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76" r:id="rId1"/>
    <p:sldMasterId id="2147484088" r:id="rId2"/>
  </p:sldMasterIdLst>
  <p:notesMasterIdLst>
    <p:notesMasterId r:id="rId15"/>
  </p:notesMasterIdLst>
  <p:sldIdLst>
    <p:sldId id="256" r:id="rId3"/>
    <p:sldId id="258" r:id="rId4"/>
    <p:sldId id="257" r:id="rId5"/>
    <p:sldId id="259" r:id="rId6"/>
    <p:sldId id="262" r:id="rId7"/>
    <p:sldId id="261" r:id="rId8"/>
    <p:sldId id="26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437E5-7457-47B3-BF59-843B0A2A3DF1}" v="10" dt="2020-09-29T02:21:35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亀田 里江" userId="be58ccee5f2ba743" providerId="LiveId" clId="{1FD437E5-7457-47B3-BF59-843B0A2A3DF1}"/>
    <pc:docChg chg="modSld">
      <pc:chgData name="亀田 里江" userId="be58ccee5f2ba743" providerId="LiveId" clId="{1FD437E5-7457-47B3-BF59-843B0A2A3DF1}" dt="2020-09-29T02:22:37.795" v="84" actId="1035"/>
      <pc:docMkLst>
        <pc:docMk/>
      </pc:docMkLst>
      <pc:sldChg chg="modSp mod">
        <pc:chgData name="亀田 里江" userId="be58ccee5f2ba743" providerId="LiveId" clId="{1FD437E5-7457-47B3-BF59-843B0A2A3DF1}" dt="2020-09-29T02:22:37.795" v="84" actId="1035"/>
        <pc:sldMkLst>
          <pc:docMk/>
          <pc:sldMk cId="2375923378" sldId="256"/>
        </pc:sldMkLst>
        <pc:spChg chg="mod ord">
          <ac:chgData name="亀田 里江" userId="be58ccee5f2ba743" providerId="LiveId" clId="{1FD437E5-7457-47B3-BF59-843B0A2A3DF1}" dt="2020-09-29T02:22:37.795" v="84" actId="1035"/>
          <ac:spMkLst>
            <pc:docMk/>
            <pc:sldMk cId="2375923378" sldId="256"/>
            <ac:spMk id="2" creationId="{F48725E4-82D6-4EBC-AE81-A960D0327AB8}"/>
          </ac:spMkLst>
        </pc:spChg>
      </pc:sldChg>
    </pc:docChg>
  </pc:docChgLst>
  <pc:docChgLst>
    <pc:chgData name="rie.sunny1414@icloud.com" userId="be58ccee5f2ba743" providerId="LiveId" clId="{9AB58A44-C5C2-41B8-9662-B82E51D1C912}"/>
    <pc:docChg chg="modSld modMainMaster">
      <pc:chgData name="rie.sunny1414@icloud.com" userId="be58ccee5f2ba743" providerId="LiveId" clId="{9AB58A44-C5C2-41B8-9662-B82E51D1C912}" dt="2020-09-25T09:00:06.340" v="9"/>
      <pc:docMkLst>
        <pc:docMk/>
      </pc:docMkLst>
      <pc:sldChg chg="modSp mod">
        <pc:chgData name="rie.sunny1414@icloud.com" userId="be58ccee5f2ba743" providerId="LiveId" clId="{9AB58A44-C5C2-41B8-9662-B82E51D1C912}" dt="2020-09-25T09:00:06.340" v="9"/>
        <pc:sldMkLst>
          <pc:docMk/>
          <pc:sldMk cId="2375923378" sldId="256"/>
        </pc:sldMkLst>
        <pc:spChg chg="mod">
          <ac:chgData name="rie.sunny1414@icloud.com" userId="be58ccee5f2ba743" providerId="LiveId" clId="{9AB58A44-C5C2-41B8-9662-B82E51D1C912}" dt="2020-09-25T09:00:06.340" v="9"/>
          <ac:spMkLst>
            <pc:docMk/>
            <pc:sldMk cId="2375923378" sldId="256"/>
            <ac:spMk id="2" creationId="{F48725E4-82D6-4EBC-AE81-A960D0327AB8}"/>
          </ac:spMkLst>
        </pc:spChg>
        <pc:spChg chg="mod">
          <ac:chgData name="rie.sunny1414@icloud.com" userId="be58ccee5f2ba743" providerId="LiveId" clId="{9AB58A44-C5C2-41B8-9662-B82E51D1C912}" dt="2020-09-25T09:00:06.340" v="9"/>
          <ac:spMkLst>
            <pc:docMk/>
            <pc:sldMk cId="2375923378" sldId="256"/>
            <ac:spMk id="3" creationId="{8EF02623-F899-4E28-8876-C1A4B09D8A33}"/>
          </ac:spMkLst>
        </pc:spChg>
        <pc:picChg chg="mod ord">
          <ac:chgData name="rie.sunny1414@icloud.com" userId="be58ccee5f2ba743" providerId="LiveId" clId="{9AB58A44-C5C2-41B8-9662-B82E51D1C912}" dt="2020-09-18T09:15:30.541" v="5" actId="167"/>
          <ac:picMkLst>
            <pc:docMk/>
            <pc:sldMk cId="2375923378" sldId="256"/>
            <ac:picMk id="4" creationId="{8D9F1856-FF8F-46EF-A321-9BD1690321FE}"/>
          </ac:picMkLst>
        </pc:picChg>
      </pc:sldChg>
      <pc:sldMasterChg chg="modSp modSldLayout">
        <pc:chgData name="rie.sunny1414@icloud.com" userId="be58ccee5f2ba743" providerId="LiveId" clId="{9AB58A44-C5C2-41B8-9662-B82E51D1C912}" dt="2020-09-18T09:15:17.916" v="2"/>
        <pc:sldMasterMkLst>
          <pc:docMk/>
          <pc:sldMasterMk cId="4202945205" sldId="2147484004"/>
        </pc:sldMasterMkLst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2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3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4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5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6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8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9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10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11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12" creationId="{00000000-0000-0000-0000-000000000000}"/>
          </ac:spMkLst>
        </pc:spChg>
        <pc:spChg chg="mod">
          <ac:chgData name="rie.sunny1414@icloud.com" userId="be58ccee5f2ba743" providerId="LiveId" clId="{9AB58A44-C5C2-41B8-9662-B82E51D1C912}" dt="2020-09-18T09:15:17.916" v="2"/>
          <ac:spMkLst>
            <pc:docMk/>
            <pc:sldMasterMk cId="4202945205" sldId="2147484004"/>
            <ac:spMk id="13" creationId="{00000000-0000-0000-0000-000000000000}"/>
          </ac:spMkLst>
        </pc:spChg>
        <pc:grpChg chg="mod">
          <ac:chgData name="rie.sunny1414@icloud.com" userId="be58ccee5f2ba743" providerId="LiveId" clId="{9AB58A44-C5C2-41B8-9662-B82E51D1C912}" dt="2020-09-18T09:15:17.916" v="2"/>
          <ac:grpSpMkLst>
            <pc:docMk/>
            <pc:sldMasterMk cId="4202945205" sldId="2147484004"/>
            <ac:grpSpMk id="7" creationId="{00000000-0000-0000-0000-000000000000}"/>
          </ac:grpSpMkLst>
        </pc:grp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3196836723" sldId="2147484005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5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2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2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24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25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26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196836723" sldId="2147484005"/>
              <ac:spMk id="27" creationId="{00000000-0000-0000-0000-000000000000}"/>
            </ac:spMkLst>
          </pc:spChg>
          <pc:grpChg chg="mod">
            <ac:chgData name="rie.sunny1414@icloud.com" userId="be58ccee5f2ba743" providerId="LiveId" clId="{9AB58A44-C5C2-41B8-9662-B82E51D1C912}" dt="2020-09-18T09:15:17.916" v="2"/>
            <ac:grpSpMkLst>
              <pc:docMk/>
              <pc:sldMasterMk cId="4202945205" sldId="2147484004"/>
              <pc:sldLayoutMk cId="3196836723" sldId="2147484005"/>
              <ac:grpSpMk id="19" creationId="{00000000-0000-0000-0000-000000000000}"/>
            </ac:grpSpMkLst>
          </pc:gr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4034905022" sldId="2147484006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4034905022" sldId="2147484006"/>
              <ac:spMk id="6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3720762139" sldId="2147484007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720762139" sldId="2147484007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720762139" sldId="2147484007"/>
              <ac:spMk id="3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3069511187" sldId="2147484008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069511187" sldId="2147484008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069511187" sldId="2147484008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069511187" sldId="2147484008"/>
              <ac:spMk id="4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1592341604" sldId="2147484009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592341604" sldId="2147484009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592341604" sldId="2147484009"/>
              <ac:spMk id="4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592341604" sldId="2147484009"/>
              <ac:spMk id="5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592341604" sldId="2147484009"/>
              <ac:spMk id="6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2640401969" sldId="2147484012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640401969" sldId="2147484012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640401969" sldId="2147484012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640401969" sldId="2147484012"/>
              <ac:spMk id="4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3945429933" sldId="2147484013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945429933" sldId="2147484013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945429933" sldId="2147484013"/>
              <ac:spMk id="4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945429933" sldId="2147484013"/>
              <ac:spMk id="14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4043545024" sldId="2147484014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4043545024" sldId="2147484014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4043545024" sldId="2147484014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4043545024" sldId="2147484014"/>
              <ac:spMk id="4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2830335717" sldId="2147484015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830335717" sldId="2147484015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830335717" sldId="2147484015"/>
              <ac:spMk id="3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1396963041" sldId="2147484016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396963041" sldId="2147484016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396963041" sldId="2147484016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396963041" sldId="2147484016"/>
              <ac:spMk id="10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396963041" sldId="2147484016"/>
              <ac:spMk id="14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1396963041" sldId="2147484016"/>
              <ac:spMk id="15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3766657725" sldId="2147484017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766657725" sldId="2147484017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766657725" sldId="2147484017"/>
              <ac:spMk id="3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2095833464" sldId="2147484018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095833464" sldId="2147484018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095833464" sldId="2147484018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095833464" sldId="2147484018"/>
              <ac:spMk id="10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095833464" sldId="2147484018"/>
              <ac:spMk id="14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2095833464" sldId="2147484018"/>
              <ac:spMk id="15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901899760" sldId="2147484019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901899760" sldId="2147484019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901899760" sldId="2147484019"/>
              <ac:spMk id="3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901899760" sldId="2147484019"/>
              <ac:spMk id="10" creationId="{00000000-0000-0000-0000-000000000000}"/>
            </ac:spMkLst>
          </pc:spChg>
        </pc:sldLayoutChg>
        <pc:sldLayoutChg chg="modSp">
          <pc:chgData name="rie.sunny1414@icloud.com" userId="be58ccee5f2ba743" providerId="LiveId" clId="{9AB58A44-C5C2-41B8-9662-B82E51D1C912}" dt="2020-09-18T09:15:17.916" v="2"/>
          <pc:sldLayoutMkLst>
            <pc:docMk/>
            <pc:sldMasterMk cId="4202945205" sldId="2147484004"/>
            <pc:sldLayoutMk cId="3830776345" sldId="2147484021"/>
          </pc:sldLayoutMkLst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830776345" sldId="2147484021"/>
              <ac:spMk id="2" creationId="{00000000-0000-0000-0000-000000000000}"/>
            </ac:spMkLst>
          </pc:spChg>
          <pc:spChg chg="mod">
            <ac:chgData name="rie.sunny1414@icloud.com" userId="be58ccee5f2ba743" providerId="LiveId" clId="{9AB58A44-C5C2-41B8-9662-B82E51D1C912}" dt="2020-09-18T09:15:17.916" v="2"/>
            <ac:spMkLst>
              <pc:docMk/>
              <pc:sldMasterMk cId="4202945205" sldId="2147484004"/>
              <pc:sldLayoutMk cId="3830776345" sldId="2147484021"/>
              <ac:spMk id="3" creationId="{00000000-0000-0000-0000-000000000000}"/>
            </ac:spMkLst>
          </pc:spChg>
        </pc:sldLayoutChg>
      </pc:sldMasterChg>
    </pc:docChg>
  </pc:docChgLst>
  <pc:docChgLst>
    <pc:chgData name="亀田 里江" userId="be58ccee5f2ba743" providerId="LiveId" clId="{1D11F165-89F8-4E93-A89A-8EE1D52AC19F}"/>
    <pc:docChg chg="undo redo custSel mod addSld modSld sldOrd modMainMaster">
      <pc:chgData name="亀田 里江" userId="be58ccee5f2ba743" providerId="LiveId" clId="{1D11F165-89F8-4E93-A89A-8EE1D52AC19F}" dt="2020-09-26T06:17:39.199" v="692" actId="1036"/>
      <pc:docMkLst>
        <pc:docMk/>
      </pc:docMkLst>
      <pc:sldChg chg="addSp delSp modSp mod setBg delDesignElem">
        <pc:chgData name="亀田 里江" userId="be58ccee5f2ba743" providerId="LiveId" clId="{1D11F165-89F8-4E93-A89A-8EE1D52AC19F}" dt="2020-09-26T04:58:03.498" v="201"/>
        <pc:sldMkLst>
          <pc:docMk/>
          <pc:sldMk cId="2375923378" sldId="256"/>
        </pc:sldMkLst>
        <pc:spChg chg="mod">
          <ac:chgData name="亀田 里江" userId="be58ccee5f2ba743" providerId="LiveId" clId="{1D11F165-89F8-4E93-A89A-8EE1D52AC19F}" dt="2020-09-26T04:56:56.109" v="194" actId="1036"/>
          <ac:spMkLst>
            <pc:docMk/>
            <pc:sldMk cId="2375923378" sldId="256"/>
            <ac:spMk id="2" creationId="{F48725E4-82D6-4EBC-AE81-A960D0327AB8}"/>
          </ac:spMkLst>
        </pc:spChg>
        <pc:spChg chg="del mod">
          <ac:chgData name="亀田 里江" userId="be58ccee5f2ba743" providerId="LiveId" clId="{1D11F165-89F8-4E93-A89A-8EE1D52AC19F}" dt="2020-09-26T04:55:25.815" v="21" actId="478"/>
          <ac:spMkLst>
            <pc:docMk/>
            <pc:sldMk cId="2375923378" sldId="256"/>
            <ac:spMk id="3" creationId="{8EF02623-F899-4E28-8876-C1A4B09D8A33}"/>
          </ac:spMkLst>
        </pc:spChg>
        <pc:spChg chg="add del mod">
          <ac:chgData name="亀田 里江" userId="be58ccee5f2ba743" providerId="LiveId" clId="{1D11F165-89F8-4E93-A89A-8EE1D52AC19F}" dt="2020-09-26T04:55:28.851" v="22" actId="478"/>
          <ac:spMkLst>
            <pc:docMk/>
            <pc:sldMk cId="2375923378" sldId="256"/>
            <ac:spMk id="6" creationId="{0905905A-2CF7-487B-BF5A-265D75D4280C}"/>
          </ac:spMkLst>
        </pc:spChg>
        <pc:spChg chg="add del">
          <ac:chgData name="亀田 里江" userId="be58ccee5f2ba743" providerId="LiveId" clId="{1D11F165-89F8-4E93-A89A-8EE1D52AC19F}" dt="2020-09-26T04:58:03.498" v="201"/>
          <ac:spMkLst>
            <pc:docMk/>
            <pc:sldMk cId="2375923378" sldId="256"/>
            <ac:spMk id="9" creationId="{870A1295-61BC-4214-AA3E-D396673024D0}"/>
          </ac:spMkLst>
        </pc:spChg>
        <pc:grpChg chg="add del">
          <ac:chgData name="亀田 里江" userId="be58ccee5f2ba743" providerId="LiveId" clId="{1D11F165-89F8-4E93-A89A-8EE1D52AC19F}" dt="2020-09-26T04:58:03.498" v="201"/>
          <ac:grpSpMkLst>
            <pc:docMk/>
            <pc:sldMk cId="2375923378" sldId="256"/>
            <ac:grpSpMk id="11" creationId="{0B139475-2B26-4CA9-9413-DE741E49F7BB}"/>
          </ac:grpSpMkLst>
        </pc:grpChg>
        <pc:picChg chg="add del mod ord">
          <ac:chgData name="亀田 里江" userId="be58ccee5f2ba743" providerId="LiveId" clId="{1D11F165-89F8-4E93-A89A-8EE1D52AC19F}" dt="2020-09-26T04:55:19.387" v="20" actId="27614"/>
          <ac:picMkLst>
            <pc:docMk/>
            <pc:sldMk cId="2375923378" sldId="256"/>
            <ac:picMk id="4" creationId="{8D9F1856-FF8F-46EF-A321-9BD1690321FE}"/>
          </ac:picMkLst>
        </pc:picChg>
        <pc:picChg chg="add mod">
          <ac:chgData name="亀田 里江" userId="be58ccee5f2ba743" providerId="LiveId" clId="{1D11F165-89F8-4E93-A89A-8EE1D52AC19F}" dt="2020-09-26T04:56:24.531" v="119" actId="1036"/>
          <ac:picMkLst>
            <pc:docMk/>
            <pc:sldMk cId="2375923378" sldId="256"/>
            <ac:picMk id="8" creationId="{91187786-2D15-45C5-B7EA-3BCDC058C575}"/>
          </ac:picMkLst>
        </pc:picChg>
      </pc:sldChg>
      <pc:sldChg chg="addSp delSp modSp new mod">
        <pc:chgData name="亀田 里江" userId="be58ccee5f2ba743" providerId="LiveId" clId="{1D11F165-89F8-4E93-A89A-8EE1D52AC19F}" dt="2020-09-26T06:11:34.134" v="484" actId="27803"/>
        <pc:sldMkLst>
          <pc:docMk/>
          <pc:sldMk cId="3841681130" sldId="257"/>
        </pc:sldMkLst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5" creationId="{5DAC1CD3-0AD3-4C72-91E6-186BA0D040F3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" creationId="{D70FE0E2-1F22-4EC9-929E-F7878C7992BE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" creationId="{3719A216-B578-49B6-B9A8-17F2A809AE01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8" creationId="{53B2EDE5-FB1F-41F9-9BB4-1B64CB73466D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" creationId="{25D6979E-DA15-4024-954D-C97397FDAFB0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9" creationId="{A1CCCF1C-1ABD-4333-BA36-BD52E44C5FE4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0" creationId="{EB9431CD-77DF-401C-A748-F7681134EB6A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" creationId="{F385B764-8795-4F77-8BCD-60D82B5F1FE5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1" creationId="{3046E4D1-DA92-4AF4-850A-1E2147D3F86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1" creationId="{8199B81C-DA47-4616-AA6F-5DDB4635A04E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2" creationId="{39C9D741-70EB-4F45-BE5A-FC535FD50AF7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2" creationId="{93580451-D00D-4900-947F-27B382135A94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3" creationId="{8283A77C-AF2D-4488-8A4A-B61666E911B0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3" creationId="{C67FB362-ED92-4F46-A0B2-AE93031358B9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4" creationId="{57E1E6C5-ADCD-4073-AF0E-F46E90BEACC1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4" creationId="{C78A6EF7-5937-4DE4-B0B7-66BE1DAF57AF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5" creationId="{49115CBF-7A2F-4CCB-804B-B034F3015EE0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5" creationId="{DA7530C7-C083-4098-8758-468F0AAEC63B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6" creationId="{36F45421-703D-4AF8-86EA-4289BB75614F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6" creationId="{8F2F083E-CD9A-4F59-8773-F6CF90AEEF77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7" creationId="{37ECE7B9-87C2-4EB5-B650-EF3FA5CB74B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7" creationId="{ED0C22F7-6C8C-49F7-BCC6-72D941BF4BD7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8" creationId="{0E00F4D5-ABDB-44DC-870B-89C1F563CCAE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8" creationId="{A4E16EB1-645F-4FB5-A683-EC88C4017C3E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19" creationId="{EE2141A9-B85C-4AB6-ACBC-1828BE6D0E2D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9" creationId="{FF556D9D-143E-4CAD-A4D1-167C29985032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0" creationId="{3C297B13-6B93-429E-8C2E-F4A8923DB62A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0" creationId="{69B6FFE9-B8F5-493C-85BB-3C8A1D807F47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1" creationId="{707E7CDE-E182-4404-A41E-91DB78930304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1" creationId="{DA21E98F-0441-4050-874A-DCC290BB971F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2" creationId="{99FA927B-F270-484F-8076-55B2ECB8BDF7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2" creationId="{BD045F39-3637-41A0-AE2A-925997FC1E4C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3" creationId="{5DBC9223-D9EB-4822-B530-FF713D2A80D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3" creationId="{B836CD20-225D-4A57-B819-5EF54E46483D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4" creationId="{0BBB1113-2177-4775-A985-6C3A2C90CD53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4" creationId="{F0EF93C4-735B-475B-A9A6-F868B04A8BC9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5" creationId="{181F06FB-82E5-493B-A774-A581B4A28F27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5" creationId="{5EE1FF8C-4215-4D4B-9CF8-21965F1E653D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6" creationId="{617AC192-6BB1-4356-975D-5944D120DE9A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6" creationId="{87744B04-13B4-43E8-B28B-CD66FFD76426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7" creationId="{10605A4A-25A4-4691-B360-628289C57E98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7" creationId="{F3B3DEC0-E79D-454B-914C-AB13EE0DF99A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8" creationId="{328D38D5-4E34-40DF-999F-22879E1358A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8" creationId="{EF8F1E06-2D6B-4B13-827F-2E4561EB5D5F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29" creationId="{14F0554E-85D9-4DA6-AF2B-2EBDABA1201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29" creationId="{9744839F-B375-40FC-862C-D98E4DBE58C7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0" creationId="{3A8AD6ED-BBDB-4A99-8932-E90D739C8CB2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30" creationId="{F7EF97DC-A2A5-4F3A-89ED-5071202534DB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31" creationId="{5F93E22C-F0C8-4D95-9485-A10BAB577EC9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1" creationId="{AB3EA00A-BDEB-427C-93E0-9E1069A162B0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2" creationId="{236C8EF8-35F5-4097-9F9F-47707478E55E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3" creationId="{0559C0DA-CD6A-4687-8331-AFD858A5BDCB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4" creationId="{DC8640DB-D1DA-4722-BB5C-06A610F1E734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5" creationId="{290FA98A-E0FC-4239-A2CB-9B5E9FB1E61B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6" creationId="{E59AB25C-1FA7-4727-95B3-C53DF0A3A06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7" creationId="{32460625-4A0E-4548-92F7-7FC3799C737E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8" creationId="{376C6A04-D225-48DF-BE2C-5CB7CDF1FDA1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39" creationId="{68C641B2-E820-4652-9487-82996198CBE2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0" creationId="{536FD839-30E5-4BEE-AD9C-E12E5B5FA949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1" creationId="{1841EB19-494F-4606-BA6B-644E20DE4608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2" creationId="{0D391B57-6F1E-46F5-8221-A289C8F7BB7D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3" creationId="{2EDC6A07-17C1-465A-A0F1-963217F8E1BD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4" creationId="{C3B66775-39C0-4148-B8BA-B7E67CCD3BD7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5" creationId="{86C65DE6-E314-4ACB-9782-DA671B52F7C4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6" creationId="{D58EC35C-D581-435E-A0C5-9F79DB80CC0D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7" creationId="{F81A4472-D1B6-4A47-89AA-5EE4B211C2AE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8" creationId="{760BD96C-A25D-431D-980B-CC0C17D5D510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49" creationId="{0D3A6E52-EBB7-4C45-B1B4-20D9F2250B0A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0" creationId="{68ED9972-F606-40F1-95DC-5BF6E689EE96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1" creationId="{2A535D14-EE8C-42B4-9F98-18F582355ED6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2" creationId="{1E7D312A-0412-47E7-9D17-537B79984A81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3" creationId="{D1729700-4F1A-48B9-936A-956CCBD60C0A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4" creationId="{5A003431-A321-4298-8517-4DEB0B9A2047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5" creationId="{6A21E7FE-6A1F-4739-A772-5B66EBA88AF1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6" creationId="{9D0BE13D-ACDB-41D6-ABFE-D4EEB43D36AF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7" creationId="{9DFFF2A7-B47D-41C9-A29A-74884294065D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58" creationId="{316AA89D-7F19-43FB-A805-B5B11D11426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0" creationId="{87CE7551-5FBA-4C8A-8121-77E515019722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1" creationId="{C25B1679-B205-433C-B991-1FB139323F8C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3" creationId="{0B5E7302-F726-46FB-880A-5A0F51516DDF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64" creationId="{1C9C887C-9305-4A49-8260-B691D806330B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4" creationId="{7EFB8F87-C445-437E-A774-FEE7FEBEE81E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65" creationId="{AB4AC7AA-D0EF-4BAF-A172-0359EA15C24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66" creationId="{2258DC23-B752-4EC7-820D-5B88B592E7C1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6" creationId="{F8F3CC47-EC7E-4381-8A80-B725CB31537C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7" creationId="{90051B4D-117B-4CD2-86D5-00674670D248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67" creationId="{F86A0DE4-125B-4E60-B986-6DC38610860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8" creationId="{7966C1BD-7815-425B-AED8-33BAF9AC9F34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68" creationId="{FF039393-7239-40E5-8117-B2DA844ADD7B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69" creationId="{4FB3B7F7-B41D-4882-A380-C42B906E8819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69" creationId="{60D65205-5ABE-4AA3-9253-5B83B4CD07A4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0" creationId="{33F1616F-3A53-4BB7-AA7B-7FA0AC630704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70" creationId="{66FC2711-1FFD-4909-8112-35D508050182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1" creationId="{186B761B-5234-4959-B3C0-20030B5F15D7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71" creationId="{A4C9EF36-C4EC-49A9-BA00-C81CB410FF0F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2" creationId="{27DA67F7-052D-428B-9268-E8482C19E03B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72" creationId="{6C815DD7-E96C-49F7-AD2D-E72F9DF0D25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3" creationId="{584F77B6-9043-4C74-950A-EC7B9B16E788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73" creationId="{8E5854E1-CAD6-4CB5-8D89-A912245FB263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4" creationId="{2B1F95A3-DF65-4744-9788-D87B44DFD195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74" creationId="{BE1DDA57-85EE-4622-8A56-0CE73589A7D6}"/>
          </ac:spMkLst>
        </pc:spChg>
        <pc:spChg chg="mod">
          <ac:chgData name="亀田 里江" userId="be58ccee5f2ba743" providerId="LiveId" clId="{1D11F165-89F8-4E93-A89A-8EE1D52AC19F}" dt="2020-09-26T05:02:44.228" v="275" actId="27803"/>
          <ac:spMkLst>
            <pc:docMk/>
            <pc:sldMk cId="3841681130" sldId="257"/>
            <ac:spMk id="75" creationId="{5BDB90EB-9A1E-4C15-8FE9-6963472FE19F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5" creationId="{6C21D30B-5F8F-4C29-ADB0-7CF87A0A4A8A}"/>
          </ac:spMkLst>
        </pc:spChg>
        <pc:spChg chg="add mod">
          <ac:chgData name="亀田 里江" userId="be58ccee5f2ba743" providerId="LiveId" clId="{1D11F165-89F8-4E93-A89A-8EE1D52AC19F}" dt="2020-09-26T05:05:25.631" v="314" actId="207"/>
          <ac:spMkLst>
            <pc:docMk/>
            <pc:sldMk cId="3841681130" sldId="257"/>
            <ac:spMk id="77" creationId="{43697EEF-05E2-4910-A143-BC41A55133C7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8" creationId="{C957C061-1387-42DD-AB32-AF88AC1F713F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79" creationId="{75BE9294-FA81-4CCB-A3D1-0A885ECBC36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0" creationId="{2D44E30C-6D82-48F2-9495-317D35FB19A5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1" creationId="{E383FA7B-0DF9-473A-BFF7-7A7F6D1D2402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2" creationId="{8841B12F-A64B-4235-9067-580C06A437E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3" creationId="{9DA898C7-F0E3-4AB3-9A5B-E65062A960A5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4" creationId="{7BC29FCC-3653-4CA9-8B96-66B3491E0CD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5" creationId="{165C6E6E-4E66-458E-A741-37A1D706ACCA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6" creationId="{F36F084E-9C89-478E-AFBB-1BDFBB698ACB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7" creationId="{A47FCB56-89D0-480B-9917-FBCC6FB51DA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8" creationId="{23128FB6-9834-4FFF-A0EA-28575F59EC01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89" creationId="{579419CE-3884-47EB-A1D7-B514400D893A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1" creationId="{4E423DC4-5844-443A-ADFC-750B9F42EAD5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2" creationId="{FE9ED7B9-8527-4BF6-A6A0-E46D079AD6C9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4" creationId="{0E264518-4CEE-4798-AC8C-E59B08FFBA5B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5" creationId="{9C048377-DA87-47FE-8D8F-564B959AC4BB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7" creationId="{C91A4A3D-4078-4697-8D30-703267CC898B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8" creationId="{D318E68E-7047-4651-9DBE-CC4AADF549D0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99" creationId="{A0286CEB-D7D6-4EFE-98C8-593B92211815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0" creationId="{C5A975DB-B09D-4456-BA22-89B862485239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1" creationId="{4AE84A3C-341A-40B8-871A-EF4B4F0D5A65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2" creationId="{CED6CE12-94E1-4911-8B1C-339BDAAAEE71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3" creationId="{F384B74D-AEF7-4DE6-BC9D-77A430BD518B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4" creationId="{0EDFF4EB-069E-45F6-A1B1-9F621A5CC979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5" creationId="{D147CA35-7E84-4E4C-886F-1FB0F372B963}"/>
          </ac:spMkLst>
        </pc:spChg>
        <pc:spChg chg="mod">
          <ac:chgData name="亀田 里江" userId="be58ccee5f2ba743" providerId="LiveId" clId="{1D11F165-89F8-4E93-A89A-8EE1D52AC19F}" dt="2020-09-26T06:11:31.339" v="483" actId="27803"/>
          <ac:spMkLst>
            <pc:docMk/>
            <pc:sldMk cId="3841681130" sldId="257"/>
            <ac:spMk id="106" creationId="{988961F4-2A11-45D6-8D5C-5F5594F49D7B}"/>
          </ac:spMkLst>
        </pc:spChg>
        <pc:grpChg chg="mod">
          <ac:chgData name="亀田 里江" userId="be58ccee5f2ba743" providerId="LiveId" clId="{1D11F165-89F8-4E93-A89A-8EE1D52AC19F}" dt="2020-09-26T06:11:31.339" v="483" actId="27803"/>
          <ac:grpSpMkLst>
            <pc:docMk/>
            <pc:sldMk cId="3841681130" sldId="257"/>
            <ac:grpSpMk id="3" creationId="{136E2832-5950-4BBC-9C74-4777D7574702}"/>
          </ac:grpSpMkLst>
        </pc:grpChg>
        <pc:grpChg chg="mod">
          <ac:chgData name="亀田 里江" userId="be58ccee5f2ba743" providerId="LiveId" clId="{1D11F165-89F8-4E93-A89A-8EE1D52AC19F}" dt="2020-09-26T05:02:44.228" v="275" actId="27803"/>
          <ac:grpSpMkLst>
            <pc:docMk/>
            <pc:sldMk cId="3841681130" sldId="257"/>
            <ac:grpSpMk id="7" creationId="{2750F341-EC53-495F-9795-E05AF23C2083}"/>
          </ac:grpSpMkLst>
        </pc:grpChg>
        <pc:grpChg chg="mod">
          <ac:chgData name="亀田 里江" userId="be58ccee5f2ba743" providerId="LiveId" clId="{1D11F165-89F8-4E93-A89A-8EE1D52AC19F}" dt="2020-09-26T05:02:44.228" v="275" actId="27803"/>
          <ac:grpSpMkLst>
            <pc:docMk/>
            <pc:sldMk cId="3841681130" sldId="257"/>
            <ac:grpSpMk id="59" creationId="{2750F341-EC53-495F-9795-E05AF23C2083}"/>
          </ac:grpSpMkLst>
        </pc:grpChg>
        <pc:grpChg chg="mod">
          <ac:chgData name="亀田 里江" userId="be58ccee5f2ba743" providerId="LiveId" clId="{1D11F165-89F8-4E93-A89A-8EE1D52AC19F}" dt="2020-09-26T05:02:44.228" v="275" actId="27803"/>
          <ac:grpSpMkLst>
            <pc:docMk/>
            <pc:sldMk cId="3841681130" sldId="257"/>
            <ac:grpSpMk id="62" creationId="{2750F341-EC53-495F-9795-E05AF23C2083}"/>
          </ac:grpSpMkLst>
        </pc:grpChg>
        <pc:grpChg chg="mod">
          <ac:chgData name="亀田 里江" userId="be58ccee5f2ba743" providerId="LiveId" clId="{1D11F165-89F8-4E93-A89A-8EE1D52AC19F}" dt="2020-09-26T05:02:44.228" v="275" actId="27803"/>
          <ac:grpSpMkLst>
            <pc:docMk/>
            <pc:sldMk cId="3841681130" sldId="257"/>
            <ac:grpSpMk id="65" creationId="{2750F341-EC53-495F-9795-E05AF23C2083}"/>
          </ac:grpSpMkLst>
        </pc:grpChg>
        <pc:grpChg chg="mod">
          <ac:chgData name="亀田 里江" userId="be58ccee5f2ba743" providerId="LiveId" clId="{1D11F165-89F8-4E93-A89A-8EE1D52AC19F}" dt="2020-09-26T06:11:31.339" v="483" actId="27803"/>
          <ac:grpSpMkLst>
            <pc:docMk/>
            <pc:sldMk cId="3841681130" sldId="257"/>
            <ac:grpSpMk id="90" creationId="{136E2832-5950-4BBC-9C74-4777D7574702}"/>
          </ac:grpSpMkLst>
        </pc:grpChg>
        <pc:grpChg chg="mod">
          <ac:chgData name="亀田 里江" userId="be58ccee5f2ba743" providerId="LiveId" clId="{1D11F165-89F8-4E93-A89A-8EE1D52AC19F}" dt="2020-09-26T06:11:31.339" v="483" actId="27803"/>
          <ac:grpSpMkLst>
            <pc:docMk/>
            <pc:sldMk cId="3841681130" sldId="257"/>
            <ac:grpSpMk id="93" creationId="{136E2832-5950-4BBC-9C74-4777D7574702}"/>
          </ac:grpSpMkLst>
        </pc:grpChg>
        <pc:grpChg chg="mod">
          <ac:chgData name="亀田 里江" userId="be58ccee5f2ba743" providerId="LiveId" clId="{1D11F165-89F8-4E93-A89A-8EE1D52AC19F}" dt="2020-09-26T06:11:31.339" v="483" actId="27803"/>
          <ac:grpSpMkLst>
            <pc:docMk/>
            <pc:sldMk cId="3841681130" sldId="257"/>
            <ac:grpSpMk id="96" creationId="{136E2832-5950-4BBC-9C74-4777D7574702}"/>
          </ac:grpSpMkLst>
        </pc:grpChg>
        <pc:picChg chg="add del">
          <ac:chgData name="亀田 里江" userId="be58ccee5f2ba743" providerId="LiveId" clId="{1D11F165-89F8-4E93-A89A-8EE1D52AC19F}" dt="2020-09-26T05:03:24.466" v="277" actId="478"/>
          <ac:picMkLst>
            <pc:docMk/>
            <pc:sldMk cId="3841681130" sldId="257"/>
            <ac:picMk id="2" creationId="{2750F341-EC53-495F-9795-E05AF23C2083}"/>
          </ac:picMkLst>
        </pc:picChg>
        <pc:picChg chg="add mod">
          <ac:chgData name="亀田 里江" userId="be58ccee5f2ba743" providerId="LiveId" clId="{1D11F165-89F8-4E93-A89A-8EE1D52AC19F}" dt="2020-09-26T05:02:27.607" v="274" actId="1037"/>
          <ac:picMkLst>
            <pc:docMk/>
            <pc:sldMk cId="3841681130" sldId="257"/>
            <ac:picMk id="4" creationId="{4D67FD9F-8B47-48A0-A957-CC6E9E6398FA}"/>
          </ac:picMkLst>
        </pc:picChg>
        <pc:picChg chg="add mod">
          <ac:chgData name="亀田 里江" userId="be58ccee5f2ba743" providerId="LiveId" clId="{1D11F165-89F8-4E93-A89A-8EE1D52AC19F}" dt="2020-09-26T05:02:17.245" v="266" actId="1038"/>
          <ac:picMkLst>
            <pc:docMk/>
            <pc:sldMk cId="3841681130" sldId="257"/>
            <ac:picMk id="6" creationId="{1A47396C-0A79-4E17-8B25-F220F7FB9E51}"/>
          </ac:picMkLst>
        </pc:picChg>
        <pc:picChg chg="add del">
          <ac:chgData name="亀田 里江" userId="be58ccee5f2ba743" providerId="LiveId" clId="{1D11F165-89F8-4E93-A89A-8EE1D52AC19F}" dt="2020-09-26T06:11:34.134" v="484" actId="27803"/>
          <ac:picMkLst>
            <pc:docMk/>
            <pc:sldMk cId="3841681130" sldId="257"/>
            <ac:picMk id="76" creationId="{136E2832-5950-4BBC-9C74-4777D7574702}"/>
          </ac:picMkLst>
        </pc:picChg>
      </pc:sldChg>
      <pc:sldChg chg="addSp delSp modSp add mod ord">
        <pc:chgData name="亀田 里江" userId="be58ccee5f2ba743" providerId="LiveId" clId="{1D11F165-89F8-4E93-A89A-8EE1D52AC19F}" dt="2020-09-26T06:17:39.199" v="692" actId="1036"/>
        <pc:sldMkLst>
          <pc:docMk/>
          <pc:sldMk cId="500158514" sldId="258"/>
        </pc:sldMkLst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" creationId="{5E8812BD-856C-423E-BEF7-4850B6F88094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" creationId="{E6FE5452-F2B0-4724-98CD-F42EE37EBE80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" creationId="{E9FE53A2-42F4-4C89-965B-72C5E9278EB3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" creationId="{CEA8E03E-7A7C-4900-9AFE-BED75937F3A7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" creationId="{4FADADAC-87BC-4122-8609-F2B75742CE56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" creationId="{CD04CB70-C253-4DFA-A2B7-0EAAF80C2FC4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" creationId="{CAA0C614-3AE4-490C-9E1A-CDFE93CF265C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" creationId="{F460A09E-154D-47D8-92C3-9E2969CE7E27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" creationId="{2E11E0A5-1A7B-491E-B6FF-EBD8595A28A0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" creationId="{788A33BD-4E86-4978-B3EF-C929872AA97E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" creationId="{ED8283DE-1CF7-4D1F-B80C-6D1015C4386C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" creationId="{18A79544-9AE1-4684-9035-F6CC70C5D2ED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" creationId="{63A7A14C-E9B1-411C-A812-BD65E249A5C8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" creationId="{05D3CC1B-F3AB-4886-8508-9B6EFD35E74D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" creationId="{A82C69A7-A2B0-4343-9636-A7EE1CAAB5DF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" creationId="{A79B4A2E-37B6-4DE0-BEB7-6B84CE132EC5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" creationId="{E1999032-EA99-4B8E-BE39-EAB01A4755C9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" creationId="{522DFDDA-718F-45A8-8B62-66BE9FF93539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" creationId="{C0B8417D-386A-4AC8-879E-2A439B4E1BBF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" creationId="{0DB97CEF-9833-4019-AB47-F0B0F6FD8397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" creationId="{399940AD-DEE6-4DA6-920A-7447CCD7F838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" creationId="{BDFCADFE-9855-4FAD-8782-5AF1F3A1D5D3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" creationId="{5498C3E7-5673-4390-B15F-0FC62CC273C2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" creationId="{3243F754-2C82-4CCE-B1F4-CC89ADC49AC5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" creationId="{0C8299EB-DD1C-496E-ADA1-C5CDE2EFCF13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" creationId="{C1EA3F8B-5F03-4BCA-A430-A993ACE7E867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" creationId="{B8819E22-C92D-42A2-9FBB-F7A0696E3D20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" creationId="{FC56AD56-7563-4602-B084-4758493C0C03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" creationId="{79BEB498-AE5C-4815-8296-1DEB66CC26AD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" creationId="{AA58E28B-DBAE-406B-B324-20C3DD468608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4" creationId="{1D7F76A3-8D13-47CE-A707-D199D384D267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5" creationId="{C70EC13F-0621-4F78-A06C-C9C11F955C16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6" creationId="{7B1449A7-FB6C-496A-BEE2-D1CD63FD7E43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7" creationId="{D8D613E1-B722-4612-A86F-87A9938EE5E1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8" creationId="{005100BE-8602-4C43-A5DA-C2F0CFC73908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9" creationId="{8491D994-E134-4AE8-B1BD-F689D50B704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1" creationId="{4A07CDEE-3A64-4C0D-994E-2497DA3FB97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2" creationId="{FE04C233-4639-461F-99E5-B5738C790D2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4" creationId="{15F223B3-36C3-44D9-AD83-4EE62A06941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5" creationId="{693016BC-2627-4C70-9F94-6F63C1239DD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6" creationId="{445900B0-0883-4DAF-9DA5-899BE09B3C1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7" creationId="{EAF18728-99C3-4C93-A950-B794BD19D76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8" creationId="{88E1E0B7-B8A2-4482-9471-40A60BC65DE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49" creationId="{8741D951-C744-4E07-B1C5-7A29F35BE72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0" creationId="{2DD9E0C8-4251-4367-8D4B-5A10CCCBE0A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1" creationId="{7C9FC477-9BCA-4357-833E-69658246466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2" creationId="{0DD4E63D-8279-4FDC-AA16-EA9A16EBB8D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3" creationId="{85EF1B74-D085-49C7-B32A-C35CECE0CC1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4" creationId="{8BB153E8-074D-4B8F-B697-2A069F8E1C5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5" creationId="{35ED314C-6738-4DB4-BEAB-47C9310A9A5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6" creationId="{A7C3E615-DB6B-4432-9404-77B8831CF4D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7" creationId="{E0776B82-4BB9-459E-AF22-D6022619987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8" creationId="{B9C4B932-DFA8-443E-BFC6-8FA39B32562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59" creationId="{7634C66F-10A1-4085-8879-7AA1E905F3F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0" creationId="{6C76CE49-FD7D-4C4E-A196-FEFEFDE7118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1" creationId="{233F60F7-2187-4A76-8841-BC4799D115D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2" creationId="{CFC04DD4-9AEA-4920-80C4-A47A217B69C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3" creationId="{7FD75396-FE85-49AE-9EA5-31864EBA80E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4" creationId="{F9B3745A-D32C-4EC4-825F-50B917A73D9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5" creationId="{28422486-BDF9-4BD3-9A6B-F2FCD7C1487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6" creationId="{5467DEEB-B492-4090-8798-19801E430FE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7" creationId="{5BC0C0C7-E316-4E1A-8264-8564DC768CF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8" creationId="{8BA9DE05-4CD8-4F96-B52C-6D1F7FB6BF9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69" creationId="{6813D240-EED7-4ED5-9682-F762FC5C07D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0" creationId="{DF02EB19-6BE1-413C-B3B2-ADAB7CF6056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1" creationId="{ADAFA919-C333-43DA-A5BD-8763AE4A72C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2" creationId="{27E71AA8-0AF5-4430-BD83-3188CE2FC15A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3" creationId="{9CA8C075-0EA8-4A49-B311-1634CC43C8C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4" creationId="{2F451CDE-1585-4610-87CC-6C50F681A74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5" creationId="{5374D654-E564-4D75-92FA-031EA1C65D8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6" creationId="{666D638E-C787-4C63-8180-58EB6862F2D9}"/>
          </ac:spMkLst>
        </pc:spChg>
        <pc:spChg chg="del">
          <ac:chgData name="亀田 里江" userId="be58ccee5f2ba743" providerId="LiveId" clId="{1D11F165-89F8-4E93-A89A-8EE1D52AC19F}" dt="2020-09-26T05:07:35.906" v="316" actId="478"/>
          <ac:spMkLst>
            <pc:docMk/>
            <pc:sldMk cId="500158514" sldId="258"/>
            <ac:spMk id="77" creationId="{43697EEF-05E2-4910-A143-BC41A55133C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7" creationId="{BF3AC6CE-AFDE-40FF-921C-44BA82A41A3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8" creationId="{C396E9A2-D236-4504-89B0-754858734F9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79" creationId="{10887640-51A6-4F34-8D3A-54E09352265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0" creationId="{EF55115A-4BF2-4FCB-BFCC-EC261A86ABA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1" creationId="{18230CDE-6F6F-40B8-A383-1119FA1D2DC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2" creationId="{C0B5535C-BFF2-4968-9846-B35AD82A2F3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3" creationId="{4727FC29-49D1-48B0-86E3-9E23F7025B3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4" creationId="{BC1BE296-8786-4CE1-9A69-96469D9B302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5" creationId="{A1E9C2E0-5388-4E0D-9AB7-A15271C2A8D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6" creationId="{7386071E-81D1-4C16-97D0-5FA15B68CFC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7" creationId="{181B253A-FE02-4F09-B9CB-022F131F9AB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8" creationId="{359BE489-516B-451A-A3E7-9F3845EFA8A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89" creationId="{DEDFF883-D0F9-45BF-869E-BEAB066ED62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0" creationId="{774159D4-4C21-403C-B6D9-B36BDC2A6A6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1" creationId="{483B08D3-676E-4460-869A-166C793A228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2" creationId="{9793E67B-5B20-4349-AB32-E147AD150DD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3" creationId="{D3885F77-0723-41DF-8AE5-1AD5666F860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4" creationId="{6E47A7DD-92A1-4E1B-BE22-8B78D644B2C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5" creationId="{3E0CFFA8-EC80-4F27-B610-180B8C0E698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6" creationId="{8CE334BA-BA83-4BA7-A0CF-4F19ED5DB44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7" creationId="{F3896132-55B2-4014-B276-670FC884F46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8" creationId="{0AEA1767-500A-418B-A9C8-1EFCAA2F813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99" creationId="{97A56BAC-89D7-41F6-B0C2-106485A292C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0" creationId="{C3377C1D-1EF7-4DC0-AD40-1CCB91F1F91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1" creationId="{83B0FE0B-CCB4-4255-8810-4117C8A7DA3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2" creationId="{EF942BB1-F87A-478F-B7B2-5561F1E7337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3" creationId="{A3827D6D-9A88-4C8A-9E8E-DD2774811CF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4" creationId="{EA93D815-D4E1-4DCD-9D70-9F4FB021A42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5" creationId="{21C6F3FE-4BF0-4A88-918D-3FF0A19EC13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6" creationId="{8921CBCC-D3F7-4042-9B30-FCDDCE842DF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7" creationId="{CEF7CE49-A084-4E6C-A51D-0F6F7401CC6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8" creationId="{212A1CB8-0FB8-4B73-8D4D-94E958F49A0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09" creationId="{02BBE721-E303-41FD-8C91-A3C9E470F44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0" creationId="{6F67F93A-9B3C-4B17-80C2-2876635EA10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1" creationId="{372AD2C0-6134-4D2C-BC39-95C5E86376F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2" creationId="{F6B686DC-822F-418B-8B42-1E947151247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3" creationId="{0FCD4F0A-DEA8-4FB8-9C6B-EC6BB518C6F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4" creationId="{5BEF1171-27C4-454F-9238-E242298CFB8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5" creationId="{068F90D9-CFA2-4BFA-9E3A-7A9E83BA2B3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6" creationId="{980A3603-0359-4172-B97F-7EBA9CDD716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7" creationId="{D7D2EBEA-0C15-465E-8D02-DCCDB9122F6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8" creationId="{9B3AE247-3063-4975-8765-0B7191F32E3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19" creationId="{B3E0E804-D8FB-4871-A1F3-16DDF66CA3F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0" creationId="{79316800-E423-439A-A9CF-ECCC785D4CA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1" creationId="{03DB0211-1A82-4055-93DF-9AD0FCCCEE6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2" creationId="{4D632EDD-02D5-433C-A560-C45A3EBB57A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3" creationId="{7B4C2D93-3667-4EDA-B2BB-968F52A4229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4" creationId="{DF616E25-47A8-4F69-B121-473869BF5D2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5" creationId="{D4258A18-57E8-4B3B-9392-E4FFE9E7A85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6" creationId="{9CC384FA-1237-475A-9B29-C86FB208638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7" creationId="{1DA2FF23-552E-4B56-80A8-02090DB0C4B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8" creationId="{634A2F07-51A1-4872-BCE8-81272B67BB1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29" creationId="{2D2A9A89-B27A-4D94-9F69-5A5450B60ED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0" creationId="{9E57F0A7-B6F3-4B2E-84DE-F2CCF63D657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1" creationId="{4E17DFD1-BFBB-4087-BD58-499131DB275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2" creationId="{D21D47E7-33D5-4C0F-A778-680F1BF3B1C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3" creationId="{5E4A5D77-5067-48A3-B92A-AE89E835468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4" creationId="{4C82B6E5-8CE0-4B1A-AC3E-ACB57E5FADC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5" creationId="{EE41EED6-61B8-446D-B199-93989DF224D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6" creationId="{9B11B15E-0C30-4E18-B4A8-A445827A0EC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7" creationId="{EBBD5E01-CE44-48FF-9CB5-26450B3974B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39" creationId="{0E084FAF-EEA0-44B3-9D09-35E049ABEB9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0" creationId="{C2B9F1A1-D37C-45B6-82D1-FD7E3D94E12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1" creationId="{814C5BBD-E1AB-4E01-8574-4C4AC7DB2BF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2" creationId="{A12D9D8C-C32A-403B-81BD-55B07CA7105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3" creationId="{37CD0194-3BE9-4F7A-83D0-35F0A341999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4" creationId="{5197FA11-7E98-46A8-BAD7-B9165F4C9B3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5" creationId="{33796A13-50FD-49AD-B229-BB20487C4AF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6" creationId="{59888C1D-AEAA-4498-BAF9-06997D3EF44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7" creationId="{B842D28E-D435-460B-9026-DE8A299F8BA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8" creationId="{A2F9BB69-E61B-4FE6-88FC-35A0653C25C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49" creationId="{852E34C5-C6CE-405F-BCB2-1792B5057FB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0" creationId="{2EBAAAF4-9384-4C56-9EC5-A1FB515BDFE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1" creationId="{EDD812AF-4A88-4FB3-BE6F-EF1177412A6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2" creationId="{4DC91653-D1CA-4906-8878-1CCC5CFA79C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3" creationId="{2A2B9432-4D12-4D2C-BEA1-85EC11C5A26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4" creationId="{E6147436-4653-4E79-B4C4-1A20BCFD52E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5" creationId="{DBF19311-67DD-47F8-BB2B-031D4FC3BD4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6" creationId="{B319E070-B098-4164-9D85-DCBB12C620E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7" creationId="{F7141BD8-6090-4B33-8EC5-DCA57BBF168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8" creationId="{7E21E6D0-5A7D-44F9-BD56-97BBAE20E9F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59" creationId="{1AA9C802-5C6A-448F-80BF-6A5E02688F5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0" creationId="{C8C5872C-23A7-468C-A67A-79D041AD829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1" creationId="{9CDBDBE1-8811-4848-B189-8F09C6DC197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2" creationId="{D3ACA65C-3883-4426-B853-39DD10454AB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3" creationId="{DBC1DCBC-FAF3-4C92-8565-CD437ADF71F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4" creationId="{04B3AF84-7791-4BC4-8D31-CBAD874A18F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5" creationId="{F4FEF99A-B4EE-46DA-AC7A-5A9DEE51166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6" creationId="{8ADE7E4A-0679-44B4-ADEC-AC264F65B3A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7" creationId="{FB78A7E5-3C7D-42DE-9A07-C1D600181BC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8" creationId="{DFB33FE8-6709-4351-86CF-C9473CDCC0B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69" creationId="{E126C823-EF95-43EF-A241-6287C0F97F1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0" creationId="{87D3BF45-7C7C-411C-B073-8E4FC9F25CD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1" creationId="{A99C7F28-9F54-4019-90BD-C2AFE9A5E96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2" creationId="{BD1B1A47-31DC-4A3F-8218-E98FF4492FA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3" creationId="{E3D7C99D-78B1-4735-BDCE-2945E40449B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4" creationId="{D9C6BF45-6366-4F7A-A159-54ECDD09BB2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5" creationId="{7B84D92D-6E80-4ED7-B4F6-FB8EFEFC9BA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6" creationId="{48C315BB-A8A9-4FAC-AD2B-73EE387B5A6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7" creationId="{4030A136-1126-4101-AFAB-888D31F99CC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8" creationId="{4E39C2F9-8779-412E-A2B8-2D41FF0ABAF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79" creationId="{8B9A0712-23B3-4C8C-91A3-7DF56883595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0" creationId="{618D937D-B6B9-4EF9-8BA7-4B868DA995B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1" creationId="{EF003989-4564-4B8E-BC3C-6B1770A3797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2" creationId="{F8A8FC4C-A6A7-425D-95E4-BD18DE9A581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3" creationId="{AB1D109B-6BCB-4CFA-A0CD-82E44DDB2FD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4" creationId="{38438EDA-C62C-49D4-B062-E7AEE80A6CE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5" creationId="{D7BF76C2-639D-4897-AB82-4AB43F1619F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6" creationId="{516DFD95-A5DF-4F97-82FC-4A73F418E85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7" creationId="{2A2D078B-F841-489E-B610-E0865729DCE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8" creationId="{A4B066BD-5D7E-4970-A132-910A157F030A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89" creationId="{5BF274A9-2A1B-4A75-84F2-90357827F59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0" creationId="{D1208D1D-FBE4-4336-9AC4-3B85C5F1DDA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1" creationId="{5C37A4D9-ACA8-4AD0-9F81-5D76D489A03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2" creationId="{AD6391DD-1DF3-4FEC-B184-CFBA020E30CA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3" creationId="{0E95EDC1-2BB4-4F4A-8F4F-58DD35E167C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4" creationId="{771324BA-0C4F-459B-85E6-9A4751B44AC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5" creationId="{23F1319A-EC25-4987-BD14-9C80520C57E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6" creationId="{30F0F853-AAFE-4A00-9212-B500DDE3D81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7" creationId="{CCBEB966-776F-4D58-9B3C-83EBDFE8B53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8" creationId="{37919992-7593-438D-A680-45494B33F2E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199" creationId="{367F463A-0505-4148-B5E4-C5DB69C8C20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0" creationId="{F89397FE-21C9-4122-8D25-3A8F9D348BC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1" creationId="{7A0B0349-CF78-47EA-B0A4-756133A3DD6A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2" creationId="{71925B55-B159-47B2-AEDA-F966936ABCC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3" creationId="{D47FCA32-7A24-40C5-8839-9351394DD8C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4" creationId="{6C58EEA1-CD4D-48BA-8617-18C8869DE92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5" creationId="{0609F8CF-1179-4970-91A0-45D489838E6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6" creationId="{38A692C1-75E3-455B-BB4D-D2BCFFEBE2B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7" creationId="{123718C6-24BD-44C5-B15A-B67C4B94663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8" creationId="{C729D11F-0690-4CFA-9EE3-AB0E8AC3961A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09" creationId="{2AA50A35-D1B0-402F-9980-5406EE90BEF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0" creationId="{B7202565-9BD3-4ACF-9F20-20ED6682757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1" creationId="{1524C05A-66EE-4D35-A2B7-87A6B2AB0DC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2" creationId="{5C541663-6DD5-4264-8D77-993553712A7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3" creationId="{F9810CD2-32CB-484B-B2A0-47789BEF361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4" creationId="{4FE279A2-7983-4986-A111-DDE64576E6F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5" creationId="{3627DA46-3415-4AF8-9DBF-564449F2956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6" creationId="{985B328B-541A-4419-B675-5B6510FBF85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7" creationId="{EDCA5A3B-871D-42DE-9EA6-8F93DB6F62D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8" creationId="{E1BCAE10-6A7B-4739-A329-CDE8020719D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19" creationId="{36AEF32B-1C9D-44F9-A85C-54FA0E450CB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0" creationId="{16B7B072-778F-4654-A7F0-EF80E1D4BBE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1" creationId="{A45AD4F4-54CC-44D6-9F42-B45FE592A84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2" creationId="{5D40148F-2F5C-4269-99DB-227159C6ED4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3" creationId="{13DFBFEA-971F-4D2B-B90A-27DB1395F0A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4" creationId="{A730A38B-2427-473A-8F94-698D57C969E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5" creationId="{E9242444-C811-4A86-BA89-1CA3C40FC6F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6" creationId="{41838A50-52E7-43A8-81F0-26680A20554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7" creationId="{B193B52C-0508-4825-927F-403EFF207B6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8" creationId="{F17A07F0-B117-455B-8666-DA25E84E10E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29" creationId="{4CF2A314-E318-4B87-8B1D-16ACDDD4C08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0" creationId="{AC78F91A-1ACF-4000-AF04-136BE46A6B3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1" creationId="{63EB6E9F-AFC2-4E88-83E9-245E18C7289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2" creationId="{F9DCA789-3265-46A4-AEB6-7E12AA8EF2C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3" creationId="{6E68DEB5-012F-4CFC-B617-C2FFD5C86B5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4" creationId="{61FEC8ED-973A-4ADD-AC92-239B43D920A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5" creationId="{156FA741-A03F-491C-8640-80CB7630C25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6" creationId="{A750F2BD-371A-4B6B-85FD-C5B220E0EF4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7" creationId="{28235ACD-C182-48D2-9E3C-9CA2BC610AB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8" creationId="{FAF5574C-A22B-4E70-837B-0FB7B1BBD93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39" creationId="{45356715-8EA5-4763-B873-248813291C9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0" creationId="{98B54E04-8C1B-453A-B910-4DA48B0FFCC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1" creationId="{8A76F733-F8F2-4315-AEF6-52DB391A908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2" creationId="{8C2B6E2C-C6EF-447F-A803-F6A3EB8F82B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3" creationId="{3BE942B4-AFFA-461A-989D-93CFC2A4E13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4" creationId="{ECA09ECC-1978-4A3A-8274-8F73A48EEB9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5" creationId="{EFB37288-4C57-49D2-885C-D59D78103F3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6" creationId="{C594D7F7-3E92-4A1F-82FD-E7FEACD3710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7" creationId="{90004FF0-9E92-4701-ABC4-D049F3B7C9C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8" creationId="{48E265D9-EEB1-47BB-8533-992E1B6C2D5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49" creationId="{BC2A0FBD-19EA-4D38-B250-ED130599203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0" creationId="{BD0E64F0-2892-4E1F-8D4C-8C3AFF0B829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1" creationId="{51A03798-1D21-476F-A268-1C0888A5FC7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2" creationId="{41E5FE26-7029-45F9-A895-5D2FB159C99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3" creationId="{F0432F3B-25D5-4C56-9D90-3607F661F3E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4" creationId="{D21BF7C2-4149-4059-B9BE-BB1CF2C961B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5" creationId="{C63D5C7F-E60F-44EA-A168-1BFC42508C3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6" creationId="{0065B98E-5321-4F8E-92D0-7240B1B7B99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7" creationId="{14D8C844-0144-4ABA-991F-F8D10570A48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8" creationId="{2F7A6CCF-8AD6-4754-8FAD-E58B22E860E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59" creationId="{1964C22B-E10C-484E-BECC-F32FA01B5F6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0" creationId="{F46E050D-37A7-47CC-9696-51B9666750C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1" creationId="{112C1249-CFC3-4314-BB3A-356F4F1EF2E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2" creationId="{E82B9510-F22C-4854-BA44-8166932BE7B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3" creationId="{A7FF5820-8D6F-4427-8643-889AA24FDE5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4" creationId="{49D26880-9639-415B-B661-A4EF3CA6141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5" creationId="{00257605-65C6-49AE-8F4C-E7FD8C258BE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6" creationId="{E5AAAC3D-B954-409C-8DEC-355997ACD21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7" creationId="{97ECBED8-1ADE-44A1-8C36-0A6579CA6F3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8" creationId="{2E9AE187-2361-4E9A-ABE2-3BF3EBD99F9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69" creationId="{48DBE389-66BD-432F-9EA5-05C361DA142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0" creationId="{CF6E328A-6A27-423B-9744-6BCDB501F26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1" creationId="{D62593B0-7276-4C96-B908-4DBD6D80A2C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2" creationId="{78C3BC0A-D604-42CE-900E-7C66132F637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3" creationId="{0266430A-8450-4CA8-8826-CB3AB313538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4" creationId="{1CD797F1-D59B-4784-AFC1-C4D541EB3AA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5" creationId="{8B4CAC3B-2623-4EDB-991A-17BC186EEDF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6" creationId="{76A1D78F-E9B9-44B2-BE15-39E66527C8B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7" creationId="{19EC60C4-1749-4A7D-8E1C-0747DABD964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8" creationId="{A5C1D36E-EAB1-4A3F-9070-8223295F658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79" creationId="{BF4F2B73-3CA9-4638-A8B3-141458F160C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0" creationId="{0B97A4E8-D15F-4982-BF67-E78ECAD0E0B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1" creationId="{304E3391-44C2-4C8B-B936-B05887A04B2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2" creationId="{4D11465E-11E7-42AD-8836-83E279455CC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3" creationId="{126EB586-DB3D-4AB4-87B2-93D320A6C4F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4" creationId="{21340257-0144-4143-B6DA-C847F103091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5" creationId="{76581476-8E8C-4DC2-9653-EE0B3F81C8F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6" creationId="{8145E176-5904-4EA4-95E0-79B288EC94F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7" creationId="{FD85067B-7AC2-40B9-8593-D014BCC0E47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8" creationId="{D3470743-92BD-4CFA-B868-D7169597C3E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89" creationId="{460B2EEE-08B2-465E-B7FC-4BB91350611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0" creationId="{8D71E46F-1C8A-4656-9E0B-946F8B24A9A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1" creationId="{1E2D493D-C8A3-454A-987C-DCE5A9859B9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2" creationId="{E9FB639C-A4C8-4DB4-AAF4-9A7B81D6AE0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3" creationId="{739AD365-8754-44D3-B59D-3B165DE7D59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4" creationId="{7695FE6E-31F5-4375-952A-B2B3542029C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5" creationId="{BB107A4A-8C34-404D-81F0-03149B2F4EB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6" creationId="{F472B45C-F751-4173-9389-812F578BA13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7" creationId="{877A15F0-B395-4BC5-B29A-75ECFF62A691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8" creationId="{57B6F2F5-4D49-4F76-9E2F-CAF8D5565D2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299" creationId="{140DC63E-2ADB-4614-8F8D-9316F30E8CFB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0" creationId="{B7279DE8-469E-40CF-9DC7-6323328A936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1" creationId="{BCCE7532-9F24-4F83-A27E-14D5E6B5DFD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2" creationId="{58A2DF6A-F468-42EC-8691-FA2F531C767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3" creationId="{F4BFCE7F-1D07-4D25-86C9-602446176BCA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4" creationId="{52D90E6A-B374-4403-8CB9-DDDDF03F6F1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5" creationId="{7823ABF2-21BA-437C-AD1E-6D72F9D0FA1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6" creationId="{5A5D055B-85C0-4E5D-AE32-F7DC9AC0D43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7" creationId="{6FA8CD92-25FD-4C5C-A4BC-502045A8B58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8" creationId="{D3B52A8E-7EF4-495D-88F2-89CAD04AED1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09" creationId="{6B5F7D4C-61B7-460B-AF35-9E018FEA01A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0" creationId="{3B8A977A-6B67-4F1D-90D3-03EE5DACE51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1" creationId="{543F43E6-0106-401F-AF4B-43AE5F09708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2" creationId="{75F3151C-B055-4852-8C69-F4D937AB6F8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3" creationId="{B3530098-8833-49F6-8145-298681AC3764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4" creationId="{3EE3C068-E11A-4B8B-A99A-64C257A7E75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5" creationId="{3EFDCE06-BA74-470E-A7A5-9EDB17A4EBE9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6" creationId="{46CCB4F0-5DB6-4BFE-BCB7-4BF66BC4535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7" creationId="{9D9777FE-6A20-4324-8B6A-C03B174DCB6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8" creationId="{9819F26A-844B-428C-B0D2-9EF50D3E954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19" creationId="{86494C2F-7EB1-481D-BC11-2570675103B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0" creationId="{2AE097E1-EB24-4F0B-8F2A-27035CB4ECE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1" creationId="{897331F9-6996-4D98-86EC-FDD7468D17E3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2" creationId="{20226C55-FD99-4F67-99E2-14D4005D6FF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3" creationId="{EBEF7A23-1403-4805-A10F-88BA1618682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4" creationId="{E0F828CB-DEB9-4288-8EE5-C572CC4BEFC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5" creationId="{4BB874B6-3B45-4749-8F22-428AEB508D87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6" creationId="{3CF096DE-75F8-45F2-938C-F0EEBAEFC0E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7" creationId="{83375765-60CB-4DD4-9001-814E39738EC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8" creationId="{749253DA-2667-4DC1-9DFF-5D3982EFB88A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29" creationId="{55EEE764-B34C-4E50-B3F4-F909EAF51465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0" creationId="{81AC762E-58CE-4C58-A12F-23C704F2500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1" creationId="{D4B2F154-1BF5-4648-8056-668CD184336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2" creationId="{2FB5DDBC-71AF-4635-BEF5-82C3DEFD2EE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3" creationId="{67F08A58-2A5C-4E1D-AE96-464E72DBB580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4" creationId="{68A843B2-211D-4709-957C-1EFF6015EA4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5" creationId="{E82592B5-71D6-4CD8-9F95-DED8F2BD954D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6" creationId="{EC2F6B81-FE33-455A-8210-9FB92D0D1D12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7" creationId="{EE56BAAD-D452-466C-9890-CBE36849A106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8" creationId="{1C9D8653-C32D-4A2A-B1A0-40A90AB6915E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39" creationId="{592B86AE-804E-4D86-B1A4-C8456CC78518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40" creationId="{36E8383E-69CF-42BE-AD3D-5F9FB28BCC7F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41" creationId="{CF878565-20BB-4C98-B058-AF0E3D9F8FCC}"/>
          </ac:spMkLst>
        </pc:spChg>
        <pc:spChg chg="mod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42" creationId="{010D8089-9A7A-4D4B-B230-9273DF2EB209}"/>
          </ac:spMkLst>
        </pc:spChg>
        <pc:spChg chg="mod topLvl">
          <ac:chgData name="亀田 里江" userId="be58ccee5f2ba743" providerId="LiveId" clId="{1D11F165-89F8-4E93-A89A-8EE1D52AC19F}" dt="2020-09-26T05:58:37.650" v="434" actId="165"/>
          <ac:spMkLst>
            <pc:docMk/>
            <pc:sldMk cId="500158514" sldId="258"/>
            <ac:spMk id="343" creationId="{129DFC8D-7F6D-44F2-B2AF-B10B9F9B970E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46" creationId="{749E32B7-325F-495B-A67F-C2AC1A540227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47" creationId="{7B400028-FCAA-4166-961B-9C95AFBB547B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48" creationId="{A409A8E9-0001-437E-A8D6-21A6F6649B8E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49" creationId="{9946B3CB-F835-45C7-9627-262CD5E8ACED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0" creationId="{FB74FF34-A794-45B4-B669-D9E4016D7A30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1" creationId="{C5A59BCF-E533-40A7-9CA0-A548E442E806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2" creationId="{6BC09924-946B-4A0B-83FB-84FF0D03B8E5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3" creationId="{15F2694E-32B3-418F-826C-0A452419716E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4" creationId="{B52AA0B4-0292-4C57-A6E6-2FA534D5FBB6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5" creationId="{E5FCA69E-392D-4EE3-BAF5-42D064890D26}"/>
          </ac:spMkLst>
        </pc:spChg>
        <pc:spChg chg="mod topLvl">
          <ac:chgData name="亀田 里江" userId="be58ccee5f2ba743" providerId="LiveId" clId="{1D11F165-89F8-4E93-A89A-8EE1D52AC19F}" dt="2020-09-26T06:17:39.199" v="692" actId="1036"/>
          <ac:spMkLst>
            <pc:docMk/>
            <pc:sldMk cId="500158514" sldId="258"/>
            <ac:spMk id="356" creationId="{6F206B77-DF2E-45A3-8178-BF5B0ED4C49D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7" creationId="{80E3AFB6-BD55-4674-8C4A-E54D35BE081B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8" creationId="{D2D1C221-948D-4131-B72D-3328EEF36136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59" creationId="{0AB3AFA6-79E8-43C9-B3A5-B25E0BAD6894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0" creationId="{56D0B697-BAF6-4308-8C50-D82B65850E6E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1" creationId="{0D2ACE53-EA83-4D94-85F3-2610BA76A876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2" creationId="{68906D8D-E4CF-4BEE-8AB3-1E7F256F5DAE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3" creationId="{3C28565E-436D-4AB4-AC4C-C60ACFD9EB0F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4" creationId="{EF199821-6D6A-4EEF-BB4E-2A5BE8AD5C57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5" creationId="{2B3529D3-239C-4D71-BEF5-059BE8903A1C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6" creationId="{796F5D6B-C076-4F76-8DBD-D7532EDCF230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7" creationId="{81DCD857-3CF2-4F33-86C3-B1BB2FA2F0E4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8" creationId="{F9698433-A134-42EF-97F4-39CEF174FE34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69" creationId="{688915EB-5A55-4FAF-94C5-481312AC3EA1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0" creationId="{C0948C6F-0F89-40BE-83BC-94546C09588A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1" creationId="{240D985C-9D3A-4FEA-A194-EE356877F1C3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2" creationId="{924D25CB-F406-4A9E-8E8C-35BA559E22F7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3" creationId="{A713CC63-CCA2-4326-8334-CAC5AD5DDAAC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4" creationId="{E6661762-B831-49D7-9E90-6C29ED2CC299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5" creationId="{BE699479-3E74-4170-9723-585527F94892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6" creationId="{BB41E5B6-DCBC-4271-AEE3-8BBBE2314ED0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7" creationId="{642FD609-6C4B-42CB-AFD9-1B7E8FC98B2B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8" creationId="{8F964E7D-50EC-4670-A000-91C6D3A93689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79" creationId="{A99F6660-E43D-411D-9F89-0374D8D1AAF2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0" creationId="{CC23CE68-C0EF-46D6-96D6-D35199303B26}"/>
          </ac:spMkLst>
        </pc:spChg>
        <pc:spChg chg="mod topLvl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1" creationId="{FCD14B50-144B-4063-8623-DC3E785B3A8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3" creationId="{800E82E1-8E59-499E-81BF-9451888F673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4" creationId="{0F9602E7-6B99-4F42-AECF-4466A9C9DDC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6" creationId="{4C27B12B-97E8-4CAA-A871-D252E5C4347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7" creationId="{0FAD9CDA-473F-4608-BC2A-3A221A951C9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8" creationId="{FB51AE06-3375-471C-BF71-D7354F972C1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89" creationId="{F62CF1EE-5F9F-4EAC-A204-59AC9E474D9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0" creationId="{7367EE3D-905B-497B-BF4F-3403C5BFD9D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1" creationId="{A1E67554-0105-40FB-9C66-CB15E65FDCE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2" creationId="{4F003535-5F0E-4257-964B-3BF96E0B252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3" creationId="{15821FF3-4030-422A-8D95-DE2DCA9EBDF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4" creationId="{A2D0FD5B-0DAE-45B8-A876-E7861F2626B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5" creationId="{4CB41BD2-7F7E-4E55-B8E2-5FA7E8A90BD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6" creationId="{52CEA51F-7536-4EC6-A153-D17CCF71FCF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7" creationId="{A79335F1-DE9B-4AF5-8C1C-F34FDBE37DB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8" creationId="{1FA628F7-1F11-4AC4-8521-31212D6AFA3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399" creationId="{B7662669-0E2E-46DA-B44A-F07F78E3B66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0" creationId="{A46EF383-4E2A-4AC9-86EB-927606ECB4B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1" creationId="{E68DC4C7-0803-43A8-8EC7-2E987FDF704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2" creationId="{300FB9AF-8791-4EEC-8AFE-0000065FCF4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3" creationId="{94908558-44C2-4024-ACB0-D3A32B2B1CD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4" creationId="{EC883B48-8450-499E-BCA0-C2E50670457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5" creationId="{B57B4EFF-2DA8-4219-B602-299B66269CF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6" creationId="{9D8C77BB-D581-4EDF-B0AC-7A30D7A91CB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7" creationId="{42864A26-8FC2-42F1-8A6B-52E0D834FC1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8" creationId="{4A384964-4F5A-42DF-98AB-EBC95CBD75F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09" creationId="{2714EEBE-1763-44A6-922C-88A8250582B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0" creationId="{5DD326D6-42BC-4C9B-90AE-A6B4819B713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1" creationId="{28D560FC-E0AC-4A4F-AD4B-92E9F67AA49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2" creationId="{BFAEC4CC-E1C2-417B-8C3C-2E4EA27B30B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3" creationId="{C47148F1-CB4E-4F67-8231-145E8EF63AF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4" creationId="{7FED2B79-A039-4FC2-A65B-5DE99FB6255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5" creationId="{2C1C07FF-2CC3-46FF-B68C-520C299AE08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6" creationId="{F7ADD698-FCBD-4D90-873C-EBD3030E092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7" creationId="{D8DC88FA-0E73-4624-A473-D8FB8892FC5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8" creationId="{98BF07DA-AB81-4B89-B0CF-6A1D12B5BCA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19" creationId="{318475E7-9B75-462C-9413-01BA85B0AC7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0" creationId="{CF30714B-0FF8-4BA3-8B14-CD52106F590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1" creationId="{3DE5275A-6E17-433D-9BDA-308DB43751F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2" creationId="{7C6AE04B-48C6-4325-99F2-14AC5E78A69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3" creationId="{7A4E222E-F740-465D-8C1D-BA6CBE2BA83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4" creationId="{65277BDE-4011-42B9-9330-7A0AFC72341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5" creationId="{7DEE19A3-2589-48CF-80A2-9EB1C69867D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6" creationId="{138C4A02-106D-4651-B9B7-58F4D62D1CF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7" creationId="{680C80D1-BF87-440B-A94B-3633A25EBFA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8" creationId="{8A643929-3E4F-437D-A643-46AF3422585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29" creationId="{28CE6E1C-9479-4416-B6D9-E10B1E2E614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0" creationId="{A6B458E4-359F-4AC3-B32F-7BBCCE530F4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1" creationId="{963AE61D-8309-45DB-8651-EF22BB09AC6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2" creationId="{65CABC7C-44AF-4BA1-812A-CF79DCE3508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3" creationId="{F45AC188-0014-43CC-8A48-42722C0DE5F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4" creationId="{2721A0F8-C59F-46BF-8AD3-CE976C05120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5" creationId="{C4700B5D-CB00-433C-A8C2-B7E3F1A544C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6" creationId="{3DA8484B-4504-4309-822E-7870A39D57E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7" creationId="{CD9CBD3B-C528-4BCA-BD5B-429D9FA2D68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8" creationId="{8C9ECB14-C300-4618-A961-6B563AC4F50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39" creationId="{904090E2-5625-411A-81C6-D4EB2F81332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0" creationId="{212738C2-E687-401A-8278-4CB07384483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1" creationId="{44384D4C-C4DA-48AF-94CB-B68987CDC7D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2" creationId="{06529D80-F379-4B08-8843-A6D89C254D1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3" creationId="{5C9D8A22-7271-46AA-84A6-F6E481DFD1A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4" creationId="{67D6BB73-C7A1-4F61-AAB5-83C3069462E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5" creationId="{05B4F451-D6DB-4273-95AE-8427C8C579F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6" creationId="{1C58A545-E581-4CAE-BF4B-CF54915DA10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7" creationId="{B8E6D7A1-839C-4477-B60A-3623F1AC9B0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8" creationId="{FF36E5D6-44BD-4288-9B8E-0F5538BC0EC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49" creationId="{18404287-3B62-4149-98EB-627441C3257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0" creationId="{C4524C7D-93E8-4246-832E-4F52A7BC206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1" creationId="{47E30AB8-9F2C-4F78-9056-D0D1AAA4768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2" creationId="{07246EFF-87C0-46BC-9A35-198AE7D4B02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3" creationId="{EEA51A38-E5A9-4812-ADE5-0736158D3A8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4" creationId="{F8409425-6F9A-4FE8-9BCA-89FDC3213FB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5" creationId="{96EC9013-A3E5-4106-B8A2-665AB9154E6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6" creationId="{C60285F7-68A1-4BE7-A170-6EDA8E07154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7" creationId="{4AE52D2C-2E1F-4862-8993-8EB07EF8BCD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8" creationId="{16AA7774-14AE-44D8-9D34-52E0CB439C6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59" creationId="{FA0B26EB-345F-4AA5-86F1-746585D2A8E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0" creationId="{17AFFE37-FC4D-4441-A7C8-AD3E3DD7CC3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1" creationId="{99D5181E-60A2-4779-BF84-BCE18262323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2" creationId="{48355AD8-AA4D-4B08-BBB5-3FC4B1E8A3A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3" creationId="{7660BC04-EB6E-4272-8E58-B66AF3625AC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4" creationId="{EB7B2A7B-4CFC-41AF-BCD9-3662AF8EF74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5" creationId="{DC2D2715-C7BC-4D81-9D79-EEADE920E70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6" creationId="{04FAD3FC-6B3D-4924-8391-17DCDF347DF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7" creationId="{378BADE2-23DD-405D-B662-3DCE429F7D9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8" creationId="{EFA978AC-E3EE-4065-B7B6-94C5218A51F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69" creationId="{0B39F44B-C8D0-4C5A-8512-561B0FEBE80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0" creationId="{4F4C7621-F8F0-49B0-BC9E-A43DF80E586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1" creationId="{26045FD6-74F5-4059-BFEA-756F2FECAB9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2" creationId="{61BBAA37-0354-4CA0-850C-AF40BC70056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3" creationId="{661DEC28-76AF-4094-AE94-650F366FD45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4" creationId="{6BB9AEE0-8808-49C2-99A9-455298F98070}"/>
          </ac:spMkLst>
        </pc:spChg>
        <pc:spChg chg="mod">
          <ac:chgData name="亀田 里江" userId="be58ccee5f2ba743" providerId="LiveId" clId="{1D11F165-89F8-4E93-A89A-8EE1D52AC19F}" dt="2020-09-26T06:15:46.183" v="665" actId="1076"/>
          <ac:spMkLst>
            <pc:docMk/>
            <pc:sldMk cId="500158514" sldId="258"/>
            <ac:spMk id="475" creationId="{85894AA4-374A-4EE9-929B-6F4DD98BE96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6" creationId="{713C628B-F93F-4DBF-AB63-1B3D6C9A25C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7" creationId="{DEA22B59-6A4A-418D-99AA-211B00D15D3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8" creationId="{A47A0472-7296-4C02-B5E8-C8C78413D56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79" creationId="{0986C85A-4E80-4EF9-917D-204C06E1E3F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1" creationId="{CD92E637-FFE2-4491-A580-AC270F3461A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2" creationId="{4EB53F67-CF41-4BA0-AC04-6FC76064276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3" creationId="{19C37DA7-1D3F-4842-972A-3F35FE10281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4" creationId="{64B1C022-72B0-4F7D-9A9E-E4AD9F8A847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5" creationId="{AA8681D6-FD33-4FD2-B602-43862CAE437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6" creationId="{490BAD80-9B2E-4B0D-BB48-724AF43BE66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7" creationId="{C0459D9B-8BA6-42E7-A472-9BC2A06AE76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8" creationId="{0395C0B8-2FD3-4C3C-AE0E-CC97825CDB6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89" creationId="{F48714E7-073C-4C17-B0EC-A277E2618B1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0" creationId="{E99C2788-98F0-4731-B79A-84B3384E0CE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1" creationId="{D0AD41BD-F721-4D42-A9B1-925330C99FA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2" creationId="{08199195-E3AC-4D99-94ED-DF64C098720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3" creationId="{A67F8E5B-281E-48EE-8F59-F348EB06B0B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4" creationId="{BFC7F1F4-136A-4297-9DFB-6FE2CD1214C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5" creationId="{BBB32BA4-E75C-443B-94ED-40200D0C271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6" creationId="{4B0817C4-FE84-41E4-9862-389EFF43717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7" creationId="{D8B356E9-9B59-43BB-9355-11FA67BBF90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8" creationId="{721B6AE2-8743-41EA-9012-0DC35D77030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499" creationId="{A6D36FCE-0713-4F91-B06A-56197108EF9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0" creationId="{42CCA946-3969-4A1F-911A-B5FCDFD9603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1" creationId="{239F5163-F6B3-4F96-A111-8085E12864F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2" creationId="{CC8FBEE0-188D-4876-AAE5-389434B3118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3" creationId="{9F007930-1AE9-4B2A-A81F-8641452D32C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4" creationId="{575C85EA-7784-4DA3-884E-F9D34D5F0DF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5" creationId="{27646726-44BA-42DA-8762-35F4A9A9419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6" creationId="{CDC53FEC-6DE9-4257-A123-B218113C570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7" creationId="{C377D675-0BD8-49F0-BC4F-7315703782F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8" creationId="{BCCBD691-F613-435B-A2F1-F7B2DF6AD2E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09" creationId="{3D4EB49F-9D4A-4CFC-A269-7ED6B97DED2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0" creationId="{37478CAA-FB48-446E-B80A-4C39442BA63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1" creationId="{C7FDE10E-F3C3-43E1-964A-08AF9A9EAFF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2" creationId="{F9F43D1D-6F9F-4055-984B-F5CFC595930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3" creationId="{0DCDA2FE-E289-43EE-84A3-0A7CA7FFC70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4" creationId="{C26BB265-BE35-4260-8694-4C7900F49B5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5" creationId="{E6B0DB73-82F0-4D56-A8E1-FD7A9E4A575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6" creationId="{09DAD0EB-90F1-473B-8E9B-54AF536759B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7" creationId="{E40A0723-72CA-403A-A199-602A4901560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8" creationId="{65961A72-20F0-4F65-BCD7-1353C057322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19" creationId="{7375A205-45EE-46C7-9C0D-795C6DE697C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0" creationId="{2D0E1F44-7A1C-46FD-B6FF-3923FC182CB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1" creationId="{39041B72-0DFC-41A2-BABE-B64FCBE8367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2" creationId="{F2F3FCA7-BCDB-4C44-AB35-A5138D480A7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3" creationId="{B22C568D-5483-40A7-9FFD-BE4F3743149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4" creationId="{2000D189-DA9F-4736-BA65-3F273037C01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5" creationId="{25CB0341-199F-4A81-8EB1-2C59793F7CE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6" creationId="{31E17C4E-79E3-4E26-A105-0E5F34C452E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7" creationId="{D0BC64EF-D48B-4874-B06E-9C485B1CA3A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8" creationId="{B0FF90EC-B463-4900-BF35-A8C26D91F63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29" creationId="{BA891BB1-DC04-40CC-9C81-51F7448BB50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0" creationId="{5C35C4E5-0A32-4955-9FB8-A1EC479D7A6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1" creationId="{958F4BF3-9E29-4EAB-A4BD-D2472ACB295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2" creationId="{AE87BCD2-A935-43C5-9C70-F94FC7CA6F2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3" creationId="{B3A4BA60-264C-413B-957C-AF80A19E859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4" creationId="{FB4EBCFA-4A0A-4A6C-9C6B-FF475EFF297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5" creationId="{B0DE77A2-599A-4438-9FD4-70BCEE81C8C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6" creationId="{7F7D4557-C437-4F33-964D-51DC15CB5AD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7" creationId="{4791EE75-E19E-44B8-99BE-8F71AFA023E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8" creationId="{F25C1CE2-91E1-4324-AAB9-E855630B21C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39" creationId="{9B16C292-9906-47DD-A28A-331EC7E6D01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0" creationId="{74790E47-0D8A-444E-9A5B-C15B7671E44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1" creationId="{D6CFDE1E-D7AA-470B-83BC-E060EBC2E9E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2" creationId="{F4147813-0143-43A5-B4E3-912CB422A93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3" creationId="{473F3910-B5B0-4269-A3E9-55AEA4898EB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4" creationId="{416BB093-EE7E-4B53-BB80-F629B179122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5" creationId="{FA0FB898-9270-4929-9EBA-EAA7146F96A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6" creationId="{CA64B342-A34A-473D-B90D-76E11603BA7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7" creationId="{5A6B0D9D-2466-4460-A9F0-B54B2457777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8" creationId="{141B956B-C2C8-4563-A2D4-6522F124289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49" creationId="{9494A345-328A-4709-85E5-FF7CF704CE1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0" creationId="{5637DDA3-B6FC-48CC-929A-582CEE63E44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1" creationId="{9703920F-927C-4284-9E27-4B7F1592DE1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2" creationId="{6F10449C-4752-444E-9FB9-9952B4C9D39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3" creationId="{03849172-4516-4CFC-A505-31ED9D4363C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4" creationId="{8D2DBCB7-2BA1-4657-952D-E7AD8DE8AD4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5" creationId="{A25F9157-DCCA-46D3-BA76-9C518D095BA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6" creationId="{CD23A412-92AC-4FB4-882B-C851E5166BD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7" creationId="{835A2C22-2DD4-4A49-B9F3-C0F7D60E9DB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8" creationId="{9B8794B1-F32C-4675-9C94-5025C2781EA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59" creationId="{A6387E28-AE63-4B28-8B12-AEA96E0035B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0" creationId="{D4526F5B-8833-4810-A529-FA4F641CE39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1" creationId="{61BF6CDA-8EA9-4518-92AF-BFA16FF4E49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2" creationId="{EBE2EB75-5380-4856-A22E-285B66302DA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3" creationId="{BE9DF972-F12A-43E8-821B-BB04BC34168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4" creationId="{302CC41B-C71C-45CB-96E2-0E0DFF29209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5" creationId="{0ED04A0D-1C55-44A1-97DD-A79722CA6AB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6" creationId="{39370BDC-E56C-4D12-811D-78843109363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7" creationId="{2EC6C54F-6E40-4823-ABDC-CFFFBCE70BA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8" creationId="{FCE822F2-9ECE-4D00-AD8E-DEEB6329D2B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69" creationId="{349DB419-9E74-40B9-9C94-4184D85E11D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0" creationId="{32CF7D8C-CB54-408D-BDE3-2F4FDDB2A56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1" creationId="{18D62DA4-90D5-42BF-907A-5D2F24263BD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2" creationId="{753D5286-F11F-489A-826E-B0FF526F570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3" creationId="{2AB0D1BD-83D1-4E03-BB24-3153CD61254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4" creationId="{72E30B05-E5E1-499E-8424-EF2141D643D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5" creationId="{FACB656C-7373-40B8-A0A2-2CAA611675B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6" creationId="{4C40F159-0561-40FE-9147-E8910762DC2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7" creationId="{DA212ECD-42DD-409C-BC78-1FF9F09FF34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8" creationId="{B896332A-6728-40C4-8C9F-40495844159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79" creationId="{B21BDA93-1752-44BB-A7F0-369AE6B90D5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0" creationId="{6630768C-830E-4996-BCEF-1445F10A9E2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1" creationId="{A37EE4D7-5D55-40FC-8714-F71A6A2E121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2" creationId="{B2DF5594-B574-4CCD-A610-6066678E62E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3" creationId="{2B451276-3C4D-4D01-8BAC-B2094054B2A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4" creationId="{BCFD6563-83B1-43F2-A251-D164B889E55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5" creationId="{58723BE6-D175-41D0-BAAA-3B451286889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6" creationId="{3CFEF74F-CB77-445E-A298-4E9DDD71073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7" creationId="{22AEE95A-96D5-47C8-8E3D-26FC72F5D45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8" creationId="{DBF85ED2-0481-4804-B3F4-2AFB9242024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89" creationId="{73C84A63-9AE3-4BD3-963B-BD1B05D70C0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0" creationId="{C265ECCC-2A05-4CE6-B378-FDB87E43C86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1" creationId="{EF1833BC-DEC9-4597-BCCC-C58DE1CA9D2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2" creationId="{543CAA07-F8AF-4266-8122-C1B61130794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3" creationId="{48AF24CD-ACBA-4C1C-AFF8-FDD3F43AD74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4" creationId="{9F457EE8-5C3C-4399-8118-F61741469AA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5" creationId="{9E91A5DA-AA4C-49F9-8140-05405182DEF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6" creationId="{931A38CE-65AF-47CA-BA15-24B3FC1D468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7" creationId="{A2DEF622-0111-4822-8E26-02DD1DF54FF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8" creationId="{629C73D4-3D17-4B02-9AAC-55D1BD04BA1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599" creationId="{9364A3D1-1154-483F-BE36-CA281B32C5D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0" creationId="{318FA94F-315B-4034-94A7-8876F86264A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1" creationId="{1B59427D-A14E-440F-A1AE-4AC532A554B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2" creationId="{C1C7602E-9F52-4115-9A6B-E4D9EAA3A7D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3" creationId="{5445BBE0-5503-44E4-BEB0-7FF14E20A11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4" creationId="{3D86909D-5744-4FF2-8EB9-75C4D07D801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5" creationId="{7AD79D9B-BA1F-4862-9248-CD52B315570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6" creationId="{27B167E7-C294-480D-A35A-FDFA94BAAEB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7" creationId="{9EBA74BD-1783-4796-B9A1-CFB6530D0D0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8" creationId="{0FF083FD-FB6E-4609-A221-A77A9751EF8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09" creationId="{5C170160-A4FF-4F60-AB9D-BE1369E09AE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0" creationId="{69A11FCC-9608-4FD3-B084-577CCB7E76E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1" creationId="{64EF2B65-DE29-4EC8-A3CD-44743C8CABA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2" creationId="{A7115609-240B-47CE-8BBD-5B682E20ECA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3" creationId="{5ECDDC9D-ABE1-4D88-BAB9-8B0C3016EF8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4" creationId="{054DDDD8-5384-480A-A064-FC1ECB4A5E5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5" creationId="{56F05004-304F-453A-B603-F4D43E37D30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6" creationId="{C1A59CAE-B4EA-4A5C-892E-8AB43A948D2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7" creationId="{BA884310-6A77-404A-A77C-98998AF8216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8" creationId="{3F05ED70-90DA-4451-ADB5-E09C1689737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19" creationId="{99E0061D-623B-4BC2-AD49-3C1F01DF3B6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0" creationId="{CBC61B9A-1478-40CE-98A8-D101D3BEBF2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1" creationId="{07D8B0F5-1E95-47A6-93BC-450EF68CADF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2" creationId="{F4602FE0-2254-4061-AD04-C191D39B8DF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3" creationId="{887E8C98-C9D6-4F11-8955-B2719561399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4" creationId="{ACC21679-D72F-46CC-83B9-34E15124D80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5" creationId="{0D5FCEE6-EBAF-4DDB-87E0-6D69D4DC51F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6" creationId="{246B9FD2-5E17-4E2D-A1E9-CC73A60BB44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7" creationId="{261192DD-F066-4135-BE9D-A2BA70064EE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8" creationId="{41E76D92-DD54-42F1-BD7C-4153348BA26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29" creationId="{1298755B-94C1-4DB4-AE46-2BB09EAE0A7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0" creationId="{484A6AF8-1B8A-47E6-A96B-91C9F7FE12F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1" creationId="{C7870A15-ED7A-4E96-8AB7-A14183EAD47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2" creationId="{8EF52F53-EE9A-4DDA-870B-CC15465C18C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3" creationId="{D4DFD0B6-8707-4064-9F4F-1A4BF793522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4" creationId="{151EC534-4E89-4834-867D-8636D5FB917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5" creationId="{B2FC205E-CD41-419C-9BF6-4BE821A751B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6" creationId="{33C64EE8-A250-4B20-8AF3-D817BD2209D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7" creationId="{722CB99E-1AC3-480D-9970-5F54AE6742C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8" creationId="{D97D490D-3B1F-4481-A504-A51BBEFDFB4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39" creationId="{D0AD7902-F8F7-4AD5-B967-448E19C9024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0" creationId="{2FD6B2AC-A983-4EB8-84D7-54901DF0D38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1" creationId="{41F24CD5-67FF-434D-A912-621121933CF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2" creationId="{17FDA396-4FBB-4F67-AD7A-437810B4CD6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3" creationId="{9119DAF0-EE52-4062-8C9F-8799C8D734E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4" creationId="{E5F492B3-B4A3-4D50-8A91-4CDFB7BA215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5" creationId="{F7950208-632E-4E84-A720-C47E9D29E19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6" creationId="{749B2B77-9F8F-401E-ABEA-58F41BBBA5D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7" creationId="{5AE2986F-7FDE-442D-A57B-1227BAE9D0F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8" creationId="{31570CD6-AE50-4F49-8542-818FAF5DA2F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49" creationId="{027D4C6F-9ADB-45C9-BCDC-E63E0003C6A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0" creationId="{2A45F875-44E9-4154-B465-79D2EDFB8DDA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1" creationId="{32356885-CF91-4078-B38A-41C7BB6567D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2" creationId="{4589F16F-206A-412F-BA18-8E68313D35D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3" creationId="{8188E6D0-A8EC-4FD8-8825-C713096E69E5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4" creationId="{5001E648-6E48-4567-AE58-DA911898EDB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5" creationId="{57B49B5A-69F9-4812-839D-78BBF228249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6" creationId="{85FEC499-03C6-4D13-96E5-5966096D879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7" creationId="{DFA44355-8ADE-46C2-B012-6A064054EB3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8" creationId="{A17F43F3-71D6-43C1-ADBF-5808326B920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59" creationId="{5260D341-6D4D-4C67-AB1F-54AC4F6BE2B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0" creationId="{7BC93AC8-3026-4ACB-AD67-C28EA3DB53D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1" creationId="{5B52F307-BAA1-4FF9-B160-B24A80EB191C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2" creationId="{38CA4CFF-6CAD-4627-9590-85B540F54B8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3" creationId="{AEFD67B2-FA70-453E-9463-346C748DA72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4" creationId="{1AE5CAEC-5796-4C7A-847F-D7EBF3BB1F6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5" creationId="{89B83932-30AB-4CAB-B1A4-CDD378E43C9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6" creationId="{A9DDF46E-ED90-4F90-81DC-F1D50BC01F1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7" creationId="{00B39366-5FA9-4969-8279-368F3D55A8FF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8" creationId="{1E42F1F3-B3B6-4669-96E7-76A335CB3523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69" creationId="{926A1C1C-1429-4805-87F4-9F29AD2C907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0" creationId="{BC7B703B-AFB9-4D5D-A3E6-BF3869316D72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1" creationId="{75D5D212-6875-4D0D-82B8-F5159977E70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2" creationId="{573CE93D-7402-4CD2-99C3-ECC450B05C6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3" creationId="{313F6DC0-5CC7-4F08-B7B2-C2C782AF9C3D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4" creationId="{B7B9EC55-CC8F-44A8-A97E-60989203D4F6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5" creationId="{3DDC4F99-EA7B-4842-9036-DBBC4E2F3808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6" creationId="{881E85D7-8EA7-4AC2-A7A3-28ADAA03185E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7" creationId="{2F89AD31-FE43-4038-BEA1-1E8BEBA172CB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8" creationId="{B568A4F8-0F05-4425-BF8B-201BA74FD9D1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79" creationId="{90D3D9EC-B728-40F2-9BA9-9D09EE0E0FF7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80" creationId="{B10EB9D0-CBAE-429F-B7AE-5A483875D0F9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81" creationId="{9DF7CFE0-1095-4E03-A743-1528FFF83604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82" creationId="{5AAB9651-6A27-4B24-A187-1CDA75FA166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83" creationId="{60243321-FFF6-4A78-85B3-2F24CC671370}"/>
          </ac:spMkLst>
        </pc:spChg>
        <pc:spChg chg="mod">
          <ac:chgData name="亀田 里江" userId="be58ccee5f2ba743" providerId="LiveId" clId="{1D11F165-89F8-4E93-A89A-8EE1D52AC19F}" dt="2020-09-26T06:14:24.667" v="539" actId="165"/>
          <ac:spMkLst>
            <pc:docMk/>
            <pc:sldMk cId="500158514" sldId="258"/>
            <ac:spMk id="684" creationId="{26E6C571-0D4E-4B50-AE61-BE1103E05609}"/>
          </ac:spMkLst>
        </pc:spChg>
        <pc:spChg chg="mod topLvl">
          <ac:chgData name="亀田 里江" userId="be58ccee5f2ba743" providerId="LiveId" clId="{1D11F165-89F8-4E93-A89A-8EE1D52AC19F}" dt="2020-09-26T06:17:16.658" v="689" actId="1037"/>
          <ac:spMkLst>
            <pc:docMk/>
            <pc:sldMk cId="500158514" sldId="258"/>
            <ac:spMk id="685" creationId="{F19CCF3C-8D56-4ECC-8B56-1A5E45528D37}"/>
          </ac:spMkLst>
        </pc:spChg>
        <pc:grpChg chg="add del mod">
          <ac:chgData name="亀田 里江" userId="be58ccee5f2ba743" providerId="LiveId" clId="{1D11F165-89F8-4E93-A89A-8EE1D52AC19F}" dt="2020-09-26T05:58:37.650" v="434" actId="165"/>
          <ac:grpSpMkLst>
            <pc:docMk/>
            <pc:sldMk cId="500158514" sldId="258"/>
            <ac:grpSpMk id="3" creationId="{A8C36E9C-4207-4478-BD77-C2765B15691B}"/>
          </ac:grpSpMkLst>
        </pc:grpChg>
        <pc:grpChg chg="mod topLvl">
          <ac:chgData name="亀田 里江" userId="be58ccee5f2ba743" providerId="LiveId" clId="{1D11F165-89F8-4E93-A89A-8EE1D52AC19F}" dt="2020-09-26T05:58:37.650" v="434" actId="165"/>
          <ac:grpSpMkLst>
            <pc:docMk/>
            <pc:sldMk cId="500158514" sldId="258"/>
            <ac:grpSpMk id="40" creationId="{A8C36E9C-4207-4478-BD77-C2765B15691B}"/>
          </ac:grpSpMkLst>
        </pc:grpChg>
        <pc:grpChg chg="mod topLvl">
          <ac:chgData name="亀田 里江" userId="be58ccee5f2ba743" providerId="LiveId" clId="{1D11F165-89F8-4E93-A89A-8EE1D52AC19F}" dt="2020-09-26T05:58:37.650" v="434" actId="165"/>
          <ac:grpSpMkLst>
            <pc:docMk/>
            <pc:sldMk cId="500158514" sldId="258"/>
            <ac:grpSpMk id="43" creationId="{A8C36E9C-4207-4478-BD77-C2765B15691B}"/>
          </ac:grpSpMkLst>
        </pc:grpChg>
        <pc:grpChg chg="mod topLvl">
          <ac:chgData name="亀田 里江" userId="be58ccee5f2ba743" providerId="LiveId" clId="{1D11F165-89F8-4E93-A89A-8EE1D52AC19F}" dt="2020-09-26T05:58:37.650" v="434" actId="165"/>
          <ac:grpSpMkLst>
            <pc:docMk/>
            <pc:sldMk cId="500158514" sldId="258"/>
            <ac:grpSpMk id="138" creationId="{A8C36E9C-4207-4478-BD77-C2765B15691B}"/>
          </ac:grpSpMkLst>
        </pc:grpChg>
        <pc:grpChg chg="del mod">
          <ac:chgData name="亀田 里江" userId="be58ccee5f2ba743" providerId="LiveId" clId="{1D11F165-89F8-4E93-A89A-8EE1D52AC19F}" dt="2020-09-26T06:14:24.667" v="539" actId="165"/>
          <ac:grpSpMkLst>
            <pc:docMk/>
            <pc:sldMk cId="500158514" sldId="258"/>
            <ac:grpSpMk id="345" creationId="{A8C36E9C-4207-4478-BD77-C2765B15691B}"/>
          </ac:grpSpMkLst>
        </pc:grpChg>
        <pc:grpChg chg="mod topLvl">
          <ac:chgData name="亀田 里江" userId="be58ccee5f2ba743" providerId="LiveId" clId="{1D11F165-89F8-4E93-A89A-8EE1D52AC19F}" dt="2020-09-26T06:14:24.667" v="539" actId="165"/>
          <ac:grpSpMkLst>
            <pc:docMk/>
            <pc:sldMk cId="500158514" sldId="258"/>
            <ac:grpSpMk id="382" creationId="{A8C36E9C-4207-4478-BD77-C2765B15691B}"/>
          </ac:grpSpMkLst>
        </pc:grpChg>
        <pc:grpChg chg="mod topLvl">
          <ac:chgData name="亀田 里江" userId="be58ccee5f2ba743" providerId="LiveId" clId="{1D11F165-89F8-4E93-A89A-8EE1D52AC19F}" dt="2020-09-26T06:16:37.143" v="673" actId="1076"/>
          <ac:grpSpMkLst>
            <pc:docMk/>
            <pc:sldMk cId="500158514" sldId="258"/>
            <ac:grpSpMk id="385" creationId="{A8C36E9C-4207-4478-BD77-C2765B15691B}"/>
          </ac:grpSpMkLst>
        </pc:grpChg>
        <pc:grpChg chg="mod topLvl">
          <ac:chgData name="亀田 里江" userId="be58ccee5f2ba743" providerId="LiveId" clId="{1D11F165-89F8-4E93-A89A-8EE1D52AC19F}" dt="2020-09-26T06:15:11.215" v="635" actId="1036"/>
          <ac:grpSpMkLst>
            <pc:docMk/>
            <pc:sldMk cId="500158514" sldId="258"/>
            <ac:grpSpMk id="480" creationId="{A8C36E9C-4207-4478-BD77-C2765B15691B}"/>
          </ac:grpSpMkLst>
        </pc:grpChg>
        <pc:picChg chg="add del">
          <ac:chgData name="亀田 里江" userId="be58ccee5f2ba743" providerId="LiveId" clId="{1D11F165-89F8-4E93-A89A-8EE1D52AC19F}" dt="2020-09-26T06:11:07.870" v="456" actId="27803"/>
          <ac:picMkLst>
            <pc:docMk/>
            <pc:sldMk cId="500158514" sldId="258"/>
            <ac:picMk id="2" creationId="{A8C36E9C-4207-4478-BD77-C2765B15691B}"/>
          </ac:picMkLst>
        </pc:picChg>
        <pc:picChg chg="del">
          <ac:chgData name="亀田 里江" userId="be58ccee5f2ba743" providerId="LiveId" clId="{1D11F165-89F8-4E93-A89A-8EE1D52AC19F}" dt="2020-09-26T05:07:35.906" v="316" actId="478"/>
          <ac:picMkLst>
            <pc:docMk/>
            <pc:sldMk cId="500158514" sldId="258"/>
            <ac:picMk id="4" creationId="{4D67FD9F-8B47-48A0-A957-CC6E9E6398FA}"/>
          </ac:picMkLst>
        </pc:picChg>
        <pc:picChg chg="del">
          <ac:chgData name="亀田 里江" userId="be58ccee5f2ba743" providerId="LiveId" clId="{1D11F165-89F8-4E93-A89A-8EE1D52AC19F}" dt="2020-09-26T05:07:35.906" v="316" actId="478"/>
          <ac:picMkLst>
            <pc:docMk/>
            <pc:sldMk cId="500158514" sldId="258"/>
            <ac:picMk id="6" creationId="{1A47396C-0A79-4E17-8B25-F220F7FB9E51}"/>
          </ac:picMkLst>
        </pc:picChg>
        <pc:picChg chg="del">
          <ac:chgData name="亀田 里江" userId="be58ccee5f2ba743" providerId="LiveId" clId="{1D11F165-89F8-4E93-A89A-8EE1D52AC19F}" dt="2020-09-26T05:07:35.906" v="316" actId="478"/>
          <ac:picMkLst>
            <pc:docMk/>
            <pc:sldMk cId="500158514" sldId="258"/>
            <ac:picMk id="76" creationId="{136E2832-5950-4BBC-9C74-4777D7574702}"/>
          </ac:picMkLst>
        </pc:picChg>
      </pc:sldChg>
      <pc:sldChg chg="addSp delSp modSp add mod">
        <pc:chgData name="亀田 里江" userId="be58ccee5f2ba743" providerId="LiveId" clId="{1D11F165-89F8-4E93-A89A-8EE1D52AC19F}" dt="2020-09-26T05:09:26.636" v="331" actId="14100"/>
        <pc:sldMkLst>
          <pc:docMk/>
          <pc:sldMk cId="56717121" sldId="259"/>
        </pc:sldMkLst>
        <pc:picChg chg="del">
          <ac:chgData name="亀田 里江" userId="be58ccee5f2ba743" providerId="LiveId" clId="{1D11F165-89F8-4E93-A89A-8EE1D52AC19F}" dt="2020-09-26T05:08:07.478" v="321" actId="478"/>
          <ac:picMkLst>
            <pc:docMk/>
            <pc:sldMk cId="56717121" sldId="259"/>
            <ac:picMk id="2" creationId="{A8C36E9C-4207-4478-BD77-C2765B15691B}"/>
          </ac:picMkLst>
        </pc:picChg>
        <pc:picChg chg="add del mod">
          <ac:chgData name="亀田 里江" userId="be58ccee5f2ba743" providerId="LiveId" clId="{1D11F165-89F8-4E93-A89A-8EE1D52AC19F}" dt="2020-09-26T05:08:37.004" v="326" actId="478"/>
          <ac:picMkLst>
            <pc:docMk/>
            <pc:sldMk cId="56717121" sldId="259"/>
            <ac:picMk id="3" creationId="{30B4064D-83A0-42FA-8472-5DB9FFE3C5B8}"/>
          </ac:picMkLst>
        </pc:picChg>
        <pc:picChg chg="add del mod">
          <ac:chgData name="亀田 里江" userId="be58ccee5f2ba743" providerId="LiveId" clId="{1D11F165-89F8-4E93-A89A-8EE1D52AC19F}" dt="2020-09-26T05:08:35.492" v="324" actId="478"/>
          <ac:picMkLst>
            <pc:docMk/>
            <pc:sldMk cId="56717121" sldId="259"/>
            <ac:picMk id="4" creationId="{49B15799-28DD-4498-9132-F38AFDAEABD3}"/>
          </ac:picMkLst>
        </pc:picChg>
        <pc:picChg chg="add mod">
          <ac:chgData name="亀田 里江" userId="be58ccee5f2ba743" providerId="LiveId" clId="{1D11F165-89F8-4E93-A89A-8EE1D52AC19F}" dt="2020-09-26T05:09:26.636" v="331" actId="14100"/>
          <ac:picMkLst>
            <pc:docMk/>
            <pc:sldMk cId="56717121" sldId="259"/>
            <ac:picMk id="5" creationId="{5AB2FEE3-F2F8-4213-A5E4-4B084A573C53}"/>
          </ac:picMkLst>
        </pc:picChg>
      </pc:sldChg>
      <pc:sldChg chg="addSp delSp modSp add mod ord">
        <pc:chgData name="亀田 里江" userId="be58ccee5f2ba743" providerId="LiveId" clId="{1D11F165-89F8-4E93-A89A-8EE1D52AC19F}" dt="2020-09-26T05:26:18.393" v="345"/>
        <pc:sldMkLst>
          <pc:docMk/>
          <pc:sldMk cId="1330293264" sldId="260"/>
        </pc:sldMkLst>
        <pc:spChg chg="del">
          <ac:chgData name="亀田 里江" userId="be58ccee5f2ba743" providerId="LiveId" clId="{1D11F165-89F8-4E93-A89A-8EE1D52AC19F}" dt="2020-09-26T05:12:48.892" v="333" actId="478"/>
          <ac:spMkLst>
            <pc:docMk/>
            <pc:sldMk cId="1330293264" sldId="260"/>
            <ac:spMk id="77" creationId="{43697EEF-05E2-4910-A143-BC41A55133C7}"/>
          </ac:spMkLst>
        </pc:spChg>
        <pc:picChg chg="add">
          <ac:chgData name="亀田 里江" userId="be58ccee5f2ba743" providerId="LiveId" clId="{1D11F165-89F8-4E93-A89A-8EE1D52AC19F}" dt="2020-09-26T05:13:52.225" v="334"/>
          <ac:picMkLst>
            <pc:docMk/>
            <pc:sldMk cId="1330293264" sldId="260"/>
            <ac:picMk id="2" creationId="{64D08248-E343-4F00-8F8A-AE2D14881591}"/>
          </ac:picMkLst>
        </pc:picChg>
        <pc:picChg chg="add ord">
          <ac:chgData name="亀田 里江" userId="be58ccee5f2ba743" providerId="LiveId" clId="{1D11F165-89F8-4E93-A89A-8EE1D52AC19F}" dt="2020-09-26T05:14:53.870" v="336" actId="167"/>
          <ac:picMkLst>
            <pc:docMk/>
            <pc:sldMk cId="1330293264" sldId="260"/>
            <ac:picMk id="3" creationId="{F06DDD12-E36D-451D-9449-1B54C583160B}"/>
          </ac:picMkLst>
        </pc:picChg>
        <pc:picChg chg="del">
          <ac:chgData name="亀田 里江" userId="be58ccee5f2ba743" providerId="LiveId" clId="{1D11F165-89F8-4E93-A89A-8EE1D52AC19F}" dt="2020-09-26T05:12:48.892" v="333" actId="478"/>
          <ac:picMkLst>
            <pc:docMk/>
            <pc:sldMk cId="1330293264" sldId="260"/>
            <ac:picMk id="4" creationId="{4D67FD9F-8B47-48A0-A957-CC6E9E6398FA}"/>
          </ac:picMkLst>
        </pc:picChg>
        <pc:picChg chg="del">
          <ac:chgData name="亀田 里江" userId="be58ccee5f2ba743" providerId="LiveId" clId="{1D11F165-89F8-4E93-A89A-8EE1D52AC19F}" dt="2020-09-26T05:12:48.892" v="333" actId="478"/>
          <ac:picMkLst>
            <pc:docMk/>
            <pc:sldMk cId="1330293264" sldId="260"/>
            <ac:picMk id="6" creationId="{1A47396C-0A79-4E17-8B25-F220F7FB9E51}"/>
          </ac:picMkLst>
        </pc:picChg>
        <pc:picChg chg="del">
          <ac:chgData name="亀田 里江" userId="be58ccee5f2ba743" providerId="LiveId" clId="{1D11F165-89F8-4E93-A89A-8EE1D52AC19F}" dt="2020-09-26T05:12:48.892" v="333" actId="478"/>
          <ac:picMkLst>
            <pc:docMk/>
            <pc:sldMk cId="1330293264" sldId="260"/>
            <ac:picMk id="76" creationId="{136E2832-5950-4BBC-9C74-4777D7574702}"/>
          </ac:picMkLst>
        </pc:picChg>
      </pc:sldChg>
      <pc:sldChg chg="addSp delSp modSp add mod ord">
        <pc:chgData name="亀田 里江" userId="be58ccee5f2ba743" providerId="LiveId" clId="{1D11F165-89F8-4E93-A89A-8EE1D52AC19F}" dt="2020-09-26T06:12:18.960" v="487" actId="27803"/>
        <pc:sldMkLst>
          <pc:docMk/>
          <pc:sldMk cId="3231736655" sldId="261"/>
        </pc:sldMkLst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" creationId="{2E0461E9-E66B-4C86-B16C-BE45CDE43C0E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" creationId="{61C497B2-D1BB-472F-AC37-7E6FBFB5F52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" creationId="{30C927E0-A751-4B5D-B465-24DFF6A3371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" creationId="{DDC3758B-7D07-492B-ABF6-4BF0A5BC03C8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" creationId="{BF9910F6-514E-4AD4-8650-F7423CAB2A86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1" creationId="{506C0204-22FB-45F1-B9BD-F46A390D0F2C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2" creationId="{4089ED6A-0461-47B4-B6E2-E5B9AA444CAC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3" creationId="{20437EAF-7B2B-464D-882E-6331FF4ED67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4" creationId="{7D2EAB11-A7E4-49BE-A1D4-100F654E5AF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5" creationId="{17478AA5-2023-40DB-A648-2B4C4F9B63F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6" creationId="{2C291529-79C0-4768-9228-8B9A4D6BFB2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7" creationId="{3F902783-D735-43E4-80D8-26B36AB427A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8" creationId="{2E1012B8-0D28-4112-BEAA-59B309A4F8A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9" creationId="{A93B1520-E7DF-4F75-99AA-9A0BC6DF309B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0" creationId="{BE327DB8-042F-4C28-A14F-7B56115A4A3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1" creationId="{5DB45C9C-B7A5-4899-8BED-8376BC0994E7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2" creationId="{D4071B20-109A-4D69-9FF9-3D2E8655F82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3" creationId="{6C58BBCB-702C-4C7B-B8D8-F8CA4AE7701B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4" creationId="{AE40339D-8DFF-4EF8-A5CB-CE755DDC85D9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5" creationId="{C728A39A-F237-48F4-BCB5-E02EBDC1FF70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6" creationId="{DFE07442-1C4C-4DD2-B46A-6BDC5F1FCF50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7" creationId="{80F1696D-7DBB-4F25-A3B8-078A72039EC9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8" creationId="{A46A5CE3-EA2D-4C6D-9CC4-AAE1A25F113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29" creationId="{4E17B1CA-2F8B-411A-AA30-BD6EBEB771D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0" creationId="{447927F0-3ECF-4AF8-9165-412410A0539C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1" creationId="{224AE1A9-3041-4198-B498-424AEEA47A0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2" creationId="{24893445-A3ED-4005-926A-39D698A3F453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3" creationId="{CA297B0D-0542-49F1-9355-922FC42CB463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4" creationId="{6160DE5C-9193-4339-9C8B-AD2EEEDB17C8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5" creationId="{DEA4FBAA-890F-40ED-990B-5C1AC20D1BB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6" creationId="{CD37D569-ECE3-42CD-95A2-68078A3E1E1B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7" creationId="{4525A2BA-8A86-4937-9C29-DDC2A2BD8C23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8" creationId="{95EDA2D7-68FA-4C5B-9C65-A3BAEA28AE75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39" creationId="{84CDA338-E8A9-4E7F-8D07-C80A8CD9FC7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0" creationId="{63FE6B15-340C-4AAA-9B12-800B867FB779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1" creationId="{D7A2DDB1-3442-48F6-8C28-0446E59F2A2D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2" creationId="{92C9530B-7A68-4E77-98F6-35AEA3927E86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3" creationId="{79A7CEF7-F277-4AA1-978D-27DBB96A0955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4" creationId="{DE30D351-A87D-47AC-9E3F-20CB5B35964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5" creationId="{8D28EA1A-E7C4-4176-AFF7-17CF3BAC1C2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6" creationId="{B9B3BB5D-93C2-4E97-8529-7302C1E44AE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7" creationId="{327666BB-8BD9-4683-A5D2-877F206B967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8" creationId="{AA45D4B9-5773-4719-84D8-E28514C51826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49" creationId="{B7D12376-91BB-4629-A472-E7B025BE6972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0" creationId="{F594DBC8-6CEE-435A-A14C-0469DAEA8CFE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1" creationId="{5717A178-7868-4C22-B407-9A63EF2830C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2" creationId="{17BCD852-CD51-46D2-8652-86926D214C8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3" creationId="{DB4C823F-FAC8-4A90-A519-B35D821F8367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4" creationId="{F2953698-C066-4214-BCCC-AA828E0FA4CB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5" creationId="{A7ED8300-1A43-4B39-8F0B-2AEFEA962A1B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6" creationId="{C7DEB146-3B76-4731-AF29-6A6658284BBD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7" creationId="{F14FBCA7-D8EF-4A8C-886C-722DB5D9AC7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8" creationId="{A4A2E67F-4095-4559-9345-1375640EF1D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59" creationId="{FD138880-6399-485C-AF1D-5BC8C343F812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0" creationId="{81307740-8796-4C8B-86C7-AAB9D863EE23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1" creationId="{4BEA6B2C-C9B6-4F77-90EA-D35123FE6B86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2" creationId="{659223CD-AD83-4FFA-8955-F0BD550D95F7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3" creationId="{2F08D58B-8F50-4AD9-9CBC-AA40576623D2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4" creationId="{451A0A03-748D-4AB3-9DB5-A85E14F02596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5" creationId="{C2EB5808-4891-4193-A19F-8A5BED39887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6" creationId="{98EA31F7-1617-4C2F-9C30-0E402972C792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7" creationId="{0F5D1765-63FC-40B1-927E-23E8E23D053C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8" creationId="{BE42B40F-F2C1-4E1E-9856-36F9169D19A2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69" creationId="{677FEECE-C651-4253-BD61-ECC4645CD0AE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0" creationId="{1757DCC6-2326-4A6B-AAED-A35729964683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1" creationId="{4164C8B0-010B-4100-9139-A35BE3053B9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2" creationId="{AFE43F77-D855-434A-BA66-B997DAE030A3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3" creationId="{DD25AA93-11C2-45B3-B5B6-9F1721B3316D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4" creationId="{76526F91-0A65-4EBE-AA6E-4D6572945948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5" creationId="{E03162B2-3A8C-4379-BE40-FF545BF3A7D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6" creationId="{D266AD4F-3D74-4C1D-B2CD-250E20EBD0B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7" creationId="{09DF9FF0-AE5C-4F6B-9BA2-21C3533766B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8" creationId="{1A2E567C-7D87-4912-B7EB-371655441CF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79" creationId="{236967E1-0ED7-446E-83EA-0FA944278938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0" creationId="{E4508050-C92D-472B-AD4B-6F9DA2F1A288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1" creationId="{5F714CD0-CB38-4F1B-97CF-2C6CD8F0C5A5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2" creationId="{31A74116-022D-4EF9-8F8F-7C0272EF03D6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3" creationId="{D2F3A65B-64C3-402B-942A-83226677028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4" creationId="{A29487D7-9AB1-4839-9762-CF7DA08A18AD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5" creationId="{84A8BF47-CD02-4AEE-8C25-0FE5A14E6A17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6" creationId="{49442A29-354D-4272-BEDE-47CDBC4CDB4E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7" creationId="{8334BE25-AA41-4B15-BEA8-85ADC3356647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8" creationId="{DD7B34C9-CB61-4CCF-98F3-01B364EB3E4F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89" creationId="{1898FE9D-1738-43EF-ACCE-6F94F9B6215E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0" creationId="{A77B696C-6A56-4CD7-8B53-8F0824F5EB6C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1" creationId="{112AC6CB-FEDD-45B5-A746-D05E9E73B1D8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2" creationId="{4C687BE1-853C-412C-B04F-983DC7A94450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3" creationId="{11B31798-DBB2-43FF-9D46-6CA70B45AFC2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4" creationId="{A30969A3-3449-4621-8035-6721F7F74F44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5" creationId="{2F50DBF0-4252-4A37-BD37-FB53A3C19FD2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6" creationId="{909E6FA9-2E6D-426C-863C-285788B30AF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7" creationId="{0ED370DE-6FCE-4D06-B511-FF81940EC48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8" creationId="{522B43E5-9F43-43B3-BE4C-B92BAF6C69DE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99" creationId="{63DDB33E-2324-4552-9F5C-E30A277820EA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0" creationId="{9F61A010-7A33-470F-88EA-C9829072B0E7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1" creationId="{385CCD73-B927-47EF-9D30-E89053CE1696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2" creationId="{AE37AA60-0180-4BCD-87DC-9BC8B10620CD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3" creationId="{F51435FF-E5D3-47C8-BE1C-596192BF8739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4" creationId="{ADC59107-3ECB-4555-8B4D-FC8C966BC110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5" creationId="{3CF39F4B-1603-4AC3-B179-00B98DEA2521}"/>
          </ac:spMkLst>
        </pc:spChg>
        <pc:spChg chg="mod">
          <ac:chgData name="亀田 里江" userId="be58ccee5f2ba743" providerId="LiveId" clId="{1D11F165-89F8-4E93-A89A-8EE1D52AC19F}" dt="2020-09-26T06:12:15.473" v="486" actId="27803"/>
          <ac:spMkLst>
            <pc:docMk/>
            <pc:sldMk cId="3231736655" sldId="261"/>
            <ac:spMk id="106" creationId="{0F0CE657-85BE-4D72-814E-EF6548A1EABF}"/>
          </ac:spMkLst>
        </pc:spChg>
        <pc:grpChg chg="mod">
          <ac:chgData name="亀田 里江" userId="be58ccee5f2ba743" providerId="LiveId" clId="{1D11F165-89F8-4E93-A89A-8EE1D52AC19F}" dt="2020-09-26T06:12:15.473" v="486" actId="27803"/>
          <ac:grpSpMkLst>
            <pc:docMk/>
            <pc:sldMk cId="3231736655" sldId="261"/>
            <ac:grpSpMk id="3" creationId="{1873ADE7-6B08-42AB-89B9-C84969372ED5}"/>
          </ac:grpSpMkLst>
        </pc:grpChg>
        <pc:picChg chg="del">
          <ac:chgData name="亀田 里江" userId="be58ccee5f2ba743" providerId="LiveId" clId="{1D11F165-89F8-4E93-A89A-8EE1D52AC19F}" dt="2020-09-26T05:24:22.637" v="338" actId="478"/>
          <ac:picMkLst>
            <pc:docMk/>
            <pc:sldMk cId="3231736655" sldId="261"/>
            <ac:picMk id="2" creationId="{64D08248-E343-4F00-8F8A-AE2D14881591}"/>
          </ac:picMkLst>
        </pc:picChg>
        <pc:picChg chg="add del">
          <ac:chgData name="亀田 里江" userId="be58ccee5f2ba743" providerId="LiveId" clId="{1D11F165-89F8-4E93-A89A-8EE1D52AC19F}" dt="2020-09-26T05:27:48.002" v="348" actId="478"/>
          <ac:picMkLst>
            <pc:docMk/>
            <pc:sldMk cId="3231736655" sldId="261"/>
            <ac:picMk id="3" creationId="{F06DDD12-E36D-451D-9449-1B54C583160B}"/>
          </ac:picMkLst>
        </pc:picChg>
        <pc:picChg chg="add del">
          <ac:chgData name="亀田 里江" userId="be58ccee5f2ba743" providerId="LiveId" clId="{1D11F165-89F8-4E93-A89A-8EE1D52AC19F}" dt="2020-09-26T06:12:18.960" v="487" actId="27803"/>
          <ac:picMkLst>
            <pc:docMk/>
            <pc:sldMk cId="3231736655" sldId="261"/>
            <ac:picMk id="4" creationId="{1873ADE7-6B08-42AB-89B9-C84969372ED5}"/>
          </ac:picMkLst>
        </pc:picChg>
        <pc:picChg chg="mod">
          <ac:chgData name="亀田 里江" userId="be58ccee5f2ba743" providerId="LiveId" clId="{1D11F165-89F8-4E93-A89A-8EE1D52AC19F}" dt="2020-09-26T06:12:15.473" v="486" actId="27803"/>
          <ac:picMkLst>
            <pc:docMk/>
            <pc:sldMk cId="3231736655" sldId="261"/>
            <ac:picMk id="5" creationId="{FABDBB35-55D7-4B41-8B72-F6EC28023509}"/>
          </ac:picMkLst>
        </pc:picChg>
      </pc:sldChg>
      <pc:sldChg chg="addSp delSp modSp add mod">
        <pc:chgData name="亀田 里江" userId="be58ccee5f2ba743" providerId="LiveId" clId="{1D11F165-89F8-4E93-A89A-8EE1D52AC19F}" dt="2020-09-26T06:11:43.005" v="485" actId="27803"/>
        <pc:sldMkLst>
          <pc:docMk/>
          <pc:sldMk cId="3267188522" sldId="262"/>
        </pc:sldMkLst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" creationId="{D8FE3FCF-546E-4322-ACDC-105356DACF6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" creationId="{11C080DC-822F-4723-A7C0-C273C5695BF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" creationId="{9B2191EA-7BFF-43E8-98A8-0DD0184B188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" creationId="{314F1F3E-2452-4906-A089-A47AB269AF2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" creationId="{DDEFB43B-FAFD-47B6-A313-96FFA7D5EB7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" creationId="{658F33CB-5DF6-432E-A992-2EC88936751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" creationId="{EB4B82F1-603C-457F-BE95-E53DA5DCA43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" creationId="{341C9450-4CE8-4F24-A1E9-FB4DA181E8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" creationId="{1D490670-192B-4B91-BC1A-09432B0448C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" creationId="{3FA9531D-A4AE-40D9-9DCB-2F6100184BB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" creationId="{AFB7DFCE-A887-47DD-8515-D8D526FB4B8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" creationId="{9EE5FA67-F301-4BC3-9AAC-5A7B5A4D93C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" creationId="{9A0F1FFC-F682-41B2-A83E-29656AAF791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" creationId="{0C690218-3ECF-4B11-B818-E31DA0E4D66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" creationId="{02183B07-0E7D-4B17-BC4D-EC69B531B58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" creationId="{BE47128D-D7BF-4E8A-856F-532B3BD24D1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" creationId="{8A8A075C-EA0A-4518-9ABB-2A53F67501C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" creationId="{9A835499-4693-445D-A34C-DF44EAAADF5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" creationId="{E490E787-E703-4144-AE10-A8C6E89F12A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" creationId="{4EB3C2F4-9EA3-4A89-83D0-8F03A4399F6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" creationId="{8A160681-9734-4D28-AD31-457FC1C82FC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" creationId="{FB6AA9AC-9C26-4BA5-8B06-E2D912961E5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" creationId="{42E9C960-D0C0-49FD-B01A-8387FF59028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" creationId="{1F9CF752-6DB9-4E88-B1CF-50E8D00E65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" creationId="{5A037DED-349B-4EB9-B6E4-B4A2CA0E768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" creationId="{10E970C9-EE4F-414C-8B0E-4740B61D9CF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" creationId="{72FFB55B-4202-47FA-9937-779C50CF07E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" creationId="{7BE30715-0A7C-43DC-AC4E-DC16D972A3C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" creationId="{D072BCF2-3471-4BBB-A6C4-C793FFB2ECF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" creationId="{8624B207-0686-4020-963E-FFCD6516BB2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" creationId="{B9F7CD6B-4356-4566-B80A-BBF72B2D639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" creationId="{B70FF72E-2DDD-4B3D-9147-154C848DF81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" creationId="{3EE86104-52FF-40CF-B51B-F7FC8B73FEE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" creationId="{DE809FF2-C48C-4666-8037-C85E306F497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" creationId="{1D86C30F-123C-4714-8546-377FA7C3ECF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" creationId="{6C9F0CB7-1244-43F3-8817-C68CAD813C0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" creationId="{AF26700D-D40A-4320-BDC8-A447D456741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" creationId="{CBFD5925-C9DE-4A22-8F5A-3CDB155B431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" creationId="{89D88E40-2FAC-4C04-9261-4533F754184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" creationId="{2461513F-E2BB-413E-9A7B-99E26935C00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" creationId="{FA842F17-216A-4080-B24E-A24B5025CAB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" creationId="{53306B87-AA90-4B4A-838D-5E42F4B4D94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" creationId="{673877EE-8F60-4DDC-8D06-B38BDCCA853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" creationId="{77568D73-0759-46A1-B136-295E90D292C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" creationId="{3229B382-1040-4468-A6E0-9A3241A2170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" creationId="{11BE30A4-4BAC-4885-9823-BD3797762A6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4" creationId="{919172E5-2526-452F-B297-5120FABEBE5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5" creationId="{29220D06-F126-4C0E-BB45-2F35C4EAB35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6" creationId="{6552834A-DAB7-4E05-BC0D-90E13619495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7" creationId="{A6EFC0B4-83F3-494C-A800-F66D9C035D4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8" creationId="{339DF1E7-8A04-4EF4-A9FA-FF8127C34A7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9" creationId="{4B7A5E7A-11E6-4AFC-A8C8-19611D8598B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0" creationId="{3B5B410C-6560-444D-A591-40B29C405A5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1" creationId="{6A52CDAE-E063-4E3B-B642-1ED24EC57D2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2" creationId="{1E701E82-8119-4FC0-8A78-A11B20D7193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3" creationId="{C6177432-9CF1-4571-AF54-26535590313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4" creationId="{CB826592-F922-4276-AFBB-BA1C332D475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5" creationId="{3EA10296-3F89-4912-920A-9264C06B971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6" creationId="{92025E3A-E8C7-41C2-85CF-05D70BCF47B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7" creationId="{B01DE33F-7BCD-4215-BBBA-2762026EF8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8" creationId="{8EFE63B8-0363-4AB4-80C9-99DF70ED1AB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69" creationId="{56DCA9E0-161B-4342-8085-F22A37A5C95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0" creationId="{CE53F1B4-1149-4AB8-B54C-66438E5BAC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1" creationId="{2E13D48C-6C9E-44FA-8B23-AB3B1BFCA65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2" creationId="{32DFA53C-CE1E-4C07-9DE5-937E882EC99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3" creationId="{FE325BB8-A76C-457B-A955-B32FEF84D09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4" creationId="{185C7B6A-D652-412F-9268-3183A674B46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5" creationId="{02F31692-A68E-4B2F-8AC3-90041479D5C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6" creationId="{246360AD-5612-4987-A1C4-FDECCBF6C29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7" creationId="{D96FDD34-15EE-4557-A03A-59E3152E383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8" creationId="{FAAE1ED4-EAF2-4A66-8B32-6824D2E23AD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79" creationId="{102C1C08-4267-4F9D-97D0-BDDE7CE87BD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0" creationId="{1BCDF7C9-4CCF-4180-97C7-00D372F7DE7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1" creationId="{B570C0B4-5A04-4B7F-A0A8-A1DD2FD151B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2" creationId="{D9D256FC-42D1-4FBB-BA89-26AA6CD0E5B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5" creationId="{558A9D21-277E-4E1E-8BFF-04B191F2CB8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6" creationId="{FCEDD544-1E92-42E2-88D4-6B60B08249C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7" creationId="{FF4F195F-1ADD-4F86-9345-213DE722348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8" creationId="{0D820C07-9688-408D-90F7-AE84E72F840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89" creationId="{B739DB9D-093A-4FA7-BBC4-22DE9F85A1E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0" creationId="{3A48D7F1-77A7-4F3C-A207-29209D9E76C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1" creationId="{52EFB0ED-A1D9-41CA-B23E-E7B6680FA4B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2" creationId="{B98132EF-629B-4E03-9323-9F373802944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3" creationId="{8E2D45F1-1614-4716-8618-7E68C3FF9F9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4" creationId="{86AC14EF-8E3A-4BBE-9D64-945AA3E801A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5" creationId="{CC3CEAE4-9ABB-419F-B3BF-93B2DEACD07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6" creationId="{A72EED36-C448-4C0E-9A24-0416704A190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7" creationId="{FC689DC6-33E0-411B-B21F-2BDBF41DBBA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8" creationId="{604C19CE-5811-4CD7-BCB5-8F83673FE1F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99" creationId="{BE0B9EA1-0A00-402A-AAA4-20E63132F6D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0" creationId="{FCE389F2-5822-4005-9569-5B35BE475F8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1" creationId="{5856A175-4950-43E8-9D3F-1A5C03EB9A3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2" creationId="{655F1A81-F640-4042-A59D-C83EBBCA5C2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3" creationId="{54D13167-6EC5-45AC-96B4-7BC790F6975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4" creationId="{5C432453-1D6A-4FED-80EA-0A51F544FD2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5" creationId="{DD0B28B9-9818-4862-BDF9-D37148D6392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6" creationId="{6468EE3C-FEEC-4A45-AD40-159CCDC1177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7" creationId="{5632D9DB-0A23-4031-8A37-6022504995D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8" creationId="{1E2C2191-901D-489D-B9DC-FF79F22595B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09" creationId="{B32AF69D-4B11-488F-8AF3-67EC80E19A1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0" creationId="{4267CA12-A275-41DC-9326-DD04DFC5D83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1" creationId="{86EEEDD1-E466-4AB3-B4A0-17F6F6CC82A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2" creationId="{92295D4C-5492-4835-9753-268DEE3D1EA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3" creationId="{1D4A1AE0-BE20-485F-8FCD-5953CA214B6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4" creationId="{B45DD3EC-7A50-446F-BC80-AB8439FEB09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5" creationId="{05B0265F-C9C7-4F2E-B517-2E620BC70AB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6" creationId="{CFEEE49F-2A73-4B88-BAF4-0AB76FC0CA5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7" creationId="{83062ABA-9CA3-48C5-A6A7-679EC5A10D2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8" creationId="{648BCB6B-CD50-4D7F-9CCC-94C21F64A57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19" creationId="{0A1B1DCA-B5DB-40EB-89A1-FA78C023B11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0" creationId="{821C7477-22C4-47FA-A3A6-3C424BFD248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1" creationId="{31651506-5A61-4FCF-94BD-0BC9EE01C83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2" creationId="{993F7734-BB79-454D-A5DA-5C60D842DE4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3" creationId="{D6EF6C43-F943-4360-8DDB-A071F66BD2B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4" creationId="{223BA728-3A25-46E5-9AAE-8567185EFB8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5" creationId="{5977AA61-61A9-4C85-A8E1-74E9DD3958A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6" creationId="{F5322014-9E64-4C67-8533-C4D9BB87967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7" creationId="{BF122DAD-F7B8-4C97-BF10-6CAD5827950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8" creationId="{9D588DAF-08F7-4537-B5DD-983C583EE46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29" creationId="{848F5C8F-66CD-4B57-AC6E-4A4255F1184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0" creationId="{75BC4261-2706-453B-B503-2AF89AA7815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1" creationId="{550BFC1D-3ACA-4176-97E9-329328D3BBB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2" creationId="{C3562797-E61C-4B41-9016-B774D4A295F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3" creationId="{3E4B2ABF-1469-4595-91CC-6DAD4F7B342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4" creationId="{8ACA1489-93AD-49A8-B845-A7ADE5579E7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5" creationId="{E08CB61A-EA66-4E1F-9FD2-AD31639193D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6" creationId="{50B06EBB-9827-4D68-8C0E-148E4D69D1C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7" creationId="{43146A8E-C609-48C4-800B-149B9DDC27D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8" creationId="{FF063B84-AEBE-4700-A6AD-4AF7C978FAB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39" creationId="{1F09F104-D578-4AFC-9428-777568510C9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0" creationId="{25CB85C0-89B8-478F-9D08-668D9D535AC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1" creationId="{DECBD5EA-0B6E-482E-B4EE-17934016751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2" creationId="{B739EF78-B4BC-45A1-9BA5-D128278F9B8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3" creationId="{D68F17B0-F197-40E8-B6C9-34229A67D05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4" creationId="{727953FC-94ED-4038-AD2D-81A387579E3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5" creationId="{4784D71E-7E27-407A-A8C5-4BD160AD579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6" creationId="{A11E7ED2-D24A-4DA5-85AB-EFF21221AF5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7" creationId="{2FDA30F8-EE85-4E6B-AD62-6C883B85039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8" creationId="{808C09B7-3AC1-4331-91E4-5588EC1D65D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49" creationId="{1265B52B-1C08-448B-8FAE-D316F93ACC7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0" creationId="{1353DB92-419E-402F-85E2-3C93219E25D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1" creationId="{78AEE356-D383-4404-9D35-107F15ACDFF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2" creationId="{3DAF538E-5488-474A-B515-9ABBFB50519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3" creationId="{B0D1D389-919D-4E89-9FE7-CA4837A7C71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4" creationId="{F339BE4A-7785-4EA0-B80E-2F43258CAD2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5" creationId="{04383FDC-B7D6-4049-89C7-64D5C3D3822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6" creationId="{66C5F422-832C-4187-8CE9-724AD8FFA57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7" creationId="{CC8FF0FB-1486-44D4-8552-5534E86D365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8" creationId="{10826558-6FED-438D-8D1F-9BE7B1C4DBB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59" creationId="{83EC64F3-8DBB-4909-BAD6-7AD4B0CDDB2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0" creationId="{C593C6BD-D53E-441D-AEC6-C30BDEC6BE0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1" creationId="{39C9AF26-62DA-459F-A0DC-7F497B7CB49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2" creationId="{C55CB426-5EB6-43D0-9296-A2553C27E14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3" creationId="{AFB27161-DFDF-43CD-BB7C-0E2D39A5111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4" creationId="{18686E99-1227-48B5-A0AB-DEBE18BCEC4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5" creationId="{448785EE-47A0-4997-8B5B-5A301063DC8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6" creationId="{726150DC-8C5A-434D-938D-0C1D4E400CC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7" creationId="{BFAAD6A4-96E2-433F-8615-C66BDB95112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8" creationId="{87BF0D03-0AB4-4D78-B2AB-B06123C587B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69" creationId="{EDE97170-3A7E-47A6-B378-76CB9D2F644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0" creationId="{677FBFAF-5DB2-4AE3-AE0D-B787CA73A7D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1" creationId="{8BEFC7C2-9DD8-452C-A1FF-3D43C80FD3D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2" creationId="{F7EBEC08-0A9B-405A-822E-2B0621C28A1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3" creationId="{056BB48A-6D0A-492B-9201-511CCEB75C9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4" creationId="{CBCDCF31-5CE2-4A01-B478-DEFD342F386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5" creationId="{2F658AC5-239D-4E6C-A893-E736687E4AD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6" creationId="{96E2894E-6156-4B07-B2E0-6BF9972FDAA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7" creationId="{2335DDDA-AEF1-4C12-B37E-6381151FC84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8" creationId="{2CDADCC7-2058-4801-9141-3B475336547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79" creationId="{738C7D6E-C0CD-44C8-865A-A78630D8A84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0" creationId="{5C445B4C-ABA6-44AC-9B02-F456D4B864A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1" creationId="{13D99D20-5353-49E9-B93D-A99B86CD0BE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2" creationId="{D3751526-2A2E-464D-9863-B6878865B2C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3" creationId="{AF8916F0-A440-412B-9C8B-F9A8C4F7F50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4" creationId="{67ED64FF-DF7C-496C-8951-3DD45E04C8E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5" creationId="{1784F5DB-5B62-4F8F-B7EC-D3D9C450383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6" creationId="{0126A043-412D-4E9A-9E1C-94E3E697676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7" creationId="{588530A7-8528-4D3C-A3F1-31806A80F02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8" creationId="{5D246A07-B2A3-43B8-8CEB-EA21E9AA2E8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89" creationId="{ACCD3C65-E0F8-4697-808B-490DCF7311E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0" creationId="{3B332C6C-D9B1-45A8-BD7A-A1E149EDBD4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1" creationId="{C53F648C-5C1D-4482-859E-2095E16E082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2" creationId="{85550783-BF67-4424-9D3D-26B99BEB57B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3" creationId="{1A8D2899-1782-41BA-8285-C4EC91223ED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4" creationId="{6044D664-4E37-4ACC-AFA9-AEC7D7895B9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5" creationId="{4EE73EED-CED7-40B5-A904-066EA7EBFA2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6" creationId="{C8F6E936-2C21-435A-A2F3-A9024AC42B9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7" creationId="{2BDE6630-2262-4478-B284-C45BEA99377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8" creationId="{03A9C810-8660-4898-9C1D-323ABF29F59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199" creationId="{07D40ACD-E432-4031-9AB2-274591D38C2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0" creationId="{DC0B2318-135C-4928-B35A-26D7A61B41C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1" creationId="{B37F9131-0592-4C2C-8D03-EA485FC1A5C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2" creationId="{90C4E681-FC98-4F02-AD22-BEAE3FBCDB3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3" creationId="{6BE56003-DC63-4BF6-B433-BD130AE1705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4" creationId="{429A8368-5948-49E6-B345-61506CC7573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5" creationId="{7B7B2089-DAED-4437-A850-A35BC269A42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6" creationId="{44B187E3-D6D9-45ED-A429-4E028A01567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7" creationId="{C08E2A39-790E-439D-BE59-A5C06CC4AF6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8" creationId="{C816C6A4-17E9-40F0-A861-4691D283865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09" creationId="{D57072AF-371A-4A1F-842D-F3E528A85DC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0" creationId="{06ABF547-AEB0-438C-87D7-E53CA056EE7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1" creationId="{4781D60D-D594-4524-9811-407DE89022C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2" creationId="{1A4648B2-72E6-4D9A-B31C-C2B56FA32C3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3" creationId="{51C22340-DE22-4B9A-9A16-F6BAA562245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4" creationId="{3D1B424A-9D96-428D-B683-872635ADDE7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5" creationId="{4DCF2972-160E-48E8-96F6-40774F6296F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6" creationId="{074FCE45-9950-4012-9452-18035050D28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7" creationId="{152868AE-2E48-4BF2-9DF8-EA3D0B71554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8" creationId="{8B927F26-5D03-4D01-8D24-094AEED7B9E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19" creationId="{F7160BF5-490A-4F4A-B80B-615340B394D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0" creationId="{A3BE49AC-47C0-4C4D-8E22-956F0928DA9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1" creationId="{4AD7FE51-CC98-4CE3-A31D-A577A7E123E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2" creationId="{6D1E5F2B-F63E-4813-B013-A2D918F2B45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4" creationId="{54576D3E-50BC-4D9E-94B9-9C24D4D7F10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5" creationId="{0EA96492-F9E2-4491-B8D2-53493004E59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6" creationId="{FBF3E2A2-05C6-4627-9993-48D16C90A17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7" creationId="{96764D13-730E-44EF-9F59-179C351BC7D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8" creationId="{9237D5CB-F9DE-4C6B-AB0B-C5E8C16B1F0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29" creationId="{C6B5C50C-22E2-45E5-9977-67BC3B78DD7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0" creationId="{87EE0994-5C61-42AB-9E94-5360ADD3192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2" creationId="{3BD69D9E-4801-4664-9FE9-1356FE0A738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3" creationId="{187067EA-35F3-4F9F-9206-FCF5C988B2D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4" creationId="{9A1D43D5-83C1-4171-B95B-9C95E1B6CEC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5" creationId="{81A95A5A-30A3-475E-B895-726AB884152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6" creationId="{0C6BB0A9-8691-4AAD-A471-6C3EAE6BF8C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7" creationId="{EA018906-25FE-48F3-BE1C-F9D0228CD0F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8" creationId="{E62E2CE0-0A59-4589-A0D8-D7E66149B0F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39" creationId="{A2C95EFC-34FC-4C67-8C84-2CDE30F4868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0" creationId="{6991DEBF-6828-4E1A-93B8-226E80074CF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1" creationId="{6759BF69-228B-47F2-8B81-A32156C0D2B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2" creationId="{1757F309-93A6-4CEE-B67C-73F678EAF63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3" creationId="{9BE83E35-65C2-4D2B-8327-2EC86B5E7F1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4" creationId="{53BB104C-662A-4DDE-97C5-1832F10F059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5" creationId="{4231A2E7-D128-4DA3-B96E-748708D0875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6" creationId="{7D55CDA1-86CC-41B8-A8A7-C0C17BEF283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7" creationId="{CCE65205-1AA7-46AE-9F5B-A3AE5F2DB93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8" creationId="{BCD67124-8CA8-4FAB-A7C5-E5FE423A3C8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49" creationId="{C1B9F445-013C-4F81-9E52-05F5708627D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0" creationId="{C2DD0C31-A48C-483A-949F-BF9AA3D55EE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1" creationId="{1A0EC601-5FCC-422B-BA19-A4B22C6CDBD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2" creationId="{006881B1-577F-4106-9C80-F5F2896ADC6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3" creationId="{D5E66879-5404-4B56-B869-0CD8E23EDB4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4" creationId="{15AA3C47-E2BD-427E-9114-1C32FCF865A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5" creationId="{BFFB7D07-A1D0-4749-8180-1B662EDB462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6" creationId="{496F0BD4-AE47-4715-A196-2E75D9A7426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7" creationId="{F22AE646-3245-4BDB-AC44-14B00967E9D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8" creationId="{127AAE44-91C3-4014-A8C6-46E0ED3183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59" creationId="{2CD15249-A346-42A6-BFAF-DE8E2C48CF1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0" creationId="{3A8C7AC8-644D-4771-8F34-C12921F2EFF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1" creationId="{E797B407-9B3C-4C28-9BD2-DB2AFB5D9B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2" creationId="{ECE75ED1-4D5B-4249-B305-D2E667810D2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3" creationId="{447D452D-8A2F-4031-8D83-AF67EC86EC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4" creationId="{253D101A-DFFB-401B-88CD-02E49E2A0A9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5" creationId="{08C9A774-3C5E-4986-BD59-D5C3FFAE545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6" creationId="{01ED285A-F787-4D98-8AE9-69C086CAE6A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7" creationId="{397148F2-BCD9-448E-9B7A-0AC89736363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8" creationId="{A994EB24-CED8-430A-81EC-C56103D956C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69" creationId="{A0BE51BC-0004-4198-9397-55CF3FC2058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0" creationId="{D60E9B8C-D8F0-418D-A954-0BCA6D977D7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1" creationId="{0AE58FF7-C862-48CD-AD32-DDD2D0775C2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2" creationId="{C6ECE1A7-353A-4781-BC7B-D94600E0EFC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3" creationId="{51DF014A-E729-408A-B341-41791344646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4" creationId="{464E027C-C05E-4013-BB5F-76F2494D1B7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5" creationId="{F3261D9A-050B-4BA6-B3D7-6AAD5B4A740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6" creationId="{6C97F6F7-61A0-4CEF-B4E8-FF094432A91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7" creationId="{3A3707D9-3F59-4628-8880-19EDE3BACDD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8" creationId="{B6C00A77-0683-4777-908C-CAE24696150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79" creationId="{EC087B35-2C06-49C5-B70D-CFF51CFE149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0" creationId="{0E9D2D4E-7722-4DAC-B086-EF4EC25B69F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1" creationId="{2E479406-15A7-4ACF-BC00-EA83F4DE951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2" creationId="{E86BA178-FD73-4172-A276-4B1BCFDAF6C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3" creationId="{325BB5A5-BD9A-40DC-A8C5-9738C2F2313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4" creationId="{69628814-5279-46BB-8031-E27406A74A2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5" creationId="{21AE1217-76FA-40EA-A64C-9B94168D61E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6" creationId="{48F0150D-045E-4DAB-A432-FCCCA3FF8D4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7" creationId="{F327B43B-8FC5-4CD7-A419-BAB26FA35C3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8" creationId="{8C425F92-E619-42C1-BE73-01D92D8A5BF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89" creationId="{A7C0A5EF-8038-49DA-A11A-13B79BB6F6C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0" creationId="{1D4A382C-0CF9-40E2-B1AE-E67381C0C1D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1" creationId="{2A99292A-A89E-47D2-BB59-B0764A36F07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2" creationId="{DF562C1A-4077-4FBF-9ED8-1128FA63E8A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3" creationId="{AB6AF847-29A6-49E7-97F6-B39B9E18B59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4" creationId="{97A1415A-EB6C-463E-9A40-A3B3505608D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5" creationId="{67E29EF7-D3D7-4245-89CB-86C3F91339C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6" creationId="{A2B95DD0-3B52-4394-90C8-B75B5A847D0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7" creationId="{0B3FA909-B1E0-4FBD-A723-1D485BDA223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8" creationId="{14F312F7-AB22-4C9C-9D90-80F1974B97B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299" creationId="{A58E0EAF-F341-46E5-BFA5-3CB0A775C39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0" creationId="{31C9FD03-F302-4776-B089-239A9302D86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1" creationId="{4CBB4393-397C-4B78-9CDB-D2E7F6C79C8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2" creationId="{0FAD402A-CEFA-4875-8417-CA217064C26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3" creationId="{F04FAAE1-ED96-4B45-80C7-E4ECDD7DDA5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4" creationId="{C67B4473-1719-4C58-A720-0F78DB6E9ED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5" creationId="{7B9CDC32-B12D-43AA-9087-1E01C9C6482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6" creationId="{8D8594AE-8971-4C16-8DA3-A47904E14BC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7" creationId="{540E795B-5E0F-4E13-95B5-059647BD861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8" creationId="{67CBA949-35F5-41A6-9E35-362D0108A9F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09" creationId="{CE971FD6-0D2B-4B4B-A628-89A8AEDD67A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0" creationId="{F1613BB0-214C-4767-8051-F2F8CDF38CE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1" creationId="{EBD0544A-72EA-4B1E-8F44-4305B4AE6C7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2" creationId="{EB575B09-DFC1-4E65-A36A-2BD7EE55676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3" creationId="{FFB56372-39FD-40D7-B14E-483A287CFF3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4" creationId="{EAF5679C-E142-43B5-9883-541860417D4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5" creationId="{EA2BBB48-1C33-47F4-9626-09F0A735CD6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6" creationId="{7DF9A52E-5C9B-4FC1-8F15-5B1B8C8B6E3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7" creationId="{4A36398D-A2D8-436B-9419-81BF858B94F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8" creationId="{1D213F32-660E-423E-A315-7D902FF880A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19" creationId="{78BA80A5-2272-4BD8-AEB8-537CD0D9B5B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0" creationId="{875E2670-06CE-4AE4-ADF2-B38ACBD905D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1" creationId="{0E19EE5F-F48B-4125-87C3-C99FFCB2DB9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2" creationId="{BC719C2C-6359-49D8-BCBE-631A4EF6BDE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3" creationId="{9953C62A-ABA2-4C5D-A7BC-5919E1C233F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4" creationId="{89A4912B-42E4-42DA-BF8A-5985BFE6A87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5" creationId="{BAF03928-835B-4899-8F02-EF1E59B5BB8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6" creationId="{AEA4527F-F505-4AED-9CED-3C93E4A6FA4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7" creationId="{A205E8F1-D521-4DEC-A2B8-1CD0393F193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8" creationId="{BFEAAA17-50FD-4A86-A002-1302A9B3A52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29" creationId="{C0A7A370-0D0F-4611-AB34-23F7264250C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0" creationId="{0986EE46-CB5A-4B53-AF6D-8A8A9A25CC9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1" creationId="{9C025435-22E0-4603-B36C-F8E1F763E50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2" creationId="{C01AB6DB-31C6-4428-8DD5-FCB4C0D06C1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3" creationId="{025310D4-F317-4351-BFF0-980DF85CF9B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4" creationId="{C362FFF0-445B-4996-89D8-6C7738B6BFC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5" creationId="{3AA2511B-9897-43A5-92DD-71114FE2431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6" creationId="{8912C885-79D0-4187-9D6A-4FE776ABB70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7" creationId="{9CA1D079-3445-488E-98B3-0E05E10B02E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8" creationId="{B839D3FF-7E44-4C42-AE4A-658AFABA93F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39" creationId="{BE620EDC-556F-4830-AD85-7BF36B56EAA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0" creationId="{F05E37DF-1B5D-4584-88AB-C4F36FEC6D4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1" creationId="{6E8EC946-DCB0-4A79-8DCD-0F594BB9861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2" creationId="{F855B1CC-A29A-41FA-AF7A-67407F17D28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3" creationId="{4AE57B32-F4C1-4E1F-A870-F707D3B5875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4" creationId="{1DBCB677-E9CB-4AA0-9D26-AC91E727134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5" creationId="{24E81EFB-FDDA-457E-91EE-AEFA6DD0675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6" creationId="{33111EB4-495A-4CF9-BB12-FD4C0ED5BC9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7" creationId="{77EF6EDE-97E7-4FA5-BEAD-9C25B9DF9A2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8" creationId="{5339CBEA-E646-4DED-AF0E-DCB53C4B44D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49" creationId="{117834FD-0AB3-43F1-8C58-8157DCB510A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0" creationId="{98F43709-85A1-4D1B-9239-1FA684EE1E0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1" creationId="{3A3A003D-AA63-4EFA-AABA-BF0D4596974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2" creationId="{105F5F89-4B8C-4E25-8C65-7AE3A1B817D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3" creationId="{F5506EFD-BDB0-4341-B342-9DC1499A673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4" creationId="{96302A86-36E9-449D-853F-752878914FB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5" creationId="{32705184-97B9-4A6C-86B5-F2E1ABC5F63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6" creationId="{58634C5B-01A3-4DB7-AA43-0D97FC63FB0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7" creationId="{C561F60E-F9F6-4609-927F-A5499AA4FDC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8" creationId="{6733F226-9292-4344-9B20-285A7414082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59" creationId="{664DEE11-273E-4724-A2EC-0A2A13C88CC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0" creationId="{491BDC8B-FFF9-49DC-BB95-CFB9915207B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1" creationId="{99B07043-8593-44C5-A9D2-C75E0C0CD9E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2" creationId="{985E8F4B-28F6-4DF0-8478-01B8E24AFE1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3" creationId="{F29F607C-4871-46D8-B181-D04AD2873BD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4" creationId="{46CDA4E3-58F6-4CD7-BB19-AC1E93BCB2B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5" creationId="{384F3596-EED3-478E-A80A-EC0CC929991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6" creationId="{6DA0C038-45E8-428A-A43C-8911D62D93A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7" creationId="{85087073-25F5-41BA-AB88-1B99485D1C6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8" creationId="{B8A51761-02AD-4231-A5D5-EBE327CC02C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69" creationId="{8991D657-9AAA-4C27-A055-6D963DEE2BE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0" creationId="{6391EB79-3820-471E-B3AB-C2E31A3784D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1" creationId="{96AD010A-6719-4155-BC0D-CEEC092D624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2" creationId="{C0351C50-A20F-4584-AC17-CB3C9D9F042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3" creationId="{B00C7901-87A7-4DDA-A401-FD3DAE40E14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4" creationId="{0C924680-7DD5-434F-B1C3-EC5086F547B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5" creationId="{DA1D67B4-C739-4E6D-A943-DA64C209A4B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6" creationId="{8E828C2E-9819-4B9E-80F6-24872B4A9A2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7" creationId="{4D1A0507-CFB0-4885-96F2-41AE9EDC2A7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8" creationId="{B3E2F955-1CCC-4D4B-836B-F11C0F7CD2D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79" creationId="{8B7472A1-653E-4239-9432-393452AC353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0" creationId="{43482B96-0EAF-4F1E-9A69-1884AA59431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1" creationId="{668BC4F8-0AEC-4F8C-97CD-A1DABE8764E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2" creationId="{D39257FB-8128-4E43-8917-9F50D27F992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3" creationId="{012C1836-7904-4B3D-8371-B37E0D89C72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4" creationId="{0F41C09E-EB73-4818-B063-E1E968A8DB8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5" creationId="{55215807-C11B-4022-8156-0DFE2EFF8B9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6" creationId="{B0042E69-3411-4847-87AC-B4C301004F9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7" creationId="{1E48641A-B926-450B-BF9E-6CB6F44F1B2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8" creationId="{7C21AA6E-3C31-4D76-8901-05E34943711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89" creationId="{4B2E3B43-3F14-4098-85F5-AE834EF1794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0" creationId="{2BCAB431-F02A-4134-A165-03850793B7F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1" creationId="{6772CAC8-DCC6-4EC1-BD49-2098A4011C1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2" creationId="{5660B30F-E879-4BBA-8D62-4464A4523A2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3" creationId="{10C0C28B-0C42-44C1-8127-855EE150039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4" creationId="{003D9779-DDB1-4A43-97C3-C8FAED5B7CB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5" creationId="{C085E6F1-DDEB-4B5B-82B4-18794D6EB44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6" creationId="{383C5BE3-7A36-498D-8A5A-58298A2FF0F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7" creationId="{D0AF2FA7-20FA-49AB-99DC-52BDF9CBCE0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8" creationId="{92DF65B5-1460-44D1-95F6-783CE47D742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399" creationId="{CF0ED334-01A7-4316-971A-9CB0DB0A1E1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0" creationId="{E1659BBB-990D-4B37-9547-B9301F15D8A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1" creationId="{26FAF6FF-B6AE-425E-850F-A03F0EFA124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2" creationId="{D73E9449-628B-4D30-80DB-ADFA7371A46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3" creationId="{53305EB7-6A6A-4F73-A6A1-2F5112F122A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4" creationId="{270194B6-8BA9-436C-BA79-2A1EC4FF943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5" creationId="{C66F820B-C701-4EA5-A961-B5EED75D93A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6" creationId="{961ACB4F-FCA8-4D31-BC62-5EB95717E95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7" creationId="{B6D1F6CB-C24D-4794-9AA9-D93A555D1C5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8" creationId="{095C74A9-7C62-4B9A-A0BD-90E2A47AAE3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09" creationId="{0B43C2F2-CAD8-4DE1-A60D-EBBF1C7F585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0" creationId="{37C63535-8169-4418-B3A2-9A23D8899FB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1" creationId="{03C720CD-FEAE-4DDA-88C2-238E290190B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2" creationId="{603F1D6C-3D15-4E72-8063-DA5972803C6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3" creationId="{072E10B0-63E2-4ECA-AEEB-D43B9F0DE4F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4" creationId="{46912FCE-ED54-4590-9FC7-871E031DCB6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5" creationId="{A850384C-42A7-4D10-A070-73755D4EC7B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6" creationId="{950F80A6-9952-4C59-84C9-E0C96FF7F35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7" creationId="{983DFD88-043B-4192-8704-12F729C20BD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8" creationId="{0D687269-3A3D-4C7E-B15D-ED5D68020E2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19" creationId="{C16CF2B6-7515-4446-964A-3EAC6C23D82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0" creationId="{72F71288-C40B-4836-8127-796D2166E2D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1" creationId="{E7FC72EB-5877-4841-997C-D5553F01601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2" creationId="{9CC1EEC5-1EFF-4E02-8847-AE685312289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3" creationId="{EABA743D-0458-4D08-8D0A-736803742AE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4" creationId="{A2CED96A-0C49-43E3-989D-403C1C6DE57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5" creationId="{57DCC1F9-F570-4EDD-8A65-F38944A8CBE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6" creationId="{A36ED37D-5B23-4D02-8E3F-8E0720B7A2A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7" creationId="{815119F3-0950-4BF3-A5A3-06316488A10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8" creationId="{C059A6FE-0DCD-4920-A687-3971BBD71F1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29" creationId="{823B52F2-9056-4AF1-A237-D4382DC989F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0" creationId="{1BBEEE39-8EAA-4A59-8AFA-2B73E59C388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1" creationId="{73FAA8CD-1789-475F-9364-E9EAD83F67D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2" creationId="{0F897107-30E0-4F9D-982B-07160A4EC9E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3" creationId="{EABEE439-80F6-4C7B-A24A-C21C88BDFEE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4" creationId="{28A1346D-46BD-4AF3-9FA0-156900ACD04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5" creationId="{1E6C8621-37BB-4CEF-A431-3CB1631AEEE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6" creationId="{C01EF42A-9D4A-44E6-9A1A-B03400AE0AB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7" creationId="{5C2ED728-684F-4912-8B2E-4943E3371FF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8" creationId="{06E7BAB2-4E5F-403A-8F59-6C75285FBB3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39" creationId="{D9A7E156-757C-41F0-B5F2-450185C6AF4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0" creationId="{7D5AD326-4CAD-4215-8A90-E92A723D2AB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1" creationId="{3F576F80-8174-4292-87E4-7EBD4ED0196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2" creationId="{67099644-C718-4D20-A24D-455A9D0D205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3" creationId="{A84FB3C9-9CC5-4A48-9EAC-14D0CCE49F4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4" creationId="{3CD15870-B2C5-4B15-811A-3BCC80D8797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5" creationId="{45767E69-F21B-49AE-993A-24E6ABD3ADC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6" creationId="{D30A521E-6D0E-4DCE-9887-2026DF2814C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7" creationId="{B3D60020-062C-47F0-82DE-E4A8335BA3E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8" creationId="{1222AC93-2184-4FE8-8158-FE594A4DAEF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49" creationId="{5E5CD8ED-0949-4EBA-86EE-178B55074E2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0" creationId="{48C716EC-C6CC-4AD1-8A1A-3D52B3C706F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2" creationId="{EB816621-390A-49BD-B542-425F668F271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3" creationId="{86FA67AF-2423-4E2B-B591-544E0ADDA7B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4" creationId="{282CD397-33CC-4101-851D-B1740C62E29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5" creationId="{FD6D2D2D-6DC7-4EF5-B5EA-F646F6C6000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6" creationId="{5FF115DF-8362-4CDA-ABB1-4D39B2372F5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7" creationId="{2AF51A26-091A-42F3-AC7C-53B6D138CCA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8" creationId="{455DCFDD-DEA2-4AD8-8E65-803E53E83DD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59" creationId="{C907A51D-90AD-4522-9230-7D1C42981D2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0" creationId="{2DC8955B-129D-420D-9B58-28A081073F1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1" creationId="{90D1418A-3870-48D7-A3CC-29EA34DF107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2" creationId="{942AF66E-655F-42D2-ADBE-D660C3A1367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4" creationId="{C090A737-2BFF-4D67-8032-E8D145CD831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5" creationId="{F81DE976-F505-40DB-A0AD-2FA1A2DA22F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6" creationId="{0BCD2245-86B4-4920-A91B-825B6FF4392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7" creationId="{C273B168-CB1B-4E5D-AB87-279AB26CDB3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8" creationId="{430B0465-9E11-4904-AD19-884FE37D4F4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69" creationId="{A6CB4B7C-2B16-47C1-A228-BCBBB0CEDCE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0" creationId="{5BF90D9D-07F3-4561-996A-C33F330F8B5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1" creationId="{67888C22-9274-428C-9D1E-9E20D3B5882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2" creationId="{F8EAD900-6260-481D-8D99-E200C8C3867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3" creationId="{CB5F3F10-6D0D-4B60-9F30-59BA1924E82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4" creationId="{F261E826-D7C4-4403-9852-E792CF917F2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5" creationId="{C254F72C-9511-4091-8E17-0D9894B166C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6" creationId="{75DA1016-2EF6-442D-B8FA-A96ED345F84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7" creationId="{3AA979C9-440B-44A0-B7E0-2A17777E609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8" creationId="{C0ABE36C-420E-4E30-8E02-4256B9B3484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79" creationId="{AC26F8CF-C08C-44CD-B78D-AE04C2A6E3FA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0" creationId="{1869816F-8634-4264-B6A3-02CD85F5EFB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1" creationId="{73613D39-508D-4EB4-A082-F47E7DDAF82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2" creationId="{C99923C8-3541-483A-9481-29AF746B107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3" creationId="{0EE11492-4211-413D-94A9-42B57316790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4" creationId="{5274C642-F460-41CC-AA02-FDA4D59CE90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5" creationId="{71F75F3C-3540-4C18-B501-55FCED4CB31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6" creationId="{B7E3A874-9487-4873-BCA4-A3887F4864F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7" creationId="{DA84E366-7393-45DB-AA79-3F249AC9D45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8" creationId="{3D7B73AE-A3D9-4674-8F46-39234CF7744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89" creationId="{8CCCFCFE-DEB1-4D39-9FCB-4E13A9BEF3F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0" creationId="{3263E440-A3FF-479F-BA66-4D85BC1309D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1" creationId="{6EA541B9-7654-455D-8477-753099D09C5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2" creationId="{8C1539BC-54BD-4275-992E-B43EA796440D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3" creationId="{42975EEA-0FE8-4A4E-A1E7-ED249834746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4" creationId="{754AB176-E698-4AA9-860E-8F2F28EA424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5" creationId="{C109DFCC-B1B3-4B76-BECF-89B8E3ED1DA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6" creationId="{A331C53E-76D5-47C3-8A42-70A9ED177AD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7" creationId="{A11739BF-AC57-4925-8CF4-34A509ADE41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8" creationId="{2DAAA97A-8BE2-44ED-9AE8-A40A8A10D69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499" creationId="{EA06BF26-9561-432E-A770-2D5D450EC69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0" creationId="{88C91082-9CC7-494C-8A8E-868866FA048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1" creationId="{0F1C1D07-EEB0-4142-8EAB-72ED9F9C1E3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2" creationId="{7E1A0946-0DDF-4862-9411-158683783F4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3" creationId="{BDD37146-F7A9-46E3-9D52-2265B1EF19F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4" creationId="{D325A785-3A11-4D01-A1FA-6D0EB453B01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5" creationId="{FFCC3EBD-A0E6-4F1B-A1F0-E4C331288EE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6" creationId="{BE506D97-ACB0-49D9-9A6D-7072C0B6689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7" creationId="{D4106ADF-1A2E-4B74-9A62-C78BAC4E3B7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8" creationId="{90A0DF45-994A-47EA-AA9A-3C5674CF7ABE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09" creationId="{A7C9A8BA-8B21-4321-A417-F4A3BE09C14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0" creationId="{2DAC75D2-EA18-47BE-905D-C353F881AAC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1" creationId="{87785D7C-4CD4-4C61-9BFA-6FC3F7457C7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2" creationId="{A57C528F-41F0-47A0-B015-714CD4CB4B2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3" creationId="{D0A6C7A3-2A6D-4556-A8E7-AB1F6BCD52BF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4" creationId="{9D5876A5-D638-47A5-B06A-EA1812ABB9A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5" creationId="{0D909960-B0B6-448C-9B48-ADB054333A5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6" creationId="{10E379CF-9D7F-4B4F-A7BA-A5EE906B229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7" creationId="{6DF0831B-683E-4088-9F92-1F82EE29241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8" creationId="{6BA83CBC-99AD-4EA3-AC6F-D122F034755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19" creationId="{448E7AA3-AE6A-41BF-9B87-5131EA6908B4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0" creationId="{52270A4F-00DA-4DF7-8052-82F7189EA4B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1" creationId="{7F854B31-28A5-403E-BBB2-7B18BA3F167C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2" creationId="{DF8B9379-2B96-401F-BDDA-0A429928C1D9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3" creationId="{0B7F6BF6-A446-44AC-8B57-BE48F68B6A9B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4" creationId="{BC3B86AB-6640-4F69-82D4-72E7D799FC0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5" creationId="{1EC8CA86-1ACA-4ED9-B762-74391123249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6" creationId="{B1FAE363-978A-48A6-8FE8-061224BAB8A3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7" creationId="{46CAA66E-C115-4FE9-B012-F03F24AA7C71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28" creationId="{C078192C-DAC3-4804-B548-2707439C078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0" creationId="{197C3BCD-9F0A-40C7-AD39-A995A157391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1" creationId="{59EFC874-A71A-480C-A578-8E0EB6FA03D2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2" creationId="{6D7BC32E-9E88-4141-9897-E2F952D9C710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3" creationId="{C7240DEC-AE9A-427B-BE47-F2E571319B07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4" creationId="{72D9C608-A12F-4F05-B61A-B549F8D1CF95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5" creationId="{E9B2FAD6-B644-4C42-BDFC-A1CE428E9506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6" creationId="{EA9CA3FC-DE05-46F7-9850-AC3AC9A039E8}"/>
          </ac:spMkLst>
        </pc:spChg>
        <pc:spChg chg="mod topLvl">
          <ac:chgData name="亀田 里江" userId="be58ccee5f2ba743" providerId="LiveId" clId="{1D11F165-89F8-4E93-A89A-8EE1D52AC19F}" dt="2020-09-26T05:59:18.109" v="437" actId="165"/>
          <ac:spMkLst>
            <pc:docMk/>
            <pc:sldMk cId="3267188522" sldId="262"/>
            <ac:spMk id="537" creationId="{D54B7FE6-3092-4C09-A74D-0B6F9285CAD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0" creationId="{44AB972E-466B-4A41-BD37-CBF50B62F6E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1" creationId="{1F168677-FB1F-4134-8D23-EFAAFFD059D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2" creationId="{4D1B5869-0E2C-4868-A014-673947D6F00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3" creationId="{EE4C333C-CE19-4CB6-AFB2-025BE2E4AD6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4" creationId="{6566D1C0-3A60-48B4-B155-CBA7E5E4014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5" creationId="{18028B21-6F8D-4105-866F-B541C07EF60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6" creationId="{0900D155-4E21-4716-A789-680E35B2553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7" creationId="{12E76711-BF2F-41B4-A8D5-3799AC3B34C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8" creationId="{2DF2D50A-6451-4B49-9DB5-87C92EC459B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49" creationId="{71E15ED9-D8F8-43E4-97F7-874A117A0AD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0" creationId="{D673BCDE-F314-4538-8A08-41916C74B52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1" creationId="{231CDE7C-3A78-4977-B58E-946E5D1A885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2" creationId="{7E039446-AD4E-4DDC-88CF-647617117DB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3" creationId="{03174661-28FD-4983-8D60-890A8F4F3EE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4" creationId="{E2E314AA-3BFA-40EB-900D-8CEA5EEB69A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5" creationId="{36276485-DFBF-431C-B1CF-A96108420AE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6" creationId="{A204CBF4-F6D1-46DF-8DB8-D86904BDB68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7" creationId="{40BEAF0A-316E-4096-BBDF-13D52F2A725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8" creationId="{FB347415-D0A7-47A3-8AAE-4F0A0FEFCAD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59" creationId="{1CA690D9-E3C1-4521-B229-3CCA7B0D9D7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0" creationId="{C91F60B6-9A08-49B1-888A-880A4F94FE3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1" creationId="{F98DC2CD-8877-4808-B24F-72331A8CBD4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2" creationId="{1077193E-7241-4039-AB85-C09DE4A7412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3" creationId="{A36B9F7D-F646-4F47-8D97-61D63B044D6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4" creationId="{BC09466C-DE12-49AF-B7AA-6EECE991AE3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5" creationId="{B5E242BD-CA0E-46ED-B405-1CD3F486227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6" creationId="{C838BA6E-CC09-4F96-A46B-6D93E6ED45B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7" creationId="{0A8D09EF-EAAD-438B-9DC2-E7756C0FB00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8" creationId="{700E6EEE-45A9-45A1-8E97-99F52D9F8F5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69" creationId="{F3CC124E-A637-4425-80A0-EF09ECECFBE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70" creationId="{120BD412-8546-4843-B7EE-67F7F46F5FC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71" creationId="{D244E3E7-9692-43DD-ABEC-E48691731A9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72" creationId="{1E9A166F-6108-45E8-A7FE-F7CAB9BE3C8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73" creationId="{0EA23BC1-F29E-4B5A-AFA7-5C5CF13BBAF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76" creationId="{BE9C1FD4-B51E-402B-8372-0B8929E7EEE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78" creationId="{66DB48FD-A799-4C1C-BFB9-7A99E5DA66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79" creationId="{90453329-022D-4D30-843A-70BC073358B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0" creationId="{A3B7D585-A48E-4ED9-8BE1-5C18A9F48DC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1" creationId="{D1A9DE03-3F22-4457-9B04-869AE8B1FC1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2" creationId="{94A527B0-3852-4D82-B27C-3BE48410A1E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3" creationId="{9A2253A7-4AE0-4B76-92E1-160CFFDD138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5" creationId="{D3A5CBF4-4AB8-4619-9214-E72BF9FBEE4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6" creationId="{3CEC88AE-6862-4C33-82CE-F9EACB98CD0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7" creationId="{FFB4BE73-106D-4F8C-9308-FCB29859615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8" creationId="{B77E17E7-2C67-4E57-9FAC-245220269D8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89" creationId="{9F920118-3357-40E7-A6B1-2C674787B44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0" creationId="{449F8CA8-6313-4989-9D6B-0AC4B0DD0E0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1" creationId="{1EB2CF6F-122C-442C-9B60-076A35D70D5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2" creationId="{0F61AEA5-F593-4B9C-AD04-30E2250F9D2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3" creationId="{17DF037A-5D76-4619-8BE1-CE52999F086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4" creationId="{1470163C-EEFA-49E5-9FE7-2B4CA29E210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5" creationId="{2993F1DF-597D-447E-8AE4-A717C3FC753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6" creationId="{FC0B2DE3-B08D-4DD0-8CF1-5B80192A2DF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7" creationId="{BBFE55BD-9E59-4FC2-B827-99BBCDE2B0D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8" creationId="{261D573C-1E94-445B-B205-685B39E5E57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599" creationId="{96D62571-2AF6-4672-8708-567A9048C38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0" creationId="{CA11E385-9A3A-4DAF-A9A1-9EDC2E54199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1" creationId="{5802A669-E130-46BD-8BFE-2ED362AA884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2" creationId="{8C12AFAF-3572-4B9A-84DB-5C32AB59C51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3" creationId="{851DB7C7-C242-4874-A991-F8D64C2E624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4" creationId="{D9F18066-A785-48C8-8638-CB81E7A853F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5" creationId="{7942268B-11F2-4F16-AD41-E8E358732E6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6" creationId="{D67274C8-8A0A-4EF3-BB19-B6901A91FBF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7" creationId="{281B0FB4-A629-4DA9-9498-4C0948C1F86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8" creationId="{A9ACF5AD-FE78-4A3F-8591-8243F1B289A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09" creationId="{B7181064-9CDB-4CD7-A685-78B27A514BC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0" creationId="{0277CE48-AC9C-451D-89D7-2579B570849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1" creationId="{541C50BB-8CC0-4ED1-9DFD-0ADB5FC6F16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2" creationId="{25C32438-0297-47BF-8822-F4872EEE0A8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3" creationId="{7C0B9E25-BCBE-4437-B0D0-BC2E049F88F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4" creationId="{1500B8D8-0950-4492-A407-578B868D478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5" creationId="{44D33CDB-6220-4190-8FE1-39D3ECF6279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6" creationId="{2337B02D-66B4-49CC-A3E5-82960585BB8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7" creationId="{F54D231F-F626-4C35-87B9-966D6A0681A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18" creationId="{EBDEBDCA-503F-48AA-861B-4211DC4D218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1" creationId="{E3E6A5AE-8D30-4FBB-A54E-78DBBB797EA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2" creationId="{37B2BC74-2FE0-4227-83B0-4D503FAD84F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3" creationId="{67CB2D5B-4A8E-4280-9267-AA8F3994E59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4" creationId="{98368798-52F5-4F19-ADD9-1803E51B14D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5" creationId="{9A61F6EE-55E4-4E83-9864-6C9A54BE182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6" creationId="{BF5CEBA1-F24F-4613-92BE-F50503AB9ED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7" creationId="{C9E8E04A-D33B-45F8-A45F-4957BCD1354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8" creationId="{1C9095CD-92C5-4FFB-AE51-3D92289F6CC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29" creationId="{A7C7D8FC-2C6F-4047-B596-41191FB580D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0" creationId="{71617FEB-D1F8-4F1B-8776-597CC2A682E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1" creationId="{68DFC040-A6B4-4E85-A7F0-9A81EC3C2CE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2" creationId="{C33F79CE-E447-415C-A840-B37BC67F04F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3" creationId="{B8EABD80-9188-4A74-9362-1549BBF4B57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4" creationId="{18980EA0-7D7F-4EFE-9CC2-F57A06695A1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5" creationId="{6E6638AF-1859-4294-9A91-2AD4FFF2595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6" creationId="{7F6BD426-0CBB-47C5-BC23-02A72D49091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7" creationId="{CD7D45A4-A3BF-4357-B4E9-B8ACFD63477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8" creationId="{376EE618-DAC7-4690-A3A8-2379EE4E0C3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39" creationId="{A466DFE0-939E-442F-A556-62A7481E4F1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0" creationId="{023EFA58-4A2F-4364-B783-4476999BAA1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1" creationId="{27293308-7097-4CC7-B7A0-382AA4E48FC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2" creationId="{B57022E4-1611-45BE-AE62-19FBF8BC053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3" creationId="{7C4A82C7-1312-4E32-A2DC-A0FDF753C1D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4" creationId="{A6F433CD-50E8-40B0-BAF9-9CB998A6DDA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5" creationId="{E763BED1-C9BC-478C-8E85-BE7F6C848F1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6" creationId="{CA88BA2A-4E94-4DAA-89E1-96E00A35881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7" creationId="{DFEE53E3-8227-4945-9A7A-E71BD7C9364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8" creationId="{46BF58F6-5DCE-4927-9544-C9F7CF91C1C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49" creationId="{ADE47F56-6913-4513-A917-07CECC0D12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0" creationId="{22E3EE3C-D9AE-4D63-9A45-4FEEB30744F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1" creationId="{99E1F1A5-9C40-4892-92FE-16DC813673F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2" creationId="{1FC9FDB1-8951-463F-8D6C-A75DC002A6D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3" creationId="{784C3A83-84B7-4D52-AA9B-132B9B39499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4" creationId="{B3804EA3-677B-41D1-9B46-B9F824AA321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5" creationId="{7E465906-72C8-4757-9201-F707E33621A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6" creationId="{C1FE1400-2DB2-422E-8C25-DE058AAADBA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7" creationId="{2A80E2A3-BC06-4CED-8958-D7E5F2D8E89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8" creationId="{2F72F71C-FCB5-4297-B0E6-A63039A01A1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59" creationId="{350A9905-E39A-44D3-8C83-4A725E4E3A8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0" creationId="{D5A5451E-C619-4485-B4CA-D62716E1A65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1" creationId="{1027E0F2-4B8D-47C2-97C7-2ED24BDE06B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2" creationId="{40A8AA11-6FA2-4EC6-9E3F-E98E6816139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3" creationId="{8B5BBAE7-CE3C-4B2A-9CF6-8C687D710CE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4" creationId="{D6225561-B593-43F6-B548-8407C778C4D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5" creationId="{096418A3-F0BC-413B-B5E4-A5E0F4336F7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6" creationId="{E7BE3095-9A67-4FDD-9A26-BC07AF0509D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7" creationId="{0442F380-4C89-41EE-BD10-DEFA4A678AD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8" creationId="{4BBE7698-26AF-48F6-9BA0-59C0507A25A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69" creationId="{88372FC0-595B-4993-85B9-B28279AF685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0" creationId="{5E5CAF82-CDDB-4692-862B-D0E93B8D166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1" creationId="{F30844AF-FA77-4696-AD0D-13EE6432137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2" creationId="{9EF0B147-FBCD-4CB1-9FDB-08C64E61A97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3" creationId="{DBC6C097-C849-450B-BAD6-484E861643B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4" creationId="{6E4D29C7-EC8D-4234-98B1-B64A12D443F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5" creationId="{70B40C8E-BF03-49FF-A56E-5F648A25251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6" creationId="{52C33350-A98D-42DE-8F21-F219E6BA8EF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7" creationId="{B63E1729-EB14-491D-9E9B-BD2F0DA5D34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8" creationId="{B18F42DD-9AE1-43B5-94DE-5FB5541237E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79" creationId="{3D8174F8-5DDE-4ED0-A230-76CE695533F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0" creationId="{7DBFB50A-08F6-4438-B055-81FCA039748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1" creationId="{B2E46AFD-04F8-47C3-B1C9-3A278935ADE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2" creationId="{7CDDC039-A2E6-429A-8E31-06874EFBBD6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3" creationId="{9C220155-FE22-403C-AB11-91DDF2CD2F4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4" creationId="{6E398C8D-F5F4-41F0-A7AD-43A346B1F0B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5" creationId="{3B5DB065-F9E7-41B1-A16D-6ACC6D33A9D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6" creationId="{9DC3E4F3-397E-4B61-BDFA-A4BEC7DE898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7" creationId="{B1EB048D-EC58-4A04-A928-98FA8612008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8" creationId="{54A8E89A-4447-481E-AD82-ED7BC2B21C8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89" creationId="{3D712543-7A92-4C6C-8A97-909370C5960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0" creationId="{065757AC-748F-49C8-81E3-7CA4E2108D4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1" creationId="{718BF58C-8D3C-4B2E-B3AC-0EBF54357EF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2" creationId="{445131E8-C17A-4B7F-A63D-50504DEB139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3" creationId="{7786754E-66F5-4561-984B-A2BD7F4A548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4" creationId="{F87FEC05-ACC8-41AE-84D0-A02F19BBCE7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5" creationId="{3540E467-121C-439C-A300-8EBADA11E3E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6" creationId="{0A3AC59C-A089-4D99-A555-259E9A95FD5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7" creationId="{23A1F739-3AAD-4D96-B3B5-D0EA3C5D7DC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8" creationId="{DDF26D3B-BC85-4709-AF9C-ADC2B819E8F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699" creationId="{CB1EB888-2ECD-4C5F-B7BA-3BF3B64BD22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0" creationId="{24D6F6BC-A97A-4171-981A-D4C40F949DD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1" creationId="{A618D299-D399-4F43-848D-2CBCB420BA0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2" creationId="{CF895205-1551-4428-9955-C2862284F8F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3" creationId="{95EA55AD-1878-4D80-966E-62184FD22DB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4" creationId="{5B4D3F8F-7041-4885-AF9B-6C883175F41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5" creationId="{1CC1A071-02B3-446C-826A-9DB77AE3FE1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6" creationId="{6300A436-BC4B-4259-8F23-32EBD49C3B5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7" creationId="{5FDF5497-44A1-423F-B174-ECD1AFDF0A8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8" creationId="{9A0858B6-83A7-40A4-A83C-71AD532366F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09" creationId="{7E6FAA9A-6CC2-4AA9-8325-C7CB41F7663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0" creationId="{F8F24C8E-04FD-46EA-BE99-031B42B5C32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1" creationId="{2FAFAA42-721C-4B46-8E9E-35B7AEC7A3A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2" creationId="{74A1A44E-C205-43D9-8D93-1A4DFFED8BC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3" creationId="{475F9DE5-2067-48F0-831A-EF891632788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4" creationId="{704BEC05-E85A-403B-807B-E6E50158358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5" creationId="{5401BB60-5FB7-4874-8F49-2D4D518A290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6" creationId="{3CC42B84-F1D6-4CEC-B460-62B8FFE1B65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7" creationId="{EEB6DEDC-9EC7-4EA9-B3F2-EAE96B1F259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8" creationId="{F0D837C2-6B9F-4977-9CFA-70D65284BF2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19" creationId="{73C07EED-B49C-4445-95E3-74A364EBAD7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0" creationId="{FBA0ABBF-33CE-4848-B639-EF0D17A5D7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1" creationId="{1925FA3D-CE0C-4E77-A783-DDFA9FA607C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2" creationId="{7FDE47DA-95FD-427A-9789-3FC5420CAB6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3" creationId="{96CA6E15-C63F-4BEA-85FD-74E9F6679D0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4" creationId="{8F21A971-6B22-4372-A107-432489FD6AA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5" creationId="{CC4ECE29-352C-4984-9993-6614A9A47D9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6" creationId="{3AB6A904-4EDB-4B28-A9F5-3190009DD08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7" creationId="{D4CB0D97-9A66-49EE-A409-B7FFD3DD20A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8" creationId="{571C9B96-35A2-49CB-B659-02BF1EC3599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29" creationId="{590CE06D-715E-42DF-92FE-65BD8F52D68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0" creationId="{F0963C2F-0712-46F8-97AD-AFBEF7917C9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1" creationId="{3EE6E18D-D4B0-482A-859A-8DEA0819ABB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2" creationId="{22157981-5AA9-4637-9E99-9249199EFC0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3" creationId="{8860BC4B-9B68-4380-82B0-239B911D2A1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4" creationId="{09FA54BE-66EA-4CAB-9F76-AD5B687B6BB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5" creationId="{FE908135-5160-4841-A85B-7E7DDE29CF5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6" creationId="{3DF8DE29-2FD8-4F0E-B2C2-067234229C5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7" creationId="{158D17CF-7474-4B0B-8C0A-53BB8B67ACF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8" creationId="{6CE3A1E6-6B09-420E-A8FB-61E000A8402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39" creationId="{912CCFEE-B73C-4E09-920E-6C05634FE52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0" creationId="{4A7EE376-CEF7-4E50-A122-3D258CDDAB0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1" creationId="{F02AC0F2-BFE1-414F-89CE-09CC8BA0EE0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2" creationId="{549BBC91-5CB5-4925-9056-C4378DE1ABE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3" creationId="{E150F7EA-A6D2-465F-BCBB-3ABFF781BBD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4" creationId="{1F295AF4-BDBC-4314-B638-4E2A4309FA4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5" creationId="{8C599302-B9A5-4773-8704-3D6C8FAD751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6" creationId="{1C599F85-1F77-4D60-A663-732E179F586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7" creationId="{D432C685-6966-4252-B81D-17949FF3A8C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8" creationId="{D64F5917-21AA-48B0-A6F9-F55CD2C6EEC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49" creationId="{086AFEF8-9243-42DE-882F-5E131A75CE0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0" creationId="{8BF8A2A3-148E-4C24-AFF2-4C39C3295E8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1" creationId="{E26BA01E-E367-4D2A-9648-999A5A83844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2" creationId="{955C293B-BC7F-4151-B08B-65931CE28EA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3" creationId="{751DA3EF-295B-4757-A345-4F3E478FFCC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4" creationId="{2CBB8ED4-66AA-45B3-903A-7769EB8E9B2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5" creationId="{5C22757C-AED9-4F11-9FB2-2EF85A19B4E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6" creationId="{DA656DD5-1847-4F29-A533-5840C2866C4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7" creationId="{B531BE30-9568-4821-88B4-E52BAFFA0D5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58" creationId="{613280DB-67D5-49F8-9E19-14E9D23602E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0" creationId="{B56AC716-FC48-440F-8EBE-80AAE4E4272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1" creationId="{07C64D23-392D-4F7E-BF1D-7F930050095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2" creationId="{804488EA-3E53-4C66-A4AF-641F7BD6CAD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3" creationId="{D744A537-4E00-457B-A237-E881D43514F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4" creationId="{B95D461D-90B6-4DD9-A670-CF4393E2BF8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5" creationId="{BFD73B80-5218-4C62-A76A-37F3A4520A5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6" creationId="{F01837B1-B5E3-49EE-9652-CF85B5FFB22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8" creationId="{430757A4-06E2-41AE-93F3-F73938E1845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69" creationId="{ABCF0E60-8A80-4141-A047-E249EA9B36E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0" creationId="{7B7E3E1D-38E8-433B-928D-EA845DFAD53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1" creationId="{87D9E977-EF0B-44C8-82CF-12AD001C93F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2" creationId="{F8F56D5F-1AEE-4A8E-8B9D-F150D732223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3" creationId="{1D21F620-C49D-4C84-86BD-DBA404E998B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4" creationId="{69F5C287-4D26-4798-A49F-1450F1DFF0A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5" creationId="{035D29F1-BA0D-4B49-800A-512D31104DA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6" creationId="{4EDB57C8-9E9D-484D-9B87-E812687B1DE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7" creationId="{5DA6319E-22E5-4E37-8167-352AA076C57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8" creationId="{E9F458DE-E646-4D0F-885C-98F29A223C5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79" creationId="{4CDBE77D-5F21-4692-B81D-91949B41C5A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0" creationId="{083FC50D-8A7B-4139-B79A-72685BCF2C9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1" creationId="{A1B3C301-6DDB-4BD9-9883-702529A7794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2" creationId="{98001A4C-AABC-4356-BC71-F187B7A0BA7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3" creationId="{19957825-215A-4405-8F5A-C0AD6BDEE28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4" creationId="{4141FA61-78C5-46AE-B109-8754E4CC985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5" creationId="{F5D53C52-DFA3-4E6B-B4B2-9CAC46A9F48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6" creationId="{4B1CA296-49DD-4CCE-87FF-04C1A07157B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7" creationId="{30512768-88EE-4F07-9131-460C61AEEC6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8" creationId="{8944450D-9CA6-4A2B-A13B-F0652CBC1FF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89" creationId="{0EA42BC0-E1AB-46D1-9B05-6118FF9E021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0" creationId="{5ECCECFC-BEB2-46F7-9191-BB9D4C30941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1" creationId="{3896ED19-D1A2-4300-8BAB-9481AC15A72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2" creationId="{6D8EDB3E-BEBC-474A-86BB-641CA4C24FF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3" creationId="{F8A50907-86CA-405C-9279-16A531F350F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4" creationId="{7A03B47E-ACEA-4065-9569-9EB2D8685B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5" creationId="{C0A3DDA5-C699-492D-A486-BF35189CF45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6" creationId="{D8F70BCE-BA4A-4A15-B596-905FC24D62D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7" creationId="{05B5586F-4B31-42EE-A813-7A87C7DFE9A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8" creationId="{EDBE76D8-6A19-4C68-9D89-FA1FFE5D1F5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799" creationId="{633AA98D-3D2A-46A9-8693-7D41146A232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0" creationId="{ECC73F57-1220-4F3D-987D-4222128BA76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1" creationId="{37102EE4-D860-4516-8E42-E6C67672A9D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2" creationId="{92FF0B36-A6A7-4EC0-8296-C81643332AC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3" creationId="{336E99FE-50D8-460B-AB18-F9CE4E921B5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4" creationId="{F214F1FB-B402-4F8B-B023-B152494A183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5" creationId="{BC2FD4C4-565A-416E-BE2D-9602182FF32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6" creationId="{8180F91A-3DB9-4FF2-B295-176E7102581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7" creationId="{58F4A935-A963-40CB-8DC8-E21E45D83F8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8" creationId="{103884CB-D40A-470B-88EB-915BC657DE5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09" creationId="{8569D15B-B4BF-4C06-8228-3798770BEF7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0" creationId="{D0F1F57C-4F27-4FF4-8AA2-2EEC5E320DC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1" creationId="{37BA79E2-876D-4885-9A0F-13535A08D70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2" creationId="{E7E32581-8606-4E4F-9342-BC661C3FB1F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3" creationId="{5F2D4A77-6C05-4D0D-BB25-09A3996A4D7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4" creationId="{F6655157-5507-4576-A8D9-917FD277383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5" creationId="{E3BCF127-D3D9-4390-AFF0-BBBEC9DC2EC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6" creationId="{761EC9A7-8F41-4C83-B67C-DA8D3FFCDAD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7" creationId="{9323175D-7FE3-4CE4-A927-1C2C95FE367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8" creationId="{63E366B5-9FA3-4B46-BFD4-49153F77112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19" creationId="{B0AD95E7-9CC5-4C96-B4FC-46FE4D88B02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0" creationId="{D38F3512-6ACF-4F11-A49F-A805C0447E5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1" creationId="{13499307-5D3A-4F87-A2C3-30D5031DFDC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2" creationId="{7AB30AB8-0F2A-4CAF-A239-B80B6DB3B9B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3" creationId="{2E38A9E5-78AE-46C5-AAF9-4513B3EFF07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4" creationId="{72B01476-E949-43C0-86D4-EF15CF5F172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5" creationId="{357478ED-90EA-48EA-A9BC-3960475F375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6" creationId="{EBDF98D0-C3CA-4D6D-9638-C7FA400D3DA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7" creationId="{5FBC8556-B165-4A4F-93DA-543E4CFB4C3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8" creationId="{F128C48D-6CB3-4541-A201-0F72D127666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29" creationId="{4510797C-7FF5-4CA9-A2E2-D53D321A74D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0" creationId="{C7A131A3-2708-4A2B-82E2-8D2871675B0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1" creationId="{FDF31A27-ABE6-428C-B14A-A0745057E52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2" creationId="{F6B05F9B-B759-4E5A-A0CE-4E3740EF591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3" creationId="{7728A37C-4429-469F-99DD-269E29CA3BD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4" creationId="{9054E6FC-A5F0-4820-8D28-3D9CB74E818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5" creationId="{B1A5DB07-87AB-4DEF-A9EC-8A6FCC6C67D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6" creationId="{0399D759-D0A9-4010-B8F6-C82347EFFDB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7" creationId="{4073D4DE-0062-4045-B448-FDF6A0DE778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8" creationId="{3AFB4904-D1ED-46FD-A946-A09BB7DB841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39" creationId="{D8CACE84-64DD-4D79-A3C0-04C30738C6D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0" creationId="{74C008BE-5C5F-4DD3-AFE0-340C903D9D5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1" creationId="{3C7E718E-2866-4324-BA3E-27866B697DB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2" creationId="{8AC45E15-0541-47B6-AAA0-B66EFC14B19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3" creationId="{13E0EEEA-137B-4932-8050-6C10BA8A74C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4" creationId="{85DA1AFC-A157-4C56-B493-169040D2E1C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5" creationId="{AC49BDD6-2B25-4B23-B621-0F9CF03C6EB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6" creationId="{FBBAC7F5-4E1A-4923-A427-B55DA4A5B80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7" creationId="{2EAF2E20-0A15-46FA-A66C-E75020290B8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8" creationId="{CE2C8AE1-6B23-4B23-BFA7-98ED04B5E9E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49" creationId="{958F9172-B22F-4ABA-B781-A487BE1BC8E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0" creationId="{4D8D2171-C30E-4FA0-BFFC-3B5248044F3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1" creationId="{E9361371-FB4F-4CC4-AFD3-FA9E8451E32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2" creationId="{E509115B-8555-448B-8571-3169D33C46D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3" creationId="{63FCD713-2D4A-4DCA-9DC0-3F0AF5089F0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4" creationId="{C4AEE028-7845-46CD-B1EC-8F6E64B8314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5" creationId="{86707973-991C-4CC3-8471-3474ABB60B6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6" creationId="{B44096F2-8B00-43A4-979E-862B4E0DCD0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7" creationId="{60E74014-E8E4-46D9-9472-A6380A31ACB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8" creationId="{E0E4FD3B-66AA-4826-A481-F0DD0215410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59" creationId="{7A854A76-D0E1-4681-9C75-F78A9797A97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0" creationId="{ED94A8CC-B381-4E0D-A175-C374E4CD2D6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1" creationId="{9E708D91-17E9-4784-9BDF-5DE66FDE063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2" creationId="{383C86EC-BA59-4CCB-A57B-C82DEC9A770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3" creationId="{8E693EEC-FBE2-4A7C-A9F0-D8396BC9532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4" creationId="{1C60F49C-B7F2-4406-8290-6C0FDBF173A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5" creationId="{9894956B-EF61-4397-BD48-AEE903F301C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6" creationId="{82AC5E42-E6D0-439B-99A6-ED17E7EB875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7" creationId="{A193D853-0523-4DD0-8022-3E3F140823A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8" creationId="{86B11D11-5C64-45C7-98AE-D0EF1D82247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69" creationId="{EB2A75F5-E653-47D7-8149-96E3AB2C807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0" creationId="{0DB64C1D-EA44-4BC0-AE3A-2D1F8D74142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1" creationId="{BE378E33-1607-48A0-8C07-1247D118EB7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2" creationId="{09D9C137-3146-46DF-933E-2F673C398FE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3" creationId="{01BDE489-CA6B-4133-BFBA-E19C8D27AB8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4" creationId="{2D22AAEE-F8B2-4F15-A406-5ED64DBCE2F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5" creationId="{BBB86D02-9A91-453A-A9DA-82C2930A4D3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6" creationId="{DC5DBD3B-A462-4891-A8E2-1D772E7E8A4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7" creationId="{5BE3C937-E76F-4B5C-BC02-B510975DF01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8" creationId="{5C6C933B-4A84-4C44-9593-A5FA9949A44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79" creationId="{7D9B43EE-3BA0-44B7-A245-88546FE90BC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0" creationId="{BDC0687E-5FF2-40E8-9DCC-D4D7CE30538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1" creationId="{3EF8F495-A358-43DA-AB28-48D58E6654B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2" creationId="{37919E23-9BD9-4735-B614-F938F6E1C3F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3" creationId="{3F8A6569-98CE-4C53-9059-3D23056F8C4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4" creationId="{E96C1083-BDF2-44D9-B63E-40797D3FBED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5" creationId="{2F4702DF-FEB2-465B-90E5-6870EBACECD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6" creationId="{0D071E58-2F84-42E1-94E2-B8C1F6D159D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7" creationId="{FF567CB9-0CA8-46FC-A207-EC6909BC7D7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8" creationId="{E8628A8C-12E0-4431-97C2-4B90865EC62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89" creationId="{D258F181-2B78-4C79-AECE-319568B44E2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0" creationId="{57F79CAC-6F1C-4D0D-8EF8-7AA9D8CA874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1" creationId="{AB87B073-A194-46A9-B770-5B10B8EBDB1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2" creationId="{7B2E185E-1B5E-45DA-B531-9C5281DFBAB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3" creationId="{D558AF49-428E-462D-9D85-E85F1030EA5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4" creationId="{D21164B4-8B8F-48B2-9559-DCA41AA437F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5" creationId="{D9C6CB38-1570-4114-9E6B-78026D5BC29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6" creationId="{40A55476-EA13-409A-833F-B5C74A3EAAA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7" creationId="{19A139CE-B996-4F83-AF52-2EDCF83BBAB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8" creationId="{472B3F0C-D309-4BA9-AD20-AADDC0B4F3B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899" creationId="{99A23472-A92B-4FD2-8DF4-D61F2A492DC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0" creationId="{D5265052-CD1C-40F6-B9F6-2955C3D611D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1" creationId="{63996169-1A39-4ED0-A8F2-AD2ADFDA7D6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2" creationId="{A2555CF6-21D0-4893-A14D-B853A7DCA2F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3" creationId="{5903ECB9-3D79-4E18-A4D8-C4563177A58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4" creationId="{14172DBF-EE32-423F-9408-9DA8614D5CE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5" creationId="{0D97B9AA-980A-49B8-8F88-49868AE8341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6" creationId="{289994A3-7299-4590-8DC6-29E08EDA6C5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7" creationId="{101BFAAD-ACC9-4790-B5A2-5DE491E8A91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8" creationId="{E33685D4-AB70-4B3D-882D-112B1A034F6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09" creationId="{528DAF60-CD96-42EB-8C10-A08BC425454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0" creationId="{21C5E363-7E05-44D9-BB85-562C88A53EE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1" creationId="{2C34335F-50E8-45A4-AECC-874E9DF47D0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2" creationId="{7E8C8B29-2F65-45D4-A29B-06E768906EA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3" creationId="{AE8A7D2D-249A-47AF-AC0E-DFD0D5938EB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4" creationId="{BD2A6614-B64E-45BB-B406-E03B1692EC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5" creationId="{3AB83B0E-639E-4D5E-A34D-8CD2DF88A86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6" creationId="{74C8D7EB-4905-4155-955C-EDB31D2DC87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7" creationId="{7D14DF4C-1C72-413A-AF6A-DD4D6FAAB59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8" creationId="{BC34C9A8-A1FB-404A-8F47-34A198D6D87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19" creationId="{4A09269D-08BA-4867-8522-81E9645189B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0" creationId="{B4F43850-D1C2-4DBD-8EEA-354E3ADBA2F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1" creationId="{891A2CA1-F773-425D-8DE9-6AA251595C4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2" creationId="{9A069D8E-3218-4739-912A-2FF7302B16E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3" creationId="{39EE6535-2C32-48C8-8983-9C29306261B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4" creationId="{21C1E2A9-EE2E-4947-9A49-B44A5EECED3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5" creationId="{F0F49D61-3B41-4ED8-A90F-ABB4B769580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6" creationId="{E242A354-9304-424F-82EC-C773CC9A820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7" creationId="{83B79EE2-0181-41D4-8246-657EAE70734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8" creationId="{42867987-A5BC-44E6-83A3-E01D786C733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29" creationId="{1C551BD8-E313-47A4-81C9-A9E963D953C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0" creationId="{2AAE8DBC-82AF-4E63-AA73-DADF2163C78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1" creationId="{E1C876F4-5427-426B-A634-7C915F3A9B1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2" creationId="{7312472A-C743-464E-86D7-F524167EA71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3" creationId="{00F44CCB-E230-41F6-BCEF-A775048F3A4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4" creationId="{217CDA88-EFAB-488F-8C3C-48044EB5BD0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5" creationId="{B82ECA5E-55B4-43CB-9821-773485D1C64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6" creationId="{A7AE5327-186E-4075-90F9-2F2E99B8A28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7" creationId="{5B283970-3DCA-4661-8689-91C3803B1F8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8" creationId="{9961B70D-69C1-46A4-B034-885A038253E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39" creationId="{704B12F3-3D41-4006-BA4D-BB9F5BFCDA3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0" creationId="{08D7448C-F7D9-4CA7-AE21-27883FD4FD5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1" creationId="{AFA41505-5CDB-4A0A-AE28-330CCB0926C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2" creationId="{FDD9DC71-4220-4D54-BF35-0D6AF2A5A94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3" creationId="{3F0AB781-F147-416F-93D7-B2E60086C66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4" creationId="{9E392236-5B50-4BB3-A26E-709DAD327B3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5" creationId="{DAAB6DB5-393D-4972-BA17-08E627A1D1D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6" creationId="{496056E3-8031-4B81-A3C3-98549F39B76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7" creationId="{5F05AA64-4AD9-4D82-A03C-E7F1845E9A3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8" creationId="{A682F69A-A631-4DD8-A6B7-A929E60A003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49" creationId="{9FC00587-74AF-4C75-9BF2-4D8D9325EF8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0" creationId="{FCAAB56A-3790-4E95-84CC-498D46C39E1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1" creationId="{1F67F960-1CC0-4926-B5EE-C762FF75D6E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2" creationId="{7FD74919-BFA2-4042-A2AA-05AB2FBB17A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3" creationId="{A75F4DC2-A885-4EEF-A26A-0866C47B819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4" creationId="{0D1FE617-1730-440D-A819-10580BCA3BD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5" creationId="{7AC486DA-3033-4007-AA5D-9DAE795455B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6" creationId="{40198E1B-D9A3-4E81-AFD0-0C90BE42075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7" creationId="{01C51B4F-24A0-49EA-B074-4E2985D3BF8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8" creationId="{A4E1747A-39B5-4F6B-AE50-075D21F697C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59" creationId="{98880DDC-7D20-474A-AF25-45C83B0625E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0" creationId="{26C8CB90-E207-4CEB-B351-7D2BFE2F288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1" creationId="{C6E4F2EE-07B7-4332-9AE7-D41DB33EB49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2" creationId="{9AF8E5F3-9C2C-48DB-8D2B-5B94D733C4B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3" creationId="{909DF5BB-1214-4C60-9A43-11D0D01F6D2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4" creationId="{291B6EE1-ED5F-4F95-B42F-9FEBD068851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5" creationId="{FBA6AFF0-4188-4A3D-9AF7-7A83F51DC67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6" creationId="{4A2AF90D-AA3C-4A0E-AC95-3F9CF8977B0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7" creationId="{D536D268-956C-4566-A737-106B05BE13D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8" creationId="{337895A5-98BF-44B0-8FD4-607621E46F6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69" creationId="{0B76A0F0-2102-45CB-A822-8E88699A2A9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0" creationId="{A6715FEC-E020-490C-A0EA-BA6F8285A59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1" creationId="{030239C5-DC37-456F-B207-39EA6E7576C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2" creationId="{8894085A-8BB7-4BD0-A97A-757291F2A62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3" creationId="{BF595777-C6A0-4772-8806-F4FA2FEFF8C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4" creationId="{96C1A5EA-A71E-4522-B43F-C08A3C779BF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5" creationId="{F39ADA34-DC30-4CE3-BCF4-6310BB17DB1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6" creationId="{840EBEDF-A474-4383-9478-9F5C0EE53DD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7" creationId="{E38CE979-86A6-4E21-9BE1-396F6858F34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8" creationId="{70840BBD-C101-4589-899C-2DB905248F5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79" creationId="{42371C7F-96DD-414C-BB14-FDB74C6A895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0" creationId="{CBF37B97-85F5-4BDF-9895-5197A6EE49F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1" creationId="{88EC2791-6A75-4637-A170-4E754E8B092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2" creationId="{7759BACA-0ECA-432C-B476-98797B7A630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3" creationId="{3954859F-2E97-45A8-B726-2ECF04D25A1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4" creationId="{79CF382E-0999-473D-95F3-3D43D20C9C2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5" creationId="{898EF02E-9600-4D94-AECF-B83FCD4E7AC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6" creationId="{3A9F977C-22F5-4D39-A12E-E90D573D288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8" creationId="{10B9743E-7230-4CB8-BD61-AFF71C743C3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89" creationId="{4DFD2ED9-8B70-4697-9B17-FE0D2712DF6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0" creationId="{74C1574D-6A8D-4093-B509-F9FF60DA45A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1" creationId="{5761771D-C227-4F50-952E-7E1C920D151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2" creationId="{D5DB86F7-CFF2-4F18-9CC7-4607CFC0645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3" creationId="{3DB3CFFA-5BD8-45F3-9AB0-FC29A356B3C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4" creationId="{A9523B70-58D0-4EEB-AE91-620A5CA5BB5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5" creationId="{E9318E8F-A7E0-4D55-B4F4-5A76394502B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6" creationId="{DDF56B3C-417C-4661-8FD9-DD730D36D33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7" creationId="{AF835C6A-D1DC-4DB5-B263-9544FAC8065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998" creationId="{B4E3EEA4-6F21-44B7-897C-9006C8A6661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0" creationId="{807C4E20-1677-4290-9390-FDF7C983425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1" creationId="{5BA8F5F9-F02C-49A5-8382-8708ABB9EF3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2" creationId="{266E4F4A-32B6-4AF0-9E83-48145CDD39F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3" creationId="{0DCC1DE5-891F-41AD-901E-D6FF73D9FB5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4" creationId="{E953D2F4-4B3F-42B8-82D8-01B3B260199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5" creationId="{C2FF308A-0E9D-47F4-AE8E-56AC518149F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6" creationId="{C4B8F152-5F7F-4582-B528-6184432748E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7" creationId="{F6E2D6D8-6DC7-407A-A64B-AA5C6C049C4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8" creationId="{8C39EF8A-71B0-4034-8EC2-DCC86BAB83A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09" creationId="{2554F394-6AE8-4C6D-BD48-6D36583D4A3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0" creationId="{00EA837A-0108-4853-87BD-FF063BA78DA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1" creationId="{A6997398-01B1-4B4E-BCBC-8544258ECB6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2" creationId="{1CC19B45-BA8C-4734-A21D-350B143688A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3" creationId="{C8CA247A-1428-45AF-A292-4577DEC260A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4" creationId="{30A2E7D5-CA0F-48CA-8FB3-6873CEF06C9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5" creationId="{CDF0D0F3-A5FE-4777-B993-1859CCEA8D7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6" creationId="{D3D47307-9353-4E4C-8564-8C30350FD17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7" creationId="{78C1A1EF-D013-4F3A-8D55-8EBF7763983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8" creationId="{60F9FEC0-C939-44BC-BBE6-F8C5BC731E3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19" creationId="{6694E50E-09D1-4C5A-81EE-F452318CBBE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0" creationId="{39396CA7-1CF0-46D6-AB9D-8877F14CBCC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1" creationId="{5887AF55-65C3-4D46-83B6-1CF7E3A70C7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2" creationId="{91BFFAD3-DB1B-47A7-965D-EDE3257A2DE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3" creationId="{5767B4AC-250B-488A-90A9-7C5B607819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4" creationId="{A9029764-21BE-4BAA-9CE9-FAD8A60B744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5" creationId="{5C2FC5B2-8C9D-4BF6-90F6-ADEAAB9E1D2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6" creationId="{5447EFA7-9569-45A7-BFE7-B377D826C4A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7" creationId="{8C912D80-5134-453F-A185-D01A75EB14E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8" creationId="{CD5FAE3B-7DC2-4E18-B989-6FF78D72F0F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29" creationId="{3BBB10F6-AC43-42F5-827F-DF2894FA3947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0" creationId="{ADF36FAA-AB16-4E9F-835A-BCDECDA7430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1" creationId="{9E473394-C52A-4159-A4FB-2CA2D734D00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2" creationId="{8E1C1D89-0DD5-4A6B-A7DB-ABFD2C264EA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3" creationId="{0E3F4BE0-499C-4E4C-871D-588F1A59476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4" creationId="{A220B253-F2E6-43B1-AB92-EAB5158349A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5" creationId="{49AE17D2-FA63-46A1-ADEC-5381E92E631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6" creationId="{D5A5D78B-DA50-4552-B94F-7116E512BCE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7" creationId="{CC1D8031-9D3B-442D-9CD4-5653CD5998B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8" creationId="{9C19717B-5B1C-4941-A2FC-8B1BD1639FA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39" creationId="{3C8EB614-C137-4412-84D4-EC2DBF42C2E2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0" creationId="{6F48E988-EA5D-4EA8-85A7-6B28C831ACB4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1" creationId="{20701521-3321-4478-BDBC-8A4064B90AA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2" creationId="{F91EC558-C28F-49CD-B732-2D4618FB934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3" creationId="{84BF3EB8-6B12-43F4-859C-4F2B52BB296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4" creationId="{C2791D35-6B69-4812-B4DA-6F4930A7EA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5" creationId="{72D4BFC3-38D9-4C32-8821-CF44338FF11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6" creationId="{4D00184F-5BDA-467E-AA31-CB58E0D3D3F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7" creationId="{29BE4CCB-5599-44D7-8A3A-F4C0FB36D7B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8" creationId="{8A1445F6-9C2C-4950-9775-C72846FF966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49" creationId="{856929DE-0235-462E-A63D-1BD880CECCBF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0" creationId="{36DB74A5-771E-48D3-B2C7-1565C98DAFF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1" creationId="{8D31B9CF-B14C-4D8C-A13F-EC2EDDF367A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2" creationId="{9C10888B-5F5F-4D5C-B099-3DC21AFD9B13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3" creationId="{F7234BDC-E238-4576-AC8D-6762A040126A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4" creationId="{E9C7BD74-AB0C-431D-86BF-9C8451699DF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5" creationId="{EE589808-DD76-47CD-A65F-DD38C719052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6" creationId="{FBBAEB8E-0E0A-49CC-B30F-465174D473F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7" creationId="{6E678417-9BB9-4CAE-B7AD-2E4C8F1D3AE9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8" creationId="{AB6A19CB-DC50-4AAA-8243-2525AC805C45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59" creationId="{8304E04F-C847-4B59-8A36-824442FC2D6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0" creationId="{082016BB-5703-47CE-8F35-7D3B6AB6BE0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1" creationId="{BD32F828-8AA5-41E9-AB8B-37C7AEAC20FE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2" creationId="{1E8E4894-71FD-4F50-BD02-6D8E8DA05F8B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3" creationId="{43B258B2-7D05-45B1-A7AF-4D37B9F32AC0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4" creationId="{2B0B0BDF-C8D1-46C0-8482-A6EDE7326C0D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6" creationId="{3326F8F0-8409-4B9D-A83F-439945A34B5C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7" creationId="{3F382A48-547A-41A7-B100-F0D509B05A0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8" creationId="{119C2064-E923-4893-A660-802CFC4B417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69" creationId="{6982C22F-8EE2-464C-84F1-5EDF43D297B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70" creationId="{EEFC2D7C-02B4-4577-B11B-77582B826841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71" creationId="{4A3889B2-A0B5-48E8-97E6-6F921D02F268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72" creationId="{992FDD5F-0B69-4F2B-8089-C86395642B86}"/>
          </ac:spMkLst>
        </pc:spChg>
        <pc:spChg chg="mod">
          <ac:chgData name="亀田 里江" userId="be58ccee5f2ba743" providerId="LiveId" clId="{1D11F165-89F8-4E93-A89A-8EE1D52AC19F}" dt="2020-09-26T06:11:43.005" v="485" actId="27803"/>
          <ac:spMkLst>
            <pc:docMk/>
            <pc:sldMk cId="3267188522" sldId="262"/>
            <ac:spMk id="1073" creationId="{3B7770C2-9831-4C92-8545-13B83997AC10}"/>
          </ac:spMkLst>
        </pc:spChg>
        <pc:grpChg chg="add del mod">
          <ac:chgData name="亀田 里江" userId="be58ccee5f2ba743" providerId="LiveId" clId="{1D11F165-89F8-4E93-A89A-8EE1D52AC19F}" dt="2020-09-26T05:59:40.173" v="453" actId="14100"/>
          <ac:grpSpMkLst>
            <pc:docMk/>
            <pc:sldMk cId="3267188522" sldId="262"/>
            <ac:grpSpMk id="3" creationId="{7F314DD3-042B-4686-B1A2-BD83E58A2B3C}"/>
          </ac:grpSpMkLst>
        </pc:grpChg>
        <pc:grpChg chg="mod">
          <ac:chgData name="亀田 里江" userId="be58ccee5f2ba743" providerId="LiveId" clId="{1D11F165-89F8-4E93-A89A-8EE1D52AC19F}" dt="2020-09-26T06:11:43.005" v="485" actId="27803"/>
          <ac:grpSpMkLst>
            <pc:docMk/>
            <pc:sldMk cId="3267188522" sldId="262"/>
            <ac:grpSpMk id="539" creationId="{7F314DD3-042B-4686-B1A2-BD83E58A2B3C}"/>
          </ac:grpSpMkLst>
        </pc:grpChg>
        <pc:picChg chg="add del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2" creationId="{7F314DD3-042B-4686-B1A2-BD83E58A2B3C}"/>
          </ac:picMkLst>
        </pc:picChg>
        <pc:picChg chg="del">
          <ac:chgData name="亀田 里江" userId="be58ccee5f2ba743" providerId="LiveId" clId="{1D11F165-89F8-4E93-A89A-8EE1D52AC19F}" dt="2020-09-26T05:24:32.944" v="342" actId="478"/>
          <ac:picMkLst>
            <pc:docMk/>
            <pc:sldMk cId="3267188522" sldId="262"/>
            <ac:picMk id="3" creationId="{F06DDD12-E36D-451D-9449-1B54C583160B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38" creationId="{E48107CD-A9C3-4AA0-AE90-FD0CC8A9CB8E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39" creationId="{D37304EF-5EF1-4BD9-A92C-FF60A4F9759B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41" creationId="{891CFC0F-8265-4F14-BD98-45A85FD77976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48" creationId="{D99A42D3-77F2-4DBB-81E2-5A6BCDF0498A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83" creationId="{FA8E8654-8774-403E-ABCF-0969F6B374A9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84" creationId="{AE31C061-48EE-4031-B1DD-2E6A79326AB9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223" creationId="{F32D551F-8DF3-48F2-BC5E-7D5F8ED8F5CE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231" creationId="{A2607C70-9856-4EDB-B6F6-988943D321C5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451" creationId="{E96FBB06-6430-4226-8B1C-6EFC2811B421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463" creationId="{26FF4F86-A9F4-4704-8B1B-AF5865683A34}"/>
          </ac:picMkLst>
        </pc:picChg>
        <pc:picChg chg="mod topLvl">
          <ac:chgData name="亀田 里江" userId="be58ccee5f2ba743" providerId="LiveId" clId="{1D11F165-89F8-4E93-A89A-8EE1D52AC19F}" dt="2020-09-26T05:59:18.109" v="437" actId="165"/>
          <ac:picMkLst>
            <pc:docMk/>
            <pc:sldMk cId="3267188522" sldId="262"/>
            <ac:picMk id="529" creationId="{C03F8E4C-6EDC-49B4-8D40-369E545C0DE7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574" creationId="{EEBEAC78-69FE-4CEA-B7AE-9E0BB81355EF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575" creationId="{4C14ED1B-F16B-4B34-9523-FA4A1DDF2D6C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577" creationId="{B2AC8865-4568-4401-AD59-D81D5E679773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584" creationId="{5FBD4758-D1D8-4EBF-B958-D77567D4824A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619" creationId="{02A9DA56-9B64-4E83-983C-3ABDD1146E3E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620" creationId="{C810449B-E422-47AF-882C-DC8351914AE7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759" creationId="{40AEF12B-991F-4C15-AD10-2CDCA32F9ADE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767" creationId="{D9811284-8BF4-4B8A-A153-45B01C75E8C7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987" creationId="{B4D82D08-6B01-46D8-8895-EBA5BDFB8649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999" creationId="{167F0BCB-2EE7-4A17-A5C3-88419B16A71F}"/>
          </ac:picMkLst>
        </pc:picChg>
        <pc:picChg chg="mod">
          <ac:chgData name="亀田 里江" userId="be58ccee5f2ba743" providerId="LiveId" clId="{1D11F165-89F8-4E93-A89A-8EE1D52AC19F}" dt="2020-09-26T06:11:43.005" v="485" actId="27803"/>
          <ac:picMkLst>
            <pc:docMk/>
            <pc:sldMk cId="3267188522" sldId="262"/>
            <ac:picMk id="1065" creationId="{3691463F-3CB5-4E61-A659-9A4A15E695ED}"/>
          </ac:picMkLst>
        </pc:picChg>
      </pc:sldChg>
      <pc:sldChg chg="addSp delSp modSp new mod ord">
        <pc:chgData name="亀田 里江" userId="be58ccee5f2ba743" providerId="LiveId" clId="{1D11F165-89F8-4E93-A89A-8EE1D52AC19F}" dt="2020-09-26T06:14:05.781" v="538" actId="165"/>
        <pc:sldMkLst>
          <pc:docMk/>
          <pc:sldMk cId="2108896354" sldId="263"/>
        </pc:sldMkLst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" creationId="{80D88321-BC42-4DCD-8F99-A40E9DA6821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" creationId="{A5F9DF35-1165-4E6A-9A4B-3282F247056A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" creationId="{2D8FADED-0332-4609-9426-DEADFE5A674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" creationId="{71F48708-DB8A-405A-A629-A4B43DCBF70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" creationId="{EB7797D3-0011-44B4-92CD-8E2F9517249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" creationId="{3EE7A7BB-658A-4EC9-9811-B97FD81698B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" creationId="{07FDEA3C-FE31-4049-B617-4066CF4353AE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" creationId="{2B61A474-78CF-4C74-A2AD-9B6DD9C42A6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" creationId="{96B3E5F2-8ED2-490A-9A68-3213AEE46C6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" creationId="{CD6DF075-2E48-4C77-B4BA-CC518394247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6" creationId="{5F2D9A84-2E83-4423-8DFA-369BE5E4A55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7" creationId="{358E09AB-16B7-4527-9D7E-D368485F8C2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8" creationId="{139FB07D-283D-41DA-9F8D-8BCED8FAFD0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9" creationId="{FBF0F824-9B64-45F4-A65D-9344197B84D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0" creationId="{98A2E5DE-8B5B-468E-A3C3-4E114B893CC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1" creationId="{83B33815-A971-4994-AA29-8199F77AA59A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2" creationId="{0760A54A-EFBF-4B2D-9CAF-7C423433C47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3" creationId="{1F8FFD4F-5FB8-4820-8DC9-FDF20FDAD1C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4" creationId="{05ACE782-95DD-49E9-817D-6CC738D55D1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5" creationId="{195908FC-3D91-4671-BF00-B97613F1195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6" creationId="{AB7A9E6B-CDB7-4386-ADF2-EE7CB0AD487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7" creationId="{5C6C1097-4ADA-4AC0-81D3-C8D820F8940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8" creationId="{B469B6B2-4FEB-4DC4-A36E-94CD7037E2A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29" creationId="{3D323AF1-C0A9-402F-A1A6-9719B6FE1F41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0" creationId="{B5DBAC09-B015-4BE5-AE3C-5E377E2059B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1" creationId="{C95CDFBF-2AA1-4661-A9CA-6EA4525F7C4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2" creationId="{AD66EF7E-7825-4794-A78B-7081A01A715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3" creationId="{4D03E38B-52BE-4009-960E-DC9F238715A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4" creationId="{07D70FE6-D38B-44F0-8C23-642FB1264EB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5" creationId="{19C3BD3D-8424-4372-837E-51F8E1B33E0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6" creationId="{DC9F05B4-6560-4C34-92C4-E46349C27C9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7" creationId="{BF090637-A436-4474-9BCD-6ABE9D7788C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8" creationId="{7F01B528-0A9E-46AA-9EE9-4C2E00E4117A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39" creationId="{42FE06C8-4CED-4454-9ABC-DA80513CD35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0" creationId="{1C8693AE-595E-4D70-807C-97E1E134DA5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1" creationId="{EA25DC8B-3A92-42DF-9FD7-CC91453157AA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2" creationId="{A4A8E776-F25B-4BBE-B3F3-40C55CBD934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3" creationId="{7E56B6B7-1856-4B2A-9D30-87CC216370BE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4" creationId="{B037CC11-95C2-435E-AA7D-B52083105551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5" creationId="{8A063D31-5BEF-4AED-B4F2-DF9E183CECF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6" creationId="{8B381E52-EC7E-46BB-88D5-7EA29BEAD72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7" creationId="{23F3BBD8-B168-47A7-AD01-4E890DB85D2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8" creationId="{2D422D03-69D9-4834-A5D6-EE7D9D92E4F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49" creationId="{9068A762-6CEB-4BD0-BDE8-658E764E29FA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50" creationId="{735D9D83-DC2A-4F3F-B2E1-F70527A2B07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51" creationId="{FEB7C6D9-262D-4580-9310-960FA158B31B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52" creationId="{A6F5C6FA-8C19-46F4-94A5-0B5811E8751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53" creationId="{F412B0A6-9CDB-4680-A0CC-0F475519227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54" creationId="{C4F84FF0-E2AE-4670-81D1-DD600B66C13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58" creationId="{1B7359E3-5BD9-4031-BEF6-C223918BE6C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59" creationId="{2FA34FCC-D589-4A92-941E-6944ED79547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0" creationId="{46B1FA5D-231E-4422-819C-C22ED99D561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1" creationId="{FB190AF1-F0A5-43A3-A3C0-0F00D0531EE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2" creationId="{594DE00D-578D-4548-A8C5-80A8C5D6F29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3" creationId="{ADD8BE75-3919-4E2B-8D44-7FE444287FFE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4" creationId="{3E1B8860-5D39-41C1-96F9-0E16D4C9887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5" creationId="{C2CA31CB-DAD3-44F9-9F37-B699CA03E5D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6" creationId="{11D5AA21-0F2C-4C40-B8A0-317BC93C648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7" creationId="{C16D5BD9-E4F1-497E-927C-4026ECBAE33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8" creationId="{C2B35475-4D1E-401F-BD6B-0F9E29E42AA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69" creationId="{BF4EB6A8-A511-4F5C-99DF-467595D1CF1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0" creationId="{E68F61EB-B773-4383-8A10-2DD728D54A01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1" creationId="{3CB3B57F-7DC9-4439-B140-37AF8644CBF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2" creationId="{5F17CA7E-FB4B-4B5A-9070-8009F1D0EC9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3" creationId="{5FCB33BC-9518-40CE-A90B-8E3D4D47313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4" creationId="{71933A5F-C23E-4F0F-8CCD-C508F54E489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5" creationId="{734A6CA9-1B5C-4D9C-A8A8-13B58EC88E8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6" creationId="{4EE08C75-EAE2-4688-90BE-D60F6CA41BD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7" creationId="{672DD9AE-27F2-4A7A-AE15-6F358518EE7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8" creationId="{EB87BAC5-A1B8-492A-BE39-AD0417E3DA11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79" creationId="{AE38CC1B-C198-4B6D-8943-955CDE164BE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0" creationId="{F31F472B-D04E-4628-8278-7450BE41667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1" creationId="{54F79149-B4FD-457D-9147-60D30BEF8CC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2" creationId="{DF95DFFC-FBEE-427D-84FE-B962D8A0FAB1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3" creationId="{3379F863-D4E2-428F-8DEE-9B098299DC7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4" creationId="{5235FBE3-56A5-45FD-A25B-FA37C8883C9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5" creationId="{B4D97050-3AF3-44D6-B5A0-88508022477B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6" creationId="{053898E6-BE6C-4FDF-B401-7158774B53F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7" creationId="{4D1D17C0-E513-43A5-A2CD-200289189F0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8" creationId="{41C29FDA-A48D-4C2A-AAFA-A95B59D559D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89" creationId="{AE2C7338-DE4A-4DB9-B754-7FDD444C6FB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0" creationId="{335A63F5-3FC5-418F-B891-2717AD0F369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1" creationId="{09815D28-CE2D-4106-B8C6-3E021D39D55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2" creationId="{8E1CAEF4-136D-43CD-A5B4-33CB1CBE6F8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3" creationId="{9005D503-2132-4980-AC5C-C7478F91231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4" creationId="{9853E803-27F1-484C-A8A7-A492A78ACC8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5" creationId="{87BF8F60-9300-4761-978E-BBFE5D81C25B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6" creationId="{DCAC7CF6-AD5E-4A1E-8236-A0D3189B179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7" creationId="{5DDCFFEE-1A0E-4049-B20E-833EE1E58F4B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8" creationId="{E22FDC14-B2C5-4E46-8AB6-125EEF0142E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99" creationId="{3C273DA2-8766-4739-B19C-0227F0FF1B1E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0" creationId="{5724620C-F7C1-460A-A987-919BC01D586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1" creationId="{FBB01C48-0034-428B-97D9-35C6358E67C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2" creationId="{3E1FC81D-331E-4430-91CE-CF2F54EBF18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3" creationId="{F8482684-604B-4978-8133-A752CC5EAAC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4" creationId="{6F920B07-0A6E-4DC2-B1A5-0CC94B9E25B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5" creationId="{519F2DD7-A66D-4B82-8362-2785191E0D0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6" creationId="{2880B93F-98DE-4792-A80F-371BB245400E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7" creationId="{370A78CD-D8BD-44B2-A28D-6A53D58DB25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8" creationId="{89EFB663-9B30-4CE3-A313-F8DFC998DE5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09" creationId="{4D3B9D70-4CB8-4166-A78C-5D3AB0EB155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0" creationId="{5F899FE5-7128-4616-861E-A32387D9886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1" creationId="{CE2BDCAF-B1B1-4AC0-B83B-8DCA01115CA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2" creationId="{D1D6698C-A2B9-4D83-BDCA-885749D3FFD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3" creationId="{62EBE670-86C0-4E51-861F-B6C334A7CB2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4" creationId="{9FBD3052-1268-45A6-9E7E-12C6A48E5AB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5" creationId="{E5B89F3C-2B48-4B60-9E9B-0C582D7C2CA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6" creationId="{0E00866B-BA31-4085-AEA6-42FA171CCEF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7" creationId="{E7E20268-19E0-43D0-9C39-A2FFF0723947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8" creationId="{A66DD035-C6F3-47DF-B2AB-F704F6E72B8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19" creationId="{D350F4A5-635F-4618-BA2E-142CCAD957B1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0" creationId="{325ABE17-7CCF-435F-BA29-CC6D67676D9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1" creationId="{D525B881-747D-499F-9A83-63E4C9F9700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2" creationId="{FEE8A02C-04A6-4430-B3BC-772F5AAF1A4A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3" creationId="{9A2D692D-6691-41C4-904F-08731AA20B8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4" creationId="{37E7595E-D4FD-482C-8CE3-C281FEBDE65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5" creationId="{7384437D-D7FC-4E96-BB7D-03142BCD0F83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6" creationId="{62E6E016-7397-48C1-AFAE-5B08C40C171B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7" creationId="{43D4B901-6AF6-4545-BA6A-77C14DB4171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8" creationId="{4BB84A7C-C219-402E-9664-99FA3C62847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29" creationId="{9762D734-F2F8-4CCD-AAD4-B40C0B4C7B5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0" creationId="{A4519836-CC73-4BCD-AE92-8397E90AEAF8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1" creationId="{014C0537-6575-4B90-B962-741C8930786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2" creationId="{D1346E94-D8A7-4F6E-A060-5ED71D6C25A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3" creationId="{6BC48795-2C77-4680-86DE-ADEB68F184FE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4" creationId="{22019C49-B127-4C9F-A0C5-5863760B997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5" creationId="{470E487C-2FBC-44BC-9696-39719293BEC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6" creationId="{83368257-F76F-4F72-A5A3-A08122EE1C2A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7" creationId="{C805B2E6-D9C8-4A23-A965-96FC1DD443A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8" creationId="{4F9CAF84-043C-436D-A73A-E013B1007A6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39" creationId="{26CD1009-7EA3-43BB-B9C1-5F9FA9455A8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0" creationId="{12CC3E1B-56AC-4F98-A171-98966C40669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1" creationId="{8F917D74-9B78-43E7-8453-AF54F51ABE8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2" creationId="{B7CEBA08-670F-4AA1-8A57-0A0E47EFC65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5" creationId="{6B62E6F1-4953-4118-AFBA-9EF218F7A17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6" creationId="{469955D5-DBB2-4A4F-8E88-1FC54BB1419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7" creationId="{DEAF4A20-CCD5-4F06-AC0C-A3B3F626BD0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8" creationId="{8ED9B312-CFF3-445E-B8DA-5E6C6AB5137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49" creationId="{245DE3B1-BEB4-4D47-9CD5-57D1F5508752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0" creationId="{F21B0D89-16E7-420B-9018-AB300F50BAEB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1" creationId="{D11BB1BD-C1DD-414A-9449-255D6DFCCAE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2" creationId="{E13C4914-EBA3-4A7F-9938-AD35681204D4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3" creationId="{D6344E7B-63CC-4AA3-996E-4A4587BE1A8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4" creationId="{CCF87054-3256-4D45-96D8-E0FE2945E2A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5" creationId="{D63DFC63-257E-427A-BBC7-5268C55C555C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6" creationId="{2FF7A928-EDA8-43C6-837A-AA7C49BBE010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7" creationId="{DE5E388C-8BF1-4E47-B7DC-C3D277C5E2BF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8" creationId="{FA20AA2C-5C89-4E5E-8E7A-6FA0D1C471E6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59" creationId="{7EF7D7B2-18DD-4847-ABC5-97197F4CD5A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60" creationId="{57BB931A-4617-47C0-A735-104A2E555CF5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61" creationId="{9DA5CAF0-3D45-4751-984E-73B3EC98AE09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62" creationId="{0A6516CD-94F7-4A25-9D15-4F287E8B1B9B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63" creationId="{2A698AF7-C27B-4F27-AD1C-80C985F2077D}"/>
          </ac:spMkLst>
        </pc:spChg>
        <pc:spChg chg="mod topLvl">
          <ac:chgData name="亀田 里江" userId="be58ccee5f2ba743" providerId="LiveId" clId="{1D11F165-89F8-4E93-A89A-8EE1D52AC19F}" dt="2020-09-26T06:14:05.781" v="538" actId="165"/>
          <ac:spMkLst>
            <pc:docMk/>
            <pc:sldMk cId="2108896354" sldId="263"/>
            <ac:spMk id="164" creationId="{BCF12C93-57D6-4E9F-9149-D6294E236FF7}"/>
          </ac:spMkLst>
        </pc:spChg>
        <pc:spChg chg="mod topLvl">
          <ac:chgData name="亀田 里江" userId="be58ccee5f2ba743" providerId="LiveId" clId="{1D11F165-89F8-4E93-A89A-8EE1D52AC19F}" dt="2020-09-26T06:13:24.729" v="494" actId="165"/>
          <ac:spMkLst>
            <pc:docMk/>
            <pc:sldMk cId="2108896354" sldId="263"/>
            <ac:spMk id="165" creationId="{C1706502-8F3E-490F-888D-87AA9A1E33C5}"/>
          </ac:spMkLst>
        </pc:spChg>
        <pc:grpChg chg="del mod">
          <ac:chgData name="亀田 里江" userId="be58ccee5f2ba743" providerId="LiveId" clId="{1D11F165-89F8-4E93-A89A-8EE1D52AC19F}" dt="2020-09-26T06:13:24.729" v="494" actId="165"/>
          <ac:grpSpMkLst>
            <pc:docMk/>
            <pc:sldMk cId="2108896354" sldId="263"/>
            <ac:grpSpMk id="4" creationId="{B15622F5-99EC-43D7-80CB-2961A17E2132}"/>
          </ac:grpSpMkLst>
        </pc:grpChg>
        <pc:grpChg chg="add del mod topLvl">
          <ac:chgData name="亀田 里江" userId="be58ccee5f2ba743" providerId="LiveId" clId="{1D11F165-89F8-4E93-A89A-8EE1D52AC19F}" dt="2020-09-26T06:14:05.781" v="538" actId="165"/>
          <ac:grpSpMkLst>
            <pc:docMk/>
            <pc:sldMk cId="2108896354" sldId="263"/>
            <ac:grpSpMk id="5" creationId="{B15622F5-99EC-43D7-80CB-2961A17E2132}"/>
          </ac:grpSpMkLst>
        </pc:grpChg>
        <pc:picChg chg="add del">
          <ac:chgData name="亀田 里江" userId="be58ccee5f2ba743" providerId="LiveId" clId="{1D11F165-89F8-4E93-A89A-8EE1D52AC19F}" dt="2020-09-26T05:29:43.816" v="356" actId="478"/>
          <ac:picMkLst>
            <pc:docMk/>
            <pc:sldMk cId="2108896354" sldId="263"/>
            <ac:picMk id="2" creationId="{B265FE8D-BD59-4938-9496-B8DE46F7DBC4}"/>
          </ac:picMkLst>
        </pc:picChg>
        <pc:picChg chg="add del">
          <ac:chgData name="亀田 里江" userId="be58ccee5f2ba743" providerId="LiveId" clId="{1D11F165-89F8-4E93-A89A-8EE1D52AC19F}" dt="2020-09-26T06:12:31.735" v="488" actId="27803"/>
          <ac:picMkLst>
            <pc:docMk/>
            <pc:sldMk cId="2108896354" sldId="263"/>
            <ac:picMk id="3" creationId="{B15622F5-99EC-43D7-80CB-2961A17E2132}"/>
          </ac:picMkLst>
        </pc:picChg>
        <pc:picChg chg="mod topLvl">
          <ac:chgData name="亀田 里江" userId="be58ccee5f2ba743" providerId="LiveId" clId="{1D11F165-89F8-4E93-A89A-8EE1D52AC19F}" dt="2020-09-26T06:14:05.781" v="538" actId="165"/>
          <ac:picMkLst>
            <pc:docMk/>
            <pc:sldMk cId="2108896354" sldId="263"/>
            <ac:picMk id="55" creationId="{2EE58CF8-F589-4EB5-85C0-D62174B2CCB8}"/>
          </ac:picMkLst>
        </pc:picChg>
        <pc:picChg chg="mod topLvl">
          <ac:chgData name="亀田 里江" userId="be58ccee5f2ba743" providerId="LiveId" clId="{1D11F165-89F8-4E93-A89A-8EE1D52AC19F}" dt="2020-09-26T06:14:05.781" v="538" actId="165"/>
          <ac:picMkLst>
            <pc:docMk/>
            <pc:sldMk cId="2108896354" sldId="263"/>
            <ac:picMk id="56" creationId="{DB515F93-BDE0-4C90-A940-206D96DAFEB8}"/>
          </ac:picMkLst>
        </pc:picChg>
        <pc:picChg chg="mod topLvl">
          <ac:chgData name="亀田 里江" userId="be58ccee5f2ba743" providerId="LiveId" clId="{1D11F165-89F8-4E93-A89A-8EE1D52AC19F}" dt="2020-09-26T06:14:05.781" v="538" actId="165"/>
          <ac:picMkLst>
            <pc:docMk/>
            <pc:sldMk cId="2108896354" sldId="263"/>
            <ac:picMk id="57" creationId="{E0DC0324-4423-4026-95D6-20FD5B7DCF46}"/>
          </ac:picMkLst>
        </pc:picChg>
        <pc:picChg chg="mod topLvl">
          <ac:chgData name="亀田 里江" userId="be58ccee5f2ba743" providerId="LiveId" clId="{1D11F165-89F8-4E93-A89A-8EE1D52AC19F}" dt="2020-09-26T06:14:05.781" v="538" actId="165"/>
          <ac:picMkLst>
            <pc:docMk/>
            <pc:sldMk cId="2108896354" sldId="263"/>
            <ac:picMk id="143" creationId="{A2CAC6B9-DF39-42B0-A288-03F41096A4DA}"/>
          </ac:picMkLst>
        </pc:picChg>
        <pc:picChg chg="mod topLvl">
          <ac:chgData name="亀田 里江" userId="be58ccee5f2ba743" providerId="LiveId" clId="{1D11F165-89F8-4E93-A89A-8EE1D52AC19F}" dt="2020-09-26T06:14:05.781" v="538" actId="165"/>
          <ac:picMkLst>
            <pc:docMk/>
            <pc:sldMk cId="2108896354" sldId="263"/>
            <ac:picMk id="144" creationId="{26FEA201-1818-4554-AAF4-09152B9757C2}"/>
          </ac:picMkLst>
        </pc:picChg>
      </pc:sldChg>
      <pc:sldChg chg="addSp delSp modSp add mod">
        <pc:chgData name="亀田 里江" userId="be58ccee5f2ba743" providerId="LiveId" clId="{1D11F165-89F8-4E93-A89A-8EE1D52AC19F}" dt="2020-09-26T06:12:40.910" v="489" actId="27803"/>
        <pc:sldMkLst>
          <pc:docMk/>
          <pc:sldMk cId="3678552349" sldId="264"/>
        </pc:sldMkLst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" creationId="{FD720B9A-A8C9-4FEC-825E-E6290D8A8FB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" creationId="{D957ABF2-BF4C-48E9-ABD0-12211111EB8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" creationId="{F97CAD24-749C-4484-B402-0023A1BAAB1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" creationId="{D70357A4-2955-490B-99DF-76D2DDA8A2E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" creationId="{689E228A-744C-430A-979F-C3E8C690B2C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" creationId="{0FD55B5E-37E4-4D58-B58E-3210F82DA5F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" creationId="{8C10816D-9D06-4EB4-89C6-891C1C8C0F2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" creationId="{2D0E6F33-00BB-4912-B935-CE00AF5E024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" creationId="{220A1C56-ED8A-4985-BEB9-C44E2E5AA3F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" creationId="{935734BA-12B8-42BE-8A0E-5748861EAD5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" creationId="{AC1C49EC-8AB5-4394-8D2E-A7210F45E5D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" creationId="{74D2F2A5-AC9D-49A6-81F3-9E889E6310E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" creationId="{BB5FD75B-60EC-4814-90C7-70C2CE99D50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" creationId="{AE4D8A7E-E59E-4DF8-B8D1-8CB351B5ABB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" creationId="{6BC4F7FF-29CF-4B29-8C45-639C09AFD87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" creationId="{F6286233-B261-4E94-A681-124CC730AEB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" creationId="{944288D4-F524-4461-84FC-9446CE43798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" creationId="{99381A1A-E5D2-4C85-8FF4-8BE7B955DFC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" creationId="{E0B407EA-C418-410A-B58A-9DE8E0EF206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" creationId="{B27486BF-8DF1-4381-8D9E-06EBE448856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" creationId="{D3FA0900-8E3F-4049-99D0-BA73A511D2D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" creationId="{427550DA-9E73-46F4-B89A-0861EA9B367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" creationId="{8C5F6536-9329-4D3E-846D-7845A35D623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" creationId="{29E17007-BFBD-4285-BC99-B6B02539CA8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" creationId="{2D856954-5AD9-4D31-9CBE-B7FA5C6C2CC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" creationId="{E2D8779E-39A0-42BE-9D91-70A9F765E62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" creationId="{90D99B57-B002-4936-8E0D-3606DEEBB5D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" creationId="{B6B72F0B-AC38-4783-B529-7159599408B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" creationId="{705C02C4-8E04-4CAD-98A7-48D6457A257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" creationId="{BF068D1C-38DB-4653-A3CE-90ADF4C4714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6" creationId="{1D807538-E647-4FD7-8FBA-25AFDF5A482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7" creationId="{914C8216-FDD3-4878-B66C-02C158735B8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8" creationId="{BF8D3D73-97FE-4ADE-9B57-7C52D09764F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9" creationId="{5894C3F0-1E4D-40DA-B908-1E82D8DAD53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0" creationId="{D74538D5-8089-4A04-92B0-52C332FB47C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1" creationId="{0F70F58A-1DD2-434A-8333-101CB7835AE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2" creationId="{F87DC6C7-FB25-4160-A539-20057546F43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3" creationId="{75A67C8D-EBE2-4633-BC05-9DC9EE1FA4A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4" creationId="{1E885B46-3163-4FD4-8081-A16156B3C22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5" creationId="{19F965D5-405A-42E0-BDB1-1EB64794035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6" creationId="{A5EE6209-50D3-44DA-B4B0-06A701F4E53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47" creationId="{CA76EE4D-38D8-4CAB-8DB3-14E47CC2F8C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0" creationId="{C7066B5E-49F1-40CE-AC6A-E4BF73273AA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1" creationId="{1C35D5AF-D0A4-4C27-9734-4F3D64C834A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2" creationId="{E93426C6-C0C9-442C-B5E3-3FA513CB7B8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3" creationId="{5F8B2F0D-A558-4D2F-95FF-D893E8D31B0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4" creationId="{DDA4455B-7D0E-47F2-BCB5-C4EA17BD704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5" creationId="{AE4E56D6-9A6C-4B1F-8D20-8DDD6B107E3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6" creationId="{D9254BBF-B183-47DA-A903-0756D7F3B11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7" creationId="{5BF64D3E-7259-4E90-9F88-49E1B1D330F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8" creationId="{E9A3B951-D2A2-4E02-9624-9E1E2C43521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59" creationId="{835E151A-D0E3-4429-82ED-B947248460F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0" creationId="{99BCA5B9-921D-41FB-A921-879FBE87FE6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1" creationId="{EF7AD0B3-E6F4-488F-ABBD-126DD8449D1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4" creationId="{62FAF2EB-76CB-4AFE-BB2B-13F125C8E60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5" creationId="{AD3D68FF-2F95-45FF-999F-AF1663182E9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6" creationId="{2001F144-D6E3-4499-9040-D8FB2BA54C3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7" creationId="{5239FE8B-3EFB-46EE-B55A-F9247178207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8" creationId="{B6E42D61-C9DC-4572-96EF-AAD68176038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69" creationId="{8F79AE46-E964-4D7F-8696-4084A8B2E83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0" creationId="{CE85DA4A-AB2C-4BE0-99F6-05150936D04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1" creationId="{F9E3553A-973F-4E15-8FC9-D2AF2456BD7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2" creationId="{F7AD2976-8F25-4632-86E7-FD920002B9A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3" creationId="{F3CA0E76-DEF5-4DF4-B53C-9A467032E64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4" creationId="{1A2C3CB6-F03E-49B4-900C-81DD1C807CD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5" creationId="{CD64F0A1-D9EA-417A-8ED6-5A33CF80836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6" creationId="{D5654FFA-1282-4B8C-B7E3-9F021F51672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7" creationId="{F2DB7520-40C4-4895-B3BB-852C2D47DD0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8" creationId="{A31DD2FB-BDA4-4AD0-BA0A-85C1BCD56F4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79" creationId="{D99636B4-9A02-4267-9D6C-E7CFA2F1C8F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0" creationId="{650268F1-F2A9-4B4A-80F8-81C47B6DDFD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1" creationId="{23AF5C80-1975-4A4D-9B5F-8FC2229CEE9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2" creationId="{7A146B3B-52B5-4392-BF94-3DD58A5182B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3" creationId="{DC0DA1EC-897F-4FEF-9D43-76DF06B4BC1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4" creationId="{A4D081B9-F342-4F2E-A0C0-15240AF85AD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6" creationId="{30472789-0ACE-4499-89FF-72928CA549E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7" creationId="{D906070A-FDB4-4B3E-94C2-5DD5F3F374F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8" creationId="{89FFF1F3-7C4F-4E4B-9C72-1C87C6E7BC0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89" creationId="{6C2CAC37-5935-47A8-B250-BF0397B52AE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0" creationId="{B8874454-08EB-4778-AA38-F99A30CD860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1" creationId="{996A04B4-5EA8-4EC5-85B9-75B3F6DFF7B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2" creationId="{04A4CFC2-47B7-4469-9FFD-51725307D1E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3" creationId="{4E7C5ED8-26C8-4790-B0E4-52398FBB62F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4" creationId="{FD671198-F261-4527-8FE7-6163C3BF9B7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5" creationId="{1E5D0B51-8794-41AA-9F68-13766BCC45A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6" creationId="{DBEE2EE8-A590-4C17-8718-84AC9C6DDC5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7" creationId="{119E2CE6-1178-4D8E-A52B-586A1D919DF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8" creationId="{49382B1F-BA9F-4E04-B0F3-295F5F5CD92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99" creationId="{802AE4FA-2C80-48E2-842B-F8B314195BC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0" creationId="{8ABB9BD9-AD20-41FC-AC79-ABFACF0E147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1" creationId="{9751E01D-29BE-4FAB-A9C0-1BDFFC544BD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2" creationId="{2A5F6E3E-5737-4587-8B8E-61EC0FBC898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3" creationId="{22D9D779-43D6-40A4-B02E-1FD9D90C363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4" creationId="{D172432B-828C-413A-B01D-28DE457929F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5" creationId="{879E3C7B-CADE-4F1D-B558-9580B1CE9B3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6" creationId="{FB3FC6EC-9EB5-4B52-9205-0D0FF1464C5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7" creationId="{D7761FDA-74DB-495E-8189-D79F1B5F5D9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8" creationId="{B9413AF0-CB40-465D-893A-FBDCF6C4166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09" creationId="{D98E95DB-B18F-4740-BF80-55B8A2714E6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0" creationId="{38603898-B61E-4FCE-BFAA-43E369578A0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1" creationId="{4D80470C-8799-475E-8D6B-FB518C6E5B7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2" creationId="{88DDADA1-6714-464A-BE91-AF1C4AAA274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3" creationId="{B66A992E-A959-4C1C-B1F2-5985A11942D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4" creationId="{2658AEC8-7B4A-47FE-86C6-9CFE1D833AB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5" creationId="{EC10F6FA-40E1-48F5-83C8-6409325E085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6" creationId="{692EF71A-9A6C-4809-BF0B-ACD7E54B1C4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7" creationId="{CA9B4E51-B317-4382-BAB5-239FACA2B0F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8" creationId="{0AA9417E-BADD-471A-88DB-59B03B33EA6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19" creationId="{DC758EB0-13D4-4023-BF3C-218C5FE8F12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0" creationId="{7169899A-7EAD-4736-86B2-6B32FE4325B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1" creationId="{4488D737-A32B-4B38-A6ED-1EDED9B2F0A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2" creationId="{E0252CF3-9726-43FA-B3D3-819FCCA5B04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3" creationId="{3376B97E-C283-4B67-AE03-3BB4656752F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4" creationId="{797095B5-E930-4968-ADCE-039725622FB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5" creationId="{428179BE-6BC5-42E9-BCFF-E057A1A8865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6" creationId="{C34A2ED8-1D7E-41F8-BF9D-74642037188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7" creationId="{5DCE025C-9D8F-4E36-92C9-60AC6D87488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8" creationId="{0D6AAC76-E710-44D9-B04D-3892C19FAB9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29" creationId="{CE6993E5-5B58-4827-9AB2-E30D3395303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0" creationId="{60A93215-121B-42B1-934B-C58A451BBE2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1" creationId="{DD324C7E-0000-4F33-897B-F394CE17115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2" creationId="{AA70E022-3F79-4FC3-8429-B7E1FFA7517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3" creationId="{2E4C3DFA-50C6-4E4D-B6C9-1DB14D71D9A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4" creationId="{D7E6B533-60A1-4704-8F8F-B8FFBC9A846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5" creationId="{BE41027E-BFB0-4F79-9B19-C22D5C7B337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6" creationId="{44D3271D-735B-489E-A5F6-06D35F84D34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7" creationId="{E57D26AE-7B74-4B0F-B43E-54C8825F5F9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8" creationId="{B36A2079-8C28-417A-96AD-744C1FDA189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39" creationId="{B63FB3A0-9F7F-4966-8DB6-A4580D11703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0" creationId="{5AFE26DF-6440-4A67-A4F2-0424509BB59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1" creationId="{D73F2B8D-CE02-4000-BFBC-DAEEB12B627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2" creationId="{09FB1866-A63E-48C6-BA29-AEAD66957C7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3" creationId="{3BBDC1A3-8629-4C07-9589-CACD1FDA2AC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4" creationId="{C59C558C-85C0-46B1-A375-BBD4F03DFB7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5" creationId="{FF460B42-B8BC-4E96-ABCF-DEE6A4E085F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6" creationId="{3CD0ECE5-C2E6-448E-968C-6317E09ADF4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7" creationId="{255D896C-5596-4A67-B48F-69BD469B631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8" creationId="{77FF0549-FBAB-4599-BDD6-E9AF0A53D78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49" creationId="{29F77176-D99F-495D-B157-82E956FA2C9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0" creationId="{6E5B777B-87E9-4E31-B733-CC16C59918C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1" creationId="{DFA795D6-7366-4CAD-8F2D-F323EC0AA18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2" creationId="{D0AE4235-30D8-443E-8853-3B527565C3F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3" creationId="{8849B456-ED60-4BB8-8C20-D963844B5DD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4" creationId="{8D6773DE-407F-4058-8A2D-641D4D85298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5" creationId="{08C3D669-B48F-4A5D-8BD0-C130426E435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6" creationId="{D497D374-F731-4233-9BF4-EA6B08F8B34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7" creationId="{78B5064A-1270-405C-9708-34F680252CC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8" creationId="{09338E8E-FBF6-4DC4-83E5-4564145E485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59" creationId="{8D9D3F3D-8255-403C-8347-9ACFD723495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0" creationId="{FF916035-D160-49E4-9C44-E38C8B7B21B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1" creationId="{BC03B4D6-0F80-415F-B366-F90BD9D1D4C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2" creationId="{0B9464D1-5D65-4A5A-8921-5702C1EE187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3" creationId="{3026F27A-64EB-491A-BAED-1EA6033DFDD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4" creationId="{17F48DDC-AB84-414F-89AC-C817C7E34A7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5" creationId="{D4E9E358-499F-4FCE-B56F-C76CED96ECA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6" creationId="{3FF3E66D-DCB1-40FA-97DF-BB6D1468658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7" creationId="{2B593711-323B-4BEC-8FCD-918128FC3C2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8" creationId="{8E8CED5F-32B9-4C04-B288-60FF3D49958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69" creationId="{7A80876A-43C6-476C-9FCB-73C68D2F9D8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0" creationId="{4075CECD-D1F3-4B1F-A230-AB3868A52D1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1" creationId="{32914E6F-7245-488F-BD1C-DEEF9D354B6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2" creationId="{F708FB2A-E0FE-4802-85BB-EE3B6551B92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3" creationId="{4B219785-55F6-4016-9354-DB2343E3A96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4" creationId="{6DB4853D-6786-467A-BADC-E9CD65F0AE8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5" creationId="{EA9D6D79-1162-4350-9DF5-BCF21BA66C0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6" creationId="{D764A355-F370-47AF-9999-D4699D1C29D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7" creationId="{D798D9FA-9BC4-4673-82D6-5CBB233FDE7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8" creationId="{76A91D8E-45D9-4E83-9758-34721B3D0CC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79" creationId="{7213B3D6-6BE4-44E0-9AED-658D1CFAB5A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0" creationId="{8F100145-0CEB-47D6-B037-85AC6F6A8E9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1" creationId="{B9037FCE-55CD-41DC-BE4B-822C2A2D0B7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2" creationId="{DE0E6C89-BDCF-49F8-A93C-6E8730EAD67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3" creationId="{13C6BFF8-5E9A-4E87-9DE0-F6AE4427D2F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4" creationId="{FFE98742-C43E-4CF9-9170-63870C23721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5" creationId="{56083C5A-43EC-4650-956C-87596EB6D7C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6" creationId="{F2A6A210-E605-4667-90EA-83B1A3B2993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7" creationId="{EDE2538C-D4E3-4BB4-9AD0-ADD4AAE6915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8" creationId="{D29F874E-42E0-4DBF-8A2E-70FD0FB4646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89" creationId="{AC532C70-55A3-4ECD-9A2D-F95A1E2E31C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0" creationId="{2D4BE14E-E888-4F74-9638-28533712763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1" creationId="{72E47FA9-9C14-400A-8147-D0F8EDCB640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2" creationId="{35D06434-D002-44C1-B49E-72B963BEF03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3" creationId="{A0C477BB-BCDC-4E9B-A1F2-8E5A982AD25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4" creationId="{8553BC7B-5C0C-47EB-B209-7B60F6166E9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5" creationId="{CBA2B661-722C-4D5D-BF8E-D424B2597E2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6" creationId="{249B5B74-C539-4466-A9FF-FF2EBDA5F9F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7" creationId="{3BCA8C6F-4E67-4476-A358-7B78DADBCB9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8" creationId="{693C1608-C2A4-4A2D-8581-B935C6CBEF9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199" creationId="{3F3AA94F-40F5-4825-B33E-14B0E4DCB42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0" creationId="{107C80E3-1E1A-482A-8B5A-58341C53ACA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1" creationId="{766ABDEF-7C85-425D-9FEC-E128DF022CF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2" creationId="{E75A868C-6D4A-4CF9-847F-3F3B609C3A2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3" creationId="{4626FE7C-6C78-455E-BE2B-623E76C3226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4" creationId="{F02B75E6-D1B8-4BF7-9DCF-314EF0463A3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5" creationId="{018B6BBB-8F33-4907-95E6-0B08A83A74C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6" creationId="{9A670BCE-8B54-42CB-9779-19C6C6CFEDC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7" creationId="{89C437E6-E024-469F-811E-1F751E1FCA8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8" creationId="{4F0EAC8F-AEDE-46E1-BEFA-37E74392945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09" creationId="{9486A7D0-9333-4D19-9CBC-2C5FDC2FC49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0" creationId="{584C0C90-2F0D-449D-B5BD-44BA68E7A5A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1" creationId="{5BE42FE9-760B-45DB-BBD5-39408BF86B2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2" creationId="{D4A91478-60B7-4671-AECC-0CADFFA6FBB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3" creationId="{5971FD04-BF02-416E-9EF9-0EF74203F2D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4" creationId="{580A1760-E69E-4146-B1C6-D8E33F8B2F5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5" creationId="{029B3B25-8C40-4B71-95EC-76DDFF2F5B8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6" creationId="{32709311-397C-420D-AFE0-1F1124B3922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7" creationId="{51BD4229-2BF1-40AF-85FA-A81A9F3E0CE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8" creationId="{E9BBE2D3-0834-471B-8008-64D3FB67C04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19" creationId="{50844A38-5D1E-4F24-A561-2AD561C4E0E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0" creationId="{480F764F-8CD3-4E16-889F-92C9E5FCF5E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1" creationId="{F191EEAC-27B4-4AAD-980A-628B10D80D5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2" creationId="{0483A5F7-EDA6-4F42-BAA1-47A52D20A86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3" creationId="{90BEA6B1-ADC4-45B2-B966-33CF279C660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4" creationId="{E1D7B551-693E-4E8E-8822-3297527448C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5" creationId="{B0CE39DF-91A1-418D-8C3F-3C8DC850BF7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6" creationId="{660151EA-6094-4EAD-B692-811BB7613D1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7" creationId="{5160EFA0-9FC2-4193-9BB1-18AE6B1DF86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8" creationId="{DE232BAB-03D3-478D-B0DF-31FE8B8A2F6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29" creationId="{03E89B31-376E-454B-8690-6AEF6BBBC5D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0" creationId="{549A1318-1D96-4F2F-9076-C6D2BC532AF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1" creationId="{A13D1C62-2C55-442E-94B6-FCB598B87FD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2" creationId="{514D207C-3A70-4860-8852-6EE7C02C46B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3" creationId="{A48F908A-F8D9-4E56-B4EF-7AABA58B203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4" creationId="{9814A138-1A48-42C9-900D-76AE669465B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5" creationId="{BD087DA2-2970-4DD6-A3B4-BB557C5AD32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6" creationId="{327D3DEA-BBD9-4B10-A5C5-8E3E4BAB823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7" creationId="{B591BDFC-39EA-42CE-BEE6-3271840C8BF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8" creationId="{7D8EA418-754A-4308-8C01-7B8A393354F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39" creationId="{7E0ABA27-FB44-4BB5-AB38-FE2FAC6E538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0" creationId="{1D5C6359-67E2-46A8-9671-0A0FFCAD0DF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1" creationId="{0A5A4851-326D-4E17-BA82-6EA1B9802EA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2" creationId="{E52246C3-47EB-4C3E-A032-F36B2662DAF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3" creationId="{07849C9D-6FAC-4C0A-8FDF-AAB304B29B5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4" creationId="{46105989-27F0-4F14-8A10-FF416423C4A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5" creationId="{768D5EA1-8EDA-40FD-8D11-28B5D34D1A5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6" creationId="{050A9823-DE51-4B43-8344-BF3AEBD090B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7" creationId="{3BCAACAB-091E-4496-92DC-9F46537FB6F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8" creationId="{6AC4EADE-ADAF-40D8-A4F3-8599BF760DA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49" creationId="{02F4570E-C4D0-46E3-B153-4515A07F91E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0" creationId="{102B7704-FC55-43D7-80DF-82A2B02346D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1" creationId="{1EFF41EF-42BF-4564-8CD4-C2195567233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2" creationId="{92009D94-5A4D-4743-B9D3-269940FBC22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3" creationId="{99A4C163-3C3B-4969-B8AB-06DE2F40E20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4" creationId="{50314E67-A49B-4F4C-B9AA-5896BE8652C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5" creationId="{468C97F8-67EE-43CE-B6B9-928953BCBDC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6" creationId="{B19912CE-CB64-4737-9C10-F8AA064F3B1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7" creationId="{231D57CD-8453-4591-B99B-BDB057D64D2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8" creationId="{D4069EE1-BFE2-4421-A63D-0993A73F4C5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59" creationId="{EADD6309-A021-4E1A-BA25-A2267AB0E15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0" creationId="{12247E76-7B09-43CF-B657-7CDEF643361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1" creationId="{57EC6631-38AC-4E1C-97BA-7EE1475E3CC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2" creationId="{8D3FEC79-FD97-4C82-9646-941C08F19DF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3" creationId="{16A7A707-BD39-4CD7-A5AF-ED6A59E0FB3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4" creationId="{06E1AC92-2935-4E20-8949-C00B00B5294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5" creationId="{8558DFF8-EFFA-466C-A625-CB372530081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6" creationId="{E70BE840-61C0-48B6-B6C6-BABF6D669D8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7" creationId="{87E177C5-7ECC-410F-8433-1C5F4DE38F1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8" creationId="{EC6F3E3E-B6F1-4A12-B182-94157980421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69" creationId="{A8549AA5-A490-49F7-87F0-CCF771765AA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0" creationId="{974DF13B-7B2A-4698-B4D6-0EDA357C44E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1" creationId="{A68B424D-E619-414A-9ABA-8D69E880441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2" creationId="{8B3E3C69-34E9-4520-90A5-3C8F131CCBB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3" creationId="{25476A96-443C-46B0-88F4-56C93FD8BB4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4" creationId="{613C3A2F-236A-4F49-A8F2-845B1B039DE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5" creationId="{BA71CD7F-FA13-4CF1-920D-61E41CFBE9A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6" creationId="{C2F0AEC8-1306-40BF-BDD8-B44F5995BAE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7" creationId="{20CB99D1-2164-4AF1-BBD6-A119A63FD9C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8" creationId="{ACC1C224-BAE1-4951-A5C6-C3F9563B134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79" creationId="{A8CD03CB-6FD5-4B81-BDBE-1393B50F42C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0" creationId="{DCB1C172-7D82-4D17-AE81-8091A795B3D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1" creationId="{99A3169A-C3BD-46D5-9D54-87C437CFE20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2" creationId="{713B9A9B-A1E2-43D2-9104-F8D60E5FF22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3" creationId="{A88B7F61-1263-42FC-AD57-2871FD369B3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4" creationId="{0E724D11-B043-4811-80B7-28F4CE4D7CC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5" creationId="{CBB7CA11-D7E2-417A-B0D5-C765BFD7E58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6" creationId="{41F6F4CA-4A23-413C-B32D-8C73E63D0A9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7" creationId="{C438EE92-0A14-4D95-AF1C-9195B105393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8" creationId="{1FCC87D3-3DA6-484A-AF05-C43832D7C30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89" creationId="{0E8253B1-476C-4260-ADC8-107326F5ACE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0" creationId="{BE791B8D-ECD1-4F87-B7A3-47D998F9554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1" creationId="{09D91770-E21B-47C3-84FF-1D4BF6B1453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2" creationId="{B3C47FA8-BBFB-4D61-B0C8-961CA7A960C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3" creationId="{B0BC67CC-F9B1-4A26-875C-785C6EDAF9A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4" creationId="{22C7EF7E-B36B-45A7-B865-3A11697C1F8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5" creationId="{2C018744-8852-44F7-AB08-15135EAC776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6" creationId="{A09420A8-A64B-47EF-A92E-989197D72BA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7" creationId="{A4F12118-E403-4BAA-A4A8-B2FD5622D13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8" creationId="{CFA7B821-F2EF-4EF3-B561-578D4528F17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299" creationId="{B1D03E17-B279-4AAA-9AD5-779111D79A7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0" creationId="{F08407F1-7913-4485-B70B-9D74330CB21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1" creationId="{045B4F29-BF38-4E3F-BB95-BA03DACFF72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2" creationId="{4E3F9176-1CC9-4201-8FEE-98AB7140D33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3" creationId="{60879407-5D55-4BED-8A17-0103803A1B3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4" creationId="{CEBF3A8D-2488-448B-A551-E4A3B95E91E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5" creationId="{5CE8FD34-BA9F-459E-BC52-B6F4ABE0F49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6" creationId="{836750EE-AA82-4071-A91D-E7D7422AD5A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7" creationId="{81D2EE55-AA00-4EAB-BF1E-90F104506283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8" creationId="{C605C9AD-0C85-4F61-89A6-9DE27084F7F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09" creationId="{CDA3B8B5-9B23-42AA-AD0D-55A8FC035A1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0" creationId="{E256C49C-BA96-4463-8288-2BD2E0F00EB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1" creationId="{5A437EC0-0351-49F0-B62A-D63BF7676F3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2" creationId="{5AA9564C-9C42-4098-9B67-27923D9B201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3" creationId="{B5C3A77B-DA5E-4055-96A2-353F6FA7F73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4" creationId="{A08DDAF8-F3E4-402A-A38F-B5007091C55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5" creationId="{0757F5FB-8EBF-4E3F-9080-9E2CF908BD0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6" creationId="{3B804CB0-ACB8-4B1E-B49B-EA12362FAE6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7" creationId="{D8D0A96C-3F7B-4222-BE79-F29B6089B6C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8" creationId="{20D0C54A-0DCE-40E3-9056-60172A4901F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19" creationId="{95EED60B-0B8C-4E40-B7DE-3ABD1AE264E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0" creationId="{08F0DC05-6F60-4499-8198-6CA5A474EF4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1" creationId="{F8C15B47-8F62-4269-82B8-4952A3B497B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2" creationId="{686FEA13-7039-4139-98D1-A255C89231C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3" creationId="{2461A07C-CC9A-41F1-884B-DC8AFD31BE2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4" creationId="{C1EFE0BF-6560-4394-BF04-C6ADB9E5A6C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5" creationId="{6319E9B3-0976-4066-AD86-3EB17C3F503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6" creationId="{8FE18A2F-2BE8-4BA6-B9F9-E6FD572E2D1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7" creationId="{99E416E2-E054-40F7-A315-8846DA767E5C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8" creationId="{2413C5B5-806E-4713-B78F-3A86D634F0F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29" creationId="{F04B5448-C5B1-444C-B1BA-CFCAFEBE060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0" creationId="{1A8C7EF9-CC6B-4F94-8A5C-EFCAC64BCF0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1" creationId="{2E5D773C-BB23-424A-85CB-29905124A55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2" creationId="{54DEF798-9FB8-4321-9D22-DE23A09CE50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3" creationId="{38C3E545-2E04-454D-BE6B-4C5AD5DD2E8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4" creationId="{5A8F57D9-2136-4722-AA2B-CE7374443A0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6" creationId="{8F2D9064-B577-46FC-A7EC-F6AF60A6CF0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7" creationId="{305C3426-5D7A-4EC7-9266-3DE892A49640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8" creationId="{ADE8DB41-D699-4701-8C65-DAFDBE70A6A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39" creationId="{59A41BDD-DD0C-43D9-947F-0A6C7C06C7B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0" creationId="{DDFC8FCD-C409-4706-A37D-82515F394988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1" creationId="{3B57981A-2BF9-4872-A1E6-E26CFE11667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2" creationId="{E8151F95-558E-41A5-B9AA-7CDF7415647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3" creationId="{41E20E9E-1ECD-4741-AF86-4EB145FB0859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4" creationId="{A3B1A6F1-6D9A-4093-8933-671BB66B5C7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5" creationId="{082B17D6-26BE-49F6-BA57-8DD6C700BD6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6" creationId="{E0EBE7B1-AADC-47F4-8762-DD6157F34CF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7" creationId="{F76E8443-D3DF-422C-806A-D0A1902BAEE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8" creationId="{93BA54A2-CC79-4C8D-95C5-56F4490CCD7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49" creationId="{4B7D6DC3-4675-491D-B9BF-7AF896A16AB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0" creationId="{FA039ABD-8D99-4C81-9508-2BBA0C717A44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1" creationId="{EDA7FD15-536A-4FDC-AD32-F26CE3CFB4C2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2" creationId="{D7BE74F5-A14D-4A0A-9BC7-51B4E43A7136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3" creationId="{C47A0728-61CD-421C-91FC-CA268E6CAC4F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4" creationId="{83718735-6527-40F3-ADBE-225FDE71F337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5" creationId="{9AF9FFAA-7164-4322-9CAA-2F9615939D45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6" creationId="{DE6A4126-958D-4D01-9A52-C2F086F6915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7" creationId="{2E389FA9-23EC-41CE-9461-14E7996BC16D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8" creationId="{2B78C93A-A9D9-4227-A320-09AB9E56AADA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59" creationId="{35CC9BDD-72D5-4D89-A1E1-1D3201241ABE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60" creationId="{660F8919-9A31-4CD3-9769-1EC81B135581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61" creationId="{F77CED99-2F3E-479B-B6E2-4C7A5E6C99FB}"/>
          </ac:spMkLst>
        </pc:spChg>
        <pc:spChg chg="mod">
          <ac:chgData name="亀田 里江" userId="be58ccee5f2ba743" providerId="LiveId" clId="{1D11F165-89F8-4E93-A89A-8EE1D52AC19F}" dt="2020-09-26T06:12:40.910" v="489" actId="27803"/>
          <ac:spMkLst>
            <pc:docMk/>
            <pc:sldMk cId="3678552349" sldId="264"/>
            <ac:spMk id="362" creationId="{6024FE7E-1DB1-4D28-BC1A-2958CA5DA682}"/>
          </ac:spMkLst>
        </pc:spChg>
        <pc:grpChg chg="mod">
          <ac:chgData name="亀田 里江" userId="be58ccee5f2ba743" providerId="LiveId" clId="{1D11F165-89F8-4E93-A89A-8EE1D52AC19F}" dt="2020-09-26T06:12:40.910" v="489" actId="27803"/>
          <ac:grpSpMkLst>
            <pc:docMk/>
            <pc:sldMk cId="3678552349" sldId="264"/>
            <ac:grpSpMk id="4" creationId="{7D0D3BAE-CE7C-45CA-80A2-A1B898F40274}"/>
          </ac:grpSpMkLst>
        </pc:grpChg>
        <pc:grpChg chg="mod">
          <ac:chgData name="亀田 里江" userId="be58ccee5f2ba743" providerId="LiveId" clId="{1D11F165-89F8-4E93-A89A-8EE1D52AC19F}" dt="2020-09-26T06:12:40.910" v="489" actId="27803"/>
          <ac:grpSpMkLst>
            <pc:docMk/>
            <pc:sldMk cId="3678552349" sldId="264"/>
            <ac:grpSpMk id="5" creationId="{7D0D3BAE-CE7C-45CA-80A2-A1B898F40274}"/>
          </ac:grpSpMkLst>
        </pc:grpChg>
        <pc:picChg chg="del">
          <ac:chgData name="亀田 里江" userId="be58ccee5f2ba743" providerId="LiveId" clId="{1D11F165-89F8-4E93-A89A-8EE1D52AC19F}" dt="2020-09-26T05:29:34.109" v="355" actId="478"/>
          <ac:picMkLst>
            <pc:docMk/>
            <pc:sldMk cId="3678552349" sldId="264"/>
            <ac:picMk id="2" creationId="{B265FE8D-BD59-4938-9496-B8DE46F7DBC4}"/>
          </ac:picMkLst>
        </pc:picChg>
        <pc:picChg chg="add del">
          <ac:chgData name="亀田 里江" userId="be58ccee5f2ba743" providerId="LiveId" clId="{1D11F165-89F8-4E93-A89A-8EE1D52AC19F}" dt="2020-09-26T06:12:40.910" v="489" actId="27803"/>
          <ac:picMkLst>
            <pc:docMk/>
            <pc:sldMk cId="3678552349" sldId="264"/>
            <ac:picMk id="3" creationId="{7D0D3BAE-CE7C-45CA-80A2-A1B898F40274}"/>
          </ac:picMkLst>
        </pc:picChg>
        <pc:picChg chg="mod">
          <ac:chgData name="亀田 里江" userId="be58ccee5f2ba743" providerId="LiveId" clId="{1D11F165-89F8-4E93-A89A-8EE1D52AC19F}" dt="2020-09-26T06:12:40.910" v="489" actId="27803"/>
          <ac:picMkLst>
            <pc:docMk/>
            <pc:sldMk cId="3678552349" sldId="264"/>
            <ac:picMk id="48" creationId="{B7EC11A6-2658-43AD-ACCD-78321A1FD62F}"/>
          </ac:picMkLst>
        </pc:picChg>
        <pc:picChg chg="mod">
          <ac:chgData name="亀田 里江" userId="be58ccee5f2ba743" providerId="LiveId" clId="{1D11F165-89F8-4E93-A89A-8EE1D52AC19F}" dt="2020-09-26T06:12:40.910" v="489" actId="27803"/>
          <ac:picMkLst>
            <pc:docMk/>
            <pc:sldMk cId="3678552349" sldId="264"/>
            <ac:picMk id="49" creationId="{89E87A51-D40D-4766-A3FE-832F5EA245D6}"/>
          </ac:picMkLst>
        </pc:picChg>
        <pc:picChg chg="mod">
          <ac:chgData name="亀田 里江" userId="be58ccee5f2ba743" providerId="LiveId" clId="{1D11F165-89F8-4E93-A89A-8EE1D52AC19F}" dt="2020-09-26T06:12:40.910" v="489" actId="27803"/>
          <ac:picMkLst>
            <pc:docMk/>
            <pc:sldMk cId="3678552349" sldId="264"/>
            <ac:picMk id="62" creationId="{C0538227-1FF1-4651-90EF-456FD441E2C6}"/>
          </ac:picMkLst>
        </pc:picChg>
        <pc:picChg chg="mod">
          <ac:chgData name="亀田 里江" userId="be58ccee5f2ba743" providerId="LiveId" clId="{1D11F165-89F8-4E93-A89A-8EE1D52AC19F}" dt="2020-09-26T06:12:40.910" v="489" actId="27803"/>
          <ac:picMkLst>
            <pc:docMk/>
            <pc:sldMk cId="3678552349" sldId="264"/>
            <ac:picMk id="63" creationId="{0AC28935-498F-44D0-923A-0C233C4B3F40}"/>
          </ac:picMkLst>
        </pc:picChg>
        <pc:picChg chg="mod">
          <ac:chgData name="亀田 里江" userId="be58ccee5f2ba743" providerId="LiveId" clId="{1D11F165-89F8-4E93-A89A-8EE1D52AC19F}" dt="2020-09-26T06:12:40.910" v="489" actId="27803"/>
          <ac:picMkLst>
            <pc:docMk/>
            <pc:sldMk cId="3678552349" sldId="264"/>
            <ac:picMk id="85" creationId="{1A0DB7E1-5DD6-4278-8DA0-6EA850C4B7FF}"/>
          </ac:picMkLst>
        </pc:picChg>
        <pc:picChg chg="mod">
          <ac:chgData name="亀田 里江" userId="be58ccee5f2ba743" providerId="LiveId" clId="{1D11F165-89F8-4E93-A89A-8EE1D52AC19F}" dt="2020-09-26T06:12:40.910" v="489" actId="27803"/>
          <ac:picMkLst>
            <pc:docMk/>
            <pc:sldMk cId="3678552349" sldId="264"/>
            <ac:picMk id="335" creationId="{27962E2B-D191-4210-9C4B-5E322252D7A9}"/>
          </ac:picMkLst>
        </pc:picChg>
      </pc:sldChg>
      <pc:sldChg chg="addSp delSp modSp new mod">
        <pc:chgData name="亀田 里江" userId="be58ccee5f2ba743" providerId="LiveId" clId="{1D11F165-89F8-4E93-A89A-8EE1D52AC19F}" dt="2020-09-26T06:12:50.411" v="491" actId="27803"/>
        <pc:sldMkLst>
          <pc:docMk/>
          <pc:sldMk cId="3481746675" sldId="265"/>
        </pc:sldMkLst>
        <pc:spChg chg="del">
          <ac:chgData name="亀田 里江" userId="be58ccee5f2ba743" providerId="LiveId" clId="{1D11F165-89F8-4E93-A89A-8EE1D52AC19F}" dt="2020-09-26T05:33:12.856" v="360" actId="478"/>
          <ac:spMkLst>
            <pc:docMk/>
            <pc:sldMk cId="3481746675" sldId="265"/>
            <ac:spMk id="2" creationId="{07BCC852-9191-4E13-82DF-7CA0963DA021}"/>
          </ac:spMkLst>
        </pc:spChg>
        <pc:spChg chg="del">
          <ac:chgData name="亀田 里江" userId="be58ccee5f2ba743" providerId="LiveId" clId="{1D11F165-89F8-4E93-A89A-8EE1D52AC19F}" dt="2020-09-26T05:33:15.273" v="361" actId="478"/>
          <ac:spMkLst>
            <pc:docMk/>
            <pc:sldMk cId="3481746675" sldId="265"/>
            <ac:spMk id="3" creationId="{BC90C977-0302-4F99-ADD4-9E9AD2C8C9A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" creationId="{A56DF3DB-6ABA-45BC-A7CF-0C516910AD3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" creationId="{0EBD2571-03EF-4902-BD21-F45697BBC8E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" creationId="{12476CEE-0871-456C-B66C-FCDC655AF4C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" creationId="{8BB647A6-AC36-4B53-8467-EEAEF813073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" creationId="{B68AFA29-95EC-4A30-857F-B13771E2D6F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" creationId="{63293F29-8FC0-48BF-9781-7CBF0478864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" creationId="{9F7213D6-6650-40E1-8F63-124A2FE5A97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" creationId="{A267828E-FCD4-47E8-8F01-F8E9AE9A80B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" creationId="{4EA06F7E-D313-4C4A-9D1F-80FCB4457E0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" creationId="{09BAE692-6E73-4CF2-A8E7-75C7BE28E3A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" creationId="{672527B0-CCEB-40F9-A1D0-726F8F64305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8" creationId="{F037142D-04A1-46A5-ACA0-5AFEFA749EC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9" creationId="{F1F9E977-2C0B-40AF-A25E-C85DF2AF9C9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0" creationId="{4576C428-7D07-444E-AB90-7C448DB2D11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1" creationId="{DDFA5606-5E75-4090-AAAD-5DE2956D43C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2" creationId="{1DE5A5B3-33DE-49C2-8A7F-9F6F28E6D71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3" creationId="{016C494A-9142-4C27-A2F8-C84344EB46D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4" creationId="{11932F47-152A-45DD-8AA8-F86181B101D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5" creationId="{10294EEC-C307-487F-9C72-677B54BBA8A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6" creationId="{494A19CE-2E9F-4A8B-9E00-34392428406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7" creationId="{72DF9396-6FA8-4898-A69B-280510052565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8" creationId="{C2D68E1F-B1E3-4CDF-84B8-0C26E7B65F1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29" creationId="{36405446-B134-4A69-A3B7-85742D1BD32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0" creationId="{09DF0930-A1FE-4321-AA8D-F295F6CC730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1" creationId="{30BDA8F1-FB61-401C-8D37-E35728C483B5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2" creationId="{C2F6EF4F-D606-40A8-94D8-5D9531203FB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3" creationId="{3C71358C-41D9-44EB-823C-19EAAEBE2F3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4" creationId="{D927B9CC-FE81-458C-B133-0F8DC3E4F02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5" creationId="{EABC729D-ACA0-4BC3-9D66-FDBA8C252B6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6" creationId="{F5C31EF3-6C5A-4594-9D56-5D9365DCD7F5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7" creationId="{BBF100F8-21A3-4767-9ECB-2B281B9B49C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8" creationId="{94723BCF-D3ED-442E-B88A-0430FAAB4A4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39" creationId="{6042E270-AE7E-48A6-926E-9E3FAE3F431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0" creationId="{23AC059B-9A4A-4912-A464-96CCEE7661E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1" creationId="{2598A3C3-A91C-4B29-AA32-C17A3DFE143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2" creationId="{E32A60DF-85CF-4788-A960-735F41F02F5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3" creationId="{2DC04777-D5EA-447B-A57F-C979D128810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4" creationId="{FD3114C3-C1A1-4C2A-A2BA-8153F60723C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5" creationId="{FA075D7B-BEAC-4BEF-85AA-9DFBC3FCA2AA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6" creationId="{456DF6EF-D41B-4AAC-B37B-5D2C951760E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7" creationId="{355F68D0-54AD-4885-BA95-8C277EC500C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8" creationId="{A705D2B6-D797-49AF-9E48-5DDD7EDD618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49" creationId="{2684064D-E655-40F4-9BD9-CAFFA8D957F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0" creationId="{54F6E8AD-41BA-423D-BEE7-D8D73EA1D4F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1" creationId="{0406EC72-AC6C-41EC-8FC3-1E21BD81A50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2" creationId="{3CE18B5C-7C05-44C2-BF5B-16A04EFFCB9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3" creationId="{56DBA334-5E08-4CEC-AF1A-837AC29CAA0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4" creationId="{1DD914BE-33DB-4EEC-B6B5-4C1A0E7CA97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5" creationId="{5E255F11-7426-4FCD-97C2-BB9D4B3C4A9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6" creationId="{14995DD8-ABB2-458C-B1C9-2EAA8CBEA0D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7" creationId="{C1661AD7-14F5-4254-92C8-AC45ED2184D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8" creationId="{8F404CF5-4FF6-48BE-9F9F-E93FFDDB681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59" creationId="{316858F9-940B-4EFD-820A-4B223533C97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0" creationId="{850F7EB1-B80D-4CF7-B0E3-3934B516098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1" creationId="{EA9EE949-E287-4527-A6F6-3CF1F9A84384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2" creationId="{1D74F13A-2562-44AD-888D-3EF779FB610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3" creationId="{AE9028BA-2690-4C53-A945-141407A67C1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4" creationId="{BC0C5B13-AC45-4B27-A16B-0F058B461F0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5" creationId="{C34D53A0-849C-40DA-9E67-1EDDBCEFA8B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6" creationId="{5465D215-3F1B-402F-912D-5846C531473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7" creationId="{F7E8FECE-E1BB-4A83-98B3-9434ED14D6C4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8" creationId="{DFBF792C-B1E0-45C2-AC58-1DD4398671E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69" creationId="{9C17A806-AC6F-4D59-9CE4-551B80942E4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0" creationId="{73D20FB7-FE21-4177-AE6F-AFB65C44B5E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1" creationId="{D7469323-15FE-4FB5-94DD-5E5A5F78EA3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2" creationId="{EBE9ED93-92EA-46EF-ADB4-A2D42D9B5F9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3" creationId="{94FF72B7-DD0C-492A-9DE4-E66A18B9665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4" creationId="{F075BDB3-080F-4332-933B-2B5742FB282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5" creationId="{BE3DDC9E-2B88-4ADA-8023-41275134FA8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6" creationId="{6E94F8DD-E623-4992-8E19-9062D0B538CA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7" creationId="{9B0AF544-9F2E-42D4-A249-CDE2FF61085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8" creationId="{CF7E3179-188D-41B8-8105-98AAB69F7EA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79" creationId="{D2EE6968-1522-4CA0-BEDC-840D7C4CC7C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0" creationId="{663D9CC9-3B84-49B9-A6B3-01EC8330C34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1" creationId="{A11991E2-D779-44A1-ACCF-575E7BA1983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2" creationId="{DD6365F6-C00B-4127-ACC6-A4CB89C3485A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3" creationId="{376733D6-6C0F-4622-ACA3-74C40F77060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4" creationId="{988CA107-4C88-4D75-8599-DB1689D1491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5" creationId="{FE8E7F3E-1B37-42AF-A890-AC22E5658D3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6" creationId="{5A76F8EF-E925-4EA9-B608-3CBB71CC0FE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7" creationId="{14A93D80-AEDC-47E4-BB82-56E37834AFC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8" creationId="{C169D1C3-F25D-4963-B80D-F8664CCB2E5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89" creationId="{A300494C-F220-45E3-AB43-B8451393775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0" creationId="{BFD31FC1-E9B4-46B4-A397-91E82E2D009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1" creationId="{06A1565C-BE6D-4BA6-BE67-64171EDC633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2" creationId="{14BD453F-C829-4844-9E1A-D477467A30C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3" creationId="{6516707A-F2D7-46AE-AC44-A69242E5715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4" creationId="{3C86FF10-EDB7-45D9-8B43-5EFCE0CC1C2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5" creationId="{78223376-280E-416B-9991-452E84E7FAF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6" creationId="{4B3F8D55-6F2E-4FE5-9039-3E01854654B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7" creationId="{C4A6B2FC-9A73-492A-B73E-F6F3D12F87A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8" creationId="{F835FC7A-7EDF-4E50-89A3-927750842B2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99" creationId="{0E5DBDE6-F9C5-4ADD-9E7D-4F67F806872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0" creationId="{6233C96A-C650-4769-9FA6-98C1BF427C9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1" creationId="{0AFC61FD-3B6E-430A-B0E2-E66DD2A5ECB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2" creationId="{445B918B-B5BE-4DED-A86A-E8AF0591633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3" creationId="{C7124D78-DDD8-4228-A243-335B7F1F6B4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4" creationId="{E6819348-6CAA-440D-8BE5-2A51778343F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5" creationId="{CF4ECA81-7948-4AAC-9F12-8A5B5589E79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6" creationId="{36FA71F4-B9BF-4E61-BC69-1133AF3D6AC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7" creationId="{2B4A71DF-290D-4B84-B9EE-498D1A473D1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8" creationId="{8FB7656E-6EF6-495B-B9BB-0FE74E152C4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09" creationId="{F805ACD8-A9ED-46D3-BD56-EF0103D452A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0" creationId="{6AC44D9C-0896-4425-ABD7-CB44112222B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1" creationId="{54B6F596-5896-4FCF-B0FB-6E1FEB6DBAD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2" creationId="{CE876D03-0A21-4917-A22B-0F4EA5D51CE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3" creationId="{5ACBD36D-8C2F-4048-A8B9-D9832CFF98D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4" creationId="{FD8BF89A-CA62-48F1-A0D9-6FFCB7B86E1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5" creationId="{72E424A0-DD81-47D9-9B98-B002FE0935B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6" creationId="{2AC77C5C-7975-43E4-A847-AA1085E74E2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7" creationId="{C1134EE3-B28C-41E9-8292-B24863C564A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8" creationId="{676A5A2D-876E-4DB6-A194-59831EBD426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19" creationId="{65AA19F4-4C06-4C53-872D-32AEFCB0BD1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0" creationId="{5AA10857-2887-46D7-AB8C-C767275504B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1" creationId="{CFE41DE5-AC05-4948-A53F-10DD641E726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2" creationId="{FC4F34F8-F0AC-4A55-BBD3-2022C79C988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3" creationId="{D370CBAA-7DA4-4C13-A025-EB6325F4824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4" creationId="{D4927A89-E1F0-4620-8233-ADD53CE5D4C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5" creationId="{E7956857-E31A-4B26-BEB0-07F70EFDCD4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6" creationId="{3884BF76-944B-4776-A671-5974C35E83B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7" creationId="{B901A10B-AAA5-4C64-A458-EC6F7025357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8" creationId="{B2A577FF-21B3-4494-A511-81F032F2059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29" creationId="{AFCA40D3-B725-499D-9873-9C938CEA191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0" creationId="{892C02B8-711E-4B80-A337-DB6961DD7AA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1" creationId="{1C577A86-61AA-43EE-A838-9463B85D9AC4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2" creationId="{57F3B1B1-9BA8-48C9-A3DD-AE54DF2B45B7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3" creationId="{092AD735-23EF-4C11-8E63-4FE488A087D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4" creationId="{2A69C65C-3790-4DC0-80A1-6330B8E2E21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5" creationId="{139AE3AE-2D3F-4FE9-AA77-D5098B0BF09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6" creationId="{5E66E1A8-AFD0-4A4B-A295-87EFD0D46CE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7" creationId="{72BE5E88-DF9B-4EF0-A71B-478F1CFE6C0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8" creationId="{3F5C442D-929E-4E69-9F17-0C1ACFE834EF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39" creationId="{DD3755EB-BC45-4E8B-96B9-7336655953A5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0" creationId="{4E3B6EC2-B9D4-40EC-87C3-B3044104247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1" creationId="{433E8486-B0ED-4CCB-A429-86617D784C7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2" creationId="{3C8A0BF0-8D90-460D-9B04-8A5F04B30B0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3" creationId="{8A8D7F03-7433-42F8-85F9-99BB2254A11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4" creationId="{C09A5A12-9D36-485B-A6FE-C8A89776A94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5" creationId="{E0ECBA69-7BEE-4B9A-820E-BC9CF815611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6" creationId="{D1CA4125-38E2-4205-9A72-4AB548496AC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7" creationId="{EFFE8B88-FEB1-4C49-BE68-1FB77CE7152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8" creationId="{7540C9EA-85F9-4B53-84A2-5CD8FCEFC22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49" creationId="{4C37C2EA-D4DE-4E8D-BC98-29A258A8648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0" creationId="{A06CD5AB-1B4E-4B1B-8719-913C86B4B4C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1" creationId="{535631E0-6C5B-47BB-9E38-2F2C2C2806D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2" creationId="{B685FF94-F037-4739-8A12-DDB0EDB264EA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3" creationId="{D4E81A59-3594-468E-897E-C8A2C80B532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4" creationId="{1B0FD7E2-3686-44A6-97E3-192F303CD34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5" creationId="{2EF33F18-9EDA-4A11-80B9-739EE5D732DB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6" creationId="{63A58A28-ACE6-44C0-A59D-B16A5A4D6934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7" creationId="{3C0DAAFD-C264-4D80-8912-090B7AF92030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8" creationId="{3E7D7043-5E6B-41B6-A7C0-583D1325E5E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59" creationId="{D344EC09-72B1-4EC1-B1F1-8A9C3B96B62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0" creationId="{19051E80-09E1-4687-9A35-7698F2A17B46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1" creationId="{63DC5282-8321-4DE1-84F5-0094F605FDC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2" creationId="{5D6836F1-B6F8-4FE4-A1A5-764960E088D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3" creationId="{93CCAB41-0B16-497F-B03B-7095320EF0C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4" creationId="{5A5346AA-C10D-43E1-9DB0-13A0F39E1A5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5" creationId="{F94DAF92-F531-4323-8B62-6176EB908A5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6" creationId="{90CAFC67-FE4B-464D-A46A-4CC8C2BF719A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7" creationId="{D263AB88-C94B-4A1B-B7D5-9B6C92CCFA9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8" creationId="{52A467D3-E9AC-4E02-B3E9-DF778967BCE8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69" creationId="{FBA50CA1-3F7E-4AB6-9208-5786C53AEB4A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0" creationId="{7B92D424-2974-4CB4-B1C8-DCB33999F7A1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1" creationId="{2715DA6E-94E9-4347-B1D5-46F30081A625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2" creationId="{1A174703-1702-4B0D-A69B-8EB62BBC833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3" creationId="{8A01358F-46C6-4425-B3AE-EF245E81873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4" creationId="{0FDE1DE9-D232-418B-9875-B15E6763D9E5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5" creationId="{959EB1BF-D0AF-4FFB-8780-791B69F5287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6" creationId="{B6CAEC3C-AE09-438B-BA02-292D9F1AE51E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7" creationId="{FB9296B7-FF8F-4DD1-B838-B0848BD2B54C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8" creationId="{4BEB413A-18F7-4307-86A6-D412DDD04699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79" creationId="{17FB7515-00BB-4685-82D0-4641141192D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80" creationId="{02F70CF9-99DA-424E-9C6A-32DAF1812F8D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81" creationId="{B0960B21-2123-4A21-BDF4-10D86F439EF2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82" creationId="{C2208C7D-C698-4998-A577-19F33CC2CAF3}"/>
          </ac:spMkLst>
        </pc:spChg>
        <pc:spChg chg="mod">
          <ac:chgData name="亀田 里江" userId="be58ccee5f2ba743" providerId="LiveId" clId="{1D11F165-89F8-4E93-A89A-8EE1D52AC19F}" dt="2020-09-26T06:12:48.754" v="490" actId="27803"/>
          <ac:spMkLst>
            <pc:docMk/>
            <pc:sldMk cId="3481746675" sldId="265"/>
            <ac:spMk id="183" creationId="{0204800E-8E03-401C-AADF-9269415C66E4}"/>
          </ac:spMkLst>
        </pc:spChg>
        <pc:grpChg chg="mod">
          <ac:chgData name="亀田 里江" userId="be58ccee5f2ba743" providerId="LiveId" clId="{1D11F165-89F8-4E93-A89A-8EE1D52AC19F}" dt="2020-09-26T06:12:48.754" v="490" actId="27803"/>
          <ac:grpSpMkLst>
            <pc:docMk/>
            <pc:sldMk cId="3481746675" sldId="265"/>
            <ac:grpSpMk id="3" creationId="{D710A80B-0B62-4384-92E7-1FBC2B0A6EAE}"/>
          </ac:grpSpMkLst>
        </pc:grpChg>
        <pc:grpChg chg="mod">
          <ac:chgData name="亀田 里江" userId="be58ccee5f2ba743" providerId="LiveId" clId="{1D11F165-89F8-4E93-A89A-8EE1D52AC19F}" dt="2020-09-26T06:12:48.754" v="490" actId="27803"/>
          <ac:grpSpMkLst>
            <pc:docMk/>
            <pc:sldMk cId="3481746675" sldId="265"/>
            <ac:grpSpMk id="6" creationId="{D710A80B-0B62-4384-92E7-1FBC2B0A6EAE}"/>
          </ac:grpSpMkLst>
        </pc:grpChg>
        <pc:picChg chg="add del">
          <ac:chgData name="亀田 里江" userId="be58ccee5f2ba743" providerId="LiveId" clId="{1D11F165-89F8-4E93-A89A-8EE1D52AC19F}" dt="2020-09-26T06:12:50.411" v="491" actId="27803"/>
          <ac:picMkLst>
            <pc:docMk/>
            <pc:sldMk cId="3481746675" sldId="265"/>
            <ac:picMk id="4" creationId="{D710A80B-0B62-4384-92E7-1FBC2B0A6EAE}"/>
          </ac:picMkLst>
        </pc:picChg>
        <pc:picChg chg="mod">
          <ac:chgData name="亀田 里江" userId="be58ccee5f2ba743" providerId="LiveId" clId="{1D11F165-89F8-4E93-A89A-8EE1D52AC19F}" dt="2020-09-26T06:12:48.754" v="490" actId="27803"/>
          <ac:picMkLst>
            <pc:docMk/>
            <pc:sldMk cId="3481746675" sldId="265"/>
            <ac:picMk id="5" creationId="{F97C112F-0127-4DF5-A44C-E731FD6A3719}"/>
          </ac:picMkLst>
        </pc:picChg>
      </pc:sldChg>
      <pc:sldChg chg="addSp delSp modSp add mod">
        <pc:chgData name="亀田 里江" userId="be58ccee5f2ba743" providerId="LiveId" clId="{1D11F165-89F8-4E93-A89A-8EE1D52AC19F}" dt="2020-09-26T06:13:03.883" v="493" actId="27803"/>
        <pc:sldMkLst>
          <pc:docMk/>
          <pc:sldMk cId="3495353983" sldId="266"/>
        </pc:sldMkLst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" creationId="{26E6E2D7-D17F-4EF7-BFBF-D536C4422D9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" creationId="{4858A74D-8058-493F-95E6-66DA7903BE19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" creationId="{96254C8B-DBD6-43CD-B9E1-E8D89B71AFD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" creationId="{23FE7C43-4A9F-4FF8-BBFA-66A6566AD374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" creationId="{28B2A4B3-168D-41A5-83A2-A4E4CA3AB96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" creationId="{F53E2EEA-5CED-4F58-9C1B-91A14494849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" creationId="{F0A596A3-8D0E-43C5-B825-FFB4BC84B247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" creationId="{C49D58B2-CCBE-40B2-9F6D-709BE83C7D4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4" creationId="{804DD226-152D-4468-AF73-DD804298A6B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5" creationId="{A79D510D-647C-4A3B-AEB6-15BB1B68D44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6" creationId="{24E801F6-25F1-444E-B6F2-5AF6AB5F1AC4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7" creationId="{D13DAD6D-613A-4BED-B013-B7BDF21F742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8" creationId="{4EBEE395-33A1-400A-B96C-E0C50AE30411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9" creationId="{EB0C0835-4867-4FC3-8310-CEC30A70D84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0" creationId="{3AB13D6F-431C-4EB6-8526-CD181E388C5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1" creationId="{65E12E6D-5ED0-411F-B013-6758A48406D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2" creationId="{8EB6A329-0972-4A4A-A930-B33877B1F89A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3" creationId="{9B10FC18-2B32-4E99-A454-DCCF4CCFADB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4" creationId="{A671A13B-2887-4724-9A97-CDCE37396ED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5" creationId="{C0BC53D8-7008-4F2D-97A1-03869D1BB66A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6" creationId="{1B35B5EA-83ED-4D68-B496-52D799A3F43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7" creationId="{C074D77C-E67F-4325-9D0A-9B85DA454EB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8" creationId="{EB26F7EB-4F6E-4185-A276-88C5FEB72BCD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29" creationId="{026E0E63-5C6C-4935-9A13-6EA2F4DBC68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0" creationId="{9F80DDB2-0C32-4515-AB76-9EF55423E01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1" creationId="{4B32ABB1-EA8F-4505-A741-09E36B8761F1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2" creationId="{A60B6A6B-8834-42BA-8067-80CF4AFB2DA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3" creationId="{1CA8CB8C-1DA2-4875-8B3C-749945BEEB1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4" creationId="{EBC67441-D525-4BE8-9570-5942F209CFC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5" creationId="{6E920C96-A3EE-4E41-A7A9-54A633529C49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6" creationId="{E9A434B3-BE8B-48B7-867A-279DD6702874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7" creationId="{491D1F37-6918-406F-AB36-4394B44650F9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8" creationId="{4A2FAC69-343C-4C40-8191-40F8DE66D91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39" creationId="{4C45C20C-9650-474A-9180-3B60A6D750A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0" creationId="{CC1FEF1E-B672-4AAE-AEF0-04DE4EABEC7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1" creationId="{65317D84-5C39-4640-ADB7-99B37442A0F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2" creationId="{7005DFA4-769C-46D0-8DDF-C9A78422942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3" creationId="{9A91663A-94CF-4598-B6E8-5062310F2F99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4" creationId="{F39BCEE5-D0AD-4869-A93B-6B42CD7ADD3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5" creationId="{3B10BFDA-BAE9-44DC-B27A-7ED7015FF3EA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6" creationId="{3C145FF6-CABA-4CE3-9063-4EA4D4E7DBD7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7" creationId="{893569E4-48E3-4039-99D3-66C24E91487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8" creationId="{AF46AEA4-0986-4DB8-AFE2-E1B0B3F34F74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49" creationId="{6A40E8FF-FA06-4915-9B7B-CB159C07F56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0" creationId="{D4C466CA-9034-490C-891B-B28CF4FD057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1" creationId="{8EA1D776-C978-4386-B870-E5E83EF8C44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2" creationId="{D3C2424E-BEBD-4237-A5D8-35BEFBE54D5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3" creationId="{345539CD-535E-462D-AFCA-30FD75FE965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4" creationId="{97E3A2A7-5582-4052-8503-8858603D118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5" creationId="{6D6A7A16-AD81-4419-82B4-4875CB53982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6" creationId="{8A7BF657-87C0-44E8-A7A6-4762EC2063C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7" creationId="{38151511-BB81-4BAC-AE3E-C4750D46AA1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8" creationId="{FD2CC65B-A28C-4EAE-886F-A341DABD303D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59" creationId="{C9E2E3C3-07C9-4951-9719-D78A8D13909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0" creationId="{C9F2E863-0B6B-4BE7-BF2B-02EA5F9D43A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1" creationId="{14ACA773-0D04-4E13-A642-4B1BCB59477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2" creationId="{E724ECA4-B7F6-4E6F-B9F5-6561793C000D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3" creationId="{22AE83AA-0C50-4B98-8CFB-7FFEA7E16BA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4" creationId="{A0AF92AE-6FE9-48B8-94D5-5DA98D7E5D7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5" creationId="{8E0BE0D3-5818-4CB8-B775-A950C547D99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6" creationId="{7FA4E54A-2AA4-4CBD-B7D1-3E172F139CD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7" creationId="{6DF23205-6259-41BC-A285-E85C9B261439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8" creationId="{B5AF5639-C744-4AD9-BAA8-AFB7253C24C7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69" creationId="{12102767-D223-423D-97D1-4ADF076BD39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0" creationId="{9391FD5C-A94D-4029-9855-25A05EDE3E5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1" creationId="{A510884C-FE8F-4111-85E5-6C176B67795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2" creationId="{7757EB21-74DC-4D6F-A91D-CEBDB8C775E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3" creationId="{705F3327-8CCC-4B3E-8E49-94FDC6C6A60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4" creationId="{4F333DF6-667A-4F2D-A0DC-D70D48842A14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5" creationId="{2C8C7752-92EC-43DB-AD59-EC61C0548CD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6" creationId="{A399292C-6A2D-4823-A02B-61D12ED3FE71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7" creationId="{6E876C53-87FD-4F7C-B608-33FCEF071BE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8" creationId="{0590BDFD-61FB-4146-9A05-9082B41816C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79" creationId="{6EC657D9-A7EA-4B35-A31A-755C3C642C6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0" creationId="{7246AD13-D7E5-433C-B48D-FB0AA0E08A8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1" creationId="{33FCCFA8-26BD-4FF6-9C81-FEA88C0A24F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2" creationId="{2A33A698-A48B-4641-BBCC-C350E3603BA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3" creationId="{104898A6-FA78-41ED-8CB8-C9798383D27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4" creationId="{5ADEBF15-2255-4BBE-AC7B-882841379A5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5" creationId="{1D34C58B-832B-4845-BA10-8E29FD1806D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6" creationId="{485F2F71-DB82-4628-A14C-A6B214E6E33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7" creationId="{20437746-2524-4BAD-B869-179BDA70DC1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8" creationId="{4A947C02-2E44-4529-8717-294B6846EC2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89" creationId="{0981A776-F704-4466-860F-FFD5A2A9420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0" creationId="{96FAAFB5-457D-474D-9F3D-A252D878D24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1" creationId="{74B20D75-4E3E-4BD0-B7D1-0B318D0C1AD7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2" creationId="{39E2A653-C00B-4529-8F3A-C1623A00EBF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3" creationId="{CFB7C2E4-A1BC-4460-B890-0625D44011B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4" creationId="{A47F2B0F-89D4-4FF2-BD4B-DFABA43D251A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5" creationId="{4EC74D33-4CE9-4C0E-8031-C40229CDA12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6" creationId="{58A23FF8-FE38-4449-9461-AD5F132B435A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7" creationId="{1FB3778F-640E-4AB5-BCD2-E312C5479A8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8" creationId="{460FD6E2-C3E4-44E8-B53D-BF3B361DBCC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99" creationId="{9F8C60FF-DD96-491F-ABBF-1BF554C623E7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0" creationId="{98F4A05B-999C-4186-BD05-7DE55528905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2" creationId="{F848BEDA-4C2C-4502-A093-95E139B43BA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3" creationId="{06ECAA44-0AE0-4492-B031-3C9AFF4AEF6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4" creationId="{3A5C9199-F764-467E-9F58-768D065AB0D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5" creationId="{6F3ABAB9-8326-42D4-80DD-2C6F57908DD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6" creationId="{D5429400-5688-4667-A09B-B46ECCDCD03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7" creationId="{144D98AE-D6CC-4846-8A0F-387382CADDF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8" creationId="{83A0DCB1-4A20-4846-8F2A-A32FAB60B92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09" creationId="{4F95E69A-C5C0-43C0-8CF5-234CDA53D6C1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0" creationId="{BB1EDE72-C404-4FA3-80A1-AC9EE72BD68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1" creationId="{CC97A0F9-2C89-43B7-8C60-96250FDBF67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2" creationId="{4595CDB1-FB38-44B9-A0F6-EAF052F2DD0F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3" creationId="{1F1A540E-22EC-4EE8-9997-3E2BA0E590A1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4" creationId="{F1CED42D-2953-489A-ABB9-259E082DDC0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5" creationId="{6CB30A45-E0FC-44EB-A979-404F6ECEA7B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6" creationId="{B1F94047-42D1-49A8-8532-F4EB49286A4D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7" creationId="{80E1C801-6ED7-4601-9823-40AA63DEAD5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8" creationId="{477B5887-F5A4-4AFF-A5F8-D62A199BB23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19" creationId="{BEADF0A6-8B5D-4CA8-9D8C-06881A5A13D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0" creationId="{935E64F1-ECAB-48C2-8637-5D8EC4CA3F3B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1" creationId="{CDD830D3-BE67-4E11-9DFA-E85763D3BC4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2" creationId="{436F48CD-F9FC-4CF7-8A7E-DB3B9198477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3" creationId="{1802EF7F-CBDC-45AB-B37E-3D7359F4195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4" creationId="{4325B09D-EAC6-40C8-81C2-E0BB23167244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5" creationId="{2F367BBE-0A7C-42FE-8348-31D0999A077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6" creationId="{8D8DF44F-3984-4980-B44E-FB422CE12623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7" creationId="{7323C976-7E5D-41C6-9E0E-0890CF59BFE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8" creationId="{29D58C20-BC72-49A3-96D3-697A81BF6DE6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29" creationId="{687EF7F0-96AA-455D-9DF5-E955A7B3B1C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0" creationId="{6D556941-48E4-43DD-BBE2-D8B20998185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1" creationId="{23070BBF-07AB-4D98-AF81-16A4E93E462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2" creationId="{37A0012C-1354-4106-B4CE-4A6216CA5E0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3" creationId="{4C8C59CB-3388-4AD2-B2D7-6084C63A01FC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4" creationId="{A0A9861E-C160-4DB7-8EC8-F3A66C445C64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5" creationId="{1A2C8B9A-B964-4C6A-BA62-7166FBB4BC45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6" creationId="{E30041C8-8203-4D9C-B5F3-B6D85B47C929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7" creationId="{E7982B44-042B-4961-A2D9-25E2A4B3FDC8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8" creationId="{9EC501C9-A484-4F6B-927D-9882EB10744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39" creationId="{79433035-B38A-4A9F-8AC8-4BCAD5B317BE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40" creationId="{F1521EE7-E412-4E71-B4AA-09B7479BBC60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41" creationId="{F1A9D4F5-4DE7-43D6-B811-C46B8BC6BE02}"/>
          </ac:spMkLst>
        </pc:spChg>
        <pc:spChg chg="mod">
          <ac:chgData name="亀田 里江" userId="be58ccee5f2ba743" providerId="LiveId" clId="{1D11F165-89F8-4E93-A89A-8EE1D52AC19F}" dt="2020-09-26T06:12:57.512" v="492" actId="27803"/>
          <ac:spMkLst>
            <pc:docMk/>
            <pc:sldMk cId="3495353983" sldId="266"/>
            <ac:spMk id="142" creationId="{82A9E786-0EC9-4667-8C6B-BAA77FCA8CD8}"/>
          </ac:spMkLst>
        </pc:spChg>
        <pc:grpChg chg="mod">
          <ac:chgData name="亀田 里江" userId="be58ccee5f2ba743" providerId="LiveId" clId="{1D11F165-89F8-4E93-A89A-8EE1D52AC19F}" dt="2020-09-26T06:12:57.512" v="492" actId="27803"/>
          <ac:grpSpMkLst>
            <pc:docMk/>
            <pc:sldMk cId="3495353983" sldId="266"/>
            <ac:grpSpMk id="4" creationId="{D2DC5100-66CA-402A-86E6-220C5155325F}"/>
          </ac:grpSpMkLst>
        </pc:grpChg>
        <pc:grpChg chg="mod">
          <ac:chgData name="亀田 里江" userId="be58ccee5f2ba743" providerId="LiveId" clId="{1D11F165-89F8-4E93-A89A-8EE1D52AC19F}" dt="2020-09-26T06:12:57.512" v="492" actId="27803"/>
          <ac:grpSpMkLst>
            <pc:docMk/>
            <pc:sldMk cId="3495353983" sldId="266"/>
            <ac:grpSpMk id="5" creationId="{D2DC5100-66CA-402A-86E6-220C5155325F}"/>
          </ac:grpSpMkLst>
        </pc:grpChg>
        <pc:picChg chg="add del">
          <ac:chgData name="亀田 里江" userId="be58ccee5f2ba743" providerId="LiveId" clId="{1D11F165-89F8-4E93-A89A-8EE1D52AC19F}" dt="2020-09-26T06:13:03.883" v="493" actId="27803"/>
          <ac:picMkLst>
            <pc:docMk/>
            <pc:sldMk cId="3495353983" sldId="266"/>
            <ac:picMk id="2" creationId="{D2DC5100-66CA-402A-86E6-220C5155325F}"/>
          </ac:picMkLst>
        </pc:picChg>
        <pc:picChg chg="del">
          <ac:chgData name="亀田 里江" userId="be58ccee5f2ba743" providerId="LiveId" clId="{1D11F165-89F8-4E93-A89A-8EE1D52AC19F}" dt="2020-09-26T05:35:35.520" v="364" actId="478"/>
          <ac:picMkLst>
            <pc:docMk/>
            <pc:sldMk cId="3495353983" sldId="266"/>
            <ac:picMk id="4" creationId="{D710A80B-0B62-4384-92E7-1FBC2B0A6EAE}"/>
          </ac:picMkLst>
        </pc:picChg>
        <pc:picChg chg="mod">
          <ac:chgData name="亀田 里江" userId="be58ccee5f2ba743" providerId="LiveId" clId="{1D11F165-89F8-4E93-A89A-8EE1D52AC19F}" dt="2020-09-26T06:12:57.512" v="492" actId="27803"/>
          <ac:picMkLst>
            <pc:docMk/>
            <pc:sldMk cId="3495353983" sldId="266"/>
            <ac:picMk id="101" creationId="{56E8FB3B-7048-4B7E-B995-CB99E27947CD}"/>
          </ac:picMkLst>
        </pc:picChg>
      </pc:sldChg>
      <pc:sldChg chg="addSp delSp modSp new mod">
        <pc:chgData name="亀田 里江" userId="be58ccee5f2ba743" providerId="LiveId" clId="{1D11F165-89F8-4E93-A89A-8EE1D52AC19F}" dt="2020-09-26T05:55:01.148" v="378" actId="14100"/>
        <pc:sldMkLst>
          <pc:docMk/>
          <pc:sldMk cId="35676009" sldId="267"/>
        </pc:sldMkLst>
        <pc:spChg chg="mod topLvl">
          <ac:chgData name="亀田 里江" userId="be58ccee5f2ba743" providerId="LiveId" clId="{1D11F165-89F8-4E93-A89A-8EE1D52AC19F}" dt="2020-09-26T05:55:01.148" v="378" actId="14100"/>
          <ac:spMkLst>
            <pc:docMk/>
            <pc:sldMk cId="35676009" sldId="267"/>
            <ac:spMk id="6" creationId="{4F5CB1CC-34EC-4054-8263-FF713A13EDE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" creationId="{664D37AD-EB34-43B7-8F05-B5F89E1A636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" creationId="{57F9A086-FBCE-4DF5-B8EA-91A4BB106DF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" creationId="{84BCA2F1-1D05-46B8-80A0-26843C31057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" creationId="{2218B56A-F142-4EBD-A4ED-AEAA90358CC3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" creationId="{5C523BA1-2563-47BC-A892-5EA19095417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" creationId="{3BEEE63F-9F4C-4948-A031-1846ACE98B6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" creationId="{99330746-302D-45B7-943C-105D4F9BD4D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5" creationId="{8FD71482-6D0C-4C1B-B363-884F3179159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6" creationId="{71C47DF9-13BB-4274-B620-81CEAEC5C5C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7" creationId="{6CD1CFBE-E572-4607-8FCD-8D1660BDE17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8" creationId="{A765350D-E7B4-44C0-8670-CC6E618A7D98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9" creationId="{807D34AC-FE93-4330-A926-C8323946443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0" creationId="{D8246D8F-5E30-494C-B42A-9C8EF4952F7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1" creationId="{52735B86-86F0-41F0-8C82-196AC7FB8BD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2" creationId="{F8A089EB-F857-49CE-9CEC-2A0F8071AB73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3" creationId="{316F44E2-15E8-4381-BF2F-7F1A1F09812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4" creationId="{9FD1F20E-BC3B-4206-9450-ED1B18DE9F5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5" creationId="{099C9FC8-434F-46D7-9234-8849593CCAD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6" creationId="{CFBD1F78-2BF4-4F2F-8466-F635CC6A78E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7" creationId="{62FECD92-6E1E-453F-8780-B647341AAD3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8" creationId="{3F1E21F6-0884-4250-9502-38049CFC53B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29" creationId="{90A267EF-A08C-435F-83DB-05CA3F553D2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0" creationId="{9D01BEBB-F9A0-4C5F-AA8C-D494FF4100C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1" creationId="{3A4F7717-99DF-47E3-91DA-139CB7EDFDC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2" creationId="{3E49454B-A4F3-4B3E-8ECF-F6A93F438A7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3" creationId="{5B97DBA2-BB9D-489B-BD49-CA841EFE1108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4" creationId="{1B0C45D9-5EB9-4DC3-86B4-31DA08AB1C1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5" creationId="{977CF27E-3E87-431B-9C65-F6DFCD4C98E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6" creationId="{BB7F0566-38B7-45A6-8BCA-9B4FCBC23C6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7" creationId="{B41A27DA-F53C-4BDE-B8E1-977BAA7645B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8" creationId="{78326897-E1DA-4A40-872A-1C862A3B2ED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39" creationId="{AED3062F-7D33-47F0-A43B-B58C43A8894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0" creationId="{977FE61E-4979-4808-8144-79E65A17624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1" creationId="{FDA4AFB6-F3F5-4B33-85FD-7ABE1D91C4AB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2" creationId="{32FE1324-F522-4CB4-AD86-1236AA9B5E2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3" creationId="{1C0DF51C-EE1C-4199-8A36-89AA1996E5D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4" creationId="{443EC209-4F80-4747-85E2-691556E9B78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5" creationId="{C72D7399-2DEA-4C81-ABC3-4615C83A708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6" creationId="{F643DA40-6655-436B-9724-39F0B267F69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7" creationId="{A67909F9-51F7-4F0C-9D89-1664167B8A5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8" creationId="{144C8BE9-3A79-409E-B624-29BB8C67A92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49" creationId="{7EE54929-E0F3-43D2-A755-6DCCB2DDEBE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0" creationId="{4D243E77-5164-4716-9EE8-0A6221C8B86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1" creationId="{75D6B599-6062-413A-8614-2F9016F1661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2" creationId="{17B6EC95-56D5-4634-8114-E40EB56EE29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3" creationId="{6B7854A8-9C2F-4DDD-8B55-A0338F3437A2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4" creationId="{2C6FFFEB-287F-4DE1-AD29-DCFA8FDA81A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5" creationId="{FB022F9A-CB4A-492E-A603-10B97DEAC1F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6" creationId="{48AA67BE-5F40-4F42-A58E-649698FE8AD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7" creationId="{95453005-A653-4DA5-8C55-AB9BF4D1329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8" creationId="{5DD39F90-8DB6-4BBB-8170-DED5CE91525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59" creationId="{AB788030-7281-443A-8E33-EF89C8C7E70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0" creationId="{732E39CB-42D5-4318-ACF0-E07A8C891B5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1" creationId="{A04AF0DD-CC04-4DF2-B1B8-2BF9BEF0466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2" creationId="{9FE4EA49-5133-44E6-87DD-88C52580184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3" creationId="{C4ADF8AA-7B37-4C78-AB03-DB169A454FF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4" creationId="{2AF77B6D-A613-4503-8439-49F1DBB1642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5" creationId="{523267BC-A3C4-434F-A352-7A2A6167C6D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6" creationId="{D1CB665C-0997-4210-9659-D4EE1426D2C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7" creationId="{A6EDA14D-D474-45D5-825D-EE2D316A73C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8" creationId="{BCB9B62E-00EB-49A3-A14F-C77A07266AA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69" creationId="{055E14E1-3372-4331-8626-11E4A39EFC5B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0" creationId="{DE6678F5-9F13-46FA-B38F-38B8E2F8C0EB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1" creationId="{B78ACA90-844E-4755-BD78-A219C849154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2" creationId="{0C8C5F81-E6CD-43D2-B322-297139E2A16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3" creationId="{7038227E-3BB8-4C48-B986-FAF714C2F96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4" creationId="{57164D13-B895-4865-9FC0-434C4AFD170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5" creationId="{00BD7801-7A85-48D7-89A0-C87C221AF22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6" creationId="{FB1D950F-3C72-40FF-9146-6A80AD411AD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7" creationId="{2C666EB3-5FD2-4BD4-8F31-035B51CD2A8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8" creationId="{98B8BBD7-4E78-4976-ADF7-7D178FD9C43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79" creationId="{5591C6C7-E773-48D2-B4F3-A2C41E3B76A8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0" creationId="{48A71B9F-B9F8-472C-9F12-A11931D0687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1" creationId="{3BB34692-9788-4B44-8AA5-643CFDD4B45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2" creationId="{BDDF4DB0-F336-4EE3-A6FC-13D03DE12B8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3" creationId="{4FA50266-1CD2-4720-B5E2-B7CD2127EAB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4" creationId="{65DA5611-F502-4138-BE1A-80CBE90CBF2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5" creationId="{81FC976F-C9AD-4C7D-B3BD-B33090459A7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6" creationId="{6AFCF729-4DE3-4BD8-9581-B9E823F0128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7" creationId="{FA822BFB-ADFB-492C-9798-B9AF42E907D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8" creationId="{3CDCEF61-DDD2-40C7-B80C-51D1D85A59FB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89" creationId="{8CDC874C-0832-4720-B6D8-AB6FD210AF2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0" creationId="{40CB43E7-9648-4563-B4DA-5BFDDF19600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1" creationId="{311634E9-3737-4E3D-895B-D687A837BA1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2" creationId="{F1EEE59D-7297-43CD-B1C1-B43B1552A88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3" creationId="{E61E4A30-24CC-4049-9FD1-B0E076EC60B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4" creationId="{79CBF6EE-B760-48A5-877A-C587CE5BBEA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5" creationId="{4D65EF95-A097-4620-8449-58B170585C1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6" creationId="{43154AEE-8AAD-4D29-A416-04C1C77DBEC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7" creationId="{4BBC38FB-F2B0-4A98-9D9D-95765989E3E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8" creationId="{AB3C972C-4AE5-4D12-87F2-1A67951356C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99" creationId="{B337646B-89C7-479D-864C-4E7EAF8BD0D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0" creationId="{4A8072C8-93A9-4D9B-8B2D-287F2BAE7FA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1" creationId="{3026DFEC-5C77-4033-85D1-F5741D40953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2" creationId="{699F157D-6FC4-4A60-87E1-A57920082B3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3" creationId="{039FD9AB-6A2B-4EED-A0F5-D082D82C2DA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4" creationId="{4C883A79-D3EB-4672-9FF5-E72D67B9BF3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5" creationId="{9F77F556-10C2-4E32-955B-B71B17A4506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6" creationId="{7464A07D-8787-4FAA-BE9A-1C1040AED53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7" creationId="{3130861A-D4CF-4FD2-9EB9-0D514D3C101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8" creationId="{9A4F7B47-5AA0-473F-83D0-1EA161F8C882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09" creationId="{1C953721-A07C-48BE-90F2-85F699F7746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0" creationId="{B36D843D-B108-4077-BFCC-BD1B83221871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1" creationId="{FF73474E-282A-4F5C-9DE5-807578B641D2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2" creationId="{345C0776-B45D-42AF-B23A-B447EC9DD59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3" creationId="{CF353869-1C6C-4652-B957-A30798A0436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4" creationId="{7D2126A5-011B-48FB-8F01-24E099CFB43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5" creationId="{551E43EC-4E41-41DA-8F3C-8418A4CC82E8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6" creationId="{361C91E8-8349-4027-A782-2D9C0B7E1CB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7" creationId="{9608D17A-8389-453F-A99F-F44DFD239DB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8" creationId="{CA0AC839-1D7F-48B6-8B7E-43967AE95D82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19" creationId="{B6B880E8-A98E-46C3-81BD-D5469E86DA8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0" creationId="{EE9804FB-7E10-4EE7-99ED-9A6082BB349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1" creationId="{F5CECBBE-9B1A-468A-8EBA-1FCF0C1E8FF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2" creationId="{D9652F33-88A5-4EBF-95C1-E381C72B1E1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3" creationId="{258F1A5C-EE98-4F66-87D8-5C4177A752D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4" creationId="{4C2B9557-AF9F-4FA8-8BBB-38745A53645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5" creationId="{DB13A678-8ADF-48A7-87C1-6D9645FBD98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6" creationId="{BCC42547-42A7-40F2-BF6D-A38B4CAEB2A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7" creationId="{0FEB6D43-17CF-4342-8958-F6F71EC34E09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8" creationId="{6944CE90-7B82-46C9-A232-29FE9EDB87C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29" creationId="{8C8E92E4-1B5A-4599-A96C-59AA83D3DEAA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0" creationId="{4D02C3A1-CC69-4267-B338-7E6671E7CC1C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1" creationId="{2ABDB1D5-FCE6-4DD6-95F3-EA454950E05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2" creationId="{9DBB3642-76BD-4B99-8969-51DFDF3278C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3" creationId="{058A1765-0D4A-4DA8-8931-0E1C8080322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4" creationId="{72A78FF2-5947-4988-B22F-C64DC3E3D52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5" creationId="{1F60EA90-65EE-406F-91F8-08C17A20F70B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6" creationId="{14CAC6E6-0DAA-4270-9873-582B80ACD6CB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7" creationId="{57C1CE73-5828-447D-AAF1-BB1E415E74F4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8" creationId="{5E6FE016-98D9-4BC9-BD68-3D3D0DD8A5F6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39" creationId="{4D080942-378C-4994-A95D-A22375E9B1C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0" creationId="{6D0C0EE9-0AC6-475E-89DF-8410A728A94B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1" creationId="{B3479F98-DB7A-4529-ABAF-38A3C70618C7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2" creationId="{2C5DBCBE-DCC1-4ADC-9D15-908C09E66DAD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3" creationId="{2D509925-D7AD-484B-9129-523BFEA3B26E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4" creationId="{1465A910-4F4E-4407-9A09-972DAD4CCEEF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5" creationId="{17F8E6C5-9AB1-4BC4-9912-22B25F78ED75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6" creationId="{11816B89-0146-4956-80B4-3B828BF2C84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7" creationId="{36BDCBF9-627B-402B-997F-D9C28ED8FBB0}"/>
          </ac:spMkLst>
        </pc:spChg>
        <pc:spChg chg="mod">
          <ac:chgData name="亀田 里江" userId="be58ccee5f2ba743" providerId="LiveId" clId="{1D11F165-89F8-4E93-A89A-8EE1D52AC19F}" dt="2020-09-26T05:38:29.488" v="374" actId="165"/>
          <ac:spMkLst>
            <pc:docMk/>
            <pc:sldMk cId="35676009" sldId="267"/>
            <ac:spMk id="148" creationId="{DE0718ED-E6A1-4C6F-AF10-74A76D580188}"/>
          </ac:spMkLst>
        </pc:spChg>
        <pc:grpChg chg="del mod">
          <ac:chgData name="亀田 里江" userId="be58ccee5f2ba743" providerId="LiveId" clId="{1D11F165-89F8-4E93-A89A-8EE1D52AC19F}" dt="2020-09-26T05:38:29.488" v="374" actId="165"/>
          <ac:grpSpMkLst>
            <pc:docMk/>
            <pc:sldMk cId="35676009" sldId="267"/>
            <ac:grpSpMk id="5" creationId="{17032DE7-99A0-4D18-91D6-36328BF3F9B3}"/>
          </ac:grpSpMkLst>
        </pc:grpChg>
        <pc:grpChg chg="mod topLvl">
          <ac:chgData name="亀田 里江" userId="be58ccee5f2ba743" providerId="LiveId" clId="{1D11F165-89F8-4E93-A89A-8EE1D52AC19F}" dt="2020-09-26T05:38:29.488" v="374" actId="165"/>
          <ac:grpSpMkLst>
            <pc:docMk/>
            <pc:sldMk cId="35676009" sldId="267"/>
            <ac:grpSpMk id="7" creationId="{17032DE7-99A0-4D18-91D6-36328BF3F9B3}"/>
          </ac:grpSpMkLst>
        </pc:grpChg>
        <pc:picChg chg="add del mod">
          <ac:chgData name="亀田 里江" userId="be58ccee5f2ba743" providerId="LiveId" clId="{1D11F165-89F8-4E93-A89A-8EE1D52AC19F}" dt="2020-09-26T05:38:22.182" v="371" actId="27803"/>
          <ac:picMkLst>
            <pc:docMk/>
            <pc:sldMk cId="35676009" sldId="267"/>
            <ac:picMk id="4" creationId="{17032DE7-99A0-4D18-91D6-36328BF3F9B3}"/>
          </ac:picMkLst>
        </pc:picChg>
      </pc:sldChg>
      <pc:sldMasterChg chg="modSp setBg modSldLayout">
        <pc:chgData name="亀田 里江" userId="be58ccee5f2ba743" providerId="LiveId" clId="{1D11F165-89F8-4E93-A89A-8EE1D52AC19F}" dt="2020-09-26T04:54:41.553" v="18"/>
        <pc:sldMasterMkLst>
          <pc:docMk/>
          <pc:sldMasterMk cId="3275584493" sldId="2147484076"/>
        </pc:sldMasterMkLst>
        <pc:spChg chg="mod">
          <ac:chgData name="亀田 里江" userId="be58ccee5f2ba743" providerId="LiveId" clId="{1D11F165-89F8-4E93-A89A-8EE1D52AC19F}" dt="2020-09-26T04:52:29.182" v="2"/>
          <ac:spMkLst>
            <pc:docMk/>
            <pc:sldMasterMk cId="3275584493" sldId="2147484076"/>
            <ac:spMk id="2" creationId="{C754765D-7641-4356-BBAA-0009810DDB76}"/>
          </ac:spMkLst>
        </pc:spChg>
        <pc:spChg chg="mod">
          <ac:chgData name="亀田 里江" userId="be58ccee5f2ba743" providerId="LiveId" clId="{1D11F165-89F8-4E93-A89A-8EE1D52AC19F}" dt="2020-09-26T04:52:29.182" v="2"/>
          <ac:spMkLst>
            <pc:docMk/>
            <pc:sldMasterMk cId="3275584493" sldId="2147484076"/>
            <ac:spMk id="3" creationId="{93B07646-8A20-4A65-948C-1C9D14A3978C}"/>
          </ac:spMkLst>
        </pc:spChg>
        <pc:spChg chg="mod">
          <ac:chgData name="亀田 里江" userId="be58ccee5f2ba743" providerId="LiveId" clId="{1D11F165-89F8-4E93-A89A-8EE1D52AC19F}" dt="2020-09-26T04:52:29.182" v="2"/>
          <ac:spMkLst>
            <pc:docMk/>
            <pc:sldMasterMk cId="3275584493" sldId="2147484076"/>
            <ac:spMk id="4" creationId="{D070C9A0-1EDF-4504-BF16-5BF58664B15F}"/>
          </ac:spMkLst>
        </pc:spChg>
        <pc:spChg chg="mod">
          <ac:chgData name="亀田 里江" userId="be58ccee5f2ba743" providerId="LiveId" clId="{1D11F165-89F8-4E93-A89A-8EE1D52AC19F}" dt="2020-09-26T04:52:29.182" v="2"/>
          <ac:spMkLst>
            <pc:docMk/>
            <pc:sldMasterMk cId="3275584493" sldId="2147484076"/>
            <ac:spMk id="5" creationId="{8EADE9C3-6C32-456A-A50D-A3A960D89650}"/>
          </ac:spMkLst>
        </pc:spChg>
        <pc:spChg chg="mod">
          <ac:chgData name="亀田 里江" userId="be58ccee5f2ba743" providerId="LiveId" clId="{1D11F165-89F8-4E93-A89A-8EE1D52AC19F}" dt="2020-09-26T04:52:29.182" v="2"/>
          <ac:spMkLst>
            <pc:docMk/>
            <pc:sldMasterMk cId="3275584493" sldId="2147484076"/>
            <ac:spMk id="6" creationId="{F577D946-CC52-42FF-A416-3B6B8D91E142}"/>
          </ac:spMkLst>
        </pc:spChg>
        <pc:sldLayoutChg chg="modSp">
          <pc:chgData name="亀田 里江" userId="be58ccee5f2ba743" providerId="LiveId" clId="{1D11F165-89F8-4E93-A89A-8EE1D52AC19F}" dt="2020-09-26T04:52:29.182" v="2"/>
          <pc:sldLayoutMkLst>
            <pc:docMk/>
            <pc:sldMasterMk cId="3275584493" sldId="2147484076"/>
            <pc:sldLayoutMk cId="129967164" sldId="2147484077"/>
          </pc:sldLayoutMkLst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29967164" sldId="2147484077"/>
              <ac:spMk id="2" creationId="{0DB2A431-3DAE-4C6C-AE3D-91B40A503168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29967164" sldId="2147484077"/>
              <ac:spMk id="3" creationId="{64C58BDA-179B-47BC-B32D-8ED7278CFF5E}"/>
            </ac:spMkLst>
          </pc:spChg>
        </pc:sldLayoutChg>
        <pc:sldLayoutChg chg="modSp">
          <pc:chgData name="亀田 里江" userId="be58ccee5f2ba743" providerId="LiveId" clId="{1D11F165-89F8-4E93-A89A-8EE1D52AC19F}" dt="2020-09-26T04:52:29.182" v="2"/>
          <pc:sldLayoutMkLst>
            <pc:docMk/>
            <pc:sldMasterMk cId="3275584493" sldId="2147484076"/>
            <pc:sldLayoutMk cId="1831893168" sldId="2147484079"/>
          </pc:sldLayoutMkLst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831893168" sldId="2147484079"/>
              <ac:spMk id="2" creationId="{3C143924-27E0-4F64-8727-1FDBE1345481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831893168" sldId="2147484079"/>
              <ac:spMk id="3" creationId="{7F7748B7-1908-446C-A773-1D23DE3E5C1C}"/>
            </ac:spMkLst>
          </pc:spChg>
        </pc:sldLayoutChg>
        <pc:sldLayoutChg chg="modSp">
          <pc:chgData name="亀田 里江" userId="be58ccee5f2ba743" providerId="LiveId" clId="{1D11F165-89F8-4E93-A89A-8EE1D52AC19F}" dt="2020-09-26T04:52:29.182" v="2"/>
          <pc:sldLayoutMkLst>
            <pc:docMk/>
            <pc:sldMasterMk cId="3275584493" sldId="2147484076"/>
            <pc:sldLayoutMk cId="1636927152" sldId="2147484080"/>
          </pc:sldLayoutMkLst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636927152" sldId="2147484080"/>
              <ac:spMk id="3" creationId="{46A74698-A85C-48BE-978B-DD831BCBA16C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636927152" sldId="2147484080"/>
              <ac:spMk id="4" creationId="{12B3D124-85C5-44CB-BD66-15BCB3621094}"/>
            </ac:spMkLst>
          </pc:spChg>
        </pc:sldLayoutChg>
        <pc:sldLayoutChg chg="modSp">
          <pc:chgData name="亀田 里江" userId="be58ccee5f2ba743" providerId="LiveId" clId="{1D11F165-89F8-4E93-A89A-8EE1D52AC19F}" dt="2020-09-26T04:52:29.182" v="2"/>
          <pc:sldLayoutMkLst>
            <pc:docMk/>
            <pc:sldMasterMk cId="3275584493" sldId="2147484076"/>
            <pc:sldLayoutMk cId="1413955852" sldId="2147484081"/>
          </pc:sldLayoutMkLst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413955852" sldId="2147484081"/>
              <ac:spMk id="2" creationId="{F5ECED05-06FA-4148-9ED7-B2CBC4654689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413955852" sldId="2147484081"/>
              <ac:spMk id="3" creationId="{8EFEF0D4-FD85-4E55-9658-5889FDA5253D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413955852" sldId="2147484081"/>
              <ac:spMk id="4" creationId="{5D8612F1-E3B8-4DBF-B88B-40F620625B77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413955852" sldId="2147484081"/>
              <ac:spMk id="5" creationId="{5D8AAF3D-D91E-466C-A57C-EABD6B518250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413955852" sldId="2147484081"/>
              <ac:spMk id="6" creationId="{DF70E0E4-2128-4277-AD59-0A67D1FE609A}"/>
            </ac:spMkLst>
          </pc:spChg>
        </pc:sldLayoutChg>
        <pc:sldLayoutChg chg="modSp">
          <pc:chgData name="亀田 里江" userId="be58ccee5f2ba743" providerId="LiveId" clId="{1D11F165-89F8-4E93-A89A-8EE1D52AC19F}" dt="2020-09-26T04:52:29.182" v="2"/>
          <pc:sldLayoutMkLst>
            <pc:docMk/>
            <pc:sldMasterMk cId="3275584493" sldId="2147484076"/>
            <pc:sldLayoutMk cId="1667564056" sldId="2147484084"/>
          </pc:sldLayoutMkLst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667564056" sldId="2147484084"/>
              <ac:spMk id="2" creationId="{39E9F782-2CF0-4BFB-BF3A-E74E8E78F876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667564056" sldId="2147484084"/>
              <ac:spMk id="3" creationId="{14088963-EDB2-4EE2-9531-CBBA0EA0E2BB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1667564056" sldId="2147484084"/>
              <ac:spMk id="4" creationId="{AEACDE79-CD00-4DB8-9E07-E43C81901624}"/>
            </ac:spMkLst>
          </pc:spChg>
        </pc:sldLayoutChg>
        <pc:sldLayoutChg chg="modSp">
          <pc:chgData name="亀田 里江" userId="be58ccee5f2ba743" providerId="LiveId" clId="{1D11F165-89F8-4E93-A89A-8EE1D52AC19F}" dt="2020-09-26T04:52:29.182" v="2"/>
          <pc:sldLayoutMkLst>
            <pc:docMk/>
            <pc:sldMasterMk cId="3275584493" sldId="2147484076"/>
            <pc:sldLayoutMk cId="2489831005" sldId="2147484085"/>
          </pc:sldLayoutMkLst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2489831005" sldId="2147484085"/>
              <ac:spMk id="2" creationId="{1EC87D1B-8BD9-427A-8BF3-EBB5FDB7FEEE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2489831005" sldId="2147484085"/>
              <ac:spMk id="3" creationId="{78EE6571-5716-4172-8D0C-EF1A089A1FE9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2489831005" sldId="2147484085"/>
              <ac:spMk id="4" creationId="{17556E05-98E3-45FD-89F4-8A80F1308CCA}"/>
            </ac:spMkLst>
          </pc:spChg>
        </pc:sldLayoutChg>
        <pc:sldLayoutChg chg="modSp">
          <pc:chgData name="亀田 里江" userId="be58ccee5f2ba743" providerId="LiveId" clId="{1D11F165-89F8-4E93-A89A-8EE1D52AC19F}" dt="2020-09-26T04:52:29.182" v="2"/>
          <pc:sldLayoutMkLst>
            <pc:docMk/>
            <pc:sldMasterMk cId="3275584493" sldId="2147484076"/>
            <pc:sldLayoutMk cId="3180578600" sldId="2147484087"/>
          </pc:sldLayoutMkLst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3180578600" sldId="2147484087"/>
              <ac:spMk id="2" creationId="{2364C934-D3A3-49CB-85F3-423BBFE01226}"/>
            </ac:spMkLst>
          </pc:spChg>
          <pc:spChg chg="mod">
            <ac:chgData name="亀田 里江" userId="be58ccee5f2ba743" providerId="LiveId" clId="{1D11F165-89F8-4E93-A89A-8EE1D52AC19F}" dt="2020-09-26T04:52:29.182" v="2"/>
            <ac:spMkLst>
              <pc:docMk/>
              <pc:sldMasterMk cId="3275584493" sldId="2147484076"/>
              <pc:sldLayoutMk cId="3180578600" sldId="2147484087"/>
              <ac:spMk id="3" creationId="{06AC0BB7-F812-4357-8F13-468C64B071A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C0C6-EAE9-4EE0-9514-4ED32054E308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36DA-84C7-44FB-8F20-AE315E018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87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B2A431-3DAE-4C6C-AE3D-91B40A503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C58BDA-179B-47BC-B32D-8ED7278CF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304625-956D-44D2-A31D-10263704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32E8-A237-4AFF-B50D-FEC76F52E0F7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2D383D-6A79-405B-8072-3ED7DB0F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B6933D-DB3F-43FF-8CA0-5047F5DF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BC78B-848A-4346-B995-3066631E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9FA619-9A09-4773-868D-98965EDB2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5E1CE1-DF9C-41CE-A76F-3ADA8698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CFF-906C-4277-B52B-4B7EB16E9F15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4F411-FB35-4E48-8821-0B034ECE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017D29-8CA3-4F38-8202-2596C106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9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64C934-D3A3-49CB-85F3-423BBFE01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C0BB7-F812-4357-8F13-468C64B07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AD40C2-521C-4710-9A54-A7ACC6C7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F91-C299-4FC3-8DEE-3082D7C7DAEC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3F8762-5128-4C9F-BAA8-4F5D3A50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843506-D1B8-42D5-8EE6-201A54F7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7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DEB9-F8B3-409F-B322-0FFA31A025F2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7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1F6-0EF4-4BF1-92A6-2B193F4769D1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FEB-A747-4C39-95A8-C422F86FAA7E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6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185-1DA3-42EF-B049-C645EB088F17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2CE6-D18F-4491-9236-1F6E29F7671C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8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69A7-3366-4A8F-BBB7-A5FCAB0A12AD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10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6C02-EB13-4A2A-BE8D-05BE3A02226C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2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28BF-FF02-4CE2-A269-E68A3677A2BF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7FE1BF-9F72-48AA-909D-DD194703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377AB7-E385-42EC-A88A-A6AE811BB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C98674-BCEF-4364-A52B-DB6A5490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938C-3AE7-460F-8E78-8BC48B361015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F40ACB-31CB-419B-947B-04C449FB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33A6F-1BE6-4E52-9307-90C6566B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0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142-8E95-412E-A759-904429187C67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5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F94E-05F2-457A-B9DA-C46E0CE4B242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9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4D-1F7B-43FD-954D-33CCAE923DAE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143924-27E0-4F64-8727-1FDBE134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7748B7-1908-446C-A773-1D23DE3E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BF37C6-D9DE-4222-AF5F-A889D06A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A434-A27B-4342-BCC6-4D46300AD4CC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100CCC-EEEE-4311-B621-68536664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3FA92C-2099-4C21-AFCB-A0B5C768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D9394-64B2-4D50-83B0-DCBD9650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A74698-A85C-48BE-978B-DD831BCBA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B3D124-85C5-44CB-BD66-15BCB3621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3C1121-8E8D-4A2A-9D0E-EC54B4CC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52B-21BB-483E-83C7-C6290299903C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0DB6EB-CA71-4DBA-879B-57881318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5F40E1-11B9-4A50-846A-0AB7900B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2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CED05-06FA-4148-9ED7-B2CBC465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FEF0D4-FD85-4E55-9658-5889FDA5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8612F1-E3B8-4DBF-B88B-40F620625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8AAF3D-D91E-466C-A57C-EABD6B518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F70E0E4-2128-4277-AD59-0A67D1FE6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42EFD9-DFC7-4FAD-B75F-0EF003D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0125-C164-49A9-B056-B80A5B56ECDC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676A00-88D2-47DB-AD2D-49E93084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ABF5D9-56DF-401E-B8B2-747C6ABA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55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79D40F-03E5-4889-B623-AABDDB73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B04FA3-58F9-4681-A1E6-43451EC0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B99-EC4F-4743-A9D1-3FB60D4A157B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08C07B-9191-4EB0-8F6E-124C3C29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54C7B2-2D93-4194-8704-B17F744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F7F097-BFF7-422B-87F4-E6321F41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5FB-E79E-4FC4-A2CC-3A037586E489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1F5C04-4244-4334-9B87-964A52CD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2DDF5B-3E93-4767-8CEA-5052F665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9F782-2CF0-4BFB-BF3A-E74E8E78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088963-EDB2-4EE2-9531-CBBA0EA0E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ACDE79-CD00-4DB8-9E07-E43C8190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05A8F4-B4B1-4205-8751-917F3A85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15-559F-4B83-8B4A-B878216E46F9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0220A-8405-4DFB-AE96-0F2A3E29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3181CE-5599-49CB-B7F3-369AD956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87D1B-8BD9-427A-8BF3-EBB5FDB7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8EE6571-5716-4172-8D0C-EF1A089A1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56E05-98E3-45FD-89F4-8A80F1308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657706-6DCA-4641-9195-700002D4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9E22-6A1A-4480-B8F7-8FAFB8D0E697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521E12-D92D-497E-A60E-2C4AD16C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74BD6E-CD33-4980-B5D0-D6BE16F5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3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754765D-7641-4356-BBAA-0009810D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B07646-8A20-4A65-948C-1C9D14A39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70C9A0-1EDF-4504-BF16-5BF58664B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61F7-E346-484D-909B-11A4D29C35DF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ADE9C3-6C32-456A-A50D-A3A960D89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77D946-CC52-42FF-A416-3B6B8D91E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4624-24D4-40F7-AB02-59E829333E79}" type="datetime1">
              <a:rPr lang="en-US" altLang="ja-JP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3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背景パターン&#10;&#10;自動的に生成された説明">
            <a:extLst>
              <a:ext uri="{FF2B5EF4-FFF2-40B4-BE49-F238E27FC236}">
                <a16:creationId xmlns:a16="http://schemas.microsoft.com/office/drawing/2014/main" id="{8D9F1856-FF8F-46EF-A321-9BD169032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64"/>
          <a:stretch/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91187786-2D15-45C5-B7EA-3BCDC058C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06" y="5631409"/>
            <a:ext cx="3238500" cy="6667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8725E4-82D6-4EBC-AE81-A960D0327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" y="4306904"/>
            <a:ext cx="9143999" cy="100065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3600" b="1" dirty="0" err="1">
                <a:solidFill>
                  <a:schemeClr val="tx2"/>
                </a:solidFill>
                <a:latin typeface="游ゴシック" panose="020B0400000000000000" pitchFamily="50" charset="-128"/>
                <a:cs typeface="Arial" panose="020B0604020202020204" pitchFamily="34" charset="0"/>
              </a:rPr>
              <a:t>AtlasDrive</a:t>
            </a:r>
            <a:r>
              <a:rPr lang="ja-JP" altLang="ja-JP" sz="3600" b="1" dirty="0">
                <a:solidFill>
                  <a:schemeClr val="tx2"/>
                </a:solidFill>
                <a:ea typeface="游ゴシック" panose="020B0400000000000000" pitchFamily="50" charset="-128"/>
                <a:cs typeface="Arial" panose="020B0604020202020204" pitchFamily="34" charset="0"/>
              </a:rPr>
              <a:t>を用いた</a:t>
            </a:r>
            <a:br>
              <a:rPr lang="en-US" altLang="ja-JP" sz="3600" b="1" dirty="0">
                <a:solidFill>
                  <a:schemeClr val="tx2"/>
                </a:solidFill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ja-JP" sz="3600" b="1" dirty="0">
                <a:solidFill>
                  <a:schemeClr val="tx2"/>
                </a:solidFill>
                <a:ea typeface="游ゴシック" panose="020B0400000000000000" pitchFamily="50" charset="-128"/>
                <a:cs typeface="Arial" panose="020B0604020202020204" pitchFamily="34" charset="0"/>
              </a:rPr>
              <a:t>建設現場</a:t>
            </a:r>
            <a:r>
              <a:rPr lang="ja-JP" altLang="en-US" sz="3600" b="1" dirty="0">
                <a:solidFill>
                  <a:schemeClr val="tx2"/>
                </a:solidFill>
                <a:ea typeface="游ゴシック" panose="020B0400000000000000" pitchFamily="50" charset="-128"/>
                <a:cs typeface="Arial" panose="020B0604020202020204" pitchFamily="34" charset="0"/>
              </a:rPr>
              <a:t>における</a:t>
            </a:r>
            <a:r>
              <a:rPr lang="ja-JP" altLang="ja-JP" sz="3600" b="1" dirty="0">
                <a:solidFill>
                  <a:schemeClr val="tx2"/>
                </a:solidFill>
                <a:ea typeface="游ゴシック" panose="020B0400000000000000" pitchFamily="50" charset="-128"/>
                <a:cs typeface="Arial" panose="020B0604020202020204" pitchFamily="34" charset="0"/>
              </a:rPr>
              <a:t>遠隔臨場</a:t>
            </a:r>
            <a:r>
              <a:rPr lang="ja-JP" altLang="en-US" sz="3600" b="1" dirty="0">
                <a:solidFill>
                  <a:schemeClr val="tx2"/>
                </a:solidFill>
                <a:ea typeface="游ゴシック" panose="020B0400000000000000" pitchFamily="50" charset="-128"/>
                <a:cs typeface="Arial" panose="020B0604020202020204" pitchFamily="34" charset="0"/>
              </a:rPr>
              <a:t>の促進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D710A80B-0B62-4384-92E7-1FBC2B0A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974028-D080-423B-9A6F-44CE126B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D2DC5100-66CA-402A-86E6-220C51553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F0C8D2-88D4-4B09-B868-CC2D892A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5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1B96AF-39B3-4923-AFF1-65770233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26B23F-3B15-4797-B2BE-FBC52BF1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F5CB1CC-34EC-4054-8263-FF713A13ED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0545"/>
              <a:gd name="connsiteY0" fmla="*/ 0 h 6660391"/>
              <a:gd name="connsiteX1" fmla="*/ 9140545 w 9140545"/>
              <a:gd name="connsiteY1" fmla="*/ 0 h 6660391"/>
              <a:gd name="connsiteX2" fmla="*/ 9140545 w 9140545"/>
              <a:gd name="connsiteY2" fmla="*/ 6660392 h 6660391"/>
              <a:gd name="connsiteX3" fmla="*/ 0 w 9140545"/>
              <a:gd name="connsiteY3" fmla="*/ 6660392 h 666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0545" h="6660391">
                <a:moveTo>
                  <a:pt x="0" y="0"/>
                </a:moveTo>
                <a:lnTo>
                  <a:pt x="9140545" y="0"/>
                </a:lnTo>
                <a:lnTo>
                  <a:pt x="9140545" y="6660392"/>
                </a:lnTo>
                <a:lnTo>
                  <a:pt x="0" y="6660392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7" name="グラフィックス 3">
            <a:extLst>
              <a:ext uri="{FF2B5EF4-FFF2-40B4-BE49-F238E27FC236}">
                <a16:creationId xmlns:a16="http://schemas.microsoft.com/office/drawing/2014/main" id="{17032DE7-99A0-4D18-91D6-36328BF3F9B3}"/>
              </a:ext>
            </a:extLst>
          </p:cNvPr>
          <p:cNvGrpSpPr/>
          <p:nvPr/>
        </p:nvGrpSpPr>
        <p:grpSpPr>
          <a:xfrm>
            <a:off x="700272" y="2878108"/>
            <a:ext cx="7711363" cy="3386167"/>
            <a:chOff x="700272" y="2878108"/>
            <a:chExt cx="7711363" cy="3386167"/>
          </a:xfrm>
          <a:solidFill>
            <a:srgbClr val="FFFFFF"/>
          </a:solidFill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64D37AD-EB34-43B7-8F05-B5F89E1A6369}"/>
                </a:ext>
              </a:extLst>
            </p:cNvPr>
            <p:cNvSpPr/>
            <p:nvPr/>
          </p:nvSpPr>
          <p:spPr>
            <a:xfrm>
              <a:off x="7025908" y="2878108"/>
              <a:ext cx="221037" cy="245802"/>
            </a:xfrm>
            <a:custGeom>
              <a:avLst/>
              <a:gdLst>
                <a:gd name="connsiteX0" fmla="*/ 221037 w 221037"/>
                <a:gd name="connsiteY0" fmla="*/ 181880 h 245802"/>
                <a:gd name="connsiteX1" fmla="*/ 179271 w 221037"/>
                <a:gd name="connsiteY1" fmla="*/ 229347 h 245802"/>
                <a:gd name="connsiteX2" fmla="*/ 117544 w 221037"/>
                <a:gd name="connsiteY2" fmla="*/ 245802 h 245802"/>
                <a:gd name="connsiteX3" fmla="*/ 69482 w 221037"/>
                <a:gd name="connsiteY3" fmla="*/ 235597 h 245802"/>
                <a:gd name="connsiteX4" fmla="*/ 30020 w 221037"/>
                <a:gd name="connsiteY4" fmla="*/ 205218 h 245802"/>
                <a:gd name="connsiteX5" fmla="*/ 7601 w 221037"/>
                <a:gd name="connsiteY5" fmla="*/ 167164 h 245802"/>
                <a:gd name="connsiteX6" fmla="*/ 0 w 221037"/>
                <a:gd name="connsiteY6" fmla="*/ 121438 h 245802"/>
                <a:gd name="connsiteX7" fmla="*/ 9213 w 221037"/>
                <a:gd name="connsiteY7" fmla="*/ 74603 h 245802"/>
                <a:gd name="connsiteX8" fmla="*/ 36238 w 221037"/>
                <a:gd name="connsiteY8" fmla="*/ 34256 h 245802"/>
                <a:gd name="connsiteX9" fmla="*/ 73628 w 221037"/>
                <a:gd name="connsiteY9" fmla="*/ 8702 h 245802"/>
                <a:gd name="connsiteX10" fmla="*/ 117851 w 221037"/>
                <a:gd name="connsiteY10" fmla="*/ 0 h 245802"/>
                <a:gd name="connsiteX11" fmla="*/ 180346 w 221037"/>
                <a:gd name="connsiteY11" fmla="*/ 17247 h 245802"/>
                <a:gd name="connsiteX12" fmla="*/ 220961 w 221037"/>
                <a:gd name="connsiteY12" fmla="*/ 65980 h 245802"/>
                <a:gd name="connsiteX13" fmla="*/ 181421 w 221037"/>
                <a:gd name="connsiteY13" fmla="*/ 65980 h 245802"/>
                <a:gd name="connsiteX14" fmla="*/ 154089 w 221037"/>
                <a:gd name="connsiteY14" fmla="*/ 42246 h 245802"/>
                <a:gd name="connsiteX15" fmla="*/ 117390 w 221037"/>
                <a:gd name="connsiteY15" fmla="*/ 34256 h 245802"/>
                <a:gd name="connsiteX16" fmla="*/ 86219 w 221037"/>
                <a:gd name="connsiteY16" fmla="*/ 40585 h 245802"/>
                <a:gd name="connsiteX17" fmla="*/ 60039 w 221037"/>
                <a:gd name="connsiteY17" fmla="*/ 58939 h 245802"/>
                <a:gd name="connsiteX18" fmla="*/ 41459 w 221037"/>
                <a:gd name="connsiteY18" fmla="*/ 87973 h 245802"/>
                <a:gd name="connsiteX19" fmla="*/ 34780 w 221037"/>
                <a:gd name="connsiteY19" fmla="*/ 121754 h 245802"/>
                <a:gd name="connsiteX20" fmla="*/ 40845 w 221037"/>
                <a:gd name="connsiteY20" fmla="*/ 156722 h 245802"/>
                <a:gd name="connsiteX21" fmla="*/ 58196 w 221037"/>
                <a:gd name="connsiteY21" fmla="*/ 185202 h 245802"/>
                <a:gd name="connsiteX22" fmla="*/ 85682 w 221037"/>
                <a:gd name="connsiteY22" fmla="*/ 204822 h 245802"/>
                <a:gd name="connsiteX23" fmla="*/ 117467 w 221037"/>
                <a:gd name="connsiteY23" fmla="*/ 211784 h 245802"/>
                <a:gd name="connsiteX24" fmla="*/ 153322 w 221037"/>
                <a:gd name="connsiteY24" fmla="*/ 204110 h 245802"/>
                <a:gd name="connsiteX25" fmla="*/ 179579 w 221037"/>
                <a:gd name="connsiteY25" fmla="*/ 181800 h 245802"/>
                <a:gd name="connsiteX26" fmla="*/ 221037 w 221037"/>
                <a:gd name="connsiteY26" fmla="*/ 181800 h 24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1037" h="245802">
                  <a:moveTo>
                    <a:pt x="221037" y="181880"/>
                  </a:moveTo>
                  <a:cubicBezTo>
                    <a:pt x="210980" y="202528"/>
                    <a:pt x="197083" y="218350"/>
                    <a:pt x="179271" y="229347"/>
                  </a:cubicBezTo>
                  <a:cubicBezTo>
                    <a:pt x="161536" y="240343"/>
                    <a:pt x="140960" y="245802"/>
                    <a:pt x="117544" y="245802"/>
                  </a:cubicBezTo>
                  <a:cubicBezTo>
                    <a:pt x="100192" y="245802"/>
                    <a:pt x="84146" y="242400"/>
                    <a:pt x="69482" y="235597"/>
                  </a:cubicBezTo>
                  <a:cubicBezTo>
                    <a:pt x="54818" y="228793"/>
                    <a:pt x="41689" y="218667"/>
                    <a:pt x="30020" y="205218"/>
                  </a:cubicBezTo>
                  <a:cubicBezTo>
                    <a:pt x="20192" y="194063"/>
                    <a:pt x="12668" y="181405"/>
                    <a:pt x="7601" y="167164"/>
                  </a:cubicBezTo>
                  <a:cubicBezTo>
                    <a:pt x="2534" y="152924"/>
                    <a:pt x="0" y="137735"/>
                    <a:pt x="0" y="121438"/>
                  </a:cubicBezTo>
                  <a:cubicBezTo>
                    <a:pt x="0" y="104982"/>
                    <a:pt x="3071" y="89397"/>
                    <a:pt x="9213" y="74603"/>
                  </a:cubicBezTo>
                  <a:cubicBezTo>
                    <a:pt x="15355" y="59809"/>
                    <a:pt x="24338" y="46360"/>
                    <a:pt x="36238" y="34256"/>
                  </a:cubicBezTo>
                  <a:cubicBezTo>
                    <a:pt x="47447" y="23022"/>
                    <a:pt x="59962" y="14478"/>
                    <a:pt x="73628" y="8702"/>
                  </a:cubicBezTo>
                  <a:cubicBezTo>
                    <a:pt x="87371" y="2927"/>
                    <a:pt x="102112" y="0"/>
                    <a:pt x="117851" y="0"/>
                  </a:cubicBezTo>
                  <a:cubicBezTo>
                    <a:pt x="141575" y="0"/>
                    <a:pt x="162381" y="5775"/>
                    <a:pt x="180346" y="17247"/>
                  </a:cubicBezTo>
                  <a:cubicBezTo>
                    <a:pt x="198312" y="28718"/>
                    <a:pt x="211825" y="45015"/>
                    <a:pt x="220961" y="65980"/>
                  </a:cubicBezTo>
                  <a:lnTo>
                    <a:pt x="181421" y="65980"/>
                  </a:lnTo>
                  <a:cubicBezTo>
                    <a:pt x="173974" y="55458"/>
                    <a:pt x="164914" y="47547"/>
                    <a:pt x="154089" y="42246"/>
                  </a:cubicBezTo>
                  <a:cubicBezTo>
                    <a:pt x="143264" y="36946"/>
                    <a:pt x="131056" y="34256"/>
                    <a:pt x="117390" y="34256"/>
                  </a:cubicBezTo>
                  <a:cubicBezTo>
                    <a:pt x="106488" y="34256"/>
                    <a:pt x="96123" y="36392"/>
                    <a:pt x="86219" y="40585"/>
                  </a:cubicBezTo>
                  <a:cubicBezTo>
                    <a:pt x="76392" y="44778"/>
                    <a:pt x="67639" y="50948"/>
                    <a:pt x="60039" y="58939"/>
                  </a:cubicBezTo>
                  <a:cubicBezTo>
                    <a:pt x="52131" y="67246"/>
                    <a:pt x="45912" y="76976"/>
                    <a:pt x="41459" y="87973"/>
                  </a:cubicBezTo>
                  <a:cubicBezTo>
                    <a:pt x="37006" y="99049"/>
                    <a:pt x="34780" y="110283"/>
                    <a:pt x="34780" y="121754"/>
                  </a:cubicBezTo>
                  <a:cubicBezTo>
                    <a:pt x="34780" y="134096"/>
                    <a:pt x="36775" y="145725"/>
                    <a:pt x="40845" y="156722"/>
                  </a:cubicBezTo>
                  <a:cubicBezTo>
                    <a:pt x="44837" y="167718"/>
                    <a:pt x="50672" y="177212"/>
                    <a:pt x="58196" y="185202"/>
                  </a:cubicBezTo>
                  <a:cubicBezTo>
                    <a:pt x="66104" y="193667"/>
                    <a:pt x="75317" y="200233"/>
                    <a:pt x="85682" y="204822"/>
                  </a:cubicBezTo>
                  <a:cubicBezTo>
                    <a:pt x="96047" y="209490"/>
                    <a:pt x="106642" y="211784"/>
                    <a:pt x="117467" y="211784"/>
                  </a:cubicBezTo>
                  <a:cubicBezTo>
                    <a:pt x="130749" y="211784"/>
                    <a:pt x="142650" y="209252"/>
                    <a:pt x="153322" y="204110"/>
                  </a:cubicBezTo>
                  <a:cubicBezTo>
                    <a:pt x="163993" y="198968"/>
                    <a:pt x="172746" y="191531"/>
                    <a:pt x="179579" y="181800"/>
                  </a:cubicBezTo>
                  <a:lnTo>
                    <a:pt x="221037" y="18180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7F9A086-FBCE-4DF5-B8EA-91A4BB106DFD}"/>
                </a:ext>
              </a:extLst>
            </p:cNvPr>
            <p:cNvSpPr/>
            <p:nvPr/>
          </p:nvSpPr>
          <p:spPr>
            <a:xfrm>
              <a:off x="7279652" y="2882775"/>
              <a:ext cx="31170" cy="236466"/>
            </a:xfrm>
            <a:custGeom>
              <a:avLst/>
              <a:gdLst>
                <a:gd name="connsiteX0" fmla="*/ 31171 w 31170"/>
                <a:gd name="connsiteY0" fmla="*/ 36866 h 236466"/>
                <a:gd name="connsiteX1" fmla="*/ 0 w 31170"/>
                <a:gd name="connsiteY1" fmla="*/ 36866 h 236466"/>
                <a:gd name="connsiteX2" fmla="*/ 0 w 31170"/>
                <a:gd name="connsiteY2" fmla="*/ 0 h 236466"/>
                <a:gd name="connsiteX3" fmla="*/ 31171 w 31170"/>
                <a:gd name="connsiteY3" fmla="*/ 0 h 236466"/>
                <a:gd name="connsiteX4" fmla="*/ 31171 w 31170"/>
                <a:gd name="connsiteY4" fmla="*/ 36866 h 236466"/>
                <a:gd name="connsiteX5" fmla="*/ 0 w 31170"/>
                <a:gd name="connsiteY5" fmla="*/ 57831 h 236466"/>
                <a:gd name="connsiteX6" fmla="*/ 31171 w 31170"/>
                <a:gd name="connsiteY6" fmla="*/ 57831 h 236466"/>
                <a:gd name="connsiteX7" fmla="*/ 31171 w 31170"/>
                <a:gd name="connsiteY7" fmla="*/ 236467 h 236466"/>
                <a:gd name="connsiteX8" fmla="*/ 0 w 31170"/>
                <a:gd name="connsiteY8" fmla="*/ 236467 h 236466"/>
                <a:gd name="connsiteX9" fmla="*/ 0 w 31170"/>
                <a:gd name="connsiteY9" fmla="*/ 57831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0" h="236466">
                  <a:moveTo>
                    <a:pt x="31171" y="36866"/>
                  </a:moveTo>
                  <a:lnTo>
                    <a:pt x="0" y="36866"/>
                  </a:lnTo>
                  <a:lnTo>
                    <a:pt x="0" y="0"/>
                  </a:lnTo>
                  <a:lnTo>
                    <a:pt x="31171" y="0"/>
                  </a:lnTo>
                  <a:lnTo>
                    <a:pt x="31171" y="36866"/>
                  </a:lnTo>
                  <a:close/>
                  <a:moveTo>
                    <a:pt x="0" y="57831"/>
                  </a:moveTo>
                  <a:lnTo>
                    <a:pt x="31171" y="57831"/>
                  </a:lnTo>
                  <a:lnTo>
                    <a:pt x="31171" y="236467"/>
                  </a:lnTo>
                  <a:lnTo>
                    <a:pt x="0" y="236467"/>
                  </a:lnTo>
                  <a:lnTo>
                    <a:pt x="0" y="5783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4BCA2F1-1D05-46B8-80A0-26843C31057F}"/>
                </a:ext>
              </a:extLst>
            </p:cNvPr>
            <p:cNvSpPr/>
            <p:nvPr/>
          </p:nvSpPr>
          <p:spPr>
            <a:xfrm>
              <a:off x="7330324" y="2940607"/>
              <a:ext cx="160154" cy="178635"/>
            </a:xfrm>
            <a:custGeom>
              <a:avLst/>
              <a:gdLst>
                <a:gd name="connsiteX0" fmla="*/ 90212 w 160154"/>
                <a:gd name="connsiteY0" fmla="*/ 178636 h 178635"/>
                <a:gd name="connsiteX1" fmla="*/ 66411 w 160154"/>
                <a:gd name="connsiteY1" fmla="*/ 178636 h 178635"/>
                <a:gd name="connsiteX2" fmla="*/ 0 w 160154"/>
                <a:gd name="connsiteY2" fmla="*/ 0 h 178635"/>
                <a:gd name="connsiteX3" fmla="*/ 33858 w 160154"/>
                <a:gd name="connsiteY3" fmla="*/ 0 h 178635"/>
                <a:gd name="connsiteX4" fmla="*/ 79847 w 160154"/>
                <a:gd name="connsiteY4" fmla="*/ 130377 h 178635"/>
                <a:gd name="connsiteX5" fmla="*/ 126987 w 160154"/>
                <a:gd name="connsiteY5" fmla="*/ 0 h 178635"/>
                <a:gd name="connsiteX6" fmla="*/ 160154 w 160154"/>
                <a:gd name="connsiteY6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154" h="178635">
                  <a:moveTo>
                    <a:pt x="90212" y="178636"/>
                  </a:moveTo>
                  <a:lnTo>
                    <a:pt x="66411" y="178636"/>
                  </a:lnTo>
                  <a:lnTo>
                    <a:pt x="0" y="0"/>
                  </a:lnTo>
                  <a:lnTo>
                    <a:pt x="33858" y="0"/>
                  </a:lnTo>
                  <a:lnTo>
                    <a:pt x="79847" y="130377"/>
                  </a:lnTo>
                  <a:lnTo>
                    <a:pt x="126987" y="0"/>
                  </a:lnTo>
                  <a:lnTo>
                    <a:pt x="160154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2218B56A-F142-4EBD-A4ED-AEAA90358CC3}"/>
                </a:ext>
              </a:extLst>
            </p:cNvPr>
            <p:cNvSpPr/>
            <p:nvPr/>
          </p:nvSpPr>
          <p:spPr>
            <a:xfrm>
              <a:off x="7509442" y="2882775"/>
              <a:ext cx="31170" cy="236466"/>
            </a:xfrm>
            <a:custGeom>
              <a:avLst/>
              <a:gdLst>
                <a:gd name="connsiteX0" fmla="*/ 31171 w 31170"/>
                <a:gd name="connsiteY0" fmla="*/ 36866 h 236466"/>
                <a:gd name="connsiteX1" fmla="*/ 0 w 31170"/>
                <a:gd name="connsiteY1" fmla="*/ 36866 h 236466"/>
                <a:gd name="connsiteX2" fmla="*/ 0 w 31170"/>
                <a:gd name="connsiteY2" fmla="*/ 0 h 236466"/>
                <a:gd name="connsiteX3" fmla="*/ 31171 w 31170"/>
                <a:gd name="connsiteY3" fmla="*/ 0 h 236466"/>
                <a:gd name="connsiteX4" fmla="*/ 31171 w 31170"/>
                <a:gd name="connsiteY4" fmla="*/ 36866 h 236466"/>
                <a:gd name="connsiteX5" fmla="*/ 0 w 31170"/>
                <a:gd name="connsiteY5" fmla="*/ 57831 h 236466"/>
                <a:gd name="connsiteX6" fmla="*/ 31171 w 31170"/>
                <a:gd name="connsiteY6" fmla="*/ 57831 h 236466"/>
                <a:gd name="connsiteX7" fmla="*/ 31171 w 31170"/>
                <a:gd name="connsiteY7" fmla="*/ 236467 h 236466"/>
                <a:gd name="connsiteX8" fmla="*/ 0 w 31170"/>
                <a:gd name="connsiteY8" fmla="*/ 236467 h 236466"/>
                <a:gd name="connsiteX9" fmla="*/ 0 w 31170"/>
                <a:gd name="connsiteY9" fmla="*/ 57831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0" h="236466">
                  <a:moveTo>
                    <a:pt x="31171" y="36866"/>
                  </a:moveTo>
                  <a:lnTo>
                    <a:pt x="0" y="36866"/>
                  </a:lnTo>
                  <a:lnTo>
                    <a:pt x="0" y="0"/>
                  </a:lnTo>
                  <a:lnTo>
                    <a:pt x="31171" y="0"/>
                  </a:lnTo>
                  <a:lnTo>
                    <a:pt x="31171" y="36866"/>
                  </a:lnTo>
                  <a:close/>
                  <a:moveTo>
                    <a:pt x="0" y="57831"/>
                  </a:moveTo>
                  <a:lnTo>
                    <a:pt x="31171" y="57831"/>
                  </a:lnTo>
                  <a:lnTo>
                    <a:pt x="31171" y="236467"/>
                  </a:lnTo>
                  <a:lnTo>
                    <a:pt x="0" y="236467"/>
                  </a:lnTo>
                  <a:lnTo>
                    <a:pt x="0" y="5783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C523BA1-2563-47BC-A892-5EA190954179}"/>
                </a:ext>
              </a:extLst>
            </p:cNvPr>
            <p:cNvSpPr/>
            <p:nvPr/>
          </p:nvSpPr>
          <p:spPr>
            <a:xfrm>
              <a:off x="7578080" y="2882775"/>
              <a:ext cx="31170" cy="236466"/>
            </a:xfrm>
            <a:custGeom>
              <a:avLst/>
              <a:gdLst>
                <a:gd name="connsiteX0" fmla="*/ 0 w 31170"/>
                <a:gd name="connsiteY0" fmla="*/ 0 h 236466"/>
                <a:gd name="connsiteX1" fmla="*/ 31171 w 31170"/>
                <a:gd name="connsiteY1" fmla="*/ 0 h 236466"/>
                <a:gd name="connsiteX2" fmla="*/ 31171 w 31170"/>
                <a:gd name="connsiteY2" fmla="*/ 236467 h 236466"/>
                <a:gd name="connsiteX3" fmla="*/ 0 w 31170"/>
                <a:gd name="connsiteY3" fmla="*/ 23646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0" h="236466">
                  <a:moveTo>
                    <a:pt x="0" y="0"/>
                  </a:moveTo>
                  <a:lnTo>
                    <a:pt x="31171" y="0"/>
                  </a:lnTo>
                  <a:lnTo>
                    <a:pt x="31171" y="236467"/>
                  </a:lnTo>
                  <a:lnTo>
                    <a:pt x="0" y="23646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3BEEE63F-9F4C-4948-A031-1846ACE98B6C}"/>
                </a:ext>
              </a:extLst>
            </p:cNvPr>
            <p:cNvSpPr/>
            <p:nvPr/>
          </p:nvSpPr>
          <p:spPr>
            <a:xfrm>
              <a:off x="7642264" y="3015130"/>
              <a:ext cx="79155" cy="29983"/>
            </a:xfrm>
            <a:custGeom>
              <a:avLst/>
              <a:gdLst>
                <a:gd name="connsiteX0" fmla="*/ 0 w 79155"/>
                <a:gd name="connsiteY0" fmla="*/ 0 h 29983"/>
                <a:gd name="connsiteX1" fmla="*/ 79156 w 79155"/>
                <a:gd name="connsiteY1" fmla="*/ 0 h 29983"/>
                <a:gd name="connsiteX2" fmla="*/ 79156 w 79155"/>
                <a:gd name="connsiteY2" fmla="*/ 29984 h 29983"/>
                <a:gd name="connsiteX3" fmla="*/ 0 w 79155"/>
                <a:gd name="connsiteY3" fmla="*/ 29984 h 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5" h="29983">
                  <a:moveTo>
                    <a:pt x="0" y="0"/>
                  </a:moveTo>
                  <a:lnTo>
                    <a:pt x="79156" y="0"/>
                  </a:lnTo>
                  <a:lnTo>
                    <a:pt x="79156" y="29984"/>
                  </a:lnTo>
                  <a:lnTo>
                    <a:pt x="0" y="29984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99330746-302D-45B7-943C-105D4F9BD4D9}"/>
                </a:ext>
              </a:extLst>
            </p:cNvPr>
            <p:cNvSpPr/>
            <p:nvPr/>
          </p:nvSpPr>
          <p:spPr>
            <a:xfrm>
              <a:off x="7730864" y="2882696"/>
              <a:ext cx="283763" cy="236545"/>
            </a:xfrm>
            <a:custGeom>
              <a:avLst/>
              <a:gdLst>
                <a:gd name="connsiteX0" fmla="*/ 0 w 283763"/>
                <a:gd name="connsiteY0" fmla="*/ 0 h 236545"/>
                <a:gd name="connsiteX1" fmla="*/ 34242 w 283763"/>
                <a:gd name="connsiteY1" fmla="*/ 0 h 236545"/>
                <a:gd name="connsiteX2" fmla="*/ 84453 w 283763"/>
                <a:gd name="connsiteY2" fmla="*/ 182275 h 236545"/>
                <a:gd name="connsiteX3" fmla="*/ 129521 w 283763"/>
                <a:gd name="connsiteY3" fmla="*/ 0 h 236545"/>
                <a:gd name="connsiteX4" fmla="*/ 154549 w 283763"/>
                <a:gd name="connsiteY4" fmla="*/ 0 h 236545"/>
                <a:gd name="connsiteX5" fmla="*/ 199464 w 283763"/>
                <a:gd name="connsiteY5" fmla="*/ 182275 h 236545"/>
                <a:gd name="connsiteX6" fmla="*/ 249521 w 283763"/>
                <a:gd name="connsiteY6" fmla="*/ 0 h 236545"/>
                <a:gd name="connsiteX7" fmla="*/ 283764 w 283763"/>
                <a:gd name="connsiteY7" fmla="*/ 0 h 236545"/>
                <a:gd name="connsiteX8" fmla="*/ 213744 w 283763"/>
                <a:gd name="connsiteY8" fmla="*/ 236546 h 236545"/>
                <a:gd name="connsiteX9" fmla="*/ 183417 w 283763"/>
                <a:gd name="connsiteY9" fmla="*/ 236546 h 236545"/>
                <a:gd name="connsiteX10" fmla="*/ 141882 w 283763"/>
                <a:gd name="connsiteY10" fmla="*/ 59967 h 236545"/>
                <a:gd name="connsiteX11" fmla="*/ 100039 w 283763"/>
                <a:gd name="connsiteY11" fmla="*/ 236546 h 236545"/>
                <a:gd name="connsiteX12" fmla="*/ 70173 w 283763"/>
                <a:gd name="connsiteY12" fmla="*/ 236546 h 2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763" h="236545">
                  <a:moveTo>
                    <a:pt x="0" y="0"/>
                  </a:moveTo>
                  <a:lnTo>
                    <a:pt x="34242" y="0"/>
                  </a:lnTo>
                  <a:lnTo>
                    <a:pt x="84453" y="182275"/>
                  </a:lnTo>
                  <a:lnTo>
                    <a:pt x="129521" y="0"/>
                  </a:lnTo>
                  <a:lnTo>
                    <a:pt x="154549" y="0"/>
                  </a:lnTo>
                  <a:lnTo>
                    <a:pt x="199464" y="182275"/>
                  </a:lnTo>
                  <a:lnTo>
                    <a:pt x="249521" y="0"/>
                  </a:lnTo>
                  <a:lnTo>
                    <a:pt x="283764" y="0"/>
                  </a:lnTo>
                  <a:lnTo>
                    <a:pt x="213744" y="236546"/>
                  </a:lnTo>
                  <a:lnTo>
                    <a:pt x="183417" y="236546"/>
                  </a:lnTo>
                  <a:lnTo>
                    <a:pt x="141882" y="59967"/>
                  </a:lnTo>
                  <a:lnTo>
                    <a:pt x="100039" y="236546"/>
                  </a:lnTo>
                  <a:lnTo>
                    <a:pt x="70173" y="23654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FD71482-6D0C-4C1B-B363-884F31791599}"/>
                </a:ext>
              </a:extLst>
            </p:cNvPr>
            <p:cNvSpPr/>
            <p:nvPr/>
          </p:nvSpPr>
          <p:spPr>
            <a:xfrm>
              <a:off x="8018850" y="2935306"/>
              <a:ext cx="180346" cy="188603"/>
            </a:xfrm>
            <a:custGeom>
              <a:avLst/>
              <a:gdLst>
                <a:gd name="connsiteX0" fmla="*/ 33321 w 180346"/>
                <a:gd name="connsiteY0" fmla="*/ 106485 h 188603"/>
                <a:gd name="connsiteX1" fmla="*/ 53052 w 180346"/>
                <a:gd name="connsiteY1" fmla="*/ 142719 h 188603"/>
                <a:gd name="connsiteX2" fmla="*/ 90596 w 180346"/>
                <a:gd name="connsiteY2" fmla="*/ 156563 h 188603"/>
                <a:gd name="connsiteX3" fmla="*/ 118926 w 180346"/>
                <a:gd name="connsiteY3" fmla="*/ 148969 h 188603"/>
                <a:gd name="connsiteX4" fmla="*/ 139348 w 180346"/>
                <a:gd name="connsiteY4" fmla="*/ 127450 h 188603"/>
                <a:gd name="connsiteX5" fmla="*/ 174742 w 180346"/>
                <a:gd name="connsiteY5" fmla="*/ 127450 h 188603"/>
                <a:gd name="connsiteX6" fmla="*/ 140961 w 180346"/>
                <a:gd name="connsiteY6" fmla="*/ 172861 h 188603"/>
                <a:gd name="connsiteX7" fmla="*/ 90519 w 180346"/>
                <a:gd name="connsiteY7" fmla="*/ 188604 h 188603"/>
                <a:gd name="connsiteX8" fmla="*/ 55125 w 180346"/>
                <a:gd name="connsiteY8" fmla="*/ 181642 h 188603"/>
                <a:gd name="connsiteX9" fmla="*/ 26027 w 180346"/>
                <a:gd name="connsiteY9" fmla="*/ 160677 h 188603"/>
                <a:gd name="connsiteX10" fmla="*/ 6910 w 180346"/>
                <a:gd name="connsiteY10" fmla="*/ 130061 h 188603"/>
                <a:gd name="connsiteX11" fmla="*/ 0 w 180346"/>
                <a:gd name="connsiteY11" fmla="*/ 94460 h 188603"/>
                <a:gd name="connsiteX12" fmla="*/ 6296 w 180346"/>
                <a:gd name="connsiteY12" fmla="*/ 59255 h 188603"/>
                <a:gd name="connsiteX13" fmla="*/ 24799 w 180346"/>
                <a:gd name="connsiteY13" fmla="*/ 29351 h 188603"/>
                <a:gd name="connsiteX14" fmla="*/ 54204 w 180346"/>
                <a:gd name="connsiteY14" fmla="*/ 7357 h 188603"/>
                <a:gd name="connsiteX15" fmla="*/ 89982 w 180346"/>
                <a:gd name="connsiteY15" fmla="*/ 0 h 188603"/>
                <a:gd name="connsiteX16" fmla="*/ 132823 w 180346"/>
                <a:gd name="connsiteY16" fmla="*/ 10997 h 188603"/>
                <a:gd name="connsiteX17" fmla="*/ 165452 w 180346"/>
                <a:gd name="connsiteY17" fmla="*/ 41613 h 188603"/>
                <a:gd name="connsiteX18" fmla="*/ 176738 w 180346"/>
                <a:gd name="connsiteY18" fmla="*/ 68353 h 188603"/>
                <a:gd name="connsiteX19" fmla="*/ 180346 w 180346"/>
                <a:gd name="connsiteY19" fmla="*/ 101580 h 188603"/>
                <a:gd name="connsiteX20" fmla="*/ 180346 w 180346"/>
                <a:gd name="connsiteY20" fmla="*/ 106644 h 188603"/>
                <a:gd name="connsiteX21" fmla="*/ 33321 w 180346"/>
                <a:gd name="connsiteY21" fmla="*/ 106644 h 188603"/>
                <a:gd name="connsiteX22" fmla="*/ 145951 w 180346"/>
                <a:gd name="connsiteY22" fmla="*/ 77530 h 188603"/>
                <a:gd name="connsiteX23" fmla="*/ 125606 w 180346"/>
                <a:gd name="connsiteY23" fmla="*/ 43354 h 188603"/>
                <a:gd name="connsiteX24" fmla="*/ 90980 w 180346"/>
                <a:gd name="connsiteY24" fmla="*/ 31249 h 188603"/>
                <a:gd name="connsiteX25" fmla="*/ 55125 w 180346"/>
                <a:gd name="connsiteY25" fmla="*/ 43670 h 188603"/>
                <a:gd name="connsiteX26" fmla="*/ 34243 w 180346"/>
                <a:gd name="connsiteY26" fmla="*/ 77530 h 188603"/>
                <a:gd name="connsiteX27" fmla="*/ 145951 w 180346"/>
                <a:gd name="connsiteY27" fmla="*/ 77530 h 18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346" h="188603">
                  <a:moveTo>
                    <a:pt x="33321" y="106485"/>
                  </a:moveTo>
                  <a:cubicBezTo>
                    <a:pt x="35931" y="121438"/>
                    <a:pt x="42534" y="133463"/>
                    <a:pt x="53052" y="142719"/>
                  </a:cubicBezTo>
                  <a:cubicBezTo>
                    <a:pt x="63571" y="151975"/>
                    <a:pt x="76085" y="156563"/>
                    <a:pt x="90596" y="156563"/>
                  </a:cubicBezTo>
                  <a:cubicBezTo>
                    <a:pt x="100960" y="156563"/>
                    <a:pt x="110404" y="154032"/>
                    <a:pt x="118926" y="148969"/>
                  </a:cubicBezTo>
                  <a:cubicBezTo>
                    <a:pt x="127449" y="143905"/>
                    <a:pt x="134205" y="136706"/>
                    <a:pt x="139348" y="127450"/>
                  </a:cubicBezTo>
                  <a:lnTo>
                    <a:pt x="174742" y="127450"/>
                  </a:lnTo>
                  <a:cubicBezTo>
                    <a:pt x="166681" y="147228"/>
                    <a:pt x="155394" y="162418"/>
                    <a:pt x="140961" y="172861"/>
                  </a:cubicBezTo>
                  <a:cubicBezTo>
                    <a:pt x="126527" y="183382"/>
                    <a:pt x="109713" y="188604"/>
                    <a:pt x="90519" y="188604"/>
                  </a:cubicBezTo>
                  <a:cubicBezTo>
                    <a:pt x="77621" y="188604"/>
                    <a:pt x="65797" y="186231"/>
                    <a:pt x="55125" y="181642"/>
                  </a:cubicBezTo>
                  <a:cubicBezTo>
                    <a:pt x="44454" y="176974"/>
                    <a:pt x="34703" y="170012"/>
                    <a:pt x="26027" y="160677"/>
                  </a:cubicBezTo>
                  <a:cubicBezTo>
                    <a:pt x="17889" y="151896"/>
                    <a:pt x="11516" y="141690"/>
                    <a:pt x="6910" y="130061"/>
                  </a:cubicBezTo>
                  <a:cubicBezTo>
                    <a:pt x="2304" y="118431"/>
                    <a:pt x="0" y="106564"/>
                    <a:pt x="0" y="94460"/>
                  </a:cubicBezTo>
                  <a:cubicBezTo>
                    <a:pt x="0" y="81881"/>
                    <a:pt x="2150" y="70173"/>
                    <a:pt x="6296" y="59255"/>
                  </a:cubicBezTo>
                  <a:cubicBezTo>
                    <a:pt x="10518" y="48338"/>
                    <a:pt x="16661" y="38370"/>
                    <a:pt x="24799" y="29351"/>
                  </a:cubicBezTo>
                  <a:cubicBezTo>
                    <a:pt x="33475" y="19620"/>
                    <a:pt x="43302" y="12262"/>
                    <a:pt x="54204" y="7357"/>
                  </a:cubicBezTo>
                  <a:cubicBezTo>
                    <a:pt x="65107" y="2452"/>
                    <a:pt x="77006" y="0"/>
                    <a:pt x="89982" y="0"/>
                  </a:cubicBezTo>
                  <a:cubicBezTo>
                    <a:pt x="105337" y="0"/>
                    <a:pt x="119617" y="3639"/>
                    <a:pt x="132823" y="10997"/>
                  </a:cubicBezTo>
                  <a:cubicBezTo>
                    <a:pt x="146028" y="18275"/>
                    <a:pt x="156930" y="28481"/>
                    <a:pt x="165452" y="41613"/>
                  </a:cubicBezTo>
                  <a:cubicBezTo>
                    <a:pt x="170520" y="49762"/>
                    <a:pt x="174282" y="58622"/>
                    <a:pt x="176738" y="68353"/>
                  </a:cubicBezTo>
                  <a:cubicBezTo>
                    <a:pt x="179195" y="78084"/>
                    <a:pt x="180346" y="89160"/>
                    <a:pt x="180346" y="101580"/>
                  </a:cubicBezTo>
                  <a:lnTo>
                    <a:pt x="180346" y="106644"/>
                  </a:lnTo>
                  <a:lnTo>
                    <a:pt x="33321" y="106644"/>
                  </a:lnTo>
                  <a:close/>
                  <a:moveTo>
                    <a:pt x="145951" y="77530"/>
                  </a:moveTo>
                  <a:cubicBezTo>
                    <a:pt x="142035" y="62815"/>
                    <a:pt x="135279" y="51423"/>
                    <a:pt x="125606" y="43354"/>
                  </a:cubicBezTo>
                  <a:cubicBezTo>
                    <a:pt x="116009" y="35284"/>
                    <a:pt x="104416" y="31249"/>
                    <a:pt x="90980" y="31249"/>
                  </a:cubicBezTo>
                  <a:cubicBezTo>
                    <a:pt x="77160" y="31249"/>
                    <a:pt x="65259" y="35363"/>
                    <a:pt x="55125" y="43670"/>
                  </a:cubicBezTo>
                  <a:cubicBezTo>
                    <a:pt x="44991" y="51898"/>
                    <a:pt x="38081" y="63211"/>
                    <a:pt x="34243" y="77530"/>
                  </a:cubicBezTo>
                  <a:lnTo>
                    <a:pt x="145951" y="7753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71C47DF9-13BB-4274-B620-81CEAEC5C5CE}"/>
                </a:ext>
              </a:extLst>
            </p:cNvPr>
            <p:cNvSpPr/>
            <p:nvPr/>
          </p:nvSpPr>
          <p:spPr>
            <a:xfrm>
              <a:off x="8225530" y="2882775"/>
              <a:ext cx="182035" cy="240580"/>
            </a:xfrm>
            <a:custGeom>
              <a:avLst/>
              <a:gdLst>
                <a:gd name="connsiteX0" fmla="*/ 31862 w 182035"/>
                <a:gd name="connsiteY0" fmla="*/ 214474 h 240580"/>
                <a:gd name="connsiteX1" fmla="*/ 31862 w 182035"/>
                <a:gd name="connsiteY1" fmla="*/ 236467 h 240580"/>
                <a:gd name="connsiteX2" fmla="*/ 0 w 182035"/>
                <a:gd name="connsiteY2" fmla="*/ 236467 h 240580"/>
                <a:gd name="connsiteX3" fmla="*/ 0 w 182035"/>
                <a:gd name="connsiteY3" fmla="*/ 0 h 240580"/>
                <a:gd name="connsiteX4" fmla="*/ 31555 w 182035"/>
                <a:gd name="connsiteY4" fmla="*/ 0 h 240580"/>
                <a:gd name="connsiteX5" fmla="*/ 31555 w 182035"/>
                <a:gd name="connsiteY5" fmla="*/ 79350 h 240580"/>
                <a:gd name="connsiteX6" fmla="*/ 59424 w 182035"/>
                <a:gd name="connsiteY6" fmla="*/ 59730 h 240580"/>
                <a:gd name="connsiteX7" fmla="*/ 92362 w 182035"/>
                <a:gd name="connsiteY7" fmla="*/ 53242 h 240580"/>
                <a:gd name="connsiteX8" fmla="*/ 127986 w 182035"/>
                <a:gd name="connsiteY8" fmla="*/ 59967 h 240580"/>
                <a:gd name="connsiteX9" fmla="*/ 156777 w 182035"/>
                <a:gd name="connsiteY9" fmla="*/ 80853 h 240580"/>
                <a:gd name="connsiteX10" fmla="*/ 175509 w 182035"/>
                <a:gd name="connsiteY10" fmla="*/ 110757 h 240580"/>
                <a:gd name="connsiteX11" fmla="*/ 182035 w 182035"/>
                <a:gd name="connsiteY11" fmla="*/ 146358 h 240580"/>
                <a:gd name="connsiteX12" fmla="*/ 156008 w 182035"/>
                <a:gd name="connsiteY12" fmla="*/ 213682 h 240580"/>
                <a:gd name="connsiteX13" fmla="*/ 90442 w 182035"/>
                <a:gd name="connsiteY13" fmla="*/ 240581 h 240580"/>
                <a:gd name="connsiteX14" fmla="*/ 58734 w 182035"/>
                <a:gd name="connsiteY14" fmla="*/ 234014 h 240580"/>
                <a:gd name="connsiteX15" fmla="*/ 31862 w 182035"/>
                <a:gd name="connsiteY15" fmla="*/ 214474 h 240580"/>
                <a:gd name="connsiteX16" fmla="*/ 30557 w 182035"/>
                <a:gd name="connsiteY16" fmla="*/ 148177 h 240580"/>
                <a:gd name="connsiteX17" fmla="*/ 48215 w 182035"/>
                <a:gd name="connsiteY17" fmla="*/ 191294 h 240580"/>
                <a:gd name="connsiteX18" fmla="*/ 89137 w 182035"/>
                <a:gd name="connsiteY18" fmla="*/ 209727 h 240580"/>
                <a:gd name="connsiteX19" fmla="*/ 131824 w 182035"/>
                <a:gd name="connsiteY19" fmla="*/ 191452 h 240580"/>
                <a:gd name="connsiteX20" fmla="*/ 149329 w 182035"/>
                <a:gd name="connsiteY20" fmla="*/ 145883 h 240580"/>
                <a:gd name="connsiteX21" fmla="*/ 131671 w 182035"/>
                <a:gd name="connsiteY21" fmla="*/ 102292 h 240580"/>
                <a:gd name="connsiteX22" fmla="*/ 89444 w 182035"/>
                <a:gd name="connsiteY22" fmla="*/ 84334 h 240580"/>
                <a:gd name="connsiteX23" fmla="*/ 47908 w 182035"/>
                <a:gd name="connsiteY23" fmla="*/ 103004 h 240580"/>
                <a:gd name="connsiteX24" fmla="*/ 30557 w 182035"/>
                <a:gd name="connsiteY24" fmla="*/ 148177 h 24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2035" h="240580">
                  <a:moveTo>
                    <a:pt x="31862" y="214474"/>
                  </a:moveTo>
                  <a:lnTo>
                    <a:pt x="31862" y="236467"/>
                  </a:lnTo>
                  <a:lnTo>
                    <a:pt x="0" y="236467"/>
                  </a:lnTo>
                  <a:lnTo>
                    <a:pt x="0" y="0"/>
                  </a:lnTo>
                  <a:lnTo>
                    <a:pt x="31555" y="0"/>
                  </a:lnTo>
                  <a:lnTo>
                    <a:pt x="31555" y="79350"/>
                  </a:lnTo>
                  <a:cubicBezTo>
                    <a:pt x="40000" y="70568"/>
                    <a:pt x="49290" y="64002"/>
                    <a:pt x="59424" y="59730"/>
                  </a:cubicBezTo>
                  <a:cubicBezTo>
                    <a:pt x="69559" y="55379"/>
                    <a:pt x="80538" y="53242"/>
                    <a:pt x="92362" y="53242"/>
                  </a:cubicBezTo>
                  <a:cubicBezTo>
                    <a:pt x="105644" y="53242"/>
                    <a:pt x="117544" y="55458"/>
                    <a:pt x="127986" y="59967"/>
                  </a:cubicBezTo>
                  <a:cubicBezTo>
                    <a:pt x="138427" y="64477"/>
                    <a:pt x="148024" y="71438"/>
                    <a:pt x="156777" y="80853"/>
                  </a:cubicBezTo>
                  <a:cubicBezTo>
                    <a:pt x="164914" y="89476"/>
                    <a:pt x="171210" y="99444"/>
                    <a:pt x="175509" y="110757"/>
                  </a:cubicBezTo>
                  <a:cubicBezTo>
                    <a:pt x="179809" y="121991"/>
                    <a:pt x="182035" y="133858"/>
                    <a:pt x="182035" y="146358"/>
                  </a:cubicBezTo>
                  <a:cubicBezTo>
                    <a:pt x="182035" y="173335"/>
                    <a:pt x="173359" y="195724"/>
                    <a:pt x="156008" y="213682"/>
                  </a:cubicBezTo>
                  <a:cubicBezTo>
                    <a:pt x="138658" y="231562"/>
                    <a:pt x="116776" y="240581"/>
                    <a:pt x="90442" y="240581"/>
                  </a:cubicBezTo>
                  <a:cubicBezTo>
                    <a:pt x="79232" y="240581"/>
                    <a:pt x="68638" y="238365"/>
                    <a:pt x="58734" y="234014"/>
                  </a:cubicBezTo>
                  <a:cubicBezTo>
                    <a:pt x="48829" y="229505"/>
                    <a:pt x="39847" y="223018"/>
                    <a:pt x="31862" y="214474"/>
                  </a:cubicBezTo>
                  <a:moveTo>
                    <a:pt x="30557" y="148177"/>
                  </a:moveTo>
                  <a:cubicBezTo>
                    <a:pt x="30557" y="164633"/>
                    <a:pt x="36469" y="179031"/>
                    <a:pt x="48215" y="191294"/>
                  </a:cubicBezTo>
                  <a:cubicBezTo>
                    <a:pt x="60038" y="203556"/>
                    <a:pt x="73628" y="209727"/>
                    <a:pt x="89137" y="209727"/>
                  </a:cubicBezTo>
                  <a:cubicBezTo>
                    <a:pt x="105951" y="209727"/>
                    <a:pt x="120154" y="203635"/>
                    <a:pt x="131824" y="191452"/>
                  </a:cubicBezTo>
                  <a:cubicBezTo>
                    <a:pt x="143495" y="179268"/>
                    <a:pt x="149329" y="164079"/>
                    <a:pt x="149329" y="145883"/>
                  </a:cubicBezTo>
                  <a:cubicBezTo>
                    <a:pt x="149329" y="128795"/>
                    <a:pt x="143418" y="114238"/>
                    <a:pt x="131671" y="102292"/>
                  </a:cubicBezTo>
                  <a:cubicBezTo>
                    <a:pt x="119924" y="90346"/>
                    <a:pt x="105874" y="84334"/>
                    <a:pt x="89444" y="84334"/>
                  </a:cubicBezTo>
                  <a:cubicBezTo>
                    <a:pt x="73321" y="84334"/>
                    <a:pt x="59501" y="90584"/>
                    <a:pt x="47908" y="103004"/>
                  </a:cubicBezTo>
                  <a:cubicBezTo>
                    <a:pt x="36392" y="115504"/>
                    <a:pt x="30557" y="130535"/>
                    <a:pt x="30557" y="148177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6CD1CFBE-E572-4607-8FCD-8D1660BDE175}"/>
                </a:ext>
              </a:extLst>
            </p:cNvPr>
            <p:cNvSpPr/>
            <p:nvPr/>
          </p:nvSpPr>
          <p:spPr>
            <a:xfrm>
              <a:off x="723381" y="6264276"/>
              <a:ext cx="7688253" cy="7911"/>
            </a:xfrm>
            <a:custGeom>
              <a:avLst/>
              <a:gdLst>
                <a:gd name="connsiteX0" fmla="*/ 0 w 7688253"/>
                <a:gd name="connsiteY0" fmla="*/ 0 h 7911"/>
                <a:gd name="connsiteX1" fmla="*/ 7688254 w 7688253"/>
                <a:gd name="connsiteY1" fmla="*/ 0 h 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8253" h="7911">
                  <a:moveTo>
                    <a:pt x="0" y="0"/>
                  </a:moveTo>
                  <a:lnTo>
                    <a:pt x="7688254" y="0"/>
                  </a:lnTo>
                </a:path>
              </a:pathLst>
            </a:custGeom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A765350D-E7B4-44C0-8670-CC6E618A7D98}"/>
                </a:ext>
              </a:extLst>
            </p:cNvPr>
            <p:cNvSpPr/>
            <p:nvPr/>
          </p:nvSpPr>
          <p:spPr>
            <a:xfrm>
              <a:off x="723381" y="6264276"/>
              <a:ext cx="7688253" cy="7911"/>
            </a:xfrm>
            <a:custGeom>
              <a:avLst/>
              <a:gdLst>
                <a:gd name="connsiteX0" fmla="*/ 0 w 7688253"/>
                <a:gd name="connsiteY0" fmla="*/ 0 h 7911"/>
                <a:gd name="connsiteX1" fmla="*/ 7688254 w 7688253"/>
                <a:gd name="connsiteY1" fmla="*/ 0 h 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8253" h="7911">
                  <a:moveTo>
                    <a:pt x="0" y="0"/>
                  </a:moveTo>
                  <a:lnTo>
                    <a:pt x="7688254" y="0"/>
                  </a:lnTo>
                </a:path>
              </a:pathLst>
            </a:custGeom>
            <a:ln w="383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807D34AC-FE93-4330-A926-C83239464434}"/>
                </a:ext>
              </a:extLst>
            </p:cNvPr>
            <p:cNvSpPr/>
            <p:nvPr/>
          </p:nvSpPr>
          <p:spPr>
            <a:xfrm>
              <a:off x="700272" y="5391903"/>
              <a:ext cx="7688253" cy="7911"/>
            </a:xfrm>
            <a:custGeom>
              <a:avLst/>
              <a:gdLst>
                <a:gd name="connsiteX0" fmla="*/ 0 w 7688253"/>
                <a:gd name="connsiteY0" fmla="*/ 0 h 7911"/>
                <a:gd name="connsiteX1" fmla="*/ 7688254 w 7688253"/>
                <a:gd name="connsiteY1" fmla="*/ 0 h 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8253" h="7911">
                  <a:moveTo>
                    <a:pt x="0" y="0"/>
                  </a:moveTo>
                  <a:lnTo>
                    <a:pt x="7688254" y="0"/>
                  </a:lnTo>
                </a:path>
              </a:pathLst>
            </a:custGeom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D8246D8F-5E30-494C-B42A-9C8EF4952F7C}"/>
                </a:ext>
              </a:extLst>
            </p:cNvPr>
            <p:cNvSpPr/>
            <p:nvPr/>
          </p:nvSpPr>
          <p:spPr>
            <a:xfrm>
              <a:off x="700272" y="5391903"/>
              <a:ext cx="7688253" cy="7911"/>
            </a:xfrm>
            <a:custGeom>
              <a:avLst/>
              <a:gdLst>
                <a:gd name="connsiteX0" fmla="*/ 0 w 7688253"/>
                <a:gd name="connsiteY0" fmla="*/ 0 h 7911"/>
                <a:gd name="connsiteX1" fmla="*/ 7688254 w 7688253"/>
                <a:gd name="connsiteY1" fmla="*/ 0 h 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8253" h="7911">
                  <a:moveTo>
                    <a:pt x="0" y="0"/>
                  </a:moveTo>
                  <a:lnTo>
                    <a:pt x="7688254" y="0"/>
                  </a:lnTo>
                </a:path>
              </a:pathLst>
            </a:custGeom>
            <a:ln w="383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52735B86-86F0-41F0-8C82-196AC7FB8BD4}"/>
                </a:ext>
              </a:extLst>
            </p:cNvPr>
            <p:cNvSpPr/>
            <p:nvPr/>
          </p:nvSpPr>
          <p:spPr>
            <a:xfrm>
              <a:off x="3618290" y="5104567"/>
              <a:ext cx="230560" cy="180139"/>
            </a:xfrm>
            <a:custGeom>
              <a:avLst/>
              <a:gdLst>
                <a:gd name="connsiteX0" fmla="*/ 226489 w 230560"/>
                <a:gd name="connsiteY0" fmla="*/ 101027 h 180139"/>
                <a:gd name="connsiteX1" fmla="*/ 190711 w 230560"/>
                <a:gd name="connsiteY1" fmla="*/ 101027 h 180139"/>
                <a:gd name="connsiteX2" fmla="*/ 190711 w 230560"/>
                <a:gd name="connsiteY2" fmla="*/ 40664 h 180139"/>
                <a:gd name="connsiteX3" fmla="*/ 153552 w 230560"/>
                <a:gd name="connsiteY3" fmla="*/ 0 h 180139"/>
                <a:gd name="connsiteX4" fmla="*/ 39924 w 230560"/>
                <a:gd name="connsiteY4" fmla="*/ 0 h 180139"/>
                <a:gd name="connsiteX5" fmla="*/ 39924 w 230560"/>
                <a:gd name="connsiteY5" fmla="*/ 101027 h 180139"/>
                <a:gd name="connsiteX6" fmla="*/ 4146 w 230560"/>
                <a:gd name="connsiteY6" fmla="*/ 101027 h 180139"/>
                <a:gd name="connsiteX7" fmla="*/ 0 w 230560"/>
                <a:gd name="connsiteY7" fmla="*/ 105536 h 180139"/>
                <a:gd name="connsiteX8" fmla="*/ 0 w 230560"/>
                <a:gd name="connsiteY8" fmla="*/ 180139 h 180139"/>
                <a:gd name="connsiteX9" fmla="*/ 39156 w 230560"/>
                <a:gd name="connsiteY9" fmla="*/ 180139 h 180139"/>
                <a:gd name="connsiteX10" fmla="*/ 50135 w 230560"/>
                <a:gd name="connsiteY10" fmla="*/ 134649 h 180139"/>
                <a:gd name="connsiteX11" fmla="*/ 180423 w 230560"/>
                <a:gd name="connsiteY11" fmla="*/ 134649 h 180139"/>
                <a:gd name="connsiteX12" fmla="*/ 191402 w 230560"/>
                <a:gd name="connsiteY12" fmla="*/ 180139 h 180139"/>
                <a:gd name="connsiteX13" fmla="*/ 230558 w 230560"/>
                <a:gd name="connsiteY13" fmla="*/ 180139 h 180139"/>
                <a:gd name="connsiteX14" fmla="*/ 230558 w 230560"/>
                <a:gd name="connsiteY14" fmla="*/ 105536 h 180139"/>
                <a:gd name="connsiteX15" fmla="*/ 226489 w 230560"/>
                <a:gd name="connsiteY15" fmla="*/ 101027 h 180139"/>
                <a:gd name="connsiteX16" fmla="*/ 175586 w 230560"/>
                <a:gd name="connsiteY16" fmla="*/ 48891 h 180139"/>
                <a:gd name="connsiteX17" fmla="*/ 175586 w 230560"/>
                <a:gd name="connsiteY17" fmla="*/ 101027 h 180139"/>
                <a:gd name="connsiteX18" fmla="*/ 55048 w 230560"/>
                <a:gd name="connsiteY18" fmla="*/ 101027 h 180139"/>
                <a:gd name="connsiteX19" fmla="*/ 55048 w 230560"/>
                <a:gd name="connsiteY19" fmla="*/ 16456 h 180139"/>
                <a:gd name="connsiteX20" fmla="*/ 146028 w 230560"/>
                <a:gd name="connsiteY20" fmla="*/ 16456 h 180139"/>
                <a:gd name="connsiteX21" fmla="*/ 146028 w 230560"/>
                <a:gd name="connsiteY21" fmla="*/ 48891 h 180139"/>
                <a:gd name="connsiteX22" fmla="*/ 175586 w 230560"/>
                <a:gd name="connsiteY22" fmla="*/ 48891 h 18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0560" h="180139">
                  <a:moveTo>
                    <a:pt x="226489" y="101027"/>
                  </a:moveTo>
                  <a:lnTo>
                    <a:pt x="190711" y="101027"/>
                  </a:lnTo>
                  <a:lnTo>
                    <a:pt x="190711" y="40664"/>
                  </a:lnTo>
                  <a:lnTo>
                    <a:pt x="153552" y="0"/>
                  </a:lnTo>
                  <a:lnTo>
                    <a:pt x="39924" y="0"/>
                  </a:lnTo>
                  <a:lnTo>
                    <a:pt x="39924" y="101027"/>
                  </a:lnTo>
                  <a:lnTo>
                    <a:pt x="4146" y="101027"/>
                  </a:lnTo>
                  <a:cubicBezTo>
                    <a:pt x="1843" y="101027"/>
                    <a:pt x="0" y="103084"/>
                    <a:pt x="0" y="105536"/>
                  </a:cubicBezTo>
                  <a:lnTo>
                    <a:pt x="0" y="180139"/>
                  </a:lnTo>
                  <a:lnTo>
                    <a:pt x="39156" y="180139"/>
                  </a:lnTo>
                  <a:lnTo>
                    <a:pt x="50135" y="134649"/>
                  </a:lnTo>
                  <a:lnTo>
                    <a:pt x="180423" y="134649"/>
                  </a:lnTo>
                  <a:lnTo>
                    <a:pt x="191402" y="180139"/>
                  </a:lnTo>
                  <a:lnTo>
                    <a:pt x="230558" y="180139"/>
                  </a:lnTo>
                  <a:lnTo>
                    <a:pt x="230558" y="105536"/>
                  </a:lnTo>
                  <a:cubicBezTo>
                    <a:pt x="230635" y="103084"/>
                    <a:pt x="228792" y="101027"/>
                    <a:pt x="226489" y="101027"/>
                  </a:cubicBezTo>
                  <a:moveTo>
                    <a:pt x="175586" y="48891"/>
                  </a:moveTo>
                  <a:lnTo>
                    <a:pt x="175586" y="101027"/>
                  </a:lnTo>
                  <a:lnTo>
                    <a:pt x="55048" y="101027"/>
                  </a:lnTo>
                  <a:lnTo>
                    <a:pt x="55048" y="16456"/>
                  </a:lnTo>
                  <a:lnTo>
                    <a:pt x="146028" y="16456"/>
                  </a:lnTo>
                  <a:lnTo>
                    <a:pt x="146028" y="48891"/>
                  </a:lnTo>
                  <a:lnTo>
                    <a:pt x="175586" y="4889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8A089EB-F857-49CE-9CEC-2A0F8071AB73}"/>
                </a:ext>
              </a:extLst>
            </p:cNvPr>
            <p:cNvSpPr/>
            <p:nvPr/>
          </p:nvSpPr>
          <p:spPr>
            <a:xfrm>
              <a:off x="3663409" y="5255039"/>
              <a:ext cx="140143" cy="73258"/>
            </a:xfrm>
            <a:custGeom>
              <a:avLst/>
              <a:gdLst>
                <a:gd name="connsiteX0" fmla="*/ 124248 w 140143"/>
                <a:gd name="connsiteY0" fmla="*/ 0 h 73258"/>
                <a:gd name="connsiteX1" fmla="*/ 16148 w 140143"/>
                <a:gd name="connsiteY1" fmla="*/ 0 h 73258"/>
                <a:gd name="connsiteX2" fmla="*/ 179 w 140143"/>
                <a:gd name="connsiteY2" fmla="*/ 66059 h 73258"/>
                <a:gd name="connsiteX3" fmla="*/ 5706 w 140143"/>
                <a:gd name="connsiteY3" fmla="*/ 73258 h 73258"/>
                <a:gd name="connsiteX4" fmla="*/ 134460 w 140143"/>
                <a:gd name="connsiteY4" fmla="*/ 73258 h 73258"/>
                <a:gd name="connsiteX5" fmla="*/ 139987 w 140143"/>
                <a:gd name="connsiteY5" fmla="*/ 66138 h 73258"/>
                <a:gd name="connsiteX6" fmla="*/ 124248 w 140143"/>
                <a:gd name="connsiteY6" fmla="*/ 0 h 73258"/>
                <a:gd name="connsiteX7" fmla="*/ 38029 w 140143"/>
                <a:gd name="connsiteY7" fmla="*/ 57515 h 73258"/>
                <a:gd name="connsiteX8" fmla="*/ 18144 w 140143"/>
                <a:gd name="connsiteY8" fmla="*/ 57515 h 73258"/>
                <a:gd name="connsiteX9" fmla="*/ 28202 w 140143"/>
                <a:gd name="connsiteY9" fmla="*/ 15822 h 73258"/>
                <a:gd name="connsiteX10" fmla="*/ 112118 w 140143"/>
                <a:gd name="connsiteY10" fmla="*/ 15822 h 73258"/>
                <a:gd name="connsiteX11" fmla="*/ 120102 w 140143"/>
                <a:gd name="connsiteY11" fmla="*/ 49604 h 73258"/>
                <a:gd name="connsiteX12" fmla="*/ 121945 w 140143"/>
                <a:gd name="connsiteY12" fmla="*/ 57515 h 73258"/>
                <a:gd name="connsiteX13" fmla="*/ 38029 w 140143"/>
                <a:gd name="connsiteY13" fmla="*/ 57515 h 7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143" h="73258">
                  <a:moveTo>
                    <a:pt x="124248" y="0"/>
                  </a:moveTo>
                  <a:lnTo>
                    <a:pt x="16148" y="0"/>
                  </a:lnTo>
                  <a:lnTo>
                    <a:pt x="179" y="66059"/>
                  </a:lnTo>
                  <a:cubicBezTo>
                    <a:pt x="-743" y="69698"/>
                    <a:pt x="2021" y="73258"/>
                    <a:pt x="5706" y="73258"/>
                  </a:cubicBezTo>
                  <a:lnTo>
                    <a:pt x="134460" y="73258"/>
                  </a:lnTo>
                  <a:cubicBezTo>
                    <a:pt x="138145" y="73258"/>
                    <a:pt x="140832" y="69777"/>
                    <a:pt x="139987" y="66138"/>
                  </a:cubicBezTo>
                  <a:lnTo>
                    <a:pt x="124248" y="0"/>
                  </a:lnTo>
                  <a:close/>
                  <a:moveTo>
                    <a:pt x="38029" y="57515"/>
                  </a:moveTo>
                  <a:lnTo>
                    <a:pt x="18144" y="57515"/>
                  </a:lnTo>
                  <a:lnTo>
                    <a:pt x="28202" y="15822"/>
                  </a:lnTo>
                  <a:lnTo>
                    <a:pt x="112118" y="15822"/>
                  </a:lnTo>
                  <a:lnTo>
                    <a:pt x="120102" y="49604"/>
                  </a:lnTo>
                  <a:lnTo>
                    <a:pt x="121945" y="57515"/>
                  </a:lnTo>
                  <a:lnTo>
                    <a:pt x="38029" y="5751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16F44E2-15E8-4381-BF2F-7F1A1F09812C}"/>
                </a:ext>
              </a:extLst>
            </p:cNvPr>
            <p:cNvSpPr/>
            <p:nvPr/>
          </p:nvSpPr>
          <p:spPr>
            <a:xfrm>
              <a:off x="3238557" y="5092542"/>
              <a:ext cx="157697" cy="235754"/>
            </a:xfrm>
            <a:custGeom>
              <a:avLst/>
              <a:gdLst>
                <a:gd name="connsiteX0" fmla="*/ 6833 w 157697"/>
                <a:gd name="connsiteY0" fmla="*/ 7041 h 235754"/>
                <a:gd name="connsiteX1" fmla="*/ 0 w 157697"/>
                <a:gd name="connsiteY1" fmla="*/ 23971 h 235754"/>
                <a:gd name="connsiteX2" fmla="*/ 0 w 157697"/>
                <a:gd name="connsiteY2" fmla="*/ 211704 h 235754"/>
                <a:gd name="connsiteX3" fmla="*/ 23493 w 157697"/>
                <a:gd name="connsiteY3" fmla="*/ 235755 h 235754"/>
                <a:gd name="connsiteX4" fmla="*/ 134204 w 157697"/>
                <a:gd name="connsiteY4" fmla="*/ 235755 h 235754"/>
                <a:gd name="connsiteX5" fmla="*/ 157697 w 157697"/>
                <a:gd name="connsiteY5" fmla="*/ 211704 h 235754"/>
                <a:gd name="connsiteX6" fmla="*/ 157697 w 157697"/>
                <a:gd name="connsiteY6" fmla="*/ 24050 h 235754"/>
                <a:gd name="connsiteX7" fmla="*/ 134204 w 157697"/>
                <a:gd name="connsiteY7" fmla="*/ 0 h 235754"/>
                <a:gd name="connsiteX8" fmla="*/ 23493 w 157697"/>
                <a:gd name="connsiteY8" fmla="*/ 0 h 235754"/>
                <a:gd name="connsiteX9" fmla="*/ 6833 w 157697"/>
                <a:gd name="connsiteY9" fmla="*/ 7041 h 235754"/>
                <a:gd name="connsiteX10" fmla="*/ 87217 w 157697"/>
                <a:gd name="connsiteY10" fmla="*/ 211784 h 235754"/>
                <a:gd name="connsiteX11" fmla="*/ 78772 w 157697"/>
                <a:gd name="connsiteY11" fmla="*/ 215660 h 235754"/>
                <a:gd name="connsiteX12" fmla="*/ 70327 w 157697"/>
                <a:gd name="connsiteY12" fmla="*/ 211784 h 235754"/>
                <a:gd name="connsiteX13" fmla="*/ 67563 w 157697"/>
                <a:gd name="connsiteY13" fmla="*/ 204268 h 235754"/>
                <a:gd name="connsiteX14" fmla="*/ 78772 w 157697"/>
                <a:gd name="connsiteY14" fmla="*/ 192876 h 235754"/>
                <a:gd name="connsiteX15" fmla="*/ 89904 w 157697"/>
                <a:gd name="connsiteY15" fmla="*/ 204268 h 235754"/>
                <a:gd name="connsiteX16" fmla="*/ 87217 w 157697"/>
                <a:gd name="connsiteY16" fmla="*/ 211784 h 235754"/>
                <a:gd name="connsiteX17" fmla="*/ 134204 w 157697"/>
                <a:gd name="connsiteY17" fmla="*/ 24050 h 235754"/>
                <a:gd name="connsiteX18" fmla="*/ 134204 w 157697"/>
                <a:gd name="connsiteY18" fmla="*/ 176341 h 235754"/>
                <a:gd name="connsiteX19" fmla="*/ 23493 w 157697"/>
                <a:gd name="connsiteY19" fmla="*/ 176341 h 235754"/>
                <a:gd name="connsiteX20" fmla="*/ 23493 w 157697"/>
                <a:gd name="connsiteY20" fmla="*/ 24050 h 235754"/>
                <a:gd name="connsiteX21" fmla="*/ 133974 w 157697"/>
                <a:gd name="connsiteY21" fmla="*/ 24129 h 235754"/>
                <a:gd name="connsiteX22" fmla="*/ 134204 w 157697"/>
                <a:gd name="connsiteY22" fmla="*/ 24129 h 23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697" h="235754">
                  <a:moveTo>
                    <a:pt x="6833" y="7041"/>
                  </a:moveTo>
                  <a:cubicBezTo>
                    <a:pt x="2457" y="11550"/>
                    <a:pt x="0" y="17642"/>
                    <a:pt x="0" y="23971"/>
                  </a:cubicBezTo>
                  <a:lnTo>
                    <a:pt x="0" y="211704"/>
                  </a:lnTo>
                  <a:cubicBezTo>
                    <a:pt x="0" y="224916"/>
                    <a:pt x="10518" y="235755"/>
                    <a:pt x="23493" y="235755"/>
                  </a:cubicBezTo>
                  <a:lnTo>
                    <a:pt x="134204" y="235755"/>
                  </a:lnTo>
                  <a:cubicBezTo>
                    <a:pt x="147179" y="235755"/>
                    <a:pt x="157697" y="224996"/>
                    <a:pt x="157697" y="211704"/>
                  </a:cubicBezTo>
                  <a:lnTo>
                    <a:pt x="157697" y="24050"/>
                  </a:lnTo>
                  <a:cubicBezTo>
                    <a:pt x="157697" y="10759"/>
                    <a:pt x="147103" y="0"/>
                    <a:pt x="134204" y="0"/>
                  </a:cubicBezTo>
                  <a:lnTo>
                    <a:pt x="23493" y="0"/>
                  </a:lnTo>
                  <a:cubicBezTo>
                    <a:pt x="17198" y="0"/>
                    <a:pt x="11209" y="2532"/>
                    <a:pt x="6833" y="7041"/>
                  </a:cubicBezTo>
                  <a:moveTo>
                    <a:pt x="87217" y="211784"/>
                  </a:moveTo>
                  <a:cubicBezTo>
                    <a:pt x="85144" y="214157"/>
                    <a:pt x="82150" y="215660"/>
                    <a:pt x="78772" y="215660"/>
                  </a:cubicBezTo>
                  <a:cubicBezTo>
                    <a:pt x="75394" y="215660"/>
                    <a:pt x="72400" y="214157"/>
                    <a:pt x="70327" y="211784"/>
                  </a:cubicBezTo>
                  <a:cubicBezTo>
                    <a:pt x="68638" y="209727"/>
                    <a:pt x="67563" y="207195"/>
                    <a:pt x="67563" y="204268"/>
                  </a:cubicBezTo>
                  <a:cubicBezTo>
                    <a:pt x="67563" y="198018"/>
                    <a:pt x="72553" y="192876"/>
                    <a:pt x="78772" y="192876"/>
                  </a:cubicBezTo>
                  <a:cubicBezTo>
                    <a:pt x="84914" y="192876"/>
                    <a:pt x="89904" y="198018"/>
                    <a:pt x="89904" y="204268"/>
                  </a:cubicBezTo>
                  <a:cubicBezTo>
                    <a:pt x="89981" y="207116"/>
                    <a:pt x="88983" y="209727"/>
                    <a:pt x="87217" y="211784"/>
                  </a:cubicBezTo>
                  <a:moveTo>
                    <a:pt x="134204" y="24050"/>
                  </a:moveTo>
                  <a:lnTo>
                    <a:pt x="134204" y="176341"/>
                  </a:lnTo>
                  <a:lnTo>
                    <a:pt x="23493" y="176341"/>
                  </a:lnTo>
                  <a:lnTo>
                    <a:pt x="23493" y="24050"/>
                  </a:lnTo>
                  <a:lnTo>
                    <a:pt x="133974" y="24129"/>
                  </a:lnTo>
                  <a:lnTo>
                    <a:pt x="134204" y="2412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9FD1F20E-BC3B-4206-9450-ED1B18DE9F54}"/>
                </a:ext>
              </a:extLst>
            </p:cNvPr>
            <p:cNvSpPr/>
            <p:nvPr/>
          </p:nvSpPr>
          <p:spPr>
            <a:xfrm>
              <a:off x="4818910" y="5306462"/>
              <a:ext cx="63109" cy="15427"/>
            </a:xfrm>
            <a:custGeom>
              <a:avLst/>
              <a:gdLst>
                <a:gd name="connsiteX0" fmla="*/ 63110 w 63109"/>
                <a:gd name="connsiteY0" fmla="*/ 15427 h 15427"/>
                <a:gd name="connsiteX1" fmla="*/ 63110 w 63109"/>
                <a:gd name="connsiteY1" fmla="*/ 0 h 15427"/>
                <a:gd name="connsiteX2" fmla="*/ 231 w 63109"/>
                <a:gd name="connsiteY2" fmla="*/ 0 h 15427"/>
                <a:gd name="connsiteX3" fmla="*/ 77 w 63109"/>
                <a:gd name="connsiteY3" fmla="*/ 0 h 15427"/>
                <a:gd name="connsiteX4" fmla="*/ 0 w 63109"/>
                <a:gd name="connsiteY4" fmla="*/ 0 h 15427"/>
                <a:gd name="connsiteX5" fmla="*/ 0 w 63109"/>
                <a:gd name="connsiteY5" fmla="*/ 15269 h 15427"/>
                <a:gd name="connsiteX6" fmla="*/ 0 w 63109"/>
                <a:gd name="connsiteY6" fmla="*/ 15348 h 15427"/>
                <a:gd name="connsiteX7" fmla="*/ 0 w 63109"/>
                <a:gd name="connsiteY7" fmla="*/ 15427 h 1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09" h="15427">
                  <a:moveTo>
                    <a:pt x="63110" y="15427"/>
                  </a:moveTo>
                  <a:lnTo>
                    <a:pt x="63110" y="0"/>
                  </a:lnTo>
                  <a:lnTo>
                    <a:pt x="231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15269"/>
                  </a:lnTo>
                  <a:lnTo>
                    <a:pt x="0" y="15348"/>
                  </a:lnTo>
                  <a:lnTo>
                    <a:pt x="0" y="1542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099C9FC8-434F-46D7-9234-8849593CCADF}"/>
                </a:ext>
              </a:extLst>
            </p:cNvPr>
            <p:cNvSpPr/>
            <p:nvPr/>
          </p:nvSpPr>
          <p:spPr>
            <a:xfrm>
              <a:off x="4706664" y="5306462"/>
              <a:ext cx="63109" cy="15427"/>
            </a:xfrm>
            <a:custGeom>
              <a:avLst/>
              <a:gdLst>
                <a:gd name="connsiteX0" fmla="*/ 63110 w 63109"/>
                <a:gd name="connsiteY0" fmla="*/ 15427 h 15427"/>
                <a:gd name="connsiteX1" fmla="*/ 63110 w 63109"/>
                <a:gd name="connsiteY1" fmla="*/ 0 h 15427"/>
                <a:gd name="connsiteX2" fmla="*/ 307 w 63109"/>
                <a:gd name="connsiteY2" fmla="*/ 0 h 15427"/>
                <a:gd name="connsiteX3" fmla="*/ 77 w 63109"/>
                <a:gd name="connsiteY3" fmla="*/ 0 h 15427"/>
                <a:gd name="connsiteX4" fmla="*/ 0 w 63109"/>
                <a:gd name="connsiteY4" fmla="*/ 0 h 15427"/>
                <a:gd name="connsiteX5" fmla="*/ 0 w 63109"/>
                <a:gd name="connsiteY5" fmla="*/ 15269 h 15427"/>
                <a:gd name="connsiteX6" fmla="*/ 0 w 63109"/>
                <a:gd name="connsiteY6" fmla="*/ 15348 h 15427"/>
                <a:gd name="connsiteX7" fmla="*/ 0 w 63109"/>
                <a:gd name="connsiteY7" fmla="*/ 15427 h 1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09" h="15427">
                  <a:moveTo>
                    <a:pt x="63110" y="15427"/>
                  </a:moveTo>
                  <a:lnTo>
                    <a:pt x="63110" y="0"/>
                  </a:lnTo>
                  <a:lnTo>
                    <a:pt x="307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15269"/>
                  </a:lnTo>
                  <a:lnTo>
                    <a:pt x="0" y="15348"/>
                  </a:lnTo>
                  <a:lnTo>
                    <a:pt x="0" y="1542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CFBD1F78-2BF4-4F2F-8466-F635CC6A78E5}"/>
                </a:ext>
              </a:extLst>
            </p:cNvPr>
            <p:cNvSpPr/>
            <p:nvPr/>
          </p:nvSpPr>
          <p:spPr>
            <a:xfrm>
              <a:off x="4697681" y="5092542"/>
              <a:ext cx="193475" cy="235754"/>
            </a:xfrm>
            <a:custGeom>
              <a:avLst/>
              <a:gdLst>
                <a:gd name="connsiteX0" fmla="*/ 89367 w 193475"/>
                <a:gd name="connsiteY0" fmla="*/ 197464 h 235754"/>
                <a:gd name="connsiteX1" fmla="*/ 89367 w 193475"/>
                <a:gd name="connsiteY1" fmla="*/ 206088 h 235754"/>
                <a:gd name="connsiteX2" fmla="*/ 78158 w 193475"/>
                <a:gd name="connsiteY2" fmla="*/ 206088 h 235754"/>
                <a:gd name="connsiteX3" fmla="*/ 78158 w 193475"/>
                <a:gd name="connsiteY3" fmla="*/ 235755 h 235754"/>
                <a:gd name="connsiteX4" fmla="*/ 115241 w 193475"/>
                <a:gd name="connsiteY4" fmla="*/ 235755 h 235754"/>
                <a:gd name="connsiteX5" fmla="*/ 115241 w 193475"/>
                <a:gd name="connsiteY5" fmla="*/ 206088 h 235754"/>
                <a:gd name="connsiteX6" fmla="*/ 104031 w 193475"/>
                <a:gd name="connsiteY6" fmla="*/ 206088 h 235754"/>
                <a:gd name="connsiteX7" fmla="*/ 104031 w 193475"/>
                <a:gd name="connsiteY7" fmla="*/ 197464 h 235754"/>
                <a:gd name="connsiteX8" fmla="*/ 193475 w 193475"/>
                <a:gd name="connsiteY8" fmla="*/ 98890 h 235754"/>
                <a:gd name="connsiteX9" fmla="*/ 96737 w 193475"/>
                <a:gd name="connsiteY9" fmla="*/ 0 h 235754"/>
                <a:gd name="connsiteX10" fmla="*/ 0 w 193475"/>
                <a:gd name="connsiteY10" fmla="*/ 98890 h 235754"/>
                <a:gd name="connsiteX11" fmla="*/ 89367 w 193475"/>
                <a:gd name="connsiteY11" fmla="*/ 197464 h 235754"/>
                <a:gd name="connsiteX12" fmla="*/ 30634 w 193475"/>
                <a:gd name="connsiteY12" fmla="*/ 68274 h 235754"/>
                <a:gd name="connsiteX13" fmla="*/ 66795 w 193475"/>
                <a:gd name="connsiteY13" fmla="*/ 31407 h 235754"/>
                <a:gd name="connsiteX14" fmla="*/ 56738 w 193475"/>
                <a:gd name="connsiteY14" fmla="*/ 58068 h 235754"/>
                <a:gd name="connsiteX15" fmla="*/ 35087 w 193475"/>
                <a:gd name="connsiteY15" fmla="*/ 66059 h 235754"/>
                <a:gd name="connsiteX16" fmla="*/ 30634 w 193475"/>
                <a:gd name="connsiteY16" fmla="*/ 68274 h 235754"/>
                <a:gd name="connsiteX17" fmla="*/ 61037 w 193475"/>
                <a:gd name="connsiteY17" fmla="*/ 98890 h 235754"/>
                <a:gd name="connsiteX18" fmla="*/ 64261 w 193475"/>
                <a:gd name="connsiteY18" fmla="*/ 65822 h 235754"/>
                <a:gd name="connsiteX19" fmla="*/ 96661 w 193475"/>
                <a:gd name="connsiteY19" fmla="*/ 62498 h 235754"/>
                <a:gd name="connsiteX20" fmla="*/ 129060 w 193475"/>
                <a:gd name="connsiteY20" fmla="*/ 65822 h 235754"/>
                <a:gd name="connsiteX21" fmla="*/ 132285 w 193475"/>
                <a:gd name="connsiteY21" fmla="*/ 98890 h 235754"/>
                <a:gd name="connsiteX22" fmla="*/ 129060 w 193475"/>
                <a:gd name="connsiteY22" fmla="*/ 131959 h 235754"/>
                <a:gd name="connsiteX23" fmla="*/ 96661 w 193475"/>
                <a:gd name="connsiteY23" fmla="*/ 135282 h 235754"/>
                <a:gd name="connsiteX24" fmla="*/ 64261 w 193475"/>
                <a:gd name="connsiteY24" fmla="*/ 131959 h 235754"/>
                <a:gd name="connsiteX25" fmla="*/ 61037 w 193475"/>
                <a:gd name="connsiteY25" fmla="*/ 98890 h 235754"/>
                <a:gd name="connsiteX26" fmla="*/ 30557 w 193475"/>
                <a:gd name="connsiteY26" fmla="*/ 129428 h 235754"/>
                <a:gd name="connsiteX27" fmla="*/ 56661 w 193475"/>
                <a:gd name="connsiteY27" fmla="*/ 139712 h 235754"/>
                <a:gd name="connsiteX28" fmla="*/ 64492 w 193475"/>
                <a:gd name="connsiteY28" fmla="*/ 161864 h 235754"/>
                <a:gd name="connsiteX29" fmla="*/ 66641 w 193475"/>
                <a:gd name="connsiteY29" fmla="*/ 166373 h 235754"/>
                <a:gd name="connsiteX30" fmla="*/ 30557 w 193475"/>
                <a:gd name="connsiteY30" fmla="*/ 129428 h 235754"/>
                <a:gd name="connsiteX31" fmla="*/ 96661 w 193475"/>
                <a:gd name="connsiteY31" fmla="*/ 144617 h 235754"/>
                <a:gd name="connsiteX32" fmla="*/ 123072 w 193475"/>
                <a:gd name="connsiteY32" fmla="*/ 142560 h 235754"/>
                <a:gd name="connsiteX33" fmla="*/ 126603 w 193475"/>
                <a:gd name="connsiteY33" fmla="*/ 142086 h 235754"/>
                <a:gd name="connsiteX34" fmla="*/ 112246 w 193475"/>
                <a:gd name="connsiteY34" fmla="*/ 171436 h 235754"/>
                <a:gd name="connsiteX35" fmla="*/ 96661 w 193475"/>
                <a:gd name="connsiteY35" fmla="*/ 173177 h 235754"/>
                <a:gd name="connsiteX36" fmla="*/ 81075 w 193475"/>
                <a:gd name="connsiteY36" fmla="*/ 171436 h 235754"/>
                <a:gd name="connsiteX37" fmla="*/ 66718 w 193475"/>
                <a:gd name="connsiteY37" fmla="*/ 142086 h 235754"/>
                <a:gd name="connsiteX38" fmla="*/ 96661 w 193475"/>
                <a:gd name="connsiteY38" fmla="*/ 144617 h 235754"/>
                <a:gd name="connsiteX39" fmla="*/ 126603 w 193475"/>
                <a:gd name="connsiteY39" fmla="*/ 166373 h 235754"/>
                <a:gd name="connsiteX40" fmla="*/ 136661 w 193475"/>
                <a:gd name="connsiteY40" fmla="*/ 139791 h 235754"/>
                <a:gd name="connsiteX41" fmla="*/ 162765 w 193475"/>
                <a:gd name="connsiteY41" fmla="*/ 129507 h 235754"/>
                <a:gd name="connsiteX42" fmla="*/ 134742 w 193475"/>
                <a:gd name="connsiteY42" fmla="*/ 161943 h 235754"/>
                <a:gd name="connsiteX43" fmla="*/ 126603 w 193475"/>
                <a:gd name="connsiteY43" fmla="*/ 166373 h 235754"/>
                <a:gd name="connsiteX44" fmla="*/ 136661 w 193475"/>
                <a:gd name="connsiteY44" fmla="*/ 58068 h 235754"/>
                <a:gd name="connsiteX45" fmla="*/ 126527 w 193475"/>
                <a:gd name="connsiteY45" fmla="*/ 31407 h 235754"/>
                <a:gd name="connsiteX46" fmla="*/ 158235 w 193475"/>
                <a:gd name="connsiteY46" fmla="*/ 59967 h 235754"/>
                <a:gd name="connsiteX47" fmla="*/ 162611 w 193475"/>
                <a:gd name="connsiteY47" fmla="*/ 68353 h 235754"/>
                <a:gd name="connsiteX48" fmla="*/ 136661 w 193475"/>
                <a:gd name="connsiteY48" fmla="*/ 58068 h 235754"/>
                <a:gd name="connsiteX49" fmla="*/ 126603 w 193475"/>
                <a:gd name="connsiteY49" fmla="*/ 55774 h 235754"/>
                <a:gd name="connsiteX50" fmla="*/ 96661 w 193475"/>
                <a:gd name="connsiteY50" fmla="*/ 53163 h 235754"/>
                <a:gd name="connsiteX51" fmla="*/ 70173 w 193475"/>
                <a:gd name="connsiteY51" fmla="*/ 55220 h 235754"/>
                <a:gd name="connsiteX52" fmla="*/ 66641 w 193475"/>
                <a:gd name="connsiteY52" fmla="*/ 55774 h 235754"/>
                <a:gd name="connsiteX53" fmla="*/ 80999 w 193475"/>
                <a:gd name="connsiteY53" fmla="*/ 26423 h 235754"/>
                <a:gd name="connsiteX54" fmla="*/ 96584 w 193475"/>
                <a:gd name="connsiteY54" fmla="*/ 24683 h 235754"/>
                <a:gd name="connsiteX55" fmla="*/ 112169 w 193475"/>
                <a:gd name="connsiteY55" fmla="*/ 26423 h 235754"/>
                <a:gd name="connsiteX56" fmla="*/ 125221 w 193475"/>
                <a:gd name="connsiteY56" fmla="*/ 51502 h 235754"/>
                <a:gd name="connsiteX57" fmla="*/ 126603 w 193475"/>
                <a:gd name="connsiteY57" fmla="*/ 55774 h 235754"/>
                <a:gd name="connsiteX58" fmla="*/ 51977 w 193475"/>
                <a:gd name="connsiteY58" fmla="*/ 98890 h 235754"/>
                <a:gd name="connsiteX59" fmla="*/ 54050 w 193475"/>
                <a:gd name="connsiteY59" fmla="*/ 125947 h 235754"/>
                <a:gd name="connsiteX60" fmla="*/ 54511 w 193475"/>
                <a:gd name="connsiteY60" fmla="*/ 129507 h 235754"/>
                <a:gd name="connsiteX61" fmla="*/ 25797 w 193475"/>
                <a:gd name="connsiteY61" fmla="*/ 114871 h 235754"/>
                <a:gd name="connsiteX62" fmla="*/ 24108 w 193475"/>
                <a:gd name="connsiteY62" fmla="*/ 98890 h 235754"/>
                <a:gd name="connsiteX63" fmla="*/ 25797 w 193475"/>
                <a:gd name="connsiteY63" fmla="*/ 82910 h 235754"/>
                <a:gd name="connsiteX64" fmla="*/ 54511 w 193475"/>
                <a:gd name="connsiteY64" fmla="*/ 68274 h 235754"/>
                <a:gd name="connsiteX65" fmla="*/ 51977 w 193475"/>
                <a:gd name="connsiteY65" fmla="*/ 98890 h 235754"/>
                <a:gd name="connsiteX66" fmla="*/ 138811 w 193475"/>
                <a:gd name="connsiteY66" fmla="*/ 129507 h 235754"/>
                <a:gd name="connsiteX67" fmla="*/ 141345 w 193475"/>
                <a:gd name="connsiteY67" fmla="*/ 98969 h 235754"/>
                <a:gd name="connsiteX68" fmla="*/ 138811 w 193475"/>
                <a:gd name="connsiteY68" fmla="*/ 68353 h 235754"/>
                <a:gd name="connsiteX69" fmla="*/ 167525 w 193475"/>
                <a:gd name="connsiteY69" fmla="*/ 82989 h 235754"/>
                <a:gd name="connsiteX70" fmla="*/ 169214 w 193475"/>
                <a:gd name="connsiteY70" fmla="*/ 98969 h 235754"/>
                <a:gd name="connsiteX71" fmla="*/ 167525 w 193475"/>
                <a:gd name="connsiteY71" fmla="*/ 114950 h 235754"/>
                <a:gd name="connsiteX72" fmla="*/ 143034 w 193475"/>
                <a:gd name="connsiteY72" fmla="*/ 128241 h 235754"/>
                <a:gd name="connsiteX73" fmla="*/ 138811 w 193475"/>
                <a:gd name="connsiteY73" fmla="*/ 129507 h 23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93475" h="235754">
                  <a:moveTo>
                    <a:pt x="89367" y="197464"/>
                  </a:moveTo>
                  <a:lnTo>
                    <a:pt x="89367" y="206088"/>
                  </a:lnTo>
                  <a:lnTo>
                    <a:pt x="78158" y="206088"/>
                  </a:lnTo>
                  <a:lnTo>
                    <a:pt x="78158" y="235755"/>
                  </a:lnTo>
                  <a:lnTo>
                    <a:pt x="115241" y="235755"/>
                  </a:lnTo>
                  <a:lnTo>
                    <a:pt x="115241" y="206088"/>
                  </a:lnTo>
                  <a:lnTo>
                    <a:pt x="104031" y="206088"/>
                  </a:lnTo>
                  <a:lnTo>
                    <a:pt x="104031" y="197464"/>
                  </a:lnTo>
                  <a:cubicBezTo>
                    <a:pt x="154089" y="193667"/>
                    <a:pt x="193475" y="151025"/>
                    <a:pt x="193475" y="98890"/>
                  </a:cubicBezTo>
                  <a:cubicBezTo>
                    <a:pt x="193475" y="44224"/>
                    <a:pt x="150174" y="0"/>
                    <a:pt x="96737" y="0"/>
                  </a:cubicBezTo>
                  <a:cubicBezTo>
                    <a:pt x="43302" y="0"/>
                    <a:pt x="0" y="44224"/>
                    <a:pt x="0" y="98890"/>
                  </a:cubicBezTo>
                  <a:cubicBezTo>
                    <a:pt x="-77" y="151025"/>
                    <a:pt x="39309" y="193667"/>
                    <a:pt x="89367" y="197464"/>
                  </a:cubicBezTo>
                  <a:moveTo>
                    <a:pt x="30634" y="68274"/>
                  </a:moveTo>
                  <a:cubicBezTo>
                    <a:pt x="37927" y="51898"/>
                    <a:pt x="50826" y="38765"/>
                    <a:pt x="66795" y="31407"/>
                  </a:cubicBezTo>
                  <a:cubicBezTo>
                    <a:pt x="62649" y="38844"/>
                    <a:pt x="59194" y="47863"/>
                    <a:pt x="56738" y="58068"/>
                  </a:cubicBezTo>
                  <a:cubicBezTo>
                    <a:pt x="48676" y="60125"/>
                    <a:pt x="41459" y="62815"/>
                    <a:pt x="35087" y="66059"/>
                  </a:cubicBezTo>
                  <a:cubicBezTo>
                    <a:pt x="33551" y="66771"/>
                    <a:pt x="32015" y="67483"/>
                    <a:pt x="30634" y="68274"/>
                  </a:cubicBezTo>
                  <a:moveTo>
                    <a:pt x="61037" y="98890"/>
                  </a:moveTo>
                  <a:cubicBezTo>
                    <a:pt x="61037" y="87182"/>
                    <a:pt x="62265" y="75948"/>
                    <a:pt x="64261" y="65822"/>
                  </a:cubicBezTo>
                  <a:cubicBezTo>
                    <a:pt x="74242" y="63685"/>
                    <a:pt x="85221" y="62498"/>
                    <a:pt x="96661" y="62498"/>
                  </a:cubicBezTo>
                  <a:cubicBezTo>
                    <a:pt x="108101" y="62498"/>
                    <a:pt x="119079" y="63685"/>
                    <a:pt x="129060" y="65822"/>
                  </a:cubicBezTo>
                  <a:cubicBezTo>
                    <a:pt x="131133" y="75948"/>
                    <a:pt x="132285" y="87182"/>
                    <a:pt x="132285" y="98890"/>
                  </a:cubicBezTo>
                  <a:cubicBezTo>
                    <a:pt x="132285" y="110599"/>
                    <a:pt x="131133" y="121833"/>
                    <a:pt x="129060" y="131959"/>
                  </a:cubicBezTo>
                  <a:cubicBezTo>
                    <a:pt x="119079" y="134095"/>
                    <a:pt x="108101" y="135282"/>
                    <a:pt x="96661" y="135282"/>
                  </a:cubicBezTo>
                  <a:cubicBezTo>
                    <a:pt x="85221" y="135282"/>
                    <a:pt x="74242" y="134095"/>
                    <a:pt x="64261" y="131959"/>
                  </a:cubicBezTo>
                  <a:cubicBezTo>
                    <a:pt x="62188" y="121833"/>
                    <a:pt x="61037" y="110599"/>
                    <a:pt x="61037" y="98890"/>
                  </a:cubicBezTo>
                  <a:moveTo>
                    <a:pt x="30557" y="129428"/>
                  </a:moveTo>
                  <a:cubicBezTo>
                    <a:pt x="37851" y="133700"/>
                    <a:pt x="46680" y="137181"/>
                    <a:pt x="56661" y="139712"/>
                  </a:cubicBezTo>
                  <a:cubicBezTo>
                    <a:pt x="58657" y="147940"/>
                    <a:pt x="61344" y="155376"/>
                    <a:pt x="64492" y="161864"/>
                  </a:cubicBezTo>
                  <a:cubicBezTo>
                    <a:pt x="65183" y="163367"/>
                    <a:pt x="65874" y="164949"/>
                    <a:pt x="66641" y="166373"/>
                  </a:cubicBezTo>
                  <a:cubicBezTo>
                    <a:pt x="50672" y="158936"/>
                    <a:pt x="37851" y="145804"/>
                    <a:pt x="30557" y="129428"/>
                  </a:cubicBezTo>
                  <a:moveTo>
                    <a:pt x="96661" y="144617"/>
                  </a:moveTo>
                  <a:cubicBezTo>
                    <a:pt x="105951" y="144617"/>
                    <a:pt x="114780" y="143826"/>
                    <a:pt x="123072" y="142560"/>
                  </a:cubicBezTo>
                  <a:cubicBezTo>
                    <a:pt x="124223" y="142402"/>
                    <a:pt x="125452" y="142244"/>
                    <a:pt x="126603" y="142086"/>
                  </a:cubicBezTo>
                  <a:cubicBezTo>
                    <a:pt x="123072" y="154506"/>
                    <a:pt x="118081" y="164712"/>
                    <a:pt x="112246" y="171436"/>
                  </a:cubicBezTo>
                  <a:cubicBezTo>
                    <a:pt x="107256" y="172544"/>
                    <a:pt x="101959" y="173177"/>
                    <a:pt x="96661" y="173177"/>
                  </a:cubicBezTo>
                  <a:cubicBezTo>
                    <a:pt x="91287" y="173177"/>
                    <a:pt x="86066" y="172544"/>
                    <a:pt x="81075" y="171436"/>
                  </a:cubicBezTo>
                  <a:cubicBezTo>
                    <a:pt x="75240" y="164712"/>
                    <a:pt x="70250" y="154506"/>
                    <a:pt x="66718" y="142086"/>
                  </a:cubicBezTo>
                  <a:cubicBezTo>
                    <a:pt x="76008" y="143668"/>
                    <a:pt x="86066" y="144617"/>
                    <a:pt x="96661" y="144617"/>
                  </a:cubicBezTo>
                  <a:moveTo>
                    <a:pt x="126603" y="166373"/>
                  </a:moveTo>
                  <a:cubicBezTo>
                    <a:pt x="130750" y="158936"/>
                    <a:pt x="134128" y="149918"/>
                    <a:pt x="136661" y="139791"/>
                  </a:cubicBezTo>
                  <a:cubicBezTo>
                    <a:pt x="146642" y="137260"/>
                    <a:pt x="155471" y="133700"/>
                    <a:pt x="162765" y="129507"/>
                  </a:cubicBezTo>
                  <a:cubicBezTo>
                    <a:pt x="156776" y="142956"/>
                    <a:pt x="146949" y="154190"/>
                    <a:pt x="134742" y="161943"/>
                  </a:cubicBezTo>
                  <a:cubicBezTo>
                    <a:pt x="132131" y="163525"/>
                    <a:pt x="129444" y="165107"/>
                    <a:pt x="126603" y="166373"/>
                  </a:cubicBezTo>
                  <a:moveTo>
                    <a:pt x="136661" y="58068"/>
                  </a:moveTo>
                  <a:cubicBezTo>
                    <a:pt x="134128" y="47863"/>
                    <a:pt x="130750" y="38844"/>
                    <a:pt x="126527" y="31407"/>
                  </a:cubicBezTo>
                  <a:cubicBezTo>
                    <a:pt x="139655" y="37499"/>
                    <a:pt x="150711" y="47546"/>
                    <a:pt x="158235" y="59967"/>
                  </a:cubicBezTo>
                  <a:cubicBezTo>
                    <a:pt x="159847" y="62657"/>
                    <a:pt x="161383" y="65426"/>
                    <a:pt x="162611" y="68353"/>
                  </a:cubicBezTo>
                  <a:cubicBezTo>
                    <a:pt x="155394" y="64081"/>
                    <a:pt x="146565" y="60600"/>
                    <a:pt x="136661" y="58068"/>
                  </a:cubicBezTo>
                  <a:moveTo>
                    <a:pt x="126603" y="55774"/>
                  </a:moveTo>
                  <a:cubicBezTo>
                    <a:pt x="117314" y="54113"/>
                    <a:pt x="107256" y="53163"/>
                    <a:pt x="96661" y="53163"/>
                  </a:cubicBezTo>
                  <a:cubicBezTo>
                    <a:pt x="87371" y="53163"/>
                    <a:pt x="78542" y="53955"/>
                    <a:pt x="70173" y="55220"/>
                  </a:cubicBezTo>
                  <a:cubicBezTo>
                    <a:pt x="69022" y="55379"/>
                    <a:pt x="67793" y="55537"/>
                    <a:pt x="66641" y="55774"/>
                  </a:cubicBezTo>
                  <a:cubicBezTo>
                    <a:pt x="70173" y="43353"/>
                    <a:pt x="75163" y="33148"/>
                    <a:pt x="80999" y="26423"/>
                  </a:cubicBezTo>
                  <a:cubicBezTo>
                    <a:pt x="85989" y="25316"/>
                    <a:pt x="91210" y="24683"/>
                    <a:pt x="96584" y="24683"/>
                  </a:cubicBezTo>
                  <a:cubicBezTo>
                    <a:pt x="101959" y="24683"/>
                    <a:pt x="107179" y="25316"/>
                    <a:pt x="112169" y="26423"/>
                  </a:cubicBezTo>
                  <a:cubicBezTo>
                    <a:pt x="117314" y="32357"/>
                    <a:pt x="121766" y="40980"/>
                    <a:pt x="125221" y="51502"/>
                  </a:cubicBezTo>
                  <a:cubicBezTo>
                    <a:pt x="125759" y="52926"/>
                    <a:pt x="126143" y="54350"/>
                    <a:pt x="126603" y="55774"/>
                  </a:cubicBezTo>
                  <a:moveTo>
                    <a:pt x="51977" y="98890"/>
                  </a:moveTo>
                  <a:cubicBezTo>
                    <a:pt x="51977" y="108384"/>
                    <a:pt x="52745" y="117402"/>
                    <a:pt x="54050" y="125947"/>
                  </a:cubicBezTo>
                  <a:cubicBezTo>
                    <a:pt x="54204" y="127134"/>
                    <a:pt x="54358" y="128320"/>
                    <a:pt x="54511" y="129507"/>
                  </a:cubicBezTo>
                  <a:cubicBezTo>
                    <a:pt x="42381" y="125868"/>
                    <a:pt x="32323" y="120804"/>
                    <a:pt x="25797" y="114871"/>
                  </a:cubicBezTo>
                  <a:cubicBezTo>
                    <a:pt x="24722" y="109729"/>
                    <a:pt x="24108" y="104428"/>
                    <a:pt x="24108" y="98890"/>
                  </a:cubicBezTo>
                  <a:cubicBezTo>
                    <a:pt x="24108" y="93432"/>
                    <a:pt x="24722" y="88052"/>
                    <a:pt x="25797" y="82910"/>
                  </a:cubicBezTo>
                  <a:cubicBezTo>
                    <a:pt x="32323" y="76897"/>
                    <a:pt x="42304" y="71834"/>
                    <a:pt x="54511" y="68274"/>
                  </a:cubicBezTo>
                  <a:cubicBezTo>
                    <a:pt x="52899" y="77767"/>
                    <a:pt x="51977" y="88131"/>
                    <a:pt x="51977" y="98890"/>
                  </a:cubicBezTo>
                  <a:moveTo>
                    <a:pt x="138811" y="129507"/>
                  </a:moveTo>
                  <a:cubicBezTo>
                    <a:pt x="140423" y="120013"/>
                    <a:pt x="141345" y="109729"/>
                    <a:pt x="141345" y="98969"/>
                  </a:cubicBezTo>
                  <a:cubicBezTo>
                    <a:pt x="141345" y="88131"/>
                    <a:pt x="140423" y="77846"/>
                    <a:pt x="138811" y="68353"/>
                  </a:cubicBezTo>
                  <a:cubicBezTo>
                    <a:pt x="150942" y="71992"/>
                    <a:pt x="160999" y="77055"/>
                    <a:pt x="167525" y="82989"/>
                  </a:cubicBezTo>
                  <a:cubicBezTo>
                    <a:pt x="168600" y="88131"/>
                    <a:pt x="169214" y="93432"/>
                    <a:pt x="169214" y="98969"/>
                  </a:cubicBezTo>
                  <a:cubicBezTo>
                    <a:pt x="169214" y="104428"/>
                    <a:pt x="168600" y="109808"/>
                    <a:pt x="167525" y="114950"/>
                  </a:cubicBezTo>
                  <a:cubicBezTo>
                    <a:pt x="161767" y="120250"/>
                    <a:pt x="153322" y="124760"/>
                    <a:pt x="143034" y="128241"/>
                  </a:cubicBezTo>
                  <a:cubicBezTo>
                    <a:pt x="141652" y="128636"/>
                    <a:pt x="140270" y="129032"/>
                    <a:pt x="138811" y="129507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2FECD92-6E1E-453F-8780-B647341AAD3A}"/>
                </a:ext>
              </a:extLst>
            </p:cNvPr>
            <p:cNvSpPr/>
            <p:nvPr/>
          </p:nvSpPr>
          <p:spPr>
            <a:xfrm>
              <a:off x="742268" y="6151936"/>
              <a:ext cx="99194" cy="100314"/>
            </a:xfrm>
            <a:custGeom>
              <a:avLst/>
              <a:gdLst>
                <a:gd name="connsiteX0" fmla="*/ 18426 w 99194"/>
                <a:gd name="connsiteY0" fmla="*/ 0 h 100314"/>
                <a:gd name="connsiteX1" fmla="*/ 21804 w 99194"/>
                <a:gd name="connsiteY1" fmla="*/ 3560 h 100314"/>
                <a:gd name="connsiteX2" fmla="*/ 21804 w 99194"/>
                <a:gd name="connsiteY2" fmla="*/ 16456 h 100314"/>
                <a:gd name="connsiteX3" fmla="*/ 28100 w 99194"/>
                <a:gd name="connsiteY3" fmla="*/ 16456 h 100314"/>
                <a:gd name="connsiteX4" fmla="*/ 35240 w 99194"/>
                <a:gd name="connsiteY4" fmla="*/ 21598 h 100314"/>
                <a:gd name="connsiteX5" fmla="*/ 33321 w 99194"/>
                <a:gd name="connsiteY5" fmla="*/ 27610 h 100314"/>
                <a:gd name="connsiteX6" fmla="*/ 23647 w 99194"/>
                <a:gd name="connsiteY6" fmla="*/ 47309 h 100314"/>
                <a:gd name="connsiteX7" fmla="*/ 23570 w 99194"/>
                <a:gd name="connsiteY7" fmla="*/ 47547 h 100314"/>
                <a:gd name="connsiteX8" fmla="*/ 24645 w 99194"/>
                <a:gd name="connsiteY8" fmla="*/ 48733 h 100314"/>
                <a:gd name="connsiteX9" fmla="*/ 36545 w 99194"/>
                <a:gd name="connsiteY9" fmla="*/ 62024 h 100314"/>
                <a:gd name="connsiteX10" fmla="*/ 36545 w 99194"/>
                <a:gd name="connsiteY10" fmla="*/ 64635 h 100314"/>
                <a:gd name="connsiteX11" fmla="*/ 32783 w 99194"/>
                <a:gd name="connsiteY11" fmla="*/ 67641 h 100314"/>
                <a:gd name="connsiteX12" fmla="*/ 30173 w 99194"/>
                <a:gd name="connsiteY12" fmla="*/ 65822 h 100314"/>
                <a:gd name="connsiteX13" fmla="*/ 21881 w 99194"/>
                <a:gd name="connsiteY13" fmla="*/ 55299 h 100314"/>
                <a:gd name="connsiteX14" fmla="*/ 21881 w 99194"/>
                <a:gd name="connsiteY14" fmla="*/ 96913 h 100314"/>
                <a:gd name="connsiteX15" fmla="*/ 18503 w 99194"/>
                <a:gd name="connsiteY15" fmla="*/ 100314 h 100314"/>
                <a:gd name="connsiteX16" fmla="*/ 15048 w 99194"/>
                <a:gd name="connsiteY16" fmla="*/ 96913 h 100314"/>
                <a:gd name="connsiteX17" fmla="*/ 15048 w 99194"/>
                <a:gd name="connsiteY17" fmla="*/ 59967 h 100314"/>
                <a:gd name="connsiteX18" fmla="*/ 6603 w 99194"/>
                <a:gd name="connsiteY18" fmla="*/ 70173 h 100314"/>
                <a:gd name="connsiteX19" fmla="*/ 3762 w 99194"/>
                <a:gd name="connsiteY19" fmla="*/ 71597 h 100314"/>
                <a:gd name="connsiteX20" fmla="*/ 0 w 99194"/>
                <a:gd name="connsiteY20" fmla="*/ 68195 h 100314"/>
                <a:gd name="connsiteX21" fmla="*/ 1152 w 99194"/>
                <a:gd name="connsiteY21" fmla="*/ 64793 h 100314"/>
                <a:gd name="connsiteX22" fmla="*/ 13359 w 99194"/>
                <a:gd name="connsiteY22" fmla="*/ 49762 h 100314"/>
                <a:gd name="connsiteX23" fmla="*/ 24799 w 99194"/>
                <a:gd name="connsiteY23" fmla="*/ 29430 h 100314"/>
                <a:gd name="connsiteX24" fmla="*/ 27332 w 99194"/>
                <a:gd name="connsiteY24" fmla="*/ 23417 h 100314"/>
                <a:gd name="connsiteX25" fmla="*/ 5451 w 99194"/>
                <a:gd name="connsiteY25" fmla="*/ 23417 h 100314"/>
                <a:gd name="connsiteX26" fmla="*/ 1996 w 99194"/>
                <a:gd name="connsiteY26" fmla="*/ 20016 h 100314"/>
                <a:gd name="connsiteX27" fmla="*/ 5451 w 99194"/>
                <a:gd name="connsiteY27" fmla="*/ 16693 h 100314"/>
                <a:gd name="connsiteX28" fmla="*/ 15048 w 99194"/>
                <a:gd name="connsiteY28" fmla="*/ 16693 h 100314"/>
                <a:gd name="connsiteX29" fmla="*/ 15048 w 99194"/>
                <a:gd name="connsiteY29" fmla="*/ 3797 h 100314"/>
                <a:gd name="connsiteX30" fmla="*/ 18426 w 99194"/>
                <a:gd name="connsiteY30" fmla="*/ 0 h 100314"/>
                <a:gd name="connsiteX31" fmla="*/ 95816 w 99194"/>
                <a:gd name="connsiteY31" fmla="*/ 5142 h 100314"/>
                <a:gd name="connsiteX32" fmla="*/ 99194 w 99194"/>
                <a:gd name="connsiteY32" fmla="*/ 8702 h 100314"/>
                <a:gd name="connsiteX33" fmla="*/ 95816 w 99194"/>
                <a:gd name="connsiteY33" fmla="*/ 12104 h 100314"/>
                <a:gd name="connsiteX34" fmla="*/ 42764 w 99194"/>
                <a:gd name="connsiteY34" fmla="*/ 12104 h 100314"/>
                <a:gd name="connsiteX35" fmla="*/ 39540 w 99194"/>
                <a:gd name="connsiteY35" fmla="*/ 8702 h 100314"/>
                <a:gd name="connsiteX36" fmla="*/ 42764 w 99194"/>
                <a:gd name="connsiteY36" fmla="*/ 5142 h 100314"/>
                <a:gd name="connsiteX37" fmla="*/ 95816 w 99194"/>
                <a:gd name="connsiteY37" fmla="*/ 5142 h 100314"/>
                <a:gd name="connsiteX38" fmla="*/ 47755 w 99194"/>
                <a:gd name="connsiteY38" fmla="*/ 49999 h 100314"/>
                <a:gd name="connsiteX39" fmla="*/ 91133 w 99194"/>
                <a:gd name="connsiteY39" fmla="*/ 49999 h 100314"/>
                <a:gd name="connsiteX40" fmla="*/ 98734 w 99194"/>
                <a:gd name="connsiteY40" fmla="*/ 57752 h 100314"/>
                <a:gd name="connsiteX41" fmla="*/ 98734 w 99194"/>
                <a:gd name="connsiteY41" fmla="*/ 91296 h 100314"/>
                <a:gd name="connsiteX42" fmla="*/ 91133 w 99194"/>
                <a:gd name="connsiteY42" fmla="*/ 99049 h 100314"/>
                <a:gd name="connsiteX43" fmla="*/ 47755 w 99194"/>
                <a:gd name="connsiteY43" fmla="*/ 99049 h 100314"/>
                <a:gd name="connsiteX44" fmla="*/ 40307 w 99194"/>
                <a:gd name="connsiteY44" fmla="*/ 91296 h 100314"/>
                <a:gd name="connsiteX45" fmla="*/ 40307 w 99194"/>
                <a:gd name="connsiteY45" fmla="*/ 57752 h 100314"/>
                <a:gd name="connsiteX46" fmla="*/ 47755 w 99194"/>
                <a:gd name="connsiteY46" fmla="*/ 49999 h 100314"/>
                <a:gd name="connsiteX47" fmla="*/ 51517 w 99194"/>
                <a:gd name="connsiteY47" fmla="*/ 18908 h 100314"/>
                <a:gd name="connsiteX48" fmla="*/ 87678 w 99194"/>
                <a:gd name="connsiteY48" fmla="*/ 18908 h 100314"/>
                <a:gd name="connsiteX49" fmla="*/ 95356 w 99194"/>
                <a:gd name="connsiteY49" fmla="*/ 26740 h 100314"/>
                <a:gd name="connsiteX50" fmla="*/ 95356 w 99194"/>
                <a:gd name="connsiteY50" fmla="*/ 34889 h 100314"/>
                <a:gd name="connsiteX51" fmla="*/ 87678 w 99194"/>
                <a:gd name="connsiteY51" fmla="*/ 42483 h 100314"/>
                <a:gd name="connsiteX52" fmla="*/ 51517 w 99194"/>
                <a:gd name="connsiteY52" fmla="*/ 42483 h 100314"/>
                <a:gd name="connsiteX53" fmla="*/ 44069 w 99194"/>
                <a:gd name="connsiteY53" fmla="*/ 34889 h 100314"/>
                <a:gd name="connsiteX54" fmla="*/ 44069 w 99194"/>
                <a:gd name="connsiteY54" fmla="*/ 26740 h 100314"/>
                <a:gd name="connsiteX55" fmla="*/ 51517 w 99194"/>
                <a:gd name="connsiteY55" fmla="*/ 18908 h 100314"/>
                <a:gd name="connsiteX56" fmla="*/ 47755 w 99194"/>
                <a:gd name="connsiteY56" fmla="*/ 70964 h 100314"/>
                <a:gd name="connsiteX57" fmla="*/ 65413 w 99194"/>
                <a:gd name="connsiteY57" fmla="*/ 70964 h 100314"/>
                <a:gd name="connsiteX58" fmla="*/ 65413 w 99194"/>
                <a:gd name="connsiteY58" fmla="*/ 56803 h 100314"/>
                <a:gd name="connsiteX59" fmla="*/ 51517 w 99194"/>
                <a:gd name="connsiteY59" fmla="*/ 56803 h 100314"/>
                <a:gd name="connsiteX60" fmla="*/ 47755 w 99194"/>
                <a:gd name="connsiteY60" fmla="*/ 60679 h 100314"/>
                <a:gd name="connsiteX61" fmla="*/ 47755 w 99194"/>
                <a:gd name="connsiteY61" fmla="*/ 70964 h 100314"/>
                <a:gd name="connsiteX62" fmla="*/ 65413 w 99194"/>
                <a:gd name="connsiteY62" fmla="*/ 92087 h 100314"/>
                <a:gd name="connsiteX63" fmla="*/ 65413 w 99194"/>
                <a:gd name="connsiteY63" fmla="*/ 77926 h 100314"/>
                <a:gd name="connsiteX64" fmla="*/ 47755 w 99194"/>
                <a:gd name="connsiteY64" fmla="*/ 77926 h 100314"/>
                <a:gd name="connsiteX65" fmla="*/ 47755 w 99194"/>
                <a:gd name="connsiteY65" fmla="*/ 88131 h 100314"/>
                <a:gd name="connsiteX66" fmla="*/ 51517 w 99194"/>
                <a:gd name="connsiteY66" fmla="*/ 92087 h 100314"/>
                <a:gd name="connsiteX67" fmla="*/ 65413 w 99194"/>
                <a:gd name="connsiteY67" fmla="*/ 92087 h 100314"/>
                <a:gd name="connsiteX68" fmla="*/ 84837 w 99194"/>
                <a:gd name="connsiteY68" fmla="*/ 35838 h 100314"/>
                <a:gd name="connsiteX69" fmla="*/ 87678 w 99194"/>
                <a:gd name="connsiteY69" fmla="*/ 32673 h 100314"/>
                <a:gd name="connsiteX70" fmla="*/ 87678 w 99194"/>
                <a:gd name="connsiteY70" fmla="*/ 28797 h 100314"/>
                <a:gd name="connsiteX71" fmla="*/ 84837 w 99194"/>
                <a:gd name="connsiteY71" fmla="*/ 25870 h 100314"/>
                <a:gd name="connsiteX72" fmla="*/ 54588 w 99194"/>
                <a:gd name="connsiteY72" fmla="*/ 25870 h 100314"/>
                <a:gd name="connsiteX73" fmla="*/ 51517 w 99194"/>
                <a:gd name="connsiteY73" fmla="*/ 28797 h 100314"/>
                <a:gd name="connsiteX74" fmla="*/ 51517 w 99194"/>
                <a:gd name="connsiteY74" fmla="*/ 32673 h 100314"/>
                <a:gd name="connsiteX75" fmla="*/ 54588 w 99194"/>
                <a:gd name="connsiteY75" fmla="*/ 35838 h 100314"/>
                <a:gd name="connsiteX76" fmla="*/ 84837 w 99194"/>
                <a:gd name="connsiteY76" fmla="*/ 35838 h 100314"/>
                <a:gd name="connsiteX77" fmla="*/ 73091 w 99194"/>
                <a:gd name="connsiteY77" fmla="*/ 56723 h 100314"/>
                <a:gd name="connsiteX78" fmla="*/ 73091 w 99194"/>
                <a:gd name="connsiteY78" fmla="*/ 70885 h 100314"/>
                <a:gd name="connsiteX79" fmla="*/ 91210 w 99194"/>
                <a:gd name="connsiteY79" fmla="*/ 70885 h 100314"/>
                <a:gd name="connsiteX80" fmla="*/ 91210 w 99194"/>
                <a:gd name="connsiteY80" fmla="*/ 60600 h 100314"/>
                <a:gd name="connsiteX81" fmla="*/ 87294 w 99194"/>
                <a:gd name="connsiteY81" fmla="*/ 56723 h 100314"/>
                <a:gd name="connsiteX82" fmla="*/ 73091 w 99194"/>
                <a:gd name="connsiteY82" fmla="*/ 56723 h 100314"/>
                <a:gd name="connsiteX83" fmla="*/ 87294 w 99194"/>
                <a:gd name="connsiteY83" fmla="*/ 92087 h 100314"/>
                <a:gd name="connsiteX84" fmla="*/ 91210 w 99194"/>
                <a:gd name="connsiteY84" fmla="*/ 88131 h 100314"/>
                <a:gd name="connsiteX85" fmla="*/ 91210 w 99194"/>
                <a:gd name="connsiteY85" fmla="*/ 77926 h 100314"/>
                <a:gd name="connsiteX86" fmla="*/ 73091 w 99194"/>
                <a:gd name="connsiteY86" fmla="*/ 77926 h 100314"/>
                <a:gd name="connsiteX87" fmla="*/ 73091 w 99194"/>
                <a:gd name="connsiteY87" fmla="*/ 92087 h 100314"/>
                <a:gd name="connsiteX88" fmla="*/ 87294 w 99194"/>
                <a:gd name="connsiteY88" fmla="*/ 92087 h 10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9194" h="100314">
                  <a:moveTo>
                    <a:pt x="18426" y="0"/>
                  </a:moveTo>
                  <a:cubicBezTo>
                    <a:pt x="20499" y="158"/>
                    <a:pt x="21651" y="1345"/>
                    <a:pt x="21804" y="3560"/>
                  </a:cubicBezTo>
                  <a:lnTo>
                    <a:pt x="21804" y="16456"/>
                  </a:lnTo>
                  <a:lnTo>
                    <a:pt x="28100" y="16456"/>
                  </a:lnTo>
                  <a:cubicBezTo>
                    <a:pt x="32860" y="16456"/>
                    <a:pt x="35240" y="18196"/>
                    <a:pt x="35240" y="21598"/>
                  </a:cubicBezTo>
                  <a:cubicBezTo>
                    <a:pt x="35240" y="22468"/>
                    <a:pt x="34626" y="24446"/>
                    <a:pt x="33321" y="27610"/>
                  </a:cubicBezTo>
                  <a:cubicBezTo>
                    <a:pt x="30941" y="34177"/>
                    <a:pt x="27716" y="40743"/>
                    <a:pt x="23647" y="47309"/>
                  </a:cubicBezTo>
                  <a:cubicBezTo>
                    <a:pt x="23570" y="47388"/>
                    <a:pt x="23570" y="47467"/>
                    <a:pt x="23570" y="47547"/>
                  </a:cubicBezTo>
                  <a:cubicBezTo>
                    <a:pt x="23877" y="47863"/>
                    <a:pt x="24261" y="48258"/>
                    <a:pt x="24645" y="48733"/>
                  </a:cubicBezTo>
                  <a:cubicBezTo>
                    <a:pt x="27870" y="51186"/>
                    <a:pt x="31785" y="55616"/>
                    <a:pt x="36545" y="62024"/>
                  </a:cubicBezTo>
                  <a:lnTo>
                    <a:pt x="36545" y="64635"/>
                  </a:lnTo>
                  <a:cubicBezTo>
                    <a:pt x="36238" y="66455"/>
                    <a:pt x="35010" y="67404"/>
                    <a:pt x="32783" y="67641"/>
                  </a:cubicBezTo>
                  <a:cubicBezTo>
                    <a:pt x="31785" y="67641"/>
                    <a:pt x="30941" y="67008"/>
                    <a:pt x="30173" y="65822"/>
                  </a:cubicBezTo>
                  <a:cubicBezTo>
                    <a:pt x="27332" y="61550"/>
                    <a:pt x="24568" y="58069"/>
                    <a:pt x="21881" y="55299"/>
                  </a:cubicBezTo>
                  <a:lnTo>
                    <a:pt x="21881" y="96913"/>
                  </a:lnTo>
                  <a:cubicBezTo>
                    <a:pt x="21728" y="99049"/>
                    <a:pt x="20653" y="100235"/>
                    <a:pt x="18503" y="100314"/>
                  </a:cubicBezTo>
                  <a:cubicBezTo>
                    <a:pt x="16353" y="100157"/>
                    <a:pt x="15202" y="99049"/>
                    <a:pt x="15048" y="96913"/>
                  </a:cubicBezTo>
                  <a:lnTo>
                    <a:pt x="15048" y="59967"/>
                  </a:lnTo>
                  <a:cubicBezTo>
                    <a:pt x="12438" y="63290"/>
                    <a:pt x="9674" y="66692"/>
                    <a:pt x="6603" y="70173"/>
                  </a:cubicBezTo>
                  <a:cubicBezTo>
                    <a:pt x="5835" y="71122"/>
                    <a:pt x="4914" y="71597"/>
                    <a:pt x="3762" y="71597"/>
                  </a:cubicBezTo>
                  <a:cubicBezTo>
                    <a:pt x="1612" y="71201"/>
                    <a:pt x="307" y="70014"/>
                    <a:pt x="0" y="68195"/>
                  </a:cubicBezTo>
                  <a:cubicBezTo>
                    <a:pt x="0" y="67720"/>
                    <a:pt x="384" y="66534"/>
                    <a:pt x="1152" y="64793"/>
                  </a:cubicBezTo>
                  <a:cubicBezTo>
                    <a:pt x="5528" y="60284"/>
                    <a:pt x="9597" y="55299"/>
                    <a:pt x="13359" y="49762"/>
                  </a:cubicBezTo>
                  <a:cubicBezTo>
                    <a:pt x="18426" y="42721"/>
                    <a:pt x="22188" y="35996"/>
                    <a:pt x="24799" y="29430"/>
                  </a:cubicBezTo>
                  <a:cubicBezTo>
                    <a:pt x="26488" y="25791"/>
                    <a:pt x="27332" y="23734"/>
                    <a:pt x="27332" y="23417"/>
                  </a:cubicBezTo>
                  <a:lnTo>
                    <a:pt x="5451" y="23417"/>
                  </a:lnTo>
                  <a:cubicBezTo>
                    <a:pt x="3301" y="23338"/>
                    <a:pt x="2150" y="22231"/>
                    <a:pt x="1996" y="20016"/>
                  </a:cubicBezTo>
                  <a:cubicBezTo>
                    <a:pt x="2150" y="17879"/>
                    <a:pt x="3301" y="16772"/>
                    <a:pt x="5451" y="16693"/>
                  </a:cubicBezTo>
                  <a:lnTo>
                    <a:pt x="15048" y="16693"/>
                  </a:lnTo>
                  <a:lnTo>
                    <a:pt x="15048" y="3797"/>
                  </a:lnTo>
                  <a:cubicBezTo>
                    <a:pt x="15125" y="1345"/>
                    <a:pt x="16276" y="158"/>
                    <a:pt x="18426" y="0"/>
                  </a:cubicBezTo>
                  <a:moveTo>
                    <a:pt x="95816" y="5142"/>
                  </a:moveTo>
                  <a:cubicBezTo>
                    <a:pt x="97889" y="5300"/>
                    <a:pt x="99041" y="6487"/>
                    <a:pt x="99194" y="8702"/>
                  </a:cubicBezTo>
                  <a:cubicBezTo>
                    <a:pt x="99041" y="10838"/>
                    <a:pt x="97966" y="12025"/>
                    <a:pt x="95816" y="12104"/>
                  </a:cubicBezTo>
                  <a:lnTo>
                    <a:pt x="42764" y="12104"/>
                  </a:lnTo>
                  <a:cubicBezTo>
                    <a:pt x="40691" y="11946"/>
                    <a:pt x="39540" y="10838"/>
                    <a:pt x="39540" y="8702"/>
                  </a:cubicBezTo>
                  <a:cubicBezTo>
                    <a:pt x="39616" y="6487"/>
                    <a:pt x="40691" y="5300"/>
                    <a:pt x="42764" y="5142"/>
                  </a:cubicBezTo>
                  <a:lnTo>
                    <a:pt x="95816" y="5142"/>
                  </a:lnTo>
                  <a:close/>
                  <a:moveTo>
                    <a:pt x="47755" y="49999"/>
                  </a:moveTo>
                  <a:lnTo>
                    <a:pt x="91133" y="49999"/>
                  </a:lnTo>
                  <a:cubicBezTo>
                    <a:pt x="96200" y="49999"/>
                    <a:pt x="98734" y="52610"/>
                    <a:pt x="98734" y="57752"/>
                  </a:cubicBezTo>
                  <a:lnTo>
                    <a:pt x="98734" y="91296"/>
                  </a:lnTo>
                  <a:cubicBezTo>
                    <a:pt x="98734" y="96438"/>
                    <a:pt x="96200" y="99049"/>
                    <a:pt x="91133" y="99049"/>
                  </a:cubicBezTo>
                  <a:lnTo>
                    <a:pt x="47755" y="99049"/>
                  </a:lnTo>
                  <a:cubicBezTo>
                    <a:pt x="42764" y="99049"/>
                    <a:pt x="40307" y="96517"/>
                    <a:pt x="40307" y="91296"/>
                  </a:cubicBezTo>
                  <a:lnTo>
                    <a:pt x="40307" y="57752"/>
                  </a:lnTo>
                  <a:cubicBezTo>
                    <a:pt x="40307" y="52531"/>
                    <a:pt x="42764" y="49999"/>
                    <a:pt x="47755" y="49999"/>
                  </a:cubicBezTo>
                  <a:moveTo>
                    <a:pt x="51517" y="18908"/>
                  </a:moveTo>
                  <a:lnTo>
                    <a:pt x="87678" y="18908"/>
                  </a:lnTo>
                  <a:cubicBezTo>
                    <a:pt x="92822" y="18908"/>
                    <a:pt x="95356" y="21519"/>
                    <a:pt x="95356" y="26740"/>
                  </a:cubicBezTo>
                  <a:lnTo>
                    <a:pt x="95356" y="34889"/>
                  </a:lnTo>
                  <a:cubicBezTo>
                    <a:pt x="95356" y="39952"/>
                    <a:pt x="92822" y="42483"/>
                    <a:pt x="87678" y="42483"/>
                  </a:cubicBezTo>
                  <a:lnTo>
                    <a:pt x="51517" y="42483"/>
                  </a:lnTo>
                  <a:cubicBezTo>
                    <a:pt x="46526" y="42483"/>
                    <a:pt x="44069" y="39952"/>
                    <a:pt x="44069" y="34889"/>
                  </a:cubicBezTo>
                  <a:lnTo>
                    <a:pt x="44069" y="26740"/>
                  </a:lnTo>
                  <a:cubicBezTo>
                    <a:pt x="44069" y="21519"/>
                    <a:pt x="46526" y="18908"/>
                    <a:pt x="51517" y="18908"/>
                  </a:cubicBezTo>
                  <a:moveTo>
                    <a:pt x="47755" y="70964"/>
                  </a:moveTo>
                  <a:lnTo>
                    <a:pt x="65413" y="70964"/>
                  </a:lnTo>
                  <a:lnTo>
                    <a:pt x="65413" y="56803"/>
                  </a:lnTo>
                  <a:lnTo>
                    <a:pt x="51517" y="56803"/>
                  </a:lnTo>
                  <a:cubicBezTo>
                    <a:pt x="48983" y="56803"/>
                    <a:pt x="47755" y="58069"/>
                    <a:pt x="47755" y="60679"/>
                  </a:cubicBezTo>
                  <a:lnTo>
                    <a:pt x="47755" y="70964"/>
                  </a:lnTo>
                  <a:close/>
                  <a:moveTo>
                    <a:pt x="65413" y="92087"/>
                  </a:moveTo>
                  <a:lnTo>
                    <a:pt x="65413" y="77926"/>
                  </a:lnTo>
                  <a:lnTo>
                    <a:pt x="47755" y="77926"/>
                  </a:lnTo>
                  <a:lnTo>
                    <a:pt x="47755" y="88131"/>
                  </a:lnTo>
                  <a:cubicBezTo>
                    <a:pt x="47755" y="90821"/>
                    <a:pt x="48983" y="92087"/>
                    <a:pt x="51517" y="92087"/>
                  </a:cubicBezTo>
                  <a:lnTo>
                    <a:pt x="65413" y="92087"/>
                  </a:lnTo>
                  <a:close/>
                  <a:moveTo>
                    <a:pt x="84837" y="35838"/>
                  </a:moveTo>
                  <a:cubicBezTo>
                    <a:pt x="86757" y="35838"/>
                    <a:pt x="87678" y="34810"/>
                    <a:pt x="87678" y="32673"/>
                  </a:cubicBezTo>
                  <a:lnTo>
                    <a:pt x="87678" y="28797"/>
                  </a:lnTo>
                  <a:cubicBezTo>
                    <a:pt x="87678" y="26898"/>
                    <a:pt x="86757" y="25870"/>
                    <a:pt x="84837" y="25870"/>
                  </a:cubicBezTo>
                  <a:lnTo>
                    <a:pt x="54588" y="25870"/>
                  </a:lnTo>
                  <a:cubicBezTo>
                    <a:pt x="52591" y="25870"/>
                    <a:pt x="51517" y="26819"/>
                    <a:pt x="51517" y="28797"/>
                  </a:cubicBezTo>
                  <a:lnTo>
                    <a:pt x="51517" y="32673"/>
                  </a:lnTo>
                  <a:cubicBezTo>
                    <a:pt x="51517" y="34730"/>
                    <a:pt x="52515" y="35838"/>
                    <a:pt x="54588" y="35838"/>
                  </a:cubicBezTo>
                  <a:lnTo>
                    <a:pt x="84837" y="35838"/>
                  </a:lnTo>
                  <a:close/>
                  <a:moveTo>
                    <a:pt x="73091" y="56723"/>
                  </a:moveTo>
                  <a:lnTo>
                    <a:pt x="73091" y="70885"/>
                  </a:lnTo>
                  <a:lnTo>
                    <a:pt x="91210" y="70885"/>
                  </a:lnTo>
                  <a:lnTo>
                    <a:pt x="91210" y="60600"/>
                  </a:lnTo>
                  <a:cubicBezTo>
                    <a:pt x="91210" y="57990"/>
                    <a:pt x="89904" y="56723"/>
                    <a:pt x="87294" y="56723"/>
                  </a:cubicBezTo>
                  <a:lnTo>
                    <a:pt x="73091" y="56723"/>
                  </a:lnTo>
                  <a:close/>
                  <a:moveTo>
                    <a:pt x="87294" y="92087"/>
                  </a:moveTo>
                  <a:cubicBezTo>
                    <a:pt x="89904" y="92087"/>
                    <a:pt x="91210" y="90742"/>
                    <a:pt x="91210" y="88131"/>
                  </a:cubicBezTo>
                  <a:lnTo>
                    <a:pt x="91210" y="77926"/>
                  </a:lnTo>
                  <a:lnTo>
                    <a:pt x="73091" y="77926"/>
                  </a:lnTo>
                  <a:lnTo>
                    <a:pt x="73091" y="92087"/>
                  </a:lnTo>
                  <a:lnTo>
                    <a:pt x="87294" y="9208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F1E21F6-0884-4250-9502-38049CFC53BD}"/>
                </a:ext>
              </a:extLst>
            </p:cNvPr>
            <p:cNvSpPr/>
            <p:nvPr/>
          </p:nvSpPr>
          <p:spPr>
            <a:xfrm>
              <a:off x="855430" y="6154626"/>
              <a:ext cx="89449" cy="97861"/>
            </a:xfrm>
            <a:custGeom>
              <a:avLst/>
              <a:gdLst>
                <a:gd name="connsiteX0" fmla="*/ 9449 w 89449"/>
                <a:gd name="connsiteY0" fmla="*/ 0 h 97861"/>
                <a:gd name="connsiteX1" fmla="*/ 79775 w 89449"/>
                <a:gd name="connsiteY1" fmla="*/ 0 h 97861"/>
                <a:gd name="connsiteX2" fmla="*/ 89449 w 89449"/>
                <a:gd name="connsiteY2" fmla="*/ 9889 h 97861"/>
                <a:gd name="connsiteX3" fmla="*/ 89449 w 89449"/>
                <a:gd name="connsiteY3" fmla="*/ 85046 h 97861"/>
                <a:gd name="connsiteX4" fmla="*/ 77549 w 89449"/>
                <a:gd name="connsiteY4" fmla="*/ 97071 h 97861"/>
                <a:gd name="connsiteX5" fmla="*/ 61272 w 89449"/>
                <a:gd name="connsiteY5" fmla="*/ 94460 h 97861"/>
                <a:gd name="connsiteX6" fmla="*/ 58355 w 89449"/>
                <a:gd name="connsiteY6" fmla="*/ 90505 h 97861"/>
                <a:gd name="connsiteX7" fmla="*/ 62578 w 89449"/>
                <a:gd name="connsiteY7" fmla="*/ 86786 h 97861"/>
                <a:gd name="connsiteX8" fmla="*/ 63652 w 89449"/>
                <a:gd name="connsiteY8" fmla="*/ 86865 h 97861"/>
                <a:gd name="connsiteX9" fmla="*/ 76474 w 89449"/>
                <a:gd name="connsiteY9" fmla="*/ 89318 h 97861"/>
                <a:gd name="connsiteX10" fmla="*/ 81848 w 89449"/>
                <a:gd name="connsiteY10" fmla="*/ 83701 h 97861"/>
                <a:gd name="connsiteX11" fmla="*/ 81848 w 89449"/>
                <a:gd name="connsiteY11" fmla="*/ 10601 h 97861"/>
                <a:gd name="connsiteX12" fmla="*/ 78086 w 89449"/>
                <a:gd name="connsiteY12" fmla="*/ 6645 h 97861"/>
                <a:gd name="connsiteX13" fmla="*/ 11214 w 89449"/>
                <a:gd name="connsiteY13" fmla="*/ 6645 h 97861"/>
                <a:gd name="connsiteX14" fmla="*/ 7529 w 89449"/>
                <a:gd name="connsiteY14" fmla="*/ 10601 h 97861"/>
                <a:gd name="connsiteX15" fmla="*/ 7529 w 89449"/>
                <a:gd name="connsiteY15" fmla="*/ 93986 h 97861"/>
                <a:gd name="connsiteX16" fmla="*/ 3767 w 89449"/>
                <a:gd name="connsiteY16" fmla="*/ 97862 h 97861"/>
                <a:gd name="connsiteX17" fmla="*/ 5 w 89449"/>
                <a:gd name="connsiteY17" fmla="*/ 93986 h 97861"/>
                <a:gd name="connsiteX18" fmla="*/ 5 w 89449"/>
                <a:gd name="connsiteY18" fmla="*/ 9731 h 97861"/>
                <a:gd name="connsiteX19" fmla="*/ 9449 w 89449"/>
                <a:gd name="connsiteY19" fmla="*/ 0 h 97861"/>
                <a:gd name="connsiteX20" fmla="*/ 25495 w 89449"/>
                <a:gd name="connsiteY20" fmla="*/ 12342 h 97861"/>
                <a:gd name="connsiteX21" fmla="*/ 28719 w 89449"/>
                <a:gd name="connsiteY21" fmla="*/ 14161 h 97861"/>
                <a:gd name="connsiteX22" fmla="*/ 38470 w 89449"/>
                <a:gd name="connsiteY22" fmla="*/ 26898 h 97861"/>
                <a:gd name="connsiteX23" fmla="*/ 38470 w 89449"/>
                <a:gd name="connsiteY23" fmla="*/ 28718 h 97861"/>
                <a:gd name="connsiteX24" fmla="*/ 36781 w 89449"/>
                <a:gd name="connsiteY24" fmla="*/ 31724 h 97861"/>
                <a:gd name="connsiteX25" fmla="*/ 51291 w 89449"/>
                <a:gd name="connsiteY25" fmla="*/ 31724 h 97861"/>
                <a:gd name="connsiteX26" fmla="*/ 51906 w 89449"/>
                <a:gd name="connsiteY26" fmla="*/ 30300 h 97861"/>
                <a:gd name="connsiteX27" fmla="*/ 60735 w 89449"/>
                <a:gd name="connsiteY27" fmla="*/ 14952 h 97861"/>
                <a:gd name="connsiteX28" fmla="*/ 64804 w 89449"/>
                <a:gd name="connsiteY28" fmla="*/ 11867 h 97861"/>
                <a:gd name="connsiteX29" fmla="*/ 67875 w 89449"/>
                <a:gd name="connsiteY29" fmla="*/ 15427 h 97861"/>
                <a:gd name="connsiteX30" fmla="*/ 67568 w 89449"/>
                <a:gd name="connsiteY30" fmla="*/ 16613 h 97861"/>
                <a:gd name="connsiteX31" fmla="*/ 60121 w 89449"/>
                <a:gd name="connsiteY31" fmla="*/ 31803 h 97861"/>
                <a:gd name="connsiteX32" fmla="*/ 74631 w 89449"/>
                <a:gd name="connsiteY32" fmla="*/ 31803 h 97861"/>
                <a:gd name="connsiteX33" fmla="*/ 77933 w 89449"/>
                <a:gd name="connsiteY33" fmla="*/ 35126 h 97861"/>
                <a:gd name="connsiteX34" fmla="*/ 74631 w 89449"/>
                <a:gd name="connsiteY34" fmla="*/ 38686 h 97861"/>
                <a:gd name="connsiteX35" fmla="*/ 48528 w 89449"/>
                <a:gd name="connsiteY35" fmla="*/ 38686 h 97861"/>
                <a:gd name="connsiteX36" fmla="*/ 48528 w 89449"/>
                <a:gd name="connsiteY36" fmla="*/ 70489 h 97861"/>
                <a:gd name="connsiteX37" fmla="*/ 63269 w 89449"/>
                <a:gd name="connsiteY37" fmla="*/ 70489 h 97861"/>
                <a:gd name="connsiteX38" fmla="*/ 66647 w 89449"/>
                <a:gd name="connsiteY38" fmla="*/ 66929 h 97861"/>
                <a:gd name="connsiteX39" fmla="*/ 66647 w 89449"/>
                <a:gd name="connsiteY39" fmla="*/ 50315 h 97861"/>
                <a:gd name="connsiteX40" fmla="*/ 70485 w 89449"/>
                <a:gd name="connsiteY40" fmla="*/ 46439 h 97861"/>
                <a:gd name="connsiteX41" fmla="*/ 74247 w 89449"/>
                <a:gd name="connsiteY41" fmla="*/ 50315 h 97861"/>
                <a:gd name="connsiteX42" fmla="*/ 74247 w 89449"/>
                <a:gd name="connsiteY42" fmla="*/ 68749 h 97861"/>
                <a:gd name="connsiteX43" fmla="*/ 65802 w 89449"/>
                <a:gd name="connsiteY43" fmla="*/ 77213 h 97861"/>
                <a:gd name="connsiteX44" fmla="*/ 24113 w 89449"/>
                <a:gd name="connsiteY44" fmla="*/ 77213 h 97861"/>
                <a:gd name="connsiteX45" fmla="*/ 15821 w 89449"/>
                <a:gd name="connsiteY45" fmla="*/ 68749 h 97861"/>
                <a:gd name="connsiteX46" fmla="*/ 15821 w 89449"/>
                <a:gd name="connsiteY46" fmla="*/ 50315 h 97861"/>
                <a:gd name="connsiteX47" fmla="*/ 19506 w 89449"/>
                <a:gd name="connsiteY47" fmla="*/ 46439 h 97861"/>
                <a:gd name="connsiteX48" fmla="*/ 23268 w 89449"/>
                <a:gd name="connsiteY48" fmla="*/ 50315 h 97861"/>
                <a:gd name="connsiteX49" fmla="*/ 23268 w 89449"/>
                <a:gd name="connsiteY49" fmla="*/ 66929 h 97861"/>
                <a:gd name="connsiteX50" fmla="*/ 26723 w 89449"/>
                <a:gd name="connsiteY50" fmla="*/ 70489 h 97861"/>
                <a:gd name="connsiteX51" fmla="*/ 40927 w 89449"/>
                <a:gd name="connsiteY51" fmla="*/ 70489 h 97861"/>
                <a:gd name="connsiteX52" fmla="*/ 40927 w 89449"/>
                <a:gd name="connsiteY52" fmla="*/ 38686 h 97861"/>
                <a:gd name="connsiteX53" fmla="*/ 15284 w 89449"/>
                <a:gd name="connsiteY53" fmla="*/ 38686 h 97861"/>
                <a:gd name="connsiteX54" fmla="*/ 12059 w 89449"/>
                <a:gd name="connsiteY54" fmla="*/ 35126 h 97861"/>
                <a:gd name="connsiteX55" fmla="*/ 15284 w 89449"/>
                <a:gd name="connsiteY55" fmla="*/ 31803 h 97861"/>
                <a:gd name="connsiteX56" fmla="*/ 33019 w 89449"/>
                <a:gd name="connsiteY56" fmla="*/ 31803 h 97861"/>
                <a:gd name="connsiteX57" fmla="*/ 31330 w 89449"/>
                <a:gd name="connsiteY57" fmla="*/ 29667 h 97861"/>
                <a:gd name="connsiteX58" fmla="*/ 22040 w 89449"/>
                <a:gd name="connsiteY58" fmla="*/ 17563 h 97861"/>
                <a:gd name="connsiteX59" fmla="*/ 22040 w 89449"/>
                <a:gd name="connsiteY59" fmla="*/ 15506 h 97861"/>
                <a:gd name="connsiteX60" fmla="*/ 25495 w 89449"/>
                <a:gd name="connsiteY60" fmla="*/ 12342 h 9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9449" h="97861">
                  <a:moveTo>
                    <a:pt x="9449" y="0"/>
                  </a:moveTo>
                  <a:lnTo>
                    <a:pt x="79775" y="0"/>
                  </a:lnTo>
                  <a:cubicBezTo>
                    <a:pt x="86225" y="0"/>
                    <a:pt x="89449" y="3323"/>
                    <a:pt x="89449" y="9889"/>
                  </a:cubicBezTo>
                  <a:lnTo>
                    <a:pt x="89449" y="85046"/>
                  </a:lnTo>
                  <a:cubicBezTo>
                    <a:pt x="89449" y="93115"/>
                    <a:pt x="85457" y="97071"/>
                    <a:pt x="77549" y="97071"/>
                  </a:cubicBezTo>
                  <a:cubicBezTo>
                    <a:pt x="72635" y="97071"/>
                    <a:pt x="67261" y="96200"/>
                    <a:pt x="61272" y="94460"/>
                  </a:cubicBezTo>
                  <a:cubicBezTo>
                    <a:pt x="59583" y="93827"/>
                    <a:pt x="58585" y="92482"/>
                    <a:pt x="58355" y="90505"/>
                  </a:cubicBezTo>
                  <a:cubicBezTo>
                    <a:pt x="58585" y="88210"/>
                    <a:pt x="59967" y="86944"/>
                    <a:pt x="62578" y="86786"/>
                  </a:cubicBezTo>
                  <a:cubicBezTo>
                    <a:pt x="62654" y="86786"/>
                    <a:pt x="63038" y="86786"/>
                    <a:pt x="63652" y="86865"/>
                  </a:cubicBezTo>
                  <a:cubicBezTo>
                    <a:pt x="68950" y="88527"/>
                    <a:pt x="73249" y="89318"/>
                    <a:pt x="76474" y="89318"/>
                  </a:cubicBezTo>
                  <a:cubicBezTo>
                    <a:pt x="80082" y="89318"/>
                    <a:pt x="81848" y="87498"/>
                    <a:pt x="81848" y="83701"/>
                  </a:cubicBezTo>
                  <a:lnTo>
                    <a:pt x="81848" y="10601"/>
                  </a:lnTo>
                  <a:cubicBezTo>
                    <a:pt x="81848" y="7911"/>
                    <a:pt x="80620" y="6645"/>
                    <a:pt x="78086" y="6645"/>
                  </a:cubicBezTo>
                  <a:lnTo>
                    <a:pt x="11214" y="6645"/>
                  </a:lnTo>
                  <a:cubicBezTo>
                    <a:pt x="8758" y="6645"/>
                    <a:pt x="7529" y="7990"/>
                    <a:pt x="7529" y="10601"/>
                  </a:cubicBezTo>
                  <a:lnTo>
                    <a:pt x="7529" y="93986"/>
                  </a:lnTo>
                  <a:cubicBezTo>
                    <a:pt x="7529" y="96596"/>
                    <a:pt x="6224" y="97862"/>
                    <a:pt x="3767" y="97862"/>
                  </a:cubicBezTo>
                  <a:cubicBezTo>
                    <a:pt x="1234" y="97862"/>
                    <a:pt x="5" y="96596"/>
                    <a:pt x="5" y="93986"/>
                  </a:cubicBezTo>
                  <a:lnTo>
                    <a:pt x="5" y="9731"/>
                  </a:lnTo>
                  <a:cubicBezTo>
                    <a:pt x="-148" y="3323"/>
                    <a:pt x="3076" y="0"/>
                    <a:pt x="9449" y="0"/>
                  </a:cubicBezTo>
                  <a:moveTo>
                    <a:pt x="25495" y="12342"/>
                  </a:moveTo>
                  <a:cubicBezTo>
                    <a:pt x="26954" y="12342"/>
                    <a:pt x="28028" y="12974"/>
                    <a:pt x="28719" y="14161"/>
                  </a:cubicBezTo>
                  <a:cubicBezTo>
                    <a:pt x="32021" y="17088"/>
                    <a:pt x="35245" y="21360"/>
                    <a:pt x="38470" y="26898"/>
                  </a:cubicBezTo>
                  <a:lnTo>
                    <a:pt x="38470" y="28718"/>
                  </a:lnTo>
                  <a:cubicBezTo>
                    <a:pt x="38470" y="30142"/>
                    <a:pt x="37933" y="31170"/>
                    <a:pt x="36781" y="31724"/>
                  </a:cubicBezTo>
                  <a:lnTo>
                    <a:pt x="51291" y="31724"/>
                  </a:lnTo>
                  <a:cubicBezTo>
                    <a:pt x="51522" y="31328"/>
                    <a:pt x="51675" y="30854"/>
                    <a:pt x="51906" y="30300"/>
                  </a:cubicBezTo>
                  <a:cubicBezTo>
                    <a:pt x="55207" y="25869"/>
                    <a:pt x="58125" y="20727"/>
                    <a:pt x="60735" y="14952"/>
                  </a:cubicBezTo>
                  <a:cubicBezTo>
                    <a:pt x="61426" y="12895"/>
                    <a:pt x="62808" y="11867"/>
                    <a:pt x="64804" y="11867"/>
                  </a:cubicBezTo>
                  <a:cubicBezTo>
                    <a:pt x="66800" y="12025"/>
                    <a:pt x="67798" y="13212"/>
                    <a:pt x="67875" y="15427"/>
                  </a:cubicBezTo>
                  <a:cubicBezTo>
                    <a:pt x="67875" y="15585"/>
                    <a:pt x="67798" y="15980"/>
                    <a:pt x="67568" y="16613"/>
                  </a:cubicBezTo>
                  <a:cubicBezTo>
                    <a:pt x="65341" y="22388"/>
                    <a:pt x="62808" y="27452"/>
                    <a:pt x="60121" y="31803"/>
                  </a:cubicBezTo>
                  <a:lnTo>
                    <a:pt x="74631" y="31803"/>
                  </a:lnTo>
                  <a:cubicBezTo>
                    <a:pt x="76704" y="31882"/>
                    <a:pt x="77856" y="32990"/>
                    <a:pt x="77933" y="35126"/>
                  </a:cubicBezTo>
                  <a:cubicBezTo>
                    <a:pt x="77856" y="37341"/>
                    <a:pt x="76781" y="38528"/>
                    <a:pt x="74631" y="38686"/>
                  </a:cubicBezTo>
                  <a:lnTo>
                    <a:pt x="48528" y="38686"/>
                  </a:lnTo>
                  <a:lnTo>
                    <a:pt x="48528" y="70489"/>
                  </a:lnTo>
                  <a:lnTo>
                    <a:pt x="63269" y="70489"/>
                  </a:lnTo>
                  <a:cubicBezTo>
                    <a:pt x="65495" y="70489"/>
                    <a:pt x="66647" y="69302"/>
                    <a:pt x="66647" y="66929"/>
                  </a:cubicBezTo>
                  <a:lnTo>
                    <a:pt x="66647" y="50315"/>
                  </a:lnTo>
                  <a:cubicBezTo>
                    <a:pt x="66647" y="47705"/>
                    <a:pt x="67952" y="46439"/>
                    <a:pt x="70485" y="46439"/>
                  </a:cubicBezTo>
                  <a:cubicBezTo>
                    <a:pt x="73019" y="46439"/>
                    <a:pt x="74247" y="47705"/>
                    <a:pt x="74247" y="50315"/>
                  </a:cubicBezTo>
                  <a:lnTo>
                    <a:pt x="74247" y="68749"/>
                  </a:lnTo>
                  <a:cubicBezTo>
                    <a:pt x="74247" y="74365"/>
                    <a:pt x="71484" y="77213"/>
                    <a:pt x="65802" y="77213"/>
                  </a:cubicBezTo>
                  <a:lnTo>
                    <a:pt x="24113" y="77213"/>
                  </a:lnTo>
                  <a:cubicBezTo>
                    <a:pt x="18585" y="77213"/>
                    <a:pt x="15821" y="74365"/>
                    <a:pt x="15821" y="68749"/>
                  </a:cubicBezTo>
                  <a:lnTo>
                    <a:pt x="15821" y="50315"/>
                  </a:lnTo>
                  <a:cubicBezTo>
                    <a:pt x="15821" y="47705"/>
                    <a:pt x="17049" y="46439"/>
                    <a:pt x="19506" y="46439"/>
                  </a:cubicBezTo>
                  <a:cubicBezTo>
                    <a:pt x="22040" y="46439"/>
                    <a:pt x="23268" y="47705"/>
                    <a:pt x="23268" y="50315"/>
                  </a:cubicBezTo>
                  <a:lnTo>
                    <a:pt x="23268" y="66929"/>
                  </a:lnTo>
                  <a:cubicBezTo>
                    <a:pt x="23268" y="69302"/>
                    <a:pt x="24420" y="70489"/>
                    <a:pt x="26723" y="70489"/>
                  </a:cubicBezTo>
                  <a:lnTo>
                    <a:pt x="40927" y="70489"/>
                  </a:lnTo>
                  <a:lnTo>
                    <a:pt x="40927" y="38686"/>
                  </a:lnTo>
                  <a:lnTo>
                    <a:pt x="15284" y="38686"/>
                  </a:lnTo>
                  <a:cubicBezTo>
                    <a:pt x="13211" y="38528"/>
                    <a:pt x="12059" y="37341"/>
                    <a:pt x="12059" y="35126"/>
                  </a:cubicBezTo>
                  <a:cubicBezTo>
                    <a:pt x="12136" y="32990"/>
                    <a:pt x="13211" y="31882"/>
                    <a:pt x="15284" y="31803"/>
                  </a:cubicBezTo>
                  <a:lnTo>
                    <a:pt x="33019" y="31803"/>
                  </a:lnTo>
                  <a:cubicBezTo>
                    <a:pt x="32328" y="31328"/>
                    <a:pt x="31790" y="30616"/>
                    <a:pt x="31330" y="29667"/>
                  </a:cubicBezTo>
                  <a:cubicBezTo>
                    <a:pt x="28336" y="24525"/>
                    <a:pt x="25264" y="20490"/>
                    <a:pt x="22040" y="17563"/>
                  </a:cubicBezTo>
                  <a:lnTo>
                    <a:pt x="22040" y="15506"/>
                  </a:lnTo>
                  <a:cubicBezTo>
                    <a:pt x="22424" y="13686"/>
                    <a:pt x="23575" y="12658"/>
                    <a:pt x="25495" y="12342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90A267EF-A08C-435F-83DB-05CA3F553D25}"/>
                </a:ext>
              </a:extLst>
            </p:cNvPr>
            <p:cNvSpPr/>
            <p:nvPr/>
          </p:nvSpPr>
          <p:spPr>
            <a:xfrm>
              <a:off x="960772" y="6153677"/>
              <a:ext cx="95585" cy="98415"/>
            </a:xfrm>
            <a:custGeom>
              <a:avLst/>
              <a:gdLst>
                <a:gd name="connsiteX0" fmla="*/ 28254 w 95585"/>
                <a:gd name="connsiteY0" fmla="*/ 69698 h 98415"/>
                <a:gd name="connsiteX1" fmla="*/ 31094 w 95585"/>
                <a:gd name="connsiteY1" fmla="*/ 73416 h 98415"/>
                <a:gd name="connsiteX2" fmla="*/ 31094 w 95585"/>
                <a:gd name="connsiteY2" fmla="*/ 76818 h 98415"/>
                <a:gd name="connsiteX3" fmla="*/ 20729 w 95585"/>
                <a:gd name="connsiteY3" fmla="*/ 86311 h 98415"/>
                <a:gd name="connsiteX4" fmla="*/ 6833 w 95585"/>
                <a:gd name="connsiteY4" fmla="*/ 95014 h 98415"/>
                <a:gd name="connsiteX5" fmla="*/ 3378 w 95585"/>
                <a:gd name="connsiteY5" fmla="*/ 95410 h 98415"/>
                <a:gd name="connsiteX6" fmla="*/ 0 w 95585"/>
                <a:gd name="connsiteY6" fmla="*/ 91849 h 98415"/>
                <a:gd name="connsiteX7" fmla="*/ 2227 w 95585"/>
                <a:gd name="connsiteY7" fmla="*/ 88527 h 98415"/>
                <a:gd name="connsiteX8" fmla="*/ 14971 w 95585"/>
                <a:gd name="connsiteY8" fmla="*/ 80378 h 98415"/>
                <a:gd name="connsiteX9" fmla="*/ 24492 w 95585"/>
                <a:gd name="connsiteY9" fmla="*/ 71359 h 98415"/>
                <a:gd name="connsiteX10" fmla="*/ 28254 w 95585"/>
                <a:gd name="connsiteY10" fmla="*/ 69698 h 98415"/>
                <a:gd name="connsiteX11" fmla="*/ 4683 w 95585"/>
                <a:gd name="connsiteY11" fmla="*/ 9018 h 98415"/>
                <a:gd name="connsiteX12" fmla="*/ 8369 w 95585"/>
                <a:gd name="connsiteY12" fmla="*/ 12420 h 98415"/>
                <a:gd name="connsiteX13" fmla="*/ 8369 w 95585"/>
                <a:gd name="connsiteY13" fmla="*/ 53796 h 98415"/>
                <a:gd name="connsiteX14" fmla="*/ 11440 w 95585"/>
                <a:gd name="connsiteY14" fmla="*/ 56803 h 98415"/>
                <a:gd name="connsiteX15" fmla="*/ 90903 w 95585"/>
                <a:gd name="connsiteY15" fmla="*/ 56803 h 98415"/>
                <a:gd name="connsiteX16" fmla="*/ 94665 w 95585"/>
                <a:gd name="connsiteY16" fmla="*/ 60204 h 98415"/>
                <a:gd name="connsiteX17" fmla="*/ 90903 w 95585"/>
                <a:gd name="connsiteY17" fmla="*/ 63527 h 98415"/>
                <a:gd name="connsiteX18" fmla="*/ 51363 w 95585"/>
                <a:gd name="connsiteY18" fmla="*/ 63527 h 98415"/>
                <a:gd name="connsiteX19" fmla="*/ 51363 w 95585"/>
                <a:gd name="connsiteY19" fmla="*/ 94539 h 98415"/>
                <a:gd name="connsiteX20" fmla="*/ 47601 w 95585"/>
                <a:gd name="connsiteY20" fmla="*/ 98416 h 98415"/>
                <a:gd name="connsiteX21" fmla="*/ 43685 w 95585"/>
                <a:gd name="connsiteY21" fmla="*/ 94539 h 98415"/>
                <a:gd name="connsiteX22" fmla="*/ 43685 w 95585"/>
                <a:gd name="connsiteY22" fmla="*/ 63527 h 98415"/>
                <a:gd name="connsiteX23" fmla="*/ 9290 w 95585"/>
                <a:gd name="connsiteY23" fmla="*/ 63527 h 98415"/>
                <a:gd name="connsiteX24" fmla="*/ 921 w 95585"/>
                <a:gd name="connsiteY24" fmla="*/ 54904 h 98415"/>
                <a:gd name="connsiteX25" fmla="*/ 921 w 95585"/>
                <a:gd name="connsiteY25" fmla="*/ 12342 h 98415"/>
                <a:gd name="connsiteX26" fmla="*/ 4683 w 95585"/>
                <a:gd name="connsiteY26" fmla="*/ 9018 h 98415"/>
                <a:gd name="connsiteX27" fmla="*/ 25566 w 95585"/>
                <a:gd name="connsiteY27" fmla="*/ 0 h 98415"/>
                <a:gd name="connsiteX28" fmla="*/ 76008 w 95585"/>
                <a:gd name="connsiteY28" fmla="*/ 0 h 98415"/>
                <a:gd name="connsiteX29" fmla="*/ 83686 w 95585"/>
                <a:gd name="connsiteY29" fmla="*/ 7753 h 98415"/>
                <a:gd name="connsiteX30" fmla="*/ 83686 w 95585"/>
                <a:gd name="connsiteY30" fmla="*/ 40822 h 98415"/>
                <a:gd name="connsiteX31" fmla="*/ 76008 w 95585"/>
                <a:gd name="connsiteY31" fmla="*/ 48654 h 98415"/>
                <a:gd name="connsiteX32" fmla="*/ 25566 w 95585"/>
                <a:gd name="connsiteY32" fmla="*/ 48654 h 98415"/>
                <a:gd name="connsiteX33" fmla="*/ 18119 w 95585"/>
                <a:gd name="connsiteY33" fmla="*/ 40822 h 98415"/>
                <a:gd name="connsiteX34" fmla="*/ 18119 w 95585"/>
                <a:gd name="connsiteY34" fmla="*/ 7753 h 98415"/>
                <a:gd name="connsiteX35" fmla="*/ 25566 w 95585"/>
                <a:gd name="connsiteY35" fmla="*/ 0 h 98415"/>
                <a:gd name="connsiteX36" fmla="*/ 25566 w 95585"/>
                <a:gd name="connsiteY36" fmla="*/ 13765 h 98415"/>
                <a:gd name="connsiteX37" fmla="*/ 76008 w 95585"/>
                <a:gd name="connsiteY37" fmla="*/ 13765 h 98415"/>
                <a:gd name="connsiteX38" fmla="*/ 76008 w 95585"/>
                <a:gd name="connsiteY38" fmla="*/ 9968 h 98415"/>
                <a:gd name="connsiteX39" fmla="*/ 73167 w 95585"/>
                <a:gd name="connsiteY39" fmla="*/ 6961 h 98415"/>
                <a:gd name="connsiteX40" fmla="*/ 28637 w 95585"/>
                <a:gd name="connsiteY40" fmla="*/ 6961 h 98415"/>
                <a:gd name="connsiteX41" fmla="*/ 25566 w 95585"/>
                <a:gd name="connsiteY41" fmla="*/ 9968 h 98415"/>
                <a:gd name="connsiteX42" fmla="*/ 25566 w 95585"/>
                <a:gd name="connsiteY42" fmla="*/ 13765 h 98415"/>
                <a:gd name="connsiteX43" fmla="*/ 25566 w 95585"/>
                <a:gd name="connsiteY43" fmla="*/ 27926 h 98415"/>
                <a:gd name="connsiteX44" fmla="*/ 76008 w 95585"/>
                <a:gd name="connsiteY44" fmla="*/ 27926 h 98415"/>
                <a:gd name="connsiteX45" fmla="*/ 76008 w 95585"/>
                <a:gd name="connsiteY45" fmla="*/ 20727 h 98415"/>
                <a:gd name="connsiteX46" fmla="*/ 25566 w 95585"/>
                <a:gd name="connsiteY46" fmla="*/ 20727 h 98415"/>
                <a:gd name="connsiteX47" fmla="*/ 25566 w 95585"/>
                <a:gd name="connsiteY47" fmla="*/ 27926 h 98415"/>
                <a:gd name="connsiteX48" fmla="*/ 73167 w 95585"/>
                <a:gd name="connsiteY48" fmla="*/ 41692 h 98415"/>
                <a:gd name="connsiteX49" fmla="*/ 76008 w 95585"/>
                <a:gd name="connsiteY49" fmla="*/ 38844 h 98415"/>
                <a:gd name="connsiteX50" fmla="*/ 76008 w 95585"/>
                <a:gd name="connsiteY50" fmla="*/ 34968 h 98415"/>
                <a:gd name="connsiteX51" fmla="*/ 25566 w 95585"/>
                <a:gd name="connsiteY51" fmla="*/ 34968 h 98415"/>
                <a:gd name="connsiteX52" fmla="*/ 25566 w 95585"/>
                <a:gd name="connsiteY52" fmla="*/ 38844 h 98415"/>
                <a:gd name="connsiteX53" fmla="*/ 28637 w 95585"/>
                <a:gd name="connsiteY53" fmla="*/ 41692 h 98415"/>
                <a:gd name="connsiteX54" fmla="*/ 73167 w 95585"/>
                <a:gd name="connsiteY54" fmla="*/ 41692 h 98415"/>
                <a:gd name="connsiteX55" fmla="*/ 66795 w 95585"/>
                <a:gd name="connsiteY55" fmla="*/ 69223 h 98415"/>
                <a:gd name="connsiteX56" fmla="*/ 70250 w 95585"/>
                <a:gd name="connsiteY56" fmla="*/ 70173 h 98415"/>
                <a:gd name="connsiteX57" fmla="*/ 83532 w 95585"/>
                <a:gd name="connsiteY57" fmla="*/ 78796 h 98415"/>
                <a:gd name="connsiteX58" fmla="*/ 95125 w 95585"/>
                <a:gd name="connsiteY58" fmla="*/ 88685 h 98415"/>
                <a:gd name="connsiteX59" fmla="*/ 95586 w 95585"/>
                <a:gd name="connsiteY59" fmla="*/ 92007 h 98415"/>
                <a:gd name="connsiteX60" fmla="*/ 91824 w 95585"/>
                <a:gd name="connsiteY60" fmla="*/ 95567 h 98415"/>
                <a:gd name="connsiteX61" fmla="*/ 88446 w 95585"/>
                <a:gd name="connsiteY61" fmla="*/ 94302 h 98415"/>
                <a:gd name="connsiteX62" fmla="*/ 77544 w 95585"/>
                <a:gd name="connsiteY62" fmla="*/ 84808 h 98415"/>
                <a:gd name="connsiteX63" fmla="*/ 64492 w 95585"/>
                <a:gd name="connsiteY63" fmla="*/ 76185 h 98415"/>
                <a:gd name="connsiteX64" fmla="*/ 63186 w 95585"/>
                <a:gd name="connsiteY64" fmla="*/ 72625 h 98415"/>
                <a:gd name="connsiteX65" fmla="*/ 66795 w 95585"/>
                <a:gd name="connsiteY65" fmla="*/ 69223 h 9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5585" h="98415">
                  <a:moveTo>
                    <a:pt x="28254" y="69698"/>
                  </a:moveTo>
                  <a:cubicBezTo>
                    <a:pt x="29943" y="69856"/>
                    <a:pt x="30864" y="71122"/>
                    <a:pt x="31094" y="73416"/>
                  </a:cubicBezTo>
                  <a:lnTo>
                    <a:pt x="31094" y="76818"/>
                  </a:lnTo>
                  <a:cubicBezTo>
                    <a:pt x="28100" y="80299"/>
                    <a:pt x="24645" y="83463"/>
                    <a:pt x="20729" y="86311"/>
                  </a:cubicBezTo>
                  <a:cubicBezTo>
                    <a:pt x="16891" y="89318"/>
                    <a:pt x="12207" y="92245"/>
                    <a:pt x="6833" y="95014"/>
                  </a:cubicBezTo>
                  <a:cubicBezTo>
                    <a:pt x="5298" y="95330"/>
                    <a:pt x="4146" y="95410"/>
                    <a:pt x="3378" y="95410"/>
                  </a:cubicBezTo>
                  <a:cubicBezTo>
                    <a:pt x="1459" y="94935"/>
                    <a:pt x="307" y="93669"/>
                    <a:pt x="0" y="91849"/>
                  </a:cubicBezTo>
                  <a:cubicBezTo>
                    <a:pt x="0" y="90662"/>
                    <a:pt x="691" y="89634"/>
                    <a:pt x="2227" y="88527"/>
                  </a:cubicBezTo>
                  <a:cubicBezTo>
                    <a:pt x="7524" y="85678"/>
                    <a:pt x="11747" y="82910"/>
                    <a:pt x="14971" y="80378"/>
                  </a:cubicBezTo>
                  <a:cubicBezTo>
                    <a:pt x="18119" y="78005"/>
                    <a:pt x="21344" y="74998"/>
                    <a:pt x="24492" y="71359"/>
                  </a:cubicBezTo>
                  <a:cubicBezTo>
                    <a:pt x="25336" y="70331"/>
                    <a:pt x="26641" y="69698"/>
                    <a:pt x="28254" y="69698"/>
                  </a:cubicBezTo>
                  <a:moveTo>
                    <a:pt x="4683" y="9018"/>
                  </a:moveTo>
                  <a:cubicBezTo>
                    <a:pt x="7140" y="9018"/>
                    <a:pt x="8369" y="10126"/>
                    <a:pt x="8369" y="12420"/>
                  </a:cubicBezTo>
                  <a:lnTo>
                    <a:pt x="8369" y="53796"/>
                  </a:lnTo>
                  <a:cubicBezTo>
                    <a:pt x="8369" y="55774"/>
                    <a:pt x="9367" y="56803"/>
                    <a:pt x="11440" y="56803"/>
                  </a:cubicBezTo>
                  <a:lnTo>
                    <a:pt x="90903" y="56803"/>
                  </a:lnTo>
                  <a:cubicBezTo>
                    <a:pt x="93436" y="56803"/>
                    <a:pt x="94665" y="57989"/>
                    <a:pt x="94665" y="60204"/>
                  </a:cubicBezTo>
                  <a:cubicBezTo>
                    <a:pt x="94665" y="62419"/>
                    <a:pt x="93436" y="63527"/>
                    <a:pt x="90903" y="63527"/>
                  </a:cubicBezTo>
                  <a:lnTo>
                    <a:pt x="51363" y="63527"/>
                  </a:lnTo>
                  <a:lnTo>
                    <a:pt x="51363" y="94539"/>
                  </a:lnTo>
                  <a:cubicBezTo>
                    <a:pt x="51209" y="96991"/>
                    <a:pt x="49981" y="98257"/>
                    <a:pt x="47601" y="98416"/>
                  </a:cubicBezTo>
                  <a:cubicBezTo>
                    <a:pt x="45144" y="98257"/>
                    <a:pt x="43839" y="96991"/>
                    <a:pt x="43685" y="94539"/>
                  </a:cubicBezTo>
                  <a:lnTo>
                    <a:pt x="43685" y="63527"/>
                  </a:lnTo>
                  <a:lnTo>
                    <a:pt x="9290" y="63527"/>
                  </a:lnTo>
                  <a:cubicBezTo>
                    <a:pt x="3685" y="63527"/>
                    <a:pt x="921" y="60679"/>
                    <a:pt x="921" y="54904"/>
                  </a:cubicBezTo>
                  <a:lnTo>
                    <a:pt x="921" y="12342"/>
                  </a:lnTo>
                  <a:cubicBezTo>
                    <a:pt x="921" y="10205"/>
                    <a:pt x="2150" y="9018"/>
                    <a:pt x="4683" y="9018"/>
                  </a:cubicBezTo>
                  <a:moveTo>
                    <a:pt x="25566" y="0"/>
                  </a:moveTo>
                  <a:lnTo>
                    <a:pt x="76008" y="0"/>
                  </a:lnTo>
                  <a:cubicBezTo>
                    <a:pt x="81152" y="0"/>
                    <a:pt x="83686" y="2610"/>
                    <a:pt x="83686" y="7753"/>
                  </a:cubicBezTo>
                  <a:lnTo>
                    <a:pt x="83686" y="40822"/>
                  </a:lnTo>
                  <a:cubicBezTo>
                    <a:pt x="83686" y="46043"/>
                    <a:pt x="81152" y="48654"/>
                    <a:pt x="76008" y="48654"/>
                  </a:cubicBezTo>
                  <a:lnTo>
                    <a:pt x="25566" y="48654"/>
                  </a:lnTo>
                  <a:cubicBezTo>
                    <a:pt x="20576" y="48654"/>
                    <a:pt x="18119" y="46043"/>
                    <a:pt x="18119" y="40822"/>
                  </a:cubicBezTo>
                  <a:lnTo>
                    <a:pt x="18119" y="7753"/>
                  </a:lnTo>
                  <a:cubicBezTo>
                    <a:pt x="18119" y="2610"/>
                    <a:pt x="20653" y="0"/>
                    <a:pt x="25566" y="0"/>
                  </a:cubicBezTo>
                  <a:moveTo>
                    <a:pt x="25566" y="13765"/>
                  </a:moveTo>
                  <a:lnTo>
                    <a:pt x="76008" y="13765"/>
                  </a:lnTo>
                  <a:lnTo>
                    <a:pt x="76008" y="9968"/>
                  </a:lnTo>
                  <a:cubicBezTo>
                    <a:pt x="76008" y="7990"/>
                    <a:pt x="75087" y="6961"/>
                    <a:pt x="73167" y="6961"/>
                  </a:cubicBezTo>
                  <a:lnTo>
                    <a:pt x="28637" y="6961"/>
                  </a:lnTo>
                  <a:cubicBezTo>
                    <a:pt x="26641" y="6961"/>
                    <a:pt x="25566" y="7990"/>
                    <a:pt x="25566" y="9968"/>
                  </a:cubicBezTo>
                  <a:lnTo>
                    <a:pt x="25566" y="13765"/>
                  </a:lnTo>
                  <a:close/>
                  <a:moveTo>
                    <a:pt x="25566" y="27926"/>
                  </a:moveTo>
                  <a:lnTo>
                    <a:pt x="76008" y="27926"/>
                  </a:lnTo>
                  <a:lnTo>
                    <a:pt x="76008" y="20727"/>
                  </a:lnTo>
                  <a:lnTo>
                    <a:pt x="25566" y="20727"/>
                  </a:lnTo>
                  <a:lnTo>
                    <a:pt x="25566" y="27926"/>
                  </a:lnTo>
                  <a:close/>
                  <a:moveTo>
                    <a:pt x="73167" y="41692"/>
                  </a:moveTo>
                  <a:cubicBezTo>
                    <a:pt x="75087" y="41692"/>
                    <a:pt x="76008" y="40743"/>
                    <a:pt x="76008" y="38844"/>
                  </a:cubicBezTo>
                  <a:lnTo>
                    <a:pt x="76008" y="34968"/>
                  </a:lnTo>
                  <a:lnTo>
                    <a:pt x="25566" y="34968"/>
                  </a:lnTo>
                  <a:lnTo>
                    <a:pt x="25566" y="38844"/>
                  </a:lnTo>
                  <a:cubicBezTo>
                    <a:pt x="25566" y="40743"/>
                    <a:pt x="26564" y="41692"/>
                    <a:pt x="28637" y="41692"/>
                  </a:cubicBezTo>
                  <a:lnTo>
                    <a:pt x="73167" y="41692"/>
                  </a:lnTo>
                  <a:close/>
                  <a:moveTo>
                    <a:pt x="66795" y="69223"/>
                  </a:moveTo>
                  <a:cubicBezTo>
                    <a:pt x="67947" y="69223"/>
                    <a:pt x="69098" y="69540"/>
                    <a:pt x="70250" y="70173"/>
                  </a:cubicBezTo>
                  <a:cubicBezTo>
                    <a:pt x="75547" y="73416"/>
                    <a:pt x="80000" y="76264"/>
                    <a:pt x="83532" y="78796"/>
                  </a:cubicBezTo>
                  <a:cubicBezTo>
                    <a:pt x="87064" y="81486"/>
                    <a:pt x="90979" y="84808"/>
                    <a:pt x="95125" y="88685"/>
                  </a:cubicBezTo>
                  <a:cubicBezTo>
                    <a:pt x="95432" y="89792"/>
                    <a:pt x="95586" y="90900"/>
                    <a:pt x="95586" y="92007"/>
                  </a:cubicBezTo>
                  <a:cubicBezTo>
                    <a:pt x="95279" y="94064"/>
                    <a:pt x="94050" y="95251"/>
                    <a:pt x="91824" y="95567"/>
                  </a:cubicBezTo>
                  <a:cubicBezTo>
                    <a:pt x="90365" y="95567"/>
                    <a:pt x="89213" y="95172"/>
                    <a:pt x="88446" y="94302"/>
                  </a:cubicBezTo>
                  <a:cubicBezTo>
                    <a:pt x="84607" y="90662"/>
                    <a:pt x="80922" y="87498"/>
                    <a:pt x="77544" y="84808"/>
                  </a:cubicBezTo>
                  <a:cubicBezTo>
                    <a:pt x="74165" y="82277"/>
                    <a:pt x="69866" y="79429"/>
                    <a:pt x="64492" y="76185"/>
                  </a:cubicBezTo>
                  <a:cubicBezTo>
                    <a:pt x="63647" y="74840"/>
                    <a:pt x="63186" y="73654"/>
                    <a:pt x="63186" y="72625"/>
                  </a:cubicBezTo>
                  <a:cubicBezTo>
                    <a:pt x="63570" y="70805"/>
                    <a:pt x="64876" y="69698"/>
                    <a:pt x="66795" y="6922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9D01BEBB-F9A0-4C5F-AA8C-D494FF4100C5}"/>
                </a:ext>
              </a:extLst>
            </p:cNvPr>
            <p:cNvSpPr/>
            <p:nvPr/>
          </p:nvSpPr>
          <p:spPr>
            <a:xfrm>
              <a:off x="1065187" y="6155496"/>
              <a:ext cx="100422" cy="98020"/>
            </a:xfrm>
            <a:custGeom>
              <a:avLst/>
              <a:gdLst>
                <a:gd name="connsiteX0" fmla="*/ 36929 w 100422"/>
                <a:gd name="connsiteY0" fmla="*/ 0 h 98020"/>
                <a:gd name="connsiteX1" fmla="*/ 64261 w 100422"/>
                <a:gd name="connsiteY1" fmla="*/ 0 h 98020"/>
                <a:gd name="connsiteX2" fmla="*/ 71862 w 100422"/>
                <a:gd name="connsiteY2" fmla="*/ 6724 h 98020"/>
                <a:gd name="connsiteX3" fmla="*/ 68791 w 100422"/>
                <a:gd name="connsiteY3" fmla="*/ 26740 h 98020"/>
                <a:gd name="connsiteX4" fmla="*/ 56277 w 100422"/>
                <a:gd name="connsiteY4" fmla="*/ 54034 h 98020"/>
                <a:gd name="connsiteX5" fmla="*/ 55432 w 100422"/>
                <a:gd name="connsiteY5" fmla="*/ 55537 h 98020"/>
                <a:gd name="connsiteX6" fmla="*/ 56584 w 100422"/>
                <a:gd name="connsiteY6" fmla="*/ 56328 h 98020"/>
                <a:gd name="connsiteX7" fmla="*/ 74473 w 100422"/>
                <a:gd name="connsiteY7" fmla="*/ 76343 h 98020"/>
                <a:gd name="connsiteX8" fmla="*/ 97352 w 100422"/>
                <a:gd name="connsiteY8" fmla="*/ 90188 h 98020"/>
                <a:gd name="connsiteX9" fmla="*/ 100423 w 100422"/>
                <a:gd name="connsiteY9" fmla="*/ 94460 h 98020"/>
                <a:gd name="connsiteX10" fmla="*/ 96200 w 100422"/>
                <a:gd name="connsiteY10" fmla="*/ 98020 h 98020"/>
                <a:gd name="connsiteX11" fmla="*/ 93897 w 100422"/>
                <a:gd name="connsiteY11" fmla="*/ 97229 h 98020"/>
                <a:gd name="connsiteX12" fmla="*/ 69712 w 100422"/>
                <a:gd name="connsiteY12" fmla="*/ 82514 h 98020"/>
                <a:gd name="connsiteX13" fmla="*/ 51133 w 100422"/>
                <a:gd name="connsiteY13" fmla="*/ 61549 h 98020"/>
                <a:gd name="connsiteX14" fmla="*/ 33551 w 100422"/>
                <a:gd name="connsiteY14" fmla="*/ 79824 h 98020"/>
                <a:gd name="connsiteX15" fmla="*/ 6987 w 100422"/>
                <a:gd name="connsiteY15" fmla="*/ 96280 h 98020"/>
                <a:gd name="connsiteX16" fmla="*/ 3762 w 100422"/>
                <a:gd name="connsiteY16" fmla="*/ 96675 h 98020"/>
                <a:gd name="connsiteX17" fmla="*/ 0 w 100422"/>
                <a:gd name="connsiteY17" fmla="*/ 92799 h 98020"/>
                <a:gd name="connsiteX18" fmla="*/ 1996 w 100422"/>
                <a:gd name="connsiteY18" fmla="*/ 88922 h 98020"/>
                <a:gd name="connsiteX19" fmla="*/ 29405 w 100422"/>
                <a:gd name="connsiteY19" fmla="*/ 72625 h 98020"/>
                <a:gd name="connsiteX20" fmla="*/ 49060 w 100422"/>
                <a:gd name="connsiteY20" fmla="*/ 51344 h 98020"/>
                <a:gd name="connsiteX21" fmla="*/ 61421 w 100422"/>
                <a:gd name="connsiteY21" fmla="*/ 25712 h 98020"/>
                <a:gd name="connsiteX22" fmla="*/ 64568 w 100422"/>
                <a:gd name="connsiteY22" fmla="*/ 6804 h 98020"/>
                <a:gd name="connsiteX23" fmla="*/ 39847 w 100422"/>
                <a:gd name="connsiteY23" fmla="*/ 6804 h 98020"/>
                <a:gd name="connsiteX24" fmla="*/ 34396 w 100422"/>
                <a:gd name="connsiteY24" fmla="*/ 9414 h 98020"/>
                <a:gd name="connsiteX25" fmla="*/ 25873 w 100422"/>
                <a:gd name="connsiteY25" fmla="*/ 29430 h 98020"/>
                <a:gd name="connsiteX26" fmla="*/ 9136 w 100422"/>
                <a:gd name="connsiteY26" fmla="*/ 47705 h 98020"/>
                <a:gd name="connsiteX27" fmla="*/ 4914 w 100422"/>
                <a:gd name="connsiteY27" fmla="*/ 49524 h 98020"/>
                <a:gd name="connsiteX28" fmla="*/ 1459 w 100422"/>
                <a:gd name="connsiteY28" fmla="*/ 46043 h 98020"/>
                <a:gd name="connsiteX29" fmla="*/ 2303 w 100422"/>
                <a:gd name="connsiteY29" fmla="*/ 43353 h 98020"/>
                <a:gd name="connsiteX30" fmla="*/ 17044 w 100422"/>
                <a:gd name="connsiteY30" fmla="*/ 27135 h 98020"/>
                <a:gd name="connsiteX31" fmla="*/ 26334 w 100422"/>
                <a:gd name="connsiteY31" fmla="*/ 5854 h 98020"/>
                <a:gd name="connsiteX32" fmla="*/ 36929 w 100422"/>
                <a:gd name="connsiteY32" fmla="*/ 0 h 9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422" h="98020">
                  <a:moveTo>
                    <a:pt x="36929" y="0"/>
                  </a:moveTo>
                  <a:lnTo>
                    <a:pt x="64261" y="0"/>
                  </a:lnTo>
                  <a:cubicBezTo>
                    <a:pt x="69329" y="0"/>
                    <a:pt x="71862" y="2215"/>
                    <a:pt x="71862" y="6724"/>
                  </a:cubicBezTo>
                  <a:cubicBezTo>
                    <a:pt x="71862" y="13449"/>
                    <a:pt x="70864" y="20174"/>
                    <a:pt x="68791" y="26740"/>
                  </a:cubicBezTo>
                  <a:cubicBezTo>
                    <a:pt x="66181" y="36075"/>
                    <a:pt x="62035" y="45173"/>
                    <a:pt x="56277" y="54034"/>
                  </a:cubicBezTo>
                  <a:cubicBezTo>
                    <a:pt x="55970" y="54587"/>
                    <a:pt x="55739" y="55062"/>
                    <a:pt x="55432" y="55537"/>
                  </a:cubicBezTo>
                  <a:cubicBezTo>
                    <a:pt x="55739" y="55774"/>
                    <a:pt x="56200" y="56012"/>
                    <a:pt x="56584" y="56328"/>
                  </a:cubicBezTo>
                  <a:cubicBezTo>
                    <a:pt x="61421" y="63844"/>
                    <a:pt x="67332" y="70489"/>
                    <a:pt x="74473" y="76343"/>
                  </a:cubicBezTo>
                  <a:cubicBezTo>
                    <a:pt x="79693" y="80457"/>
                    <a:pt x="87371" y="85046"/>
                    <a:pt x="97352" y="90188"/>
                  </a:cubicBezTo>
                  <a:cubicBezTo>
                    <a:pt x="99348" y="90821"/>
                    <a:pt x="100346" y="92245"/>
                    <a:pt x="100423" y="94460"/>
                  </a:cubicBezTo>
                  <a:cubicBezTo>
                    <a:pt x="100116" y="96517"/>
                    <a:pt x="98657" y="97704"/>
                    <a:pt x="96200" y="98020"/>
                  </a:cubicBezTo>
                  <a:cubicBezTo>
                    <a:pt x="95816" y="98020"/>
                    <a:pt x="95048" y="97783"/>
                    <a:pt x="93897" y="97229"/>
                  </a:cubicBezTo>
                  <a:cubicBezTo>
                    <a:pt x="84914" y="93115"/>
                    <a:pt x="76853" y="88210"/>
                    <a:pt x="69712" y="82514"/>
                  </a:cubicBezTo>
                  <a:cubicBezTo>
                    <a:pt x="63263" y="77530"/>
                    <a:pt x="57044" y="70489"/>
                    <a:pt x="51133" y="61549"/>
                  </a:cubicBezTo>
                  <a:cubicBezTo>
                    <a:pt x="46219" y="68274"/>
                    <a:pt x="40384" y="74365"/>
                    <a:pt x="33551" y="79824"/>
                  </a:cubicBezTo>
                  <a:cubicBezTo>
                    <a:pt x="25106" y="86311"/>
                    <a:pt x="16200" y="91849"/>
                    <a:pt x="6987" y="96280"/>
                  </a:cubicBezTo>
                  <a:cubicBezTo>
                    <a:pt x="5835" y="96596"/>
                    <a:pt x="4760" y="96675"/>
                    <a:pt x="3762" y="96675"/>
                  </a:cubicBezTo>
                  <a:cubicBezTo>
                    <a:pt x="1766" y="96121"/>
                    <a:pt x="461" y="94856"/>
                    <a:pt x="0" y="92799"/>
                  </a:cubicBezTo>
                  <a:cubicBezTo>
                    <a:pt x="77" y="91058"/>
                    <a:pt x="768" y="89792"/>
                    <a:pt x="1996" y="88922"/>
                  </a:cubicBezTo>
                  <a:cubicBezTo>
                    <a:pt x="13589" y="83543"/>
                    <a:pt x="22802" y="78084"/>
                    <a:pt x="29405" y="72625"/>
                  </a:cubicBezTo>
                  <a:cubicBezTo>
                    <a:pt x="36776" y="66850"/>
                    <a:pt x="43302" y="59730"/>
                    <a:pt x="49060" y="51344"/>
                  </a:cubicBezTo>
                  <a:cubicBezTo>
                    <a:pt x="55048" y="42167"/>
                    <a:pt x="59194" y="33623"/>
                    <a:pt x="61421" y="25712"/>
                  </a:cubicBezTo>
                  <a:cubicBezTo>
                    <a:pt x="63494" y="18908"/>
                    <a:pt x="64568" y="12579"/>
                    <a:pt x="64568" y="6804"/>
                  </a:cubicBezTo>
                  <a:lnTo>
                    <a:pt x="39847" y="6804"/>
                  </a:lnTo>
                  <a:cubicBezTo>
                    <a:pt x="36699" y="6804"/>
                    <a:pt x="34856" y="7674"/>
                    <a:pt x="34396" y="9414"/>
                  </a:cubicBezTo>
                  <a:cubicBezTo>
                    <a:pt x="32630" y="16930"/>
                    <a:pt x="29789" y="23575"/>
                    <a:pt x="25873" y="29430"/>
                  </a:cubicBezTo>
                  <a:cubicBezTo>
                    <a:pt x="21497" y="35838"/>
                    <a:pt x="15893" y="41929"/>
                    <a:pt x="9136" y="47705"/>
                  </a:cubicBezTo>
                  <a:cubicBezTo>
                    <a:pt x="7908" y="48891"/>
                    <a:pt x="6526" y="49524"/>
                    <a:pt x="4914" y="49524"/>
                  </a:cubicBezTo>
                  <a:cubicBezTo>
                    <a:pt x="2917" y="49129"/>
                    <a:pt x="1766" y="47942"/>
                    <a:pt x="1459" y="46043"/>
                  </a:cubicBezTo>
                  <a:cubicBezTo>
                    <a:pt x="1459" y="45331"/>
                    <a:pt x="1766" y="44461"/>
                    <a:pt x="2303" y="43353"/>
                  </a:cubicBezTo>
                  <a:cubicBezTo>
                    <a:pt x="8061" y="38765"/>
                    <a:pt x="12975" y="33385"/>
                    <a:pt x="17044" y="27135"/>
                  </a:cubicBezTo>
                  <a:cubicBezTo>
                    <a:pt x="21574" y="20648"/>
                    <a:pt x="24645" y="13607"/>
                    <a:pt x="26334" y="5854"/>
                  </a:cubicBezTo>
                  <a:cubicBezTo>
                    <a:pt x="27025" y="1899"/>
                    <a:pt x="30557" y="0"/>
                    <a:pt x="36929" y="0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A4F7717-99DF-47E3-91DA-139CB7EDFDC5}"/>
                </a:ext>
              </a:extLst>
            </p:cNvPr>
            <p:cNvSpPr/>
            <p:nvPr/>
          </p:nvSpPr>
          <p:spPr>
            <a:xfrm>
              <a:off x="1173825" y="6151224"/>
              <a:ext cx="98580" cy="100946"/>
            </a:xfrm>
            <a:custGeom>
              <a:avLst/>
              <a:gdLst>
                <a:gd name="connsiteX0" fmla="*/ 40845 w 98580"/>
                <a:gd name="connsiteY0" fmla="*/ 0 h 100946"/>
                <a:gd name="connsiteX1" fmla="*/ 44760 w 98580"/>
                <a:gd name="connsiteY1" fmla="*/ 3876 h 100946"/>
                <a:gd name="connsiteX2" fmla="*/ 40845 w 98580"/>
                <a:gd name="connsiteY2" fmla="*/ 7199 h 100946"/>
                <a:gd name="connsiteX3" fmla="*/ 19424 w 98580"/>
                <a:gd name="connsiteY3" fmla="*/ 11075 h 100946"/>
                <a:gd name="connsiteX4" fmla="*/ 16353 w 98580"/>
                <a:gd name="connsiteY4" fmla="*/ 12262 h 100946"/>
                <a:gd name="connsiteX5" fmla="*/ 14741 w 98580"/>
                <a:gd name="connsiteY5" fmla="*/ 15822 h 100946"/>
                <a:gd name="connsiteX6" fmla="*/ 14741 w 98580"/>
                <a:gd name="connsiteY6" fmla="*/ 36866 h 100946"/>
                <a:gd name="connsiteX7" fmla="*/ 23033 w 98580"/>
                <a:gd name="connsiteY7" fmla="*/ 33544 h 100946"/>
                <a:gd name="connsiteX8" fmla="*/ 33474 w 98580"/>
                <a:gd name="connsiteY8" fmla="*/ 28322 h 100946"/>
                <a:gd name="connsiteX9" fmla="*/ 29098 w 98580"/>
                <a:gd name="connsiteY9" fmla="*/ 24445 h 100946"/>
                <a:gd name="connsiteX10" fmla="*/ 27870 w 98580"/>
                <a:gd name="connsiteY10" fmla="*/ 21044 h 100946"/>
                <a:gd name="connsiteX11" fmla="*/ 31325 w 98580"/>
                <a:gd name="connsiteY11" fmla="*/ 18117 h 100946"/>
                <a:gd name="connsiteX12" fmla="*/ 34703 w 98580"/>
                <a:gd name="connsiteY12" fmla="*/ 18987 h 100946"/>
                <a:gd name="connsiteX13" fmla="*/ 41843 w 98580"/>
                <a:gd name="connsiteY13" fmla="*/ 25078 h 100946"/>
                <a:gd name="connsiteX14" fmla="*/ 48138 w 98580"/>
                <a:gd name="connsiteY14" fmla="*/ 32278 h 100946"/>
                <a:gd name="connsiteX15" fmla="*/ 48522 w 98580"/>
                <a:gd name="connsiteY15" fmla="*/ 35284 h 100946"/>
                <a:gd name="connsiteX16" fmla="*/ 45144 w 98580"/>
                <a:gd name="connsiteY16" fmla="*/ 38606 h 100946"/>
                <a:gd name="connsiteX17" fmla="*/ 41689 w 98580"/>
                <a:gd name="connsiteY17" fmla="*/ 37420 h 100946"/>
                <a:gd name="connsiteX18" fmla="*/ 38925 w 98580"/>
                <a:gd name="connsiteY18" fmla="*/ 33860 h 100946"/>
                <a:gd name="connsiteX19" fmla="*/ 38388 w 98580"/>
                <a:gd name="connsiteY19" fmla="*/ 34255 h 100946"/>
                <a:gd name="connsiteX20" fmla="*/ 24415 w 98580"/>
                <a:gd name="connsiteY20" fmla="*/ 41217 h 100946"/>
                <a:gd name="connsiteX21" fmla="*/ 6296 w 98580"/>
                <a:gd name="connsiteY21" fmla="*/ 47546 h 100946"/>
                <a:gd name="connsiteX22" fmla="*/ 3455 w 98580"/>
                <a:gd name="connsiteY22" fmla="*/ 47942 h 100946"/>
                <a:gd name="connsiteX23" fmla="*/ 0 w 98580"/>
                <a:gd name="connsiteY23" fmla="*/ 44619 h 100946"/>
                <a:gd name="connsiteX24" fmla="*/ 3071 w 98580"/>
                <a:gd name="connsiteY24" fmla="*/ 40743 h 100946"/>
                <a:gd name="connsiteX25" fmla="*/ 7294 w 98580"/>
                <a:gd name="connsiteY25" fmla="*/ 39239 h 100946"/>
                <a:gd name="connsiteX26" fmla="*/ 7294 w 98580"/>
                <a:gd name="connsiteY26" fmla="*/ 14873 h 100946"/>
                <a:gd name="connsiteX27" fmla="*/ 10134 w 98580"/>
                <a:gd name="connsiteY27" fmla="*/ 6883 h 100946"/>
                <a:gd name="connsiteX28" fmla="*/ 19424 w 98580"/>
                <a:gd name="connsiteY28" fmla="*/ 3797 h 100946"/>
                <a:gd name="connsiteX29" fmla="*/ 40845 w 98580"/>
                <a:gd name="connsiteY29" fmla="*/ 0 h 100946"/>
                <a:gd name="connsiteX30" fmla="*/ 16584 w 98580"/>
                <a:gd name="connsiteY30" fmla="*/ 52293 h 100946"/>
                <a:gd name="connsiteX31" fmla="*/ 83455 w 98580"/>
                <a:gd name="connsiteY31" fmla="*/ 52293 h 100946"/>
                <a:gd name="connsiteX32" fmla="*/ 91747 w 98580"/>
                <a:gd name="connsiteY32" fmla="*/ 60837 h 100946"/>
                <a:gd name="connsiteX33" fmla="*/ 91747 w 98580"/>
                <a:gd name="connsiteY33" fmla="*/ 92324 h 100946"/>
                <a:gd name="connsiteX34" fmla="*/ 83455 w 98580"/>
                <a:gd name="connsiteY34" fmla="*/ 100947 h 100946"/>
                <a:gd name="connsiteX35" fmla="*/ 16584 w 98580"/>
                <a:gd name="connsiteY35" fmla="*/ 100947 h 100946"/>
                <a:gd name="connsiteX36" fmla="*/ 8215 w 98580"/>
                <a:gd name="connsiteY36" fmla="*/ 92324 h 100946"/>
                <a:gd name="connsiteX37" fmla="*/ 8215 w 98580"/>
                <a:gd name="connsiteY37" fmla="*/ 60837 h 100946"/>
                <a:gd name="connsiteX38" fmla="*/ 16584 w 98580"/>
                <a:gd name="connsiteY38" fmla="*/ 52293 h 100946"/>
                <a:gd name="connsiteX39" fmla="*/ 15662 w 98580"/>
                <a:gd name="connsiteY39" fmla="*/ 73891 h 100946"/>
                <a:gd name="connsiteX40" fmla="*/ 45528 w 98580"/>
                <a:gd name="connsiteY40" fmla="*/ 73891 h 100946"/>
                <a:gd name="connsiteX41" fmla="*/ 45528 w 98580"/>
                <a:gd name="connsiteY41" fmla="*/ 59255 h 100946"/>
                <a:gd name="connsiteX42" fmla="*/ 18657 w 98580"/>
                <a:gd name="connsiteY42" fmla="*/ 59255 h 100946"/>
                <a:gd name="connsiteX43" fmla="*/ 15739 w 98580"/>
                <a:gd name="connsiteY43" fmla="*/ 62103 h 100946"/>
                <a:gd name="connsiteX44" fmla="*/ 15739 w 98580"/>
                <a:gd name="connsiteY44" fmla="*/ 73891 h 100946"/>
                <a:gd name="connsiteX45" fmla="*/ 45451 w 98580"/>
                <a:gd name="connsiteY45" fmla="*/ 93985 h 100946"/>
                <a:gd name="connsiteX46" fmla="*/ 45451 w 98580"/>
                <a:gd name="connsiteY46" fmla="*/ 80615 h 100946"/>
                <a:gd name="connsiteX47" fmla="*/ 15585 w 98580"/>
                <a:gd name="connsiteY47" fmla="*/ 80615 h 100946"/>
                <a:gd name="connsiteX48" fmla="*/ 15585 w 98580"/>
                <a:gd name="connsiteY48" fmla="*/ 91058 h 100946"/>
                <a:gd name="connsiteX49" fmla="*/ 18503 w 98580"/>
                <a:gd name="connsiteY49" fmla="*/ 93985 h 100946"/>
                <a:gd name="connsiteX50" fmla="*/ 45451 w 98580"/>
                <a:gd name="connsiteY50" fmla="*/ 93985 h 100946"/>
                <a:gd name="connsiteX51" fmla="*/ 54434 w 98580"/>
                <a:gd name="connsiteY51" fmla="*/ 4272 h 100946"/>
                <a:gd name="connsiteX52" fmla="*/ 90903 w 98580"/>
                <a:gd name="connsiteY52" fmla="*/ 4272 h 100946"/>
                <a:gd name="connsiteX53" fmla="*/ 98580 w 98580"/>
                <a:gd name="connsiteY53" fmla="*/ 11867 h 100946"/>
                <a:gd name="connsiteX54" fmla="*/ 97352 w 98580"/>
                <a:gd name="connsiteY54" fmla="*/ 31170 h 100946"/>
                <a:gd name="connsiteX55" fmla="*/ 92592 w 98580"/>
                <a:gd name="connsiteY55" fmla="*/ 44619 h 100946"/>
                <a:gd name="connsiteX56" fmla="*/ 82918 w 98580"/>
                <a:gd name="connsiteY56" fmla="*/ 48417 h 100946"/>
                <a:gd name="connsiteX57" fmla="*/ 70864 w 98580"/>
                <a:gd name="connsiteY57" fmla="*/ 45964 h 100946"/>
                <a:gd name="connsiteX58" fmla="*/ 67486 w 98580"/>
                <a:gd name="connsiteY58" fmla="*/ 42404 h 100946"/>
                <a:gd name="connsiteX59" fmla="*/ 71709 w 98580"/>
                <a:gd name="connsiteY59" fmla="*/ 37657 h 100946"/>
                <a:gd name="connsiteX60" fmla="*/ 73167 w 98580"/>
                <a:gd name="connsiteY60" fmla="*/ 37974 h 100946"/>
                <a:gd name="connsiteX61" fmla="*/ 82534 w 98580"/>
                <a:gd name="connsiteY61" fmla="*/ 40743 h 100946"/>
                <a:gd name="connsiteX62" fmla="*/ 86833 w 98580"/>
                <a:gd name="connsiteY62" fmla="*/ 38686 h 100946"/>
                <a:gd name="connsiteX63" fmla="*/ 89597 w 98580"/>
                <a:gd name="connsiteY63" fmla="*/ 30616 h 100946"/>
                <a:gd name="connsiteX64" fmla="*/ 90979 w 98580"/>
                <a:gd name="connsiteY64" fmla="*/ 13607 h 100946"/>
                <a:gd name="connsiteX65" fmla="*/ 88599 w 98580"/>
                <a:gd name="connsiteY65" fmla="*/ 10917 h 100946"/>
                <a:gd name="connsiteX66" fmla="*/ 72937 w 98580"/>
                <a:gd name="connsiteY66" fmla="*/ 10917 h 100946"/>
                <a:gd name="connsiteX67" fmla="*/ 71478 w 98580"/>
                <a:gd name="connsiteY67" fmla="*/ 25236 h 100946"/>
                <a:gd name="connsiteX68" fmla="*/ 67563 w 98580"/>
                <a:gd name="connsiteY68" fmla="*/ 34176 h 100946"/>
                <a:gd name="connsiteX69" fmla="*/ 59885 w 98580"/>
                <a:gd name="connsiteY69" fmla="*/ 41929 h 100946"/>
                <a:gd name="connsiteX70" fmla="*/ 48676 w 98580"/>
                <a:gd name="connsiteY70" fmla="*/ 47942 h 100946"/>
                <a:gd name="connsiteX71" fmla="*/ 44914 w 98580"/>
                <a:gd name="connsiteY71" fmla="*/ 48338 h 100946"/>
                <a:gd name="connsiteX72" fmla="*/ 41459 w 98580"/>
                <a:gd name="connsiteY72" fmla="*/ 45014 h 100946"/>
                <a:gd name="connsiteX73" fmla="*/ 44530 w 98580"/>
                <a:gd name="connsiteY73" fmla="*/ 41138 h 100946"/>
                <a:gd name="connsiteX74" fmla="*/ 54281 w 98580"/>
                <a:gd name="connsiteY74" fmla="*/ 36392 h 100946"/>
                <a:gd name="connsiteX75" fmla="*/ 60192 w 98580"/>
                <a:gd name="connsiteY75" fmla="*/ 31645 h 100946"/>
                <a:gd name="connsiteX76" fmla="*/ 64492 w 98580"/>
                <a:gd name="connsiteY76" fmla="*/ 23655 h 100946"/>
                <a:gd name="connsiteX77" fmla="*/ 66411 w 98580"/>
                <a:gd name="connsiteY77" fmla="*/ 10838 h 100946"/>
                <a:gd name="connsiteX78" fmla="*/ 54664 w 98580"/>
                <a:gd name="connsiteY78" fmla="*/ 10838 h 100946"/>
                <a:gd name="connsiteX79" fmla="*/ 51209 w 98580"/>
                <a:gd name="connsiteY79" fmla="*/ 7515 h 100946"/>
                <a:gd name="connsiteX80" fmla="*/ 54434 w 98580"/>
                <a:gd name="connsiteY80" fmla="*/ 4272 h 100946"/>
                <a:gd name="connsiteX81" fmla="*/ 53129 w 98580"/>
                <a:gd name="connsiteY81" fmla="*/ 59255 h 100946"/>
                <a:gd name="connsiteX82" fmla="*/ 53129 w 98580"/>
                <a:gd name="connsiteY82" fmla="*/ 73891 h 100946"/>
                <a:gd name="connsiteX83" fmla="*/ 84223 w 98580"/>
                <a:gd name="connsiteY83" fmla="*/ 73891 h 100946"/>
                <a:gd name="connsiteX84" fmla="*/ 84223 w 98580"/>
                <a:gd name="connsiteY84" fmla="*/ 62182 h 100946"/>
                <a:gd name="connsiteX85" fmla="*/ 81306 w 98580"/>
                <a:gd name="connsiteY85" fmla="*/ 59334 h 100946"/>
                <a:gd name="connsiteX86" fmla="*/ 53129 w 98580"/>
                <a:gd name="connsiteY86" fmla="*/ 59334 h 100946"/>
                <a:gd name="connsiteX87" fmla="*/ 81306 w 98580"/>
                <a:gd name="connsiteY87" fmla="*/ 93985 h 100946"/>
                <a:gd name="connsiteX88" fmla="*/ 84223 w 98580"/>
                <a:gd name="connsiteY88" fmla="*/ 91058 h 100946"/>
                <a:gd name="connsiteX89" fmla="*/ 84223 w 98580"/>
                <a:gd name="connsiteY89" fmla="*/ 80615 h 100946"/>
                <a:gd name="connsiteX90" fmla="*/ 53129 w 98580"/>
                <a:gd name="connsiteY90" fmla="*/ 80615 h 100946"/>
                <a:gd name="connsiteX91" fmla="*/ 53129 w 98580"/>
                <a:gd name="connsiteY91" fmla="*/ 93985 h 100946"/>
                <a:gd name="connsiteX92" fmla="*/ 81306 w 98580"/>
                <a:gd name="connsiteY92" fmla="*/ 93985 h 10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98580" h="100946">
                  <a:moveTo>
                    <a:pt x="40845" y="0"/>
                  </a:moveTo>
                  <a:cubicBezTo>
                    <a:pt x="43148" y="0"/>
                    <a:pt x="44453" y="1266"/>
                    <a:pt x="44760" y="3876"/>
                  </a:cubicBezTo>
                  <a:cubicBezTo>
                    <a:pt x="44376" y="5854"/>
                    <a:pt x="42995" y="6961"/>
                    <a:pt x="40845" y="7199"/>
                  </a:cubicBezTo>
                  <a:cubicBezTo>
                    <a:pt x="34088" y="9098"/>
                    <a:pt x="26948" y="10442"/>
                    <a:pt x="19424" y="11075"/>
                  </a:cubicBezTo>
                  <a:cubicBezTo>
                    <a:pt x="18042" y="11075"/>
                    <a:pt x="16968" y="11471"/>
                    <a:pt x="16353" y="12262"/>
                  </a:cubicBezTo>
                  <a:cubicBezTo>
                    <a:pt x="15432" y="13212"/>
                    <a:pt x="14895" y="14398"/>
                    <a:pt x="14741" y="15822"/>
                  </a:cubicBezTo>
                  <a:lnTo>
                    <a:pt x="14741" y="36866"/>
                  </a:lnTo>
                  <a:cubicBezTo>
                    <a:pt x="18273" y="35601"/>
                    <a:pt x="21113" y="34493"/>
                    <a:pt x="23033" y="33544"/>
                  </a:cubicBezTo>
                  <a:cubicBezTo>
                    <a:pt x="26641" y="32040"/>
                    <a:pt x="30173" y="30300"/>
                    <a:pt x="33474" y="28322"/>
                  </a:cubicBezTo>
                  <a:cubicBezTo>
                    <a:pt x="32246" y="27135"/>
                    <a:pt x="30710" y="25869"/>
                    <a:pt x="29098" y="24445"/>
                  </a:cubicBezTo>
                  <a:cubicBezTo>
                    <a:pt x="28254" y="23180"/>
                    <a:pt x="27870" y="21993"/>
                    <a:pt x="27870" y="21044"/>
                  </a:cubicBezTo>
                  <a:cubicBezTo>
                    <a:pt x="28254" y="19461"/>
                    <a:pt x="29482" y="18512"/>
                    <a:pt x="31325" y="18117"/>
                  </a:cubicBezTo>
                  <a:cubicBezTo>
                    <a:pt x="32399" y="18117"/>
                    <a:pt x="33551" y="18433"/>
                    <a:pt x="34703" y="18987"/>
                  </a:cubicBezTo>
                  <a:cubicBezTo>
                    <a:pt x="37620" y="21281"/>
                    <a:pt x="40000" y="23338"/>
                    <a:pt x="41843" y="25078"/>
                  </a:cubicBezTo>
                  <a:cubicBezTo>
                    <a:pt x="43762" y="27056"/>
                    <a:pt x="45912" y="29509"/>
                    <a:pt x="48138" y="32278"/>
                  </a:cubicBezTo>
                  <a:cubicBezTo>
                    <a:pt x="48446" y="33227"/>
                    <a:pt x="48522" y="34255"/>
                    <a:pt x="48522" y="35284"/>
                  </a:cubicBezTo>
                  <a:cubicBezTo>
                    <a:pt x="48215" y="37262"/>
                    <a:pt x="47140" y="38369"/>
                    <a:pt x="45144" y="38606"/>
                  </a:cubicBezTo>
                  <a:cubicBezTo>
                    <a:pt x="43685" y="38606"/>
                    <a:pt x="42534" y="38211"/>
                    <a:pt x="41689" y="37420"/>
                  </a:cubicBezTo>
                  <a:cubicBezTo>
                    <a:pt x="40768" y="36154"/>
                    <a:pt x="39847" y="34888"/>
                    <a:pt x="38925" y="33860"/>
                  </a:cubicBezTo>
                  <a:cubicBezTo>
                    <a:pt x="38695" y="34018"/>
                    <a:pt x="38541" y="34097"/>
                    <a:pt x="38388" y="34255"/>
                  </a:cubicBezTo>
                  <a:cubicBezTo>
                    <a:pt x="34319" y="36787"/>
                    <a:pt x="29635" y="39081"/>
                    <a:pt x="24415" y="41217"/>
                  </a:cubicBezTo>
                  <a:cubicBezTo>
                    <a:pt x="19117" y="43591"/>
                    <a:pt x="13052" y="45727"/>
                    <a:pt x="6296" y="47546"/>
                  </a:cubicBezTo>
                  <a:cubicBezTo>
                    <a:pt x="5067" y="47863"/>
                    <a:pt x="4069" y="47942"/>
                    <a:pt x="3455" y="47942"/>
                  </a:cubicBezTo>
                  <a:cubicBezTo>
                    <a:pt x="1305" y="47705"/>
                    <a:pt x="154" y="46597"/>
                    <a:pt x="0" y="44619"/>
                  </a:cubicBezTo>
                  <a:cubicBezTo>
                    <a:pt x="77" y="42562"/>
                    <a:pt x="1075" y="41217"/>
                    <a:pt x="3071" y="40743"/>
                  </a:cubicBezTo>
                  <a:cubicBezTo>
                    <a:pt x="4530" y="40268"/>
                    <a:pt x="5912" y="39714"/>
                    <a:pt x="7294" y="39239"/>
                  </a:cubicBezTo>
                  <a:lnTo>
                    <a:pt x="7294" y="14873"/>
                  </a:lnTo>
                  <a:cubicBezTo>
                    <a:pt x="7371" y="11867"/>
                    <a:pt x="8292" y="9177"/>
                    <a:pt x="10134" y="6883"/>
                  </a:cubicBezTo>
                  <a:cubicBezTo>
                    <a:pt x="12438" y="4984"/>
                    <a:pt x="15509" y="3876"/>
                    <a:pt x="19424" y="3797"/>
                  </a:cubicBezTo>
                  <a:cubicBezTo>
                    <a:pt x="26181" y="3323"/>
                    <a:pt x="33321" y="2057"/>
                    <a:pt x="40845" y="0"/>
                  </a:cubicBezTo>
                  <a:moveTo>
                    <a:pt x="16584" y="52293"/>
                  </a:moveTo>
                  <a:lnTo>
                    <a:pt x="83455" y="52293"/>
                  </a:lnTo>
                  <a:cubicBezTo>
                    <a:pt x="88983" y="52293"/>
                    <a:pt x="91747" y="55141"/>
                    <a:pt x="91747" y="60837"/>
                  </a:cubicBezTo>
                  <a:lnTo>
                    <a:pt x="91747" y="92324"/>
                  </a:lnTo>
                  <a:cubicBezTo>
                    <a:pt x="91747" y="98020"/>
                    <a:pt x="88983" y="100947"/>
                    <a:pt x="83455" y="100947"/>
                  </a:cubicBezTo>
                  <a:lnTo>
                    <a:pt x="16584" y="100947"/>
                  </a:lnTo>
                  <a:cubicBezTo>
                    <a:pt x="10979" y="100947"/>
                    <a:pt x="8215" y="98099"/>
                    <a:pt x="8215" y="92324"/>
                  </a:cubicBezTo>
                  <a:lnTo>
                    <a:pt x="8215" y="60837"/>
                  </a:lnTo>
                  <a:cubicBezTo>
                    <a:pt x="8138" y="55141"/>
                    <a:pt x="10979" y="52293"/>
                    <a:pt x="16584" y="52293"/>
                  </a:cubicBezTo>
                  <a:moveTo>
                    <a:pt x="15662" y="73891"/>
                  </a:moveTo>
                  <a:lnTo>
                    <a:pt x="45528" y="73891"/>
                  </a:lnTo>
                  <a:lnTo>
                    <a:pt x="45528" y="59255"/>
                  </a:lnTo>
                  <a:lnTo>
                    <a:pt x="18657" y="59255"/>
                  </a:lnTo>
                  <a:cubicBezTo>
                    <a:pt x="16660" y="59255"/>
                    <a:pt x="15739" y="60204"/>
                    <a:pt x="15739" y="62103"/>
                  </a:cubicBezTo>
                  <a:lnTo>
                    <a:pt x="15739" y="73891"/>
                  </a:lnTo>
                  <a:close/>
                  <a:moveTo>
                    <a:pt x="45451" y="93985"/>
                  </a:moveTo>
                  <a:lnTo>
                    <a:pt x="45451" y="80615"/>
                  </a:lnTo>
                  <a:lnTo>
                    <a:pt x="15585" y="80615"/>
                  </a:lnTo>
                  <a:lnTo>
                    <a:pt x="15585" y="91058"/>
                  </a:lnTo>
                  <a:cubicBezTo>
                    <a:pt x="15585" y="92957"/>
                    <a:pt x="16584" y="93985"/>
                    <a:pt x="18503" y="93985"/>
                  </a:cubicBezTo>
                  <a:lnTo>
                    <a:pt x="45451" y="93985"/>
                  </a:lnTo>
                  <a:close/>
                  <a:moveTo>
                    <a:pt x="54434" y="4272"/>
                  </a:moveTo>
                  <a:lnTo>
                    <a:pt x="90903" y="4272"/>
                  </a:lnTo>
                  <a:cubicBezTo>
                    <a:pt x="96047" y="4272"/>
                    <a:pt x="98580" y="6804"/>
                    <a:pt x="98580" y="11867"/>
                  </a:cubicBezTo>
                  <a:cubicBezTo>
                    <a:pt x="98580" y="19224"/>
                    <a:pt x="98119" y="25712"/>
                    <a:pt x="97352" y="31170"/>
                  </a:cubicBezTo>
                  <a:cubicBezTo>
                    <a:pt x="96277" y="38132"/>
                    <a:pt x="94741" y="42562"/>
                    <a:pt x="92592" y="44619"/>
                  </a:cubicBezTo>
                  <a:cubicBezTo>
                    <a:pt x="90058" y="47151"/>
                    <a:pt x="86833" y="48417"/>
                    <a:pt x="82918" y="48417"/>
                  </a:cubicBezTo>
                  <a:cubicBezTo>
                    <a:pt x="79616" y="48417"/>
                    <a:pt x="75624" y="47625"/>
                    <a:pt x="70864" y="45964"/>
                  </a:cubicBezTo>
                  <a:cubicBezTo>
                    <a:pt x="68791" y="45410"/>
                    <a:pt x="67639" y="44224"/>
                    <a:pt x="67486" y="42404"/>
                  </a:cubicBezTo>
                  <a:cubicBezTo>
                    <a:pt x="67639" y="39398"/>
                    <a:pt x="69022" y="37815"/>
                    <a:pt x="71709" y="37657"/>
                  </a:cubicBezTo>
                  <a:cubicBezTo>
                    <a:pt x="72092" y="37657"/>
                    <a:pt x="72630" y="37736"/>
                    <a:pt x="73167" y="37974"/>
                  </a:cubicBezTo>
                  <a:cubicBezTo>
                    <a:pt x="77620" y="39793"/>
                    <a:pt x="80768" y="40743"/>
                    <a:pt x="82534" y="40743"/>
                  </a:cubicBezTo>
                  <a:cubicBezTo>
                    <a:pt x="84377" y="40743"/>
                    <a:pt x="85759" y="40031"/>
                    <a:pt x="86833" y="38686"/>
                  </a:cubicBezTo>
                  <a:cubicBezTo>
                    <a:pt x="87908" y="37736"/>
                    <a:pt x="88830" y="35047"/>
                    <a:pt x="89597" y="30616"/>
                  </a:cubicBezTo>
                  <a:cubicBezTo>
                    <a:pt x="90519" y="26265"/>
                    <a:pt x="90979" y="20569"/>
                    <a:pt x="90979" y="13607"/>
                  </a:cubicBezTo>
                  <a:cubicBezTo>
                    <a:pt x="90979" y="11867"/>
                    <a:pt x="90135" y="10917"/>
                    <a:pt x="88599" y="10917"/>
                  </a:cubicBezTo>
                  <a:lnTo>
                    <a:pt x="72937" y="10917"/>
                  </a:lnTo>
                  <a:cubicBezTo>
                    <a:pt x="72937" y="16218"/>
                    <a:pt x="72476" y="20964"/>
                    <a:pt x="71478" y="25236"/>
                  </a:cubicBezTo>
                  <a:cubicBezTo>
                    <a:pt x="70711" y="28322"/>
                    <a:pt x="69405" y="31328"/>
                    <a:pt x="67563" y="34176"/>
                  </a:cubicBezTo>
                  <a:cubicBezTo>
                    <a:pt x="65490" y="37262"/>
                    <a:pt x="62956" y="39793"/>
                    <a:pt x="59885" y="41929"/>
                  </a:cubicBezTo>
                  <a:cubicBezTo>
                    <a:pt x="56584" y="44144"/>
                    <a:pt x="52822" y="46122"/>
                    <a:pt x="48676" y="47942"/>
                  </a:cubicBezTo>
                  <a:cubicBezTo>
                    <a:pt x="47678" y="48258"/>
                    <a:pt x="46449" y="48338"/>
                    <a:pt x="44914" y="48338"/>
                  </a:cubicBezTo>
                  <a:cubicBezTo>
                    <a:pt x="42995" y="47942"/>
                    <a:pt x="41843" y="46755"/>
                    <a:pt x="41459" y="45014"/>
                  </a:cubicBezTo>
                  <a:cubicBezTo>
                    <a:pt x="41612" y="43037"/>
                    <a:pt x="42611" y="41692"/>
                    <a:pt x="44530" y="41138"/>
                  </a:cubicBezTo>
                  <a:cubicBezTo>
                    <a:pt x="48292" y="39556"/>
                    <a:pt x="51593" y="37974"/>
                    <a:pt x="54281" y="36392"/>
                  </a:cubicBezTo>
                  <a:cubicBezTo>
                    <a:pt x="56891" y="34730"/>
                    <a:pt x="58810" y="33148"/>
                    <a:pt x="60192" y="31645"/>
                  </a:cubicBezTo>
                  <a:cubicBezTo>
                    <a:pt x="62188" y="29350"/>
                    <a:pt x="63570" y="26661"/>
                    <a:pt x="64492" y="23655"/>
                  </a:cubicBezTo>
                  <a:cubicBezTo>
                    <a:pt x="65720" y="20253"/>
                    <a:pt x="66411" y="15980"/>
                    <a:pt x="66411" y="10838"/>
                  </a:cubicBezTo>
                  <a:lnTo>
                    <a:pt x="54664" y="10838"/>
                  </a:lnTo>
                  <a:cubicBezTo>
                    <a:pt x="52438" y="10601"/>
                    <a:pt x="51286" y="9493"/>
                    <a:pt x="51209" y="7515"/>
                  </a:cubicBezTo>
                  <a:cubicBezTo>
                    <a:pt x="50979" y="5617"/>
                    <a:pt x="52208" y="4509"/>
                    <a:pt x="54434" y="4272"/>
                  </a:cubicBezTo>
                  <a:moveTo>
                    <a:pt x="53129" y="59255"/>
                  </a:moveTo>
                  <a:lnTo>
                    <a:pt x="53129" y="73891"/>
                  </a:lnTo>
                  <a:lnTo>
                    <a:pt x="84223" y="73891"/>
                  </a:lnTo>
                  <a:lnTo>
                    <a:pt x="84223" y="62182"/>
                  </a:lnTo>
                  <a:cubicBezTo>
                    <a:pt x="84223" y="60284"/>
                    <a:pt x="83225" y="59334"/>
                    <a:pt x="81306" y="59334"/>
                  </a:cubicBezTo>
                  <a:lnTo>
                    <a:pt x="53129" y="59334"/>
                  </a:lnTo>
                  <a:close/>
                  <a:moveTo>
                    <a:pt x="81306" y="93985"/>
                  </a:moveTo>
                  <a:cubicBezTo>
                    <a:pt x="83302" y="93985"/>
                    <a:pt x="84223" y="93036"/>
                    <a:pt x="84223" y="91058"/>
                  </a:cubicBezTo>
                  <a:lnTo>
                    <a:pt x="84223" y="80615"/>
                  </a:lnTo>
                  <a:lnTo>
                    <a:pt x="53129" y="80615"/>
                  </a:lnTo>
                  <a:lnTo>
                    <a:pt x="53129" y="93985"/>
                  </a:lnTo>
                  <a:lnTo>
                    <a:pt x="81306" y="9398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E49454B-A4F3-4B3E-8ECF-F6A93F438A79}"/>
                </a:ext>
              </a:extLst>
            </p:cNvPr>
            <p:cNvSpPr/>
            <p:nvPr/>
          </p:nvSpPr>
          <p:spPr>
            <a:xfrm>
              <a:off x="1281311" y="6151620"/>
              <a:ext cx="99194" cy="100868"/>
            </a:xfrm>
            <a:custGeom>
              <a:avLst/>
              <a:gdLst>
                <a:gd name="connsiteX0" fmla="*/ 92822 w 99194"/>
                <a:gd name="connsiteY0" fmla="*/ 40822 h 100868"/>
                <a:gd name="connsiteX1" fmla="*/ 96047 w 99194"/>
                <a:gd name="connsiteY1" fmla="*/ 44224 h 100868"/>
                <a:gd name="connsiteX2" fmla="*/ 92822 w 99194"/>
                <a:gd name="connsiteY2" fmla="*/ 47547 h 100868"/>
                <a:gd name="connsiteX3" fmla="*/ 54281 w 99194"/>
                <a:gd name="connsiteY3" fmla="*/ 47547 h 100868"/>
                <a:gd name="connsiteX4" fmla="*/ 73014 w 99194"/>
                <a:gd name="connsiteY4" fmla="*/ 69698 h 100868"/>
                <a:gd name="connsiteX5" fmla="*/ 96584 w 99194"/>
                <a:gd name="connsiteY5" fmla="*/ 86311 h 100868"/>
                <a:gd name="connsiteX6" fmla="*/ 99194 w 99194"/>
                <a:gd name="connsiteY6" fmla="*/ 89713 h 100868"/>
                <a:gd name="connsiteX7" fmla="*/ 94972 w 99194"/>
                <a:gd name="connsiteY7" fmla="*/ 93432 h 100868"/>
                <a:gd name="connsiteX8" fmla="*/ 92976 w 99194"/>
                <a:gd name="connsiteY8" fmla="*/ 93036 h 100868"/>
                <a:gd name="connsiteX9" fmla="*/ 68484 w 99194"/>
                <a:gd name="connsiteY9" fmla="*/ 74761 h 100868"/>
                <a:gd name="connsiteX10" fmla="*/ 53359 w 99194"/>
                <a:gd name="connsiteY10" fmla="*/ 56407 h 100868"/>
                <a:gd name="connsiteX11" fmla="*/ 53359 w 99194"/>
                <a:gd name="connsiteY11" fmla="*/ 96992 h 100868"/>
                <a:gd name="connsiteX12" fmla="*/ 49597 w 99194"/>
                <a:gd name="connsiteY12" fmla="*/ 100868 h 100868"/>
                <a:gd name="connsiteX13" fmla="*/ 45682 w 99194"/>
                <a:gd name="connsiteY13" fmla="*/ 96992 h 100868"/>
                <a:gd name="connsiteX14" fmla="*/ 45682 w 99194"/>
                <a:gd name="connsiteY14" fmla="*/ 55616 h 100868"/>
                <a:gd name="connsiteX15" fmla="*/ 28561 w 99194"/>
                <a:gd name="connsiteY15" fmla="*/ 76502 h 100868"/>
                <a:gd name="connsiteX16" fmla="*/ 4914 w 99194"/>
                <a:gd name="connsiteY16" fmla="*/ 93036 h 100868"/>
                <a:gd name="connsiteX17" fmla="*/ 3762 w 99194"/>
                <a:gd name="connsiteY17" fmla="*/ 93432 h 100868"/>
                <a:gd name="connsiteX18" fmla="*/ 0 w 99194"/>
                <a:gd name="connsiteY18" fmla="*/ 89713 h 100868"/>
                <a:gd name="connsiteX19" fmla="*/ 1612 w 99194"/>
                <a:gd name="connsiteY19" fmla="*/ 86311 h 100868"/>
                <a:gd name="connsiteX20" fmla="*/ 23570 w 99194"/>
                <a:gd name="connsiteY20" fmla="*/ 71676 h 100868"/>
                <a:gd name="connsiteX21" fmla="*/ 43685 w 99194"/>
                <a:gd name="connsiteY21" fmla="*/ 48179 h 100868"/>
                <a:gd name="connsiteX22" fmla="*/ 43993 w 99194"/>
                <a:gd name="connsiteY22" fmla="*/ 47547 h 100868"/>
                <a:gd name="connsiteX23" fmla="*/ 5835 w 99194"/>
                <a:gd name="connsiteY23" fmla="*/ 47547 h 100868"/>
                <a:gd name="connsiteX24" fmla="*/ 2457 w 99194"/>
                <a:gd name="connsiteY24" fmla="*/ 44224 h 100868"/>
                <a:gd name="connsiteX25" fmla="*/ 5835 w 99194"/>
                <a:gd name="connsiteY25" fmla="*/ 40822 h 100868"/>
                <a:gd name="connsiteX26" fmla="*/ 45758 w 99194"/>
                <a:gd name="connsiteY26" fmla="*/ 40822 h 100868"/>
                <a:gd name="connsiteX27" fmla="*/ 45758 w 99194"/>
                <a:gd name="connsiteY27" fmla="*/ 3876 h 100868"/>
                <a:gd name="connsiteX28" fmla="*/ 49674 w 99194"/>
                <a:gd name="connsiteY28" fmla="*/ 0 h 100868"/>
                <a:gd name="connsiteX29" fmla="*/ 53436 w 99194"/>
                <a:gd name="connsiteY29" fmla="*/ 3876 h 100868"/>
                <a:gd name="connsiteX30" fmla="*/ 53436 w 99194"/>
                <a:gd name="connsiteY30" fmla="*/ 40822 h 100868"/>
                <a:gd name="connsiteX31" fmla="*/ 92822 w 99194"/>
                <a:gd name="connsiteY31" fmla="*/ 40822 h 100868"/>
                <a:gd name="connsiteX32" fmla="*/ 14127 w 99194"/>
                <a:gd name="connsiteY32" fmla="*/ 5459 h 100868"/>
                <a:gd name="connsiteX33" fmla="*/ 17582 w 99194"/>
                <a:gd name="connsiteY33" fmla="*/ 6329 h 100868"/>
                <a:gd name="connsiteX34" fmla="*/ 25259 w 99194"/>
                <a:gd name="connsiteY34" fmla="*/ 16613 h 100868"/>
                <a:gd name="connsiteX35" fmla="*/ 31862 w 99194"/>
                <a:gd name="connsiteY35" fmla="*/ 28243 h 100868"/>
                <a:gd name="connsiteX36" fmla="*/ 32169 w 99194"/>
                <a:gd name="connsiteY36" fmla="*/ 31803 h 100868"/>
                <a:gd name="connsiteX37" fmla="*/ 28407 w 99194"/>
                <a:gd name="connsiteY37" fmla="*/ 35205 h 100868"/>
                <a:gd name="connsiteX38" fmla="*/ 25106 w 99194"/>
                <a:gd name="connsiteY38" fmla="*/ 33781 h 100868"/>
                <a:gd name="connsiteX39" fmla="*/ 18887 w 99194"/>
                <a:gd name="connsiteY39" fmla="*/ 22705 h 100868"/>
                <a:gd name="connsiteX40" fmla="*/ 11593 w 99194"/>
                <a:gd name="connsiteY40" fmla="*/ 12421 h 100868"/>
                <a:gd name="connsiteX41" fmla="*/ 10211 w 99194"/>
                <a:gd name="connsiteY41" fmla="*/ 9018 h 100868"/>
                <a:gd name="connsiteX42" fmla="*/ 14127 w 99194"/>
                <a:gd name="connsiteY42" fmla="*/ 5459 h 100868"/>
                <a:gd name="connsiteX43" fmla="*/ 84837 w 99194"/>
                <a:gd name="connsiteY43" fmla="*/ 5063 h 100868"/>
                <a:gd name="connsiteX44" fmla="*/ 87755 w 99194"/>
                <a:gd name="connsiteY44" fmla="*/ 9018 h 100868"/>
                <a:gd name="connsiteX45" fmla="*/ 87371 w 99194"/>
                <a:gd name="connsiteY45" fmla="*/ 10601 h 100868"/>
                <a:gd name="connsiteX46" fmla="*/ 73398 w 99194"/>
                <a:gd name="connsiteY46" fmla="*/ 33781 h 100868"/>
                <a:gd name="connsiteX47" fmla="*/ 70173 w 99194"/>
                <a:gd name="connsiteY47" fmla="*/ 35205 h 100868"/>
                <a:gd name="connsiteX48" fmla="*/ 66411 w 99194"/>
                <a:gd name="connsiteY48" fmla="*/ 31328 h 100868"/>
                <a:gd name="connsiteX49" fmla="*/ 67639 w 99194"/>
                <a:gd name="connsiteY49" fmla="*/ 28639 h 100868"/>
                <a:gd name="connsiteX50" fmla="*/ 80231 w 99194"/>
                <a:gd name="connsiteY50" fmla="*/ 8148 h 100868"/>
                <a:gd name="connsiteX51" fmla="*/ 84837 w 99194"/>
                <a:gd name="connsiteY51" fmla="*/ 5063 h 10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9194" h="100868">
                  <a:moveTo>
                    <a:pt x="92822" y="40822"/>
                  </a:moveTo>
                  <a:cubicBezTo>
                    <a:pt x="94895" y="40901"/>
                    <a:pt x="96047" y="42009"/>
                    <a:pt x="96047" y="44224"/>
                  </a:cubicBezTo>
                  <a:cubicBezTo>
                    <a:pt x="95970" y="46360"/>
                    <a:pt x="94895" y="47467"/>
                    <a:pt x="92822" y="47547"/>
                  </a:cubicBezTo>
                  <a:lnTo>
                    <a:pt x="54281" y="47547"/>
                  </a:lnTo>
                  <a:cubicBezTo>
                    <a:pt x="60039" y="56170"/>
                    <a:pt x="66258" y="63527"/>
                    <a:pt x="73014" y="69698"/>
                  </a:cubicBezTo>
                  <a:cubicBezTo>
                    <a:pt x="78158" y="74365"/>
                    <a:pt x="85989" y="79903"/>
                    <a:pt x="96584" y="86311"/>
                  </a:cubicBezTo>
                  <a:cubicBezTo>
                    <a:pt x="98043" y="86865"/>
                    <a:pt x="98964" y="88052"/>
                    <a:pt x="99194" y="89713"/>
                  </a:cubicBezTo>
                  <a:cubicBezTo>
                    <a:pt x="98964" y="91770"/>
                    <a:pt x="97582" y="93036"/>
                    <a:pt x="94972" y="93432"/>
                  </a:cubicBezTo>
                  <a:cubicBezTo>
                    <a:pt x="94588" y="93432"/>
                    <a:pt x="93897" y="93273"/>
                    <a:pt x="92976" y="93036"/>
                  </a:cubicBezTo>
                  <a:cubicBezTo>
                    <a:pt x="83225" y="86944"/>
                    <a:pt x="75087" y="80853"/>
                    <a:pt x="68484" y="74761"/>
                  </a:cubicBezTo>
                  <a:cubicBezTo>
                    <a:pt x="62649" y="69223"/>
                    <a:pt x="57582" y="63132"/>
                    <a:pt x="53359" y="56407"/>
                  </a:cubicBezTo>
                  <a:lnTo>
                    <a:pt x="53359" y="96992"/>
                  </a:lnTo>
                  <a:cubicBezTo>
                    <a:pt x="53206" y="99444"/>
                    <a:pt x="51977" y="100710"/>
                    <a:pt x="49597" y="100868"/>
                  </a:cubicBezTo>
                  <a:cubicBezTo>
                    <a:pt x="47140" y="100710"/>
                    <a:pt x="45835" y="99444"/>
                    <a:pt x="45682" y="96992"/>
                  </a:cubicBezTo>
                  <a:lnTo>
                    <a:pt x="45682" y="55616"/>
                  </a:lnTo>
                  <a:cubicBezTo>
                    <a:pt x="40538" y="63685"/>
                    <a:pt x="34856" y="70647"/>
                    <a:pt x="28561" y="76502"/>
                  </a:cubicBezTo>
                  <a:cubicBezTo>
                    <a:pt x="23417" y="81248"/>
                    <a:pt x="15585" y="86786"/>
                    <a:pt x="4914" y="93036"/>
                  </a:cubicBezTo>
                  <a:lnTo>
                    <a:pt x="3762" y="93432"/>
                  </a:lnTo>
                  <a:cubicBezTo>
                    <a:pt x="1689" y="93353"/>
                    <a:pt x="384" y="92086"/>
                    <a:pt x="0" y="89713"/>
                  </a:cubicBezTo>
                  <a:cubicBezTo>
                    <a:pt x="154" y="87973"/>
                    <a:pt x="691" y="86865"/>
                    <a:pt x="1612" y="86311"/>
                  </a:cubicBezTo>
                  <a:cubicBezTo>
                    <a:pt x="11286" y="81011"/>
                    <a:pt x="18580" y="76106"/>
                    <a:pt x="23570" y="71676"/>
                  </a:cubicBezTo>
                  <a:cubicBezTo>
                    <a:pt x="30941" y="65663"/>
                    <a:pt x="37620" y="57831"/>
                    <a:pt x="43685" y="48179"/>
                  </a:cubicBezTo>
                  <a:cubicBezTo>
                    <a:pt x="43839" y="47942"/>
                    <a:pt x="43916" y="47784"/>
                    <a:pt x="43993" y="47547"/>
                  </a:cubicBezTo>
                  <a:lnTo>
                    <a:pt x="5835" y="47547"/>
                  </a:lnTo>
                  <a:cubicBezTo>
                    <a:pt x="3762" y="47467"/>
                    <a:pt x="2610" y="46360"/>
                    <a:pt x="2457" y="44224"/>
                  </a:cubicBezTo>
                  <a:cubicBezTo>
                    <a:pt x="2610" y="42009"/>
                    <a:pt x="3685" y="40822"/>
                    <a:pt x="5835" y="40822"/>
                  </a:cubicBezTo>
                  <a:lnTo>
                    <a:pt x="45758" y="40822"/>
                  </a:lnTo>
                  <a:lnTo>
                    <a:pt x="45758" y="3876"/>
                  </a:lnTo>
                  <a:cubicBezTo>
                    <a:pt x="45912" y="1345"/>
                    <a:pt x="47217" y="79"/>
                    <a:pt x="49674" y="0"/>
                  </a:cubicBezTo>
                  <a:cubicBezTo>
                    <a:pt x="52054" y="79"/>
                    <a:pt x="53282" y="1345"/>
                    <a:pt x="53436" y="3876"/>
                  </a:cubicBezTo>
                  <a:lnTo>
                    <a:pt x="53436" y="40822"/>
                  </a:lnTo>
                  <a:lnTo>
                    <a:pt x="92822" y="40822"/>
                  </a:lnTo>
                  <a:close/>
                  <a:moveTo>
                    <a:pt x="14127" y="5459"/>
                  </a:moveTo>
                  <a:cubicBezTo>
                    <a:pt x="15278" y="5459"/>
                    <a:pt x="16430" y="5775"/>
                    <a:pt x="17582" y="6329"/>
                  </a:cubicBezTo>
                  <a:cubicBezTo>
                    <a:pt x="20653" y="10205"/>
                    <a:pt x="23263" y="13607"/>
                    <a:pt x="25259" y="16613"/>
                  </a:cubicBezTo>
                  <a:cubicBezTo>
                    <a:pt x="27255" y="19936"/>
                    <a:pt x="29482" y="23813"/>
                    <a:pt x="31862" y="28243"/>
                  </a:cubicBezTo>
                  <a:cubicBezTo>
                    <a:pt x="32092" y="29350"/>
                    <a:pt x="32169" y="30537"/>
                    <a:pt x="32169" y="31803"/>
                  </a:cubicBezTo>
                  <a:cubicBezTo>
                    <a:pt x="31939" y="33860"/>
                    <a:pt x="30710" y="35047"/>
                    <a:pt x="28407" y="35205"/>
                  </a:cubicBezTo>
                  <a:cubicBezTo>
                    <a:pt x="27025" y="35205"/>
                    <a:pt x="25950" y="34730"/>
                    <a:pt x="25106" y="33781"/>
                  </a:cubicBezTo>
                  <a:cubicBezTo>
                    <a:pt x="22956" y="29509"/>
                    <a:pt x="20883" y="25791"/>
                    <a:pt x="18887" y="22705"/>
                  </a:cubicBezTo>
                  <a:cubicBezTo>
                    <a:pt x="16968" y="19620"/>
                    <a:pt x="14587" y="16218"/>
                    <a:pt x="11593" y="12421"/>
                  </a:cubicBezTo>
                  <a:cubicBezTo>
                    <a:pt x="10672" y="11075"/>
                    <a:pt x="10211" y="9889"/>
                    <a:pt x="10211" y="9018"/>
                  </a:cubicBezTo>
                  <a:cubicBezTo>
                    <a:pt x="10825" y="7120"/>
                    <a:pt x="12054" y="5933"/>
                    <a:pt x="14127" y="5459"/>
                  </a:cubicBezTo>
                  <a:moveTo>
                    <a:pt x="84837" y="5063"/>
                  </a:moveTo>
                  <a:cubicBezTo>
                    <a:pt x="86680" y="5221"/>
                    <a:pt x="87678" y="6566"/>
                    <a:pt x="87755" y="9018"/>
                  </a:cubicBezTo>
                  <a:cubicBezTo>
                    <a:pt x="87755" y="9177"/>
                    <a:pt x="87601" y="9731"/>
                    <a:pt x="87371" y="10601"/>
                  </a:cubicBezTo>
                  <a:cubicBezTo>
                    <a:pt x="83302" y="19936"/>
                    <a:pt x="78618" y="27689"/>
                    <a:pt x="73398" y="33781"/>
                  </a:cubicBezTo>
                  <a:cubicBezTo>
                    <a:pt x="72323" y="34730"/>
                    <a:pt x="71248" y="35205"/>
                    <a:pt x="70173" y="35205"/>
                  </a:cubicBezTo>
                  <a:cubicBezTo>
                    <a:pt x="67870" y="34888"/>
                    <a:pt x="66565" y="33623"/>
                    <a:pt x="66411" y="31328"/>
                  </a:cubicBezTo>
                  <a:cubicBezTo>
                    <a:pt x="66488" y="30854"/>
                    <a:pt x="66872" y="29904"/>
                    <a:pt x="67639" y="28639"/>
                  </a:cubicBezTo>
                  <a:cubicBezTo>
                    <a:pt x="72400" y="22705"/>
                    <a:pt x="76622" y="15902"/>
                    <a:pt x="80231" y="8148"/>
                  </a:cubicBezTo>
                  <a:cubicBezTo>
                    <a:pt x="80999" y="6091"/>
                    <a:pt x="82534" y="5063"/>
                    <a:pt x="84837" y="506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B97DBA2-BB9D-489B-BD49-CA841EFE1108}"/>
                </a:ext>
              </a:extLst>
            </p:cNvPr>
            <p:cNvSpPr/>
            <p:nvPr/>
          </p:nvSpPr>
          <p:spPr>
            <a:xfrm>
              <a:off x="1390486" y="6150749"/>
              <a:ext cx="96353" cy="102767"/>
            </a:xfrm>
            <a:custGeom>
              <a:avLst/>
              <a:gdLst>
                <a:gd name="connsiteX0" fmla="*/ 92976 w 96353"/>
                <a:gd name="connsiteY0" fmla="*/ 12895 h 102767"/>
                <a:gd name="connsiteX1" fmla="*/ 96354 w 96353"/>
                <a:gd name="connsiteY1" fmla="*/ 16218 h 102767"/>
                <a:gd name="connsiteX2" fmla="*/ 92976 w 96353"/>
                <a:gd name="connsiteY2" fmla="*/ 19620 h 102767"/>
                <a:gd name="connsiteX3" fmla="*/ 52208 w 96353"/>
                <a:gd name="connsiteY3" fmla="*/ 19620 h 102767"/>
                <a:gd name="connsiteX4" fmla="*/ 52208 w 96353"/>
                <a:gd name="connsiteY4" fmla="*/ 31803 h 102767"/>
                <a:gd name="connsiteX5" fmla="*/ 80231 w 96353"/>
                <a:gd name="connsiteY5" fmla="*/ 31803 h 102767"/>
                <a:gd name="connsiteX6" fmla="*/ 90288 w 96353"/>
                <a:gd name="connsiteY6" fmla="*/ 42088 h 102767"/>
                <a:gd name="connsiteX7" fmla="*/ 90288 w 96353"/>
                <a:gd name="connsiteY7" fmla="*/ 83385 h 102767"/>
                <a:gd name="connsiteX8" fmla="*/ 78618 w 96353"/>
                <a:gd name="connsiteY8" fmla="*/ 95410 h 102767"/>
                <a:gd name="connsiteX9" fmla="*/ 65183 w 96353"/>
                <a:gd name="connsiteY9" fmla="*/ 92799 h 102767"/>
                <a:gd name="connsiteX10" fmla="*/ 62112 w 96353"/>
                <a:gd name="connsiteY10" fmla="*/ 88923 h 102767"/>
                <a:gd name="connsiteX11" fmla="*/ 66411 w 96353"/>
                <a:gd name="connsiteY11" fmla="*/ 84967 h 102767"/>
                <a:gd name="connsiteX12" fmla="*/ 67256 w 96353"/>
                <a:gd name="connsiteY12" fmla="*/ 85125 h 102767"/>
                <a:gd name="connsiteX13" fmla="*/ 77313 w 96353"/>
                <a:gd name="connsiteY13" fmla="*/ 87736 h 102767"/>
                <a:gd name="connsiteX14" fmla="*/ 82764 w 96353"/>
                <a:gd name="connsiteY14" fmla="*/ 82119 h 102767"/>
                <a:gd name="connsiteX15" fmla="*/ 82764 w 96353"/>
                <a:gd name="connsiteY15" fmla="*/ 42562 h 102767"/>
                <a:gd name="connsiteX16" fmla="*/ 79002 w 96353"/>
                <a:gd name="connsiteY16" fmla="*/ 38607 h 102767"/>
                <a:gd name="connsiteX17" fmla="*/ 52131 w 96353"/>
                <a:gd name="connsiteY17" fmla="*/ 38607 h 102767"/>
                <a:gd name="connsiteX18" fmla="*/ 52131 w 96353"/>
                <a:gd name="connsiteY18" fmla="*/ 98812 h 102767"/>
                <a:gd name="connsiteX19" fmla="*/ 48369 w 96353"/>
                <a:gd name="connsiteY19" fmla="*/ 102767 h 102767"/>
                <a:gd name="connsiteX20" fmla="*/ 44453 w 96353"/>
                <a:gd name="connsiteY20" fmla="*/ 98812 h 102767"/>
                <a:gd name="connsiteX21" fmla="*/ 44453 w 96353"/>
                <a:gd name="connsiteY21" fmla="*/ 38607 h 102767"/>
                <a:gd name="connsiteX22" fmla="*/ 15585 w 96353"/>
                <a:gd name="connsiteY22" fmla="*/ 38607 h 102767"/>
                <a:gd name="connsiteX23" fmla="*/ 11823 w 96353"/>
                <a:gd name="connsiteY23" fmla="*/ 42562 h 102767"/>
                <a:gd name="connsiteX24" fmla="*/ 11823 w 96353"/>
                <a:gd name="connsiteY24" fmla="*/ 92404 h 102767"/>
                <a:gd name="connsiteX25" fmla="*/ 7908 w 96353"/>
                <a:gd name="connsiteY25" fmla="*/ 96280 h 102767"/>
                <a:gd name="connsiteX26" fmla="*/ 4146 w 96353"/>
                <a:gd name="connsiteY26" fmla="*/ 92404 h 102767"/>
                <a:gd name="connsiteX27" fmla="*/ 4146 w 96353"/>
                <a:gd name="connsiteY27" fmla="*/ 42088 h 102767"/>
                <a:gd name="connsiteX28" fmla="*/ 14280 w 96353"/>
                <a:gd name="connsiteY28" fmla="*/ 31803 h 102767"/>
                <a:gd name="connsiteX29" fmla="*/ 44530 w 96353"/>
                <a:gd name="connsiteY29" fmla="*/ 31803 h 102767"/>
                <a:gd name="connsiteX30" fmla="*/ 44530 w 96353"/>
                <a:gd name="connsiteY30" fmla="*/ 19620 h 102767"/>
                <a:gd name="connsiteX31" fmla="*/ 3378 w 96353"/>
                <a:gd name="connsiteY31" fmla="*/ 19620 h 102767"/>
                <a:gd name="connsiteX32" fmla="*/ 0 w 96353"/>
                <a:gd name="connsiteY32" fmla="*/ 16218 h 102767"/>
                <a:gd name="connsiteX33" fmla="*/ 3378 w 96353"/>
                <a:gd name="connsiteY33" fmla="*/ 12895 h 102767"/>
                <a:gd name="connsiteX34" fmla="*/ 44530 w 96353"/>
                <a:gd name="connsiteY34" fmla="*/ 12895 h 102767"/>
                <a:gd name="connsiteX35" fmla="*/ 44530 w 96353"/>
                <a:gd name="connsiteY35" fmla="*/ 3877 h 102767"/>
                <a:gd name="connsiteX36" fmla="*/ 48446 w 96353"/>
                <a:gd name="connsiteY36" fmla="*/ 0 h 102767"/>
                <a:gd name="connsiteX37" fmla="*/ 52208 w 96353"/>
                <a:gd name="connsiteY37" fmla="*/ 3877 h 102767"/>
                <a:gd name="connsiteX38" fmla="*/ 52208 w 96353"/>
                <a:gd name="connsiteY38" fmla="*/ 12895 h 102767"/>
                <a:gd name="connsiteX39" fmla="*/ 92976 w 96353"/>
                <a:gd name="connsiteY39" fmla="*/ 12895 h 1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353" h="102767">
                  <a:moveTo>
                    <a:pt x="92976" y="12895"/>
                  </a:moveTo>
                  <a:cubicBezTo>
                    <a:pt x="95049" y="12975"/>
                    <a:pt x="96200" y="14082"/>
                    <a:pt x="96354" y="16218"/>
                  </a:cubicBezTo>
                  <a:cubicBezTo>
                    <a:pt x="96200" y="18433"/>
                    <a:pt x="95125" y="19541"/>
                    <a:pt x="92976" y="19620"/>
                  </a:cubicBezTo>
                  <a:lnTo>
                    <a:pt x="52208" y="19620"/>
                  </a:lnTo>
                  <a:lnTo>
                    <a:pt x="52208" y="31803"/>
                  </a:lnTo>
                  <a:lnTo>
                    <a:pt x="80231" y="31803"/>
                  </a:lnTo>
                  <a:cubicBezTo>
                    <a:pt x="86987" y="31803"/>
                    <a:pt x="90288" y="35205"/>
                    <a:pt x="90288" y="42088"/>
                  </a:cubicBezTo>
                  <a:lnTo>
                    <a:pt x="90288" y="83385"/>
                  </a:lnTo>
                  <a:cubicBezTo>
                    <a:pt x="90288" y="91375"/>
                    <a:pt x="86373" y="95410"/>
                    <a:pt x="78618" y="95410"/>
                  </a:cubicBezTo>
                  <a:cubicBezTo>
                    <a:pt x="74473" y="95410"/>
                    <a:pt x="70020" y="94539"/>
                    <a:pt x="65183" y="92799"/>
                  </a:cubicBezTo>
                  <a:cubicBezTo>
                    <a:pt x="63417" y="92166"/>
                    <a:pt x="62419" y="90901"/>
                    <a:pt x="62112" y="88923"/>
                  </a:cubicBezTo>
                  <a:cubicBezTo>
                    <a:pt x="62419" y="86470"/>
                    <a:pt x="63801" y="85204"/>
                    <a:pt x="66411" y="84967"/>
                  </a:cubicBezTo>
                  <a:cubicBezTo>
                    <a:pt x="66488" y="84967"/>
                    <a:pt x="66718" y="85046"/>
                    <a:pt x="67256" y="85125"/>
                  </a:cubicBezTo>
                  <a:cubicBezTo>
                    <a:pt x="71478" y="86866"/>
                    <a:pt x="74856" y="87736"/>
                    <a:pt x="77313" y="87736"/>
                  </a:cubicBezTo>
                  <a:cubicBezTo>
                    <a:pt x="80922" y="87736"/>
                    <a:pt x="82764" y="85916"/>
                    <a:pt x="82764" y="82119"/>
                  </a:cubicBezTo>
                  <a:lnTo>
                    <a:pt x="82764" y="42562"/>
                  </a:lnTo>
                  <a:cubicBezTo>
                    <a:pt x="82764" y="39873"/>
                    <a:pt x="81536" y="38607"/>
                    <a:pt x="79002" y="38607"/>
                  </a:cubicBezTo>
                  <a:lnTo>
                    <a:pt x="52131" y="38607"/>
                  </a:lnTo>
                  <a:lnTo>
                    <a:pt x="52131" y="98812"/>
                  </a:lnTo>
                  <a:cubicBezTo>
                    <a:pt x="51977" y="101343"/>
                    <a:pt x="50749" y="102609"/>
                    <a:pt x="48369" y="102767"/>
                  </a:cubicBezTo>
                  <a:cubicBezTo>
                    <a:pt x="45912" y="102609"/>
                    <a:pt x="44607" y="101343"/>
                    <a:pt x="44453" y="98812"/>
                  </a:cubicBezTo>
                  <a:lnTo>
                    <a:pt x="44453" y="38607"/>
                  </a:lnTo>
                  <a:lnTo>
                    <a:pt x="15585" y="38607"/>
                  </a:lnTo>
                  <a:cubicBezTo>
                    <a:pt x="13052" y="38607"/>
                    <a:pt x="11823" y="39952"/>
                    <a:pt x="11823" y="42562"/>
                  </a:cubicBezTo>
                  <a:lnTo>
                    <a:pt x="11823" y="92404"/>
                  </a:lnTo>
                  <a:cubicBezTo>
                    <a:pt x="11823" y="95014"/>
                    <a:pt x="10518" y="96280"/>
                    <a:pt x="7908" y="96280"/>
                  </a:cubicBezTo>
                  <a:cubicBezTo>
                    <a:pt x="5374" y="96280"/>
                    <a:pt x="4146" y="95014"/>
                    <a:pt x="4146" y="92404"/>
                  </a:cubicBezTo>
                  <a:lnTo>
                    <a:pt x="4146" y="42088"/>
                  </a:lnTo>
                  <a:cubicBezTo>
                    <a:pt x="4146" y="35205"/>
                    <a:pt x="7524" y="31803"/>
                    <a:pt x="14280" y="31803"/>
                  </a:cubicBezTo>
                  <a:lnTo>
                    <a:pt x="44530" y="31803"/>
                  </a:lnTo>
                  <a:lnTo>
                    <a:pt x="44530" y="19620"/>
                  </a:lnTo>
                  <a:lnTo>
                    <a:pt x="3378" y="19620"/>
                  </a:lnTo>
                  <a:cubicBezTo>
                    <a:pt x="1228" y="19541"/>
                    <a:pt x="77" y="18433"/>
                    <a:pt x="0" y="16218"/>
                  </a:cubicBezTo>
                  <a:cubicBezTo>
                    <a:pt x="77" y="14082"/>
                    <a:pt x="1228" y="12975"/>
                    <a:pt x="3378" y="12895"/>
                  </a:cubicBezTo>
                  <a:lnTo>
                    <a:pt x="44530" y="12895"/>
                  </a:lnTo>
                  <a:lnTo>
                    <a:pt x="44530" y="3877"/>
                  </a:lnTo>
                  <a:cubicBezTo>
                    <a:pt x="44683" y="1345"/>
                    <a:pt x="45989" y="79"/>
                    <a:pt x="48446" y="0"/>
                  </a:cubicBezTo>
                  <a:cubicBezTo>
                    <a:pt x="50826" y="79"/>
                    <a:pt x="52054" y="1345"/>
                    <a:pt x="52208" y="3877"/>
                  </a:cubicBezTo>
                  <a:lnTo>
                    <a:pt x="52208" y="12895"/>
                  </a:lnTo>
                  <a:lnTo>
                    <a:pt x="92976" y="1289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1B0C45D9-5EB9-4DC3-86B4-31DA08AB1C1E}"/>
                </a:ext>
              </a:extLst>
            </p:cNvPr>
            <p:cNvSpPr/>
            <p:nvPr/>
          </p:nvSpPr>
          <p:spPr>
            <a:xfrm>
              <a:off x="1495669" y="6151620"/>
              <a:ext cx="100806" cy="101817"/>
            </a:xfrm>
            <a:custGeom>
              <a:avLst/>
              <a:gdLst>
                <a:gd name="connsiteX0" fmla="*/ 96277 w 100806"/>
                <a:gd name="connsiteY0" fmla="*/ 7753 h 101817"/>
                <a:gd name="connsiteX1" fmla="*/ 99655 w 100806"/>
                <a:gd name="connsiteY1" fmla="*/ 11075 h 101817"/>
                <a:gd name="connsiteX2" fmla="*/ 96277 w 100806"/>
                <a:gd name="connsiteY2" fmla="*/ 14477 h 101817"/>
                <a:gd name="connsiteX3" fmla="*/ 54204 w 100806"/>
                <a:gd name="connsiteY3" fmla="*/ 14477 h 101817"/>
                <a:gd name="connsiteX4" fmla="*/ 54204 w 100806"/>
                <a:gd name="connsiteY4" fmla="*/ 21044 h 101817"/>
                <a:gd name="connsiteX5" fmla="*/ 81152 w 100806"/>
                <a:gd name="connsiteY5" fmla="*/ 21044 h 101817"/>
                <a:gd name="connsiteX6" fmla="*/ 88753 w 100806"/>
                <a:gd name="connsiteY6" fmla="*/ 28639 h 101817"/>
                <a:gd name="connsiteX7" fmla="*/ 88753 w 100806"/>
                <a:gd name="connsiteY7" fmla="*/ 54983 h 101817"/>
                <a:gd name="connsiteX8" fmla="*/ 81152 w 100806"/>
                <a:gd name="connsiteY8" fmla="*/ 62736 h 101817"/>
                <a:gd name="connsiteX9" fmla="*/ 58196 w 100806"/>
                <a:gd name="connsiteY9" fmla="*/ 62736 h 101817"/>
                <a:gd name="connsiteX10" fmla="*/ 74626 w 100806"/>
                <a:gd name="connsiteY10" fmla="*/ 75631 h 101817"/>
                <a:gd name="connsiteX11" fmla="*/ 96584 w 100806"/>
                <a:gd name="connsiteY11" fmla="*/ 86786 h 101817"/>
                <a:gd name="connsiteX12" fmla="*/ 100807 w 100806"/>
                <a:gd name="connsiteY12" fmla="*/ 91058 h 101817"/>
                <a:gd name="connsiteX13" fmla="*/ 97429 w 100806"/>
                <a:gd name="connsiteY13" fmla="*/ 94460 h 101817"/>
                <a:gd name="connsiteX14" fmla="*/ 95432 w 100806"/>
                <a:gd name="connsiteY14" fmla="*/ 93827 h 101817"/>
                <a:gd name="connsiteX15" fmla="*/ 72860 w 100806"/>
                <a:gd name="connsiteY15" fmla="*/ 82673 h 101817"/>
                <a:gd name="connsiteX16" fmla="*/ 54281 w 100806"/>
                <a:gd name="connsiteY16" fmla="*/ 67957 h 101817"/>
                <a:gd name="connsiteX17" fmla="*/ 54281 w 100806"/>
                <a:gd name="connsiteY17" fmla="*/ 97862 h 101817"/>
                <a:gd name="connsiteX18" fmla="*/ 50519 w 100806"/>
                <a:gd name="connsiteY18" fmla="*/ 101818 h 101817"/>
                <a:gd name="connsiteX19" fmla="*/ 46603 w 100806"/>
                <a:gd name="connsiteY19" fmla="*/ 97862 h 101817"/>
                <a:gd name="connsiteX20" fmla="*/ 46603 w 100806"/>
                <a:gd name="connsiteY20" fmla="*/ 69619 h 101817"/>
                <a:gd name="connsiteX21" fmla="*/ 31478 w 100806"/>
                <a:gd name="connsiteY21" fmla="*/ 81327 h 101817"/>
                <a:gd name="connsiteX22" fmla="*/ 5374 w 100806"/>
                <a:gd name="connsiteY22" fmla="*/ 93906 h 101817"/>
                <a:gd name="connsiteX23" fmla="*/ 3762 w 100806"/>
                <a:gd name="connsiteY23" fmla="*/ 94539 h 101817"/>
                <a:gd name="connsiteX24" fmla="*/ 0 w 100806"/>
                <a:gd name="connsiteY24" fmla="*/ 91533 h 101817"/>
                <a:gd name="connsiteX25" fmla="*/ 2841 w 100806"/>
                <a:gd name="connsiteY25" fmla="*/ 86786 h 101817"/>
                <a:gd name="connsiteX26" fmla="*/ 27409 w 100806"/>
                <a:gd name="connsiteY26" fmla="*/ 74998 h 101817"/>
                <a:gd name="connsiteX27" fmla="*/ 44146 w 100806"/>
                <a:gd name="connsiteY27" fmla="*/ 62736 h 101817"/>
                <a:gd name="connsiteX28" fmla="*/ 19655 w 100806"/>
                <a:gd name="connsiteY28" fmla="*/ 62736 h 101817"/>
                <a:gd name="connsiteX29" fmla="*/ 12054 w 100806"/>
                <a:gd name="connsiteY29" fmla="*/ 54983 h 101817"/>
                <a:gd name="connsiteX30" fmla="*/ 12054 w 100806"/>
                <a:gd name="connsiteY30" fmla="*/ 28639 h 101817"/>
                <a:gd name="connsiteX31" fmla="*/ 19655 w 100806"/>
                <a:gd name="connsiteY31" fmla="*/ 21044 h 101817"/>
                <a:gd name="connsiteX32" fmla="*/ 46603 w 100806"/>
                <a:gd name="connsiteY32" fmla="*/ 21044 h 101817"/>
                <a:gd name="connsiteX33" fmla="*/ 46603 w 100806"/>
                <a:gd name="connsiteY33" fmla="*/ 14477 h 101817"/>
                <a:gd name="connsiteX34" fmla="*/ 4223 w 100806"/>
                <a:gd name="connsiteY34" fmla="*/ 14477 h 101817"/>
                <a:gd name="connsiteX35" fmla="*/ 845 w 100806"/>
                <a:gd name="connsiteY35" fmla="*/ 11075 h 101817"/>
                <a:gd name="connsiteX36" fmla="*/ 4223 w 100806"/>
                <a:gd name="connsiteY36" fmla="*/ 7753 h 101817"/>
                <a:gd name="connsiteX37" fmla="*/ 46603 w 100806"/>
                <a:gd name="connsiteY37" fmla="*/ 7753 h 101817"/>
                <a:gd name="connsiteX38" fmla="*/ 46603 w 100806"/>
                <a:gd name="connsiteY38" fmla="*/ 3876 h 101817"/>
                <a:gd name="connsiteX39" fmla="*/ 50519 w 100806"/>
                <a:gd name="connsiteY39" fmla="*/ 0 h 101817"/>
                <a:gd name="connsiteX40" fmla="*/ 54281 w 100806"/>
                <a:gd name="connsiteY40" fmla="*/ 3876 h 101817"/>
                <a:gd name="connsiteX41" fmla="*/ 54281 w 100806"/>
                <a:gd name="connsiteY41" fmla="*/ 7753 h 101817"/>
                <a:gd name="connsiteX42" fmla="*/ 96277 w 100806"/>
                <a:gd name="connsiteY42" fmla="*/ 7753 h 101817"/>
                <a:gd name="connsiteX43" fmla="*/ 18887 w 100806"/>
                <a:gd name="connsiteY43" fmla="*/ 38132 h 101817"/>
                <a:gd name="connsiteX44" fmla="*/ 46526 w 100806"/>
                <a:gd name="connsiteY44" fmla="*/ 38132 h 101817"/>
                <a:gd name="connsiteX45" fmla="*/ 46526 w 100806"/>
                <a:gd name="connsiteY45" fmla="*/ 27926 h 101817"/>
                <a:gd name="connsiteX46" fmla="*/ 21804 w 100806"/>
                <a:gd name="connsiteY46" fmla="*/ 27926 h 101817"/>
                <a:gd name="connsiteX47" fmla="*/ 18887 w 100806"/>
                <a:gd name="connsiteY47" fmla="*/ 30933 h 101817"/>
                <a:gd name="connsiteX48" fmla="*/ 18887 w 100806"/>
                <a:gd name="connsiteY48" fmla="*/ 38132 h 101817"/>
                <a:gd name="connsiteX49" fmla="*/ 46526 w 100806"/>
                <a:gd name="connsiteY49" fmla="*/ 55853 h 101817"/>
                <a:gd name="connsiteX50" fmla="*/ 46526 w 100806"/>
                <a:gd name="connsiteY50" fmla="*/ 45094 h 101817"/>
                <a:gd name="connsiteX51" fmla="*/ 18887 w 100806"/>
                <a:gd name="connsiteY51" fmla="*/ 45094 h 101817"/>
                <a:gd name="connsiteX52" fmla="*/ 18887 w 100806"/>
                <a:gd name="connsiteY52" fmla="*/ 52689 h 101817"/>
                <a:gd name="connsiteX53" fmla="*/ 21804 w 100806"/>
                <a:gd name="connsiteY53" fmla="*/ 55774 h 101817"/>
                <a:gd name="connsiteX54" fmla="*/ 46526 w 100806"/>
                <a:gd name="connsiteY54" fmla="*/ 55774 h 101817"/>
                <a:gd name="connsiteX55" fmla="*/ 54204 w 100806"/>
                <a:gd name="connsiteY55" fmla="*/ 27926 h 101817"/>
                <a:gd name="connsiteX56" fmla="*/ 54204 w 100806"/>
                <a:gd name="connsiteY56" fmla="*/ 38132 h 101817"/>
                <a:gd name="connsiteX57" fmla="*/ 81920 w 100806"/>
                <a:gd name="connsiteY57" fmla="*/ 38132 h 101817"/>
                <a:gd name="connsiteX58" fmla="*/ 81920 w 100806"/>
                <a:gd name="connsiteY58" fmla="*/ 30933 h 101817"/>
                <a:gd name="connsiteX59" fmla="*/ 78849 w 100806"/>
                <a:gd name="connsiteY59" fmla="*/ 27926 h 101817"/>
                <a:gd name="connsiteX60" fmla="*/ 54204 w 100806"/>
                <a:gd name="connsiteY60" fmla="*/ 27926 h 101817"/>
                <a:gd name="connsiteX61" fmla="*/ 78926 w 100806"/>
                <a:gd name="connsiteY61" fmla="*/ 55853 h 101817"/>
                <a:gd name="connsiteX62" fmla="*/ 81997 w 100806"/>
                <a:gd name="connsiteY62" fmla="*/ 52768 h 101817"/>
                <a:gd name="connsiteX63" fmla="*/ 81997 w 100806"/>
                <a:gd name="connsiteY63" fmla="*/ 45173 h 101817"/>
                <a:gd name="connsiteX64" fmla="*/ 54281 w 100806"/>
                <a:gd name="connsiteY64" fmla="*/ 45173 h 101817"/>
                <a:gd name="connsiteX65" fmla="*/ 54281 w 100806"/>
                <a:gd name="connsiteY65" fmla="*/ 55933 h 101817"/>
                <a:gd name="connsiteX66" fmla="*/ 78926 w 100806"/>
                <a:gd name="connsiteY66" fmla="*/ 55933 h 10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806" h="101817">
                  <a:moveTo>
                    <a:pt x="96277" y="7753"/>
                  </a:moveTo>
                  <a:cubicBezTo>
                    <a:pt x="98350" y="7832"/>
                    <a:pt x="99502" y="8940"/>
                    <a:pt x="99655" y="11075"/>
                  </a:cubicBezTo>
                  <a:cubicBezTo>
                    <a:pt x="99502" y="13291"/>
                    <a:pt x="98427" y="14477"/>
                    <a:pt x="96277" y="14477"/>
                  </a:cubicBezTo>
                  <a:lnTo>
                    <a:pt x="54204" y="14477"/>
                  </a:lnTo>
                  <a:lnTo>
                    <a:pt x="54204" y="21044"/>
                  </a:lnTo>
                  <a:lnTo>
                    <a:pt x="81152" y="21044"/>
                  </a:lnTo>
                  <a:cubicBezTo>
                    <a:pt x="86219" y="21044"/>
                    <a:pt x="88753" y="23575"/>
                    <a:pt x="88753" y="28639"/>
                  </a:cubicBezTo>
                  <a:lnTo>
                    <a:pt x="88753" y="54983"/>
                  </a:lnTo>
                  <a:cubicBezTo>
                    <a:pt x="88753" y="60125"/>
                    <a:pt x="86219" y="62736"/>
                    <a:pt x="81152" y="62736"/>
                  </a:cubicBezTo>
                  <a:lnTo>
                    <a:pt x="58196" y="62736"/>
                  </a:lnTo>
                  <a:cubicBezTo>
                    <a:pt x="63417" y="67483"/>
                    <a:pt x="68868" y="71755"/>
                    <a:pt x="74626" y="75631"/>
                  </a:cubicBezTo>
                  <a:cubicBezTo>
                    <a:pt x="80077" y="79192"/>
                    <a:pt x="87371" y="82910"/>
                    <a:pt x="96584" y="86786"/>
                  </a:cubicBezTo>
                  <a:cubicBezTo>
                    <a:pt x="99271" y="87577"/>
                    <a:pt x="100653" y="89001"/>
                    <a:pt x="100807" y="91058"/>
                  </a:cubicBezTo>
                  <a:cubicBezTo>
                    <a:pt x="100807" y="93273"/>
                    <a:pt x="99655" y="94381"/>
                    <a:pt x="97429" y="94460"/>
                  </a:cubicBezTo>
                  <a:cubicBezTo>
                    <a:pt x="96814" y="94460"/>
                    <a:pt x="96123" y="94223"/>
                    <a:pt x="95432" y="93827"/>
                  </a:cubicBezTo>
                  <a:cubicBezTo>
                    <a:pt x="87217" y="90821"/>
                    <a:pt x="79693" y="87103"/>
                    <a:pt x="72860" y="82673"/>
                  </a:cubicBezTo>
                  <a:cubicBezTo>
                    <a:pt x="66795" y="78717"/>
                    <a:pt x="60653" y="73812"/>
                    <a:pt x="54281" y="67957"/>
                  </a:cubicBezTo>
                  <a:lnTo>
                    <a:pt x="54281" y="97862"/>
                  </a:lnTo>
                  <a:cubicBezTo>
                    <a:pt x="54127" y="100394"/>
                    <a:pt x="52899" y="101659"/>
                    <a:pt x="50519" y="101818"/>
                  </a:cubicBezTo>
                  <a:cubicBezTo>
                    <a:pt x="48062" y="101659"/>
                    <a:pt x="46756" y="100394"/>
                    <a:pt x="46603" y="97862"/>
                  </a:cubicBezTo>
                  <a:lnTo>
                    <a:pt x="46603" y="69619"/>
                  </a:lnTo>
                  <a:cubicBezTo>
                    <a:pt x="42304" y="73812"/>
                    <a:pt x="37313" y="77688"/>
                    <a:pt x="31478" y="81327"/>
                  </a:cubicBezTo>
                  <a:cubicBezTo>
                    <a:pt x="24645" y="85600"/>
                    <a:pt x="15969" y="89792"/>
                    <a:pt x="5374" y="93906"/>
                  </a:cubicBezTo>
                  <a:cubicBezTo>
                    <a:pt x="4683" y="94302"/>
                    <a:pt x="4146" y="94539"/>
                    <a:pt x="3762" y="94539"/>
                  </a:cubicBezTo>
                  <a:cubicBezTo>
                    <a:pt x="1996" y="94381"/>
                    <a:pt x="768" y="93353"/>
                    <a:pt x="0" y="91533"/>
                  </a:cubicBezTo>
                  <a:cubicBezTo>
                    <a:pt x="0" y="88922"/>
                    <a:pt x="921" y="87340"/>
                    <a:pt x="2841" y="86786"/>
                  </a:cubicBezTo>
                  <a:cubicBezTo>
                    <a:pt x="13436" y="82435"/>
                    <a:pt x="21651" y="78479"/>
                    <a:pt x="27409" y="74998"/>
                  </a:cubicBezTo>
                  <a:cubicBezTo>
                    <a:pt x="33474" y="71517"/>
                    <a:pt x="39002" y="67403"/>
                    <a:pt x="44146" y="62736"/>
                  </a:cubicBezTo>
                  <a:lnTo>
                    <a:pt x="19655" y="62736"/>
                  </a:lnTo>
                  <a:cubicBezTo>
                    <a:pt x="14587" y="62736"/>
                    <a:pt x="12054" y="60125"/>
                    <a:pt x="12054" y="54983"/>
                  </a:cubicBezTo>
                  <a:lnTo>
                    <a:pt x="12054" y="28639"/>
                  </a:lnTo>
                  <a:cubicBezTo>
                    <a:pt x="12054" y="23575"/>
                    <a:pt x="14587" y="21044"/>
                    <a:pt x="19655" y="21044"/>
                  </a:cubicBezTo>
                  <a:lnTo>
                    <a:pt x="46603" y="21044"/>
                  </a:lnTo>
                  <a:lnTo>
                    <a:pt x="46603" y="14477"/>
                  </a:lnTo>
                  <a:lnTo>
                    <a:pt x="4223" y="14477"/>
                  </a:lnTo>
                  <a:cubicBezTo>
                    <a:pt x="2073" y="14399"/>
                    <a:pt x="921" y="13212"/>
                    <a:pt x="845" y="11075"/>
                  </a:cubicBezTo>
                  <a:cubicBezTo>
                    <a:pt x="921" y="8940"/>
                    <a:pt x="2073" y="7832"/>
                    <a:pt x="4223" y="7753"/>
                  </a:cubicBezTo>
                  <a:lnTo>
                    <a:pt x="46603" y="7753"/>
                  </a:lnTo>
                  <a:lnTo>
                    <a:pt x="46603" y="3876"/>
                  </a:lnTo>
                  <a:cubicBezTo>
                    <a:pt x="46756" y="1345"/>
                    <a:pt x="48062" y="79"/>
                    <a:pt x="50519" y="0"/>
                  </a:cubicBezTo>
                  <a:cubicBezTo>
                    <a:pt x="52899" y="79"/>
                    <a:pt x="54127" y="1345"/>
                    <a:pt x="54281" y="3876"/>
                  </a:cubicBezTo>
                  <a:lnTo>
                    <a:pt x="54281" y="7753"/>
                  </a:lnTo>
                  <a:lnTo>
                    <a:pt x="96277" y="7753"/>
                  </a:lnTo>
                  <a:close/>
                  <a:moveTo>
                    <a:pt x="18887" y="38132"/>
                  </a:moveTo>
                  <a:lnTo>
                    <a:pt x="46526" y="38132"/>
                  </a:lnTo>
                  <a:lnTo>
                    <a:pt x="46526" y="27926"/>
                  </a:lnTo>
                  <a:lnTo>
                    <a:pt x="21804" y="27926"/>
                  </a:lnTo>
                  <a:cubicBezTo>
                    <a:pt x="19808" y="27926"/>
                    <a:pt x="18887" y="28955"/>
                    <a:pt x="18887" y="30933"/>
                  </a:cubicBezTo>
                  <a:lnTo>
                    <a:pt x="18887" y="38132"/>
                  </a:lnTo>
                  <a:close/>
                  <a:moveTo>
                    <a:pt x="46526" y="55853"/>
                  </a:moveTo>
                  <a:lnTo>
                    <a:pt x="46526" y="45094"/>
                  </a:lnTo>
                  <a:lnTo>
                    <a:pt x="18887" y="45094"/>
                  </a:lnTo>
                  <a:lnTo>
                    <a:pt x="18887" y="52689"/>
                  </a:lnTo>
                  <a:cubicBezTo>
                    <a:pt x="18887" y="54746"/>
                    <a:pt x="19885" y="55774"/>
                    <a:pt x="21804" y="55774"/>
                  </a:cubicBezTo>
                  <a:lnTo>
                    <a:pt x="46526" y="55774"/>
                  </a:lnTo>
                  <a:close/>
                  <a:moveTo>
                    <a:pt x="54204" y="27926"/>
                  </a:moveTo>
                  <a:lnTo>
                    <a:pt x="54204" y="38132"/>
                  </a:lnTo>
                  <a:lnTo>
                    <a:pt x="81920" y="38132"/>
                  </a:lnTo>
                  <a:lnTo>
                    <a:pt x="81920" y="30933"/>
                  </a:lnTo>
                  <a:cubicBezTo>
                    <a:pt x="81920" y="28955"/>
                    <a:pt x="80922" y="27926"/>
                    <a:pt x="78849" y="27926"/>
                  </a:cubicBezTo>
                  <a:lnTo>
                    <a:pt x="54204" y="27926"/>
                  </a:lnTo>
                  <a:close/>
                  <a:moveTo>
                    <a:pt x="78926" y="55853"/>
                  </a:moveTo>
                  <a:cubicBezTo>
                    <a:pt x="80922" y="55853"/>
                    <a:pt x="81997" y="54825"/>
                    <a:pt x="81997" y="52768"/>
                  </a:cubicBezTo>
                  <a:lnTo>
                    <a:pt x="81997" y="45173"/>
                  </a:lnTo>
                  <a:lnTo>
                    <a:pt x="54281" y="45173"/>
                  </a:lnTo>
                  <a:lnTo>
                    <a:pt x="54281" y="55933"/>
                  </a:lnTo>
                  <a:lnTo>
                    <a:pt x="78926" y="55933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977CF27E-3E87-431B-9C65-F6DFCD4C98E0}"/>
                </a:ext>
              </a:extLst>
            </p:cNvPr>
            <p:cNvSpPr/>
            <p:nvPr/>
          </p:nvSpPr>
          <p:spPr>
            <a:xfrm>
              <a:off x="1603232" y="6151224"/>
              <a:ext cx="100806" cy="98019"/>
            </a:xfrm>
            <a:custGeom>
              <a:avLst/>
              <a:gdLst>
                <a:gd name="connsiteX0" fmla="*/ 50058 w 100806"/>
                <a:gd name="connsiteY0" fmla="*/ 0 h 98019"/>
                <a:gd name="connsiteX1" fmla="*/ 54357 w 100806"/>
                <a:gd name="connsiteY1" fmla="*/ 1740 h 98019"/>
                <a:gd name="connsiteX2" fmla="*/ 74089 w 100806"/>
                <a:gd name="connsiteY2" fmla="*/ 17246 h 98019"/>
                <a:gd name="connsiteX3" fmla="*/ 98350 w 100806"/>
                <a:gd name="connsiteY3" fmla="*/ 28401 h 98019"/>
                <a:gd name="connsiteX4" fmla="*/ 100807 w 100806"/>
                <a:gd name="connsiteY4" fmla="*/ 31882 h 98019"/>
                <a:gd name="connsiteX5" fmla="*/ 96584 w 100806"/>
                <a:gd name="connsiteY5" fmla="*/ 35758 h 98019"/>
                <a:gd name="connsiteX6" fmla="*/ 94664 w 100806"/>
                <a:gd name="connsiteY6" fmla="*/ 35442 h 98019"/>
                <a:gd name="connsiteX7" fmla="*/ 69405 w 100806"/>
                <a:gd name="connsiteY7" fmla="*/ 23180 h 98019"/>
                <a:gd name="connsiteX8" fmla="*/ 51133 w 100806"/>
                <a:gd name="connsiteY8" fmla="*/ 8148 h 98019"/>
                <a:gd name="connsiteX9" fmla="*/ 49981 w 100806"/>
                <a:gd name="connsiteY9" fmla="*/ 7832 h 98019"/>
                <a:gd name="connsiteX10" fmla="*/ 47601 w 100806"/>
                <a:gd name="connsiteY10" fmla="*/ 8781 h 98019"/>
                <a:gd name="connsiteX11" fmla="*/ 28791 w 100806"/>
                <a:gd name="connsiteY11" fmla="*/ 24287 h 98019"/>
                <a:gd name="connsiteX12" fmla="*/ 4990 w 100806"/>
                <a:gd name="connsiteY12" fmla="*/ 35442 h 98019"/>
                <a:gd name="connsiteX13" fmla="*/ 3762 w 100806"/>
                <a:gd name="connsiteY13" fmla="*/ 35758 h 98019"/>
                <a:gd name="connsiteX14" fmla="*/ 0 w 100806"/>
                <a:gd name="connsiteY14" fmla="*/ 31882 h 98019"/>
                <a:gd name="connsiteX15" fmla="*/ 1612 w 100806"/>
                <a:gd name="connsiteY15" fmla="*/ 28401 h 98019"/>
                <a:gd name="connsiteX16" fmla="*/ 23800 w 100806"/>
                <a:gd name="connsiteY16" fmla="*/ 18512 h 98019"/>
                <a:gd name="connsiteX17" fmla="*/ 44069 w 100806"/>
                <a:gd name="connsiteY17" fmla="*/ 2690 h 98019"/>
                <a:gd name="connsiteX18" fmla="*/ 50058 w 100806"/>
                <a:gd name="connsiteY18" fmla="*/ 0 h 98019"/>
                <a:gd name="connsiteX19" fmla="*/ 22342 w 100806"/>
                <a:gd name="connsiteY19" fmla="*/ 55379 h 98019"/>
                <a:gd name="connsiteX20" fmla="*/ 78158 w 100806"/>
                <a:gd name="connsiteY20" fmla="*/ 55379 h 98019"/>
                <a:gd name="connsiteX21" fmla="*/ 87448 w 100806"/>
                <a:gd name="connsiteY21" fmla="*/ 64872 h 98019"/>
                <a:gd name="connsiteX22" fmla="*/ 87448 w 100806"/>
                <a:gd name="connsiteY22" fmla="*/ 88526 h 98019"/>
                <a:gd name="connsiteX23" fmla="*/ 78158 w 100806"/>
                <a:gd name="connsiteY23" fmla="*/ 98020 h 98019"/>
                <a:gd name="connsiteX24" fmla="*/ 22342 w 100806"/>
                <a:gd name="connsiteY24" fmla="*/ 98020 h 98019"/>
                <a:gd name="connsiteX25" fmla="*/ 13052 w 100806"/>
                <a:gd name="connsiteY25" fmla="*/ 88526 h 98019"/>
                <a:gd name="connsiteX26" fmla="*/ 13052 w 100806"/>
                <a:gd name="connsiteY26" fmla="*/ 64872 h 98019"/>
                <a:gd name="connsiteX27" fmla="*/ 22342 w 100806"/>
                <a:gd name="connsiteY27" fmla="*/ 55379 h 98019"/>
                <a:gd name="connsiteX28" fmla="*/ 78158 w 100806"/>
                <a:gd name="connsiteY28" fmla="*/ 35679 h 98019"/>
                <a:gd name="connsiteX29" fmla="*/ 81613 w 100806"/>
                <a:gd name="connsiteY29" fmla="*/ 39002 h 98019"/>
                <a:gd name="connsiteX30" fmla="*/ 78158 w 100806"/>
                <a:gd name="connsiteY30" fmla="*/ 42483 h 98019"/>
                <a:gd name="connsiteX31" fmla="*/ 20960 w 100806"/>
                <a:gd name="connsiteY31" fmla="*/ 42483 h 98019"/>
                <a:gd name="connsiteX32" fmla="*/ 17658 w 100806"/>
                <a:gd name="connsiteY32" fmla="*/ 39002 h 98019"/>
                <a:gd name="connsiteX33" fmla="*/ 20960 w 100806"/>
                <a:gd name="connsiteY33" fmla="*/ 35679 h 98019"/>
                <a:gd name="connsiteX34" fmla="*/ 78158 w 100806"/>
                <a:gd name="connsiteY34" fmla="*/ 35679 h 98019"/>
                <a:gd name="connsiteX35" fmla="*/ 76162 w 100806"/>
                <a:gd name="connsiteY35" fmla="*/ 91058 h 98019"/>
                <a:gd name="connsiteX36" fmla="*/ 79924 w 100806"/>
                <a:gd name="connsiteY36" fmla="*/ 87182 h 98019"/>
                <a:gd name="connsiteX37" fmla="*/ 79924 w 100806"/>
                <a:gd name="connsiteY37" fmla="*/ 65979 h 98019"/>
                <a:gd name="connsiteX38" fmla="*/ 76162 w 100806"/>
                <a:gd name="connsiteY38" fmla="*/ 62103 h 98019"/>
                <a:gd name="connsiteX39" fmla="*/ 24338 w 100806"/>
                <a:gd name="connsiteY39" fmla="*/ 62103 h 98019"/>
                <a:gd name="connsiteX40" fmla="*/ 20576 w 100806"/>
                <a:gd name="connsiteY40" fmla="*/ 65979 h 98019"/>
                <a:gd name="connsiteX41" fmla="*/ 20576 w 100806"/>
                <a:gd name="connsiteY41" fmla="*/ 87182 h 98019"/>
                <a:gd name="connsiteX42" fmla="*/ 24338 w 100806"/>
                <a:gd name="connsiteY42" fmla="*/ 91058 h 98019"/>
                <a:gd name="connsiteX43" fmla="*/ 76162 w 100806"/>
                <a:gd name="connsiteY43" fmla="*/ 91058 h 9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0806" h="98019">
                  <a:moveTo>
                    <a:pt x="50058" y="0"/>
                  </a:moveTo>
                  <a:cubicBezTo>
                    <a:pt x="51593" y="0"/>
                    <a:pt x="53052" y="553"/>
                    <a:pt x="54357" y="1740"/>
                  </a:cubicBezTo>
                  <a:cubicBezTo>
                    <a:pt x="60423" y="7674"/>
                    <a:pt x="66948" y="12816"/>
                    <a:pt x="74089" y="17246"/>
                  </a:cubicBezTo>
                  <a:cubicBezTo>
                    <a:pt x="79309" y="20331"/>
                    <a:pt x="87371" y="24050"/>
                    <a:pt x="98350" y="28401"/>
                  </a:cubicBezTo>
                  <a:cubicBezTo>
                    <a:pt x="99732" y="28876"/>
                    <a:pt x="100576" y="30063"/>
                    <a:pt x="100807" y="31882"/>
                  </a:cubicBezTo>
                  <a:cubicBezTo>
                    <a:pt x="100653" y="33939"/>
                    <a:pt x="99271" y="35205"/>
                    <a:pt x="96584" y="35758"/>
                  </a:cubicBezTo>
                  <a:cubicBezTo>
                    <a:pt x="96200" y="35758"/>
                    <a:pt x="95586" y="35679"/>
                    <a:pt x="94664" y="35442"/>
                  </a:cubicBezTo>
                  <a:cubicBezTo>
                    <a:pt x="84684" y="31249"/>
                    <a:pt x="76315" y="27214"/>
                    <a:pt x="69405" y="23180"/>
                  </a:cubicBezTo>
                  <a:cubicBezTo>
                    <a:pt x="62265" y="18670"/>
                    <a:pt x="56200" y="13686"/>
                    <a:pt x="51133" y="8148"/>
                  </a:cubicBezTo>
                  <a:cubicBezTo>
                    <a:pt x="50749" y="7911"/>
                    <a:pt x="50365" y="7832"/>
                    <a:pt x="49981" y="7832"/>
                  </a:cubicBezTo>
                  <a:cubicBezTo>
                    <a:pt x="48906" y="7832"/>
                    <a:pt x="48138" y="8148"/>
                    <a:pt x="47601" y="8781"/>
                  </a:cubicBezTo>
                  <a:cubicBezTo>
                    <a:pt x="42150" y="14873"/>
                    <a:pt x="35854" y="20015"/>
                    <a:pt x="28791" y="24287"/>
                  </a:cubicBezTo>
                  <a:cubicBezTo>
                    <a:pt x="23570" y="27452"/>
                    <a:pt x="15662" y="31170"/>
                    <a:pt x="4990" y="35442"/>
                  </a:cubicBezTo>
                  <a:lnTo>
                    <a:pt x="3762" y="35758"/>
                  </a:lnTo>
                  <a:cubicBezTo>
                    <a:pt x="1689" y="35601"/>
                    <a:pt x="384" y="34335"/>
                    <a:pt x="0" y="31882"/>
                  </a:cubicBezTo>
                  <a:cubicBezTo>
                    <a:pt x="153" y="30142"/>
                    <a:pt x="691" y="29034"/>
                    <a:pt x="1612" y="28401"/>
                  </a:cubicBezTo>
                  <a:cubicBezTo>
                    <a:pt x="11286" y="24841"/>
                    <a:pt x="18656" y="21518"/>
                    <a:pt x="23800" y="18512"/>
                  </a:cubicBezTo>
                  <a:cubicBezTo>
                    <a:pt x="31248" y="14398"/>
                    <a:pt x="38004" y="9177"/>
                    <a:pt x="44069" y="2690"/>
                  </a:cubicBezTo>
                  <a:cubicBezTo>
                    <a:pt x="45374" y="870"/>
                    <a:pt x="47447" y="0"/>
                    <a:pt x="50058" y="0"/>
                  </a:cubicBezTo>
                  <a:moveTo>
                    <a:pt x="22342" y="55379"/>
                  </a:moveTo>
                  <a:lnTo>
                    <a:pt x="78158" y="55379"/>
                  </a:lnTo>
                  <a:cubicBezTo>
                    <a:pt x="84300" y="55379"/>
                    <a:pt x="87448" y="58543"/>
                    <a:pt x="87448" y="64872"/>
                  </a:cubicBezTo>
                  <a:lnTo>
                    <a:pt x="87448" y="88526"/>
                  </a:lnTo>
                  <a:cubicBezTo>
                    <a:pt x="87448" y="94856"/>
                    <a:pt x="84377" y="98020"/>
                    <a:pt x="78158" y="98020"/>
                  </a:cubicBezTo>
                  <a:lnTo>
                    <a:pt x="22342" y="98020"/>
                  </a:lnTo>
                  <a:cubicBezTo>
                    <a:pt x="16200" y="98020"/>
                    <a:pt x="13052" y="94856"/>
                    <a:pt x="13052" y="88526"/>
                  </a:cubicBezTo>
                  <a:lnTo>
                    <a:pt x="13052" y="64872"/>
                  </a:lnTo>
                  <a:cubicBezTo>
                    <a:pt x="13052" y="58543"/>
                    <a:pt x="16123" y="55379"/>
                    <a:pt x="22342" y="55379"/>
                  </a:cubicBezTo>
                  <a:moveTo>
                    <a:pt x="78158" y="35679"/>
                  </a:moveTo>
                  <a:cubicBezTo>
                    <a:pt x="80307" y="35758"/>
                    <a:pt x="81459" y="36866"/>
                    <a:pt x="81613" y="39002"/>
                  </a:cubicBezTo>
                  <a:cubicBezTo>
                    <a:pt x="81459" y="41217"/>
                    <a:pt x="80307" y="42404"/>
                    <a:pt x="78158" y="42483"/>
                  </a:cubicBezTo>
                  <a:lnTo>
                    <a:pt x="20960" y="42483"/>
                  </a:lnTo>
                  <a:cubicBezTo>
                    <a:pt x="18887" y="42404"/>
                    <a:pt x="17735" y="41217"/>
                    <a:pt x="17658" y="39002"/>
                  </a:cubicBezTo>
                  <a:cubicBezTo>
                    <a:pt x="17735" y="36866"/>
                    <a:pt x="18810" y="35758"/>
                    <a:pt x="20960" y="35679"/>
                  </a:cubicBezTo>
                  <a:lnTo>
                    <a:pt x="78158" y="35679"/>
                  </a:lnTo>
                  <a:close/>
                  <a:moveTo>
                    <a:pt x="76162" y="91058"/>
                  </a:moveTo>
                  <a:cubicBezTo>
                    <a:pt x="78695" y="91058"/>
                    <a:pt x="79924" y="89792"/>
                    <a:pt x="79924" y="87182"/>
                  </a:cubicBezTo>
                  <a:lnTo>
                    <a:pt x="79924" y="65979"/>
                  </a:lnTo>
                  <a:cubicBezTo>
                    <a:pt x="79924" y="63369"/>
                    <a:pt x="78695" y="62103"/>
                    <a:pt x="76162" y="62103"/>
                  </a:cubicBezTo>
                  <a:lnTo>
                    <a:pt x="24338" y="62103"/>
                  </a:lnTo>
                  <a:cubicBezTo>
                    <a:pt x="21804" y="62103"/>
                    <a:pt x="20576" y="63369"/>
                    <a:pt x="20576" y="65979"/>
                  </a:cubicBezTo>
                  <a:lnTo>
                    <a:pt x="20576" y="87182"/>
                  </a:lnTo>
                  <a:cubicBezTo>
                    <a:pt x="20576" y="89792"/>
                    <a:pt x="21804" y="91058"/>
                    <a:pt x="24338" y="91058"/>
                  </a:cubicBezTo>
                  <a:lnTo>
                    <a:pt x="76162" y="9105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BB7F0566-38B7-45A6-8BCA-9B4FCBC23C64}"/>
                </a:ext>
              </a:extLst>
            </p:cNvPr>
            <p:cNvSpPr/>
            <p:nvPr/>
          </p:nvSpPr>
          <p:spPr>
            <a:xfrm>
              <a:off x="1712868" y="6151936"/>
              <a:ext cx="92591" cy="101105"/>
            </a:xfrm>
            <a:custGeom>
              <a:avLst/>
              <a:gdLst>
                <a:gd name="connsiteX0" fmla="*/ 18119 w 92591"/>
                <a:gd name="connsiteY0" fmla="*/ 0 h 101105"/>
                <a:gd name="connsiteX1" fmla="*/ 21881 w 92591"/>
                <a:gd name="connsiteY1" fmla="*/ 3956 h 101105"/>
                <a:gd name="connsiteX2" fmla="*/ 21881 w 92591"/>
                <a:gd name="connsiteY2" fmla="*/ 45173 h 101105"/>
                <a:gd name="connsiteX3" fmla="*/ 20729 w 92591"/>
                <a:gd name="connsiteY3" fmla="*/ 67404 h 101105"/>
                <a:gd name="connsiteX4" fmla="*/ 14511 w 92591"/>
                <a:gd name="connsiteY4" fmla="*/ 87815 h 101105"/>
                <a:gd name="connsiteX5" fmla="*/ 7678 w 92591"/>
                <a:gd name="connsiteY5" fmla="*/ 98337 h 101105"/>
                <a:gd name="connsiteX6" fmla="*/ 3762 w 92591"/>
                <a:gd name="connsiteY6" fmla="*/ 99761 h 101105"/>
                <a:gd name="connsiteX7" fmla="*/ 0 w 92591"/>
                <a:gd name="connsiteY7" fmla="*/ 95884 h 101105"/>
                <a:gd name="connsiteX8" fmla="*/ 1228 w 92591"/>
                <a:gd name="connsiteY8" fmla="*/ 92403 h 101105"/>
                <a:gd name="connsiteX9" fmla="*/ 7140 w 92591"/>
                <a:gd name="connsiteY9" fmla="*/ 83622 h 101105"/>
                <a:gd name="connsiteX10" fmla="*/ 12668 w 92591"/>
                <a:gd name="connsiteY10" fmla="*/ 67087 h 101105"/>
                <a:gd name="connsiteX11" fmla="*/ 14280 w 92591"/>
                <a:gd name="connsiteY11" fmla="*/ 45173 h 101105"/>
                <a:gd name="connsiteX12" fmla="*/ 14280 w 92591"/>
                <a:gd name="connsiteY12" fmla="*/ 3956 h 101105"/>
                <a:gd name="connsiteX13" fmla="*/ 18119 w 92591"/>
                <a:gd name="connsiteY13" fmla="*/ 0 h 101105"/>
                <a:gd name="connsiteX14" fmla="*/ 52668 w 92591"/>
                <a:gd name="connsiteY14" fmla="*/ 4430 h 101105"/>
                <a:gd name="connsiteX15" fmla="*/ 56507 w 92591"/>
                <a:gd name="connsiteY15" fmla="*/ 8307 h 101105"/>
                <a:gd name="connsiteX16" fmla="*/ 56507 w 92591"/>
                <a:gd name="connsiteY16" fmla="*/ 90425 h 101105"/>
                <a:gd name="connsiteX17" fmla="*/ 52668 w 92591"/>
                <a:gd name="connsiteY17" fmla="*/ 94302 h 101105"/>
                <a:gd name="connsiteX18" fmla="*/ 48906 w 92591"/>
                <a:gd name="connsiteY18" fmla="*/ 90425 h 101105"/>
                <a:gd name="connsiteX19" fmla="*/ 48906 w 92591"/>
                <a:gd name="connsiteY19" fmla="*/ 8307 h 101105"/>
                <a:gd name="connsiteX20" fmla="*/ 52668 w 92591"/>
                <a:gd name="connsiteY20" fmla="*/ 4430 h 101105"/>
                <a:gd name="connsiteX21" fmla="*/ 88830 w 92591"/>
                <a:gd name="connsiteY21" fmla="*/ 0 h 101105"/>
                <a:gd name="connsiteX22" fmla="*/ 92592 w 92591"/>
                <a:gd name="connsiteY22" fmla="*/ 3956 h 101105"/>
                <a:gd name="connsiteX23" fmla="*/ 92592 w 92591"/>
                <a:gd name="connsiteY23" fmla="*/ 97229 h 101105"/>
                <a:gd name="connsiteX24" fmla="*/ 88830 w 92591"/>
                <a:gd name="connsiteY24" fmla="*/ 101106 h 101105"/>
                <a:gd name="connsiteX25" fmla="*/ 85068 w 92591"/>
                <a:gd name="connsiteY25" fmla="*/ 97229 h 101105"/>
                <a:gd name="connsiteX26" fmla="*/ 85068 w 92591"/>
                <a:gd name="connsiteY26" fmla="*/ 3956 h 101105"/>
                <a:gd name="connsiteX27" fmla="*/ 88830 w 92591"/>
                <a:gd name="connsiteY27" fmla="*/ 0 h 1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2591" h="101105">
                  <a:moveTo>
                    <a:pt x="18119" y="0"/>
                  </a:moveTo>
                  <a:cubicBezTo>
                    <a:pt x="20499" y="158"/>
                    <a:pt x="21727" y="1503"/>
                    <a:pt x="21881" y="3956"/>
                  </a:cubicBezTo>
                  <a:lnTo>
                    <a:pt x="21881" y="45173"/>
                  </a:lnTo>
                  <a:cubicBezTo>
                    <a:pt x="21881" y="53638"/>
                    <a:pt x="21497" y="61075"/>
                    <a:pt x="20729" y="67404"/>
                  </a:cubicBezTo>
                  <a:cubicBezTo>
                    <a:pt x="19501" y="75473"/>
                    <a:pt x="17428" y="82198"/>
                    <a:pt x="14511" y="87815"/>
                  </a:cubicBezTo>
                  <a:cubicBezTo>
                    <a:pt x="12514" y="91691"/>
                    <a:pt x="10288" y="95172"/>
                    <a:pt x="7678" y="98337"/>
                  </a:cubicBezTo>
                  <a:cubicBezTo>
                    <a:pt x="6449" y="99286"/>
                    <a:pt x="5144" y="99761"/>
                    <a:pt x="3762" y="99761"/>
                  </a:cubicBezTo>
                  <a:cubicBezTo>
                    <a:pt x="1612" y="99365"/>
                    <a:pt x="307" y="98020"/>
                    <a:pt x="0" y="95884"/>
                  </a:cubicBezTo>
                  <a:cubicBezTo>
                    <a:pt x="77" y="94460"/>
                    <a:pt x="461" y="93273"/>
                    <a:pt x="1228" y="92403"/>
                  </a:cubicBezTo>
                  <a:cubicBezTo>
                    <a:pt x="3685" y="89318"/>
                    <a:pt x="5681" y="86391"/>
                    <a:pt x="7140" y="83622"/>
                  </a:cubicBezTo>
                  <a:cubicBezTo>
                    <a:pt x="9674" y="79271"/>
                    <a:pt x="11516" y="73733"/>
                    <a:pt x="12668" y="67087"/>
                  </a:cubicBezTo>
                  <a:cubicBezTo>
                    <a:pt x="13743" y="59730"/>
                    <a:pt x="14280" y="52372"/>
                    <a:pt x="14280" y="45173"/>
                  </a:cubicBezTo>
                  <a:lnTo>
                    <a:pt x="14280" y="3956"/>
                  </a:lnTo>
                  <a:cubicBezTo>
                    <a:pt x="14511" y="1503"/>
                    <a:pt x="15816" y="158"/>
                    <a:pt x="18119" y="0"/>
                  </a:cubicBezTo>
                  <a:moveTo>
                    <a:pt x="52668" y="4430"/>
                  </a:moveTo>
                  <a:cubicBezTo>
                    <a:pt x="55048" y="4509"/>
                    <a:pt x="56353" y="5775"/>
                    <a:pt x="56507" y="8307"/>
                  </a:cubicBezTo>
                  <a:lnTo>
                    <a:pt x="56507" y="90425"/>
                  </a:lnTo>
                  <a:cubicBezTo>
                    <a:pt x="56353" y="92878"/>
                    <a:pt x="55125" y="94144"/>
                    <a:pt x="52668" y="94302"/>
                  </a:cubicBezTo>
                  <a:cubicBezTo>
                    <a:pt x="50211" y="94144"/>
                    <a:pt x="48983" y="92878"/>
                    <a:pt x="48906" y="90425"/>
                  </a:cubicBezTo>
                  <a:lnTo>
                    <a:pt x="48906" y="8307"/>
                  </a:lnTo>
                  <a:cubicBezTo>
                    <a:pt x="48983" y="5775"/>
                    <a:pt x="50211" y="4509"/>
                    <a:pt x="52668" y="4430"/>
                  </a:cubicBezTo>
                  <a:moveTo>
                    <a:pt x="88830" y="0"/>
                  </a:moveTo>
                  <a:cubicBezTo>
                    <a:pt x="91210" y="158"/>
                    <a:pt x="92438" y="1503"/>
                    <a:pt x="92592" y="3956"/>
                  </a:cubicBezTo>
                  <a:lnTo>
                    <a:pt x="92592" y="97229"/>
                  </a:lnTo>
                  <a:cubicBezTo>
                    <a:pt x="92438" y="99681"/>
                    <a:pt x="91210" y="100947"/>
                    <a:pt x="88830" y="101106"/>
                  </a:cubicBezTo>
                  <a:cubicBezTo>
                    <a:pt x="86373" y="100947"/>
                    <a:pt x="85144" y="99681"/>
                    <a:pt x="85068" y="97229"/>
                  </a:cubicBezTo>
                  <a:lnTo>
                    <a:pt x="85068" y="3956"/>
                  </a:lnTo>
                  <a:cubicBezTo>
                    <a:pt x="85144" y="1503"/>
                    <a:pt x="86373" y="158"/>
                    <a:pt x="88830" y="0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41A27DA-F53C-4BDE-B8E1-977BAA7645BF}"/>
                </a:ext>
              </a:extLst>
            </p:cNvPr>
            <p:cNvSpPr/>
            <p:nvPr/>
          </p:nvSpPr>
          <p:spPr>
            <a:xfrm>
              <a:off x="1819126" y="6151224"/>
              <a:ext cx="99117" cy="102213"/>
            </a:xfrm>
            <a:custGeom>
              <a:avLst/>
              <a:gdLst>
                <a:gd name="connsiteX0" fmla="*/ 40230 w 99117"/>
                <a:gd name="connsiteY0" fmla="*/ 18037 h 102213"/>
                <a:gd name="connsiteX1" fmla="*/ 43071 w 99117"/>
                <a:gd name="connsiteY1" fmla="*/ 21439 h 102213"/>
                <a:gd name="connsiteX2" fmla="*/ 42994 w 99117"/>
                <a:gd name="connsiteY2" fmla="*/ 22547 h 102213"/>
                <a:gd name="connsiteX3" fmla="*/ 38541 w 99117"/>
                <a:gd name="connsiteY3" fmla="*/ 36550 h 102213"/>
                <a:gd name="connsiteX4" fmla="*/ 45298 w 99117"/>
                <a:gd name="connsiteY4" fmla="*/ 36550 h 102213"/>
                <a:gd name="connsiteX5" fmla="*/ 48676 w 99117"/>
                <a:gd name="connsiteY5" fmla="*/ 39952 h 102213"/>
                <a:gd name="connsiteX6" fmla="*/ 45298 w 99117"/>
                <a:gd name="connsiteY6" fmla="*/ 43274 h 102213"/>
                <a:gd name="connsiteX7" fmla="*/ 30173 w 99117"/>
                <a:gd name="connsiteY7" fmla="*/ 43274 h 102213"/>
                <a:gd name="connsiteX8" fmla="*/ 30173 w 99117"/>
                <a:gd name="connsiteY8" fmla="*/ 54113 h 102213"/>
                <a:gd name="connsiteX9" fmla="*/ 46449 w 99117"/>
                <a:gd name="connsiteY9" fmla="*/ 54113 h 102213"/>
                <a:gd name="connsiteX10" fmla="*/ 49904 w 99117"/>
                <a:gd name="connsiteY10" fmla="*/ 57435 h 102213"/>
                <a:gd name="connsiteX11" fmla="*/ 46449 w 99117"/>
                <a:gd name="connsiteY11" fmla="*/ 60837 h 102213"/>
                <a:gd name="connsiteX12" fmla="*/ 30250 w 99117"/>
                <a:gd name="connsiteY12" fmla="*/ 60837 h 102213"/>
                <a:gd name="connsiteX13" fmla="*/ 39002 w 99117"/>
                <a:gd name="connsiteY13" fmla="*/ 73970 h 102213"/>
                <a:gd name="connsiteX14" fmla="*/ 45298 w 99117"/>
                <a:gd name="connsiteY14" fmla="*/ 81169 h 102213"/>
                <a:gd name="connsiteX15" fmla="*/ 45758 w 99117"/>
                <a:gd name="connsiteY15" fmla="*/ 84096 h 102213"/>
                <a:gd name="connsiteX16" fmla="*/ 42303 w 99117"/>
                <a:gd name="connsiteY16" fmla="*/ 87656 h 102213"/>
                <a:gd name="connsiteX17" fmla="*/ 39079 w 99117"/>
                <a:gd name="connsiteY17" fmla="*/ 85916 h 102213"/>
                <a:gd name="connsiteX18" fmla="*/ 31478 w 99117"/>
                <a:gd name="connsiteY18" fmla="*/ 75710 h 102213"/>
                <a:gd name="connsiteX19" fmla="*/ 30250 w 99117"/>
                <a:gd name="connsiteY19" fmla="*/ 73654 h 102213"/>
                <a:gd name="connsiteX20" fmla="*/ 30250 w 99117"/>
                <a:gd name="connsiteY20" fmla="*/ 98257 h 102213"/>
                <a:gd name="connsiteX21" fmla="*/ 26488 w 99117"/>
                <a:gd name="connsiteY21" fmla="*/ 102213 h 102213"/>
                <a:gd name="connsiteX22" fmla="*/ 22726 w 99117"/>
                <a:gd name="connsiteY22" fmla="*/ 98257 h 102213"/>
                <a:gd name="connsiteX23" fmla="*/ 22726 w 99117"/>
                <a:gd name="connsiteY23" fmla="*/ 74524 h 102213"/>
                <a:gd name="connsiteX24" fmla="*/ 19578 w 99117"/>
                <a:gd name="connsiteY24" fmla="*/ 78954 h 102213"/>
                <a:gd name="connsiteX25" fmla="*/ 7601 w 99117"/>
                <a:gd name="connsiteY25" fmla="*/ 92799 h 102213"/>
                <a:gd name="connsiteX26" fmla="*/ 4223 w 99117"/>
                <a:gd name="connsiteY26" fmla="*/ 93194 h 102213"/>
                <a:gd name="connsiteX27" fmla="*/ 768 w 99117"/>
                <a:gd name="connsiteY27" fmla="*/ 89634 h 102213"/>
                <a:gd name="connsiteX28" fmla="*/ 2841 w 99117"/>
                <a:gd name="connsiteY28" fmla="*/ 86311 h 102213"/>
                <a:gd name="connsiteX29" fmla="*/ 14511 w 99117"/>
                <a:gd name="connsiteY29" fmla="*/ 73495 h 102213"/>
                <a:gd name="connsiteX30" fmla="*/ 22265 w 99117"/>
                <a:gd name="connsiteY30" fmla="*/ 60837 h 102213"/>
                <a:gd name="connsiteX31" fmla="*/ 3378 w 99117"/>
                <a:gd name="connsiteY31" fmla="*/ 60837 h 102213"/>
                <a:gd name="connsiteX32" fmla="*/ 0 w 99117"/>
                <a:gd name="connsiteY32" fmla="*/ 57435 h 102213"/>
                <a:gd name="connsiteX33" fmla="*/ 3378 w 99117"/>
                <a:gd name="connsiteY33" fmla="*/ 54113 h 102213"/>
                <a:gd name="connsiteX34" fmla="*/ 22726 w 99117"/>
                <a:gd name="connsiteY34" fmla="*/ 54113 h 102213"/>
                <a:gd name="connsiteX35" fmla="*/ 22726 w 99117"/>
                <a:gd name="connsiteY35" fmla="*/ 43274 h 102213"/>
                <a:gd name="connsiteX36" fmla="*/ 6219 w 99117"/>
                <a:gd name="connsiteY36" fmla="*/ 43274 h 102213"/>
                <a:gd name="connsiteX37" fmla="*/ 2841 w 99117"/>
                <a:gd name="connsiteY37" fmla="*/ 39952 h 102213"/>
                <a:gd name="connsiteX38" fmla="*/ 6219 w 99117"/>
                <a:gd name="connsiteY38" fmla="*/ 36550 h 102213"/>
                <a:gd name="connsiteX39" fmla="*/ 31094 w 99117"/>
                <a:gd name="connsiteY39" fmla="*/ 36550 h 102213"/>
                <a:gd name="connsiteX40" fmla="*/ 31094 w 99117"/>
                <a:gd name="connsiteY40" fmla="*/ 36154 h 102213"/>
                <a:gd name="connsiteX41" fmla="*/ 31939 w 99117"/>
                <a:gd name="connsiteY41" fmla="*/ 33860 h 102213"/>
                <a:gd name="connsiteX42" fmla="*/ 36161 w 99117"/>
                <a:gd name="connsiteY42" fmla="*/ 20964 h 102213"/>
                <a:gd name="connsiteX43" fmla="*/ 40230 w 99117"/>
                <a:gd name="connsiteY43" fmla="*/ 18037 h 102213"/>
                <a:gd name="connsiteX44" fmla="*/ 26334 w 99117"/>
                <a:gd name="connsiteY44" fmla="*/ 0 h 102213"/>
                <a:gd name="connsiteX45" fmla="*/ 30557 w 99117"/>
                <a:gd name="connsiteY45" fmla="*/ 3876 h 102213"/>
                <a:gd name="connsiteX46" fmla="*/ 30557 w 99117"/>
                <a:gd name="connsiteY46" fmla="*/ 9018 h 102213"/>
                <a:gd name="connsiteX47" fmla="*/ 45989 w 99117"/>
                <a:gd name="connsiteY47" fmla="*/ 9018 h 102213"/>
                <a:gd name="connsiteX48" fmla="*/ 49444 w 99117"/>
                <a:gd name="connsiteY48" fmla="*/ 12420 h 102213"/>
                <a:gd name="connsiteX49" fmla="*/ 45989 w 99117"/>
                <a:gd name="connsiteY49" fmla="*/ 15743 h 102213"/>
                <a:gd name="connsiteX50" fmla="*/ 4914 w 99117"/>
                <a:gd name="connsiteY50" fmla="*/ 15743 h 102213"/>
                <a:gd name="connsiteX51" fmla="*/ 1459 w 99117"/>
                <a:gd name="connsiteY51" fmla="*/ 12420 h 102213"/>
                <a:gd name="connsiteX52" fmla="*/ 4914 w 99117"/>
                <a:gd name="connsiteY52" fmla="*/ 9018 h 102213"/>
                <a:gd name="connsiteX53" fmla="*/ 22572 w 99117"/>
                <a:gd name="connsiteY53" fmla="*/ 9018 h 102213"/>
                <a:gd name="connsiteX54" fmla="*/ 22572 w 99117"/>
                <a:gd name="connsiteY54" fmla="*/ 3876 h 102213"/>
                <a:gd name="connsiteX55" fmla="*/ 26334 w 99117"/>
                <a:gd name="connsiteY55" fmla="*/ 0 h 102213"/>
                <a:gd name="connsiteX56" fmla="*/ 12898 w 99117"/>
                <a:gd name="connsiteY56" fmla="*/ 18037 h 102213"/>
                <a:gd name="connsiteX57" fmla="*/ 16200 w 99117"/>
                <a:gd name="connsiteY57" fmla="*/ 19620 h 102213"/>
                <a:gd name="connsiteX58" fmla="*/ 19962 w 99117"/>
                <a:gd name="connsiteY58" fmla="*/ 31328 h 102213"/>
                <a:gd name="connsiteX59" fmla="*/ 19962 w 99117"/>
                <a:gd name="connsiteY59" fmla="*/ 33069 h 102213"/>
                <a:gd name="connsiteX60" fmla="*/ 16200 w 99117"/>
                <a:gd name="connsiteY60" fmla="*/ 36550 h 102213"/>
                <a:gd name="connsiteX61" fmla="*/ 12898 w 99117"/>
                <a:gd name="connsiteY61" fmla="*/ 33860 h 102213"/>
                <a:gd name="connsiteX62" fmla="*/ 9520 w 99117"/>
                <a:gd name="connsiteY62" fmla="*/ 23259 h 102213"/>
                <a:gd name="connsiteX63" fmla="*/ 9520 w 99117"/>
                <a:gd name="connsiteY63" fmla="*/ 20964 h 102213"/>
                <a:gd name="connsiteX64" fmla="*/ 12898 w 99117"/>
                <a:gd name="connsiteY64" fmla="*/ 18037 h 102213"/>
                <a:gd name="connsiteX65" fmla="*/ 94050 w 99117"/>
                <a:gd name="connsiteY65" fmla="*/ 1582 h 102213"/>
                <a:gd name="connsiteX66" fmla="*/ 97812 w 99117"/>
                <a:gd name="connsiteY66" fmla="*/ 5142 h 102213"/>
                <a:gd name="connsiteX67" fmla="*/ 94434 w 99117"/>
                <a:gd name="connsiteY67" fmla="*/ 9018 h 102213"/>
                <a:gd name="connsiteX68" fmla="*/ 65336 w 99117"/>
                <a:gd name="connsiteY68" fmla="*/ 12420 h 102213"/>
                <a:gd name="connsiteX69" fmla="*/ 62112 w 99117"/>
                <a:gd name="connsiteY69" fmla="*/ 15743 h 102213"/>
                <a:gd name="connsiteX70" fmla="*/ 62112 w 99117"/>
                <a:gd name="connsiteY70" fmla="*/ 30854 h 102213"/>
                <a:gd name="connsiteX71" fmla="*/ 95739 w 99117"/>
                <a:gd name="connsiteY71" fmla="*/ 30854 h 102213"/>
                <a:gd name="connsiteX72" fmla="*/ 99118 w 99117"/>
                <a:gd name="connsiteY72" fmla="*/ 34176 h 102213"/>
                <a:gd name="connsiteX73" fmla="*/ 95739 w 99117"/>
                <a:gd name="connsiteY73" fmla="*/ 37578 h 102213"/>
                <a:gd name="connsiteX74" fmla="*/ 88139 w 99117"/>
                <a:gd name="connsiteY74" fmla="*/ 37578 h 102213"/>
                <a:gd name="connsiteX75" fmla="*/ 88139 w 99117"/>
                <a:gd name="connsiteY75" fmla="*/ 97862 h 102213"/>
                <a:gd name="connsiteX76" fmla="*/ 84377 w 99117"/>
                <a:gd name="connsiteY76" fmla="*/ 101738 h 102213"/>
                <a:gd name="connsiteX77" fmla="*/ 80615 w 99117"/>
                <a:gd name="connsiteY77" fmla="*/ 97862 h 102213"/>
                <a:gd name="connsiteX78" fmla="*/ 80615 w 99117"/>
                <a:gd name="connsiteY78" fmla="*/ 37578 h 102213"/>
                <a:gd name="connsiteX79" fmla="*/ 62112 w 99117"/>
                <a:gd name="connsiteY79" fmla="*/ 37578 h 102213"/>
                <a:gd name="connsiteX80" fmla="*/ 62112 w 99117"/>
                <a:gd name="connsiteY80" fmla="*/ 42720 h 102213"/>
                <a:gd name="connsiteX81" fmla="*/ 60039 w 99117"/>
                <a:gd name="connsiteY81" fmla="*/ 70410 h 102213"/>
                <a:gd name="connsiteX82" fmla="*/ 51977 w 99117"/>
                <a:gd name="connsiteY82" fmla="*/ 96121 h 102213"/>
                <a:gd name="connsiteX83" fmla="*/ 47908 w 99117"/>
                <a:gd name="connsiteY83" fmla="*/ 98178 h 102213"/>
                <a:gd name="connsiteX84" fmla="*/ 44146 w 99117"/>
                <a:gd name="connsiteY84" fmla="*/ 94302 h 102213"/>
                <a:gd name="connsiteX85" fmla="*/ 44991 w 99117"/>
                <a:gd name="connsiteY85" fmla="*/ 91849 h 102213"/>
                <a:gd name="connsiteX86" fmla="*/ 52591 w 99117"/>
                <a:gd name="connsiteY86" fmla="*/ 68353 h 102213"/>
                <a:gd name="connsiteX87" fmla="*/ 54664 w 99117"/>
                <a:gd name="connsiteY87" fmla="*/ 42800 h 102213"/>
                <a:gd name="connsiteX88" fmla="*/ 54664 w 99117"/>
                <a:gd name="connsiteY88" fmla="*/ 14082 h 102213"/>
                <a:gd name="connsiteX89" fmla="*/ 63110 w 99117"/>
                <a:gd name="connsiteY89" fmla="*/ 5380 h 102213"/>
                <a:gd name="connsiteX90" fmla="*/ 94050 w 99117"/>
                <a:gd name="connsiteY90" fmla="*/ 1582 h 10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99117" h="102213">
                  <a:moveTo>
                    <a:pt x="40230" y="18037"/>
                  </a:moveTo>
                  <a:cubicBezTo>
                    <a:pt x="42073" y="18117"/>
                    <a:pt x="42994" y="19224"/>
                    <a:pt x="43071" y="21439"/>
                  </a:cubicBezTo>
                  <a:cubicBezTo>
                    <a:pt x="43071" y="21598"/>
                    <a:pt x="42994" y="21914"/>
                    <a:pt x="42994" y="22547"/>
                  </a:cubicBezTo>
                  <a:cubicBezTo>
                    <a:pt x="41766" y="28006"/>
                    <a:pt x="40230" y="32673"/>
                    <a:pt x="38541" y="36550"/>
                  </a:cubicBezTo>
                  <a:lnTo>
                    <a:pt x="45298" y="36550"/>
                  </a:lnTo>
                  <a:cubicBezTo>
                    <a:pt x="47447" y="36629"/>
                    <a:pt x="48522" y="37736"/>
                    <a:pt x="48676" y="39952"/>
                  </a:cubicBezTo>
                  <a:cubicBezTo>
                    <a:pt x="48522" y="42087"/>
                    <a:pt x="47447" y="43195"/>
                    <a:pt x="45298" y="43274"/>
                  </a:cubicBezTo>
                  <a:lnTo>
                    <a:pt x="30173" y="43274"/>
                  </a:lnTo>
                  <a:lnTo>
                    <a:pt x="30173" y="54113"/>
                  </a:lnTo>
                  <a:lnTo>
                    <a:pt x="46449" y="54113"/>
                  </a:lnTo>
                  <a:cubicBezTo>
                    <a:pt x="48599" y="54192"/>
                    <a:pt x="49751" y="55299"/>
                    <a:pt x="49904" y="57435"/>
                  </a:cubicBezTo>
                  <a:cubicBezTo>
                    <a:pt x="49751" y="59651"/>
                    <a:pt x="48599" y="60837"/>
                    <a:pt x="46449" y="60837"/>
                  </a:cubicBezTo>
                  <a:lnTo>
                    <a:pt x="30250" y="60837"/>
                  </a:lnTo>
                  <a:cubicBezTo>
                    <a:pt x="32630" y="65584"/>
                    <a:pt x="35547" y="69935"/>
                    <a:pt x="39002" y="73970"/>
                  </a:cubicBezTo>
                  <a:cubicBezTo>
                    <a:pt x="40461" y="76106"/>
                    <a:pt x="42534" y="78559"/>
                    <a:pt x="45298" y="81169"/>
                  </a:cubicBezTo>
                  <a:cubicBezTo>
                    <a:pt x="45528" y="82356"/>
                    <a:pt x="45682" y="83384"/>
                    <a:pt x="45758" y="84096"/>
                  </a:cubicBezTo>
                  <a:cubicBezTo>
                    <a:pt x="45451" y="86074"/>
                    <a:pt x="44223" y="87261"/>
                    <a:pt x="42303" y="87656"/>
                  </a:cubicBezTo>
                  <a:cubicBezTo>
                    <a:pt x="41075" y="87577"/>
                    <a:pt x="40000" y="87024"/>
                    <a:pt x="39079" y="85916"/>
                  </a:cubicBezTo>
                  <a:cubicBezTo>
                    <a:pt x="36238" y="82910"/>
                    <a:pt x="33781" y="79508"/>
                    <a:pt x="31478" y="75710"/>
                  </a:cubicBezTo>
                  <a:cubicBezTo>
                    <a:pt x="31094" y="75078"/>
                    <a:pt x="30633" y="74365"/>
                    <a:pt x="30250" y="73654"/>
                  </a:cubicBezTo>
                  <a:lnTo>
                    <a:pt x="30250" y="98257"/>
                  </a:lnTo>
                  <a:cubicBezTo>
                    <a:pt x="30096" y="100789"/>
                    <a:pt x="28868" y="102055"/>
                    <a:pt x="26488" y="102213"/>
                  </a:cubicBezTo>
                  <a:cubicBezTo>
                    <a:pt x="24031" y="102055"/>
                    <a:pt x="22726" y="100789"/>
                    <a:pt x="22726" y="98257"/>
                  </a:cubicBezTo>
                  <a:lnTo>
                    <a:pt x="22726" y="74524"/>
                  </a:lnTo>
                  <a:cubicBezTo>
                    <a:pt x="21728" y="76106"/>
                    <a:pt x="20729" y="77609"/>
                    <a:pt x="19578" y="78954"/>
                  </a:cubicBezTo>
                  <a:cubicBezTo>
                    <a:pt x="16200" y="83780"/>
                    <a:pt x="12207" y="88368"/>
                    <a:pt x="7601" y="92799"/>
                  </a:cubicBezTo>
                  <a:cubicBezTo>
                    <a:pt x="6065" y="93115"/>
                    <a:pt x="4914" y="93194"/>
                    <a:pt x="4223" y="93194"/>
                  </a:cubicBezTo>
                  <a:cubicBezTo>
                    <a:pt x="2150" y="92719"/>
                    <a:pt x="998" y="91533"/>
                    <a:pt x="768" y="89634"/>
                  </a:cubicBezTo>
                  <a:cubicBezTo>
                    <a:pt x="768" y="88448"/>
                    <a:pt x="1459" y="87340"/>
                    <a:pt x="2841" y="86311"/>
                  </a:cubicBezTo>
                  <a:cubicBezTo>
                    <a:pt x="7678" y="81723"/>
                    <a:pt x="11593" y="77451"/>
                    <a:pt x="14511" y="73495"/>
                  </a:cubicBezTo>
                  <a:cubicBezTo>
                    <a:pt x="17044" y="70093"/>
                    <a:pt x="19655" y="65900"/>
                    <a:pt x="22265" y="60837"/>
                  </a:cubicBezTo>
                  <a:lnTo>
                    <a:pt x="3378" y="60837"/>
                  </a:lnTo>
                  <a:cubicBezTo>
                    <a:pt x="1228" y="60758"/>
                    <a:pt x="77" y="59651"/>
                    <a:pt x="0" y="57435"/>
                  </a:cubicBezTo>
                  <a:cubicBezTo>
                    <a:pt x="77" y="55299"/>
                    <a:pt x="1228" y="54192"/>
                    <a:pt x="3378" y="54113"/>
                  </a:cubicBezTo>
                  <a:lnTo>
                    <a:pt x="22726" y="54113"/>
                  </a:lnTo>
                  <a:lnTo>
                    <a:pt x="22726" y="43274"/>
                  </a:lnTo>
                  <a:lnTo>
                    <a:pt x="6219" y="43274"/>
                  </a:lnTo>
                  <a:cubicBezTo>
                    <a:pt x="4146" y="43195"/>
                    <a:pt x="2994" y="42087"/>
                    <a:pt x="2841" y="39952"/>
                  </a:cubicBezTo>
                  <a:cubicBezTo>
                    <a:pt x="2994" y="37736"/>
                    <a:pt x="4146" y="36550"/>
                    <a:pt x="6219" y="36550"/>
                  </a:cubicBezTo>
                  <a:lnTo>
                    <a:pt x="31094" y="36550"/>
                  </a:lnTo>
                  <a:lnTo>
                    <a:pt x="31094" y="36154"/>
                  </a:lnTo>
                  <a:cubicBezTo>
                    <a:pt x="31094" y="35758"/>
                    <a:pt x="31401" y="35047"/>
                    <a:pt x="31939" y="33860"/>
                  </a:cubicBezTo>
                  <a:cubicBezTo>
                    <a:pt x="33474" y="30142"/>
                    <a:pt x="34856" y="25869"/>
                    <a:pt x="36161" y="20964"/>
                  </a:cubicBezTo>
                  <a:cubicBezTo>
                    <a:pt x="36699" y="18987"/>
                    <a:pt x="38081" y="18037"/>
                    <a:pt x="40230" y="18037"/>
                  </a:cubicBezTo>
                  <a:moveTo>
                    <a:pt x="26334" y="0"/>
                  </a:moveTo>
                  <a:cubicBezTo>
                    <a:pt x="29021" y="79"/>
                    <a:pt x="30403" y="1345"/>
                    <a:pt x="30557" y="3876"/>
                  </a:cubicBezTo>
                  <a:lnTo>
                    <a:pt x="30557" y="9018"/>
                  </a:lnTo>
                  <a:lnTo>
                    <a:pt x="45989" y="9018"/>
                  </a:lnTo>
                  <a:cubicBezTo>
                    <a:pt x="48138" y="9098"/>
                    <a:pt x="49290" y="10285"/>
                    <a:pt x="49444" y="12420"/>
                  </a:cubicBezTo>
                  <a:cubicBezTo>
                    <a:pt x="49290" y="14556"/>
                    <a:pt x="48138" y="15664"/>
                    <a:pt x="45989" y="15743"/>
                  </a:cubicBezTo>
                  <a:lnTo>
                    <a:pt x="4914" y="15743"/>
                  </a:lnTo>
                  <a:cubicBezTo>
                    <a:pt x="2764" y="15664"/>
                    <a:pt x="1612" y="14556"/>
                    <a:pt x="1459" y="12420"/>
                  </a:cubicBezTo>
                  <a:cubicBezTo>
                    <a:pt x="1612" y="10205"/>
                    <a:pt x="2764" y="9098"/>
                    <a:pt x="4914" y="9018"/>
                  </a:cubicBezTo>
                  <a:lnTo>
                    <a:pt x="22572" y="9018"/>
                  </a:lnTo>
                  <a:lnTo>
                    <a:pt x="22572" y="3876"/>
                  </a:lnTo>
                  <a:cubicBezTo>
                    <a:pt x="22572" y="1345"/>
                    <a:pt x="23877" y="79"/>
                    <a:pt x="26334" y="0"/>
                  </a:cubicBezTo>
                  <a:moveTo>
                    <a:pt x="12898" y="18037"/>
                  </a:moveTo>
                  <a:cubicBezTo>
                    <a:pt x="14357" y="18037"/>
                    <a:pt x="15432" y="18591"/>
                    <a:pt x="16200" y="19620"/>
                  </a:cubicBezTo>
                  <a:cubicBezTo>
                    <a:pt x="17505" y="22388"/>
                    <a:pt x="18810" y="26265"/>
                    <a:pt x="19962" y="31328"/>
                  </a:cubicBezTo>
                  <a:lnTo>
                    <a:pt x="19962" y="33069"/>
                  </a:lnTo>
                  <a:cubicBezTo>
                    <a:pt x="19962" y="35363"/>
                    <a:pt x="18733" y="36550"/>
                    <a:pt x="16200" y="36550"/>
                  </a:cubicBezTo>
                  <a:cubicBezTo>
                    <a:pt x="14818" y="36550"/>
                    <a:pt x="13743" y="35679"/>
                    <a:pt x="12898" y="33860"/>
                  </a:cubicBezTo>
                  <a:cubicBezTo>
                    <a:pt x="11747" y="29350"/>
                    <a:pt x="10672" y="25790"/>
                    <a:pt x="9520" y="23259"/>
                  </a:cubicBezTo>
                  <a:lnTo>
                    <a:pt x="9520" y="20964"/>
                  </a:lnTo>
                  <a:cubicBezTo>
                    <a:pt x="9751" y="19303"/>
                    <a:pt x="10902" y="18275"/>
                    <a:pt x="12898" y="18037"/>
                  </a:cubicBezTo>
                  <a:moveTo>
                    <a:pt x="94050" y="1582"/>
                  </a:moveTo>
                  <a:cubicBezTo>
                    <a:pt x="96507" y="1582"/>
                    <a:pt x="97736" y="2769"/>
                    <a:pt x="97812" y="5142"/>
                  </a:cubicBezTo>
                  <a:cubicBezTo>
                    <a:pt x="97582" y="7515"/>
                    <a:pt x="96507" y="8781"/>
                    <a:pt x="94434" y="9018"/>
                  </a:cubicBezTo>
                  <a:cubicBezTo>
                    <a:pt x="87448" y="10601"/>
                    <a:pt x="77697" y="11708"/>
                    <a:pt x="65336" y="12420"/>
                  </a:cubicBezTo>
                  <a:cubicBezTo>
                    <a:pt x="63186" y="12420"/>
                    <a:pt x="62112" y="13528"/>
                    <a:pt x="62112" y="15743"/>
                  </a:cubicBezTo>
                  <a:lnTo>
                    <a:pt x="62112" y="30854"/>
                  </a:lnTo>
                  <a:lnTo>
                    <a:pt x="95739" y="30854"/>
                  </a:lnTo>
                  <a:cubicBezTo>
                    <a:pt x="97812" y="30933"/>
                    <a:pt x="98964" y="32040"/>
                    <a:pt x="99118" y="34176"/>
                  </a:cubicBezTo>
                  <a:cubicBezTo>
                    <a:pt x="98964" y="36392"/>
                    <a:pt x="97889" y="37499"/>
                    <a:pt x="95739" y="37578"/>
                  </a:cubicBezTo>
                  <a:lnTo>
                    <a:pt x="88139" y="37578"/>
                  </a:lnTo>
                  <a:lnTo>
                    <a:pt x="88139" y="97862"/>
                  </a:lnTo>
                  <a:cubicBezTo>
                    <a:pt x="87908" y="100314"/>
                    <a:pt x="86680" y="101580"/>
                    <a:pt x="84377" y="101738"/>
                  </a:cubicBezTo>
                  <a:cubicBezTo>
                    <a:pt x="81920" y="101580"/>
                    <a:pt x="80691" y="100314"/>
                    <a:pt x="80615" y="97862"/>
                  </a:cubicBezTo>
                  <a:lnTo>
                    <a:pt x="80615" y="37578"/>
                  </a:lnTo>
                  <a:lnTo>
                    <a:pt x="62112" y="37578"/>
                  </a:lnTo>
                  <a:lnTo>
                    <a:pt x="62112" y="42720"/>
                  </a:lnTo>
                  <a:cubicBezTo>
                    <a:pt x="62112" y="52609"/>
                    <a:pt x="61421" y="61865"/>
                    <a:pt x="60039" y="70410"/>
                  </a:cubicBezTo>
                  <a:cubicBezTo>
                    <a:pt x="58580" y="79033"/>
                    <a:pt x="55893" y="87577"/>
                    <a:pt x="51977" y="96121"/>
                  </a:cubicBezTo>
                  <a:cubicBezTo>
                    <a:pt x="50979" y="97466"/>
                    <a:pt x="49597" y="98178"/>
                    <a:pt x="47908" y="98178"/>
                  </a:cubicBezTo>
                  <a:cubicBezTo>
                    <a:pt x="45605" y="97941"/>
                    <a:pt x="44300" y="96675"/>
                    <a:pt x="44146" y="94302"/>
                  </a:cubicBezTo>
                  <a:cubicBezTo>
                    <a:pt x="44146" y="93669"/>
                    <a:pt x="44453" y="92878"/>
                    <a:pt x="44991" y="91849"/>
                  </a:cubicBezTo>
                  <a:cubicBezTo>
                    <a:pt x="49060" y="82277"/>
                    <a:pt x="51593" y="74445"/>
                    <a:pt x="52591" y="68353"/>
                  </a:cubicBezTo>
                  <a:cubicBezTo>
                    <a:pt x="53973" y="60600"/>
                    <a:pt x="54664" y="52135"/>
                    <a:pt x="54664" y="42800"/>
                  </a:cubicBezTo>
                  <a:lnTo>
                    <a:pt x="54664" y="14082"/>
                  </a:lnTo>
                  <a:cubicBezTo>
                    <a:pt x="54664" y="8307"/>
                    <a:pt x="57428" y="5380"/>
                    <a:pt x="63110" y="5380"/>
                  </a:cubicBezTo>
                  <a:cubicBezTo>
                    <a:pt x="74319" y="5458"/>
                    <a:pt x="84684" y="4193"/>
                    <a:pt x="94050" y="1582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78326897-E1DA-4A40-872A-1C862A3B2EDF}"/>
                </a:ext>
              </a:extLst>
            </p:cNvPr>
            <p:cNvSpPr/>
            <p:nvPr/>
          </p:nvSpPr>
          <p:spPr>
            <a:xfrm>
              <a:off x="1929990" y="6154072"/>
              <a:ext cx="96200" cy="97703"/>
            </a:xfrm>
            <a:custGeom>
              <a:avLst/>
              <a:gdLst>
                <a:gd name="connsiteX0" fmla="*/ 9213 w 96200"/>
                <a:gd name="connsiteY0" fmla="*/ 0 h 97703"/>
                <a:gd name="connsiteX1" fmla="*/ 39770 w 96200"/>
                <a:gd name="connsiteY1" fmla="*/ 0 h 97703"/>
                <a:gd name="connsiteX2" fmla="*/ 49136 w 96200"/>
                <a:gd name="connsiteY2" fmla="*/ 9572 h 97703"/>
                <a:gd name="connsiteX3" fmla="*/ 92745 w 96200"/>
                <a:gd name="connsiteY3" fmla="*/ 9572 h 97703"/>
                <a:gd name="connsiteX4" fmla="*/ 96200 w 96200"/>
                <a:gd name="connsiteY4" fmla="*/ 12895 h 97703"/>
                <a:gd name="connsiteX5" fmla="*/ 92745 w 96200"/>
                <a:gd name="connsiteY5" fmla="*/ 16297 h 97703"/>
                <a:gd name="connsiteX6" fmla="*/ 80154 w 96200"/>
                <a:gd name="connsiteY6" fmla="*/ 16297 h 97703"/>
                <a:gd name="connsiteX7" fmla="*/ 80154 w 96200"/>
                <a:gd name="connsiteY7" fmla="*/ 85204 h 97703"/>
                <a:gd name="connsiteX8" fmla="*/ 68023 w 96200"/>
                <a:gd name="connsiteY8" fmla="*/ 97704 h 97703"/>
                <a:gd name="connsiteX9" fmla="*/ 44914 w 96200"/>
                <a:gd name="connsiteY9" fmla="*/ 92957 h 97703"/>
                <a:gd name="connsiteX10" fmla="*/ 43148 w 96200"/>
                <a:gd name="connsiteY10" fmla="*/ 90346 h 97703"/>
                <a:gd name="connsiteX11" fmla="*/ 46603 w 96200"/>
                <a:gd name="connsiteY11" fmla="*/ 85600 h 97703"/>
                <a:gd name="connsiteX12" fmla="*/ 48292 w 96200"/>
                <a:gd name="connsiteY12" fmla="*/ 85678 h 97703"/>
                <a:gd name="connsiteX13" fmla="*/ 66718 w 96200"/>
                <a:gd name="connsiteY13" fmla="*/ 90267 h 97703"/>
                <a:gd name="connsiteX14" fmla="*/ 72707 w 96200"/>
                <a:gd name="connsiteY14" fmla="*/ 84254 h 97703"/>
                <a:gd name="connsiteX15" fmla="*/ 72707 w 96200"/>
                <a:gd name="connsiteY15" fmla="*/ 16218 h 97703"/>
                <a:gd name="connsiteX16" fmla="*/ 49136 w 96200"/>
                <a:gd name="connsiteY16" fmla="*/ 16218 h 97703"/>
                <a:gd name="connsiteX17" fmla="*/ 49136 w 96200"/>
                <a:gd name="connsiteY17" fmla="*/ 71755 h 97703"/>
                <a:gd name="connsiteX18" fmla="*/ 39770 w 96200"/>
                <a:gd name="connsiteY18" fmla="*/ 81090 h 97703"/>
                <a:gd name="connsiteX19" fmla="*/ 9213 w 96200"/>
                <a:gd name="connsiteY19" fmla="*/ 81090 h 97703"/>
                <a:gd name="connsiteX20" fmla="*/ 0 w 96200"/>
                <a:gd name="connsiteY20" fmla="*/ 71755 h 97703"/>
                <a:gd name="connsiteX21" fmla="*/ 0 w 96200"/>
                <a:gd name="connsiteY21" fmla="*/ 9414 h 97703"/>
                <a:gd name="connsiteX22" fmla="*/ 9213 w 96200"/>
                <a:gd name="connsiteY22" fmla="*/ 0 h 97703"/>
                <a:gd name="connsiteX23" fmla="*/ 7447 w 96200"/>
                <a:gd name="connsiteY23" fmla="*/ 37104 h 97703"/>
                <a:gd name="connsiteX24" fmla="*/ 20883 w 96200"/>
                <a:gd name="connsiteY24" fmla="*/ 37104 h 97703"/>
                <a:gd name="connsiteX25" fmla="*/ 20883 w 96200"/>
                <a:gd name="connsiteY25" fmla="*/ 7041 h 97703"/>
                <a:gd name="connsiteX26" fmla="*/ 11670 w 96200"/>
                <a:gd name="connsiteY26" fmla="*/ 7041 h 97703"/>
                <a:gd name="connsiteX27" fmla="*/ 7447 w 96200"/>
                <a:gd name="connsiteY27" fmla="*/ 11313 h 97703"/>
                <a:gd name="connsiteX28" fmla="*/ 7447 w 96200"/>
                <a:gd name="connsiteY28" fmla="*/ 37104 h 97703"/>
                <a:gd name="connsiteX29" fmla="*/ 20883 w 96200"/>
                <a:gd name="connsiteY29" fmla="*/ 74445 h 97703"/>
                <a:gd name="connsiteX30" fmla="*/ 20883 w 96200"/>
                <a:gd name="connsiteY30" fmla="*/ 43907 h 97703"/>
                <a:gd name="connsiteX31" fmla="*/ 7447 w 96200"/>
                <a:gd name="connsiteY31" fmla="*/ 43907 h 97703"/>
                <a:gd name="connsiteX32" fmla="*/ 7447 w 96200"/>
                <a:gd name="connsiteY32" fmla="*/ 70093 h 97703"/>
                <a:gd name="connsiteX33" fmla="*/ 11670 w 96200"/>
                <a:gd name="connsiteY33" fmla="*/ 74365 h 97703"/>
                <a:gd name="connsiteX34" fmla="*/ 20883 w 96200"/>
                <a:gd name="connsiteY34" fmla="*/ 74365 h 97703"/>
                <a:gd name="connsiteX35" fmla="*/ 28561 w 96200"/>
                <a:gd name="connsiteY35" fmla="*/ 7041 h 97703"/>
                <a:gd name="connsiteX36" fmla="*/ 28561 w 96200"/>
                <a:gd name="connsiteY36" fmla="*/ 37104 h 97703"/>
                <a:gd name="connsiteX37" fmla="*/ 41612 w 96200"/>
                <a:gd name="connsiteY37" fmla="*/ 37104 h 97703"/>
                <a:gd name="connsiteX38" fmla="*/ 41612 w 96200"/>
                <a:gd name="connsiteY38" fmla="*/ 11313 h 97703"/>
                <a:gd name="connsiteX39" fmla="*/ 37390 w 96200"/>
                <a:gd name="connsiteY39" fmla="*/ 7041 h 97703"/>
                <a:gd name="connsiteX40" fmla="*/ 28561 w 96200"/>
                <a:gd name="connsiteY40" fmla="*/ 7041 h 97703"/>
                <a:gd name="connsiteX41" fmla="*/ 37390 w 96200"/>
                <a:gd name="connsiteY41" fmla="*/ 74445 h 97703"/>
                <a:gd name="connsiteX42" fmla="*/ 41612 w 96200"/>
                <a:gd name="connsiteY42" fmla="*/ 70173 h 97703"/>
                <a:gd name="connsiteX43" fmla="*/ 41612 w 96200"/>
                <a:gd name="connsiteY43" fmla="*/ 43986 h 97703"/>
                <a:gd name="connsiteX44" fmla="*/ 28561 w 96200"/>
                <a:gd name="connsiteY44" fmla="*/ 43986 h 97703"/>
                <a:gd name="connsiteX45" fmla="*/ 28561 w 96200"/>
                <a:gd name="connsiteY45" fmla="*/ 74524 h 97703"/>
                <a:gd name="connsiteX46" fmla="*/ 37390 w 96200"/>
                <a:gd name="connsiteY46" fmla="*/ 74524 h 9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6200" h="97703">
                  <a:moveTo>
                    <a:pt x="9213" y="0"/>
                  </a:moveTo>
                  <a:lnTo>
                    <a:pt x="39770" y="0"/>
                  </a:lnTo>
                  <a:cubicBezTo>
                    <a:pt x="45989" y="0"/>
                    <a:pt x="49136" y="3164"/>
                    <a:pt x="49136" y="9572"/>
                  </a:cubicBezTo>
                  <a:lnTo>
                    <a:pt x="92745" y="9572"/>
                  </a:lnTo>
                  <a:cubicBezTo>
                    <a:pt x="94895" y="9651"/>
                    <a:pt x="96047" y="10759"/>
                    <a:pt x="96200" y="12895"/>
                  </a:cubicBezTo>
                  <a:cubicBezTo>
                    <a:pt x="96047" y="15110"/>
                    <a:pt x="94895" y="16218"/>
                    <a:pt x="92745" y="16297"/>
                  </a:cubicBezTo>
                  <a:lnTo>
                    <a:pt x="80154" y="16297"/>
                  </a:lnTo>
                  <a:lnTo>
                    <a:pt x="80154" y="85204"/>
                  </a:lnTo>
                  <a:cubicBezTo>
                    <a:pt x="80154" y="93511"/>
                    <a:pt x="76161" y="97704"/>
                    <a:pt x="68023" y="97704"/>
                  </a:cubicBezTo>
                  <a:cubicBezTo>
                    <a:pt x="62035" y="97704"/>
                    <a:pt x="54357" y="96121"/>
                    <a:pt x="44914" y="92957"/>
                  </a:cubicBezTo>
                  <a:cubicBezTo>
                    <a:pt x="43916" y="91691"/>
                    <a:pt x="43301" y="90821"/>
                    <a:pt x="43148" y="90346"/>
                  </a:cubicBezTo>
                  <a:cubicBezTo>
                    <a:pt x="43301" y="87261"/>
                    <a:pt x="44453" y="85678"/>
                    <a:pt x="46603" y="85600"/>
                  </a:cubicBezTo>
                  <a:cubicBezTo>
                    <a:pt x="46987" y="85600"/>
                    <a:pt x="47601" y="85678"/>
                    <a:pt x="48292" y="85678"/>
                  </a:cubicBezTo>
                  <a:cubicBezTo>
                    <a:pt x="55202" y="88527"/>
                    <a:pt x="61344" y="90109"/>
                    <a:pt x="66718" y="90267"/>
                  </a:cubicBezTo>
                  <a:cubicBezTo>
                    <a:pt x="70710" y="90267"/>
                    <a:pt x="72707" y="88289"/>
                    <a:pt x="72707" y="84254"/>
                  </a:cubicBezTo>
                  <a:lnTo>
                    <a:pt x="72707" y="16218"/>
                  </a:lnTo>
                  <a:lnTo>
                    <a:pt x="49136" y="16218"/>
                  </a:lnTo>
                  <a:lnTo>
                    <a:pt x="49136" y="71755"/>
                  </a:lnTo>
                  <a:cubicBezTo>
                    <a:pt x="49136" y="78005"/>
                    <a:pt x="45989" y="81090"/>
                    <a:pt x="39770" y="81090"/>
                  </a:cubicBezTo>
                  <a:lnTo>
                    <a:pt x="9213" y="81090"/>
                  </a:lnTo>
                  <a:cubicBezTo>
                    <a:pt x="3071" y="81090"/>
                    <a:pt x="0" y="78005"/>
                    <a:pt x="0" y="71755"/>
                  </a:cubicBezTo>
                  <a:lnTo>
                    <a:pt x="0" y="9414"/>
                  </a:lnTo>
                  <a:cubicBezTo>
                    <a:pt x="0" y="3243"/>
                    <a:pt x="3071" y="0"/>
                    <a:pt x="9213" y="0"/>
                  </a:cubicBezTo>
                  <a:moveTo>
                    <a:pt x="7447" y="37104"/>
                  </a:moveTo>
                  <a:lnTo>
                    <a:pt x="20883" y="37104"/>
                  </a:lnTo>
                  <a:lnTo>
                    <a:pt x="20883" y="7041"/>
                  </a:lnTo>
                  <a:lnTo>
                    <a:pt x="11670" y="7041"/>
                  </a:lnTo>
                  <a:cubicBezTo>
                    <a:pt x="8829" y="7041"/>
                    <a:pt x="7447" y="8465"/>
                    <a:pt x="7447" y="11313"/>
                  </a:cubicBezTo>
                  <a:lnTo>
                    <a:pt x="7447" y="37104"/>
                  </a:lnTo>
                  <a:close/>
                  <a:moveTo>
                    <a:pt x="20883" y="74445"/>
                  </a:moveTo>
                  <a:lnTo>
                    <a:pt x="20883" y="43907"/>
                  </a:lnTo>
                  <a:lnTo>
                    <a:pt x="7447" y="43907"/>
                  </a:lnTo>
                  <a:lnTo>
                    <a:pt x="7447" y="70093"/>
                  </a:lnTo>
                  <a:cubicBezTo>
                    <a:pt x="7447" y="72941"/>
                    <a:pt x="8829" y="74365"/>
                    <a:pt x="11670" y="74365"/>
                  </a:cubicBezTo>
                  <a:lnTo>
                    <a:pt x="20883" y="74365"/>
                  </a:lnTo>
                  <a:close/>
                  <a:moveTo>
                    <a:pt x="28561" y="7041"/>
                  </a:moveTo>
                  <a:lnTo>
                    <a:pt x="28561" y="37104"/>
                  </a:lnTo>
                  <a:lnTo>
                    <a:pt x="41612" y="37104"/>
                  </a:lnTo>
                  <a:lnTo>
                    <a:pt x="41612" y="11313"/>
                  </a:lnTo>
                  <a:cubicBezTo>
                    <a:pt x="41612" y="8465"/>
                    <a:pt x="40230" y="7041"/>
                    <a:pt x="37390" y="7041"/>
                  </a:cubicBezTo>
                  <a:lnTo>
                    <a:pt x="28561" y="7041"/>
                  </a:lnTo>
                  <a:close/>
                  <a:moveTo>
                    <a:pt x="37390" y="74445"/>
                  </a:moveTo>
                  <a:cubicBezTo>
                    <a:pt x="40154" y="74445"/>
                    <a:pt x="41612" y="73021"/>
                    <a:pt x="41612" y="70173"/>
                  </a:cubicBezTo>
                  <a:lnTo>
                    <a:pt x="41612" y="43986"/>
                  </a:lnTo>
                  <a:lnTo>
                    <a:pt x="28561" y="43986"/>
                  </a:lnTo>
                  <a:lnTo>
                    <a:pt x="28561" y="74524"/>
                  </a:lnTo>
                  <a:lnTo>
                    <a:pt x="37390" y="74524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ED3062F-7D33-47F0-A43B-B58C43A88949}"/>
                </a:ext>
              </a:extLst>
            </p:cNvPr>
            <p:cNvSpPr/>
            <p:nvPr/>
          </p:nvSpPr>
          <p:spPr>
            <a:xfrm>
              <a:off x="2062659" y="6161509"/>
              <a:ext cx="53282" cy="80773"/>
            </a:xfrm>
            <a:custGeom>
              <a:avLst/>
              <a:gdLst>
                <a:gd name="connsiteX0" fmla="*/ 5528 w 53282"/>
                <a:gd name="connsiteY0" fmla="*/ 0 h 80773"/>
                <a:gd name="connsiteX1" fmla="*/ 48599 w 53282"/>
                <a:gd name="connsiteY1" fmla="*/ 0 h 80773"/>
                <a:gd name="connsiteX2" fmla="*/ 53282 w 53282"/>
                <a:gd name="connsiteY2" fmla="*/ 3006 h 80773"/>
                <a:gd name="connsiteX3" fmla="*/ 50979 w 53282"/>
                <a:gd name="connsiteY3" fmla="*/ 6013 h 80773"/>
                <a:gd name="connsiteX4" fmla="*/ 31171 w 53282"/>
                <a:gd name="connsiteY4" fmla="*/ 35680 h 80773"/>
                <a:gd name="connsiteX5" fmla="*/ 26564 w 53282"/>
                <a:gd name="connsiteY5" fmla="*/ 74998 h 80773"/>
                <a:gd name="connsiteX6" fmla="*/ 22879 w 53282"/>
                <a:gd name="connsiteY6" fmla="*/ 80773 h 80773"/>
                <a:gd name="connsiteX7" fmla="*/ 19194 w 53282"/>
                <a:gd name="connsiteY7" fmla="*/ 74998 h 80773"/>
                <a:gd name="connsiteX8" fmla="*/ 22956 w 53282"/>
                <a:gd name="connsiteY8" fmla="*/ 36629 h 80773"/>
                <a:gd name="connsiteX9" fmla="*/ 40154 w 53282"/>
                <a:gd name="connsiteY9" fmla="*/ 7357 h 80773"/>
                <a:gd name="connsiteX10" fmla="*/ 5374 w 53282"/>
                <a:gd name="connsiteY10" fmla="*/ 7357 h 80773"/>
                <a:gd name="connsiteX11" fmla="*/ 0 w 53282"/>
                <a:gd name="connsiteY11" fmla="*/ 3560 h 80773"/>
                <a:gd name="connsiteX12" fmla="*/ 5528 w 53282"/>
                <a:gd name="connsiteY12" fmla="*/ 0 h 8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82" h="80773">
                  <a:moveTo>
                    <a:pt x="5528" y="0"/>
                  </a:moveTo>
                  <a:lnTo>
                    <a:pt x="48599" y="0"/>
                  </a:lnTo>
                  <a:cubicBezTo>
                    <a:pt x="51517" y="0"/>
                    <a:pt x="53129" y="1028"/>
                    <a:pt x="53282" y="3006"/>
                  </a:cubicBezTo>
                  <a:cubicBezTo>
                    <a:pt x="53129" y="3402"/>
                    <a:pt x="52361" y="4430"/>
                    <a:pt x="50979" y="6013"/>
                  </a:cubicBezTo>
                  <a:cubicBezTo>
                    <a:pt x="40768" y="17563"/>
                    <a:pt x="34165" y="27452"/>
                    <a:pt x="31171" y="35680"/>
                  </a:cubicBezTo>
                  <a:cubicBezTo>
                    <a:pt x="28100" y="44461"/>
                    <a:pt x="26564" y="57594"/>
                    <a:pt x="26564" y="74998"/>
                  </a:cubicBezTo>
                  <a:cubicBezTo>
                    <a:pt x="26564" y="78875"/>
                    <a:pt x="25336" y="80773"/>
                    <a:pt x="22879" y="80773"/>
                  </a:cubicBezTo>
                  <a:cubicBezTo>
                    <a:pt x="20422" y="80773"/>
                    <a:pt x="19194" y="78875"/>
                    <a:pt x="19194" y="74998"/>
                  </a:cubicBezTo>
                  <a:cubicBezTo>
                    <a:pt x="19194" y="58147"/>
                    <a:pt x="20422" y="45410"/>
                    <a:pt x="22956" y="36629"/>
                  </a:cubicBezTo>
                  <a:cubicBezTo>
                    <a:pt x="25182" y="29034"/>
                    <a:pt x="30941" y="19303"/>
                    <a:pt x="40154" y="7357"/>
                  </a:cubicBezTo>
                  <a:lnTo>
                    <a:pt x="5374" y="7357"/>
                  </a:lnTo>
                  <a:cubicBezTo>
                    <a:pt x="1766" y="7357"/>
                    <a:pt x="0" y="6091"/>
                    <a:pt x="0" y="3560"/>
                  </a:cubicBezTo>
                  <a:cubicBezTo>
                    <a:pt x="153" y="1186"/>
                    <a:pt x="1919" y="0"/>
                    <a:pt x="5528" y="0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977FE61E-4979-4808-8144-79E65A17624C}"/>
                </a:ext>
              </a:extLst>
            </p:cNvPr>
            <p:cNvSpPr/>
            <p:nvPr/>
          </p:nvSpPr>
          <p:spPr>
            <a:xfrm>
              <a:off x="2123235" y="6198612"/>
              <a:ext cx="26871" cy="7278"/>
            </a:xfrm>
            <a:custGeom>
              <a:avLst/>
              <a:gdLst>
                <a:gd name="connsiteX0" fmla="*/ 0 w 26871"/>
                <a:gd name="connsiteY0" fmla="*/ 0 h 7278"/>
                <a:gd name="connsiteX1" fmla="*/ 26871 w 26871"/>
                <a:gd name="connsiteY1" fmla="*/ 0 h 7278"/>
                <a:gd name="connsiteX2" fmla="*/ 26871 w 26871"/>
                <a:gd name="connsiteY2" fmla="*/ 7278 h 7278"/>
                <a:gd name="connsiteX3" fmla="*/ 0 w 26871"/>
                <a:gd name="connsiteY3" fmla="*/ 7278 h 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71" h="7278">
                  <a:moveTo>
                    <a:pt x="0" y="0"/>
                  </a:moveTo>
                  <a:lnTo>
                    <a:pt x="26871" y="0"/>
                  </a:lnTo>
                  <a:lnTo>
                    <a:pt x="26871" y="7278"/>
                  </a:lnTo>
                  <a:lnTo>
                    <a:pt x="0" y="727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FDA4AFB6-F3F5-4B33-85FD-7ABE1D91C4AB}"/>
                </a:ext>
              </a:extLst>
            </p:cNvPr>
            <p:cNvSpPr/>
            <p:nvPr/>
          </p:nvSpPr>
          <p:spPr>
            <a:xfrm>
              <a:off x="2166536" y="6159768"/>
              <a:ext cx="22955" cy="82118"/>
            </a:xfrm>
            <a:custGeom>
              <a:avLst/>
              <a:gdLst>
                <a:gd name="connsiteX0" fmla="*/ 19194 w 22955"/>
                <a:gd name="connsiteY0" fmla="*/ 0 h 82118"/>
                <a:gd name="connsiteX1" fmla="*/ 22956 w 22955"/>
                <a:gd name="connsiteY1" fmla="*/ 3956 h 82118"/>
                <a:gd name="connsiteX2" fmla="*/ 22956 w 22955"/>
                <a:gd name="connsiteY2" fmla="*/ 77847 h 82118"/>
                <a:gd name="connsiteX3" fmla="*/ 19040 w 22955"/>
                <a:gd name="connsiteY3" fmla="*/ 82119 h 82118"/>
                <a:gd name="connsiteX4" fmla="*/ 15585 w 22955"/>
                <a:gd name="connsiteY4" fmla="*/ 77847 h 82118"/>
                <a:gd name="connsiteX5" fmla="*/ 15585 w 22955"/>
                <a:gd name="connsiteY5" fmla="*/ 12184 h 82118"/>
                <a:gd name="connsiteX6" fmla="*/ 3916 w 22955"/>
                <a:gd name="connsiteY6" fmla="*/ 17168 h 82118"/>
                <a:gd name="connsiteX7" fmla="*/ 0 w 22955"/>
                <a:gd name="connsiteY7" fmla="*/ 13687 h 82118"/>
                <a:gd name="connsiteX8" fmla="*/ 3685 w 22955"/>
                <a:gd name="connsiteY8" fmla="*/ 10680 h 82118"/>
                <a:gd name="connsiteX9" fmla="*/ 15969 w 22955"/>
                <a:gd name="connsiteY9" fmla="*/ 2769 h 82118"/>
                <a:gd name="connsiteX10" fmla="*/ 19194 w 22955"/>
                <a:gd name="connsiteY10" fmla="*/ 0 h 8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" h="82118">
                  <a:moveTo>
                    <a:pt x="19194" y="0"/>
                  </a:moveTo>
                  <a:cubicBezTo>
                    <a:pt x="21727" y="0"/>
                    <a:pt x="22956" y="1345"/>
                    <a:pt x="22956" y="3956"/>
                  </a:cubicBezTo>
                  <a:lnTo>
                    <a:pt x="22956" y="77847"/>
                  </a:lnTo>
                  <a:cubicBezTo>
                    <a:pt x="22956" y="80695"/>
                    <a:pt x="21651" y="82119"/>
                    <a:pt x="19040" y="82119"/>
                  </a:cubicBezTo>
                  <a:cubicBezTo>
                    <a:pt x="16737" y="82119"/>
                    <a:pt x="15585" y="80695"/>
                    <a:pt x="15585" y="77847"/>
                  </a:cubicBezTo>
                  <a:lnTo>
                    <a:pt x="15585" y="12184"/>
                  </a:lnTo>
                  <a:cubicBezTo>
                    <a:pt x="10902" y="15348"/>
                    <a:pt x="6987" y="17009"/>
                    <a:pt x="3916" y="17168"/>
                  </a:cubicBezTo>
                  <a:cubicBezTo>
                    <a:pt x="1305" y="16930"/>
                    <a:pt x="0" y="15822"/>
                    <a:pt x="0" y="13687"/>
                  </a:cubicBezTo>
                  <a:cubicBezTo>
                    <a:pt x="0" y="12342"/>
                    <a:pt x="1228" y="11313"/>
                    <a:pt x="3685" y="10680"/>
                  </a:cubicBezTo>
                  <a:cubicBezTo>
                    <a:pt x="8061" y="10127"/>
                    <a:pt x="12207" y="7437"/>
                    <a:pt x="15969" y="2769"/>
                  </a:cubicBezTo>
                  <a:cubicBezTo>
                    <a:pt x="17428" y="949"/>
                    <a:pt x="18426" y="0"/>
                    <a:pt x="19194" y="0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2FE1324-F522-4CB4-AD86-1236AA9B5E2A}"/>
                </a:ext>
              </a:extLst>
            </p:cNvPr>
            <p:cNvSpPr/>
            <p:nvPr/>
          </p:nvSpPr>
          <p:spPr>
            <a:xfrm>
              <a:off x="2222659" y="6160006"/>
              <a:ext cx="49520" cy="81963"/>
            </a:xfrm>
            <a:custGeom>
              <a:avLst/>
              <a:gdLst>
                <a:gd name="connsiteX0" fmla="*/ 24875 w 49520"/>
                <a:gd name="connsiteY0" fmla="*/ 0 h 81963"/>
                <a:gd name="connsiteX1" fmla="*/ 43071 w 49520"/>
                <a:gd name="connsiteY1" fmla="*/ 9019 h 81963"/>
                <a:gd name="connsiteX2" fmla="*/ 49520 w 49520"/>
                <a:gd name="connsiteY2" fmla="*/ 39398 h 81963"/>
                <a:gd name="connsiteX3" fmla="*/ 38081 w 49520"/>
                <a:gd name="connsiteY3" fmla="*/ 77530 h 81963"/>
                <a:gd name="connsiteX4" fmla="*/ 23493 w 49520"/>
                <a:gd name="connsiteY4" fmla="*/ 81960 h 81963"/>
                <a:gd name="connsiteX5" fmla="*/ 9520 w 49520"/>
                <a:gd name="connsiteY5" fmla="*/ 77767 h 81963"/>
                <a:gd name="connsiteX6" fmla="*/ 2303 w 49520"/>
                <a:gd name="connsiteY6" fmla="*/ 65979 h 81963"/>
                <a:gd name="connsiteX7" fmla="*/ 6296 w 49520"/>
                <a:gd name="connsiteY7" fmla="*/ 61787 h 81963"/>
                <a:gd name="connsiteX8" fmla="*/ 8906 w 49520"/>
                <a:gd name="connsiteY8" fmla="*/ 64555 h 81963"/>
                <a:gd name="connsiteX9" fmla="*/ 23493 w 49520"/>
                <a:gd name="connsiteY9" fmla="*/ 74761 h 81963"/>
                <a:gd name="connsiteX10" fmla="*/ 33705 w 49520"/>
                <a:gd name="connsiteY10" fmla="*/ 71438 h 81963"/>
                <a:gd name="connsiteX11" fmla="*/ 41996 w 49520"/>
                <a:gd name="connsiteY11" fmla="*/ 43828 h 81963"/>
                <a:gd name="connsiteX12" fmla="*/ 22649 w 49520"/>
                <a:gd name="connsiteY12" fmla="*/ 53163 h 81963"/>
                <a:gd name="connsiteX13" fmla="*/ 6526 w 49520"/>
                <a:gd name="connsiteY13" fmla="*/ 46676 h 81963"/>
                <a:gd name="connsiteX14" fmla="*/ 0 w 49520"/>
                <a:gd name="connsiteY14" fmla="*/ 28559 h 81963"/>
                <a:gd name="connsiteX15" fmla="*/ 6603 w 49520"/>
                <a:gd name="connsiteY15" fmla="*/ 7278 h 81963"/>
                <a:gd name="connsiteX16" fmla="*/ 24875 w 49520"/>
                <a:gd name="connsiteY16" fmla="*/ 0 h 81963"/>
                <a:gd name="connsiteX17" fmla="*/ 22572 w 49520"/>
                <a:gd name="connsiteY17" fmla="*/ 46122 h 81963"/>
                <a:gd name="connsiteX18" fmla="*/ 41920 w 49520"/>
                <a:gd name="connsiteY18" fmla="*/ 33464 h 81963"/>
                <a:gd name="connsiteX19" fmla="*/ 37313 w 49520"/>
                <a:gd name="connsiteY19" fmla="*/ 13291 h 81963"/>
                <a:gd name="connsiteX20" fmla="*/ 24952 w 49520"/>
                <a:gd name="connsiteY20" fmla="*/ 7199 h 81963"/>
                <a:gd name="connsiteX21" fmla="*/ 11516 w 49520"/>
                <a:gd name="connsiteY21" fmla="*/ 13686 h 81963"/>
                <a:gd name="connsiteX22" fmla="*/ 7601 w 49520"/>
                <a:gd name="connsiteY22" fmla="*/ 28718 h 81963"/>
                <a:gd name="connsiteX23" fmla="*/ 11900 w 49520"/>
                <a:gd name="connsiteY23" fmla="*/ 41613 h 81963"/>
                <a:gd name="connsiteX24" fmla="*/ 22572 w 49520"/>
                <a:gd name="connsiteY24" fmla="*/ 46122 h 8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520" h="81963">
                  <a:moveTo>
                    <a:pt x="24875" y="0"/>
                  </a:moveTo>
                  <a:cubicBezTo>
                    <a:pt x="32169" y="0"/>
                    <a:pt x="38234" y="3006"/>
                    <a:pt x="43071" y="9019"/>
                  </a:cubicBezTo>
                  <a:cubicBezTo>
                    <a:pt x="47371" y="14240"/>
                    <a:pt x="49520" y="24366"/>
                    <a:pt x="49520" y="39398"/>
                  </a:cubicBezTo>
                  <a:cubicBezTo>
                    <a:pt x="49520" y="58306"/>
                    <a:pt x="45682" y="71043"/>
                    <a:pt x="38081" y="77530"/>
                  </a:cubicBezTo>
                  <a:cubicBezTo>
                    <a:pt x="34626" y="80457"/>
                    <a:pt x="29789" y="81960"/>
                    <a:pt x="23493" y="81960"/>
                  </a:cubicBezTo>
                  <a:cubicBezTo>
                    <a:pt x="17966" y="82039"/>
                    <a:pt x="13282" y="80616"/>
                    <a:pt x="9520" y="77767"/>
                  </a:cubicBezTo>
                  <a:cubicBezTo>
                    <a:pt x="4683" y="74207"/>
                    <a:pt x="2303" y="70252"/>
                    <a:pt x="2303" y="65979"/>
                  </a:cubicBezTo>
                  <a:cubicBezTo>
                    <a:pt x="2303" y="63211"/>
                    <a:pt x="3608" y="61787"/>
                    <a:pt x="6296" y="61787"/>
                  </a:cubicBezTo>
                  <a:cubicBezTo>
                    <a:pt x="7370" y="61787"/>
                    <a:pt x="8292" y="62736"/>
                    <a:pt x="8906" y="64555"/>
                  </a:cubicBezTo>
                  <a:cubicBezTo>
                    <a:pt x="10979" y="71280"/>
                    <a:pt x="15893" y="74682"/>
                    <a:pt x="23493" y="74761"/>
                  </a:cubicBezTo>
                  <a:cubicBezTo>
                    <a:pt x="27716" y="74840"/>
                    <a:pt x="31094" y="73733"/>
                    <a:pt x="33705" y="71438"/>
                  </a:cubicBezTo>
                  <a:cubicBezTo>
                    <a:pt x="38849" y="66929"/>
                    <a:pt x="41613" y="57752"/>
                    <a:pt x="41996" y="43828"/>
                  </a:cubicBezTo>
                  <a:cubicBezTo>
                    <a:pt x="35087" y="50078"/>
                    <a:pt x="28637" y="53163"/>
                    <a:pt x="22649" y="53163"/>
                  </a:cubicBezTo>
                  <a:cubicBezTo>
                    <a:pt x="16353" y="53163"/>
                    <a:pt x="10979" y="51028"/>
                    <a:pt x="6526" y="46676"/>
                  </a:cubicBezTo>
                  <a:cubicBezTo>
                    <a:pt x="2150" y="42483"/>
                    <a:pt x="0" y="36392"/>
                    <a:pt x="0" y="28559"/>
                  </a:cubicBezTo>
                  <a:cubicBezTo>
                    <a:pt x="0" y="19066"/>
                    <a:pt x="2227" y="11946"/>
                    <a:pt x="6603" y="7278"/>
                  </a:cubicBezTo>
                  <a:cubicBezTo>
                    <a:pt x="11286" y="2452"/>
                    <a:pt x="17351" y="0"/>
                    <a:pt x="24875" y="0"/>
                  </a:cubicBezTo>
                  <a:moveTo>
                    <a:pt x="22572" y="46122"/>
                  </a:moveTo>
                  <a:cubicBezTo>
                    <a:pt x="28944" y="46201"/>
                    <a:pt x="35394" y="41929"/>
                    <a:pt x="41920" y="33464"/>
                  </a:cubicBezTo>
                  <a:cubicBezTo>
                    <a:pt x="41689" y="23417"/>
                    <a:pt x="40154" y="16693"/>
                    <a:pt x="37313" y="13291"/>
                  </a:cubicBezTo>
                  <a:cubicBezTo>
                    <a:pt x="34012" y="9177"/>
                    <a:pt x="29866" y="7199"/>
                    <a:pt x="24952" y="7199"/>
                  </a:cubicBezTo>
                  <a:cubicBezTo>
                    <a:pt x="18964" y="7199"/>
                    <a:pt x="14511" y="9335"/>
                    <a:pt x="11516" y="13686"/>
                  </a:cubicBezTo>
                  <a:cubicBezTo>
                    <a:pt x="8906" y="17326"/>
                    <a:pt x="7601" y="22388"/>
                    <a:pt x="7601" y="28718"/>
                  </a:cubicBezTo>
                  <a:cubicBezTo>
                    <a:pt x="7601" y="34335"/>
                    <a:pt x="9059" y="38607"/>
                    <a:pt x="11900" y="41613"/>
                  </a:cubicBezTo>
                  <a:cubicBezTo>
                    <a:pt x="14587" y="44461"/>
                    <a:pt x="18196" y="46043"/>
                    <a:pt x="22572" y="46122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1C0DF51C-EE1C-4199-8A36-89AA1996E5D1}"/>
                </a:ext>
              </a:extLst>
            </p:cNvPr>
            <p:cNvSpPr/>
            <p:nvPr/>
          </p:nvSpPr>
          <p:spPr>
            <a:xfrm>
              <a:off x="742038" y="5207413"/>
              <a:ext cx="109405" cy="109808"/>
            </a:xfrm>
            <a:custGeom>
              <a:avLst/>
              <a:gdLst>
                <a:gd name="connsiteX0" fmla="*/ 1612 w 109405"/>
                <a:gd name="connsiteY0" fmla="*/ 21756 h 109808"/>
                <a:gd name="connsiteX1" fmla="*/ 14127 w 109405"/>
                <a:gd name="connsiteY1" fmla="*/ 21756 h 109808"/>
                <a:gd name="connsiteX2" fmla="*/ 14127 w 109405"/>
                <a:gd name="connsiteY2" fmla="*/ 11234 h 109808"/>
                <a:gd name="connsiteX3" fmla="*/ 13359 w 109405"/>
                <a:gd name="connsiteY3" fmla="*/ 0 h 109808"/>
                <a:gd name="connsiteX4" fmla="*/ 31478 w 109405"/>
                <a:gd name="connsiteY4" fmla="*/ 1028 h 109808"/>
                <a:gd name="connsiteX5" fmla="*/ 33397 w 109405"/>
                <a:gd name="connsiteY5" fmla="*/ 2057 h 109808"/>
                <a:gd name="connsiteX6" fmla="*/ 32169 w 109405"/>
                <a:gd name="connsiteY6" fmla="*/ 3719 h 109808"/>
                <a:gd name="connsiteX7" fmla="*/ 30941 w 109405"/>
                <a:gd name="connsiteY7" fmla="*/ 6962 h 109808"/>
                <a:gd name="connsiteX8" fmla="*/ 30941 w 109405"/>
                <a:gd name="connsiteY8" fmla="*/ 21835 h 109808"/>
                <a:gd name="connsiteX9" fmla="*/ 40154 w 109405"/>
                <a:gd name="connsiteY9" fmla="*/ 21835 h 109808"/>
                <a:gd name="connsiteX10" fmla="*/ 39616 w 109405"/>
                <a:gd name="connsiteY10" fmla="*/ 30459 h 109808"/>
                <a:gd name="connsiteX11" fmla="*/ 39616 w 109405"/>
                <a:gd name="connsiteY11" fmla="*/ 32516 h 109808"/>
                <a:gd name="connsiteX12" fmla="*/ 42073 w 109405"/>
                <a:gd name="connsiteY12" fmla="*/ 27215 h 109808"/>
                <a:gd name="connsiteX13" fmla="*/ 44453 w 109405"/>
                <a:gd name="connsiteY13" fmla="*/ 16139 h 109808"/>
                <a:gd name="connsiteX14" fmla="*/ 43302 w 109405"/>
                <a:gd name="connsiteY14" fmla="*/ 4272 h 109808"/>
                <a:gd name="connsiteX15" fmla="*/ 60346 w 109405"/>
                <a:gd name="connsiteY15" fmla="*/ 6250 h 109808"/>
                <a:gd name="connsiteX16" fmla="*/ 62572 w 109405"/>
                <a:gd name="connsiteY16" fmla="*/ 7516 h 109808"/>
                <a:gd name="connsiteX17" fmla="*/ 60653 w 109405"/>
                <a:gd name="connsiteY17" fmla="*/ 10285 h 109808"/>
                <a:gd name="connsiteX18" fmla="*/ 59962 w 109405"/>
                <a:gd name="connsiteY18" fmla="*/ 17879 h 109808"/>
                <a:gd name="connsiteX19" fmla="*/ 65029 w 109405"/>
                <a:gd name="connsiteY19" fmla="*/ 17879 h 109808"/>
                <a:gd name="connsiteX20" fmla="*/ 65029 w 109405"/>
                <a:gd name="connsiteY20" fmla="*/ 11788 h 109808"/>
                <a:gd name="connsiteX21" fmla="*/ 64338 w 109405"/>
                <a:gd name="connsiteY21" fmla="*/ 79 h 109808"/>
                <a:gd name="connsiteX22" fmla="*/ 83225 w 109405"/>
                <a:gd name="connsiteY22" fmla="*/ 1108 h 109808"/>
                <a:gd name="connsiteX23" fmla="*/ 85068 w 109405"/>
                <a:gd name="connsiteY23" fmla="*/ 2136 h 109808"/>
                <a:gd name="connsiteX24" fmla="*/ 83839 w 109405"/>
                <a:gd name="connsiteY24" fmla="*/ 3956 h 109808"/>
                <a:gd name="connsiteX25" fmla="*/ 82611 w 109405"/>
                <a:gd name="connsiteY25" fmla="*/ 7199 h 109808"/>
                <a:gd name="connsiteX26" fmla="*/ 82611 w 109405"/>
                <a:gd name="connsiteY26" fmla="*/ 17879 h 109808"/>
                <a:gd name="connsiteX27" fmla="*/ 103647 w 109405"/>
                <a:gd name="connsiteY27" fmla="*/ 17879 h 109808"/>
                <a:gd name="connsiteX28" fmla="*/ 103110 w 109405"/>
                <a:gd name="connsiteY28" fmla="*/ 26740 h 109808"/>
                <a:gd name="connsiteX29" fmla="*/ 103647 w 109405"/>
                <a:gd name="connsiteY29" fmla="*/ 35601 h 109808"/>
                <a:gd name="connsiteX30" fmla="*/ 82611 w 109405"/>
                <a:gd name="connsiteY30" fmla="*/ 35601 h 109808"/>
                <a:gd name="connsiteX31" fmla="*/ 82611 w 109405"/>
                <a:gd name="connsiteY31" fmla="*/ 45727 h 109808"/>
                <a:gd name="connsiteX32" fmla="*/ 106488 w 109405"/>
                <a:gd name="connsiteY32" fmla="*/ 45727 h 109808"/>
                <a:gd name="connsiteX33" fmla="*/ 105797 w 109405"/>
                <a:gd name="connsiteY33" fmla="*/ 54350 h 109808"/>
                <a:gd name="connsiteX34" fmla="*/ 106488 w 109405"/>
                <a:gd name="connsiteY34" fmla="*/ 63132 h 109808"/>
                <a:gd name="connsiteX35" fmla="*/ 88446 w 109405"/>
                <a:gd name="connsiteY35" fmla="*/ 63132 h 109808"/>
                <a:gd name="connsiteX36" fmla="*/ 109406 w 109405"/>
                <a:gd name="connsiteY36" fmla="*/ 88369 h 109808"/>
                <a:gd name="connsiteX37" fmla="*/ 98503 w 109405"/>
                <a:gd name="connsiteY37" fmla="*/ 105932 h 109808"/>
                <a:gd name="connsiteX38" fmla="*/ 82611 w 109405"/>
                <a:gd name="connsiteY38" fmla="*/ 84967 h 109808"/>
                <a:gd name="connsiteX39" fmla="*/ 82611 w 109405"/>
                <a:gd name="connsiteY39" fmla="*/ 109808 h 109808"/>
                <a:gd name="connsiteX40" fmla="*/ 73858 w 109405"/>
                <a:gd name="connsiteY40" fmla="*/ 109175 h 109808"/>
                <a:gd name="connsiteX41" fmla="*/ 65106 w 109405"/>
                <a:gd name="connsiteY41" fmla="*/ 109808 h 109808"/>
                <a:gd name="connsiteX42" fmla="*/ 65106 w 109405"/>
                <a:gd name="connsiteY42" fmla="*/ 83543 h 109808"/>
                <a:gd name="connsiteX43" fmla="*/ 45528 w 109405"/>
                <a:gd name="connsiteY43" fmla="*/ 105852 h 109808"/>
                <a:gd name="connsiteX44" fmla="*/ 34242 w 109405"/>
                <a:gd name="connsiteY44" fmla="*/ 89714 h 109808"/>
                <a:gd name="connsiteX45" fmla="*/ 52515 w 109405"/>
                <a:gd name="connsiteY45" fmla="*/ 72072 h 109808"/>
                <a:gd name="connsiteX46" fmla="*/ 57889 w 109405"/>
                <a:gd name="connsiteY46" fmla="*/ 62974 h 109808"/>
                <a:gd name="connsiteX47" fmla="*/ 45374 w 109405"/>
                <a:gd name="connsiteY47" fmla="*/ 62974 h 109808"/>
                <a:gd name="connsiteX48" fmla="*/ 39847 w 109405"/>
                <a:gd name="connsiteY48" fmla="*/ 75394 h 109808"/>
                <a:gd name="connsiteX49" fmla="*/ 30941 w 109405"/>
                <a:gd name="connsiteY49" fmla="*/ 63527 h 109808"/>
                <a:gd name="connsiteX50" fmla="*/ 30941 w 109405"/>
                <a:gd name="connsiteY50" fmla="*/ 109650 h 109808"/>
                <a:gd name="connsiteX51" fmla="*/ 22495 w 109405"/>
                <a:gd name="connsiteY51" fmla="*/ 109017 h 109808"/>
                <a:gd name="connsiteX52" fmla="*/ 14204 w 109405"/>
                <a:gd name="connsiteY52" fmla="*/ 109650 h 109808"/>
                <a:gd name="connsiteX53" fmla="*/ 14204 w 109405"/>
                <a:gd name="connsiteY53" fmla="*/ 76264 h 109808"/>
                <a:gd name="connsiteX54" fmla="*/ 7447 w 109405"/>
                <a:gd name="connsiteY54" fmla="*/ 87420 h 109808"/>
                <a:gd name="connsiteX55" fmla="*/ 0 w 109405"/>
                <a:gd name="connsiteY55" fmla="*/ 68037 h 109808"/>
                <a:gd name="connsiteX56" fmla="*/ 13052 w 109405"/>
                <a:gd name="connsiteY56" fmla="*/ 38765 h 109808"/>
                <a:gd name="connsiteX57" fmla="*/ 1689 w 109405"/>
                <a:gd name="connsiteY57" fmla="*/ 38765 h 109808"/>
                <a:gd name="connsiteX58" fmla="*/ 2227 w 109405"/>
                <a:gd name="connsiteY58" fmla="*/ 30142 h 109808"/>
                <a:gd name="connsiteX59" fmla="*/ 1612 w 109405"/>
                <a:gd name="connsiteY59" fmla="*/ 21756 h 109808"/>
                <a:gd name="connsiteX60" fmla="*/ 40691 w 109405"/>
                <a:gd name="connsiteY60" fmla="*/ 49841 h 109808"/>
                <a:gd name="connsiteX61" fmla="*/ 40231 w 109405"/>
                <a:gd name="connsiteY61" fmla="*/ 45727 h 109808"/>
                <a:gd name="connsiteX62" fmla="*/ 42687 w 109405"/>
                <a:gd name="connsiteY62" fmla="*/ 45727 h 109808"/>
                <a:gd name="connsiteX63" fmla="*/ 37083 w 109405"/>
                <a:gd name="connsiteY63" fmla="*/ 39082 h 109808"/>
                <a:gd name="connsiteX64" fmla="*/ 30864 w 109405"/>
                <a:gd name="connsiteY64" fmla="*/ 39082 h 109808"/>
                <a:gd name="connsiteX65" fmla="*/ 30864 w 109405"/>
                <a:gd name="connsiteY65" fmla="*/ 39635 h 109808"/>
                <a:gd name="connsiteX66" fmla="*/ 40691 w 109405"/>
                <a:gd name="connsiteY66" fmla="*/ 49841 h 109808"/>
                <a:gd name="connsiteX67" fmla="*/ 65029 w 109405"/>
                <a:gd name="connsiteY67" fmla="*/ 45727 h 109808"/>
                <a:gd name="connsiteX68" fmla="*/ 65029 w 109405"/>
                <a:gd name="connsiteY68" fmla="*/ 35601 h 109808"/>
                <a:gd name="connsiteX69" fmla="*/ 56353 w 109405"/>
                <a:gd name="connsiteY69" fmla="*/ 35601 h 109808"/>
                <a:gd name="connsiteX70" fmla="*/ 51517 w 109405"/>
                <a:gd name="connsiteY70" fmla="*/ 45727 h 109808"/>
                <a:gd name="connsiteX71" fmla="*/ 65029 w 109405"/>
                <a:gd name="connsiteY71" fmla="*/ 45727 h 10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9405" h="109808">
                  <a:moveTo>
                    <a:pt x="1612" y="21756"/>
                  </a:moveTo>
                  <a:lnTo>
                    <a:pt x="14127" y="21756"/>
                  </a:lnTo>
                  <a:lnTo>
                    <a:pt x="14127" y="11234"/>
                  </a:lnTo>
                  <a:cubicBezTo>
                    <a:pt x="13973" y="7674"/>
                    <a:pt x="13743" y="3876"/>
                    <a:pt x="13359" y="0"/>
                  </a:cubicBezTo>
                  <a:cubicBezTo>
                    <a:pt x="17351" y="712"/>
                    <a:pt x="23417" y="1028"/>
                    <a:pt x="31478" y="1028"/>
                  </a:cubicBezTo>
                  <a:cubicBezTo>
                    <a:pt x="32707" y="1028"/>
                    <a:pt x="33321" y="1345"/>
                    <a:pt x="33397" y="2057"/>
                  </a:cubicBezTo>
                  <a:cubicBezTo>
                    <a:pt x="33244" y="2532"/>
                    <a:pt x="32860" y="3085"/>
                    <a:pt x="32169" y="3719"/>
                  </a:cubicBezTo>
                  <a:cubicBezTo>
                    <a:pt x="31325" y="4430"/>
                    <a:pt x="30941" y="5459"/>
                    <a:pt x="30941" y="6962"/>
                  </a:cubicBezTo>
                  <a:lnTo>
                    <a:pt x="30941" y="21835"/>
                  </a:lnTo>
                  <a:lnTo>
                    <a:pt x="40154" y="21835"/>
                  </a:lnTo>
                  <a:cubicBezTo>
                    <a:pt x="39770" y="24604"/>
                    <a:pt x="39616" y="27452"/>
                    <a:pt x="39616" y="30459"/>
                  </a:cubicBezTo>
                  <a:lnTo>
                    <a:pt x="39616" y="32516"/>
                  </a:lnTo>
                  <a:cubicBezTo>
                    <a:pt x="40614" y="30854"/>
                    <a:pt x="41459" y="29113"/>
                    <a:pt x="42073" y="27215"/>
                  </a:cubicBezTo>
                  <a:cubicBezTo>
                    <a:pt x="43378" y="23417"/>
                    <a:pt x="44146" y="19699"/>
                    <a:pt x="44453" y="16139"/>
                  </a:cubicBezTo>
                  <a:cubicBezTo>
                    <a:pt x="44223" y="13687"/>
                    <a:pt x="43839" y="9731"/>
                    <a:pt x="43302" y="4272"/>
                  </a:cubicBezTo>
                  <a:cubicBezTo>
                    <a:pt x="48829" y="5380"/>
                    <a:pt x="54511" y="6013"/>
                    <a:pt x="60346" y="6250"/>
                  </a:cubicBezTo>
                  <a:cubicBezTo>
                    <a:pt x="61651" y="6250"/>
                    <a:pt x="62342" y="6646"/>
                    <a:pt x="62572" y="7516"/>
                  </a:cubicBezTo>
                  <a:cubicBezTo>
                    <a:pt x="62572" y="8070"/>
                    <a:pt x="61958" y="8940"/>
                    <a:pt x="60653" y="10285"/>
                  </a:cubicBezTo>
                  <a:cubicBezTo>
                    <a:pt x="60499" y="13054"/>
                    <a:pt x="60269" y="15585"/>
                    <a:pt x="59962" y="17879"/>
                  </a:cubicBezTo>
                  <a:lnTo>
                    <a:pt x="65029" y="17879"/>
                  </a:lnTo>
                  <a:lnTo>
                    <a:pt x="65029" y="11788"/>
                  </a:lnTo>
                  <a:cubicBezTo>
                    <a:pt x="64876" y="8070"/>
                    <a:pt x="64645" y="4193"/>
                    <a:pt x="64338" y="79"/>
                  </a:cubicBezTo>
                  <a:cubicBezTo>
                    <a:pt x="68407" y="791"/>
                    <a:pt x="74703" y="1108"/>
                    <a:pt x="83225" y="1108"/>
                  </a:cubicBezTo>
                  <a:cubicBezTo>
                    <a:pt x="84453" y="1108"/>
                    <a:pt x="85068" y="1424"/>
                    <a:pt x="85068" y="2136"/>
                  </a:cubicBezTo>
                  <a:cubicBezTo>
                    <a:pt x="84914" y="2690"/>
                    <a:pt x="84530" y="3323"/>
                    <a:pt x="83839" y="3956"/>
                  </a:cubicBezTo>
                  <a:cubicBezTo>
                    <a:pt x="82995" y="4747"/>
                    <a:pt x="82611" y="5776"/>
                    <a:pt x="82611" y="7199"/>
                  </a:cubicBezTo>
                  <a:lnTo>
                    <a:pt x="82611" y="17879"/>
                  </a:lnTo>
                  <a:lnTo>
                    <a:pt x="103647" y="17879"/>
                  </a:lnTo>
                  <a:cubicBezTo>
                    <a:pt x="103263" y="20807"/>
                    <a:pt x="103110" y="23734"/>
                    <a:pt x="103110" y="26740"/>
                  </a:cubicBezTo>
                  <a:cubicBezTo>
                    <a:pt x="103110" y="29667"/>
                    <a:pt x="103263" y="32594"/>
                    <a:pt x="103647" y="35601"/>
                  </a:cubicBezTo>
                  <a:lnTo>
                    <a:pt x="82611" y="35601"/>
                  </a:lnTo>
                  <a:lnTo>
                    <a:pt x="82611" y="45727"/>
                  </a:lnTo>
                  <a:lnTo>
                    <a:pt x="106488" y="45727"/>
                  </a:lnTo>
                  <a:cubicBezTo>
                    <a:pt x="106027" y="48496"/>
                    <a:pt x="105797" y="51344"/>
                    <a:pt x="105797" y="54350"/>
                  </a:cubicBezTo>
                  <a:cubicBezTo>
                    <a:pt x="105797" y="57119"/>
                    <a:pt x="106027" y="60047"/>
                    <a:pt x="106488" y="63132"/>
                  </a:cubicBezTo>
                  <a:lnTo>
                    <a:pt x="88446" y="63132"/>
                  </a:lnTo>
                  <a:cubicBezTo>
                    <a:pt x="94511" y="73970"/>
                    <a:pt x="101498" y="82356"/>
                    <a:pt x="109406" y="88369"/>
                  </a:cubicBezTo>
                  <a:cubicBezTo>
                    <a:pt x="105413" y="93115"/>
                    <a:pt x="101805" y="98970"/>
                    <a:pt x="98503" y="105932"/>
                  </a:cubicBezTo>
                  <a:cubicBezTo>
                    <a:pt x="93283" y="100157"/>
                    <a:pt x="87908" y="93195"/>
                    <a:pt x="82611" y="84967"/>
                  </a:cubicBezTo>
                  <a:lnTo>
                    <a:pt x="82611" y="109808"/>
                  </a:lnTo>
                  <a:cubicBezTo>
                    <a:pt x="79616" y="109333"/>
                    <a:pt x="76699" y="109175"/>
                    <a:pt x="73858" y="109175"/>
                  </a:cubicBezTo>
                  <a:cubicBezTo>
                    <a:pt x="70864" y="109175"/>
                    <a:pt x="67947" y="109413"/>
                    <a:pt x="65106" y="109808"/>
                  </a:cubicBezTo>
                  <a:lnTo>
                    <a:pt x="65106" y="83543"/>
                  </a:lnTo>
                  <a:cubicBezTo>
                    <a:pt x="58580" y="93036"/>
                    <a:pt x="52054" y="100552"/>
                    <a:pt x="45528" y="105852"/>
                  </a:cubicBezTo>
                  <a:cubicBezTo>
                    <a:pt x="42994" y="100314"/>
                    <a:pt x="39232" y="94935"/>
                    <a:pt x="34242" y="89714"/>
                  </a:cubicBezTo>
                  <a:cubicBezTo>
                    <a:pt x="41152" y="85204"/>
                    <a:pt x="47217" y="79350"/>
                    <a:pt x="52515" y="72072"/>
                  </a:cubicBezTo>
                  <a:cubicBezTo>
                    <a:pt x="54434" y="69223"/>
                    <a:pt x="56200" y="66217"/>
                    <a:pt x="57889" y="62974"/>
                  </a:cubicBezTo>
                  <a:lnTo>
                    <a:pt x="45374" y="62974"/>
                  </a:lnTo>
                  <a:cubicBezTo>
                    <a:pt x="43302" y="66850"/>
                    <a:pt x="41459" y="71043"/>
                    <a:pt x="39847" y="75394"/>
                  </a:cubicBezTo>
                  <a:cubicBezTo>
                    <a:pt x="37083" y="71360"/>
                    <a:pt x="34088" y="67404"/>
                    <a:pt x="30941" y="63527"/>
                  </a:cubicBezTo>
                  <a:lnTo>
                    <a:pt x="30941" y="109650"/>
                  </a:lnTo>
                  <a:cubicBezTo>
                    <a:pt x="28023" y="109175"/>
                    <a:pt x="25182" y="109017"/>
                    <a:pt x="22495" y="109017"/>
                  </a:cubicBezTo>
                  <a:cubicBezTo>
                    <a:pt x="19578" y="109017"/>
                    <a:pt x="16814" y="109254"/>
                    <a:pt x="14204" y="109650"/>
                  </a:cubicBezTo>
                  <a:lnTo>
                    <a:pt x="14204" y="76264"/>
                  </a:lnTo>
                  <a:cubicBezTo>
                    <a:pt x="12054" y="80062"/>
                    <a:pt x="9827" y="83780"/>
                    <a:pt x="7447" y="87420"/>
                  </a:cubicBezTo>
                  <a:cubicBezTo>
                    <a:pt x="6065" y="81328"/>
                    <a:pt x="3608" y="74920"/>
                    <a:pt x="0" y="68037"/>
                  </a:cubicBezTo>
                  <a:cubicBezTo>
                    <a:pt x="6065" y="58860"/>
                    <a:pt x="10442" y="49050"/>
                    <a:pt x="13052" y="38765"/>
                  </a:cubicBezTo>
                  <a:lnTo>
                    <a:pt x="1689" y="38765"/>
                  </a:lnTo>
                  <a:cubicBezTo>
                    <a:pt x="1919" y="35759"/>
                    <a:pt x="2073" y="32911"/>
                    <a:pt x="2227" y="30142"/>
                  </a:cubicBezTo>
                  <a:cubicBezTo>
                    <a:pt x="2073" y="27373"/>
                    <a:pt x="1843" y="24525"/>
                    <a:pt x="1612" y="21756"/>
                  </a:cubicBezTo>
                  <a:moveTo>
                    <a:pt x="40691" y="49841"/>
                  </a:moveTo>
                  <a:cubicBezTo>
                    <a:pt x="40538" y="48496"/>
                    <a:pt x="40384" y="47072"/>
                    <a:pt x="40231" y="45727"/>
                  </a:cubicBezTo>
                  <a:lnTo>
                    <a:pt x="42687" y="45727"/>
                  </a:lnTo>
                  <a:cubicBezTo>
                    <a:pt x="40845" y="43433"/>
                    <a:pt x="39002" y="41218"/>
                    <a:pt x="37083" y="39082"/>
                  </a:cubicBezTo>
                  <a:lnTo>
                    <a:pt x="30864" y="39082"/>
                  </a:lnTo>
                  <a:lnTo>
                    <a:pt x="30864" y="39635"/>
                  </a:lnTo>
                  <a:cubicBezTo>
                    <a:pt x="34012" y="42800"/>
                    <a:pt x="37236" y="46202"/>
                    <a:pt x="40691" y="49841"/>
                  </a:cubicBezTo>
                  <a:moveTo>
                    <a:pt x="65029" y="45727"/>
                  </a:moveTo>
                  <a:lnTo>
                    <a:pt x="65029" y="35601"/>
                  </a:lnTo>
                  <a:lnTo>
                    <a:pt x="56353" y="35601"/>
                  </a:lnTo>
                  <a:cubicBezTo>
                    <a:pt x="54971" y="39398"/>
                    <a:pt x="53359" y="42721"/>
                    <a:pt x="51517" y="45727"/>
                  </a:cubicBezTo>
                  <a:lnTo>
                    <a:pt x="65029" y="4572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43EC209-4F80-4747-85E2-691556E9B78D}"/>
                </a:ext>
              </a:extLst>
            </p:cNvPr>
            <p:cNvSpPr/>
            <p:nvPr/>
          </p:nvSpPr>
          <p:spPr>
            <a:xfrm>
              <a:off x="858430" y="5207413"/>
              <a:ext cx="108330" cy="109175"/>
            </a:xfrm>
            <a:custGeom>
              <a:avLst/>
              <a:gdLst>
                <a:gd name="connsiteX0" fmla="*/ 0 w 108330"/>
                <a:gd name="connsiteY0" fmla="*/ 17484 h 109175"/>
                <a:gd name="connsiteX1" fmla="*/ 54972 w 108330"/>
                <a:gd name="connsiteY1" fmla="*/ 17484 h 109175"/>
                <a:gd name="connsiteX2" fmla="*/ 53359 w 108330"/>
                <a:gd name="connsiteY2" fmla="*/ 0 h 109175"/>
                <a:gd name="connsiteX3" fmla="*/ 72246 w 108330"/>
                <a:gd name="connsiteY3" fmla="*/ 791 h 109175"/>
                <a:gd name="connsiteX4" fmla="*/ 74089 w 108330"/>
                <a:gd name="connsiteY4" fmla="*/ 1978 h 109175"/>
                <a:gd name="connsiteX5" fmla="*/ 72860 w 108330"/>
                <a:gd name="connsiteY5" fmla="*/ 3639 h 109175"/>
                <a:gd name="connsiteX6" fmla="*/ 72092 w 108330"/>
                <a:gd name="connsiteY6" fmla="*/ 6408 h 109175"/>
                <a:gd name="connsiteX7" fmla="*/ 72400 w 108330"/>
                <a:gd name="connsiteY7" fmla="*/ 17563 h 109175"/>
                <a:gd name="connsiteX8" fmla="*/ 83302 w 108330"/>
                <a:gd name="connsiteY8" fmla="*/ 17563 h 109175"/>
                <a:gd name="connsiteX9" fmla="*/ 77237 w 108330"/>
                <a:gd name="connsiteY9" fmla="*/ 9652 h 109175"/>
                <a:gd name="connsiteX10" fmla="*/ 90442 w 108330"/>
                <a:gd name="connsiteY10" fmla="*/ 1028 h 109175"/>
                <a:gd name="connsiteX11" fmla="*/ 108331 w 108330"/>
                <a:gd name="connsiteY11" fmla="*/ 23576 h 109175"/>
                <a:gd name="connsiteX12" fmla="*/ 100653 w 108330"/>
                <a:gd name="connsiteY12" fmla="*/ 27927 h 109175"/>
                <a:gd name="connsiteX13" fmla="*/ 101344 w 108330"/>
                <a:gd name="connsiteY13" fmla="*/ 35997 h 109175"/>
                <a:gd name="connsiteX14" fmla="*/ 73782 w 108330"/>
                <a:gd name="connsiteY14" fmla="*/ 35997 h 109175"/>
                <a:gd name="connsiteX15" fmla="*/ 74780 w 108330"/>
                <a:gd name="connsiteY15" fmla="*/ 47942 h 109175"/>
                <a:gd name="connsiteX16" fmla="*/ 81075 w 108330"/>
                <a:gd name="connsiteY16" fmla="*/ 81090 h 109175"/>
                <a:gd name="connsiteX17" fmla="*/ 85682 w 108330"/>
                <a:gd name="connsiteY17" fmla="*/ 85204 h 109175"/>
                <a:gd name="connsiteX18" fmla="*/ 91747 w 108330"/>
                <a:gd name="connsiteY18" fmla="*/ 81169 h 109175"/>
                <a:gd name="connsiteX19" fmla="*/ 100653 w 108330"/>
                <a:gd name="connsiteY19" fmla="*/ 69065 h 109175"/>
                <a:gd name="connsiteX20" fmla="*/ 105183 w 108330"/>
                <a:gd name="connsiteY20" fmla="*/ 93353 h 109175"/>
                <a:gd name="connsiteX21" fmla="*/ 95970 w 108330"/>
                <a:gd name="connsiteY21" fmla="*/ 101660 h 109175"/>
                <a:gd name="connsiteX22" fmla="*/ 82227 w 108330"/>
                <a:gd name="connsiteY22" fmla="*/ 109175 h 109175"/>
                <a:gd name="connsiteX23" fmla="*/ 69405 w 108330"/>
                <a:gd name="connsiteY23" fmla="*/ 100631 h 109175"/>
                <a:gd name="connsiteX24" fmla="*/ 60346 w 108330"/>
                <a:gd name="connsiteY24" fmla="*/ 73021 h 109175"/>
                <a:gd name="connsiteX25" fmla="*/ 55970 w 108330"/>
                <a:gd name="connsiteY25" fmla="*/ 35917 h 109175"/>
                <a:gd name="connsiteX26" fmla="*/ 0 w 108330"/>
                <a:gd name="connsiteY26" fmla="*/ 35917 h 109175"/>
                <a:gd name="connsiteX27" fmla="*/ 691 w 108330"/>
                <a:gd name="connsiteY27" fmla="*/ 26740 h 109175"/>
                <a:gd name="connsiteX28" fmla="*/ 0 w 108330"/>
                <a:gd name="connsiteY28" fmla="*/ 17484 h 109175"/>
                <a:gd name="connsiteX29" fmla="*/ 3301 w 108330"/>
                <a:gd name="connsiteY29" fmla="*/ 46676 h 109175"/>
                <a:gd name="connsiteX30" fmla="*/ 52284 w 108330"/>
                <a:gd name="connsiteY30" fmla="*/ 46676 h 109175"/>
                <a:gd name="connsiteX31" fmla="*/ 51593 w 108330"/>
                <a:gd name="connsiteY31" fmla="*/ 55299 h 109175"/>
                <a:gd name="connsiteX32" fmla="*/ 52284 w 108330"/>
                <a:gd name="connsiteY32" fmla="*/ 63923 h 109175"/>
                <a:gd name="connsiteX33" fmla="*/ 36699 w 108330"/>
                <a:gd name="connsiteY33" fmla="*/ 63923 h 109175"/>
                <a:gd name="connsiteX34" fmla="*/ 36699 w 108330"/>
                <a:gd name="connsiteY34" fmla="*/ 80695 h 109175"/>
                <a:gd name="connsiteX35" fmla="*/ 44223 w 108330"/>
                <a:gd name="connsiteY35" fmla="*/ 79666 h 109175"/>
                <a:gd name="connsiteX36" fmla="*/ 55509 w 108330"/>
                <a:gd name="connsiteY36" fmla="*/ 77847 h 109175"/>
                <a:gd name="connsiteX37" fmla="*/ 54741 w 108330"/>
                <a:gd name="connsiteY37" fmla="*/ 87182 h 109175"/>
                <a:gd name="connsiteX38" fmla="*/ 55509 w 108330"/>
                <a:gd name="connsiteY38" fmla="*/ 95489 h 109175"/>
                <a:gd name="connsiteX39" fmla="*/ 5298 w 108330"/>
                <a:gd name="connsiteY39" fmla="*/ 103400 h 109175"/>
                <a:gd name="connsiteX40" fmla="*/ 2841 w 108330"/>
                <a:gd name="connsiteY40" fmla="*/ 104903 h 109175"/>
                <a:gd name="connsiteX41" fmla="*/ 1689 w 108330"/>
                <a:gd name="connsiteY41" fmla="*/ 103400 h 109175"/>
                <a:gd name="connsiteX42" fmla="*/ 1689 w 108330"/>
                <a:gd name="connsiteY42" fmla="*/ 94460 h 109175"/>
                <a:gd name="connsiteX43" fmla="*/ 691 w 108330"/>
                <a:gd name="connsiteY43" fmla="*/ 84413 h 109175"/>
                <a:gd name="connsiteX44" fmla="*/ 7447 w 108330"/>
                <a:gd name="connsiteY44" fmla="*/ 84334 h 109175"/>
                <a:gd name="connsiteX45" fmla="*/ 18733 w 108330"/>
                <a:gd name="connsiteY45" fmla="*/ 83306 h 109175"/>
                <a:gd name="connsiteX46" fmla="*/ 18733 w 108330"/>
                <a:gd name="connsiteY46" fmla="*/ 63923 h 109175"/>
                <a:gd name="connsiteX47" fmla="*/ 3301 w 108330"/>
                <a:gd name="connsiteY47" fmla="*/ 63923 h 109175"/>
                <a:gd name="connsiteX48" fmla="*/ 3839 w 108330"/>
                <a:gd name="connsiteY48" fmla="*/ 55299 h 109175"/>
                <a:gd name="connsiteX49" fmla="*/ 3301 w 108330"/>
                <a:gd name="connsiteY49" fmla="*/ 46676 h 1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8330" h="109175">
                  <a:moveTo>
                    <a:pt x="0" y="17484"/>
                  </a:moveTo>
                  <a:lnTo>
                    <a:pt x="54972" y="17484"/>
                  </a:lnTo>
                  <a:cubicBezTo>
                    <a:pt x="54588" y="9731"/>
                    <a:pt x="54050" y="3876"/>
                    <a:pt x="53359" y="0"/>
                  </a:cubicBezTo>
                  <a:cubicBezTo>
                    <a:pt x="56968" y="554"/>
                    <a:pt x="63263" y="791"/>
                    <a:pt x="72246" y="791"/>
                  </a:cubicBezTo>
                  <a:cubicBezTo>
                    <a:pt x="73321" y="791"/>
                    <a:pt x="73935" y="1187"/>
                    <a:pt x="74089" y="1978"/>
                  </a:cubicBezTo>
                  <a:cubicBezTo>
                    <a:pt x="73858" y="2532"/>
                    <a:pt x="73474" y="3085"/>
                    <a:pt x="72860" y="3639"/>
                  </a:cubicBezTo>
                  <a:cubicBezTo>
                    <a:pt x="72323" y="4509"/>
                    <a:pt x="72092" y="5380"/>
                    <a:pt x="72092" y="6408"/>
                  </a:cubicBezTo>
                  <a:cubicBezTo>
                    <a:pt x="72092" y="9414"/>
                    <a:pt x="72169" y="13133"/>
                    <a:pt x="72400" y="17563"/>
                  </a:cubicBezTo>
                  <a:lnTo>
                    <a:pt x="83302" y="17563"/>
                  </a:lnTo>
                  <a:cubicBezTo>
                    <a:pt x="81459" y="15032"/>
                    <a:pt x="79386" y="12421"/>
                    <a:pt x="77237" y="9652"/>
                  </a:cubicBezTo>
                  <a:cubicBezTo>
                    <a:pt x="83071" y="6408"/>
                    <a:pt x="87448" y="3560"/>
                    <a:pt x="90442" y="1028"/>
                  </a:cubicBezTo>
                  <a:cubicBezTo>
                    <a:pt x="96814" y="6804"/>
                    <a:pt x="102803" y="14319"/>
                    <a:pt x="108331" y="23576"/>
                  </a:cubicBezTo>
                  <a:cubicBezTo>
                    <a:pt x="105797" y="24841"/>
                    <a:pt x="103187" y="26345"/>
                    <a:pt x="100653" y="27927"/>
                  </a:cubicBezTo>
                  <a:cubicBezTo>
                    <a:pt x="100730" y="30616"/>
                    <a:pt x="100960" y="33306"/>
                    <a:pt x="101344" y="35997"/>
                  </a:cubicBezTo>
                  <a:lnTo>
                    <a:pt x="73782" y="35997"/>
                  </a:lnTo>
                  <a:cubicBezTo>
                    <a:pt x="74089" y="39715"/>
                    <a:pt x="74396" y="43670"/>
                    <a:pt x="74780" y="47942"/>
                  </a:cubicBezTo>
                  <a:cubicBezTo>
                    <a:pt x="76392" y="63290"/>
                    <a:pt x="78465" y="74366"/>
                    <a:pt x="81075" y="81090"/>
                  </a:cubicBezTo>
                  <a:cubicBezTo>
                    <a:pt x="82073" y="83780"/>
                    <a:pt x="83609" y="85125"/>
                    <a:pt x="85682" y="85204"/>
                  </a:cubicBezTo>
                  <a:cubicBezTo>
                    <a:pt x="86987" y="85204"/>
                    <a:pt x="88983" y="83859"/>
                    <a:pt x="91747" y="81169"/>
                  </a:cubicBezTo>
                  <a:cubicBezTo>
                    <a:pt x="94588" y="78638"/>
                    <a:pt x="97582" y="74603"/>
                    <a:pt x="100653" y="69065"/>
                  </a:cubicBezTo>
                  <a:cubicBezTo>
                    <a:pt x="101344" y="76897"/>
                    <a:pt x="102803" y="84967"/>
                    <a:pt x="105183" y="93353"/>
                  </a:cubicBezTo>
                  <a:cubicBezTo>
                    <a:pt x="101498" y="95884"/>
                    <a:pt x="98427" y="98653"/>
                    <a:pt x="95970" y="101660"/>
                  </a:cubicBezTo>
                  <a:cubicBezTo>
                    <a:pt x="90595" y="106485"/>
                    <a:pt x="85989" y="109017"/>
                    <a:pt x="82227" y="109175"/>
                  </a:cubicBezTo>
                  <a:cubicBezTo>
                    <a:pt x="77237" y="109175"/>
                    <a:pt x="72937" y="106327"/>
                    <a:pt x="69405" y="100631"/>
                  </a:cubicBezTo>
                  <a:cubicBezTo>
                    <a:pt x="65874" y="94698"/>
                    <a:pt x="62879" y="85520"/>
                    <a:pt x="60346" y="73021"/>
                  </a:cubicBezTo>
                  <a:cubicBezTo>
                    <a:pt x="58426" y="62261"/>
                    <a:pt x="56968" y="49920"/>
                    <a:pt x="55970" y="35917"/>
                  </a:cubicBezTo>
                  <a:lnTo>
                    <a:pt x="0" y="35917"/>
                  </a:lnTo>
                  <a:cubicBezTo>
                    <a:pt x="307" y="32832"/>
                    <a:pt x="537" y="29746"/>
                    <a:pt x="691" y="26740"/>
                  </a:cubicBezTo>
                  <a:cubicBezTo>
                    <a:pt x="537" y="23655"/>
                    <a:pt x="307" y="20570"/>
                    <a:pt x="0" y="17484"/>
                  </a:cubicBezTo>
                  <a:moveTo>
                    <a:pt x="3301" y="46676"/>
                  </a:moveTo>
                  <a:lnTo>
                    <a:pt x="52284" y="46676"/>
                  </a:lnTo>
                  <a:cubicBezTo>
                    <a:pt x="51824" y="49445"/>
                    <a:pt x="51593" y="52294"/>
                    <a:pt x="51593" y="55299"/>
                  </a:cubicBezTo>
                  <a:cubicBezTo>
                    <a:pt x="51593" y="58069"/>
                    <a:pt x="51824" y="60917"/>
                    <a:pt x="52284" y="63923"/>
                  </a:cubicBezTo>
                  <a:lnTo>
                    <a:pt x="36699" y="63923"/>
                  </a:lnTo>
                  <a:lnTo>
                    <a:pt x="36699" y="80695"/>
                  </a:lnTo>
                  <a:cubicBezTo>
                    <a:pt x="39079" y="80378"/>
                    <a:pt x="41613" y="80062"/>
                    <a:pt x="44223" y="79666"/>
                  </a:cubicBezTo>
                  <a:cubicBezTo>
                    <a:pt x="47908" y="79271"/>
                    <a:pt x="51670" y="78638"/>
                    <a:pt x="55509" y="77847"/>
                  </a:cubicBezTo>
                  <a:cubicBezTo>
                    <a:pt x="54972" y="80932"/>
                    <a:pt x="54741" y="84017"/>
                    <a:pt x="54741" y="87182"/>
                  </a:cubicBezTo>
                  <a:cubicBezTo>
                    <a:pt x="54741" y="89872"/>
                    <a:pt x="54972" y="92641"/>
                    <a:pt x="55509" y="95489"/>
                  </a:cubicBezTo>
                  <a:cubicBezTo>
                    <a:pt x="38081" y="98416"/>
                    <a:pt x="21344" y="101027"/>
                    <a:pt x="5298" y="103400"/>
                  </a:cubicBezTo>
                  <a:cubicBezTo>
                    <a:pt x="4146" y="104270"/>
                    <a:pt x="3378" y="104745"/>
                    <a:pt x="2841" y="104903"/>
                  </a:cubicBezTo>
                  <a:cubicBezTo>
                    <a:pt x="2073" y="104745"/>
                    <a:pt x="1689" y="104270"/>
                    <a:pt x="1689" y="103400"/>
                  </a:cubicBezTo>
                  <a:lnTo>
                    <a:pt x="1689" y="94460"/>
                  </a:lnTo>
                  <a:cubicBezTo>
                    <a:pt x="1612" y="91217"/>
                    <a:pt x="1305" y="87894"/>
                    <a:pt x="691" y="84413"/>
                  </a:cubicBezTo>
                  <a:cubicBezTo>
                    <a:pt x="2841" y="84334"/>
                    <a:pt x="5144" y="84334"/>
                    <a:pt x="7447" y="84334"/>
                  </a:cubicBezTo>
                  <a:cubicBezTo>
                    <a:pt x="9520" y="84255"/>
                    <a:pt x="13282" y="83939"/>
                    <a:pt x="18733" y="83306"/>
                  </a:cubicBezTo>
                  <a:lnTo>
                    <a:pt x="18733" y="63923"/>
                  </a:lnTo>
                  <a:lnTo>
                    <a:pt x="3301" y="63923"/>
                  </a:lnTo>
                  <a:cubicBezTo>
                    <a:pt x="3608" y="60917"/>
                    <a:pt x="3762" y="58069"/>
                    <a:pt x="3839" y="55299"/>
                  </a:cubicBezTo>
                  <a:cubicBezTo>
                    <a:pt x="3762" y="52294"/>
                    <a:pt x="3608" y="49445"/>
                    <a:pt x="3301" y="46676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72D7399-2DEA-4C81-ABC3-4615C83A7086}"/>
                </a:ext>
              </a:extLst>
            </p:cNvPr>
            <p:cNvSpPr/>
            <p:nvPr/>
          </p:nvSpPr>
          <p:spPr>
            <a:xfrm>
              <a:off x="973133" y="5207809"/>
              <a:ext cx="108100" cy="109254"/>
            </a:xfrm>
            <a:custGeom>
              <a:avLst/>
              <a:gdLst>
                <a:gd name="connsiteX0" fmla="*/ 44453 w 108100"/>
                <a:gd name="connsiteY0" fmla="*/ 0 h 109254"/>
                <a:gd name="connsiteX1" fmla="*/ 54050 w 108100"/>
                <a:gd name="connsiteY1" fmla="*/ 553 h 109254"/>
                <a:gd name="connsiteX2" fmla="*/ 63494 w 108100"/>
                <a:gd name="connsiteY2" fmla="*/ 0 h 109254"/>
                <a:gd name="connsiteX3" fmla="*/ 84530 w 108100"/>
                <a:gd name="connsiteY3" fmla="*/ 17879 h 109254"/>
                <a:gd name="connsiteX4" fmla="*/ 108100 w 108100"/>
                <a:gd name="connsiteY4" fmla="*/ 29192 h 109254"/>
                <a:gd name="connsiteX5" fmla="*/ 99425 w 108100"/>
                <a:gd name="connsiteY5" fmla="*/ 47705 h 109254"/>
                <a:gd name="connsiteX6" fmla="*/ 82457 w 108100"/>
                <a:gd name="connsiteY6" fmla="*/ 38606 h 109254"/>
                <a:gd name="connsiteX7" fmla="*/ 82995 w 108100"/>
                <a:gd name="connsiteY7" fmla="*/ 46360 h 109254"/>
                <a:gd name="connsiteX8" fmla="*/ 25106 w 108100"/>
                <a:gd name="connsiteY8" fmla="*/ 46360 h 109254"/>
                <a:gd name="connsiteX9" fmla="*/ 25566 w 108100"/>
                <a:gd name="connsiteY9" fmla="*/ 39477 h 109254"/>
                <a:gd name="connsiteX10" fmla="*/ 9213 w 108100"/>
                <a:gd name="connsiteY10" fmla="*/ 48258 h 109254"/>
                <a:gd name="connsiteX11" fmla="*/ 0 w 108100"/>
                <a:gd name="connsiteY11" fmla="*/ 30142 h 109254"/>
                <a:gd name="connsiteX12" fmla="*/ 25643 w 108100"/>
                <a:gd name="connsiteY12" fmla="*/ 16534 h 109254"/>
                <a:gd name="connsiteX13" fmla="*/ 44453 w 108100"/>
                <a:gd name="connsiteY13" fmla="*/ 0 h 109254"/>
                <a:gd name="connsiteX14" fmla="*/ 2073 w 108100"/>
                <a:gd name="connsiteY14" fmla="*/ 54271 h 109254"/>
                <a:gd name="connsiteX15" fmla="*/ 105567 w 108100"/>
                <a:gd name="connsiteY15" fmla="*/ 54271 h 109254"/>
                <a:gd name="connsiteX16" fmla="*/ 104876 w 108100"/>
                <a:gd name="connsiteY16" fmla="*/ 62815 h 109254"/>
                <a:gd name="connsiteX17" fmla="*/ 105567 w 108100"/>
                <a:gd name="connsiteY17" fmla="*/ 71122 h 109254"/>
                <a:gd name="connsiteX18" fmla="*/ 85759 w 108100"/>
                <a:gd name="connsiteY18" fmla="*/ 71122 h 109254"/>
                <a:gd name="connsiteX19" fmla="*/ 107179 w 108100"/>
                <a:gd name="connsiteY19" fmla="*/ 98653 h 109254"/>
                <a:gd name="connsiteX20" fmla="*/ 91056 w 108100"/>
                <a:gd name="connsiteY20" fmla="*/ 109254 h 109254"/>
                <a:gd name="connsiteX21" fmla="*/ 84607 w 108100"/>
                <a:gd name="connsiteY21" fmla="*/ 99128 h 109254"/>
                <a:gd name="connsiteX22" fmla="*/ 11056 w 108100"/>
                <a:gd name="connsiteY22" fmla="*/ 107118 h 109254"/>
                <a:gd name="connsiteX23" fmla="*/ 8906 w 108100"/>
                <a:gd name="connsiteY23" fmla="*/ 108858 h 109254"/>
                <a:gd name="connsiteX24" fmla="*/ 7678 w 108100"/>
                <a:gd name="connsiteY24" fmla="*/ 107039 h 109254"/>
                <a:gd name="connsiteX25" fmla="*/ 3071 w 108100"/>
                <a:gd name="connsiteY25" fmla="*/ 89397 h 109254"/>
                <a:gd name="connsiteX26" fmla="*/ 18503 w 108100"/>
                <a:gd name="connsiteY26" fmla="*/ 89713 h 109254"/>
                <a:gd name="connsiteX27" fmla="*/ 29098 w 108100"/>
                <a:gd name="connsiteY27" fmla="*/ 71201 h 109254"/>
                <a:gd name="connsiteX28" fmla="*/ 2073 w 108100"/>
                <a:gd name="connsiteY28" fmla="*/ 71201 h 109254"/>
                <a:gd name="connsiteX29" fmla="*/ 2610 w 108100"/>
                <a:gd name="connsiteY29" fmla="*/ 62894 h 109254"/>
                <a:gd name="connsiteX30" fmla="*/ 2073 w 108100"/>
                <a:gd name="connsiteY30" fmla="*/ 54271 h 109254"/>
                <a:gd name="connsiteX31" fmla="*/ 72169 w 108100"/>
                <a:gd name="connsiteY31" fmla="*/ 83621 h 109254"/>
                <a:gd name="connsiteX32" fmla="*/ 64415 w 108100"/>
                <a:gd name="connsiteY32" fmla="*/ 75315 h 109254"/>
                <a:gd name="connsiteX33" fmla="*/ 71632 w 108100"/>
                <a:gd name="connsiteY33" fmla="*/ 71043 h 109254"/>
                <a:gd name="connsiteX34" fmla="*/ 49444 w 108100"/>
                <a:gd name="connsiteY34" fmla="*/ 71043 h 109254"/>
                <a:gd name="connsiteX35" fmla="*/ 39847 w 108100"/>
                <a:gd name="connsiteY35" fmla="*/ 87894 h 109254"/>
                <a:gd name="connsiteX36" fmla="*/ 63494 w 108100"/>
                <a:gd name="connsiteY36" fmla="*/ 84729 h 109254"/>
                <a:gd name="connsiteX37" fmla="*/ 72169 w 108100"/>
                <a:gd name="connsiteY37" fmla="*/ 83621 h 109254"/>
                <a:gd name="connsiteX38" fmla="*/ 40384 w 108100"/>
                <a:gd name="connsiteY38" fmla="*/ 29430 h 109254"/>
                <a:gd name="connsiteX39" fmla="*/ 68407 w 108100"/>
                <a:gd name="connsiteY39" fmla="*/ 29430 h 109254"/>
                <a:gd name="connsiteX40" fmla="*/ 54357 w 108100"/>
                <a:gd name="connsiteY40" fmla="*/ 18275 h 109254"/>
                <a:gd name="connsiteX41" fmla="*/ 40384 w 108100"/>
                <a:gd name="connsiteY41" fmla="*/ 29430 h 10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100" h="109254">
                  <a:moveTo>
                    <a:pt x="44453" y="0"/>
                  </a:moveTo>
                  <a:cubicBezTo>
                    <a:pt x="47908" y="316"/>
                    <a:pt x="51133" y="475"/>
                    <a:pt x="54050" y="553"/>
                  </a:cubicBezTo>
                  <a:cubicBezTo>
                    <a:pt x="56891" y="475"/>
                    <a:pt x="60039" y="237"/>
                    <a:pt x="63494" y="0"/>
                  </a:cubicBezTo>
                  <a:cubicBezTo>
                    <a:pt x="68714" y="6250"/>
                    <a:pt x="75778" y="12262"/>
                    <a:pt x="84530" y="17879"/>
                  </a:cubicBezTo>
                  <a:cubicBezTo>
                    <a:pt x="92899" y="23021"/>
                    <a:pt x="100807" y="26819"/>
                    <a:pt x="108100" y="29192"/>
                  </a:cubicBezTo>
                  <a:cubicBezTo>
                    <a:pt x="105183" y="34176"/>
                    <a:pt x="102265" y="40347"/>
                    <a:pt x="99425" y="47705"/>
                  </a:cubicBezTo>
                  <a:cubicBezTo>
                    <a:pt x="93513" y="44857"/>
                    <a:pt x="87832" y="41850"/>
                    <a:pt x="82457" y="38606"/>
                  </a:cubicBezTo>
                  <a:cubicBezTo>
                    <a:pt x="82534" y="41217"/>
                    <a:pt x="82688" y="43828"/>
                    <a:pt x="82995" y="46360"/>
                  </a:cubicBezTo>
                  <a:lnTo>
                    <a:pt x="25106" y="46360"/>
                  </a:lnTo>
                  <a:cubicBezTo>
                    <a:pt x="25336" y="44065"/>
                    <a:pt x="25490" y="41771"/>
                    <a:pt x="25566" y="39477"/>
                  </a:cubicBezTo>
                  <a:cubicBezTo>
                    <a:pt x="20192" y="42800"/>
                    <a:pt x="14741" y="45727"/>
                    <a:pt x="9213" y="48258"/>
                  </a:cubicBezTo>
                  <a:cubicBezTo>
                    <a:pt x="6833" y="41613"/>
                    <a:pt x="3762" y="35601"/>
                    <a:pt x="0" y="30142"/>
                  </a:cubicBezTo>
                  <a:cubicBezTo>
                    <a:pt x="7908" y="27452"/>
                    <a:pt x="16430" y="22942"/>
                    <a:pt x="25643" y="16534"/>
                  </a:cubicBezTo>
                  <a:cubicBezTo>
                    <a:pt x="33551" y="11313"/>
                    <a:pt x="39847" y="5775"/>
                    <a:pt x="44453" y="0"/>
                  </a:cubicBezTo>
                  <a:moveTo>
                    <a:pt x="2073" y="54271"/>
                  </a:moveTo>
                  <a:lnTo>
                    <a:pt x="105567" y="54271"/>
                  </a:lnTo>
                  <a:cubicBezTo>
                    <a:pt x="105106" y="57040"/>
                    <a:pt x="104876" y="59888"/>
                    <a:pt x="104876" y="62815"/>
                  </a:cubicBezTo>
                  <a:cubicBezTo>
                    <a:pt x="104876" y="65584"/>
                    <a:pt x="105106" y="68353"/>
                    <a:pt x="105567" y="71122"/>
                  </a:cubicBezTo>
                  <a:lnTo>
                    <a:pt x="85759" y="71122"/>
                  </a:lnTo>
                  <a:cubicBezTo>
                    <a:pt x="93359" y="78716"/>
                    <a:pt x="100500" y="87894"/>
                    <a:pt x="107179" y="98653"/>
                  </a:cubicBezTo>
                  <a:cubicBezTo>
                    <a:pt x="101421" y="101501"/>
                    <a:pt x="96047" y="105061"/>
                    <a:pt x="91056" y="109254"/>
                  </a:cubicBezTo>
                  <a:cubicBezTo>
                    <a:pt x="89213" y="105931"/>
                    <a:pt x="87141" y="102529"/>
                    <a:pt x="84607" y="99128"/>
                  </a:cubicBezTo>
                  <a:cubicBezTo>
                    <a:pt x="59117" y="103083"/>
                    <a:pt x="34626" y="105694"/>
                    <a:pt x="11056" y="107118"/>
                  </a:cubicBezTo>
                  <a:cubicBezTo>
                    <a:pt x="10211" y="108067"/>
                    <a:pt x="9520" y="108621"/>
                    <a:pt x="8906" y="108858"/>
                  </a:cubicBezTo>
                  <a:cubicBezTo>
                    <a:pt x="8138" y="108780"/>
                    <a:pt x="7754" y="108146"/>
                    <a:pt x="7678" y="107039"/>
                  </a:cubicBezTo>
                  <a:cubicBezTo>
                    <a:pt x="6833" y="100631"/>
                    <a:pt x="5298" y="94776"/>
                    <a:pt x="3071" y="89397"/>
                  </a:cubicBezTo>
                  <a:cubicBezTo>
                    <a:pt x="8829" y="89397"/>
                    <a:pt x="13973" y="89476"/>
                    <a:pt x="18503" y="89713"/>
                  </a:cubicBezTo>
                  <a:lnTo>
                    <a:pt x="29098" y="71201"/>
                  </a:lnTo>
                  <a:lnTo>
                    <a:pt x="2073" y="71201"/>
                  </a:lnTo>
                  <a:cubicBezTo>
                    <a:pt x="2303" y="68432"/>
                    <a:pt x="2457" y="65663"/>
                    <a:pt x="2610" y="62894"/>
                  </a:cubicBezTo>
                  <a:cubicBezTo>
                    <a:pt x="2534" y="59888"/>
                    <a:pt x="2303" y="57040"/>
                    <a:pt x="2073" y="54271"/>
                  </a:cubicBezTo>
                  <a:moveTo>
                    <a:pt x="72169" y="83621"/>
                  </a:moveTo>
                  <a:cubicBezTo>
                    <a:pt x="69789" y="80853"/>
                    <a:pt x="67179" y="78084"/>
                    <a:pt x="64415" y="75315"/>
                  </a:cubicBezTo>
                  <a:cubicBezTo>
                    <a:pt x="67025" y="73891"/>
                    <a:pt x="69405" y="72467"/>
                    <a:pt x="71632" y="71043"/>
                  </a:cubicBezTo>
                  <a:lnTo>
                    <a:pt x="49444" y="71043"/>
                  </a:lnTo>
                  <a:lnTo>
                    <a:pt x="39847" y="87894"/>
                  </a:lnTo>
                  <a:cubicBezTo>
                    <a:pt x="46526" y="87102"/>
                    <a:pt x="54434" y="86074"/>
                    <a:pt x="63494" y="84729"/>
                  </a:cubicBezTo>
                  <a:cubicBezTo>
                    <a:pt x="66565" y="84413"/>
                    <a:pt x="69405" y="84017"/>
                    <a:pt x="72169" y="83621"/>
                  </a:cubicBezTo>
                  <a:moveTo>
                    <a:pt x="40384" y="29430"/>
                  </a:moveTo>
                  <a:lnTo>
                    <a:pt x="68407" y="29430"/>
                  </a:lnTo>
                  <a:cubicBezTo>
                    <a:pt x="63417" y="25869"/>
                    <a:pt x="58657" y="22151"/>
                    <a:pt x="54357" y="18275"/>
                  </a:cubicBezTo>
                  <a:cubicBezTo>
                    <a:pt x="49751" y="22231"/>
                    <a:pt x="45144" y="25949"/>
                    <a:pt x="40384" y="29430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F643DA40-6655-436B-9724-39F0B267F69D}"/>
                </a:ext>
              </a:extLst>
            </p:cNvPr>
            <p:cNvSpPr/>
            <p:nvPr/>
          </p:nvSpPr>
          <p:spPr>
            <a:xfrm>
              <a:off x="1088066" y="5207018"/>
              <a:ext cx="108253" cy="110282"/>
            </a:xfrm>
            <a:custGeom>
              <a:avLst/>
              <a:gdLst>
                <a:gd name="connsiteX0" fmla="*/ 17121 w 108253"/>
                <a:gd name="connsiteY0" fmla="*/ 0 h 110282"/>
                <a:gd name="connsiteX1" fmla="*/ 35701 w 108253"/>
                <a:gd name="connsiteY1" fmla="*/ 1028 h 110282"/>
                <a:gd name="connsiteX2" fmla="*/ 37543 w 108253"/>
                <a:gd name="connsiteY2" fmla="*/ 2057 h 110282"/>
                <a:gd name="connsiteX3" fmla="*/ 36392 w 108253"/>
                <a:gd name="connsiteY3" fmla="*/ 3797 h 110282"/>
                <a:gd name="connsiteX4" fmla="*/ 35163 w 108253"/>
                <a:gd name="connsiteY4" fmla="*/ 7041 h 110282"/>
                <a:gd name="connsiteX5" fmla="*/ 35163 w 108253"/>
                <a:gd name="connsiteY5" fmla="*/ 19462 h 110282"/>
                <a:gd name="connsiteX6" fmla="*/ 49828 w 108253"/>
                <a:gd name="connsiteY6" fmla="*/ 19462 h 110282"/>
                <a:gd name="connsiteX7" fmla="*/ 49060 w 108253"/>
                <a:gd name="connsiteY7" fmla="*/ 27610 h 110282"/>
                <a:gd name="connsiteX8" fmla="*/ 49060 w 108253"/>
                <a:gd name="connsiteY8" fmla="*/ 38765 h 110282"/>
                <a:gd name="connsiteX9" fmla="*/ 42611 w 108253"/>
                <a:gd name="connsiteY9" fmla="*/ 49050 h 110282"/>
                <a:gd name="connsiteX10" fmla="*/ 57582 w 108253"/>
                <a:gd name="connsiteY10" fmla="*/ 64002 h 110282"/>
                <a:gd name="connsiteX11" fmla="*/ 46910 w 108253"/>
                <a:gd name="connsiteY11" fmla="*/ 79192 h 110282"/>
                <a:gd name="connsiteX12" fmla="*/ 35778 w 108253"/>
                <a:gd name="connsiteY12" fmla="*/ 66296 h 110282"/>
                <a:gd name="connsiteX13" fmla="*/ 35778 w 108253"/>
                <a:gd name="connsiteY13" fmla="*/ 110283 h 110282"/>
                <a:gd name="connsiteX14" fmla="*/ 27025 w 108253"/>
                <a:gd name="connsiteY14" fmla="*/ 109650 h 110282"/>
                <a:gd name="connsiteX15" fmla="*/ 18119 w 108253"/>
                <a:gd name="connsiteY15" fmla="*/ 110283 h 110282"/>
                <a:gd name="connsiteX16" fmla="*/ 18119 w 108253"/>
                <a:gd name="connsiteY16" fmla="*/ 78954 h 110282"/>
                <a:gd name="connsiteX17" fmla="*/ 9597 w 108253"/>
                <a:gd name="connsiteY17" fmla="*/ 87024 h 110282"/>
                <a:gd name="connsiteX18" fmla="*/ 0 w 108253"/>
                <a:gd name="connsiteY18" fmla="*/ 66455 h 110282"/>
                <a:gd name="connsiteX19" fmla="*/ 29482 w 108253"/>
                <a:gd name="connsiteY19" fmla="*/ 37104 h 110282"/>
                <a:gd name="connsiteX20" fmla="*/ 2073 w 108253"/>
                <a:gd name="connsiteY20" fmla="*/ 37104 h 110282"/>
                <a:gd name="connsiteX21" fmla="*/ 2610 w 108253"/>
                <a:gd name="connsiteY21" fmla="*/ 27689 h 110282"/>
                <a:gd name="connsiteX22" fmla="*/ 2073 w 108253"/>
                <a:gd name="connsiteY22" fmla="*/ 19541 h 110282"/>
                <a:gd name="connsiteX23" fmla="*/ 17812 w 108253"/>
                <a:gd name="connsiteY23" fmla="*/ 19541 h 110282"/>
                <a:gd name="connsiteX24" fmla="*/ 17812 w 108253"/>
                <a:gd name="connsiteY24" fmla="*/ 11630 h 110282"/>
                <a:gd name="connsiteX25" fmla="*/ 17121 w 108253"/>
                <a:gd name="connsiteY25" fmla="*/ 0 h 110282"/>
                <a:gd name="connsiteX26" fmla="*/ 51056 w 108253"/>
                <a:gd name="connsiteY26" fmla="*/ 25949 h 110282"/>
                <a:gd name="connsiteX27" fmla="*/ 68945 w 108253"/>
                <a:gd name="connsiteY27" fmla="*/ 25949 h 110282"/>
                <a:gd name="connsiteX28" fmla="*/ 68945 w 108253"/>
                <a:gd name="connsiteY28" fmla="*/ 12975 h 110282"/>
                <a:gd name="connsiteX29" fmla="*/ 68254 w 108253"/>
                <a:gd name="connsiteY29" fmla="*/ 0 h 110282"/>
                <a:gd name="connsiteX30" fmla="*/ 89213 w 108253"/>
                <a:gd name="connsiteY30" fmla="*/ 1266 h 110282"/>
                <a:gd name="connsiteX31" fmla="*/ 91363 w 108253"/>
                <a:gd name="connsiteY31" fmla="*/ 2373 h 110282"/>
                <a:gd name="connsiteX32" fmla="*/ 89981 w 108253"/>
                <a:gd name="connsiteY32" fmla="*/ 4351 h 110282"/>
                <a:gd name="connsiteX33" fmla="*/ 88523 w 108253"/>
                <a:gd name="connsiteY33" fmla="*/ 7911 h 110282"/>
                <a:gd name="connsiteX34" fmla="*/ 88523 w 108253"/>
                <a:gd name="connsiteY34" fmla="*/ 25949 h 110282"/>
                <a:gd name="connsiteX35" fmla="*/ 107333 w 108253"/>
                <a:gd name="connsiteY35" fmla="*/ 25949 h 110282"/>
                <a:gd name="connsiteX36" fmla="*/ 106642 w 108253"/>
                <a:gd name="connsiteY36" fmla="*/ 34968 h 110282"/>
                <a:gd name="connsiteX37" fmla="*/ 107333 w 108253"/>
                <a:gd name="connsiteY37" fmla="*/ 44066 h 110282"/>
                <a:gd name="connsiteX38" fmla="*/ 88523 w 108253"/>
                <a:gd name="connsiteY38" fmla="*/ 44066 h 110282"/>
                <a:gd name="connsiteX39" fmla="*/ 88523 w 108253"/>
                <a:gd name="connsiteY39" fmla="*/ 86787 h 110282"/>
                <a:gd name="connsiteX40" fmla="*/ 108254 w 108253"/>
                <a:gd name="connsiteY40" fmla="*/ 86787 h 110282"/>
                <a:gd name="connsiteX41" fmla="*/ 107563 w 108253"/>
                <a:gd name="connsiteY41" fmla="*/ 96201 h 110282"/>
                <a:gd name="connsiteX42" fmla="*/ 108254 w 108253"/>
                <a:gd name="connsiteY42" fmla="*/ 105615 h 110282"/>
                <a:gd name="connsiteX43" fmla="*/ 45221 w 108253"/>
                <a:gd name="connsiteY43" fmla="*/ 105615 h 110282"/>
                <a:gd name="connsiteX44" fmla="*/ 45912 w 108253"/>
                <a:gd name="connsiteY44" fmla="*/ 96201 h 110282"/>
                <a:gd name="connsiteX45" fmla="*/ 45221 w 108253"/>
                <a:gd name="connsiteY45" fmla="*/ 86787 h 110282"/>
                <a:gd name="connsiteX46" fmla="*/ 69022 w 108253"/>
                <a:gd name="connsiteY46" fmla="*/ 86787 h 110282"/>
                <a:gd name="connsiteX47" fmla="*/ 69022 w 108253"/>
                <a:gd name="connsiteY47" fmla="*/ 44066 h 110282"/>
                <a:gd name="connsiteX48" fmla="*/ 51133 w 108253"/>
                <a:gd name="connsiteY48" fmla="*/ 44066 h 110282"/>
                <a:gd name="connsiteX49" fmla="*/ 51824 w 108253"/>
                <a:gd name="connsiteY49" fmla="*/ 34968 h 110282"/>
                <a:gd name="connsiteX50" fmla="*/ 51056 w 108253"/>
                <a:gd name="connsiteY50" fmla="*/ 25949 h 11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8253" h="110282">
                  <a:moveTo>
                    <a:pt x="17121" y="0"/>
                  </a:moveTo>
                  <a:cubicBezTo>
                    <a:pt x="21113" y="712"/>
                    <a:pt x="27332" y="1028"/>
                    <a:pt x="35701" y="1028"/>
                  </a:cubicBezTo>
                  <a:cubicBezTo>
                    <a:pt x="36852" y="1028"/>
                    <a:pt x="37390" y="1345"/>
                    <a:pt x="37543" y="2057"/>
                  </a:cubicBezTo>
                  <a:cubicBezTo>
                    <a:pt x="37390" y="2532"/>
                    <a:pt x="37006" y="3085"/>
                    <a:pt x="36392" y="3797"/>
                  </a:cubicBezTo>
                  <a:cubicBezTo>
                    <a:pt x="35547" y="4509"/>
                    <a:pt x="35163" y="5538"/>
                    <a:pt x="35163" y="7041"/>
                  </a:cubicBezTo>
                  <a:lnTo>
                    <a:pt x="35163" y="19462"/>
                  </a:lnTo>
                  <a:lnTo>
                    <a:pt x="49828" y="19462"/>
                  </a:lnTo>
                  <a:cubicBezTo>
                    <a:pt x="49290" y="21993"/>
                    <a:pt x="49060" y="24683"/>
                    <a:pt x="49060" y="27610"/>
                  </a:cubicBezTo>
                  <a:lnTo>
                    <a:pt x="49060" y="38765"/>
                  </a:lnTo>
                  <a:cubicBezTo>
                    <a:pt x="46987" y="42325"/>
                    <a:pt x="44837" y="45727"/>
                    <a:pt x="42611" y="49050"/>
                  </a:cubicBezTo>
                  <a:cubicBezTo>
                    <a:pt x="47755" y="53164"/>
                    <a:pt x="52745" y="58148"/>
                    <a:pt x="57582" y="64002"/>
                  </a:cubicBezTo>
                  <a:cubicBezTo>
                    <a:pt x="53589" y="68749"/>
                    <a:pt x="50058" y="73812"/>
                    <a:pt x="46910" y="79192"/>
                  </a:cubicBezTo>
                  <a:cubicBezTo>
                    <a:pt x="43225" y="74366"/>
                    <a:pt x="39540" y="70093"/>
                    <a:pt x="35778" y="66296"/>
                  </a:cubicBezTo>
                  <a:lnTo>
                    <a:pt x="35778" y="110283"/>
                  </a:lnTo>
                  <a:cubicBezTo>
                    <a:pt x="32783" y="109808"/>
                    <a:pt x="29866" y="109650"/>
                    <a:pt x="27025" y="109650"/>
                  </a:cubicBezTo>
                  <a:cubicBezTo>
                    <a:pt x="23954" y="109650"/>
                    <a:pt x="20960" y="109887"/>
                    <a:pt x="18119" y="110283"/>
                  </a:cubicBezTo>
                  <a:lnTo>
                    <a:pt x="18119" y="78954"/>
                  </a:lnTo>
                  <a:cubicBezTo>
                    <a:pt x="15355" y="81802"/>
                    <a:pt x="12514" y="84492"/>
                    <a:pt x="9597" y="87024"/>
                  </a:cubicBezTo>
                  <a:cubicBezTo>
                    <a:pt x="7370" y="79587"/>
                    <a:pt x="4146" y="72704"/>
                    <a:pt x="0" y="66455"/>
                  </a:cubicBezTo>
                  <a:cubicBezTo>
                    <a:pt x="9674" y="61550"/>
                    <a:pt x="19501" y="51739"/>
                    <a:pt x="29482" y="37104"/>
                  </a:cubicBezTo>
                  <a:lnTo>
                    <a:pt x="2073" y="37104"/>
                  </a:lnTo>
                  <a:cubicBezTo>
                    <a:pt x="2380" y="33227"/>
                    <a:pt x="2610" y="30063"/>
                    <a:pt x="2610" y="27689"/>
                  </a:cubicBezTo>
                  <a:cubicBezTo>
                    <a:pt x="2534" y="25237"/>
                    <a:pt x="2380" y="22547"/>
                    <a:pt x="2073" y="19541"/>
                  </a:cubicBezTo>
                  <a:lnTo>
                    <a:pt x="17812" y="19541"/>
                  </a:lnTo>
                  <a:lnTo>
                    <a:pt x="17812" y="11630"/>
                  </a:lnTo>
                  <a:cubicBezTo>
                    <a:pt x="17658" y="7753"/>
                    <a:pt x="17428" y="3956"/>
                    <a:pt x="17121" y="0"/>
                  </a:cubicBezTo>
                  <a:moveTo>
                    <a:pt x="51056" y="25949"/>
                  </a:moveTo>
                  <a:lnTo>
                    <a:pt x="68945" y="25949"/>
                  </a:lnTo>
                  <a:lnTo>
                    <a:pt x="68945" y="12975"/>
                  </a:lnTo>
                  <a:cubicBezTo>
                    <a:pt x="68791" y="8861"/>
                    <a:pt x="68561" y="4589"/>
                    <a:pt x="68254" y="0"/>
                  </a:cubicBezTo>
                  <a:cubicBezTo>
                    <a:pt x="72783" y="870"/>
                    <a:pt x="79770" y="1266"/>
                    <a:pt x="89213" y="1266"/>
                  </a:cubicBezTo>
                  <a:cubicBezTo>
                    <a:pt x="90595" y="1266"/>
                    <a:pt x="91286" y="1662"/>
                    <a:pt x="91363" y="2373"/>
                  </a:cubicBezTo>
                  <a:cubicBezTo>
                    <a:pt x="91286" y="2927"/>
                    <a:pt x="90826" y="3560"/>
                    <a:pt x="89981" y="4351"/>
                  </a:cubicBezTo>
                  <a:cubicBezTo>
                    <a:pt x="88983" y="5222"/>
                    <a:pt x="88523" y="6408"/>
                    <a:pt x="88523" y="7911"/>
                  </a:cubicBezTo>
                  <a:lnTo>
                    <a:pt x="88523" y="25949"/>
                  </a:lnTo>
                  <a:lnTo>
                    <a:pt x="107333" y="25949"/>
                  </a:lnTo>
                  <a:cubicBezTo>
                    <a:pt x="106872" y="28876"/>
                    <a:pt x="106642" y="31883"/>
                    <a:pt x="106642" y="34968"/>
                  </a:cubicBezTo>
                  <a:cubicBezTo>
                    <a:pt x="106642" y="37895"/>
                    <a:pt x="106872" y="40901"/>
                    <a:pt x="107333" y="44066"/>
                  </a:cubicBezTo>
                  <a:lnTo>
                    <a:pt x="88523" y="44066"/>
                  </a:lnTo>
                  <a:lnTo>
                    <a:pt x="88523" y="86787"/>
                  </a:lnTo>
                  <a:lnTo>
                    <a:pt x="108254" y="86787"/>
                  </a:lnTo>
                  <a:cubicBezTo>
                    <a:pt x="107793" y="89872"/>
                    <a:pt x="107563" y="92957"/>
                    <a:pt x="107563" y="96201"/>
                  </a:cubicBezTo>
                  <a:cubicBezTo>
                    <a:pt x="107563" y="99286"/>
                    <a:pt x="107793" y="102451"/>
                    <a:pt x="108254" y="105615"/>
                  </a:cubicBezTo>
                  <a:lnTo>
                    <a:pt x="45221" y="105615"/>
                  </a:lnTo>
                  <a:cubicBezTo>
                    <a:pt x="45528" y="102371"/>
                    <a:pt x="45758" y="99286"/>
                    <a:pt x="45912" y="96201"/>
                  </a:cubicBezTo>
                  <a:cubicBezTo>
                    <a:pt x="45758" y="92957"/>
                    <a:pt x="45528" y="89872"/>
                    <a:pt x="45221" y="86787"/>
                  </a:cubicBezTo>
                  <a:lnTo>
                    <a:pt x="69022" y="86787"/>
                  </a:lnTo>
                  <a:lnTo>
                    <a:pt x="69022" y="44066"/>
                  </a:lnTo>
                  <a:lnTo>
                    <a:pt x="51133" y="44066"/>
                  </a:lnTo>
                  <a:cubicBezTo>
                    <a:pt x="51440" y="40901"/>
                    <a:pt x="51670" y="37895"/>
                    <a:pt x="51824" y="34968"/>
                  </a:cubicBezTo>
                  <a:cubicBezTo>
                    <a:pt x="51517" y="31883"/>
                    <a:pt x="51363" y="28876"/>
                    <a:pt x="51056" y="25949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67909F9-51F7-4F0C-9D89-1664167B8A56}"/>
                </a:ext>
              </a:extLst>
            </p:cNvPr>
            <p:cNvSpPr/>
            <p:nvPr/>
          </p:nvSpPr>
          <p:spPr>
            <a:xfrm>
              <a:off x="1208681" y="5208205"/>
              <a:ext cx="98349" cy="106089"/>
            </a:xfrm>
            <a:custGeom>
              <a:avLst/>
              <a:gdLst>
                <a:gd name="connsiteX0" fmla="*/ 35010 w 98349"/>
                <a:gd name="connsiteY0" fmla="*/ 43512 h 106089"/>
                <a:gd name="connsiteX1" fmla="*/ 29482 w 98349"/>
                <a:gd name="connsiteY1" fmla="*/ 60046 h 106089"/>
                <a:gd name="connsiteX2" fmla="*/ 0 w 98349"/>
                <a:gd name="connsiteY2" fmla="*/ 49841 h 106089"/>
                <a:gd name="connsiteX3" fmla="*/ 5374 w 98349"/>
                <a:gd name="connsiteY3" fmla="*/ 33227 h 106089"/>
                <a:gd name="connsiteX4" fmla="*/ 35010 w 98349"/>
                <a:gd name="connsiteY4" fmla="*/ 43512 h 106089"/>
                <a:gd name="connsiteX5" fmla="*/ 98350 w 98349"/>
                <a:gd name="connsiteY5" fmla="*/ 42958 h 106089"/>
                <a:gd name="connsiteX6" fmla="*/ 30250 w 98349"/>
                <a:gd name="connsiteY6" fmla="*/ 97387 h 106089"/>
                <a:gd name="connsiteX7" fmla="*/ 21804 w 98349"/>
                <a:gd name="connsiteY7" fmla="*/ 101738 h 106089"/>
                <a:gd name="connsiteX8" fmla="*/ 19808 w 98349"/>
                <a:gd name="connsiteY8" fmla="*/ 104270 h 106089"/>
                <a:gd name="connsiteX9" fmla="*/ 17428 w 98349"/>
                <a:gd name="connsiteY9" fmla="*/ 106089 h 106089"/>
                <a:gd name="connsiteX10" fmla="*/ 14971 w 98349"/>
                <a:gd name="connsiteY10" fmla="*/ 103321 h 106089"/>
                <a:gd name="connsiteX11" fmla="*/ 5758 w 98349"/>
                <a:gd name="connsiteY11" fmla="*/ 84334 h 106089"/>
                <a:gd name="connsiteX12" fmla="*/ 45298 w 98349"/>
                <a:gd name="connsiteY12" fmla="*/ 65584 h 106089"/>
                <a:gd name="connsiteX13" fmla="*/ 83686 w 98349"/>
                <a:gd name="connsiteY13" fmla="*/ 27056 h 106089"/>
                <a:gd name="connsiteX14" fmla="*/ 98350 w 98349"/>
                <a:gd name="connsiteY14" fmla="*/ 42958 h 106089"/>
                <a:gd name="connsiteX15" fmla="*/ 45835 w 98349"/>
                <a:gd name="connsiteY15" fmla="*/ 15189 h 106089"/>
                <a:gd name="connsiteX16" fmla="*/ 36622 w 98349"/>
                <a:gd name="connsiteY16" fmla="*/ 31328 h 106089"/>
                <a:gd name="connsiteX17" fmla="*/ 10058 w 98349"/>
                <a:gd name="connsiteY17" fmla="*/ 16930 h 106089"/>
                <a:gd name="connsiteX18" fmla="*/ 17505 w 98349"/>
                <a:gd name="connsiteY18" fmla="*/ 0 h 106089"/>
                <a:gd name="connsiteX19" fmla="*/ 45835 w 98349"/>
                <a:gd name="connsiteY19" fmla="*/ 15189 h 10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349" h="106089">
                  <a:moveTo>
                    <a:pt x="35010" y="43512"/>
                  </a:moveTo>
                  <a:lnTo>
                    <a:pt x="29482" y="60046"/>
                  </a:lnTo>
                  <a:cubicBezTo>
                    <a:pt x="18580" y="54508"/>
                    <a:pt x="8753" y="51106"/>
                    <a:pt x="0" y="49841"/>
                  </a:cubicBezTo>
                  <a:lnTo>
                    <a:pt x="5374" y="33227"/>
                  </a:lnTo>
                  <a:cubicBezTo>
                    <a:pt x="16046" y="34888"/>
                    <a:pt x="25950" y="38290"/>
                    <a:pt x="35010" y="43512"/>
                  </a:cubicBezTo>
                  <a:moveTo>
                    <a:pt x="98350" y="42958"/>
                  </a:moveTo>
                  <a:cubicBezTo>
                    <a:pt x="84530" y="62973"/>
                    <a:pt x="61805" y="81090"/>
                    <a:pt x="30250" y="97387"/>
                  </a:cubicBezTo>
                  <a:cubicBezTo>
                    <a:pt x="28330" y="98257"/>
                    <a:pt x="25490" y="99761"/>
                    <a:pt x="21804" y="101738"/>
                  </a:cubicBezTo>
                  <a:cubicBezTo>
                    <a:pt x="21421" y="101975"/>
                    <a:pt x="20806" y="102846"/>
                    <a:pt x="19808" y="104270"/>
                  </a:cubicBezTo>
                  <a:cubicBezTo>
                    <a:pt x="18964" y="105536"/>
                    <a:pt x="18196" y="106089"/>
                    <a:pt x="17428" y="106089"/>
                  </a:cubicBezTo>
                  <a:cubicBezTo>
                    <a:pt x="16584" y="106089"/>
                    <a:pt x="15816" y="105140"/>
                    <a:pt x="14971" y="103321"/>
                  </a:cubicBezTo>
                  <a:cubicBezTo>
                    <a:pt x="13436" y="99681"/>
                    <a:pt x="10365" y="93353"/>
                    <a:pt x="5758" y="84334"/>
                  </a:cubicBezTo>
                  <a:cubicBezTo>
                    <a:pt x="19348" y="80299"/>
                    <a:pt x="32553" y="74049"/>
                    <a:pt x="45298" y="65584"/>
                  </a:cubicBezTo>
                  <a:cubicBezTo>
                    <a:pt x="62112" y="54587"/>
                    <a:pt x="74933" y="41771"/>
                    <a:pt x="83686" y="27056"/>
                  </a:cubicBezTo>
                  <a:lnTo>
                    <a:pt x="98350" y="42958"/>
                  </a:lnTo>
                  <a:close/>
                  <a:moveTo>
                    <a:pt x="45835" y="15189"/>
                  </a:moveTo>
                  <a:lnTo>
                    <a:pt x="36622" y="31328"/>
                  </a:lnTo>
                  <a:cubicBezTo>
                    <a:pt x="29789" y="25237"/>
                    <a:pt x="20960" y="20490"/>
                    <a:pt x="10058" y="16930"/>
                  </a:cubicBezTo>
                  <a:lnTo>
                    <a:pt x="17505" y="0"/>
                  </a:lnTo>
                  <a:cubicBezTo>
                    <a:pt x="28868" y="3481"/>
                    <a:pt x="38311" y="8544"/>
                    <a:pt x="45835" y="15189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144C8BE9-3A79-409E-B624-29BB8C67A92E}"/>
                </a:ext>
              </a:extLst>
            </p:cNvPr>
            <p:cNvSpPr/>
            <p:nvPr/>
          </p:nvSpPr>
          <p:spPr>
            <a:xfrm>
              <a:off x="1334517" y="5205831"/>
              <a:ext cx="91900" cy="106326"/>
            </a:xfrm>
            <a:custGeom>
              <a:avLst/>
              <a:gdLst>
                <a:gd name="connsiteX0" fmla="*/ 80922 w 91900"/>
                <a:gd name="connsiteY0" fmla="*/ 81802 h 106326"/>
                <a:gd name="connsiteX1" fmla="*/ 79309 w 91900"/>
                <a:gd name="connsiteY1" fmla="*/ 103558 h 106326"/>
                <a:gd name="connsiteX2" fmla="*/ 62649 w 91900"/>
                <a:gd name="connsiteY2" fmla="*/ 105061 h 106326"/>
                <a:gd name="connsiteX3" fmla="*/ 38695 w 91900"/>
                <a:gd name="connsiteY3" fmla="*/ 106327 h 106326"/>
                <a:gd name="connsiteX4" fmla="*/ 8369 w 91900"/>
                <a:gd name="connsiteY4" fmla="*/ 99998 h 106326"/>
                <a:gd name="connsiteX5" fmla="*/ 0 w 91900"/>
                <a:gd name="connsiteY5" fmla="*/ 76739 h 106326"/>
                <a:gd name="connsiteX6" fmla="*/ 461 w 91900"/>
                <a:gd name="connsiteY6" fmla="*/ 46676 h 106326"/>
                <a:gd name="connsiteX7" fmla="*/ 998 w 91900"/>
                <a:gd name="connsiteY7" fmla="*/ 22309 h 106326"/>
                <a:gd name="connsiteX8" fmla="*/ 537 w 91900"/>
                <a:gd name="connsiteY8" fmla="*/ 8228 h 106326"/>
                <a:gd name="connsiteX9" fmla="*/ 18810 w 91900"/>
                <a:gd name="connsiteY9" fmla="*/ 9572 h 106326"/>
                <a:gd name="connsiteX10" fmla="*/ 22111 w 91900"/>
                <a:gd name="connsiteY10" fmla="*/ 10838 h 106326"/>
                <a:gd name="connsiteX11" fmla="*/ 21190 w 91900"/>
                <a:gd name="connsiteY11" fmla="*/ 12658 h 106326"/>
                <a:gd name="connsiteX12" fmla="*/ 20422 w 91900"/>
                <a:gd name="connsiteY12" fmla="*/ 14873 h 106326"/>
                <a:gd name="connsiteX13" fmla="*/ 20346 w 91900"/>
                <a:gd name="connsiteY13" fmla="*/ 39081 h 106326"/>
                <a:gd name="connsiteX14" fmla="*/ 47140 w 91900"/>
                <a:gd name="connsiteY14" fmla="*/ 32831 h 106326"/>
                <a:gd name="connsiteX15" fmla="*/ 69329 w 91900"/>
                <a:gd name="connsiteY15" fmla="*/ 24525 h 106326"/>
                <a:gd name="connsiteX16" fmla="*/ 78311 w 91900"/>
                <a:gd name="connsiteY16" fmla="*/ 41771 h 106326"/>
                <a:gd name="connsiteX17" fmla="*/ 77620 w 91900"/>
                <a:gd name="connsiteY17" fmla="*/ 44777 h 106326"/>
                <a:gd name="connsiteX18" fmla="*/ 76392 w 91900"/>
                <a:gd name="connsiteY18" fmla="*/ 44777 h 106326"/>
                <a:gd name="connsiteX19" fmla="*/ 75163 w 91900"/>
                <a:gd name="connsiteY19" fmla="*/ 44698 h 106326"/>
                <a:gd name="connsiteX20" fmla="*/ 72553 w 91900"/>
                <a:gd name="connsiteY20" fmla="*/ 45410 h 106326"/>
                <a:gd name="connsiteX21" fmla="*/ 47294 w 91900"/>
                <a:gd name="connsiteY21" fmla="*/ 53005 h 106326"/>
                <a:gd name="connsiteX22" fmla="*/ 20038 w 91900"/>
                <a:gd name="connsiteY22" fmla="*/ 58068 h 106326"/>
                <a:gd name="connsiteX23" fmla="*/ 20038 w 91900"/>
                <a:gd name="connsiteY23" fmla="*/ 72941 h 106326"/>
                <a:gd name="connsiteX24" fmla="*/ 24184 w 91900"/>
                <a:gd name="connsiteY24" fmla="*/ 83780 h 106326"/>
                <a:gd name="connsiteX25" fmla="*/ 43071 w 91900"/>
                <a:gd name="connsiteY25" fmla="*/ 86153 h 106326"/>
                <a:gd name="connsiteX26" fmla="*/ 80922 w 91900"/>
                <a:gd name="connsiteY26" fmla="*/ 81802 h 106326"/>
                <a:gd name="connsiteX27" fmla="*/ 83993 w 91900"/>
                <a:gd name="connsiteY27" fmla="*/ 19461 h 106326"/>
                <a:gd name="connsiteX28" fmla="*/ 78542 w 91900"/>
                <a:gd name="connsiteY28" fmla="*/ 24999 h 106326"/>
                <a:gd name="connsiteX29" fmla="*/ 67486 w 91900"/>
                <a:gd name="connsiteY29" fmla="*/ 12342 h 106326"/>
                <a:gd name="connsiteX30" fmla="*/ 72937 w 91900"/>
                <a:gd name="connsiteY30" fmla="*/ 7357 h 106326"/>
                <a:gd name="connsiteX31" fmla="*/ 83993 w 91900"/>
                <a:gd name="connsiteY31" fmla="*/ 19461 h 106326"/>
                <a:gd name="connsiteX32" fmla="*/ 91901 w 91900"/>
                <a:gd name="connsiteY32" fmla="*/ 12183 h 106326"/>
                <a:gd name="connsiteX33" fmla="*/ 86603 w 91900"/>
                <a:gd name="connsiteY33" fmla="*/ 17484 h 106326"/>
                <a:gd name="connsiteX34" fmla="*/ 75471 w 91900"/>
                <a:gd name="connsiteY34" fmla="*/ 5063 h 106326"/>
                <a:gd name="connsiteX35" fmla="*/ 80845 w 91900"/>
                <a:gd name="connsiteY35" fmla="*/ 0 h 106326"/>
                <a:gd name="connsiteX36" fmla="*/ 91901 w 91900"/>
                <a:gd name="connsiteY36" fmla="*/ 12183 h 10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900" h="106326">
                  <a:moveTo>
                    <a:pt x="80922" y="81802"/>
                  </a:moveTo>
                  <a:lnTo>
                    <a:pt x="79309" y="103558"/>
                  </a:lnTo>
                  <a:cubicBezTo>
                    <a:pt x="78849" y="103637"/>
                    <a:pt x="73321" y="104112"/>
                    <a:pt x="62649" y="105061"/>
                  </a:cubicBezTo>
                  <a:cubicBezTo>
                    <a:pt x="53513" y="105931"/>
                    <a:pt x="45528" y="106327"/>
                    <a:pt x="38695" y="106327"/>
                  </a:cubicBezTo>
                  <a:cubicBezTo>
                    <a:pt x="24031" y="106327"/>
                    <a:pt x="13973" y="104191"/>
                    <a:pt x="8369" y="99998"/>
                  </a:cubicBezTo>
                  <a:cubicBezTo>
                    <a:pt x="2841" y="95884"/>
                    <a:pt x="0" y="88052"/>
                    <a:pt x="0" y="76739"/>
                  </a:cubicBezTo>
                  <a:cubicBezTo>
                    <a:pt x="0" y="71122"/>
                    <a:pt x="153" y="61154"/>
                    <a:pt x="461" y="46676"/>
                  </a:cubicBezTo>
                  <a:cubicBezTo>
                    <a:pt x="844" y="32278"/>
                    <a:pt x="998" y="24129"/>
                    <a:pt x="998" y="22309"/>
                  </a:cubicBezTo>
                  <a:cubicBezTo>
                    <a:pt x="998" y="16613"/>
                    <a:pt x="844" y="11946"/>
                    <a:pt x="537" y="8228"/>
                  </a:cubicBezTo>
                  <a:lnTo>
                    <a:pt x="18810" y="9572"/>
                  </a:lnTo>
                  <a:cubicBezTo>
                    <a:pt x="20960" y="9810"/>
                    <a:pt x="22111" y="10205"/>
                    <a:pt x="22111" y="10838"/>
                  </a:cubicBezTo>
                  <a:cubicBezTo>
                    <a:pt x="22111" y="11392"/>
                    <a:pt x="21804" y="12025"/>
                    <a:pt x="21190" y="12658"/>
                  </a:cubicBezTo>
                  <a:cubicBezTo>
                    <a:pt x="20653" y="13370"/>
                    <a:pt x="20422" y="14082"/>
                    <a:pt x="20422" y="14873"/>
                  </a:cubicBezTo>
                  <a:cubicBezTo>
                    <a:pt x="20422" y="16297"/>
                    <a:pt x="20422" y="24366"/>
                    <a:pt x="20346" y="39081"/>
                  </a:cubicBezTo>
                  <a:cubicBezTo>
                    <a:pt x="29098" y="37578"/>
                    <a:pt x="38081" y="35442"/>
                    <a:pt x="47140" y="32831"/>
                  </a:cubicBezTo>
                  <a:cubicBezTo>
                    <a:pt x="57582" y="29825"/>
                    <a:pt x="64952" y="27056"/>
                    <a:pt x="69329" y="24525"/>
                  </a:cubicBezTo>
                  <a:lnTo>
                    <a:pt x="78311" y="41771"/>
                  </a:lnTo>
                  <a:cubicBezTo>
                    <a:pt x="79386" y="43749"/>
                    <a:pt x="79156" y="44777"/>
                    <a:pt x="77620" y="44777"/>
                  </a:cubicBezTo>
                  <a:lnTo>
                    <a:pt x="76392" y="44777"/>
                  </a:lnTo>
                  <a:cubicBezTo>
                    <a:pt x="75931" y="44698"/>
                    <a:pt x="75547" y="44698"/>
                    <a:pt x="75163" y="44698"/>
                  </a:cubicBezTo>
                  <a:cubicBezTo>
                    <a:pt x="74549" y="44698"/>
                    <a:pt x="73705" y="44936"/>
                    <a:pt x="72553" y="45410"/>
                  </a:cubicBezTo>
                  <a:cubicBezTo>
                    <a:pt x="66334" y="47942"/>
                    <a:pt x="57889" y="50473"/>
                    <a:pt x="47294" y="53005"/>
                  </a:cubicBezTo>
                  <a:cubicBezTo>
                    <a:pt x="36776" y="55537"/>
                    <a:pt x="27716" y="57198"/>
                    <a:pt x="20038" y="58068"/>
                  </a:cubicBezTo>
                  <a:lnTo>
                    <a:pt x="20038" y="72941"/>
                  </a:lnTo>
                  <a:cubicBezTo>
                    <a:pt x="20038" y="78479"/>
                    <a:pt x="21420" y="82118"/>
                    <a:pt x="24184" y="83780"/>
                  </a:cubicBezTo>
                  <a:cubicBezTo>
                    <a:pt x="26948" y="85362"/>
                    <a:pt x="33244" y="86153"/>
                    <a:pt x="43071" y="86153"/>
                  </a:cubicBezTo>
                  <a:cubicBezTo>
                    <a:pt x="56507" y="86232"/>
                    <a:pt x="69098" y="84729"/>
                    <a:pt x="80922" y="81802"/>
                  </a:cubicBezTo>
                  <a:moveTo>
                    <a:pt x="83993" y="19461"/>
                  </a:moveTo>
                  <a:lnTo>
                    <a:pt x="78542" y="24999"/>
                  </a:lnTo>
                  <a:cubicBezTo>
                    <a:pt x="76315" y="21914"/>
                    <a:pt x="72630" y="17721"/>
                    <a:pt x="67486" y="12342"/>
                  </a:cubicBezTo>
                  <a:lnTo>
                    <a:pt x="72937" y="7357"/>
                  </a:lnTo>
                  <a:cubicBezTo>
                    <a:pt x="75087" y="9414"/>
                    <a:pt x="78772" y="13449"/>
                    <a:pt x="83993" y="19461"/>
                  </a:cubicBezTo>
                  <a:moveTo>
                    <a:pt x="91901" y="12183"/>
                  </a:moveTo>
                  <a:lnTo>
                    <a:pt x="86603" y="17484"/>
                  </a:lnTo>
                  <a:cubicBezTo>
                    <a:pt x="84223" y="14398"/>
                    <a:pt x="80461" y="10285"/>
                    <a:pt x="75471" y="5063"/>
                  </a:cubicBezTo>
                  <a:lnTo>
                    <a:pt x="80845" y="0"/>
                  </a:lnTo>
                  <a:cubicBezTo>
                    <a:pt x="82841" y="2057"/>
                    <a:pt x="86526" y="6091"/>
                    <a:pt x="91901" y="1218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EE54929-E0F3-43D2-A755-6DCCB2DDEBE1}"/>
                </a:ext>
              </a:extLst>
            </p:cNvPr>
            <p:cNvSpPr/>
            <p:nvPr/>
          </p:nvSpPr>
          <p:spPr>
            <a:xfrm>
              <a:off x="1433865" y="5211923"/>
              <a:ext cx="110019" cy="100235"/>
            </a:xfrm>
            <a:custGeom>
              <a:avLst/>
              <a:gdLst>
                <a:gd name="connsiteX0" fmla="*/ 41305 w 110019"/>
                <a:gd name="connsiteY0" fmla="*/ 11076 h 100235"/>
                <a:gd name="connsiteX1" fmla="*/ 40614 w 110019"/>
                <a:gd name="connsiteY1" fmla="*/ 12816 h 100235"/>
                <a:gd name="connsiteX2" fmla="*/ 39924 w 110019"/>
                <a:gd name="connsiteY2" fmla="*/ 16060 h 100235"/>
                <a:gd name="connsiteX3" fmla="*/ 39924 w 110019"/>
                <a:gd name="connsiteY3" fmla="*/ 39635 h 100235"/>
                <a:gd name="connsiteX4" fmla="*/ 35010 w 110019"/>
                <a:gd name="connsiteY4" fmla="*/ 70806 h 100235"/>
                <a:gd name="connsiteX5" fmla="*/ 17198 w 110019"/>
                <a:gd name="connsiteY5" fmla="*/ 96438 h 100235"/>
                <a:gd name="connsiteX6" fmla="*/ 0 w 110019"/>
                <a:gd name="connsiteY6" fmla="*/ 83068 h 100235"/>
                <a:gd name="connsiteX7" fmla="*/ 14511 w 110019"/>
                <a:gd name="connsiteY7" fmla="*/ 62341 h 100235"/>
                <a:gd name="connsiteX8" fmla="*/ 19885 w 110019"/>
                <a:gd name="connsiteY8" fmla="*/ 24208 h 100235"/>
                <a:gd name="connsiteX9" fmla="*/ 18657 w 110019"/>
                <a:gd name="connsiteY9" fmla="*/ 7278 h 100235"/>
                <a:gd name="connsiteX10" fmla="*/ 37083 w 110019"/>
                <a:gd name="connsiteY10" fmla="*/ 9098 h 100235"/>
                <a:gd name="connsiteX11" fmla="*/ 41305 w 110019"/>
                <a:gd name="connsiteY11" fmla="*/ 11076 h 100235"/>
                <a:gd name="connsiteX12" fmla="*/ 110020 w 110019"/>
                <a:gd name="connsiteY12" fmla="*/ 58780 h 100235"/>
                <a:gd name="connsiteX13" fmla="*/ 89828 w 110019"/>
                <a:gd name="connsiteY13" fmla="*/ 80220 h 100235"/>
                <a:gd name="connsiteX14" fmla="*/ 71555 w 110019"/>
                <a:gd name="connsiteY14" fmla="*/ 95963 h 100235"/>
                <a:gd name="connsiteX15" fmla="*/ 69559 w 110019"/>
                <a:gd name="connsiteY15" fmla="*/ 98416 h 100235"/>
                <a:gd name="connsiteX16" fmla="*/ 67793 w 110019"/>
                <a:gd name="connsiteY16" fmla="*/ 100235 h 100235"/>
                <a:gd name="connsiteX17" fmla="*/ 63494 w 110019"/>
                <a:gd name="connsiteY17" fmla="*/ 97546 h 100235"/>
                <a:gd name="connsiteX18" fmla="*/ 52822 w 110019"/>
                <a:gd name="connsiteY18" fmla="*/ 86391 h 100235"/>
                <a:gd name="connsiteX19" fmla="*/ 51209 w 110019"/>
                <a:gd name="connsiteY19" fmla="*/ 83385 h 100235"/>
                <a:gd name="connsiteX20" fmla="*/ 52361 w 110019"/>
                <a:gd name="connsiteY20" fmla="*/ 81011 h 100235"/>
                <a:gd name="connsiteX21" fmla="*/ 53513 w 110019"/>
                <a:gd name="connsiteY21" fmla="*/ 77214 h 100235"/>
                <a:gd name="connsiteX22" fmla="*/ 53513 w 110019"/>
                <a:gd name="connsiteY22" fmla="*/ 13212 h 100235"/>
                <a:gd name="connsiteX23" fmla="*/ 52745 w 110019"/>
                <a:gd name="connsiteY23" fmla="*/ 0 h 100235"/>
                <a:gd name="connsiteX24" fmla="*/ 71171 w 110019"/>
                <a:gd name="connsiteY24" fmla="*/ 2295 h 100235"/>
                <a:gd name="connsiteX25" fmla="*/ 75471 w 110019"/>
                <a:gd name="connsiteY25" fmla="*/ 4589 h 100235"/>
                <a:gd name="connsiteX26" fmla="*/ 74473 w 110019"/>
                <a:gd name="connsiteY26" fmla="*/ 6646 h 100235"/>
                <a:gd name="connsiteX27" fmla="*/ 73475 w 110019"/>
                <a:gd name="connsiteY27" fmla="*/ 10206 h 100235"/>
                <a:gd name="connsiteX28" fmla="*/ 73475 w 110019"/>
                <a:gd name="connsiteY28" fmla="*/ 58780 h 100235"/>
                <a:gd name="connsiteX29" fmla="*/ 76546 w 110019"/>
                <a:gd name="connsiteY29" fmla="*/ 65189 h 100235"/>
                <a:gd name="connsiteX30" fmla="*/ 86834 w 110019"/>
                <a:gd name="connsiteY30" fmla="*/ 56882 h 100235"/>
                <a:gd name="connsiteX31" fmla="*/ 98657 w 110019"/>
                <a:gd name="connsiteY31" fmla="*/ 42167 h 100235"/>
                <a:gd name="connsiteX32" fmla="*/ 110020 w 110019"/>
                <a:gd name="connsiteY32" fmla="*/ 58780 h 10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0019" h="100235">
                  <a:moveTo>
                    <a:pt x="41305" y="11076"/>
                  </a:moveTo>
                  <a:cubicBezTo>
                    <a:pt x="41305" y="11234"/>
                    <a:pt x="41075" y="11788"/>
                    <a:pt x="40614" y="12816"/>
                  </a:cubicBezTo>
                  <a:cubicBezTo>
                    <a:pt x="40154" y="13845"/>
                    <a:pt x="39924" y="14952"/>
                    <a:pt x="39924" y="16060"/>
                  </a:cubicBezTo>
                  <a:lnTo>
                    <a:pt x="39924" y="39635"/>
                  </a:lnTo>
                  <a:cubicBezTo>
                    <a:pt x="39924" y="51581"/>
                    <a:pt x="38311" y="62024"/>
                    <a:pt x="35010" y="70806"/>
                  </a:cubicBezTo>
                  <a:cubicBezTo>
                    <a:pt x="31401" y="80457"/>
                    <a:pt x="25490" y="89001"/>
                    <a:pt x="17198" y="96438"/>
                  </a:cubicBezTo>
                  <a:lnTo>
                    <a:pt x="0" y="83068"/>
                  </a:lnTo>
                  <a:cubicBezTo>
                    <a:pt x="6603" y="77530"/>
                    <a:pt x="11440" y="70647"/>
                    <a:pt x="14511" y="62341"/>
                  </a:cubicBezTo>
                  <a:cubicBezTo>
                    <a:pt x="18119" y="52847"/>
                    <a:pt x="19885" y="40110"/>
                    <a:pt x="19885" y="24208"/>
                  </a:cubicBezTo>
                  <a:cubicBezTo>
                    <a:pt x="19885" y="18275"/>
                    <a:pt x="19501" y="12658"/>
                    <a:pt x="18657" y="7278"/>
                  </a:cubicBezTo>
                  <a:lnTo>
                    <a:pt x="37083" y="9098"/>
                  </a:lnTo>
                  <a:cubicBezTo>
                    <a:pt x="39924" y="9414"/>
                    <a:pt x="41305" y="10047"/>
                    <a:pt x="41305" y="11076"/>
                  </a:cubicBezTo>
                  <a:moveTo>
                    <a:pt x="110020" y="58780"/>
                  </a:moveTo>
                  <a:cubicBezTo>
                    <a:pt x="105874" y="64160"/>
                    <a:pt x="99194" y="71280"/>
                    <a:pt x="89828" y="80220"/>
                  </a:cubicBezTo>
                  <a:cubicBezTo>
                    <a:pt x="80999" y="88764"/>
                    <a:pt x="74933" y="93986"/>
                    <a:pt x="71555" y="95963"/>
                  </a:cubicBezTo>
                  <a:cubicBezTo>
                    <a:pt x="70787" y="96359"/>
                    <a:pt x="70173" y="97150"/>
                    <a:pt x="69559" y="98416"/>
                  </a:cubicBezTo>
                  <a:cubicBezTo>
                    <a:pt x="68945" y="99603"/>
                    <a:pt x="68331" y="100235"/>
                    <a:pt x="67793" y="100235"/>
                  </a:cubicBezTo>
                  <a:cubicBezTo>
                    <a:pt x="66641" y="100235"/>
                    <a:pt x="65259" y="99365"/>
                    <a:pt x="63494" y="97546"/>
                  </a:cubicBezTo>
                  <a:lnTo>
                    <a:pt x="52822" y="86391"/>
                  </a:lnTo>
                  <a:cubicBezTo>
                    <a:pt x="51747" y="85283"/>
                    <a:pt x="51209" y="84334"/>
                    <a:pt x="51209" y="83385"/>
                  </a:cubicBezTo>
                  <a:cubicBezTo>
                    <a:pt x="51209" y="82989"/>
                    <a:pt x="51593" y="82198"/>
                    <a:pt x="52361" y="81011"/>
                  </a:cubicBezTo>
                  <a:cubicBezTo>
                    <a:pt x="53129" y="79825"/>
                    <a:pt x="53513" y="78559"/>
                    <a:pt x="53513" y="77214"/>
                  </a:cubicBezTo>
                  <a:lnTo>
                    <a:pt x="53513" y="13212"/>
                  </a:lnTo>
                  <a:cubicBezTo>
                    <a:pt x="53513" y="7595"/>
                    <a:pt x="53206" y="3244"/>
                    <a:pt x="52745" y="0"/>
                  </a:cubicBezTo>
                  <a:lnTo>
                    <a:pt x="71171" y="2295"/>
                  </a:lnTo>
                  <a:cubicBezTo>
                    <a:pt x="74012" y="2611"/>
                    <a:pt x="75471" y="3402"/>
                    <a:pt x="75471" y="4589"/>
                  </a:cubicBezTo>
                  <a:cubicBezTo>
                    <a:pt x="75471" y="4905"/>
                    <a:pt x="75164" y="5617"/>
                    <a:pt x="74473" y="6646"/>
                  </a:cubicBezTo>
                  <a:cubicBezTo>
                    <a:pt x="73782" y="7595"/>
                    <a:pt x="73475" y="8861"/>
                    <a:pt x="73475" y="10206"/>
                  </a:cubicBezTo>
                  <a:lnTo>
                    <a:pt x="73475" y="58780"/>
                  </a:lnTo>
                  <a:cubicBezTo>
                    <a:pt x="73475" y="63053"/>
                    <a:pt x="74473" y="65189"/>
                    <a:pt x="76546" y="65189"/>
                  </a:cubicBezTo>
                  <a:cubicBezTo>
                    <a:pt x="78081" y="65189"/>
                    <a:pt x="81459" y="62420"/>
                    <a:pt x="86834" y="56882"/>
                  </a:cubicBezTo>
                  <a:cubicBezTo>
                    <a:pt x="92208" y="51344"/>
                    <a:pt x="96123" y="46439"/>
                    <a:pt x="98657" y="42167"/>
                  </a:cubicBezTo>
                  <a:lnTo>
                    <a:pt x="110020" y="58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D243E77-5164-4716-9EE8-0A6221C8B86D}"/>
                </a:ext>
              </a:extLst>
            </p:cNvPr>
            <p:cNvSpPr/>
            <p:nvPr/>
          </p:nvSpPr>
          <p:spPr>
            <a:xfrm>
              <a:off x="1557243" y="5210340"/>
              <a:ext cx="93129" cy="104903"/>
            </a:xfrm>
            <a:custGeom>
              <a:avLst/>
              <a:gdLst>
                <a:gd name="connsiteX0" fmla="*/ 93129 w 93129"/>
                <a:gd name="connsiteY0" fmla="*/ 25633 h 104903"/>
                <a:gd name="connsiteX1" fmla="*/ 91977 w 93129"/>
                <a:gd name="connsiteY1" fmla="*/ 27848 h 104903"/>
                <a:gd name="connsiteX2" fmla="*/ 90826 w 93129"/>
                <a:gd name="connsiteY2" fmla="*/ 30300 h 104903"/>
                <a:gd name="connsiteX3" fmla="*/ 71939 w 93129"/>
                <a:gd name="connsiteY3" fmla="*/ 80695 h 104903"/>
                <a:gd name="connsiteX4" fmla="*/ 25873 w 93129"/>
                <a:gd name="connsiteY4" fmla="*/ 104903 h 104903"/>
                <a:gd name="connsiteX5" fmla="*/ 15893 w 93129"/>
                <a:gd name="connsiteY5" fmla="*/ 85204 h 104903"/>
                <a:gd name="connsiteX6" fmla="*/ 53282 w 93129"/>
                <a:gd name="connsiteY6" fmla="*/ 70094 h 104903"/>
                <a:gd name="connsiteX7" fmla="*/ 67486 w 93129"/>
                <a:gd name="connsiteY7" fmla="*/ 36234 h 104903"/>
                <a:gd name="connsiteX8" fmla="*/ 20960 w 93129"/>
                <a:gd name="connsiteY8" fmla="*/ 38370 h 104903"/>
                <a:gd name="connsiteX9" fmla="*/ 21497 w 93129"/>
                <a:gd name="connsiteY9" fmla="*/ 60837 h 104903"/>
                <a:gd name="connsiteX10" fmla="*/ 768 w 93129"/>
                <a:gd name="connsiteY10" fmla="*/ 61154 h 104903"/>
                <a:gd name="connsiteX11" fmla="*/ 0 w 93129"/>
                <a:gd name="connsiteY11" fmla="*/ 18513 h 104903"/>
                <a:gd name="connsiteX12" fmla="*/ 30941 w 93129"/>
                <a:gd name="connsiteY12" fmla="*/ 17247 h 104903"/>
                <a:gd name="connsiteX13" fmla="*/ 28791 w 93129"/>
                <a:gd name="connsiteY13" fmla="*/ 0 h 104903"/>
                <a:gd name="connsiteX14" fmla="*/ 51133 w 93129"/>
                <a:gd name="connsiteY14" fmla="*/ 712 h 104903"/>
                <a:gd name="connsiteX15" fmla="*/ 54127 w 93129"/>
                <a:gd name="connsiteY15" fmla="*/ 2532 h 104903"/>
                <a:gd name="connsiteX16" fmla="*/ 52668 w 93129"/>
                <a:gd name="connsiteY16" fmla="*/ 4509 h 104903"/>
                <a:gd name="connsiteX17" fmla="*/ 51440 w 93129"/>
                <a:gd name="connsiteY17" fmla="*/ 7279 h 104903"/>
                <a:gd name="connsiteX18" fmla="*/ 51747 w 93129"/>
                <a:gd name="connsiteY18" fmla="*/ 16376 h 104903"/>
                <a:gd name="connsiteX19" fmla="*/ 67870 w 93129"/>
                <a:gd name="connsiteY19" fmla="*/ 15665 h 104903"/>
                <a:gd name="connsiteX20" fmla="*/ 71939 w 93129"/>
                <a:gd name="connsiteY20" fmla="*/ 14161 h 104903"/>
                <a:gd name="connsiteX21" fmla="*/ 74549 w 93129"/>
                <a:gd name="connsiteY21" fmla="*/ 12895 h 104903"/>
                <a:gd name="connsiteX22" fmla="*/ 77851 w 93129"/>
                <a:gd name="connsiteY22" fmla="*/ 14478 h 104903"/>
                <a:gd name="connsiteX23" fmla="*/ 90672 w 93129"/>
                <a:gd name="connsiteY23" fmla="*/ 22864 h 104903"/>
                <a:gd name="connsiteX24" fmla="*/ 93129 w 93129"/>
                <a:gd name="connsiteY24" fmla="*/ 25633 h 10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129" h="104903">
                  <a:moveTo>
                    <a:pt x="93129" y="25633"/>
                  </a:moveTo>
                  <a:cubicBezTo>
                    <a:pt x="93129" y="26107"/>
                    <a:pt x="92745" y="26819"/>
                    <a:pt x="91977" y="27848"/>
                  </a:cubicBezTo>
                  <a:cubicBezTo>
                    <a:pt x="91363" y="28797"/>
                    <a:pt x="90979" y="29588"/>
                    <a:pt x="90826" y="30300"/>
                  </a:cubicBezTo>
                  <a:cubicBezTo>
                    <a:pt x="87217" y="52531"/>
                    <a:pt x="80922" y="69382"/>
                    <a:pt x="71939" y="80695"/>
                  </a:cubicBezTo>
                  <a:cubicBezTo>
                    <a:pt x="61574" y="93669"/>
                    <a:pt x="46219" y="101739"/>
                    <a:pt x="25873" y="104903"/>
                  </a:cubicBezTo>
                  <a:lnTo>
                    <a:pt x="15893" y="85204"/>
                  </a:lnTo>
                  <a:cubicBezTo>
                    <a:pt x="31939" y="84730"/>
                    <a:pt x="44453" y="79745"/>
                    <a:pt x="53282" y="70094"/>
                  </a:cubicBezTo>
                  <a:cubicBezTo>
                    <a:pt x="61037" y="61787"/>
                    <a:pt x="65720" y="50553"/>
                    <a:pt x="67486" y="36234"/>
                  </a:cubicBezTo>
                  <a:lnTo>
                    <a:pt x="20960" y="38370"/>
                  </a:lnTo>
                  <a:lnTo>
                    <a:pt x="21497" y="60837"/>
                  </a:lnTo>
                  <a:lnTo>
                    <a:pt x="768" y="61154"/>
                  </a:lnTo>
                  <a:lnTo>
                    <a:pt x="0" y="18513"/>
                  </a:lnTo>
                  <a:lnTo>
                    <a:pt x="30941" y="17247"/>
                  </a:lnTo>
                  <a:cubicBezTo>
                    <a:pt x="30941" y="8940"/>
                    <a:pt x="30250" y="3165"/>
                    <a:pt x="28791" y="0"/>
                  </a:cubicBezTo>
                  <a:lnTo>
                    <a:pt x="51133" y="712"/>
                  </a:lnTo>
                  <a:cubicBezTo>
                    <a:pt x="53129" y="791"/>
                    <a:pt x="54127" y="1424"/>
                    <a:pt x="54127" y="2532"/>
                  </a:cubicBezTo>
                  <a:cubicBezTo>
                    <a:pt x="54127" y="2848"/>
                    <a:pt x="53666" y="3481"/>
                    <a:pt x="52668" y="4509"/>
                  </a:cubicBezTo>
                  <a:cubicBezTo>
                    <a:pt x="51824" y="5538"/>
                    <a:pt x="51440" y="6408"/>
                    <a:pt x="51440" y="7279"/>
                  </a:cubicBezTo>
                  <a:cubicBezTo>
                    <a:pt x="51440" y="8228"/>
                    <a:pt x="51517" y="11234"/>
                    <a:pt x="51747" y="16376"/>
                  </a:cubicBezTo>
                  <a:lnTo>
                    <a:pt x="67870" y="15665"/>
                  </a:lnTo>
                  <a:cubicBezTo>
                    <a:pt x="69252" y="15585"/>
                    <a:pt x="70557" y="15111"/>
                    <a:pt x="71939" y="14161"/>
                  </a:cubicBezTo>
                  <a:cubicBezTo>
                    <a:pt x="73474" y="13291"/>
                    <a:pt x="74319" y="12895"/>
                    <a:pt x="74549" y="12895"/>
                  </a:cubicBezTo>
                  <a:cubicBezTo>
                    <a:pt x="75010" y="12895"/>
                    <a:pt x="76085" y="13449"/>
                    <a:pt x="77851" y="14478"/>
                  </a:cubicBezTo>
                  <a:lnTo>
                    <a:pt x="90672" y="22864"/>
                  </a:lnTo>
                  <a:cubicBezTo>
                    <a:pt x="92361" y="23971"/>
                    <a:pt x="93129" y="24841"/>
                    <a:pt x="93129" y="2563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75D6B599-6062-413A-8614-2F9016F1661A}"/>
                </a:ext>
              </a:extLst>
            </p:cNvPr>
            <p:cNvSpPr/>
            <p:nvPr/>
          </p:nvSpPr>
          <p:spPr>
            <a:xfrm>
              <a:off x="1675325" y="5235656"/>
              <a:ext cx="87677" cy="72388"/>
            </a:xfrm>
            <a:custGeom>
              <a:avLst/>
              <a:gdLst>
                <a:gd name="connsiteX0" fmla="*/ 87678 w 87677"/>
                <a:gd name="connsiteY0" fmla="*/ 53401 h 72388"/>
                <a:gd name="connsiteX1" fmla="*/ 87371 w 87677"/>
                <a:gd name="connsiteY1" fmla="*/ 71597 h 72388"/>
                <a:gd name="connsiteX2" fmla="*/ 42687 w 87677"/>
                <a:gd name="connsiteY2" fmla="*/ 70331 h 72388"/>
                <a:gd name="connsiteX3" fmla="*/ 1228 w 87677"/>
                <a:gd name="connsiteY3" fmla="*/ 72388 h 72388"/>
                <a:gd name="connsiteX4" fmla="*/ 0 w 87677"/>
                <a:gd name="connsiteY4" fmla="*/ 54746 h 72388"/>
                <a:gd name="connsiteX5" fmla="*/ 35470 w 87677"/>
                <a:gd name="connsiteY5" fmla="*/ 52293 h 72388"/>
                <a:gd name="connsiteX6" fmla="*/ 35470 w 87677"/>
                <a:gd name="connsiteY6" fmla="*/ 17959 h 72388"/>
                <a:gd name="connsiteX7" fmla="*/ 9443 w 87677"/>
                <a:gd name="connsiteY7" fmla="*/ 18275 h 72388"/>
                <a:gd name="connsiteX8" fmla="*/ 9136 w 87677"/>
                <a:gd name="connsiteY8" fmla="*/ 791 h 72388"/>
                <a:gd name="connsiteX9" fmla="*/ 78388 w 87677"/>
                <a:gd name="connsiteY9" fmla="*/ 0 h 72388"/>
                <a:gd name="connsiteX10" fmla="*/ 78618 w 87677"/>
                <a:gd name="connsiteY10" fmla="*/ 17167 h 72388"/>
                <a:gd name="connsiteX11" fmla="*/ 52822 w 87677"/>
                <a:gd name="connsiteY11" fmla="*/ 17642 h 72388"/>
                <a:gd name="connsiteX12" fmla="*/ 52822 w 87677"/>
                <a:gd name="connsiteY12" fmla="*/ 51819 h 72388"/>
                <a:gd name="connsiteX13" fmla="*/ 87678 w 87677"/>
                <a:gd name="connsiteY13" fmla="*/ 53401 h 7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677" h="72388">
                  <a:moveTo>
                    <a:pt x="87678" y="53401"/>
                  </a:moveTo>
                  <a:lnTo>
                    <a:pt x="87371" y="71597"/>
                  </a:lnTo>
                  <a:cubicBezTo>
                    <a:pt x="74933" y="70726"/>
                    <a:pt x="60039" y="70331"/>
                    <a:pt x="42687" y="70331"/>
                  </a:cubicBezTo>
                  <a:cubicBezTo>
                    <a:pt x="32476" y="70331"/>
                    <a:pt x="18656" y="71043"/>
                    <a:pt x="1228" y="72388"/>
                  </a:cubicBezTo>
                  <a:lnTo>
                    <a:pt x="0" y="54746"/>
                  </a:lnTo>
                  <a:cubicBezTo>
                    <a:pt x="16046" y="53164"/>
                    <a:pt x="27870" y="52293"/>
                    <a:pt x="35470" y="52293"/>
                  </a:cubicBezTo>
                  <a:lnTo>
                    <a:pt x="35470" y="17959"/>
                  </a:lnTo>
                  <a:lnTo>
                    <a:pt x="9443" y="18275"/>
                  </a:lnTo>
                  <a:lnTo>
                    <a:pt x="9136" y="791"/>
                  </a:lnTo>
                  <a:lnTo>
                    <a:pt x="78388" y="0"/>
                  </a:lnTo>
                  <a:lnTo>
                    <a:pt x="78618" y="17167"/>
                  </a:lnTo>
                  <a:lnTo>
                    <a:pt x="52822" y="17642"/>
                  </a:lnTo>
                  <a:lnTo>
                    <a:pt x="52822" y="51819"/>
                  </a:lnTo>
                  <a:cubicBezTo>
                    <a:pt x="63186" y="51898"/>
                    <a:pt x="74856" y="52372"/>
                    <a:pt x="87678" y="53401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7B6EC95-56D5-4634-8114-E40EB56EE29A}"/>
                </a:ext>
              </a:extLst>
            </p:cNvPr>
            <p:cNvSpPr/>
            <p:nvPr/>
          </p:nvSpPr>
          <p:spPr>
            <a:xfrm>
              <a:off x="1788799" y="5203458"/>
              <a:ext cx="102802" cy="111785"/>
            </a:xfrm>
            <a:custGeom>
              <a:avLst/>
              <a:gdLst>
                <a:gd name="connsiteX0" fmla="*/ 90979 w 102802"/>
                <a:gd name="connsiteY0" fmla="*/ 31170 h 111785"/>
                <a:gd name="connsiteX1" fmla="*/ 89597 w 102802"/>
                <a:gd name="connsiteY1" fmla="*/ 33148 h 111785"/>
                <a:gd name="connsiteX2" fmla="*/ 87908 w 102802"/>
                <a:gd name="connsiteY2" fmla="*/ 35363 h 111785"/>
                <a:gd name="connsiteX3" fmla="*/ 59732 w 102802"/>
                <a:gd name="connsiteY3" fmla="*/ 83226 h 111785"/>
                <a:gd name="connsiteX4" fmla="*/ 20729 w 102802"/>
                <a:gd name="connsiteY4" fmla="*/ 111786 h 111785"/>
                <a:gd name="connsiteX5" fmla="*/ 7294 w 102802"/>
                <a:gd name="connsiteY5" fmla="*/ 93036 h 111785"/>
                <a:gd name="connsiteX6" fmla="*/ 65183 w 102802"/>
                <a:gd name="connsiteY6" fmla="*/ 35126 h 111785"/>
                <a:gd name="connsiteX7" fmla="*/ 1459 w 102802"/>
                <a:gd name="connsiteY7" fmla="*/ 38686 h 111785"/>
                <a:gd name="connsiteX8" fmla="*/ 0 w 102802"/>
                <a:gd name="connsiteY8" fmla="*/ 17721 h 111785"/>
                <a:gd name="connsiteX9" fmla="*/ 69482 w 102802"/>
                <a:gd name="connsiteY9" fmla="*/ 15269 h 111785"/>
                <a:gd name="connsiteX10" fmla="*/ 72860 w 102802"/>
                <a:gd name="connsiteY10" fmla="*/ 14478 h 111785"/>
                <a:gd name="connsiteX11" fmla="*/ 74856 w 102802"/>
                <a:gd name="connsiteY11" fmla="*/ 13608 h 111785"/>
                <a:gd name="connsiteX12" fmla="*/ 77774 w 102802"/>
                <a:gd name="connsiteY12" fmla="*/ 15822 h 111785"/>
                <a:gd name="connsiteX13" fmla="*/ 88830 w 102802"/>
                <a:gd name="connsiteY13" fmla="*/ 28402 h 111785"/>
                <a:gd name="connsiteX14" fmla="*/ 90979 w 102802"/>
                <a:gd name="connsiteY14" fmla="*/ 31170 h 111785"/>
                <a:gd name="connsiteX15" fmla="*/ 94818 w 102802"/>
                <a:gd name="connsiteY15" fmla="*/ 19620 h 111785"/>
                <a:gd name="connsiteX16" fmla="*/ 89521 w 102802"/>
                <a:gd name="connsiteY16" fmla="*/ 25000 h 111785"/>
                <a:gd name="connsiteX17" fmla="*/ 78465 w 102802"/>
                <a:gd name="connsiteY17" fmla="*/ 12421 h 111785"/>
                <a:gd name="connsiteX18" fmla="*/ 83762 w 102802"/>
                <a:gd name="connsiteY18" fmla="*/ 7437 h 111785"/>
                <a:gd name="connsiteX19" fmla="*/ 94818 w 102802"/>
                <a:gd name="connsiteY19" fmla="*/ 19620 h 111785"/>
                <a:gd name="connsiteX20" fmla="*/ 102803 w 102802"/>
                <a:gd name="connsiteY20" fmla="*/ 12342 h 111785"/>
                <a:gd name="connsiteX21" fmla="*/ 97428 w 102802"/>
                <a:gd name="connsiteY21" fmla="*/ 17642 h 111785"/>
                <a:gd name="connsiteX22" fmla="*/ 86296 w 102802"/>
                <a:gd name="connsiteY22" fmla="*/ 5063 h 111785"/>
                <a:gd name="connsiteX23" fmla="*/ 91824 w 102802"/>
                <a:gd name="connsiteY23" fmla="*/ 0 h 111785"/>
                <a:gd name="connsiteX24" fmla="*/ 102803 w 102802"/>
                <a:gd name="connsiteY24" fmla="*/ 12342 h 11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802" h="111785">
                  <a:moveTo>
                    <a:pt x="90979" y="31170"/>
                  </a:moveTo>
                  <a:cubicBezTo>
                    <a:pt x="90979" y="31724"/>
                    <a:pt x="90519" y="32357"/>
                    <a:pt x="89597" y="33148"/>
                  </a:cubicBezTo>
                  <a:cubicBezTo>
                    <a:pt x="88676" y="33860"/>
                    <a:pt x="88139" y="34572"/>
                    <a:pt x="87908" y="35363"/>
                  </a:cubicBezTo>
                  <a:cubicBezTo>
                    <a:pt x="82150" y="53322"/>
                    <a:pt x="72707" y="69303"/>
                    <a:pt x="59732" y="83226"/>
                  </a:cubicBezTo>
                  <a:cubicBezTo>
                    <a:pt x="47985" y="95805"/>
                    <a:pt x="35010" y="105299"/>
                    <a:pt x="20729" y="111786"/>
                  </a:cubicBezTo>
                  <a:lnTo>
                    <a:pt x="7294" y="93036"/>
                  </a:lnTo>
                  <a:cubicBezTo>
                    <a:pt x="36085" y="81169"/>
                    <a:pt x="55355" y="61866"/>
                    <a:pt x="65183" y="35126"/>
                  </a:cubicBezTo>
                  <a:lnTo>
                    <a:pt x="1459" y="38686"/>
                  </a:lnTo>
                  <a:lnTo>
                    <a:pt x="0" y="17721"/>
                  </a:lnTo>
                  <a:lnTo>
                    <a:pt x="69482" y="15269"/>
                  </a:lnTo>
                  <a:cubicBezTo>
                    <a:pt x="70710" y="15269"/>
                    <a:pt x="71785" y="15032"/>
                    <a:pt x="72860" y="14478"/>
                  </a:cubicBezTo>
                  <a:cubicBezTo>
                    <a:pt x="73935" y="13845"/>
                    <a:pt x="74626" y="13608"/>
                    <a:pt x="74856" y="13608"/>
                  </a:cubicBezTo>
                  <a:cubicBezTo>
                    <a:pt x="75471" y="13608"/>
                    <a:pt x="76469" y="14319"/>
                    <a:pt x="77774" y="15822"/>
                  </a:cubicBezTo>
                  <a:lnTo>
                    <a:pt x="88830" y="28402"/>
                  </a:lnTo>
                  <a:cubicBezTo>
                    <a:pt x="90365" y="29826"/>
                    <a:pt x="90979" y="30775"/>
                    <a:pt x="90979" y="31170"/>
                  </a:cubicBezTo>
                  <a:moveTo>
                    <a:pt x="94818" y="19620"/>
                  </a:moveTo>
                  <a:lnTo>
                    <a:pt x="89521" y="25000"/>
                  </a:lnTo>
                  <a:cubicBezTo>
                    <a:pt x="87217" y="21914"/>
                    <a:pt x="83532" y="17721"/>
                    <a:pt x="78465" y="12421"/>
                  </a:cubicBezTo>
                  <a:lnTo>
                    <a:pt x="83762" y="7437"/>
                  </a:lnTo>
                  <a:cubicBezTo>
                    <a:pt x="85989" y="9573"/>
                    <a:pt x="89674" y="13528"/>
                    <a:pt x="94818" y="19620"/>
                  </a:cubicBezTo>
                  <a:moveTo>
                    <a:pt x="102803" y="12342"/>
                  </a:moveTo>
                  <a:lnTo>
                    <a:pt x="97428" y="17642"/>
                  </a:lnTo>
                  <a:cubicBezTo>
                    <a:pt x="95125" y="14557"/>
                    <a:pt x="91363" y="10364"/>
                    <a:pt x="86296" y="5063"/>
                  </a:cubicBezTo>
                  <a:lnTo>
                    <a:pt x="91824" y="0"/>
                  </a:lnTo>
                  <a:cubicBezTo>
                    <a:pt x="93820" y="2215"/>
                    <a:pt x="97505" y="6329"/>
                    <a:pt x="102803" y="12342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B7854A8-9C2F-4DDD-8B55-A0338F3437A2}"/>
                </a:ext>
              </a:extLst>
            </p:cNvPr>
            <p:cNvSpPr/>
            <p:nvPr/>
          </p:nvSpPr>
          <p:spPr>
            <a:xfrm>
              <a:off x="3205697" y="5651550"/>
              <a:ext cx="48061" cy="83780"/>
            </a:xfrm>
            <a:custGeom>
              <a:avLst/>
              <a:gdLst>
                <a:gd name="connsiteX0" fmla="*/ 0 w 48061"/>
                <a:gd name="connsiteY0" fmla="*/ 0 h 83780"/>
                <a:gd name="connsiteX1" fmla="*/ 17351 w 48061"/>
                <a:gd name="connsiteY1" fmla="*/ 0 h 83780"/>
                <a:gd name="connsiteX2" fmla="*/ 29328 w 48061"/>
                <a:gd name="connsiteY2" fmla="*/ 791 h 83780"/>
                <a:gd name="connsiteX3" fmla="*/ 36852 w 48061"/>
                <a:gd name="connsiteY3" fmla="*/ 3402 h 83780"/>
                <a:gd name="connsiteX4" fmla="*/ 45144 w 48061"/>
                <a:gd name="connsiteY4" fmla="*/ 12025 h 83780"/>
                <a:gd name="connsiteX5" fmla="*/ 48062 w 48061"/>
                <a:gd name="connsiteY5" fmla="*/ 24050 h 83780"/>
                <a:gd name="connsiteX6" fmla="*/ 45451 w 48061"/>
                <a:gd name="connsiteY6" fmla="*/ 35759 h 83780"/>
                <a:gd name="connsiteX7" fmla="*/ 38158 w 48061"/>
                <a:gd name="connsiteY7" fmla="*/ 44303 h 83780"/>
                <a:gd name="connsiteX8" fmla="*/ 30403 w 48061"/>
                <a:gd name="connsiteY8" fmla="*/ 47547 h 83780"/>
                <a:gd name="connsiteX9" fmla="*/ 18810 w 48061"/>
                <a:gd name="connsiteY9" fmla="*/ 48575 h 83780"/>
                <a:gd name="connsiteX10" fmla="*/ 8061 w 48061"/>
                <a:gd name="connsiteY10" fmla="*/ 48575 h 83780"/>
                <a:gd name="connsiteX11" fmla="*/ 8061 w 48061"/>
                <a:gd name="connsiteY11" fmla="*/ 83780 h 83780"/>
                <a:gd name="connsiteX12" fmla="*/ 0 w 48061"/>
                <a:gd name="connsiteY12" fmla="*/ 83780 h 83780"/>
                <a:gd name="connsiteX13" fmla="*/ 0 w 48061"/>
                <a:gd name="connsiteY13" fmla="*/ 0 h 83780"/>
                <a:gd name="connsiteX14" fmla="*/ 7985 w 48061"/>
                <a:gd name="connsiteY14" fmla="*/ 8228 h 83780"/>
                <a:gd name="connsiteX15" fmla="*/ 7985 w 48061"/>
                <a:gd name="connsiteY15" fmla="*/ 40189 h 83780"/>
                <a:gd name="connsiteX16" fmla="*/ 19808 w 48061"/>
                <a:gd name="connsiteY16" fmla="*/ 40189 h 83780"/>
                <a:gd name="connsiteX17" fmla="*/ 34395 w 48061"/>
                <a:gd name="connsiteY17" fmla="*/ 36313 h 83780"/>
                <a:gd name="connsiteX18" fmla="*/ 39079 w 48061"/>
                <a:gd name="connsiteY18" fmla="*/ 24367 h 83780"/>
                <a:gd name="connsiteX19" fmla="*/ 34319 w 48061"/>
                <a:gd name="connsiteY19" fmla="*/ 12025 h 83780"/>
                <a:gd name="connsiteX20" fmla="*/ 19040 w 48061"/>
                <a:gd name="connsiteY20" fmla="*/ 8149 h 83780"/>
                <a:gd name="connsiteX21" fmla="*/ 7985 w 48061"/>
                <a:gd name="connsiteY21" fmla="*/ 8149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061" h="83780">
                  <a:moveTo>
                    <a:pt x="0" y="0"/>
                  </a:moveTo>
                  <a:lnTo>
                    <a:pt x="17351" y="0"/>
                  </a:lnTo>
                  <a:cubicBezTo>
                    <a:pt x="22342" y="0"/>
                    <a:pt x="26334" y="238"/>
                    <a:pt x="29328" y="791"/>
                  </a:cubicBezTo>
                  <a:cubicBezTo>
                    <a:pt x="32323" y="1345"/>
                    <a:pt x="34856" y="2215"/>
                    <a:pt x="36852" y="3402"/>
                  </a:cubicBezTo>
                  <a:cubicBezTo>
                    <a:pt x="40461" y="5617"/>
                    <a:pt x="43225" y="8544"/>
                    <a:pt x="45144" y="12025"/>
                  </a:cubicBezTo>
                  <a:cubicBezTo>
                    <a:pt x="47064" y="15585"/>
                    <a:pt x="48062" y="19620"/>
                    <a:pt x="48062" y="24050"/>
                  </a:cubicBezTo>
                  <a:cubicBezTo>
                    <a:pt x="48062" y="28243"/>
                    <a:pt x="47217" y="32199"/>
                    <a:pt x="45451" y="35759"/>
                  </a:cubicBezTo>
                  <a:cubicBezTo>
                    <a:pt x="43685" y="39319"/>
                    <a:pt x="41305" y="42246"/>
                    <a:pt x="38158" y="44303"/>
                  </a:cubicBezTo>
                  <a:cubicBezTo>
                    <a:pt x="36008" y="45806"/>
                    <a:pt x="33398" y="46914"/>
                    <a:pt x="30403" y="47547"/>
                  </a:cubicBezTo>
                  <a:cubicBezTo>
                    <a:pt x="27409" y="48258"/>
                    <a:pt x="23493" y="48575"/>
                    <a:pt x="18810" y="48575"/>
                  </a:cubicBezTo>
                  <a:lnTo>
                    <a:pt x="8061" y="48575"/>
                  </a:lnTo>
                  <a:lnTo>
                    <a:pt x="8061" y="83780"/>
                  </a:lnTo>
                  <a:lnTo>
                    <a:pt x="0" y="83780"/>
                  </a:lnTo>
                  <a:lnTo>
                    <a:pt x="0" y="0"/>
                  </a:lnTo>
                  <a:close/>
                  <a:moveTo>
                    <a:pt x="7985" y="8228"/>
                  </a:moveTo>
                  <a:lnTo>
                    <a:pt x="7985" y="40189"/>
                  </a:lnTo>
                  <a:lnTo>
                    <a:pt x="19808" y="40189"/>
                  </a:lnTo>
                  <a:cubicBezTo>
                    <a:pt x="26411" y="40189"/>
                    <a:pt x="31248" y="38923"/>
                    <a:pt x="34395" y="36313"/>
                  </a:cubicBezTo>
                  <a:cubicBezTo>
                    <a:pt x="37543" y="33702"/>
                    <a:pt x="39079" y="29746"/>
                    <a:pt x="39079" y="24367"/>
                  </a:cubicBezTo>
                  <a:cubicBezTo>
                    <a:pt x="39079" y="18750"/>
                    <a:pt x="37467" y="14636"/>
                    <a:pt x="34319" y="12025"/>
                  </a:cubicBezTo>
                  <a:cubicBezTo>
                    <a:pt x="31171" y="9414"/>
                    <a:pt x="26104" y="8149"/>
                    <a:pt x="19040" y="8149"/>
                  </a:cubicBezTo>
                  <a:lnTo>
                    <a:pt x="7985" y="814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2C6FFFEB-287F-4DE1-AD29-DCFA8FDA81A9}"/>
                </a:ext>
              </a:extLst>
            </p:cNvPr>
            <p:cNvSpPr/>
            <p:nvPr/>
          </p:nvSpPr>
          <p:spPr>
            <a:xfrm>
              <a:off x="3263356" y="5651550"/>
              <a:ext cx="51977" cy="83780"/>
            </a:xfrm>
            <a:custGeom>
              <a:avLst/>
              <a:gdLst>
                <a:gd name="connsiteX0" fmla="*/ 77 w 51977"/>
                <a:gd name="connsiteY0" fmla="*/ 0 h 83780"/>
                <a:gd name="connsiteX1" fmla="*/ 7908 w 51977"/>
                <a:gd name="connsiteY1" fmla="*/ 0 h 83780"/>
                <a:gd name="connsiteX2" fmla="*/ 7908 w 51977"/>
                <a:gd name="connsiteY2" fmla="*/ 27848 h 83780"/>
                <a:gd name="connsiteX3" fmla="*/ 16123 w 51977"/>
                <a:gd name="connsiteY3" fmla="*/ 21360 h 83780"/>
                <a:gd name="connsiteX4" fmla="*/ 26948 w 51977"/>
                <a:gd name="connsiteY4" fmla="*/ 19145 h 83780"/>
                <a:gd name="connsiteX5" fmla="*/ 45989 w 51977"/>
                <a:gd name="connsiteY5" fmla="*/ 26740 h 83780"/>
                <a:gd name="connsiteX6" fmla="*/ 51977 w 51977"/>
                <a:gd name="connsiteY6" fmla="*/ 51581 h 83780"/>
                <a:gd name="connsiteX7" fmla="*/ 51977 w 51977"/>
                <a:gd name="connsiteY7" fmla="*/ 83780 h 83780"/>
                <a:gd name="connsiteX8" fmla="*/ 44146 w 51977"/>
                <a:gd name="connsiteY8" fmla="*/ 83780 h 83780"/>
                <a:gd name="connsiteX9" fmla="*/ 44146 w 51977"/>
                <a:gd name="connsiteY9" fmla="*/ 51502 h 83780"/>
                <a:gd name="connsiteX10" fmla="*/ 40077 w 51977"/>
                <a:gd name="connsiteY10" fmla="*/ 32357 h 83780"/>
                <a:gd name="connsiteX11" fmla="*/ 26488 w 51977"/>
                <a:gd name="connsiteY11" fmla="*/ 26978 h 83780"/>
                <a:gd name="connsiteX12" fmla="*/ 16968 w 51977"/>
                <a:gd name="connsiteY12" fmla="*/ 29192 h 83780"/>
                <a:gd name="connsiteX13" fmla="*/ 10518 w 51977"/>
                <a:gd name="connsiteY13" fmla="*/ 35521 h 83780"/>
                <a:gd name="connsiteX14" fmla="*/ 8445 w 51977"/>
                <a:gd name="connsiteY14" fmla="*/ 41376 h 83780"/>
                <a:gd name="connsiteX15" fmla="*/ 7831 w 51977"/>
                <a:gd name="connsiteY15" fmla="*/ 52926 h 83780"/>
                <a:gd name="connsiteX16" fmla="*/ 7831 w 51977"/>
                <a:gd name="connsiteY16" fmla="*/ 83701 h 83780"/>
                <a:gd name="connsiteX17" fmla="*/ 0 w 51977"/>
                <a:gd name="connsiteY17" fmla="*/ 83701 h 83780"/>
                <a:gd name="connsiteX18" fmla="*/ 0 w 51977"/>
                <a:gd name="connsiteY18" fmla="*/ 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977" h="83780">
                  <a:moveTo>
                    <a:pt x="77" y="0"/>
                  </a:moveTo>
                  <a:lnTo>
                    <a:pt x="7908" y="0"/>
                  </a:lnTo>
                  <a:lnTo>
                    <a:pt x="7908" y="27848"/>
                  </a:lnTo>
                  <a:cubicBezTo>
                    <a:pt x="10211" y="25000"/>
                    <a:pt x="12975" y="22784"/>
                    <a:pt x="16123" y="21360"/>
                  </a:cubicBezTo>
                  <a:cubicBezTo>
                    <a:pt x="19348" y="19936"/>
                    <a:pt x="22956" y="19145"/>
                    <a:pt x="26948" y="19145"/>
                  </a:cubicBezTo>
                  <a:cubicBezTo>
                    <a:pt x="35701" y="19145"/>
                    <a:pt x="41996" y="21677"/>
                    <a:pt x="45989" y="26740"/>
                  </a:cubicBezTo>
                  <a:cubicBezTo>
                    <a:pt x="49981" y="31803"/>
                    <a:pt x="51977" y="40110"/>
                    <a:pt x="51977" y="51581"/>
                  </a:cubicBezTo>
                  <a:lnTo>
                    <a:pt x="51977" y="83780"/>
                  </a:lnTo>
                  <a:lnTo>
                    <a:pt x="44146" y="83780"/>
                  </a:lnTo>
                  <a:lnTo>
                    <a:pt x="44146" y="51502"/>
                  </a:lnTo>
                  <a:cubicBezTo>
                    <a:pt x="44146" y="42325"/>
                    <a:pt x="42764" y="35917"/>
                    <a:pt x="40077" y="32357"/>
                  </a:cubicBezTo>
                  <a:cubicBezTo>
                    <a:pt x="37390" y="28797"/>
                    <a:pt x="32860" y="26978"/>
                    <a:pt x="26488" y="26978"/>
                  </a:cubicBezTo>
                  <a:cubicBezTo>
                    <a:pt x="22879" y="26978"/>
                    <a:pt x="19731" y="27689"/>
                    <a:pt x="16968" y="29192"/>
                  </a:cubicBezTo>
                  <a:cubicBezTo>
                    <a:pt x="14204" y="30696"/>
                    <a:pt x="12054" y="32832"/>
                    <a:pt x="10518" y="35521"/>
                  </a:cubicBezTo>
                  <a:cubicBezTo>
                    <a:pt x="9520" y="37262"/>
                    <a:pt x="8906" y="39240"/>
                    <a:pt x="8445" y="41376"/>
                  </a:cubicBezTo>
                  <a:cubicBezTo>
                    <a:pt x="8062" y="43591"/>
                    <a:pt x="7831" y="47467"/>
                    <a:pt x="7831" y="52926"/>
                  </a:cubicBezTo>
                  <a:lnTo>
                    <a:pt x="7831" y="83701"/>
                  </a:lnTo>
                  <a:lnTo>
                    <a:pt x="0" y="83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FB022F9A-CB4A-492E-A603-10B97DEAC1F5}"/>
                </a:ext>
              </a:extLst>
            </p:cNvPr>
            <p:cNvSpPr/>
            <p:nvPr/>
          </p:nvSpPr>
          <p:spPr>
            <a:xfrm>
              <a:off x="3324546" y="5669984"/>
              <a:ext cx="63954" cy="67087"/>
            </a:xfrm>
            <a:custGeom>
              <a:avLst/>
              <a:gdLst>
                <a:gd name="connsiteX0" fmla="*/ 0 w 63954"/>
                <a:gd name="connsiteY0" fmla="*/ 33702 h 67087"/>
                <a:gd name="connsiteX1" fmla="*/ 9367 w 63954"/>
                <a:gd name="connsiteY1" fmla="*/ 9889 h 67087"/>
                <a:gd name="connsiteX2" fmla="*/ 31478 w 63954"/>
                <a:gd name="connsiteY2" fmla="*/ 0 h 67087"/>
                <a:gd name="connsiteX3" fmla="*/ 54434 w 63954"/>
                <a:gd name="connsiteY3" fmla="*/ 9731 h 67087"/>
                <a:gd name="connsiteX4" fmla="*/ 63954 w 63954"/>
                <a:gd name="connsiteY4" fmla="*/ 32911 h 67087"/>
                <a:gd name="connsiteX5" fmla="*/ 54665 w 63954"/>
                <a:gd name="connsiteY5" fmla="*/ 57119 h 67087"/>
                <a:gd name="connsiteX6" fmla="*/ 32169 w 63954"/>
                <a:gd name="connsiteY6" fmla="*/ 67087 h 67087"/>
                <a:gd name="connsiteX7" fmla="*/ 9367 w 63954"/>
                <a:gd name="connsiteY7" fmla="*/ 57277 h 67087"/>
                <a:gd name="connsiteX8" fmla="*/ 0 w 63954"/>
                <a:gd name="connsiteY8" fmla="*/ 33702 h 67087"/>
                <a:gd name="connsiteX9" fmla="*/ 8292 w 63954"/>
                <a:gd name="connsiteY9" fmla="*/ 33623 h 67087"/>
                <a:gd name="connsiteX10" fmla="*/ 15125 w 63954"/>
                <a:gd name="connsiteY10" fmla="*/ 51977 h 67087"/>
                <a:gd name="connsiteX11" fmla="*/ 32092 w 63954"/>
                <a:gd name="connsiteY11" fmla="*/ 59413 h 67087"/>
                <a:gd name="connsiteX12" fmla="*/ 48830 w 63954"/>
                <a:gd name="connsiteY12" fmla="*/ 51977 h 67087"/>
                <a:gd name="connsiteX13" fmla="*/ 55586 w 63954"/>
                <a:gd name="connsiteY13" fmla="*/ 33544 h 67087"/>
                <a:gd name="connsiteX14" fmla="*/ 48753 w 63954"/>
                <a:gd name="connsiteY14" fmla="*/ 15110 h 67087"/>
                <a:gd name="connsiteX15" fmla="*/ 31325 w 63954"/>
                <a:gd name="connsiteY15" fmla="*/ 7911 h 67087"/>
                <a:gd name="connsiteX16" fmla="*/ 15048 w 63954"/>
                <a:gd name="connsiteY16" fmla="*/ 15348 h 67087"/>
                <a:gd name="connsiteX17" fmla="*/ 8292 w 63954"/>
                <a:gd name="connsiteY17" fmla="*/ 33623 h 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954" h="67087">
                  <a:moveTo>
                    <a:pt x="0" y="33702"/>
                  </a:moveTo>
                  <a:cubicBezTo>
                    <a:pt x="0" y="24445"/>
                    <a:pt x="3071" y="16456"/>
                    <a:pt x="9367" y="9889"/>
                  </a:cubicBezTo>
                  <a:cubicBezTo>
                    <a:pt x="15585" y="3243"/>
                    <a:pt x="22956" y="0"/>
                    <a:pt x="31478" y="0"/>
                  </a:cubicBezTo>
                  <a:cubicBezTo>
                    <a:pt x="40461" y="0"/>
                    <a:pt x="48062" y="3243"/>
                    <a:pt x="54434" y="9731"/>
                  </a:cubicBezTo>
                  <a:cubicBezTo>
                    <a:pt x="60730" y="16218"/>
                    <a:pt x="63954" y="23971"/>
                    <a:pt x="63954" y="32911"/>
                  </a:cubicBezTo>
                  <a:cubicBezTo>
                    <a:pt x="63954" y="42325"/>
                    <a:pt x="60883" y="50395"/>
                    <a:pt x="54665" y="57119"/>
                  </a:cubicBezTo>
                  <a:cubicBezTo>
                    <a:pt x="48446" y="63765"/>
                    <a:pt x="40998" y="67087"/>
                    <a:pt x="32169" y="67087"/>
                  </a:cubicBezTo>
                  <a:cubicBezTo>
                    <a:pt x="23186" y="67087"/>
                    <a:pt x="15585" y="63844"/>
                    <a:pt x="9367" y="57277"/>
                  </a:cubicBezTo>
                  <a:cubicBezTo>
                    <a:pt x="3071" y="50790"/>
                    <a:pt x="0" y="42879"/>
                    <a:pt x="0" y="33702"/>
                  </a:cubicBezTo>
                  <a:moveTo>
                    <a:pt x="8292" y="33623"/>
                  </a:moveTo>
                  <a:cubicBezTo>
                    <a:pt x="8292" y="40901"/>
                    <a:pt x="10518" y="46993"/>
                    <a:pt x="15125" y="51977"/>
                  </a:cubicBezTo>
                  <a:cubicBezTo>
                    <a:pt x="19655" y="56882"/>
                    <a:pt x="25336" y="59413"/>
                    <a:pt x="32092" y="59413"/>
                  </a:cubicBezTo>
                  <a:cubicBezTo>
                    <a:pt x="38772" y="59413"/>
                    <a:pt x="44300" y="56961"/>
                    <a:pt x="48830" y="51977"/>
                  </a:cubicBezTo>
                  <a:cubicBezTo>
                    <a:pt x="53359" y="47072"/>
                    <a:pt x="55586" y="40901"/>
                    <a:pt x="55586" y="33544"/>
                  </a:cubicBezTo>
                  <a:cubicBezTo>
                    <a:pt x="55586" y="26028"/>
                    <a:pt x="53282" y="19936"/>
                    <a:pt x="48753" y="15110"/>
                  </a:cubicBezTo>
                  <a:cubicBezTo>
                    <a:pt x="44146" y="10285"/>
                    <a:pt x="38388" y="7911"/>
                    <a:pt x="31325" y="7911"/>
                  </a:cubicBezTo>
                  <a:cubicBezTo>
                    <a:pt x="25029" y="7911"/>
                    <a:pt x="19578" y="10364"/>
                    <a:pt x="15048" y="15348"/>
                  </a:cubicBezTo>
                  <a:cubicBezTo>
                    <a:pt x="10518" y="20174"/>
                    <a:pt x="8292" y="26265"/>
                    <a:pt x="8292" y="3362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48AA67BE-5F40-4F42-A58E-649698FE8AD6}"/>
                </a:ext>
              </a:extLst>
            </p:cNvPr>
            <p:cNvSpPr/>
            <p:nvPr/>
          </p:nvSpPr>
          <p:spPr>
            <a:xfrm>
              <a:off x="3397713" y="5670695"/>
              <a:ext cx="51823" cy="64635"/>
            </a:xfrm>
            <a:custGeom>
              <a:avLst/>
              <a:gdLst>
                <a:gd name="connsiteX0" fmla="*/ 77 w 51823"/>
                <a:gd name="connsiteY0" fmla="*/ 1266 h 64635"/>
                <a:gd name="connsiteX1" fmla="*/ 7754 w 51823"/>
                <a:gd name="connsiteY1" fmla="*/ 1266 h 64635"/>
                <a:gd name="connsiteX2" fmla="*/ 7754 w 51823"/>
                <a:gd name="connsiteY2" fmla="*/ 8465 h 64635"/>
                <a:gd name="connsiteX3" fmla="*/ 16200 w 51823"/>
                <a:gd name="connsiteY3" fmla="*/ 2057 h 64635"/>
                <a:gd name="connsiteX4" fmla="*/ 27256 w 51823"/>
                <a:gd name="connsiteY4" fmla="*/ 0 h 64635"/>
                <a:gd name="connsiteX5" fmla="*/ 39386 w 51823"/>
                <a:gd name="connsiteY5" fmla="*/ 2611 h 64635"/>
                <a:gd name="connsiteX6" fmla="*/ 47831 w 51823"/>
                <a:gd name="connsiteY6" fmla="*/ 10047 h 64635"/>
                <a:gd name="connsiteX7" fmla="*/ 50902 w 51823"/>
                <a:gd name="connsiteY7" fmla="*/ 18038 h 64635"/>
                <a:gd name="connsiteX8" fmla="*/ 51824 w 51823"/>
                <a:gd name="connsiteY8" fmla="*/ 31566 h 64635"/>
                <a:gd name="connsiteX9" fmla="*/ 51824 w 51823"/>
                <a:gd name="connsiteY9" fmla="*/ 64635 h 64635"/>
                <a:gd name="connsiteX10" fmla="*/ 43993 w 51823"/>
                <a:gd name="connsiteY10" fmla="*/ 64635 h 64635"/>
                <a:gd name="connsiteX11" fmla="*/ 43993 w 51823"/>
                <a:gd name="connsiteY11" fmla="*/ 29192 h 64635"/>
                <a:gd name="connsiteX12" fmla="*/ 39770 w 51823"/>
                <a:gd name="connsiteY12" fmla="*/ 12895 h 64635"/>
                <a:gd name="connsiteX13" fmla="*/ 26334 w 51823"/>
                <a:gd name="connsiteY13" fmla="*/ 7833 h 64635"/>
                <a:gd name="connsiteX14" fmla="*/ 16814 w 51823"/>
                <a:gd name="connsiteY14" fmla="*/ 10047 h 64635"/>
                <a:gd name="connsiteX15" fmla="*/ 10365 w 51823"/>
                <a:gd name="connsiteY15" fmla="*/ 16376 h 64635"/>
                <a:gd name="connsiteX16" fmla="*/ 8292 w 51823"/>
                <a:gd name="connsiteY16" fmla="*/ 22231 h 64635"/>
                <a:gd name="connsiteX17" fmla="*/ 7678 w 51823"/>
                <a:gd name="connsiteY17" fmla="*/ 33781 h 64635"/>
                <a:gd name="connsiteX18" fmla="*/ 7678 w 51823"/>
                <a:gd name="connsiteY18" fmla="*/ 64556 h 64635"/>
                <a:gd name="connsiteX19" fmla="*/ 0 w 51823"/>
                <a:gd name="connsiteY19" fmla="*/ 64556 h 64635"/>
                <a:gd name="connsiteX20" fmla="*/ 0 w 51823"/>
                <a:gd name="connsiteY20" fmla="*/ 1266 h 6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823" h="64635">
                  <a:moveTo>
                    <a:pt x="77" y="1266"/>
                  </a:moveTo>
                  <a:lnTo>
                    <a:pt x="7754" y="1266"/>
                  </a:lnTo>
                  <a:lnTo>
                    <a:pt x="7754" y="8465"/>
                  </a:lnTo>
                  <a:cubicBezTo>
                    <a:pt x="10211" y="5617"/>
                    <a:pt x="12975" y="3402"/>
                    <a:pt x="16200" y="2057"/>
                  </a:cubicBezTo>
                  <a:cubicBezTo>
                    <a:pt x="19424" y="712"/>
                    <a:pt x="23110" y="0"/>
                    <a:pt x="27256" y="0"/>
                  </a:cubicBezTo>
                  <a:cubicBezTo>
                    <a:pt x="31785" y="0"/>
                    <a:pt x="35854" y="871"/>
                    <a:pt x="39386" y="2611"/>
                  </a:cubicBezTo>
                  <a:cubicBezTo>
                    <a:pt x="42918" y="4352"/>
                    <a:pt x="45759" y="6804"/>
                    <a:pt x="47831" y="10047"/>
                  </a:cubicBezTo>
                  <a:cubicBezTo>
                    <a:pt x="49290" y="12263"/>
                    <a:pt x="50288" y="14952"/>
                    <a:pt x="50902" y="18038"/>
                  </a:cubicBezTo>
                  <a:cubicBezTo>
                    <a:pt x="51517" y="21044"/>
                    <a:pt x="51824" y="25633"/>
                    <a:pt x="51824" y="31566"/>
                  </a:cubicBezTo>
                  <a:lnTo>
                    <a:pt x="51824" y="64635"/>
                  </a:lnTo>
                  <a:lnTo>
                    <a:pt x="43993" y="64635"/>
                  </a:lnTo>
                  <a:lnTo>
                    <a:pt x="43993" y="29192"/>
                  </a:lnTo>
                  <a:cubicBezTo>
                    <a:pt x="43993" y="21677"/>
                    <a:pt x="42611" y="16297"/>
                    <a:pt x="39770" y="12895"/>
                  </a:cubicBezTo>
                  <a:cubicBezTo>
                    <a:pt x="36929" y="9494"/>
                    <a:pt x="32476" y="7833"/>
                    <a:pt x="26334" y="7833"/>
                  </a:cubicBezTo>
                  <a:cubicBezTo>
                    <a:pt x="22726" y="7833"/>
                    <a:pt x="19578" y="8544"/>
                    <a:pt x="16814" y="10047"/>
                  </a:cubicBezTo>
                  <a:cubicBezTo>
                    <a:pt x="14127" y="11551"/>
                    <a:pt x="11977" y="13687"/>
                    <a:pt x="10365" y="16376"/>
                  </a:cubicBezTo>
                  <a:cubicBezTo>
                    <a:pt x="9367" y="18117"/>
                    <a:pt x="8676" y="20095"/>
                    <a:pt x="8292" y="22231"/>
                  </a:cubicBezTo>
                  <a:cubicBezTo>
                    <a:pt x="7908" y="24446"/>
                    <a:pt x="7678" y="28322"/>
                    <a:pt x="7678" y="33781"/>
                  </a:cubicBezTo>
                  <a:lnTo>
                    <a:pt x="7678" y="64556"/>
                  </a:lnTo>
                  <a:lnTo>
                    <a:pt x="0" y="6455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95453005-A653-4DA5-8C55-AB9BF4D13294}"/>
                </a:ext>
              </a:extLst>
            </p:cNvPr>
            <p:cNvSpPr/>
            <p:nvPr/>
          </p:nvSpPr>
          <p:spPr>
            <a:xfrm>
              <a:off x="3458827" y="5670379"/>
              <a:ext cx="64184" cy="66770"/>
            </a:xfrm>
            <a:custGeom>
              <a:avLst/>
              <a:gdLst>
                <a:gd name="connsiteX0" fmla="*/ 64108 w 64184"/>
                <a:gd name="connsiteY0" fmla="*/ 35838 h 66770"/>
                <a:gd name="connsiteX1" fmla="*/ 8215 w 64184"/>
                <a:gd name="connsiteY1" fmla="*/ 35838 h 66770"/>
                <a:gd name="connsiteX2" fmla="*/ 15585 w 64184"/>
                <a:gd name="connsiteY2" fmla="*/ 52610 h 66770"/>
                <a:gd name="connsiteX3" fmla="*/ 32015 w 64184"/>
                <a:gd name="connsiteY3" fmla="*/ 59018 h 66770"/>
                <a:gd name="connsiteX4" fmla="*/ 44607 w 64184"/>
                <a:gd name="connsiteY4" fmla="*/ 55299 h 66770"/>
                <a:gd name="connsiteX5" fmla="*/ 53282 w 64184"/>
                <a:gd name="connsiteY5" fmla="*/ 44936 h 66770"/>
                <a:gd name="connsiteX6" fmla="*/ 62265 w 64184"/>
                <a:gd name="connsiteY6" fmla="*/ 44936 h 66770"/>
                <a:gd name="connsiteX7" fmla="*/ 50211 w 64184"/>
                <a:gd name="connsiteY7" fmla="*/ 61154 h 66770"/>
                <a:gd name="connsiteX8" fmla="*/ 32246 w 64184"/>
                <a:gd name="connsiteY8" fmla="*/ 66771 h 66770"/>
                <a:gd name="connsiteX9" fmla="*/ 9367 w 64184"/>
                <a:gd name="connsiteY9" fmla="*/ 56961 h 66770"/>
                <a:gd name="connsiteX10" fmla="*/ 0 w 64184"/>
                <a:gd name="connsiteY10" fmla="*/ 33306 h 66770"/>
                <a:gd name="connsiteX11" fmla="*/ 9136 w 64184"/>
                <a:gd name="connsiteY11" fmla="*/ 9414 h 66770"/>
                <a:gd name="connsiteX12" fmla="*/ 32553 w 64184"/>
                <a:gd name="connsiteY12" fmla="*/ 0 h 66770"/>
                <a:gd name="connsiteX13" fmla="*/ 55355 w 64184"/>
                <a:gd name="connsiteY13" fmla="*/ 9810 h 66770"/>
                <a:gd name="connsiteX14" fmla="*/ 64184 w 64184"/>
                <a:gd name="connsiteY14" fmla="*/ 35284 h 66770"/>
                <a:gd name="connsiteX15" fmla="*/ 64184 w 64184"/>
                <a:gd name="connsiteY15" fmla="*/ 35838 h 66770"/>
                <a:gd name="connsiteX16" fmla="*/ 55278 w 64184"/>
                <a:gd name="connsiteY16" fmla="*/ 28718 h 66770"/>
                <a:gd name="connsiteX17" fmla="*/ 46987 w 64184"/>
                <a:gd name="connsiteY17" fmla="*/ 12816 h 66770"/>
                <a:gd name="connsiteX18" fmla="*/ 31248 w 64184"/>
                <a:gd name="connsiteY18" fmla="*/ 7437 h 66770"/>
                <a:gd name="connsiteX19" fmla="*/ 15969 w 64184"/>
                <a:gd name="connsiteY19" fmla="*/ 13212 h 66770"/>
                <a:gd name="connsiteX20" fmla="*/ 8292 w 64184"/>
                <a:gd name="connsiteY20" fmla="*/ 28718 h 66770"/>
                <a:gd name="connsiteX21" fmla="*/ 55278 w 64184"/>
                <a:gd name="connsiteY21" fmla="*/ 28718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184" h="66770">
                  <a:moveTo>
                    <a:pt x="64108" y="35838"/>
                  </a:moveTo>
                  <a:lnTo>
                    <a:pt x="8215" y="35838"/>
                  </a:lnTo>
                  <a:cubicBezTo>
                    <a:pt x="8676" y="42721"/>
                    <a:pt x="11132" y="48338"/>
                    <a:pt x="15585" y="52610"/>
                  </a:cubicBezTo>
                  <a:cubicBezTo>
                    <a:pt x="19962" y="56882"/>
                    <a:pt x="25489" y="59018"/>
                    <a:pt x="32015" y="59018"/>
                  </a:cubicBezTo>
                  <a:cubicBezTo>
                    <a:pt x="36699" y="59018"/>
                    <a:pt x="40845" y="57752"/>
                    <a:pt x="44607" y="55299"/>
                  </a:cubicBezTo>
                  <a:cubicBezTo>
                    <a:pt x="48292" y="52847"/>
                    <a:pt x="51209" y="49366"/>
                    <a:pt x="53282" y="44936"/>
                  </a:cubicBezTo>
                  <a:lnTo>
                    <a:pt x="62265" y="44936"/>
                  </a:lnTo>
                  <a:cubicBezTo>
                    <a:pt x="59424" y="51977"/>
                    <a:pt x="55432" y="57356"/>
                    <a:pt x="50211" y="61154"/>
                  </a:cubicBezTo>
                  <a:cubicBezTo>
                    <a:pt x="45067" y="64951"/>
                    <a:pt x="39079" y="66771"/>
                    <a:pt x="32246" y="66771"/>
                  </a:cubicBezTo>
                  <a:cubicBezTo>
                    <a:pt x="23263" y="66771"/>
                    <a:pt x="15585" y="63448"/>
                    <a:pt x="9367" y="56961"/>
                  </a:cubicBezTo>
                  <a:cubicBezTo>
                    <a:pt x="3148" y="50395"/>
                    <a:pt x="0" y="42483"/>
                    <a:pt x="0" y="33306"/>
                  </a:cubicBezTo>
                  <a:cubicBezTo>
                    <a:pt x="0" y="23655"/>
                    <a:pt x="3071" y="15743"/>
                    <a:pt x="9136" y="9414"/>
                  </a:cubicBezTo>
                  <a:cubicBezTo>
                    <a:pt x="15278" y="3085"/>
                    <a:pt x="23033" y="0"/>
                    <a:pt x="32553" y="0"/>
                  </a:cubicBezTo>
                  <a:cubicBezTo>
                    <a:pt x="41843" y="0"/>
                    <a:pt x="49444" y="3243"/>
                    <a:pt x="55355" y="9810"/>
                  </a:cubicBezTo>
                  <a:cubicBezTo>
                    <a:pt x="61190" y="16376"/>
                    <a:pt x="64184" y="24841"/>
                    <a:pt x="64184" y="35284"/>
                  </a:cubicBezTo>
                  <a:lnTo>
                    <a:pt x="64184" y="35838"/>
                  </a:lnTo>
                  <a:close/>
                  <a:moveTo>
                    <a:pt x="55278" y="28718"/>
                  </a:moveTo>
                  <a:cubicBezTo>
                    <a:pt x="53743" y="21677"/>
                    <a:pt x="50979" y="16376"/>
                    <a:pt x="46987" y="12816"/>
                  </a:cubicBezTo>
                  <a:cubicBezTo>
                    <a:pt x="42994" y="9256"/>
                    <a:pt x="37697" y="7437"/>
                    <a:pt x="31248" y="7437"/>
                  </a:cubicBezTo>
                  <a:cubicBezTo>
                    <a:pt x="25259" y="7437"/>
                    <a:pt x="20192" y="9335"/>
                    <a:pt x="15969" y="13212"/>
                  </a:cubicBezTo>
                  <a:cubicBezTo>
                    <a:pt x="11823" y="17009"/>
                    <a:pt x="9213" y="22231"/>
                    <a:pt x="8292" y="28718"/>
                  </a:cubicBezTo>
                  <a:lnTo>
                    <a:pt x="55278" y="2871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DD39F90-8DB6-4BBB-8170-DED5CE915256}"/>
                </a:ext>
              </a:extLst>
            </p:cNvPr>
            <p:cNvSpPr/>
            <p:nvPr/>
          </p:nvSpPr>
          <p:spPr>
            <a:xfrm>
              <a:off x="3565468" y="5650126"/>
              <a:ext cx="70403" cy="86865"/>
            </a:xfrm>
            <a:custGeom>
              <a:avLst/>
              <a:gdLst>
                <a:gd name="connsiteX0" fmla="*/ 48676 w 70403"/>
                <a:gd name="connsiteY0" fmla="*/ 69223 h 86865"/>
                <a:gd name="connsiteX1" fmla="*/ 38465 w 70403"/>
                <a:gd name="connsiteY1" fmla="*/ 82277 h 86865"/>
                <a:gd name="connsiteX2" fmla="*/ 23877 w 70403"/>
                <a:gd name="connsiteY2" fmla="*/ 86865 h 86865"/>
                <a:gd name="connsiteX3" fmla="*/ 6987 w 70403"/>
                <a:gd name="connsiteY3" fmla="*/ 79508 h 86865"/>
                <a:gd name="connsiteX4" fmla="*/ 0 w 70403"/>
                <a:gd name="connsiteY4" fmla="*/ 61628 h 86865"/>
                <a:gd name="connsiteX5" fmla="*/ 4223 w 70403"/>
                <a:gd name="connsiteY5" fmla="*/ 47626 h 86865"/>
                <a:gd name="connsiteX6" fmla="*/ 15585 w 70403"/>
                <a:gd name="connsiteY6" fmla="*/ 37815 h 86865"/>
                <a:gd name="connsiteX7" fmla="*/ 8138 w 70403"/>
                <a:gd name="connsiteY7" fmla="*/ 28876 h 86865"/>
                <a:gd name="connsiteX8" fmla="*/ 6142 w 70403"/>
                <a:gd name="connsiteY8" fmla="*/ 19620 h 86865"/>
                <a:gd name="connsiteX9" fmla="*/ 11900 w 70403"/>
                <a:gd name="connsiteY9" fmla="*/ 5696 h 86865"/>
                <a:gd name="connsiteX10" fmla="*/ 26181 w 70403"/>
                <a:gd name="connsiteY10" fmla="*/ 0 h 86865"/>
                <a:gd name="connsiteX11" fmla="*/ 39463 w 70403"/>
                <a:gd name="connsiteY11" fmla="*/ 5854 h 86865"/>
                <a:gd name="connsiteX12" fmla="*/ 45067 w 70403"/>
                <a:gd name="connsiteY12" fmla="*/ 19620 h 86865"/>
                <a:gd name="connsiteX13" fmla="*/ 40998 w 70403"/>
                <a:gd name="connsiteY13" fmla="*/ 31249 h 86865"/>
                <a:gd name="connsiteX14" fmla="*/ 29328 w 70403"/>
                <a:gd name="connsiteY14" fmla="*/ 39872 h 86865"/>
                <a:gd name="connsiteX15" fmla="*/ 45989 w 70403"/>
                <a:gd name="connsiteY15" fmla="*/ 55537 h 86865"/>
                <a:gd name="connsiteX16" fmla="*/ 55662 w 70403"/>
                <a:gd name="connsiteY16" fmla="*/ 29509 h 86865"/>
                <a:gd name="connsiteX17" fmla="*/ 64492 w 70403"/>
                <a:gd name="connsiteY17" fmla="*/ 29509 h 86865"/>
                <a:gd name="connsiteX18" fmla="*/ 52131 w 70403"/>
                <a:gd name="connsiteY18" fmla="*/ 61391 h 86865"/>
                <a:gd name="connsiteX19" fmla="*/ 70404 w 70403"/>
                <a:gd name="connsiteY19" fmla="*/ 78559 h 86865"/>
                <a:gd name="connsiteX20" fmla="*/ 65336 w 70403"/>
                <a:gd name="connsiteY20" fmla="*/ 84808 h 86865"/>
                <a:gd name="connsiteX21" fmla="*/ 48676 w 70403"/>
                <a:gd name="connsiteY21" fmla="*/ 69223 h 86865"/>
                <a:gd name="connsiteX22" fmla="*/ 42841 w 70403"/>
                <a:gd name="connsiteY22" fmla="*/ 63765 h 86865"/>
                <a:gd name="connsiteX23" fmla="*/ 21037 w 70403"/>
                <a:gd name="connsiteY23" fmla="*/ 43037 h 86865"/>
                <a:gd name="connsiteX24" fmla="*/ 11824 w 70403"/>
                <a:gd name="connsiteY24" fmla="*/ 50869 h 86865"/>
                <a:gd name="connsiteX25" fmla="*/ 8676 w 70403"/>
                <a:gd name="connsiteY25" fmla="*/ 61549 h 86865"/>
                <a:gd name="connsiteX26" fmla="*/ 13052 w 70403"/>
                <a:gd name="connsiteY26" fmla="*/ 73812 h 86865"/>
                <a:gd name="connsiteX27" fmla="*/ 24415 w 70403"/>
                <a:gd name="connsiteY27" fmla="*/ 78559 h 86865"/>
                <a:gd name="connsiteX28" fmla="*/ 34242 w 70403"/>
                <a:gd name="connsiteY28" fmla="*/ 74998 h 86865"/>
                <a:gd name="connsiteX29" fmla="*/ 42841 w 70403"/>
                <a:gd name="connsiteY29" fmla="*/ 63765 h 86865"/>
                <a:gd name="connsiteX30" fmla="*/ 23954 w 70403"/>
                <a:gd name="connsiteY30" fmla="*/ 34335 h 86865"/>
                <a:gd name="connsiteX31" fmla="*/ 33474 w 70403"/>
                <a:gd name="connsiteY31" fmla="*/ 28006 h 86865"/>
                <a:gd name="connsiteX32" fmla="*/ 36622 w 70403"/>
                <a:gd name="connsiteY32" fmla="*/ 19145 h 86865"/>
                <a:gd name="connsiteX33" fmla="*/ 33474 w 70403"/>
                <a:gd name="connsiteY33" fmla="*/ 10838 h 86865"/>
                <a:gd name="connsiteX34" fmla="*/ 25873 w 70403"/>
                <a:gd name="connsiteY34" fmla="*/ 7437 h 86865"/>
                <a:gd name="connsiteX35" fmla="*/ 17735 w 70403"/>
                <a:gd name="connsiteY35" fmla="*/ 10759 h 86865"/>
                <a:gd name="connsiteX36" fmla="*/ 14587 w 70403"/>
                <a:gd name="connsiteY36" fmla="*/ 19541 h 86865"/>
                <a:gd name="connsiteX37" fmla="*/ 16660 w 70403"/>
                <a:gd name="connsiteY37" fmla="*/ 26661 h 86865"/>
                <a:gd name="connsiteX38" fmla="*/ 23954 w 70403"/>
                <a:gd name="connsiteY38" fmla="*/ 34335 h 8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403" h="86865">
                  <a:moveTo>
                    <a:pt x="48676" y="69223"/>
                  </a:moveTo>
                  <a:cubicBezTo>
                    <a:pt x="46142" y="74840"/>
                    <a:pt x="42764" y="79192"/>
                    <a:pt x="38465" y="82277"/>
                  </a:cubicBezTo>
                  <a:cubicBezTo>
                    <a:pt x="34165" y="85283"/>
                    <a:pt x="29328" y="86865"/>
                    <a:pt x="23877" y="86865"/>
                  </a:cubicBezTo>
                  <a:cubicBezTo>
                    <a:pt x="17275" y="86865"/>
                    <a:pt x="11670" y="84413"/>
                    <a:pt x="6987" y="79508"/>
                  </a:cubicBezTo>
                  <a:cubicBezTo>
                    <a:pt x="2303" y="74603"/>
                    <a:pt x="0" y="68590"/>
                    <a:pt x="0" y="61628"/>
                  </a:cubicBezTo>
                  <a:cubicBezTo>
                    <a:pt x="0" y="56644"/>
                    <a:pt x="1382" y="51898"/>
                    <a:pt x="4223" y="47626"/>
                  </a:cubicBezTo>
                  <a:cubicBezTo>
                    <a:pt x="7063" y="43274"/>
                    <a:pt x="10825" y="40031"/>
                    <a:pt x="15585" y="37815"/>
                  </a:cubicBezTo>
                  <a:cubicBezTo>
                    <a:pt x="11900" y="34493"/>
                    <a:pt x="9444" y="31566"/>
                    <a:pt x="8138" y="28876"/>
                  </a:cubicBezTo>
                  <a:cubicBezTo>
                    <a:pt x="6833" y="26265"/>
                    <a:pt x="6142" y="23180"/>
                    <a:pt x="6142" y="19620"/>
                  </a:cubicBezTo>
                  <a:cubicBezTo>
                    <a:pt x="6142" y="14161"/>
                    <a:pt x="8062" y="9573"/>
                    <a:pt x="11900" y="5696"/>
                  </a:cubicBezTo>
                  <a:cubicBezTo>
                    <a:pt x="15739" y="1899"/>
                    <a:pt x="20499" y="0"/>
                    <a:pt x="26181" y="0"/>
                  </a:cubicBezTo>
                  <a:cubicBezTo>
                    <a:pt x="31325" y="0"/>
                    <a:pt x="35701" y="1978"/>
                    <a:pt x="39463" y="5854"/>
                  </a:cubicBezTo>
                  <a:cubicBezTo>
                    <a:pt x="43225" y="9810"/>
                    <a:pt x="45067" y="14399"/>
                    <a:pt x="45067" y="19620"/>
                  </a:cubicBezTo>
                  <a:cubicBezTo>
                    <a:pt x="45067" y="23892"/>
                    <a:pt x="43685" y="27769"/>
                    <a:pt x="40998" y="31249"/>
                  </a:cubicBezTo>
                  <a:cubicBezTo>
                    <a:pt x="38311" y="34730"/>
                    <a:pt x="34396" y="37658"/>
                    <a:pt x="29328" y="39872"/>
                  </a:cubicBezTo>
                  <a:lnTo>
                    <a:pt x="45989" y="55537"/>
                  </a:lnTo>
                  <a:lnTo>
                    <a:pt x="55662" y="29509"/>
                  </a:lnTo>
                  <a:lnTo>
                    <a:pt x="64492" y="29509"/>
                  </a:lnTo>
                  <a:lnTo>
                    <a:pt x="52131" y="61391"/>
                  </a:lnTo>
                  <a:lnTo>
                    <a:pt x="70404" y="78559"/>
                  </a:lnTo>
                  <a:lnTo>
                    <a:pt x="65336" y="84808"/>
                  </a:lnTo>
                  <a:lnTo>
                    <a:pt x="48676" y="69223"/>
                  </a:lnTo>
                  <a:close/>
                  <a:moveTo>
                    <a:pt x="42841" y="63765"/>
                  </a:moveTo>
                  <a:lnTo>
                    <a:pt x="21037" y="43037"/>
                  </a:lnTo>
                  <a:cubicBezTo>
                    <a:pt x="16967" y="45094"/>
                    <a:pt x="13896" y="47705"/>
                    <a:pt x="11824" y="50869"/>
                  </a:cubicBezTo>
                  <a:cubicBezTo>
                    <a:pt x="9674" y="54034"/>
                    <a:pt x="8676" y="57594"/>
                    <a:pt x="8676" y="61549"/>
                  </a:cubicBezTo>
                  <a:cubicBezTo>
                    <a:pt x="8676" y="66612"/>
                    <a:pt x="10134" y="70647"/>
                    <a:pt x="13052" y="73812"/>
                  </a:cubicBezTo>
                  <a:cubicBezTo>
                    <a:pt x="16046" y="76976"/>
                    <a:pt x="19808" y="78559"/>
                    <a:pt x="24415" y="78559"/>
                  </a:cubicBezTo>
                  <a:cubicBezTo>
                    <a:pt x="27947" y="78559"/>
                    <a:pt x="31248" y="77372"/>
                    <a:pt x="34242" y="74998"/>
                  </a:cubicBezTo>
                  <a:cubicBezTo>
                    <a:pt x="37159" y="72546"/>
                    <a:pt x="40000" y="68828"/>
                    <a:pt x="42841" y="63765"/>
                  </a:cubicBezTo>
                  <a:moveTo>
                    <a:pt x="23954" y="34335"/>
                  </a:moveTo>
                  <a:cubicBezTo>
                    <a:pt x="28177" y="32673"/>
                    <a:pt x="31325" y="30537"/>
                    <a:pt x="33474" y="28006"/>
                  </a:cubicBezTo>
                  <a:cubicBezTo>
                    <a:pt x="35547" y="25474"/>
                    <a:pt x="36622" y="22547"/>
                    <a:pt x="36622" y="19145"/>
                  </a:cubicBezTo>
                  <a:cubicBezTo>
                    <a:pt x="36622" y="15902"/>
                    <a:pt x="35547" y="13132"/>
                    <a:pt x="33474" y="10838"/>
                  </a:cubicBezTo>
                  <a:cubicBezTo>
                    <a:pt x="31325" y="8544"/>
                    <a:pt x="28791" y="7437"/>
                    <a:pt x="25873" y="7437"/>
                  </a:cubicBezTo>
                  <a:cubicBezTo>
                    <a:pt x="22572" y="7437"/>
                    <a:pt x="19808" y="8544"/>
                    <a:pt x="17735" y="10759"/>
                  </a:cubicBezTo>
                  <a:cubicBezTo>
                    <a:pt x="15662" y="12975"/>
                    <a:pt x="14587" y="15902"/>
                    <a:pt x="14587" y="19541"/>
                  </a:cubicBezTo>
                  <a:cubicBezTo>
                    <a:pt x="14587" y="22151"/>
                    <a:pt x="15279" y="24446"/>
                    <a:pt x="16660" y="26661"/>
                  </a:cubicBezTo>
                  <a:cubicBezTo>
                    <a:pt x="17966" y="28876"/>
                    <a:pt x="20422" y="31407"/>
                    <a:pt x="23954" y="34335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AB788030-7281-443A-8E33-EF89C8C7E70A}"/>
                </a:ext>
              </a:extLst>
            </p:cNvPr>
            <p:cNvSpPr/>
            <p:nvPr/>
          </p:nvSpPr>
          <p:spPr>
            <a:xfrm>
              <a:off x="3678406" y="5651550"/>
              <a:ext cx="40537" cy="83780"/>
            </a:xfrm>
            <a:custGeom>
              <a:avLst/>
              <a:gdLst>
                <a:gd name="connsiteX0" fmla="*/ 0 w 40537"/>
                <a:gd name="connsiteY0" fmla="*/ 83780 h 83780"/>
                <a:gd name="connsiteX1" fmla="*/ 0 w 40537"/>
                <a:gd name="connsiteY1" fmla="*/ 0 h 83780"/>
                <a:gd name="connsiteX2" fmla="*/ 40538 w 40537"/>
                <a:gd name="connsiteY2" fmla="*/ 0 h 83780"/>
                <a:gd name="connsiteX3" fmla="*/ 40538 w 40537"/>
                <a:gd name="connsiteY3" fmla="*/ 8228 h 83780"/>
                <a:gd name="connsiteX4" fmla="*/ 7985 w 40537"/>
                <a:gd name="connsiteY4" fmla="*/ 8228 h 83780"/>
                <a:gd name="connsiteX5" fmla="*/ 7985 w 40537"/>
                <a:gd name="connsiteY5" fmla="*/ 37578 h 83780"/>
                <a:gd name="connsiteX6" fmla="*/ 40538 w 40537"/>
                <a:gd name="connsiteY6" fmla="*/ 37578 h 83780"/>
                <a:gd name="connsiteX7" fmla="*/ 40538 w 40537"/>
                <a:gd name="connsiteY7" fmla="*/ 45885 h 83780"/>
                <a:gd name="connsiteX8" fmla="*/ 7985 w 40537"/>
                <a:gd name="connsiteY8" fmla="*/ 45885 h 83780"/>
                <a:gd name="connsiteX9" fmla="*/ 7985 w 40537"/>
                <a:gd name="connsiteY9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37" h="83780">
                  <a:moveTo>
                    <a:pt x="0" y="83780"/>
                  </a:moveTo>
                  <a:lnTo>
                    <a:pt x="0" y="0"/>
                  </a:lnTo>
                  <a:lnTo>
                    <a:pt x="40538" y="0"/>
                  </a:lnTo>
                  <a:lnTo>
                    <a:pt x="40538" y="8228"/>
                  </a:lnTo>
                  <a:lnTo>
                    <a:pt x="7985" y="8228"/>
                  </a:lnTo>
                  <a:lnTo>
                    <a:pt x="7985" y="37578"/>
                  </a:lnTo>
                  <a:lnTo>
                    <a:pt x="40538" y="37578"/>
                  </a:lnTo>
                  <a:lnTo>
                    <a:pt x="40538" y="45885"/>
                  </a:lnTo>
                  <a:lnTo>
                    <a:pt x="7985" y="45885"/>
                  </a:lnTo>
                  <a:lnTo>
                    <a:pt x="7985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32E39CB-42D5-4318-ACF0-E07A8C891B59}"/>
                </a:ext>
              </a:extLst>
            </p:cNvPr>
            <p:cNvSpPr/>
            <p:nvPr/>
          </p:nvSpPr>
          <p:spPr>
            <a:xfrm>
              <a:off x="3729769" y="5670537"/>
              <a:ext cx="63263" cy="66374"/>
            </a:xfrm>
            <a:custGeom>
              <a:avLst/>
              <a:gdLst>
                <a:gd name="connsiteX0" fmla="*/ 55432 w 63263"/>
                <a:gd name="connsiteY0" fmla="*/ 54746 h 66374"/>
                <a:gd name="connsiteX1" fmla="*/ 45375 w 63263"/>
                <a:gd name="connsiteY1" fmla="*/ 63290 h 66374"/>
                <a:gd name="connsiteX2" fmla="*/ 31708 w 63263"/>
                <a:gd name="connsiteY2" fmla="*/ 66375 h 66374"/>
                <a:gd name="connsiteX3" fmla="*/ 9060 w 63263"/>
                <a:gd name="connsiteY3" fmla="*/ 56803 h 66374"/>
                <a:gd name="connsiteX4" fmla="*/ 0 w 63263"/>
                <a:gd name="connsiteY4" fmla="*/ 33306 h 66374"/>
                <a:gd name="connsiteX5" fmla="*/ 9290 w 63263"/>
                <a:gd name="connsiteY5" fmla="*/ 9572 h 66374"/>
                <a:gd name="connsiteX6" fmla="*/ 32399 w 63263"/>
                <a:gd name="connsiteY6" fmla="*/ 0 h 66374"/>
                <a:gd name="connsiteX7" fmla="*/ 45528 w 63263"/>
                <a:gd name="connsiteY7" fmla="*/ 3006 h 66374"/>
                <a:gd name="connsiteX8" fmla="*/ 55432 w 63263"/>
                <a:gd name="connsiteY8" fmla="*/ 11550 h 66374"/>
                <a:gd name="connsiteX9" fmla="*/ 55432 w 63263"/>
                <a:gd name="connsiteY9" fmla="*/ 1424 h 66374"/>
                <a:gd name="connsiteX10" fmla="*/ 63263 w 63263"/>
                <a:gd name="connsiteY10" fmla="*/ 1424 h 66374"/>
                <a:gd name="connsiteX11" fmla="*/ 63263 w 63263"/>
                <a:gd name="connsiteY11" fmla="*/ 64714 h 66374"/>
                <a:gd name="connsiteX12" fmla="*/ 55432 w 63263"/>
                <a:gd name="connsiteY12" fmla="*/ 64714 h 66374"/>
                <a:gd name="connsiteX13" fmla="*/ 55432 w 63263"/>
                <a:gd name="connsiteY13" fmla="*/ 54746 h 66374"/>
                <a:gd name="connsiteX14" fmla="*/ 55432 w 63263"/>
                <a:gd name="connsiteY14" fmla="*/ 32673 h 66374"/>
                <a:gd name="connsiteX15" fmla="*/ 48369 w 63263"/>
                <a:gd name="connsiteY15" fmla="*/ 15110 h 66374"/>
                <a:gd name="connsiteX16" fmla="*/ 32169 w 63263"/>
                <a:gd name="connsiteY16" fmla="*/ 7594 h 66374"/>
                <a:gd name="connsiteX17" fmla="*/ 15202 w 63263"/>
                <a:gd name="connsiteY17" fmla="*/ 15110 h 66374"/>
                <a:gd name="connsiteX18" fmla="*/ 8215 w 63263"/>
                <a:gd name="connsiteY18" fmla="*/ 33702 h 66374"/>
                <a:gd name="connsiteX19" fmla="*/ 15202 w 63263"/>
                <a:gd name="connsiteY19" fmla="*/ 51581 h 66374"/>
                <a:gd name="connsiteX20" fmla="*/ 31939 w 63263"/>
                <a:gd name="connsiteY20" fmla="*/ 58860 h 66374"/>
                <a:gd name="connsiteX21" fmla="*/ 48369 w 63263"/>
                <a:gd name="connsiteY21" fmla="*/ 51185 h 66374"/>
                <a:gd name="connsiteX22" fmla="*/ 55432 w 63263"/>
                <a:gd name="connsiteY22" fmla="*/ 32673 h 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263" h="66374">
                  <a:moveTo>
                    <a:pt x="55432" y="54746"/>
                  </a:moveTo>
                  <a:cubicBezTo>
                    <a:pt x="52976" y="58385"/>
                    <a:pt x="49597" y="61233"/>
                    <a:pt x="45375" y="63290"/>
                  </a:cubicBezTo>
                  <a:cubicBezTo>
                    <a:pt x="41152" y="65347"/>
                    <a:pt x="36622" y="66375"/>
                    <a:pt x="31708" y="66375"/>
                  </a:cubicBezTo>
                  <a:cubicBezTo>
                    <a:pt x="22649" y="66375"/>
                    <a:pt x="15048" y="63211"/>
                    <a:pt x="9060" y="56803"/>
                  </a:cubicBezTo>
                  <a:cubicBezTo>
                    <a:pt x="2994" y="50474"/>
                    <a:pt x="0" y="42641"/>
                    <a:pt x="0" y="33306"/>
                  </a:cubicBezTo>
                  <a:cubicBezTo>
                    <a:pt x="0" y="23813"/>
                    <a:pt x="3071" y="15902"/>
                    <a:pt x="9290" y="9572"/>
                  </a:cubicBezTo>
                  <a:cubicBezTo>
                    <a:pt x="15432" y="3164"/>
                    <a:pt x="23186" y="0"/>
                    <a:pt x="32399" y="0"/>
                  </a:cubicBezTo>
                  <a:cubicBezTo>
                    <a:pt x="37160" y="0"/>
                    <a:pt x="41536" y="949"/>
                    <a:pt x="45528" y="3006"/>
                  </a:cubicBezTo>
                  <a:cubicBezTo>
                    <a:pt x="49520" y="4984"/>
                    <a:pt x="52822" y="7832"/>
                    <a:pt x="55432" y="11550"/>
                  </a:cubicBezTo>
                  <a:lnTo>
                    <a:pt x="55432" y="1424"/>
                  </a:lnTo>
                  <a:lnTo>
                    <a:pt x="63263" y="1424"/>
                  </a:lnTo>
                  <a:lnTo>
                    <a:pt x="63263" y="64714"/>
                  </a:lnTo>
                  <a:lnTo>
                    <a:pt x="55432" y="64714"/>
                  </a:lnTo>
                  <a:lnTo>
                    <a:pt x="55432" y="54746"/>
                  </a:lnTo>
                  <a:close/>
                  <a:moveTo>
                    <a:pt x="55432" y="32673"/>
                  </a:moveTo>
                  <a:cubicBezTo>
                    <a:pt x="55432" y="25949"/>
                    <a:pt x="53052" y="20094"/>
                    <a:pt x="48369" y="15110"/>
                  </a:cubicBezTo>
                  <a:cubicBezTo>
                    <a:pt x="43685" y="10126"/>
                    <a:pt x="38234" y="7594"/>
                    <a:pt x="32169" y="7594"/>
                  </a:cubicBezTo>
                  <a:cubicBezTo>
                    <a:pt x="25490" y="7594"/>
                    <a:pt x="19885" y="10126"/>
                    <a:pt x="15202" y="15110"/>
                  </a:cubicBezTo>
                  <a:cubicBezTo>
                    <a:pt x="10518" y="20094"/>
                    <a:pt x="8215" y="26344"/>
                    <a:pt x="8215" y="33702"/>
                  </a:cubicBezTo>
                  <a:cubicBezTo>
                    <a:pt x="8215" y="40743"/>
                    <a:pt x="10518" y="46676"/>
                    <a:pt x="15202" y="51581"/>
                  </a:cubicBezTo>
                  <a:cubicBezTo>
                    <a:pt x="19885" y="56407"/>
                    <a:pt x="25413" y="58860"/>
                    <a:pt x="31939" y="58860"/>
                  </a:cubicBezTo>
                  <a:cubicBezTo>
                    <a:pt x="38234" y="58860"/>
                    <a:pt x="43762" y="56328"/>
                    <a:pt x="48369" y="51185"/>
                  </a:cubicBezTo>
                  <a:cubicBezTo>
                    <a:pt x="53129" y="46043"/>
                    <a:pt x="55432" y="39872"/>
                    <a:pt x="55432" y="3267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A04AF0DD-CC04-4DF2-B1B8-2BF9BEF04664}"/>
                </a:ext>
              </a:extLst>
            </p:cNvPr>
            <p:cNvSpPr/>
            <p:nvPr/>
          </p:nvSpPr>
          <p:spPr>
            <a:xfrm>
              <a:off x="3797408" y="5671961"/>
              <a:ext cx="50365" cy="63369"/>
            </a:xfrm>
            <a:custGeom>
              <a:avLst/>
              <a:gdLst>
                <a:gd name="connsiteX0" fmla="*/ 11516 w 50365"/>
                <a:gd name="connsiteY0" fmla="*/ 0 h 63369"/>
                <a:gd name="connsiteX1" fmla="*/ 25874 w 50365"/>
                <a:gd name="connsiteY1" fmla="*/ 23971 h 63369"/>
                <a:gd name="connsiteX2" fmla="*/ 41305 w 50365"/>
                <a:gd name="connsiteY2" fmla="*/ 0 h 63369"/>
                <a:gd name="connsiteX3" fmla="*/ 50365 w 50365"/>
                <a:gd name="connsiteY3" fmla="*/ 0 h 63369"/>
                <a:gd name="connsiteX4" fmla="*/ 30403 w 50365"/>
                <a:gd name="connsiteY4" fmla="*/ 30379 h 63369"/>
                <a:gd name="connsiteX5" fmla="*/ 50288 w 50365"/>
                <a:gd name="connsiteY5" fmla="*/ 63369 h 63369"/>
                <a:gd name="connsiteX6" fmla="*/ 41305 w 50365"/>
                <a:gd name="connsiteY6" fmla="*/ 63369 h 63369"/>
                <a:gd name="connsiteX7" fmla="*/ 25413 w 50365"/>
                <a:gd name="connsiteY7" fmla="*/ 36945 h 63369"/>
                <a:gd name="connsiteX8" fmla="*/ 8829 w 50365"/>
                <a:gd name="connsiteY8" fmla="*/ 63369 h 63369"/>
                <a:gd name="connsiteX9" fmla="*/ 0 w 50365"/>
                <a:gd name="connsiteY9" fmla="*/ 63369 h 63369"/>
                <a:gd name="connsiteX10" fmla="*/ 21037 w 50365"/>
                <a:gd name="connsiteY10" fmla="*/ 30458 h 63369"/>
                <a:gd name="connsiteX11" fmla="*/ 2611 w 50365"/>
                <a:gd name="connsiteY11" fmla="*/ 0 h 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65" h="63369">
                  <a:moveTo>
                    <a:pt x="11516" y="0"/>
                  </a:moveTo>
                  <a:lnTo>
                    <a:pt x="25874" y="23971"/>
                  </a:lnTo>
                  <a:lnTo>
                    <a:pt x="41305" y="0"/>
                  </a:lnTo>
                  <a:lnTo>
                    <a:pt x="50365" y="0"/>
                  </a:lnTo>
                  <a:lnTo>
                    <a:pt x="30403" y="30379"/>
                  </a:lnTo>
                  <a:lnTo>
                    <a:pt x="50288" y="63369"/>
                  </a:lnTo>
                  <a:lnTo>
                    <a:pt x="41305" y="63369"/>
                  </a:lnTo>
                  <a:lnTo>
                    <a:pt x="25413" y="36945"/>
                  </a:lnTo>
                  <a:lnTo>
                    <a:pt x="8829" y="63369"/>
                  </a:lnTo>
                  <a:lnTo>
                    <a:pt x="0" y="63369"/>
                  </a:lnTo>
                  <a:lnTo>
                    <a:pt x="21037" y="30458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9FE4EA49-5133-44E6-87DD-88C525801845}"/>
                </a:ext>
              </a:extLst>
            </p:cNvPr>
            <p:cNvSpPr/>
            <p:nvPr/>
          </p:nvSpPr>
          <p:spPr>
            <a:xfrm>
              <a:off x="4651770" y="5649731"/>
              <a:ext cx="83685" cy="87102"/>
            </a:xfrm>
            <a:custGeom>
              <a:avLst/>
              <a:gdLst>
                <a:gd name="connsiteX0" fmla="*/ 0 w 83685"/>
                <a:gd name="connsiteY0" fmla="*/ 43116 h 87102"/>
                <a:gd name="connsiteX1" fmla="*/ 3301 w 83685"/>
                <a:gd name="connsiteY1" fmla="*/ 26423 h 87102"/>
                <a:gd name="connsiteX2" fmla="*/ 12821 w 83685"/>
                <a:gd name="connsiteY2" fmla="*/ 12183 h 87102"/>
                <a:gd name="connsiteX3" fmla="*/ 26103 w 83685"/>
                <a:gd name="connsiteY3" fmla="*/ 3085 h 87102"/>
                <a:gd name="connsiteX4" fmla="*/ 41766 w 83685"/>
                <a:gd name="connsiteY4" fmla="*/ 0 h 87102"/>
                <a:gd name="connsiteX5" fmla="*/ 57735 w 83685"/>
                <a:gd name="connsiteY5" fmla="*/ 3085 h 87102"/>
                <a:gd name="connsiteX6" fmla="*/ 71171 w 83685"/>
                <a:gd name="connsiteY6" fmla="*/ 12262 h 87102"/>
                <a:gd name="connsiteX7" fmla="*/ 80538 w 83685"/>
                <a:gd name="connsiteY7" fmla="*/ 26265 h 87102"/>
                <a:gd name="connsiteX8" fmla="*/ 83685 w 83685"/>
                <a:gd name="connsiteY8" fmla="*/ 43037 h 87102"/>
                <a:gd name="connsiteX9" fmla="*/ 80998 w 83685"/>
                <a:gd name="connsiteY9" fmla="*/ 59413 h 87102"/>
                <a:gd name="connsiteX10" fmla="*/ 72860 w 83685"/>
                <a:gd name="connsiteY10" fmla="*/ 72941 h 87102"/>
                <a:gd name="connsiteX11" fmla="*/ 58733 w 83685"/>
                <a:gd name="connsiteY11" fmla="*/ 83543 h 87102"/>
                <a:gd name="connsiteX12" fmla="*/ 41612 w 83685"/>
                <a:gd name="connsiteY12" fmla="*/ 87103 h 87102"/>
                <a:gd name="connsiteX13" fmla="*/ 11900 w 83685"/>
                <a:gd name="connsiteY13" fmla="*/ 74445 h 87102"/>
                <a:gd name="connsiteX14" fmla="*/ 0 w 83685"/>
                <a:gd name="connsiteY14" fmla="*/ 43116 h 87102"/>
                <a:gd name="connsiteX15" fmla="*/ 8445 w 83685"/>
                <a:gd name="connsiteY15" fmla="*/ 43195 h 87102"/>
                <a:gd name="connsiteX16" fmla="*/ 18196 w 83685"/>
                <a:gd name="connsiteY16" fmla="*/ 68828 h 87102"/>
                <a:gd name="connsiteX17" fmla="*/ 42227 w 83685"/>
                <a:gd name="connsiteY17" fmla="*/ 79192 h 87102"/>
                <a:gd name="connsiteX18" fmla="*/ 65797 w 83685"/>
                <a:gd name="connsiteY18" fmla="*/ 68669 h 87102"/>
                <a:gd name="connsiteX19" fmla="*/ 75394 w 83685"/>
                <a:gd name="connsiteY19" fmla="*/ 42879 h 87102"/>
                <a:gd name="connsiteX20" fmla="*/ 65490 w 83685"/>
                <a:gd name="connsiteY20" fmla="*/ 18275 h 87102"/>
                <a:gd name="connsiteX21" fmla="*/ 41612 w 83685"/>
                <a:gd name="connsiteY21" fmla="*/ 7990 h 87102"/>
                <a:gd name="connsiteX22" fmla="*/ 30633 w 83685"/>
                <a:gd name="connsiteY22" fmla="*/ 9968 h 87102"/>
                <a:gd name="connsiteX23" fmla="*/ 20960 w 83685"/>
                <a:gd name="connsiteY23" fmla="*/ 15822 h 87102"/>
                <a:gd name="connsiteX24" fmla="*/ 11746 w 83685"/>
                <a:gd name="connsiteY24" fmla="*/ 28164 h 87102"/>
                <a:gd name="connsiteX25" fmla="*/ 8445 w 83685"/>
                <a:gd name="connsiteY25" fmla="*/ 43195 h 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685" h="87102">
                  <a:moveTo>
                    <a:pt x="0" y="43116"/>
                  </a:moveTo>
                  <a:cubicBezTo>
                    <a:pt x="0" y="37341"/>
                    <a:pt x="1075" y="31724"/>
                    <a:pt x="3301" y="26423"/>
                  </a:cubicBezTo>
                  <a:cubicBezTo>
                    <a:pt x="5451" y="21123"/>
                    <a:pt x="8676" y="16376"/>
                    <a:pt x="12821" y="12183"/>
                  </a:cubicBezTo>
                  <a:cubicBezTo>
                    <a:pt x="16814" y="8148"/>
                    <a:pt x="21267" y="5142"/>
                    <a:pt x="26103" y="3085"/>
                  </a:cubicBezTo>
                  <a:cubicBezTo>
                    <a:pt x="30940" y="1028"/>
                    <a:pt x="36161" y="0"/>
                    <a:pt x="41766" y="0"/>
                  </a:cubicBezTo>
                  <a:cubicBezTo>
                    <a:pt x="47524" y="0"/>
                    <a:pt x="52822" y="1028"/>
                    <a:pt x="57735" y="3085"/>
                  </a:cubicBezTo>
                  <a:cubicBezTo>
                    <a:pt x="62649" y="5142"/>
                    <a:pt x="67102" y="8148"/>
                    <a:pt x="71171" y="12262"/>
                  </a:cubicBezTo>
                  <a:cubicBezTo>
                    <a:pt x="75317" y="16455"/>
                    <a:pt x="78465" y="21123"/>
                    <a:pt x="80538" y="26265"/>
                  </a:cubicBezTo>
                  <a:cubicBezTo>
                    <a:pt x="82611" y="31487"/>
                    <a:pt x="83685" y="37025"/>
                    <a:pt x="83685" y="43037"/>
                  </a:cubicBezTo>
                  <a:cubicBezTo>
                    <a:pt x="83685" y="48971"/>
                    <a:pt x="82764" y="54429"/>
                    <a:pt x="80998" y="59413"/>
                  </a:cubicBezTo>
                  <a:cubicBezTo>
                    <a:pt x="79233" y="64398"/>
                    <a:pt x="76468" y="68907"/>
                    <a:pt x="72860" y="72941"/>
                  </a:cubicBezTo>
                  <a:cubicBezTo>
                    <a:pt x="68714" y="77609"/>
                    <a:pt x="63954" y="81169"/>
                    <a:pt x="58733" y="83543"/>
                  </a:cubicBezTo>
                  <a:cubicBezTo>
                    <a:pt x="53436" y="85916"/>
                    <a:pt x="47754" y="87103"/>
                    <a:pt x="41612" y="87103"/>
                  </a:cubicBezTo>
                  <a:cubicBezTo>
                    <a:pt x="29789" y="87103"/>
                    <a:pt x="19962" y="82830"/>
                    <a:pt x="11900" y="74445"/>
                  </a:cubicBezTo>
                  <a:cubicBezTo>
                    <a:pt x="3992" y="66059"/>
                    <a:pt x="0" y="55616"/>
                    <a:pt x="0" y="43116"/>
                  </a:cubicBezTo>
                  <a:moveTo>
                    <a:pt x="8445" y="43195"/>
                  </a:moveTo>
                  <a:cubicBezTo>
                    <a:pt x="8445" y="53401"/>
                    <a:pt x="11670" y="61945"/>
                    <a:pt x="18196" y="68828"/>
                  </a:cubicBezTo>
                  <a:cubicBezTo>
                    <a:pt x="24645" y="75711"/>
                    <a:pt x="32707" y="79192"/>
                    <a:pt x="42227" y="79192"/>
                  </a:cubicBezTo>
                  <a:cubicBezTo>
                    <a:pt x="51516" y="79192"/>
                    <a:pt x="59348" y="75711"/>
                    <a:pt x="65797" y="68669"/>
                  </a:cubicBezTo>
                  <a:cubicBezTo>
                    <a:pt x="72246" y="61708"/>
                    <a:pt x="75394" y="53084"/>
                    <a:pt x="75394" y="42879"/>
                  </a:cubicBezTo>
                  <a:cubicBezTo>
                    <a:pt x="75394" y="33385"/>
                    <a:pt x="72093" y="25158"/>
                    <a:pt x="65490" y="18275"/>
                  </a:cubicBezTo>
                  <a:cubicBezTo>
                    <a:pt x="58887" y="11392"/>
                    <a:pt x="50902" y="7990"/>
                    <a:pt x="41612" y="7990"/>
                  </a:cubicBezTo>
                  <a:cubicBezTo>
                    <a:pt x="37850" y="7990"/>
                    <a:pt x="34165" y="8623"/>
                    <a:pt x="30633" y="9968"/>
                  </a:cubicBezTo>
                  <a:cubicBezTo>
                    <a:pt x="27102" y="11313"/>
                    <a:pt x="23877" y="13212"/>
                    <a:pt x="20960" y="15822"/>
                  </a:cubicBezTo>
                  <a:cubicBezTo>
                    <a:pt x="17044" y="19224"/>
                    <a:pt x="13973" y="23338"/>
                    <a:pt x="11746" y="28164"/>
                  </a:cubicBezTo>
                  <a:cubicBezTo>
                    <a:pt x="9597" y="33148"/>
                    <a:pt x="8445" y="38132"/>
                    <a:pt x="8445" y="43195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C4ADF8AA-7B37-4C78-AB03-DB169A454FF6}"/>
                </a:ext>
              </a:extLst>
            </p:cNvPr>
            <p:cNvSpPr/>
            <p:nvPr/>
          </p:nvSpPr>
          <p:spPr>
            <a:xfrm>
              <a:off x="4745283" y="5670695"/>
              <a:ext cx="51823" cy="64635"/>
            </a:xfrm>
            <a:custGeom>
              <a:avLst/>
              <a:gdLst>
                <a:gd name="connsiteX0" fmla="*/ 154 w 51823"/>
                <a:gd name="connsiteY0" fmla="*/ 1266 h 64635"/>
                <a:gd name="connsiteX1" fmla="*/ 7831 w 51823"/>
                <a:gd name="connsiteY1" fmla="*/ 1266 h 64635"/>
                <a:gd name="connsiteX2" fmla="*/ 7831 w 51823"/>
                <a:gd name="connsiteY2" fmla="*/ 8465 h 64635"/>
                <a:gd name="connsiteX3" fmla="*/ 16276 w 51823"/>
                <a:gd name="connsiteY3" fmla="*/ 2057 h 64635"/>
                <a:gd name="connsiteX4" fmla="*/ 27255 w 51823"/>
                <a:gd name="connsiteY4" fmla="*/ 0 h 64635"/>
                <a:gd name="connsiteX5" fmla="*/ 39386 w 51823"/>
                <a:gd name="connsiteY5" fmla="*/ 2611 h 64635"/>
                <a:gd name="connsiteX6" fmla="*/ 47831 w 51823"/>
                <a:gd name="connsiteY6" fmla="*/ 10047 h 64635"/>
                <a:gd name="connsiteX7" fmla="*/ 50902 w 51823"/>
                <a:gd name="connsiteY7" fmla="*/ 18038 h 64635"/>
                <a:gd name="connsiteX8" fmla="*/ 51824 w 51823"/>
                <a:gd name="connsiteY8" fmla="*/ 31566 h 64635"/>
                <a:gd name="connsiteX9" fmla="*/ 51824 w 51823"/>
                <a:gd name="connsiteY9" fmla="*/ 64635 h 64635"/>
                <a:gd name="connsiteX10" fmla="*/ 43992 w 51823"/>
                <a:gd name="connsiteY10" fmla="*/ 64635 h 64635"/>
                <a:gd name="connsiteX11" fmla="*/ 43992 w 51823"/>
                <a:gd name="connsiteY11" fmla="*/ 29192 h 64635"/>
                <a:gd name="connsiteX12" fmla="*/ 39770 w 51823"/>
                <a:gd name="connsiteY12" fmla="*/ 12895 h 64635"/>
                <a:gd name="connsiteX13" fmla="*/ 26334 w 51823"/>
                <a:gd name="connsiteY13" fmla="*/ 7833 h 64635"/>
                <a:gd name="connsiteX14" fmla="*/ 16814 w 51823"/>
                <a:gd name="connsiteY14" fmla="*/ 10047 h 64635"/>
                <a:gd name="connsiteX15" fmla="*/ 10365 w 51823"/>
                <a:gd name="connsiteY15" fmla="*/ 16376 h 64635"/>
                <a:gd name="connsiteX16" fmla="*/ 8292 w 51823"/>
                <a:gd name="connsiteY16" fmla="*/ 22231 h 64635"/>
                <a:gd name="connsiteX17" fmla="*/ 7678 w 51823"/>
                <a:gd name="connsiteY17" fmla="*/ 33781 h 64635"/>
                <a:gd name="connsiteX18" fmla="*/ 7678 w 51823"/>
                <a:gd name="connsiteY18" fmla="*/ 64556 h 64635"/>
                <a:gd name="connsiteX19" fmla="*/ 0 w 51823"/>
                <a:gd name="connsiteY19" fmla="*/ 64556 h 64635"/>
                <a:gd name="connsiteX20" fmla="*/ 0 w 51823"/>
                <a:gd name="connsiteY20" fmla="*/ 1266 h 6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823" h="64635">
                  <a:moveTo>
                    <a:pt x="154" y="1266"/>
                  </a:moveTo>
                  <a:lnTo>
                    <a:pt x="7831" y="1266"/>
                  </a:lnTo>
                  <a:lnTo>
                    <a:pt x="7831" y="8465"/>
                  </a:lnTo>
                  <a:cubicBezTo>
                    <a:pt x="10288" y="5617"/>
                    <a:pt x="13052" y="3402"/>
                    <a:pt x="16276" y="2057"/>
                  </a:cubicBezTo>
                  <a:cubicBezTo>
                    <a:pt x="19501" y="712"/>
                    <a:pt x="23186" y="0"/>
                    <a:pt x="27255" y="0"/>
                  </a:cubicBezTo>
                  <a:cubicBezTo>
                    <a:pt x="31785" y="0"/>
                    <a:pt x="35854" y="871"/>
                    <a:pt x="39386" y="2611"/>
                  </a:cubicBezTo>
                  <a:cubicBezTo>
                    <a:pt x="42917" y="4352"/>
                    <a:pt x="45759" y="6804"/>
                    <a:pt x="47831" y="10047"/>
                  </a:cubicBezTo>
                  <a:cubicBezTo>
                    <a:pt x="49290" y="12263"/>
                    <a:pt x="50288" y="14952"/>
                    <a:pt x="50902" y="18038"/>
                  </a:cubicBezTo>
                  <a:cubicBezTo>
                    <a:pt x="51517" y="21044"/>
                    <a:pt x="51824" y="25633"/>
                    <a:pt x="51824" y="31566"/>
                  </a:cubicBezTo>
                  <a:lnTo>
                    <a:pt x="51824" y="64635"/>
                  </a:lnTo>
                  <a:lnTo>
                    <a:pt x="43992" y="64635"/>
                  </a:lnTo>
                  <a:lnTo>
                    <a:pt x="43992" y="29192"/>
                  </a:lnTo>
                  <a:cubicBezTo>
                    <a:pt x="43992" y="21677"/>
                    <a:pt x="42610" y="16297"/>
                    <a:pt x="39770" y="12895"/>
                  </a:cubicBezTo>
                  <a:cubicBezTo>
                    <a:pt x="36929" y="9494"/>
                    <a:pt x="32476" y="7833"/>
                    <a:pt x="26334" y="7833"/>
                  </a:cubicBezTo>
                  <a:cubicBezTo>
                    <a:pt x="22726" y="7833"/>
                    <a:pt x="19578" y="8544"/>
                    <a:pt x="16814" y="10047"/>
                  </a:cubicBezTo>
                  <a:cubicBezTo>
                    <a:pt x="14126" y="11551"/>
                    <a:pt x="11977" y="13687"/>
                    <a:pt x="10365" y="16376"/>
                  </a:cubicBezTo>
                  <a:cubicBezTo>
                    <a:pt x="9366" y="18117"/>
                    <a:pt x="8676" y="20095"/>
                    <a:pt x="8292" y="22231"/>
                  </a:cubicBezTo>
                  <a:cubicBezTo>
                    <a:pt x="7908" y="24446"/>
                    <a:pt x="7678" y="28322"/>
                    <a:pt x="7678" y="33781"/>
                  </a:cubicBezTo>
                  <a:lnTo>
                    <a:pt x="7678" y="64556"/>
                  </a:lnTo>
                  <a:lnTo>
                    <a:pt x="0" y="6455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2AF77B6D-A613-4503-8439-49F1DBB16425}"/>
                </a:ext>
              </a:extLst>
            </p:cNvPr>
            <p:cNvSpPr/>
            <p:nvPr/>
          </p:nvSpPr>
          <p:spPr>
            <a:xfrm>
              <a:off x="4809851" y="5651550"/>
              <a:ext cx="7984" cy="83780"/>
            </a:xfrm>
            <a:custGeom>
              <a:avLst/>
              <a:gdLst>
                <a:gd name="connsiteX0" fmla="*/ 0 w 7984"/>
                <a:gd name="connsiteY0" fmla="*/ 0 h 83780"/>
                <a:gd name="connsiteX1" fmla="*/ 7984 w 7984"/>
                <a:gd name="connsiteY1" fmla="*/ 0 h 83780"/>
                <a:gd name="connsiteX2" fmla="*/ 7984 w 7984"/>
                <a:gd name="connsiteY2" fmla="*/ 83780 h 83780"/>
                <a:gd name="connsiteX3" fmla="*/ 0 w 7984"/>
                <a:gd name="connsiteY3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4" h="83780">
                  <a:moveTo>
                    <a:pt x="0" y="0"/>
                  </a:moveTo>
                  <a:lnTo>
                    <a:pt x="7984" y="0"/>
                  </a:lnTo>
                  <a:lnTo>
                    <a:pt x="7984" y="83780"/>
                  </a:lnTo>
                  <a:lnTo>
                    <a:pt x="0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523267BC-A3C4-434F-A352-7A2A6167C6D1}"/>
                </a:ext>
              </a:extLst>
            </p:cNvPr>
            <p:cNvSpPr/>
            <p:nvPr/>
          </p:nvSpPr>
          <p:spPr>
            <a:xfrm>
              <a:off x="4830734" y="5651471"/>
              <a:ext cx="7984" cy="83780"/>
            </a:xfrm>
            <a:custGeom>
              <a:avLst/>
              <a:gdLst>
                <a:gd name="connsiteX0" fmla="*/ 7985 w 7984"/>
                <a:gd name="connsiteY0" fmla="*/ 13054 h 83780"/>
                <a:gd name="connsiteX1" fmla="*/ 0 w 7984"/>
                <a:gd name="connsiteY1" fmla="*/ 13054 h 83780"/>
                <a:gd name="connsiteX2" fmla="*/ 0 w 7984"/>
                <a:gd name="connsiteY2" fmla="*/ 0 h 83780"/>
                <a:gd name="connsiteX3" fmla="*/ 7985 w 7984"/>
                <a:gd name="connsiteY3" fmla="*/ 0 h 83780"/>
                <a:gd name="connsiteX4" fmla="*/ 7985 w 7984"/>
                <a:gd name="connsiteY4" fmla="*/ 13054 h 83780"/>
                <a:gd name="connsiteX5" fmla="*/ 0 w 7984"/>
                <a:gd name="connsiteY5" fmla="*/ 20490 h 83780"/>
                <a:gd name="connsiteX6" fmla="*/ 7985 w 7984"/>
                <a:gd name="connsiteY6" fmla="*/ 20490 h 83780"/>
                <a:gd name="connsiteX7" fmla="*/ 7985 w 7984"/>
                <a:gd name="connsiteY7" fmla="*/ 83780 h 83780"/>
                <a:gd name="connsiteX8" fmla="*/ 0 w 7984"/>
                <a:gd name="connsiteY8" fmla="*/ 83780 h 83780"/>
                <a:gd name="connsiteX9" fmla="*/ 0 w 7984"/>
                <a:gd name="connsiteY9" fmla="*/ 2049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" h="83780">
                  <a:moveTo>
                    <a:pt x="7985" y="13054"/>
                  </a:moveTo>
                  <a:lnTo>
                    <a:pt x="0" y="13054"/>
                  </a:lnTo>
                  <a:lnTo>
                    <a:pt x="0" y="0"/>
                  </a:lnTo>
                  <a:lnTo>
                    <a:pt x="7985" y="0"/>
                  </a:lnTo>
                  <a:lnTo>
                    <a:pt x="7985" y="13054"/>
                  </a:lnTo>
                  <a:close/>
                  <a:moveTo>
                    <a:pt x="0" y="20490"/>
                  </a:moveTo>
                  <a:lnTo>
                    <a:pt x="7985" y="20490"/>
                  </a:lnTo>
                  <a:lnTo>
                    <a:pt x="7985" y="83780"/>
                  </a:lnTo>
                  <a:lnTo>
                    <a:pt x="0" y="83780"/>
                  </a:lnTo>
                  <a:lnTo>
                    <a:pt x="0" y="2049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D1CB665C-0997-4210-9659-D4EE1426D2C9}"/>
                </a:ext>
              </a:extLst>
            </p:cNvPr>
            <p:cNvSpPr/>
            <p:nvPr/>
          </p:nvSpPr>
          <p:spPr>
            <a:xfrm>
              <a:off x="4851464" y="5670695"/>
              <a:ext cx="51823" cy="64635"/>
            </a:xfrm>
            <a:custGeom>
              <a:avLst/>
              <a:gdLst>
                <a:gd name="connsiteX0" fmla="*/ 76 w 51823"/>
                <a:gd name="connsiteY0" fmla="*/ 1266 h 64635"/>
                <a:gd name="connsiteX1" fmla="*/ 7754 w 51823"/>
                <a:gd name="connsiteY1" fmla="*/ 1266 h 64635"/>
                <a:gd name="connsiteX2" fmla="*/ 7754 w 51823"/>
                <a:gd name="connsiteY2" fmla="*/ 8465 h 64635"/>
                <a:gd name="connsiteX3" fmla="*/ 16200 w 51823"/>
                <a:gd name="connsiteY3" fmla="*/ 2057 h 64635"/>
                <a:gd name="connsiteX4" fmla="*/ 27255 w 51823"/>
                <a:gd name="connsiteY4" fmla="*/ 0 h 64635"/>
                <a:gd name="connsiteX5" fmla="*/ 39386 w 51823"/>
                <a:gd name="connsiteY5" fmla="*/ 2611 h 64635"/>
                <a:gd name="connsiteX6" fmla="*/ 47831 w 51823"/>
                <a:gd name="connsiteY6" fmla="*/ 10047 h 64635"/>
                <a:gd name="connsiteX7" fmla="*/ 50902 w 51823"/>
                <a:gd name="connsiteY7" fmla="*/ 18038 h 64635"/>
                <a:gd name="connsiteX8" fmla="*/ 51824 w 51823"/>
                <a:gd name="connsiteY8" fmla="*/ 31566 h 64635"/>
                <a:gd name="connsiteX9" fmla="*/ 51824 w 51823"/>
                <a:gd name="connsiteY9" fmla="*/ 64635 h 64635"/>
                <a:gd name="connsiteX10" fmla="*/ 43992 w 51823"/>
                <a:gd name="connsiteY10" fmla="*/ 64635 h 64635"/>
                <a:gd name="connsiteX11" fmla="*/ 43992 w 51823"/>
                <a:gd name="connsiteY11" fmla="*/ 29192 h 64635"/>
                <a:gd name="connsiteX12" fmla="*/ 39770 w 51823"/>
                <a:gd name="connsiteY12" fmla="*/ 12895 h 64635"/>
                <a:gd name="connsiteX13" fmla="*/ 26334 w 51823"/>
                <a:gd name="connsiteY13" fmla="*/ 7833 h 64635"/>
                <a:gd name="connsiteX14" fmla="*/ 16814 w 51823"/>
                <a:gd name="connsiteY14" fmla="*/ 10047 h 64635"/>
                <a:gd name="connsiteX15" fmla="*/ 10365 w 51823"/>
                <a:gd name="connsiteY15" fmla="*/ 16376 h 64635"/>
                <a:gd name="connsiteX16" fmla="*/ 8291 w 51823"/>
                <a:gd name="connsiteY16" fmla="*/ 22231 h 64635"/>
                <a:gd name="connsiteX17" fmla="*/ 7678 w 51823"/>
                <a:gd name="connsiteY17" fmla="*/ 33781 h 64635"/>
                <a:gd name="connsiteX18" fmla="*/ 7678 w 51823"/>
                <a:gd name="connsiteY18" fmla="*/ 64556 h 64635"/>
                <a:gd name="connsiteX19" fmla="*/ 0 w 51823"/>
                <a:gd name="connsiteY19" fmla="*/ 64556 h 64635"/>
                <a:gd name="connsiteX20" fmla="*/ 0 w 51823"/>
                <a:gd name="connsiteY20" fmla="*/ 1266 h 6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823" h="64635">
                  <a:moveTo>
                    <a:pt x="76" y="1266"/>
                  </a:moveTo>
                  <a:lnTo>
                    <a:pt x="7754" y="1266"/>
                  </a:lnTo>
                  <a:lnTo>
                    <a:pt x="7754" y="8465"/>
                  </a:lnTo>
                  <a:cubicBezTo>
                    <a:pt x="10211" y="5617"/>
                    <a:pt x="12975" y="3402"/>
                    <a:pt x="16200" y="2057"/>
                  </a:cubicBezTo>
                  <a:cubicBezTo>
                    <a:pt x="19424" y="712"/>
                    <a:pt x="23109" y="0"/>
                    <a:pt x="27255" y="0"/>
                  </a:cubicBezTo>
                  <a:cubicBezTo>
                    <a:pt x="31785" y="0"/>
                    <a:pt x="35854" y="871"/>
                    <a:pt x="39386" y="2611"/>
                  </a:cubicBezTo>
                  <a:cubicBezTo>
                    <a:pt x="42917" y="4352"/>
                    <a:pt x="45758" y="6804"/>
                    <a:pt x="47831" y="10047"/>
                  </a:cubicBezTo>
                  <a:cubicBezTo>
                    <a:pt x="49290" y="12263"/>
                    <a:pt x="50288" y="14952"/>
                    <a:pt x="50902" y="18038"/>
                  </a:cubicBezTo>
                  <a:cubicBezTo>
                    <a:pt x="51516" y="21044"/>
                    <a:pt x="51824" y="25633"/>
                    <a:pt x="51824" y="31566"/>
                  </a:cubicBezTo>
                  <a:lnTo>
                    <a:pt x="51824" y="64635"/>
                  </a:lnTo>
                  <a:lnTo>
                    <a:pt x="43992" y="64635"/>
                  </a:lnTo>
                  <a:lnTo>
                    <a:pt x="43992" y="29192"/>
                  </a:lnTo>
                  <a:cubicBezTo>
                    <a:pt x="43992" y="21677"/>
                    <a:pt x="42610" y="16297"/>
                    <a:pt x="39770" y="12895"/>
                  </a:cubicBezTo>
                  <a:cubicBezTo>
                    <a:pt x="36929" y="9494"/>
                    <a:pt x="32476" y="7833"/>
                    <a:pt x="26334" y="7833"/>
                  </a:cubicBezTo>
                  <a:cubicBezTo>
                    <a:pt x="22725" y="7833"/>
                    <a:pt x="19578" y="8544"/>
                    <a:pt x="16814" y="10047"/>
                  </a:cubicBezTo>
                  <a:cubicBezTo>
                    <a:pt x="14126" y="11551"/>
                    <a:pt x="11900" y="13687"/>
                    <a:pt x="10365" y="16376"/>
                  </a:cubicBezTo>
                  <a:cubicBezTo>
                    <a:pt x="9366" y="18117"/>
                    <a:pt x="8676" y="20095"/>
                    <a:pt x="8291" y="22231"/>
                  </a:cubicBezTo>
                  <a:cubicBezTo>
                    <a:pt x="7908" y="24446"/>
                    <a:pt x="7678" y="28322"/>
                    <a:pt x="7678" y="33781"/>
                  </a:cubicBezTo>
                  <a:lnTo>
                    <a:pt x="7678" y="64556"/>
                  </a:lnTo>
                  <a:lnTo>
                    <a:pt x="0" y="6455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A6EDA14D-D474-45D5-825D-EE2D316A73C5}"/>
                </a:ext>
              </a:extLst>
            </p:cNvPr>
            <p:cNvSpPr/>
            <p:nvPr/>
          </p:nvSpPr>
          <p:spPr>
            <a:xfrm>
              <a:off x="4912577" y="5670379"/>
              <a:ext cx="64184" cy="66770"/>
            </a:xfrm>
            <a:custGeom>
              <a:avLst/>
              <a:gdLst>
                <a:gd name="connsiteX0" fmla="*/ 64108 w 64184"/>
                <a:gd name="connsiteY0" fmla="*/ 35838 h 66770"/>
                <a:gd name="connsiteX1" fmla="*/ 8215 w 64184"/>
                <a:gd name="connsiteY1" fmla="*/ 35838 h 66770"/>
                <a:gd name="connsiteX2" fmla="*/ 15509 w 64184"/>
                <a:gd name="connsiteY2" fmla="*/ 52610 h 66770"/>
                <a:gd name="connsiteX3" fmla="*/ 32016 w 64184"/>
                <a:gd name="connsiteY3" fmla="*/ 59018 h 66770"/>
                <a:gd name="connsiteX4" fmla="*/ 44607 w 64184"/>
                <a:gd name="connsiteY4" fmla="*/ 55299 h 66770"/>
                <a:gd name="connsiteX5" fmla="*/ 53282 w 64184"/>
                <a:gd name="connsiteY5" fmla="*/ 44936 h 66770"/>
                <a:gd name="connsiteX6" fmla="*/ 62265 w 64184"/>
                <a:gd name="connsiteY6" fmla="*/ 44936 h 66770"/>
                <a:gd name="connsiteX7" fmla="*/ 50212 w 64184"/>
                <a:gd name="connsiteY7" fmla="*/ 61154 h 66770"/>
                <a:gd name="connsiteX8" fmla="*/ 32246 w 64184"/>
                <a:gd name="connsiteY8" fmla="*/ 66771 h 66770"/>
                <a:gd name="connsiteX9" fmla="*/ 9367 w 64184"/>
                <a:gd name="connsiteY9" fmla="*/ 56961 h 66770"/>
                <a:gd name="connsiteX10" fmla="*/ 0 w 64184"/>
                <a:gd name="connsiteY10" fmla="*/ 33306 h 66770"/>
                <a:gd name="connsiteX11" fmla="*/ 9136 w 64184"/>
                <a:gd name="connsiteY11" fmla="*/ 9414 h 66770"/>
                <a:gd name="connsiteX12" fmla="*/ 32553 w 64184"/>
                <a:gd name="connsiteY12" fmla="*/ 0 h 66770"/>
                <a:gd name="connsiteX13" fmla="*/ 55356 w 64184"/>
                <a:gd name="connsiteY13" fmla="*/ 9810 h 66770"/>
                <a:gd name="connsiteX14" fmla="*/ 64184 w 64184"/>
                <a:gd name="connsiteY14" fmla="*/ 35284 h 66770"/>
                <a:gd name="connsiteX15" fmla="*/ 64184 w 64184"/>
                <a:gd name="connsiteY15" fmla="*/ 35838 h 66770"/>
                <a:gd name="connsiteX16" fmla="*/ 55279 w 64184"/>
                <a:gd name="connsiteY16" fmla="*/ 28718 h 66770"/>
                <a:gd name="connsiteX17" fmla="*/ 46987 w 64184"/>
                <a:gd name="connsiteY17" fmla="*/ 12816 h 66770"/>
                <a:gd name="connsiteX18" fmla="*/ 31248 w 64184"/>
                <a:gd name="connsiteY18" fmla="*/ 7437 h 66770"/>
                <a:gd name="connsiteX19" fmla="*/ 15970 w 64184"/>
                <a:gd name="connsiteY19" fmla="*/ 13212 h 66770"/>
                <a:gd name="connsiteX20" fmla="*/ 8292 w 64184"/>
                <a:gd name="connsiteY20" fmla="*/ 28718 h 66770"/>
                <a:gd name="connsiteX21" fmla="*/ 55279 w 64184"/>
                <a:gd name="connsiteY21" fmla="*/ 28718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184" h="66770">
                  <a:moveTo>
                    <a:pt x="64108" y="35838"/>
                  </a:moveTo>
                  <a:lnTo>
                    <a:pt x="8215" y="35838"/>
                  </a:lnTo>
                  <a:cubicBezTo>
                    <a:pt x="8676" y="42721"/>
                    <a:pt x="11133" y="48338"/>
                    <a:pt x="15509" y="52610"/>
                  </a:cubicBezTo>
                  <a:cubicBezTo>
                    <a:pt x="19885" y="56882"/>
                    <a:pt x="25413" y="59018"/>
                    <a:pt x="32016" y="59018"/>
                  </a:cubicBezTo>
                  <a:cubicBezTo>
                    <a:pt x="36699" y="59018"/>
                    <a:pt x="40845" y="57752"/>
                    <a:pt x="44607" y="55299"/>
                  </a:cubicBezTo>
                  <a:cubicBezTo>
                    <a:pt x="48369" y="52847"/>
                    <a:pt x="51210" y="49366"/>
                    <a:pt x="53282" y="44936"/>
                  </a:cubicBezTo>
                  <a:lnTo>
                    <a:pt x="62265" y="44936"/>
                  </a:lnTo>
                  <a:cubicBezTo>
                    <a:pt x="59424" y="51977"/>
                    <a:pt x="55432" y="57356"/>
                    <a:pt x="50212" y="61154"/>
                  </a:cubicBezTo>
                  <a:cubicBezTo>
                    <a:pt x="45067" y="64951"/>
                    <a:pt x="39079" y="66771"/>
                    <a:pt x="32246" y="66771"/>
                  </a:cubicBezTo>
                  <a:cubicBezTo>
                    <a:pt x="23186" y="66771"/>
                    <a:pt x="15586" y="63448"/>
                    <a:pt x="9367" y="56961"/>
                  </a:cubicBezTo>
                  <a:cubicBezTo>
                    <a:pt x="3148" y="50395"/>
                    <a:pt x="0" y="42483"/>
                    <a:pt x="0" y="33306"/>
                  </a:cubicBezTo>
                  <a:cubicBezTo>
                    <a:pt x="0" y="23655"/>
                    <a:pt x="3071" y="15743"/>
                    <a:pt x="9136" y="9414"/>
                  </a:cubicBezTo>
                  <a:cubicBezTo>
                    <a:pt x="15202" y="3085"/>
                    <a:pt x="23033" y="0"/>
                    <a:pt x="32553" y="0"/>
                  </a:cubicBezTo>
                  <a:cubicBezTo>
                    <a:pt x="41843" y="0"/>
                    <a:pt x="49444" y="3243"/>
                    <a:pt x="55356" y="9810"/>
                  </a:cubicBezTo>
                  <a:cubicBezTo>
                    <a:pt x="61267" y="16376"/>
                    <a:pt x="64184" y="24841"/>
                    <a:pt x="64184" y="35284"/>
                  </a:cubicBezTo>
                  <a:lnTo>
                    <a:pt x="64184" y="35838"/>
                  </a:lnTo>
                  <a:close/>
                  <a:moveTo>
                    <a:pt x="55279" y="28718"/>
                  </a:moveTo>
                  <a:cubicBezTo>
                    <a:pt x="53743" y="21677"/>
                    <a:pt x="51056" y="16376"/>
                    <a:pt x="46987" y="12816"/>
                  </a:cubicBezTo>
                  <a:cubicBezTo>
                    <a:pt x="42995" y="9256"/>
                    <a:pt x="37697" y="7437"/>
                    <a:pt x="31248" y="7437"/>
                  </a:cubicBezTo>
                  <a:cubicBezTo>
                    <a:pt x="25260" y="7437"/>
                    <a:pt x="20192" y="9335"/>
                    <a:pt x="15970" y="13212"/>
                  </a:cubicBezTo>
                  <a:cubicBezTo>
                    <a:pt x="11824" y="17009"/>
                    <a:pt x="9213" y="22231"/>
                    <a:pt x="8292" y="28718"/>
                  </a:cubicBezTo>
                  <a:lnTo>
                    <a:pt x="55279" y="2871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BCB9B62E-00EB-49A3-A14F-C77A07266AA7}"/>
                </a:ext>
              </a:extLst>
            </p:cNvPr>
            <p:cNvSpPr/>
            <p:nvPr/>
          </p:nvSpPr>
          <p:spPr>
            <a:xfrm>
              <a:off x="3199785" y="5940627"/>
              <a:ext cx="40767" cy="83780"/>
            </a:xfrm>
            <a:custGeom>
              <a:avLst/>
              <a:gdLst>
                <a:gd name="connsiteX0" fmla="*/ 24415 w 40767"/>
                <a:gd name="connsiteY0" fmla="*/ 83780 h 83780"/>
                <a:gd name="connsiteX1" fmla="*/ 16353 w 40767"/>
                <a:gd name="connsiteY1" fmla="*/ 83780 h 83780"/>
                <a:gd name="connsiteX2" fmla="*/ 16353 w 40767"/>
                <a:gd name="connsiteY2" fmla="*/ 8228 h 83780"/>
                <a:gd name="connsiteX3" fmla="*/ 0 w 40767"/>
                <a:gd name="connsiteY3" fmla="*/ 8228 h 83780"/>
                <a:gd name="connsiteX4" fmla="*/ 0 w 40767"/>
                <a:gd name="connsiteY4" fmla="*/ 0 h 83780"/>
                <a:gd name="connsiteX5" fmla="*/ 40768 w 40767"/>
                <a:gd name="connsiteY5" fmla="*/ 0 h 83780"/>
                <a:gd name="connsiteX6" fmla="*/ 40768 w 40767"/>
                <a:gd name="connsiteY6" fmla="*/ 8228 h 83780"/>
                <a:gd name="connsiteX7" fmla="*/ 24415 w 40767"/>
                <a:gd name="connsiteY7" fmla="*/ 8228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67" h="83780">
                  <a:moveTo>
                    <a:pt x="24415" y="83780"/>
                  </a:moveTo>
                  <a:lnTo>
                    <a:pt x="16353" y="83780"/>
                  </a:lnTo>
                  <a:lnTo>
                    <a:pt x="16353" y="8228"/>
                  </a:lnTo>
                  <a:lnTo>
                    <a:pt x="0" y="8228"/>
                  </a:lnTo>
                  <a:lnTo>
                    <a:pt x="0" y="0"/>
                  </a:lnTo>
                  <a:lnTo>
                    <a:pt x="40768" y="0"/>
                  </a:lnTo>
                  <a:lnTo>
                    <a:pt x="40768" y="8228"/>
                  </a:lnTo>
                  <a:lnTo>
                    <a:pt x="24415" y="822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055E14E1-3372-4331-8626-11E4A39EFC5B}"/>
                </a:ext>
              </a:extLst>
            </p:cNvPr>
            <p:cNvSpPr/>
            <p:nvPr/>
          </p:nvSpPr>
          <p:spPr>
            <a:xfrm>
              <a:off x="3249997" y="5959455"/>
              <a:ext cx="64261" cy="66770"/>
            </a:xfrm>
            <a:custGeom>
              <a:avLst/>
              <a:gdLst>
                <a:gd name="connsiteX0" fmla="*/ 64261 w 64261"/>
                <a:gd name="connsiteY0" fmla="*/ 35838 h 66770"/>
                <a:gd name="connsiteX1" fmla="*/ 8292 w 64261"/>
                <a:gd name="connsiteY1" fmla="*/ 35838 h 66770"/>
                <a:gd name="connsiteX2" fmla="*/ 15585 w 64261"/>
                <a:gd name="connsiteY2" fmla="*/ 52610 h 66770"/>
                <a:gd name="connsiteX3" fmla="*/ 32016 w 64261"/>
                <a:gd name="connsiteY3" fmla="*/ 59018 h 66770"/>
                <a:gd name="connsiteX4" fmla="*/ 44607 w 64261"/>
                <a:gd name="connsiteY4" fmla="*/ 55300 h 66770"/>
                <a:gd name="connsiteX5" fmla="*/ 53282 w 64261"/>
                <a:gd name="connsiteY5" fmla="*/ 44936 h 66770"/>
                <a:gd name="connsiteX6" fmla="*/ 62265 w 64261"/>
                <a:gd name="connsiteY6" fmla="*/ 44936 h 66770"/>
                <a:gd name="connsiteX7" fmla="*/ 50211 w 64261"/>
                <a:gd name="connsiteY7" fmla="*/ 61154 h 66770"/>
                <a:gd name="connsiteX8" fmla="*/ 32246 w 64261"/>
                <a:gd name="connsiteY8" fmla="*/ 66771 h 66770"/>
                <a:gd name="connsiteX9" fmla="*/ 9367 w 64261"/>
                <a:gd name="connsiteY9" fmla="*/ 56961 h 66770"/>
                <a:gd name="connsiteX10" fmla="*/ 0 w 64261"/>
                <a:gd name="connsiteY10" fmla="*/ 33306 h 66770"/>
                <a:gd name="connsiteX11" fmla="*/ 9136 w 64261"/>
                <a:gd name="connsiteY11" fmla="*/ 9414 h 66770"/>
                <a:gd name="connsiteX12" fmla="*/ 32553 w 64261"/>
                <a:gd name="connsiteY12" fmla="*/ 0 h 66770"/>
                <a:gd name="connsiteX13" fmla="*/ 55355 w 64261"/>
                <a:gd name="connsiteY13" fmla="*/ 9810 h 66770"/>
                <a:gd name="connsiteX14" fmla="*/ 64185 w 64261"/>
                <a:gd name="connsiteY14" fmla="*/ 35363 h 66770"/>
                <a:gd name="connsiteX15" fmla="*/ 64185 w 64261"/>
                <a:gd name="connsiteY15" fmla="*/ 35838 h 66770"/>
                <a:gd name="connsiteX16" fmla="*/ 55432 w 64261"/>
                <a:gd name="connsiteY16" fmla="*/ 28718 h 66770"/>
                <a:gd name="connsiteX17" fmla="*/ 47140 w 64261"/>
                <a:gd name="connsiteY17" fmla="*/ 12816 h 66770"/>
                <a:gd name="connsiteX18" fmla="*/ 31401 w 64261"/>
                <a:gd name="connsiteY18" fmla="*/ 7516 h 66770"/>
                <a:gd name="connsiteX19" fmla="*/ 16123 w 64261"/>
                <a:gd name="connsiteY19" fmla="*/ 13291 h 66770"/>
                <a:gd name="connsiteX20" fmla="*/ 8445 w 64261"/>
                <a:gd name="connsiteY20" fmla="*/ 28797 h 66770"/>
                <a:gd name="connsiteX21" fmla="*/ 55432 w 64261"/>
                <a:gd name="connsiteY21" fmla="*/ 28797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261" h="66770">
                  <a:moveTo>
                    <a:pt x="64261" y="35838"/>
                  </a:moveTo>
                  <a:lnTo>
                    <a:pt x="8292" y="35838"/>
                  </a:lnTo>
                  <a:cubicBezTo>
                    <a:pt x="8753" y="42721"/>
                    <a:pt x="11209" y="48338"/>
                    <a:pt x="15585" y="52610"/>
                  </a:cubicBezTo>
                  <a:cubicBezTo>
                    <a:pt x="19962" y="56882"/>
                    <a:pt x="25490" y="59018"/>
                    <a:pt x="32016" y="59018"/>
                  </a:cubicBezTo>
                  <a:cubicBezTo>
                    <a:pt x="36699" y="59018"/>
                    <a:pt x="40845" y="57831"/>
                    <a:pt x="44607" y="55300"/>
                  </a:cubicBezTo>
                  <a:cubicBezTo>
                    <a:pt x="48292" y="52847"/>
                    <a:pt x="51210" y="49367"/>
                    <a:pt x="53282" y="44936"/>
                  </a:cubicBezTo>
                  <a:lnTo>
                    <a:pt x="62265" y="44936"/>
                  </a:lnTo>
                  <a:cubicBezTo>
                    <a:pt x="59424" y="51977"/>
                    <a:pt x="55432" y="57356"/>
                    <a:pt x="50211" y="61154"/>
                  </a:cubicBezTo>
                  <a:cubicBezTo>
                    <a:pt x="45067" y="64872"/>
                    <a:pt x="39079" y="66771"/>
                    <a:pt x="32246" y="66771"/>
                  </a:cubicBezTo>
                  <a:cubicBezTo>
                    <a:pt x="23186" y="66771"/>
                    <a:pt x="15585" y="63527"/>
                    <a:pt x="9367" y="56961"/>
                  </a:cubicBezTo>
                  <a:cubicBezTo>
                    <a:pt x="3148" y="50395"/>
                    <a:pt x="0" y="42483"/>
                    <a:pt x="0" y="33306"/>
                  </a:cubicBezTo>
                  <a:cubicBezTo>
                    <a:pt x="0" y="23655"/>
                    <a:pt x="3071" y="15744"/>
                    <a:pt x="9136" y="9414"/>
                  </a:cubicBezTo>
                  <a:cubicBezTo>
                    <a:pt x="15278" y="3085"/>
                    <a:pt x="23033" y="0"/>
                    <a:pt x="32553" y="0"/>
                  </a:cubicBezTo>
                  <a:cubicBezTo>
                    <a:pt x="41843" y="0"/>
                    <a:pt x="49444" y="3244"/>
                    <a:pt x="55355" y="9810"/>
                  </a:cubicBezTo>
                  <a:cubicBezTo>
                    <a:pt x="61267" y="16376"/>
                    <a:pt x="64185" y="24841"/>
                    <a:pt x="64185" y="35363"/>
                  </a:cubicBezTo>
                  <a:lnTo>
                    <a:pt x="64185" y="35838"/>
                  </a:lnTo>
                  <a:close/>
                  <a:moveTo>
                    <a:pt x="55432" y="28718"/>
                  </a:moveTo>
                  <a:cubicBezTo>
                    <a:pt x="53897" y="21677"/>
                    <a:pt x="51133" y="16376"/>
                    <a:pt x="47140" y="12816"/>
                  </a:cubicBezTo>
                  <a:cubicBezTo>
                    <a:pt x="43148" y="9256"/>
                    <a:pt x="37850" y="7516"/>
                    <a:pt x="31401" y="7516"/>
                  </a:cubicBezTo>
                  <a:cubicBezTo>
                    <a:pt x="25413" y="7516"/>
                    <a:pt x="20346" y="9414"/>
                    <a:pt x="16123" y="13291"/>
                  </a:cubicBezTo>
                  <a:cubicBezTo>
                    <a:pt x="11977" y="17089"/>
                    <a:pt x="9367" y="22231"/>
                    <a:pt x="8445" y="28797"/>
                  </a:cubicBezTo>
                  <a:lnTo>
                    <a:pt x="55432" y="2879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E6678F5-9F13-46FA-B38F-38B8E2F8C0EB}"/>
                </a:ext>
              </a:extLst>
            </p:cNvPr>
            <p:cNvSpPr/>
            <p:nvPr/>
          </p:nvSpPr>
          <p:spPr>
            <a:xfrm>
              <a:off x="3329229" y="5940627"/>
              <a:ext cx="7984" cy="83780"/>
            </a:xfrm>
            <a:custGeom>
              <a:avLst/>
              <a:gdLst>
                <a:gd name="connsiteX0" fmla="*/ 0 w 7984"/>
                <a:gd name="connsiteY0" fmla="*/ 0 h 83780"/>
                <a:gd name="connsiteX1" fmla="*/ 7985 w 7984"/>
                <a:gd name="connsiteY1" fmla="*/ 0 h 83780"/>
                <a:gd name="connsiteX2" fmla="*/ 7985 w 7984"/>
                <a:gd name="connsiteY2" fmla="*/ 83780 h 83780"/>
                <a:gd name="connsiteX3" fmla="*/ 0 w 7984"/>
                <a:gd name="connsiteY3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4" h="83780">
                  <a:moveTo>
                    <a:pt x="0" y="0"/>
                  </a:moveTo>
                  <a:lnTo>
                    <a:pt x="7985" y="0"/>
                  </a:lnTo>
                  <a:lnTo>
                    <a:pt x="7985" y="83780"/>
                  </a:lnTo>
                  <a:lnTo>
                    <a:pt x="0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B78ACA90-844E-4755-BD78-A219C8491541}"/>
                </a:ext>
              </a:extLst>
            </p:cNvPr>
            <p:cNvSpPr/>
            <p:nvPr/>
          </p:nvSpPr>
          <p:spPr>
            <a:xfrm>
              <a:off x="3361629" y="6009059"/>
              <a:ext cx="8061" cy="15347"/>
            </a:xfrm>
            <a:custGeom>
              <a:avLst/>
              <a:gdLst>
                <a:gd name="connsiteX0" fmla="*/ 0 w 8061"/>
                <a:gd name="connsiteY0" fmla="*/ 0 h 15347"/>
                <a:gd name="connsiteX1" fmla="*/ 8061 w 8061"/>
                <a:gd name="connsiteY1" fmla="*/ 0 h 15347"/>
                <a:gd name="connsiteX2" fmla="*/ 8061 w 8061"/>
                <a:gd name="connsiteY2" fmla="*/ 15348 h 15347"/>
                <a:gd name="connsiteX3" fmla="*/ 0 w 8061"/>
                <a:gd name="connsiteY3" fmla="*/ 15348 h 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" h="15347">
                  <a:moveTo>
                    <a:pt x="0" y="0"/>
                  </a:moveTo>
                  <a:lnTo>
                    <a:pt x="8061" y="0"/>
                  </a:lnTo>
                  <a:lnTo>
                    <a:pt x="8061" y="15348"/>
                  </a:lnTo>
                  <a:lnTo>
                    <a:pt x="0" y="1534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0C8C5F81-E6CD-43D2-B322-297139E2A160}"/>
                </a:ext>
              </a:extLst>
            </p:cNvPr>
            <p:cNvSpPr/>
            <p:nvPr/>
          </p:nvSpPr>
          <p:spPr>
            <a:xfrm>
              <a:off x="3392569" y="5938807"/>
              <a:ext cx="55432" cy="87181"/>
            </a:xfrm>
            <a:custGeom>
              <a:avLst/>
              <a:gdLst>
                <a:gd name="connsiteX0" fmla="*/ 0 w 55432"/>
                <a:gd name="connsiteY0" fmla="*/ 56091 h 87181"/>
                <a:gd name="connsiteX1" fmla="*/ 0 w 55432"/>
                <a:gd name="connsiteY1" fmla="*/ 31249 h 87181"/>
                <a:gd name="connsiteX2" fmla="*/ 1152 w 55432"/>
                <a:gd name="connsiteY2" fmla="*/ 18987 h 87181"/>
                <a:gd name="connsiteX3" fmla="*/ 4837 w 55432"/>
                <a:gd name="connsiteY3" fmla="*/ 11313 h 87181"/>
                <a:gd name="connsiteX4" fmla="*/ 14741 w 55432"/>
                <a:gd name="connsiteY4" fmla="*/ 2927 h 87181"/>
                <a:gd name="connsiteX5" fmla="*/ 27639 w 55432"/>
                <a:gd name="connsiteY5" fmla="*/ 0 h 87181"/>
                <a:gd name="connsiteX6" fmla="*/ 47985 w 55432"/>
                <a:gd name="connsiteY6" fmla="*/ 8149 h 87181"/>
                <a:gd name="connsiteX7" fmla="*/ 55432 w 55432"/>
                <a:gd name="connsiteY7" fmla="*/ 30775 h 87181"/>
                <a:gd name="connsiteX8" fmla="*/ 55432 w 55432"/>
                <a:gd name="connsiteY8" fmla="*/ 56407 h 87181"/>
                <a:gd name="connsiteX9" fmla="*/ 54357 w 55432"/>
                <a:gd name="connsiteY9" fmla="*/ 67641 h 87181"/>
                <a:gd name="connsiteX10" fmla="*/ 50902 w 55432"/>
                <a:gd name="connsiteY10" fmla="*/ 75473 h 87181"/>
                <a:gd name="connsiteX11" fmla="*/ 40921 w 55432"/>
                <a:gd name="connsiteY11" fmla="*/ 84096 h 87181"/>
                <a:gd name="connsiteX12" fmla="*/ 27639 w 55432"/>
                <a:gd name="connsiteY12" fmla="*/ 87182 h 87181"/>
                <a:gd name="connsiteX13" fmla="*/ 14741 w 55432"/>
                <a:gd name="connsiteY13" fmla="*/ 84255 h 87181"/>
                <a:gd name="connsiteX14" fmla="*/ 4683 w 55432"/>
                <a:gd name="connsiteY14" fmla="*/ 75790 h 87181"/>
                <a:gd name="connsiteX15" fmla="*/ 1075 w 55432"/>
                <a:gd name="connsiteY15" fmla="*/ 67958 h 87181"/>
                <a:gd name="connsiteX16" fmla="*/ 0 w 55432"/>
                <a:gd name="connsiteY16" fmla="*/ 56091 h 87181"/>
                <a:gd name="connsiteX17" fmla="*/ 7985 w 55432"/>
                <a:gd name="connsiteY17" fmla="*/ 57910 h 87181"/>
                <a:gd name="connsiteX18" fmla="*/ 13205 w 55432"/>
                <a:gd name="connsiteY18" fmla="*/ 74128 h 87181"/>
                <a:gd name="connsiteX19" fmla="*/ 27716 w 55432"/>
                <a:gd name="connsiteY19" fmla="*/ 79982 h 87181"/>
                <a:gd name="connsiteX20" fmla="*/ 42150 w 55432"/>
                <a:gd name="connsiteY20" fmla="*/ 74207 h 87181"/>
                <a:gd name="connsiteX21" fmla="*/ 47371 w 55432"/>
                <a:gd name="connsiteY21" fmla="*/ 58148 h 87181"/>
                <a:gd name="connsiteX22" fmla="*/ 47371 w 55432"/>
                <a:gd name="connsiteY22" fmla="*/ 29272 h 87181"/>
                <a:gd name="connsiteX23" fmla="*/ 42150 w 55432"/>
                <a:gd name="connsiteY23" fmla="*/ 13291 h 87181"/>
                <a:gd name="connsiteX24" fmla="*/ 27716 w 55432"/>
                <a:gd name="connsiteY24" fmla="*/ 7516 h 87181"/>
                <a:gd name="connsiteX25" fmla="*/ 13205 w 55432"/>
                <a:gd name="connsiteY25" fmla="*/ 13370 h 87181"/>
                <a:gd name="connsiteX26" fmla="*/ 7985 w 55432"/>
                <a:gd name="connsiteY26" fmla="*/ 29667 h 87181"/>
                <a:gd name="connsiteX27" fmla="*/ 7985 w 55432"/>
                <a:gd name="connsiteY27" fmla="*/ 57910 h 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432" h="87181">
                  <a:moveTo>
                    <a:pt x="0" y="56091"/>
                  </a:moveTo>
                  <a:lnTo>
                    <a:pt x="0" y="31249"/>
                  </a:lnTo>
                  <a:cubicBezTo>
                    <a:pt x="0" y="25870"/>
                    <a:pt x="384" y="21756"/>
                    <a:pt x="1152" y="18987"/>
                  </a:cubicBezTo>
                  <a:cubicBezTo>
                    <a:pt x="1919" y="16218"/>
                    <a:pt x="3148" y="13686"/>
                    <a:pt x="4837" y="11313"/>
                  </a:cubicBezTo>
                  <a:cubicBezTo>
                    <a:pt x="7524" y="7674"/>
                    <a:pt x="10825" y="4826"/>
                    <a:pt x="14741" y="2927"/>
                  </a:cubicBezTo>
                  <a:cubicBezTo>
                    <a:pt x="18656" y="949"/>
                    <a:pt x="22956" y="0"/>
                    <a:pt x="27639" y="0"/>
                  </a:cubicBezTo>
                  <a:cubicBezTo>
                    <a:pt x="36238" y="0"/>
                    <a:pt x="42995" y="2690"/>
                    <a:pt x="47985" y="8149"/>
                  </a:cubicBezTo>
                  <a:cubicBezTo>
                    <a:pt x="52898" y="13608"/>
                    <a:pt x="55432" y="21123"/>
                    <a:pt x="55432" y="30775"/>
                  </a:cubicBezTo>
                  <a:lnTo>
                    <a:pt x="55432" y="56407"/>
                  </a:lnTo>
                  <a:cubicBezTo>
                    <a:pt x="55432" y="60917"/>
                    <a:pt x="55048" y="64714"/>
                    <a:pt x="54357" y="67641"/>
                  </a:cubicBezTo>
                  <a:cubicBezTo>
                    <a:pt x="53666" y="70647"/>
                    <a:pt x="52515" y="73258"/>
                    <a:pt x="50902" y="75473"/>
                  </a:cubicBezTo>
                  <a:cubicBezTo>
                    <a:pt x="48292" y="79192"/>
                    <a:pt x="44991" y="82039"/>
                    <a:pt x="40921" y="84096"/>
                  </a:cubicBezTo>
                  <a:cubicBezTo>
                    <a:pt x="36852" y="86153"/>
                    <a:pt x="32476" y="87182"/>
                    <a:pt x="27639" y="87182"/>
                  </a:cubicBezTo>
                  <a:cubicBezTo>
                    <a:pt x="22956" y="87182"/>
                    <a:pt x="18656" y="86233"/>
                    <a:pt x="14741" y="84255"/>
                  </a:cubicBezTo>
                  <a:cubicBezTo>
                    <a:pt x="10825" y="82356"/>
                    <a:pt x="7447" y="79508"/>
                    <a:pt x="4683" y="75790"/>
                  </a:cubicBezTo>
                  <a:cubicBezTo>
                    <a:pt x="3071" y="73654"/>
                    <a:pt x="1843" y="71043"/>
                    <a:pt x="1075" y="67958"/>
                  </a:cubicBezTo>
                  <a:cubicBezTo>
                    <a:pt x="384" y="64951"/>
                    <a:pt x="0" y="60996"/>
                    <a:pt x="0" y="56091"/>
                  </a:cubicBezTo>
                  <a:moveTo>
                    <a:pt x="7985" y="57910"/>
                  </a:moveTo>
                  <a:cubicBezTo>
                    <a:pt x="7985" y="64872"/>
                    <a:pt x="9750" y="70252"/>
                    <a:pt x="13205" y="74128"/>
                  </a:cubicBezTo>
                  <a:cubicBezTo>
                    <a:pt x="16660" y="78005"/>
                    <a:pt x="21497" y="79982"/>
                    <a:pt x="27716" y="79982"/>
                  </a:cubicBezTo>
                  <a:cubicBezTo>
                    <a:pt x="33858" y="79982"/>
                    <a:pt x="38695" y="78084"/>
                    <a:pt x="42150" y="74207"/>
                  </a:cubicBezTo>
                  <a:cubicBezTo>
                    <a:pt x="45605" y="70331"/>
                    <a:pt x="47371" y="65031"/>
                    <a:pt x="47371" y="58148"/>
                  </a:cubicBezTo>
                  <a:lnTo>
                    <a:pt x="47371" y="29272"/>
                  </a:lnTo>
                  <a:cubicBezTo>
                    <a:pt x="47371" y="22468"/>
                    <a:pt x="45605" y="17089"/>
                    <a:pt x="42150" y="13291"/>
                  </a:cubicBezTo>
                  <a:cubicBezTo>
                    <a:pt x="38618" y="9414"/>
                    <a:pt x="33858" y="7516"/>
                    <a:pt x="27716" y="7516"/>
                  </a:cubicBezTo>
                  <a:cubicBezTo>
                    <a:pt x="21574" y="7516"/>
                    <a:pt x="16737" y="9494"/>
                    <a:pt x="13205" y="13370"/>
                  </a:cubicBezTo>
                  <a:cubicBezTo>
                    <a:pt x="9674" y="17246"/>
                    <a:pt x="7985" y="22705"/>
                    <a:pt x="7985" y="29667"/>
                  </a:cubicBezTo>
                  <a:lnTo>
                    <a:pt x="7985" y="5791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7038227E-3BB8-4C48-B986-FAF714C2F96F}"/>
                </a:ext>
              </a:extLst>
            </p:cNvPr>
            <p:cNvSpPr/>
            <p:nvPr/>
          </p:nvSpPr>
          <p:spPr>
            <a:xfrm>
              <a:off x="3463357" y="5938807"/>
              <a:ext cx="55662" cy="85599"/>
            </a:xfrm>
            <a:custGeom>
              <a:avLst/>
              <a:gdLst>
                <a:gd name="connsiteX0" fmla="*/ 25490 w 55662"/>
                <a:gd name="connsiteY0" fmla="*/ 85600 h 85599"/>
                <a:gd name="connsiteX1" fmla="*/ 15432 w 55662"/>
                <a:gd name="connsiteY1" fmla="*/ 85600 h 85599"/>
                <a:gd name="connsiteX2" fmla="*/ 34549 w 55662"/>
                <a:gd name="connsiteY2" fmla="*/ 55220 h 85599"/>
                <a:gd name="connsiteX3" fmla="*/ 29712 w 55662"/>
                <a:gd name="connsiteY3" fmla="*/ 56170 h 85599"/>
                <a:gd name="connsiteX4" fmla="*/ 25720 w 55662"/>
                <a:gd name="connsiteY4" fmla="*/ 56486 h 85599"/>
                <a:gd name="connsiteX5" fmla="*/ 7294 w 55662"/>
                <a:gd name="connsiteY5" fmla="*/ 48575 h 85599"/>
                <a:gd name="connsiteX6" fmla="*/ 0 w 55662"/>
                <a:gd name="connsiteY6" fmla="*/ 28559 h 85599"/>
                <a:gd name="connsiteX7" fmla="*/ 7908 w 55662"/>
                <a:gd name="connsiteY7" fmla="*/ 8070 h 85599"/>
                <a:gd name="connsiteX8" fmla="*/ 27946 w 55662"/>
                <a:gd name="connsiteY8" fmla="*/ 0 h 85599"/>
                <a:gd name="connsiteX9" fmla="*/ 47755 w 55662"/>
                <a:gd name="connsiteY9" fmla="*/ 7990 h 85599"/>
                <a:gd name="connsiteX10" fmla="*/ 55662 w 55662"/>
                <a:gd name="connsiteY10" fmla="*/ 27610 h 85599"/>
                <a:gd name="connsiteX11" fmla="*/ 45528 w 55662"/>
                <a:gd name="connsiteY11" fmla="*/ 53638 h 85599"/>
                <a:gd name="connsiteX12" fmla="*/ 44069 w 55662"/>
                <a:gd name="connsiteY12" fmla="*/ 56012 h 85599"/>
                <a:gd name="connsiteX13" fmla="*/ 25490 w 55662"/>
                <a:gd name="connsiteY13" fmla="*/ 85600 h 85599"/>
                <a:gd name="connsiteX14" fmla="*/ 27409 w 55662"/>
                <a:gd name="connsiteY14" fmla="*/ 49208 h 85599"/>
                <a:gd name="connsiteX15" fmla="*/ 41536 w 55662"/>
                <a:gd name="connsiteY15" fmla="*/ 43196 h 85599"/>
                <a:gd name="connsiteX16" fmla="*/ 47217 w 55662"/>
                <a:gd name="connsiteY16" fmla="*/ 28481 h 85599"/>
                <a:gd name="connsiteX17" fmla="*/ 41382 w 55662"/>
                <a:gd name="connsiteY17" fmla="*/ 13528 h 85599"/>
                <a:gd name="connsiteX18" fmla="*/ 27255 w 55662"/>
                <a:gd name="connsiteY18" fmla="*/ 7437 h 85599"/>
                <a:gd name="connsiteX19" fmla="*/ 13743 w 55662"/>
                <a:gd name="connsiteY19" fmla="*/ 13291 h 85599"/>
                <a:gd name="connsiteX20" fmla="*/ 8292 w 55662"/>
                <a:gd name="connsiteY20" fmla="*/ 28322 h 85599"/>
                <a:gd name="connsiteX21" fmla="*/ 13666 w 55662"/>
                <a:gd name="connsiteY21" fmla="*/ 43275 h 85599"/>
                <a:gd name="connsiteX22" fmla="*/ 27409 w 55662"/>
                <a:gd name="connsiteY22" fmla="*/ 49208 h 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62" h="85599">
                  <a:moveTo>
                    <a:pt x="25490" y="85600"/>
                  </a:moveTo>
                  <a:lnTo>
                    <a:pt x="15432" y="85600"/>
                  </a:lnTo>
                  <a:lnTo>
                    <a:pt x="34549" y="55220"/>
                  </a:lnTo>
                  <a:cubicBezTo>
                    <a:pt x="32783" y="55616"/>
                    <a:pt x="31171" y="55933"/>
                    <a:pt x="29712" y="56170"/>
                  </a:cubicBezTo>
                  <a:cubicBezTo>
                    <a:pt x="28253" y="56407"/>
                    <a:pt x="26948" y="56486"/>
                    <a:pt x="25720" y="56486"/>
                  </a:cubicBezTo>
                  <a:cubicBezTo>
                    <a:pt x="18273" y="56486"/>
                    <a:pt x="12130" y="53876"/>
                    <a:pt x="7294" y="48575"/>
                  </a:cubicBezTo>
                  <a:cubicBezTo>
                    <a:pt x="2457" y="43275"/>
                    <a:pt x="0" y="36629"/>
                    <a:pt x="0" y="28559"/>
                  </a:cubicBezTo>
                  <a:cubicBezTo>
                    <a:pt x="0" y="20332"/>
                    <a:pt x="2610" y="13449"/>
                    <a:pt x="7908" y="8070"/>
                  </a:cubicBezTo>
                  <a:cubicBezTo>
                    <a:pt x="13129" y="2690"/>
                    <a:pt x="19808" y="0"/>
                    <a:pt x="27946" y="0"/>
                  </a:cubicBezTo>
                  <a:cubicBezTo>
                    <a:pt x="35931" y="0"/>
                    <a:pt x="42534" y="2690"/>
                    <a:pt x="47755" y="7990"/>
                  </a:cubicBezTo>
                  <a:cubicBezTo>
                    <a:pt x="53052" y="13291"/>
                    <a:pt x="55662" y="19857"/>
                    <a:pt x="55662" y="27610"/>
                  </a:cubicBezTo>
                  <a:cubicBezTo>
                    <a:pt x="55662" y="34335"/>
                    <a:pt x="52284" y="43037"/>
                    <a:pt x="45528" y="53638"/>
                  </a:cubicBezTo>
                  <a:cubicBezTo>
                    <a:pt x="44914" y="54667"/>
                    <a:pt x="44376" y="55458"/>
                    <a:pt x="44069" y="56012"/>
                  </a:cubicBezTo>
                  <a:lnTo>
                    <a:pt x="25490" y="85600"/>
                  </a:lnTo>
                  <a:close/>
                  <a:moveTo>
                    <a:pt x="27409" y="49208"/>
                  </a:moveTo>
                  <a:cubicBezTo>
                    <a:pt x="33014" y="49208"/>
                    <a:pt x="37774" y="47230"/>
                    <a:pt x="41536" y="43196"/>
                  </a:cubicBezTo>
                  <a:cubicBezTo>
                    <a:pt x="45375" y="39161"/>
                    <a:pt x="47217" y="34256"/>
                    <a:pt x="47217" y="28481"/>
                  </a:cubicBezTo>
                  <a:cubicBezTo>
                    <a:pt x="47217" y="22547"/>
                    <a:pt x="45298" y="17563"/>
                    <a:pt x="41382" y="13528"/>
                  </a:cubicBezTo>
                  <a:cubicBezTo>
                    <a:pt x="37467" y="9494"/>
                    <a:pt x="32783" y="7437"/>
                    <a:pt x="27255" y="7437"/>
                  </a:cubicBezTo>
                  <a:cubicBezTo>
                    <a:pt x="21881" y="7437"/>
                    <a:pt x="17351" y="9414"/>
                    <a:pt x="13743" y="13291"/>
                  </a:cubicBezTo>
                  <a:cubicBezTo>
                    <a:pt x="10134" y="17167"/>
                    <a:pt x="8292" y="22231"/>
                    <a:pt x="8292" y="28322"/>
                  </a:cubicBezTo>
                  <a:cubicBezTo>
                    <a:pt x="8292" y="34414"/>
                    <a:pt x="10058" y="39398"/>
                    <a:pt x="13666" y="43275"/>
                  </a:cubicBezTo>
                  <a:cubicBezTo>
                    <a:pt x="17351" y="47230"/>
                    <a:pt x="21958" y="49208"/>
                    <a:pt x="27409" y="49208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7164D13-B895-4865-9FC0-434C4AFD170C}"/>
                </a:ext>
              </a:extLst>
            </p:cNvPr>
            <p:cNvSpPr/>
            <p:nvPr/>
          </p:nvSpPr>
          <p:spPr>
            <a:xfrm>
              <a:off x="3534451" y="5940627"/>
              <a:ext cx="55278" cy="83780"/>
            </a:xfrm>
            <a:custGeom>
              <a:avLst/>
              <a:gdLst>
                <a:gd name="connsiteX0" fmla="*/ 46373 w 55278"/>
                <a:gd name="connsiteY0" fmla="*/ 83780 h 83780"/>
                <a:gd name="connsiteX1" fmla="*/ 38388 w 55278"/>
                <a:gd name="connsiteY1" fmla="*/ 83780 h 83780"/>
                <a:gd name="connsiteX2" fmla="*/ 38388 w 55278"/>
                <a:gd name="connsiteY2" fmla="*/ 67641 h 83780"/>
                <a:gd name="connsiteX3" fmla="*/ 0 w 55278"/>
                <a:gd name="connsiteY3" fmla="*/ 67641 h 83780"/>
                <a:gd name="connsiteX4" fmla="*/ 0 w 55278"/>
                <a:gd name="connsiteY4" fmla="*/ 60363 h 83780"/>
                <a:gd name="connsiteX5" fmla="*/ 37160 w 55278"/>
                <a:gd name="connsiteY5" fmla="*/ 0 h 83780"/>
                <a:gd name="connsiteX6" fmla="*/ 46373 w 55278"/>
                <a:gd name="connsiteY6" fmla="*/ 0 h 83780"/>
                <a:gd name="connsiteX7" fmla="*/ 46373 w 55278"/>
                <a:gd name="connsiteY7" fmla="*/ 60363 h 83780"/>
                <a:gd name="connsiteX8" fmla="*/ 55279 w 55278"/>
                <a:gd name="connsiteY8" fmla="*/ 60363 h 83780"/>
                <a:gd name="connsiteX9" fmla="*/ 55279 w 55278"/>
                <a:gd name="connsiteY9" fmla="*/ 67641 h 83780"/>
                <a:gd name="connsiteX10" fmla="*/ 46373 w 55278"/>
                <a:gd name="connsiteY10" fmla="*/ 67641 h 83780"/>
                <a:gd name="connsiteX11" fmla="*/ 46373 w 55278"/>
                <a:gd name="connsiteY11" fmla="*/ 83780 h 83780"/>
                <a:gd name="connsiteX12" fmla="*/ 38618 w 55278"/>
                <a:gd name="connsiteY12" fmla="*/ 60363 h 83780"/>
                <a:gd name="connsiteX13" fmla="*/ 39002 w 55278"/>
                <a:gd name="connsiteY13" fmla="*/ 9652 h 83780"/>
                <a:gd name="connsiteX14" fmla="*/ 8445 w 55278"/>
                <a:gd name="connsiteY14" fmla="*/ 60363 h 83780"/>
                <a:gd name="connsiteX15" fmla="*/ 38618 w 55278"/>
                <a:gd name="connsiteY15" fmla="*/ 60363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8" h="83780">
                  <a:moveTo>
                    <a:pt x="46373" y="83780"/>
                  </a:moveTo>
                  <a:lnTo>
                    <a:pt x="38388" y="83780"/>
                  </a:lnTo>
                  <a:lnTo>
                    <a:pt x="38388" y="67641"/>
                  </a:lnTo>
                  <a:lnTo>
                    <a:pt x="0" y="67641"/>
                  </a:lnTo>
                  <a:lnTo>
                    <a:pt x="0" y="60363"/>
                  </a:lnTo>
                  <a:lnTo>
                    <a:pt x="37160" y="0"/>
                  </a:lnTo>
                  <a:lnTo>
                    <a:pt x="46373" y="0"/>
                  </a:lnTo>
                  <a:lnTo>
                    <a:pt x="46373" y="60363"/>
                  </a:lnTo>
                  <a:lnTo>
                    <a:pt x="55279" y="60363"/>
                  </a:lnTo>
                  <a:lnTo>
                    <a:pt x="55279" y="67641"/>
                  </a:lnTo>
                  <a:lnTo>
                    <a:pt x="46373" y="67641"/>
                  </a:lnTo>
                  <a:lnTo>
                    <a:pt x="46373" y="83780"/>
                  </a:lnTo>
                  <a:close/>
                  <a:moveTo>
                    <a:pt x="38618" y="60363"/>
                  </a:moveTo>
                  <a:lnTo>
                    <a:pt x="39002" y="9652"/>
                  </a:lnTo>
                  <a:lnTo>
                    <a:pt x="8445" y="60363"/>
                  </a:lnTo>
                  <a:lnTo>
                    <a:pt x="38618" y="60363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00BD7801-7A85-48D7-89A0-C87C221AF224}"/>
                </a:ext>
              </a:extLst>
            </p:cNvPr>
            <p:cNvSpPr/>
            <p:nvPr/>
          </p:nvSpPr>
          <p:spPr>
            <a:xfrm>
              <a:off x="3607849" y="5938886"/>
              <a:ext cx="51132" cy="85520"/>
            </a:xfrm>
            <a:custGeom>
              <a:avLst/>
              <a:gdLst>
                <a:gd name="connsiteX0" fmla="*/ 50979 w 51132"/>
                <a:gd name="connsiteY0" fmla="*/ 85520 h 85520"/>
                <a:gd name="connsiteX1" fmla="*/ 77 w 51132"/>
                <a:gd name="connsiteY1" fmla="*/ 85520 h 85520"/>
                <a:gd name="connsiteX2" fmla="*/ 77 w 51132"/>
                <a:gd name="connsiteY2" fmla="*/ 77372 h 85520"/>
                <a:gd name="connsiteX3" fmla="*/ 29175 w 51132"/>
                <a:gd name="connsiteY3" fmla="*/ 49208 h 85520"/>
                <a:gd name="connsiteX4" fmla="*/ 40614 w 51132"/>
                <a:gd name="connsiteY4" fmla="*/ 36075 h 85520"/>
                <a:gd name="connsiteX5" fmla="*/ 43378 w 51132"/>
                <a:gd name="connsiteY5" fmla="*/ 26028 h 85520"/>
                <a:gd name="connsiteX6" fmla="*/ 38311 w 51132"/>
                <a:gd name="connsiteY6" fmla="*/ 12816 h 85520"/>
                <a:gd name="connsiteX7" fmla="*/ 25489 w 51132"/>
                <a:gd name="connsiteY7" fmla="*/ 7516 h 85520"/>
                <a:gd name="connsiteX8" fmla="*/ 12668 w 51132"/>
                <a:gd name="connsiteY8" fmla="*/ 12975 h 85520"/>
                <a:gd name="connsiteX9" fmla="*/ 7831 w 51132"/>
                <a:gd name="connsiteY9" fmla="*/ 27452 h 85520"/>
                <a:gd name="connsiteX10" fmla="*/ 7908 w 51132"/>
                <a:gd name="connsiteY10" fmla="*/ 28639 h 85520"/>
                <a:gd name="connsiteX11" fmla="*/ 7985 w 51132"/>
                <a:gd name="connsiteY11" fmla="*/ 29746 h 85520"/>
                <a:gd name="connsiteX12" fmla="*/ 0 w 51132"/>
                <a:gd name="connsiteY12" fmla="*/ 29746 h 85520"/>
                <a:gd name="connsiteX13" fmla="*/ 0 w 51132"/>
                <a:gd name="connsiteY13" fmla="*/ 28480 h 85520"/>
                <a:gd name="connsiteX14" fmla="*/ 7294 w 51132"/>
                <a:gd name="connsiteY14" fmla="*/ 7911 h 85520"/>
                <a:gd name="connsiteX15" fmla="*/ 26104 w 51132"/>
                <a:gd name="connsiteY15" fmla="*/ 0 h 85520"/>
                <a:gd name="connsiteX16" fmla="*/ 43839 w 51132"/>
                <a:gd name="connsiteY16" fmla="*/ 7674 h 85520"/>
                <a:gd name="connsiteX17" fmla="*/ 51132 w 51132"/>
                <a:gd name="connsiteY17" fmla="*/ 26661 h 85520"/>
                <a:gd name="connsiteX18" fmla="*/ 48062 w 51132"/>
                <a:gd name="connsiteY18" fmla="*/ 39082 h 85520"/>
                <a:gd name="connsiteX19" fmla="*/ 38388 w 51132"/>
                <a:gd name="connsiteY19" fmla="*/ 51344 h 85520"/>
                <a:gd name="connsiteX20" fmla="*/ 10749 w 51132"/>
                <a:gd name="connsiteY20" fmla="*/ 77372 h 85520"/>
                <a:gd name="connsiteX21" fmla="*/ 50979 w 51132"/>
                <a:gd name="connsiteY21" fmla="*/ 77372 h 85520"/>
                <a:gd name="connsiteX22" fmla="*/ 50979 w 51132"/>
                <a:gd name="connsiteY22" fmla="*/ 85520 h 8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132" h="85520">
                  <a:moveTo>
                    <a:pt x="50979" y="85520"/>
                  </a:moveTo>
                  <a:lnTo>
                    <a:pt x="77" y="85520"/>
                  </a:lnTo>
                  <a:lnTo>
                    <a:pt x="77" y="77372"/>
                  </a:lnTo>
                  <a:lnTo>
                    <a:pt x="29175" y="49208"/>
                  </a:lnTo>
                  <a:cubicBezTo>
                    <a:pt x="34933" y="43670"/>
                    <a:pt x="38695" y="39240"/>
                    <a:pt x="40614" y="36075"/>
                  </a:cubicBezTo>
                  <a:cubicBezTo>
                    <a:pt x="42457" y="32832"/>
                    <a:pt x="43378" y="29509"/>
                    <a:pt x="43378" y="26028"/>
                  </a:cubicBezTo>
                  <a:cubicBezTo>
                    <a:pt x="43378" y="20807"/>
                    <a:pt x="41689" y="16376"/>
                    <a:pt x="38311" y="12816"/>
                  </a:cubicBezTo>
                  <a:cubicBezTo>
                    <a:pt x="34933" y="9256"/>
                    <a:pt x="30633" y="7516"/>
                    <a:pt x="25489" y="7516"/>
                  </a:cubicBezTo>
                  <a:cubicBezTo>
                    <a:pt x="20115" y="7516"/>
                    <a:pt x="15892" y="9335"/>
                    <a:pt x="12668" y="12975"/>
                  </a:cubicBezTo>
                  <a:cubicBezTo>
                    <a:pt x="9443" y="16613"/>
                    <a:pt x="7831" y="21440"/>
                    <a:pt x="7831" y="27452"/>
                  </a:cubicBezTo>
                  <a:cubicBezTo>
                    <a:pt x="7831" y="27769"/>
                    <a:pt x="7831" y="28164"/>
                    <a:pt x="7908" y="28639"/>
                  </a:cubicBezTo>
                  <a:cubicBezTo>
                    <a:pt x="7985" y="29113"/>
                    <a:pt x="7985" y="29509"/>
                    <a:pt x="7985" y="29746"/>
                  </a:cubicBezTo>
                  <a:lnTo>
                    <a:pt x="0" y="29746"/>
                  </a:lnTo>
                  <a:lnTo>
                    <a:pt x="0" y="28480"/>
                  </a:lnTo>
                  <a:cubicBezTo>
                    <a:pt x="0" y="20015"/>
                    <a:pt x="2457" y="13212"/>
                    <a:pt x="7294" y="7911"/>
                  </a:cubicBezTo>
                  <a:cubicBezTo>
                    <a:pt x="12130" y="2611"/>
                    <a:pt x="18426" y="0"/>
                    <a:pt x="26104" y="0"/>
                  </a:cubicBezTo>
                  <a:cubicBezTo>
                    <a:pt x="33090" y="0"/>
                    <a:pt x="38925" y="2532"/>
                    <a:pt x="43839" y="7674"/>
                  </a:cubicBezTo>
                  <a:cubicBezTo>
                    <a:pt x="48676" y="12816"/>
                    <a:pt x="51132" y="19145"/>
                    <a:pt x="51132" y="26661"/>
                  </a:cubicBezTo>
                  <a:cubicBezTo>
                    <a:pt x="51132" y="31012"/>
                    <a:pt x="50135" y="35126"/>
                    <a:pt x="48062" y="39082"/>
                  </a:cubicBezTo>
                  <a:cubicBezTo>
                    <a:pt x="45989" y="43037"/>
                    <a:pt x="42764" y="47151"/>
                    <a:pt x="38388" y="51344"/>
                  </a:cubicBezTo>
                  <a:lnTo>
                    <a:pt x="10749" y="77372"/>
                  </a:lnTo>
                  <a:lnTo>
                    <a:pt x="50979" y="77372"/>
                  </a:lnTo>
                  <a:lnTo>
                    <a:pt x="50979" y="8552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FB1D950F-3C72-40FF-9146-6A80AD411AD6}"/>
                </a:ext>
              </a:extLst>
            </p:cNvPr>
            <p:cNvSpPr/>
            <p:nvPr/>
          </p:nvSpPr>
          <p:spPr>
            <a:xfrm>
              <a:off x="3676640" y="5988965"/>
              <a:ext cx="26410" cy="7594"/>
            </a:xfrm>
            <a:custGeom>
              <a:avLst/>
              <a:gdLst>
                <a:gd name="connsiteX0" fmla="*/ 0 w 26410"/>
                <a:gd name="connsiteY0" fmla="*/ 0 h 7594"/>
                <a:gd name="connsiteX1" fmla="*/ 26411 w 26410"/>
                <a:gd name="connsiteY1" fmla="*/ 0 h 7594"/>
                <a:gd name="connsiteX2" fmla="*/ 26411 w 26410"/>
                <a:gd name="connsiteY2" fmla="*/ 7595 h 7594"/>
                <a:gd name="connsiteX3" fmla="*/ 0 w 26410"/>
                <a:gd name="connsiteY3" fmla="*/ 7595 h 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0" h="7594">
                  <a:moveTo>
                    <a:pt x="0" y="0"/>
                  </a:moveTo>
                  <a:lnTo>
                    <a:pt x="26411" y="0"/>
                  </a:lnTo>
                  <a:lnTo>
                    <a:pt x="26411" y="7595"/>
                  </a:lnTo>
                  <a:lnTo>
                    <a:pt x="0" y="759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2C666EB3-5FD2-4BD4-8F31-035B51CD2A81}"/>
                </a:ext>
              </a:extLst>
            </p:cNvPr>
            <p:cNvSpPr/>
            <p:nvPr/>
          </p:nvSpPr>
          <p:spPr>
            <a:xfrm>
              <a:off x="3719174" y="5940627"/>
              <a:ext cx="55278" cy="83780"/>
            </a:xfrm>
            <a:custGeom>
              <a:avLst/>
              <a:gdLst>
                <a:gd name="connsiteX0" fmla="*/ 46372 w 55278"/>
                <a:gd name="connsiteY0" fmla="*/ 83780 h 83780"/>
                <a:gd name="connsiteX1" fmla="*/ 38388 w 55278"/>
                <a:gd name="connsiteY1" fmla="*/ 83780 h 83780"/>
                <a:gd name="connsiteX2" fmla="*/ 38388 w 55278"/>
                <a:gd name="connsiteY2" fmla="*/ 67641 h 83780"/>
                <a:gd name="connsiteX3" fmla="*/ 0 w 55278"/>
                <a:gd name="connsiteY3" fmla="*/ 67641 h 83780"/>
                <a:gd name="connsiteX4" fmla="*/ 0 w 55278"/>
                <a:gd name="connsiteY4" fmla="*/ 60363 h 83780"/>
                <a:gd name="connsiteX5" fmla="*/ 37159 w 55278"/>
                <a:gd name="connsiteY5" fmla="*/ 0 h 83780"/>
                <a:gd name="connsiteX6" fmla="*/ 46372 w 55278"/>
                <a:gd name="connsiteY6" fmla="*/ 0 h 83780"/>
                <a:gd name="connsiteX7" fmla="*/ 46372 w 55278"/>
                <a:gd name="connsiteY7" fmla="*/ 60363 h 83780"/>
                <a:gd name="connsiteX8" fmla="*/ 55278 w 55278"/>
                <a:gd name="connsiteY8" fmla="*/ 60363 h 83780"/>
                <a:gd name="connsiteX9" fmla="*/ 55278 w 55278"/>
                <a:gd name="connsiteY9" fmla="*/ 67641 h 83780"/>
                <a:gd name="connsiteX10" fmla="*/ 46372 w 55278"/>
                <a:gd name="connsiteY10" fmla="*/ 67641 h 83780"/>
                <a:gd name="connsiteX11" fmla="*/ 46372 w 55278"/>
                <a:gd name="connsiteY11" fmla="*/ 83780 h 83780"/>
                <a:gd name="connsiteX12" fmla="*/ 38618 w 55278"/>
                <a:gd name="connsiteY12" fmla="*/ 60363 h 83780"/>
                <a:gd name="connsiteX13" fmla="*/ 39002 w 55278"/>
                <a:gd name="connsiteY13" fmla="*/ 9652 h 83780"/>
                <a:gd name="connsiteX14" fmla="*/ 8445 w 55278"/>
                <a:gd name="connsiteY14" fmla="*/ 60363 h 83780"/>
                <a:gd name="connsiteX15" fmla="*/ 38618 w 55278"/>
                <a:gd name="connsiteY15" fmla="*/ 60363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8" h="83780">
                  <a:moveTo>
                    <a:pt x="46372" y="83780"/>
                  </a:moveTo>
                  <a:lnTo>
                    <a:pt x="38388" y="83780"/>
                  </a:lnTo>
                  <a:lnTo>
                    <a:pt x="38388" y="67641"/>
                  </a:lnTo>
                  <a:lnTo>
                    <a:pt x="0" y="67641"/>
                  </a:lnTo>
                  <a:lnTo>
                    <a:pt x="0" y="60363"/>
                  </a:lnTo>
                  <a:lnTo>
                    <a:pt x="37159" y="0"/>
                  </a:lnTo>
                  <a:lnTo>
                    <a:pt x="46372" y="0"/>
                  </a:lnTo>
                  <a:lnTo>
                    <a:pt x="46372" y="60363"/>
                  </a:lnTo>
                  <a:lnTo>
                    <a:pt x="55278" y="60363"/>
                  </a:lnTo>
                  <a:lnTo>
                    <a:pt x="55278" y="67641"/>
                  </a:lnTo>
                  <a:lnTo>
                    <a:pt x="46372" y="67641"/>
                  </a:lnTo>
                  <a:lnTo>
                    <a:pt x="46372" y="83780"/>
                  </a:lnTo>
                  <a:close/>
                  <a:moveTo>
                    <a:pt x="38618" y="60363"/>
                  </a:moveTo>
                  <a:lnTo>
                    <a:pt x="39002" y="9652"/>
                  </a:lnTo>
                  <a:lnTo>
                    <a:pt x="8445" y="60363"/>
                  </a:lnTo>
                  <a:lnTo>
                    <a:pt x="38618" y="60363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98B8BBD7-4E78-4976-ADF7-7D178FD9C43C}"/>
                </a:ext>
              </a:extLst>
            </p:cNvPr>
            <p:cNvSpPr/>
            <p:nvPr/>
          </p:nvSpPr>
          <p:spPr>
            <a:xfrm>
              <a:off x="3800326" y="5940627"/>
              <a:ext cx="22879" cy="83780"/>
            </a:xfrm>
            <a:custGeom>
              <a:avLst/>
              <a:gdLst>
                <a:gd name="connsiteX0" fmla="*/ 22879 w 22879"/>
                <a:gd name="connsiteY0" fmla="*/ 83780 h 83780"/>
                <a:gd name="connsiteX1" fmla="*/ 14357 w 22879"/>
                <a:gd name="connsiteY1" fmla="*/ 83780 h 83780"/>
                <a:gd name="connsiteX2" fmla="*/ 14357 w 22879"/>
                <a:gd name="connsiteY2" fmla="*/ 7199 h 83780"/>
                <a:gd name="connsiteX3" fmla="*/ 0 w 22879"/>
                <a:gd name="connsiteY3" fmla="*/ 7199 h 83780"/>
                <a:gd name="connsiteX4" fmla="*/ 0 w 22879"/>
                <a:gd name="connsiteY4" fmla="*/ 0 h 83780"/>
                <a:gd name="connsiteX5" fmla="*/ 22879 w 22879"/>
                <a:gd name="connsiteY5" fmla="*/ 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9" h="83780">
                  <a:moveTo>
                    <a:pt x="22879" y="83780"/>
                  </a:moveTo>
                  <a:lnTo>
                    <a:pt x="14357" y="83780"/>
                  </a:lnTo>
                  <a:lnTo>
                    <a:pt x="14357" y="7199"/>
                  </a:lnTo>
                  <a:lnTo>
                    <a:pt x="0" y="7199"/>
                  </a:lnTo>
                  <a:lnTo>
                    <a:pt x="0" y="0"/>
                  </a:lnTo>
                  <a:lnTo>
                    <a:pt x="22879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5591C6C7-E773-48D2-B4F3-A2C41E3B76A8}"/>
                </a:ext>
              </a:extLst>
            </p:cNvPr>
            <p:cNvSpPr/>
            <p:nvPr/>
          </p:nvSpPr>
          <p:spPr>
            <a:xfrm>
              <a:off x="3861363" y="5988965"/>
              <a:ext cx="26487" cy="7594"/>
            </a:xfrm>
            <a:custGeom>
              <a:avLst/>
              <a:gdLst>
                <a:gd name="connsiteX0" fmla="*/ 0 w 26487"/>
                <a:gd name="connsiteY0" fmla="*/ 0 h 7594"/>
                <a:gd name="connsiteX1" fmla="*/ 26488 w 26487"/>
                <a:gd name="connsiteY1" fmla="*/ 0 h 7594"/>
                <a:gd name="connsiteX2" fmla="*/ 26488 w 26487"/>
                <a:gd name="connsiteY2" fmla="*/ 7595 h 7594"/>
                <a:gd name="connsiteX3" fmla="*/ 0 w 26487"/>
                <a:gd name="connsiteY3" fmla="*/ 7595 h 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7" h="7594">
                  <a:moveTo>
                    <a:pt x="0" y="0"/>
                  </a:moveTo>
                  <a:lnTo>
                    <a:pt x="26488" y="0"/>
                  </a:lnTo>
                  <a:lnTo>
                    <a:pt x="26488" y="7595"/>
                  </a:lnTo>
                  <a:lnTo>
                    <a:pt x="0" y="759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48A71B9F-B9F8-472C-9F12-A11931D0687C}"/>
                </a:ext>
              </a:extLst>
            </p:cNvPr>
            <p:cNvSpPr/>
            <p:nvPr/>
          </p:nvSpPr>
          <p:spPr>
            <a:xfrm>
              <a:off x="3905355" y="5938886"/>
              <a:ext cx="52360" cy="87181"/>
            </a:xfrm>
            <a:custGeom>
              <a:avLst/>
              <a:gdLst>
                <a:gd name="connsiteX0" fmla="*/ 12438 w 52360"/>
                <a:gd name="connsiteY0" fmla="*/ 38686 h 87181"/>
                <a:gd name="connsiteX1" fmla="*/ 5835 w 52360"/>
                <a:gd name="connsiteY1" fmla="*/ 31566 h 87181"/>
                <a:gd name="connsiteX2" fmla="*/ 3608 w 52360"/>
                <a:gd name="connsiteY2" fmla="*/ 22151 h 87181"/>
                <a:gd name="connsiteX3" fmla="*/ 10211 w 52360"/>
                <a:gd name="connsiteY3" fmla="*/ 6566 h 87181"/>
                <a:gd name="connsiteX4" fmla="*/ 26027 w 52360"/>
                <a:gd name="connsiteY4" fmla="*/ 0 h 87181"/>
                <a:gd name="connsiteX5" fmla="*/ 42226 w 52360"/>
                <a:gd name="connsiteY5" fmla="*/ 6408 h 87181"/>
                <a:gd name="connsiteX6" fmla="*/ 48753 w 52360"/>
                <a:gd name="connsiteY6" fmla="*/ 21598 h 87181"/>
                <a:gd name="connsiteX7" fmla="*/ 46526 w 52360"/>
                <a:gd name="connsiteY7" fmla="*/ 31566 h 87181"/>
                <a:gd name="connsiteX8" fmla="*/ 39616 w 52360"/>
                <a:gd name="connsiteY8" fmla="*/ 38765 h 87181"/>
                <a:gd name="connsiteX9" fmla="*/ 49213 w 52360"/>
                <a:gd name="connsiteY9" fmla="*/ 47705 h 87181"/>
                <a:gd name="connsiteX10" fmla="*/ 52361 w 52360"/>
                <a:gd name="connsiteY10" fmla="*/ 59967 h 87181"/>
                <a:gd name="connsiteX11" fmla="*/ 44914 w 52360"/>
                <a:gd name="connsiteY11" fmla="*/ 79508 h 87181"/>
                <a:gd name="connsiteX12" fmla="*/ 25643 w 52360"/>
                <a:gd name="connsiteY12" fmla="*/ 87182 h 87181"/>
                <a:gd name="connsiteX13" fmla="*/ 7447 w 52360"/>
                <a:gd name="connsiteY13" fmla="*/ 79429 h 87181"/>
                <a:gd name="connsiteX14" fmla="*/ 0 w 52360"/>
                <a:gd name="connsiteY14" fmla="*/ 60521 h 87181"/>
                <a:gd name="connsiteX15" fmla="*/ 2917 w 52360"/>
                <a:gd name="connsiteY15" fmla="*/ 48180 h 87181"/>
                <a:gd name="connsiteX16" fmla="*/ 12438 w 52360"/>
                <a:gd name="connsiteY16" fmla="*/ 38686 h 87181"/>
                <a:gd name="connsiteX17" fmla="*/ 8061 w 52360"/>
                <a:gd name="connsiteY17" fmla="*/ 61391 h 87181"/>
                <a:gd name="connsiteX18" fmla="*/ 13129 w 52360"/>
                <a:gd name="connsiteY18" fmla="*/ 74682 h 87181"/>
                <a:gd name="connsiteX19" fmla="*/ 25566 w 52360"/>
                <a:gd name="connsiteY19" fmla="*/ 79903 h 87181"/>
                <a:gd name="connsiteX20" fmla="*/ 38848 w 52360"/>
                <a:gd name="connsiteY20" fmla="*/ 74524 h 87181"/>
                <a:gd name="connsiteX21" fmla="*/ 44069 w 52360"/>
                <a:gd name="connsiteY21" fmla="*/ 60996 h 87181"/>
                <a:gd name="connsiteX22" fmla="*/ 39156 w 52360"/>
                <a:gd name="connsiteY22" fmla="*/ 47467 h 87181"/>
                <a:gd name="connsiteX23" fmla="*/ 26181 w 52360"/>
                <a:gd name="connsiteY23" fmla="*/ 42325 h 87181"/>
                <a:gd name="connsiteX24" fmla="*/ 12898 w 52360"/>
                <a:gd name="connsiteY24" fmla="*/ 47388 h 87181"/>
                <a:gd name="connsiteX25" fmla="*/ 8061 w 52360"/>
                <a:gd name="connsiteY25" fmla="*/ 61391 h 87181"/>
                <a:gd name="connsiteX26" fmla="*/ 11747 w 52360"/>
                <a:gd name="connsiteY26" fmla="*/ 20886 h 87181"/>
                <a:gd name="connsiteX27" fmla="*/ 15585 w 52360"/>
                <a:gd name="connsiteY27" fmla="*/ 31012 h 87181"/>
                <a:gd name="connsiteX28" fmla="*/ 25643 w 52360"/>
                <a:gd name="connsiteY28" fmla="*/ 34888 h 87181"/>
                <a:gd name="connsiteX29" fmla="*/ 37006 w 52360"/>
                <a:gd name="connsiteY29" fmla="*/ 31329 h 87181"/>
                <a:gd name="connsiteX30" fmla="*/ 40998 w 52360"/>
                <a:gd name="connsiteY30" fmla="*/ 21123 h 87181"/>
                <a:gd name="connsiteX31" fmla="*/ 36929 w 52360"/>
                <a:gd name="connsiteY31" fmla="*/ 11234 h 87181"/>
                <a:gd name="connsiteX32" fmla="*/ 26488 w 52360"/>
                <a:gd name="connsiteY32" fmla="*/ 7437 h 87181"/>
                <a:gd name="connsiteX33" fmla="*/ 16046 w 52360"/>
                <a:gd name="connsiteY33" fmla="*/ 11313 h 87181"/>
                <a:gd name="connsiteX34" fmla="*/ 11747 w 52360"/>
                <a:gd name="connsiteY34" fmla="*/ 20886 h 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60" h="87181">
                  <a:moveTo>
                    <a:pt x="12438" y="38686"/>
                  </a:moveTo>
                  <a:cubicBezTo>
                    <a:pt x="9520" y="36708"/>
                    <a:pt x="7370" y="34335"/>
                    <a:pt x="5835" y="31566"/>
                  </a:cubicBezTo>
                  <a:cubicBezTo>
                    <a:pt x="4376" y="28797"/>
                    <a:pt x="3608" y="25632"/>
                    <a:pt x="3608" y="22151"/>
                  </a:cubicBezTo>
                  <a:cubicBezTo>
                    <a:pt x="3608" y="16139"/>
                    <a:pt x="5835" y="10997"/>
                    <a:pt x="10211" y="6566"/>
                  </a:cubicBezTo>
                  <a:cubicBezTo>
                    <a:pt x="14587" y="2215"/>
                    <a:pt x="19885" y="0"/>
                    <a:pt x="26027" y="0"/>
                  </a:cubicBezTo>
                  <a:cubicBezTo>
                    <a:pt x="32476" y="0"/>
                    <a:pt x="37850" y="2136"/>
                    <a:pt x="42226" y="6408"/>
                  </a:cubicBezTo>
                  <a:cubicBezTo>
                    <a:pt x="46603" y="10680"/>
                    <a:pt x="48753" y="15743"/>
                    <a:pt x="48753" y="21598"/>
                  </a:cubicBezTo>
                  <a:cubicBezTo>
                    <a:pt x="48753" y="25395"/>
                    <a:pt x="47985" y="28718"/>
                    <a:pt x="46526" y="31566"/>
                  </a:cubicBezTo>
                  <a:cubicBezTo>
                    <a:pt x="45067" y="34335"/>
                    <a:pt x="42764" y="36708"/>
                    <a:pt x="39616" y="38765"/>
                  </a:cubicBezTo>
                  <a:cubicBezTo>
                    <a:pt x="43916" y="41218"/>
                    <a:pt x="47140" y="44224"/>
                    <a:pt x="49213" y="47705"/>
                  </a:cubicBezTo>
                  <a:cubicBezTo>
                    <a:pt x="51286" y="51185"/>
                    <a:pt x="52361" y="55299"/>
                    <a:pt x="52361" y="59967"/>
                  </a:cubicBezTo>
                  <a:cubicBezTo>
                    <a:pt x="52361" y="67879"/>
                    <a:pt x="49904" y="74366"/>
                    <a:pt x="44914" y="79508"/>
                  </a:cubicBezTo>
                  <a:cubicBezTo>
                    <a:pt x="39923" y="84650"/>
                    <a:pt x="33474" y="87182"/>
                    <a:pt x="25643" y="87182"/>
                  </a:cubicBezTo>
                  <a:cubicBezTo>
                    <a:pt x="18426" y="87182"/>
                    <a:pt x="12361" y="84571"/>
                    <a:pt x="7447" y="79429"/>
                  </a:cubicBezTo>
                  <a:cubicBezTo>
                    <a:pt x="2457" y="74287"/>
                    <a:pt x="0" y="67958"/>
                    <a:pt x="0" y="60521"/>
                  </a:cubicBezTo>
                  <a:cubicBezTo>
                    <a:pt x="0" y="55774"/>
                    <a:pt x="998" y="51660"/>
                    <a:pt x="2917" y="48180"/>
                  </a:cubicBezTo>
                  <a:cubicBezTo>
                    <a:pt x="4837" y="44777"/>
                    <a:pt x="7985" y="41613"/>
                    <a:pt x="12438" y="38686"/>
                  </a:cubicBezTo>
                  <a:moveTo>
                    <a:pt x="8061" y="61391"/>
                  </a:moveTo>
                  <a:cubicBezTo>
                    <a:pt x="8061" y="66692"/>
                    <a:pt x="9750" y="71122"/>
                    <a:pt x="13129" y="74682"/>
                  </a:cubicBezTo>
                  <a:cubicBezTo>
                    <a:pt x="16507" y="78163"/>
                    <a:pt x="20652" y="79903"/>
                    <a:pt x="25566" y="79903"/>
                  </a:cubicBezTo>
                  <a:cubicBezTo>
                    <a:pt x="30941" y="79903"/>
                    <a:pt x="35317" y="78084"/>
                    <a:pt x="38848" y="74524"/>
                  </a:cubicBezTo>
                  <a:cubicBezTo>
                    <a:pt x="42303" y="70964"/>
                    <a:pt x="44069" y="66455"/>
                    <a:pt x="44069" y="60996"/>
                  </a:cubicBezTo>
                  <a:cubicBezTo>
                    <a:pt x="44069" y="55379"/>
                    <a:pt x="42457" y="50869"/>
                    <a:pt x="39156" y="47467"/>
                  </a:cubicBezTo>
                  <a:cubicBezTo>
                    <a:pt x="35854" y="44066"/>
                    <a:pt x="31555" y="42325"/>
                    <a:pt x="26181" y="42325"/>
                  </a:cubicBezTo>
                  <a:cubicBezTo>
                    <a:pt x="20576" y="42325"/>
                    <a:pt x="16123" y="43986"/>
                    <a:pt x="12898" y="47388"/>
                  </a:cubicBezTo>
                  <a:cubicBezTo>
                    <a:pt x="9750" y="50948"/>
                    <a:pt x="8061" y="55537"/>
                    <a:pt x="8061" y="61391"/>
                  </a:cubicBezTo>
                  <a:moveTo>
                    <a:pt x="11747" y="20886"/>
                  </a:moveTo>
                  <a:cubicBezTo>
                    <a:pt x="11747" y="24999"/>
                    <a:pt x="13052" y="28402"/>
                    <a:pt x="15585" y="31012"/>
                  </a:cubicBezTo>
                  <a:cubicBezTo>
                    <a:pt x="18119" y="33623"/>
                    <a:pt x="21497" y="34888"/>
                    <a:pt x="25643" y="34888"/>
                  </a:cubicBezTo>
                  <a:cubicBezTo>
                    <a:pt x="30557" y="34888"/>
                    <a:pt x="34396" y="33702"/>
                    <a:pt x="37006" y="31329"/>
                  </a:cubicBezTo>
                  <a:cubicBezTo>
                    <a:pt x="39616" y="28955"/>
                    <a:pt x="40998" y="25553"/>
                    <a:pt x="40998" y="21123"/>
                  </a:cubicBezTo>
                  <a:cubicBezTo>
                    <a:pt x="40998" y="17088"/>
                    <a:pt x="39616" y="13845"/>
                    <a:pt x="36929" y="11234"/>
                  </a:cubicBezTo>
                  <a:cubicBezTo>
                    <a:pt x="34165" y="8702"/>
                    <a:pt x="30710" y="7437"/>
                    <a:pt x="26488" y="7437"/>
                  </a:cubicBezTo>
                  <a:cubicBezTo>
                    <a:pt x="22342" y="7437"/>
                    <a:pt x="18810" y="8702"/>
                    <a:pt x="16046" y="11313"/>
                  </a:cubicBezTo>
                  <a:cubicBezTo>
                    <a:pt x="13129" y="13845"/>
                    <a:pt x="11747" y="17088"/>
                    <a:pt x="11747" y="20886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3BB34692-9788-4B44-8AA5-643CFDD4B45F}"/>
                </a:ext>
              </a:extLst>
            </p:cNvPr>
            <p:cNvSpPr/>
            <p:nvPr/>
          </p:nvSpPr>
          <p:spPr>
            <a:xfrm>
              <a:off x="3976219" y="5938886"/>
              <a:ext cx="52360" cy="87181"/>
            </a:xfrm>
            <a:custGeom>
              <a:avLst/>
              <a:gdLst>
                <a:gd name="connsiteX0" fmla="*/ 12438 w 52360"/>
                <a:gd name="connsiteY0" fmla="*/ 38686 h 87181"/>
                <a:gd name="connsiteX1" fmla="*/ 5835 w 52360"/>
                <a:gd name="connsiteY1" fmla="*/ 31566 h 87181"/>
                <a:gd name="connsiteX2" fmla="*/ 3608 w 52360"/>
                <a:gd name="connsiteY2" fmla="*/ 22151 h 87181"/>
                <a:gd name="connsiteX3" fmla="*/ 10211 w 52360"/>
                <a:gd name="connsiteY3" fmla="*/ 6566 h 87181"/>
                <a:gd name="connsiteX4" fmla="*/ 26027 w 52360"/>
                <a:gd name="connsiteY4" fmla="*/ 0 h 87181"/>
                <a:gd name="connsiteX5" fmla="*/ 42227 w 52360"/>
                <a:gd name="connsiteY5" fmla="*/ 6408 h 87181"/>
                <a:gd name="connsiteX6" fmla="*/ 48752 w 52360"/>
                <a:gd name="connsiteY6" fmla="*/ 21598 h 87181"/>
                <a:gd name="connsiteX7" fmla="*/ 46526 w 52360"/>
                <a:gd name="connsiteY7" fmla="*/ 31566 h 87181"/>
                <a:gd name="connsiteX8" fmla="*/ 39616 w 52360"/>
                <a:gd name="connsiteY8" fmla="*/ 38765 h 87181"/>
                <a:gd name="connsiteX9" fmla="*/ 49213 w 52360"/>
                <a:gd name="connsiteY9" fmla="*/ 47705 h 87181"/>
                <a:gd name="connsiteX10" fmla="*/ 52361 w 52360"/>
                <a:gd name="connsiteY10" fmla="*/ 59967 h 87181"/>
                <a:gd name="connsiteX11" fmla="*/ 44914 w 52360"/>
                <a:gd name="connsiteY11" fmla="*/ 79508 h 87181"/>
                <a:gd name="connsiteX12" fmla="*/ 25643 w 52360"/>
                <a:gd name="connsiteY12" fmla="*/ 87182 h 87181"/>
                <a:gd name="connsiteX13" fmla="*/ 7447 w 52360"/>
                <a:gd name="connsiteY13" fmla="*/ 79429 h 87181"/>
                <a:gd name="connsiteX14" fmla="*/ 0 w 52360"/>
                <a:gd name="connsiteY14" fmla="*/ 60521 h 87181"/>
                <a:gd name="connsiteX15" fmla="*/ 2918 w 52360"/>
                <a:gd name="connsiteY15" fmla="*/ 48180 h 87181"/>
                <a:gd name="connsiteX16" fmla="*/ 12438 w 52360"/>
                <a:gd name="connsiteY16" fmla="*/ 38686 h 87181"/>
                <a:gd name="connsiteX17" fmla="*/ 8138 w 52360"/>
                <a:gd name="connsiteY17" fmla="*/ 61391 h 87181"/>
                <a:gd name="connsiteX18" fmla="*/ 13205 w 52360"/>
                <a:gd name="connsiteY18" fmla="*/ 74682 h 87181"/>
                <a:gd name="connsiteX19" fmla="*/ 25643 w 52360"/>
                <a:gd name="connsiteY19" fmla="*/ 79903 h 87181"/>
                <a:gd name="connsiteX20" fmla="*/ 38925 w 52360"/>
                <a:gd name="connsiteY20" fmla="*/ 74524 h 87181"/>
                <a:gd name="connsiteX21" fmla="*/ 44146 w 52360"/>
                <a:gd name="connsiteY21" fmla="*/ 60996 h 87181"/>
                <a:gd name="connsiteX22" fmla="*/ 39232 w 52360"/>
                <a:gd name="connsiteY22" fmla="*/ 47467 h 87181"/>
                <a:gd name="connsiteX23" fmla="*/ 26257 w 52360"/>
                <a:gd name="connsiteY23" fmla="*/ 42325 h 87181"/>
                <a:gd name="connsiteX24" fmla="*/ 12975 w 52360"/>
                <a:gd name="connsiteY24" fmla="*/ 47388 h 87181"/>
                <a:gd name="connsiteX25" fmla="*/ 8138 w 52360"/>
                <a:gd name="connsiteY25" fmla="*/ 61391 h 87181"/>
                <a:gd name="connsiteX26" fmla="*/ 11823 w 52360"/>
                <a:gd name="connsiteY26" fmla="*/ 20886 h 87181"/>
                <a:gd name="connsiteX27" fmla="*/ 15662 w 52360"/>
                <a:gd name="connsiteY27" fmla="*/ 31012 h 87181"/>
                <a:gd name="connsiteX28" fmla="*/ 25720 w 52360"/>
                <a:gd name="connsiteY28" fmla="*/ 34888 h 87181"/>
                <a:gd name="connsiteX29" fmla="*/ 37082 w 52360"/>
                <a:gd name="connsiteY29" fmla="*/ 31329 h 87181"/>
                <a:gd name="connsiteX30" fmla="*/ 41075 w 52360"/>
                <a:gd name="connsiteY30" fmla="*/ 21123 h 87181"/>
                <a:gd name="connsiteX31" fmla="*/ 37006 w 52360"/>
                <a:gd name="connsiteY31" fmla="*/ 11234 h 87181"/>
                <a:gd name="connsiteX32" fmla="*/ 26564 w 52360"/>
                <a:gd name="connsiteY32" fmla="*/ 7437 h 87181"/>
                <a:gd name="connsiteX33" fmla="*/ 16123 w 52360"/>
                <a:gd name="connsiteY33" fmla="*/ 11313 h 87181"/>
                <a:gd name="connsiteX34" fmla="*/ 11823 w 52360"/>
                <a:gd name="connsiteY34" fmla="*/ 20886 h 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60" h="87181">
                  <a:moveTo>
                    <a:pt x="12438" y="38686"/>
                  </a:moveTo>
                  <a:cubicBezTo>
                    <a:pt x="9520" y="36708"/>
                    <a:pt x="7370" y="34335"/>
                    <a:pt x="5835" y="31566"/>
                  </a:cubicBezTo>
                  <a:cubicBezTo>
                    <a:pt x="4376" y="28797"/>
                    <a:pt x="3608" y="25632"/>
                    <a:pt x="3608" y="22151"/>
                  </a:cubicBezTo>
                  <a:cubicBezTo>
                    <a:pt x="3608" y="16139"/>
                    <a:pt x="5835" y="10997"/>
                    <a:pt x="10211" y="6566"/>
                  </a:cubicBezTo>
                  <a:cubicBezTo>
                    <a:pt x="14587" y="2215"/>
                    <a:pt x="19885" y="0"/>
                    <a:pt x="26027" y="0"/>
                  </a:cubicBezTo>
                  <a:cubicBezTo>
                    <a:pt x="32476" y="0"/>
                    <a:pt x="37850" y="2136"/>
                    <a:pt x="42227" y="6408"/>
                  </a:cubicBezTo>
                  <a:cubicBezTo>
                    <a:pt x="46603" y="10680"/>
                    <a:pt x="48752" y="15743"/>
                    <a:pt x="48752" y="21598"/>
                  </a:cubicBezTo>
                  <a:cubicBezTo>
                    <a:pt x="48752" y="25395"/>
                    <a:pt x="47985" y="28718"/>
                    <a:pt x="46526" y="31566"/>
                  </a:cubicBezTo>
                  <a:cubicBezTo>
                    <a:pt x="45067" y="34335"/>
                    <a:pt x="42764" y="36708"/>
                    <a:pt x="39616" y="38765"/>
                  </a:cubicBezTo>
                  <a:cubicBezTo>
                    <a:pt x="43916" y="41218"/>
                    <a:pt x="47140" y="44224"/>
                    <a:pt x="49213" y="47705"/>
                  </a:cubicBezTo>
                  <a:cubicBezTo>
                    <a:pt x="51286" y="51185"/>
                    <a:pt x="52361" y="55299"/>
                    <a:pt x="52361" y="59967"/>
                  </a:cubicBezTo>
                  <a:cubicBezTo>
                    <a:pt x="52361" y="67879"/>
                    <a:pt x="49904" y="74366"/>
                    <a:pt x="44914" y="79508"/>
                  </a:cubicBezTo>
                  <a:cubicBezTo>
                    <a:pt x="39923" y="84650"/>
                    <a:pt x="33474" y="87182"/>
                    <a:pt x="25643" y="87182"/>
                  </a:cubicBezTo>
                  <a:cubicBezTo>
                    <a:pt x="18503" y="87182"/>
                    <a:pt x="12361" y="84571"/>
                    <a:pt x="7447" y="79429"/>
                  </a:cubicBezTo>
                  <a:cubicBezTo>
                    <a:pt x="2456" y="74287"/>
                    <a:pt x="0" y="67958"/>
                    <a:pt x="0" y="60521"/>
                  </a:cubicBezTo>
                  <a:cubicBezTo>
                    <a:pt x="0" y="55774"/>
                    <a:pt x="998" y="51660"/>
                    <a:pt x="2918" y="48180"/>
                  </a:cubicBezTo>
                  <a:cubicBezTo>
                    <a:pt x="4837" y="44777"/>
                    <a:pt x="8061" y="41613"/>
                    <a:pt x="12438" y="38686"/>
                  </a:cubicBezTo>
                  <a:moveTo>
                    <a:pt x="8138" y="61391"/>
                  </a:moveTo>
                  <a:cubicBezTo>
                    <a:pt x="8138" y="66692"/>
                    <a:pt x="9827" y="71122"/>
                    <a:pt x="13205" y="74682"/>
                  </a:cubicBezTo>
                  <a:cubicBezTo>
                    <a:pt x="16583" y="78163"/>
                    <a:pt x="20729" y="79903"/>
                    <a:pt x="25643" y="79903"/>
                  </a:cubicBezTo>
                  <a:cubicBezTo>
                    <a:pt x="31017" y="79903"/>
                    <a:pt x="35394" y="78084"/>
                    <a:pt x="38925" y="74524"/>
                  </a:cubicBezTo>
                  <a:cubicBezTo>
                    <a:pt x="42380" y="70964"/>
                    <a:pt x="44146" y="66455"/>
                    <a:pt x="44146" y="60996"/>
                  </a:cubicBezTo>
                  <a:cubicBezTo>
                    <a:pt x="44146" y="55379"/>
                    <a:pt x="42534" y="50869"/>
                    <a:pt x="39232" y="47467"/>
                  </a:cubicBezTo>
                  <a:cubicBezTo>
                    <a:pt x="35931" y="44066"/>
                    <a:pt x="31632" y="42325"/>
                    <a:pt x="26257" y="42325"/>
                  </a:cubicBezTo>
                  <a:cubicBezTo>
                    <a:pt x="20653" y="42325"/>
                    <a:pt x="16200" y="43986"/>
                    <a:pt x="12975" y="47388"/>
                  </a:cubicBezTo>
                  <a:cubicBezTo>
                    <a:pt x="9750" y="50948"/>
                    <a:pt x="8138" y="55537"/>
                    <a:pt x="8138" y="61391"/>
                  </a:cubicBezTo>
                  <a:moveTo>
                    <a:pt x="11823" y="20886"/>
                  </a:moveTo>
                  <a:cubicBezTo>
                    <a:pt x="11823" y="24999"/>
                    <a:pt x="13128" y="28402"/>
                    <a:pt x="15662" y="31012"/>
                  </a:cubicBezTo>
                  <a:cubicBezTo>
                    <a:pt x="18273" y="33623"/>
                    <a:pt x="21574" y="34888"/>
                    <a:pt x="25720" y="34888"/>
                  </a:cubicBezTo>
                  <a:cubicBezTo>
                    <a:pt x="30633" y="34888"/>
                    <a:pt x="34472" y="33702"/>
                    <a:pt x="37082" y="31329"/>
                  </a:cubicBezTo>
                  <a:cubicBezTo>
                    <a:pt x="39693" y="28955"/>
                    <a:pt x="41075" y="25553"/>
                    <a:pt x="41075" y="21123"/>
                  </a:cubicBezTo>
                  <a:cubicBezTo>
                    <a:pt x="41075" y="17088"/>
                    <a:pt x="39693" y="13845"/>
                    <a:pt x="37006" y="11234"/>
                  </a:cubicBezTo>
                  <a:cubicBezTo>
                    <a:pt x="34319" y="8702"/>
                    <a:pt x="30787" y="7437"/>
                    <a:pt x="26564" y="7437"/>
                  </a:cubicBezTo>
                  <a:cubicBezTo>
                    <a:pt x="22418" y="7437"/>
                    <a:pt x="18887" y="8702"/>
                    <a:pt x="16123" y="11313"/>
                  </a:cubicBezTo>
                  <a:cubicBezTo>
                    <a:pt x="13205" y="13845"/>
                    <a:pt x="11823" y="17088"/>
                    <a:pt x="11823" y="20886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BDDF4DB0-F336-4EE3-A6FC-13D03DE12B81}"/>
                </a:ext>
              </a:extLst>
            </p:cNvPr>
            <p:cNvSpPr/>
            <p:nvPr/>
          </p:nvSpPr>
          <p:spPr>
            <a:xfrm>
              <a:off x="4055989" y="5940627"/>
              <a:ext cx="22879" cy="83780"/>
            </a:xfrm>
            <a:custGeom>
              <a:avLst/>
              <a:gdLst>
                <a:gd name="connsiteX0" fmla="*/ 22880 w 22879"/>
                <a:gd name="connsiteY0" fmla="*/ 83780 h 83780"/>
                <a:gd name="connsiteX1" fmla="*/ 14281 w 22879"/>
                <a:gd name="connsiteY1" fmla="*/ 83780 h 83780"/>
                <a:gd name="connsiteX2" fmla="*/ 14281 w 22879"/>
                <a:gd name="connsiteY2" fmla="*/ 7199 h 83780"/>
                <a:gd name="connsiteX3" fmla="*/ 0 w 22879"/>
                <a:gd name="connsiteY3" fmla="*/ 7199 h 83780"/>
                <a:gd name="connsiteX4" fmla="*/ 0 w 22879"/>
                <a:gd name="connsiteY4" fmla="*/ 0 h 83780"/>
                <a:gd name="connsiteX5" fmla="*/ 22880 w 22879"/>
                <a:gd name="connsiteY5" fmla="*/ 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9" h="83780">
                  <a:moveTo>
                    <a:pt x="22880" y="83780"/>
                  </a:moveTo>
                  <a:lnTo>
                    <a:pt x="14281" y="83780"/>
                  </a:lnTo>
                  <a:lnTo>
                    <a:pt x="14281" y="7199"/>
                  </a:lnTo>
                  <a:lnTo>
                    <a:pt x="0" y="7199"/>
                  </a:lnTo>
                  <a:lnTo>
                    <a:pt x="0" y="0"/>
                  </a:lnTo>
                  <a:lnTo>
                    <a:pt x="2288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4FA50266-1CD2-4720-B5E2-B7CD2127EAB9}"/>
                </a:ext>
              </a:extLst>
            </p:cNvPr>
            <p:cNvSpPr/>
            <p:nvPr/>
          </p:nvSpPr>
          <p:spPr>
            <a:xfrm>
              <a:off x="4126853" y="5940627"/>
              <a:ext cx="22879" cy="83780"/>
            </a:xfrm>
            <a:custGeom>
              <a:avLst/>
              <a:gdLst>
                <a:gd name="connsiteX0" fmla="*/ 22879 w 22879"/>
                <a:gd name="connsiteY0" fmla="*/ 83780 h 83780"/>
                <a:gd name="connsiteX1" fmla="*/ 14357 w 22879"/>
                <a:gd name="connsiteY1" fmla="*/ 83780 h 83780"/>
                <a:gd name="connsiteX2" fmla="*/ 14357 w 22879"/>
                <a:gd name="connsiteY2" fmla="*/ 7199 h 83780"/>
                <a:gd name="connsiteX3" fmla="*/ 0 w 22879"/>
                <a:gd name="connsiteY3" fmla="*/ 7199 h 83780"/>
                <a:gd name="connsiteX4" fmla="*/ 0 w 22879"/>
                <a:gd name="connsiteY4" fmla="*/ 0 h 83780"/>
                <a:gd name="connsiteX5" fmla="*/ 22879 w 22879"/>
                <a:gd name="connsiteY5" fmla="*/ 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9" h="83780">
                  <a:moveTo>
                    <a:pt x="22879" y="83780"/>
                  </a:moveTo>
                  <a:lnTo>
                    <a:pt x="14357" y="83780"/>
                  </a:lnTo>
                  <a:lnTo>
                    <a:pt x="14357" y="7199"/>
                  </a:lnTo>
                  <a:lnTo>
                    <a:pt x="0" y="7199"/>
                  </a:lnTo>
                  <a:lnTo>
                    <a:pt x="0" y="0"/>
                  </a:lnTo>
                  <a:lnTo>
                    <a:pt x="22879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65DA5611-F502-4138-BE1A-80CBE90CBF25}"/>
                </a:ext>
              </a:extLst>
            </p:cNvPr>
            <p:cNvSpPr/>
            <p:nvPr/>
          </p:nvSpPr>
          <p:spPr>
            <a:xfrm>
              <a:off x="3206695" y="6146873"/>
              <a:ext cx="40537" cy="83780"/>
            </a:xfrm>
            <a:custGeom>
              <a:avLst/>
              <a:gdLst>
                <a:gd name="connsiteX0" fmla="*/ 0 w 40537"/>
                <a:gd name="connsiteY0" fmla="*/ 83780 h 83780"/>
                <a:gd name="connsiteX1" fmla="*/ 0 w 40537"/>
                <a:gd name="connsiteY1" fmla="*/ 0 h 83780"/>
                <a:gd name="connsiteX2" fmla="*/ 40538 w 40537"/>
                <a:gd name="connsiteY2" fmla="*/ 0 h 83780"/>
                <a:gd name="connsiteX3" fmla="*/ 40538 w 40537"/>
                <a:gd name="connsiteY3" fmla="*/ 8228 h 83780"/>
                <a:gd name="connsiteX4" fmla="*/ 7985 w 40537"/>
                <a:gd name="connsiteY4" fmla="*/ 8228 h 83780"/>
                <a:gd name="connsiteX5" fmla="*/ 7985 w 40537"/>
                <a:gd name="connsiteY5" fmla="*/ 37658 h 83780"/>
                <a:gd name="connsiteX6" fmla="*/ 40538 w 40537"/>
                <a:gd name="connsiteY6" fmla="*/ 37658 h 83780"/>
                <a:gd name="connsiteX7" fmla="*/ 40538 w 40537"/>
                <a:gd name="connsiteY7" fmla="*/ 45964 h 83780"/>
                <a:gd name="connsiteX8" fmla="*/ 7985 w 40537"/>
                <a:gd name="connsiteY8" fmla="*/ 45964 h 83780"/>
                <a:gd name="connsiteX9" fmla="*/ 7985 w 40537"/>
                <a:gd name="connsiteY9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37" h="83780">
                  <a:moveTo>
                    <a:pt x="0" y="83780"/>
                  </a:moveTo>
                  <a:lnTo>
                    <a:pt x="0" y="0"/>
                  </a:lnTo>
                  <a:lnTo>
                    <a:pt x="40538" y="0"/>
                  </a:lnTo>
                  <a:lnTo>
                    <a:pt x="40538" y="8228"/>
                  </a:lnTo>
                  <a:lnTo>
                    <a:pt x="7985" y="8228"/>
                  </a:lnTo>
                  <a:lnTo>
                    <a:pt x="7985" y="37658"/>
                  </a:lnTo>
                  <a:lnTo>
                    <a:pt x="40538" y="37658"/>
                  </a:lnTo>
                  <a:lnTo>
                    <a:pt x="40538" y="45964"/>
                  </a:lnTo>
                  <a:lnTo>
                    <a:pt x="7985" y="45964"/>
                  </a:lnTo>
                  <a:lnTo>
                    <a:pt x="7985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81FC976F-C9AD-4C7D-B3BD-B33090459A7E}"/>
                </a:ext>
              </a:extLst>
            </p:cNvPr>
            <p:cNvSpPr/>
            <p:nvPr/>
          </p:nvSpPr>
          <p:spPr>
            <a:xfrm>
              <a:off x="3263893" y="6165860"/>
              <a:ext cx="63263" cy="66375"/>
            </a:xfrm>
            <a:custGeom>
              <a:avLst/>
              <a:gdLst>
                <a:gd name="connsiteX0" fmla="*/ 55432 w 63263"/>
                <a:gd name="connsiteY0" fmla="*/ 54746 h 66375"/>
                <a:gd name="connsiteX1" fmla="*/ 45375 w 63263"/>
                <a:gd name="connsiteY1" fmla="*/ 63290 h 66375"/>
                <a:gd name="connsiteX2" fmla="*/ 31708 w 63263"/>
                <a:gd name="connsiteY2" fmla="*/ 66375 h 66375"/>
                <a:gd name="connsiteX3" fmla="*/ 9059 w 63263"/>
                <a:gd name="connsiteY3" fmla="*/ 56882 h 66375"/>
                <a:gd name="connsiteX4" fmla="*/ 0 w 63263"/>
                <a:gd name="connsiteY4" fmla="*/ 33385 h 66375"/>
                <a:gd name="connsiteX5" fmla="*/ 9290 w 63263"/>
                <a:gd name="connsiteY5" fmla="*/ 9573 h 66375"/>
                <a:gd name="connsiteX6" fmla="*/ 32399 w 63263"/>
                <a:gd name="connsiteY6" fmla="*/ 0 h 66375"/>
                <a:gd name="connsiteX7" fmla="*/ 45528 w 63263"/>
                <a:gd name="connsiteY7" fmla="*/ 3006 h 66375"/>
                <a:gd name="connsiteX8" fmla="*/ 55432 w 63263"/>
                <a:gd name="connsiteY8" fmla="*/ 11551 h 66375"/>
                <a:gd name="connsiteX9" fmla="*/ 55432 w 63263"/>
                <a:gd name="connsiteY9" fmla="*/ 1424 h 66375"/>
                <a:gd name="connsiteX10" fmla="*/ 63263 w 63263"/>
                <a:gd name="connsiteY10" fmla="*/ 1424 h 66375"/>
                <a:gd name="connsiteX11" fmla="*/ 63263 w 63263"/>
                <a:gd name="connsiteY11" fmla="*/ 64793 h 66375"/>
                <a:gd name="connsiteX12" fmla="*/ 55432 w 63263"/>
                <a:gd name="connsiteY12" fmla="*/ 64793 h 66375"/>
                <a:gd name="connsiteX13" fmla="*/ 55432 w 63263"/>
                <a:gd name="connsiteY13" fmla="*/ 54746 h 66375"/>
                <a:gd name="connsiteX14" fmla="*/ 55432 w 63263"/>
                <a:gd name="connsiteY14" fmla="*/ 32753 h 66375"/>
                <a:gd name="connsiteX15" fmla="*/ 48369 w 63263"/>
                <a:gd name="connsiteY15" fmla="*/ 15189 h 66375"/>
                <a:gd name="connsiteX16" fmla="*/ 32169 w 63263"/>
                <a:gd name="connsiteY16" fmla="*/ 7674 h 66375"/>
                <a:gd name="connsiteX17" fmla="*/ 15202 w 63263"/>
                <a:gd name="connsiteY17" fmla="*/ 15189 h 66375"/>
                <a:gd name="connsiteX18" fmla="*/ 8215 w 63263"/>
                <a:gd name="connsiteY18" fmla="*/ 33781 h 66375"/>
                <a:gd name="connsiteX19" fmla="*/ 15202 w 63263"/>
                <a:gd name="connsiteY19" fmla="*/ 51660 h 66375"/>
                <a:gd name="connsiteX20" fmla="*/ 31939 w 63263"/>
                <a:gd name="connsiteY20" fmla="*/ 58939 h 66375"/>
                <a:gd name="connsiteX21" fmla="*/ 48369 w 63263"/>
                <a:gd name="connsiteY21" fmla="*/ 51265 h 66375"/>
                <a:gd name="connsiteX22" fmla="*/ 55432 w 63263"/>
                <a:gd name="connsiteY22" fmla="*/ 32753 h 6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263" h="66375">
                  <a:moveTo>
                    <a:pt x="55432" y="54746"/>
                  </a:moveTo>
                  <a:cubicBezTo>
                    <a:pt x="52975" y="58385"/>
                    <a:pt x="49597" y="61233"/>
                    <a:pt x="45375" y="63290"/>
                  </a:cubicBezTo>
                  <a:cubicBezTo>
                    <a:pt x="41152" y="65347"/>
                    <a:pt x="36622" y="66375"/>
                    <a:pt x="31708" y="66375"/>
                  </a:cubicBezTo>
                  <a:cubicBezTo>
                    <a:pt x="22649" y="66375"/>
                    <a:pt x="15048" y="63211"/>
                    <a:pt x="9059" y="56882"/>
                  </a:cubicBezTo>
                  <a:cubicBezTo>
                    <a:pt x="2994" y="50553"/>
                    <a:pt x="0" y="42721"/>
                    <a:pt x="0" y="33385"/>
                  </a:cubicBezTo>
                  <a:cubicBezTo>
                    <a:pt x="0" y="23892"/>
                    <a:pt x="3071" y="15981"/>
                    <a:pt x="9290" y="9573"/>
                  </a:cubicBezTo>
                  <a:cubicBezTo>
                    <a:pt x="15432" y="3243"/>
                    <a:pt x="23186" y="0"/>
                    <a:pt x="32399" y="0"/>
                  </a:cubicBezTo>
                  <a:cubicBezTo>
                    <a:pt x="37159" y="0"/>
                    <a:pt x="41536" y="1028"/>
                    <a:pt x="45528" y="3006"/>
                  </a:cubicBezTo>
                  <a:cubicBezTo>
                    <a:pt x="49520" y="4984"/>
                    <a:pt x="52822" y="7832"/>
                    <a:pt x="55432" y="11551"/>
                  </a:cubicBezTo>
                  <a:lnTo>
                    <a:pt x="55432" y="1424"/>
                  </a:lnTo>
                  <a:lnTo>
                    <a:pt x="63263" y="1424"/>
                  </a:lnTo>
                  <a:lnTo>
                    <a:pt x="63263" y="64793"/>
                  </a:lnTo>
                  <a:lnTo>
                    <a:pt x="55432" y="64793"/>
                  </a:lnTo>
                  <a:lnTo>
                    <a:pt x="55432" y="54746"/>
                  </a:lnTo>
                  <a:close/>
                  <a:moveTo>
                    <a:pt x="55432" y="32753"/>
                  </a:moveTo>
                  <a:cubicBezTo>
                    <a:pt x="55432" y="26028"/>
                    <a:pt x="53052" y="20174"/>
                    <a:pt x="48369" y="15189"/>
                  </a:cubicBezTo>
                  <a:cubicBezTo>
                    <a:pt x="43685" y="10205"/>
                    <a:pt x="38311" y="7674"/>
                    <a:pt x="32169" y="7674"/>
                  </a:cubicBezTo>
                  <a:cubicBezTo>
                    <a:pt x="25490" y="7674"/>
                    <a:pt x="19885" y="10205"/>
                    <a:pt x="15202" y="15189"/>
                  </a:cubicBezTo>
                  <a:cubicBezTo>
                    <a:pt x="10518" y="20174"/>
                    <a:pt x="8215" y="26423"/>
                    <a:pt x="8215" y="33781"/>
                  </a:cubicBezTo>
                  <a:cubicBezTo>
                    <a:pt x="8215" y="40822"/>
                    <a:pt x="10518" y="46755"/>
                    <a:pt x="15202" y="51660"/>
                  </a:cubicBezTo>
                  <a:cubicBezTo>
                    <a:pt x="19885" y="56486"/>
                    <a:pt x="25413" y="58939"/>
                    <a:pt x="31939" y="58939"/>
                  </a:cubicBezTo>
                  <a:cubicBezTo>
                    <a:pt x="38234" y="58939"/>
                    <a:pt x="43762" y="56328"/>
                    <a:pt x="48369" y="51265"/>
                  </a:cubicBezTo>
                  <a:cubicBezTo>
                    <a:pt x="52975" y="46201"/>
                    <a:pt x="55432" y="39952"/>
                    <a:pt x="55432" y="3275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6AFCF729-4DE3-4BD8-9581-B9E823F0128A}"/>
                </a:ext>
              </a:extLst>
            </p:cNvPr>
            <p:cNvSpPr/>
            <p:nvPr/>
          </p:nvSpPr>
          <p:spPr>
            <a:xfrm>
              <a:off x="3337291" y="6167363"/>
              <a:ext cx="50364" cy="63289"/>
            </a:xfrm>
            <a:custGeom>
              <a:avLst/>
              <a:gdLst>
                <a:gd name="connsiteX0" fmla="*/ 11440 w 50364"/>
                <a:gd name="connsiteY0" fmla="*/ 0 h 63289"/>
                <a:gd name="connsiteX1" fmla="*/ 25873 w 50364"/>
                <a:gd name="connsiteY1" fmla="*/ 23892 h 63289"/>
                <a:gd name="connsiteX2" fmla="*/ 41229 w 50364"/>
                <a:gd name="connsiteY2" fmla="*/ 0 h 63289"/>
                <a:gd name="connsiteX3" fmla="*/ 50365 w 50364"/>
                <a:gd name="connsiteY3" fmla="*/ 0 h 63289"/>
                <a:gd name="connsiteX4" fmla="*/ 30327 w 50364"/>
                <a:gd name="connsiteY4" fmla="*/ 30300 h 63289"/>
                <a:gd name="connsiteX5" fmla="*/ 50288 w 50364"/>
                <a:gd name="connsiteY5" fmla="*/ 63290 h 63289"/>
                <a:gd name="connsiteX6" fmla="*/ 41229 w 50364"/>
                <a:gd name="connsiteY6" fmla="*/ 63290 h 63289"/>
                <a:gd name="connsiteX7" fmla="*/ 25413 w 50364"/>
                <a:gd name="connsiteY7" fmla="*/ 36866 h 63289"/>
                <a:gd name="connsiteX8" fmla="*/ 8829 w 50364"/>
                <a:gd name="connsiteY8" fmla="*/ 63290 h 63289"/>
                <a:gd name="connsiteX9" fmla="*/ 0 w 50364"/>
                <a:gd name="connsiteY9" fmla="*/ 63290 h 63289"/>
                <a:gd name="connsiteX10" fmla="*/ 21037 w 50364"/>
                <a:gd name="connsiteY10" fmla="*/ 30458 h 63289"/>
                <a:gd name="connsiteX11" fmla="*/ 2610 w 50364"/>
                <a:gd name="connsiteY11" fmla="*/ 0 h 6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64" h="63289">
                  <a:moveTo>
                    <a:pt x="11440" y="0"/>
                  </a:moveTo>
                  <a:lnTo>
                    <a:pt x="25873" y="23892"/>
                  </a:lnTo>
                  <a:lnTo>
                    <a:pt x="41229" y="0"/>
                  </a:lnTo>
                  <a:lnTo>
                    <a:pt x="50365" y="0"/>
                  </a:lnTo>
                  <a:lnTo>
                    <a:pt x="30327" y="30300"/>
                  </a:lnTo>
                  <a:lnTo>
                    <a:pt x="50288" y="63290"/>
                  </a:lnTo>
                  <a:lnTo>
                    <a:pt x="41229" y="63290"/>
                  </a:lnTo>
                  <a:lnTo>
                    <a:pt x="25413" y="36866"/>
                  </a:lnTo>
                  <a:lnTo>
                    <a:pt x="8829" y="63290"/>
                  </a:lnTo>
                  <a:lnTo>
                    <a:pt x="0" y="63290"/>
                  </a:lnTo>
                  <a:lnTo>
                    <a:pt x="21037" y="30458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FA822BFB-ADFB-492C-9798-B9AF42E907D7}"/>
                </a:ext>
              </a:extLst>
            </p:cNvPr>
            <p:cNvSpPr/>
            <p:nvPr/>
          </p:nvSpPr>
          <p:spPr>
            <a:xfrm>
              <a:off x="3404777" y="6215305"/>
              <a:ext cx="8061" cy="15347"/>
            </a:xfrm>
            <a:custGeom>
              <a:avLst/>
              <a:gdLst>
                <a:gd name="connsiteX0" fmla="*/ 0 w 8061"/>
                <a:gd name="connsiteY0" fmla="*/ 0 h 15347"/>
                <a:gd name="connsiteX1" fmla="*/ 8061 w 8061"/>
                <a:gd name="connsiteY1" fmla="*/ 0 h 15347"/>
                <a:gd name="connsiteX2" fmla="*/ 8061 w 8061"/>
                <a:gd name="connsiteY2" fmla="*/ 15348 h 15347"/>
                <a:gd name="connsiteX3" fmla="*/ 0 w 8061"/>
                <a:gd name="connsiteY3" fmla="*/ 15348 h 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" h="15347">
                  <a:moveTo>
                    <a:pt x="0" y="0"/>
                  </a:moveTo>
                  <a:lnTo>
                    <a:pt x="8061" y="0"/>
                  </a:lnTo>
                  <a:lnTo>
                    <a:pt x="8061" y="15348"/>
                  </a:lnTo>
                  <a:lnTo>
                    <a:pt x="0" y="1534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3CDCEF61-DDD2-40C7-B80C-51D1D85A59FB}"/>
                </a:ext>
              </a:extLst>
            </p:cNvPr>
            <p:cNvSpPr/>
            <p:nvPr/>
          </p:nvSpPr>
          <p:spPr>
            <a:xfrm>
              <a:off x="3435717" y="6145132"/>
              <a:ext cx="55432" cy="87102"/>
            </a:xfrm>
            <a:custGeom>
              <a:avLst/>
              <a:gdLst>
                <a:gd name="connsiteX0" fmla="*/ 0 w 55432"/>
                <a:gd name="connsiteY0" fmla="*/ 56090 h 87102"/>
                <a:gd name="connsiteX1" fmla="*/ 0 w 55432"/>
                <a:gd name="connsiteY1" fmla="*/ 31249 h 87102"/>
                <a:gd name="connsiteX2" fmla="*/ 1152 w 55432"/>
                <a:gd name="connsiteY2" fmla="*/ 18987 h 87102"/>
                <a:gd name="connsiteX3" fmla="*/ 4837 w 55432"/>
                <a:gd name="connsiteY3" fmla="*/ 11313 h 87102"/>
                <a:gd name="connsiteX4" fmla="*/ 14741 w 55432"/>
                <a:gd name="connsiteY4" fmla="*/ 2927 h 87102"/>
                <a:gd name="connsiteX5" fmla="*/ 27639 w 55432"/>
                <a:gd name="connsiteY5" fmla="*/ 0 h 87102"/>
                <a:gd name="connsiteX6" fmla="*/ 47985 w 55432"/>
                <a:gd name="connsiteY6" fmla="*/ 8148 h 87102"/>
                <a:gd name="connsiteX7" fmla="*/ 55432 w 55432"/>
                <a:gd name="connsiteY7" fmla="*/ 30775 h 87102"/>
                <a:gd name="connsiteX8" fmla="*/ 55432 w 55432"/>
                <a:gd name="connsiteY8" fmla="*/ 56407 h 87102"/>
                <a:gd name="connsiteX9" fmla="*/ 54357 w 55432"/>
                <a:gd name="connsiteY9" fmla="*/ 67641 h 87102"/>
                <a:gd name="connsiteX10" fmla="*/ 50902 w 55432"/>
                <a:gd name="connsiteY10" fmla="*/ 75473 h 87102"/>
                <a:gd name="connsiteX11" fmla="*/ 40921 w 55432"/>
                <a:gd name="connsiteY11" fmla="*/ 84096 h 87102"/>
                <a:gd name="connsiteX12" fmla="*/ 27639 w 55432"/>
                <a:gd name="connsiteY12" fmla="*/ 87103 h 87102"/>
                <a:gd name="connsiteX13" fmla="*/ 14741 w 55432"/>
                <a:gd name="connsiteY13" fmla="*/ 84176 h 87102"/>
                <a:gd name="connsiteX14" fmla="*/ 4683 w 55432"/>
                <a:gd name="connsiteY14" fmla="*/ 75711 h 87102"/>
                <a:gd name="connsiteX15" fmla="*/ 1075 w 55432"/>
                <a:gd name="connsiteY15" fmla="*/ 67879 h 87102"/>
                <a:gd name="connsiteX16" fmla="*/ 0 w 55432"/>
                <a:gd name="connsiteY16" fmla="*/ 56090 h 87102"/>
                <a:gd name="connsiteX17" fmla="*/ 7985 w 55432"/>
                <a:gd name="connsiteY17" fmla="*/ 57831 h 87102"/>
                <a:gd name="connsiteX18" fmla="*/ 13205 w 55432"/>
                <a:gd name="connsiteY18" fmla="*/ 74049 h 87102"/>
                <a:gd name="connsiteX19" fmla="*/ 27716 w 55432"/>
                <a:gd name="connsiteY19" fmla="*/ 79824 h 87102"/>
                <a:gd name="connsiteX20" fmla="*/ 42150 w 55432"/>
                <a:gd name="connsiteY20" fmla="*/ 74049 h 87102"/>
                <a:gd name="connsiteX21" fmla="*/ 47371 w 55432"/>
                <a:gd name="connsiteY21" fmla="*/ 57990 h 87102"/>
                <a:gd name="connsiteX22" fmla="*/ 47371 w 55432"/>
                <a:gd name="connsiteY22" fmla="*/ 29113 h 87102"/>
                <a:gd name="connsiteX23" fmla="*/ 42150 w 55432"/>
                <a:gd name="connsiteY23" fmla="*/ 13132 h 87102"/>
                <a:gd name="connsiteX24" fmla="*/ 27716 w 55432"/>
                <a:gd name="connsiteY24" fmla="*/ 7357 h 87102"/>
                <a:gd name="connsiteX25" fmla="*/ 13205 w 55432"/>
                <a:gd name="connsiteY25" fmla="*/ 13212 h 87102"/>
                <a:gd name="connsiteX26" fmla="*/ 7985 w 55432"/>
                <a:gd name="connsiteY26" fmla="*/ 29509 h 87102"/>
                <a:gd name="connsiteX27" fmla="*/ 7985 w 55432"/>
                <a:gd name="connsiteY27" fmla="*/ 57831 h 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432" h="87102">
                  <a:moveTo>
                    <a:pt x="0" y="56090"/>
                  </a:moveTo>
                  <a:lnTo>
                    <a:pt x="0" y="31249"/>
                  </a:lnTo>
                  <a:cubicBezTo>
                    <a:pt x="0" y="25870"/>
                    <a:pt x="384" y="21756"/>
                    <a:pt x="1152" y="18987"/>
                  </a:cubicBezTo>
                  <a:cubicBezTo>
                    <a:pt x="1919" y="16218"/>
                    <a:pt x="3148" y="13686"/>
                    <a:pt x="4837" y="11313"/>
                  </a:cubicBezTo>
                  <a:cubicBezTo>
                    <a:pt x="7524" y="7674"/>
                    <a:pt x="10825" y="4826"/>
                    <a:pt x="14741" y="2927"/>
                  </a:cubicBezTo>
                  <a:cubicBezTo>
                    <a:pt x="18656" y="949"/>
                    <a:pt x="22956" y="0"/>
                    <a:pt x="27639" y="0"/>
                  </a:cubicBezTo>
                  <a:cubicBezTo>
                    <a:pt x="36238" y="0"/>
                    <a:pt x="42995" y="2690"/>
                    <a:pt x="47985" y="8148"/>
                  </a:cubicBezTo>
                  <a:cubicBezTo>
                    <a:pt x="52899" y="13607"/>
                    <a:pt x="55432" y="21123"/>
                    <a:pt x="55432" y="30775"/>
                  </a:cubicBezTo>
                  <a:lnTo>
                    <a:pt x="55432" y="56407"/>
                  </a:lnTo>
                  <a:cubicBezTo>
                    <a:pt x="55432" y="60917"/>
                    <a:pt x="55048" y="64635"/>
                    <a:pt x="54357" y="67641"/>
                  </a:cubicBezTo>
                  <a:cubicBezTo>
                    <a:pt x="53666" y="70647"/>
                    <a:pt x="52515" y="73179"/>
                    <a:pt x="50902" y="75473"/>
                  </a:cubicBezTo>
                  <a:cubicBezTo>
                    <a:pt x="48292" y="79192"/>
                    <a:pt x="44991" y="82039"/>
                    <a:pt x="40921" y="84096"/>
                  </a:cubicBezTo>
                  <a:cubicBezTo>
                    <a:pt x="36852" y="86153"/>
                    <a:pt x="32476" y="87103"/>
                    <a:pt x="27639" y="87103"/>
                  </a:cubicBezTo>
                  <a:cubicBezTo>
                    <a:pt x="22956" y="87103"/>
                    <a:pt x="18656" y="86153"/>
                    <a:pt x="14741" y="84176"/>
                  </a:cubicBezTo>
                  <a:cubicBezTo>
                    <a:pt x="10825" y="82277"/>
                    <a:pt x="7447" y="79429"/>
                    <a:pt x="4683" y="75711"/>
                  </a:cubicBezTo>
                  <a:cubicBezTo>
                    <a:pt x="3071" y="73574"/>
                    <a:pt x="1843" y="70964"/>
                    <a:pt x="1075" y="67879"/>
                  </a:cubicBezTo>
                  <a:cubicBezTo>
                    <a:pt x="384" y="64951"/>
                    <a:pt x="0" y="60917"/>
                    <a:pt x="0" y="56090"/>
                  </a:cubicBezTo>
                  <a:moveTo>
                    <a:pt x="7985" y="57831"/>
                  </a:moveTo>
                  <a:cubicBezTo>
                    <a:pt x="7985" y="64793"/>
                    <a:pt x="9750" y="70173"/>
                    <a:pt x="13205" y="74049"/>
                  </a:cubicBezTo>
                  <a:cubicBezTo>
                    <a:pt x="16660" y="77926"/>
                    <a:pt x="21497" y="79824"/>
                    <a:pt x="27716" y="79824"/>
                  </a:cubicBezTo>
                  <a:cubicBezTo>
                    <a:pt x="33858" y="79824"/>
                    <a:pt x="38695" y="77926"/>
                    <a:pt x="42150" y="74049"/>
                  </a:cubicBezTo>
                  <a:cubicBezTo>
                    <a:pt x="45605" y="70173"/>
                    <a:pt x="47371" y="64872"/>
                    <a:pt x="47371" y="57990"/>
                  </a:cubicBezTo>
                  <a:lnTo>
                    <a:pt x="47371" y="29113"/>
                  </a:lnTo>
                  <a:cubicBezTo>
                    <a:pt x="47371" y="22310"/>
                    <a:pt x="45605" y="16930"/>
                    <a:pt x="42150" y="13132"/>
                  </a:cubicBezTo>
                  <a:cubicBezTo>
                    <a:pt x="38618" y="9256"/>
                    <a:pt x="33858" y="7357"/>
                    <a:pt x="27716" y="7357"/>
                  </a:cubicBezTo>
                  <a:cubicBezTo>
                    <a:pt x="21574" y="7357"/>
                    <a:pt x="16737" y="9335"/>
                    <a:pt x="13205" y="13212"/>
                  </a:cubicBezTo>
                  <a:cubicBezTo>
                    <a:pt x="9750" y="17088"/>
                    <a:pt x="7985" y="22547"/>
                    <a:pt x="7985" y="29509"/>
                  </a:cubicBezTo>
                  <a:lnTo>
                    <a:pt x="7985" y="5783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CDC874C-0832-4720-B6D8-AB6FD210AF29}"/>
                </a:ext>
              </a:extLst>
            </p:cNvPr>
            <p:cNvSpPr/>
            <p:nvPr/>
          </p:nvSpPr>
          <p:spPr>
            <a:xfrm>
              <a:off x="3506582" y="6144974"/>
              <a:ext cx="55662" cy="85678"/>
            </a:xfrm>
            <a:custGeom>
              <a:avLst/>
              <a:gdLst>
                <a:gd name="connsiteX0" fmla="*/ 25489 w 55662"/>
                <a:gd name="connsiteY0" fmla="*/ 85679 h 85678"/>
                <a:gd name="connsiteX1" fmla="*/ 15432 w 55662"/>
                <a:gd name="connsiteY1" fmla="*/ 85679 h 85678"/>
                <a:gd name="connsiteX2" fmla="*/ 34549 w 55662"/>
                <a:gd name="connsiteY2" fmla="*/ 55299 h 85678"/>
                <a:gd name="connsiteX3" fmla="*/ 29712 w 55662"/>
                <a:gd name="connsiteY3" fmla="*/ 56249 h 85678"/>
                <a:gd name="connsiteX4" fmla="*/ 25720 w 55662"/>
                <a:gd name="connsiteY4" fmla="*/ 56566 h 85678"/>
                <a:gd name="connsiteX5" fmla="*/ 7294 w 55662"/>
                <a:gd name="connsiteY5" fmla="*/ 48575 h 85678"/>
                <a:gd name="connsiteX6" fmla="*/ 0 w 55662"/>
                <a:gd name="connsiteY6" fmla="*/ 28559 h 85678"/>
                <a:gd name="connsiteX7" fmla="*/ 7908 w 55662"/>
                <a:gd name="connsiteY7" fmla="*/ 8070 h 85678"/>
                <a:gd name="connsiteX8" fmla="*/ 27946 w 55662"/>
                <a:gd name="connsiteY8" fmla="*/ 0 h 85678"/>
                <a:gd name="connsiteX9" fmla="*/ 47755 w 55662"/>
                <a:gd name="connsiteY9" fmla="*/ 7990 h 85678"/>
                <a:gd name="connsiteX10" fmla="*/ 55662 w 55662"/>
                <a:gd name="connsiteY10" fmla="*/ 27610 h 85678"/>
                <a:gd name="connsiteX11" fmla="*/ 45528 w 55662"/>
                <a:gd name="connsiteY11" fmla="*/ 53638 h 85678"/>
                <a:gd name="connsiteX12" fmla="*/ 44069 w 55662"/>
                <a:gd name="connsiteY12" fmla="*/ 56012 h 85678"/>
                <a:gd name="connsiteX13" fmla="*/ 25489 w 55662"/>
                <a:gd name="connsiteY13" fmla="*/ 85679 h 85678"/>
                <a:gd name="connsiteX14" fmla="*/ 27409 w 55662"/>
                <a:gd name="connsiteY14" fmla="*/ 49287 h 85678"/>
                <a:gd name="connsiteX15" fmla="*/ 41536 w 55662"/>
                <a:gd name="connsiteY15" fmla="*/ 43275 h 85678"/>
                <a:gd name="connsiteX16" fmla="*/ 47217 w 55662"/>
                <a:gd name="connsiteY16" fmla="*/ 28559 h 85678"/>
                <a:gd name="connsiteX17" fmla="*/ 41382 w 55662"/>
                <a:gd name="connsiteY17" fmla="*/ 13608 h 85678"/>
                <a:gd name="connsiteX18" fmla="*/ 27255 w 55662"/>
                <a:gd name="connsiteY18" fmla="*/ 7516 h 85678"/>
                <a:gd name="connsiteX19" fmla="*/ 13743 w 55662"/>
                <a:gd name="connsiteY19" fmla="*/ 13370 h 85678"/>
                <a:gd name="connsiteX20" fmla="*/ 8292 w 55662"/>
                <a:gd name="connsiteY20" fmla="*/ 28402 h 85678"/>
                <a:gd name="connsiteX21" fmla="*/ 13666 w 55662"/>
                <a:gd name="connsiteY21" fmla="*/ 43353 h 85678"/>
                <a:gd name="connsiteX22" fmla="*/ 27409 w 55662"/>
                <a:gd name="connsiteY22" fmla="*/ 49287 h 8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62" h="85678">
                  <a:moveTo>
                    <a:pt x="25489" y="85679"/>
                  </a:moveTo>
                  <a:lnTo>
                    <a:pt x="15432" y="85679"/>
                  </a:lnTo>
                  <a:lnTo>
                    <a:pt x="34549" y="55299"/>
                  </a:lnTo>
                  <a:cubicBezTo>
                    <a:pt x="32783" y="55695"/>
                    <a:pt x="31171" y="56012"/>
                    <a:pt x="29712" y="56249"/>
                  </a:cubicBezTo>
                  <a:cubicBezTo>
                    <a:pt x="28253" y="56407"/>
                    <a:pt x="26948" y="56566"/>
                    <a:pt x="25720" y="56566"/>
                  </a:cubicBezTo>
                  <a:cubicBezTo>
                    <a:pt x="18272" y="56566"/>
                    <a:pt x="12130" y="53876"/>
                    <a:pt x="7294" y="48575"/>
                  </a:cubicBezTo>
                  <a:cubicBezTo>
                    <a:pt x="2457" y="43275"/>
                    <a:pt x="0" y="36629"/>
                    <a:pt x="0" y="28559"/>
                  </a:cubicBezTo>
                  <a:cubicBezTo>
                    <a:pt x="0" y="20332"/>
                    <a:pt x="2610" y="13528"/>
                    <a:pt x="7908" y="8070"/>
                  </a:cubicBezTo>
                  <a:cubicBezTo>
                    <a:pt x="13129" y="2690"/>
                    <a:pt x="19808" y="0"/>
                    <a:pt x="27946" y="0"/>
                  </a:cubicBezTo>
                  <a:cubicBezTo>
                    <a:pt x="35931" y="0"/>
                    <a:pt x="42534" y="2611"/>
                    <a:pt x="47755" y="7990"/>
                  </a:cubicBezTo>
                  <a:cubicBezTo>
                    <a:pt x="53052" y="13291"/>
                    <a:pt x="55662" y="19857"/>
                    <a:pt x="55662" y="27610"/>
                  </a:cubicBezTo>
                  <a:cubicBezTo>
                    <a:pt x="55662" y="34335"/>
                    <a:pt x="52284" y="43037"/>
                    <a:pt x="45528" y="53638"/>
                  </a:cubicBezTo>
                  <a:cubicBezTo>
                    <a:pt x="44914" y="54667"/>
                    <a:pt x="44376" y="55458"/>
                    <a:pt x="44069" y="56012"/>
                  </a:cubicBezTo>
                  <a:lnTo>
                    <a:pt x="25489" y="85679"/>
                  </a:lnTo>
                  <a:close/>
                  <a:moveTo>
                    <a:pt x="27409" y="49287"/>
                  </a:moveTo>
                  <a:cubicBezTo>
                    <a:pt x="33014" y="49287"/>
                    <a:pt x="37774" y="47309"/>
                    <a:pt x="41536" y="43275"/>
                  </a:cubicBezTo>
                  <a:cubicBezTo>
                    <a:pt x="45375" y="39240"/>
                    <a:pt x="47217" y="34335"/>
                    <a:pt x="47217" y="28559"/>
                  </a:cubicBezTo>
                  <a:cubicBezTo>
                    <a:pt x="47217" y="22626"/>
                    <a:pt x="45298" y="17642"/>
                    <a:pt x="41382" y="13608"/>
                  </a:cubicBezTo>
                  <a:cubicBezTo>
                    <a:pt x="37466" y="9573"/>
                    <a:pt x="32783" y="7516"/>
                    <a:pt x="27255" y="7516"/>
                  </a:cubicBezTo>
                  <a:cubicBezTo>
                    <a:pt x="21881" y="7516"/>
                    <a:pt x="17351" y="9494"/>
                    <a:pt x="13743" y="13370"/>
                  </a:cubicBezTo>
                  <a:cubicBezTo>
                    <a:pt x="10134" y="17246"/>
                    <a:pt x="8292" y="22310"/>
                    <a:pt x="8292" y="28402"/>
                  </a:cubicBezTo>
                  <a:cubicBezTo>
                    <a:pt x="8292" y="34493"/>
                    <a:pt x="10058" y="39477"/>
                    <a:pt x="13666" y="43353"/>
                  </a:cubicBezTo>
                  <a:cubicBezTo>
                    <a:pt x="17351" y="47388"/>
                    <a:pt x="21881" y="49287"/>
                    <a:pt x="27409" y="49287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40CB43E7-9648-4563-B4DA-5BFDDF196005}"/>
                </a:ext>
              </a:extLst>
            </p:cNvPr>
            <p:cNvSpPr/>
            <p:nvPr/>
          </p:nvSpPr>
          <p:spPr>
            <a:xfrm>
              <a:off x="3577676" y="6146873"/>
              <a:ext cx="55278" cy="83780"/>
            </a:xfrm>
            <a:custGeom>
              <a:avLst/>
              <a:gdLst>
                <a:gd name="connsiteX0" fmla="*/ 46373 w 55278"/>
                <a:gd name="connsiteY0" fmla="*/ 83780 h 83780"/>
                <a:gd name="connsiteX1" fmla="*/ 38388 w 55278"/>
                <a:gd name="connsiteY1" fmla="*/ 83780 h 83780"/>
                <a:gd name="connsiteX2" fmla="*/ 38388 w 55278"/>
                <a:gd name="connsiteY2" fmla="*/ 67641 h 83780"/>
                <a:gd name="connsiteX3" fmla="*/ 0 w 55278"/>
                <a:gd name="connsiteY3" fmla="*/ 67641 h 83780"/>
                <a:gd name="connsiteX4" fmla="*/ 0 w 55278"/>
                <a:gd name="connsiteY4" fmla="*/ 60363 h 83780"/>
                <a:gd name="connsiteX5" fmla="*/ 37159 w 55278"/>
                <a:gd name="connsiteY5" fmla="*/ 0 h 83780"/>
                <a:gd name="connsiteX6" fmla="*/ 46373 w 55278"/>
                <a:gd name="connsiteY6" fmla="*/ 0 h 83780"/>
                <a:gd name="connsiteX7" fmla="*/ 46373 w 55278"/>
                <a:gd name="connsiteY7" fmla="*/ 60363 h 83780"/>
                <a:gd name="connsiteX8" fmla="*/ 55279 w 55278"/>
                <a:gd name="connsiteY8" fmla="*/ 60363 h 83780"/>
                <a:gd name="connsiteX9" fmla="*/ 55279 w 55278"/>
                <a:gd name="connsiteY9" fmla="*/ 67641 h 83780"/>
                <a:gd name="connsiteX10" fmla="*/ 46373 w 55278"/>
                <a:gd name="connsiteY10" fmla="*/ 67641 h 83780"/>
                <a:gd name="connsiteX11" fmla="*/ 46373 w 55278"/>
                <a:gd name="connsiteY11" fmla="*/ 83780 h 83780"/>
                <a:gd name="connsiteX12" fmla="*/ 38618 w 55278"/>
                <a:gd name="connsiteY12" fmla="*/ 60442 h 83780"/>
                <a:gd name="connsiteX13" fmla="*/ 38925 w 55278"/>
                <a:gd name="connsiteY13" fmla="*/ 9731 h 83780"/>
                <a:gd name="connsiteX14" fmla="*/ 8369 w 55278"/>
                <a:gd name="connsiteY14" fmla="*/ 60442 h 83780"/>
                <a:gd name="connsiteX15" fmla="*/ 38618 w 55278"/>
                <a:gd name="connsiteY15" fmla="*/ 60442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8" h="83780">
                  <a:moveTo>
                    <a:pt x="46373" y="83780"/>
                  </a:moveTo>
                  <a:lnTo>
                    <a:pt x="38388" y="83780"/>
                  </a:lnTo>
                  <a:lnTo>
                    <a:pt x="38388" y="67641"/>
                  </a:lnTo>
                  <a:lnTo>
                    <a:pt x="0" y="67641"/>
                  </a:lnTo>
                  <a:lnTo>
                    <a:pt x="0" y="60363"/>
                  </a:lnTo>
                  <a:lnTo>
                    <a:pt x="37159" y="0"/>
                  </a:lnTo>
                  <a:lnTo>
                    <a:pt x="46373" y="0"/>
                  </a:lnTo>
                  <a:lnTo>
                    <a:pt x="46373" y="60363"/>
                  </a:lnTo>
                  <a:lnTo>
                    <a:pt x="55279" y="60363"/>
                  </a:lnTo>
                  <a:lnTo>
                    <a:pt x="55279" y="67641"/>
                  </a:lnTo>
                  <a:lnTo>
                    <a:pt x="46373" y="67641"/>
                  </a:lnTo>
                  <a:lnTo>
                    <a:pt x="46373" y="83780"/>
                  </a:lnTo>
                  <a:close/>
                  <a:moveTo>
                    <a:pt x="38618" y="60442"/>
                  </a:moveTo>
                  <a:lnTo>
                    <a:pt x="38925" y="9731"/>
                  </a:lnTo>
                  <a:lnTo>
                    <a:pt x="8369" y="60442"/>
                  </a:lnTo>
                  <a:lnTo>
                    <a:pt x="38618" y="6044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311634E9-3737-4E3D-895B-D687A837BA1D}"/>
                </a:ext>
              </a:extLst>
            </p:cNvPr>
            <p:cNvSpPr/>
            <p:nvPr/>
          </p:nvSpPr>
          <p:spPr>
            <a:xfrm>
              <a:off x="3650997" y="6145132"/>
              <a:ext cx="51132" cy="85520"/>
            </a:xfrm>
            <a:custGeom>
              <a:avLst/>
              <a:gdLst>
                <a:gd name="connsiteX0" fmla="*/ 50979 w 51132"/>
                <a:gd name="connsiteY0" fmla="*/ 85520 h 85520"/>
                <a:gd name="connsiteX1" fmla="*/ 77 w 51132"/>
                <a:gd name="connsiteY1" fmla="*/ 85520 h 85520"/>
                <a:gd name="connsiteX2" fmla="*/ 77 w 51132"/>
                <a:gd name="connsiteY2" fmla="*/ 77372 h 85520"/>
                <a:gd name="connsiteX3" fmla="*/ 29175 w 51132"/>
                <a:gd name="connsiteY3" fmla="*/ 49208 h 85520"/>
                <a:gd name="connsiteX4" fmla="*/ 40614 w 51132"/>
                <a:gd name="connsiteY4" fmla="*/ 35996 h 85520"/>
                <a:gd name="connsiteX5" fmla="*/ 43378 w 51132"/>
                <a:gd name="connsiteY5" fmla="*/ 26028 h 85520"/>
                <a:gd name="connsiteX6" fmla="*/ 38311 w 51132"/>
                <a:gd name="connsiteY6" fmla="*/ 12816 h 85520"/>
                <a:gd name="connsiteX7" fmla="*/ 25489 w 51132"/>
                <a:gd name="connsiteY7" fmla="*/ 7516 h 85520"/>
                <a:gd name="connsiteX8" fmla="*/ 12668 w 51132"/>
                <a:gd name="connsiteY8" fmla="*/ 12975 h 85520"/>
                <a:gd name="connsiteX9" fmla="*/ 7831 w 51132"/>
                <a:gd name="connsiteY9" fmla="*/ 27452 h 85520"/>
                <a:gd name="connsiteX10" fmla="*/ 7908 w 51132"/>
                <a:gd name="connsiteY10" fmla="*/ 28639 h 85520"/>
                <a:gd name="connsiteX11" fmla="*/ 7985 w 51132"/>
                <a:gd name="connsiteY11" fmla="*/ 29746 h 85520"/>
                <a:gd name="connsiteX12" fmla="*/ 0 w 51132"/>
                <a:gd name="connsiteY12" fmla="*/ 29746 h 85520"/>
                <a:gd name="connsiteX13" fmla="*/ 0 w 51132"/>
                <a:gd name="connsiteY13" fmla="*/ 28480 h 85520"/>
                <a:gd name="connsiteX14" fmla="*/ 7294 w 51132"/>
                <a:gd name="connsiteY14" fmla="*/ 7911 h 85520"/>
                <a:gd name="connsiteX15" fmla="*/ 26104 w 51132"/>
                <a:gd name="connsiteY15" fmla="*/ 0 h 85520"/>
                <a:gd name="connsiteX16" fmla="*/ 43839 w 51132"/>
                <a:gd name="connsiteY16" fmla="*/ 7674 h 85520"/>
                <a:gd name="connsiteX17" fmla="*/ 51133 w 51132"/>
                <a:gd name="connsiteY17" fmla="*/ 26661 h 85520"/>
                <a:gd name="connsiteX18" fmla="*/ 48062 w 51132"/>
                <a:gd name="connsiteY18" fmla="*/ 39161 h 85520"/>
                <a:gd name="connsiteX19" fmla="*/ 38388 w 51132"/>
                <a:gd name="connsiteY19" fmla="*/ 51423 h 85520"/>
                <a:gd name="connsiteX20" fmla="*/ 10749 w 51132"/>
                <a:gd name="connsiteY20" fmla="*/ 77451 h 85520"/>
                <a:gd name="connsiteX21" fmla="*/ 50979 w 51132"/>
                <a:gd name="connsiteY21" fmla="*/ 77451 h 85520"/>
                <a:gd name="connsiteX22" fmla="*/ 50979 w 51132"/>
                <a:gd name="connsiteY22" fmla="*/ 85520 h 8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132" h="85520">
                  <a:moveTo>
                    <a:pt x="50979" y="85520"/>
                  </a:moveTo>
                  <a:lnTo>
                    <a:pt x="77" y="85520"/>
                  </a:lnTo>
                  <a:lnTo>
                    <a:pt x="77" y="77372"/>
                  </a:lnTo>
                  <a:lnTo>
                    <a:pt x="29175" y="49208"/>
                  </a:lnTo>
                  <a:cubicBezTo>
                    <a:pt x="34933" y="43670"/>
                    <a:pt x="38695" y="39239"/>
                    <a:pt x="40614" y="35996"/>
                  </a:cubicBezTo>
                  <a:cubicBezTo>
                    <a:pt x="42457" y="32753"/>
                    <a:pt x="43378" y="29430"/>
                    <a:pt x="43378" y="26028"/>
                  </a:cubicBezTo>
                  <a:cubicBezTo>
                    <a:pt x="43378" y="20807"/>
                    <a:pt x="41689" y="16376"/>
                    <a:pt x="38311" y="12816"/>
                  </a:cubicBezTo>
                  <a:cubicBezTo>
                    <a:pt x="34933" y="9256"/>
                    <a:pt x="30710" y="7516"/>
                    <a:pt x="25489" y="7516"/>
                  </a:cubicBezTo>
                  <a:cubicBezTo>
                    <a:pt x="20115" y="7516"/>
                    <a:pt x="15892" y="9335"/>
                    <a:pt x="12668" y="12975"/>
                  </a:cubicBezTo>
                  <a:cubicBezTo>
                    <a:pt x="9443" y="16613"/>
                    <a:pt x="7831" y="21439"/>
                    <a:pt x="7831" y="27452"/>
                  </a:cubicBezTo>
                  <a:cubicBezTo>
                    <a:pt x="7831" y="27769"/>
                    <a:pt x="7831" y="28164"/>
                    <a:pt x="7908" y="28639"/>
                  </a:cubicBezTo>
                  <a:cubicBezTo>
                    <a:pt x="7985" y="29113"/>
                    <a:pt x="7985" y="29509"/>
                    <a:pt x="7985" y="29746"/>
                  </a:cubicBezTo>
                  <a:lnTo>
                    <a:pt x="0" y="29746"/>
                  </a:lnTo>
                  <a:lnTo>
                    <a:pt x="0" y="28480"/>
                  </a:lnTo>
                  <a:cubicBezTo>
                    <a:pt x="0" y="20094"/>
                    <a:pt x="2457" y="13212"/>
                    <a:pt x="7294" y="7911"/>
                  </a:cubicBezTo>
                  <a:cubicBezTo>
                    <a:pt x="12130" y="2611"/>
                    <a:pt x="18426" y="0"/>
                    <a:pt x="26104" y="0"/>
                  </a:cubicBezTo>
                  <a:cubicBezTo>
                    <a:pt x="33090" y="0"/>
                    <a:pt x="38925" y="2611"/>
                    <a:pt x="43839" y="7674"/>
                  </a:cubicBezTo>
                  <a:cubicBezTo>
                    <a:pt x="48676" y="12816"/>
                    <a:pt x="51133" y="19145"/>
                    <a:pt x="51133" y="26661"/>
                  </a:cubicBezTo>
                  <a:cubicBezTo>
                    <a:pt x="51133" y="31012"/>
                    <a:pt x="50135" y="35126"/>
                    <a:pt x="48062" y="39161"/>
                  </a:cubicBezTo>
                  <a:cubicBezTo>
                    <a:pt x="45989" y="43116"/>
                    <a:pt x="42764" y="47230"/>
                    <a:pt x="38388" y="51423"/>
                  </a:cubicBezTo>
                  <a:lnTo>
                    <a:pt x="10749" y="77451"/>
                  </a:lnTo>
                  <a:lnTo>
                    <a:pt x="50979" y="77451"/>
                  </a:lnTo>
                  <a:lnTo>
                    <a:pt x="50979" y="8552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F1EEE59D-7297-43CD-B1C1-B43B1552A880}"/>
                </a:ext>
              </a:extLst>
            </p:cNvPr>
            <p:cNvSpPr/>
            <p:nvPr/>
          </p:nvSpPr>
          <p:spPr>
            <a:xfrm>
              <a:off x="3719865" y="6195210"/>
              <a:ext cx="26410" cy="7594"/>
            </a:xfrm>
            <a:custGeom>
              <a:avLst/>
              <a:gdLst>
                <a:gd name="connsiteX0" fmla="*/ 0 w 26410"/>
                <a:gd name="connsiteY0" fmla="*/ 0 h 7594"/>
                <a:gd name="connsiteX1" fmla="*/ 26411 w 26410"/>
                <a:gd name="connsiteY1" fmla="*/ 0 h 7594"/>
                <a:gd name="connsiteX2" fmla="*/ 26411 w 26410"/>
                <a:gd name="connsiteY2" fmla="*/ 7595 h 7594"/>
                <a:gd name="connsiteX3" fmla="*/ 0 w 26410"/>
                <a:gd name="connsiteY3" fmla="*/ 7595 h 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0" h="7594">
                  <a:moveTo>
                    <a:pt x="0" y="0"/>
                  </a:moveTo>
                  <a:lnTo>
                    <a:pt x="26411" y="0"/>
                  </a:lnTo>
                  <a:lnTo>
                    <a:pt x="26411" y="7595"/>
                  </a:lnTo>
                  <a:lnTo>
                    <a:pt x="0" y="759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E61E4A30-24CC-4049-9FD1-B0E076EC60B9}"/>
                </a:ext>
              </a:extLst>
            </p:cNvPr>
            <p:cNvSpPr/>
            <p:nvPr/>
          </p:nvSpPr>
          <p:spPr>
            <a:xfrm>
              <a:off x="3762322" y="6146873"/>
              <a:ext cx="55278" cy="83780"/>
            </a:xfrm>
            <a:custGeom>
              <a:avLst/>
              <a:gdLst>
                <a:gd name="connsiteX0" fmla="*/ 46372 w 55278"/>
                <a:gd name="connsiteY0" fmla="*/ 83780 h 83780"/>
                <a:gd name="connsiteX1" fmla="*/ 38388 w 55278"/>
                <a:gd name="connsiteY1" fmla="*/ 83780 h 83780"/>
                <a:gd name="connsiteX2" fmla="*/ 38388 w 55278"/>
                <a:gd name="connsiteY2" fmla="*/ 67641 h 83780"/>
                <a:gd name="connsiteX3" fmla="*/ 0 w 55278"/>
                <a:gd name="connsiteY3" fmla="*/ 67641 h 83780"/>
                <a:gd name="connsiteX4" fmla="*/ 0 w 55278"/>
                <a:gd name="connsiteY4" fmla="*/ 60363 h 83780"/>
                <a:gd name="connsiteX5" fmla="*/ 37159 w 55278"/>
                <a:gd name="connsiteY5" fmla="*/ 0 h 83780"/>
                <a:gd name="connsiteX6" fmla="*/ 46372 w 55278"/>
                <a:gd name="connsiteY6" fmla="*/ 0 h 83780"/>
                <a:gd name="connsiteX7" fmla="*/ 46372 w 55278"/>
                <a:gd name="connsiteY7" fmla="*/ 60363 h 83780"/>
                <a:gd name="connsiteX8" fmla="*/ 55278 w 55278"/>
                <a:gd name="connsiteY8" fmla="*/ 60363 h 83780"/>
                <a:gd name="connsiteX9" fmla="*/ 55278 w 55278"/>
                <a:gd name="connsiteY9" fmla="*/ 67641 h 83780"/>
                <a:gd name="connsiteX10" fmla="*/ 46372 w 55278"/>
                <a:gd name="connsiteY10" fmla="*/ 67641 h 83780"/>
                <a:gd name="connsiteX11" fmla="*/ 46372 w 55278"/>
                <a:gd name="connsiteY11" fmla="*/ 83780 h 83780"/>
                <a:gd name="connsiteX12" fmla="*/ 38695 w 55278"/>
                <a:gd name="connsiteY12" fmla="*/ 60442 h 83780"/>
                <a:gd name="connsiteX13" fmla="*/ 39079 w 55278"/>
                <a:gd name="connsiteY13" fmla="*/ 9731 h 83780"/>
                <a:gd name="connsiteX14" fmla="*/ 8522 w 55278"/>
                <a:gd name="connsiteY14" fmla="*/ 60442 h 83780"/>
                <a:gd name="connsiteX15" fmla="*/ 38695 w 55278"/>
                <a:gd name="connsiteY15" fmla="*/ 60442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8" h="83780">
                  <a:moveTo>
                    <a:pt x="46372" y="83780"/>
                  </a:moveTo>
                  <a:lnTo>
                    <a:pt x="38388" y="83780"/>
                  </a:lnTo>
                  <a:lnTo>
                    <a:pt x="38388" y="67641"/>
                  </a:lnTo>
                  <a:lnTo>
                    <a:pt x="0" y="67641"/>
                  </a:lnTo>
                  <a:lnTo>
                    <a:pt x="0" y="60363"/>
                  </a:lnTo>
                  <a:lnTo>
                    <a:pt x="37159" y="0"/>
                  </a:lnTo>
                  <a:lnTo>
                    <a:pt x="46372" y="0"/>
                  </a:lnTo>
                  <a:lnTo>
                    <a:pt x="46372" y="60363"/>
                  </a:lnTo>
                  <a:lnTo>
                    <a:pt x="55278" y="60363"/>
                  </a:lnTo>
                  <a:lnTo>
                    <a:pt x="55278" y="67641"/>
                  </a:lnTo>
                  <a:lnTo>
                    <a:pt x="46372" y="67641"/>
                  </a:lnTo>
                  <a:lnTo>
                    <a:pt x="46372" y="83780"/>
                  </a:lnTo>
                  <a:close/>
                  <a:moveTo>
                    <a:pt x="38695" y="60442"/>
                  </a:moveTo>
                  <a:lnTo>
                    <a:pt x="39079" y="9731"/>
                  </a:lnTo>
                  <a:lnTo>
                    <a:pt x="8522" y="60442"/>
                  </a:lnTo>
                  <a:lnTo>
                    <a:pt x="38695" y="6044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79CBF6EE-B760-48A5-877A-C587CE5BBEAC}"/>
                </a:ext>
              </a:extLst>
            </p:cNvPr>
            <p:cNvSpPr/>
            <p:nvPr/>
          </p:nvSpPr>
          <p:spPr>
            <a:xfrm>
              <a:off x="3843550" y="6146873"/>
              <a:ext cx="22879" cy="83780"/>
            </a:xfrm>
            <a:custGeom>
              <a:avLst/>
              <a:gdLst>
                <a:gd name="connsiteX0" fmla="*/ 22879 w 22879"/>
                <a:gd name="connsiteY0" fmla="*/ 83780 h 83780"/>
                <a:gd name="connsiteX1" fmla="*/ 14280 w 22879"/>
                <a:gd name="connsiteY1" fmla="*/ 83780 h 83780"/>
                <a:gd name="connsiteX2" fmla="*/ 14280 w 22879"/>
                <a:gd name="connsiteY2" fmla="*/ 7199 h 83780"/>
                <a:gd name="connsiteX3" fmla="*/ 0 w 22879"/>
                <a:gd name="connsiteY3" fmla="*/ 7199 h 83780"/>
                <a:gd name="connsiteX4" fmla="*/ 0 w 22879"/>
                <a:gd name="connsiteY4" fmla="*/ 0 h 83780"/>
                <a:gd name="connsiteX5" fmla="*/ 22879 w 22879"/>
                <a:gd name="connsiteY5" fmla="*/ 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9" h="83780">
                  <a:moveTo>
                    <a:pt x="22879" y="83780"/>
                  </a:moveTo>
                  <a:lnTo>
                    <a:pt x="14280" y="83780"/>
                  </a:lnTo>
                  <a:lnTo>
                    <a:pt x="14280" y="7199"/>
                  </a:lnTo>
                  <a:lnTo>
                    <a:pt x="0" y="7199"/>
                  </a:lnTo>
                  <a:lnTo>
                    <a:pt x="0" y="0"/>
                  </a:lnTo>
                  <a:lnTo>
                    <a:pt x="22879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4D65EF95-A097-4620-8449-58B170585C1E}"/>
                </a:ext>
              </a:extLst>
            </p:cNvPr>
            <p:cNvSpPr/>
            <p:nvPr/>
          </p:nvSpPr>
          <p:spPr>
            <a:xfrm>
              <a:off x="3904511" y="6195210"/>
              <a:ext cx="26487" cy="7594"/>
            </a:xfrm>
            <a:custGeom>
              <a:avLst/>
              <a:gdLst>
                <a:gd name="connsiteX0" fmla="*/ 0 w 26487"/>
                <a:gd name="connsiteY0" fmla="*/ 0 h 7594"/>
                <a:gd name="connsiteX1" fmla="*/ 26488 w 26487"/>
                <a:gd name="connsiteY1" fmla="*/ 0 h 7594"/>
                <a:gd name="connsiteX2" fmla="*/ 26488 w 26487"/>
                <a:gd name="connsiteY2" fmla="*/ 7595 h 7594"/>
                <a:gd name="connsiteX3" fmla="*/ 0 w 26487"/>
                <a:gd name="connsiteY3" fmla="*/ 7595 h 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7" h="7594">
                  <a:moveTo>
                    <a:pt x="0" y="0"/>
                  </a:moveTo>
                  <a:lnTo>
                    <a:pt x="26488" y="0"/>
                  </a:lnTo>
                  <a:lnTo>
                    <a:pt x="26488" y="7595"/>
                  </a:lnTo>
                  <a:lnTo>
                    <a:pt x="0" y="759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43154AEE-8AAD-4D29-A416-04C1C77DBECD}"/>
                </a:ext>
              </a:extLst>
            </p:cNvPr>
            <p:cNvSpPr/>
            <p:nvPr/>
          </p:nvSpPr>
          <p:spPr>
            <a:xfrm>
              <a:off x="3948503" y="6145212"/>
              <a:ext cx="52438" cy="87181"/>
            </a:xfrm>
            <a:custGeom>
              <a:avLst/>
              <a:gdLst>
                <a:gd name="connsiteX0" fmla="*/ 12438 w 52438"/>
                <a:gd name="connsiteY0" fmla="*/ 38686 h 87181"/>
                <a:gd name="connsiteX1" fmla="*/ 5835 w 52438"/>
                <a:gd name="connsiteY1" fmla="*/ 31566 h 87181"/>
                <a:gd name="connsiteX2" fmla="*/ 3609 w 52438"/>
                <a:gd name="connsiteY2" fmla="*/ 22151 h 87181"/>
                <a:gd name="connsiteX3" fmla="*/ 10211 w 52438"/>
                <a:gd name="connsiteY3" fmla="*/ 6566 h 87181"/>
                <a:gd name="connsiteX4" fmla="*/ 26027 w 52438"/>
                <a:gd name="connsiteY4" fmla="*/ 0 h 87181"/>
                <a:gd name="connsiteX5" fmla="*/ 42227 w 52438"/>
                <a:gd name="connsiteY5" fmla="*/ 6408 h 87181"/>
                <a:gd name="connsiteX6" fmla="*/ 48830 w 52438"/>
                <a:gd name="connsiteY6" fmla="*/ 21598 h 87181"/>
                <a:gd name="connsiteX7" fmla="*/ 46603 w 52438"/>
                <a:gd name="connsiteY7" fmla="*/ 31566 h 87181"/>
                <a:gd name="connsiteX8" fmla="*/ 39693 w 52438"/>
                <a:gd name="connsiteY8" fmla="*/ 38765 h 87181"/>
                <a:gd name="connsiteX9" fmla="*/ 49290 w 52438"/>
                <a:gd name="connsiteY9" fmla="*/ 47705 h 87181"/>
                <a:gd name="connsiteX10" fmla="*/ 52438 w 52438"/>
                <a:gd name="connsiteY10" fmla="*/ 59967 h 87181"/>
                <a:gd name="connsiteX11" fmla="*/ 44991 w 52438"/>
                <a:gd name="connsiteY11" fmla="*/ 79508 h 87181"/>
                <a:gd name="connsiteX12" fmla="*/ 25720 w 52438"/>
                <a:gd name="connsiteY12" fmla="*/ 87182 h 87181"/>
                <a:gd name="connsiteX13" fmla="*/ 7447 w 52438"/>
                <a:gd name="connsiteY13" fmla="*/ 79429 h 87181"/>
                <a:gd name="connsiteX14" fmla="*/ 0 w 52438"/>
                <a:gd name="connsiteY14" fmla="*/ 60521 h 87181"/>
                <a:gd name="connsiteX15" fmla="*/ 2918 w 52438"/>
                <a:gd name="connsiteY15" fmla="*/ 48179 h 87181"/>
                <a:gd name="connsiteX16" fmla="*/ 12438 w 52438"/>
                <a:gd name="connsiteY16" fmla="*/ 38686 h 87181"/>
                <a:gd name="connsiteX17" fmla="*/ 8138 w 52438"/>
                <a:gd name="connsiteY17" fmla="*/ 61391 h 87181"/>
                <a:gd name="connsiteX18" fmla="*/ 13206 w 52438"/>
                <a:gd name="connsiteY18" fmla="*/ 74682 h 87181"/>
                <a:gd name="connsiteX19" fmla="*/ 25643 w 52438"/>
                <a:gd name="connsiteY19" fmla="*/ 79982 h 87181"/>
                <a:gd name="connsiteX20" fmla="*/ 38925 w 52438"/>
                <a:gd name="connsiteY20" fmla="*/ 74603 h 87181"/>
                <a:gd name="connsiteX21" fmla="*/ 44146 w 52438"/>
                <a:gd name="connsiteY21" fmla="*/ 61075 h 87181"/>
                <a:gd name="connsiteX22" fmla="*/ 39233 w 52438"/>
                <a:gd name="connsiteY22" fmla="*/ 47547 h 87181"/>
                <a:gd name="connsiteX23" fmla="*/ 26258 w 52438"/>
                <a:gd name="connsiteY23" fmla="*/ 42404 h 87181"/>
                <a:gd name="connsiteX24" fmla="*/ 12975 w 52438"/>
                <a:gd name="connsiteY24" fmla="*/ 47467 h 87181"/>
                <a:gd name="connsiteX25" fmla="*/ 8138 w 52438"/>
                <a:gd name="connsiteY25" fmla="*/ 61391 h 87181"/>
                <a:gd name="connsiteX26" fmla="*/ 11824 w 52438"/>
                <a:gd name="connsiteY26" fmla="*/ 20885 h 87181"/>
                <a:gd name="connsiteX27" fmla="*/ 15663 w 52438"/>
                <a:gd name="connsiteY27" fmla="*/ 31012 h 87181"/>
                <a:gd name="connsiteX28" fmla="*/ 25720 w 52438"/>
                <a:gd name="connsiteY28" fmla="*/ 34888 h 87181"/>
                <a:gd name="connsiteX29" fmla="*/ 37083 w 52438"/>
                <a:gd name="connsiteY29" fmla="*/ 31328 h 87181"/>
                <a:gd name="connsiteX30" fmla="*/ 41075 w 52438"/>
                <a:gd name="connsiteY30" fmla="*/ 21123 h 87181"/>
                <a:gd name="connsiteX31" fmla="*/ 37006 w 52438"/>
                <a:gd name="connsiteY31" fmla="*/ 11234 h 87181"/>
                <a:gd name="connsiteX32" fmla="*/ 26565 w 52438"/>
                <a:gd name="connsiteY32" fmla="*/ 7437 h 87181"/>
                <a:gd name="connsiteX33" fmla="*/ 16123 w 52438"/>
                <a:gd name="connsiteY33" fmla="*/ 11313 h 87181"/>
                <a:gd name="connsiteX34" fmla="*/ 11824 w 52438"/>
                <a:gd name="connsiteY34" fmla="*/ 20885 h 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438" h="87181">
                  <a:moveTo>
                    <a:pt x="12438" y="38686"/>
                  </a:moveTo>
                  <a:cubicBezTo>
                    <a:pt x="9521" y="36708"/>
                    <a:pt x="7371" y="34335"/>
                    <a:pt x="5835" y="31566"/>
                  </a:cubicBezTo>
                  <a:cubicBezTo>
                    <a:pt x="4376" y="28797"/>
                    <a:pt x="3609" y="25632"/>
                    <a:pt x="3609" y="22151"/>
                  </a:cubicBezTo>
                  <a:cubicBezTo>
                    <a:pt x="3609" y="16139"/>
                    <a:pt x="5835" y="10996"/>
                    <a:pt x="10211" y="6566"/>
                  </a:cubicBezTo>
                  <a:cubicBezTo>
                    <a:pt x="14588" y="2136"/>
                    <a:pt x="19885" y="0"/>
                    <a:pt x="26027" y="0"/>
                  </a:cubicBezTo>
                  <a:cubicBezTo>
                    <a:pt x="32476" y="0"/>
                    <a:pt x="37850" y="2136"/>
                    <a:pt x="42227" y="6408"/>
                  </a:cubicBezTo>
                  <a:cubicBezTo>
                    <a:pt x="46603" y="10680"/>
                    <a:pt x="48830" y="15743"/>
                    <a:pt x="48830" y="21598"/>
                  </a:cubicBezTo>
                  <a:cubicBezTo>
                    <a:pt x="48830" y="25395"/>
                    <a:pt x="48062" y="28718"/>
                    <a:pt x="46603" y="31566"/>
                  </a:cubicBezTo>
                  <a:cubicBezTo>
                    <a:pt x="45144" y="34335"/>
                    <a:pt x="42841" y="36708"/>
                    <a:pt x="39693" y="38765"/>
                  </a:cubicBezTo>
                  <a:cubicBezTo>
                    <a:pt x="43993" y="41296"/>
                    <a:pt x="47217" y="44224"/>
                    <a:pt x="49290" y="47705"/>
                  </a:cubicBezTo>
                  <a:cubicBezTo>
                    <a:pt x="51363" y="51185"/>
                    <a:pt x="52438" y="55299"/>
                    <a:pt x="52438" y="59967"/>
                  </a:cubicBezTo>
                  <a:cubicBezTo>
                    <a:pt x="52438" y="67878"/>
                    <a:pt x="49981" y="74365"/>
                    <a:pt x="44991" y="79508"/>
                  </a:cubicBezTo>
                  <a:cubicBezTo>
                    <a:pt x="40000" y="84650"/>
                    <a:pt x="33551" y="87182"/>
                    <a:pt x="25720" y="87182"/>
                  </a:cubicBezTo>
                  <a:cubicBezTo>
                    <a:pt x="18503" y="87182"/>
                    <a:pt x="12438" y="84571"/>
                    <a:pt x="7447" y="79429"/>
                  </a:cubicBezTo>
                  <a:cubicBezTo>
                    <a:pt x="2457" y="74286"/>
                    <a:pt x="0" y="67957"/>
                    <a:pt x="0" y="60521"/>
                  </a:cubicBezTo>
                  <a:cubicBezTo>
                    <a:pt x="0" y="55695"/>
                    <a:pt x="998" y="51660"/>
                    <a:pt x="2918" y="48179"/>
                  </a:cubicBezTo>
                  <a:cubicBezTo>
                    <a:pt x="4837" y="44777"/>
                    <a:pt x="8062" y="41613"/>
                    <a:pt x="12438" y="38686"/>
                  </a:cubicBezTo>
                  <a:moveTo>
                    <a:pt x="8138" y="61391"/>
                  </a:moveTo>
                  <a:cubicBezTo>
                    <a:pt x="8138" y="66692"/>
                    <a:pt x="9828" y="71122"/>
                    <a:pt x="13206" y="74682"/>
                  </a:cubicBezTo>
                  <a:cubicBezTo>
                    <a:pt x="16584" y="78163"/>
                    <a:pt x="20730" y="79982"/>
                    <a:pt x="25643" y="79982"/>
                  </a:cubicBezTo>
                  <a:cubicBezTo>
                    <a:pt x="31018" y="79982"/>
                    <a:pt x="35470" y="78163"/>
                    <a:pt x="38925" y="74603"/>
                  </a:cubicBezTo>
                  <a:cubicBezTo>
                    <a:pt x="42380" y="71043"/>
                    <a:pt x="44146" y="66533"/>
                    <a:pt x="44146" y="61075"/>
                  </a:cubicBezTo>
                  <a:cubicBezTo>
                    <a:pt x="44146" y="55458"/>
                    <a:pt x="42534" y="50948"/>
                    <a:pt x="39233" y="47547"/>
                  </a:cubicBezTo>
                  <a:cubicBezTo>
                    <a:pt x="35931" y="44144"/>
                    <a:pt x="31632" y="42404"/>
                    <a:pt x="26258" y="42404"/>
                  </a:cubicBezTo>
                  <a:cubicBezTo>
                    <a:pt x="20653" y="42404"/>
                    <a:pt x="16200" y="44066"/>
                    <a:pt x="12975" y="47467"/>
                  </a:cubicBezTo>
                  <a:cubicBezTo>
                    <a:pt x="9751" y="50869"/>
                    <a:pt x="8138" y="55537"/>
                    <a:pt x="8138" y="61391"/>
                  </a:cubicBezTo>
                  <a:moveTo>
                    <a:pt x="11824" y="20885"/>
                  </a:moveTo>
                  <a:cubicBezTo>
                    <a:pt x="11824" y="24999"/>
                    <a:pt x="13129" y="28401"/>
                    <a:pt x="15663" y="31012"/>
                  </a:cubicBezTo>
                  <a:cubicBezTo>
                    <a:pt x="18273" y="33623"/>
                    <a:pt x="21574" y="34888"/>
                    <a:pt x="25720" y="34888"/>
                  </a:cubicBezTo>
                  <a:cubicBezTo>
                    <a:pt x="30634" y="34888"/>
                    <a:pt x="34473" y="33702"/>
                    <a:pt x="37083" y="31328"/>
                  </a:cubicBezTo>
                  <a:cubicBezTo>
                    <a:pt x="39693" y="28955"/>
                    <a:pt x="41075" y="25553"/>
                    <a:pt x="41075" y="21123"/>
                  </a:cubicBezTo>
                  <a:cubicBezTo>
                    <a:pt x="41075" y="17088"/>
                    <a:pt x="39693" y="13845"/>
                    <a:pt x="37006" y="11234"/>
                  </a:cubicBezTo>
                  <a:cubicBezTo>
                    <a:pt x="34319" y="8702"/>
                    <a:pt x="30787" y="7437"/>
                    <a:pt x="26565" y="7437"/>
                  </a:cubicBezTo>
                  <a:cubicBezTo>
                    <a:pt x="22419" y="7437"/>
                    <a:pt x="18887" y="8702"/>
                    <a:pt x="16123" y="11313"/>
                  </a:cubicBezTo>
                  <a:cubicBezTo>
                    <a:pt x="13206" y="13845"/>
                    <a:pt x="11824" y="17009"/>
                    <a:pt x="11824" y="20885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4BBC38FB-F2B0-4A98-9D9D-95765989E3EA}"/>
                </a:ext>
              </a:extLst>
            </p:cNvPr>
            <p:cNvSpPr/>
            <p:nvPr/>
          </p:nvSpPr>
          <p:spPr>
            <a:xfrm>
              <a:off x="4019521" y="6145212"/>
              <a:ext cx="52361" cy="87181"/>
            </a:xfrm>
            <a:custGeom>
              <a:avLst/>
              <a:gdLst>
                <a:gd name="connsiteX0" fmla="*/ 12361 w 52361"/>
                <a:gd name="connsiteY0" fmla="*/ 38686 h 87181"/>
                <a:gd name="connsiteX1" fmla="*/ 5758 w 52361"/>
                <a:gd name="connsiteY1" fmla="*/ 31566 h 87181"/>
                <a:gd name="connsiteX2" fmla="*/ 3532 w 52361"/>
                <a:gd name="connsiteY2" fmla="*/ 22151 h 87181"/>
                <a:gd name="connsiteX3" fmla="*/ 10134 w 52361"/>
                <a:gd name="connsiteY3" fmla="*/ 6566 h 87181"/>
                <a:gd name="connsiteX4" fmla="*/ 25950 w 52361"/>
                <a:gd name="connsiteY4" fmla="*/ 0 h 87181"/>
                <a:gd name="connsiteX5" fmla="*/ 42150 w 52361"/>
                <a:gd name="connsiteY5" fmla="*/ 6408 h 87181"/>
                <a:gd name="connsiteX6" fmla="*/ 48753 w 52361"/>
                <a:gd name="connsiteY6" fmla="*/ 21598 h 87181"/>
                <a:gd name="connsiteX7" fmla="*/ 46526 w 52361"/>
                <a:gd name="connsiteY7" fmla="*/ 31566 h 87181"/>
                <a:gd name="connsiteX8" fmla="*/ 39617 w 52361"/>
                <a:gd name="connsiteY8" fmla="*/ 38765 h 87181"/>
                <a:gd name="connsiteX9" fmla="*/ 49214 w 52361"/>
                <a:gd name="connsiteY9" fmla="*/ 47705 h 87181"/>
                <a:gd name="connsiteX10" fmla="*/ 52361 w 52361"/>
                <a:gd name="connsiteY10" fmla="*/ 59967 h 87181"/>
                <a:gd name="connsiteX11" fmla="*/ 44914 w 52361"/>
                <a:gd name="connsiteY11" fmla="*/ 79508 h 87181"/>
                <a:gd name="connsiteX12" fmla="*/ 25643 w 52361"/>
                <a:gd name="connsiteY12" fmla="*/ 87182 h 87181"/>
                <a:gd name="connsiteX13" fmla="*/ 7447 w 52361"/>
                <a:gd name="connsiteY13" fmla="*/ 79429 h 87181"/>
                <a:gd name="connsiteX14" fmla="*/ 0 w 52361"/>
                <a:gd name="connsiteY14" fmla="*/ 60521 h 87181"/>
                <a:gd name="connsiteX15" fmla="*/ 2918 w 52361"/>
                <a:gd name="connsiteY15" fmla="*/ 48179 h 87181"/>
                <a:gd name="connsiteX16" fmla="*/ 12361 w 52361"/>
                <a:gd name="connsiteY16" fmla="*/ 38686 h 87181"/>
                <a:gd name="connsiteX17" fmla="*/ 8062 w 52361"/>
                <a:gd name="connsiteY17" fmla="*/ 61391 h 87181"/>
                <a:gd name="connsiteX18" fmla="*/ 13206 w 52361"/>
                <a:gd name="connsiteY18" fmla="*/ 74682 h 87181"/>
                <a:gd name="connsiteX19" fmla="*/ 25643 w 52361"/>
                <a:gd name="connsiteY19" fmla="*/ 79982 h 87181"/>
                <a:gd name="connsiteX20" fmla="*/ 38925 w 52361"/>
                <a:gd name="connsiteY20" fmla="*/ 74603 h 87181"/>
                <a:gd name="connsiteX21" fmla="*/ 44146 w 52361"/>
                <a:gd name="connsiteY21" fmla="*/ 61075 h 87181"/>
                <a:gd name="connsiteX22" fmla="*/ 39233 w 52361"/>
                <a:gd name="connsiteY22" fmla="*/ 47547 h 87181"/>
                <a:gd name="connsiteX23" fmla="*/ 26258 w 52361"/>
                <a:gd name="connsiteY23" fmla="*/ 42404 h 87181"/>
                <a:gd name="connsiteX24" fmla="*/ 12975 w 52361"/>
                <a:gd name="connsiteY24" fmla="*/ 47467 h 87181"/>
                <a:gd name="connsiteX25" fmla="*/ 8062 w 52361"/>
                <a:gd name="connsiteY25" fmla="*/ 61391 h 87181"/>
                <a:gd name="connsiteX26" fmla="*/ 11670 w 52361"/>
                <a:gd name="connsiteY26" fmla="*/ 20885 h 87181"/>
                <a:gd name="connsiteX27" fmla="*/ 15509 w 52361"/>
                <a:gd name="connsiteY27" fmla="*/ 31012 h 87181"/>
                <a:gd name="connsiteX28" fmla="*/ 25566 w 52361"/>
                <a:gd name="connsiteY28" fmla="*/ 34888 h 87181"/>
                <a:gd name="connsiteX29" fmla="*/ 36929 w 52361"/>
                <a:gd name="connsiteY29" fmla="*/ 31328 h 87181"/>
                <a:gd name="connsiteX30" fmla="*/ 40922 w 52361"/>
                <a:gd name="connsiteY30" fmla="*/ 21123 h 87181"/>
                <a:gd name="connsiteX31" fmla="*/ 36853 w 52361"/>
                <a:gd name="connsiteY31" fmla="*/ 11234 h 87181"/>
                <a:gd name="connsiteX32" fmla="*/ 26411 w 52361"/>
                <a:gd name="connsiteY32" fmla="*/ 7437 h 87181"/>
                <a:gd name="connsiteX33" fmla="*/ 15970 w 52361"/>
                <a:gd name="connsiteY33" fmla="*/ 11313 h 87181"/>
                <a:gd name="connsiteX34" fmla="*/ 11670 w 52361"/>
                <a:gd name="connsiteY34" fmla="*/ 20885 h 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61" h="87181">
                  <a:moveTo>
                    <a:pt x="12361" y="38686"/>
                  </a:moveTo>
                  <a:cubicBezTo>
                    <a:pt x="9444" y="36708"/>
                    <a:pt x="7294" y="34335"/>
                    <a:pt x="5758" y="31566"/>
                  </a:cubicBezTo>
                  <a:cubicBezTo>
                    <a:pt x="4299" y="28797"/>
                    <a:pt x="3532" y="25632"/>
                    <a:pt x="3532" y="22151"/>
                  </a:cubicBezTo>
                  <a:cubicBezTo>
                    <a:pt x="3532" y="16139"/>
                    <a:pt x="5758" y="10996"/>
                    <a:pt x="10134" y="6566"/>
                  </a:cubicBezTo>
                  <a:cubicBezTo>
                    <a:pt x="14511" y="2136"/>
                    <a:pt x="19808" y="0"/>
                    <a:pt x="25950" y="0"/>
                  </a:cubicBezTo>
                  <a:cubicBezTo>
                    <a:pt x="32400" y="0"/>
                    <a:pt x="37774" y="2136"/>
                    <a:pt x="42150" y="6408"/>
                  </a:cubicBezTo>
                  <a:cubicBezTo>
                    <a:pt x="46526" y="10680"/>
                    <a:pt x="48753" y="15743"/>
                    <a:pt x="48753" y="21598"/>
                  </a:cubicBezTo>
                  <a:cubicBezTo>
                    <a:pt x="48753" y="25395"/>
                    <a:pt x="47985" y="28718"/>
                    <a:pt x="46526" y="31566"/>
                  </a:cubicBezTo>
                  <a:cubicBezTo>
                    <a:pt x="45067" y="34335"/>
                    <a:pt x="42764" y="36708"/>
                    <a:pt x="39617" y="38765"/>
                  </a:cubicBezTo>
                  <a:cubicBezTo>
                    <a:pt x="43916" y="41296"/>
                    <a:pt x="47140" y="44224"/>
                    <a:pt x="49214" y="47705"/>
                  </a:cubicBezTo>
                  <a:cubicBezTo>
                    <a:pt x="51286" y="51185"/>
                    <a:pt x="52361" y="55299"/>
                    <a:pt x="52361" y="59967"/>
                  </a:cubicBezTo>
                  <a:cubicBezTo>
                    <a:pt x="52361" y="67878"/>
                    <a:pt x="49904" y="74365"/>
                    <a:pt x="44914" y="79508"/>
                  </a:cubicBezTo>
                  <a:cubicBezTo>
                    <a:pt x="39924" y="84650"/>
                    <a:pt x="33475" y="87182"/>
                    <a:pt x="25643" y="87182"/>
                  </a:cubicBezTo>
                  <a:cubicBezTo>
                    <a:pt x="18503" y="87182"/>
                    <a:pt x="12361" y="84571"/>
                    <a:pt x="7447" y="79429"/>
                  </a:cubicBezTo>
                  <a:cubicBezTo>
                    <a:pt x="2457" y="74286"/>
                    <a:pt x="0" y="67957"/>
                    <a:pt x="0" y="60521"/>
                  </a:cubicBezTo>
                  <a:cubicBezTo>
                    <a:pt x="0" y="55695"/>
                    <a:pt x="998" y="51660"/>
                    <a:pt x="2918" y="48179"/>
                  </a:cubicBezTo>
                  <a:cubicBezTo>
                    <a:pt x="4760" y="44777"/>
                    <a:pt x="7908" y="41613"/>
                    <a:pt x="12361" y="38686"/>
                  </a:cubicBezTo>
                  <a:moveTo>
                    <a:pt x="8062" y="61391"/>
                  </a:moveTo>
                  <a:cubicBezTo>
                    <a:pt x="8062" y="66692"/>
                    <a:pt x="9751" y="71122"/>
                    <a:pt x="13206" y="74682"/>
                  </a:cubicBezTo>
                  <a:cubicBezTo>
                    <a:pt x="16584" y="78163"/>
                    <a:pt x="20730" y="79982"/>
                    <a:pt x="25643" y="79982"/>
                  </a:cubicBezTo>
                  <a:cubicBezTo>
                    <a:pt x="31018" y="79982"/>
                    <a:pt x="35470" y="78163"/>
                    <a:pt x="38925" y="74603"/>
                  </a:cubicBezTo>
                  <a:cubicBezTo>
                    <a:pt x="42380" y="71043"/>
                    <a:pt x="44146" y="66533"/>
                    <a:pt x="44146" y="61075"/>
                  </a:cubicBezTo>
                  <a:cubicBezTo>
                    <a:pt x="44146" y="55458"/>
                    <a:pt x="42534" y="50948"/>
                    <a:pt x="39233" y="47547"/>
                  </a:cubicBezTo>
                  <a:cubicBezTo>
                    <a:pt x="35931" y="44144"/>
                    <a:pt x="31632" y="42404"/>
                    <a:pt x="26258" y="42404"/>
                  </a:cubicBezTo>
                  <a:cubicBezTo>
                    <a:pt x="20653" y="42404"/>
                    <a:pt x="16200" y="44066"/>
                    <a:pt x="12975" y="47467"/>
                  </a:cubicBezTo>
                  <a:cubicBezTo>
                    <a:pt x="9674" y="50869"/>
                    <a:pt x="8062" y="55537"/>
                    <a:pt x="8062" y="61391"/>
                  </a:cubicBezTo>
                  <a:moveTo>
                    <a:pt x="11670" y="20885"/>
                  </a:moveTo>
                  <a:cubicBezTo>
                    <a:pt x="11670" y="24999"/>
                    <a:pt x="12975" y="28401"/>
                    <a:pt x="15509" y="31012"/>
                  </a:cubicBezTo>
                  <a:cubicBezTo>
                    <a:pt x="18119" y="33623"/>
                    <a:pt x="21421" y="34888"/>
                    <a:pt x="25566" y="34888"/>
                  </a:cubicBezTo>
                  <a:cubicBezTo>
                    <a:pt x="30480" y="34888"/>
                    <a:pt x="34319" y="33702"/>
                    <a:pt x="36929" y="31328"/>
                  </a:cubicBezTo>
                  <a:cubicBezTo>
                    <a:pt x="39540" y="28955"/>
                    <a:pt x="40922" y="25553"/>
                    <a:pt x="40922" y="21123"/>
                  </a:cubicBezTo>
                  <a:cubicBezTo>
                    <a:pt x="40922" y="17088"/>
                    <a:pt x="39540" y="13845"/>
                    <a:pt x="36853" y="11234"/>
                  </a:cubicBezTo>
                  <a:cubicBezTo>
                    <a:pt x="34165" y="8702"/>
                    <a:pt x="30634" y="7437"/>
                    <a:pt x="26411" y="7437"/>
                  </a:cubicBezTo>
                  <a:cubicBezTo>
                    <a:pt x="22265" y="7437"/>
                    <a:pt x="18733" y="8702"/>
                    <a:pt x="15970" y="11313"/>
                  </a:cubicBezTo>
                  <a:cubicBezTo>
                    <a:pt x="13129" y="13845"/>
                    <a:pt x="11670" y="17009"/>
                    <a:pt x="11670" y="20885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AB3C972C-4AE5-4D12-87F2-1A67951356CE}"/>
                </a:ext>
              </a:extLst>
            </p:cNvPr>
            <p:cNvSpPr/>
            <p:nvPr/>
          </p:nvSpPr>
          <p:spPr>
            <a:xfrm>
              <a:off x="4099137" y="6146873"/>
              <a:ext cx="22879" cy="83780"/>
            </a:xfrm>
            <a:custGeom>
              <a:avLst/>
              <a:gdLst>
                <a:gd name="connsiteX0" fmla="*/ 22880 w 22879"/>
                <a:gd name="connsiteY0" fmla="*/ 83780 h 83780"/>
                <a:gd name="connsiteX1" fmla="*/ 14358 w 22879"/>
                <a:gd name="connsiteY1" fmla="*/ 83780 h 83780"/>
                <a:gd name="connsiteX2" fmla="*/ 14358 w 22879"/>
                <a:gd name="connsiteY2" fmla="*/ 7199 h 83780"/>
                <a:gd name="connsiteX3" fmla="*/ 0 w 22879"/>
                <a:gd name="connsiteY3" fmla="*/ 7199 h 83780"/>
                <a:gd name="connsiteX4" fmla="*/ 0 w 22879"/>
                <a:gd name="connsiteY4" fmla="*/ 0 h 83780"/>
                <a:gd name="connsiteX5" fmla="*/ 22880 w 22879"/>
                <a:gd name="connsiteY5" fmla="*/ 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9" h="83780">
                  <a:moveTo>
                    <a:pt x="22880" y="83780"/>
                  </a:moveTo>
                  <a:lnTo>
                    <a:pt x="14358" y="83780"/>
                  </a:lnTo>
                  <a:lnTo>
                    <a:pt x="14358" y="7199"/>
                  </a:lnTo>
                  <a:lnTo>
                    <a:pt x="0" y="7199"/>
                  </a:lnTo>
                  <a:lnTo>
                    <a:pt x="0" y="0"/>
                  </a:lnTo>
                  <a:lnTo>
                    <a:pt x="2288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B337646B-89C7-479D-864C-4E7EAF8BD0D1}"/>
                </a:ext>
              </a:extLst>
            </p:cNvPr>
            <p:cNvSpPr/>
            <p:nvPr/>
          </p:nvSpPr>
          <p:spPr>
            <a:xfrm>
              <a:off x="4159713" y="6145132"/>
              <a:ext cx="55432" cy="87102"/>
            </a:xfrm>
            <a:custGeom>
              <a:avLst/>
              <a:gdLst>
                <a:gd name="connsiteX0" fmla="*/ 0 w 55432"/>
                <a:gd name="connsiteY0" fmla="*/ 56090 h 87102"/>
                <a:gd name="connsiteX1" fmla="*/ 0 w 55432"/>
                <a:gd name="connsiteY1" fmla="*/ 31249 h 87102"/>
                <a:gd name="connsiteX2" fmla="*/ 1152 w 55432"/>
                <a:gd name="connsiteY2" fmla="*/ 18987 h 87102"/>
                <a:gd name="connsiteX3" fmla="*/ 4837 w 55432"/>
                <a:gd name="connsiteY3" fmla="*/ 11313 h 87102"/>
                <a:gd name="connsiteX4" fmla="*/ 14741 w 55432"/>
                <a:gd name="connsiteY4" fmla="*/ 2927 h 87102"/>
                <a:gd name="connsiteX5" fmla="*/ 27640 w 55432"/>
                <a:gd name="connsiteY5" fmla="*/ 0 h 87102"/>
                <a:gd name="connsiteX6" fmla="*/ 47985 w 55432"/>
                <a:gd name="connsiteY6" fmla="*/ 8148 h 87102"/>
                <a:gd name="connsiteX7" fmla="*/ 55432 w 55432"/>
                <a:gd name="connsiteY7" fmla="*/ 30775 h 87102"/>
                <a:gd name="connsiteX8" fmla="*/ 55432 w 55432"/>
                <a:gd name="connsiteY8" fmla="*/ 56407 h 87102"/>
                <a:gd name="connsiteX9" fmla="*/ 54357 w 55432"/>
                <a:gd name="connsiteY9" fmla="*/ 67641 h 87102"/>
                <a:gd name="connsiteX10" fmla="*/ 50902 w 55432"/>
                <a:gd name="connsiteY10" fmla="*/ 75473 h 87102"/>
                <a:gd name="connsiteX11" fmla="*/ 40922 w 55432"/>
                <a:gd name="connsiteY11" fmla="*/ 84096 h 87102"/>
                <a:gd name="connsiteX12" fmla="*/ 27640 w 55432"/>
                <a:gd name="connsiteY12" fmla="*/ 87103 h 87102"/>
                <a:gd name="connsiteX13" fmla="*/ 14741 w 55432"/>
                <a:gd name="connsiteY13" fmla="*/ 84176 h 87102"/>
                <a:gd name="connsiteX14" fmla="*/ 4683 w 55432"/>
                <a:gd name="connsiteY14" fmla="*/ 75711 h 87102"/>
                <a:gd name="connsiteX15" fmla="*/ 1075 w 55432"/>
                <a:gd name="connsiteY15" fmla="*/ 67879 h 87102"/>
                <a:gd name="connsiteX16" fmla="*/ 0 w 55432"/>
                <a:gd name="connsiteY16" fmla="*/ 56090 h 87102"/>
                <a:gd name="connsiteX17" fmla="*/ 7985 w 55432"/>
                <a:gd name="connsiteY17" fmla="*/ 57831 h 87102"/>
                <a:gd name="connsiteX18" fmla="*/ 13206 w 55432"/>
                <a:gd name="connsiteY18" fmla="*/ 74049 h 87102"/>
                <a:gd name="connsiteX19" fmla="*/ 27716 w 55432"/>
                <a:gd name="connsiteY19" fmla="*/ 79824 h 87102"/>
                <a:gd name="connsiteX20" fmla="*/ 42150 w 55432"/>
                <a:gd name="connsiteY20" fmla="*/ 74049 h 87102"/>
                <a:gd name="connsiteX21" fmla="*/ 47371 w 55432"/>
                <a:gd name="connsiteY21" fmla="*/ 57990 h 87102"/>
                <a:gd name="connsiteX22" fmla="*/ 47371 w 55432"/>
                <a:gd name="connsiteY22" fmla="*/ 29113 h 87102"/>
                <a:gd name="connsiteX23" fmla="*/ 42150 w 55432"/>
                <a:gd name="connsiteY23" fmla="*/ 13132 h 87102"/>
                <a:gd name="connsiteX24" fmla="*/ 27716 w 55432"/>
                <a:gd name="connsiteY24" fmla="*/ 7357 h 87102"/>
                <a:gd name="connsiteX25" fmla="*/ 13206 w 55432"/>
                <a:gd name="connsiteY25" fmla="*/ 13212 h 87102"/>
                <a:gd name="connsiteX26" fmla="*/ 7985 w 55432"/>
                <a:gd name="connsiteY26" fmla="*/ 29509 h 87102"/>
                <a:gd name="connsiteX27" fmla="*/ 7985 w 55432"/>
                <a:gd name="connsiteY27" fmla="*/ 57831 h 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432" h="87102">
                  <a:moveTo>
                    <a:pt x="0" y="56090"/>
                  </a:moveTo>
                  <a:lnTo>
                    <a:pt x="0" y="31249"/>
                  </a:lnTo>
                  <a:cubicBezTo>
                    <a:pt x="0" y="25870"/>
                    <a:pt x="384" y="21756"/>
                    <a:pt x="1152" y="18987"/>
                  </a:cubicBezTo>
                  <a:cubicBezTo>
                    <a:pt x="1919" y="16218"/>
                    <a:pt x="3148" y="13686"/>
                    <a:pt x="4837" y="11313"/>
                  </a:cubicBezTo>
                  <a:cubicBezTo>
                    <a:pt x="7524" y="7674"/>
                    <a:pt x="10826" y="4826"/>
                    <a:pt x="14741" y="2927"/>
                  </a:cubicBezTo>
                  <a:cubicBezTo>
                    <a:pt x="18656" y="949"/>
                    <a:pt x="22956" y="0"/>
                    <a:pt x="27640" y="0"/>
                  </a:cubicBezTo>
                  <a:cubicBezTo>
                    <a:pt x="36238" y="0"/>
                    <a:pt x="42995" y="2690"/>
                    <a:pt x="47985" y="8148"/>
                  </a:cubicBezTo>
                  <a:cubicBezTo>
                    <a:pt x="52899" y="13607"/>
                    <a:pt x="55432" y="21123"/>
                    <a:pt x="55432" y="30775"/>
                  </a:cubicBezTo>
                  <a:lnTo>
                    <a:pt x="55432" y="56407"/>
                  </a:lnTo>
                  <a:cubicBezTo>
                    <a:pt x="55432" y="60917"/>
                    <a:pt x="55048" y="64635"/>
                    <a:pt x="54357" y="67641"/>
                  </a:cubicBezTo>
                  <a:cubicBezTo>
                    <a:pt x="53666" y="70647"/>
                    <a:pt x="52515" y="73179"/>
                    <a:pt x="50902" y="75473"/>
                  </a:cubicBezTo>
                  <a:cubicBezTo>
                    <a:pt x="48292" y="79192"/>
                    <a:pt x="44991" y="82039"/>
                    <a:pt x="40922" y="84096"/>
                  </a:cubicBezTo>
                  <a:cubicBezTo>
                    <a:pt x="36852" y="86153"/>
                    <a:pt x="32476" y="87103"/>
                    <a:pt x="27640" y="87103"/>
                  </a:cubicBezTo>
                  <a:cubicBezTo>
                    <a:pt x="22956" y="87103"/>
                    <a:pt x="18656" y="86153"/>
                    <a:pt x="14741" y="84176"/>
                  </a:cubicBezTo>
                  <a:cubicBezTo>
                    <a:pt x="10826" y="82277"/>
                    <a:pt x="7447" y="79429"/>
                    <a:pt x="4683" y="75711"/>
                  </a:cubicBezTo>
                  <a:cubicBezTo>
                    <a:pt x="3071" y="73574"/>
                    <a:pt x="1843" y="70964"/>
                    <a:pt x="1075" y="67879"/>
                  </a:cubicBezTo>
                  <a:cubicBezTo>
                    <a:pt x="384" y="64951"/>
                    <a:pt x="0" y="60917"/>
                    <a:pt x="0" y="56090"/>
                  </a:cubicBezTo>
                  <a:moveTo>
                    <a:pt x="7985" y="57831"/>
                  </a:moveTo>
                  <a:cubicBezTo>
                    <a:pt x="7985" y="64793"/>
                    <a:pt x="9751" y="70173"/>
                    <a:pt x="13206" y="74049"/>
                  </a:cubicBezTo>
                  <a:cubicBezTo>
                    <a:pt x="16660" y="77926"/>
                    <a:pt x="21497" y="79824"/>
                    <a:pt x="27716" y="79824"/>
                  </a:cubicBezTo>
                  <a:cubicBezTo>
                    <a:pt x="33858" y="79824"/>
                    <a:pt x="38695" y="77926"/>
                    <a:pt x="42150" y="74049"/>
                  </a:cubicBezTo>
                  <a:cubicBezTo>
                    <a:pt x="45605" y="70173"/>
                    <a:pt x="47371" y="64872"/>
                    <a:pt x="47371" y="57990"/>
                  </a:cubicBezTo>
                  <a:lnTo>
                    <a:pt x="47371" y="29113"/>
                  </a:lnTo>
                  <a:cubicBezTo>
                    <a:pt x="47371" y="22310"/>
                    <a:pt x="45605" y="16930"/>
                    <a:pt x="42150" y="13132"/>
                  </a:cubicBezTo>
                  <a:cubicBezTo>
                    <a:pt x="38618" y="9256"/>
                    <a:pt x="33858" y="7357"/>
                    <a:pt x="27716" y="7357"/>
                  </a:cubicBezTo>
                  <a:cubicBezTo>
                    <a:pt x="21574" y="7357"/>
                    <a:pt x="16737" y="9335"/>
                    <a:pt x="13206" y="13212"/>
                  </a:cubicBezTo>
                  <a:cubicBezTo>
                    <a:pt x="9751" y="17088"/>
                    <a:pt x="7985" y="22547"/>
                    <a:pt x="7985" y="29509"/>
                  </a:cubicBezTo>
                  <a:lnTo>
                    <a:pt x="7985" y="5783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4A8072C8-93A9-4D9B-8B2D-287F2BAE7FAE}"/>
                </a:ext>
              </a:extLst>
            </p:cNvPr>
            <p:cNvSpPr/>
            <p:nvPr/>
          </p:nvSpPr>
          <p:spPr>
            <a:xfrm>
              <a:off x="738813" y="5651550"/>
              <a:ext cx="73244" cy="83780"/>
            </a:xfrm>
            <a:custGeom>
              <a:avLst/>
              <a:gdLst>
                <a:gd name="connsiteX0" fmla="*/ 8522 w 73244"/>
                <a:gd name="connsiteY0" fmla="*/ 83780 h 83780"/>
                <a:gd name="connsiteX1" fmla="*/ 0 w 73244"/>
                <a:gd name="connsiteY1" fmla="*/ 83780 h 83780"/>
                <a:gd name="connsiteX2" fmla="*/ 31862 w 73244"/>
                <a:gd name="connsiteY2" fmla="*/ 0 h 83780"/>
                <a:gd name="connsiteX3" fmla="*/ 41536 w 73244"/>
                <a:gd name="connsiteY3" fmla="*/ 0 h 83780"/>
                <a:gd name="connsiteX4" fmla="*/ 73244 w 73244"/>
                <a:gd name="connsiteY4" fmla="*/ 83780 h 83780"/>
                <a:gd name="connsiteX5" fmla="*/ 64645 w 73244"/>
                <a:gd name="connsiteY5" fmla="*/ 83780 h 83780"/>
                <a:gd name="connsiteX6" fmla="*/ 54818 w 73244"/>
                <a:gd name="connsiteY6" fmla="*/ 57436 h 83780"/>
                <a:gd name="connsiteX7" fmla="*/ 18349 w 73244"/>
                <a:gd name="connsiteY7" fmla="*/ 57436 h 83780"/>
                <a:gd name="connsiteX8" fmla="*/ 8522 w 73244"/>
                <a:gd name="connsiteY8" fmla="*/ 83780 h 83780"/>
                <a:gd name="connsiteX9" fmla="*/ 52054 w 73244"/>
                <a:gd name="connsiteY9" fmla="*/ 49841 h 83780"/>
                <a:gd name="connsiteX10" fmla="*/ 36545 w 73244"/>
                <a:gd name="connsiteY10" fmla="*/ 7832 h 83780"/>
                <a:gd name="connsiteX11" fmla="*/ 21190 w 73244"/>
                <a:gd name="connsiteY11" fmla="*/ 49841 h 83780"/>
                <a:gd name="connsiteX12" fmla="*/ 52054 w 73244"/>
                <a:gd name="connsiteY12" fmla="*/ 49841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244" h="83780">
                  <a:moveTo>
                    <a:pt x="8522" y="83780"/>
                  </a:moveTo>
                  <a:lnTo>
                    <a:pt x="0" y="83780"/>
                  </a:lnTo>
                  <a:lnTo>
                    <a:pt x="31862" y="0"/>
                  </a:lnTo>
                  <a:lnTo>
                    <a:pt x="41536" y="0"/>
                  </a:lnTo>
                  <a:lnTo>
                    <a:pt x="73244" y="83780"/>
                  </a:lnTo>
                  <a:lnTo>
                    <a:pt x="64645" y="83780"/>
                  </a:lnTo>
                  <a:lnTo>
                    <a:pt x="54818" y="57436"/>
                  </a:lnTo>
                  <a:lnTo>
                    <a:pt x="18349" y="57436"/>
                  </a:lnTo>
                  <a:lnTo>
                    <a:pt x="8522" y="83780"/>
                  </a:lnTo>
                  <a:close/>
                  <a:moveTo>
                    <a:pt x="52054" y="49841"/>
                  </a:moveTo>
                  <a:lnTo>
                    <a:pt x="36545" y="7832"/>
                  </a:lnTo>
                  <a:lnTo>
                    <a:pt x="21190" y="49841"/>
                  </a:lnTo>
                  <a:lnTo>
                    <a:pt x="52054" y="4984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3026DFEC-5C77-4033-85D1-F5741D40953C}"/>
                </a:ext>
              </a:extLst>
            </p:cNvPr>
            <p:cNvSpPr/>
            <p:nvPr/>
          </p:nvSpPr>
          <p:spPr>
            <a:xfrm>
              <a:off x="813823" y="5651550"/>
              <a:ext cx="63263" cy="85441"/>
            </a:xfrm>
            <a:custGeom>
              <a:avLst/>
              <a:gdLst>
                <a:gd name="connsiteX0" fmla="*/ 55279 w 63263"/>
                <a:gd name="connsiteY0" fmla="*/ 30458 h 85441"/>
                <a:gd name="connsiteX1" fmla="*/ 55279 w 63263"/>
                <a:gd name="connsiteY1" fmla="*/ 16376 h 85441"/>
                <a:gd name="connsiteX2" fmla="*/ 55279 w 63263"/>
                <a:gd name="connsiteY2" fmla="*/ 0 h 85441"/>
                <a:gd name="connsiteX3" fmla="*/ 63263 w 63263"/>
                <a:gd name="connsiteY3" fmla="*/ 0 h 85441"/>
                <a:gd name="connsiteX4" fmla="*/ 63263 w 63263"/>
                <a:gd name="connsiteY4" fmla="*/ 83780 h 85441"/>
                <a:gd name="connsiteX5" fmla="*/ 55279 w 63263"/>
                <a:gd name="connsiteY5" fmla="*/ 83780 h 85441"/>
                <a:gd name="connsiteX6" fmla="*/ 55279 w 63263"/>
                <a:gd name="connsiteY6" fmla="*/ 74207 h 85441"/>
                <a:gd name="connsiteX7" fmla="*/ 44914 w 63263"/>
                <a:gd name="connsiteY7" fmla="*/ 82435 h 85441"/>
                <a:gd name="connsiteX8" fmla="*/ 31785 w 63263"/>
                <a:gd name="connsiteY8" fmla="*/ 85441 h 85441"/>
                <a:gd name="connsiteX9" fmla="*/ 9213 w 63263"/>
                <a:gd name="connsiteY9" fmla="*/ 75790 h 85441"/>
                <a:gd name="connsiteX10" fmla="*/ 0 w 63263"/>
                <a:gd name="connsiteY10" fmla="*/ 52056 h 85441"/>
                <a:gd name="connsiteX11" fmla="*/ 9060 w 63263"/>
                <a:gd name="connsiteY11" fmla="*/ 28639 h 85441"/>
                <a:gd name="connsiteX12" fmla="*/ 31785 w 63263"/>
                <a:gd name="connsiteY12" fmla="*/ 19066 h 85441"/>
                <a:gd name="connsiteX13" fmla="*/ 45067 w 63263"/>
                <a:gd name="connsiteY13" fmla="*/ 21993 h 85441"/>
                <a:gd name="connsiteX14" fmla="*/ 55279 w 63263"/>
                <a:gd name="connsiteY14" fmla="*/ 30458 h 85441"/>
                <a:gd name="connsiteX15" fmla="*/ 55432 w 63263"/>
                <a:gd name="connsiteY15" fmla="*/ 52689 h 85441"/>
                <a:gd name="connsiteX16" fmla="*/ 48446 w 63263"/>
                <a:gd name="connsiteY16" fmla="*/ 34177 h 85441"/>
                <a:gd name="connsiteX17" fmla="*/ 31939 w 63263"/>
                <a:gd name="connsiteY17" fmla="*/ 26502 h 85441"/>
                <a:gd name="connsiteX18" fmla="*/ 15125 w 63263"/>
                <a:gd name="connsiteY18" fmla="*/ 33781 h 85441"/>
                <a:gd name="connsiteX19" fmla="*/ 8138 w 63263"/>
                <a:gd name="connsiteY19" fmla="*/ 51581 h 85441"/>
                <a:gd name="connsiteX20" fmla="*/ 15125 w 63263"/>
                <a:gd name="connsiteY20" fmla="*/ 70252 h 85441"/>
                <a:gd name="connsiteX21" fmla="*/ 32092 w 63263"/>
                <a:gd name="connsiteY21" fmla="*/ 77768 h 85441"/>
                <a:gd name="connsiteX22" fmla="*/ 48292 w 63263"/>
                <a:gd name="connsiteY22" fmla="*/ 70252 h 85441"/>
                <a:gd name="connsiteX23" fmla="*/ 55432 w 63263"/>
                <a:gd name="connsiteY23" fmla="*/ 52689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263" h="85441">
                  <a:moveTo>
                    <a:pt x="55279" y="30458"/>
                  </a:moveTo>
                  <a:lnTo>
                    <a:pt x="55279" y="16376"/>
                  </a:lnTo>
                  <a:lnTo>
                    <a:pt x="55279" y="0"/>
                  </a:lnTo>
                  <a:lnTo>
                    <a:pt x="63263" y="0"/>
                  </a:lnTo>
                  <a:lnTo>
                    <a:pt x="63263" y="83780"/>
                  </a:lnTo>
                  <a:lnTo>
                    <a:pt x="55279" y="83780"/>
                  </a:lnTo>
                  <a:lnTo>
                    <a:pt x="55279" y="74207"/>
                  </a:lnTo>
                  <a:cubicBezTo>
                    <a:pt x="52515" y="77768"/>
                    <a:pt x="49060" y="80457"/>
                    <a:pt x="44914" y="82435"/>
                  </a:cubicBezTo>
                  <a:cubicBezTo>
                    <a:pt x="40768" y="84413"/>
                    <a:pt x="36392" y="85441"/>
                    <a:pt x="31785" y="85441"/>
                  </a:cubicBezTo>
                  <a:cubicBezTo>
                    <a:pt x="22879" y="85441"/>
                    <a:pt x="15355" y="82198"/>
                    <a:pt x="9213" y="75790"/>
                  </a:cubicBezTo>
                  <a:cubicBezTo>
                    <a:pt x="3071" y="69303"/>
                    <a:pt x="0" y="61470"/>
                    <a:pt x="0" y="52056"/>
                  </a:cubicBezTo>
                  <a:cubicBezTo>
                    <a:pt x="0" y="42800"/>
                    <a:pt x="2994" y="34968"/>
                    <a:pt x="9060" y="28639"/>
                  </a:cubicBezTo>
                  <a:cubicBezTo>
                    <a:pt x="15125" y="22310"/>
                    <a:pt x="22649" y="19066"/>
                    <a:pt x="31785" y="19066"/>
                  </a:cubicBezTo>
                  <a:cubicBezTo>
                    <a:pt x="36699" y="19066"/>
                    <a:pt x="41075" y="20016"/>
                    <a:pt x="45067" y="21993"/>
                  </a:cubicBezTo>
                  <a:cubicBezTo>
                    <a:pt x="49060" y="23892"/>
                    <a:pt x="52438" y="26740"/>
                    <a:pt x="55279" y="30458"/>
                  </a:cubicBezTo>
                  <a:moveTo>
                    <a:pt x="55432" y="52689"/>
                  </a:moveTo>
                  <a:cubicBezTo>
                    <a:pt x="55432" y="45490"/>
                    <a:pt x="53129" y="39319"/>
                    <a:pt x="48446" y="34177"/>
                  </a:cubicBezTo>
                  <a:cubicBezTo>
                    <a:pt x="43762" y="29113"/>
                    <a:pt x="38311" y="26502"/>
                    <a:pt x="31939" y="26502"/>
                  </a:cubicBezTo>
                  <a:cubicBezTo>
                    <a:pt x="25413" y="26502"/>
                    <a:pt x="19808" y="28955"/>
                    <a:pt x="15125" y="33781"/>
                  </a:cubicBezTo>
                  <a:cubicBezTo>
                    <a:pt x="10442" y="38607"/>
                    <a:pt x="8138" y="44540"/>
                    <a:pt x="8138" y="51581"/>
                  </a:cubicBezTo>
                  <a:cubicBezTo>
                    <a:pt x="8138" y="59018"/>
                    <a:pt x="10442" y="65189"/>
                    <a:pt x="15125" y="70252"/>
                  </a:cubicBezTo>
                  <a:cubicBezTo>
                    <a:pt x="19808" y="75236"/>
                    <a:pt x="25490" y="77768"/>
                    <a:pt x="32092" y="77768"/>
                  </a:cubicBezTo>
                  <a:cubicBezTo>
                    <a:pt x="38234" y="77768"/>
                    <a:pt x="43609" y="75236"/>
                    <a:pt x="48292" y="70252"/>
                  </a:cubicBezTo>
                  <a:cubicBezTo>
                    <a:pt x="53129" y="65268"/>
                    <a:pt x="55432" y="59413"/>
                    <a:pt x="55432" y="52689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699F157D-6FC4-4A60-87E1-A57920082B34}"/>
                </a:ext>
              </a:extLst>
            </p:cNvPr>
            <p:cNvSpPr/>
            <p:nvPr/>
          </p:nvSpPr>
          <p:spPr>
            <a:xfrm>
              <a:off x="886453" y="5651550"/>
              <a:ext cx="63263" cy="85441"/>
            </a:xfrm>
            <a:custGeom>
              <a:avLst/>
              <a:gdLst>
                <a:gd name="connsiteX0" fmla="*/ 55279 w 63263"/>
                <a:gd name="connsiteY0" fmla="*/ 30458 h 85441"/>
                <a:gd name="connsiteX1" fmla="*/ 55279 w 63263"/>
                <a:gd name="connsiteY1" fmla="*/ 16376 h 85441"/>
                <a:gd name="connsiteX2" fmla="*/ 55279 w 63263"/>
                <a:gd name="connsiteY2" fmla="*/ 0 h 85441"/>
                <a:gd name="connsiteX3" fmla="*/ 63263 w 63263"/>
                <a:gd name="connsiteY3" fmla="*/ 0 h 85441"/>
                <a:gd name="connsiteX4" fmla="*/ 63263 w 63263"/>
                <a:gd name="connsiteY4" fmla="*/ 83780 h 85441"/>
                <a:gd name="connsiteX5" fmla="*/ 55279 w 63263"/>
                <a:gd name="connsiteY5" fmla="*/ 83780 h 85441"/>
                <a:gd name="connsiteX6" fmla="*/ 55279 w 63263"/>
                <a:gd name="connsiteY6" fmla="*/ 74207 h 85441"/>
                <a:gd name="connsiteX7" fmla="*/ 44914 w 63263"/>
                <a:gd name="connsiteY7" fmla="*/ 82435 h 85441"/>
                <a:gd name="connsiteX8" fmla="*/ 31785 w 63263"/>
                <a:gd name="connsiteY8" fmla="*/ 85441 h 85441"/>
                <a:gd name="connsiteX9" fmla="*/ 9213 w 63263"/>
                <a:gd name="connsiteY9" fmla="*/ 75790 h 85441"/>
                <a:gd name="connsiteX10" fmla="*/ 0 w 63263"/>
                <a:gd name="connsiteY10" fmla="*/ 52056 h 85441"/>
                <a:gd name="connsiteX11" fmla="*/ 9060 w 63263"/>
                <a:gd name="connsiteY11" fmla="*/ 28639 h 85441"/>
                <a:gd name="connsiteX12" fmla="*/ 31785 w 63263"/>
                <a:gd name="connsiteY12" fmla="*/ 19066 h 85441"/>
                <a:gd name="connsiteX13" fmla="*/ 45067 w 63263"/>
                <a:gd name="connsiteY13" fmla="*/ 21993 h 85441"/>
                <a:gd name="connsiteX14" fmla="*/ 55279 w 63263"/>
                <a:gd name="connsiteY14" fmla="*/ 30458 h 85441"/>
                <a:gd name="connsiteX15" fmla="*/ 55509 w 63263"/>
                <a:gd name="connsiteY15" fmla="*/ 52689 h 85441"/>
                <a:gd name="connsiteX16" fmla="*/ 48522 w 63263"/>
                <a:gd name="connsiteY16" fmla="*/ 34177 h 85441"/>
                <a:gd name="connsiteX17" fmla="*/ 32016 w 63263"/>
                <a:gd name="connsiteY17" fmla="*/ 26502 h 85441"/>
                <a:gd name="connsiteX18" fmla="*/ 15202 w 63263"/>
                <a:gd name="connsiteY18" fmla="*/ 33781 h 85441"/>
                <a:gd name="connsiteX19" fmla="*/ 8215 w 63263"/>
                <a:gd name="connsiteY19" fmla="*/ 51581 h 85441"/>
                <a:gd name="connsiteX20" fmla="*/ 15202 w 63263"/>
                <a:gd name="connsiteY20" fmla="*/ 70252 h 85441"/>
                <a:gd name="connsiteX21" fmla="*/ 32169 w 63263"/>
                <a:gd name="connsiteY21" fmla="*/ 77768 h 85441"/>
                <a:gd name="connsiteX22" fmla="*/ 48369 w 63263"/>
                <a:gd name="connsiteY22" fmla="*/ 70252 h 85441"/>
                <a:gd name="connsiteX23" fmla="*/ 55509 w 63263"/>
                <a:gd name="connsiteY23" fmla="*/ 52689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263" h="85441">
                  <a:moveTo>
                    <a:pt x="55279" y="30458"/>
                  </a:moveTo>
                  <a:lnTo>
                    <a:pt x="55279" y="16376"/>
                  </a:lnTo>
                  <a:lnTo>
                    <a:pt x="55279" y="0"/>
                  </a:lnTo>
                  <a:lnTo>
                    <a:pt x="63263" y="0"/>
                  </a:lnTo>
                  <a:lnTo>
                    <a:pt x="63263" y="83780"/>
                  </a:lnTo>
                  <a:lnTo>
                    <a:pt x="55279" y="83780"/>
                  </a:lnTo>
                  <a:lnTo>
                    <a:pt x="55279" y="74207"/>
                  </a:lnTo>
                  <a:cubicBezTo>
                    <a:pt x="52515" y="77768"/>
                    <a:pt x="49060" y="80457"/>
                    <a:pt x="44914" y="82435"/>
                  </a:cubicBezTo>
                  <a:cubicBezTo>
                    <a:pt x="40768" y="84413"/>
                    <a:pt x="36392" y="85441"/>
                    <a:pt x="31785" y="85441"/>
                  </a:cubicBezTo>
                  <a:cubicBezTo>
                    <a:pt x="22802" y="85441"/>
                    <a:pt x="15355" y="82198"/>
                    <a:pt x="9213" y="75790"/>
                  </a:cubicBezTo>
                  <a:cubicBezTo>
                    <a:pt x="3071" y="69303"/>
                    <a:pt x="0" y="61470"/>
                    <a:pt x="0" y="52056"/>
                  </a:cubicBezTo>
                  <a:cubicBezTo>
                    <a:pt x="0" y="42800"/>
                    <a:pt x="2994" y="34968"/>
                    <a:pt x="9060" y="28639"/>
                  </a:cubicBezTo>
                  <a:cubicBezTo>
                    <a:pt x="15125" y="22310"/>
                    <a:pt x="22649" y="19066"/>
                    <a:pt x="31785" y="19066"/>
                  </a:cubicBezTo>
                  <a:cubicBezTo>
                    <a:pt x="36699" y="19066"/>
                    <a:pt x="41075" y="20016"/>
                    <a:pt x="45067" y="21993"/>
                  </a:cubicBezTo>
                  <a:cubicBezTo>
                    <a:pt x="49060" y="23892"/>
                    <a:pt x="52438" y="26740"/>
                    <a:pt x="55279" y="30458"/>
                  </a:cubicBezTo>
                  <a:moveTo>
                    <a:pt x="55509" y="52689"/>
                  </a:moveTo>
                  <a:cubicBezTo>
                    <a:pt x="55509" y="45490"/>
                    <a:pt x="53129" y="39319"/>
                    <a:pt x="48522" y="34177"/>
                  </a:cubicBezTo>
                  <a:cubicBezTo>
                    <a:pt x="43839" y="29113"/>
                    <a:pt x="38388" y="26502"/>
                    <a:pt x="32016" y="26502"/>
                  </a:cubicBezTo>
                  <a:cubicBezTo>
                    <a:pt x="25490" y="26502"/>
                    <a:pt x="19885" y="28955"/>
                    <a:pt x="15202" y="33781"/>
                  </a:cubicBezTo>
                  <a:cubicBezTo>
                    <a:pt x="10518" y="38607"/>
                    <a:pt x="8215" y="44540"/>
                    <a:pt x="8215" y="51581"/>
                  </a:cubicBezTo>
                  <a:cubicBezTo>
                    <a:pt x="8215" y="59018"/>
                    <a:pt x="10595" y="65189"/>
                    <a:pt x="15202" y="70252"/>
                  </a:cubicBezTo>
                  <a:cubicBezTo>
                    <a:pt x="19885" y="75236"/>
                    <a:pt x="25566" y="77768"/>
                    <a:pt x="32169" y="77768"/>
                  </a:cubicBezTo>
                  <a:cubicBezTo>
                    <a:pt x="38311" y="77768"/>
                    <a:pt x="43685" y="75236"/>
                    <a:pt x="48369" y="70252"/>
                  </a:cubicBezTo>
                  <a:cubicBezTo>
                    <a:pt x="53129" y="65268"/>
                    <a:pt x="55509" y="59413"/>
                    <a:pt x="55509" y="52689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039FD9AB-6A2B-4EED-A0F5-D082D82C2DA5}"/>
                </a:ext>
              </a:extLst>
            </p:cNvPr>
            <p:cNvSpPr/>
            <p:nvPr/>
          </p:nvSpPr>
          <p:spPr>
            <a:xfrm>
              <a:off x="962154" y="5671091"/>
              <a:ext cx="21957" cy="64239"/>
            </a:xfrm>
            <a:custGeom>
              <a:avLst/>
              <a:gdLst>
                <a:gd name="connsiteX0" fmla="*/ 8061 w 21957"/>
                <a:gd name="connsiteY0" fmla="*/ 64239 h 64239"/>
                <a:gd name="connsiteX1" fmla="*/ 0 w 21957"/>
                <a:gd name="connsiteY1" fmla="*/ 64239 h 64239"/>
                <a:gd name="connsiteX2" fmla="*/ 0 w 21957"/>
                <a:gd name="connsiteY2" fmla="*/ 949 h 64239"/>
                <a:gd name="connsiteX3" fmla="*/ 7447 w 21957"/>
                <a:gd name="connsiteY3" fmla="*/ 949 h 64239"/>
                <a:gd name="connsiteX4" fmla="*/ 7447 w 21957"/>
                <a:gd name="connsiteY4" fmla="*/ 8228 h 64239"/>
                <a:gd name="connsiteX5" fmla="*/ 13820 w 21957"/>
                <a:gd name="connsiteY5" fmla="*/ 2057 h 64239"/>
                <a:gd name="connsiteX6" fmla="*/ 21881 w 21957"/>
                <a:gd name="connsiteY6" fmla="*/ 0 h 64239"/>
                <a:gd name="connsiteX7" fmla="*/ 21958 w 21957"/>
                <a:gd name="connsiteY7" fmla="*/ 8861 h 64239"/>
                <a:gd name="connsiteX8" fmla="*/ 11209 w 21957"/>
                <a:gd name="connsiteY8" fmla="*/ 13449 h 64239"/>
                <a:gd name="connsiteX9" fmla="*/ 7985 w 21957"/>
                <a:gd name="connsiteY9" fmla="*/ 26107 h 64239"/>
                <a:gd name="connsiteX10" fmla="*/ 7985 w 21957"/>
                <a:gd name="connsiteY10" fmla="*/ 64239 h 6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57" h="64239">
                  <a:moveTo>
                    <a:pt x="8061" y="64239"/>
                  </a:moveTo>
                  <a:lnTo>
                    <a:pt x="0" y="64239"/>
                  </a:lnTo>
                  <a:lnTo>
                    <a:pt x="0" y="949"/>
                  </a:lnTo>
                  <a:lnTo>
                    <a:pt x="7447" y="949"/>
                  </a:lnTo>
                  <a:lnTo>
                    <a:pt x="7447" y="8228"/>
                  </a:lnTo>
                  <a:cubicBezTo>
                    <a:pt x="9367" y="5380"/>
                    <a:pt x="11516" y="3402"/>
                    <a:pt x="13820" y="2057"/>
                  </a:cubicBezTo>
                  <a:cubicBezTo>
                    <a:pt x="16123" y="791"/>
                    <a:pt x="18810" y="79"/>
                    <a:pt x="21881" y="0"/>
                  </a:cubicBezTo>
                  <a:lnTo>
                    <a:pt x="21958" y="8861"/>
                  </a:lnTo>
                  <a:cubicBezTo>
                    <a:pt x="16967" y="9335"/>
                    <a:pt x="13359" y="10838"/>
                    <a:pt x="11209" y="13449"/>
                  </a:cubicBezTo>
                  <a:cubicBezTo>
                    <a:pt x="9060" y="16060"/>
                    <a:pt x="7985" y="20253"/>
                    <a:pt x="7985" y="26107"/>
                  </a:cubicBezTo>
                  <a:lnTo>
                    <a:pt x="7985" y="6423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4C883A79-D3EB-4672-9FF5-E72D67B9BF36}"/>
                </a:ext>
              </a:extLst>
            </p:cNvPr>
            <p:cNvSpPr/>
            <p:nvPr/>
          </p:nvSpPr>
          <p:spPr>
            <a:xfrm>
              <a:off x="987644" y="5670379"/>
              <a:ext cx="64184" cy="66770"/>
            </a:xfrm>
            <a:custGeom>
              <a:avLst/>
              <a:gdLst>
                <a:gd name="connsiteX0" fmla="*/ 64185 w 64184"/>
                <a:gd name="connsiteY0" fmla="*/ 35838 h 66770"/>
                <a:gd name="connsiteX1" fmla="*/ 8292 w 64184"/>
                <a:gd name="connsiteY1" fmla="*/ 35838 h 66770"/>
                <a:gd name="connsiteX2" fmla="*/ 15585 w 64184"/>
                <a:gd name="connsiteY2" fmla="*/ 52610 h 66770"/>
                <a:gd name="connsiteX3" fmla="*/ 32092 w 64184"/>
                <a:gd name="connsiteY3" fmla="*/ 59018 h 66770"/>
                <a:gd name="connsiteX4" fmla="*/ 44684 w 64184"/>
                <a:gd name="connsiteY4" fmla="*/ 55299 h 66770"/>
                <a:gd name="connsiteX5" fmla="*/ 53282 w 64184"/>
                <a:gd name="connsiteY5" fmla="*/ 44936 h 66770"/>
                <a:gd name="connsiteX6" fmla="*/ 62265 w 64184"/>
                <a:gd name="connsiteY6" fmla="*/ 44936 h 66770"/>
                <a:gd name="connsiteX7" fmla="*/ 50211 w 64184"/>
                <a:gd name="connsiteY7" fmla="*/ 61154 h 66770"/>
                <a:gd name="connsiteX8" fmla="*/ 32246 w 64184"/>
                <a:gd name="connsiteY8" fmla="*/ 66771 h 66770"/>
                <a:gd name="connsiteX9" fmla="*/ 9367 w 64184"/>
                <a:gd name="connsiteY9" fmla="*/ 56961 h 66770"/>
                <a:gd name="connsiteX10" fmla="*/ 0 w 64184"/>
                <a:gd name="connsiteY10" fmla="*/ 33306 h 66770"/>
                <a:gd name="connsiteX11" fmla="*/ 9136 w 64184"/>
                <a:gd name="connsiteY11" fmla="*/ 9414 h 66770"/>
                <a:gd name="connsiteX12" fmla="*/ 32553 w 64184"/>
                <a:gd name="connsiteY12" fmla="*/ 0 h 66770"/>
                <a:gd name="connsiteX13" fmla="*/ 55355 w 64184"/>
                <a:gd name="connsiteY13" fmla="*/ 9810 h 66770"/>
                <a:gd name="connsiteX14" fmla="*/ 64185 w 64184"/>
                <a:gd name="connsiteY14" fmla="*/ 35284 h 66770"/>
                <a:gd name="connsiteX15" fmla="*/ 64185 w 64184"/>
                <a:gd name="connsiteY15" fmla="*/ 35838 h 66770"/>
                <a:gd name="connsiteX16" fmla="*/ 55355 w 64184"/>
                <a:gd name="connsiteY16" fmla="*/ 28718 h 66770"/>
                <a:gd name="connsiteX17" fmla="*/ 47064 w 64184"/>
                <a:gd name="connsiteY17" fmla="*/ 12816 h 66770"/>
                <a:gd name="connsiteX18" fmla="*/ 31401 w 64184"/>
                <a:gd name="connsiteY18" fmla="*/ 7437 h 66770"/>
                <a:gd name="connsiteX19" fmla="*/ 16123 w 64184"/>
                <a:gd name="connsiteY19" fmla="*/ 13212 h 66770"/>
                <a:gd name="connsiteX20" fmla="*/ 8445 w 64184"/>
                <a:gd name="connsiteY20" fmla="*/ 28718 h 66770"/>
                <a:gd name="connsiteX21" fmla="*/ 55355 w 64184"/>
                <a:gd name="connsiteY21" fmla="*/ 28718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184" h="66770">
                  <a:moveTo>
                    <a:pt x="64185" y="35838"/>
                  </a:moveTo>
                  <a:lnTo>
                    <a:pt x="8292" y="35838"/>
                  </a:lnTo>
                  <a:cubicBezTo>
                    <a:pt x="8752" y="42721"/>
                    <a:pt x="11209" y="48338"/>
                    <a:pt x="15585" y="52610"/>
                  </a:cubicBezTo>
                  <a:cubicBezTo>
                    <a:pt x="19962" y="56882"/>
                    <a:pt x="25490" y="59018"/>
                    <a:pt x="32092" y="59018"/>
                  </a:cubicBezTo>
                  <a:cubicBezTo>
                    <a:pt x="36776" y="59018"/>
                    <a:pt x="40922" y="57752"/>
                    <a:pt x="44684" y="55299"/>
                  </a:cubicBezTo>
                  <a:cubicBezTo>
                    <a:pt x="48369" y="52847"/>
                    <a:pt x="51286" y="49366"/>
                    <a:pt x="53282" y="44936"/>
                  </a:cubicBezTo>
                  <a:lnTo>
                    <a:pt x="62265" y="44936"/>
                  </a:lnTo>
                  <a:cubicBezTo>
                    <a:pt x="59425" y="51977"/>
                    <a:pt x="55432" y="57356"/>
                    <a:pt x="50211" y="61154"/>
                  </a:cubicBezTo>
                  <a:cubicBezTo>
                    <a:pt x="45067" y="64951"/>
                    <a:pt x="39079" y="66771"/>
                    <a:pt x="32246" y="66771"/>
                  </a:cubicBezTo>
                  <a:cubicBezTo>
                    <a:pt x="23263" y="66771"/>
                    <a:pt x="15585" y="63448"/>
                    <a:pt x="9367" y="56961"/>
                  </a:cubicBezTo>
                  <a:cubicBezTo>
                    <a:pt x="3148" y="50395"/>
                    <a:pt x="0" y="42483"/>
                    <a:pt x="0" y="33306"/>
                  </a:cubicBezTo>
                  <a:cubicBezTo>
                    <a:pt x="0" y="23655"/>
                    <a:pt x="3071" y="15743"/>
                    <a:pt x="9136" y="9414"/>
                  </a:cubicBezTo>
                  <a:cubicBezTo>
                    <a:pt x="15202" y="3085"/>
                    <a:pt x="23033" y="0"/>
                    <a:pt x="32553" y="0"/>
                  </a:cubicBezTo>
                  <a:cubicBezTo>
                    <a:pt x="41843" y="0"/>
                    <a:pt x="49444" y="3243"/>
                    <a:pt x="55355" y="9810"/>
                  </a:cubicBezTo>
                  <a:cubicBezTo>
                    <a:pt x="61190" y="16376"/>
                    <a:pt x="64185" y="24841"/>
                    <a:pt x="64185" y="35284"/>
                  </a:cubicBezTo>
                  <a:lnTo>
                    <a:pt x="64185" y="35838"/>
                  </a:lnTo>
                  <a:close/>
                  <a:moveTo>
                    <a:pt x="55355" y="28718"/>
                  </a:moveTo>
                  <a:cubicBezTo>
                    <a:pt x="53820" y="21677"/>
                    <a:pt x="51056" y="16376"/>
                    <a:pt x="47064" y="12816"/>
                  </a:cubicBezTo>
                  <a:cubicBezTo>
                    <a:pt x="43071" y="9256"/>
                    <a:pt x="37851" y="7437"/>
                    <a:pt x="31401" y="7437"/>
                  </a:cubicBezTo>
                  <a:cubicBezTo>
                    <a:pt x="25413" y="7437"/>
                    <a:pt x="20346" y="9335"/>
                    <a:pt x="16123" y="13212"/>
                  </a:cubicBezTo>
                  <a:cubicBezTo>
                    <a:pt x="11977" y="17009"/>
                    <a:pt x="9443" y="22231"/>
                    <a:pt x="8445" y="28718"/>
                  </a:cubicBezTo>
                  <a:lnTo>
                    <a:pt x="55355" y="2871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9F77F556-10C2-4E32-955B-B71B17A4506A}"/>
                </a:ext>
              </a:extLst>
            </p:cNvPr>
            <p:cNvSpPr/>
            <p:nvPr/>
          </p:nvSpPr>
          <p:spPr>
            <a:xfrm>
              <a:off x="1057049" y="5670379"/>
              <a:ext cx="39155" cy="66612"/>
            </a:xfrm>
            <a:custGeom>
              <a:avLst/>
              <a:gdLst>
                <a:gd name="connsiteX0" fmla="*/ 0 w 39155"/>
                <a:gd name="connsiteY0" fmla="*/ 45015 h 66612"/>
                <a:gd name="connsiteX1" fmla="*/ 8138 w 39155"/>
                <a:gd name="connsiteY1" fmla="*/ 45015 h 66612"/>
                <a:gd name="connsiteX2" fmla="*/ 8138 w 39155"/>
                <a:gd name="connsiteY2" fmla="*/ 45252 h 66612"/>
                <a:gd name="connsiteX3" fmla="*/ 11440 w 39155"/>
                <a:gd name="connsiteY3" fmla="*/ 55062 h 66612"/>
                <a:gd name="connsiteX4" fmla="*/ 19655 w 39155"/>
                <a:gd name="connsiteY4" fmla="*/ 58939 h 66612"/>
                <a:gd name="connsiteX5" fmla="*/ 27409 w 39155"/>
                <a:gd name="connsiteY5" fmla="*/ 55933 h 66612"/>
                <a:gd name="connsiteX6" fmla="*/ 30480 w 39155"/>
                <a:gd name="connsiteY6" fmla="*/ 48417 h 66612"/>
                <a:gd name="connsiteX7" fmla="*/ 28023 w 39155"/>
                <a:gd name="connsiteY7" fmla="*/ 41139 h 66612"/>
                <a:gd name="connsiteX8" fmla="*/ 19117 w 39155"/>
                <a:gd name="connsiteY8" fmla="*/ 35917 h 66612"/>
                <a:gd name="connsiteX9" fmla="*/ 5605 w 39155"/>
                <a:gd name="connsiteY9" fmla="*/ 28243 h 66612"/>
                <a:gd name="connsiteX10" fmla="*/ 2457 w 39155"/>
                <a:gd name="connsiteY10" fmla="*/ 17721 h 66612"/>
                <a:gd name="connsiteX11" fmla="*/ 7754 w 39155"/>
                <a:gd name="connsiteY11" fmla="*/ 5142 h 66612"/>
                <a:gd name="connsiteX12" fmla="*/ 20499 w 39155"/>
                <a:gd name="connsiteY12" fmla="*/ 0 h 66612"/>
                <a:gd name="connsiteX13" fmla="*/ 33090 w 39155"/>
                <a:gd name="connsiteY13" fmla="*/ 4589 h 66612"/>
                <a:gd name="connsiteX14" fmla="*/ 38081 w 39155"/>
                <a:gd name="connsiteY14" fmla="*/ 17405 h 66612"/>
                <a:gd name="connsiteX15" fmla="*/ 29635 w 39155"/>
                <a:gd name="connsiteY15" fmla="*/ 17405 h 66612"/>
                <a:gd name="connsiteX16" fmla="*/ 26872 w 39155"/>
                <a:gd name="connsiteY16" fmla="*/ 10443 h 66612"/>
                <a:gd name="connsiteX17" fmla="*/ 20038 w 39155"/>
                <a:gd name="connsiteY17" fmla="*/ 7990 h 66612"/>
                <a:gd name="connsiteX18" fmla="*/ 13589 w 39155"/>
                <a:gd name="connsiteY18" fmla="*/ 10680 h 66612"/>
                <a:gd name="connsiteX19" fmla="*/ 10979 w 39155"/>
                <a:gd name="connsiteY19" fmla="*/ 17326 h 66612"/>
                <a:gd name="connsiteX20" fmla="*/ 12054 w 39155"/>
                <a:gd name="connsiteY20" fmla="*/ 22072 h 66612"/>
                <a:gd name="connsiteX21" fmla="*/ 15586 w 39155"/>
                <a:gd name="connsiteY21" fmla="*/ 25553 h 66612"/>
                <a:gd name="connsiteX22" fmla="*/ 22111 w 39155"/>
                <a:gd name="connsiteY22" fmla="*/ 28322 h 66612"/>
                <a:gd name="connsiteX23" fmla="*/ 27870 w 39155"/>
                <a:gd name="connsiteY23" fmla="*/ 30300 h 66612"/>
                <a:gd name="connsiteX24" fmla="*/ 36392 w 39155"/>
                <a:gd name="connsiteY24" fmla="*/ 37025 h 66612"/>
                <a:gd name="connsiteX25" fmla="*/ 39156 w 39155"/>
                <a:gd name="connsiteY25" fmla="*/ 47705 h 66612"/>
                <a:gd name="connsiteX26" fmla="*/ 33551 w 39155"/>
                <a:gd name="connsiteY26" fmla="*/ 61233 h 66612"/>
                <a:gd name="connsiteX27" fmla="*/ 19424 w 39155"/>
                <a:gd name="connsiteY27" fmla="*/ 66612 h 66612"/>
                <a:gd name="connsiteX28" fmla="*/ 5374 w 39155"/>
                <a:gd name="connsiteY28" fmla="*/ 60758 h 66612"/>
                <a:gd name="connsiteX29" fmla="*/ 0 w 39155"/>
                <a:gd name="connsiteY29" fmla="*/ 45015 h 6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155" h="66612">
                  <a:moveTo>
                    <a:pt x="0" y="45015"/>
                  </a:moveTo>
                  <a:lnTo>
                    <a:pt x="8138" y="45015"/>
                  </a:lnTo>
                  <a:lnTo>
                    <a:pt x="8138" y="45252"/>
                  </a:lnTo>
                  <a:cubicBezTo>
                    <a:pt x="8138" y="49208"/>
                    <a:pt x="9290" y="52452"/>
                    <a:pt x="11440" y="55062"/>
                  </a:cubicBezTo>
                  <a:cubicBezTo>
                    <a:pt x="13666" y="57673"/>
                    <a:pt x="16430" y="58939"/>
                    <a:pt x="19655" y="58939"/>
                  </a:cubicBezTo>
                  <a:cubicBezTo>
                    <a:pt x="22802" y="58939"/>
                    <a:pt x="25413" y="57910"/>
                    <a:pt x="27409" y="55933"/>
                  </a:cubicBezTo>
                  <a:cubicBezTo>
                    <a:pt x="29482" y="53955"/>
                    <a:pt x="30480" y="51423"/>
                    <a:pt x="30480" y="48417"/>
                  </a:cubicBezTo>
                  <a:cubicBezTo>
                    <a:pt x="30480" y="45331"/>
                    <a:pt x="29635" y="42958"/>
                    <a:pt x="28023" y="41139"/>
                  </a:cubicBezTo>
                  <a:cubicBezTo>
                    <a:pt x="26411" y="39240"/>
                    <a:pt x="23417" y="37578"/>
                    <a:pt x="19117" y="35917"/>
                  </a:cubicBezTo>
                  <a:cubicBezTo>
                    <a:pt x="12207" y="33385"/>
                    <a:pt x="7754" y="30854"/>
                    <a:pt x="5605" y="28243"/>
                  </a:cubicBezTo>
                  <a:cubicBezTo>
                    <a:pt x="3455" y="25632"/>
                    <a:pt x="2457" y="22151"/>
                    <a:pt x="2457" y="17721"/>
                  </a:cubicBezTo>
                  <a:cubicBezTo>
                    <a:pt x="2457" y="12737"/>
                    <a:pt x="4223" y="8544"/>
                    <a:pt x="7754" y="5142"/>
                  </a:cubicBezTo>
                  <a:cubicBezTo>
                    <a:pt x="11286" y="1662"/>
                    <a:pt x="15509" y="0"/>
                    <a:pt x="20499" y="0"/>
                  </a:cubicBezTo>
                  <a:cubicBezTo>
                    <a:pt x="25797" y="0"/>
                    <a:pt x="30019" y="1503"/>
                    <a:pt x="33090" y="4589"/>
                  </a:cubicBezTo>
                  <a:cubicBezTo>
                    <a:pt x="36238" y="7674"/>
                    <a:pt x="37927" y="11946"/>
                    <a:pt x="38081" y="17405"/>
                  </a:cubicBezTo>
                  <a:lnTo>
                    <a:pt x="29635" y="17405"/>
                  </a:lnTo>
                  <a:cubicBezTo>
                    <a:pt x="29405" y="14399"/>
                    <a:pt x="28484" y="12104"/>
                    <a:pt x="26872" y="10443"/>
                  </a:cubicBezTo>
                  <a:cubicBezTo>
                    <a:pt x="25183" y="8781"/>
                    <a:pt x="22879" y="7990"/>
                    <a:pt x="20038" y="7990"/>
                  </a:cubicBezTo>
                  <a:cubicBezTo>
                    <a:pt x="17428" y="7990"/>
                    <a:pt x="15278" y="8861"/>
                    <a:pt x="13589" y="10680"/>
                  </a:cubicBezTo>
                  <a:cubicBezTo>
                    <a:pt x="11824" y="12421"/>
                    <a:pt x="10979" y="14636"/>
                    <a:pt x="10979" y="17326"/>
                  </a:cubicBezTo>
                  <a:cubicBezTo>
                    <a:pt x="10979" y="19224"/>
                    <a:pt x="11363" y="20807"/>
                    <a:pt x="12054" y="22072"/>
                  </a:cubicBezTo>
                  <a:cubicBezTo>
                    <a:pt x="12745" y="23338"/>
                    <a:pt x="13973" y="24525"/>
                    <a:pt x="15586" y="25553"/>
                  </a:cubicBezTo>
                  <a:cubicBezTo>
                    <a:pt x="17044" y="26502"/>
                    <a:pt x="19271" y="27452"/>
                    <a:pt x="22111" y="28322"/>
                  </a:cubicBezTo>
                  <a:cubicBezTo>
                    <a:pt x="24952" y="29192"/>
                    <a:pt x="26872" y="29826"/>
                    <a:pt x="27870" y="30300"/>
                  </a:cubicBezTo>
                  <a:cubicBezTo>
                    <a:pt x="31708" y="31961"/>
                    <a:pt x="34549" y="34256"/>
                    <a:pt x="36392" y="37025"/>
                  </a:cubicBezTo>
                  <a:cubicBezTo>
                    <a:pt x="38234" y="39794"/>
                    <a:pt x="39156" y="43353"/>
                    <a:pt x="39156" y="47705"/>
                  </a:cubicBezTo>
                  <a:cubicBezTo>
                    <a:pt x="39156" y="53163"/>
                    <a:pt x="37313" y="57673"/>
                    <a:pt x="33551" y="61233"/>
                  </a:cubicBezTo>
                  <a:cubicBezTo>
                    <a:pt x="29789" y="64793"/>
                    <a:pt x="25106" y="66612"/>
                    <a:pt x="19424" y="66612"/>
                  </a:cubicBezTo>
                  <a:cubicBezTo>
                    <a:pt x="13589" y="66612"/>
                    <a:pt x="8906" y="64635"/>
                    <a:pt x="5374" y="60758"/>
                  </a:cubicBezTo>
                  <a:cubicBezTo>
                    <a:pt x="1996" y="56803"/>
                    <a:pt x="154" y="51581"/>
                    <a:pt x="0" y="45015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7464A07D-8787-4FAA-BE9A-1C1040AED534}"/>
                </a:ext>
              </a:extLst>
            </p:cNvPr>
            <p:cNvSpPr/>
            <p:nvPr/>
          </p:nvSpPr>
          <p:spPr>
            <a:xfrm>
              <a:off x="1101886" y="5670379"/>
              <a:ext cx="39232" cy="66612"/>
            </a:xfrm>
            <a:custGeom>
              <a:avLst/>
              <a:gdLst>
                <a:gd name="connsiteX0" fmla="*/ 0 w 39232"/>
                <a:gd name="connsiteY0" fmla="*/ 45015 h 66612"/>
                <a:gd name="connsiteX1" fmla="*/ 8138 w 39232"/>
                <a:gd name="connsiteY1" fmla="*/ 45015 h 66612"/>
                <a:gd name="connsiteX2" fmla="*/ 8138 w 39232"/>
                <a:gd name="connsiteY2" fmla="*/ 45252 h 66612"/>
                <a:gd name="connsiteX3" fmla="*/ 11440 w 39232"/>
                <a:gd name="connsiteY3" fmla="*/ 55062 h 66612"/>
                <a:gd name="connsiteX4" fmla="*/ 19655 w 39232"/>
                <a:gd name="connsiteY4" fmla="*/ 58939 h 66612"/>
                <a:gd name="connsiteX5" fmla="*/ 27409 w 39232"/>
                <a:gd name="connsiteY5" fmla="*/ 55933 h 66612"/>
                <a:gd name="connsiteX6" fmla="*/ 30480 w 39232"/>
                <a:gd name="connsiteY6" fmla="*/ 48417 h 66612"/>
                <a:gd name="connsiteX7" fmla="*/ 28023 w 39232"/>
                <a:gd name="connsiteY7" fmla="*/ 41139 h 66612"/>
                <a:gd name="connsiteX8" fmla="*/ 19194 w 39232"/>
                <a:gd name="connsiteY8" fmla="*/ 35917 h 66612"/>
                <a:gd name="connsiteX9" fmla="*/ 5681 w 39232"/>
                <a:gd name="connsiteY9" fmla="*/ 28243 h 66612"/>
                <a:gd name="connsiteX10" fmla="*/ 2534 w 39232"/>
                <a:gd name="connsiteY10" fmla="*/ 17721 h 66612"/>
                <a:gd name="connsiteX11" fmla="*/ 7831 w 39232"/>
                <a:gd name="connsiteY11" fmla="*/ 5142 h 66612"/>
                <a:gd name="connsiteX12" fmla="*/ 20576 w 39232"/>
                <a:gd name="connsiteY12" fmla="*/ 0 h 66612"/>
                <a:gd name="connsiteX13" fmla="*/ 33167 w 39232"/>
                <a:gd name="connsiteY13" fmla="*/ 4589 h 66612"/>
                <a:gd name="connsiteX14" fmla="*/ 38158 w 39232"/>
                <a:gd name="connsiteY14" fmla="*/ 17405 h 66612"/>
                <a:gd name="connsiteX15" fmla="*/ 29712 w 39232"/>
                <a:gd name="connsiteY15" fmla="*/ 17405 h 66612"/>
                <a:gd name="connsiteX16" fmla="*/ 26948 w 39232"/>
                <a:gd name="connsiteY16" fmla="*/ 10443 h 66612"/>
                <a:gd name="connsiteX17" fmla="*/ 20115 w 39232"/>
                <a:gd name="connsiteY17" fmla="*/ 7990 h 66612"/>
                <a:gd name="connsiteX18" fmla="*/ 13666 w 39232"/>
                <a:gd name="connsiteY18" fmla="*/ 10680 h 66612"/>
                <a:gd name="connsiteX19" fmla="*/ 11056 w 39232"/>
                <a:gd name="connsiteY19" fmla="*/ 17326 h 66612"/>
                <a:gd name="connsiteX20" fmla="*/ 12131 w 39232"/>
                <a:gd name="connsiteY20" fmla="*/ 22072 h 66612"/>
                <a:gd name="connsiteX21" fmla="*/ 15662 w 39232"/>
                <a:gd name="connsiteY21" fmla="*/ 25553 h 66612"/>
                <a:gd name="connsiteX22" fmla="*/ 22188 w 39232"/>
                <a:gd name="connsiteY22" fmla="*/ 28322 h 66612"/>
                <a:gd name="connsiteX23" fmla="*/ 27946 w 39232"/>
                <a:gd name="connsiteY23" fmla="*/ 30300 h 66612"/>
                <a:gd name="connsiteX24" fmla="*/ 36469 w 39232"/>
                <a:gd name="connsiteY24" fmla="*/ 37025 h 66612"/>
                <a:gd name="connsiteX25" fmla="*/ 39232 w 39232"/>
                <a:gd name="connsiteY25" fmla="*/ 47705 h 66612"/>
                <a:gd name="connsiteX26" fmla="*/ 33628 w 39232"/>
                <a:gd name="connsiteY26" fmla="*/ 61233 h 66612"/>
                <a:gd name="connsiteX27" fmla="*/ 19501 w 39232"/>
                <a:gd name="connsiteY27" fmla="*/ 66612 h 66612"/>
                <a:gd name="connsiteX28" fmla="*/ 5451 w 39232"/>
                <a:gd name="connsiteY28" fmla="*/ 60758 h 66612"/>
                <a:gd name="connsiteX29" fmla="*/ 0 w 39232"/>
                <a:gd name="connsiteY29" fmla="*/ 45015 h 6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232" h="66612">
                  <a:moveTo>
                    <a:pt x="0" y="45015"/>
                  </a:moveTo>
                  <a:lnTo>
                    <a:pt x="8138" y="45015"/>
                  </a:lnTo>
                  <a:lnTo>
                    <a:pt x="8138" y="45252"/>
                  </a:lnTo>
                  <a:cubicBezTo>
                    <a:pt x="8138" y="49208"/>
                    <a:pt x="9213" y="52452"/>
                    <a:pt x="11440" y="55062"/>
                  </a:cubicBezTo>
                  <a:cubicBezTo>
                    <a:pt x="13666" y="57673"/>
                    <a:pt x="16430" y="58939"/>
                    <a:pt x="19655" y="58939"/>
                  </a:cubicBezTo>
                  <a:cubicBezTo>
                    <a:pt x="22802" y="58939"/>
                    <a:pt x="25336" y="57910"/>
                    <a:pt x="27409" y="55933"/>
                  </a:cubicBezTo>
                  <a:cubicBezTo>
                    <a:pt x="29482" y="53955"/>
                    <a:pt x="30480" y="51423"/>
                    <a:pt x="30480" y="48417"/>
                  </a:cubicBezTo>
                  <a:cubicBezTo>
                    <a:pt x="30480" y="45331"/>
                    <a:pt x="29635" y="42958"/>
                    <a:pt x="28023" y="41139"/>
                  </a:cubicBezTo>
                  <a:cubicBezTo>
                    <a:pt x="26411" y="39240"/>
                    <a:pt x="23417" y="37578"/>
                    <a:pt x="19194" y="35917"/>
                  </a:cubicBezTo>
                  <a:cubicBezTo>
                    <a:pt x="12284" y="33385"/>
                    <a:pt x="7831" y="30854"/>
                    <a:pt x="5681" y="28243"/>
                  </a:cubicBezTo>
                  <a:cubicBezTo>
                    <a:pt x="3608" y="25632"/>
                    <a:pt x="2534" y="22151"/>
                    <a:pt x="2534" y="17721"/>
                  </a:cubicBezTo>
                  <a:cubicBezTo>
                    <a:pt x="2534" y="12737"/>
                    <a:pt x="4299" y="8544"/>
                    <a:pt x="7831" y="5142"/>
                  </a:cubicBezTo>
                  <a:cubicBezTo>
                    <a:pt x="11363" y="1662"/>
                    <a:pt x="15585" y="0"/>
                    <a:pt x="20576" y="0"/>
                  </a:cubicBezTo>
                  <a:cubicBezTo>
                    <a:pt x="25873" y="0"/>
                    <a:pt x="30096" y="1503"/>
                    <a:pt x="33167" y="4589"/>
                  </a:cubicBezTo>
                  <a:cubicBezTo>
                    <a:pt x="36315" y="7674"/>
                    <a:pt x="37927" y="11946"/>
                    <a:pt x="38158" y="17405"/>
                  </a:cubicBezTo>
                  <a:lnTo>
                    <a:pt x="29712" y="17405"/>
                  </a:lnTo>
                  <a:cubicBezTo>
                    <a:pt x="29559" y="14399"/>
                    <a:pt x="28561" y="12104"/>
                    <a:pt x="26948" y="10443"/>
                  </a:cubicBezTo>
                  <a:cubicBezTo>
                    <a:pt x="25259" y="8781"/>
                    <a:pt x="23033" y="7990"/>
                    <a:pt x="20115" y="7990"/>
                  </a:cubicBezTo>
                  <a:cubicBezTo>
                    <a:pt x="17505" y="7990"/>
                    <a:pt x="15355" y="8861"/>
                    <a:pt x="13666" y="10680"/>
                  </a:cubicBezTo>
                  <a:cubicBezTo>
                    <a:pt x="11900" y="12421"/>
                    <a:pt x="11056" y="14636"/>
                    <a:pt x="11056" y="17326"/>
                  </a:cubicBezTo>
                  <a:cubicBezTo>
                    <a:pt x="11056" y="19224"/>
                    <a:pt x="11363" y="20807"/>
                    <a:pt x="12131" y="22072"/>
                  </a:cubicBezTo>
                  <a:cubicBezTo>
                    <a:pt x="12822" y="23338"/>
                    <a:pt x="14050" y="24525"/>
                    <a:pt x="15662" y="25553"/>
                  </a:cubicBezTo>
                  <a:cubicBezTo>
                    <a:pt x="17198" y="26502"/>
                    <a:pt x="19347" y="27452"/>
                    <a:pt x="22188" y="28322"/>
                  </a:cubicBezTo>
                  <a:cubicBezTo>
                    <a:pt x="25029" y="29192"/>
                    <a:pt x="26948" y="29826"/>
                    <a:pt x="27946" y="30300"/>
                  </a:cubicBezTo>
                  <a:cubicBezTo>
                    <a:pt x="31785" y="31961"/>
                    <a:pt x="34703" y="34256"/>
                    <a:pt x="36469" y="37025"/>
                  </a:cubicBezTo>
                  <a:cubicBezTo>
                    <a:pt x="38311" y="39794"/>
                    <a:pt x="39232" y="43353"/>
                    <a:pt x="39232" y="47705"/>
                  </a:cubicBezTo>
                  <a:cubicBezTo>
                    <a:pt x="39232" y="53163"/>
                    <a:pt x="37390" y="57673"/>
                    <a:pt x="33628" y="61233"/>
                  </a:cubicBezTo>
                  <a:cubicBezTo>
                    <a:pt x="29866" y="64793"/>
                    <a:pt x="25182" y="66612"/>
                    <a:pt x="19501" y="66612"/>
                  </a:cubicBezTo>
                  <a:cubicBezTo>
                    <a:pt x="13666" y="66612"/>
                    <a:pt x="8983" y="64635"/>
                    <a:pt x="5451" y="60758"/>
                  </a:cubicBezTo>
                  <a:cubicBezTo>
                    <a:pt x="2073" y="56803"/>
                    <a:pt x="230" y="51581"/>
                    <a:pt x="0" y="45015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3130861A-D4CF-4FD2-9EB9-0D514D3C1010}"/>
                </a:ext>
              </a:extLst>
            </p:cNvPr>
            <p:cNvSpPr/>
            <p:nvPr/>
          </p:nvSpPr>
          <p:spPr>
            <a:xfrm>
              <a:off x="4643401" y="5940627"/>
              <a:ext cx="51977" cy="83780"/>
            </a:xfrm>
            <a:custGeom>
              <a:avLst/>
              <a:gdLst>
                <a:gd name="connsiteX0" fmla="*/ 11209 w 51977"/>
                <a:gd name="connsiteY0" fmla="*/ 83780 h 83780"/>
                <a:gd name="connsiteX1" fmla="*/ 0 w 51977"/>
                <a:gd name="connsiteY1" fmla="*/ 83780 h 83780"/>
                <a:gd name="connsiteX2" fmla="*/ 0 w 51977"/>
                <a:gd name="connsiteY2" fmla="*/ 0 h 83780"/>
                <a:gd name="connsiteX3" fmla="*/ 11209 w 51977"/>
                <a:gd name="connsiteY3" fmla="*/ 0 h 83780"/>
                <a:gd name="connsiteX4" fmla="*/ 11209 w 51977"/>
                <a:gd name="connsiteY4" fmla="*/ 27611 h 83780"/>
                <a:gd name="connsiteX5" fmla="*/ 18196 w 51977"/>
                <a:gd name="connsiteY5" fmla="*/ 21440 h 83780"/>
                <a:gd name="connsiteX6" fmla="*/ 28253 w 51977"/>
                <a:gd name="connsiteY6" fmla="*/ 19383 h 83780"/>
                <a:gd name="connsiteX7" fmla="*/ 45759 w 51977"/>
                <a:gd name="connsiteY7" fmla="*/ 26740 h 83780"/>
                <a:gd name="connsiteX8" fmla="*/ 51977 w 51977"/>
                <a:gd name="connsiteY8" fmla="*/ 47389 h 83780"/>
                <a:gd name="connsiteX9" fmla="*/ 51977 w 51977"/>
                <a:gd name="connsiteY9" fmla="*/ 83701 h 83780"/>
                <a:gd name="connsiteX10" fmla="*/ 40768 w 51977"/>
                <a:gd name="connsiteY10" fmla="*/ 83701 h 83780"/>
                <a:gd name="connsiteX11" fmla="*/ 40768 w 51977"/>
                <a:gd name="connsiteY11" fmla="*/ 51028 h 83780"/>
                <a:gd name="connsiteX12" fmla="*/ 37313 w 51977"/>
                <a:gd name="connsiteY12" fmla="*/ 35363 h 83780"/>
                <a:gd name="connsiteX13" fmla="*/ 26641 w 51977"/>
                <a:gd name="connsiteY13" fmla="*/ 30221 h 83780"/>
                <a:gd name="connsiteX14" fmla="*/ 18887 w 51977"/>
                <a:gd name="connsiteY14" fmla="*/ 32278 h 83780"/>
                <a:gd name="connsiteX15" fmla="*/ 13513 w 51977"/>
                <a:gd name="connsiteY15" fmla="*/ 38291 h 83780"/>
                <a:gd name="connsiteX16" fmla="*/ 11747 w 51977"/>
                <a:gd name="connsiteY16" fmla="*/ 44066 h 83780"/>
                <a:gd name="connsiteX17" fmla="*/ 11209 w 51977"/>
                <a:gd name="connsiteY17" fmla="*/ 54904 h 83780"/>
                <a:gd name="connsiteX18" fmla="*/ 11209 w 51977"/>
                <a:gd name="connsiteY18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977" h="83780">
                  <a:moveTo>
                    <a:pt x="11209" y="83780"/>
                  </a:moveTo>
                  <a:lnTo>
                    <a:pt x="0" y="83780"/>
                  </a:lnTo>
                  <a:lnTo>
                    <a:pt x="0" y="0"/>
                  </a:lnTo>
                  <a:lnTo>
                    <a:pt x="11209" y="0"/>
                  </a:lnTo>
                  <a:lnTo>
                    <a:pt x="11209" y="27611"/>
                  </a:lnTo>
                  <a:cubicBezTo>
                    <a:pt x="12975" y="24921"/>
                    <a:pt x="15355" y="22864"/>
                    <a:pt x="18196" y="21440"/>
                  </a:cubicBezTo>
                  <a:cubicBezTo>
                    <a:pt x="21037" y="20095"/>
                    <a:pt x="24415" y="19383"/>
                    <a:pt x="28253" y="19383"/>
                  </a:cubicBezTo>
                  <a:cubicBezTo>
                    <a:pt x="35778" y="19383"/>
                    <a:pt x="41536" y="21835"/>
                    <a:pt x="45759" y="26740"/>
                  </a:cubicBezTo>
                  <a:cubicBezTo>
                    <a:pt x="49904" y="31645"/>
                    <a:pt x="51977" y="38528"/>
                    <a:pt x="51977" y="47389"/>
                  </a:cubicBezTo>
                  <a:lnTo>
                    <a:pt x="51977" y="83701"/>
                  </a:lnTo>
                  <a:lnTo>
                    <a:pt x="40768" y="83701"/>
                  </a:lnTo>
                  <a:lnTo>
                    <a:pt x="40768" y="51028"/>
                  </a:lnTo>
                  <a:cubicBezTo>
                    <a:pt x="40768" y="43986"/>
                    <a:pt x="39617" y="38765"/>
                    <a:pt x="37313" y="35363"/>
                  </a:cubicBezTo>
                  <a:cubicBezTo>
                    <a:pt x="35010" y="31962"/>
                    <a:pt x="31402" y="30221"/>
                    <a:pt x="26641" y="30221"/>
                  </a:cubicBezTo>
                  <a:cubicBezTo>
                    <a:pt x="23724" y="30221"/>
                    <a:pt x="21190" y="30933"/>
                    <a:pt x="18887" y="32278"/>
                  </a:cubicBezTo>
                  <a:cubicBezTo>
                    <a:pt x="16660" y="33623"/>
                    <a:pt x="14818" y="35680"/>
                    <a:pt x="13513" y="38291"/>
                  </a:cubicBezTo>
                  <a:cubicBezTo>
                    <a:pt x="12668" y="39873"/>
                    <a:pt x="12131" y="41772"/>
                    <a:pt x="11747" y="44066"/>
                  </a:cubicBezTo>
                  <a:cubicBezTo>
                    <a:pt x="11363" y="46360"/>
                    <a:pt x="11209" y="49920"/>
                    <a:pt x="11209" y="54904"/>
                  </a:cubicBezTo>
                  <a:lnTo>
                    <a:pt x="11209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9A4F7B47-5AA0-473F-83D0-1EA161F8C882}"/>
                </a:ext>
              </a:extLst>
            </p:cNvPr>
            <p:cNvSpPr/>
            <p:nvPr/>
          </p:nvSpPr>
          <p:spPr>
            <a:xfrm>
              <a:off x="4709275" y="5940627"/>
              <a:ext cx="28714" cy="83780"/>
            </a:xfrm>
            <a:custGeom>
              <a:avLst/>
              <a:gdLst>
                <a:gd name="connsiteX0" fmla="*/ 8753 w 28714"/>
                <a:gd name="connsiteY0" fmla="*/ 83780 h 83780"/>
                <a:gd name="connsiteX1" fmla="*/ 8753 w 28714"/>
                <a:gd name="connsiteY1" fmla="*/ 30854 h 83780"/>
                <a:gd name="connsiteX2" fmla="*/ 0 w 28714"/>
                <a:gd name="connsiteY2" fmla="*/ 30854 h 83780"/>
                <a:gd name="connsiteX3" fmla="*/ 0 w 28714"/>
                <a:gd name="connsiteY3" fmla="*/ 20411 h 83780"/>
                <a:gd name="connsiteX4" fmla="*/ 8753 w 28714"/>
                <a:gd name="connsiteY4" fmla="*/ 20411 h 83780"/>
                <a:gd name="connsiteX5" fmla="*/ 8753 w 28714"/>
                <a:gd name="connsiteY5" fmla="*/ 0 h 83780"/>
                <a:gd name="connsiteX6" fmla="*/ 19885 w 28714"/>
                <a:gd name="connsiteY6" fmla="*/ 0 h 83780"/>
                <a:gd name="connsiteX7" fmla="*/ 19885 w 28714"/>
                <a:gd name="connsiteY7" fmla="*/ 20411 h 83780"/>
                <a:gd name="connsiteX8" fmla="*/ 28714 w 28714"/>
                <a:gd name="connsiteY8" fmla="*/ 20411 h 83780"/>
                <a:gd name="connsiteX9" fmla="*/ 28714 w 28714"/>
                <a:gd name="connsiteY9" fmla="*/ 30854 h 83780"/>
                <a:gd name="connsiteX10" fmla="*/ 19885 w 28714"/>
                <a:gd name="connsiteY10" fmla="*/ 30854 h 83780"/>
                <a:gd name="connsiteX11" fmla="*/ 19885 w 28714"/>
                <a:gd name="connsiteY11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14" h="83780">
                  <a:moveTo>
                    <a:pt x="8753" y="83780"/>
                  </a:moveTo>
                  <a:lnTo>
                    <a:pt x="8753" y="30854"/>
                  </a:lnTo>
                  <a:lnTo>
                    <a:pt x="0" y="30854"/>
                  </a:lnTo>
                  <a:lnTo>
                    <a:pt x="0" y="20411"/>
                  </a:lnTo>
                  <a:lnTo>
                    <a:pt x="8753" y="20411"/>
                  </a:lnTo>
                  <a:lnTo>
                    <a:pt x="8753" y="0"/>
                  </a:lnTo>
                  <a:lnTo>
                    <a:pt x="19885" y="0"/>
                  </a:lnTo>
                  <a:lnTo>
                    <a:pt x="19885" y="20411"/>
                  </a:lnTo>
                  <a:lnTo>
                    <a:pt x="28714" y="20411"/>
                  </a:lnTo>
                  <a:lnTo>
                    <a:pt x="28714" y="30854"/>
                  </a:lnTo>
                  <a:lnTo>
                    <a:pt x="19885" y="30854"/>
                  </a:lnTo>
                  <a:lnTo>
                    <a:pt x="19885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1C953721-A07C-48BE-90F2-85F699F77467}"/>
                </a:ext>
              </a:extLst>
            </p:cNvPr>
            <p:cNvSpPr/>
            <p:nvPr/>
          </p:nvSpPr>
          <p:spPr>
            <a:xfrm>
              <a:off x="4746741" y="5940627"/>
              <a:ext cx="28714" cy="83780"/>
            </a:xfrm>
            <a:custGeom>
              <a:avLst/>
              <a:gdLst>
                <a:gd name="connsiteX0" fmla="*/ 8829 w 28714"/>
                <a:gd name="connsiteY0" fmla="*/ 83780 h 83780"/>
                <a:gd name="connsiteX1" fmla="*/ 8829 w 28714"/>
                <a:gd name="connsiteY1" fmla="*/ 30854 h 83780"/>
                <a:gd name="connsiteX2" fmla="*/ 0 w 28714"/>
                <a:gd name="connsiteY2" fmla="*/ 30854 h 83780"/>
                <a:gd name="connsiteX3" fmla="*/ 0 w 28714"/>
                <a:gd name="connsiteY3" fmla="*/ 20411 h 83780"/>
                <a:gd name="connsiteX4" fmla="*/ 8829 w 28714"/>
                <a:gd name="connsiteY4" fmla="*/ 20411 h 83780"/>
                <a:gd name="connsiteX5" fmla="*/ 8829 w 28714"/>
                <a:gd name="connsiteY5" fmla="*/ 0 h 83780"/>
                <a:gd name="connsiteX6" fmla="*/ 19885 w 28714"/>
                <a:gd name="connsiteY6" fmla="*/ 0 h 83780"/>
                <a:gd name="connsiteX7" fmla="*/ 19885 w 28714"/>
                <a:gd name="connsiteY7" fmla="*/ 20411 h 83780"/>
                <a:gd name="connsiteX8" fmla="*/ 28714 w 28714"/>
                <a:gd name="connsiteY8" fmla="*/ 20411 h 83780"/>
                <a:gd name="connsiteX9" fmla="*/ 28714 w 28714"/>
                <a:gd name="connsiteY9" fmla="*/ 30854 h 83780"/>
                <a:gd name="connsiteX10" fmla="*/ 19885 w 28714"/>
                <a:gd name="connsiteY10" fmla="*/ 30854 h 83780"/>
                <a:gd name="connsiteX11" fmla="*/ 19885 w 28714"/>
                <a:gd name="connsiteY11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14" h="83780">
                  <a:moveTo>
                    <a:pt x="8829" y="83780"/>
                  </a:moveTo>
                  <a:lnTo>
                    <a:pt x="8829" y="30854"/>
                  </a:lnTo>
                  <a:lnTo>
                    <a:pt x="0" y="30854"/>
                  </a:lnTo>
                  <a:lnTo>
                    <a:pt x="0" y="20411"/>
                  </a:lnTo>
                  <a:lnTo>
                    <a:pt x="8829" y="20411"/>
                  </a:lnTo>
                  <a:lnTo>
                    <a:pt x="8829" y="0"/>
                  </a:lnTo>
                  <a:lnTo>
                    <a:pt x="19885" y="0"/>
                  </a:lnTo>
                  <a:lnTo>
                    <a:pt x="19885" y="20411"/>
                  </a:lnTo>
                  <a:lnTo>
                    <a:pt x="28714" y="20411"/>
                  </a:lnTo>
                  <a:lnTo>
                    <a:pt x="28714" y="30854"/>
                  </a:lnTo>
                  <a:lnTo>
                    <a:pt x="19885" y="30854"/>
                  </a:lnTo>
                  <a:lnTo>
                    <a:pt x="19885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B36D843D-B108-4077-BFCC-BD1B83221871}"/>
                </a:ext>
              </a:extLst>
            </p:cNvPr>
            <p:cNvSpPr/>
            <p:nvPr/>
          </p:nvSpPr>
          <p:spPr>
            <a:xfrm>
              <a:off x="4788968" y="5959614"/>
              <a:ext cx="64491" cy="85283"/>
            </a:xfrm>
            <a:custGeom>
              <a:avLst/>
              <a:gdLst>
                <a:gd name="connsiteX0" fmla="*/ 11133 w 64491"/>
                <a:gd name="connsiteY0" fmla="*/ 57119 h 85283"/>
                <a:gd name="connsiteX1" fmla="*/ 11133 w 64491"/>
                <a:gd name="connsiteY1" fmla="*/ 85283 h 85283"/>
                <a:gd name="connsiteX2" fmla="*/ 0 w 64491"/>
                <a:gd name="connsiteY2" fmla="*/ 85283 h 85283"/>
                <a:gd name="connsiteX3" fmla="*/ 0 w 64491"/>
                <a:gd name="connsiteY3" fmla="*/ 1424 h 85283"/>
                <a:gd name="connsiteX4" fmla="*/ 11286 w 64491"/>
                <a:gd name="connsiteY4" fmla="*/ 1424 h 85283"/>
                <a:gd name="connsiteX5" fmla="*/ 11286 w 64491"/>
                <a:gd name="connsiteY5" fmla="*/ 9177 h 85283"/>
                <a:gd name="connsiteX6" fmla="*/ 20806 w 64491"/>
                <a:gd name="connsiteY6" fmla="*/ 2373 h 85283"/>
                <a:gd name="connsiteX7" fmla="*/ 32015 w 64491"/>
                <a:gd name="connsiteY7" fmla="*/ 0 h 85283"/>
                <a:gd name="connsiteX8" fmla="*/ 55279 w 64491"/>
                <a:gd name="connsiteY8" fmla="*/ 9494 h 85283"/>
                <a:gd name="connsiteX9" fmla="*/ 64491 w 64491"/>
                <a:gd name="connsiteY9" fmla="*/ 33306 h 85283"/>
                <a:gd name="connsiteX10" fmla="*/ 62188 w 64491"/>
                <a:gd name="connsiteY10" fmla="*/ 45885 h 85283"/>
                <a:gd name="connsiteX11" fmla="*/ 55586 w 64491"/>
                <a:gd name="connsiteY11" fmla="*/ 56566 h 85283"/>
                <a:gd name="connsiteX12" fmla="*/ 45374 w 64491"/>
                <a:gd name="connsiteY12" fmla="*/ 64002 h 85283"/>
                <a:gd name="connsiteX13" fmla="*/ 32707 w 64491"/>
                <a:gd name="connsiteY13" fmla="*/ 66375 h 85283"/>
                <a:gd name="connsiteX14" fmla="*/ 21037 w 64491"/>
                <a:gd name="connsiteY14" fmla="*/ 64081 h 85283"/>
                <a:gd name="connsiteX15" fmla="*/ 11133 w 64491"/>
                <a:gd name="connsiteY15" fmla="*/ 57119 h 85283"/>
                <a:gd name="connsiteX16" fmla="*/ 10748 w 64491"/>
                <a:gd name="connsiteY16" fmla="*/ 32673 h 85283"/>
                <a:gd name="connsiteX17" fmla="*/ 16891 w 64491"/>
                <a:gd name="connsiteY17" fmla="*/ 48654 h 85283"/>
                <a:gd name="connsiteX18" fmla="*/ 31555 w 64491"/>
                <a:gd name="connsiteY18" fmla="*/ 55299 h 85283"/>
                <a:gd name="connsiteX19" fmla="*/ 46526 w 64491"/>
                <a:gd name="connsiteY19" fmla="*/ 48971 h 85283"/>
                <a:gd name="connsiteX20" fmla="*/ 52745 w 64491"/>
                <a:gd name="connsiteY20" fmla="*/ 33464 h 85283"/>
                <a:gd name="connsiteX21" fmla="*/ 46603 w 64491"/>
                <a:gd name="connsiteY21" fmla="*/ 17326 h 85283"/>
                <a:gd name="connsiteX22" fmla="*/ 31478 w 64491"/>
                <a:gd name="connsiteY22" fmla="*/ 10838 h 85283"/>
                <a:gd name="connsiteX23" fmla="*/ 16967 w 64491"/>
                <a:gd name="connsiteY23" fmla="*/ 17405 h 85283"/>
                <a:gd name="connsiteX24" fmla="*/ 10748 w 64491"/>
                <a:gd name="connsiteY24" fmla="*/ 32673 h 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91" h="85283">
                  <a:moveTo>
                    <a:pt x="11133" y="57119"/>
                  </a:moveTo>
                  <a:lnTo>
                    <a:pt x="11133" y="85283"/>
                  </a:lnTo>
                  <a:lnTo>
                    <a:pt x="0" y="85283"/>
                  </a:lnTo>
                  <a:lnTo>
                    <a:pt x="0" y="1424"/>
                  </a:lnTo>
                  <a:lnTo>
                    <a:pt x="11286" y="1424"/>
                  </a:lnTo>
                  <a:lnTo>
                    <a:pt x="11286" y="9177"/>
                  </a:lnTo>
                  <a:cubicBezTo>
                    <a:pt x="14126" y="6171"/>
                    <a:pt x="17351" y="3876"/>
                    <a:pt x="20806" y="2373"/>
                  </a:cubicBezTo>
                  <a:cubicBezTo>
                    <a:pt x="24338" y="791"/>
                    <a:pt x="28023" y="0"/>
                    <a:pt x="32015" y="0"/>
                  </a:cubicBezTo>
                  <a:cubicBezTo>
                    <a:pt x="41305" y="0"/>
                    <a:pt x="49060" y="3165"/>
                    <a:pt x="55279" y="9494"/>
                  </a:cubicBezTo>
                  <a:cubicBezTo>
                    <a:pt x="61421" y="15822"/>
                    <a:pt x="64491" y="23734"/>
                    <a:pt x="64491" y="33306"/>
                  </a:cubicBezTo>
                  <a:cubicBezTo>
                    <a:pt x="64491" y="37737"/>
                    <a:pt x="63724" y="41929"/>
                    <a:pt x="62188" y="45885"/>
                  </a:cubicBezTo>
                  <a:cubicBezTo>
                    <a:pt x="60653" y="49920"/>
                    <a:pt x="58426" y="53480"/>
                    <a:pt x="55586" y="56566"/>
                  </a:cubicBezTo>
                  <a:cubicBezTo>
                    <a:pt x="52438" y="59888"/>
                    <a:pt x="49060" y="62341"/>
                    <a:pt x="45374" y="64002"/>
                  </a:cubicBezTo>
                  <a:cubicBezTo>
                    <a:pt x="41689" y="65584"/>
                    <a:pt x="37467" y="66375"/>
                    <a:pt x="32707" y="66375"/>
                  </a:cubicBezTo>
                  <a:cubicBezTo>
                    <a:pt x="28484" y="66375"/>
                    <a:pt x="24645" y="65584"/>
                    <a:pt x="21037" y="64081"/>
                  </a:cubicBezTo>
                  <a:cubicBezTo>
                    <a:pt x="17428" y="62499"/>
                    <a:pt x="14126" y="60204"/>
                    <a:pt x="11133" y="57119"/>
                  </a:cubicBezTo>
                  <a:moveTo>
                    <a:pt x="10748" y="32673"/>
                  </a:moveTo>
                  <a:cubicBezTo>
                    <a:pt x="10748" y="38923"/>
                    <a:pt x="12821" y="44224"/>
                    <a:pt x="16891" y="48654"/>
                  </a:cubicBezTo>
                  <a:cubicBezTo>
                    <a:pt x="20960" y="53085"/>
                    <a:pt x="25873" y="55299"/>
                    <a:pt x="31555" y="55299"/>
                  </a:cubicBezTo>
                  <a:cubicBezTo>
                    <a:pt x="37390" y="55299"/>
                    <a:pt x="42380" y="53164"/>
                    <a:pt x="46526" y="48971"/>
                  </a:cubicBezTo>
                  <a:cubicBezTo>
                    <a:pt x="50672" y="44699"/>
                    <a:pt x="52745" y="39556"/>
                    <a:pt x="52745" y="33464"/>
                  </a:cubicBezTo>
                  <a:cubicBezTo>
                    <a:pt x="52745" y="27056"/>
                    <a:pt x="50672" y="21677"/>
                    <a:pt x="46603" y="17326"/>
                  </a:cubicBezTo>
                  <a:cubicBezTo>
                    <a:pt x="42457" y="12975"/>
                    <a:pt x="37390" y="10838"/>
                    <a:pt x="31478" y="10838"/>
                  </a:cubicBezTo>
                  <a:cubicBezTo>
                    <a:pt x="26027" y="10838"/>
                    <a:pt x="21190" y="12975"/>
                    <a:pt x="16967" y="17405"/>
                  </a:cubicBezTo>
                  <a:cubicBezTo>
                    <a:pt x="12898" y="21756"/>
                    <a:pt x="10748" y="26898"/>
                    <a:pt x="10748" y="3267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FF73474E-282A-4F5C-9DE5-807578B641D2}"/>
                </a:ext>
              </a:extLst>
            </p:cNvPr>
            <p:cNvSpPr/>
            <p:nvPr/>
          </p:nvSpPr>
          <p:spPr>
            <a:xfrm>
              <a:off x="4873728" y="5963807"/>
              <a:ext cx="11363" cy="60599"/>
            </a:xfrm>
            <a:custGeom>
              <a:avLst/>
              <a:gdLst>
                <a:gd name="connsiteX0" fmla="*/ 11363 w 11363"/>
                <a:gd name="connsiteY0" fmla="*/ 14082 h 60599"/>
                <a:gd name="connsiteX1" fmla="*/ 0 w 11363"/>
                <a:gd name="connsiteY1" fmla="*/ 14082 h 60599"/>
                <a:gd name="connsiteX2" fmla="*/ 0 w 11363"/>
                <a:gd name="connsiteY2" fmla="*/ 0 h 60599"/>
                <a:gd name="connsiteX3" fmla="*/ 11363 w 11363"/>
                <a:gd name="connsiteY3" fmla="*/ 0 h 60599"/>
                <a:gd name="connsiteX4" fmla="*/ 11363 w 11363"/>
                <a:gd name="connsiteY4" fmla="*/ 14082 h 60599"/>
                <a:gd name="connsiteX5" fmla="*/ 11363 w 11363"/>
                <a:gd name="connsiteY5" fmla="*/ 60600 h 60599"/>
                <a:gd name="connsiteX6" fmla="*/ 0 w 11363"/>
                <a:gd name="connsiteY6" fmla="*/ 60600 h 60599"/>
                <a:gd name="connsiteX7" fmla="*/ 0 w 11363"/>
                <a:gd name="connsiteY7" fmla="*/ 46518 h 60599"/>
                <a:gd name="connsiteX8" fmla="*/ 11363 w 11363"/>
                <a:gd name="connsiteY8" fmla="*/ 46518 h 60599"/>
                <a:gd name="connsiteX9" fmla="*/ 11363 w 11363"/>
                <a:gd name="connsiteY9" fmla="*/ 60600 h 6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3" h="60599">
                  <a:moveTo>
                    <a:pt x="11363" y="14082"/>
                  </a:moveTo>
                  <a:lnTo>
                    <a:pt x="0" y="14082"/>
                  </a:lnTo>
                  <a:lnTo>
                    <a:pt x="0" y="0"/>
                  </a:lnTo>
                  <a:lnTo>
                    <a:pt x="11363" y="0"/>
                  </a:lnTo>
                  <a:lnTo>
                    <a:pt x="11363" y="14082"/>
                  </a:lnTo>
                  <a:close/>
                  <a:moveTo>
                    <a:pt x="11363" y="60600"/>
                  </a:moveTo>
                  <a:lnTo>
                    <a:pt x="0" y="60600"/>
                  </a:lnTo>
                  <a:lnTo>
                    <a:pt x="0" y="46518"/>
                  </a:lnTo>
                  <a:lnTo>
                    <a:pt x="11363" y="46518"/>
                  </a:lnTo>
                  <a:lnTo>
                    <a:pt x="11363" y="6060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345C0776-B45D-42AF-B23A-B447EC9DD599}"/>
                </a:ext>
              </a:extLst>
            </p:cNvPr>
            <p:cNvSpPr/>
            <p:nvPr/>
          </p:nvSpPr>
          <p:spPr>
            <a:xfrm>
              <a:off x="4898604" y="5938886"/>
              <a:ext cx="35240" cy="96438"/>
            </a:xfrm>
            <a:custGeom>
              <a:avLst/>
              <a:gdLst>
                <a:gd name="connsiteX0" fmla="*/ 8369 w 35240"/>
                <a:gd name="connsiteY0" fmla="*/ 96438 h 96438"/>
                <a:gd name="connsiteX1" fmla="*/ 0 w 35240"/>
                <a:gd name="connsiteY1" fmla="*/ 96438 h 96438"/>
                <a:gd name="connsiteX2" fmla="*/ 26948 w 35240"/>
                <a:gd name="connsiteY2" fmla="*/ 0 h 96438"/>
                <a:gd name="connsiteX3" fmla="*/ 35240 w 35240"/>
                <a:gd name="connsiteY3" fmla="*/ 0 h 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0" h="96438">
                  <a:moveTo>
                    <a:pt x="8369" y="96438"/>
                  </a:moveTo>
                  <a:lnTo>
                    <a:pt x="0" y="96438"/>
                  </a:lnTo>
                  <a:lnTo>
                    <a:pt x="26948" y="0"/>
                  </a:lnTo>
                  <a:lnTo>
                    <a:pt x="3524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CF353869-1C6C-4652-B957-A30798A04367}"/>
                </a:ext>
              </a:extLst>
            </p:cNvPr>
            <p:cNvSpPr/>
            <p:nvPr/>
          </p:nvSpPr>
          <p:spPr>
            <a:xfrm>
              <a:off x="4936378" y="5938886"/>
              <a:ext cx="35239" cy="96438"/>
            </a:xfrm>
            <a:custGeom>
              <a:avLst/>
              <a:gdLst>
                <a:gd name="connsiteX0" fmla="*/ 8445 w 35239"/>
                <a:gd name="connsiteY0" fmla="*/ 96438 h 96438"/>
                <a:gd name="connsiteX1" fmla="*/ 0 w 35239"/>
                <a:gd name="connsiteY1" fmla="*/ 96438 h 96438"/>
                <a:gd name="connsiteX2" fmla="*/ 27025 w 35239"/>
                <a:gd name="connsiteY2" fmla="*/ 0 h 96438"/>
                <a:gd name="connsiteX3" fmla="*/ 35240 w 35239"/>
                <a:gd name="connsiteY3" fmla="*/ 0 h 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9" h="96438">
                  <a:moveTo>
                    <a:pt x="8445" y="96438"/>
                  </a:moveTo>
                  <a:lnTo>
                    <a:pt x="0" y="96438"/>
                  </a:lnTo>
                  <a:lnTo>
                    <a:pt x="27025" y="0"/>
                  </a:lnTo>
                  <a:lnTo>
                    <a:pt x="3524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7D2126A5-011B-48FB-8F01-24E099CFB43C}"/>
                </a:ext>
              </a:extLst>
            </p:cNvPr>
            <p:cNvSpPr/>
            <p:nvPr/>
          </p:nvSpPr>
          <p:spPr>
            <a:xfrm>
              <a:off x="4978067" y="5961038"/>
              <a:ext cx="80998" cy="63369"/>
            </a:xfrm>
            <a:custGeom>
              <a:avLst/>
              <a:gdLst>
                <a:gd name="connsiteX0" fmla="*/ 40461 w 80998"/>
                <a:gd name="connsiteY0" fmla="*/ 20411 h 63369"/>
                <a:gd name="connsiteX1" fmla="*/ 27716 w 80998"/>
                <a:gd name="connsiteY1" fmla="*/ 63369 h 63369"/>
                <a:gd name="connsiteX2" fmla="*/ 21497 w 80998"/>
                <a:gd name="connsiteY2" fmla="*/ 63369 h 63369"/>
                <a:gd name="connsiteX3" fmla="*/ 0 w 80998"/>
                <a:gd name="connsiteY3" fmla="*/ 0 h 63369"/>
                <a:gd name="connsiteX4" fmla="*/ 11900 w 80998"/>
                <a:gd name="connsiteY4" fmla="*/ 0 h 63369"/>
                <a:gd name="connsiteX5" fmla="*/ 24645 w 80998"/>
                <a:gd name="connsiteY5" fmla="*/ 41851 h 63369"/>
                <a:gd name="connsiteX6" fmla="*/ 37236 w 80998"/>
                <a:gd name="connsiteY6" fmla="*/ 0 h 63369"/>
                <a:gd name="connsiteX7" fmla="*/ 43992 w 80998"/>
                <a:gd name="connsiteY7" fmla="*/ 0 h 63369"/>
                <a:gd name="connsiteX8" fmla="*/ 56430 w 80998"/>
                <a:gd name="connsiteY8" fmla="*/ 41851 h 63369"/>
                <a:gd name="connsiteX9" fmla="*/ 69251 w 80998"/>
                <a:gd name="connsiteY9" fmla="*/ 0 h 63369"/>
                <a:gd name="connsiteX10" fmla="*/ 80998 w 80998"/>
                <a:gd name="connsiteY10" fmla="*/ 0 h 63369"/>
                <a:gd name="connsiteX11" fmla="*/ 59424 w 80998"/>
                <a:gd name="connsiteY11" fmla="*/ 63369 h 63369"/>
                <a:gd name="connsiteX12" fmla="*/ 53206 w 80998"/>
                <a:gd name="connsiteY12" fmla="*/ 63369 h 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98" h="63369">
                  <a:moveTo>
                    <a:pt x="40461" y="20411"/>
                  </a:moveTo>
                  <a:lnTo>
                    <a:pt x="27716" y="63369"/>
                  </a:lnTo>
                  <a:lnTo>
                    <a:pt x="21497" y="63369"/>
                  </a:lnTo>
                  <a:lnTo>
                    <a:pt x="0" y="0"/>
                  </a:lnTo>
                  <a:lnTo>
                    <a:pt x="11900" y="0"/>
                  </a:lnTo>
                  <a:lnTo>
                    <a:pt x="24645" y="41851"/>
                  </a:lnTo>
                  <a:lnTo>
                    <a:pt x="37236" y="0"/>
                  </a:lnTo>
                  <a:lnTo>
                    <a:pt x="43992" y="0"/>
                  </a:lnTo>
                  <a:lnTo>
                    <a:pt x="56430" y="41851"/>
                  </a:lnTo>
                  <a:lnTo>
                    <a:pt x="69251" y="0"/>
                  </a:lnTo>
                  <a:lnTo>
                    <a:pt x="80998" y="0"/>
                  </a:lnTo>
                  <a:lnTo>
                    <a:pt x="59424" y="63369"/>
                  </a:lnTo>
                  <a:lnTo>
                    <a:pt x="53206" y="6336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551E43EC-4E41-41DA-8F3C-8418A4CC82E8}"/>
                </a:ext>
              </a:extLst>
            </p:cNvPr>
            <p:cNvSpPr/>
            <p:nvPr/>
          </p:nvSpPr>
          <p:spPr>
            <a:xfrm>
              <a:off x="5066052" y="5961038"/>
              <a:ext cx="80998" cy="63369"/>
            </a:xfrm>
            <a:custGeom>
              <a:avLst/>
              <a:gdLst>
                <a:gd name="connsiteX0" fmla="*/ 40461 w 80998"/>
                <a:gd name="connsiteY0" fmla="*/ 20411 h 63369"/>
                <a:gd name="connsiteX1" fmla="*/ 27793 w 80998"/>
                <a:gd name="connsiteY1" fmla="*/ 63369 h 63369"/>
                <a:gd name="connsiteX2" fmla="*/ 21498 w 80998"/>
                <a:gd name="connsiteY2" fmla="*/ 63369 h 63369"/>
                <a:gd name="connsiteX3" fmla="*/ 0 w 80998"/>
                <a:gd name="connsiteY3" fmla="*/ 0 h 63369"/>
                <a:gd name="connsiteX4" fmla="*/ 11901 w 80998"/>
                <a:gd name="connsiteY4" fmla="*/ 0 h 63369"/>
                <a:gd name="connsiteX5" fmla="*/ 24645 w 80998"/>
                <a:gd name="connsiteY5" fmla="*/ 41851 h 63369"/>
                <a:gd name="connsiteX6" fmla="*/ 37237 w 80998"/>
                <a:gd name="connsiteY6" fmla="*/ 0 h 63369"/>
                <a:gd name="connsiteX7" fmla="*/ 43993 w 80998"/>
                <a:gd name="connsiteY7" fmla="*/ 0 h 63369"/>
                <a:gd name="connsiteX8" fmla="*/ 56431 w 80998"/>
                <a:gd name="connsiteY8" fmla="*/ 41851 h 63369"/>
                <a:gd name="connsiteX9" fmla="*/ 69252 w 80998"/>
                <a:gd name="connsiteY9" fmla="*/ 0 h 63369"/>
                <a:gd name="connsiteX10" fmla="*/ 80999 w 80998"/>
                <a:gd name="connsiteY10" fmla="*/ 0 h 63369"/>
                <a:gd name="connsiteX11" fmla="*/ 59425 w 80998"/>
                <a:gd name="connsiteY11" fmla="*/ 63369 h 63369"/>
                <a:gd name="connsiteX12" fmla="*/ 53206 w 80998"/>
                <a:gd name="connsiteY12" fmla="*/ 63369 h 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98" h="63369">
                  <a:moveTo>
                    <a:pt x="40461" y="20411"/>
                  </a:moveTo>
                  <a:lnTo>
                    <a:pt x="27793" y="63369"/>
                  </a:lnTo>
                  <a:lnTo>
                    <a:pt x="21498" y="63369"/>
                  </a:lnTo>
                  <a:lnTo>
                    <a:pt x="0" y="0"/>
                  </a:lnTo>
                  <a:lnTo>
                    <a:pt x="11901" y="0"/>
                  </a:lnTo>
                  <a:lnTo>
                    <a:pt x="24645" y="41851"/>
                  </a:lnTo>
                  <a:lnTo>
                    <a:pt x="37237" y="0"/>
                  </a:lnTo>
                  <a:lnTo>
                    <a:pt x="43993" y="0"/>
                  </a:lnTo>
                  <a:lnTo>
                    <a:pt x="56431" y="41851"/>
                  </a:lnTo>
                  <a:lnTo>
                    <a:pt x="69252" y="0"/>
                  </a:lnTo>
                  <a:lnTo>
                    <a:pt x="80999" y="0"/>
                  </a:lnTo>
                  <a:lnTo>
                    <a:pt x="59425" y="63369"/>
                  </a:lnTo>
                  <a:lnTo>
                    <a:pt x="53206" y="6336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361C91E8-8349-4027-A782-2D9C0B7E1CB7}"/>
                </a:ext>
              </a:extLst>
            </p:cNvPr>
            <p:cNvSpPr/>
            <p:nvPr/>
          </p:nvSpPr>
          <p:spPr>
            <a:xfrm>
              <a:off x="5154037" y="5961038"/>
              <a:ext cx="80921" cy="63369"/>
            </a:xfrm>
            <a:custGeom>
              <a:avLst/>
              <a:gdLst>
                <a:gd name="connsiteX0" fmla="*/ 40461 w 80921"/>
                <a:gd name="connsiteY0" fmla="*/ 20411 h 63369"/>
                <a:gd name="connsiteX1" fmla="*/ 27716 w 80921"/>
                <a:gd name="connsiteY1" fmla="*/ 63369 h 63369"/>
                <a:gd name="connsiteX2" fmla="*/ 21497 w 80921"/>
                <a:gd name="connsiteY2" fmla="*/ 63369 h 63369"/>
                <a:gd name="connsiteX3" fmla="*/ 0 w 80921"/>
                <a:gd name="connsiteY3" fmla="*/ 0 h 63369"/>
                <a:gd name="connsiteX4" fmla="*/ 11900 w 80921"/>
                <a:gd name="connsiteY4" fmla="*/ 0 h 63369"/>
                <a:gd name="connsiteX5" fmla="*/ 24645 w 80921"/>
                <a:gd name="connsiteY5" fmla="*/ 41851 h 63369"/>
                <a:gd name="connsiteX6" fmla="*/ 37236 w 80921"/>
                <a:gd name="connsiteY6" fmla="*/ 0 h 63369"/>
                <a:gd name="connsiteX7" fmla="*/ 43992 w 80921"/>
                <a:gd name="connsiteY7" fmla="*/ 0 h 63369"/>
                <a:gd name="connsiteX8" fmla="*/ 56430 w 80921"/>
                <a:gd name="connsiteY8" fmla="*/ 41851 h 63369"/>
                <a:gd name="connsiteX9" fmla="*/ 69175 w 80921"/>
                <a:gd name="connsiteY9" fmla="*/ 0 h 63369"/>
                <a:gd name="connsiteX10" fmla="*/ 80922 w 80921"/>
                <a:gd name="connsiteY10" fmla="*/ 0 h 63369"/>
                <a:gd name="connsiteX11" fmla="*/ 59424 w 80921"/>
                <a:gd name="connsiteY11" fmla="*/ 63369 h 63369"/>
                <a:gd name="connsiteX12" fmla="*/ 53206 w 80921"/>
                <a:gd name="connsiteY12" fmla="*/ 63369 h 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21" h="63369">
                  <a:moveTo>
                    <a:pt x="40461" y="20411"/>
                  </a:moveTo>
                  <a:lnTo>
                    <a:pt x="27716" y="63369"/>
                  </a:lnTo>
                  <a:lnTo>
                    <a:pt x="21497" y="63369"/>
                  </a:lnTo>
                  <a:lnTo>
                    <a:pt x="0" y="0"/>
                  </a:lnTo>
                  <a:lnTo>
                    <a:pt x="11900" y="0"/>
                  </a:lnTo>
                  <a:lnTo>
                    <a:pt x="24645" y="41851"/>
                  </a:lnTo>
                  <a:lnTo>
                    <a:pt x="37236" y="0"/>
                  </a:lnTo>
                  <a:lnTo>
                    <a:pt x="43992" y="0"/>
                  </a:lnTo>
                  <a:lnTo>
                    <a:pt x="56430" y="41851"/>
                  </a:lnTo>
                  <a:lnTo>
                    <a:pt x="69175" y="0"/>
                  </a:lnTo>
                  <a:lnTo>
                    <a:pt x="80922" y="0"/>
                  </a:lnTo>
                  <a:lnTo>
                    <a:pt x="59424" y="63369"/>
                  </a:lnTo>
                  <a:lnTo>
                    <a:pt x="53206" y="6336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9608D17A-8389-453F-A99F-F44DFD239DB7}"/>
                </a:ext>
              </a:extLst>
            </p:cNvPr>
            <p:cNvSpPr/>
            <p:nvPr/>
          </p:nvSpPr>
          <p:spPr>
            <a:xfrm>
              <a:off x="5252233" y="6010246"/>
              <a:ext cx="11286" cy="14082"/>
            </a:xfrm>
            <a:custGeom>
              <a:avLst/>
              <a:gdLst>
                <a:gd name="connsiteX0" fmla="*/ 0 w 11286"/>
                <a:gd name="connsiteY0" fmla="*/ 0 h 14082"/>
                <a:gd name="connsiteX1" fmla="*/ 11286 w 11286"/>
                <a:gd name="connsiteY1" fmla="*/ 0 h 14082"/>
                <a:gd name="connsiteX2" fmla="*/ 11286 w 11286"/>
                <a:gd name="connsiteY2" fmla="*/ 14082 h 14082"/>
                <a:gd name="connsiteX3" fmla="*/ 0 w 11286"/>
                <a:gd name="connsiteY3" fmla="*/ 14082 h 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6" h="14082">
                  <a:moveTo>
                    <a:pt x="0" y="0"/>
                  </a:moveTo>
                  <a:lnTo>
                    <a:pt x="11286" y="0"/>
                  </a:lnTo>
                  <a:lnTo>
                    <a:pt x="11286" y="14082"/>
                  </a:lnTo>
                  <a:lnTo>
                    <a:pt x="0" y="1408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CA0AC839-1D7F-48B6-8B7E-43967AE95D82}"/>
                </a:ext>
              </a:extLst>
            </p:cNvPr>
            <p:cNvSpPr/>
            <p:nvPr/>
          </p:nvSpPr>
          <p:spPr>
            <a:xfrm>
              <a:off x="5283251" y="5959060"/>
              <a:ext cx="62341" cy="66929"/>
            </a:xfrm>
            <a:custGeom>
              <a:avLst/>
              <a:gdLst>
                <a:gd name="connsiteX0" fmla="*/ 62342 w 62341"/>
                <a:gd name="connsiteY0" fmla="*/ 43749 h 66929"/>
                <a:gd name="connsiteX1" fmla="*/ 50749 w 62341"/>
                <a:gd name="connsiteY1" fmla="*/ 61075 h 66929"/>
                <a:gd name="connsiteX2" fmla="*/ 32092 w 62341"/>
                <a:gd name="connsiteY2" fmla="*/ 66929 h 66929"/>
                <a:gd name="connsiteX3" fmla="*/ 19501 w 62341"/>
                <a:gd name="connsiteY3" fmla="*/ 64477 h 66929"/>
                <a:gd name="connsiteX4" fmla="*/ 9290 w 62341"/>
                <a:gd name="connsiteY4" fmla="*/ 57119 h 66929"/>
                <a:gd name="connsiteX5" fmla="*/ 2457 w 62341"/>
                <a:gd name="connsiteY5" fmla="*/ 46281 h 66929"/>
                <a:gd name="connsiteX6" fmla="*/ 0 w 62341"/>
                <a:gd name="connsiteY6" fmla="*/ 33623 h 66929"/>
                <a:gd name="connsiteX7" fmla="*/ 2226 w 62341"/>
                <a:gd name="connsiteY7" fmla="*/ 21202 h 66929"/>
                <a:gd name="connsiteX8" fmla="*/ 8829 w 62341"/>
                <a:gd name="connsiteY8" fmla="*/ 10601 h 66929"/>
                <a:gd name="connsiteX9" fmla="*/ 19578 w 62341"/>
                <a:gd name="connsiteY9" fmla="*/ 2690 h 66929"/>
                <a:gd name="connsiteX10" fmla="*/ 32399 w 62341"/>
                <a:gd name="connsiteY10" fmla="*/ 0 h 66929"/>
                <a:gd name="connsiteX11" fmla="*/ 50902 w 62341"/>
                <a:gd name="connsiteY11" fmla="*/ 6013 h 66929"/>
                <a:gd name="connsiteX12" fmla="*/ 62265 w 62341"/>
                <a:gd name="connsiteY12" fmla="*/ 22864 h 66929"/>
                <a:gd name="connsiteX13" fmla="*/ 50058 w 62341"/>
                <a:gd name="connsiteY13" fmla="*/ 22864 h 66929"/>
                <a:gd name="connsiteX14" fmla="*/ 42534 w 62341"/>
                <a:gd name="connsiteY14" fmla="*/ 14240 h 66929"/>
                <a:gd name="connsiteX15" fmla="*/ 31478 w 62341"/>
                <a:gd name="connsiteY15" fmla="*/ 11392 h 66929"/>
                <a:gd name="connsiteX16" fmla="*/ 17428 w 62341"/>
                <a:gd name="connsiteY16" fmla="*/ 17800 h 66929"/>
                <a:gd name="connsiteX17" fmla="*/ 11670 w 62341"/>
                <a:gd name="connsiteY17" fmla="*/ 33544 h 66929"/>
                <a:gd name="connsiteX18" fmla="*/ 17581 w 62341"/>
                <a:gd name="connsiteY18" fmla="*/ 49366 h 66929"/>
                <a:gd name="connsiteX19" fmla="*/ 32169 w 62341"/>
                <a:gd name="connsiteY19" fmla="*/ 55695 h 66929"/>
                <a:gd name="connsiteX20" fmla="*/ 42764 w 62341"/>
                <a:gd name="connsiteY20" fmla="*/ 52610 h 66929"/>
                <a:gd name="connsiteX21" fmla="*/ 50134 w 62341"/>
                <a:gd name="connsiteY21" fmla="*/ 43749 h 66929"/>
                <a:gd name="connsiteX22" fmla="*/ 62342 w 62341"/>
                <a:gd name="connsiteY22" fmla="*/ 43749 h 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41" h="66929">
                  <a:moveTo>
                    <a:pt x="62342" y="43749"/>
                  </a:moveTo>
                  <a:cubicBezTo>
                    <a:pt x="59731" y="51423"/>
                    <a:pt x="55893" y="57119"/>
                    <a:pt x="50749" y="61075"/>
                  </a:cubicBezTo>
                  <a:cubicBezTo>
                    <a:pt x="45605" y="65031"/>
                    <a:pt x="39386" y="66929"/>
                    <a:pt x="32092" y="66929"/>
                  </a:cubicBezTo>
                  <a:cubicBezTo>
                    <a:pt x="27485" y="66929"/>
                    <a:pt x="23263" y="66138"/>
                    <a:pt x="19501" y="64477"/>
                  </a:cubicBezTo>
                  <a:cubicBezTo>
                    <a:pt x="15739" y="62894"/>
                    <a:pt x="12361" y="60363"/>
                    <a:pt x="9290" y="57119"/>
                  </a:cubicBezTo>
                  <a:cubicBezTo>
                    <a:pt x="6372" y="54034"/>
                    <a:pt x="4146" y="50395"/>
                    <a:pt x="2457" y="46281"/>
                  </a:cubicBezTo>
                  <a:cubicBezTo>
                    <a:pt x="844" y="42167"/>
                    <a:pt x="0" y="37974"/>
                    <a:pt x="0" y="33623"/>
                  </a:cubicBezTo>
                  <a:cubicBezTo>
                    <a:pt x="0" y="29192"/>
                    <a:pt x="768" y="25078"/>
                    <a:pt x="2226" y="21202"/>
                  </a:cubicBezTo>
                  <a:cubicBezTo>
                    <a:pt x="3685" y="17326"/>
                    <a:pt x="5911" y="13845"/>
                    <a:pt x="8829" y="10601"/>
                  </a:cubicBezTo>
                  <a:cubicBezTo>
                    <a:pt x="11977" y="7120"/>
                    <a:pt x="15585" y="4430"/>
                    <a:pt x="19578" y="2690"/>
                  </a:cubicBezTo>
                  <a:cubicBezTo>
                    <a:pt x="23570" y="870"/>
                    <a:pt x="27793" y="0"/>
                    <a:pt x="32399" y="0"/>
                  </a:cubicBezTo>
                  <a:cubicBezTo>
                    <a:pt x="39463" y="0"/>
                    <a:pt x="45682" y="1978"/>
                    <a:pt x="50902" y="6013"/>
                  </a:cubicBezTo>
                  <a:cubicBezTo>
                    <a:pt x="56123" y="9968"/>
                    <a:pt x="59885" y="15664"/>
                    <a:pt x="62265" y="22864"/>
                  </a:cubicBezTo>
                  <a:lnTo>
                    <a:pt x="50058" y="22864"/>
                  </a:lnTo>
                  <a:cubicBezTo>
                    <a:pt x="48062" y="18987"/>
                    <a:pt x="45605" y="16139"/>
                    <a:pt x="42534" y="14240"/>
                  </a:cubicBezTo>
                  <a:cubicBezTo>
                    <a:pt x="39463" y="12342"/>
                    <a:pt x="35777" y="11392"/>
                    <a:pt x="31478" y="11392"/>
                  </a:cubicBezTo>
                  <a:cubicBezTo>
                    <a:pt x="25950" y="11392"/>
                    <a:pt x="21267" y="13528"/>
                    <a:pt x="17428" y="17800"/>
                  </a:cubicBezTo>
                  <a:cubicBezTo>
                    <a:pt x="13589" y="22073"/>
                    <a:pt x="11670" y="27294"/>
                    <a:pt x="11670" y="33544"/>
                  </a:cubicBezTo>
                  <a:cubicBezTo>
                    <a:pt x="11670" y="39873"/>
                    <a:pt x="13666" y="45173"/>
                    <a:pt x="17581" y="49366"/>
                  </a:cubicBezTo>
                  <a:cubicBezTo>
                    <a:pt x="21497" y="53559"/>
                    <a:pt x="26334" y="55695"/>
                    <a:pt x="32169" y="55695"/>
                  </a:cubicBezTo>
                  <a:cubicBezTo>
                    <a:pt x="36085" y="55695"/>
                    <a:pt x="39616" y="54667"/>
                    <a:pt x="42764" y="52610"/>
                  </a:cubicBezTo>
                  <a:cubicBezTo>
                    <a:pt x="45912" y="50553"/>
                    <a:pt x="48369" y="47547"/>
                    <a:pt x="50134" y="43749"/>
                  </a:cubicBezTo>
                  <a:lnTo>
                    <a:pt x="62342" y="4374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6B880E8-A98E-46C3-81BD-D5469E86DA8D}"/>
                </a:ext>
              </a:extLst>
            </p:cNvPr>
            <p:cNvSpPr/>
            <p:nvPr/>
          </p:nvSpPr>
          <p:spPr>
            <a:xfrm>
              <a:off x="5362330" y="5940548"/>
              <a:ext cx="11132" cy="83858"/>
            </a:xfrm>
            <a:custGeom>
              <a:avLst/>
              <a:gdLst>
                <a:gd name="connsiteX0" fmla="*/ 11056 w 11132"/>
                <a:gd name="connsiteY0" fmla="*/ 13053 h 83858"/>
                <a:gd name="connsiteX1" fmla="*/ 0 w 11132"/>
                <a:gd name="connsiteY1" fmla="*/ 13053 h 83858"/>
                <a:gd name="connsiteX2" fmla="*/ 0 w 11132"/>
                <a:gd name="connsiteY2" fmla="*/ 0 h 83858"/>
                <a:gd name="connsiteX3" fmla="*/ 11056 w 11132"/>
                <a:gd name="connsiteY3" fmla="*/ 0 h 83858"/>
                <a:gd name="connsiteX4" fmla="*/ 11056 w 11132"/>
                <a:gd name="connsiteY4" fmla="*/ 13053 h 83858"/>
                <a:gd name="connsiteX5" fmla="*/ 77 w 11132"/>
                <a:gd name="connsiteY5" fmla="*/ 20490 h 83858"/>
                <a:gd name="connsiteX6" fmla="*/ 11133 w 11132"/>
                <a:gd name="connsiteY6" fmla="*/ 20490 h 83858"/>
                <a:gd name="connsiteX7" fmla="*/ 11133 w 11132"/>
                <a:gd name="connsiteY7" fmla="*/ 83859 h 83858"/>
                <a:gd name="connsiteX8" fmla="*/ 77 w 11132"/>
                <a:gd name="connsiteY8" fmla="*/ 83859 h 83858"/>
                <a:gd name="connsiteX9" fmla="*/ 77 w 11132"/>
                <a:gd name="connsiteY9" fmla="*/ 20490 h 8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32" h="83858">
                  <a:moveTo>
                    <a:pt x="11056" y="13053"/>
                  </a:moveTo>
                  <a:lnTo>
                    <a:pt x="0" y="13053"/>
                  </a:lnTo>
                  <a:lnTo>
                    <a:pt x="0" y="0"/>
                  </a:lnTo>
                  <a:lnTo>
                    <a:pt x="11056" y="0"/>
                  </a:lnTo>
                  <a:lnTo>
                    <a:pt x="11056" y="13053"/>
                  </a:lnTo>
                  <a:close/>
                  <a:moveTo>
                    <a:pt x="77" y="20490"/>
                  </a:moveTo>
                  <a:lnTo>
                    <a:pt x="11133" y="20490"/>
                  </a:lnTo>
                  <a:lnTo>
                    <a:pt x="11133" y="83859"/>
                  </a:lnTo>
                  <a:lnTo>
                    <a:pt x="77" y="83859"/>
                  </a:lnTo>
                  <a:lnTo>
                    <a:pt x="77" y="2049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E9804FB-7E10-4EE7-99ED-9A6082BB3496}"/>
                </a:ext>
              </a:extLst>
            </p:cNvPr>
            <p:cNvSpPr/>
            <p:nvPr/>
          </p:nvSpPr>
          <p:spPr>
            <a:xfrm>
              <a:off x="5386130" y="5961038"/>
              <a:ext cx="56737" cy="63369"/>
            </a:xfrm>
            <a:custGeom>
              <a:avLst/>
              <a:gdLst>
                <a:gd name="connsiteX0" fmla="*/ 31939 w 56737"/>
                <a:gd name="connsiteY0" fmla="*/ 63369 h 63369"/>
                <a:gd name="connsiteX1" fmla="*/ 23570 w 56737"/>
                <a:gd name="connsiteY1" fmla="*/ 63369 h 63369"/>
                <a:gd name="connsiteX2" fmla="*/ 0 w 56737"/>
                <a:gd name="connsiteY2" fmla="*/ 0 h 63369"/>
                <a:gd name="connsiteX3" fmla="*/ 11977 w 56737"/>
                <a:gd name="connsiteY3" fmla="*/ 0 h 63369"/>
                <a:gd name="connsiteX4" fmla="*/ 28253 w 56737"/>
                <a:gd name="connsiteY4" fmla="*/ 46281 h 63369"/>
                <a:gd name="connsiteX5" fmla="*/ 44991 w 56737"/>
                <a:gd name="connsiteY5" fmla="*/ 0 h 63369"/>
                <a:gd name="connsiteX6" fmla="*/ 56737 w 56737"/>
                <a:gd name="connsiteY6" fmla="*/ 0 h 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7" h="63369">
                  <a:moveTo>
                    <a:pt x="31939" y="63369"/>
                  </a:moveTo>
                  <a:lnTo>
                    <a:pt x="23570" y="63369"/>
                  </a:lnTo>
                  <a:lnTo>
                    <a:pt x="0" y="0"/>
                  </a:lnTo>
                  <a:lnTo>
                    <a:pt x="11977" y="0"/>
                  </a:lnTo>
                  <a:lnTo>
                    <a:pt x="28253" y="46281"/>
                  </a:lnTo>
                  <a:lnTo>
                    <a:pt x="44991" y="0"/>
                  </a:lnTo>
                  <a:lnTo>
                    <a:pt x="56737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F5CECBBE-9B1A-468A-8EBA-1FCF0C1E8FFC}"/>
                </a:ext>
              </a:extLst>
            </p:cNvPr>
            <p:cNvSpPr/>
            <p:nvPr/>
          </p:nvSpPr>
          <p:spPr>
            <a:xfrm>
              <a:off x="5455305" y="5940548"/>
              <a:ext cx="11055" cy="83858"/>
            </a:xfrm>
            <a:custGeom>
              <a:avLst/>
              <a:gdLst>
                <a:gd name="connsiteX0" fmla="*/ 11056 w 11055"/>
                <a:gd name="connsiteY0" fmla="*/ 13053 h 83858"/>
                <a:gd name="connsiteX1" fmla="*/ 0 w 11055"/>
                <a:gd name="connsiteY1" fmla="*/ 13053 h 83858"/>
                <a:gd name="connsiteX2" fmla="*/ 0 w 11055"/>
                <a:gd name="connsiteY2" fmla="*/ 0 h 83858"/>
                <a:gd name="connsiteX3" fmla="*/ 11056 w 11055"/>
                <a:gd name="connsiteY3" fmla="*/ 0 h 83858"/>
                <a:gd name="connsiteX4" fmla="*/ 11056 w 11055"/>
                <a:gd name="connsiteY4" fmla="*/ 13053 h 83858"/>
                <a:gd name="connsiteX5" fmla="*/ 0 w 11055"/>
                <a:gd name="connsiteY5" fmla="*/ 20490 h 83858"/>
                <a:gd name="connsiteX6" fmla="*/ 11056 w 11055"/>
                <a:gd name="connsiteY6" fmla="*/ 20490 h 83858"/>
                <a:gd name="connsiteX7" fmla="*/ 11056 w 11055"/>
                <a:gd name="connsiteY7" fmla="*/ 83859 h 83858"/>
                <a:gd name="connsiteX8" fmla="*/ 0 w 11055"/>
                <a:gd name="connsiteY8" fmla="*/ 83859 h 83858"/>
                <a:gd name="connsiteX9" fmla="*/ 0 w 11055"/>
                <a:gd name="connsiteY9" fmla="*/ 20490 h 8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55" h="83858">
                  <a:moveTo>
                    <a:pt x="11056" y="13053"/>
                  </a:moveTo>
                  <a:lnTo>
                    <a:pt x="0" y="13053"/>
                  </a:lnTo>
                  <a:lnTo>
                    <a:pt x="0" y="0"/>
                  </a:lnTo>
                  <a:lnTo>
                    <a:pt x="11056" y="0"/>
                  </a:lnTo>
                  <a:lnTo>
                    <a:pt x="11056" y="13053"/>
                  </a:lnTo>
                  <a:close/>
                  <a:moveTo>
                    <a:pt x="0" y="20490"/>
                  </a:moveTo>
                  <a:lnTo>
                    <a:pt x="11056" y="20490"/>
                  </a:lnTo>
                  <a:lnTo>
                    <a:pt x="11056" y="83859"/>
                  </a:lnTo>
                  <a:lnTo>
                    <a:pt x="0" y="83859"/>
                  </a:lnTo>
                  <a:lnTo>
                    <a:pt x="0" y="2049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D9652F33-88A5-4EBF-95C1-E381C72B1E14}"/>
                </a:ext>
              </a:extLst>
            </p:cNvPr>
            <p:cNvSpPr/>
            <p:nvPr/>
          </p:nvSpPr>
          <p:spPr>
            <a:xfrm>
              <a:off x="5485401" y="5940627"/>
              <a:ext cx="11055" cy="83780"/>
            </a:xfrm>
            <a:custGeom>
              <a:avLst/>
              <a:gdLst>
                <a:gd name="connsiteX0" fmla="*/ 0 w 11055"/>
                <a:gd name="connsiteY0" fmla="*/ 0 h 83780"/>
                <a:gd name="connsiteX1" fmla="*/ 11056 w 11055"/>
                <a:gd name="connsiteY1" fmla="*/ 0 h 83780"/>
                <a:gd name="connsiteX2" fmla="*/ 11056 w 11055"/>
                <a:gd name="connsiteY2" fmla="*/ 83780 h 83780"/>
                <a:gd name="connsiteX3" fmla="*/ 0 w 11055"/>
                <a:gd name="connsiteY3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5" h="83780">
                  <a:moveTo>
                    <a:pt x="0" y="0"/>
                  </a:moveTo>
                  <a:lnTo>
                    <a:pt x="11056" y="0"/>
                  </a:lnTo>
                  <a:lnTo>
                    <a:pt x="11056" y="83780"/>
                  </a:lnTo>
                  <a:lnTo>
                    <a:pt x="0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258F1A5C-EE98-4F66-87D8-5C4177A752D0}"/>
                </a:ext>
              </a:extLst>
            </p:cNvPr>
            <p:cNvSpPr/>
            <p:nvPr/>
          </p:nvSpPr>
          <p:spPr>
            <a:xfrm>
              <a:off x="5514039" y="5987461"/>
              <a:ext cx="28023" cy="10601"/>
            </a:xfrm>
            <a:custGeom>
              <a:avLst/>
              <a:gdLst>
                <a:gd name="connsiteX0" fmla="*/ 0 w 28023"/>
                <a:gd name="connsiteY0" fmla="*/ 0 h 10601"/>
                <a:gd name="connsiteX1" fmla="*/ 28023 w 28023"/>
                <a:gd name="connsiteY1" fmla="*/ 0 h 10601"/>
                <a:gd name="connsiteX2" fmla="*/ 28023 w 28023"/>
                <a:gd name="connsiteY2" fmla="*/ 10601 h 10601"/>
                <a:gd name="connsiteX3" fmla="*/ 0 w 28023"/>
                <a:gd name="connsiteY3" fmla="*/ 10601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3" h="10601">
                  <a:moveTo>
                    <a:pt x="0" y="0"/>
                  </a:moveTo>
                  <a:lnTo>
                    <a:pt x="28023" y="0"/>
                  </a:lnTo>
                  <a:lnTo>
                    <a:pt x="28023" y="10601"/>
                  </a:lnTo>
                  <a:lnTo>
                    <a:pt x="0" y="1060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4C2B9557-AF9F-4FA8-8BBB-38745A53645A}"/>
                </a:ext>
              </a:extLst>
            </p:cNvPr>
            <p:cNvSpPr/>
            <p:nvPr/>
          </p:nvSpPr>
          <p:spPr>
            <a:xfrm>
              <a:off x="5553502" y="5961038"/>
              <a:ext cx="80998" cy="63369"/>
            </a:xfrm>
            <a:custGeom>
              <a:avLst/>
              <a:gdLst>
                <a:gd name="connsiteX0" fmla="*/ 40461 w 80998"/>
                <a:gd name="connsiteY0" fmla="*/ 20411 h 63369"/>
                <a:gd name="connsiteX1" fmla="*/ 27716 w 80998"/>
                <a:gd name="connsiteY1" fmla="*/ 63369 h 63369"/>
                <a:gd name="connsiteX2" fmla="*/ 21497 w 80998"/>
                <a:gd name="connsiteY2" fmla="*/ 63369 h 63369"/>
                <a:gd name="connsiteX3" fmla="*/ 0 w 80998"/>
                <a:gd name="connsiteY3" fmla="*/ 0 h 63369"/>
                <a:gd name="connsiteX4" fmla="*/ 11900 w 80998"/>
                <a:gd name="connsiteY4" fmla="*/ 0 h 63369"/>
                <a:gd name="connsiteX5" fmla="*/ 24645 w 80998"/>
                <a:gd name="connsiteY5" fmla="*/ 41851 h 63369"/>
                <a:gd name="connsiteX6" fmla="*/ 37236 w 80998"/>
                <a:gd name="connsiteY6" fmla="*/ 0 h 63369"/>
                <a:gd name="connsiteX7" fmla="*/ 43992 w 80998"/>
                <a:gd name="connsiteY7" fmla="*/ 0 h 63369"/>
                <a:gd name="connsiteX8" fmla="*/ 56430 w 80998"/>
                <a:gd name="connsiteY8" fmla="*/ 41851 h 63369"/>
                <a:gd name="connsiteX9" fmla="*/ 69251 w 80998"/>
                <a:gd name="connsiteY9" fmla="*/ 0 h 63369"/>
                <a:gd name="connsiteX10" fmla="*/ 80998 w 80998"/>
                <a:gd name="connsiteY10" fmla="*/ 0 h 63369"/>
                <a:gd name="connsiteX11" fmla="*/ 59424 w 80998"/>
                <a:gd name="connsiteY11" fmla="*/ 63369 h 63369"/>
                <a:gd name="connsiteX12" fmla="*/ 53129 w 80998"/>
                <a:gd name="connsiteY12" fmla="*/ 63369 h 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98" h="63369">
                  <a:moveTo>
                    <a:pt x="40461" y="20411"/>
                  </a:moveTo>
                  <a:lnTo>
                    <a:pt x="27716" y="63369"/>
                  </a:lnTo>
                  <a:lnTo>
                    <a:pt x="21497" y="63369"/>
                  </a:lnTo>
                  <a:lnTo>
                    <a:pt x="0" y="0"/>
                  </a:lnTo>
                  <a:lnTo>
                    <a:pt x="11900" y="0"/>
                  </a:lnTo>
                  <a:lnTo>
                    <a:pt x="24645" y="41851"/>
                  </a:lnTo>
                  <a:lnTo>
                    <a:pt x="37236" y="0"/>
                  </a:lnTo>
                  <a:lnTo>
                    <a:pt x="43992" y="0"/>
                  </a:lnTo>
                  <a:lnTo>
                    <a:pt x="56430" y="41851"/>
                  </a:lnTo>
                  <a:lnTo>
                    <a:pt x="69251" y="0"/>
                  </a:lnTo>
                  <a:lnTo>
                    <a:pt x="80998" y="0"/>
                  </a:lnTo>
                  <a:lnTo>
                    <a:pt x="59424" y="63369"/>
                  </a:lnTo>
                  <a:lnTo>
                    <a:pt x="53129" y="6336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DB13A678-8ADF-48A7-87C1-6D9645FBD986}"/>
                </a:ext>
              </a:extLst>
            </p:cNvPr>
            <p:cNvSpPr/>
            <p:nvPr/>
          </p:nvSpPr>
          <p:spPr>
            <a:xfrm>
              <a:off x="5643867" y="5959139"/>
              <a:ext cx="63954" cy="66850"/>
            </a:xfrm>
            <a:custGeom>
              <a:avLst/>
              <a:gdLst>
                <a:gd name="connsiteX0" fmla="*/ 11900 w 63954"/>
                <a:gd name="connsiteY0" fmla="*/ 37816 h 66850"/>
                <a:gd name="connsiteX1" fmla="*/ 18887 w 63954"/>
                <a:gd name="connsiteY1" fmla="*/ 50632 h 66850"/>
                <a:gd name="connsiteX2" fmla="*/ 32169 w 63954"/>
                <a:gd name="connsiteY2" fmla="*/ 55537 h 66850"/>
                <a:gd name="connsiteX3" fmla="*/ 42227 w 63954"/>
                <a:gd name="connsiteY3" fmla="*/ 52847 h 66850"/>
                <a:gd name="connsiteX4" fmla="*/ 49444 w 63954"/>
                <a:gd name="connsiteY4" fmla="*/ 45252 h 66850"/>
                <a:gd name="connsiteX5" fmla="*/ 61958 w 63954"/>
                <a:gd name="connsiteY5" fmla="*/ 45252 h 66850"/>
                <a:gd name="connsiteX6" fmla="*/ 49981 w 63954"/>
                <a:gd name="connsiteY6" fmla="*/ 61312 h 66850"/>
                <a:gd name="connsiteX7" fmla="*/ 32092 w 63954"/>
                <a:gd name="connsiteY7" fmla="*/ 66850 h 66850"/>
                <a:gd name="connsiteX8" fmla="*/ 19501 w 63954"/>
                <a:gd name="connsiteY8" fmla="*/ 64398 h 66850"/>
                <a:gd name="connsiteX9" fmla="*/ 9213 w 63954"/>
                <a:gd name="connsiteY9" fmla="*/ 56961 h 66850"/>
                <a:gd name="connsiteX10" fmla="*/ 2457 w 63954"/>
                <a:gd name="connsiteY10" fmla="*/ 46123 h 66850"/>
                <a:gd name="connsiteX11" fmla="*/ 0 w 63954"/>
                <a:gd name="connsiteY11" fmla="*/ 33464 h 66850"/>
                <a:gd name="connsiteX12" fmla="*/ 2227 w 63954"/>
                <a:gd name="connsiteY12" fmla="*/ 20965 h 66850"/>
                <a:gd name="connsiteX13" fmla="*/ 8753 w 63954"/>
                <a:gd name="connsiteY13" fmla="*/ 10364 h 66850"/>
                <a:gd name="connsiteX14" fmla="*/ 19194 w 63954"/>
                <a:gd name="connsiteY14" fmla="*/ 2611 h 66850"/>
                <a:gd name="connsiteX15" fmla="*/ 31862 w 63954"/>
                <a:gd name="connsiteY15" fmla="*/ 0 h 66850"/>
                <a:gd name="connsiteX16" fmla="*/ 47064 w 63954"/>
                <a:gd name="connsiteY16" fmla="*/ 3876 h 66850"/>
                <a:gd name="connsiteX17" fmla="*/ 58657 w 63954"/>
                <a:gd name="connsiteY17" fmla="*/ 14715 h 66850"/>
                <a:gd name="connsiteX18" fmla="*/ 62649 w 63954"/>
                <a:gd name="connsiteY18" fmla="*/ 24208 h 66850"/>
                <a:gd name="connsiteX19" fmla="*/ 63954 w 63954"/>
                <a:gd name="connsiteY19" fmla="*/ 35996 h 66850"/>
                <a:gd name="connsiteX20" fmla="*/ 63954 w 63954"/>
                <a:gd name="connsiteY20" fmla="*/ 37737 h 66850"/>
                <a:gd name="connsiteX21" fmla="*/ 11900 w 63954"/>
                <a:gd name="connsiteY21" fmla="*/ 37737 h 66850"/>
                <a:gd name="connsiteX22" fmla="*/ 51824 w 63954"/>
                <a:gd name="connsiteY22" fmla="*/ 27531 h 66850"/>
                <a:gd name="connsiteX23" fmla="*/ 44607 w 63954"/>
                <a:gd name="connsiteY23" fmla="*/ 15348 h 66850"/>
                <a:gd name="connsiteX24" fmla="*/ 32323 w 63954"/>
                <a:gd name="connsiteY24" fmla="*/ 11076 h 66850"/>
                <a:gd name="connsiteX25" fmla="*/ 19655 w 63954"/>
                <a:gd name="connsiteY25" fmla="*/ 15506 h 66850"/>
                <a:gd name="connsiteX26" fmla="*/ 12284 w 63954"/>
                <a:gd name="connsiteY26" fmla="*/ 27531 h 66850"/>
                <a:gd name="connsiteX27" fmla="*/ 51824 w 63954"/>
                <a:gd name="connsiteY27" fmla="*/ 27531 h 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954" h="66850">
                  <a:moveTo>
                    <a:pt x="11900" y="37816"/>
                  </a:moveTo>
                  <a:cubicBezTo>
                    <a:pt x="12822" y="43116"/>
                    <a:pt x="15202" y="47388"/>
                    <a:pt x="18887" y="50632"/>
                  </a:cubicBezTo>
                  <a:cubicBezTo>
                    <a:pt x="22649" y="53955"/>
                    <a:pt x="27102" y="55537"/>
                    <a:pt x="32169" y="55537"/>
                  </a:cubicBezTo>
                  <a:cubicBezTo>
                    <a:pt x="35855" y="55537"/>
                    <a:pt x="39232" y="54666"/>
                    <a:pt x="42227" y="52847"/>
                  </a:cubicBezTo>
                  <a:cubicBezTo>
                    <a:pt x="45221" y="51028"/>
                    <a:pt x="47678" y="48496"/>
                    <a:pt x="49444" y="45252"/>
                  </a:cubicBezTo>
                  <a:lnTo>
                    <a:pt x="61958" y="45252"/>
                  </a:lnTo>
                  <a:cubicBezTo>
                    <a:pt x="59117" y="52293"/>
                    <a:pt x="55125" y="57594"/>
                    <a:pt x="49981" y="61312"/>
                  </a:cubicBezTo>
                  <a:cubicBezTo>
                    <a:pt x="44837" y="65030"/>
                    <a:pt x="38925" y="66850"/>
                    <a:pt x="32092" y="66850"/>
                  </a:cubicBezTo>
                  <a:cubicBezTo>
                    <a:pt x="27486" y="66850"/>
                    <a:pt x="23340" y="66059"/>
                    <a:pt x="19501" y="64398"/>
                  </a:cubicBezTo>
                  <a:cubicBezTo>
                    <a:pt x="15739" y="62736"/>
                    <a:pt x="12284" y="60284"/>
                    <a:pt x="9213" y="56961"/>
                  </a:cubicBezTo>
                  <a:cubicBezTo>
                    <a:pt x="6296" y="53876"/>
                    <a:pt x="4069" y="50236"/>
                    <a:pt x="2457" y="46123"/>
                  </a:cubicBezTo>
                  <a:cubicBezTo>
                    <a:pt x="844" y="42009"/>
                    <a:pt x="0" y="37816"/>
                    <a:pt x="0" y="33464"/>
                  </a:cubicBezTo>
                  <a:cubicBezTo>
                    <a:pt x="0" y="29034"/>
                    <a:pt x="768" y="24841"/>
                    <a:pt x="2227" y="20965"/>
                  </a:cubicBezTo>
                  <a:cubicBezTo>
                    <a:pt x="3686" y="17088"/>
                    <a:pt x="5912" y="13528"/>
                    <a:pt x="8753" y="10364"/>
                  </a:cubicBezTo>
                  <a:cubicBezTo>
                    <a:pt x="11824" y="6883"/>
                    <a:pt x="15278" y="4272"/>
                    <a:pt x="19194" y="2611"/>
                  </a:cubicBezTo>
                  <a:cubicBezTo>
                    <a:pt x="23033" y="870"/>
                    <a:pt x="27255" y="0"/>
                    <a:pt x="31862" y="0"/>
                  </a:cubicBezTo>
                  <a:cubicBezTo>
                    <a:pt x="37313" y="0"/>
                    <a:pt x="42380" y="1266"/>
                    <a:pt x="47064" y="3876"/>
                  </a:cubicBezTo>
                  <a:cubicBezTo>
                    <a:pt x="51747" y="6487"/>
                    <a:pt x="55586" y="10047"/>
                    <a:pt x="58657" y="14715"/>
                  </a:cubicBezTo>
                  <a:cubicBezTo>
                    <a:pt x="60423" y="17563"/>
                    <a:pt x="61804" y="20727"/>
                    <a:pt x="62649" y="24208"/>
                  </a:cubicBezTo>
                  <a:cubicBezTo>
                    <a:pt x="63494" y="27689"/>
                    <a:pt x="63954" y="31566"/>
                    <a:pt x="63954" y="35996"/>
                  </a:cubicBezTo>
                  <a:lnTo>
                    <a:pt x="63954" y="37737"/>
                  </a:lnTo>
                  <a:lnTo>
                    <a:pt x="11900" y="37737"/>
                  </a:lnTo>
                  <a:close/>
                  <a:moveTo>
                    <a:pt x="51824" y="27531"/>
                  </a:moveTo>
                  <a:cubicBezTo>
                    <a:pt x="50442" y="22310"/>
                    <a:pt x="48062" y="18275"/>
                    <a:pt x="44607" y="15348"/>
                  </a:cubicBezTo>
                  <a:cubicBezTo>
                    <a:pt x="41152" y="12500"/>
                    <a:pt x="37083" y="11076"/>
                    <a:pt x="32323" y="11076"/>
                  </a:cubicBezTo>
                  <a:cubicBezTo>
                    <a:pt x="27409" y="11076"/>
                    <a:pt x="23186" y="12579"/>
                    <a:pt x="19655" y="15506"/>
                  </a:cubicBezTo>
                  <a:cubicBezTo>
                    <a:pt x="16046" y="18433"/>
                    <a:pt x="13589" y="22468"/>
                    <a:pt x="12284" y="27531"/>
                  </a:cubicBezTo>
                  <a:lnTo>
                    <a:pt x="51824" y="2753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BCC42547-42A7-40F2-BF6D-A38B4CAEB2AF}"/>
                </a:ext>
              </a:extLst>
            </p:cNvPr>
            <p:cNvSpPr/>
            <p:nvPr/>
          </p:nvSpPr>
          <p:spPr>
            <a:xfrm>
              <a:off x="5723022" y="5940548"/>
              <a:ext cx="64491" cy="85282"/>
            </a:xfrm>
            <a:custGeom>
              <a:avLst/>
              <a:gdLst>
                <a:gd name="connsiteX0" fmla="*/ 11286 w 64491"/>
                <a:gd name="connsiteY0" fmla="*/ 76027 h 85282"/>
                <a:gd name="connsiteX1" fmla="*/ 11286 w 64491"/>
                <a:gd name="connsiteY1" fmla="*/ 83780 h 85282"/>
                <a:gd name="connsiteX2" fmla="*/ 0 w 64491"/>
                <a:gd name="connsiteY2" fmla="*/ 83780 h 85282"/>
                <a:gd name="connsiteX3" fmla="*/ 0 w 64491"/>
                <a:gd name="connsiteY3" fmla="*/ 0 h 85282"/>
                <a:gd name="connsiteX4" fmla="*/ 11209 w 64491"/>
                <a:gd name="connsiteY4" fmla="*/ 0 h 85282"/>
                <a:gd name="connsiteX5" fmla="*/ 11209 w 64491"/>
                <a:gd name="connsiteY5" fmla="*/ 28085 h 85282"/>
                <a:gd name="connsiteX6" fmla="*/ 21113 w 64491"/>
                <a:gd name="connsiteY6" fmla="*/ 21044 h 85282"/>
                <a:gd name="connsiteX7" fmla="*/ 32783 w 64491"/>
                <a:gd name="connsiteY7" fmla="*/ 18750 h 85282"/>
                <a:gd name="connsiteX8" fmla="*/ 45375 w 64491"/>
                <a:gd name="connsiteY8" fmla="*/ 21123 h 85282"/>
                <a:gd name="connsiteX9" fmla="*/ 55586 w 64491"/>
                <a:gd name="connsiteY9" fmla="*/ 28559 h 85282"/>
                <a:gd name="connsiteX10" fmla="*/ 62189 w 64491"/>
                <a:gd name="connsiteY10" fmla="*/ 39160 h 85282"/>
                <a:gd name="connsiteX11" fmla="*/ 64492 w 64491"/>
                <a:gd name="connsiteY11" fmla="*/ 51819 h 85282"/>
                <a:gd name="connsiteX12" fmla="*/ 55279 w 64491"/>
                <a:gd name="connsiteY12" fmla="*/ 75710 h 85282"/>
                <a:gd name="connsiteX13" fmla="*/ 32092 w 64491"/>
                <a:gd name="connsiteY13" fmla="*/ 85283 h 85282"/>
                <a:gd name="connsiteX14" fmla="*/ 20883 w 64491"/>
                <a:gd name="connsiteY14" fmla="*/ 82989 h 85282"/>
                <a:gd name="connsiteX15" fmla="*/ 11286 w 64491"/>
                <a:gd name="connsiteY15" fmla="*/ 76027 h 85282"/>
                <a:gd name="connsiteX16" fmla="*/ 10826 w 64491"/>
                <a:gd name="connsiteY16" fmla="*/ 52609 h 85282"/>
                <a:gd name="connsiteX17" fmla="*/ 17121 w 64491"/>
                <a:gd name="connsiteY17" fmla="*/ 67878 h 85282"/>
                <a:gd name="connsiteX18" fmla="*/ 31632 w 64491"/>
                <a:gd name="connsiteY18" fmla="*/ 74445 h 85282"/>
                <a:gd name="connsiteX19" fmla="*/ 46757 w 64491"/>
                <a:gd name="connsiteY19" fmla="*/ 67957 h 85282"/>
                <a:gd name="connsiteX20" fmla="*/ 52976 w 64491"/>
                <a:gd name="connsiteY20" fmla="*/ 51819 h 85282"/>
                <a:gd name="connsiteX21" fmla="*/ 46757 w 64491"/>
                <a:gd name="connsiteY21" fmla="*/ 36392 h 85282"/>
                <a:gd name="connsiteX22" fmla="*/ 31785 w 64491"/>
                <a:gd name="connsiteY22" fmla="*/ 30063 h 85282"/>
                <a:gd name="connsiteX23" fmla="*/ 17121 w 64491"/>
                <a:gd name="connsiteY23" fmla="*/ 36708 h 85282"/>
                <a:gd name="connsiteX24" fmla="*/ 10826 w 64491"/>
                <a:gd name="connsiteY24" fmla="*/ 52609 h 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91" h="85282">
                  <a:moveTo>
                    <a:pt x="11286" y="76027"/>
                  </a:moveTo>
                  <a:lnTo>
                    <a:pt x="11286" y="83780"/>
                  </a:lnTo>
                  <a:lnTo>
                    <a:pt x="0" y="83780"/>
                  </a:lnTo>
                  <a:lnTo>
                    <a:pt x="0" y="0"/>
                  </a:lnTo>
                  <a:lnTo>
                    <a:pt x="11209" y="0"/>
                  </a:lnTo>
                  <a:lnTo>
                    <a:pt x="11209" y="28085"/>
                  </a:lnTo>
                  <a:cubicBezTo>
                    <a:pt x="14204" y="24999"/>
                    <a:pt x="17505" y="22626"/>
                    <a:pt x="21113" y="21044"/>
                  </a:cubicBezTo>
                  <a:cubicBezTo>
                    <a:pt x="24722" y="19541"/>
                    <a:pt x="28561" y="18750"/>
                    <a:pt x="32783" y="18750"/>
                  </a:cubicBezTo>
                  <a:cubicBezTo>
                    <a:pt x="37543" y="18750"/>
                    <a:pt x="41689" y="19541"/>
                    <a:pt x="45375" y="21123"/>
                  </a:cubicBezTo>
                  <a:cubicBezTo>
                    <a:pt x="49060" y="22705"/>
                    <a:pt x="52438" y="25158"/>
                    <a:pt x="55586" y="28559"/>
                  </a:cubicBezTo>
                  <a:cubicBezTo>
                    <a:pt x="58503" y="31645"/>
                    <a:pt x="60653" y="35126"/>
                    <a:pt x="62189" y="39160"/>
                  </a:cubicBezTo>
                  <a:cubicBezTo>
                    <a:pt x="63724" y="43116"/>
                    <a:pt x="64492" y="47388"/>
                    <a:pt x="64492" y="51819"/>
                  </a:cubicBezTo>
                  <a:cubicBezTo>
                    <a:pt x="64492" y="61391"/>
                    <a:pt x="61421" y="69381"/>
                    <a:pt x="55279" y="75710"/>
                  </a:cubicBezTo>
                  <a:cubicBezTo>
                    <a:pt x="49137" y="82039"/>
                    <a:pt x="41382" y="85283"/>
                    <a:pt x="32092" y="85283"/>
                  </a:cubicBezTo>
                  <a:cubicBezTo>
                    <a:pt x="28100" y="85283"/>
                    <a:pt x="24415" y="84492"/>
                    <a:pt x="20883" y="82989"/>
                  </a:cubicBezTo>
                  <a:cubicBezTo>
                    <a:pt x="17275" y="81406"/>
                    <a:pt x="14127" y="79112"/>
                    <a:pt x="11286" y="76027"/>
                  </a:cubicBezTo>
                  <a:moveTo>
                    <a:pt x="10826" y="52609"/>
                  </a:moveTo>
                  <a:cubicBezTo>
                    <a:pt x="10826" y="58464"/>
                    <a:pt x="12898" y="63527"/>
                    <a:pt x="17121" y="67878"/>
                  </a:cubicBezTo>
                  <a:cubicBezTo>
                    <a:pt x="21267" y="72230"/>
                    <a:pt x="26104" y="74445"/>
                    <a:pt x="31632" y="74445"/>
                  </a:cubicBezTo>
                  <a:cubicBezTo>
                    <a:pt x="37620" y="74445"/>
                    <a:pt x="42610" y="72308"/>
                    <a:pt x="46757" y="67957"/>
                  </a:cubicBezTo>
                  <a:cubicBezTo>
                    <a:pt x="50902" y="63606"/>
                    <a:pt x="52976" y="58227"/>
                    <a:pt x="52976" y="51819"/>
                  </a:cubicBezTo>
                  <a:cubicBezTo>
                    <a:pt x="52976" y="45727"/>
                    <a:pt x="50902" y="40585"/>
                    <a:pt x="46757" y="36392"/>
                  </a:cubicBezTo>
                  <a:cubicBezTo>
                    <a:pt x="42610" y="32120"/>
                    <a:pt x="37620" y="30063"/>
                    <a:pt x="31785" y="30063"/>
                  </a:cubicBezTo>
                  <a:cubicBezTo>
                    <a:pt x="26104" y="30063"/>
                    <a:pt x="21190" y="32278"/>
                    <a:pt x="17121" y="36708"/>
                  </a:cubicBezTo>
                  <a:cubicBezTo>
                    <a:pt x="12898" y="40980"/>
                    <a:pt x="10826" y="46360"/>
                    <a:pt x="10826" y="52609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0FEB6D43-17CF-4342-8958-F6F71EC34E09}"/>
                </a:ext>
              </a:extLst>
            </p:cNvPr>
            <p:cNvSpPr/>
            <p:nvPr/>
          </p:nvSpPr>
          <p:spPr>
            <a:xfrm>
              <a:off x="5807553" y="6010246"/>
              <a:ext cx="11286" cy="14082"/>
            </a:xfrm>
            <a:custGeom>
              <a:avLst/>
              <a:gdLst>
                <a:gd name="connsiteX0" fmla="*/ 0 w 11286"/>
                <a:gd name="connsiteY0" fmla="*/ 0 h 14082"/>
                <a:gd name="connsiteX1" fmla="*/ 11286 w 11286"/>
                <a:gd name="connsiteY1" fmla="*/ 0 h 14082"/>
                <a:gd name="connsiteX2" fmla="*/ 11286 w 11286"/>
                <a:gd name="connsiteY2" fmla="*/ 14082 h 14082"/>
                <a:gd name="connsiteX3" fmla="*/ 0 w 11286"/>
                <a:gd name="connsiteY3" fmla="*/ 14082 h 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6" h="14082">
                  <a:moveTo>
                    <a:pt x="0" y="0"/>
                  </a:moveTo>
                  <a:lnTo>
                    <a:pt x="11286" y="0"/>
                  </a:lnTo>
                  <a:lnTo>
                    <a:pt x="11286" y="14082"/>
                  </a:lnTo>
                  <a:lnTo>
                    <a:pt x="0" y="1408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6944CE90-7B82-46C9-A232-29FE9EDB87CC}"/>
                </a:ext>
              </a:extLst>
            </p:cNvPr>
            <p:cNvSpPr/>
            <p:nvPr/>
          </p:nvSpPr>
          <p:spPr>
            <a:xfrm>
              <a:off x="5838724" y="5959060"/>
              <a:ext cx="62188" cy="66929"/>
            </a:xfrm>
            <a:custGeom>
              <a:avLst/>
              <a:gdLst>
                <a:gd name="connsiteX0" fmla="*/ 62189 w 62188"/>
                <a:gd name="connsiteY0" fmla="*/ 43749 h 66929"/>
                <a:gd name="connsiteX1" fmla="*/ 50672 w 62188"/>
                <a:gd name="connsiteY1" fmla="*/ 61075 h 66929"/>
                <a:gd name="connsiteX2" fmla="*/ 32015 w 62188"/>
                <a:gd name="connsiteY2" fmla="*/ 66929 h 66929"/>
                <a:gd name="connsiteX3" fmla="*/ 19425 w 62188"/>
                <a:gd name="connsiteY3" fmla="*/ 64477 h 66929"/>
                <a:gd name="connsiteX4" fmla="*/ 9213 w 62188"/>
                <a:gd name="connsiteY4" fmla="*/ 57119 h 66929"/>
                <a:gd name="connsiteX5" fmla="*/ 2457 w 62188"/>
                <a:gd name="connsiteY5" fmla="*/ 46281 h 66929"/>
                <a:gd name="connsiteX6" fmla="*/ 0 w 62188"/>
                <a:gd name="connsiteY6" fmla="*/ 33623 h 66929"/>
                <a:gd name="connsiteX7" fmla="*/ 2227 w 62188"/>
                <a:gd name="connsiteY7" fmla="*/ 21202 h 66929"/>
                <a:gd name="connsiteX8" fmla="*/ 8753 w 62188"/>
                <a:gd name="connsiteY8" fmla="*/ 10601 h 66929"/>
                <a:gd name="connsiteX9" fmla="*/ 19501 w 62188"/>
                <a:gd name="connsiteY9" fmla="*/ 2690 h 66929"/>
                <a:gd name="connsiteX10" fmla="*/ 32323 w 62188"/>
                <a:gd name="connsiteY10" fmla="*/ 0 h 66929"/>
                <a:gd name="connsiteX11" fmla="*/ 50826 w 62188"/>
                <a:gd name="connsiteY11" fmla="*/ 6013 h 66929"/>
                <a:gd name="connsiteX12" fmla="*/ 62189 w 62188"/>
                <a:gd name="connsiteY12" fmla="*/ 22864 h 66929"/>
                <a:gd name="connsiteX13" fmla="*/ 49981 w 62188"/>
                <a:gd name="connsiteY13" fmla="*/ 22864 h 66929"/>
                <a:gd name="connsiteX14" fmla="*/ 42457 w 62188"/>
                <a:gd name="connsiteY14" fmla="*/ 14240 h 66929"/>
                <a:gd name="connsiteX15" fmla="*/ 31402 w 62188"/>
                <a:gd name="connsiteY15" fmla="*/ 11392 h 66929"/>
                <a:gd name="connsiteX16" fmla="*/ 17351 w 62188"/>
                <a:gd name="connsiteY16" fmla="*/ 17800 h 66929"/>
                <a:gd name="connsiteX17" fmla="*/ 11593 w 62188"/>
                <a:gd name="connsiteY17" fmla="*/ 33544 h 66929"/>
                <a:gd name="connsiteX18" fmla="*/ 17428 w 62188"/>
                <a:gd name="connsiteY18" fmla="*/ 49366 h 66929"/>
                <a:gd name="connsiteX19" fmla="*/ 32015 w 62188"/>
                <a:gd name="connsiteY19" fmla="*/ 55695 h 66929"/>
                <a:gd name="connsiteX20" fmla="*/ 42610 w 62188"/>
                <a:gd name="connsiteY20" fmla="*/ 52610 h 66929"/>
                <a:gd name="connsiteX21" fmla="*/ 49981 w 62188"/>
                <a:gd name="connsiteY21" fmla="*/ 43749 h 66929"/>
                <a:gd name="connsiteX22" fmla="*/ 62189 w 62188"/>
                <a:gd name="connsiteY22" fmla="*/ 43749 h 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188" h="66929">
                  <a:moveTo>
                    <a:pt x="62189" y="43749"/>
                  </a:moveTo>
                  <a:cubicBezTo>
                    <a:pt x="59578" y="51423"/>
                    <a:pt x="55739" y="57119"/>
                    <a:pt x="50672" y="61075"/>
                  </a:cubicBezTo>
                  <a:cubicBezTo>
                    <a:pt x="45528" y="65031"/>
                    <a:pt x="39309" y="66929"/>
                    <a:pt x="32015" y="66929"/>
                  </a:cubicBezTo>
                  <a:cubicBezTo>
                    <a:pt x="27409" y="66929"/>
                    <a:pt x="23186" y="66138"/>
                    <a:pt x="19425" y="64477"/>
                  </a:cubicBezTo>
                  <a:cubicBezTo>
                    <a:pt x="15663" y="62894"/>
                    <a:pt x="12284" y="60363"/>
                    <a:pt x="9213" y="57119"/>
                  </a:cubicBezTo>
                  <a:cubicBezTo>
                    <a:pt x="6296" y="54034"/>
                    <a:pt x="4069" y="50395"/>
                    <a:pt x="2457" y="46281"/>
                  </a:cubicBezTo>
                  <a:cubicBezTo>
                    <a:pt x="844" y="42167"/>
                    <a:pt x="0" y="37974"/>
                    <a:pt x="0" y="33623"/>
                  </a:cubicBezTo>
                  <a:cubicBezTo>
                    <a:pt x="0" y="29192"/>
                    <a:pt x="768" y="25078"/>
                    <a:pt x="2227" y="21202"/>
                  </a:cubicBezTo>
                  <a:cubicBezTo>
                    <a:pt x="3685" y="17326"/>
                    <a:pt x="5912" y="13845"/>
                    <a:pt x="8753" y="10601"/>
                  </a:cubicBezTo>
                  <a:cubicBezTo>
                    <a:pt x="11900" y="7120"/>
                    <a:pt x="15509" y="4430"/>
                    <a:pt x="19501" y="2690"/>
                  </a:cubicBezTo>
                  <a:cubicBezTo>
                    <a:pt x="23493" y="870"/>
                    <a:pt x="27793" y="0"/>
                    <a:pt x="32323" y="0"/>
                  </a:cubicBezTo>
                  <a:cubicBezTo>
                    <a:pt x="39386" y="0"/>
                    <a:pt x="45605" y="1978"/>
                    <a:pt x="50826" y="6013"/>
                  </a:cubicBezTo>
                  <a:cubicBezTo>
                    <a:pt x="56046" y="9968"/>
                    <a:pt x="59809" y="15664"/>
                    <a:pt x="62189" y="22864"/>
                  </a:cubicBezTo>
                  <a:lnTo>
                    <a:pt x="49981" y="22864"/>
                  </a:lnTo>
                  <a:cubicBezTo>
                    <a:pt x="47985" y="18987"/>
                    <a:pt x="45528" y="16139"/>
                    <a:pt x="42457" y="14240"/>
                  </a:cubicBezTo>
                  <a:cubicBezTo>
                    <a:pt x="39386" y="12342"/>
                    <a:pt x="35701" y="11392"/>
                    <a:pt x="31402" y="11392"/>
                  </a:cubicBezTo>
                  <a:cubicBezTo>
                    <a:pt x="25873" y="11392"/>
                    <a:pt x="21190" y="13528"/>
                    <a:pt x="17351" y="17800"/>
                  </a:cubicBezTo>
                  <a:cubicBezTo>
                    <a:pt x="13513" y="22073"/>
                    <a:pt x="11593" y="27294"/>
                    <a:pt x="11593" y="33544"/>
                  </a:cubicBezTo>
                  <a:cubicBezTo>
                    <a:pt x="11593" y="39873"/>
                    <a:pt x="13589" y="45173"/>
                    <a:pt x="17428" y="49366"/>
                  </a:cubicBezTo>
                  <a:cubicBezTo>
                    <a:pt x="21344" y="53559"/>
                    <a:pt x="26257" y="55695"/>
                    <a:pt x="32015" y="55695"/>
                  </a:cubicBezTo>
                  <a:cubicBezTo>
                    <a:pt x="35931" y="55695"/>
                    <a:pt x="39463" y="54667"/>
                    <a:pt x="42610" y="52610"/>
                  </a:cubicBezTo>
                  <a:cubicBezTo>
                    <a:pt x="45759" y="50553"/>
                    <a:pt x="48215" y="47547"/>
                    <a:pt x="49981" y="43749"/>
                  </a:cubicBezTo>
                  <a:lnTo>
                    <a:pt x="62189" y="4374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8C8E92E4-1B5A-4599-A96C-59AA83D3DEAA}"/>
                </a:ext>
              </a:extLst>
            </p:cNvPr>
            <p:cNvSpPr/>
            <p:nvPr/>
          </p:nvSpPr>
          <p:spPr>
            <a:xfrm>
              <a:off x="5914118" y="5959060"/>
              <a:ext cx="63800" cy="67087"/>
            </a:xfrm>
            <a:custGeom>
              <a:avLst/>
              <a:gdLst>
                <a:gd name="connsiteX0" fmla="*/ 0 w 63800"/>
                <a:gd name="connsiteY0" fmla="*/ 33781 h 67087"/>
                <a:gd name="connsiteX1" fmla="*/ 2226 w 63800"/>
                <a:gd name="connsiteY1" fmla="*/ 21202 h 67087"/>
                <a:gd name="connsiteX2" fmla="*/ 8753 w 63800"/>
                <a:gd name="connsiteY2" fmla="*/ 10680 h 67087"/>
                <a:gd name="connsiteX3" fmla="*/ 19271 w 63800"/>
                <a:gd name="connsiteY3" fmla="*/ 2769 h 67087"/>
                <a:gd name="connsiteX4" fmla="*/ 31402 w 63800"/>
                <a:gd name="connsiteY4" fmla="*/ 0 h 67087"/>
                <a:gd name="connsiteX5" fmla="*/ 43916 w 63800"/>
                <a:gd name="connsiteY5" fmla="*/ 2452 h 67087"/>
                <a:gd name="connsiteX6" fmla="*/ 54357 w 63800"/>
                <a:gd name="connsiteY6" fmla="*/ 9810 h 67087"/>
                <a:gd name="connsiteX7" fmla="*/ 61344 w 63800"/>
                <a:gd name="connsiteY7" fmla="*/ 20570 h 67087"/>
                <a:gd name="connsiteX8" fmla="*/ 63801 w 63800"/>
                <a:gd name="connsiteY8" fmla="*/ 32990 h 67087"/>
                <a:gd name="connsiteX9" fmla="*/ 61498 w 63800"/>
                <a:gd name="connsiteY9" fmla="*/ 45648 h 67087"/>
                <a:gd name="connsiteX10" fmla="*/ 55125 w 63800"/>
                <a:gd name="connsiteY10" fmla="*/ 56407 h 67087"/>
                <a:gd name="connsiteX11" fmla="*/ 44530 w 63800"/>
                <a:gd name="connsiteY11" fmla="*/ 64398 h 67087"/>
                <a:gd name="connsiteX12" fmla="*/ 32015 w 63800"/>
                <a:gd name="connsiteY12" fmla="*/ 67087 h 67087"/>
                <a:gd name="connsiteX13" fmla="*/ 19425 w 63800"/>
                <a:gd name="connsiteY13" fmla="*/ 64635 h 67087"/>
                <a:gd name="connsiteX14" fmla="*/ 9136 w 63800"/>
                <a:gd name="connsiteY14" fmla="*/ 57198 h 67087"/>
                <a:gd name="connsiteX15" fmla="*/ 2303 w 63800"/>
                <a:gd name="connsiteY15" fmla="*/ 46360 h 67087"/>
                <a:gd name="connsiteX16" fmla="*/ 0 w 63800"/>
                <a:gd name="connsiteY16" fmla="*/ 33781 h 67087"/>
                <a:gd name="connsiteX17" fmla="*/ 11516 w 63800"/>
                <a:gd name="connsiteY17" fmla="*/ 33623 h 67087"/>
                <a:gd name="connsiteX18" fmla="*/ 17428 w 63800"/>
                <a:gd name="connsiteY18" fmla="*/ 49445 h 67087"/>
                <a:gd name="connsiteX19" fmla="*/ 32092 w 63800"/>
                <a:gd name="connsiteY19" fmla="*/ 55774 h 67087"/>
                <a:gd name="connsiteX20" fmla="*/ 46526 w 63800"/>
                <a:gd name="connsiteY20" fmla="*/ 49445 h 67087"/>
                <a:gd name="connsiteX21" fmla="*/ 52361 w 63800"/>
                <a:gd name="connsiteY21" fmla="*/ 33544 h 67087"/>
                <a:gd name="connsiteX22" fmla="*/ 46526 w 63800"/>
                <a:gd name="connsiteY22" fmla="*/ 17642 h 67087"/>
                <a:gd name="connsiteX23" fmla="*/ 31939 w 63800"/>
                <a:gd name="connsiteY23" fmla="*/ 11392 h 67087"/>
                <a:gd name="connsiteX24" fmla="*/ 17351 w 63800"/>
                <a:gd name="connsiteY24" fmla="*/ 17721 h 67087"/>
                <a:gd name="connsiteX25" fmla="*/ 11516 w 63800"/>
                <a:gd name="connsiteY25" fmla="*/ 33623 h 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800" h="67087">
                  <a:moveTo>
                    <a:pt x="0" y="33781"/>
                  </a:moveTo>
                  <a:cubicBezTo>
                    <a:pt x="0" y="29272"/>
                    <a:pt x="768" y="25078"/>
                    <a:pt x="2226" y="21202"/>
                  </a:cubicBezTo>
                  <a:cubicBezTo>
                    <a:pt x="3685" y="17326"/>
                    <a:pt x="5912" y="13765"/>
                    <a:pt x="8753" y="10680"/>
                  </a:cubicBezTo>
                  <a:cubicBezTo>
                    <a:pt x="11900" y="7278"/>
                    <a:pt x="15355" y="4589"/>
                    <a:pt x="19271" y="2769"/>
                  </a:cubicBezTo>
                  <a:cubicBezTo>
                    <a:pt x="23186" y="949"/>
                    <a:pt x="27255" y="0"/>
                    <a:pt x="31402" y="0"/>
                  </a:cubicBezTo>
                  <a:cubicBezTo>
                    <a:pt x="35931" y="0"/>
                    <a:pt x="40077" y="791"/>
                    <a:pt x="43916" y="2452"/>
                  </a:cubicBezTo>
                  <a:cubicBezTo>
                    <a:pt x="47755" y="4114"/>
                    <a:pt x="51209" y="6566"/>
                    <a:pt x="54357" y="9810"/>
                  </a:cubicBezTo>
                  <a:cubicBezTo>
                    <a:pt x="57428" y="12975"/>
                    <a:pt x="59732" y="16614"/>
                    <a:pt x="61344" y="20570"/>
                  </a:cubicBezTo>
                  <a:cubicBezTo>
                    <a:pt x="62956" y="24604"/>
                    <a:pt x="63801" y="28718"/>
                    <a:pt x="63801" y="32990"/>
                  </a:cubicBezTo>
                  <a:cubicBezTo>
                    <a:pt x="63801" y="37341"/>
                    <a:pt x="63033" y="41534"/>
                    <a:pt x="61498" y="45648"/>
                  </a:cubicBezTo>
                  <a:cubicBezTo>
                    <a:pt x="59962" y="49762"/>
                    <a:pt x="57812" y="53322"/>
                    <a:pt x="55125" y="56407"/>
                  </a:cubicBezTo>
                  <a:cubicBezTo>
                    <a:pt x="51977" y="59967"/>
                    <a:pt x="48446" y="62578"/>
                    <a:pt x="44530" y="64398"/>
                  </a:cubicBezTo>
                  <a:cubicBezTo>
                    <a:pt x="40614" y="66217"/>
                    <a:pt x="36392" y="67087"/>
                    <a:pt x="32015" y="67087"/>
                  </a:cubicBezTo>
                  <a:cubicBezTo>
                    <a:pt x="27486" y="67087"/>
                    <a:pt x="23263" y="66296"/>
                    <a:pt x="19425" y="64635"/>
                  </a:cubicBezTo>
                  <a:cubicBezTo>
                    <a:pt x="15586" y="62974"/>
                    <a:pt x="12131" y="60521"/>
                    <a:pt x="9136" y="57198"/>
                  </a:cubicBezTo>
                  <a:cubicBezTo>
                    <a:pt x="6219" y="54113"/>
                    <a:pt x="3992" y="50474"/>
                    <a:pt x="2303" y="46360"/>
                  </a:cubicBezTo>
                  <a:cubicBezTo>
                    <a:pt x="844" y="42246"/>
                    <a:pt x="0" y="38053"/>
                    <a:pt x="0" y="33781"/>
                  </a:cubicBezTo>
                  <a:moveTo>
                    <a:pt x="11516" y="33623"/>
                  </a:moveTo>
                  <a:cubicBezTo>
                    <a:pt x="11516" y="39952"/>
                    <a:pt x="13513" y="45253"/>
                    <a:pt x="17428" y="49445"/>
                  </a:cubicBezTo>
                  <a:cubicBezTo>
                    <a:pt x="21344" y="53638"/>
                    <a:pt x="26257" y="55774"/>
                    <a:pt x="32092" y="55774"/>
                  </a:cubicBezTo>
                  <a:cubicBezTo>
                    <a:pt x="37850" y="55774"/>
                    <a:pt x="42687" y="53638"/>
                    <a:pt x="46526" y="49445"/>
                  </a:cubicBezTo>
                  <a:cubicBezTo>
                    <a:pt x="50365" y="45173"/>
                    <a:pt x="52361" y="39873"/>
                    <a:pt x="52361" y="33544"/>
                  </a:cubicBezTo>
                  <a:cubicBezTo>
                    <a:pt x="52361" y="27135"/>
                    <a:pt x="50365" y="21835"/>
                    <a:pt x="46526" y="17642"/>
                  </a:cubicBezTo>
                  <a:cubicBezTo>
                    <a:pt x="42610" y="13449"/>
                    <a:pt x="37774" y="11392"/>
                    <a:pt x="31939" y="11392"/>
                  </a:cubicBezTo>
                  <a:cubicBezTo>
                    <a:pt x="26180" y="11392"/>
                    <a:pt x="21267" y="13528"/>
                    <a:pt x="17351" y="17721"/>
                  </a:cubicBezTo>
                  <a:cubicBezTo>
                    <a:pt x="13513" y="21914"/>
                    <a:pt x="11516" y="27294"/>
                    <a:pt x="11516" y="3362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4D02C3A1-CC69-4267-B338-7E6671E7CC1C}"/>
                </a:ext>
              </a:extLst>
            </p:cNvPr>
            <p:cNvSpPr/>
            <p:nvPr/>
          </p:nvSpPr>
          <p:spPr>
            <a:xfrm>
              <a:off x="5993350" y="5960009"/>
              <a:ext cx="86679" cy="64476"/>
            </a:xfrm>
            <a:custGeom>
              <a:avLst/>
              <a:gdLst>
                <a:gd name="connsiteX0" fmla="*/ 38004 w 86679"/>
                <a:gd name="connsiteY0" fmla="*/ 32436 h 64476"/>
                <a:gd name="connsiteX1" fmla="*/ 34779 w 86679"/>
                <a:gd name="connsiteY1" fmla="*/ 15665 h 64476"/>
                <a:gd name="connsiteX2" fmla="*/ 24645 w 86679"/>
                <a:gd name="connsiteY2" fmla="*/ 10443 h 64476"/>
                <a:gd name="connsiteX3" fmla="*/ 14050 w 86679"/>
                <a:gd name="connsiteY3" fmla="*/ 15743 h 64476"/>
                <a:gd name="connsiteX4" fmla="*/ 10595 w 86679"/>
                <a:gd name="connsiteY4" fmla="*/ 32040 h 64476"/>
                <a:gd name="connsiteX5" fmla="*/ 10595 w 86679"/>
                <a:gd name="connsiteY5" fmla="*/ 64477 h 64476"/>
                <a:gd name="connsiteX6" fmla="*/ 0 w 86679"/>
                <a:gd name="connsiteY6" fmla="*/ 64477 h 64476"/>
                <a:gd name="connsiteX7" fmla="*/ 0 w 86679"/>
                <a:gd name="connsiteY7" fmla="*/ 1108 h 64476"/>
                <a:gd name="connsiteX8" fmla="*/ 9904 w 86679"/>
                <a:gd name="connsiteY8" fmla="*/ 1108 h 64476"/>
                <a:gd name="connsiteX9" fmla="*/ 9904 w 86679"/>
                <a:gd name="connsiteY9" fmla="*/ 8544 h 64476"/>
                <a:gd name="connsiteX10" fmla="*/ 16891 w 86679"/>
                <a:gd name="connsiteY10" fmla="*/ 2136 h 64476"/>
                <a:gd name="connsiteX11" fmla="*/ 25797 w 86679"/>
                <a:gd name="connsiteY11" fmla="*/ 0 h 64476"/>
                <a:gd name="connsiteX12" fmla="*/ 37006 w 86679"/>
                <a:gd name="connsiteY12" fmla="*/ 2611 h 64476"/>
                <a:gd name="connsiteX13" fmla="*/ 44376 w 86679"/>
                <a:gd name="connsiteY13" fmla="*/ 10918 h 64476"/>
                <a:gd name="connsiteX14" fmla="*/ 51977 w 86679"/>
                <a:gd name="connsiteY14" fmla="*/ 2690 h 64476"/>
                <a:gd name="connsiteX15" fmla="*/ 63570 w 86679"/>
                <a:gd name="connsiteY15" fmla="*/ 0 h 64476"/>
                <a:gd name="connsiteX16" fmla="*/ 80384 w 86679"/>
                <a:gd name="connsiteY16" fmla="*/ 7041 h 64476"/>
                <a:gd name="connsiteX17" fmla="*/ 86680 w 86679"/>
                <a:gd name="connsiteY17" fmla="*/ 25712 h 64476"/>
                <a:gd name="connsiteX18" fmla="*/ 86680 w 86679"/>
                <a:gd name="connsiteY18" fmla="*/ 64398 h 64476"/>
                <a:gd name="connsiteX19" fmla="*/ 75471 w 86679"/>
                <a:gd name="connsiteY19" fmla="*/ 64398 h 64476"/>
                <a:gd name="connsiteX20" fmla="*/ 75471 w 86679"/>
                <a:gd name="connsiteY20" fmla="*/ 27531 h 64476"/>
                <a:gd name="connsiteX21" fmla="*/ 72016 w 86679"/>
                <a:gd name="connsiteY21" fmla="*/ 14952 h 64476"/>
                <a:gd name="connsiteX22" fmla="*/ 62342 w 86679"/>
                <a:gd name="connsiteY22" fmla="*/ 10443 h 64476"/>
                <a:gd name="connsiteX23" fmla="*/ 51977 w 86679"/>
                <a:gd name="connsiteY23" fmla="*/ 15190 h 64476"/>
                <a:gd name="connsiteX24" fmla="*/ 48829 w 86679"/>
                <a:gd name="connsiteY24" fmla="*/ 31329 h 64476"/>
                <a:gd name="connsiteX25" fmla="*/ 48829 w 86679"/>
                <a:gd name="connsiteY25" fmla="*/ 64398 h 64476"/>
                <a:gd name="connsiteX26" fmla="*/ 38004 w 86679"/>
                <a:gd name="connsiteY26" fmla="*/ 64398 h 64476"/>
                <a:gd name="connsiteX27" fmla="*/ 38004 w 86679"/>
                <a:gd name="connsiteY27" fmla="*/ 32436 h 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79" h="64476">
                  <a:moveTo>
                    <a:pt x="38004" y="32436"/>
                  </a:moveTo>
                  <a:cubicBezTo>
                    <a:pt x="38004" y="24683"/>
                    <a:pt x="36929" y="19146"/>
                    <a:pt x="34779" y="15665"/>
                  </a:cubicBezTo>
                  <a:cubicBezTo>
                    <a:pt x="32707" y="12184"/>
                    <a:pt x="29328" y="10443"/>
                    <a:pt x="24645" y="10443"/>
                  </a:cubicBezTo>
                  <a:cubicBezTo>
                    <a:pt x="19885" y="10443"/>
                    <a:pt x="16353" y="12184"/>
                    <a:pt x="14050" y="15743"/>
                  </a:cubicBezTo>
                  <a:cubicBezTo>
                    <a:pt x="11746" y="19224"/>
                    <a:pt x="10595" y="24683"/>
                    <a:pt x="10595" y="32040"/>
                  </a:cubicBezTo>
                  <a:lnTo>
                    <a:pt x="10595" y="64477"/>
                  </a:lnTo>
                  <a:lnTo>
                    <a:pt x="0" y="64477"/>
                  </a:lnTo>
                  <a:lnTo>
                    <a:pt x="0" y="1108"/>
                  </a:lnTo>
                  <a:lnTo>
                    <a:pt x="9904" y="1108"/>
                  </a:lnTo>
                  <a:lnTo>
                    <a:pt x="9904" y="8544"/>
                  </a:lnTo>
                  <a:cubicBezTo>
                    <a:pt x="11977" y="5696"/>
                    <a:pt x="14280" y="3560"/>
                    <a:pt x="16891" y="2136"/>
                  </a:cubicBezTo>
                  <a:cubicBezTo>
                    <a:pt x="19501" y="712"/>
                    <a:pt x="22418" y="0"/>
                    <a:pt x="25797" y="0"/>
                  </a:cubicBezTo>
                  <a:cubicBezTo>
                    <a:pt x="30250" y="0"/>
                    <a:pt x="34012" y="870"/>
                    <a:pt x="37006" y="2611"/>
                  </a:cubicBezTo>
                  <a:cubicBezTo>
                    <a:pt x="40000" y="4430"/>
                    <a:pt x="42457" y="7199"/>
                    <a:pt x="44376" y="10918"/>
                  </a:cubicBezTo>
                  <a:cubicBezTo>
                    <a:pt x="46296" y="7199"/>
                    <a:pt x="48829" y="4509"/>
                    <a:pt x="51977" y="2690"/>
                  </a:cubicBezTo>
                  <a:cubicBezTo>
                    <a:pt x="55125" y="870"/>
                    <a:pt x="58964" y="0"/>
                    <a:pt x="63570" y="0"/>
                  </a:cubicBezTo>
                  <a:cubicBezTo>
                    <a:pt x="70557" y="0"/>
                    <a:pt x="76161" y="2373"/>
                    <a:pt x="80384" y="7041"/>
                  </a:cubicBezTo>
                  <a:cubicBezTo>
                    <a:pt x="84607" y="11709"/>
                    <a:pt x="86680" y="17959"/>
                    <a:pt x="86680" y="25712"/>
                  </a:cubicBezTo>
                  <a:lnTo>
                    <a:pt x="86680" y="64398"/>
                  </a:lnTo>
                  <a:lnTo>
                    <a:pt x="75471" y="64398"/>
                  </a:lnTo>
                  <a:lnTo>
                    <a:pt x="75471" y="27531"/>
                  </a:lnTo>
                  <a:cubicBezTo>
                    <a:pt x="75471" y="22151"/>
                    <a:pt x="74319" y="17959"/>
                    <a:pt x="72016" y="14952"/>
                  </a:cubicBezTo>
                  <a:cubicBezTo>
                    <a:pt x="69713" y="11946"/>
                    <a:pt x="66488" y="10443"/>
                    <a:pt x="62342" y="10443"/>
                  </a:cubicBezTo>
                  <a:cubicBezTo>
                    <a:pt x="57505" y="10443"/>
                    <a:pt x="54050" y="12025"/>
                    <a:pt x="51977" y="15190"/>
                  </a:cubicBezTo>
                  <a:cubicBezTo>
                    <a:pt x="49904" y="18354"/>
                    <a:pt x="48829" y="23734"/>
                    <a:pt x="48829" y="31329"/>
                  </a:cubicBezTo>
                  <a:lnTo>
                    <a:pt x="48829" y="64398"/>
                  </a:lnTo>
                  <a:lnTo>
                    <a:pt x="38004" y="64398"/>
                  </a:lnTo>
                  <a:lnTo>
                    <a:pt x="38004" y="3243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2ABDB1D5-FCE6-4DD6-95F3-EA454950E050}"/>
                </a:ext>
              </a:extLst>
            </p:cNvPr>
            <p:cNvSpPr/>
            <p:nvPr/>
          </p:nvSpPr>
          <p:spPr>
            <a:xfrm>
              <a:off x="4643401" y="6146873"/>
              <a:ext cx="11055" cy="83859"/>
            </a:xfrm>
            <a:custGeom>
              <a:avLst/>
              <a:gdLst>
                <a:gd name="connsiteX0" fmla="*/ 11056 w 11055"/>
                <a:gd name="connsiteY0" fmla="*/ 13054 h 83859"/>
                <a:gd name="connsiteX1" fmla="*/ 0 w 11055"/>
                <a:gd name="connsiteY1" fmla="*/ 13054 h 83859"/>
                <a:gd name="connsiteX2" fmla="*/ 0 w 11055"/>
                <a:gd name="connsiteY2" fmla="*/ 0 h 83859"/>
                <a:gd name="connsiteX3" fmla="*/ 11056 w 11055"/>
                <a:gd name="connsiteY3" fmla="*/ 0 h 83859"/>
                <a:gd name="connsiteX4" fmla="*/ 11056 w 11055"/>
                <a:gd name="connsiteY4" fmla="*/ 13054 h 83859"/>
                <a:gd name="connsiteX5" fmla="*/ 0 w 11055"/>
                <a:gd name="connsiteY5" fmla="*/ 20490 h 83859"/>
                <a:gd name="connsiteX6" fmla="*/ 11056 w 11055"/>
                <a:gd name="connsiteY6" fmla="*/ 20490 h 83859"/>
                <a:gd name="connsiteX7" fmla="*/ 11056 w 11055"/>
                <a:gd name="connsiteY7" fmla="*/ 83859 h 83859"/>
                <a:gd name="connsiteX8" fmla="*/ 0 w 11055"/>
                <a:gd name="connsiteY8" fmla="*/ 83859 h 83859"/>
                <a:gd name="connsiteX9" fmla="*/ 0 w 11055"/>
                <a:gd name="connsiteY9" fmla="*/ 20490 h 8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55" h="83859">
                  <a:moveTo>
                    <a:pt x="11056" y="13054"/>
                  </a:moveTo>
                  <a:lnTo>
                    <a:pt x="0" y="13054"/>
                  </a:lnTo>
                  <a:lnTo>
                    <a:pt x="0" y="0"/>
                  </a:lnTo>
                  <a:lnTo>
                    <a:pt x="11056" y="0"/>
                  </a:lnTo>
                  <a:lnTo>
                    <a:pt x="11056" y="13054"/>
                  </a:lnTo>
                  <a:close/>
                  <a:moveTo>
                    <a:pt x="0" y="20490"/>
                  </a:moveTo>
                  <a:lnTo>
                    <a:pt x="11056" y="20490"/>
                  </a:lnTo>
                  <a:lnTo>
                    <a:pt x="11056" y="83859"/>
                  </a:lnTo>
                  <a:lnTo>
                    <a:pt x="0" y="83859"/>
                  </a:lnTo>
                  <a:lnTo>
                    <a:pt x="0" y="2049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9DBB3642-76BD-4B99-8969-51DFDF3278C4}"/>
                </a:ext>
              </a:extLst>
            </p:cNvPr>
            <p:cNvSpPr/>
            <p:nvPr/>
          </p:nvSpPr>
          <p:spPr>
            <a:xfrm>
              <a:off x="4673497" y="6166255"/>
              <a:ext cx="53206" cy="64397"/>
            </a:xfrm>
            <a:custGeom>
              <a:avLst/>
              <a:gdLst>
                <a:gd name="connsiteX0" fmla="*/ 11209 w 53206"/>
                <a:gd name="connsiteY0" fmla="*/ 64398 h 64397"/>
                <a:gd name="connsiteX1" fmla="*/ 0 w 53206"/>
                <a:gd name="connsiteY1" fmla="*/ 64398 h 64397"/>
                <a:gd name="connsiteX2" fmla="*/ 0 w 53206"/>
                <a:gd name="connsiteY2" fmla="*/ 1028 h 64397"/>
                <a:gd name="connsiteX3" fmla="*/ 10749 w 53206"/>
                <a:gd name="connsiteY3" fmla="*/ 1028 h 64397"/>
                <a:gd name="connsiteX4" fmla="*/ 10749 w 53206"/>
                <a:gd name="connsiteY4" fmla="*/ 8228 h 64397"/>
                <a:gd name="connsiteX5" fmla="*/ 18426 w 53206"/>
                <a:gd name="connsiteY5" fmla="*/ 1978 h 64397"/>
                <a:gd name="connsiteX6" fmla="*/ 28023 w 53206"/>
                <a:gd name="connsiteY6" fmla="*/ 0 h 64397"/>
                <a:gd name="connsiteX7" fmla="*/ 46680 w 53206"/>
                <a:gd name="connsiteY7" fmla="*/ 7278 h 64397"/>
                <a:gd name="connsiteX8" fmla="*/ 53206 w 53206"/>
                <a:gd name="connsiteY8" fmla="*/ 28243 h 64397"/>
                <a:gd name="connsiteX9" fmla="*/ 53206 w 53206"/>
                <a:gd name="connsiteY9" fmla="*/ 64398 h 64397"/>
                <a:gd name="connsiteX10" fmla="*/ 41997 w 53206"/>
                <a:gd name="connsiteY10" fmla="*/ 64398 h 64397"/>
                <a:gd name="connsiteX11" fmla="*/ 41997 w 53206"/>
                <a:gd name="connsiteY11" fmla="*/ 30775 h 64397"/>
                <a:gd name="connsiteX12" fmla="*/ 38312 w 53206"/>
                <a:gd name="connsiteY12" fmla="*/ 15822 h 64397"/>
                <a:gd name="connsiteX13" fmla="*/ 27025 w 53206"/>
                <a:gd name="connsiteY13" fmla="*/ 10997 h 64397"/>
                <a:gd name="connsiteX14" fmla="*/ 14971 w 53206"/>
                <a:gd name="connsiteY14" fmla="*/ 16693 h 64397"/>
                <a:gd name="connsiteX15" fmla="*/ 11209 w 53206"/>
                <a:gd name="connsiteY15" fmla="*/ 35601 h 64397"/>
                <a:gd name="connsiteX16" fmla="*/ 11209 w 53206"/>
                <a:gd name="connsiteY16" fmla="*/ 64398 h 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206" h="64397">
                  <a:moveTo>
                    <a:pt x="11209" y="64398"/>
                  </a:moveTo>
                  <a:lnTo>
                    <a:pt x="0" y="64398"/>
                  </a:lnTo>
                  <a:lnTo>
                    <a:pt x="0" y="1028"/>
                  </a:lnTo>
                  <a:lnTo>
                    <a:pt x="10749" y="1028"/>
                  </a:lnTo>
                  <a:lnTo>
                    <a:pt x="10749" y="8228"/>
                  </a:lnTo>
                  <a:cubicBezTo>
                    <a:pt x="13052" y="5380"/>
                    <a:pt x="15663" y="3323"/>
                    <a:pt x="18426" y="1978"/>
                  </a:cubicBezTo>
                  <a:cubicBezTo>
                    <a:pt x="21190" y="633"/>
                    <a:pt x="24415" y="0"/>
                    <a:pt x="28023" y="0"/>
                  </a:cubicBezTo>
                  <a:cubicBezTo>
                    <a:pt x="36162" y="0"/>
                    <a:pt x="42304" y="2452"/>
                    <a:pt x="46680" y="7278"/>
                  </a:cubicBezTo>
                  <a:cubicBezTo>
                    <a:pt x="50979" y="12183"/>
                    <a:pt x="53206" y="19145"/>
                    <a:pt x="53206" y="28243"/>
                  </a:cubicBezTo>
                  <a:lnTo>
                    <a:pt x="53206" y="64398"/>
                  </a:lnTo>
                  <a:lnTo>
                    <a:pt x="41997" y="64398"/>
                  </a:lnTo>
                  <a:lnTo>
                    <a:pt x="41997" y="30775"/>
                  </a:lnTo>
                  <a:cubicBezTo>
                    <a:pt x="41997" y="24050"/>
                    <a:pt x="40768" y="19066"/>
                    <a:pt x="38312" y="15822"/>
                  </a:cubicBezTo>
                  <a:cubicBezTo>
                    <a:pt x="35855" y="12579"/>
                    <a:pt x="32093" y="10997"/>
                    <a:pt x="27025" y="10997"/>
                  </a:cubicBezTo>
                  <a:cubicBezTo>
                    <a:pt x="21498" y="10997"/>
                    <a:pt x="17428" y="12895"/>
                    <a:pt x="14971" y="16693"/>
                  </a:cubicBezTo>
                  <a:cubicBezTo>
                    <a:pt x="12438" y="20490"/>
                    <a:pt x="11209" y="26819"/>
                    <a:pt x="11209" y="35601"/>
                  </a:cubicBezTo>
                  <a:lnTo>
                    <a:pt x="11209" y="6439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058A1765-0D4A-4DA8-8931-0E1C80803226}"/>
                </a:ext>
              </a:extLst>
            </p:cNvPr>
            <p:cNvSpPr/>
            <p:nvPr/>
          </p:nvSpPr>
          <p:spPr>
            <a:xfrm>
              <a:off x="4741137" y="6145844"/>
              <a:ext cx="28176" cy="84808"/>
            </a:xfrm>
            <a:custGeom>
              <a:avLst/>
              <a:gdLst>
                <a:gd name="connsiteX0" fmla="*/ 18503 w 28176"/>
                <a:gd name="connsiteY0" fmla="*/ 84809 h 84808"/>
                <a:gd name="connsiteX1" fmla="*/ 7370 w 28176"/>
                <a:gd name="connsiteY1" fmla="*/ 84809 h 84808"/>
                <a:gd name="connsiteX2" fmla="*/ 7370 w 28176"/>
                <a:gd name="connsiteY2" fmla="*/ 31329 h 84808"/>
                <a:gd name="connsiteX3" fmla="*/ 0 w 28176"/>
                <a:gd name="connsiteY3" fmla="*/ 31329 h 84808"/>
                <a:gd name="connsiteX4" fmla="*/ 0 w 28176"/>
                <a:gd name="connsiteY4" fmla="*/ 21440 h 84808"/>
                <a:gd name="connsiteX5" fmla="*/ 6986 w 28176"/>
                <a:gd name="connsiteY5" fmla="*/ 21440 h 84808"/>
                <a:gd name="connsiteX6" fmla="*/ 6986 w 28176"/>
                <a:gd name="connsiteY6" fmla="*/ 19541 h 84808"/>
                <a:gd name="connsiteX7" fmla="*/ 12284 w 28176"/>
                <a:gd name="connsiteY7" fmla="*/ 4905 h 84808"/>
                <a:gd name="connsiteX8" fmla="*/ 28100 w 28176"/>
                <a:gd name="connsiteY8" fmla="*/ 0 h 84808"/>
                <a:gd name="connsiteX9" fmla="*/ 28100 w 28176"/>
                <a:gd name="connsiteY9" fmla="*/ 10601 h 84808"/>
                <a:gd name="connsiteX10" fmla="*/ 27178 w 28176"/>
                <a:gd name="connsiteY10" fmla="*/ 10601 h 84808"/>
                <a:gd name="connsiteX11" fmla="*/ 20115 w 28176"/>
                <a:gd name="connsiteY11" fmla="*/ 12895 h 84808"/>
                <a:gd name="connsiteX12" fmla="*/ 17965 w 28176"/>
                <a:gd name="connsiteY12" fmla="*/ 20570 h 84808"/>
                <a:gd name="connsiteX13" fmla="*/ 17965 w 28176"/>
                <a:gd name="connsiteY13" fmla="*/ 21519 h 84808"/>
                <a:gd name="connsiteX14" fmla="*/ 28177 w 28176"/>
                <a:gd name="connsiteY14" fmla="*/ 21519 h 84808"/>
                <a:gd name="connsiteX15" fmla="*/ 28177 w 28176"/>
                <a:gd name="connsiteY15" fmla="*/ 31408 h 84808"/>
                <a:gd name="connsiteX16" fmla="*/ 18503 w 28176"/>
                <a:gd name="connsiteY16" fmla="*/ 31408 h 84808"/>
                <a:gd name="connsiteX17" fmla="*/ 18503 w 28176"/>
                <a:gd name="connsiteY17" fmla="*/ 84809 h 8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76" h="84808">
                  <a:moveTo>
                    <a:pt x="18503" y="84809"/>
                  </a:moveTo>
                  <a:lnTo>
                    <a:pt x="7370" y="84809"/>
                  </a:lnTo>
                  <a:lnTo>
                    <a:pt x="7370" y="31329"/>
                  </a:lnTo>
                  <a:lnTo>
                    <a:pt x="0" y="31329"/>
                  </a:lnTo>
                  <a:lnTo>
                    <a:pt x="0" y="21440"/>
                  </a:lnTo>
                  <a:lnTo>
                    <a:pt x="6986" y="21440"/>
                  </a:lnTo>
                  <a:lnTo>
                    <a:pt x="6986" y="19541"/>
                  </a:lnTo>
                  <a:cubicBezTo>
                    <a:pt x="6986" y="13054"/>
                    <a:pt x="8752" y="8149"/>
                    <a:pt x="12284" y="4905"/>
                  </a:cubicBezTo>
                  <a:cubicBezTo>
                    <a:pt x="15816" y="1662"/>
                    <a:pt x="21113" y="0"/>
                    <a:pt x="28100" y="0"/>
                  </a:cubicBezTo>
                  <a:lnTo>
                    <a:pt x="28100" y="10601"/>
                  </a:lnTo>
                  <a:lnTo>
                    <a:pt x="27178" y="10601"/>
                  </a:lnTo>
                  <a:cubicBezTo>
                    <a:pt x="23877" y="10601"/>
                    <a:pt x="21497" y="11392"/>
                    <a:pt x="20115" y="12895"/>
                  </a:cubicBezTo>
                  <a:cubicBezTo>
                    <a:pt x="18656" y="14399"/>
                    <a:pt x="17965" y="17009"/>
                    <a:pt x="17965" y="20570"/>
                  </a:cubicBezTo>
                  <a:lnTo>
                    <a:pt x="17965" y="21519"/>
                  </a:lnTo>
                  <a:lnTo>
                    <a:pt x="28177" y="21519"/>
                  </a:lnTo>
                  <a:lnTo>
                    <a:pt x="28177" y="31408"/>
                  </a:lnTo>
                  <a:lnTo>
                    <a:pt x="18503" y="31408"/>
                  </a:lnTo>
                  <a:lnTo>
                    <a:pt x="18503" y="8480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72A78FF2-5947-4988-B22F-C64DC3E3D520}"/>
                </a:ext>
              </a:extLst>
            </p:cNvPr>
            <p:cNvSpPr/>
            <p:nvPr/>
          </p:nvSpPr>
          <p:spPr>
            <a:xfrm>
              <a:off x="4779678" y="6165306"/>
              <a:ext cx="63800" cy="67087"/>
            </a:xfrm>
            <a:custGeom>
              <a:avLst/>
              <a:gdLst>
                <a:gd name="connsiteX0" fmla="*/ 0 w 63800"/>
                <a:gd name="connsiteY0" fmla="*/ 33781 h 67087"/>
                <a:gd name="connsiteX1" fmla="*/ 2227 w 63800"/>
                <a:gd name="connsiteY1" fmla="*/ 21202 h 67087"/>
                <a:gd name="connsiteX2" fmla="*/ 8753 w 63800"/>
                <a:gd name="connsiteY2" fmla="*/ 10680 h 67087"/>
                <a:gd name="connsiteX3" fmla="*/ 19271 w 63800"/>
                <a:gd name="connsiteY3" fmla="*/ 2769 h 67087"/>
                <a:gd name="connsiteX4" fmla="*/ 31402 w 63800"/>
                <a:gd name="connsiteY4" fmla="*/ 0 h 67087"/>
                <a:gd name="connsiteX5" fmla="*/ 43916 w 63800"/>
                <a:gd name="connsiteY5" fmla="*/ 2452 h 67087"/>
                <a:gd name="connsiteX6" fmla="*/ 54357 w 63800"/>
                <a:gd name="connsiteY6" fmla="*/ 9731 h 67087"/>
                <a:gd name="connsiteX7" fmla="*/ 61344 w 63800"/>
                <a:gd name="connsiteY7" fmla="*/ 20490 h 67087"/>
                <a:gd name="connsiteX8" fmla="*/ 63801 w 63800"/>
                <a:gd name="connsiteY8" fmla="*/ 32832 h 67087"/>
                <a:gd name="connsiteX9" fmla="*/ 61498 w 63800"/>
                <a:gd name="connsiteY9" fmla="*/ 45490 h 67087"/>
                <a:gd name="connsiteX10" fmla="*/ 55125 w 63800"/>
                <a:gd name="connsiteY10" fmla="*/ 56249 h 67087"/>
                <a:gd name="connsiteX11" fmla="*/ 44530 w 63800"/>
                <a:gd name="connsiteY11" fmla="*/ 64318 h 67087"/>
                <a:gd name="connsiteX12" fmla="*/ 32015 w 63800"/>
                <a:gd name="connsiteY12" fmla="*/ 67087 h 67087"/>
                <a:gd name="connsiteX13" fmla="*/ 19425 w 63800"/>
                <a:gd name="connsiteY13" fmla="*/ 64555 h 67087"/>
                <a:gd name="connsiteX14" fmla="*/ 9136 w 63800"/>
                <a:gd name="connsiteY14" fmla="*/ 57119 h 67087"/>
                <a:gd name="connsiteX15" fmla="*/ 2380 w 63800"/>
                <a:gd name="connsiteY15" fmla="*/ 46281 h 67087"/>
                <a:gd name="connsiteX16" fmla="*/ 0 w 63800"/>
                <a:gd name="connsiteY16" fmla="*/ 33781 h 67087"/>
                <a:gd name="connsiteX17" fmla="*/ 11516 w 63800"/>
                <a:gd name="connsiteY17" fmla="*/ 33623 h 67087"/>
                <a:gd name="connsiteX18" fmla="*/ 17428 w 63800"/>
                <a:gd name="connsiteY18" fmla="*/ 49445 h 67087"/>
                <a:gd name="connsiteX19" fmla="*/ 32092 w 63800"/>
                <a:gd name="connsiteY19" fmla="*/ 55774 h 67087"/>
                <a:gd name="connsiteX20" fmla="*/ 46526 w 63800"/>
                <a:gd name="connsiteY20" fmla="*/ 49445 h 67087"/>
                <a:gd name="connsiteX21" fmla="*/ 52361 w 63800"/>
                <a:gd name="connsiteY21" fmla="*/ 33544 h 67087"/>
                <a:gd name="connsiteX22" fmla="*/ 46526 w 63800"/>
                <a:gd name="connsiteY22" fmla="*/ 17642 h 67087"/>
                <a:gd name="connsiteX23" fmla="*/ 31939 w 63800"/>
                <a:gd name="connsiteY23" fmla="*/ 11392 h 67087"/>
                <a:gd name="connsiteX24" fmla="*/ 17351 w 63800"/>
                <a:gd name="connsiteY24" fmla="*/ 17721 h 67087"/>
                <a:gd name="connsiteX25" fmla="*/ 11516 w 63800"/>
                <a:gd name="connsiteY25" fmla="*/ 33623 h 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800" h="67087">
                  <a:moveTo>
                    <a:pt x="0" y="33781"/>
                  </a:moveTo>
                  <a:cubicBezTo>
                    <a:pt x="0" y="29272"/>
                    <a:pt x="768" y="25078"/>
                    <a:pt x="2227" y="21202"/>
                  </a:cubicBezTo>
                  <a:cubicBezTo>
                    <a:pt x="3686" y="17326"/>
                    <a:pt x="5912" y="13845"/>
                    <a:pt x="8753" y="10680"/>
                  </a:cubicBezTo>
                  <a:cubicBezTo>
                    <a:pt x="11900" y="7278"/>
                    <a:pt x="15355" y="4589"/>
                    <a:pt x="19271" y="2769"/>
                  </a:cubicBezTo>
                  <a:cubicBezTo>
                    <a:pt x="23186" y="949"/>
                    <a:pt x="27255" y="0"/>
                    <a:pt x="31402" y="0"/>
                  </a:cubicBezTo>
                  <a:cubicBezTo>
                    <a:pt x="35931" y="0"/>
                    <a:pt x="40077" y="791"/>
                    <a:pt x="43916" y="2452"/>
                  </a:cubicBezTo>
                  <a:cubicBezTo>
                    <a:pt x="47755" y="4114"/>
                    <a:pt x="51286" y="6566"/>
                    <a:pt x="54357" y="9731"/>
                  </a:cubicBezTo>
                  <a:cubicBezTo>
                    <a:pt x="57429" y="12895"/>
                    <a:pt x="59732" y="16535"/>
                    <a:pt x="61344" y="20490"/>
                  </a:cubicBezTo>
                  <a:cubicBezTo>
                    <a:pt x="62956" y="24446"/>
                    <a:pt x="63801" y="28639"/>
                    <a:pt x="63801" y="32832"/>
                  </a:cubicBezTo>
                  <a:cubicBezTo>
                    <a:pt x="63801" y="37183"/>
                    <a:pt x="63033" y="41376"/>
                    <a:pt x="61498" y="45490"/>
                  </a:cubicBezTo>
                  <a:cubicBezTo>
                    <a:pt x="59962" y="49604"/>
                    <a:pt x="57889" y="53164"/>
                    <a:pt x="55125" y="56249"/>
                  </a:cubicBezTo>
                  <a:cubicBezTo>
                    <a:pt x="51977" y="59809"/>
                    <a:pt x="48446" y="62420"/>
                    <a:pt x="44530" y="64318"/>
                  </a:cubicBezTo>
                  <a:cubicBezTo>
                    <a:pt x="40615" y="66138"/>
                    <a:pt x="36392" y="67087"/>
                    <a:pt x="32015" y="67087"/>
                  </a:cubicBezTo>
                  <a:cubicBezTo>
                    <a:pt x="27486" y="67087"/>
                    <a:pt x="23263" y="66217"/>
                    <a:pt x="19425" y="64555"/>
                  </a:cubicBezTo>
                  <a:cubicBezTo>
                    <a:pt x="15586" y="62894"/>
                    <a:pt x="12208" y="60442"/>
                    <a:pt x="9136" y="57119"/>
                  </a:cubicBezTo>
                  <a:cubicBezTo>
                    <a:pt x="6219" y="54034"/>
                    <a:pt x="3992" y="50395"/>
                    <a:pt x="2380" y="46281"/>
                  </a:cubicBezTo>
                  <a:cubicBezTo>
                    <a:pt x="768" y="42325"/>
                    <a:pt x="0" y="38053"/>
                    <a:pt x="0" y="33781"/>
                  </a:cubicBezTo>
                  <a:moveTo>
                    <a:pt x="11516" y="33623"/>
                  </a:moveTo>
                  <a:cubicBezTo>
                    <a:pt x="11516" y="39952"/>
                    <a:pt x="13513" y="45253"/>
                    <a:pt x="17428" y="49445"/>
                  </a:cubicBezTo>
                  <a:cubicBezTo>
                    <a:pt x="21344" y="53638"/>
                    <a:pt x="26257" y="55774"/>
                    <a:pt x="32092" y="55774"/>
                  </a:cubicBezTo>
                  <a:cubicBezTo>
                    <a:pt x="37850" y="55774"/>
                    <a:pt x="42687" y="53638"/>
                    <a:pt x="46526" y="49445"/>
                  </a:cubicBezTo>
                  <a:cubicBezTo>
                    <a:pt x="50442" y="45173"/>
                    <a:pt x="52361" y="39872"/>
                    <a:pt x="52361" y="33544"/>
                  </a:cubicBezTo>
                  <a:cubicBezTo>
                    <a:pt x="52361" y="27135"/>
                    <a:pt x="50442" y="21835"/>
                    <a:pt x="46526" y="17642"/>
                  </a:cubicBezTo>
                  <a:cubicBezTo>
                    <a:pt x="42610" y="13449"/>
                    <a:pt x="37774" y="11392"/>
                    <a:pt x="31939" y="11392"/>
                  </a:cubicBezTo>
                  <a:cubicBezTo>
                    <a:pt x="26181" y="11392"/>
                    <a:pt x="21267" y="13528"/>
                    <a:pt x="17351" y="17721"/>
                  </a:cubicBezTo>
                  <a:cubicBezTo>
                    <a:pt x="13436" y="21993"/>
                    <a:pt x="11516" y="27294"/>
                    <a:pt x="11516" y="3362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1F60EA90-65EE-406F-91F8-08C17A20F70B}"/>
                </a:ext>
              </a:extLst>
            </p:cNvPr>
            <p:cNvSpPr/>
            <p:nvPr/>
          </p:nvSpPr>
          <p:spPr>
            <a:xfrm>
              <a:off x="4858220" y="6146161"/>
              <a:ext cx="103570" cy="101342"/>
            </a:xfrm>
            <a:custGeom>
              <a:avLst/>
              <a:gdLst>
                <a:gd name="connsiteX0" fmla="*/ 66334 w 103570"/>
                <a:gd name="connsiteY0" fmla="*/ 35284 h 101342"/>
                <a:gd name="connsiteX1" fmla="*/ 69559 w 103570"/>
                <a:gd name="connsiteY1" fmla="*/ 28718 h 101342"/>
                <a:gd name="connsiteX2" fmla="*/ 77006 w 103570"/>
                <a:gd name="connsiteY2" fmla="*/ 28718 h 101342"/>
                <a:gd name="connsiteX3" fmla="*/ 68791 w 103570"/>
                <a:gd name="connsiteY3" fmla="*/ 61866 h 101342"/>
                <a:gd name="connsiteX4" fmla="*/ 68484 w 103570"/>
                <a:gd name="connsiteY4" fmla="*/ 63606 h 101342"/>
                <a:gd name="connsiteX5" fmla="*/ 68407 w 103570"/>
                <a:gd name="connsiteY5" fmla="*/ 65268 h 101342"/>
                <a:gd name="connsiteX6" fmla="*/ 69866 w 103570"/>
                <a:gd name="connsiteY6" fmla="*/ 69303 h 101342"/>
                <a:gd name="connsiteX7" fmla="*/ 74012 w 103570"/>
                <a:gd name="connsiteY7" fmla="*/ 70647 h 101342"/>
                <a:gd name="connsiteX8" fmla="*/ 79770 w 103570"/>
                <a:gd name="connsiteY8" fmla="*/ 69144 h 101342"/>
                <a:gd name="connsiteX9" fmla="*/ 85758 w 103570"/>
                <a:gd name="connsiteY9" fmla="*/ 64793 h 101342"/>
                <a:gd name="connsiteX10" fmla="*/ 92822 w 103570"/>
                <a:gd name="connsiteY10" fmla="*/ 54033 h 101342"/>
                <a:gd name="connsiteX11" fmla="*/ 95355 w 103570"/>
                <a:gd name="connsiteY11" fmla="*/ 40585 h 101342"/>
                <a:gd name="connsiteX12" fmla="*/ 84607 w 103570"/>
                <a:gd name="connsiteY12" fmla="*/ 16455 h 101342"/>
                <a:gd name="connsiteX13" fmla="*/ 56507 w 103570"/>
                <a:gd name="connsiteY13" fmla="*/ 7199 h 101342"/>
                <a:gd name="connsiteX14" fmla="*/ 42687 w 103570"/>
                <a:gd name="connsiteY14" fmla="*/ 8861 h 101342"/>
                <a:gd name="connsiteX15" fmla="*/ 30787 w 103570"/>
                <a:gd name="connsiteY15" fmla="*/ 13845 h 101342"/>
                <a:gd name="connsiteX16" fmla="*/ 14126 w 103570"/>
                <a:gd name="connsiteY16" fmla="*/ 31091 h 101342"/>
                <a:gd name="connsiteX17" fmla="*/ 8215 w 103570"/>
                <a:gd name="connsiteY17" fmla="*/ 54666 h 101342"/>
                <a:gd name="connsiteX18" fmla="*/ 11670 w 103570"/>
                <a:gd name="connsiteY18" fmla="*/ 72388 h 101342"/>
                <a:gd name="connsiteX19" fmla="*/ 22495 w 103570"/>
                <a:gd name="connsiteY19" fmla="*/ 85600 h 101342"/>
                <a:gd name="connsiteX20" fmla="*/ 35777 w 103570"/>
                <a:gd name="connsiteY20" fmla="*/ 92403 h 101342"/>
                <a:gd name="connsiteX21" fmla="*/ 51977 w 103570"/>
                <a:gd name="connsiteY21" fmla="*/ 94776 h 101342"/>
                <a:gd name="connsiteX22" fmla="*/ 70480 w 103570"/>
                <a:gd name="connsiteY22" fmla="*/ 91929 h 101342"/>
                <a:gd name="connsiteX23" fmla="*/ 86910 w 103570"/>
                <a:gd name="connsiteY23" fmla="*/ 83780 h 101342"/>
                <a:gd name="connsiteX24" fmla="*/ 89981 w 103570"/>
                <a:gd name="connsiteY24" fmla="*/ 88527 h 101342"/>
                <a:gd name="connsiteX25" fmla="*/ 72246 w 103570"/>
                <a:gd name="connsiteY25" fmla="*/ 98099 h 101342"/>
                <a:gd name="connsiteX26" fmla="*/ 52591 w 103570"/>
                <a:gd name="connsiteY26" fmla="*/ 101343 h 101342"/>
                <a:gd name="connsiteX27" fmla="*/ 33014 w 103570"/>
                <a:gd name="connsiteY27" fmla="*/ 98653 h 101342"/>
                <a:gd name="connsiteX28" fmla="*/ 17275 w 103570"/>
                <a:gd name="connsiteY28" fmla="*/ 90584 h 101342"/>
                <a:gd name="connsiteX29" fmla="*/ 4299 w 103570"/>
                <a:gd name="connsiteY29" fmla="*/ 74840 h 101342"/>
                <a:gd name="connsiteX30" fmla="*/ 0 w 103570"/>
                <a:gd name="connsiteY30" fmla="*/ 54429 h 101342"/>
                <a:gd name="connsiteX31" fmla="*/ 2917 w 103570"/>
                <a:gd name="connsiteY31" fmla="*/ 36392 h 101342"/>
                <a:gd name="connsiteX32" fmla="*/ 11440 w 103570"/>
                <a:gd name="connsiteY32" fmla="*/ 20886 h 101342"/>
                <a:gd name="connsiteX33" fmla="*/ 31247 w 103570"/>
                <a:gd name="connsiteY33" fmla="*/ 5300 h 101342"/>
                <a:gd name="connsiteX34" fmla="*/ 56891 w 103570"/>
                <a:gd name="connsiteY34" fmla="*/ 0 h 101342"/>
                <a:gd name="connsiteX35" fmla="*/ 74319 w 103570"/>
                <a:gd name="connsiteY35" fmla="*/ 2610 h 101342"/>
                <a:gd name="connsiteX36" fmla="*/ 88599 w 103570"/>
                <a:gd name="connsiteY36" fmla="*/ 9889 h 101342"/>
                <a:gd name="connsiteX37" fmla="*/ 99732 w 103570"/>
                <a:gd name="connsiteY37" fmla="*/ 23180 h 101342"/>
                <a:gd name="connsiteX38" fmla="*/ 103571 w 103570"/>
                <a:gd name="connsiteY38" fmla="*/ 39477 h 101342"/>
                <a:gd name="connsiteX39" fmla="*/ 99962 w 103570"/>
                <a:gd name="connsiteY39" fmla="*/ 57594 h 101342"/>
                <a:gd name="connsiteX40" fmla="*/ 89597 w 103570"/>
                <a:gd name="connsiteY40" fmla="*/ 71201 h 101342"/>
                <a:gd name="connsiteX41" fmla="*/ 81152 w 103570"/>
                <a:gd name="connsiteY41" fmla="*/ 75948 h 101342"/>
                <a:gd name="connsiteX42" fmla="*/ 71785 w 103570"/>
                <a:gd name="connsiteY42" fmla="*/ 77609 h 101342"/>
                <a:gd name="connsiteX43" fmla="*/ 63340 w 103570"/>
                <a:gd name="connsiteY43" fmla="*/ 75315 h 101342"/>
                <a:gd name="connsiteX44" fmla="*/ 60499 w 103570"/>
                <a:gd name="connsiteY44" fmla="*/ 68511 h 101342"/>
                <a:gd name="connsiteX45" fmla="*/ 60499 w 103570"/>
                <a:gd name="connsiteY45" fmla="*/ 67403 h 101342"/>
                <a:gd name="connsiteX46" fmla="*/ 53206 w 103570"/>
                <a:gd name="connsiteY46" fmla="*/ 74998 h 101342"/>
                <a:gd name="connsiteX47" fmla="*/ 43532 w 103570"/>
                <a:gd name="connsiteY47" fmla="*/ 77451 h 101342"/>
                <a:gd name="connsiteX48" fmla="*/ 30403 w 103570"/>
                <a:gd name="connsiteY48" fmla="*/ 72546 h 101342"/>
                <a:gd name="connsiteX49" fmla="*/ 25873 w 103570"/>
                <a:gd name="connsiteY49" fmla="*/ 58306 h 101342"/>
                <a:gd name="connsiteX50" fmla="*/ 33627 w 103570"/>
                <a:gd name="connsiteY50" fmla="*/ 35601 h 101342"/>
                <a:gd name="connsiteX51" fmla="*/ 52668 w 103570"/>
                <a:gd name="connsiteY51" fmla="*/ 26423 h 101342"/>
                <a:gd name="connsiteX52" fmla="*/ 60883 w 103570"/>
                <a:gd name="connsiteY52" fmla="*/ 28559 h 101342"/>
                <a:gd name="connsiteX53" fmla="*/ 66334 w 103570"/>
                <a:gd name="connsiteY53" fmla="*/ 35284 h 101342"/>
                <a:gd name="connsiteX54" fmla="*/ 61036 w 103570"/>
                <a:gd name="connsiteY54" fmla="*/ 57119 h 101342"/>
                <a:gd name="connsiteX55" fmla="*/ 64338 w 103570"/>
                <a:gd name="connsiteY55" fmla="*/ 43512 h 101342"/>
                <a:gd name="connsiteX56" fmla="*/ 60423 w 103570"/>
                <a:gd name="connsiteY56" fmla="*/ 35680 h 101342"/>
                <a:gd name="connsiteX57" fmla="*/ 53129 w 103570"/>
                <a:gd name="connsiteY57" fmla="*/ 32911 h 101342"/>
                <a:gd name="connsiteX58" fmla="*/ 40077 w 103570"/>
                <a:gd name="connsiteY58" fmla="*/ 40426 h 101342"/>
                <a:gd name="connsiteX59" fmla="*/ 34779 w 103570"/>
                <a:gd name="connsiteY59" fmla="*/ 58780 h 101342"/>
                <a:gd name="connsiteX60" fmla="*/ 37543 w 103570"/>
                <a:gd name="connsiteY60" fmla="*/ 68116 h 101342"/>
                <a:gd name="connsiteX61" fmla="*/ 45297 w 103570"/>
                <a:gd name="connsiteY61" fmla="*/ 71438 h 101342"/>
                <a:gd name="connsiteX62" fmla="*/ 55125 w 103570"/>
                <a:gd name="connsiteY62" fmla="*/ 67483 h 101342"/>
                <a:gd name="connsiteX63" fmla="*/ 61036 w 103570"/>
                <a:gd name="connsiteY63" fmla="*/ 57119 h 1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3570" h="101342">
                  <a:moveTo>
                    <a:pt x="66334" y="35284"/>
                  </a:moveTo>
                  <a:lnTo>
                    <a:pt x="69559" y="28718"/>
                  </a:lnTo>
                  <a:lnTo>
                    <a:pt x="77006" y="28718"/>
                  </a:lnTo>
                  <a:lnTo>
                    <a:pt x="68791" y="61866"/>
                  </a:lnTo>
                  <a:cubicBezTo>
                    <a:pt x="68637" y="62498"/>
                    <a:pt x="68561" y="63052"/>
                    <a:pt x="68484" y="63606"/>
                  </a:cubicBezTo>
                  <a:cubicBezTo>
                    <a:pt x="68407" y="64160"/>
                    <a:pt x="68407" y="64714"/>
                    <a:pt x="68407" y="65268"/>
                  </a:cubicBezTo>
                  <a:cubicBezTo>
                    <a:pt x="68407" y="67008"/>
                    <a:pt x="68868" y="68353"/>
                    <a:pt x="69866" y="69303"/>
                  </a:cubicBezTo>
                  <a:cubicBezTo>
                    <a:pt x="70864" y="70252"/>
                    <a:pt x="72246" y="70647"/>
                    <a:pt x="74012" y="70647"/>
                  </a:cubicBezTo>
                  <a:cubicBezTo>
                    <a:pt x="75778" y="70647"/>
                    <a:pt x="77773" y="70093"/>
                    <a:pt x="79770" y="69144"/>
                  </a:cubicBezTo>
                  <a:cubicBezTo>
                    <a:pt x="81843" y="68116"/>
                    <a:pt x="83839" y="66692"/>
                    <a:pt x="85758" y="64793"/>
                  </a:cubicBezTo>
                  <a:cubicBezTo>
                    <a:pt x="88753" y="61866"/>
                    <a:pt x="91133" y="58306"/>
                    <a:pt x="92822" y="54033"/>
                  </a:cubicBezTo>
                  <a:cubicBezTo>
                    <a:pt x="94511" y="49762"/>
                    <a:pt x="95355" y="45331"/>
                    <a:pt x="95355" y="40585"/>
                  </a:cubicBezTo>
                  <a:cubicBezTo>
                    <a:pt x="95355" y="30616"/>
                    <a:pt x="91824" y="22626"/>
                    <a:pt x="84607" y="16455"/>
                  </a:cubicBezTo>
                  <a:cubicBezTo>
                    <a:pt x="77467" y="10285"/>
                    <a:pt x="68100" y="7199"/>
                    <a:pt x="56507" y="7199"/>
                  </a:cubicBezTo>
                  <a:cubicBezTo>
                    <a:pt x="51516" y="7199"/>
                    <a:pt x="46910" y="7753"/>
                    <a:pt x="42687" y="8861"/>
                  </a:cubicBezTo>
                  <a:cubicBezTo>
                    <a:pt x="38464" y="9889"/>
                    <a:pt x="34472" y="11550"/>
                    <a:pt x="30787" y="13845"/>
                  </a:cubicBezTo>
                  <a:cubicBezTo>
                    <a:pt x="23647" y="18196"/>
                    <a:pt x="18042" y="23971"/>
                    <a:pt x="14126" y="31091"/>
                  </a:cubicBezTo>
                  <a:cubicBezTo>
                    <a:pt x="10211" y="38211"/>
                    <a:pt x="8215" y="46043"/>
                    <a:pt x="8215" y="54666"/>
                  </a:cubicBezTo>
                  <a:cubicBezTo>
                    <a:pt x="8215" y="61470"/>
                    <a:pt x="9366" y="67325"/>
                    <a:pt x="11670" y="72388"/>
                  </a:cubicBezTo>
                  <a:cubicBezTo>
                    <a:pt x="13973" y="77451"/>
                    <a:pt x="17581" y="81802"/>
                    <a:pt x="22495" y="85600"/>
                  </a:cubicBezTo>
                  <a:cubicBezTo>
                    <a:pt x="26257" y="88527"/>
                    <a:pt x="30710" y="90821"/>
                    <a:pt x="35777" y="92403"/>
                  </a:cubicBezTo>
                  <a:cubicBezTo>
                    <a:pt x="40921" y="93986"/>
                    <a:pt x="46296" y="94776"/>
                    <a:pt x="51977" y="94776"/>
                  </a:cubicBezTo>
                  <a:cubicBezTo>
                    <a:pt x="58349" y="94776"/>
                    <a:pt x="64491" y="93827"/>
                    <a:pt x="70480" y="91929"/>
                  </a:cubicBezTo>
                  <a:cubicBezTo>
                    <a:pt x="76468" y="90030"/>
                    <a:pt x="81920" y="87340"/>
                    <a:pt x="86910" y="83780"/>
                  </a:cubicBezTo>
                  <a:lnTo>
                    <a:pt x="89981" y="88527"/>
                  </a:lnTo>
                  <a:cubicBezTo>
                    <a:pt x="84453" y="92799"/>
                    <a:pt x="78542" y="95963"/>
                    <a:pt x="72246" y="98099"/>
                  </a:cubicBezTo>
                  <a:cubicBezTo>
                    <a:pt x="66027" y="100235"/>
                    <a:pt x="59424" y="101343"/>
                    <a:pt x="52591" y="101343"/>
                  </a:cubicBezTo>
                  <a:cubicBezTo>
                    <a:pt x="45451" y="101343"/>
                    <a:pt x="38925" y="100473"/>
                    <a:pt x="33014" y="98653"/>
                  </a:cubicBezTo>
                  <a:cubicBezTo>
                    <a:pt x="27102" y="96833"/>
                    <a:pt x="21804" y="94143"/>
                    <a:pt x="17275" y="90584"/>
                  </a:cubicBezTo>
                  <a:cubicBezTo>
                    <a:pt x="11516" y="86074"/>
                    <a:pt x="7140" y="80773"/>
                    <a:pt x="4299" y="74840"/>
                  </a:cubicBezTo>
                  <a:cubicBezTo>
                    <a:pt x="1458" y="68828"/>
                    <a:pt x="0" y="62024"/>
                    <a:pt x="0" y="54429"/>
                  </a:cubicBezTo>
                  <a:cubicBezTo>
                    <a:pt x="0" y="48100"/>
                    <a:pt x="998" y="42088"/>
                    <a:pt x="2917" y="36392"/>
                  </a:cubicBezTo>
                  <a:cubicBezTo>
                    <a:pt x="4913" y="30696"/>
                    <a:pt x="7754" y="25553"/>
                    <a:pt x="11440" y="20886"/>
                  </a:cubicBezTo>
                  <a:cubicBezTo>
                    <a:pt x="16890" y="14082"/>
                    <a:pt x="23493" y="8861"/>
                    <a:pt x="31247" y="5300"/>
                  </a:cubicBezTo>
                  <a:cubicBezTo>
                    <a:pt x="39002" y="1819"/>
                    <a:pt x="47524" y="0"/>
                    <a:pt x="56891" y="0"/>
                  </a:cubicBezTo>
                  <a:cubicBezTo>
                    <a:pt x="63033" y="0"/>
                    <a:pt x="68791" y="870"/>
                    <a:pt x="74319" y="2610"/>
                  </a:cubicBezTo>
                  <a:cubicBezTo>
                    <a:pt x="79847" y="4351"/>
                    <a:pt x="84607" y="6804"/>
                    <a:pt x="88599" y="9889"/>
                  </a:cubicBezTo>
                  <a:cubicBezTo>
                    <a:pt x="93513" y="13765"/>
                    <a:pt x="97198" y="18117"/>
                    <a:pt x="99732" y="23180"/>
                  </a:cubicBezTo>
                  <a:cubicBezTo>
                    <a:pt x="102265" y="28243"/>
                    <a:pt x="103571" y="33623"/>
                    <a:pt x="103571" y="39477"/>
                  </a:cubicBezTo>
                  <a:cubicBezTo>
                    <a:pt x="103571" y="46201"/>
                    <a:pt x="102419" y="52214"/>
                    <a:pt x="99962" y="57594"/>
                  </a:cubicBezTo>
                  <a:cubicBezTo>
                    <a:pt x="97582" y="62973"/>
                    <a:pt x="94127" y="67483"/>
                    <a:pt x="89597" y="71201"/>
                  </a:cubicBezTo>
                  <a:cubicBezTo>
                    <a:pt x="87064" y="73258"/>
                    <a:pt x="84223" y="74840"/>
                    <a:pt x="81152" y="75948"/>
                  </a:cubicBezTo>
                  <a:cubicBezTo>
                    <a:pt x="78081" y="77055"/>
                    <a:pt x="75010" y="77609"/>
                    <a:pt x="71785" y="77609"/>
                  </a:cubicBezTo>
                  <a:cubicBezTo>
                    <a:pt x="68100" y="77609"/>
                    <a:pt x="65259" y="76897"/>
                    <a:pt x="63340" y="75315"/>
                  </a:cubicBezTo>
                  <a:cubicBezTo>
                    <a:pt x="61421" y="73812"/>
                    <a:pt x="60499" y="71517"/>
                    <a:pt x="60499" y="68511"/>
                  </a:cubicBezTo>
                  <a:lnTo>
                    <a:pt x="60499" y="67403"/>
                  </a:lnTo>
                  <a:cubicBezTo>
                    <a:pt x="58426" y="70806"/>
                    <a:pt x="56046" y="73337"/>
                    <a:pt x="53206" y="74998"/>
                  </a:cubicBezTo>
                  <a:cubicBezTo>
                    <a:pt x="50441" y="76660"/>
                    <a:pt x="47217" y="77451"/>
                    <a:pt x="43532" y="77451"/>
                  </a:cubicBezTo>
                  <a:cubicBezTo>
                    <a:pt x="37774" y="77451"/>
                    <a:pt x="33397" y="75789"/>
                    <a:pt x="30403" y="72546"/>
                  </a:cubicBezTo>
                  <a:cubicBezTo>
                    <a:pt x="27332" y="69303"/>
                    <a:pt x="25873" y="64555"/>
                    <a:pt x="25873" y="58306"/>
                  </a:cubicBezTo>
                  <a:cubicBezTo>
                    <a:pt x="25873" y="49287"/>
                    <a:pt x="28484" y="41771"/>
                    <a:pt x="33627" y="35601"/>
                  </a:cubicBezTo>
                  <a:cubicBezTo>
                    <a:pt x="38772" y="29509"/>
                    <a:pt x="45144" y="26423"/>
                    <a:pt x="52668" y="26423"/>
                  </a:cubicBezTo>
                  <a:cubicBezTo>
                    <a:pt x="55893" y="26423"/>
                    <a:pt x="58580" y="27135"/>
                    <a:pt x="60883" y="28559"/>
                  </a:cubicBezTo>
                  <a:cubicBezTo>
                    <a:pt x="63186" y="30300"/>
                    <a:pt x="65029" y="32436"/>
                    <a:pt x="66334" y="35284"/>
                  </a:cubicBezTo>
                  <a:moveTo>
                    <a:pt x="61036" y="57119"/>
                  </a:moveTo>
                  <a:lnTo>
                    <a:pt x="64338" y="43512"/>
                  </a:lnTo>
                  <a:cubicBezTo>
                    <a:pt x="63647" y="40110"/>
                    <a:pt x="62418" y="37499"/>
                    <a:pt x="60423" y="35680"/>
                  </a:cubicBezTo>
                  <a:cubicBezTo>
                    <a:pt x="58503" y="33860"/>
                    <a:pt x="56046" y="32911"/>
                    <a:pt x="53129" y="32911"/>
                  </a:cubicBezTo>
                  <a:cubicBezTo>
                    <a:pt x="47985" y="32911"/>
                    <a:pt x="43609" y="35442"/>
                    <a:pt x="40077" y="40426"/>
                  </a:cubicBezTo>
                  <a:cubicBezTo>
                    <a:pt x="36545" y="45410"/>
                    <a:pt x="34779" y="51502"/>
                    <a:pt x="34779" y="58780"/>
                  </a:cubicBezTo>
                  <a:cubicBezTo>
                    <a:pt x="34779" y="62815"/>
                    <a:pt x="35700" y="65900"/>
                    <a:pt x="37543" y="68116"/>
                  </a:cubicBezTo>
                  <a:cubicBezTo>
                    <a:pt x="39386" y="70331"/>
                    <a:pt x="41919" y="71438"/>
                    <a:pt x="45297" y="71438"/>
                  </a:cubicBezTo>
                  <a:cubicBezTo>
                    <a:pt x="48906" y="71438"/>
                    <a:pt x="52207" y="70093"/>
                    <a:pt x="55125" y="67483"/>
                  </a:cubicBezTo>
                  <a:cubicBezTo>
                    <a:pt x="58119" y="64793"/>
                    <a:pt x="60038" y="61391"/>
                    <a:pt x="61036" y="57119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14CAC6E6-0DAA-4270-9873-582B80ACD6CB}"/>
                </a:ext>
              </a:extLst>
            </p:cNvPr>
            <p:cNvSpPr/>
            <p:nvPr/>
          </p:nvSpPr>
          <p:spPr>
            <a:xfrm>
              <a:off x="4976608" y="6165385"/>
              <a:ext cx="62265" cy="66929"/>
            </a:xfrm>
            <a:custGeom>
              <a:avLst/>
              <a:gdLst>
                <a:gd name="connsiteX0" fmla="*/ 62265 w 62265"/>
                <a:gd name="connsiteY0" fmla="*/ 43749 h 66929"/>
                <a:gd name="connsiteX1" fmla="*/ 50749 w 62265"/>
                <a:gd name="connsiteY1" fmla="*/ 61075 h 66929"/>
                <a:gd name="connsiteX2" fmla="*/ 32092 w 62265"/>
                <a:gd name="connsiteY2" fmla="*/ 66929 h 66929"/>
                <a:gd name="connsiteX3" fmla="*/ 19501 w 62265"/>
                <a:gd name="connsiteY3" fmla="*/ 64476 h 66929"/>
                <a:gd name="connsiteX4" fmla="*/ 9290 w 62265"/>
                <a:gd name="connsiteY4" fmla="*/ 57119 h 66929"/>
                <a:gd name="connsiteX5" fmla="*/ 2457 w 62265"/>
                <a:gd name="connsiteY5" fmla="*/ 46281 h 66929"/>
                <a:gd name="connsiteX6" fmla="*/ 0 w 62265"/>
                <a:gd name="connsiteY6" fmla="*/ 33623 h 66929"/>
                <a:gd name="connsiteX7" fmla="*/ 2226 w 62265"/>
                <a:gd name="connsiteY7" fmla="*/ 21202 h 66929"/>
                <a:gd name="connsiteX8" fmla="*/ 8829 w 62265"/>
                <a:gd name="connsiteY8" fmla="*/ 10601 h 66929"/>
                <a:gd name="connsiteX9" fmla="*/ 19578 w 62265"/>
                <a:gd name="connsiteY9" fmla="*/ 2690 h 66929"/>
                <a:gd name="connsiteX10" fmla="*/ 32322 w 62265"/>
                <a:gd name="connsiteY10" fmla="*/ 0 h 66929"/>
                <a:gd name="connsiteX11" fmla="*/ 50826 w 62265"/>
                <a:gd name="connsiteY11" fmla="*/ 6013 h 66929"/>
                <a:gd name="connsiteX12" fmla="*/ 62188 w 62265"/>
                <a:gd name="connsiteY12" fmla="*/ 22864 h 66929"/>
                <a:gd name="connsiteX13" fmla="*/ 49981 w 62265"/>
                <a:gd name="connsiteY13" fmla="*/ 22864 h 66929"/>
                <a:gd name="connsiteX14" fmla="*/ 42457 w 62265"/>
                <a:gd name="connsiteY14" fmla="*/ 14240 h 66929"/>
                <a:gd name="connsiteX15" fmla="*/ 31401 w 62265"/>
                <a:gd name="connsiteY15" fmla="*/ 11392 h 66929"/>
                <a:gd name="connsiteX16" fmla="*/ 17351 w 62265"/>
                <a:gd name="connsiteY16" fmla="*/ 17800 h 66929"/>
                <a:gd name="connsiteX17" fmla="*/ 11593 w 62265"/>
                <a:gd name="connsiteY17" fmla="*/ 33544 h 66929"/>
                <a:gd name="connsiteX18" fmla="*/ 17505 w 62265"/>
                <a:gd name="connsiteY18" fmla="*/ 49366 h 66929"/>
                <a:gd name="connsiteX19" fmla="*/ 32092 w 62265"/>
                <a:gd name="connsiteY19" fmla="*/ 55695 h 66929"/>
                <a:gd name="connsiteX20" fmla="*/ 42687 w 62265"/>
                <a:gd name="connsiteY20" fmla="*/ 52531 h 66929"/>
                <a:gd name="connsiteX21" fmla="*/ 50058 w 62265"/>
                <a:gd name="connsiteY21" fmla="*/ 43670 h 66929"/>
                <a:gd name="connsiteX22" fmla="*/ 62265 w 62265"/>
                <a:gd name="connsiteY22" fmla="*/ 43670 h 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265" h="66929">
                  <a:moveTo>
                    <a:pt x="62265" y="43749"/>
                  </a:moveTo>
                  <a:cubicBezTo>
                    <a:pt x="59654" y="51344"/>
                    <a:pt x="55816" y="57119"/>
                    <a:pt x="50749" y="61075"/>
                  </a:cubicBezTo>
                  <a:cubicBezTo>
                    <a:pt x="45605" y="65030"/>
                    <a:pt x="39386" y="66929"/>
                    <a:pt x="32092" y="66929"/>
                  </a:cubicBezTo>
                  <a:cubicBezTo>
                    <a:pt x="27486" y="66929"/>
                    <a:pt x="23263" y="66138"/>
                    <a:pt x="19501" y="64476"/>
                  </a:cubicBezTo>
                  <a:cubicBezTo>
                    <a:pt x="15739" y="62815"/>
                    <a:pt x="12361" y="60363"/>
                    <a:pt x="9290" y="57119"/>
                  </a:cubicBezTo>
                  <a:cubicBezTo>
                    <a:pt x="6373" y="54034"/>
                    <a:pt x="4146" y="50395"/>
                    <a:pt x="2457" y="46281"/>
                  </a:cubicBezTo>
                  <a:cubicBezTo>
                    <a:pt x="844" y="42167"/>
                    <a:pt x="0" y="37974"/>
                    <a:pt x="0" y="33623"/>
                  </a:cubicBezTo>
                  <a:cubicBezTo>
                    <a:pt x="0" y="29192"/>
                    <a:pt x="768" y="25078"/>
                    <a:pt x="2226" y="21202"/>
                  </a:cubicBezTo>
                  <a:cubicBezTo>
                    <a:pt x="3685" y="17326"/>
                    <a:pt x="5911" y="13845"/>
                    <a:pt x="8829" y="10601"/>
                  </a:cubicBezTo>
                  <a:cubicBezTo>
                    <a:pt x="11977" y="7120"/>
                    <a:pt x="15585" y="4430"/>
                    <a:pt x="19578" y="2690"/>
                  </a:cubicBezTo>
                  <a:cubicBezTo>
                    <a:pt x="23570" y="870"/>
                    <a:pt x="27793" y="0"/>
                    <a:pt x="32322" y="0"/>
                  </a:cubicBezTo>
                  <a:cubicBezTo>
                    <a:pt x="39463" y="0"/>
                    <a:pt x="45605" y="1978"/>
                    <a:pt x="50826" y="6013"/>
                  </a:cubicBezTo>
                  <a:cubicBezTo>
                    <a:pt x="56046" y="9968"/>
                    <a:pt x="59808" y="15664"/>
                    <a:pt x="62188" y="22864"/>
                  </a:cubicBezTo>
                  <a:lnTo>
                    <a:pt x="49981" y="22864"/>
                  </a:lnTo>
                  <a:cubicBezTo>
                    <a:pt x="47985" y="18987"/>
                    <a:pt x="45528" y="16139"/>
                    <a:pt x="42457" y="14240"/>
                  </a:cubicBezTo>
                  <a:cubicBezTo>
                    <a:pt x="39386" y="12342"/>
                    <a:pt x="35700" y="11392"/>
                    <a:pt x="31401" y="11392"/>
                  </a:cubicBezTo>
                  <a:cubicBezTo>
                    <a:pt x="25873" y="11392"/>
                    <a:pt x="21190" y="13528"/>
                    <a:pt x="17351" y="17800"/>
                  </a:cubicBezTo>
                  <a:cubicBezTo>
                    <a:pt x="13513" y="22072"/>
                    <a:pt x="11593" y="27294"/>
                    <a:pt x="11593" y="33544"/>
                  </a:cubicBezTo>
                  <a:cubicBezTo>
                    <a:pt x="11593" y="39872"/>
                    <a:pt x="13589" y="45173"/>
                    <a:pt x="17505" y="49366"/>
                  </a:cubicBezTo>
                  <a:cubicBezTo>
                    <a:pt x="21420" y="53559"/>
                    <a:pt x="26257" y="55695"/>
                    <a:pt x="32092" y="55695"/>
                  </a:cubicBezTo>
                  <a:cubicBezTo>
                    <a:pt x="36008" y="55695"/>
                    <a:pt x="39539" y="54666"/>
                    <a:pt x="42687" y="52531"/>
                  </a:cubicBezTo>
                  <a:cubicBezTo>
                    <a:pt x="45835" y="50474"/>
                    <a:pt x="48292" y="47467"/>
                    <a:pt x="50058" y="43670"/>
                  </a:cubicBezTo>
                  <a:lnTo>
                    <a:pt x="62265" y="4367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57C1CE73-5828-447D-AAF1-BB1E415E74F4}"/>
                </a:ext>
              </a:extLst>
            </p:cNvPr>
            <p:cNvSpPr/>
            <p:nvPr/>
          </p:nvSpPr>
          <p:spPr>
            <a:xfrm>
              <a:off x="5055687" y="6146873"/>
              <a:ext cx="11055" cy="83859"/>
            </a:xfrm>
            <a:custGeom>
              <a:avLst/>
              <a:gdLst>
                <a:gd name="connsiteX0" fmla="*/ 11056 w 11055"/>
                <a:gd name="connsiteY0" fmla="*/ 13054 h 83859"/>
                <a:gd name="connsiteX1" fmla="*/ 0 w 11055"/>
                <a:gd name="connsiteY1" fmla="*/ 13054 h 83859"/>
                <a:gd name="connsiteX2" fmla="*/ 0 w 11055"/>
                <a:gd name="connsiteY2" fmla="*/ 0 h 83859"/>
                <a:gd name="connsiteX3" fmla="*/ 11056 w 11055"/>
                <a:gd name="connsiteY3" fmla="*/ 0 h 83859"/>
                <a:gd name="connsiteX4" fmla="*/ 11056 w 11055"/>
                <a:gd name="connsiteY4" fmla="*/ 13054 h 83859"/>
                <a:gd name="connsiteX5" fmla="*/ 0 w 11055"/>
                <a:gd name="connsiteY5" fmla="*/ 20490 h 83859"/>
                <a:gd name="connsiteX6" fmla="*/ 11056 w 11055"/>
                <a:gd name="connsiteY6" fmla="*/ 20490 h 83859"/>
                <a:gd name="connsiteX7" fmla="*/ 11056 w 11055"/>
                <a:gd name="connsiteY7" fmla="*/ 83859 h 83859"/>
                <a:gd name="connsiteX8" fmla="*/ 0 w 11055"/>
                <a:gd name="connsiteY8" fmla="*/ 83859 h 83859"/>
                <a:gd name="connsiteX9" fmla="*/ 0 w 11055"/>
                <a:gd name="connsiteY9" fmla="*/ 20490 h 8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55" h="83859">
                  <a:moveTo>
                    <a:pt x="11056" y="13054"/>
                  </a:moveTo>
                  <a:lnTo>
                    <a:pt x="0" y="13054"/>
                  </a:lnTo>
                  <a:lnTo>
                    <a:pt x="0" y="0"/>
                  </a:lnTo>
                  <a:lnTo>
                    <a:pt x="11056" y="0"/>
                  </a:lnTo>
                  <a:lnTo>
                    <a:pt x="11056" y="13054"/>
                  </a:lnTo>
                  <a:close/>
                  <a:moveTo>
                    <a:pt x="0" y="20490"/>
                  </a:moveTo>
                  <a:lnTo>
                    <a:pt x="11056" y="20490"/>
                  </a:lnTo>
                  <a:lnTo>
                    <a:pt x="11056" y="83859"/>
                  </a:lnTo>
                  <a:lnTo>
                    <a:pt x="0" y="83859"/>
                  </a:lnTo>
                  <a:lnTo>
                    <a:pt x="0" y="2049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5E6FE016-98D9-4BC9-BD68-3D3D0DD8A5F6}"/>
                </a:ext>
              </a:extLst>
            </p:cNvPr>
            <p:cNvSpPr/>
            <p:nvPr/>
          </p:nvSpPr>
          <p:spPr>
            <a:xfrm>
              <a:off x="5079411" y="6167363"/>
              <a:ext cx="56813" cy="63289"/>
            </a:xfrm>
            <a:custGeom>
              <a:avLst/>
              <a:gdLst>
                <a:gd name="connsiteX0" fmla="*/ 31939 w 56813"/>
                <a:gd name="connsiteY0" fmla="*/ 63290 h 63289"/>
                <a:gd name="connsiteX1" fmla="*/ 23570 w 56813"/>
                <a:gd name="connsiteY1" fmla="*/ 63290 h 63289"/>
                <a:gd name="connsiteX2" fmla="*/ 0 w 56813"/>
                <a:gd name="connsiteY2" fmla="*/ 0 h 63289"/>
                <a:gd name="connsiteX3" fmla="*/ 11977 w 56813"/>
                <a:gd name="connsiteY3" fmla="*/ 0 h 63289"/>
                <a:gd name="connsiteX4" fmla="*/ 28253 w 56813"/>
                <a:gd name="connsiteY4" fmla="*/ 46201 h 63289"/>
                <a:gd name="connsiteX5" fmla="*/ 44991 w 56813"/>
                <a:gd name="connsiteY5" fmla="*/ 0 h 63289"/>
                <a:gd name="connsiteX6" fmla="*/ 56814 w 56813"/>
                <a:gd name="connsiteY6" fmla="*/ 0 h 6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13" h="63289">
                  <a:moveTo>
                    <a:pt x="31939" y="63290"/>
                  </a:moveTo>
                  <a:lnTo>
                    <a:pt x="23570" y="63290"/>
                  </a:lnTo>
                  <a:lnTo>
                    <a:pt x="0" y="0"/>
                  </a:lnTo>
                  <a:lnTo>
                    <a:pt x="11977" y="0"/>
                  </a:lnTo>
                  <a:lnTo>
                    <a:pt x="28253" y="46201"/>
                  </a:lnTo>
                  <a:lnTo>
                    <a:pt x="44991" y="0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4D080942-378C-4994-A95D-A22375E9B1CF}"/>
                </a:ext>
              </a:extLst>
            </p:cNvPr>
            <p:cNvSpPr/>
            <p:nvPr/>
          </p:nvSpPr>
          <p:spPr>
            <a:xfrm>
              <a:off x="5148586" y="6146873"/>
              <a:ext cx="11132" cy="83859"/>
            </a:xfrm>
            <a:custGeom>
              <a:avLst/>
              <a:gdLst>
                <a:gd name="connsiteX0" fmla="*/ 11056 w 11132"/>
                <a:gd name="connsiteY0" fmla="*/ 13054 h 83859"/>
                <a:gd name="connsiteX1" fmla="*/ 0 w 11132"/>
                <a:gd name="connsiteY1" fmla="*/ 13054 h 83859"/>
                <a:gd name="connsiteX2" fmla="*/ 0 w 11132"/>
                <a:gd name="connsiteY2" fmla="*/ 0 h 83859"/>
                <a:gd name="connsiteX3" fmla="*/ 11056 w 11132"/>
                <a:gd name="connsiteY3" fmla="*/ 0 h 83859"/>
                <a:gd name="connsiteX4" fmla="*/ 11056 w 11132"/>
                <a:gd name="connsiteY4" fmla="*/ 13054 h 83859"/>
                <a:gd name="connsiteX5" fmla="*/ 77 w 11132"/>
                <a:gd name="connsiteY5" fmla="*/ 20490 h 83859"/>
                <a:gd name="connsiteX6" fmla="*/ 11133 w 11132"/>
                <a:gd name="connsiteY6" fmla="*/ 20490 h 83859"/>
                <a:gd name="connsiteX7" fmla="*/ 11133 w 11132"/>
                <a:gd name="connsiteY7" fmla="*/ 83859 h 83859"/>
                <a:gd name="connsiteX8" fmla="*/ 77 w 11132"/>
                <a:gd name="connsiteY8" fmla="*/ 83859 h 83859"/>
                <a:gd name="connsiteX9" fmla="*/ 77 w 11132"/>
                <a:gd name="connsiteY9" fmla="*/ 20490 h 8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32" h="83859">
                  <a:moveTo>
                    <a:pt x="11056" y="13054"/>
                  </a:moveTo>
                  <a:lnTo>
                    <a:pt x="0" y="13054"/>
                  </a:lnTo>
                  <a:lnTo>
                    <a:pt x="0" y="0"/>
                  </a:lnTo>
                  <a:lnTo>
                    <a:pt x="11056" y="0"/>
                  </a:lnTo>
                  <a:lnTo>
                    <a:pt x="11056" y="13054"/>
                  </a:lnTo>
                  <a:close/>
                  <a:moveTo>
                    <a:pt x="77" y="20490"/>
                  </a:moveTo>
                  <a:lnTo>
                    <a:pt x="11133" y="20490"/>
                  </a:lnTo>
                  <a:lnTo>
                    <a:pt x="11133" y="83859"/>
                  </a:lnTo>
                  <a:lnTo>
                    <a:pt x="77" y="83859"/>
                  </a:lnTo>
                  <a:lnTo>
                    <a:pt x="77" y="2049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6D0C0EE9-0AC6-475E-89DF-8410A728A94B}"/>
                </a:ext>
              </a:extLst>
            </p:cNvPr>
            <p:cNvSpPr/>
            <p:nvPr/>
          </p:nvSpPr>
          <p:spPr>
            <a:xfrm>
              <a:off x="5178759" y="6146873"/>
              <a:ext cx="11055" cy="83780"/>
            </a:xfrm>
            <a:custGeom>
              <a:avLst/>
              <a:gdLst>
                <a:gd name="connsiteX0" fmla="*/ 0 w 11055"/>
                <a:gd name="connsiteY0" fmla="*/ 0 h 83780"/>
                <a:gd name="connsiteX1" fmla="*/ 11056 w 11055"/>
                <a:gd name="connsiteY1" fmla="*/ 0 h 83780"/>
                <a:gd name="connsiteX2" fmla="*/ 11056 w 11055"/>
                <a:gd name="connsiteY2" fmla="*/ 83780 h 83780"/>
                <a:gd name="connsiteX3" fmla="*/ 0 w 11055"/>
                <a:gd name="connsiteY3" fmla="*/ 83780 h 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5" h="83780">
                  <a:moveTo>
                    <a:pt x="0" y="0"/>
                  </a:moveTo>
                  <a:lnTo>
                    <a:pt x="11056" y="0"/>
                  </a:lnTo>
                  <a:lnTo>
                    <a:pt x="11056" y="83780"/>
                  </a:lnTo>
                  <a:lnTo>
                    <a:pt x="0" y="8378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B3479F98-DB7A-4529-ABAF-38A3C70618C7}"/>
                </a:ext>
              </a:extLst>
            </p:cNvPr>
            <p:cNvSpPr/>
            <p:nvPr/>
          </p:nvSpPr>
          <p:spPr>
            <a:xfrm>
              <a:off x="5207319" y="6193786"/>
              <a:ext cx="28023" cy="10601"/>
            </a:xfrm>
            <a:custGeom>
              <a:avLst/>
              <a:gdLst>
                <a:gd name="connsiteX0" fmla="*/ 0 w 28023"/>
                <a:gd name="connsiteY0" fmla="*/ 0 h 10601"/>
                <a:gd name="connsiteX1" fmla="*/ 28023 w 28023"/>
                <a:gd name="connsiteY1" fmla="*/ 0 h 10601"/>
                <a:gd name="connsiteX2" fmla="*/ 28023 w 28023"/>
                <a:gd name="connsiteY2" fmla="*/ 10601 h 10601"/>
                <a:gd name="connsiteX3" fmla="*/ 0 w 28023"/>
                <a:gd name="connsiteY3" fmla="*/ 10601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3" h="10601">
                  <a:moveTo>
                    <a:pt x="0" y="0"/>
                  </a:moveTo>
                  <a:lnTo>
                    <a:pt x="28023" y="0"/>
                  </a:lnTo>
                  <a:lnTo>
                    <a:pt x="28023" y="10601"/>
                  </a:lnTo>
                  <a:lnTo>
                    <a:pt x="0" y="1060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2C5DBCBE-DCC1-4ADC-9D15-908C09E66DAD}"/>
                </a:ext>
              </a:extLst>
            </p:cNvPr>
            <p:cNvSpPr/>
            <p:nvPr/>
          </p:nvSpPr>
          <p:spPr>
            <a:xfrm>
              <a:off x="5246859" y="6167363"/>
              <a:ext cx="80921" cy="63289"/>
            </a:xfrm>
            <a:custGeom>
              <a:avLst/>
              <a:gdLst>
                <a:gd name="connsiteX0" fmla="*/ 40384 w 80921"/>
                <a:gd name="connsiteY0" fmla="*/ 20411 h 63289"/>
                <a:gd name="connsiteX1" fmla="*/ 27716 w 80921"/>
                <a:gd name="connsiteY1" fmla="*/ 63290 h 63289"/>
                <a:gd name="connsiteX2" fmla="*/ 21420 w 80921"/>
                <a:gd name="connsiteY2" fmla="*/ 63290 h 63289"/>
                <a:gd name="connsiteX3" fmla="*/ 0 w 80921"/>
                <a:gd name="connsiteY3" fmla="*/ 0 h 63289"/>
                <a:gd name="connsiteX4" fmla="*/ 11823 w 80921"/>
                <a:gd name="connsiteY4" fmla="*/ 0 h 63289"/>
                <a:gd name="connsiteX5" fmla="*/ 24568 w 80921"/>
                <a:gd name="connsiteY5" fmla="*/ 41850 h 63289"/>
                <a:gd name="connsiteX6" fmla="*/ 37159 w 80921"/>
                <a:gd name="connsiteY6" fmla="*/ 0 h 63289"/>
                <a:gd name="connsiteX7" fmla="*/ 43992 w 80921"/>
                <a:gd name="connsiteY7" fmla="*/ 0 h 63289"/>
                <a:gd name="connsiteX8" fmla="*/ 56353 w 80921"/>
                <a:gd name="connsiteY8" fmla="*/ 41850 h 63289"/>
                <a:gd name="connsiteX9" fmla="*/ 69175 w 80921"/>
                <a:gd name="connsiteY9" fmla="*/ 0 h 63289"/>
                <a:gd name="connsiteX10" fmla="*/ 80922 w 80921"/>
                <a:gd name="connsiteY10" fmla="*/ 0 h 63289"/>
                <a:gd name="connsiteX11" fmla="*/ 59424 w 80921"/>
                <a:gd name="connsiteY11" fmla="*/ 63290 h 63289"/>
                <a:gd name="connsiteX12" fmla="*/ 53129 w 80921"/>
                <a:gd name="connsiteY12" fmla="*/ 63290 h 6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21" h="63289">
                  <a:moveTo>
                    <a:pt x="40384" y="20411"/>
                  </a:moveTo>
                  <a:lnTo>
                    <a:pt x="27716" y="63290"/>
                  </a:lnTo>
                  <a:lnTo>
                    <a:pt x="21420" y="63290"/>
                  </a:lnTo>
                  <a:lnTo>
                    <a:pt x="0" y="0"/>
                  </a:lnTo>
                  <a:lnTo>
                    <a:pt x="11823" y="0"/>
                  </a:lnTo>
                  <a:lnTo>
                    <a:pt x="24568" y="41850"/>
                  </a:lnTo>
                  <a:lnTo>
                    <a:pt x="37159" y="0"/>
                  </a:lnTo>
                  <a:lnTo>
                    <a:pt x="43992" y="0"/>
                  </a:lnTo>
                  <a:lnTo>
                    <a:pt x="56353" y="41850"/>
                  </a:lnTo>
                  <a:lnTo>
                    <a:pt x="69175" y="0"/>
                  </a:lnTo>
                  <a:lnTo>
                    <a:pt x="80922" y="0"/>
                  </a:lnTo>
                  <a:lnTo>
                    <a:pt x="59424" y="63290"/>
                  </a:lnTo>
                  <a:lnTo>
                    <a:pt x="53129" y="6329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2D509925-D7AD-484B-9129-523BFEA3B26E}"/>
                </a:ext>
              </a:extLst>
            </p:cNvPr>
            <p:cNvSpPr/>
            <p:nvPr/>
          </p:nvSpPr>
          <p:spPr>
            <a:xfrm>
              <a:off x="5337224" y="6165306"/>
              <a:ext cx="63877" cy="66929"/>
            </a:xfrm>
            <a:custGeom>
              <a:avLst/>
              <a:gdLst>
                <a:gd name="connsiteX0" fmla="*/ 11824 w 63877"/>
                <a:gd name="connsiteY0" fmla="*/ 37895 h 66929"/>
                <a:gd name="connsiteX1" fmla="*/ 18810 w 63877"/>
                <a:gd name="connsiteY1" fmla="*/ 50711 h 66929"/>
                <a:gd name="connsiteX2" fmla="*/ 32092 w 63877"/>
                <a:gd name="connsiteY2" fmla="*/ 55616 h 66929"/>
                <a:gd name="connsiteX3" fmla="*/ 42150 w 63877"/>
                <a:gd name="connsiteY3" fmla="*/ 52926 h 66929"/>
                <a:gd name="connsiteX4" fmla="*/ 49367 w 63877"/>
                <a:gd name="connsiteY4" fmla="*/ 45331 h 66929"/>
                <a:gd name="connsiteX5" fmla="*/ 61881 w 63877"/>
                <a:gd name="connsiteY5" fmla="*/ 45331 h 66929"/>
                <a:gd name="connsiteX6" fmla="*/ 49904 w 63877"/>
                <a:gd name="connsiteY6" fmla="*/ 61391 h 66929"/>
                <a:gd name="connsiteX7" fmla="*/ 32016 w 63877"/>
                <a:gd name="connsiteY7" fmla="*/ 66929 h 66929"/>
                <a:gd name="connsiteX8" fmla="*/ 19501 w 63877"/>
                <a:gd name="connsiteY8" fmla="*/ 64477 h 66929"/>
                <a:gd name="connsiteX9" fmla="*/ 9213 w 63877"/>
                <a:gd name="connsiteY9" fmla="*/ 57040 h 66929"/>
                <a:gd name="connsiteX10" fmla="*/ 2457 w 63877"/>
                <a:gd name="connsiteY10" fmla="*/ 46202 h 66929"/>
                <a:gd name="connsiteX11" fmla="*/ 0 w 63877"/>
                <a:gd name="connsiteY11" fmla="*/ 33544 h 66929"/>
                <a:gd name="connsiteX12" fmla="*/ 2227 w 63877"/>
                <a:gd name="connsiteY12" fmla="*/ 21044 h 66929"/>
                <a:gd name="connsiteX13" fmla="*/ 8753 w 63877"/>
                <a:gd name="connsiteY13" fmla="*/ 10443 h 66929"/>
                <a:gd name="connsiteX14" fmla="*/ 19194 w 63877"/>
                <a:gd name="connsiteY14" fmla="*/ 2611 h 66929"/>
                <a:gd name="connsiteX15" fmla="*/ 31862 w 63877"/>
                <a:gd name="connsiteY15" fmla="*/ 0 h 66929"/>
                <a:gd name="connsiteX16" fmla="*/ 46987 w 63877"/>
                <a:gd name="connsiteY16" fmla="*/ 3876 h 66929"/>
                <a:gd name="connsiteX17" fmla="*/ 58580 w 63877"/>
                <a:gd name="connsiteY17" fmla="*/ 14715 h 66929"/>
                <a:gd name="connsiteX18" fmla="*/ 62572 w 63877"/>
                <a:gd name="connsiteY18" fmla="*/ 24208 h 66929"/>
                <a:gd name="connsiteX19" fmla="*/ 63878 w 63877"/>
                <a:gd name="connsiteY19" fmla="*/ 35996 h 66929"/>
                <a:gd name="connsiteX20" fmla="*/ 63878 w 63877"/>
                <a:gd name="connsiteY20" fmla="*/ 37816 h 66929"/>
                <a:gd name="connsiteX21" fmla="*/ 11824 w 63877"/>
                <a:gd name="connsiteY21" fmla="*/ 37816 h 66929"/>
                <a:gd name="connsiteX22" fmla="*/ 51747 w 63877"/>
                <a:gd name="connsiteY22" fmla="*/ 27689 h 66929"/>
                <a:gd name="connsiteX23" fmla="*/ 44530 w 63877"/>
                <a:gd name="connsiteY23" fmla="*/ 15585 h 66929"/>
                <a:gd name="connsiteX24" fmla="*/ 32246 w 63877"/>
                <a:gd name="connsiteY24" fmla="*/ 11313 h 66929"/>
                <a:gd name="connsiteX25" fmla="*/ 19578 w 63877"/>
                <a:gd name="connsiteY25" fmla="*/ 15743 h 66929"/>
                <a:gd name="connsiteX26" fmla="*/ 12131 w 63877"/>
                <a:gd name="connsiteY26" fmla="*/ 27769 h 66929"/>
                <a:gd name="connsiteX27" fmla="*/ 51747 w 63877"/>
                <a:gd name="connsiteY27" fmla="*/ 27769 h 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877" h="66929">
                  <a:moveTo>
                    <a:pt x="11824" y="37895"/>
                  </a:moveTo>
                  <a:cubicBezTo>
                    <a:pt x="12745" y="43196"/>
                    <a:pt x="15125" y="47467"/>
                    <a:pt x="18810" y="50711"/>
                  </a:cubicBezTo>
                  <a:cubicBezTo>
                    <a:pt x="22572" y="53955"/>
                    <a:pt x="26948" y="55616"/>
                    <a:pt x="32092" y="55616"/>
                  </a:cubicBezTo>
                  <a:cubicBezTo>
                    <a:pt x="35778" y="55616"/>
                    <a:pt x="39156" y="54746"/>
                    <a:pt x="42150" y="52926"/>
                  </a:cubicBezTo>
                  <a:cubicBezTo>
                    <a:pt x="45144" y="51107"/>
                    <a:pt x="47601" y="48575"/>
                    <a:pt x="49367" y="45331"/>
                  </a:cubicBezTo>
                  <a:lnTo>
                    <a:pt x="61881" y="45331"/>
                  </a:lnTo>
                  <a:cubicBezTo>
                    <a:pt x="59041" y="52372"/>
                    <a:pt x="55049" y="57752"/>
                    <a:pt x="49904" y="61391"/>
                  </a:cubicBezTo>
                  <a:cubicBezTo>
                    <a:pt x="44760" y="65109"/>
                    <a:pt x="38849" y="66929"/>
                    <a:pt x="32016" y="66929"/>
                  </a:cubicBezTo>
                  <a:cubicBezTo>
                    <a:pt x="27409" y="66929"/>
                    <a:pt x="23263" y="66138"/>
                    <a:pt x="19501" y="64477"/>
                  </a:cubicBezTo>
                  <a:cubicBezTo>
                    <a:pt x="15739" y="62815"/>
                    <a:pt x="12284" y="60363"/>
                    <a:pt x="9213" y="57040"/>
                  </a:cubicBezTo>
                  <a:cubicBezTo>
                    <a:pt x="6296" y="53955"/>
                    <a:pt x="4069" y="50315"/>
                    <a:pt x="2457" y="46202"/>
                  </a:cubicBezTo>
                  <a:cubicBezTo>
                    <a:pt x="845" y="42088"/>
                    <a:pt x="0" y="37895"/>
                    <a:pt x="0" y="33544"/>
                  </a:cubicBezTo>
                  <a:cubicBezTo>
                    <a:pt x="0" y="29113"/>
                    <a:pt x="768" y="24921"/>
                    <a:pt x="2227" y="21044"/>
                  </a:cubicBezTo>
                  <a:cubicBezTo>
                    <a:pt x="3686" y="17167"/>
                    <a:pt x="5912" y="13608"/>
                    <a:pt x="8753" y="10443"/>
                  </a:cubicBezTo>
                  <a:cubicBezTo>
                    <a:pt x="11824" y="6962"/>
                    <a:pt x="15278" y="4351"/>
                    <a:pt x="19194" y="2611"/>
                  </a:cubicBezTo>
                  <a:cubicBezTo>
                    <a:pt x="23033" y="870"/>
                    <a:pt x="27255" y="0"/>
                    <a:pt x="31862" y="0"/>
                  </a:cubicBezTo>
                  <a:cubicBezTo>
                    <a:pt x="37313" y="0"/>
                    <a:pt x="42380" y="1266"/>
                    <a:pt x="46987" y="3876"/>
                  </a:cubicBezTo>
                  <a:cubicBezTo>
                    <a:pt x="51670" y="6487"/>
                    <a:pt x="55509" y="10047"/>
                    <a:pt x="58580" y="14715"/>
                  </a:cubicBezTo>
                  <a:cubicBezTo>
                    <a:pt x="60423" y="17563"/>
                    <a:pt x="61728" y="20727"/>
                    <a:pt x="62572" y="24208"/>
                  </a:cubicBezTo>
                  <a:cubicBezTo>
                    <a:pt x="63417" y="27610"/>
                    <a:pt x="63878" y="31566"/>
                    <a:pt x="63878" y="35996"/>
                  </a:cubicBezTo>
                  <a:lnTo>
                    <a:pt x="63878" y="37816"/>
                  </a:lnTo>
                  <a:lnTo>
                    <a:pt x="11824" y="37816"/>
                  </a:lnTo>
                  <a:close/>
                  <a:moveTo>
                    <a:pt x="51747" y="27689"/>
                  </a:moveTo>
                  <a:cubicBezTo>
                    <a:pt x="50365" y="22468"/>
                    <a:pt x="47985" y="18433"/>
                    <a:pt x="44530" y="15585"/>
                  </a:cubicBezTo>
                  <a:cubicBezTo>
                    <a:pt x="41075" y="12737"/>
                    <a:pt x="37006" y="11313"/>
                    <a:pt x="32246" y="11313"/>
                  </a:cubicBezTo>
                  <a:cubicBezTo>
                    <a:pt x="27332" y="11313"/>
                    <a:pt x="23110" y="12816"/>
                    <a:pt x="19578" y="15743"/>
                  </a:cubicBezTo>
                  <a:cubicBezTo>
                    <a:pt x="15970" y="18670"/>
                    <a:pt x="13513" y="22705"/>
                    <a:pt x="12131" y="27769"/>
                  </a:cubicBezTo>
                  <a:lnTo>
                    <a:pt x="51747" y="2776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1465A910-4F4E-4407-9A09-972DAD4CCEEF}"/>
                </a:ext>
              </a:extLst>
            </p:cNvPr>
            <p:cNvSpPr/>
            <p:nvPr/>
          </p:nvSpPr>
          <p:spPr>
            <a:xfrm>
              <a:off x="5416303" y="6146873"/>
              <a:ext cx="64415" cy="85283"/>
            </a:xfrm>
            <a:custGeom>
              <a:avLst/>
              <a:gdLst>
                <a:gd name="connsiteX0" fmla="*/ 11286 w 64415"/>
                <a:gd name="connsiteY0" fmla="*/ 76027 h 85283"/>
                <a:gd name="connsiteX1" fmla="*/ 11286 w 64415"/>
                <a:gd name="connsiteY1" fmla="*/ 83780 h 85283"/>
                <a:gd name="connsiteX2" fmla="*/ 0 w 64415"/>
                <a:gd name="connsiteY2" fmla="*/ 83780 h 85283"/>
                <a:gd name="connsiteX3" fmla="*/ 0 w 64415"/>
                <a:gd name="connsiteY3" fmla="*/ 0 h 85283"/>
                <a:gd name="connsiteX4" fmla="*/ 11209 w 64415"/>
                <a:gd name="connsiteY4" fmla="*/ 0 h 85283"/>
                <a:gd name="connsiteX5" fmla="*/ 11209 w 64415"/>
                <a:gd name="connsiteY5" fmla="*/ 28085 h 85283"/>
                <a:gd name="connsiteX6" fmla="*/ 21037 w 64415"/>
                <a:gd name="connsiteY6" fmla="*/ 21123 h 85283"/>
                <a:gd name="connsiteX7" fmla="*/ 32707 w 64415"/>
                <a:gd name="connsiteY7" fmla="*/ 18829 h 85283"/>
                <a:gd name="connsiteX8" fmla="*/ 45298 w 64415"/>
                <a:gd name="connsiteY8" fmla="*/ 21202 h 85283"/>
                <a:gd name="connsiteX9" fmla="*/ 55509 w 64415"/>
                <a:gd name="connsiteY9" fmla="*/ 28639 h 85283"/>
                <a:gd name="connsiteX10" fmla="*/ 62112 w 64415"/>
                <a:gd name="connsiteY10" fmla="*/ 39240 h 85283"/>
                <a:gd name="connsiteX11" fmla="*/ 64415 w 64415"/>
                <a:gd name="connsiteY11" fmla="*/ 51819 h 85283"/>
                <a:gd name="connsiteX12" fmla="*/ 55202 w 64415"/>
                <a:gd name="connsiteY12" fmla="*/ 75711 h 85283"/>
                <a:gd name="connsiteX13" fmla="*/ 32016 w 64415"/>
                <a:gd name="connsiteY13" fmla="*/ 85283 h 85283"/>
                <a:gd name="connsiteX14" fmla="*/ 20806 w 64415"/>
                <a:gd name="connsiteY14" fmla="*/ 82989 h 85283"/>
                <a:gd name="connsiteX15" fmla="*/ 11286 w 64415"/>
                <a:gd name="connsiteY15" fmla="*/ 76027 h 85283"/>
                <a:gd name="connsiteX16" fmla="*/ 10826 w 64415"/>
                <a:gd name="connsiteY16" fmla="*/ 52531 h 85283"/>
                <a:gd name="connsiteX17" fmla="*/ 17044 w 64415"/>
                <a:gd name="connsiteY17" fmla="*/ 67799 h 85283"/>
                <a:gd name="connsiteX18" fmla="*/ 31555 w 64415"/>
                <a:gd name="connsiteY18" fmla="*/ 74366 h 85283"/>
                <a:gd name="connsiteX19" fmla="*/ 46680 w 64415"/>
                <a:gd name="connsiteY19" fmla="*/ 67879 h 85283"/>
                <a:gd name="connsiteX20" fmla="*/ 52822 w 64415"/>
                <a:gd name="connsiteY20" fmla="*/ 51740 h 85283"/>
                <a:gd name="connsiteX21" fmla="*/ 46603 w 64415"/>
                <a:gd name="connsiteY21" fmla="*/ 36313 h 85283"/>
                <a:gd name="connsiteX22" fmla="*/ 31632 w 64415"/>
                <a:gd name="connsiteY22" fmla="*/ 29984 h 85283"/>
                <a:gd name="connsiteX23" fmla="*/ 16968 w 64415"/>
                <a:gd name="connsiteY23" fmla="*/ 36550 h 85283"/>
                <a:gd name="connsiteX24" fmla="*/ 10826 w 64415"/>
                <a:gd name="connsiteY24" fmla="*/ 52531 h 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15" h="85283">
                  <a:moveTo>
                    <a:pt x="11286" y="76027"/>
                  </a:moveTo>
                  <a:lnTo>
                    <a:pt x="11286" y="83780"/>
                  </a:lnTo>
                  <a:lnTo>
                    <a:pt x="0" y="83780"/>
                  </a:lnTo>
                  <a:lnTo>
                    <a:pt x="0" y="0"/>
                  </a:lnTo>
                  <a:lnTo>
                    <a:pt x="11209" y="0"/>
                  </a:lnTo>
                  <a:lnTo>
                    <a:pt x="11209" y="28085"/>
                  </a:lnTo>
                  <a:cubicBezTo>
                    <a:pt x="14204" y="25000"/>
                    <a:pt x="17505" y="22627"/>
                    <a:pt x="21037" y="21123"/>
                  </a:cubicBezTo>
                  <a:cubicBezTo>
                    <a:pt x="24645" y="19620"/>
                    <a:pt x="28484" y="18829"/>
                    <a:pt x="32707" y="18829"/>
                  </a:cubicBezTo>
                  <a:cubicBezTo>
                    <a:pt x="37390" y="18829"/>
                    <a:pt x="41613" y="19620"/>
                    <a:pt x="45298" y="21202"/>
                  </a:cubicBezTo>
                  <a:cubicBezTo>
                    <a:pt x="48983" y="22784"/>
                    <a:pt x="52361" y="25237"/>
                    <a:pt x="55509" y="28639"/>
                  </a:cubicBezTo>
                  <a:cubicBezTo>
                    <a:pt x="58427" y="31724"/>
                    <a:pt x="60576" y="35205"/>
                    <a:pt x="62112" y="39240"/>
                  </a:cubicBezTo>
                  <a:cubicBezTo>
                    <a:pt x="63647" y="43275"/>
                    <a:pt x="64415" y="47467"/>
                    <a:pt x="64415" y="51819"/>
                  </a:cubicBezTo>
                  <a:cubicBezTo>
                    <a:pt x="64415" y="61391"/>
                    <a:pt x="61344" y="69382"/>
                    <a:pt x="55202" y="75711"/>
                  </a:cubicBezTo>
                  <a:cubicBezTo>
                    <a:pt x="49060" y="82039"/>
                    <a:pt x="41305" y="85283"/>
                    <a:pt x="32016" y="85283"/>
                  </a:cubicBezTo>
                  <a:cubicBezTo>
                    <a:pt x="28023" y="85283"/>
                    <a:pt x="24261" y="84492"/>
                    <a:pt x="20806" y="82989"/>
                  </a:cubicBezTo>
                  <a:cubicBezTo>
                    <a:pt x="17275" y="81328"/>
                    <a:pt x="14127" y="79033"/>
                    <a:pt x="11286" y="76027"/>
                  </a:cubicBezTo>
                  <a:moveTo>
                    <a:pt x="10826" y="52531"/>
                  </a:moveTo>
                  <a:cubicBezTo>
                    <a:pt x="10826" y="58385"/>
                    <a:pt x="12899" y="63448"/>
                    <a:pt x="17044" y="67799"/>
                  </a:cubicBezTo>
                  <a:cubicBezTo>
                    <a:pt x="21267" y="72150"/>
                    <a:pt x="26027" y="74366"/>
                    <a:pt x="31555" y="74366"/>
                  </a:cubicBezTo>
                  <a:cubicBezTo>
                    <a:pt x="37543" y="74366"/>
                    <a:pt x="42534" y="72230"/>
                    <a:pt x="46680" y="67879"/>
                  </a:cubicBezTo>
                  <a:cubicBezTo>
                    <a:pt x="50826" y="63527"/>
                    <a:pt x="52822" y="58148"/>
                    <a:pt x="52822" y="51740"/>
                  </a:cubicBezTo>
                  <a:cubicBezTo>
                    <a:pt x="52822" y="45648"/>
                    <a:pt x="50749" y="40505"/>
                    <a:pt x="46603" y="36313"/>
                  </a:cubicBezTo>
                  <a:cubicBezTo>
                    <a:pt x="42457" y="32041"/>
                    <a:pt x="37467" y="29984"/>
                    <a:pt x="31632" y="29984"/>
                  </a:cubicBezTo>
                  <a:cubicBezTo>
                    <a:pt x="25950" y="29984"/>
                    <a:pt x="21037" y="32199"/>
                    <a:pt x="16968" y="36550"/>
                  </a:cubicBezTo>
                  <a:cubicBezTo>
                    <a:pt x="12899" y="40980"/>
                    <a:pt x="10826" y="46281"/>
                    <a:pt x="10826" y="52531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17F8E6C5-9AB1-4BC4-9912-22B25F78ED75}"/>
                </a:ext>
              </a:extLst>
            </p:cNvPr>
            <p:cNvSpPr/>
            <p:nvPr/>
          </p:nvSpPr>
          <p:spPr>
            <a:xfrm>
              <a:off x="5500910" y="6216571"/>
              <a:ext cx="11286" cy="14082"/>
            </a:xfrm>
            <a:custGeom>
              <a:avLst/>
              <a:gdLst>
                <a:gd name="connsiteX0" fmla="*/ 0 w 11286"/>
                <a:gd name="connsiteY0" fmla="*/ 0 h 14082"/>
                <a:gd name="connsiteX1" fmla="*/ 11286 w 11286"/>
                <a:gd name="connsiteY1" fmla="*/ 0 h 14082"/>
                <a:gd name="connsiteX2" fmla="*/ 11286 w 11286"/>
                <a:gd name="connsiteY2" fmla="*/ 14082 h 14082"/>
                <a:gd name="connsiteX3" fmla="*/ 0 w 11286"/>
                <a:gd name="connsiteY3" fmla="*/ 14082 h 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6" h="14082">
                  <a:moveTo>
                    <a:pt x="0" y="0"/>
                  </a:moveTo>
                  <a:lnTo>
                    <a:pt x="11286" y="0"/>
                  </a:lnTo>
                  <a:lnTo>
                    <a:pt x="11286" y="14082"/>
                  </a:lnTo>
                  <a:lnTo>
                    <a:pt x="0" y="1408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11816B89-0146-4956-80B4-3B828BF2C840}"/>
                </a:ext>
              </a:extLst>
            </p:cNvPr>
            <p:cNvSpPr/>
            <p:nvPr/>
          </p:nvSpPr>
          <p:spPr>
            <a:xfrm>
              <a:off x="5532004" y="6165385"/>
              <a:ext cx="62265" cy="66929"/>
            </a:xfrm>
            <a:custGeom>
              <a:avLst/>
              <a:gdLst>
                <a:gd name="connsiteX0" fmla="*/ 62266 w 62265"/>
                <a:gd name="connsiteY0" fmla="*/ 43749 h 66929"/>
                <a:gd name="connsiteX1" fmla="*/ 50672 w 62265"/>
                <a:gd name="connsiteY1" fmla="*/ 61075 h 66929"/>
                <a:gd name="connsiteX2" fmla="*/ 32016 w 62265"/>
                <a:gd name="connsiteY2" fmla="*/ 66929 h 66929"/>
                <a:gd name="connsiteX3" fmla="*/ 19425 w 62265"/>
                <a:gd name="connsiteY3" fmla="*/ 64476 h 66929"/>
                <a:gd name="connsiteX4" fmla="*/ 9213 w 62265"/>
                <a:gd name="connsiteY4" fmla="*/ 57119 h 66929"/>
                <a:gd name="connsiteX5" fmla="*/ 2457 w 62265"/>
                <a:gd name="connsiteY5" fmla="*/ 46281 h 66929"/>
                <a:gd name="connsiteX6" fmla="*/ 0 w 62265"/>
                <a:gd name="connsiteY6" fmla="*/ 33623 h 66929"/>
                <a:gd name="connsiteX7" fmla="*/ 2227 w 62265"/>
                <a:gd name="connsiteY7" fmla="*/ 21202 h 66929"/>
                <a:gd name="connsiteX8" fmla="*/ 8829 w 62265"/>
                <a:gd name="connsiteY8" fmla="*/ 10601 h 66929"/>
                <a:gd name="connsiteX9" fmla="*/ 19578 w 62265"/>
                <a:gd name="connsiteY9" fmla="*/ 2690 h 66929"/>
                <a:gd name="connsiteX10" fmla="*/ 32400 w 62265"/>
                <a:gd name="connsiteY10" fmla="*/ 0 h 66929"/>
                <a:gd name="connsiteX11" fmla="*/ 50902 w 62265"/>
                <a:gd name="connsiteY11" fmla="*/ 6013 h 66929"/>
                <a:gd name="connsiteX12" fmla="*/ 62266 w 62265"/>
                <a:gd name="connsiteY12" fmla="*/ 22864 h 66929"/>
                <a:gd name="connsiteX13" fmla="*/ 50058 w 62265"/>
                <a:gd name="connsiteY13" fmla="*/ 22864 h 66929"/>
                <a:gd name="connsiteX14" fmla="*/ 42457 w 62265"/>
                <a:gd name="connsiteY14" fmla="*/ 14240 h 66929"/>
                <a:gd name="connsiteX15" fmla="*/ 31402 w 62265"/>
                <a:gd name="connsiteY15" fmla="*/ 11392 h 66929"/>
                <a:gd name="connsiteX16" fmla="*/ 17351 w 62265"/>
                <a:gd name="connsiteY16" fmla="*/ 17800 h 66929"/>
                <a:gd name="connsiteX17" fmla="*/ 11593 w 62265"/>
                <a:gd name="connsiteY17" fmla="*/ 33544 h 66929"/>
                <a:gd name="connsiteX18" fmla="*/ 17428 w 62265"/>
                <a:gd name="connsiteY18" fmla="*/ 49366 h 66929"/>
                <a:gd name="connsiteX19" fmla="*/ 32016 w 62265"/>
                <a:gd name="connsiteY19" fmla="*/ 55695 h 66929"/>
                <a:gd name="connsiteX20" fmla="*/ 42611 w 62265"/>
                <a:gd name="connsiteY20" fmla="*/ 52531 h 66929"/>
                <a:gd name="connsiteX21" fmla="*/ 49981 w 62265"/>
                <a:gd name="connsiteY21" fmla="*/ 43670 h 66929"/>
                <a:gd name="connsiteX22" fmla="*/ 62266 w 62265"/>
                <a:gd name="connsiteY22" fmla="*/ 43670 h 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265" h="66929">
                  <a:moveTo>
                    <a:pt x="62266" y="43749"/>
                  </a:moveTo>
                  <a:cubicBezTo>
                    <a:pt x="59655" y="51344"/>
                    <a:pt x="55816" y="57119"/>
                    <a:pt x="50672" y="61075"/>
                  </a:cubicBezTo>
                  <a:cubicBezTo>
                    <a:pt x="45528" y="65030"/>
                    <a:pt x="39309" y="66929"/>
                    <a:pt x="32016" y="66929"/>
                  </a:cubicBezTo>
                  <a:cubicBezTo>
                    <a:pt x="27409" y="66929"/>
                    <a:pt x="23263" y="66138"/>
                    <a:pt x="19425" y="64476"/>
                  </a:cubicBezTo>
                  <a:cubicBezTo>
                    <a:pt x="15663" y="62815"/>
                    <a:pt x="12284" y="60363"/>
                    <a:pt x="9213" y="57119"/>
                  </a:cubicBezTo>
                  <a:cubicBezTo>
                    <a:pt x="6296" y="54034"/>
                    <a:pt x="4069" y="50395"/>
                    <a:pt x="2457" y="46281"/>
                  </a:cubicBezTo>
                  <a:cubicBezTo>
                    <a:pt x="845" y="42167"/>
                    <a:pt x="0" y="37974"/>
                    <a:pt x="0" y="33623"/>
                  </a:cubicBezTo>
                  <a:cubicBezTo>
                    <a:pt x="0" y="29192"/>
                    <a:pt x="768" y="25078"/>
                    <a:pt x="2227" y="21202"/>
                  </a:cubicBezTo>
                  <a:cubicBezTo>
                    <a:pt x="3686" y="17326"/>
                    <a:pt x="5912" y="13845"/>
                    <a:pt x="8829" y="10601"/>
                  </a:cubicBezTo>
                  <a:cubicBezTo>
                    <a:pt x="12054" y="7120"/>
                    <a:pt x="15586" y="4430"/>
                    <a:pt x="19578" y="2690"/>
                  </a:cubicBezTo>
                  <a:cubicBezTo>
                    <a:pt x="23570" y="870"/>
                    <a:pt x="27870" y="0"/>
                    <a:pt x="32400" y="0"/>
                  </a:cubicBezTo>
                  <a:cubicBezTo>
                    <a:pt x="39463" y="0"/>
                    <a:pt x="45682" y="1978"/>
                    <a:pt x="50902" y="6013"/>
                  </a:cubicBezTo>
                  <a:cubicBezTo>
                    <a:pt x="56123" y="9968"/>
                    <a:pt x="59886" y="15664"/>
                    <a:pt x="62266" y="22864"/>
                  </a:cubicBezTo>
                  <a:lnTo>
                    <a:pt x="50058" y="22864"/>
                  </a:lnTo>
                  <a:cubicBezTo>
                    <a:pt x="48062" y="18987"/>
                    <a:pt x="45605" y="16139"/>
                    <a:pt x="42457" y="14240"/>
                  </a:cubicBezTo>
                  <a:cubicBezTo>
                    <a:pt x="39386" y="12342"/>
                    <a:pt x="35701" y="11392"/>
                    <a:pt x="31402" y="11392"/>
                  </a:cubicBezTo>
                  <a:cubicBezTo>
                    <a:pt x="25873" y="11392"/>
                    <a:pt x="21190" y="13528"/>
                    <a:pt x="17351" y="17800"/>
                  </a:cubicBezTo>
                  <a:cubicBezTo>
                    <a:pt x="13513" y="22072"/>
                    <a:pt x="11593" y="27294"/>
                    <a:pt x="11593" y="33544"/>
                  </a:cubicBezTo>
                  <a:cubicBezTo>
                    <a:pt x="11593" y="39872"/>
                    <a:pt x="13513" y="45173"/>
                    <a:pt x="17428" y="49366"/>
                  </a:cubicBezTo>
                  <a:cubicBezTo>
                    <a:pt x="21344" y="53559"/>
                    <a:pt x="26181" y="55695"/>
                    <a:pt x="32016" y="55695"/>
                  </a:cubicBezTo>
                  <a:cubicBezTo>
                    <a:pt x="35931" y="55695"/>
                    <a:pt x="39463" y="54666"/>
                    <a:pt x="42611" y="52531"/>
                  </a:cubicBezTo>
                  <a:cubicBezTo>
                    <a:pt x="45759" y="50474"/>
                    <a:pt x="48215" y="47467"/>
                    <a:pt x="49981" y="43670"/>
                  </a:cubicBezTo>
                  <a:lnTo>
                    <a:pt x="62266" y="4367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36BDCBF9-627B-402B-997F-D9C28ED8FBB0}"/>
                </a:ext>
              </a:extLst>
            </p:cNvPr>
            <p:cNvSpPr/>
            <p:nvPr/>
          </p:nvSpPr>
          <p:spPr>
            <a:xfrm>
              <a:off x="5607398" y="6165306"/>
              <a:ext cx="63800" cy="67087"/>
            </a:xfrm>
            <a:custGeom>
              <a:avLst/>
              <a:gdLst>
                <a:gd name="connsiteX0" fmla="*/ 0 w 63800"/>
                <a:gd name="connsiteY0" fmla="*/ 33781 h 67087"/>
                <a:gd name="connsiteX1" fmla="*/ 2227 w 63800"/>
                <a:gd name="connsiteY1" fmla="*/ 21202 h 67087"/>
                <a:gd name="connsiteX2" fmla="*/ 8753 w 63800"/>
                <a:gd name="connsiteY2" fmla="*/ 10680 h 67087"/>
                <a:gd name="connsiteX3" fmla="*/ 19271 w 63800"/>
                <a:gd name="connsiteY3" fmla="*/ 2769 h 67087"/>
                <a:gd name="connsiteX4" fmla="*/ 31402 w 63800"/>
                <a:gd name="connsiteY4" fmla="*/ 0 h 67087"/>
                <a:gd name="connsiteX5" fmla="*/ 43916 w 63800"/>
                <a:gd name="connsiteY5" fmla="*/ 2452 h 67087"/>
                <a:gd name="connsiteX6" fmla="*/ 54357 w 63800"/>
                <a:gd name="connsiteY6" fmla="*/ 9731 h 67087"/>
                <a:gd name="connsiteX7" fmla="*/ 61344 w 63800"/>
                <a:gd name="connsiteY7" fmla="*/ 20490 h 67087"/>
                <a:gd name="connsiteX8" fmla="*/ 63801 w 63800"/>
                <a:gd name="connsiteY8" fmla="*/ 32832 h 67087"/>
                <a:gd name="connsiteX9" fmla="*/ 61498 w 63800"/>
                <a:gd name="connsiteY9" fmla="*/ 45490 h 67087"/>
                <a:gd name="connsiteX10" fmla="*/ 55125 w 63800"/>
                <a:gd name="connsiteY10" fmla="*/ 56249 h 67087"/>
                <a:gd name="connsiteX11" fmla="*/ 44530 w 63800"/>
                <a:gd name="connsiteY11" fmla="*/ 64318 h 67087"/>
                <a:gd name="connsiteX12" fmla="*/ 32016 w 63800"/>
                <a:gd name="connsiteY12" fmla="*/ 67087 h 67087"/>
                <a:gd name="connsiteX13" fmla="*/ 19425 w 63800"/>
                <a:gd name="connsiteY13" fmla="*/ 64555 h 67087"/>
                <a:gd name="connsiteX14" fmla="*/ 9136 w 63800"/>
                <a:gd name="connsiteY14" fmla="*/ 57119 h 67087"/>
                <a:gd name="connsiteX15" fmla="*/ 2303 w 63800"/>
                <a:gd name="connsiteY15" fmla="*/ 46281 h 67087"/>
                <a:gd name="connsiteX16" fmla="*/ 0 w 63800"/>
                <a:gd name="connsiteY16" fmla="*/ 33781 h 67087"/>
                <a:gd name="connsiteX17" fmla="*/ 11516 w 63800"/>
                <a:gd name="connsiteY17" fmla="*/ 33623 h 67087"/>
                <a:gd name="connsiteX18" fmla="*/ 17428 w 63800"/>
                <a:gd name="connsiteY18" fmla="*/ 49445 h 67087"/>
                <a:gd name="connsiteX19" fmla="*/ 32092 w 63800"/>
                <a:gd name="connsiteY19" fmla="*/ 55774 h 67087"/>
                <a:gd name="connsiteX20" fmla="*/ 46526 w 63800"/>
                <a:gd name="connsiteY20" fmla="*/ 49445 h 67087"/>
                <a:gd name="connsiteX21" fmla="*/ 52361 w 63800"/>
                <a:gd name="connsiteY21" fmla="*/ 33544 h 67087"/>
                <a:gd name="connsiteX22" fmla="*/ 46526 w 63800"/>
                <a:gd name="connsiteY22" fmla="*/ 17642 h 67087"/>
                <a:gd name="connsiteX23" fmla="*/ 31939 w 63800"/>
                <a:gd name="connsiteY23" fmla="*/ 11392 h 67087"/>
                <a:gd name="connsiteX24" fmla="*/ 17351 w 63800"/>
                <a:gd name="connsiteY24" fmla="*/ 17721 h 67087"/>
                <a:gd name="connsiteX25" fmla="*/ 11516 w 63800"/>
                <a:gd name="connsiteY25" fmla="*/ 33623 h 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800" h="67087">
                  <a:moveTo>
                    <a:pt x="0" y="33781"/>
                  </a:moveTo>
                  <a:cubicBezTo>
                    <a:pt x="0" y="29272"/>
                    <a:pt x="768" y="25078"/>
                    <a:pt x="2227" y="21202"/>
                  </a:cubicBezTo>
                  <a:cubicBezTo>
                    <a:pt x="3686" y="17326"/>
                    <a:pt x="5912" y="13845"/>
                    <a:pt x="8753" y="10680"/>
                  </a:cubicBezTo>
                  <a:cubicBezTo>
                    <a:pt x="11900" y="7278"/>
                    <a:pt x="15355" y="4589"/>
                    <a:pt x="19271" y="2769"/>
                  </a:cubicBezTo>
                  <a:cubicBezTo>
                    <a:pt x="23186" y="949"/>
                    <a:pt x="27255" y="0"/>
                    <a:pt x="31402" y="0"/>
                  </a:cubicBezTo>
                  <a:cubicBezTo>
                    <a:pt x="35931" y="0"/>
                    <a:pt x="40077" y="791"/>
                    <a:pt x="43916" y="2452"/>
                  </a:cubicBezTo>
                  <a:cubicBezTo>
                    <a:pt x="47755" y="4114"/>
                    <a:pt x="51286" y="6566"/>
                    <a:pt x="54357" y="9731"/>
                  </a:cubicBezTo>
                  <a:cubicBezTo>
                    <a:pt x="57429" y="12895"/>
                    <a:pt x="59732" y="16535"/>
                    <a:pt x="61344" y="20490"/>
                  </a:cubicBezTo>
                  <a:cubicBezTo>
                    <a:pt x="62956" y="24446"/>
                    <a:pt x="63801" y="28639"/>
                    <a:pt x="63801" y="32832"/>
                  </a:cubicBezTo>
                  <a:cubicBezTo>
                    <a:pt x="63801" y="37183"/>
                    <a:pt x="63033" y="41376"/>
                    <a:pt x="61498" y="45490"/>
                  </a:cubicBezTo>
                  <a:cubicBezTo>
                    <a:pt x="59962" y="49604"/>
                    <a:pt x="57812" y="53164"/>
                    <a:pt x="55125" y="56249"/>
                  </a:cubicBezTo>
                  <a:cubicBezTo>
                    <a:pt x="51977" y="59809"/>
                    <a:pt x="48446" y="62420"/>
                    <a:pt x="44530" y="64318"/>
                  </a:cubicBezTo>
                  <a:cubicBezTo>
                    <a:pt x="40615" y="66138"/>
                    <a:pt x="36392" y="67087"/>
                    <a:pt x="32016" y="67087"/>
                  </a:cubicBezTo>
                  <a:cubicBezTo>
                    <a:pt x="27486" y="67087"/>
                    <a:pt x="23263" y="66217"/>
                    <a:pt x="19425" y="64555"/>
                  </a:cubicBezTo>
                  <a:cubicBezTo>
                    <a:pt x="15586" y="62894"/>
                    <a:pt x="12131" y="60442"/>
                    <a:pt x="9136" y="57119"/>
                  </a:cubicBezTo>
                  <a:cubicBezTo>
                    <a:pt x="6219" y="54034"/>
                    <a:pt x="3992" y="50395"/>
                    <a:pt x="2303" y="46281"/>
                  </a:cubicBezTo>
                  <a:cubicBezTo>
                    <a:pt x="844" y="42325"/>
                    <a:pt x="0" y="38053"/>
                    <a:pt x="0" y="33781"/>
                  </a:cubicBezTo>
                  <a:moveTo>
                    <a:pt x="11516" y="33623"/>
                  </a:moveTo>
                  <a:cubicBezTo>
                    <a:pt x="11516" y="39952"/>
                    <a:pt x="13513" y="45253"/>
                    <a:pt x="17428" y="49445"/>
                  </a:cubicBezTo>
                  <a:cubicBezTo>
                    <a:pt x="21344" y="53638"/>
                    <a:pt x="26258" y="55774"/>
                    <a:pt x="32092" y="55774"/>
                  </a:cubicBezTo>
                  <a:cubicBezTo>
                    <a:pt x="37850" y="55774"/>
                    <a:pt x="42687" y="53638"/>
                    <a:pt x="46526" y="49445"/>
                  </a:cubicBezTo>
                  <a:cubicBezTo>
                    <a:pt x="50442" y="45173"/>
                    <a:pt x="52361" y="39872"/>
                    <a:pt x="52361" y="33544"/>
                  </a:cubicBezTo>
                  <a:cubicBezTo>
                    <a:pt x="52361" y="27135"/>
                    <a:pt x="50442" y="21835"/>
                    <a:pt x="46526" y="17642"/>
                  </a:cubicBezTo>
                  <a:cubicBezTo>
                    <a:pt x="42610" y="13449"/>
                    <a:pt x="37774" y="11392"/>
                    <a:pt x="31939" y="11392"/>
                  </a:cubicBezTo>
                  <a:cubicBezTo>
                    <a:pt x="26104" y="11392"/>
                    <a:pt x="21267" y="13528"/>
                    <a:pt x="17351" y="17721"/>
                  </a:cubicBezTo>
                  <a:cubicBezTo>
                    <a:pt x="13513" y="21993"/>
                    <a:pt x="11516" y="27294"/>
                    <a:pt x="11516" y="3362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DE0718ED-E6A1-4C6F-AF10-74A76D580188}"/>
                </a:ext>
              </a:extLst>
            </p:cNvPr>
            <p:cNvSpPr/>
            <p:nvPr/>
          </p:nvSpPr>
          <p:spPr>
            <a:xfrm>
              <a:off x="5686708" y="6166176"/>
              <a:ext cx="86679" cy="64476"/>
            </a:xfrm>
            <a:custGeom>
              <a:avLst/>
              <a:gdLst>
                <a:gd name="connsiteX0" fmla="*/ 38004 w 86679"/>
                <a:gd name="connsiteY0" fmla="*/ 32516 h 64476"/>
                <a:gd name="connsiteX1" fmla="*/ 34779 w 86679"/>
                <a:gd name="connsiteY1" fmla="*/ 15743 h 64476"/>
                <a:gd name="connsiteX2" fmla="*/ 24645 w 86679"/>
                <a:gd name="connsiteY2" fmla="*/ 10522 h 64476"/>
                <a:gd name="connsiteX3" fmla="*/ 14050 w 86679"/>
                <a:gd name="connsiteY3" fmla="*/ 15743 h 64476"/>
                <a:gd name="connsiteX4" fmla="*/ 10595 w 86679"/>
                <a:gd name="connsiteY4" fmla="*/ 32040 h 64476"/>
                <a:gd name="connsiteX5" fmla="*/ 10595 w 86679"/>
                <a:gd name="connsiteY5" fmla="*/ 64477 h 64476"/>
                <a:gd name="connsiteX6" fmla="*/ 0 w 86679"/>
                <a:gd name="connsiteY6" fmla="*/ 64477 h 64476"/>
                <a:gd name="connsiteX7" fmla="*/ 0 w 86679"/>
                <a:gd name="connsiteY7" fmla="*/ 1108 h 64476"/>
                <a:gd name="connsiteX8" fmla="*/ 9904 w 86679"/>
                <a:gd name="connsiteY8" fmla="*/ 1108 h 64476"/>
                <a:gd name="connsiteX9" fmla="*/ 9904 w 86679"/>
                <a:gd name="connsiteY9" fmla="*/ 8544 h 64476"/>
                <a:gd name="connsiteX10" fmla="*/ 16891 w 86679"/>
                <a:gd name="connsiteY10" fmla="*/ 2136 h 64476"/>
                <a:gd name="connsiteX11" fmla="*/ 25797 w 86679"/>
                <a:gd name="connsiteY11" fmla="*/ 0 h 64476"/>
                <a:gd name="connsiteX12" fmla="*/ 37006 w 86679"/>
                <a:gd name="connsiteY12" fmla="*/ 2690 h 64476"/>
                <a:gd name="connsiteX13" fmla="*/ 44376 w 86679"/>
                <a:gd name="connsiteY13" fmla="*/ 10997 h 64476"/>
                <a:gd name="connsiteX14" fmla="*/ 51977 w 86679"/>
                <a:gd name="connsiteY14" fmla="*/ 2769 h 64476"/>
                <a:gd name="connsiteX15" fmla="*/ 63570 w 86679"/>
                <a:gd name="connsiteY15" fmla="*/ 79 h 64476"/>
                <a:gd name="connsiteX16" fmla="*/ 80384 w 86679"/>
                <a:gd name="connsiteY16" fmla="*/ 7120 h 64476"/>
                <a:gd name="connsiteX17" fmla="*/ 86680 w 86679"/>
                <a:gd name="connsiteY17" fmla="*/ 25791 h 64476"/>
                <a:gd name="connsiteX18" fmla="*/ 86680 w 86679"/>
                <a:gd name="connsiteY18" fmla="*/ 64477 h 64476"/>
                <a:gd name="connsiteX19" fmla="*/ 75471 w 86679"/>
                <a:gd name="connsiteY19" fmla="*/ 64477 h 64476"/>
                <a:gd name="connsiteX20" fmla="*/ 75471 w 86679"/>
                <a:gd name="connsiteY20" fmla="*/ 27610 h 64476"/>
                <a:gd name="connsiteX21" fmla="*/ 72016 w 86679"/>
                <a:gd name="connsiteY21" fmla="*/ 15032 h 64476"/>
                <a:gd name="connsiteX22" fmla="*/ 62342 w 86679"/>
                <a:gd name="connsiteY22" fmla="*/ 10522 h 64476"/>
                <a:gd name="connsiteX23" fmla="*/ 51977 w 86679"/>
                <a:gd name="connsiteY23" fmla="*/ 15269 h 64476"/>
                <a:gd name="connsiteX24" fmla="*/ 48829 w 86679"/>
                <a:gd name="connsiteY24" fmla="*/ 31408 h 64476"/>
                <a:gd name="connsiteX25" fmla="*/ 48829 w 86679"/>
                <a:gd name="connsiteY25" fmla="*/ 64477 h 64476"/>
                <a:gd name="connsiteX26" fmla="*/ 38004 w 86679"/>
                <a:gd name="connsiteY26" fmla="*/ 64477 h 64476"/>
                <a:gd name="connsiteX27" fmla="*/ 38004 w 86679"/>
                <a:gd name="connsiteY27" fmla="*/ 32516 h 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79" h="64476">
                  <a:moveTo>
                    <a:pt x="38004" y="32516"/>
                  </a:moveTo>
                  <a:cubicBezTo>
                    <a:pt x="38004" y="24841"/>
                    <a:pt x="36929" y="19224"/>
                    <a:pt x="34779" y="15743"/>
                  </a:cubicBezTo>
                  <a:cubicBezTo>
                    <a:pt x="32630" y="12262"/>
                    <a:pt x="29252" y="10522"/>
                    <a:pt x="24645" y="10522"/>
                  </a:cubicBezTo>
                  <a:cubicBezTo>
                    <a:pt x="19885" y="10522"/>
                    <a:pt x="16353" y="12262"/>
                    <a:pt x="14050" y="15743"/>
                  </a:cubicBezTo>
                  <a:cubicBezTo>
                    <a:pt x="11746" y="19224"/>
                    <a:pt x="10595" y="24683"/>
                    <a:pt x="10595" y="32040"/>
                  </a:cubicBezTo>
                  <a:lnTo>
                    <a:pt x="10595" y="64477"/>
                  </a:lnTo>
                  <a:lnTo>
                    <a:pt x="0" y="64477"/>
                  </a:lnTo>
                  <a:lnTo>
                    <a:pt x="0" y="1108"/>
                  </a:lnTo>
                  <a:lnTo>
                    <a:pt x="9904" y="1108"/>
                  </a:lnTo>
                  <a:lnTo>
                    <a:pt x="9904" y="8544"/>
                  </a:lnTo>
                  <a:cubicBezTo>
                    <a:pt x="11977" y="5696"/>
                    <a:pt x="14280" y="3560"/>
                    <a:pt x="16891" y="2136"/>
                  </a:cubicBezTo>
                  <a:cubicBezTo>
                    <a:pt x="19501" y="712"/>
                    <a:pt x="22418" y="0"/>
                    <a:pt x="25797" y="0"/>
                  </a:cubicBezTo>
                  <a:cubicBezTo>
                    <a:pt x="30250" y="0"/>
                    <a:pt x="34012" y="871"/>
                    <a:pt x="37006" y="2690"/>
                  </a:cubicBezTo>
                  <a:cubicBezTo>
                    <a:pt x="40000" y="4509"/>
                    <a:pt x="42457" y="7279"/>
                    <a:pt x="44376" y="10997"/>
                  </a:cubicBezTo>
                  <a:cubicBezTo>
                    <a:pt x="46296" y="7279"/>
                    <a:pt x="48829" y="4589"/>
                    <a:pt x="51977" y="2769"/>
                  </a:cubicBezTo>
                  <a:cubicBezTo>
                    <a:pt x="55125" y="949"/>
                    <a:pt x="58964" y="79"/>
                    <a:pt x="63570" y="79"/>
                  </a:cubicBezTo>
                  <a:cubicBezTo>
                    <a:pt x="70557" y="79"/>
                    <a:pt x="76161" y="2452"/>
                    <a:pt x="80384" y="7120"/>
                  </a:cubicBezTo>
                  <a:cubicBezTo>
                    <a:pt x="84607" y="11788"/>
                    <a:pt x="86680" y="18038"/>
                    <a:pt x="86680" y="25791"/>
                  </a:cubicBezTo>
                  <a:lnTo>
                    <a:pt x="86680" y="64477"/>
                  </a:lnTo>
                  <a:lnTo>
                    <a:pt x="75471" y="64477"/>
                  </a:lnTo>
                  <a:lnTo>
                    <a:pt x="75471" y="27610"/>
                  </a:lnTo>
                  <a:cubicBezTo>
                    <a:pt x="75471" y="22231"/>
                    <a:pt x="74319" y="18038"/>
                    <a:pt x="72016" y="15032"/>
                  </a:cubicBezTo>
                  <a:cubicBezTo>
                    <a:pt x="69713" y="12025"/>
                    <a:pt x="66488" y="10522"/>
                    <a:pt x="62342" y="10522"/>
                  </a:cubicBezTo>
                  <a:cubicBezTo>
                    <a:pt x="57505" y="10522"/>
                    <a:pt x="54050" y="12104"/>
                    <a:pt x="51977" y="15269"/>
                  </a:cubicBezTo>
                  <a:cubicBezTo>
                    <a:pt x="49904" y="18433"/>
                    <a:pt x="48829" y="23813"/>
                    <a:pt x="48829" y="31408"/>
                  </a:cubicBezTo>
                  <a:lnTo>
                    <a:pt x="48829" y="64477"/>
                  </a:lnTo>
                  <a:lnTo>
                    <a:pt x="38004" y="64477"/>
                  </a:lnTo>
                  <a:lnTo>
                    <a:pt x="38004" y="3251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72F98-AA6E-4614-9282-127379B6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スライド番号プレースホルダー 343">
            <a:extLst>
              <a:ext uri="{FF2B5EF4-FFF2-40B4-BE49-F238E27FC236}">
                <a16:creationId xmlns:a16="http://schemas.microsoft.com/office/drawing/2014/main" id="{E1B004EA-DE66-4A8C-B0F0-F457920A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749E32B7-325F-495B-A67F-C2AC1A540227}"/>
              </a:ext>
            </a:extLst>
          </p:cNvPr>
          <p:cNvSpPr/>
          <p:nvPr/>
        </p:nvSpPr>
        <p:spPr>
          <a:xfrm>
            <a:off x="799236" y="1785459"/>
            <a:ext cx="305798" cy="293821"/>
          </a:xfrm>
          <a:custGeom>
            <a:avLst/>
            <a:gdLst>
              <a:gd name="connsiteX0" fmla="*/ 7294 w 305798"/>
              <a:gd name="connsiteY0" fmla="*/ 116239 h 293821"/>
              <a:gd name="connsiteX1" fmla="*/ 76546 w 305798"/>
              <a:gd name="connsiteY1" fmla="*/ 116239 h 293821"/>
              <a:gd name="connsiteX2" fmla="*/ 76546 w 305798"/>
              <a:gd name="connsiteY2" fmla="*/ 227717 h 293821"/>
              <a:gd name="connsiteX3" fmla="*/ 103340 w 305798"/>
              <a:gd name="connsiteY3" fmla="*/ 244070 h 293821"/>
              <a:gd name="connsiteX4" fmla="*/ 155625 w 305798"/>
              <a:gd name="connsiteY4" fmla="*/ 254819 h 293821"/>
              <a:gd name="connsiteX5" fmla="*/ 305798 w 305798"/>
              <a:gd name="connsiteY5" fmla="*/ 254819 h 293821"/>
              <a:gd name="connsiteX6" fmla="*/ 293207 w 305798"/>
              <a:gd name="connsiteY6" fmla="*/ 288831 h 293821"/>
              <a:gd name="connsiteX7" fmla="*/ 155625 w 305798"/>
              <a:gd name="connsiteY7" fmla="*/ 288831 h 293821"/>
              <a:gd name="connsiteX8" fmla="*/ 63954 w 305798"/>
              <a:gd name="connsiteY8" fmla="*/ 256047 h 293821"/>
              <a:gd name="connsiteX9" fmla="*/ 21113 w 305798"/>
              <a:gd name="connsiteY9" fmla="*/ 293821 h 293821"/>
              <a:gd name="connsiteX10" fmla="*/ 0 w 305798"/>
              <a:gd name="connsiteY10" fmla="*/ 256969 h 293821"/>
              <a:gd name="connsiteX11" fmla="*/ 38772 w 305798"/>
              <a:gd name="connsiteY11" fmla="*/ 231786 h 293821"/>
              <a:gd name="connsiteX12" fmla="*/ 38772 w 305798"/>
              <a:gd name="connsiteY12" fmla="*/ 152400 h 293821"/>
              <a:gd name="connsiteX13" fmla="*/ 7294 w 305798"/>
              <a:gd name="connsiteY13" fmla="*/ 152400 h 293821"/>
              <a:gd name="connsiteX14" fmla="*/ 7294 w 305798"/>
              <a:gd name="connsiteY14" fmla="*/ 116239 h 293821"/>
              <a:gd name="connsiteX15" fmla="*/ 36238 w 305798"/>
              <a:gd name="connsiteY15" fmla="*/ 2534 h 293821"/>
              <a:gd name="connsiteX16" fmla="*/ 86910 w 305798"/>
              <a:gd name="connsiteY16" fmla="*/ 33090 h 293821"/>
              <a:gd name="connsiteX17" fmla="*/ 68023 w 305798"/>
              <a:gd name="connsiteY17" fmla="*/ 62035 h 293821"/>
              <a:gd name="connsiteX18" fmla="*/ 17658 w 305798"/>
              <a:gd name="connsiteY18" fmla="*/ 30250 h 293821"/>
              <a:gd name="connsiteX19" fmla="*/ 36238 w 305798"/>
              <a:gd name="connsiteY19" fmla="*/ 2534 h 293821"/>
              <a:gd name="connsiteX20" fmla="*/ 103033 w 305798"/>
              <a:gd name="connsiteY20" fmla="*/ 20499 h 293821"/>
              <a:gd name="connsiteX21" fmla="*/ 161306 w 305798"/>
              <a:gd name="connsiteY21" fmla="*/ 20499 h 293821"/>
              <a:gd name="connsiteX22" fmla="*/ 161306 w 305798"/>
              <a:gd name="connsiteY22" fmla="*/ 0 h 293821"/>
              <a:gd name="connsiteX23" fmla="*/ 201613 w 305798"/>
              <a:gd name="connsiteY23" fmla="*/ 0 h 293821"/>
              <a:gd name="connsiteX24" fmla="*/ 201613 w 305798"/>
              <a:gd name="connsiteY24" fmla="*/ 20499 h 293821"/>
              <a:gd name="connsiteX25" fmla="*/ 268408 w 305798"/>
              <a:gd name="connsiteY25" fmla="*/ 20499 h 293821"/>
              <a:gd name="connsiteX26" fmla="*/ 268408 w 305798"/>
              <a:gd name="connsiteY26" fmla="*/ 46987 h 293821"/>
              <a:gd name="connsiteX27" fmla="*/ 201613 w 305798"/>
              <a:gd name="connsiteY27" fmla="*/ 46987 h 293821"/>
              <a:gd name="connsiteX28" fmla="*/ 201613 w 305798"/>
              <a:gd name="connsiteY28" fmla="*/ 59578 h 293821"/>
              <a:gd name="connsiteX29" fmla="*/ 294512 w 305798"/>
              <a:gd name="connsiteY29" fmla="*/ 59578 h 293821"/>
              <a:gd name="connsiteX30" fmla="*/ 294512 w 305798"/>
              <a:gd name="connsiteY30" fmla="*/ 87294 h 293821"/>
              <a:gd name="connsiteX31" fmla="*/ 77851 w 305798"/>
              <a:gd name="connsiteY31" fmla="*/ 87294 h 293821"/>
              <a:gd name="connsiteX32" fmla="*/ 77851 w 305798"/>
              <a:gd name="connsiteY32" fmla="*/ 59578 h 293821"/>
              <a:gd name="connsiteX33" fmla="*/ 161306 w 305798"/>
              <a:gd name="connsiteY33" fmla="*/ 59578 h 293821"/>
              <a:gd name="connsiteX34" fmla="*/ 161306 w 305798"/>
              <a:gd name="connsiteY34" fmla="*/ 46987 h 293821"/>
              <a:gd name="connsiteX35" fmla="*/ 103033 w 305798"/>
              <a:gd name="connsiteY35" fmla="*/ 46987 h 293821"/>
              <a:gd name="connsiteX36" fmla="*/ 103033 w 305798"/>
              <a:gd name="connsiteY36" fmla="*/ 20499 h 293821"/>
              <a:gd name="connsiteX37" fmla="*/ 104262 w 305798"/>
              <a:gd name="connsiteY37" fmla="*/ 98273 h 293821"/>
              <a:gd name="connsiteX38" fmla="*/ 263264 w 305798"/>
              <a:gd name="connsiteY38" fmla="*/ 98273 h 293821"/>
              <a:gd name="connsiteX39" fmla="*/ 263264 w 305798"/>
              <a:gd name="connsiteY39" fmla="*/ 159080 h 293821"/>
              <a:gd name="connsiteX40" fmla="*/ 274627 w 305798"/>
              <a:gd name="connsiteY40" fmla="*/ 152477 h 293821"/>
              <a:gd name="connsiteX41" fmla="*/ 294435 w 305798"/>
              <a:gd name="connsiteY41" fmla="*/ 180500 h 293821"/>
              <a:gd name="connsiteX42" fmla="*/ 261652 w 305798"/>
              <a:gd name="connsiteY42" fmla="*/ 197851 h 293821"/>
              <a:gd name="connsiteX43" fmla="*/ 301038 w 305798"/>
              <a:gd name="connsiteY43" fmla="*/ 218043 h 293821"/>
              <a:gd name="connsiteX44" fmla="*/ 279310 w 305798"/>
              <a:gd name="connsiteY44" fmla="*/ 248600 h 293821"/>
              <a:gd name="connsiteX45" fmla="*/ 201537 w 305798"/>
              <a:gd name="connsiteY45" fmla="*/ 198542 h 293821"/>
              <a:gd name="connsiteX46" fmla="*/ 201537 w 305798"/>
              <a:gd name="connsiteY46" fmla="*/ 248600 h 293821"/>
              <a:gd name="connsiteX47" fmla="*/ 163763 w 305798"/>
              <a:gd name="connsiteY47" fmla="*/ 248600 h 293821"/>
              <a:gd name="connsiteX48" fmla="*/ 163763 w 305798"/>
              <a:gd name="connsiteY48" fmla="*/ 194780 h 293821"/>
              <a:gd name="connsiteX49" fmla="*/ 99501 w 305798"/>
              <a:gd name="connsiteY49" fmla="*/ 234780 h 293821"/>
              <a:gd name="connsiteX50" fmla="*/ 83148 w 305798"/>
              <a:gd name="connsiteY50" fmla="*/ 204224 h 293821"/>
              <a:gd name="connsiteX51" fmla="*/ 154012 w 305798"/>
              <a:gd name="connsiteY51" fmla="*/ 160462 h 293821"/>
              <a:gd name="connsiteX52" fmla="*/ 104262 w 305798"/>
              <a:gd name="connsiteY52" fmla="*/ 160462 h 293821"/>
              <a:gd name="connsiteX53" fmla="*/ 104262 w 305798"/>
              <a:gd name="connsiteY53" fmla="*/ 98273 h 293821"/>
              <a:gd name="connsiteX54" fmla="*/ 226489 w 305798"/>
              <a:gd name="connsiteY54" fmla="*/ 120922 h 293821"/>
              <a:gd name="connsiteX55" fmla="*/ 139886 w 305798"/>
              <a:gd name="connsiteY55" fmla="*/ 120922 h 293821"/>
              <a:gd name="connsiteX56" fmla="*/ 139886 w 305798"/>
              <a:gd name="connsiteY56" fmla="*/ 136047 h 293821"/>
              <a:gd name="connsiteX57" fmla="*/ 226489 w 305798"/>
              <a:gd name="connsiteY57" fmla="*/ 136047 h 293821"/>
              <a:gd name="connsiteX58" fmla="*/ 226489 w 305798"/>
              <a:gd name="connsiteY58" fmla="*/ 120922 h 293821"/>
              <a:gd name="connsiteX59" fmla="*/ 229636 w 305798"/>
              <a:gd name="connsiteY59" fmla="*/ 177659 h 293821"/>
              <a:gd name="connsiteX60" fmla="*/ 261115 w 305798"/>
              <a:gd name="connsiteY60" fmla="*/ 160308 h 293821"/>
              <a:gd name="connsiteX61" fmla="*/ 204147 w 305798"/>
              <a:gd name="connsiteY61" fmla="*/ 160308 h 293821"/>
              <a:gd name="connsiteX62" fmla="*/ 229636 w 305798"/>
              <a:gd name="connsiteY62" fmla="*/ 177659 h 29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5798" h="293821">
                <a:moveTo>
                  <a:pt x="7294" y="116239"/>
                </a:moveTo>
                <a:lnTo>
                  <a:pt x="76546" y="116239"/>
                </a:lnTo>
                <a:lnTo>
                  <a:pt x="76546" y="227717"/>
                </a:lnTo>
                <a:cubicBezTo>
                  <a:pt x="85605" y="235472"/>
                  <a:pt x="94511" y="240923"/>
                  <a:pt x="103340" y="244070"/>
                </a:cubicBezTo>
                <a:cubicBezTo>
                  <a:pt x="118004" y="249521"/>
                  <a:pt x="135433" y="253130"/>
                  <a:pt x="155625" y="254819"/>
                </a:cubicBezTo>
                <a:lnTo>
                  <a:pt x="305798" y="254819"/>
                </a:lnTo>
                <a:cubicBezTo>
                  <a:pt x="298658" y="265491"/>
                  <a:pt x="294435" y="276854"/>
                  <a:pt x="293207" y="288831"/>
                </a:cubicBezTo>
                <a:lnTo>
                  <a:pt x="155625" y="288831"/>
                </a:lnTo>
                <a:cubicBezTo>
                  <a:pt x="116776" y="286297"/>
                  <a:pt x="86219" y="275395"/>
                  <a:pt x="63954" y="256047"/>
                </a:cubicBezTo>
                <a:lnTo>
                  <a:pt x="21113" y="293821"/>
                </a:lnTo>
                <a:lnTo>
                  <a:pt x="0" y="256969"/>
                </a:lnTo>
                <a:lnTo>
                  <a:pt x="38772" y="231786"/>
                </a:lnTo>
                <a:lnTo>
                  <a:pt x="38772" y="152400"/>
                </a:lnTo>
                <a:lnTo>
                  <a:pt x="7294" y="152400"/>
                </a:lnTo>
                <a:lnTo>
                  <a:pt x="7294" y="116239"/>
                </a:lnTo>
                <a:close/>
                <a:moveTo>
                  <a:pt x="36238" y="2534"/>
                </a:moveTo>
                <a:cubicBezTo>
                  <a:pt x="55739" y="10902"/>
                  <a:pt x="72630" y="21113"/>
                  <a:pt x="86910" y="33090"/>
                </a:cubicBezTo>
                <a:lnTo>
                  <a:pt x="68023" y="62035"/>
                </a:lnTo>
                <a:cubicBezTo>
                  <a:pt x="50979" y="49444"/>
                  <a:pt x="34242" y="38849"/>
                  <a:pt x="17658" y="30250"/>
                </a:cubicBezTo>
                <a:lnTo>
                  <a:pt x="36238" y="2534"/>
                </a:lnTo>
                <a:close/>
                <a:moveTo>
                  <a:pt x="103033" y="20499"/>
                </a:moveTo>
                <a:lnTo>
                  <a:pt x="161306" y="20499"/>
                </a:lnTo>
                <a:lnTo>
                  <a:pt x="161306" y="0"/>
                </a:lnTo>
                <a:lnTo>
                  <a:pt x="201613" y="0"/>
                </a:lnTo>
                <a:lnTo>
                  <a:pt x="201613" y="20499"/>
                </a:lnTo>
                <a:lnTo>
                  <a:pt x="268408" y="20499"/>
                </a:lnTo>
                <a:lnTo>
                  <a:pt x="268408" y="46987"/>
                </a:lnTo>
                <a:lnTo>
                  <a:pt x="201613" y="46987"/>
                </a:lnTo>
                <a:lnTo>
                  <a:pt x="201613" y="59578"/>
                </a:lnTo>
                <a:lnTo>
                  <a:pt x="294512" y="59578"/>
                </a:lnTo>
                <a:lnTo>
                  <a:pt x="294512" y="87294"/>
                </a:lnTo>
                <a:lnTo>
                  <a:pt x="77851" y="87294"/>
                </a:lnTo>
                <a:lnTo>
                  <a:pt x="77851" y="59578"/>
                </a:lnTo>
                <a:lnTo>
                  <a:pt x="161306" y="59578"/>
                </a:lnTo>
                <a:lnTo>
                  <a:pt x="161306" y="46987"/>
                </a:lnTo>
                <a:lnTo>
                  <a:pt x="103033" y="46987"/>
                </a:lnTo>
                <a:lnTo>
                  <a:pt x="103033" y="20499"/>
                </a:lnTo>
                <a:close/>
                <a:moveTo>
                  <a:pt x="104262" y="98273"/>
                </a:moveTo>
                <a:lnTo>
                  <a:pt x="263264" y="98273"/>
                </a:lnTo>
                <a:lnTo>
                  <a:pt x="263264" y="159080"/>
                </a:lnTo>
                <a:lnTo>
                  <a:pt x="274627" y="152477"/>
                </a:lnTo>
                <a:lnTo>
                  <a:pt x="294435" y="180500"/>
                </a:lnTo>
                <a:lnTo>
                  <a:pt x="261652" y="197851"/>
                </a:lnTo>
                <a:cubicBezTo>
                  <a:pt x="275088" y="205375"/>
                  <a:pt x="288216" y="212132"/>
                  <a:pt x="301038" y="218043"/>
                </a:cubicBezTo>
                <a:cubicBezTo>
                  <a:pt x="290366" y="228715"/>
                  <a:pt x="283072" y="238926"/>
                  <a:pt x="279310" y="248600"/>
                </a:cubicBezTo>
                <a:cubicBezTo>
                  <a:pt x="252439" y="235395"/>
                  <a:pt x="226489" y="218658"/>
                  <a:pt x="201537" y="198542"/>
                </a:cubicBezTo>
                <a:lnTo>
                  <a:pt x="201537" y="248600"/>
                </a:lnTo>
                <a:lnTo>
                  <a:pt x="163763" y="248600"/>
                </a:lnTo>
                <a:lnTo>
                  <a:pt x="163763" y="194780"/>
                </a:lnTo>
                <a:cubicBezTo>
                  <a:pt x="144646" y="211364"/>
                  <a:pt x="123225" y="224723"/>
                  <a:pt x="99501" y="234780"/>
                </a:cubicBezTo>
                <a:cubicBezTo>
                  <a:pt x="96814" y="225107"/>
                  <a:pt x="91286" y="214972"/>
                  <a:pt x="83148" y="204224"/>
                </a:cubicBezTo>
                <a:cubicBezTo>
                  <a:pt x="111939" y="192707"/>
                  <a:pt x="135509" y="178120"/>
                  <a:pt x="154012" y="160462"/>
                </a:cubicBezTo>
                <a:lnTo>
                  <a:pt x="104262" y="160462"/>
                </a:lnTo>
                <a:lnTo>
                  <a:pt x="104262" y="98273"/>
                </a:lnTo>
                <a:close/>
                <a:moveTo>
                  <a:pt x="226489" y="120922"/>
                </a:moveTo>
                <a:lnTo>
                  <a:pt x="139886" y="120922"/>
                </a:lnTo>
                <a:lnTo>
                  <a:pt x="139886" y="136047"/>
                </a:lnTo>
                <a:lnTo>
                  <a:pt x="226489" y="136047"/>
                </a:lnTo>
                <a:lnTo>
                  <a:pt x="226489" y="120922"/>
                </a:lnTo>
                <a:close/>
                <a:moveTo>
                  <a:pt x="229636" y="177659"/>
                </a:moveTo>
                <a:lnTo>
                  <a:pt x="261115" y="160308"/>
                </a:lnTo>
                <a:lnTo>
                  <a:pt x="204147" y="160308"/>
                </a:lnTo>
                <a:cubicBezTo>
                  <a:pt x="212746" y="166373"/>
                  <a:pt x="221191" y="172208"/>
                  <a:pt x="229636" y="177659"/>
                </a:cubicBezTo>
              </a:path>
            </a:pathLst>
          </a:custGeom>
          <a:solidFill>
            <a:srgbClr val="000000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7B400028-FCAA-4166-961B-9C95AFBB547B}"/>
              </a:ext>
            </a:extLst>
          </p:cNvPr>
          <p:cNvSpPr/>
          <p:nvPr/>
        </p:nvSpPr>
        <p:spPr>
          <a:xfrm>
            <a:off x="1134055" y="1789298"/>
            <a:ext cx="282394" cy="288677"/>
          </a:xfrm>
          <a:custGeom>
            <a:avLst/>
            <a:gdLst>
              <a:gd name="connsiteX0" fmla="*/ 17966 w 282394"/>
              <a:gd name="connsiteY0" fmla="*/ 2841 h 288677"/>
              <a:gd name="connsiteX1" fmla="*/ 75931 w 282394"/>
              <a:gd name="connsiteY1" fmla="*/ 2841 h 288677"/>
              <a:gd name="connsiteX2" fmla="*/ 79386 w 282394"/>
              <a:gd name="connsiteY2" fmla="*/ 0 h 288677"/>
              <a:gd name="connsiteX3" fmla="*/ 104569 w 282394"/>
              <a:gd name="connsiteY3" fmla="*/ 22649 h 288677"/>
              <a:gd name="connsiteX4" fmla="*/ 66795 w 282394"/>
              <a:gd name="connsiteY4" fmla="*/ 107026 h 288677"/>
              <a:gd name="connsiteX5" fmla="*/ 89751 w 282394"/>
              <a:gd name="connsiteY5" fmla="*/ 156469 h 288677"/>
              <a:gd name="connsiteX6" fmla="*/ 94818 w 282394"/>
              <a:gd name="connsiteY6" fmla="*/ 193015 h 288677"/>
              <a:gd name="connsiteX7" fmla="*/ 88523 w 282394"/>
              <a:gd name="connsiteY7" fmla="*/ 215049 h 288677"/>
              <a:gd name="connsiteX8" fmla="*/ 74012 w 282394"/>
              <a:gd name="connsiteY8" fmla="*/ 229560 h 288677"/>
              <a:gd name="connsiteX9" fmla="*/ 45682 w 282394"/>
              <a:gd name="connsiteY9" fmla="*/ 234627 h 288677"/>
              <a:gd name="connsiteX10" fmla="*/ 36545 w 282394"/>
              <a:gd name="connsiteY10" fmla="*/ 200615 h 288677"/>
              <a:gd name="connsiteX11" fmla="*/ 36545 w 282394"/>
              <a:gd name="connsiteY11" fmla="*/ 286297 h 288677"/>
              <a:gd name="connsiteX12" fmla="*/ 0 w 282394"/>
              <a:gd name="connsiteY12" fmla="*/ 286297 h 288677"/>
              <a:gd name="connsiteX13" fmla="*/ 0 w 282394"/>
              <a:gd name="connsiteY13" fmla="*/ 2841 h 288677"/>
              <a:gd name="connsiteX14" fmla="*/ 17966 w 282394"/>
              <a:gd name="connsiteY14" fmla="*/ 2841 h 288677"/>
              <a:gd name="connsiteX15" fmla="*/ 36545 w 282394"/>
              <a:gd name="connsiteY15" fmla="*/ 94127 h 288677"/>
              <a:gd name="connsiteX16" fmla="*/ 58887 w 282394"/>
              <a:gd name="connsiteY16" fmla="*/ 36469 h 288677"/>
              <a:gd name="connsiteX17" fmla="*/ 36545 w 282394"/>
              <a:gd name="connsiteY17" fmla="*/ 36469 h 288677"/>
              <a:gd name="connsiteX18" fmla="*/ 36545 w 282394"/>
              <a:gd name="connsiteY18" fmla="*/ 94127 h 288677"/>
              <a:gd name="connsiteX19" fmla="*/ 36545 w 282394"/>
              <a:gd name="connsiteY19" fmla="*/ 196776 h 288677"/>
              <a:gd name="connsiteX20" fmla="*/ 49136 w 282394"/>
              <a:gd name="connsiteY20" fmla="*/ 196776 h 288677"/>
              <a:gd name="connsiteX21" fmla="*/ 59501 w 282394"/>
              <a:gd name="connsiteY21" fmla="*/ 193015 h 288677"/>
              <a:gd name="connsiteX22" fmla="*/ 53206 w 282394"/>
              <a:gd name="connsiteY22" fmla="*/ 156469 h 288677"/>
              <a:gd name="connsiteX23" fmla="*/ 36545 w 282394"/>
              <a:gd name="connsiteY23" fmla="*/ 116469 h 288677"/>
              <a:gd name="connsiteX24" fmla="*/ 36545 w 282394"/>
              <a:gd name="connsiteY24" fmla="*/ 196776 h 288677"/>
              <a:gd name="connsiteX25" fmla="*/ 159924 w 282394"/>
              <a:gd name="connsiteY25" fmla="*/ 120922 h 288677"/>
              <a:gd name="connsiteX26" fmla="*/ 282074 w 282394"/>
              <a:gd name="connsiteY26" fmla="*/ 120922 h 288677"/>
              <a:gd name="connsiteX27" fmla="*/ 282074 w 282394"/>
              <a:gd name="connsiteY27" fmla="*/ 215356 h 288677"/>
              <a:gd name="connsiteX28" fmla="*/ 275165 w 282394"/>
              <a:gd name="connsiteY28" fmla="*/ 274857 h 288677"/>
              <a:gd name="connsiteX29" fmla="*/ 233245 w 282394"/>
              <a:gd name="connsiteY29" fmla="*/ 288677 h 288677"/>
              <a:gd name="connsiteX30" fmla="*/ 221882 w 282394"/>
              <a:gd name="connsiteY30" fmla="*/ 255587 h 288677"/>
              <a:gd name="connsiteX31" fmla="*/ 240462 w 282394"/>
              <a:gd name="connsiteY31" fmla="*/ 255587 h 288677"/>
              <a:gd name="connsiteX32" fmla="*/ 247065 w 282394"/>
              <a:gd name="connsiteY32" fmla="*/ 247065 h 288677"/>
              <a:gd name="connsiteX33" fmla="*/ 247065 w 282394"/>
              <a:gd name="connsiteY33" fmla="*/ 191633 h 288677"/>
              <a:gd name="connsiteX34" fmla="*/ 221882 w 282394"/>
              <a:gd name="connsiteY34" fmla="*/ 191633 h 288677"/>
              <a:gd name="connsiteX35" fmla="*/ 200155 w 282394"/>
              <a:gd name="connsiteY35" fmla="*/ 187179 h 288677"/>
              <a:gd name="connsiteX36" fmla="*/ 192938 w 282394"/>
              <a:gd name="connsiteY36" fmla="*/ 176508 h 288677"/>
              <a:gd name="connsiteX37" fmla="*/ 192938 w 282394"/>
              <a:gd name="connsiteY37" fmla="*/ 148485 h 288677"/>
              <a:gd name="connsiteX38" fmla="*/ 178427 w 282394"/>
              <a:gd name="connsiteY38" fmla="*/ 148485 h 288677"/>
              <a:gd name="connsiteX39" fmla="*/ 169598 w 282394"/>
              <a:gd name="connsiteY39" fmla="*/ 179348 h 288677"/>
              <a:gd name="connsiteX40" fmla="*/ 143494 w 282394"/>
              <a:gd name="connsiteY40" fmla="*/ 201383 h 288677"/>
              <a:gd name="connsiteX41" fmla="*/ 132131 w 282394"/>
              <a:gd name="connsiteY41" fmla="*/ 185644 h 288677"/>
              <a:gd name="connsiteX42" fmla="*/ 132131 w 282394"/>
              <a:gd name="connsiteY42" fmla="*/ 287372 h 288677"/>
              <a:gd name="connsiteX43" fmla="*/ 98427 w 282394"/>
              <a:gd name="connsiteY43" fmla="*/ 287372 h 288677"/>
              <a:gd name="connsiteX44" fmla="*/ 98427 w 282394"/>
              <a:gd name="connsiteY44" fmla="*/ 120768 h 288677"/>
              <a:gd name="connsiteX45" fmla="*/ 159924 w 282394"/>
              <a:gd name="connsiteY45" fmla="*/ 120768 h 288677"/>
              <a:gd name="connsiteX46" fmla="*/ 108638 w 282394"/>
              <a:gd name="connsiteY46" fmla="*/ 4069 h 288677"/>
              <a:gd name="connsiteX47" fmla="*/ 279618 w 282394"/>
              <a:gd name="connsiteY47" fmla="*/ 4069 h 288677"/>
              <a:gd name="connsiteX48" fmla="*/ 279618 w 282394"/>
              <a:gd name="connsiteY48" fmla="*/ 33014 h 288677"/>
              <a:gd name="connsiteX49" fmla="*/ 108638 w 282394"/>
              <a:gd name="connsiteY49" fmla="*/ 33014 h 288677"/>
              <a:gd name="connsiteX50" fmla="*/ 108638 w 282394"/>
              <a:gd name="connsiteY50" fmla="*/ 4069 h 288677"/>
              <a:gd name="connsiteX51" fmla="*/ 119617 w 282394"/>
              <a:gd name="connsiteY51" fmla="*/ 45605 h 288677"/>
              <a:gd name="connsiteX52" fmla="*/ 261038 w 282394"/>
              <a:gd name="connsiteY52" fmla="*/ 45605 h 288677"/>
              <a:gd name="connsiteX53" fmla="*/ 261038 w 282394"/>
              <a:gd name="connsiteY53" fmla="*/ 108254 h 288677"/>
              <a:gd name="connsiteX54" fmla="*/ 119617 w 282394"/>
              <a:gd name="connsiteY54" fmla="*/ 108254 h 288677"/>
              <a:gd name="connsiteX55" fmla="*/ 119617 w 282394"/>
              <a:gd name="connsiteY55" fmla="*/ 45605 h 288677"/>
              <a:gd name="connsiteX56" fmla="*/ 132208 w 282394"/>
              <a:gd name="connsiteY56" fmla="*/ 173130 h 288677"/>
              <a:gd name="connsiteX57" fmla="*/ 142266 w 282394"/>
              <a:gd name="connsiteY57" fmla="*/ 166527 h 288677"/>
              <a:gd name="connsiteX58" fmla="*/ 149482 w 282394"/>
              <a:gd name="connsiteY58" fmla="*/ 148561 h 288677"/>
              <a:gd name="connsiteX59" fmla="*/ 132131 w 282394"/>
              <a:gd name="connsiteY59" fmla="*/ 148561 h 288677"/>
              <a:gd name="connsiteX60" fmla="*/ 132131 w 282394"/>
              <a:gd name="connsiteY60" fmla="*/ 173130 h 288677"/>
              <a:gd name="connsiteX61" fmla="*/ 140116 w 282394"/>
              <a:gd name="connsiteY61" fmla="*/ 202765 h 288677"/>
              <a:gd name="connsiteX62" fmla="*/ 238082 w 282394"/>
              <a:gd name="connsiteY62" fmla="*/ 202765 h 288677"/>
              <a:gd name="connsiteX63" fmla="*/ 238082 w 282394"/>
              <a:gd name="connsiteY63" fmla="*/ 230788 h 288677"/>
              <a:gd name="connsiteX64" fmla="*/ 208139 w 282394"/>
              <a:gd name="connsiteY64" fmla="*/ 230788 h 288677"/>
              <a:gd name="connsiteX65" fmla="*/ 208139 w 282394"/>
              <a:gd name="connsiteY65" fmla="*/ 278620 h 288677"/>
              <a:gd name="connsiteX66" fmla="*/ 172515 w 282394"/>
              <a:gd name="connsiteY66" fmla="*/ 278620 h 288677"/>
              <a:gd name="connsiteX67" fmla="*/ 172515 w 282394"/>
              <a:gd name="connsiteY67" fmla="*/ 230788 h 288677"/>
              <a:gd name="connsiteX68" fmla="*/ 140116 w 282394"/>
              <a:gd name="connsiteY68" fmla="*/ 230788 h 288677"/>
              <a:gd name="connsiteX69" fmla="*/ 140116 w 282394"/>
              <a:gd name="connsiteY69" fmla="*/ 202765 h 288677"/>
              <a:gd name="connsiteX70" fmla="*/ 224185 w 282394"/>
              <a:gd name="connsiteY70" fmla="*/ 68023 h 288677"/>
              <a:gd name="connsiteX71" fmla="*/ 156469 w 282394"/>
              <a:gd name="connsiteY71" fmla="*/ 68023 h 288677"/>
              <a:gd name="connsiteX72" fmla="*/ 156469 w 282394"/>
              <a:gd name="connsiteY72" fmla="*/ 83455 h 288677"/>
              <a:gd name="connsiteX73" fmla="*/ 224185 w 282394"/>
              <a:gd name="connsiteY73" fmla="*/ 83455 h 288677"/>
              <a:gd name="connsiteX74" fmla="*/ 224185 w 282394"/>
              <a:gd name="connsiteY74" fmla="*/ 68023 h 288677"/>
              <a:gd name="connsiteX75" fmla="*/ 221959 w 282394"/>
              <a:gd name="connsiteY75" fmla="*/ 148638 h 288677"/>
              <a:gd name="connsiteX76" fmla="*/ 221959 w 282394"/>
              <a:gd name="connsiteY76" fmla="*/ 162458 h 288677"/>
              <a:gd name="connsiteX77" fmla="*/ 229483 w 282394"/>
              <a:gd name="connsiteY77" fmla="*/ 167832 h 288677"/>
              <a:gd name="connsiteX78" fmla="*/ 247141 w 282394"/>
              <a:gd name="connsiteY78" fmla="*/ 167832 h 288677"/>
              <a:gd name="connsiteX79" fmla="*/ 247141 w 282394"/>
              <a:gd name="connsiteY79" fmla="*/ 148638 h 288677"/>
              <a:gd name="connsiteX80" fmla="*/ 221959 w 282394"/>
              <a:gd name="connsiteY80" fmla="*/ 148638 h 2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82394" h="288677">
                <a:moveTo>
                  <a:pt x="17966" y="2841"/>
                </a:moveTo>
                <a:lnTo>
                  <a:pt x="75931" y="2841"/>
                </a:lnTo>
                <a:lnTo>
                  <a:pt x="79386" y="0"/>
                </a:lnTo>
                <a:lnTo>
                  <a:pt x="104569" y="22649"/>
                </a:lnTo>
                <a:lnTo>
                  <a:pt x="66795" y="107026"/>
                </a:lnTo>
                <a:cubicBezTo>
                  <a:pt x="78542" y="124914"/>
                  <a:pt x="86219" y="141344"/>
                  <a:pt x="89751" y="156469"/>
                </a:cubicBezTo>
                <a:cubicBezTo>
                  <a:pt x="93129" y="169521"/>
                  <a:pt x="94818" y="181652"/>
                  <a:pt x="94818" y="193015"/>
                </a:cubicBezTo>
                <a:cubicBezTo>
                  <a:pt x="94818" y="200999"/>
                  <a:pt x="92745" y="208370"/>
                  <a:pt x="88523" y="215049"/>
                </a:cubicBezTo>
                <a:cubicBezTo>
                  <a:pt x="84914" y="221805"/>
                  <a:pt x="80154" y="226566"/>
                  <a:pt x="74012" y="229560"/>
                </a:cubicBezTo>
                <a:cubicBezTo>
                  <a:pt x="67256" y="232938"/>
                  <a:pt x="57889" y="234627"/>
                  <a:pt x="45682" y="234627"/>
                </a:cubicBezTo>
                <a:cubicBezTo>
                  <a:pt x="46296" y="223494"/>
                  <a:pt x="43302" y="212132"/>
                  <a:pt x="36545" y="200615"/>
                </a:cubicBezTo>
                <a:lnTo>
                  <a:pt x="36545" y="286297"/>
                </a:lnTo>
                <a:lnTo>
                  <a:pt x="0" y="286297"/>
                </a:lnTo>
                <a:lnTo>
                  <a:pt x="0" y="2841"/>
                </a:lnTo>
                <a:lnTo>
                  <a:pt x="17966" y="2841"/>
                </a:lnTo>
                <a:close/>
                <a:moveTo>
                  <a:pt x="36545" y="94127"/>
                </a:moveTo>
                <a:lnTo>
                  <a:pt x="58887" y="36469"/>
                </a:lnTo>
                <a:lnTo>
                  <a:pt x="36545" y="36469"/>
                </a:lnTo>
                <a:lnTo>
                  <a:pt x="36545" y="94127"/>
                </a:lnTo>
                <a:close/>
                <a:moveTo>
                  <a:pt x="36545" y="196776"/>
                </a:moveTo>
                <a:lnTo>
                  <a:pt x="49136" y="196776"/>
                </a:lnTo>
                <a:cubicBezTo>
                  <a:pt x="55662" y="196776"/>
                  <a:pt x="59117" y="195548"/>
                  <a:pt x="59501" y="193015"/>
                </a:cubicBezTo>
                <a:cubicBezTo>
                  <a:pt x="59501" y="182496"/>
                  <a:pt x="57428" y="170366"/>
                  <a:pt x="53206" y="156469"/>
                </a:cubicBezTo>
                <a:cubicBezTo>
                  <a:pt x="49674" y="143648"/>
                  <a:pt x="44069" y="130365"/>
                  <a:pt x="36545" y="116469"/>
                </a:cubicBezTo>
                <a:lnTo>
                  <a:pt x="36545" y="196776"/>
                </a:lnTo>
                <a:close/>
                <a:moveTo>
                  <a:pt x="159924" y="120922"/>
                </a:moveTo>
                <a:lnTo>
                  <a:pt x="282074" y="120922"/>
                </a:lnTo>
                <a:lnTo>
                  <a:pt x="282074" y="215356"/>
                </a:lnTo>
                <a:cubicBezTo>
                  <a:pt x="283303" y="248754"/>
                  <a:pt x="280999" y="268562"/>
                  <a:pt x="275165" y="274857"/>
                </a:cubicBezTo>
                <a:cubicBezTo>
                  <a:pt x="270328" y="281614"/>
                  <a:pt x="256354" y="286220"/>
                  <a:pt x="233245" y="288677"/>
                </a:cubicBezTo>
                <a:cubicBezTo>
                  <a:pt x="232861" y="279003"/>
                  <a:pt x="229022" y="268024"/>
                  <a:pt x="221882" y="255587"/>
                </a:cubicBezTo>
                <a:lnTo>
                  <a:pt x="240462" y="255587"/>
                </a:lnTo>
                <a:cubicBezTo>
                  <a:pt x="245529" y="255356"/>
                  <a:pt x="247679" y="252516"/>
                  <a:pt x="247065" y="247065"/>
                </a:cubicBezTo>
                <a:lnTo>
                  <a:pt x="247065" y="191633"/>
                </a:lnTo>
                <a:lnTo>
                  <a:pt x="221882" y="191633"/>
                </a:lnTo>
                <a:cubicBezTo>
                  <a:pt x="211824" y="191633"/>
                  <a:pt x="204531" y="190174"/>
                  <a:pt x="200155" y="187179"/>
                </a:cubicBezTo>
                <a:cubicBezTo>
                  <a:pt x="195318" y="184262"/>
                  <a:pt x="192938" y="180654"/>
                  <a:pt x="192938" y="176508"/>
                </a:cubicBezTo>
                <a:lnTo>
                  <a:pt x="192938" y="148485"/>
                </a:lnTo>
                <a:lnTo>
                  <a:pt x="178427" y="148485"/>
                </a:lnTo>
                <a:cubicBezTo>
                  <a:pt x="177198" y="161306"/>
                  <a:pt x="174204" y="171594"/>
                  <a:pt x="169598" y="179348"/>
                </a:cubicBezTo>
                <a:cubicBezTo>
                  <a:pt x="163302" y="189406"/>
                  <a:pt x="154550" y="196776"/>
                  <a:pt x="143494" y="201383"/>
                </a:cubicBezTo>
                <a:cubicBezTo>
                  <a:pt x="140577" y="196316"/>
                  <a:pt x="136738" y="191095"/>
                  <a:pt x="132131" y="185644"/>
                </a:cubicBezTo>
                <a:lnTo>
                  <a:pt x="132131" y="287372"/>
                </a:lnTo>
                <a:lnTo>
                  <a:pt x="98427" y="287372"/>
                </a:lnTo>
                <a:lnTo>
                  <a:pt x="98427" y="120768"/>
                </a:lnTo>
                <a:lnTo>
                  <a:pt x="159924" y="120768"/>
                </a:lnTo>
                <a:close/>
                <a:moveTo>
                  <a:pt x="108638" y="4069"/>
                </a:moveTo>
                <a:lnTo>
                  <a:pt x="279618" y="4069"/>
                </a:lnTo>
                <a:lnTo>
                  <a:pt x="279618" y="33014"/>
                </a:lnTo>
                <a:lnTo>
                  <a:pt x="108638" y="33014"/>
                </a:lnTo>
                <a:lnTo>
                  <a:pt x="108638" y="4069"/>
                </a:lnTo>
                <a:close/>
                <a:moveTo>
                  <a:pt x="119617" y="45605"/>
                </a:moveTo>
                <a:lnTo>
                  <a:pt x="261038" y="45605"/>
                </a:lnTo>
                <a:lnTo>
                  <a:pt x="261038" y="108254"/>
                </a:lnTo>
                <a:lnTo>
                  <a:pt x="119617" y="108254"/>
                </a:lnTo>
                <a:lnTo>
                  <a:pt x="119617" y="45605"/>
                </a:lnTo>
                <a:close/>
                <a:moveTo>
                  <a:pt x="132208" y="173130"/>
                </a:moveTo>
                <a:cubicBezTo>
                  <a:pt x="136814" y="171210"/>
                  <a:pt x="140193" y="169060"/>
                  <a:pt x="142266" y="166527"/>
                </a:cubicBezTo>
                <a:cubicBezTo>
                  <a:pt x="145644" y="162995"/>
                  <a:pt x="148024" y="157007"/>
                  <a:pt x="149482" y="148561"/>
                </a:cubicBezTo>
                <a:lnTo>
                  <a:pt x="132131" y="148561"/>
                </a:lnTo>
                <a:lnTo>
                  <a:pt x="132131" y="173130"/>
                </a:lnTo>
                <a:close/>
                <a:moveTo>
                  <a:pt x="140116" y="202765"/>
                </a:moveTo>
                <a:lnTo>
                  <a:pt x="238082" y="202765"/>
                </a:lnTo>
                <a:lnTo>
                  <a:pt x="238082" y="230788"/>
                </a:lnTo>
                <a:lnTo>
                  <a:pt x="208139" y="230788"/>
                </a:lnTo>
                <a:lnTo>
                  <a:pt x="208139" y="278620"/>
                </a:lnTo>
                <a:lnTo>
                  <a:pt x="172515" y="278620"/>
                </a:lnTo>
                <a:lnTo>
                  <a:pt x="172515" y="230788"/>
                </a:lnTo>
                <a:lnTo>
                  <a:pt x="140116" y="230788"/>
                </a:lnTo>
                <a:lnTo>
                  <a:pt x="140116" y="202765"/>
                </a:lnTo>
                <a:close/>
                <a:moveTo>
                  <a:pt x="224185" y="68023"/>
                </a:moveTo>
                <a:lnTo>
                  <a:pt x="156469" y="68023"/>
                </a:lnTo>
                <a:lnTo>
                  <a:pt x="156469" y="83455"/>
                </a:lnTo>
                <a:lnTo>
                  <a:pt x="224185" y="83455"/>
                </a:lnTo>
                <a:lnTo>
                  <a:pt x="224185" y="68023"/>
                </a:lnTo>
                <a:close/>
                <a:moveTo>
                  <a:pt x="221959" y="148638"/>
                </a:moveTo>
                <a:lnTo>
                  <a:pt x="221959" y="162458"/>
                </a:lnTo>
                <a:cubicBezTo>
                  <a:pt x="221959" y="165989"/>
                  <a:pt x="224492" y="167832"/>
                  <a:pt x="229483" y="167832"/>
                </a:cubicBezTo>
                <a:lnTo>
                  <a:pt x="247141" y="167832"/>
                </a:lnTo>
                <a:lnTo>
                  <a:pt x="247141" y="148638"/>
                </a:lnTo>
                <a:lnTo>
                  <a:pt x="221959" y="148638"/>
                </a:lnTo>
                <a:close/>
              </a:path>
            </a:pathLst>
          </a:custGeom>
          <a:solidFill>
            <a:srgbClr val="000000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A409A8E9-0001-437E-A8D6-21A6F6649B8E}"/>
              </a:ext>
            </a:extLst>
          </p:cNvPr>
          <p:cNvSpPr/>
          <p:nvPr/>
        </p:nvSpPr>
        <p:spPr>
          <a:xfrm>
            <a:off x="1458049" y="1782081"/>
            <a:ext cx="280538" cy="295970"/>
          </a:xfrm>
          <a:custGeom>
            <a:avLst/>
            <a:gdLst>
              <a:gd name="connsiteX0" fmla="*/ 108331 w 280538"/>
              <a:gd name="connsiteY0" fmla="*/ 13820 h 295970"/>
              <a:gd name="connsiteX1" fmla="*/ 108331 w 280538"/>
              <a:gd name="connsiteY1" fmla="*/ 46296 h 295970"/>
              <a:gd name="connsiteX2" fmla="*/ 77774 w 280538"/>
              <a:gd name="connsiteY2" fmla="*/ 46296 h 295970"/>
              <a:gd name="connsiteX3" fmla="*/ 77774 w 280538"/>
              <a:gd name="connsiteY3" fmla="*/ 87831 h 295970"/>
              <a:gd name="connsiteX4" fmla="*/ 107026 w 280538"/>
              <a:gd name="connsiteY4" fmla="*/ 87831 h 295970"/>
              <a:gd name="connsiteX5" fmla="*/ 94434 w 280538"/>
              <a:gd name="connsiteY5" fmla="*/ 76853 h 295970"/>
              <a:gd name="connsiteX6" fmla="*/ 144492 w 280538"/>
              <a:gd name="connsiteY6" fmla="*/ 0 h 295970"/>
              <a:gd name="connsiteX7" fmla="*/ 181344 w 280538"/>
              <a:gd name="connsiteY7" fmla="*/ 11363 h 295970"/>
              <a:gd name="connsiteX8" fmla="*/ 173820 w 280538"/>
              <a:gd name="connsiteY8" fmla="*/ 29021 h 295970"/>
              <a:gd name="connsiteX9" fmla="*/ 280539 w 280538"/>
              <a:gd name="connsiteY9" fmla="*/ 29021 h 295970"/>
              <a:gd name="connsiteX10" fmla="*/ 280539 w 280538"/>
              <a:gd name="connsiteY10" fmla="*/ 61421 h 295970"/>
              <a:gd name="connsiteX11" fmla="*/ 155548 w 280538"/>
              <a:gd name="connsiteY11" fmla="*/ 61421 h 295970"/>
              <a:gd name="connsiteX12" fmla="*/ 144185 w 280538"/>
              <a:gd name="connsiteY12" fmla="*/ 78081 h 295970"/>
              <a:gd name="connsiteX13" fmla="*/ 256892 w 280538"/>
              <a:gd name="connsiteY13" fmla="*/ 78081 h 295970"/>
              <a:gd name="connsiteX14" fmla="*/ 256892 w 280538"/>
              <a:gd name="connsiteY14" fmla="*/ 159924 h 295970"/>
              <a:gd name="connsiteX15" fmla="*/ 137352 w 280538"/>
              <a:gd name="connsiteY15" fmla="*/ 159924 h 295970"/>
              <a:gd name="connsiteX16" fmla="*/ 137352 w 280538"/>
              <a:gd name="connsiteY16" fmla="*/ 86526 h 295970"/>
              <a:gd name="connsiteX17" fmla="*/ 119386 w 280538"/>
              <a:gd name="connsiteY17" fmla="*/ 104492 h 295970"/>
              <a:gd name="connsiteX18" fmla="*/ 108331 w 280538"/>
              <a:gd name="connsiteY18" fmla="*/ 89060 h 295970"/>
              <a:gd name="connsiteX19" fmla="*/ 108331 w 280538"/>
              <a:gd name="connsiteY19" fmla="*/ 197698 h 295970"/>
              <a:gd name="connsiteX20" fmla="*/ 77774 w 280538"/>
              <a:gd name="connsiteY20" fmla="*/ 197698 h 295970"/>
              <a:gd name="connsiteX21" fmla="*/ 77774 w 280538"/>
              <a:gd name="connsiteY21" fmla="*/ 241767 h 295970"/>
              <a:gd name="connsiteX22" fmla="*/ 109559 w 280538"/>
              <a:gd name="connsiteY22" fmla="*/ 241767 h 295970"/>
              <a:gd name="connsiteX23" fmla="*/ 109559 w 280538"/>
              <a:gd name="connsiteY23" fmla="*/ 275472 h 295970"/>
              <a:gd name="connsiteX24" fmla="*/ 31478 w 280538"/>
              <a:gd name="connsiteY24" fmla="*/ 275472 h 295970"/>
              <a:gd name="connsiteX25" fmla="*/ 31478 w 280538"/>
              <a:gd name="connsiteY25" fmla="*/ 289291 h 295970"/>
              <a:gd name="connsiteX26" fmla="*/ 0 w 280538"/>
              <a:gd name="connsiteY26" fmla="*/ 289291 h 295970"/>
              <a:gd name="connsiteX27" fmla="*/ 0 w 280538"/>
              <a:gd name="connsiteY27" fmla="*/ 13743 h 295970"/>
              <a:gd name="connsiteX28" fmla="*/ 108331 w 280538"/>
              <a:gd name="connsiteY28" fmla="*/ 13743 h 295970"/>
              <a:gd name="connsiteX29" fmla="*/ 31478 w 280538"/>
              <a:gd name="connsiteY29" fmla="*/ 87831 h 295970"/>
              <a:gd name="connsiteX30" fmla="*/ 47524 w 280538"/>
              <a:gd name="connsiteY30" fmla="*/ 87831 h 295970"/>
              <a:gd name="connsiteX31" fmla="*/ 47524 w 280538"/>
              <a:gd name="connsiteY31" fmla="*/ 46296 h 295970"/>
              <a:gd name="connsiteX32" fmla="*/ 31478 w 280538"/>
              <a:gd name="connsiteY32" fmla="*/ 46296 h 295970"/>
              <a:gd name="connsiteX33" fmla="*/ 31478 w 280538"/>
              <a:gd name="connsiteY33" fmla="*/ 87831 h 295970"/>
              <a:gd name="connsiteX34" fmla="*/ 31478 w 280538"/>
              <a:gd name="connsiteY34" fmla="*/ 164991 h 295970"/>
              <a:gd name="connsiteX35" fmla="*/ 76546 w 280538"/>
              <a:gd name="connsiteY35" fmla="*/ 164991 h 295970"/>
              <a:gd name="connsiteX36" fmla="*/ 76546 w 280538"/>
              <a:gd name="connsiteY36" fmla="*/ 120922 h 295970"/>
              <a:gd name="connsiteX37" fmla="*/ 31478 w 280538"/>
              <a:gd name="connsiteY37" fmla="*/ 120922 h 295970"/>
              <a:gd name="connsiteX38" fmla="*/ 31478 w 280538"/>
              <a:gd name="connsiteY38" fmla="*/ 164991 h 295970"/>
              <a:gd name="connsiteX39" fmla="*/ 31478 w 280538"/>
              <a:gd name="connsiteY39" fmla="*/ 241767 h 295970"/>
              <a:gd name="connsiteX40" fmla="*/ 47524 w 280538"/>
              <a:gd name="connsiteY40" fmla="*/ 241767 h 295970"/>
              <a:gd name="connsiteX41" fmla="*/ 47524 w 280538"/>
              <a:gd name="connsiteY41" fmla="*/ 197698 h 295970"/>
              <a:gd name="connsiteX42" fmla="*/ 31478 w 280538"/>
              <a:gd name="connsiteY42" fmla="*/ 197698 h 295970"/>
              <a:gd name="connsiteX43" fmla="*/ 31478 w 280538"/>
              <a:gd name="connsiteY43" fmla="*/ 241767 h 295970"/>
              <a:gd name="connsiteX44" fmla="*/ 158388 w 280538"/>
              <a:gd name="connsiteY44" fmla="*/ 279618 h 295970"/>
              <a:gd name="connsiteX45" fmla="*/ 143264 w 280538"/>
              <a:gd name="connsiteY45" fmla="*/ 279618 h 295970"/>
              <a:gd name="connsiteX46" fmla="*/ 143264 w 280538"/>
              <a:gd name="connsiteY46" fmla="*/ 295971 h 295970"/>
              <a:gd name="connsiteX47" fmla="*/ 114319 w 280538"/>
              <a:gd name="connsiteY47" fmla="*/ 295971 h 295970"/>
              <a:gd name="connsiteX48" fmla="*/ 114319 w 280538"/>
              <a:gd name="connsiteY48" fmla="*/ 176354 h 295970"/>
              <a:gd name="connsiteX49" fmla="*/ 187717 w 280538"/>
              <a:gd name="connsiteY49" fmla="*/ 176354 h 295970"/>
              <a:gd name="connsiteX50" fmla="*/ 187717 w 280538"/>
              <a:gd name="connsiteY50" fmla="*/ 290673 h 295970"/>
              <a:gd name="connsiteX51" fmla="*/ 158465 w 280538"/>
              <a:gd name="connsiteY51" fmla="*/ 290673 h 295970"/>
              <a:gd name="connsiteX52" fmla="*/ 158465 w 280538"/>
              <a:gd name="connsiteY52" fmla="*/ 279618 h 295970"/>
              <a:gd name="connsiteX53" fmla="*/ 158388 w 280538"/>
              <a:gd name="connsiteY53" fmla="*/ 208753 h 295970"/>
              <a:gd name="connsiteX54" fmla="*/ 143264 w 280538"/>
              <a:gd name="connsiteY54" fmla="*/ 208753 h 295970"/>
              <a:gd name="connsiteX55" fmla="*/ 143264 w 280538"/>
              <a:gd name="connsiteY55" fmla="*/ 249061 h 295970"/>
              <a:gd name="connsiteX56" fmla="*/ 158388 w 280538"/>
              <a:gd name="connsiteY56" fmla="*/ 249061 h 295970"/>
              <a:gd name="connsiteX57" fmla="*/ 158388 w 280538"/>
              <a:gd name="connsiteY57" fmla="*/ 208753 h 295970"/>
              <a:gd name="connsiteX58" fmla="*/ 221728 w 280538"/>
              <a:gd name="connsiteY58" fmla="*/ 105720 h 295970"/>
              <a:gd name="connsiteX59" fmla="*/ 172285 w 280538"/>
              <a:gd name="connsiteY59" fmla="*/ 105720 h 295970"/>
              <a:gd name="connsiteX60" fmla="*/ 172285 w 280538"/>
              <a:gd name="connsiteY60" fmla="*/ 132208 h 295970"/>
              <a:gd name="connsiteX61" fmla="*/ 221728 w 280538"/>
              <a:gd name="connsiteY61" fmla="*/ 132208 h 295970"/>
              <a:gd name="connsiteX62" fmla="*/ 221728 w 280538"/>
              <a:gd name="connsiteY62" fmla="*/ 105720 h 295970"/>
              <a:gd name="connsiteX63" fmla="*/ 245606 w 280538"/>
              <a:gd name="connsiteY63" fmla="*/ 279618 h 295970"/>
              <a:gd name="connsiteX64" fmla="*/ 229253 w 280538"/>
              <a:gd name="connsiteY64" fmla="*/ 279618 h 295970"/>
              <a:gd name="connsiteX65" fmla="*/ 229253 w 280538"/>
              <a:gd name="connsiteY65" fmla="*/ 295971 h 295970"/>
              <a:gd name="connsiteX66" fmla="*/ 197467 w 280538"/>
              <a:gd name="connsiteY66" fmla="*/ 295971 h 295970"/>
              <a:gd name="connsiteX67" fmla="*/ 197467 w 280538"/>
              <a:gd name="connsiteY67" fmla="*/ 177582 h 295970"/>
              <a:gd name="connsiteX68" fmla="*/ 277161 w 280538"/>
              <a:gd name="connsiteY68" fmla="*/ 177582 h 295970"/>
              <a:gd name="connsiteX69" fmla="*/ 277161 w 280538"/>
              <a:gd name="connsiteY69" fmla="*/ 290596 h 295970"/>
              <a:gd name="connsiteX70" fmla="*/ 245683 w 280538"/>
              <a:gd name="connsiteY70" fmla="*/ 290596 h 295970"/>
              <a:gd name="connsiteX71" fmla="*/ 245683 w 280538"/>
              <a:gd name="connsiteY71" fmla="*/ 279618 h 295970"/>
              <a:gd name="connsiteX72" fmla="*/ 245606 w 280538"/>
              <a:gd name="connsiteY72" fmla="*/ 209982 h 295970"/>
              <a:gd name="connsiteX73" fmla="*/ 229253 w 280538"/>
              <a:gd name="connsiteY73" fmla="*/ 209982 h 295970"/>
              <a:gd name="connsiteX74" fmla="*/ 229253 w 280538"/>
              <a:gd name="connsiteY74" fmla="*/ 249061 h 295970"/>
              <a:gd name="connsiteX75" fmla="*/ 245606 w 280538"/>
              <a:gd name="connsiteY75" fmla="*/ 249061 h 295970"/>
              <a:gd name="connsiteX76" fmla="*/ 245606 w 280538"/>
              <a:gd name="connsiteY76" fmla="*/ 209982 h 2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80538" h="295970">
                <a:moveTo>
                  <a:pt x="108331" y="13820"/>
                </a:moveTo>
                <a:lnTo>
                  <a:pt x="108331" y="46296"/>
                </a:lnTo>
                <a:lnTo>
                  <a:pt x="77774" y="46296"/>
                </a:lnTo>
                <a:lnTo>
                  <a:pt x="77774" y="87831"/>
                </a:lnTo>
                <a:lnTo>
                  <a:pt x="107026" y="87831"/>
                </a:lnTo>
                <a:cubicBezTo>
                  <a:pt x="103033" y="83839"/>
                  <a:pt x="98810" y="80154"/>
                  <a:pt x="94434" y="76853"/>
                </a:cubicBezTo>
                <a:cubicBezTo>
                  <a:pt x="115855" y="59194"/>
                  <a:pt x="132515" y="33628"/>
                  <a:pt x="144492" y="0"/>
                </a:cubicBezTo>
                <a:lnTo>
                  <a:pt x="181344" y="11363"/>
                </a:lnTo>
                <a:lnTo>
                  <a:pt x="173820" y="29021"/>
                </a:lnTo>
                <a:lnTo>
                  <a:pt x="280539" y="29021"/>
                </a:lnTo>
                <a:lnTo>
                  <a:pt x="280539" y="61421"/>
                </a:lnTo>
                <a:lnTo>
                  <a:pt x="155548" y="61421"/>
                </a:lnTo>
                <a:cubicBezTo>
                  <a:pt x="151939" y="67332"/>
                  <a:pt x="148177" y="72860"/>
                  <a:pt x="144185" y="78081"/>
                </a:cubicBezTo>
                <a:lnTo>
                  <a:pt x="256892" y="78081"/>
                </a:lnTo>
                <a:lnTo>
                  <a:pt x="256892" y="159924"/>
                </a:lnTo>
                <a:lnTo>
                  <a:pt x="137352" y="159924"/>
                </a:lnTo>
                <a:lnTo>
                  <a:pt x="137352" y="86526"/>
                </a:lnTo>
                <a:cubicBezTo>
                  <a:pt x="131670" y="93052"/>
                  <a:pt x="125682" y="99041"/>
                  <a:pt x="119386" y="104492"/>
                </a:cubicBezTo>
                <a:cubicBezTo>
                  <a:pt x="116008" y="98810"/>
                  <a:pt x="112323" y="93666"/>
                  <a:pt x="108331" y="89060"/>
                </a:cubicBezTo>
                <a:lnTo>
                  <a:pt x="108331" y="197698"/>
                </a:lnTo>
                <a:lnTo>
                  <a:pt x="77774" y="197698"/>
                </a:lnTo>
                <a:lnTo>
                  <a:pt x="77774" y="241767"/>
                </a:lnTo>
                <a:lnTo>
                  <a:pt x="109559" y="241767"/>
                </a:lnTo>
                <a:lnTo>
                  <a:pt x="109559" y="275472"/>
                </a:lnTo>
                <a:lnTo>
                  <a:pt x="31478" y="275472"/>
                </a:lnTo>
                <a:lnTo>
                  <a:pt x="31478" y="289291"/>
                </a:lnTo>
                <a:lnTo>
                  <a:pt x="0" y="289291"/>
                </a:lnTo>
                <a:lnTo>
                  <a:pt x="0" y="13743"/>
                </a:lnTo>
                <a:lnTo>
                  <a:pt x="108331" y="13743"/>
                </a:lnTo>
                <a:close/>
                <a:moveTo>
                  <a:pt x="31478" y="87831"/>
                </a:moveTo>
                <a:lnTo>
                  <a:pt x="47524" y="87831"/>
                </a:lnTo>
                <a:lnTo>
                  <a:pt x="47524" y="46296"/>
                </a:lnTo>
                <a:lnTo>
                  <a:pt x="31478" y="46296"/>
                </a:lnTo>
                <a:lnTo>
                  <a:pt x="31478" y="87831"/>
                </a:lnTo>
                <a:close/>
                <a:moveTo>
                  <a:pt x="31478" y="164991"/>
                </a:moveTo>
                <a:lnTo>
                  <a:pt x="76546" y="164991"/>
                </a:lnTo>
                <a:lnTo>
                  <a:pt x="76546" y="120922"/>
                </a:lnTo>
                <a:lnTo>
                  <a:pt x="31478" y="120922"/>
                </a:lnTo>
                <a:lnTo>
                  <a:pt x="31478" y="164991"/>
                </a:lnTo>
                <a:close/>
                <a:moveTo>
                  <a:pt x="31478" y="241767"/>
                </a:moveTo>
                <a:lnTo>
                  <a:pt x="47524" y="241767"/>
                </a:lnTo>
                <a:lnTo>
                  <a:pt x="47524" y="197698"/>
                </a:lnTo>
                <a:lnTo>
                  <a:pt x="31478" y="197698"/>
                </a:lnTo>
                <a:lnTo>
                  <a:pt x="31478" y="241767"/>
                </a:lnTo>
                <a:close/>
                <a:moveTo>
                  <a:pt x="158388" y="279618"/>
                </a:moveTo>
                <a:lnTo>
                  <a:pt x="143264" y="279618"/>
                </a:lnTo>
                <a:lnTo>
                  <a:pt x="143264" y="295971"/>
                </a:lnTo>
                <a:lnTo>
                  <a:pt x="114319" y="295971"/>
                </a:lnTo>
                <a:lnTo>
                  <a:pt x="114319" y="176354"/>
                </a:lnTo>
                <a:lnTo>
                  <a:pt x="187717" y="176354"/>
                </a:lnTo>
                <a:lnTo>
                  <a:pt x="187717" y="290673"/>
                </a:lnTo>
                <a:lnTo>
                  <a:pt x="158465" y="290673"/>
                </a:lnTo>
                <a:lnTo>
                  <a:pt x="158465" y="279618"/>
                </a:lnTo>
                <a:close/>
                <a:moveTo>
                  <a:pt x="158388" y="208753"/>
                </a:moveTo>
                <a:lnTo>
                  <a:pt x="143264" y="208753"/>
                </a:lnTo>
                <a:lnTo>
                  <a:pt x="143264" y="249061"/>
                </a:lnTo>
                <a:lnTo>
                  <a:pt x="158388" y="249061"/>
                </a:lnTo>
                <a:lnTo>
                  <a:pt x="158388" y="208753"/>
                </a:lnTo>
                <a:close/>
                <a:moveTo>
                  <a:pt x="221728" y="105720"/>
                </a:moveTo>
                <a:lnTo>
                  <a:pt x="172285" y="105720"/>
                </a:lnTo>
                <a:lnTo>
                  <a:pt x="172285" y="132208"/>
                </a:lnTo>
                <a:lnTo>
                  <a:pt x="221728" y="132208"/>
                </a:lnTo>
                <a:lnTo>
                  <a:pt x="221728" y="105720"/>
                </a:lnTo>
                <a:close/>
                <a:moveTo>
                  <a:pt x="245606" y="279618"/>
                </a:moveTo>
                <a:lnTo>
                  <a:pt x="229253" y="279618"/>
                </a:lnTo>
                <a:lnTo>
                  <a:pt x="229253" y="295971"/>
                </a:lnTo>
                <a:lnTo>
                  <a:pt x="197467" y="295971"/>
                </a:lnTo>
                <a:lnTo>
                  <a:pt x="197467" y="177582"/>
                </a:lnTo>
                <a:lnTo>
                  <a:pt x="277161" y="177582"/>
                </a:lnTo>
                <a:lnTo>
                  <a:pt x="277161" y="290596"/>
                </a:lnTo>
                <a:lnTo>
                  <a:pt x="245683" y="290596"/>
                </a:lnTo>
                <a:lnTo>
                  <a:pt x="245683" y="279618"/>
                </a:lnTo>
                <a:close/>
                <a:moveTo>
                  <a:pt x="245606" y="209982"/>
                </a:moveTo>
                <a:lnTo>
                  <a:pt x="229253" y="209982"/>
                </a:lnTo>
                <a:lnTo>
                  <a:pt x="229253" y="249061"/>
                </a:lnTo>
                <a:lnTo>
                  <a:pt x="245606" y="249061"/>
                </a:lnTo>
                <a:lnTo>
                  <a:pt x="245606" y="209982"/>
                </a:lnTo>
                <a:close/>
              </a:path>
            </a:pathLst>
          </a:custGeom>
          <a:solidFill>
            <a:srgbClr val="000000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9946B3CB-F835-45C7-9627-262CD5E8ACED}"/>
              </a:ext>
            </a:extLst>
          </p:cNvPr>
          <p:cNvSpPr/>
          <p:nvPr/>
        </p:nvSpPr>
        <p:spPr>
          <a:xfrm>
            <a:off x="1765076" y="1790527"/>
            <a:ext cx="301345" cy="292285"/>
          </a:xfrm>
          <a:custGeom>
            <a:avLst/>
            <a:gdLst>
              <a:gd name="connsiteX0" fmla="*/ 8829 w 301345"/>
              <a:gd name="connsiteY0" fmla="*/ 72092 h 292285"/>
              <a:gd name="connsiteX1" fmla="*/ 31785 w 301345"/>
              <a:gd name="connsiteY1" fmla="*/ 72092 h 292285"/>
              <a:gd name="connsiteX2" fmla="*/ 31785 w 301345"/>
              <a:gd name="connsiteY2" fmla="*/ 1535 h 292285"/>
              <a:gd name="connsiteX3" fmla="*/ 69559 w 301345"/>
              <a:gd name="connsiteY3" fmla="*/ 1535 h 292285"/>
              <a:gd name="connsiteX4" fmla="*/ 69559 w 301345"/>
              <a:gd name="connsiteY4" fmla="*/ 72092 h 292285"/>
              <a:gd name="connsiteX5" fmla="*/ 93206 w 301345"/>
              <a:gd name="connsiteY5" fmla="*/ 72092 h 292285"/>
              <a:gd name="connsiteX6" fmla="*/ 93206 w 301345"/>
              <a:gd name="connsiteY6" fmla="*/ 109866 h 292285"/>
              <a:gd name="connsiteX7" fmla="*/ 69559 w 301345"/>
              <a:gd name="connsiteY7" fmla="*/ 109866 h 292285"/>
              <a:gd name="connsiteX8" fmla="*/ 69559 w 301345"/>
              <a:gd name="connsiteY8" fmla="*/ 185414 h 292285"/>
              <a:gd name="connsiteX9" fmla="*/ 96047 w 301345"/>
              <a:gd name="connsiteY9" fmla="*/ 176584 h 292285"/>
              <a:gd name="connsiteX10" fmla="*/ 96047 w 301345"/>
              <a:gd name="connsiteY10" fmla="*/ 192323 h 292285"/>
              <a:gd name="connsiteX11" fmla="*/ 118695 w 301345"/>
              <a:gd name="connsiteY11" fmla="*/ 172822 h 292285"/>
              <a:gd name="connsiteX12" fmla="*/ 134742 w 301345"/>
              <a:gd name="connsiteY12" fmla="*/ 151402 h 292285"/>
              <a:gd name="connsiteX13" fmla="*/ 97275 w 301345"/>
              <a:gd name="connsiteY13" fmla="*/ 151402 h 292285"/>
              <a:gd name="connsiteX14" fmla="*/ 97275 w 301345"/>
              <a:gd name="connsiteY14" fmla="*/ 120845 h 292285"/>
              <a:gd name="connsiteX15" fmla="*/ 301345 w 301345"/>
              <a:gd name="connsiteY15" fmla="*/ 120845 h 292285"/>
              <a:gd name="connsiteX16" fmla="*/ 301345 w 301345"/>
              <a:gd name="connsiteY16" fmla="*/ 151402 h 292285"/>
              <a:gd name="connsiteX17" fmla="*/ 170059 w 301345"/>
              <a:gd name="connsiteY17" fmla="*/ 151402 h 292285"/>
              <a:gd name="connsiteX18" fmla="*/ 162458 w 301345"/>
              <a:gd name="connsiteY18" fmla="*/ 165222 h 292285"/>
              <a:gd name="connsiteX19" fmla="*/ 294742 w 301345"/>
              <a:gd name="connsiteY19" fmla="*/ 165222 h 292285"/>
              <a:gd name="connsiteX20" fmla="*/ 283687 w 301345"/>
              <a:gd name="connsiteY20" fmla="*/ 272017 h 292285"/>
              <a:gd name="connsiteX21" fmla="*/ 229560 w 301345"/>
              <a:gd name="connsiteY21" fmla="*/ 292209 h 292285"/>
              <a:gd name="connsiteX22" fmla="*/ 216969 w 301345"/>
              <a:gd name="connsiteY22" fmla="*/ 257276 h 292285"/>
              <a:gd name="connsiteX23" fmla="*/ 244685 w 301345"/>
              <a:gd name="connsiteY23" fmla="*/ 257276 h 292285"/>
              <a:gd name="connsiteX24" fmla="*/ 250980 w 301345"/>
              <a:gd name="connsiteY24" fmla="*/ 253821 h 292285"/>
              <a:gd name="connsiteX25" fmla="*/ 257276 w 301345"/>
              <a:gd name="connsiteY25" fmla="*/ 196853 h 292285"/>
              <a:gd name="connsiteX26" fmla="*/ 243072 w 301345"/>
              <a:gd name="connsiteY26" fmla="*/ 196853 h 292285"/>
              <a:gd name="connsiteX27" fmla="*/ 210673 w 301345"/>
              <a:gd name="connsiteY27" fmla="*/ 255126 h 292285"/>
              <a:gd name="connsiteX28" fmla="*/ 157467 w 301345"/>
              <a:gd name="connsiteY28" fmla="*/ 292286 h 292285"/>
              <a:gd name="connsiteX29" fmla="*/ 138888 w 301345"/>
              <a:gd name="connsiteY29" fmla="*/ 267103 h 292285"/>
              <a:gd name="connsiteX30" fmla="*/ 183878 w 301345"/>
              <a:gd name="connsiteY30" fmla="*/ 236546 h 292285"/>
              <a:gd name="connsiteX31" fmla="*/ 207832 w 301345"/>
              <a:gd name="connsiteY31" fmla="*/ 196853 h 292285"/>
              <a:gd name="connsiteX32" fmla="*/ 192707 w 301345"/>
              <a:gd name="connsiteY32" fmla="*/ 196853 h 292285"/>
              <a:gd name="connsiteX33" fmla="*/ 162765 w 301345"/>
              <a:gd name="connsiteY33" fmla="*/ 238389 h 292285"/>
              <a:gd name="connsiteX34" fmla="*/ 122458 w 301345"/>
              <a:gd name="connsiteY34" fmla="*/ 264800 h 292285"/>
              <a:gd name="connsiteX35" fmla="*/ 102265 w 301345"/>
              <a:gd name="connsiteY35" fmla="*/ 239310 h 292285"/>
              <a:gd name="connsiteX36" fmla="*/ 140346 w 301345"/>
              <a:gd name="connsiteY36" fmla="*/ 215663 h 292285"/>
              <a:gd name="connsiteX37" fmla="*/ 154857 w 301345"/>
              <a:gd name="connsiteY37" fmla="*/ 196776 h 292285"/>
              <a:gd name="connsiteX38" fmla="*/ 140039 w 301345"/>
              <a:gd name="connsiteY38" fmla="*/ 196776 h 292285"/>
              <a:gd name="connsiteX39" fmla="*/ 134358 w 301345"/>
              <a:gd name="connsiteY39" fmla="*/ 202765 h 292285"/>
              <a:gd name="connsiteX40" fmla="*/ 95970 w 301345"/>
              <a:gd name="connsiteY40" fmla="*/ 230788 h 292285"/>
              <a:gd name="connsiteX41" fmla="*/ 88446 w 301345"/>
              <a:gd name="connsiteY41" fmla="*/ 214435 h 292285"/>
              <a:gd name="connsiteX42" fmla="*/ 7524 w 301345"/>
              <a:gd name="connsiteY42" fmla="*/ 244685 h 292285"/>
              <a:gd name="connsiteX43" fmla="*/ 0 w 301345"/>
              <a:gd name="connsiteY43" fmla="*/ 204377 h 292285"/>
              <a:gd name="connsiteX44" fmla="*/ 31785 w 301345"/>
              <a:gd name="connsiteY44" fmla="*/ 197160 h 292285"/>
              <a:gd name="connsiteX45" fmla="*/ 31785 w 301345"/>
              <a:gd name="connsiteY45" fmla="*/ 109943 h 292285"/>
              <a:gd name="connsiteX46" fmla="*/ 8829 w 301345"/>
              <a:gd name="connsiteY46" fmla="*/ 109943 h 292285"/>
              <a:gd name="connsiteX47" fmla="*/ 8829 w 301345"/>
              <a:gd name="connsiteY47" fmla="*/ 72092 h 292285"/>
              <a:gd name="connsiteX48" fmla="*/ 126296 w 301345"/>
              <a:gd name="connsiteY48" fmla="*/ 0 h 292285"/>
              <a:gd name="connsiteX49" fmla="*/ 277468 w 301345"/>
              <a:gd name="connsiteY49" fmla="*/ 0 h 292285"/>
              <a:gd name="connsiteX50" fmla="*/ 277468 w 301345"/>
              <a:gd name="connsiteY50" fmla="*/ 111171 h 292285"/>
              <a:gd name="connsiteX51" fmla="*/ 126296 w 301345"/>
              <a:gd name="connsiteY51" fmla="*/ 111171 h 292285"/>
              <a:gd name="connsiteX52" fmla="*/ 126296 w 301345"/>
              <a:gd name="connsiteY52" fmla="*/ 0 h 292285"/>
              <a:gd name="connsiteX53" fmla="*/ 164070 w 301345"/>
              <a:gd name="connsiteY53" fmla="*/ 44376 h 292285"/>
              <a:gd name="connsiteX54" fmla="*/ 239310 w 301345"/>
              <a:gd name="connsiteY54" fmla="*/ 44376 h 292285"/>
              <a:gd name="connsiteX55" fmla="*/ 239310 w 301345"/>
              <a:gd name="connsiteY55" fmla="*/ 30557 h 292285"/>
              <a:gd name="connsiteX56" fmla="*/ 164070 w 301345"/>
              <a:gd name="connsiteY56" fmla="*/ 30557 h 292285"/>
              <a:gd name="connsiteX57" fmla="*/ 164070 w 301345"/>
              <a:gd name="connsiteY57" fmla="*/ 44376 h 292285"/>
              <a:gd name="connsiteX58" fmla="*/ 239310 w 301345"/>
              <a:gd name="connsiteY58" fmla="*/ 68331 h 292285"/>
              <a:gd name="connsiteX59" fmla="*/ 164070 w 301345"/>
              <a:gd name="connsiteY59" fmla="*/ 68331 h 292285"/>
              <a:gd name="connsiteX60" fmla="*/ 164070 w 301345"/>
              <a:gd name="connsiteY60" fmla="*/ 80615 h 292285"/>
              <a:gd name="connsiteX61" fmla="*/ 239310 w 301345"/>
              <a:gd name="connsiteY61" fmla="*/ 80615 h 292285"/>
              <a:gd name="connsiteX62" fmla="*/ 239310 w 301345"/>
              <a:gd name="connsiteY62" fmla="*/ 68331 h 29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1345" h="292285">
                <a:moveTo>
                  <a:pt x="8829" y="72092"/>
                </a:moveTo>
                <a:lnTo>
                  <a:pt x="31785" y="72092"/>
                </a:lnTo>
                <a:lnTo>
                  <a:pt x="31785" y="1535"/>
                </a:lnTo>
                <a:lnTo>
                  <a:pt x="69559" y="1535"/>
                </a:lnTo>
                <a:lnTo>
                  <a:pt x="69559" y="72092"/>
                </a:lnTo>
                <a:lnTo>
                  <a:pt x="93206" y="72092"/>
                </a:lnTo>
                <a:lnTo>
                  <a:pt x="93206" y="109866"/>
                </a:lnTo>
                <a:lnTo>
                  <a:pt x="69559" y="109866"/>
                </a:lnTo>
                <a:lnTo>
                  <a:pt x="69559" y="185414"/>
                </a:lnTo>
                <a:cubicBezTo>
                  <a:pt x="77928" y="182726"/>
                  <a:pt x="86757" y="179732"/>
                  <a:pt x="96047" y="176584"/>
                </a:cubicBezTo>
                <a:lnTo>
                  <a:pt x="96047" y="192323"/>
                </a:lnTo>
                <a:cubicBezTo>
                  <a:pt x="105260" y="186258"/>
                  <a:pt x="112861" y="179732"/>
                  <a:pt x="118695" y="172822"/>
                </a:cubicBezTo>
                <a:cubicBezTo>
                  <a:pt x="123763" y="167755"/>
                  <a:pt x="129060" y="160615"/>
                  <a:pt x="134742" y="151402"/>
                </a:cubicBezTo>
                <a:lnTo>
                  <a:pt x="97275" y="151402"/>
                </a:lnTo>
                <a:lnTo>
                  <a:pt x="97275" y="120845"/>
                </a:lnTo>
                <a:lnTo>
                  <a:pt x="301345" y="120845"/>
                </a:lnTo>
                <a:lnTo>
                  <a:pt x="301345" y="151402"/>
                </a:lnTo>
                <a:lnTo>
                  <a:pt x="170059" y="151402"/>
                </a:lnTo>
                <a:cubicBezTo>
                  <a:pt x="167525" y="156239"/>
                  <a:pt x="164991" y="160845"/>
                  <a:pt x="162458" y="165222"/>
                </a:cubicBezTo>
                <a:lnTo>
                  <a:pt x="294742" y="165222"/>
                </a:lnTo>
                <a:cubicBezTo>
                  <a:pt x="292209" y="226105"/>
                  <a:pt x="288524" y="261729"/>
                  <a:pt x="283687" y="272017"/>
                </a:cubicBezTo>
                <a:cubicBezTo>
                  <a:pt x="278850" y="283533"/>
                  <a:pt x="260807" y="290289"/>
                  <a:pt x="229560" y="292209"/>
                </a:cubicBezTo>
                <a:cubicBezTo>
                  <a:pt x="228485" y="282381"/>
                  <a:pt x="224339" y="270712"/>
                  <a:pt x="216969" y="257276"/>
                </a:cubicBezTo>
                <a:lnTo>
                  <a:pt x="244685" y="257276"/>
                </a:lnTo>
                <a:cubicBezTo>
                  <a:pt x="248216" y="257276"/>
                  <a:pt x="250366" y="256124"/>
                  <a:pt x="250980" y="253821"/>
                </a:cubicBezTo>
                <a:cubicBezTo>
                  <a:pt x="253053" y="249829"/>
                  <a:pt x="255203" y="230865"/>
                  <a:pt x="257276" y="196853"/>
                </a:cubicBezTo>
                <a:lnTo>
                  <a:pt x="243072" y="196853"/>
                </a:lnTo>
                <a:cubicBezTo>
                  <a:pt x="232401" y="222496"/>
                  <a:pt x="221575" y="241844"/>
                  <a:pt x="210673" y="255126"/>
                </a:cubicBezTo>
                <a:cubicBezTo>
                  <a:pt x="197007" y="270865"/>
                  <a:pt x="179272" y="283226"/>
                  <a:pt x="157467" y="292286"/>
                </a:cubicBezTo>
                <a:cubicBezTo>
                  <a:pt x="153091" y="284071"/>
                  <a:pt x="146872" y="275702"/>
                  <a:pt x="138888" y="267103"/>
                </a:cubicBezTo>
                <a:cubicBezTo>
                  <a:pt x="157544" y="259118"/>
                  <a:pt x="172592" y="248984"/>
                  <a:pt x="183878" y="236546"/>
                </a:cubicBezTo>
                <a:cubicBezTo>
                  <a:pt x="192477" y="227333"/>
                  <a:pt x="200462" y="214051"/>
                  <a:pt x="207832" y="196853"/>
                </a:cubicBezTo>
                <a:lnTo>
                  <a:pt x="192707" y="196853"/>
                </a:lnTo>
                <a:cubicBezTo>
                  <a:pt x="182419" y="215356"/>
                  <a:pt x="172439" y="229176"/>
                  <a:pt x="162765" y="238389"/>
                </a:cubicBezTo>
                <a:cubicBezTo>
                  <a:pt x="151402" y="248907"/>
                  <a:pt x="137966" y="257736"/>
                  <a:pt x="122458" y="264800"/>
                </a:cubicBezTo>
                <a:cubicBezTo>
                  <a:pt x="117621" y="256815"/>
                  <a:pt x="110941" y="248293"/>
                  <a:pt x="102265" y="239310"/>
                </a:cubicBezTo>
                <a:cubicBezTo>
                  <a:pt x="117390" y="233245"/>
                  <a:pt x="130058" y="225337"/>
                  <a:pt x="140346" y="215663"/>
                </a:cubicBezTo>
                <a:cubicBezTo>
                  <a:pt x="144953" y="211057"/>
                  <a:pt x="149790" y="204761"/>
                  <a:pt x="154857" y="196776"/>
                </a:cubicBezTo>
                <a:lnTo>
                  <a:pt x="140039" y="196776"/>
                </a:lnTo>
                <a:cubicBezTo>
                  <a:pt x="138120" y="198849"/>
                  <a:pt x="136277" y="200846"/>
                  <a:pt x="134358" y="202765"/>
                </a:cubicBezTo>
                <a:cubicBezTo>
                  <a:pt x="121306" y="215817"/>
                  <a:pt x="108561" y="225107"/>
                  <a:pt x="95970" y="230788"/>
                </a:cubicBezTo>
                <a:cubicBezTo>
                  <a:pt x="93897" y="224876"/>
                  <a:pt x="91363" y="219425"/>
                  <a:pt x="88446" y="214435"/>
                </a:cubicBezTo>
                <a:lnTo>
                  <a:pt x="7524" y="244685"/>
                </a:lnTo>
                <a:lnTo>
                  <a:pt x="0" y="204377"/>
                </a:lnTo>
                <a:cubicBezTo>
                  <a:pt x="9904" y="202304"/>
                  <a:pt x="20499" y="199847"/>
                  <a:pt x="31785" y="197160"/>
                </a:cubicBezTo>
                <a:lnTo>
                  <a:pt x="31785" y="109943"/>
                </a:lnTo>
                <a:lnTo>
                  <a:pt x="8829" y="109943"/>
                </a:lnTo>
                <a:lnTo>
                  <a:pt x="8829" y="72092"/>
                </a:lnTo>
                <a:close/>
                <a:moveTo>
                  <a:pt x="126296" y="0"/>
                </a:moveTo>
                <a:lnTo>
                  <a:pt x="277468" y="0"/>
                </a:lnTo>
                <a:lnTo>
                  <a:pt x="277468" y="111171"/>
                </a:lnTo>
                <a:lnTo>
                  <a:pt x="126296" y="111171"/>
                </a:lnTo>
                <a:lnTo>
                  <a:pt x="126296" y="0"/>
                </a:lnTo>
                <a:close/>
                <a:moveTo>
                  <a:pt x="164070" y="44376"/>
                </a:moveTo>
                <a:lnTo>
                  <a:pt x="239310" y="44376"/>
                </a:lnTo>
                <a:lnTo>
                  <a:pt x="239310" y="30557"/>
                </a:lnTo>
                <a:lnTo>
                  <a:pt x="164070" y="30557"/>
                </a:lnTo>
                <a:lnTo>
                  <a:pt x="164070" y="44376"/>
                </a:lnTo>
                <a:close/>
                <a:moveTo>
                  <a:pt x="239310" y="68331"/>
                </a:moveTo>
                <a:lnTo>
                  <a:pt x="164070" y="68331"/>
                </a:lnTo>
                <a:lnTo>
                  <a:pt x="164070" y="80615"/>
                </a:lnTo>
                <a:lnTo>
                  <a:pt x="239310" y="80615"/>
                </a:lnTo>
                <a:lnTo>
                  <a:pt x="239310" y="68331"/>
                </a:lnTo>
                <a:close/>
              </a:path>
            </a:pathLst>
          </a:custGeom>
          <a:solidFill>
            <a:srgbClr val="000000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FB74FF34-A794-45B4-B669-D9E4016D7A30}"/>
              </a:ext>
            </a:extLst>
          </p:cNvPr>
          <p:cNvSpPr/>
          <p:nvPr/>
        </p:nvSpPr>
        <p:spPr>
          <a:xfrm>
            <a:off x="2127150" y="1791525"/>
            <a:ext cx="227717" cy="279012"/>
          </a:xfrm>
          <a:custGeom>
            <a:avLst/>
            <a:gdLst>
              <a:gd name="connsiteX0" fmla="*/ 227717 w 227717"/>
              <a:gd name="connsiteY0" fmla="*/ 273936 h 279012"/>
              <a:gd name="connsiteX1" fmla="*/ 148331 w 227717"/>
              <a:gd name="connsiteY1" fmla="*/ 279003 h 279012"/>
              <a:gd name="connsiteX2" fmla="*/ 57352 w 227717"/>
              <a:gd name="connsiteY2" fmla="*/ 270174 h 279012"/>
              <a:gd name="connsiteX3" fmla="*/ 0 w 227717"/>
              <a:gd name="connsiteY3" fmla="*/ 209675 h 279012"/>
              <a:gd name="connsiteX4" fmla="*/ 79693 w 227717"/>
              <a:gd name="connsiteY4" fmla="*/ 123072 h 279012"/>
              <a:gd name="connsiteX5" fmla="*/ 69636 w 227717"/>
              <a:gd name="connsiteY5" fmla="*/ 69252 h 279012"/>
              <a:gd name="connsiteX6" fmla="*/ 69636 w 227717"/>
              <a:gd name="connsiteY6" fmla="*/ 1228 h 279012"/>
              <a:gd name="connsiteX7" fmla="*/ 113705 w 227717"/>
              <a:gd name="connsiteY7" fmla="*/ 0 h 279012"/>
              <a:gd name="connsiteX8" fmla="*/ 110864 w 227717"/>
              <a:gd name="connsiteY8" fmla="*/ 70864 h 279012"/>
              <a:gd name="connsiteX9" fmla="*/ 114626 w 227717"/>
              <a:gd name="connsiteY9" fmla="*/ 108024 h 279012"/>
              <a:gd name="connsiteX10" fmla="*/ 213821 w 227717"/>
              <a:gd name="connsiteY10" fmla="*/ 79079 h 279012"/>
              <a:gd name="connsiteX11" fmla="*/ 226412 w 227717"/>
              <a:gd name="connsiteY11" fmla="*/ 121920 h 279012"/>
              <a:gd name="connsiteX12" fmla="*/ 88139 w 227717"/>
              <a:gd name="connsiteY12" fmla="*/ 159387 h 279012"/>
              <a:gd name="connsiteX13" fmla="*/ 40307 w 227717"/>
              <a:gd name="connsiteY13" fmla="*/ 205068 h 279012"/>
              <a:gd name="connsiteX14" fmla="*/ 123763 w 227717"/>
              <a:gd name="connsiteY14" fmla="*/ 238773 h 279012"/>
              <a:gd name="connsiteX15" fmla="*/ 226412 w 227717"/>
              <a:gd name="connsiteY15" fmla="*/ 232784 h 279012"/>
              <a:gd name="connsiteX16" fmla="*/ 227717 w 227717"/>
              <a:gd name="connsiteY16" fmla="*/ 273936 h 2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717" h="279012">
                <a:moveTo>
                  <a:pt x="227717" y="273936"/>
                </a:moveTo>
                <a:cubicBezTo>
                  <a:pt x="192477" y="277468"/>
                  <a:pt x="165989" y="279157"/>
                  <a:pt x="148331" y="279003"/>
                </a:cubicBezTo>
                <a:cubicBezTo>
                  <a:pt x="107640" y="278543"/>
                  <a:pt x="77236" y="275625"/>
                  <a:pt x="57352" y="270174"/>
                </a:cubicBezTo>
                <a:cubicBezTo>
                  <a:pt x="19117" y="259272"/>
                  <a:pt x="0" y="239080"/>
                  <a:pt x="0" y="209675"/>
                </a:cubicBezTo>
                <a:cubicBezTo>
                  <a:pt x="0" y="173590"/>
                  <a:pt x="26564" y="144722"/>
                  <a:pt x="79693" y="123072"/>
                </a:cubicBezTo>
                <a:cubicBezTo>
                  <a:pt x="72937" y="103571"/>
                  <a:pt x="69636" y="85605"/>
                  <a:pt x="69636" y="69252"/>
                </a:cubicBezTo>
                <a:lnTo>
                  <a:pt x="69636" y="1228"/>
                </a:lnTo>
                <a:lnTo>
                  <a:pt x="113705" y="0"/>
                </a:lnTo>
                <a:cubicBezTo>
                  <a:pt x="111786" y="33628"/>
                  <a:pt x="110864" y="57198"/>
                  <a:pt x="110864" y="70864"/>
                </a:cubicBezTo>
                <a:cubicBezTo>
                  <a:pt x="110864" y="78849"/>
                  <a:pt x="112093" y="91210"/>
                  <a:pt x="114626" y="108024"/>
                </a:cubicBezTo>
                <a:cubicBezTo>
                  <a:pt x="145490" y="98580"/>
                  <a:pt x="178581" y="88906"/>
                  <a:pt x="213821" y="79079"/>
                </a:cubicBezTo>
                <a:lnTo>
                  <a:pt x="226412" y="121920"/>
                </a:lnTo>
                <a:cubicBezTo>
                  <a:pt x="162611" y="133053"/>
                  <a:pt x="116546" y="145567"/>
                  <a:pt x="88139" y="159387"/>
                </a:cubicBezTo>
                <a:cubicBezTo>
                  <a:pt x="56200" y="175356"/>
                  <a:pt x="40307" y="190558"/>
                  <a:pt x="40307" y="205068"/>
                </a:cubicBezTo>
                <a:cubicBezTo>
                  <a:pt x="40307" y="227103"/>
                  <a:pt x="68100" y="238312"/>
                  <a:pt x="123763" y="238773"/>
                </a:cubicBezTo>
                <a:cubicBezTo>
                  <a:pt x="159003" y="239003"/>
                  <a:pt x="193245" y="237007"/>
                  <a:pt x="226412" y="232784"/>
                </a:cubicBezTo>
                <a:lnTo>
                  <a:pt x="227717" y="273936"/>
                </a:lnTo>
                <a:close/>
              </a:path>
            </a:pathLst>
          </a:custGeom>
          <a:solidFill>
            <a:srgbClr val="000000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C5A59BCF-E533-40A7-9CA0-A548E442E806}"/>
              </a:ext>
            </a:extLst>
          </p:cNvPr>
          <p:cNvSpPr/>
          <p:nvPr/>
        </p:nvSpPr>
        <p:spPr>
          <a:xfrm>
            <a:off x="2433639" y="1800201"/>
            <a:ext cx="276469" cy="270250"/>
          </a:xfrm>
          <a:custGeom>
            <a:avLst/>
            <a:gdLst>
              <a:gd name="connsiteX0" fmla="*/ 62649 w 276469"/>
              <a:gd name="connsiteY0" fmla="*/ 18042 h 270250"/>
              <a:gd name="connsiteX1" fmla="*/ 41536 w 276469"/>
              <a:gd name="connsiteY1" fmla="*/ 162227 h 270250"/>
              <a:gd name="connsiteX2" fmla="*/ 51593 w 276469"/>
              <a:gd name="connsiteY2" fmla="*/ 261422 h 270250"/>
              <a:gd name="connsiteX3" fmla="*/ 10058 w 276469"/>
              <a:gd name="connsiteY3" fmla="*/ 270251 h 270250"/>
              <a:gd name="connsiteX4" fmla="*/ 0 w 276469"/>
              <a:gd name="connsiteY4" fmla="*/ 164454 h 270250"/>
              <a:gd name="connsiteX5" fmla="*/ 20192 w 276469"/>
              <a:gd name="connsiteY5" fmla="*/ 4453 h 270250"/>
              <a:gd name="connsiteX6" fmla="*/ 62649 w 276469"/>
              <a:gd name="connsiteY6" fmla="*/ 18042 h 270250"/>
              <a:gd name="connsiteX7" fmla="*/ 276470 w 276469"/>
              <a:gd name="connsiteY7" fmla="*/ 217352 h 270250"/>
              <a:gd name="connsiteX8" fmla="*/ 249982 w 276469"/>
              <a:gd name="connsiteY8" fmla="*/ 251364 h 270250"/>
              <a:gd name="connsiteX9" fmla="*/ 215970 w 276469"/>
              <a:gd name="connsiteY9" fmla="*/ 223955 h 270250"/>
              <a:gd name="connsiteX10" fmla="*/ 196162 w 276469"/>
              <a:gd name="connsiteY10" fmla="*/ 256354 h 270250"/>
              <a:gd name="connsiteX11" fmla="*/ 155855 w 276469"/>
              <a:gd name="connsiteY11" fmla="*/ 265184 h 270250"/>
              <a:gd name="connsiteX12" fmla="*/ 100116 w 276469"/>
              <a:gd name="connsiteY12" fmla="*/ 249752 h 270250"/>
              <a:gd name="connsiteX13" fmla="*/ 82764 w 276469"/>
              <a:gd name="connsiteY13" fmla="*/ 217275 h 270250"/>
              <a:gd name="connsiteX14" fmla="*/ 152400 w 276469"/>
              <a:gd name="connsiteY14" fmla="*/ 167218 h 270250"/>
              <a:gd name="connsiteX15" fmla="*/ 176047 w 276469"/>
              <a:gd name="connsiteY15" fmla="*/ 169751 h 270250"/>
              <a:gd name="connsiteX16" fmla="*/ 172285 w 276469"/>
              <a:gd name="connsiteY16" fmla="*/ 95739 h 270250"/>
              <a:gd name="connsiteX17" fmla="*/ 128523 w 276469"/>
              <a:gd name="connsiteY17" fmla="*/ 98273 h 270250"/>
              <a:gd name="connsiteX18" fmla="*/ 84146 w 276469"/>
              <a:gd name="connsiteY18" fmla="*/ 95739 h 270250"/>
              <a:gd name="connsiteX19" fmla="*/ 84146 w 276469"/>
              <a:gd name="connsiteY19" fmla="*/ 55125 h 270250"/>
              <a:gd name="connsiteX20" fmla="*/ 133283 w 276469"/>
              <a:gd name="connsiteY20" fmla="*/ 59194 h 270250"/>
              <a:gd name="connsiteX21" fmla="*/ 172362 w 276469"/>
              <a:gd name="connsiteY21" fmla="*/ 58273 h 270250"/>
              <a:gd name="connsiteX22" fmla="*/ 170749 w 276469"/>
              <a:gd name="connsiteY22" fmla="*/ 0 h 270250"/>
              <a:gd name="connsiteX23" fmla="*/ 214512 w 276469"/>
              <a:gd name="connsiteY23" fmla="*/ 0 h 270250"/>
              <a:gd name="connsiteX24" fmla="*/ 213590 w 276469"/>
              <a:gd name="connsiteY24" fmla="*/ 31478 h 270250"/>
              <a:gd name="connsiteX25" fmla="*/ 213590 w 276469"/>
              <a:gd name="connsiteY25" fmla="*/ 53820 h 270250"/>
              <a:gd name="connsiteX26" fmla="*/ 257660 w 276469"/>
              <a:gd name="connsiteY26" fmla="*/ 42457 h 270250"/>
              <a:gd name="connsiteX27" fmla="*/ 258581 w 276469"/>
              <a:gd name="connsiteY27" fmla="*/ 82764 h 270250"/>
              <a:gd name="connsiteX28" fmla="*/ 212285 w 276469"/>
              <a:gd name="connsiteY28" fmla="*/ 91901 h 270250"/>
              <a:gd name="connsiteX29" fmla="*/ 216047 w 276469"/>
              <a:gd name="connsiteY29" fmla="*/ 180730 h 270250"/>
              <a:gd name="connsiteX30" fmla="*/ 276470 w 276469"/>
              <a:gd name="connsiteY30" fmla="*/ 217352 h 270250"/>
              <a:gd name="connsiteX31" fmla="*/ 177275 w 276469"/>
              <a:gd name="connsiteY31" fmla="*/ 204454 h 270250"/>
              <a:gd name="connsiteX32" fmla="*/ 148024 w 276469"/>
              <a:gd name="connsiteY32" fmla="*/ 200999 h 270250"/>
              <a:gd name="connsiteX33" fmla="*/ 116853 w 276469"/>
              <a:gd name="connsiteY33" fmla="*/ 216124 h 270250"/>
              <a:gd name="connsiteX34" fmla="*/ 148024 w 276469"/>
              <a:gd name="connsiteY34" fmla="*/ 232784 h 270250"/>
              <a:gd name="connsiteX35" fmla="*/ 172285 w 276469"/>
              <a:gd name="connsiteY35" fmla="*/ 223955 h 270250"/>
              <a:gd name="connsiteX36" fmla="*/ 177275 w 276469"/>
              <a:gd name="connsiteY36" fmla="*/ 204454 h 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6469" h="270250">
                <a:moveTo>
                  <a:pt x="62649" y="18042"/>
                </a:moveTo>
                <a:cubicBezTo>
                  <a:pt x="48599" y="65106"/>
                  <a:pt x="41536" y="113167"/>
                  <a:pt x="41536" y="162227"/>
                </a:cubicBezTo>
                <a:cubicBezTo>
                  <a:pt x="41536" y="197467"/>
                  <a:pt x="44914" y="230558"/>
                  <a:pt x="51593" y="261422"/>
                </a:cubicBezTo>
                <a:lnTo>
                  <a:pt x="10058" y="270251"/>
                </a:lnTo>
                <a:cubicBezTo>
                  <a:pt x="3301" y="235395"/>
                  <a:pt x="0" y="200155"/>
                  <a:pt x="0" y="164454"/>
                </a:cubicBezTo>
                <a:cubicBezTo>
                  <a:pt x="0" y="110097"/>
                  <a:pt x="6756" y="56737"/>
                  <a:pt x="20192" y="4453"/>
                </a:cubicBezTo>
                <a:lnTo>
                  <a:pt x="62649" y="18042"/>
                </a:lnTo>
                <a:close/>
                <a:moveTo>
                  <a:pt x="276470" y="217352"/>
                </a:moveTo>
                <a:lnTo>
                  <a:pt x="249982" y="251364"/>
                </a:lnTo>
                <a:cubicBezTo>
                  <a:pt x="239464" y="242535"/>
                  <a:pt x="228178" y="233398"/>
                  <a:pt x="215970" y="223955"/>
                </a:cubicBezTo>
                <a:cubicBezTo>
                  <a:pt x="214512" y="239310"/>
                  <a:pt x="207909" y="250059"/>
                  <a:pt x="196162" y="256354"/>
                </a:cubicBezTo>
                <a:cubicBezTo>
                  <a:pt x="181268" y="262420"/>
                  <a:pt x="167832" y="265414"/>
                  <a:pt x="155855" y="265184"/>
                </a:cubicBezTo>
                <a:cubicBezTo>
                  <a:pt x="130058" y="264569"/>
                  <a:pt x="111478" y="259425"/>
                  <a:pt x="100116" y="249752"/>
                </a:cubicBezTo>
                <a:cubicBezTo>
                  <a:pt x="88599" y="240078"/>
                  <a:pt x="82764" y="229253"/>
                  <a:pt x="82764" y="217275"/>
                </a:cubicBezTo>
                <a:cubicBezTo>
                  <a:pt x="82764" y="183878"/>
                  <a:pt x="105951" y="167218"/>
                  <a:pt x="152400" y="167218"/>
                </a:cubicBezTo>
                <a:cubicBezTo>
                  <a:pt x="156776" y="167218"/>
                  <a:pt x="164684" y="168062"/>
                  <a:pt x="176047" y="169751"/>
                </a:cubicBezTo>
                <a:cubicBezTo>
                  <a:pt x="174818" y="146872"/>
                  <a:pt x="173513" y="122227"/>
                  <a:pt x="172285" y="95739"/>
                </a:cubicBezTo>
                <a:cubicBezTo>
                  <a:pt x="152554" y="97428"/>
                  <a:pt x="137966" y="98273"/>
                  <a:pt x="128523" y="98273"/>
                </a:cubicBezTo>
                <a:cubicBezTo>
                  <a:pt x="118619" y="98273"/>
                  <a:pt x="103878" y="97428"/>
                  <a:pt x="84146" y="95739"/>
                </a:cubicBezTo>
                <a:lnTo>
                  <a:pt x="84146" y="55125"/>
                </a:lnTo>
                <a:cubicBezTo>
                  <a:pt x="105567" y="57889"/>
                  <a:pt x="121920" y="59194"/>
                  <a:pt x="133283" y="59194"/>
                </a:cubicBezTo>
                <a:cubicBezTo>
                  <a:pt x="144415" y="59194"/>
                  <a:pt x="157390" y="58887"/>
                  <a:pt x="172362" y="58273"/>
                </a:cubicBezTo>
                <a:cubicBezTo>
                  <a:pt x="171287" y="42764"/>
                  <a:pt x="170749" y="23340"/>
                  <a:pt x="170749" y="0"/>
                </a:cubicBezTo>
                <a:lnTo>
                  <a:pt x="214512" y="0"/>
                </a:lnTo>
                <a:cubicBezTo>
                  <a:pt x="213897" y="8599"/>
                  <a:pt x="213590" y="19117"/>
                  <a:pt x="213590" y="31478"/>
                </a:cubicBezTo>
                <a:lnTo>
                  <a:pt x="213590" y="53820"/>
                </a:lnTo>
                <a:cubicBezTo>
                  <a:pt x="219041" y="52361"/>
                  <a:pt x="233782" y="48599"/>
                  <a:pt x="257660" y="42457"/>
                </a:cubicBezTo>
                <a:lnTo>
                  <a:pt x="258581" y="82764"/>
                </a:lnTo>
                <a:cubicBezTo>
                  <a:pt x="245759" y="85068"/>
                  <a:pt x="230327" y="88139"/>
                  <a:pt x="212285" y="91901"/>
                </a:cubicBezTo>
                <a:cubicBezTo>
                  <a:pt x="212899" y="123993"/>
                  <a:pt x="214204" y="153628"/>
                  <a:pt x="216047" y="180730"/>
                </a:cubicBezTo>
                <a:cubicBezTo>
                  <a:pt x="242688" y="193629"/>
                  <a:pt x="262803" y="205836"/>
                  <a:pt x="276470" y="217352"/>
                </a:cubicBezTo>
                <a:moveTo>
                  <a:pt x="177275" y="204454"/>
                </a:moveTo>
                <a:cubicBezTo>
                  <a:pt x="166603" y="202151"/>
                  <a:pt x="156776" y="200999"/>
                  <a:pt x="148024" y="200999"/>
                </a:cubicBezTo>
                <a:cubicBezTo>
                  <a:pt x="127217" y="200999"/>
                  <a:pt x="116853" y="206066"/>
                  <a:pt x="116853" y="216124"/>
                </a:cubicBezTo>
                <a:cubicBezTo>
                  <a:pt x="116853" y="225798"/>
                  <a:pt x="127217" y="231325"/>
                  <a:pt x="148024" y="232784"/>
                </a:cubicBezTo>
                <a:cubicBezTo>
                  <a:pt x="159156" y="231940"/>
                  <a:pt x="167218" y="229022"/>
                  <a:pt x="172285" y="223955"/>
                </a:cubicBezTo>
                <a:cubicBezTo>
                  <a:pt x="174588" y="219963"/>
                  <a:pt x="176200" y="213514"/>
                  <a:pt x="177275" y="204454"/>
                </a:cubicBezTo>
              </a:path>
            </a:pathLst>
          </a:custGeom>
          <a:solidFill>
            <a:srgbClr val="000000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6BC09924-946B-4A0B-83FB-84FF0D03B8E5}"/>
              </a:ext>
            </a:extLst>
          </p:cNvPr>
          <p:cNvSpPr/>
          <p:nvPr/>
        </p:nvSpPr>
        <p:spPr>
          <a:xfrm>
            <a:off x="2756098" y="1907072"/>
            <a:ext cx="262266" cy="47524"/>
          </a:xfrm>
          <a:custGeom>
            <a:avLst/>
            <a:gdLst>
              <a:gd name="connsiteX0" fmla="*/ 48138 w 262266"/>
              <a:gd name="connsiteY0" fmla="*/ 40000 h 47524"/>
              <a:gd name="connsiteX1" fmla="*/ 39923 w 262266"/>
              <a:gd name="connsiteY1" fmla="*/ 47524 h 47524"/>
              <a:gd name="connsiteX2" fmla="*/ 7524 w 262266"/>
              <a:gd name="connsiteY2" fmla="*/ 47524 h 47524"/>
              <a:gd name="connsiteX3" fmla="*/ 0 w 262266"/>
              <a:gd name="connsiteY3" fmla="*/ 40000 h 47524"/>
              <a:gd name="connsiteX4" fmla="*/ 0 w 262266"/>
              <a:gd name="connsiteY4" fmla="*/ 7524 h 47524"/>
              <a:gd name="connsiteX5" fmla="*/ 7524 w 262266"/>
              <a:gd name="connsiteY5" fmla="*/ 0 h 47524"/>
              <a:gd name="connsiteX6" fmla="*/ 39923 w 262266"/>
              <a:gd name="connsiteY6" fmla="*/ 0 h 47524"/>
              <a:gd name="connsiteX7" fmla="*/ 48138 w 262266"/>
              <a:gd name="connsiteY7" fmla="*/ 7524 h 47524"/>
              <a:gd name="connsiteX8" fmla="*/ 48138 w 262266"/>
              <a:gd name="connsiteY8" fmla="*/ 40000 h 47524"/>
              <a:gd name="connsiteX9" fmla="*/ 155548 w 262266"/>
              <a:gd name="connsiteY9" fmla="*/ 40000 h 47524"/>
              <a:gd name="connsiteX10" fmla="*/ 147717 w 262266"/>
              <a:gd name="connsiteY10" fmla="*/ 47524 h 47524"/>
              <a:gd name="connsiteX11" fmla="*/ 115624 w 262266"/>
              <a:gd name="connsiteY11" fmla="*/ 47524 h 47524"/>
              <a:gd name="connsiteX12" fmla="*/ 107793 w 262266"/>
              <a:gd name="connsiteY12" fmla="*/ 40000 h 47524"/>
              <a:gd name="connsiteX13" fmla="*/ 107793 w 262266"/>
              <a:gd name="connsiteY13" fmla="*/ 7524 h 47524"/>
              <a:gd name="connsiteX14" fmla="*/ 115624 w 262266"/>
              <a:gd name="connsiteY14" fmla="*/ 0 h 47524"/>
              <a:gd name="connsiteX15" fmla="*/ 147717 w 262266"/>
              <a:gd name="connsiteY15" fmla="*/ 0 h 47524"/>
              <a:gd name="connsiteX16" fmla="*/ 155548 w 262266"/>
              <a:gd name="connsiteY16" fmla="*/ 7524 h 47524"/>
              <a:gd name="connsiteX17" fmla="*/ 155548 w 262266"/>
              <a:gd name="connsiteY17" fmla="*/ 40000 h 47524"/>
              <a:gd name="connsiteX18" fmla="*/ 262266 w 262266"/>
              <a:gd name="connsiteY18" fmla="*/ 40000 h 47524"/>
              <a:gd name="connsiteX19" fmla="*/ 254742 w 262266"/>
              <a:gd name="connsiteY19" fmla="*/ 47524 h 47524"/>
              <a:gd name="connsiteX20" fmla="*/ 221959 w 262266"/>
              <a:gd name="connsiteY20" fmla="*/ 47524 h 47524"/>
              <a:gd name="connsiteX21" fmla="*/ 214435 w 262266"/>
              <a:gd name="connsiteY21" fmla="*/ 40000 h 47524"/>
              <a:gd name="connsiteX22" fmla="*/ 214435 w 262266"/>
              <a:gd name="connsiteY22" fmla="*/ 7524 h 47524"/>
              <a:gd name="connsiteX23" fmla="*/ 221959 w 262266"/>
              <a:gd name="connsiteY23" fmla="*/ 0 h 47524"/>
              <a:gd name="connsiteX24" fmla="*/ 254742 w 262266"/>
              <a:gd name="connsiteY24" fmla="*/ 0 h 47524"/>
              <a:gd name="connsiteX25" fmla="*/ 262266 w 262266"/>
              <a:gd name="connsiteY25" fmla="*/ 7524 h 47524"/>
              <a:gd name="connsiteX26" fmla="*/ 262266 w 262266"/>
              <a:gd name="connsiteY26" fmla="*/ 40000 h 4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2266" h="47524">
                <a:moveTo>
                  <a:pt x="48138" y="40000"/>
                </a:moveTo>
                <a:lnTo>
                  <a:pt x="39923" y="47524"/>
                </a:lnTo>
                <a:lnTo>
                  <a:pt x="7524" y="47524"/>
                </a:lnTo>
                <a:lnTo>
                  <a:pt x="0" y="40000"/>
                </a:lnTo>
                <a:lnTo>
                  <a:pt x="0" y="7524"/>
                </a:lnTo>
                <a:lnTo>
                  <a:pt x="7524" y="0"/>
                </a:lnTo>
                <a:lnTo>
                  <a:pt x="39923" y="0"/>
                </a:lnTo>
                <a:lnTo>
                  <a:pt x="48138" y="7524"/>
                </a:lnTo>
                <a:lnTo>
                  <a:pt x="48138" y="40000"/>
                </a:lnTo>
                <a:close/>
                <a:moveTo>
                  <a:pt x="155548" y="40000"/>
                </a:moveTo>
                <a:lnTo>
                  <a:pt x="147717" y="47524"/>
                </a:lnTo>
                <a:lnTo>
                  <a:pt x="115624" y="47524"/>
                </a:lnTo>
                <a:lnTo>
                  <a:pt x="107793" y="40000"/>
                </a:lnTo>
                <a:lnTo>
                  <a:pt x="107793" y="7524"/>
                </a:lnTo>
                <a:lnTo>
                  <a:pt x="115624" y="0"/>
                </a:lnTo>
                <a:lnTo>
                  <a:pt x="147717" y="0"/>
                </a:lnTo>
                <a:lnTo>
                  <a:pt x="155548" y="7524"/>
                </a:lnTo>
                <a:lnTo>
                  <a:pt x="155548" y="40000"/>
                </a:lnTo>
                <a:close/>
                <a:moveTo>
                  <a:pt x="262266" y="40000"/>
                </a:moveTo>
                <a:lnTo>
                  <a:pt x="254742" y="47524"/>
                </a:lnTo>
                <a:lnTo>
                  <a:pt x="221959" y="47524"/>
                </a:lnTo>
                <a:lnTo>
                  <a:pt x="214435" y="40000"/>
                </a:lnTo>
                <a:lnTo>
                  <a:pt x="214435" y="7524"/>
                </a:lnTo>
                <a:lnTo>
                  <a:pt x="221959" y="0"/>
                </a:lnTo>
                <a:lnTo>
                  <a:pt x="254742" y="0"/>
                </a:lnTo>
                <a:lnTo>
                  <a:pt x="262266" y="7524"/>
                </a:lnTo>
                <a:lnTo>
                  <a:pt x="262266" y="40000"/>
                </a:lnTo>
                <a:close/>
              </a:path>
            </a:pathLst>
          </a:custGeom>
          <a:solidFill>
            <a:srgbClr val="000000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15F2694E-32B3-418F-826C-0A452419716E}"/>
              </a:ext>
            </a:extLst>
          </p:cNvPr>
          <p:cNvSpPr/>
          <p:nvPr/>
        </p:nvSpPr>
        <p:spPr>
          <a:xfrm>
            <a:off x="789485" y="2282046"/>
            <a:ext cx="7677581" cy="7677"/>
          </a:xfrm>
          <a:custGeom>
            <a:avLst/>
            <a:gdLst>
              <a:gd name="connsiteX0" fmla="*/ 0 w 7677581"/>
              <a:gd name="connsiteY0" fmla="*/ 0 h 7677"/>
              <a:gd name="connsiteX1" fmla="*/ 7677582 w 7677581"/>
              <a:gd name="connsiteY1" fmla="*/ 0 h 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7581" h="7677">
                <a:moveTo>
                  <a:pt x="0" y="0"/>
                </a:moveTo>
                <a:lnTo>
                  <a:pt x="7677582" y="0"/>
                </a:lnTo>
              </a:path>
            </a:pathLst>
          </a:custGeom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B52AA0B4-0292-4C57-A6E6-2FA534D5FBB6}"/>
              </a:ext>
            </a:extLst>
          </p:cNvPr>
          <p:cNvSpPr/>
          <p:nvPr/>
        </p:nvSpPr>
        <p:spPr>
          <a:xfrm>
            <a:off x="789485" y="2282046"/>
            <a:ext cx="7677581" cy="7677"/>
          </a:xfrm>
          <a:custGeom>
            <a:avLst/>
            <a:gdLst>
              <a:gd name="connsiteX0" fmla="*/ 0 w 7677581"/>
              <a:gd name="connsiteY0" fmla="*/ 0 h 7677"/>
              <a:gd name="connsiteX1" fmla="*/ 7677582 w 7677581"/>
              <a:gd name="connsiteY1" fmla="*/ 0 h 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7581" h="7677">
                <a:moveTo>
                  <a:pt x="0" y="0"/>
                </a:moveTo>
                <a:lnTo>
                  <a:pt x="7677582" y="0"/>
                </a:lnTo>
              </a:path>
            </a:pathLst>
          </a:custGeom>
          <a:ln w="383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E5FCA69E-392D-4EE3-BAF5-42D064890D26}"/>
              </a:ext>
            </a:extLst>
          </p:cNvPr>
          <p:cNvSpPr/>
          <p:nvPr/>
        </p:nvSpPr>
        <p:spPr>
          <a:xfrm>
            <a:off x="789485" y="5506476"/>
            <a:ext cx="7677581" cy="7677"/>
          </a:xfrm>
          <a:custGeom>
            <a:avLst/>
            <a:gdLst>
              <a:gd name="connsiteX0" fmla="*/ 0 w 7677581"/>
              <a:gd name="connsiteY0" fmla="*/ 0 h 7677"/>
              <a:gd name="connsiteX1" fmla="*/ 7677582 w 7677581"/>
              <a:gd name="connsiteY1" fmla="*/ 0 h 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7581" h="7677">
                <a:moveTo>
                  <a:pt x="0" y="0"/>
                </a:moveTo>
                <a:lnTo>
                  <a:pt x="7677582" y="0"/>
                </a:lnTo>
              </a:path>
            </a:pathLst>
          </a:custGeom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6F206B77-DF2E-45A3-8178-BF5B0ED4C49D}"/>
              </a:ext>
            </a:extLst>
          </p:cNvPr>
          <p:cNvSpPr/>
          <p:nvPr/>
        </p:nvSpPr>
        <p:spPr>
          <a:xfrm>
            <a:off x="789485" y="6138450"/>
            <a:ext cx="7677581" cy="7677"/>
          </a:xfrm>
          <a:custGeom>
            <a:avLst/>
            <a:gdLst>
              <a:gd name="connsiteX0" fmla="*/ 0 w 7677581"/>
              <a:gd name="connsiteY0" fmla="*/ 0 h 7677"/>
              <a:gd name="connsiteX1" fmla="*/ 7677582 w 7677581"/>
              <a:gd name="connsiteY1" fmla="*/ 0 h 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7581" h="7677">
                <a:moveTo>
                  <a:pt x="0" y="0"/>
                </a:moveTo>
                <a:lnTo>
                  <a:pt x="7677582" y="0"/>
                </a:lnTo>
              </a:path>
            </a:pathLst>
          </a:custGeom>
          <a:ln w="383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80E3AFB6-BD55-4674-8C4A-E54D35BE081B}"/>
              </a:ext>
            </a:extLst>
          </p:cNvPr>
          <p:cNvSpPr/>
          <p:nvPr/>
        </p:nvSpPr>
        <p:spPr>
          <a:xfrm>
            <a:off x="7120112" y="522881"/>
            <a:ext cx="172361" cy="262266"/>
          </a:xfrm>
          <a:custGeom>
            <a:avLst/>
            <a:gdLst>
              <a:gd name="connsiteX0" fmla="*/ 133206 w 172361"/>
              <a:gd name="connsiteY0" fmla="*/ 0 h 262266"/>
              <a:gd name="connsiteX1" fmla="*/ 172362 w 172361"/>
              <a:gd name="connsiteY1" fmla="*/ 262266 h 262266"/>
              <a:gd name="connsiteX2" fmla="*/ 102572 w 172361"/>
              <a:gd name="connsiteY2" fmla="*/ 262266 h 262266"/>
              <a:gd name="connsiteX3" fmla="*/ 98887 w 172361"/>
              <a:gd name="connsiteY3" fmla="*/ 215203 h 262266"/>
              <a:gd name="connsiteX4" fmla="*/ 74473 w 172361"/>
              <a:gd name="connsiteY4" fmla="*/ 215203 h 262266"/>
              <a:gd name="connsiteX5" fmla="*/ 70480 w 172361"/>
              <a:gd name="connsiteY5" fmla="*/ 262266 h 262266"/>
              <a:gd name="connsiteX6" fmla="*/ 0 w 172361"/>
              <a:gd name="connsiteY6" fmla="*/ 262266 h 262266"/>
              <a:gd name="connsiteX7" fmla="*/ 34626 w 172361"/>
              <a:gd name="connsiteY7" fmla="*/ 0 h 262266"/>
              <a:gd name="connsiteX8" fmla="*/ 133206 w 172361"/>
              <a:gd name="connsiteY8" fmla="*/ 0 h 262266"/>
              <a:gd name="connsiteX9" fmla="*/ 97121 w 172361"/>
              <a:gd name="connsiteY9" fmla="*/ 168676 h 262266"/>
              <a:gd name="connsiteX10" fmla="*/ 86833 w 172361"/>
              <a:gd name="connsiteY10" fmla="*/ 58426 h 262266"/>
              <a:gd name="connsiteX11" fmla="*/ 73935 w 172361"/>
              <a:gd name="connsiteY11" fmla="*/ 168676 h 262266"/>
              <a:gd name="connsiteX12" fmla="*/ 97121 w 172361"/>
              <a:gd name="connsiteY12" fmla="*/ 168676 h 26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361" h="262266">
                <a:moveTo>
                  <a:pt x="133206" y="0"/>
                </a:moveTo>
                <a:lnTo>
                  <a:pt x="172362" y="262266"/>
                </a:lnTo>
                <a:lnTo>
                  <a:pt x="102572" y="262266"/>
                </a:lnTo>
                <a:lnTo>
                  <a:pt x="98887" y="215203"/>
                </a:lnTo>
                <a:lnTo>
                  <a:pt x="74473" y="215203"/>
                </a:lnTo>
                <a:lnTo>
                  <a:pt x="70480" y="262266"/>
                </a:lnTo>
                <a:lnTo>
                  <a:pt x="0" y="262266"/>
                </a:lnTo>
                <a:lnTo>
                  <a:pt x="34626" y="0"/>
                </a:lnTo>
                <a:lnTo>
                  <a:pt x="133206" y="0"/>
                </a:lnTo>
                <a:close/>
                <a:moveTo>
                  <a:pt x="97121" y="168676"/>
                </a:moveTo>
                <a:cubicBezTo>
                  <a:pt x="93743" y="138964"/>
                  <a:pt x="90288" y="102265"/>
                  <a:pt x="86833" y="58426"/>
                </a:cubicBezTo>
                <a:cubicBezTo>
                  <a:pt x="80000" y="108715"/>
                  <a:pt x="75624" y="145490"/>
                  <a:pt x="73935" y="168676"/>
                </a:cubicBezTo>
                <a:lnTo>
                  <a:pt x="97121" y="168676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D2D1C221-948D-4131-B72D-3328EEF36136}"/>
              </a:ext>
            </a:extLst>
          </p:cNvPr>
          <p:cNvSpPr/>
          <p:nvPr/>
        </p:nvSpPr>
        <p:spPr>
          <a:xfrm>
            <a:off x="7291552" y="541538"/>
            <a:ext cx="99962" cy="243686"/>
          </a:xfrm>
          <a:custGeom>
            <a:avLst/>
            <a:gdLst>
              <a:gd name="connsiteX0" fmla="*/ 79617 w 99962"/>
              <a:gd name="connsiteY0" fmla="*/ 77 h 243686"/>
              <a:gd name="connsiteX1" fmla="*/ 79617 w 99962"/>
              <a:gd name="connsiteY1" fmla="*/ 33935 h 243686"/>
              <a:gd name="connsiteX2" fmla="*/ 97352 w 99962"/>
              <a:gd name="connsiteY2" fmla="*/ 33935 h 243686"/>
              <a:gd name="connsiteX3" fmla="*/ 97352 w 99962"/>
              <a:gd name="connsiteY3" fmla="*/ 68023 h 243686"/>
              <a:gd name="connsiteX4" fmla="*/ 79617 w 99962"/>
              <a:gd name="connsiteY4" fmla="*/ 68023 h 243686"/>
              <a:gd name="connsiteX5" fmla="*/ 79617 w 99962"/>
              <a:gd name="connsiteY5" fmla="*/ 183034 h 243686"/>
              <a:gd name="connsiteX6" fmla="*/ 81766 w 99962"/>
              <a:gd name="connsiteY6" fmla="*/ 206681 h 243686"/>
              <a:gd name="connsiteX7" fmla="*/ 99962 w 99962"/>
              <a:gd name="connsiteY7" fmla="*/ 209137 h 243686"/>
              <a:gd name="connsiteX8" fmla="*/ 99962 w 99962"/>
              <a:gd name="connsiteY8" fmla="*/ 243686 h 243686"/>
              <a:gd name="connsiteX9" fmla="*/ 73628 w 99962"/>
              <a:gd name="connsiteY9" fmla="*/ 243686 h 243686"/>
              <a:gd name="connsiteX10" fmla="*/ 41766 w 99962"/>
              <a:gd name="connsiteY10" fmla="*/ 241844 h 243686"/>
              <a:gd name="connsiteX11" fmla="*/ 24952 w 99962"/>
              <a:gd name="connsiteY11" fmla="*/ 233245 h 243686"/>
              <a:gd name="connsiteX12" fmla="*/ 15893 w 99962"/>
              <a:gd name="connsiteY12" fmla="*/ 217890 h 243686"/>
              <a:gd name="connsiteX13" fmla="*/ 14127 w 99962"/>
              <a:gd name="connsiteY13" fmla="*/ 177199 h 243686"/>
              <a:gd name="connsiteX14" fmla="*/ 14127 w 99962"/>
              <a:gd name="connsiteY14" fmla="*/ 67947 h 243686"/>
              <a:gd name="connsiteX15" fmla="*/ 0 w 99962"/>
              <a:gd name="connsiteY15" fmla="*/ 67947 h 243686"/>
              <a:gd name="connsiteX16" fmla="*/ 0 w 99962"/>
              <a:gd name="connsiteY16" fmla="*/ 33858 h 243686"/>
              <a:gd name="connsiteX17" fmla="*/ 14127 w 99962"/>
              <a:gd name="connsiteY17" fmla="*/ 33858 h 243686"/>
              <a:gd name="connsiteX18" fmla="*/ 14127 w 99962"/>
              <a:gd name="connsiteY18" fmla="*/ 0 h 243686"/>
              <a:gd name="connsiteX19" fmla="*/ 79617 w 99962"/>
              <a:gd name="connsiteY19" fmla="*/ 0 h 24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962" h="243686">
                <a:moveTo>
                  <a:pt x="79617" y="77"/>
                </a:moveTo>
                <a:lnTo>
                  <a:pt x="79617" y="33935"/>
                </a:lnTo>
                <a:lnTo>
                  <a:pt x="97352" y="33935"/>
                </a:lnTo>
                <a:lnTo>
                  <a:pt x="97352" y="68023"/>
                </a:lnTo>
                <a:lnTo>
                  <a:pt x="79617" y="68023"/>
                </a:lnTo>
                <a:lnTo>
                  <a:pt x="79617" y="183034"/>
                </a:lnTo>
                <a:cubicBezTo>
                  <a:pt x="79617" y="197160"/>
                  <a:pt x="80308" y="205068"/>
                  <a:pt x="81766" y="206681"/>
                </a:cubicBezTo>
                <a:cubicBezTo>
                  <a:pt x="83225" y="208293"/>
                  <a:pt x="89290" y="209137"/>
                  <a:pt x="99962" y="209137"/>
                </a:cubicBezTo>
                <a:lnTo>
                  <a:pt x="99962" y="243686"/>
                </a:lnTo>
                <a:lnTo>
                  <a:pt x="73628" y="243686"/>
                </a:lnTo>
                <a:cubicBezTo>
                  <a:pt x="58734" y="243686"/>
                  <a:pt x="48139" y="243072"/>
                  <a:pt x="41766" y="241844"/>
                </a:cubicBezTo>
                <a:cubicBezTo>
                  <a:pt x="35394" y="240615"/>
                  <a:pt x="29789" y="237775"/>
                  <a:pt x="24952" y="233245"/>
                </a:cubicBezTo>
                <a:cubicBezTo>
                  <a:pt x="20116" y="228792"/>
                  <a:pt x="17044" y="223648"/>
                  <a:pt x="15893" y="217890"/>
                </a:cubicBezTo>
                <a:cubicBezTo>
                  <a:pt x="14741" y="212132"/>
                  <a:pt x="14127" y="198542"/>
                  <a:pt x="14127" y="177199"/>
                </a:cubicBezTo>
                <a:lnTo>
                  <a:pt x="14127" y="67947"/>
                </a:lnTo>
                <a:lnTo>
                  <a:pt x="0" y="67947"/>
                </a:lnTo>
                <a:lnTo>
                  <a:pt x="0" y="33858"/>
                </a:lnTo>
                <a:lnTo>
                  <a:pt x="14127" y="33858"/>
                </a:lnTo>
                <a:lnTo>
                  <a:pt x="14127" y="0"/>
                </a:lnTo>
                <a:lnTo>
                  <a:pt x="79617" y="0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0AB3AFA6-79E8-43C9-B3A5-B25E0BAD6894}"/>
              </a:ext>
            </a:extLst>
          </p:cNvPr>
          <p:cNvSpPr/>
          <p:nvPr/>
        </p:nvSpPr>
        <p:spPr>
          <a:xfrm>
            <a:off x="7403338" y="522881"/>
            <a:ext cx="67409" cy="262266"/>
          </a:xfrm>
          <a:custGeom>
            <a:avLst/>
            <a:gdLst>
              <a:gd name="connsiteX0" fmla="*/ 0 w 67409"/>
              <a:gd name="connsiteY0" fmla="*/ 0 h 262266"/>
              <a:gd name="connsiteX1" fmla="*/ 67410 w 67409"/>
              <a:gd name="connsiteY1" fmla="*/ 0 h 262266"/>
              <a:gd name="connsiteX2" fmla="*/ 67410 w 67409"/>
              <a:gd name="connsiteY2" fmla="*/ 262266 h 262266"/>
              <a:gd name="connsiteX3" fmla="*/ 0 w 67409"/>
              <a:gd name="connsiteY3" fmla="*/ 262266 h 26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9" h="262266">
                <a:moveTo>
                  <a:pt x="0" y="0"/>
                </a:moveTo>
                <a:lnTo>
                  <a:pt x="67410" y="0"/>
                </a:lnTo>
                <a:lnTo>
                  <a:pt x="67410" y="262266"/>
                </a:lnTo>
                <a:lnTo>
                  <a:pt x="0" y="262266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56D0B697-BAF6-4308-8C50-D82B65850E6E}"/>
              </a:ext>
            </a:extLst>
          </p:cNvPr>
          <p:cNvSpPr/>
          <p:nvPr/>
        </p:nvSpPr>
        <p:spPr>
          <a:xfrm>
            <a:off x="7491093" y="566260"/>
            <a:ext cx="147562" cy="222649"/>
          </a:xfrm>
          <a:custGeom>
            <a:avLst/>
            <a:gdLst>
              <a:gd name="connsiteX0" fmla="*/ 61421 w 147562"/>
              <a:gd name="connsiteY0" fmla="*/ 87141 h 222649"/>
              <a:gd name="connsiteX1" fmla="*/ 0 w 147562"/>
              <a:gd name="connsiteY1" fmla="*/ 87141 h 222649"/>
              <a:gd name="connsiteX2" fmla="*/ 0 w 147562"/>
              <a:gd name="connsiteY2" fmla="*/ 72707 h 222649"/>
              <a:gd name="connsiteX3" fmla="*/ 5758 w 147562"/>
              <a:gd name="connsiteY3" fmla="*/ 34242 h 222649"/>
              <a:gd name="connsiteX4" fmla="*/ 28867 w 147562"/>
              <a:gd name="connsiteY4" fmla="*/ 10365 h 222649"/>
              <a:gd name="connsiteX5" fmla="*/ 73858 w 147562"/>
              <a:gd name="connsiteY5" fmla="*/ 0 h 222649"/>
              <a:gd name="connsiteX6" fmla="*/ 123916 w 147562"/>
              <a:gd name="connsiteY6" fmla="*/ 11747 h 222649"/>
              <a:gd name="connsiteX7" fmla="*/ 144185 w 147562"/>
              <a:gd name="connsiteY7" fmla="*/ 40614 h 222649"/>
              <a:gd name="connsiteX8" fmla="*/ 147563 w 147562"/>
              <a:gd name="connsiteY8" fmla="*/ 110941 h 222649"/>
              <a:gd name="connsiteX9" fmla="*/ 147563 w 147562"/>
              <a:gd name="connsiteY9" fmla="*/ 218811 h 222649"/>
              <a:gd name="connsiteX10" fmla="*/ 83762 w 147562"/>
              <a:gd name="connsiteY10" fmla="*/ 218811 h 222649"/>
              <a:gd name="connsiteX11" fmla="*/ 83762 w 147562"/>
              <a:gd name="connsiteY11" fmla="*/ 199540 h 222649"/>
              <a:gd name="connsiteX12" fmla="*/ 68330 w 147562"/>
              <a:gd name="connsiteY12" fmla="*/ 216892 h 222649"/>
              <a:gd name="connsiteX13" fmla="*/ 45835 w 147562"/>
              <a:gd name="connsiteY13" fmla="*/ 222650 h 222649"/>
              <a:gd name="connsiteX14" fmla="*/ 14357 w 147562"/>
              <a:gd name="connsiteY14" fmla="*/ 213053 h 222649"/>
              <a:gd name="connsiteX15" fmla="*/ 76 w 147562"/>
              <a:gd name="connsiteY15" fmla="*/ 170826 h 222649"/>
              <a:gd name="connsiteX16" fmla="*/ 76 w 147562"/>
              <a:gd name="connsiteY16" fmla="*/ 153168 h 222649"/>
              <a:gd name="connsiteX17" fmla="*/ 7678 w 147562"/>
              <a:gd name="connsiteY17" fmla="*/ 120308 h 222649"/>
              <a:gd name="connsiteX18" fmla="*/ 45374 w 147562"/>
              <a:gd name="connsiteY18" fmla="*/ 99885 h 222649"/>
              <a:gd name="connsiteX19" fmla="*/ 79847 w 147562"/>
              <a:gd name="connsiteY19" fmla="*/ 82918 h 222649"/>
              <a:gd name="connsiteX20" fmla="*/ 82073 w 147562"/>
              <a:gd name="connsiteY20" fmla="*/ 65106 h 222649"/>
              <a:gd name="connsiteX21" fmla="*/ 79540 w 147562"/>
              <a:gd name="connsiteY21" fmla="*/ 43225 h 222649"/>
              <a:gd name="connsiteX22" fmla="*/ 71248 w 147562"/>
              <a:gd name="connsiteY22" fmla="*/ 38158 h 222649"/>
              <a:gd name="connsiteX23" fmla="*/ 63033 w 147562"/>
              <a:gd name="connsiteY23" fmla="*/ 42457 h 222649"/>
              <a:gd name="connsiteX24" fmla="*/ 61421 w 147562"/>
              <a:gd name="connsiteY24" fmla="*/ 64645 h 222649"/>
              <a:gd name="connsiteX25" fmla="*/ 61421 w 147562"/>
              <a:gd name="connsiteY25" fmla="*/ 87141 h 222649"/>
              <a:gd name="connsiteX26" fmla="*/ 82073 w 147562"/>
              <a:gd name="connsiteY26" fmla="*/ 116622 h 222649"/>
              <a:gd name="connsiteX27" fmla="*/ 63954 w 147562"/>
              <a:gd name="connsiteY27" fmla="*/ 135893 h 222649"/>
              <a:gd name="connsiteX28" fmla="*/ 61497 w 147562"/>
              <a:gd name="connsiteY28" fmla="*/ 158235 h 222649"/>
              <a:gd name="connsiteX29" fmla="*/ 63647 w 147562"/>
              <a:gd name="connsiteY29" fmla="*/ 179732 h 222649"/>
              <a:gd name="connsiteX30" fmla="*/ 72246 w 147562"/>
              <a:gd name="connsiteY30" fmla="*/ 184569 h 222649"/>
              <a:gd name="connsiteX31" fmla="*/ 80230 w 147562"/>
              <a:gd name="connsiteY31" fmla="*/ 180807 h 222649"/>
              <a:gd name="connsiteX32" fmla="*/ 82073 w 147562"/>
              <a:gd name="connsiteY32" fmla="*/ 160845 h 222649"/>
              <a:gd name="connsiteX33" fmla="*/ 82073 w 147562"/>
              <a:gd name="connsiteY33" fmla="*/ 116622 h 2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7562" h="222649">
                <a:moveTo>
                  <a:pt x="61421" y="87141"/>
                </a:moveTo>
                <a:lnTo>
                  <a:pt x="0" y="87141"/>
                </a:lnTo>
                <a:lnTo>
                  <a:pt x="0" y="72707"/>
                </a:lnTo>
                <a:cubicBezTo>
                  <a:pt x="0" y="56123"/>
                  <a:pt x="1919" y="43302"/>
                  <a:pt x="5758" y="34242"/>
                </a:cubicBezTo>
                <a:cubicBezTo>
                  <a:pt x="9597" y="25259"/>
                  <a:pt x="17275" y="17275"/>
                  <a:pt x="28867" y="10365"/>
                </a:cubicBezTo>
                <a:cubicBezTo>
                  <a:pt x="40384" y="3455"/>
                  <a:pt x="55432" y="0"/>
                  <a:pt x="73858" y="0"/>
                </a:cubicBezTo>
                <a:cubicBezTo>
                  <a:pt x="95970" y="0"/>
                  <a:pt x="112707" y="3916"/>
                  <a:pt x="123916" y="11747"/>
                </a:cubicBezTo>
                <a:cubicBezTo>
                  <a:pt x="135125" y="19578"/>
                  <a:pt x="141882" y="29175"/>
                  <a:pt x="144185" y="40614"/>
                </a:cubicBezTo>
                <a:cubicBezTo>
                  <a:pt x="146412" y="51977"/>
                  <a:pt x="147563" y="75471"/>
                  <a:pt x="147563" y="110941"/>
                </a:cubicBezTo>
                <a:lnTo>
                  <a:pt x="147563" y="218811"/>
                </a:lnTo>
                <a:lnTo>
                  <a:pt x="83762" y="218811"/>
                </a:lnTo>
                <a:lnTo>
                  <a:pt x="83762" y="199540"/>
                </a:lnTo>
                <a:cubicBezTo>
                  <a:pt x="79770" y="207218"/>
                  <a:pt x="74626" y="213053"/>
                  <a:pt x="68330" y="216892"/>
                </a:cubicBezTo>
                <a:cubicBezTo>
                  <a:pt x="62035" y="220730"/>
                  <a:pt x="54511" y="222650"/>
                  <a:pt x="45835" y="222650"/>
                </a:cubicBezTo>
                <a:cubicBezTo>
                  <a:pt x="34395" y="222650"/>
                  <a:pt x="23954" y="219425"/>
                  <a:pt x="14357" y="213053"/>
                </a:cubicBezTo>
                <a:cubicBezTo>
                  <a:pt x="4837" y="206604"/>
                  <a:pt x="76" y="192554"/>
                  <a:pt x="76" y="170826"/>
                </a:cubicBezTo>
                <a:lnTo>
                  <a:pt x="76" y="153168"/>
                </a:lnTo>
                <a:cubicBezTo>
                  <a:pt x="76" y="137122"/>
                  <a:pt x="2610" y="126143"/>
                  <a:pt x="7678" y="120308"/>
                </a:cubicBezTo>
                <a:cubicBezTo>
                  <a:pt x="12745" y="114473"/>
                  <a:pt x="25336" y="107640"/>
                  <a:pt x="45374" y="99885"/>
                </a:cubicBezTo>
                <a:cubicBezTo>
                  <a:pt x="66871" y="91440"/>
                  <a:pt x="78311" y="85835"/>
                  <a:pt x="79847" y="82918"/>
                </a:cubicBezTo>
                <a:cubicBezTo>
                  <a:pt x="81382" y="80000"/>
                  <a:pt x="82073" y="74089"/>
                  <a:pt x="82073" y="65106"/>
                </a:cubicBezTo>
                <a:cubicBezTo>
                  <a:pt x="82073" y="53897"/>
                  <a:pt x="81228" y="46603"/>
                  <a:pt x="79540" y="43225"/>
                </a:cubicBezTo>
                <a:cubicBezTo>
                  <a:pt x="77850" y="39847"/>
                  <a:pt x="75087" y="38158"/>
                  <a:pt x="71248" y="38158"/>
                </a:cubicBezTo>
                <a:cubicBezTo>
                  <a:pt x="66871" y="38158"/>
                  <a:pt x="64108" y="39616"/>
                  <a:pt x="63033" y="42457"/>
                </a:cubicBezTo>
                <a:cubicBezTo>
                  <a:pt x="61958" y="45298"/>
                  <a:pt x="61421" y="52745"/>
                  <a:pt x="61421" y="64645"/>
                </a:cubicBezTo>
                <a:lnTo>
                  <a:pt x="61421" y="87141"/>
                </a:lnTo>
                <a:close/>
                <a:moveTo>
                  <a:pt x="82073" y="116622"/>
                </a:moveTo>
                <a:cubicBezTo>
                  <a:pt x="71632" y="124300"/>
                  <a:pt x="65566" y="130672"/>
                  <a:pt x="63954" y="135893"/>
                </a:cubicBezTo>
                <a:cubicBezTo>
                  <a:pt x="62265" y="141037"/>
                  <a:pt x="61497" y="148484"/>
                  <a:pt x="61497" y="158235"/>
                </a:cubicBezTo>
                <a:cubicBezTo>
                  <a:pt x="61497" y="169367"/>
                  <a:pt x="62188" y="176508"/>
                  <a:pt x="63647" y="179732"/>
                </a:cubicBezTo>
                <a:cubicBezTo>
                  <a:pt x="65106" y="182957"/>
                  <a:pt x="67946" y="184569"/>
                  <a:pt x="72246" y="184569"/>
                </a:cubicBezTo>
                <a:cubicBezTo>
                  <a:pt x="76315" y="184569"/>
                  <a:pt x="79002" y="183341"/>
                  <a:pt x="80230" y="180807"/>
                </a:cubicBezTo>
                <a:cubicBezTo>
                  <a:pt x="81459" y="178273"/>
                  <a:pt x="82073" y="171594"/>
                  <a:pt x="82073" y="160845"/>
                </a:cubicBezTo>
                <a:lnTo>
                  <a:pt x="82073" y="116622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0D2ACE53-EA83-4D94-85F3-2610BA76A876}"/>
              </a:ext>
            </a:extLst>
          </p:cNvPr>
          <p:cNvSpPr/>
          <p:nvPr/>
        </p:nvSpPr>
        <p:spPr>
          <a:xfrm>
            <a:off x="7656391" y="566336"/>
            <a:ext cx="143724" cy="222649"/>
          </a:xfrm>
          <a:custGeom>
            <a:avLst/>
            <a:gdLst>
              <a:gd name="connsiteX0" fmla="*/ 138580 w 143724"/>
              <a:gd name="connsiteY0" fmla="*/ 72400 h 222649"/>
              <a:gd name="connsiteX1" fmla="*/ 80538 w 143724"/>
              <a:gd name="connsiteY1" fmla="*/ 72400 h 222649"/>
              <a:gd name="connsiteX2" fmla="*/ 80538 w 143724"/>
              <a:gd name="connsiteY2" fmla="*/ 60806 h 222649"/>
              <a:gd name="connsiteX3" fmla="*/ 78849 w 143724"/>
              <a:gd name="connsiteY3" fmla="*/ 42073 h 222649"/>
              <a:gd name="connsiteX4" fmla="*/ 70327 w 143724"/>
              <a:gd name="connsiteY4" fmla="*/ 38158 h 222649"/>
              <a:gd name="connsiteX5" fmla="*/ 62035 w 143724"/>
              <a:gd name="connsiteY5" fmla="*/ 41766 h 222649"/>
              <a:gd name="connsiteX6" fmla="*/ 59271 w 143724"/>
              <a:gd name="connsiteY6" fmla="*/ 52668 h 222649"/>
              <a:gd name="connsiteX7" fmla="*/ 60653 w 143724"/>
              <a:gd name="connsiteY7" fmla="*/ 67179 h 222649"/>
              <a:gd name="connsiteX8" fmla="*/ 68945 w 143724"/>
              <a:gd name="connsiteY8" fmla="*/ 77313 h 222649"/>
              <a:gd name="connsiteX9" fmla="*/ 97275 w 143724"/>
              <a:gd name="connsiteY9" fmla="*/ 93359 h 222649"/>
              <a:gd name="connsiteX10" fmla="*/ 134818 w 143724"/>
              <a:gd name="connsiteY10" fmla="*/ 119540 h 222649"/>
              <a:gd name="connsiteX11" fmla="*/ 143725 w 143724"/>
              <a:gd name="connsiteY11" fmla="*/ 155318 h 222649"/>
              <a:gd name="connsiteX12" fmla="*/ 136891 w 143724"/>
              <a:gd name="connsiteY12" fmla="*/ 194857 h 222649"/>
              <a:gd name="connsiteX13" fmla="*/ 114089 w 143724"/>
              <a:gd name="connsiteY13" fmla="*/ 215433 h 222649"/>
              <a:gd name="connsiteX14" fmla="*/ 75548 w 143724"/>
              <a:gd name="connsiteY14" fmla="*/ 222650 h 222649"/>
              <a:gd name="connsiteX15" fmla="*/ 32783 w 143724"/>
              <a:gd name="connsiteY15" fmla="*/ 214896 h 222649"/>
              <a:gd name="connsiteX16" fmla="*/ 8369 w 143724"/>
              <a:gd name="connsiteY16" fmla="*/ 193859 h 222649"/>
              <a:gd name="connsiteX17" fmla="*/ 1689 w 143724"/>
              <a:gd name="connsiteY17" fmla="*/ 153628 h 222649"/>
              <a:gd name="connsiteX18" fmla="*/ 1689 w 143724"/>
              <a:gd name="connsiteY18" fmla="*/ 143264 h 222649"/>
              <a:gd name="connsiteX19" fmla="*/ 59732 w 143724"/>
              <a:gd name="connsiteY19" fmla="*/ 143264 h 222649"/>
              <a:gd name="connsiteX20" fmla="*/ 59732 w 143724"/>
              <a:gd name="connsiteY20" fmla="*/ 156853 h 222649"/>
              <a:gd name="connsiteX21" fmla="*/ 61958 w 143724"/>
              <a:gd name="connsiteY21" fmla="*/ 179348 h 222649"/>
              <a:gd name="connsiteX22" fmla="*/ 70711 w 143724"/>
              <a:gd name="connsiteY22" fmla="*/ 184492 h 222649"/>
              <a:gd name="connsiteX23" fmla="*/ 80538 w 143724"/>
              <a:gd name="connsiteY23" fmla="*/ 181037 h 222649"/>
              <a:gd name="connsiteX24" fmla="*/ 83302 w 143724"/>
              <a:gd name="connsiteY24" fmla="*/ 166373 h 222649"/>
              <a:gd name="connsiteX25" fmla="*/ 79693 w 143724"/>
              <a:gd name="connsiteY25" fmla="*/ 147103 h 222649"/>
              <a:gd name="connsiteX26" fmla="*/ 41536 w 143724"/>
              <a:gd name="connsiteY26" fmla="*/ 124146 h 222649"/>
              <a:gd name="connsiteX27" fmla="*/ 6296 w 143724"/>
              <a:gd name="connsiteY27" fmla="*/ 94741 h 222649"/>
              <a:gd name="connsiteX28" fmla="*/ 0 w 143724"/>
              <a:gd name="connsiteY28" fmla="*/ 63417 h 222649"/>
              <a:gd name="connsiteX29" fmla="*/ 6833 w 143724"/>
              <a:gd name="connsiteY29" fmla="*/ 25490 h 222649"/>
              <a:gd name="connsiteX30" fmla="*/ 29943 w 143724"/>
              <a:gd name="connsiteY30" fmla="*/ 6603 h 222649"/>
              <a:gd name="connsiteX31" fmla="*/ 67793 w 143724"/>
              <a:gd name="connsiteY31" fmla="*/ 0 h 222649"/>
              <a:gd name="connsiteX32" fmla="*/ 104185 w 143724"/>
              <a:gd name="connsiteY32" fmla="*/ 5451 h 222649"/>
              <a:gd name="connsiteX33" fmla="*/ 127218 w 143724"/>
              <a:gd name="connsiteY33" fmla="*/ 19731 h 222649"/>
              <a:gd name="connsiteX34" fmla="*/ 136968 w 143724"/>
              <a:gd name="connsiteY34" fmla="*/ 36238 h 222649"/>
              <a:gd name="connsiteX35" fmla="*/ 138657 w 143724"/>
              <a:gd name="connsiteY35" fmla="*/ 60039 h 222649"/>
              <a:gd name="connsiteX36" fmla="*/ 138657 w 143724"/>
              <a:gd name="connsiteY36" fmla="*/ 72400 h 2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3724" h="222649">
                <a:moveTo>
                  <a:pt x="138580" y="72400"/>
                </a:moveTo>
                <a:lnTo>
                  <a:pt x="80538" y="72400"/>
                </a:lnTo>
                <a:lnTo>
                  <a:pt x="80538" y="60806"/>
                </a:lnTo>
                <a:cubicBezTo>
                  <a:pt x="80538" y="50902"/>
                  <a:pt x="79924" y="44684"/>
                  <a:pt x="78849" y="42073"/>
                </a:cubicBezTo>
                <a:cubicBezTo>
                  <a:pt x="77697" y="39463"/>
                  <a:pt x="74856" y="38158"/>
                  <a:pt x="70327" y="38158"/>
                </a:cubicBezTo>
                <a:cubicBezTo>
                  <a:pt x="66641" y="38158"/>
                  <a:pt x="63878" y="39386"/>
                  <a:pt x="62035" y="41766"/>
                </a:cubicBezTo>
                <a:cubicBezTo>
                  <a:pt x="60192" y="44223"/>
                  <a:pt x="59271" y="47831"/>
                  <a:pt x="59271" y="52668"/>
                </a:cubicBezTo>
                <a:cubicBezTo>
                  <a:pt x="59271" y="59271"/>
                  <a:pt x="59732" y="64108"/>
                  <a:pt x="60653" y="67179"/>
                </a:cubicBezTo>
                <a:cubicBezTo>
                  <a:pt x="61574" y="70250"/>
                  <a:pt x="64338" y="73628"/>
                  <a:pt x="68945" y="77313"/>
                </a:cubicBezTo>
                <a:cubicBezTo>
                  <a:pt x="73551" y="80998"/>
                  <a:pt x="82995" y="86296"/>
                  <a:pt x="97275" y="93359"/>
                </a:cubicBezTo>
                <a:cubicBezTo>
                  <a:pt x="116316" y="102649"/>
                  <a:pt x="128830" y="111402"/>
                  <a:pt x="134818" y="119540"/>
                </a:cubicBezTo>
                <a:cubicBezTo>
                  <a:pt x="140807" y="127755"/>
                  <a:pt x="143725" y="139655"/>
                  <a:pt x="143725" y="155318"/>
                </a:cubicBezTo>
                <a:cubicBezTo>
                  <a:pt x="143725" y="172822"/>
                  <a:pt x="141421" y="185951"/>
                  <a:pt x="136891" y="194857"/>
                </a:cubicBezTo>
                <a:cubicBezTo>
                  <a:pt x="132361" y="203763"/>
                  <a:pt x="124761" y="210596"/>
                  <a:pt x="114089" y="215433"/>
                </a:cubicBezTo>
                <a:cubicBezTo>
                  <a:pt x="103417" y="220270"/>
                  <a:pt x="90595" y="222650"/>
                  <a:pt x="75548" y="222650"/>
                </a:cubicBezTo>
                <a:cubicBezTo>
                  <a:pt x="58887" y="222650"/>
                  <a:pt x="44607" y="220040"/>
                  <a:pt x="32783" y="214896"/>
                </a:cubicBezTo>
                <a:cubicBezTo>
                  <a:pt x="20960" y="209752"/>
                  <a:pt x="12821" y="202688"/>
                  <a:pt x="8369" y="193859"/>
                </a:cubicBezTo>
                <a:cubicBezTo>
                  <a:pt x="3916" y="185030"/>
                  <a:pt x="1689" y="171594"/>
                  <a:pt x="1689" y="153628"/>
                </a:cubicBezTo>
                <a:lnTo>
                  <a:pt x="1689" y="143264"/>
                </a:lnTo>
                <a:lnTo>
                  <a:pt x="59732" y="143264"/>
                </a:lnTo>
                <a:lnTo>
                  <a:pt x="59732" y="156853"/>
                </a:lnTo>
                <a:cubicBezTo>
                  <a:pt x="59732" y="168369"/>
                  <a:pt x="60423" y="175893"/>
                  <a:pt x="61958" y="179348"/>
                </a:cubicBezTo>
                <a:cubicBezTo>
                  <a:pt x="63417" y="182803"/>
                  <a:pt x="66334" y="184492"/>
                  <a:pt x="70711" y="184492"/>
                </a:cubicBezTo>
                <a:cubicBezTo>
                  <a:pt x="75394" y="184492"/>
                  <a:pt x="78695" y="183341"/>
                  <a:pt x="80538" y="181037"/>
                </a:cubicBezTo>
                <a:cubicBezTo>
                  <a:pt x="82380" y="178734"/>
                  <a:pt x="83302" y="173820"/>
                  <a:pt x="83302" y="166373"/>
                </a:cubicBezTo>
                <a:cubicBezTo>
                  <a:pt x="83302" y="156085"/>
                  <a:pt x="82150" y="149713"/>
                  <a:pt x="79693" y="147103"/>
                </a:cubicBezTo>
                <a:cubicBezTo>
                  <a:pt x="77236" y="144492"/>
                  <a:pt x="64492" y="136815"/>
                  <a:pt x="41536" y="124146"/>
                </a:cubicBezTo>
                <a:cubicBezTo>
                  <a:pt x="22265" y="113321"/>
                  <a:pt x="10518" y="103571"/>
                  <a:pt x="6296" y="94741"/>
                </a:cubicBezTo>
                <a:cubicBezTo>
                  <a:pt x="2073" y="85912"/>
                  <a:pt x="0" y="75471"/>
                  <a:pt x="0" y="63417"/>
                </a:cubicBezTo>
                <a:cubicBezTo>
                  <a:pt x="0" y="46296"/>
                  <a:pt x="2303" y="33628"/>
                  <a:pt x="6833" y="25490"/>
                </a:cubicBezTo>
                <a:cubicBezTo>
                  <a:pt x="11363" y="17351"/>
                  <a:pt x="19040" y="11056"/>
                  <a:pt x="29943" y="6603"/>
                </a:cubicBezTo>
                <a:cubicBezTo>
                  <a:pt x="40845" y="2150"/>
                  <a:pt x="53436" y="0"/>
                  <a:pt x="67793" y="0"/>
                </a:cubicBezTo>
                <a:cubicBezTo>
                  <a:pt x="82073" y="0"/>
                  <a:pt x="94204" y="1843"/>
                  <a:pt x="104185" y="5451"/>
                </a:cubicBezTo>
                <a:cubicBezTo>
                  <a:pt x="114166" y="9060"/>
                  <a:pt x="121843" y="13820"/>
                  <a:pt x="127218" y="19731"/>
                </a:cubicBezTo>
                <a:cubicBezTo>
                  <a:pt x="132592" y="25643"/>
                  <a:pt x="135816" y="31171"/>
                  <a:pt x="136968" y="36238"/>
                </a:cubicBezTo>
                <a:cubicBezTo>
                  <a:pt x="138120" y="41305"/>
                  <a:pt x="138657" y="49213"/>
                  <a:pt x="138657" y="60039"/>
                </a:cubicBezTo>
                <a:lnTo>
                  <a:pt x="138657" y="72400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68906D8D-E4CF-4BEE-8AB3-1E7F256F5DAE}"/>
              </a:ext>
            </a:extLst>
          </p:cNvPr>
          <p:cNvSpPr/>
          <p:nvPr/>
        </p:nvSpPr>
        <p:spPr>
          <a:xfrm>
            <a:off x="7877812" y="522881"/>
            <a:ext cx="152170" cy="262266"/>
          </a:xfrm>
          <a:custGeom>
            <a:avLst/>
            <a:gdLst>
              <a:gd name="connsiteX0" fmla="*/ 0 w 152170"/>
              <a:gd name="connsiteY0" fmla="*/ 0 h 262266"/>
              <a:gd name="connsiteX1" fmla="*/ 48215 w 152170"/>
              <a:gd name="connsiteY1" fmla="*/ 0 h 262266"/>
              <a:gd name="connsiteX2" fmla="*/ 113552 w 152170"/>
              <a:gd name="connsiteY2" fmla="*/ 3685 h 262266"/>
              <a:gd name="connsiteX3" fmla="*/ 141421 w 152170"/>
              <a:gd name="connsiteY3" fmla="*/ 22726 h 262266"/>
              <a:gd name="connsiteX4" fmla="*/ 152170 w 152170"/>
              <a:gd name="connsiteY4" fmla="*/ 71555 h 262266"/>
              <a:gd name="connsiteX5" fmla="*/ 144569 w 152170"/>
              <a:gd name="connsiteY5" fmla="*/ 112707 h 262266"/>
              <a:gd name="connsiteX6" fmla="*/ 114627 w 152170"/>
              <a:gd name="connsiteY6" fmla="*/ 125375 h 262266"/>
              <a:gd name="connsiteX7" fmla="*/ 141806 w 152170"/>
              <a:gd name="connsiteY7" fmla="*/ 138811 h 262266"/>
              <a:gd name="connsiteX8" fmla="*/ 150481 w 152170"/>
              <a:gd name="connsiteY8" fmla="*/ 154319 h 262266"/>
              <a:gd name="connsiteX9" fmla="*/ 152170 w 152170"/>
              <a:gd name="connsiteY9" fmla="*/ 193091 h 262266"/>
              <a:gd name="connsiteX10" fmla="*/ 152170 w 152170"/>
              <a:gd name="connsiteY10" fmla="*/ 262266 h 262266"/>
              <a:gd name="connsiteX11" fmla="*/ 88830 w 152170"/>
              <a:gd name="connsiteY11" fmla="*/ 262266 h 262266"/>
              <a:gd name="connsiteX12" fmla="*/ 88830 w 152170"/>
              <a:gd name="connsiteY12" fmla="*/ 175049 h 262266"/>
              <a:gd name="connsiteX13" fmla="*/ 85528 w 152170"/>
              <a:gd name="connsiteY13" fmla="*/ 148945 h 262266"/>
              <a:gd name="connsiteX14" fmla="*/ 68177 w 152170"/>
              <a:gd name="connsiteY14" fmla="*/ 143955 h 262266"/>
              <a:gd name="connsiteX15" fmla="*/ 68177 w 152170"/>
              <a:gd name="connsiteY15" fmla="*/ 262266 h 262266"/>
              <a:gd name="connsiteX16" fmla="*/ 0 w 152170"/>
              <a:gd name="connsiteY16" fmla="*/ 262266 h 262266"/>
              <a:gd name="connsiteX17" fmla="*/ 0 w 152170"/>
              <a:gd name="connsiteY17" fmla="*/ 0 h 262266"/>
              <a:gd name="connsiteX18" fmla="*/ 68177 w 152170"/>
              <a:gd name="connsiteY18" fmla="*/ 44837 h 262266"/>
              <a:gd name="connsiteX19" fmla="*/ 68177 w 152170"/>
              <a:gd name="connsiteY19" fmla="*/ 103110 h 262266"/>
              <a:gd name="connsiteX20" fmla="*/ 84224 w 152170"/>
              <a:gd name="connsiteY20" fmla="*/ 99962 h 262266"/>
              <a:gd name="connsiteX21" fmla="*/ 88830 w 152170"/>
              <a:gd name="connsiteY21" fmla="*/ 79463 h 262266"/>
              <a:gd name="connsiteX22" fmla="*/ 88830 w 152170"/>
              <a:gd name="connsiteY22" fmla="*/ 65029 h 262266"/>
              <a:gd name="connsiteX23" fmla="*/ 84377 w 152170"/>
              <a:gd name="connsiteY23" fmla="*/ 48676 h 262266"/>
              <a:gd name="connsiteX24" fmla="*/ 68177 w 152170"/>
              <a:gd name="connsiteY24" fmla="*/ 44837 h 26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2170" h="262266">
                <a:moveTo>
                  <a:pt x="0" y="0"/>
                </a:moveTo>
                <a:lnTo>
                  <a:pt x="48215" y="0"/>
                </a:lnTo>
                <a:cubicBezTo>
                  <a:pt x="80385" y="0"/>
                  <a:pt x="102112" y="1228"/>
                  <a:pt x="113552" y="3685"/>
                </a:cubicBezTo>
                <a:cubicBezTo>
                  <a:pt x="124914" y="6142"/>
                  <a:pt x="134205" y="12514"/>
                  <a:pt x="141421" y="22726"/>
                </a:cubicBezTo>
                <a:cubicBezTo>
                  <a:pt x="148562" y="32937"/>
                  <a:pt x="152170" y="49213"/>
                  <a:pt x="152170" y="71555"/>
                </a:cubicBezTo>
                <a:cubicBezTo>
                  <a:pt x="152170" y="91977"/>
                  <a:pt x="149636" y="105644"/>
                  <a:pt x="144569" y="112707"/>
                </a:cubicBezTo>
                <a:cubicBezTo>
                  <a:pt x="139502" y="119694"/>
                  <a:pt x="129521" y="123916"/>
                  <a:pt x="114627" y="125375"/>
                </a:cubicBezTo>
                <a:cubicBezTo>
                  <a:pt x="128139" y="128753"/>
                  <a:pt x="137198" y="133206"/>
                  <a:pt x="141806" y="138811"/>
                </a:cubicBezTo>
                <a:cubicBezTo>
                  <a:pt x="146412" y="144415"/>
                  <a:pt x="149330" y="149559"/>
                  <a:pt x="150481" y="154319"/>
                </a:cubicBezTo>
                <a:cubicBezTo>
                  <a:pt x="151632" y="159003"/>
                  <a:pt x="152170" y="171978"/>
                  <a:pt x="152170" y="193091"/>
                </a:cubicBezTo>
                <a:lnTo>
                  <a:pt x="152170" y="262266"/>
                </a:lnTo>
                <a:lnTo>
                  <a:pt x="88830" y="262266"/>
                </a:lnTo>
                <a:lnTo>
                  <a:pt x="88830" y="175049"/>
                </a:lnTo>
                <a:cubicBezTo>
                  <a:pt x="88830" y="160999"/>
                  <a:pt x="87755" y="152323"/>
                  <a:pt x="85528" y="148945"/>
                </a:cubicBezTo>
                <a:cubicBezTo>
                  <a:pt x="83303" y="145567"/>
                  <a:pt x="77544" y="143955"/>
                  <a:pt x="68177" y="143955"/>
                </a:cubicBezTo>
                <a:lnTo>
                  <a:pt x="68177" y="262266"/>
                </a:lnTo>
                <a:lnTo>
                  <a:pt x="0" y="262266"/>
                </a:lnTo>
                <a:lnTo>
                  <a:pt x="0" y="0"/>
                </a:lnTo>
                <a:close/>
                <a:moveTo>
                  <a:pt x="68177" y="44837"/>
                </a:moveTo>
                <a:lnTo>
                  <a:pt x="68177" y="103110"/>
                </a:lnTo>
                <a:cubicBezTo>
                  <a:pt x="75778" y="103110"/>
                  <a:pt x="81153" y="102035"/>
                  <a:pt x="84224" y="99962"/>
                </a:cubicBezTo>
                <a:cubicBezTo>
                  <a:pt x="87294" y="97889"/>
                  <a:pt x="88830" y="91056"/>
                  <a:pt x="88830" y="79463"/>
                </a:cubicBezTo>
                <a:lnTo>
                  <a:pt x="88830" y="65029"/>
                </a:lnTo>
                <a:cubicBezTo>
                  <a:pt x="88830" y="56737"/>
                  <a:pt x="87371" y="51286"/>
                  <a:pt x="84377" y="48676"/>
                </a:cubicBezTo>
                <a:cubicBezTo>
                  <a:pt x="81459" y="46142"/>
                  <a:pt x="76008" y="44837"/>
                  <a:pt x="68177" y="44837"/>
                </a:cubicBezTo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3C28565E-436D-4AB4-AC4C-C60ACFD9EB0F}"/>
              </a:ext>
            </a:extLst>
          </p:cNvPr>
          <p:cNvSpPr/>
          <p:nvPr/>
        </p:nvSpPr>
        <p:spPr>
          <a:xfrm>
            <a:off x="8052477" y="566260"/>
            <a:ext cx="150481" cy="222649"/>
          </a:xfrm>
          <a:custGeom>
            <a:avLst/>
            <a:gdLst>
              <a:gd name="connsiteX0" fmla="*/ 150328 w 150481"/>
              <a:gd name="connsiteY0" fmla="*/ 115240 h 222649"/>
              <a:gd name="connsiteX1" fmla="*/ 65413 w 150481"/>
              <a:gd name="connsiteY1" fmla="*/ 115240 h 222649"/>
              <a:gd name="connsiteX2" fmla="*/ 65413 w 150481"/>
              <a:gd name="connsiteY2" fmla="*/ 161613 h 222649"/>
              <a:gd name="connsiteX3" fmla="*/ 67563 w 150481"/>
              <a:gd name="connsiteY3" fmla="*/ 180346 h 222649"/>
              <a:gd name="connsiteX4" fmla="*/ 75778 w 150481"/>
              <a:gd name="connsiteY4" fmla="*/ 184569 h 222649"/>
              <a:gd name="connsiteX5" fmla="*/ 85913 w 150481"/>
              <a:gd name="connsiteY5" fmla="*/ 178964 h 222649"/>
              <a:gd name="connsiteX6" fmla="*/ 88446 w 150481"/>
              <a:gd name="connsiteY6" fmla="*/ 157390 h 222649"/>
              <a:gd name="connsiteX7" fmla="*/ 88446 w 150481"/>
              <a:gd name="connsiteY7" fmla="*/ 129137 h 222649"/>
              <a:gd name="connsiteX8" fmla="*/ 150328 w 150481"/>
              <a:gd name="connsiteY8" fmla="*/ 129137 h 222649"/>
              <a:gd name="connsiteX9" fmla="*/ 150328 w 150481"/>
              <a:gd name="connsiteY9" fmla="*/ 145029 h 222649"/>
              <a:gd name="connsiteX10" fmla="*/ 147793 w 150481"/>
              <a:gd name="connsiteY10" fmla="*/ 175586 h 222649"/>
              <a:gd name="connsiteX11" fmla="*/ 136047 w 150481"/>
              <a:gd name="connsiteY11" fmla="*/ 198389 h 222649"/>
              <a:gd name="connsiteX12" fmla="*/ 112630 w 150481"/>
              <a:gd name="connsiteY12" fmla="*/ 216585 h 222649"/>
              <a:gd name="connsiteX13" fmla="*/ 77006 w 150481"/>
              <a:gd name="connsiteY13" fmla="*/ 222650 h 222649"/>
              <a:gd name="connsiteX14" fmla="*/ 40307 w 150481"/>
              <a:gd name="connsiteY14" fmla="*/ 216661 h 222649"/>
              <a:gd name="connsiteX15" fmla="*/ 15586 w 150481"/>
              <a:gd name="connsiteY15" fmla="*/ 200231 h 222649"/>
              <a:gd name="connsiteX16" fmla="*/ 3379 w 150481"/>
              <a:gd name="connsiteY16" fmla="*/ 177275 h 222649"/>
              <a:gd name="connsiteX17" fmla="*/ 0 w 150481"/>
              <a:gd name="connsiteY17" fmla="*/ 140730 h 222649"/>
              <a:gd name="connsiteX18" fmla="*/ 0 w 150481"/>
              <a:gd name="connsiteY18" fmla="*/ 78081 h 222649"/>
              <a:gd name="connsiteX19" fmla="*/ 7601 w 150481"/>
              <a:gd name="connsiteY19" fmla="*/ 33628 h 222649"/>
              <a:gd name="connsiteX20" fmla="*/ 32630 w 150481"/>
              <a:gd name="connsiteY20" fmla="*/ 8676 h 222649"/>
              <a:gd name="connsiteX21" fmla="*/ 72554 w 150481"/>
              <a:gd name="connsiteY21" fmla="*/ 0 h 222649"/>
              <a:gd name="connsiteX22" fmla="*/ 118081 w 150481"/>
              <a:gd name="connsiteY22" fmla="*/ 10442 h 222649"/>
              <a:gd name="connsiteX23" fmla="*/ 143264 w 150481"/>
              <a:gd name="connsiteY23" fmla="*/ 38158 h 222649"/>
              <a:gd name="connsiteX24" fmla="*/ 150481 w 150481"/>
              <a:gd name="connsiteY24" fmla="*/ 86680 h 222649"/>
              <a:gd name="connsiteX25" fmla="*/ 150481 w 150481"/>
              <a:gd name="connsiteY25" fmla="*/ 115240 h 222649"/>
              <a:gd name="connsiteX26" fmla="*/ 84838 w 150481"/>
              <a:gd name="connsiteY26" fmla="*/ 80154 h 222649"/>
              <a:gd name="connsiteX27" fmla="*/ 84838 w 150481"/>
              <a:gd name="connsiteY27" fmla="*/ 64492 h 222649"/>
              <a:gd name="connsiteX28" fmla="*/ 82995 w 150481"/>
              <a:gd name="connsiteY28" fmla="*/ 42994 h 222649"/>
              <a:gd name="connsiteX29" fmla="*/ 75625 w 150481"/>
              <a:gd name="connsiteY29" fmla="*/ 38158 h 222649"/>
              <a:gd name="connsiteX30" fmla="*/ 67026 w 150481"/>
              <a:gd name="connsiteY30" fmla="*/ 42303 h 222649"/>
              <a:gd name="connsiteX31" fmla="*/ 65413 w 150481"/>
              <a:gd name="connsiteY31" fmla="*/ 64492 h 222649"/>
              <a:gd name="connsiteX32" fmla="*/ 65413 w 150481"/>
              <a:gd name="connsiteY32" fmla="*/ 80154 h 222649"/>
              <a:gd name="connsiteX33" fmla="*/ 84838 w 150481"/>
              <a:gd name="connsiteY33" fmla="*/ 80154 h 2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0481" h="222649">
                <a:moveTo>
                  <a:pt x="150328" y="115240"/>
                </a:moveTo>
                <a:lnTo>
                  <a:pt x="65413" y="115240"/>
                </a:lnTo>
                <a:lnTo>
                  <a:pt x="65413" y="161613"/>
                </a:lnTo>
                <a:cubicBezTo>
                  <a:pt x="65413" y="171287"/>
                  <a:pt x="66104" y="177582"/>
                  <a:pt x="67563" y="180346"/>
                </a:cubicBezTo>
                <a:cubicBezTo>
                  <a:pt x="68945" y="183110"/>
                  <a:pt x="71709" y="184569"/>
                  <a:pt x="75778" y="184569"/>
                </a:cubicBezTo>
                <a:cubicBezTo>
                  <a:pt x="80845" y="184569"/>
                  <a:pt x="84224" y="182726"/>
                  <a:pt x="85913" y="178964"/>
                </a:cubicBezTo>
                <a:cubicBezTo>
                  <a:pt x="87601" y="175279"/>
                  <a:pt x="88446" y="168062"/>
                  <a:pt x="88446" y="157390"/>
                </a:cubicBezTo>
                <a:lnTo>
                  <a:pt x="88446" y="129137"/>
                </a:lnTo>
                <a:lnTo>
                  <a:pt x="150328" y="129137"/>
                </a:lnTo>
                <a:lnTo>
                  <a:pt x="150328" y="145029"/>
                </a:lnTo>
                <a:cubicBezTo>
                  <a:pt x="150328" y="158312"/>
                  <a:pt x="149483" y="168523"/>
                  <a:pt x="147793" y="175586"/>
                </a:cubicBezTo>
                <a:cubicBezTo>
                  <a:pt x="146105" y="182726"/>
                  <a:pt x="142189" y="190327"/>
                  <a:pt x="136047" y="198389"/>
                </a:cubicBezTo>
                <a:cubicBezTo>
                  <a:pt x="129905" y="206450"/>
                  <a:pt x="122074" y="212515"/>
                  <a:pt x="112630" y="216585"/>
                </a:cubicBezTo>
                <a:cubicBezTo>
                  <a:pt x="103187" y="220654"/>
                  <a:pt x="91287" y="222650"/>
                  <a:pt x="77006" y="222650"/>
                </a:cubicBezTo>
                <a:cubicBezTo>
                  <a:pt x="63187" y="222650"/>
                  <a:pt x="50902" y="220654"/>
                  <a:pt x="40307" y="216661"/>
                </a:cubicBezTo>
                <a:cubicBezTo>
                  <a:pt x="29712" y="212669"/>
                  <a:pt x="21421" y="207218"/>
                  <a:pt x="15586" y="200231"/>
                </a:cubicBezTo>
                <a:cubicBezTo>
                  <a:pt x="9674" y="193245"/>
                  <a:pt x="5605" y="185567"/>
                  <a:pt x="3379" y="177275"/>
                </a:cubicBezTo>
                <a:cubicBezTo>
                  <a:pt x="1075" y="168907"/>
                  <a:pt x="0" y="156776"/>
                  <a:pt x="0" y="140730"/>
                </a:cubicBezTo>
                <a:lnTo>
                  <a:pt x="0" y="78081"/>
                </a:lnTo>
                <a:cubicBezTo>
                  <a:pt x="0" y="59271"/>
                  <a:pt x="2534" y="44453"/>
                  <a:pt x="7601" y="33628"/>
                </a:cubicBezTo>
                <a:cubicBezTo>
                  <a:pt x="12668" y="22802"/>
                  <a:pt x="21037" y="14434"/>
                  <a:pt x="32630" y="8676"/>
                </a:cubicBezTo>
                <a:cubicBezTo>
                  <a:pt x="44223" y="2917"/>
                  <a:pt x="57505" y="0"/>
                  <a:pt x="72554" y="0"/>
                </a:cubicBezTo>
                <a:cubicBezTo>
                  <a:pt x="90980" y="0"/>
                  <a:pt x="106105" y="3455"/>
                  <a:pt x="118081" y="10442"/>
                </a:cubicBezTo>
                <a:cubicBezTo>
                  <a:pt x="130059" y="17428"/>
                  <a:pt x="138427" y="26641"/>
                  <a:pt x="143264" y="38158"/>
                </a:cubicBezTo>
                <a:cubicBezTo>
                  <a:pt x="148101" y="49674"/>
                  <a:pt x="150481" y="65797"/>
                  <a:pt x="150481" y="86680"/>
                </a:cubicBezTo>
                <a:lnTo>
                  <a:pt x="150481" y="115240"/>
                </a:lnTo>
                <a:close/>
                <a:moveTo>
                  <a:pt x="84838" y="80154"/>
                </a:moveTo>
                <a:lnTo>
                  <a:pt x="84838" y="64492"/>
                </a:lnTo>
                <a:cubicBezTo>
                  <a:pt x="84838" y="53359"/>
                  <a:pt x="84224" y="46219"/>
                  <a:pt x="82995" y="42994"/>
                </a:cubicBezTo>
                <a:cubicBezTo>
                  <a:pt x="81766" y="39770"/>
                  <a:pt x="79310" y="38158"/>
                  <a:pt x="75625" y="38158"/>
                </a:cubicBezTo>
                <a:cubicBezTo>
                  <a:pt x="71018" y="38158"/>
                  <a:pt x="68177" y="39540"/>
                  <a:pt x="67026" y="42303"/>
                </a:cubicBezTo>
                <a:cubicBezTo>
                  <a:pt x="65951" y="45067"/>
                  <a:pt x="65413" y="52438"/>
                  <a:pt x="65413" y="64492"/>
                </a:cubicBezTo>
                <a:lnTo>
                  <a:pt x="65413" y="80154"/>
                </a:lnTo>
                <a:lnTo>
                  <a:pt x="84838" y="80154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EF199821-6D6A-4EEF-BB4E-2A5BE8AD5C57}"/>
              </a:ext>
            </a:extLst>
          </p:cNvPr>
          <p:cNvSpPr/>
          <p:nvPr/>
        </p:nvSpPr>
        <p:spPr>
          <a:xfrm>
            <a:off x="8223842" y="566336"/>
            <a:ext cx="233091" cy="218811"/>
          </a:xfrm>
          <a:custGeom>
            <a:avLst/>
            <a:gdLst>
              <a:gd name="connsiteX0" fmla="*/ 64798 w 233091"/>
              <a:gd name="connsiteY0" fmla="*/ 4069 h 218811"/>
              <a:gd name="connsiteX1" fmla="*/ 63571 w 233091"/>
              <a:gd name="connsiteY1" fmla="*/ 24492 h 218811"/>
              <a:gd name="connsiteX2" fmla="*/ 81690 w 233091"/>
              <a:gd name="connsiteY2" fmla="*/ 6142 h 218811"/>
              <a:gd name="connsiteX3" fmla="*/ 105644 w 233091"/>
              <a:gd name="connsiteY3" fmla="*/ 0 h 218811"/>
              <a:gd name="connsiteX4" fmla="*/ 146949 w 233091"/>
              <a:gd name="connsiteY4" fmla="*/ 24492 h 218811"/>
              <a:gd name="connsiteX5" fmla="*/ 165528 w 233091"/>
              <a:gd name="connsiteY5" fmla="*/ 6142 h 218811"/>
              <a:gd name="connsiteX6" fmla="*/ 188484 w 233091"/>
              <a:gd name="connsiteY6" fmla="*/ 0 h 218811"/>
              <a:gd name="connsiteX7" fmla="*/ 216047 w 233091"/>
              <a:gd name="connsiteY7" fmla="*/ 8138 h 218811"/>
              <a:gd name="connsiteX8" fmla="*/ 230020 w 233091"/>
              <a:gd name="connsiteY8" fmla="*/ 27946 h 218811"/>
              <a:gd name="connsiteX9" fmla="*/ 233091 w 233091"/>
              <a:gd name="connsiteY9" fmla="*/ 66104 h 218811"/>
              <a:gd name="connsiteX10" fmla="*/ 233091 w 233091"/>
              <a:gd name="connsiteY10" fmla="*/ 218811 h 218811"/>
              <a:gd name="connsiteX11" fmla="*/ 169521 w 233091"/>
              <a:gd name="connsiteY11" fmla="*/ 218811 h 218811"/>
              <a:gd name="connsiteX12" fmla="*/ 169521 w 233091"/>
              <a:gd name="connsiteY12" fmla="*/ 78772 h 218811"/>
              <a:gd name="connsiteX13" fmla="*/ 167678 w 233091"/>
              <a:gd name="connsiteY13" fmla="*/ 44684 h 218811"/>
              <a:gd name="connsiteX14" fmla="*/ 159079 w 233091"/>
              <a:gd name="connsiteY14" fmla="*/ 38158 h 218811"/>
              <a:gd name="connsiteX15" fmla="*/ 150173 w 233091"/>
              <a:gd name="connsiteY15" fmla="*/ 44607 h 218811"/>
              <a:gd name="connsiteX16" fmla="*/ 148177 w 233091"/>
              <a:gd name="connsiteY16" fmla="*/ 78772 h 218811"/>
              <a:gd name="connsiteX17" fmla="*/ 148177 w 233091"/>
              <a:gd name="connsiteY17" fmla="*/ 218811 h 218811"/>
              <a:gd name="connsiteX18" fmla="*/ 84607 w 233091"/>
              <a:gd name="connsiteY18" fmla="*/ 218811 h 218811"/>
              <a:gd name="connsiteX19" fmla="*/ 84607 w 233091"/>
              <a:gd name="connsiteY19" fmla="*/ 82304 h 218811"/>
              <a:gd name="connsiteX20" fmla="*/ 83071 w 233091"/>
              <a:gd name="connsiteY20" fmla="*/ 44453 h 218811"/>
              <a:gd name="connsiteX21" fmla="*/ 74626 w 233091"/>
              <a:gd name="connsiteY21" fmla="*/ 38158 h 218811"/>
              <a:gd name="connsiteX22" fmla="*/ 67256 w 233091"/>
              <a:gd name="connsiteY22" fmla="*/ 41459 h 218811"/>
              <a:gd name="connsiteX23" fmla="*/ 63877 w 233091"/>
              <a:gd name="connsiteY23" fmla="*/ 49520 h 218811"/>
              <a:gd name="connsiteX24" fmla="*/ 63571 w 233091"/>
              <a:gd name="connsiteY24" fmla="*/ 69866 h 218811"/>
              <a:gd name="connsiteX25" fmla="*/ 63571 w 233091"/>
              <a:gd name="connsiteY25" fmla="*/ 218811 h 218811"/>
              <a:gd name="connsiteX26" fmla="*/ 0 w 233091"/>
              <a:gd name="connsiteY26" fmla="*/ 218811 h 218811"/>
              <a:gd name="connsiteX27" fmla="*/ 0 w 233091"/>
              <a:gd name="connsiteY27" fmla="*/ 4069 h 218811"/>
              <a:gd name="connsiteX28" fmla="*/ 64798 w 233091"/>
              <a:gd name="connsiteY28" fmla="*/ 4069 h 21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3091" h="218811">
                <a:moveTo>
                  <a:pt x="64798" y="4069"/>
                </a:moveTo>
                <a:lnTo>
                  <a:pt x="63571" y="24492"/>
                </a:lnTo>
                <a:cubicBezTo>
                  <a:pt x="68637" y="16353"/>
                  <a:pt x="74703" y="10211"/>
                  <a:pt x="81690" y="6142"/>
                </a:cubicBezTo>
                <a:cubicBezTo>
                  <a:pt x="88676" y="2073"/>
                  <a:pt x="96737" y="0"/>
                  <a:pt x="105644" y="0"/>
                </a:cubicBezTo>
                <a:cubicBezTo>
                  <a:pt x="123148" y="0"/>
                  <a:pt x="136891" y="8138"/>
                  <a:pt x="146949" y="24492"/>
                </a:cubicBezTo>
                <a:cubicBezTo>
                  <a:pt x="152477" y="16353"/>
                  <a:pt x="158619" y="10211"/>
                  <a:pt x="165528" y="6142"/>
                </a:cubicBezTo>
                <a:cubicBezTo>
                  <a:pt x="172438" y="2073"/>
                  <a:pt x="180116" y="0"/>
                  <a:pt x="188484" y="0"/>
                </a:cubicBezTo>
                <a:cubicBezTo>
                  <a:pt x="199617" y="0"/>
                  <a:pt x="208753" y="2687"/>
                  <a:pt x="216047" y="8138"/>
                </a:cubicBezTo>
                <a:cubicBezTo>
                  <a:pt x="223341" y="13513"/>
                  <a:pt x="228024" y="20192"/>
                  <a:pt x="230020" y="27946"/>
                </a:cubicBezTo>
                <a:cubicBezTo>
                  <a:pt x="232093" y="35778"/>
                  <a:pt x="233091" y="48522"/>
                  <a:pt x="233091" y="66104"/>
                </a:cubicBezTo>
                <a:lnTo>
                  <a:pt x="233091" y="218811"/>
                </a:lnTo>
                <a:lnTo>
                  <a:pt x="169521" y="218811"/>
                </a:lnTo>
                <a:lnTo>
                  <a:pt x="169521" y="78772"/>
                </a:lnTo>
                <a:cubicBezTo>
                  <a:pt x="169521" y="60423"/>
                  <a:pt x="168907" y="49060"/>
                  <a:pt x="167678" y="44684"/>
                </a:cubicBezTo>
                <a:cubicBezTo>
                  <a:pt x="166449" y="40307"/>
                  <a:pt x="163609" y="38158"/>
                  <a:pt x="159079" y="38158"/>
                </a:cubicBezTo>
                <a:cubicBezTo>
                  <a:pt x="154473" y="38158"/>
                  <a:pt x="151479" y="40307"/>
                  <a:pt x="150173" y="44607"/>
                </a:cubicBezTo>
                <a:cubicBezTo>
                  <a:pt x="148868" y="48906"/>
                  <a:pt x="148177" y="60269"/>
                  <a:pt x="148177" y="78772"/>
                </a:cubicBezTo>
                <a:lnTo>
                  <a:pt x="148177" y="218811"/>
                </a:lnTo>
                <a:lnTo>
                  <a:pt x="84607" y="218811"/>
                </a:lnTo>
                <a:lnTo>
                  <a:pt x="84607" y="82304"/>
                </a:lnTo>
                <a:cubicBezTo>
                  <a:pt x="84607" y="61267"/>
                  <a:pt x="84069" y="48599"/>
                  <a:pt x="83071" y="44453"/>
                </a:cubicBezTo>
                <a:cubicBezTo>
                  <a:pt x="82073" y="40231"/>
                  <a:pt x="79232" y="38158"/>
                  <a:pt x="74626" y="38158"/>
                </a:cubicBezTo>
                <a:cubicBezTo>
                  <a:pt x="71708" y="38158"/>
                  <a:pt x="69252" y="39232"/>
                  <a:pt x="67256" y="41459"/>
                </a:cubicBezTo>
                <a:cubicBezTo>
                  <a:pt x="65183" y="43685"/>
                  <a:pt x="64108" y="46373"/>
                  <a:pt x="63877" y="49520"/>
                </a:cubicBezTo>
                <a:cubicBezTo>
                  <a:pt x="63647" y="52745"/>
                  <a:pt x="63571" y="59501"/>
                  <a:pt x="63571" y="69866"/>
                </a:cubicBezTo>
                <a:lnTo>
                  <a:pt x="63571" y="218811"/>
                </a:lnTo>
                <a:lnTo>
                  <a:pt x="0" y="218811"/>
                </a:lnTo>
                <a:lnTo>
                  <a:pt x="0" y="4069"/>
                </a:lnTo>
                <a:lnTo>
                  <a:pt x="64798" y="4069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2B3529D3-239C-4D71-BEF5-059BE8903A1C}"/>
              </a:ext>
            </a:extLst>
          </p:cNvPr>
          <p:cNvSpPr/>
          <p:nvPr/>
        </p:nvSpPr>
        <p:spPr>
          <a:xfrm>
            <a:off x="8477662" y="566260"/>
            <a:ext cx="150173" cy="222726"/>
          </a:xfrm>
          <a:custGeom>
            <a:avLst/>
            <a:gdLst>
              <a:gd name="connsiteX0" fmla="*/ 150174 w 150173"/>
              <a:gd name="connsiteY0" fmla="*/ 79386 h 222726"/>
              <a:gd name="connsiteX1" fmla="*/ 150174 w 150173"/>
              <a:gd name="connsiteY1" fmla="*/ 131978 h 222726"/>
              <a:gd name="connsiteX2" fmla="*/ 147256 w 150173"/>
              <a:gd name="connsiteY2" fmla="*/ 174511 h 222726"/>
              <a:gd name="connsiteX3" fmla="*/ 134742 w 150173"/>
              <a:gd name="connsiteY3" fmla="*/ 199771 h 222726"/>
              <a:gd name="connsiteX4" fmla="*/ 110174 w 150173"/>
              <a:gd name="connsiteY4" fmla="*/ 217122 h 222726"/>
              <a:gd name="connsiteX5" fmla="*/ 75701 w 150173"/>
              <a:gd name="connsiteY5" fmla="*/ 222727 h 222726"/>
              <a:gd name="connsiteX6" fmla="*/ 38849 w 150173"/>
              <a:gd name="connsiteY6" fmla="*/ 217967 h 222726"/>
              <a:gd name="connsiteX7" fmla="*/ 15432 w 150173"/>
              <a:gd name="connsiteY7" fmla="*/ 203533 h 222726"/>
              <a:gd name="connsiteX8" fmla="*/ 3532 w 150173"/>
              <a:gd name="connsiteY8" fmla="*/ 180193 h 222726"/>
              <a:gd name="connsiteX9" fmla="*/ 0 w 150173"/>
              <a:gd name="connsiteY9" fmla="*/ 139118 h 222726"/>
              <a:gd name="connsiteX10" fmla="*/ 0 w 150173"/>
              <a:gd name="connsiteY10" fmla="*/ 84070 h 222726"/>
              <a:gd name="connsiteX11" fmla="*/ 6527 w 150173"/>
              <a:gd name="connsiteY11" fmla="*/ 37236 h 222726"/>
              <a:gd name="connsiteX12" fmla="*/ 29866 w 150173"/>
              <a:gd name="connsiteY12" fmla="*/ 10211 h 222726"/>
              <a:gd name="connsiteX13" fmla="*/ 73014 w 150173"/>
              <a:gd name="connsiteY13" fmla="*/ 0 h 222726"/>
              <a:gd name="connsiteX14" fmla="*/ 110865 w 150173"/>
              <a:gd name="connsiteY14" fmla="*/ 6603 h 222726"/>
              <a:gd name="connsiteX15" fmla="*/ 135279 w 150173"/>
              <a:gd name="connsiteY15" fmla="*/ 23647 h 222726"/>
              <a:gd name="connsiteX16" fmla="*/ 147026 w 150173"/>
              <a:gd name="connsiteY16" fmla="*/ 45375 h 222726"/>
              <a:gd name="connsiteX17" fmla="*/ 150174 w 150173"/>
              <a:gd name="connsiteY17" fmla="*/ 79386 h 222726"/>
              <a:gd name="connsiteX18" fmla="*/ 84684 w 150173"/>
              <a:gd name="connsiteY18" fmla="*/ 63263 h 222726"/>
              <a:gd name="connsiteX19" fmla="*/ 82918 w 150173"/>
              <a:gd name="connsiteY19" fmla="*/ 42457 h 222726"/>
              <a:gd name="connsiteX20" fmla="*/ 75241 w 150173"/>
              <a:gd name="connsiteY20" fmla="*/ 38158 h 222726"/>
              <a:gd name="connsiteX21" fmla="*/ 67409 w 150173"/>
              <a:gd name="connsiteY21" fmla="*/ 42457 h 222726"/>
              <a:gd name="connsiteX22" fmla="*/ 65490 w 150173"/>
              <a:gd name="connsiteY22" fmla="*/ 63263 h 222726"/>
              <a:gd name="connsiteX23" fmla="*/ 65490 w 150173"/>
              <a:gd name="connsiteY23" fmla="*/ 160154 h 222726"/>
              <a:gd name="connsiteX24" fmla="*/ 67409 w 150173"/>
              <a:gd name="connsiteY24" fmla="*/ 179963 h 222726"/>
              <a:gd name="connsiteX25" fmla="*/ 75087 w 150173"/>
              <a:gd name="connsiteY25" fmla="*/ 184569 h 222726"/>
              <a:gd name="connsiteX26" fmla="*/ 82841 w 150173"/>
              <a:gd name="connsiteY26" fmla="*/ 180346 h 222726"/>
              <a:gd name="connsiteX27" fmla="*/ 84684 w 150173"/>
              <a:gd name="connsiteY27" fmla="*/ 162227 h 222726"/>
              <a:gd name="connsiteX28" fmla="*/ 84684 w 150173"/>
              <a:gd name="connsiteY28" fmla="*/ 63263 h 22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0173" h="222726">
                <a:moveTo>
                  <a:pt x="150174" y="79386"/>
                </a:moveTo>
                <a:lnTo>
                  <a:pt x="150174" y="131978"/>
                </a:lnTo>
                <a:cubicBezTo>
                  <a:pt x="150174" y="151325"/>
                  <a:pt x="149176" y="165452"/>
                  <a:pt x="147256" y="174511"/>
                </a:cubicBezTo>
                <a:cubicBezTo>
                  <a:pt x="145337" y="183494"/>
                  <a:pt x="141114" y="191940"/>
                  <a:pt x="134742" y="199771"/>
                </a:cubicBezTo>
                <a:cubicBezTo>
                  <a:pt x="128370" y="207602"/>
                  <a:pt x="120154" y="213360"/>
                  <a:pt x="110174" y="217122"/>
                </a:cubicBezTo>
                <a:cubicBezTo>
                  <a:pt x="100193" y="220807"/>
                  <a:pt x="88676" y="222727"/>
                  <a:pt x="75701" y="222727"/>
                </a:cubicBezTo>
                <a:cubicBezTo>
                  <a:pt x="61191" y="222727"/>
                  <a:pt x="48906" y="221114"/>
                  <a:pt x="38849" y="217967"/>
                </a:cubicBezTo>
                <a:cubicBezTo>
                  <a:pt x="28791" y="214742"/>
                  <a:pt x="20960" y="209982"/>
                  <a:pt x="15432" y="203533"/>
                </a:cubicBezTo>
                <a:cubicBezTo>
                  <a:pt x="9904" y="197084"/>
                  <a:pt x="5912" y="189329"/>
                  <a:pt x="3532" y="180193"/>
                </a:cubicBezTo>
                <a:cubicBezTo>
                  <a:pt x="1152" y="171057"/>
                  <a:pt x="0" y="157390"/>
                  <a:pt x="0" y="139118"/>
                </a:cubicBezTo>
                <a:lnTo>
                  <a:pt x="0" y="84070"/>
                </a:lnTo>
                <a:cubicBezTo>
                  <a:pt x="0" y="64108"/>
                  <a:pt x="2150" y="48522"/>
                  <a:pt x="6527" y="37236"/>
                </a:cubicBezTo>
                <a:cubicBezTo>
                  <a:pt x="10826" y="26027"/>
                  <a:pt x="18657" y="16967"/>
                  <a:pt x="29866" y="10211"/>
                </a:cubicBezTo>
                <a:cubicBezTo>
                  <a:pt x="41076" y="3378"/>
                  <a:pt x="55509" y="0"/>
                  <a:pt x="73014" y="0"/>
                </a:cubicBezTo>
                <a:cubicBezTo>
                  <a:pt x="87678" y="0"/>
                  <a:pt x="100347" y="2226"/>
                  <a:pt x="110865" y="6603"/>
                </a:cubicBezTo>
                <a:cubicBezTo>
                  <a:pt x="121383" y="10979"/>
                  <a:pt x="129521" y="16660"/>
                  <a:pt x="135279" y="23647"/>
                </a:cubicBezTo>
                <a:cubicBezTo>
                  <a:pt x="141037" y="30634"/>
                  <a:pt x="144953" y="37927"/>
                  <a:pt x="147026" y="45375"/>
                </a:cubicBezTo>
                <a:cubicBezTo>
                  <a:pt x="149176" y="52822"/>
                  <a:pt x="150174" y="64185"/>
                  <a:pt x="150174" y="79386"/>
                </a:cubicBezTo>
                <a:moveTo>
                  <a:pt x="84684" y="63263"/>
                </a:moveTo>
                <a:cubicBezTo>
                  <a:pt x="84684" y="52284"/>
                  <a:pt x="84070" y="45375"/>
                  <a:pt x="82918" y="42457"/>
                </a:cubicBezTo>
                <a:cubicBezTo>
                  <a:pt x="81690" y="39616"/>
                  <a:pt x="79156" y="38158"/>
                  <a:pt x="75241" y="38158"/>
                </a:cubicBezTo>
                <a:cubicBezTo>
                  <a:pt x="71325" y="38158"/>
                  <a:pt x="68715" y="39616"/>
                  <a:pt x="67409" y="42457"/>
                </a:cubicBezTo>
                <a:cubicBezTo>
                  <a:pt x="66104" y="45298"/>
                  <a:pt x="65490" y="52208"/>
                  <a:pt x="65490" y="63263"/>
                </a:cubicBezTo>
                <a:lnTo>
                  <a:pt x="65490" y="160154"/>
                </a:lnTo>
                <a:cubicBezTo>
                  <a:pt x="65490" y="170289"/>
                  <a:pt x="66181" y="176891"/>
                  <a:pt x="67409" y="179963"/>
                </a:cubicBezTo>
                <a:cubicBezTo>
                  <a:pt x="68715" y="183034"/>
                  <a:pt x="71248" y="184569"/>
                  <a:pt x="75087" y="184569"/>
                </a:cubicBezTo>
                <a:cubicBezTo>
                  <a:pt x="79003" y="184569"/>
                  <a:pt x="81536" y="183187"/>
                  <a:pt x="82841" y="180346"/>
                </a:cubicBezTo>
                <a:cubicBezTo>
                  <a:pt x="84070" y="177582"/>
                  <a:pt x="84684" y="171517"/>
                  <a:pt x="84684" y="162227"/>
                </a:cubicBezTo>
                <a:lnTo>
                  <a:pt x="84684" y="63263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796F5D6B-C076-4F76-8DBD-D7532EDCF230}"/>
              </a:ext>
            </a:extLst>
          </p:cNvPr>
          <p:cNvSpPr/>
          <p:nvPr/>
        </p:nvSpPr>
        <p:spPr>
          <a:xfrm>
            <a:off x="8638737" y="541538"/>
            <a:ext cx="99962" cy="243686"/>
          </a:xfrm>
          <a:custGeom>
            <a:avLst/>
            <a:gdLst>
              <a:gd name="connsiteX0" fmla="*/ 79541 w 99962"/>
              <a:gd name="connsiteY0" fmla="*/ 77 h 243686"/>
              <a:gd name="connsiteX1" fmla="*/ 79541 w 99962"/>
              <a:gd name="connsiteY1" fmla="*/ 33935 h 243686"/>
              <a:gd name="connsiteX2" fmla="*/ 97275 w 99962"/>
              <a:gd name="connsiteY2" fmla="*/ 33935 h 243686"/>
              <a:gd name="connsiteX3" fmla="*/ 97275 w 99962"/>
              <a:gd name="connsiteY3" fmla="*/ 68023 h 243686"/>
              <a:gd name="connsiteX4" fmla="*/ 79541 w 99962"/>
              <a:gd name="connsiteY4" fmla="*/ 68023 h 243686"/>
              <a:gd name="connsiteX5" fmla="*/ 79541 w 99962"/>
              <a:gd name="connsiteY5" fmla="*/ 183034 h 243686"/>
              <a:gd name="connsiteX6" fmla="*/ 81766 w 99962"/>
              <a:gd name="connsiteY6" fmla="*/ 206681 h 243686"/>
              <a:gd name="connsiteX7" fmla="*/ 99962 w 99962"/>
              <a:gd name="connsiteY7" fmla="*/ 209137 h 243686"/>
              <a:gd name="connsiteX8" fmla="*/ 99962 w 99962"/>
              <a:gd name="connsiteY8" fmla="*/ 243686 h 243686"/>
              <a:gd name="connsiteX9" fmla="*/ 73629 w 99962"/>
              <a:gd name="connsiteY9" fmla="*/ 243686 h 243686"/>
              <a:gd name="connsiteX10" fmla="*/ 41767 w 99962"/>
              <a:gd name="connsiteY10" fmla="*/ 241844 h 243686"/>
              <a:gd name="connsiteX11" fmla="*/ 24952 w 99962"/>
              <a:gd name="connsiteY11" fmla="*/ 233245 h 243686"/>
              <a:gd name="connsiteX12" fmla="*/ 15893 w 99962"/>
              <a:gd name="connsiteY12" fmla="*/ 217890 h 243686"/>
              <a:gd name="connsiteX13" fmla="*/ 14127 w 99962"/>
              <a:gd name="connsiteY13" fmla="*/ 177199 h 243686"/>
              <a:gd name="connsiteX14" fmla="*/ 14127 w 99962"/>
              <a:gd name="connsiteY14" fmla="*/ 67947 h 243686"/>
              <a:gd name="connsiteX15" fmla="*/ 0 w 99962"/>
              <a:gd name="connsiteY15" fmla="*/ 67947 h 243686"/>
              <a:gd name="connsiteX16" fmla="*/ 0 w 99962"/>
              <a:gd name="connsiteY16" fmla="*/ 33858 h 243686"/>
              <a:gd name="connsiteX17" fmla="*/ 14127 w 99962"/>
              <a:gd name="connsiteY17" fmla="*/ 33858 h 243686"/>
              <a:gd name="connsiteX18" fmla="*/ 14127 w 99962"/>
              <a:gd name="connsiteY18" fmla="*/ 0 h 243686"/>
              <a:gd name="connsiteX19" fmla="*/ 79541 w 99962"/>
              <a:gd name="connsiteY19" fmla="*/ 0 h 24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962" h="243686">
                <a:moveTo>
                  <a:pt x="79541" y="77"/>
                </a:moveTo>
                <a:lnTo>
                  <a:pt x="79541" y="33935"/>
                </a:lnTo>
                <a:lnTo>
                  <a:pt x="97275" y="33935"/>
                </a:lnTo>
                <a:lnTo>
                  <a:pt x="97275" y="68023"/>
                </a:lnTo>
                <a:lnTo>
                  <a:pt x="79541" y="68023"/>
                </a:lnTo>
                <a:lnTo>
                  <a:pt x="79541" y="183034"/>
                </a:lnTo>
                <a:cubicBezTo>
                  <a:pt x="79541" y="197160"/>
                  <a:pt x="80231" y="205068"/>
                  <a:pt x="81766" y="206681"/>
                </a:cubicBezTo>
                <a:cubicBezTo>
                  <a:pt x="83226" y="208293"/>
                  <a:pt x="89290" y="209137"/>
                  <a:pt x="99962" y="209137"/>
                </a:cubicBezTo>
                <a:lnTo>
                  <a:pt x="99962" y="243686"/>
                </a:lnTo>
                <a:lnTo>
                  <a:pt x="73629" y="243686"/>
                </a:lnTo>
                <a:cubicBezTo>
                  <a:pt x="58734" y="243686"/>
                  <a:pt x="48139" y="243072"/>
                  <a:pt x="41767" y="241844"/>
                </a:cubicBezTo>
                <a:cubicBezTo>
                  <a:pt x="35394" y="240615"/>
                  <a:pt x="29789" y="237775"/>
                  <a:pt x="24952" y="233245"/>
                </a:cubicBezTo>
                <a:cubicBezTo>
                  <a:pt x="20116" y="228792"/>
                  <a:pt x="17045" y="223648"/>
                  <a:pt x="15893" y="217890"/>
                </a:cubicBezTo>
                <a:cubicBezTo>
                  <a:pt x="14741" y="212132"/>
                  <a:pt x="14127" y="198542"/>
                  <a:pt x="14127" y="177199"/>
                </a:cubicBezTo>
                <a:lnTo>
                  <a:pt x="14127" y="67947"/>
                </a:lnTo>
                <a:lnTo>
                  <a:pt x="0" y="67947"/>
                </a:lnTo>
                <a:lnTo>
                  <a:pt x="0" y="33858"/>
                </a:lnTo>
                <a:lnTo>
                  <a:pt x="14127" y="33858"/>
                </a:lnTo>
                <a:lnTo>
                  <a:pt x="14127" y="0"/>
                </a:lnTo>
                <a:lnTo>
                  <a:pt x="79541" y="0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81DCD857-3CF2-4F33-86C3-B1BB2FA2F0E4}"/>
              </a:ext>
            </a:extLst>
          </p:cNvPr>
          <p:cNvSpPr/>
          <p:nvPr/>
        </p:nvSpPr>
        <p:spPr>
          <a:xfrm>
            <a:off x="8748297" y="566260"/>
            <a:ext cx="150404" cy="222649"/>
          </a:xfrm>
          <a:custGeom>
            <a:avLst/>
            <a:gdLst>
              <a:gd name="connsiteX0" fmla="*/ 150405 w 150404"/>
              <a:gd name="connsiteY0" fmla="*/ 115240 h 222649"/>
              <a:gd name="connsiteX1" fmla="*/ 65490 w 150404"/>
              <a:gd name="connsiteY1" fmla="*/ 115240 h 222649"/>
              <a:gd name="connsiteX2" fmla="*/ 65490 w 150404"/>
              <a:gd name="connsiteY2" fmla="*/ 161613 h 222649"/>
              <a:gd name="connsiteX3" fmla="*/ 67640 w 150404"/>
              <a:gd name="connsiteY3" fmla="*/ 180346 h 222649"/>
              <a:gd name="connsiteX4" fmla="*/ 75855 w 150404"/>
              <a:gd name="connsiteY4" fmla="*/ 184569 h 222649"/>
              <a:gd name="connsiteX5" fmla="*/ 85989 w 150404"/>
              <a:gd name="connsiteY5" fmla="*/ 178964 h 222649"/>
              <a:gd name="connsiteX6" fmla="*/ 88523 w 150404"/>
              <a:gd name="connsiteY6" fmla="*/ 157390 h 222649"/>
              <a:gd name="connsiteX7" fmla="*/ 88523 w 150404"/>
              <a:gd name="connsiteY7" fmla="*/ 129137 h 222649"/>
              <a:gd name="connsiteX8" fmla="*/ 150405 w 150404"/>
              <a:gd name="connsiteY8" fmla="*/ 129137 h 222649"/>
              <a:gd name="connsiteX9" fmla="*/ 150405 w 150404"/>
              <a:gd name="connsiteY9" fmla="*/ 145029 h 222649"/>
              <a:gd name="connsiteX10" fmla="*/ 147870 w 150404"/>
              <a:gd name="connsiteY10" fmla="*/ 175586 h 222649"/>
              <a:gd name="connsiteX11" fmla="*/ 136123 w 150404"/>
              <a:gd name="connsiteY11" fmla="*/ 198389 h 222649"/>
              <a:gd name="connsiteX12" fmla="*/ 112707 w 150404"/>
              <a:gd name="connsiteY12" fmla="*/ 216585 h 222649"/>
              <a:gd name="connsiteX13" fmla="*/ 77083 w 150404"/>
              <a:gd name="connsiteY13" fmla="*/ 222650 h 222649"/>
              <a:gd name="connsiteX14" fmla="*/ 40384 w 150404"/>
              <a:gd name="connsiteY14" fmla="*/ 216661 h 222649"/>
              <a:gd name="connsiteX15" fmla="*/ 15663 w 150404"/>
              <a:gd name="connsiteY15" fmla="*/ 200231 h 222649"/>
              <a:gd name="connsiteX16" fmla="*/ 3379 w 150404"/>
              <a:gd name="connsiteY16" fmla="*/ 177275 h 222649"/>
              <a:gd name="connsiteX17" fmla="*/ 0 w 150404"/>
              <a:gd name="connsiteY17" fmla="*/ 140730 h 222649"/>
              <a:gd name="connsiteX18" fmla="*/ 0 w 150404"/>
              <a:gd name="connsiteY18" fmla="*/ 78081 h 222649"/>
              <a:gd name="connsiteX19" fmla="*/ 7601 w 150404"/>
              <a:gd name="connsiteY19" fmla="*/ 33628 h 222649"/>
              <a:gd name="connsiteX20" fmla="*/ 32630 w 150404"/>
              <a:gd name="connsiteY20" fmla="*/ 8676 h 222649"/>
              <a:gd name="connsiteX21" fmla="*/ 72554 w 150404"/>
              <a:gd name="connsiteY21" fmla="*/ 0 h 222649"/>
              <a:gd name="connsiteX22" fmla="*/ 118081 w 150404"/>
              <a:gd name="connsiteY22" fmla="*/ 10442 h 222649"/>
              <a:gd name="connsiteX23" fmla="*/ 143187 w 150404"/>
              <a:gd name="connsiteY23" fmla="*/ 38158 h 222649"/>
              <a:gd name="connsiteX24" fmla="*/ 150405 w 150404"/>
              <a:gd name="connsiteY24" fmla="*/ 86680 h 222649"/>
              <a:gd name="connsiteX25" fmla="*/ 150405 w 150404"/>
              <a:gd name="connsiteY25" fmla="*/ 115240 h 222649"/>
              <a:gd name="connsiteX26" fmla="*/ 84915 w 150404"/>
              <a:gd name="connsiteY26" fmla="*/ 80154 h 222649"/>
              <a:gd name="connsiteX27" fmla="*/ 84915 w 150404"/>
              <a:gd name="connsiteY27" fmla="*/ 64492 h 222649"/>
              <a:gd name="connsiteX28" fmla="*/ 83072 w 150404"/>
              <a:gd name="connsiteY28" fmla="*/ 42994 h 222649"/>
              <a:gd name="connsiteX29" fmla="*/ 75625 w 150404"/>
              <a:gd name="connsiteY29" fmla="*/ 38158 h 222649"/>
              <a:gd name="connsiteX30" fmla="*/ 67102 w 150404"/>
              <a:gd name="connsiteY30" fmla="*/ 42303 h 222649"/>
              <a:gd name="connsiteX31" fmla="*/ 65490 w 150404"/>
              <a:gd name="connsiteY31" fmla="*/ 64492 h 222649"/>
              <a:gd name="connsiteX32" fmla="*/ 65490 w 150404"/>
              <a:gd name="connsiteY32" fmla="*/ 80154 h 222649"/>
              <a:gd name="connsiteX33" fmla="*/ 84915 w 150404"/>
              <a:gd name="connsiteY33" fmla="*/ 80154 h 2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0404" h="222649">
                <a:moveTo>
                  <a:pt x="150405" y="115240"/>
                </a:moveTo>
                <a:lnTo>
                  <a:pt x="65490" y="115240"/>
                </a:lnTo>
                <a:lnTo>
                  <a:pt x="65490" y="161613"/>
                </a:lnTo>
                <a:cubicBezTo>
                  <a:pt x="65490" y="171287"/>
                  <a:pt x="66181" y="177582"/>
                  <a:pt x="67640" y="180346"/>
                </a:cubicBezTo>
                <a:cubicBezTo>
                  <a:pt x="69098" y="183110"/>
                  <a:pt x="71786" y="184569"/>
                  <a:pt x="75855" y="184569"/>
                </a:cubicBezTo>
                <a:cubicBezTo>
                  <a:pt x="80922" y="184569"/>
                  <a:pt x="84300" y="182726"/>
                  <a:pt x="85989" y="178964"/>
                </a:cubicBezTo>
                <a:cubicBezTo>
                  <a:pt x="87678" y="175279"/>
                  <a:pt x="88523" y="168062"/>
                  <a:pt x="88523" y="157390"/>
                </a:cubicBezTo>
                <a:lnTo>
                  <a:pt x="88523" y="129137"/>
                </a:lnTo>
                <a:lnTo>
                  <a:pt x="150405" y="129137"/>
                </a:lnTo>
                <a:lnTo>
                  <a:pt x="150405" y="145029"/>
                </a:lnTo>
                <a:cubicBezTo>
                  <a:pt x="150405" y="158312"/>
                  <a:pt x="149559" y="168523"/>
                  <a:pt x="147870" y="175586"/>
                </a:cubicBezTo>
                <a:cubicBezTo>
                  <a:pt x="146181" y="182726"/>
                  <a:pt x="142266" y="190327"/>
                  <a:pt x="136123" y="198389"/>
                </a:cubicBezTo>
                <a:cubicBezTo>
                  <a:pt x="129982" y="206450"/>
                  <a:pt x="122151" y="212515"/>
                  <a:pt x="112707" y="216585"/>
                </a:cubicBezTo>
                <a:cubicBezTo>
                  <a:pt x="103264" y="220654"/>
                  <a:pt x="91363" y="222650"/>
                  <a:pt x="77083" y="222650"/>
                </a:cubicBezTo>
                <a:cubicBezTo>
                  <a:pt x="63263" y="222650"/>
                  <a:pt x="50979" y="220654"/>
                  <a:pt x="40384" y="216661"/>
                </a:cubicBezTo>
                <a:cubicBezTo>
                  <a:pt x="29789" y="212669"/>
                  <a:pt x="21574" y="207218"/>
                  <a:pt x="15663" y="200231"/>
                </a:cubicBezTo>
                <a:cubicBezTo>
                  <a:pt x="9751" y="193245"/>
                  <a:pt x="5681" y="185567"/>
                  <a:pt x="3379" y="177275"/>
                </a:cubicBezTo>
                <a:cubicBezTo>
                  <a:pt x="1152" y="168907"/>
                  <a:pt x="0" y="156776"/>
                  <a:pt x="0" y="140730"/>
                </a:cubicBezTo>
                <a:lnTo>
                  <a:pt x="0" y="78081"/>
                </a:lnTo>
                <a:cubicBezTo>
                  <a:pt x="0" y="59271"/>
                  <a:pt x="2534" y="44453"/>
                  <a:pt x="7601" y="33628"/>
                </a:cubicBezTo>
                <a:cubicBezTo>
                  <a:pt x="12668" y="22802"/>
                  <a:pt x="21037" y="14434"/>
                  <a:pt x="32630" y="8676"/>
                </a:cubicBezTo>
                <a:cubicBezTo>
                  <a:pt x="44223" y="2917"/>
                  <a:pt x="57505" y="0"/>
                  <a:pt x="72554" y="0"/>
                </a:cubicBezTo>
                <a:cubicBezTo>
                  <a:pt x="90980" y="0"/>
                  <a:pt x="106105" y="3455"/>
                  <a:pt x="118081" y="10442"/>
                </a:cubicBezTo>
                <a:cubicBezTo>
                  <a:pt x="130059" y="17428"/>
                  <a:pt x="138427" y="26641"/>
                  <a:pt x="143187" y="38158"/>
                </a:cubicBezTo>
                <a:cubicBezTo>
                  <a:pt x="148024" y="49674"/>
                  <a:pt x="150405" y="65797"/>
                  <a:pt x="150405" y="86680"/>
                </a:cubicBezTo>
                <a:lnTo>
                  <a:pt x="150405" y="115240"/>
                </a:lnTo>
                <a:close/>
                <a:moveTo>
                  <a:pt x="84915" y="80154"/>
                </a:moveTo>
                <a:lnTo>
                  <a:pt x="84915" y="64492"/>
                </a:lnTo>
                <a:cubicBezTo>
                  <a:pt x="84915" y="53359"/>
                  <a:pt x="84300" y="46219"/>
                  <a:pt x="83072" y="42994"/>
                </a:cubicBezTo>
                <a:cubicBezTo>
                  <a:pt x="81843" y="39770"/>
                  <a:pt x="79387" y="38158"/>
                  <a:pt x="75625" y="38158"/>
                </a:cubicBezTo>
                <a:cubicBezTo>
                  <a:pt x="71018" y="38158"/>
                  <a:pt x="68177" y="39540"/>
                  <a:pt x="67102" y="42303"/>
                </a:cubicBezTo>
                <a:cubicBezTo>
                  <a:pt x="66028" y="45067"/>
                  <a:pt x="65490" y="52438"/>
                  <a:pt x="65490" y="64492"/>
                </a:cubicBezTo>
                <a:lnTo>
                  <a:pt x="65490" y="80154"/>
                </a:lnTo>
                <a:lnTo>
                  <a:pt x="84915" y="80154"/>
                </a:lnTo>
                <a:close/>
              </a:path>
            </a:pathLst>
          </a:custGeom>
          <a:solidFill>
            <a:srgbClr val="AE131B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F9698433-A134-42EF-97F4-39CEF174FE34}"/>
              </a:ext>
            </a:extLst>
          </p:cNvPr>
          <p:cNvSpPr/>
          <p:nvPr/>
        </p:nvSpPr>
        <p:spPr>
          <a:xfrm>
            <a:off x="8105607" y="391057"/>
            <a:ext cx="93819" cy="101958"/>
          </a:xfrm>
          <a:custGeom>
            <a:avLst/>
            <a:gdLst>
              <a:gd name="connsiteX0" fmla="*/ 93820 w 93819"/>
              <a:gd name="connsiteY0" fmla="*/ 75317 h 101958"/>
              <a:gd name="connsiteX1" fmla="*/ 76085 w 93819"/>
              <a:gd name="connsiteY1" fmla="*/ 95125 h 101958"/>
              <a:gd name="connsiteX2" fmla="*/ 49904 w 93819"/>
              <a:gd name="connsiteY2" fmla="*/ 101958 h 101958"/>
              <a:gd name="connsiteX3" fmla="*/ 29482 w 93819"/>
              <a:gd name="connsiteY3" fmla="*/ 97736 h 101958"/>
              <a:gd name="connsiteX4" fmla="*/ 12745 w 93819"/>
              <a:gd name="connsiteY4" fmla="*/ 85144 h 101958"/>
              <a:gd name="connsiteX5" fmla="*/ 3225 w 93819"/>
              <a:gd name="connsiteY5" fmla="*/ 69329 h 101958"/>
              <a:gd name="connsiteX6" fmla="*/ 0 w 93819"/>
              <a:gd name="connsiteY6" fmla="*/ 50365 h 101958"/>
              <a:gd name="connsiteX7" fmla="*/ 3916 w 93819"/>
              <a:gd name="connsiteY7" fmla="*/ 30941 h 101958"/>
              <a:gd name="connsiteX8" fmla="*/ 15355 w 93819"/>
              <a:gd name="connsiteY8" fmla="*/ 14204 h 101958"/>
              <a:gd name="connsiteX9" fmla="*/ 31247 w 93819"/>
              <a:gd name="connsiteY9" fmla="*/ 3608 h 101958"/>
              <a:gd name="connsiteX10" fmla="*/ 50058 w 93819"/>
              <a:gd name="connsiteY10" fmla="*/ 0 h 101958"/>
              <a:gd name="connsiteX11" fmla="*/ 76622 w 93819"/>
              <a:gd name="connsiteY11" fmla="*/ 7140 h 101958"/>
              <a:gd name="connsiteX12" fmla="*/ 93820 w 93819"/>
              <a:gd name="connsiteY12" fmla="*/ 27409 h 101958"/>
              <a:gd name="connsiteX13" fmla="*/ 77006 w 93819"/>
              <a:gd name="connsiteY13" fmla="*/ 27409 h 101958"/>
              <a:gd name="connsiteX14" fmla="*/ 65413 w 93819"/>
              <a:gd name="connsiteY14" fmla="*/ 17505 h 101958"/>
              <a:gd name="connsiteX15" fmla="*/ 49827 w 93819"/>
              <a:gd name="connsiteY15" fmla="*/ 14204 h 101958"/>
              <a:gd name="connsiteX16" fmla="*/ 36622 w 93819"/>
              <a:gd name="connsiteY16" fmla="*/ 16814 h 101958"/>
              <a:gd name="connsiteX17" fmla="*/ 25489 w 93819"/>
              <a:gd name="connsiteY17" fmla="*/ 24415 h 101958"/>
              <a:gd name="connsiteX18" fmla="*/ 17582 w 93819"/>
              <a:gd name="connsiteY18" fmla="*/ 36469 h 101958"/>
              <a:gd name="connsiteX19" fmla="*/ 14741 w 93819"/>
              <a:gd name="connsiteY19" fmla="*/ 50442 h 101958"/>
              <a:gd name="connsiteX20" fmla="*/ 17275 w 93819"/>
              <a:gd name="connsiteY20" fmla="*/ 64952 h 101958"/>
              <a:gd name="connsiteX21" fmla="*/ 24645 w 93819"/>
              <a:gd name="connsiteY21" fmla="*/ 76776 h 101958"/>
              <a:gd name="connsiteX22" fmla="*/ 36315 w 93819"/>
              <a:gd name="connsiteY22" fmla="*/ 84914 h 101958"/>
              <a:gd name="connsiteX23" fmla="*/ 49827 w 93819"/>
              <a:gd name="connsiteY23" fmla="*/ 87832 h 101958"/>
              <a:gd name="connsiteX24" fmla="*/ 65029 w 93819"/>
              <a:gd name="connsiteY24" fmla="*/ 84607 h 101958"/>
              <a:gd name="connsiteX25" fmla="*/ 76162 w 93819"/>
              <a:gd name="connsiteY25" fmla="*/ 75317 h 101958"/>
              <a:gd name="connsiteX26" fmla="*/ 93820 w 93819"/>
              <a:gd name="connsiteY26" fmla="*/ 75317 h 10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819" h="101958">
                <a:moveTo>
                  <a:pt x="93820" y="75317"/>
                </a:moveTo>
                <a:cubicBezTo>
                  <a:pt x="89521" y="83916"/>
                  <a:pt x="83686" y="90519"/>
                  <a:pt x="76085" y="95125"/>
                </a:cubicBezTo>
                <a:cubicBezTo>
                  <a:pt x="68561" y="99732"/>
                  <a:pt x="59809" y="101958"/>
                  <a:pt x="49904" y="101958"/>
                </a:cubicBezTo>
                <a:cubicBezTo>
                  <a:pt x="42534" y="101958"/>
                  <a:pt x="35701" y="100576"/>
                  <a:pt x="29482" y="97736"/>
                </a:cubicBezTo>
                <a:cubicBezTo>
                  <a:pt x="23263" y="94895"/>
                  <a:pt x="17659" y="90672"/>
                  <a:pt x="12745" y="85144"/>
                </a:cubicBezTo>
                <a:cubicBezTo>
                  <a:pt x="8522" y="80538"/>
                  <a:pt x="5374" y="75240"/>
                  <a:pt x="3225" y="69329"/>
                </a:cubicBezTo>
                <a:cubicBezTo>
                  <a:pt x="1075" y="63417"/>
                  <a:pt x="0" y="57121"/>
                  <a:pt x="0" y="50365"/>
                </a:cubicBezTo>
                <a:cubicBezTo>
                  <a:pt x="0" y="43532"/>
                  <a:pt x="1306" y="37083"/>
                  <a:pt x="3916" y="30941"/>
                </a:cubicBezTo>
                <a:cubicBezTo>
                  <a:pt x="6526" y="24799"/>
                  <a:pt x="10365" y="19194"/>
                  <a:pt x="15355" y="14204"/>
                </a:cubicBezTo>
                <a:cubicBezTo>
                  <a:pt x="20115" y="9520"/>
                  <a:pt x="25413" y="5989"/>
                  <a:pt x="31247" y="3608"/>
                </a:cubicBezTo>
                <a:cubicBezTo>
                  <a:pt x="37082" y="1228"/>
                  <a:pt x="43302" y="0"/>
                  <a:pt x="50058" y="0"/>
                </a:cubicBezTo>
                <a:cubicBezTo>
                  <a:pt x="60115" y="0"/>
                  <a:pt x="68945" y="2380"/>
                  <a:pt x="76622" y="7140"/>
                </a:cubicBezTo>
                <a:cubicBezTo>
                  <a:pt x="84223" y="11900"/>
                  <a:pt x="89981" y="18657"/>
                  <a:pt x="93820" y="27409"/>
                </a:cubicBezTo>
                <a:lnTo>
                  <a:pt x="77006" y="27409"/>
                </a:lnTo>
                <a:cubicBezTo>
                  <a:pt x="73858" y="23033"/>
                  <a:pt x="70020" y="19731"/>
                  <a:pt x="65413" y="17505"/>
                </a:cubicBezTo>
                <a:cubicBezTo>
                  <a:pt x="60807" y="15278"/>
                  <a:pt x="55662" y="14204"/>
                  <a:pt x="49827" y="14204"/>
                </a:cubicBezTo>
                <a:cubicBezTo>
                  <a:pt x="45221" y="14204"/>
                  <a:pt x="40768" y="15048"/>
                  <a:pt x="36622" y="16814"/>
                </a:cubicBezTo>
                <a:cubicBezTo>
                  <a:pt x="32476" y="18580"/>
                  <a:pt x="28714" y="21113"/>
                  <a:pt x="25489" y="24415"/>
                </a:cubicBezTo>
                <a:cubicBezTo>
                  <a:pt x="22111" y="27870"/>
                  <a:pt x="19501" y="31862"/>
                  <a:pt x="17582" y="36469"/>
                </a:cubicBezTo>
                <a:cubicBezTo>
                  <a:pt x="15663" y="41075"/>
                  <a:pt x="14741" y="45682"/>
                  <a:pt x="14741" y="50442"/>
                </a:cubicBezTo>
                <a:cubicBezTo>
                  <a:pt x="14741" y="55586"/>
                  <a:pt x="15586" y="60423"/>
                  <a:pt x="17275" y="64952"/>
                </a:cubicBezTo>
                <a:cubicBezTo>
                  <a:pt x="18963" y="69482"/>
                  <a:pt x="21421" y="73474"/>
                  <a:pt x="24645" y="76776"/>
                </a:cubicBezTo>
                <a:cubicBezTo>
                  <a:pt x="28023" y="80308"/>
                  <a:pt x="31939" y="82995"/>
                  <a:pt x="36315" y="84914"/>
                </a:cubicBezTo>
                <a:cubicBezTo>
                  <a:pt x="40692" y="86833"/>
                  <a:pt x="45221" y="87832"/>
                  <a:pt x="49827" y="87832"/>
                </a:cubicBezTo>
                <a:cubicBezTo>
                  <a:pt x="55432" y="87832"/>
                  <a:pt x="60499" y="86757"/>
                  <a:pt x="65029" y="84607"/>
                </a:cubicBezTo>
                <a:cubicBezTo>
                  <a:pt x="69559" y="82457"/>
                  <a:pt x="73244" y="79386"/>
                  <a:pt x="76162" y="75317"/>
                </a:cubicBezTo>
                <a:lnTo>
                  <a:pt x="93820" y="75317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688915EB-5A55-4FAF-94C5-481312AC3EA1}"/>
              </a:ext>
            </a:extLst>
          </p:cNvPr>
          <p:cNvSpPr/>
          <p:nvPr/>
        </p:nvSpPr>
        <p:spPr>
          <a:xfrm>
            <a:off x="8213400" y="392746"/>
            <a:ext cx="13205" cy="98349"/>
          </a:xfrm>
          <a:custGeom>
            <a:avLst/>
            <a:gdLst>
              <a:gd name="connsiteX0" fmla="*/ 13205 w 13205"/>
              <a:gd name="connsiteY0" fmla="*/ 15355 h 98349"/>
              <a:gd name="connsiteX1" fmla="*/ 0 w 13205"/>
              <a:gd name="connsiteY1" fmla="*/ 15355 h 98349"/>
              <a:gd name="connsiteX2" fmla="*/ 0 w 13205"/>
              <a:gd name="connsiteY2" fmla="*/ 0 h 98349"/>
              <a:gd name="connsiteX3" fmla="*/ 13205 w 13205"/>
              <a:gd name="connsiteY3" fmla="*/ 0 h 98349"/>
              <a:gd name="connsiteX4" fmla="*/ 13205 w 13205"/>
              <a:gd name="connsiteY4" fmla="*/ 15355 h 98349"/>
              <a:gd name="connsiteX5" fmla="*/ 0 w 13205"/>
              <a:gd name="connsiteY5" fmla="*/ 24108 h 98349"/>
              <a:gd name="connsiteX6" fmla="*/ 13205 w 13205"/>
              <a:gd name="connsiteY6" fmla="*/ 24108 h 98349"/>
              <a:gd name="connsiteX7" fmla="*/ 13205 w 13205"/>
              <a:gd name="connsiteY7" fmla="*/ 98350 h 98349"/>
              <a:gd name="connsiteX8" fmla="*/ 0 w 13205"/>
              <a:gd name="connsiteY8" fmla="*/ 98350 h 98349"/>
              <a:gd name="connsiteX9" fmla="*/ 0 w 13205"/>
              <a:gd name="connsiteY9" fmla="*/ 24108 h 9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05" h="98349">
                <a:moveTo>
                  <a:pt x="13205" y="15355"/>
                </a:moveTo>
                <a:lnTo>
                  <a:pt x="0" y="15355"/>
                </a:lnTo>
                <a:lnTo>
                  <a:pt x="0" y="0"/>
                </a:lnTo>
                <a:lnTo>
                  <a:pt x="13205" y="0"/>
                </a:lnTo>
                <a:lnTo>
                  <a:pt x="13205" y="15355"/>
                </a:lnTo>
                <a:close/>
                <a:moveTo>
                  <a:pt x="0" y="24108"/>
                </a:moveTo>
                <a:lnTo>
                  <a:pt x="13205" y="24108"/>
                </a:lnTo>
                <a:lnTo>
                  <a:pt x="13205" y="98350"/>
                </a:lnTo>
                <a:lnTo>
                  <a:pt x="0" y="98350"/>
                </a:lnTo>
                <a:lnTo>
                  <a:pt x="0" y="24108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C0948C6F-0F89-40BE-83BC-94546C09588A}"/>
              </a:ext>
            </a:extLst>
          </p:cNvPr>
          <p:cNvSpPr/>
          <p:nvPr/>
        </p:nvSpPr>
        <p:spPr>
          <a:xfrm>
            <a:off x="8234820" y="416854"/>
            <a:ext cx="68023" cy="74242"/>
          </a:xfrm>
          <a:custGeom>
            <a:avLst/>
            <a:gdLst>
              <a:gd name="connsiteX0" fmla="*/ 38311 w 68023"/>
              <a:gd name="connsiteY0" fmla="*/ 74242 h 74242"/>
              <a:gd name="connsiteX1" fmla="*/ 28254 w 68023"/>
              <a:gd name="connsiteY1" fmla="*/ 74242 h 74242"/>
              <a:gd name="connsiteX2" fmla="*/ 0 w 68023"/>
              <a:gd name="connsiteY2" fmla="*/ 0 h 74242"/>
              <a:gd name="connsiteX3" fmla="*/ 14357 w 68023"/>
              <a:gd name="connsiteY3" fmla="*/ 0 h 74242"/>
              <a:gd name="connsiteX4" fmla="*/ 33935 w 68023"/>
              <a:gd name="connsiteY4" fmla="*/ 54204 h 74242"/>
              <a:gd name="connsiteX5" fmla="*/ 53974 w 68023"/>
              <a:gd name="connsiteY5" fmla="*/ 0 h 74242"/>
              <a:gd name="connsiteX6" fmla="*/ 68023 w 68023"/>
              <a:gd name="connsiteY6" fmla="*/ 0 h 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23" h="74242">
                <a:moveTo>
                  <a:pt x="38311" y="74242"/>
                </a:moveTo>
                <a:lnTo>
                  <a:pt x="28254" y="74242"/>
                </a:lnTo>
                <a:lnTo>
                  <a:pt x="0" y="0"/>
                </a:lnTo>
                <a:lnTo>
                  <a:pt x="14357" y="0"/>
                </a:lnTo>
                <a:lnTo>
                  <a:pt x="33935" y="54204"/>
                </a:lnTo>
                <a:lnTo>
                  <a:pt x="53974" y="0"/>
                </a:lnTo>
                <a:lnTo>
                  <a:pt x="68023" y="0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240D985C-9D3A-4FEA-A194-EE356877F1C3}"/>
              </a:ext>
            </a:extLst>
          </p:cNvPr>
          <p:cNvSpPr/>
          <p:nvPr/>
        </p:nvSpPr>
        <p:spPr>
          <a:xfrm>
            <a:off x="8310905" y="392746"/>
            <a:ext cx="13282" cy="98349"/>
          </a:xfrm>
          <a:custGeom>
            <a:avLst/>
            <a:gdLst>
              <a:gd name="connsiteX0" fmla="*/ 13205 w 13282"/>
              <a:gd name="connsiteY0" fmla="*/ 15355 h 98349"/>
              <a:gd name="connsiteX1" fmla="*/ 0 w 13282"/>
              <a:gd name="connsiteY1" fmla="*/ 15355 h 98349"/>
              <a:gd name="connsiteX2" fmla="*/ 0 w 13282"/>
              <a:gd name="connsiteY2" fmla="*/ 0 h 98349"/>
              <a:gd name="connsiteX3" fmla="*/ 13205 w 13282"/>
              <a:gd name="connsiteY3" fmla="*/ 0 h 98349"/>
              <a:gd name="connsiteX4" fmla="*/ 13205 w 13282"/>
              <a:gd name="connsiteY4" fmla="*/ 15355 h 98349"/>
              <a:gd name="connsiteX5" fmla="*/ 77 w 13282"/>
              <a:gd name="connsiteY5" fmla="*/ 24108 h 98349"/>
              <a:gd name="connsiteX6" fmla="*/ 13282 w 13282"/>
              <a:gd name="connsiteY6" fmla="*/ 24108 h 98349"/>
              <a:gd name="connsiteX7" fmla="*/ 13282 w 13282"/>
              <a:gd name="connsiteY7" fmla="*/ 98350 h 98349"/>
              <a:gd name="connsiteX8" fmla="*/ 77 w 13282"/>
              <a:gd name="connsiteY8" fmla="*/ 98350 h 98349"/>
              <a:gd name="connsiteX9" fmla="*/ 77 w 13282"/>
              <a:gd name="connsiteY9" fmla="*/ 24108 h 9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82" h="98349">
                <a:moveTo>
                  <a:pt x="13205" y="15355"/>
                </a:moveTo>
                <a:lnTo>
                  <a:pt x="0" y="15355"/>
                </a:lnTo>
                <a:lnTo>
                  <a:pt x="0" y="0"/>
                </a:lnTo>
                <a:lnTo>
                  <a:pt x="13205" y="0"/>
                </a:lnTo>
                <a:lnTo>
                  <a:pt x="13205" y="15355"/>
                </a:lnTo>
                <a:close/>
                <a:moveTo>
                  <a:pt x="77" y="24108"/>
                </a:moveTo>
                <a:lnTo>
                  <a:pt x="13282" y="24108"/>
                </a:lnTo>
                <a:lnTo>
                  <a:pt x="13282" y="98350"/>
                </a:lnTo>
                <a:lnTo>
                  <a:pt x="77" y="98350"/>
                </a:lnTo>
                <a:lnTo>
                  <a:pt x="77" y="24108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924D25CB-F406-4A9E-8E8C-35BA559E22F7}"/>
              </a:ext>
            </a:extLst>
          </p:cNvPr>
          <p:cNvSpPr/>
          <p:nvPr/>
        </p:nvSpPr>
        <p:spPr>
          <a:xfrm>
            <a:off x="8340080" y="392900"/>
            <a:ext cx="13205" cy="98273"/>
          </a:xfrm>
          <a:custGeom>
            <a:avLst/>
            <a:gdLst>
              <a:gd name="connsiteX0" fmla="*/ 0 w 13205"/>
              <a:gd name="connsiteY0" fmla="*/ 0 h 98273"/>
              <a:gd name="connsiteX1" fmla="*/ 13206 w 13205"/>
              <a:gd name="connsiteY1" fmla="*/ 0 h 98273"/>
              <a:gd name="connsiteX2" fmla="*/ 13206 w 13205"/>
              <a:gd name="connsiteY2" fmla="*/ 98273 h 98273"/>
              <a:gd name="connsiteX3" fmla="*/ 0 w 13205"/>
              <a:gd name="connsiteY3" fmla="*/ 98273 h 9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5" h="98273">
                <a:moveTo>
                  <a:pt x="0" y="0"/>
                </a:moveTo>
                <a:lnTo>
                  <a:pt x="13206" y="0"/>
                </a:lnTo>
                <a:lnTo>
                  <a:pt x="13206" y="98273"/>
                </a:lnTo>
                <a:lnTo>
                  <a:pt x="0" y="98273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A713CC63-CCA2-4326-8334-CAC5AD5DDAAC}"/>
              </a:ext>
            </a:extLst>
          </p:cNvPr>
          <p:cNvSpPr/>
          <p:nvPr/>
        </p:nvSpPr>
        <p:spPr>
          <a:xfrm>
            <a:off x="8367412" y="447794"/>
            <a:ext cx="33627" cy="12514"/>
          </a:xfrm>
          <a:custGeom>
            <a:avLst/>
            <a:gdLst>
              <a:gd name="connsiteX0" fmla="*/ 0 w 33627"/>
              <a:gd name="connsiteY0" fmla="*/ 0 h 12514"/>
              <a:gd name="connsiteX1" fmla="*/ 33628 w 33627"/>
              <a:gd name="connsiteY1" fmla="*/ 0 h 12514"/>
              <a:gd name="connsiteX2" fmla="*/ 33628 w 33627"/>
              <a:gd name="connsiteY2" fmla="*/ 12514 h 12514"/>
              <a:gd name="connsiteX3" fmla="*/ 0 w 33627"/>
              <a:gd name="connsiteY3" fmla="*/ 12514 h 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7" h="12514">
                <a:moveTo>
                  <a:pt x="0" y="0"/>
                </a:moveTo>
                <a:lnTo>
                  <a:pt x="33628" y="0"/>
                </a:lnTo>
                <a:lnTo>
                  <a:pt x="33628" y="12514"/>
                </a:lnTo>
                <a:lnTo>
                  <a:pt x="0" y="12514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E6661762-B831-49D7-9E90-6C29ED2CC299}"/>
              </a:ext>
            </a:extLst>
          </p:cNvPr>
          <p:cNvSpPr/>
          <p:nvPr/>
        </p:nvSpPr>
        <p:spPr>
          <a:xfrm>
            <a:off x="8415627" y="392900"/>
            <a:ext cx="50979" cy="98196"/>
          </a:xfrm>
          <a:custGeom>
            <a:avLst/>
            <a:gdLst>
              <a:gd name="connsiteX0" fmla="*/ 50979 w 50979"/>
              <a:gd name="connsiteY0" fmla="*/ 98196 h 98196"/>
              <a:gd name="connsiteX1" fmla="*/ 0 w 50979"/>
              <a:gd name="connsiteY1" fmla="*/ 98196 h 98196"/>
              <a:gd name="connsiteX2" fmla="*/ 0 w 50979"/>
              <a:gd name="connsiteY2" fmla="*/ 0 h 98196"/>
              <a:gd name="connsiteX3" fmla="*/ 50979 w 50979"/>
              <a:gd name="connsiteY3" fmla="*/ 0 h 98196"/>
              <a:gd name="connsiteX4" fmla="*/ 50979 w 50979"/>
              <a:gd name="connsiteY4" fmla="*/ 13052 h 98196"/>
              <a:gd name="connsiteX5" fmla="*/ 14280 w 50979"/>
              <a:gd name="connsiteY5" fmla="*/ 13052 h 98196"/>
              <a:gd name="connsiteX6" fmla="*/ 14280 w 50979"/>
              <a:gd name="connsiteY6" fmla="*/ 42457 h 98196"/>
              <a:gd name="connsiteX7" fmla="*/ 50979 w 50979"/>
              <a:gd name="connsiteY7" fmla="*/ 42457 h 98196"/>
              <a:gd name="connsiteX8" fmla="*/ 50979 w 50979"/>
              <a:gd name="connsiteY8" fmla="*/ 55279 h 98196"/>
              <a:gd name="connsiteX9" fmla="*/ 14280 w 50979"/>
              <a:gd name="connsiteY9" fmla="*/ 55279 h 98196"/>
              <a:gd name="connsiteX10" fmla="*/ 14280 w 50979"/>
              <a:gd name="connsiteY10" fmla="*/ 84684 h 98196"/>
              <a:gd name="connsiteX11" fmla="*/ 50979 w 50979"/>
              <a:gd name="connsiteY11" fmla="*/ 84684 h 9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79" h="98196">
                <a:moveTo>
                  <a:pt x="50979" y="98196"/>
                </a:moveTo>
                <a:lnTo>
                  <a:pt x="0" y="98196"/>
                </a:lnTo>
                <a:lnTo>
                  <a:pt x="0" y="0"/>
                </a:lnTo>
                <a:lnTo>
                  <a:pt x="50979" y="0"/>
                </a:lnTo>
                <a:lnTo>
                  <a:pt x="50979" y="13052"/>
                </a:lnTo>
                <a:lnTo>
                  <a:pt x="14280" y="13052"/>
                </a:lnTo>
                <a:lnTo>
                  <a:pt x="14280" y="42457"/>
                </a:lnTo>
                <a:lnTo>
                  <a:pt x="50979" y="42457"/>
                </a:lnTo>
                <a:lnTo>
                  <a:pt x="50979" y="55279"/>
                </a:lnTo>
                <a:lnTo>
                  <a:pt x="14280" y="55279"/>
                </a:lnTo>
                <a:lnTo>
                  <a:pt x="14280" y="84684"/>
                </a:lnTo>
                <a:lnTo>
                  <a:pt x="50979" y="84684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BE699479-3E74-4170-9723-585527F94892}"/>
              </a:ext>
            </a:extLst>
          </p:cNvPr>
          <p:cNvSpPr/>
          <p:nvPr/>
        </p:nvSpPr>
        <p:spPr>
          <a:xfrm>
            <a:off x="8483420" y="392823"/>
            <a:ext cx="80998" cy="98273"/>
          </a:xfrm>
          <a:custGeom>
            <a:avLst/>
            <a:gdLst>
              <a:gd name="connsiteX0" fmla="*/ 27563 w 80998"/>
              <a:gd name="connsiteY0" fmla="*/ 98273 h 98273"/>
              <a:gd name="connsiteX1" fmla="*/ 0 w 80998"/>
              <a:gd name="connsiteY1" fmla="*/ 98273 h 98273"/>
              <a:gd name="connsiteX2" fmla="*/ 0 w 80998"/>
              <a:gd name="connsiteY2" fmla="*/ 0 h 98273"/>
              <a:gd name="connsiteX3" fmla="*/ 31632 w 80998"/>
              <a:gd name="connsiteY3" fmla="*/ 0 h 98273"/>
              <a:gd name="connsiteX4" fmla="*/ 67409 w 80998"/>
              <a:gd name="connsiteY4" fmla="*/ 13666 h 98273"/>
              <a:gd name="connsiteX5" fmla="*/ 80999 w 80998"/>
              <a:gd name="connsiteY5" fmla="*/ 49444 h 98273"/>
              <a:gd name="connsiteX6" fmla="*/ 75931 w 80998"/>
              <a:gd name="connsiteY6" fmla="*/ 72323 h 98273"/>
              <a:gd name="connsiteX7" fmla="*/ 61267 w 80998"/>
              <a:gd name="connsiteY7" fmla="*/ 89521 h 98273"/>
              <a:gd name="connsiteX8" fmla="*/ 47448 w 80998"/>
              <a:gd name="connsiteY8" fmla="*/ 96200 h 98273"/>
              <a:gd name="connsiteX9" fmla="*/ 27563 w 80998"/>
              <a:gd name="connsiteY9" fmla="*/ 98273 h 98273"/>
              <a:gd name="connsiteX10" fmla="*/ 13820 w 80998"/>
              <a:gd name="connsiteY10" fmla="*/ 85068 h 98273"/>
              <a:gd name="connsiteX11" fmla="*/ 31095 w 80998"/>
              <a:gd name="connsiteY11" fmla="*/ 85068 h 98273"/>
              <a:gd name="connsiteX12" fmla="*/ 57045 w 80998"/>
              <a:gd name="connsiteY12" fmla="*/ 75547 h 98273"/>
              <a:gd name="connsiteX13" fmla="*/ 66565 w 80998"/>
              <a:gd name="connsiteY13" fmla="*/ 49597 h 98273"/>
              <a:gd name="connsiteX14" fmla="*/ 56431 w 80998"/>
              <a:gd name="connsiteY14" fmla="*/ 23033 h 98273"/>
              <a:gd name="connsiteX15" fmla="*/ 28408 w 80998"/>
              <a:gd name="connsiteY15" fmla="*/ 13436 h 98273"/>
              <a:gd name="connsiteX16" fmla="*/ 13743 w 80998"/>
              <a:gd name="connsiteY16" fmla="*/ 13436 h 98273"/>
              <a:gd name="connsiteX17" fmla="*/ 13743 w 80998"/>
              <a:gd name="connsiteY17" fmla="*/ 85068 h 9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998" h="98273">
                <a:moveTo>
                  <a:pt x="27563" y="98273"/>
                </a:moveTo>
                <a:lnTo>
                  <a:pt x="0" y="98273"/>
                </a:lnTo>
                <a:lnTo>
                  <a:pt x="0" y="0"/>
                </a:lnTo>
                <a:lnTo>
                  <a:pt x="31632" y="0"/>
                </a:lnTo>
                <a:cubicBezTo>
                  <a:pt x="46373" y="0"/>
                  <a:pt x="58350" y="4530"/>
                  <a:pt x="67409" y="13666"/>
                </a:cubicBezTo>
                <a:cubicBezTo>
                  <a:pt x="76469" y="22802"/>
                  <a:pt x="80999" y="34703"/>
                  <a:pt x="80999" y="49444"/>
                </a:cubicBezTo>
                <a:cubicBezTo>
                  <a:pt x="80999" y="57812"/>
                  <a:pt x="79310" y="65413"/>
                  <a:pt x="75931" y="72323"/>
                </a:cubicBezTo>
                <a:cubicBezTo>
                  <a:pt x="72554" y="79233"/>
                  <a:pt x="67640" y="84914"/>
                  <a:pt x="61267" y="89521"/>
                </a:cubicBezTo>
                <a:cubicBezTo>
                  <a:pt x="56968" y="92592"/>
                  <a:pt x="52362" y="94818"/>
                  <a:pt x="47448" y="96200"/>
                </a:cubicBezTo>
                <a:cubicBezTo>
                  <a:pt x="42457" y="97582"/>
                  <a:pt x="35855" y="98273"/>
                  <a:pt x="27563" y="98273"/>
                </a:cubicBezTo>
                <a:moveTo>
                  <a:pt x="13820" y="85068"/>
                </a:moveTo>
                <a:lnTo>
                  <a:pt x="31095" y="85068"/>
                </a:lnTo>
                <a:cubicBezTo>
                  <a:pt x="41997" y="85068"/>
                  <a:pt x="50673" y="81920"/>
                  <a:pt x="57045" y="75547"/>
                </a:cubicBezTo>
                <a:cubicBezTo>
                  <a:pt x="63417" y="69175"/>
                  <a:pt x="66565" y="60576"/>
                  <a:pt x="66565" y="49597"/>
                </a:cubicBezTo>
                <a:cubicBezTo>
                  <a:pt x="66565" y="38234"/>
                  <a:pt x="63186" y="29405"/>
                  <a:pt x="56431" y="23033"/>
                </a:cubicBezTo>
                <a:cubicBezTo>
                  <a:pt x="49675" y="16660"/>
                  <a:pt x="40384" y="13436"/>
                  <a:pt x="28408" y="13436"/>
                </a:cubicBezTo>
                <a:lnTo>
                  <a:pt x="13743" y="13436"/>
                </a:lnTo>
                <a:lnTo>
                  <a:pt x="13743" y="85068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BB41E5B6-DCBC-4271-AEE3-8BBBE2314ED0}"/>
              </a:ext>
            </a:extLst>
          </p:cNvPr>
          <p:cNvSpPr/>
          <p:nvPr/>
        </p:nvSpPr>
        <p:spPr>
          <a:xfrm>
            <a:off x="8577394" y="392900"/>
            <a:ext cx="14280" cy="98273"/>
          </a:xfrm>
          <a:custGeom>
            <a:avLst/>
            <a:gdLst>
              <a:gd name="connsiteX0" fmla="*/ 0 w 14280"/>
              <a:gd name="connsiteY0" fmla="*/ 0 h 98273"/>
              <a:gd name="connsiteX1" fmla="*/ 14280 w 14280"/>
              <a:gd name="connsiteY1" fmla="*/ 0 h 98273"/>
              <a:gd name="connsiteX2" fmla="*/ 14280 w 14280"/>
              <a:gd name="connsiteY2" fmla="*/ 98273 h 98273"/>
              <a:gd name="connsiteX3" fmla="*/ 0 w 14280"/>
              <a:gd name="connsiteY3" fmla="*/ 98273 h 9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0" h="98273">
                <a:moveTo>
                  <a:pt x="0" y="0"/>
                </a:moveTo>
                <a:lnTo>
                  <a:pt x="14280" y="0"/>
                </a:lnTo>
                <a:lnTo>
                  <a:pt x="14280" y="98273"/>
                </a:lnTo>
                <a:lnTo>
                  <a:pt x="0" y="98273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642FD609-6C4B-42CB-AFD9-1B7E8FC98B2B}"/>
              </a:ext>
            </a:extLst>
          </p:cNvPr>
          <p:cNvSpPr/>
          <p:nvPr/>
        </p:nvSpPr>
        <p:spPr>
          <a:xfrm>
            <a:off x="8601348" y="392900"/>
            <a:ext cx="50979" cy="98196"/>
          </a:xfrm>
          <a:custGeom>
            <a:avLst/>
            <a:gdLst>
              <a:gd name="connsiteX0" fmla="*/ 32630 w 50979"/>
              <a:gd name="connsiteY0" fmla="*/ 98196 h 98196"/>
              <a:gd name="connsiteX1" fmla="*/ 18350 w 50979"/>
              <a:gd name="connsiteY1" fmla="*/ 98196 h 98196"/>
              <a:gd name="connsiteX2" fmla="*/ 18350 w 50979"/>
              <a:gd name="connsiteY2" fmla="*/ 13129 h 98196"/>
              <a:gd name="connsiteX3" fmla="*/ 0 w 50979"/>
              <a:gd name="connsiteY3" fmla="*/ 13129 h 98196"/>
              <a:gd name="connsiteX4" fmla="*/ 0 w 50979"/>
              <a:gd name="connsiteY4" fmla="*/ 0 h 98196"/>
              <a:gd name="connsiteX5" fmla="*/ 50979 w 50979"/>
              <a:gd name="connsiteY5" fmla="*/ 0 h 98196"/>
              <a:gd name="connsiteX6" fmla="*/ 50979 w 50979"/>
              <a:gd name="connsiteY6" fmla="*/ 13129 h 98196"/>
              <a:gd name="connsiteX7" fmla="*/ 32630 w 50979"/>
              <a:gd name="connsiteY7" fmla="*/ 13129 h 9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79" h="98196">
                <a:moveTo>
                  <a:pt x="32630" y="98196"/>
                </a:moveTo>
                <a:lnTo>
                  <a:pt x="18350" y="98196"/>
                </a:lnTo>
                <a:lnTo>
                  <a:pt x="18350" y="13129"/>
                </a:lnTo>
                <a:lnTo>
                  <a:pt x="0" y="13129"/>
                </a:lnTo>
                <a:lnTo>
                  <a:pt x="0" y="0"/>
                </a:lnTo>
                <a:lnTo>
                  <a:pt x="50979" y="0"/>
                </a:lnTo>
                <a:lnTo>
                  <a:pt x="50979" y="13129"/>
                </a:lnTo>
                <a:lnTo>
                  <a:pt x="32630" y="13129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8F964E7D-50EC-4670-A000-91C6D3A93689}"/>
              </a:ext>
            </a:extLst>
          </p:cNvPr>
          <p:cNvSpPr/>
          <p:nvPr/>
        </p:nvSpPr>
        <p:spPr>
          <a:xfrm>
            <a:off x="8661847" y="392900"/>
            <a:ext cx="14280" cy="98273"/>
          </a:xfrm>
          <a:custGeom>
            <a:avLst/>
            <a:gdLst>
              <a:gd name="connsiteX0" fmla="*/ 0 w 14280"/>
              <a:gd name="connsiteY0" fmla="*/ 0 h 98273"/>
              <a:gd name="connsiteX1" fmla="*/ 14280 w 14280"/>
              <a:gd name="connsiteY1" fmla="*/ 0 h 98273"/>
              <a:gd name="connsiteX2" fmla="*/ 14280 w 14280"/>
              <a:gd name="connsiteY2" fmla="*/ 98273 h 98273"/>
              <a:gd name="connsiteX3" fmla="*/ 0 w 14280"/>
              <a:gd name="connsiteY3" fmla="*/ 98273 h 9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0" h="98273">
                <a:moveTo>
                  <a:pt x="0" y="0"/>
                </a:moveTo>
                <a:lnTo>
                  <a:pt x="14280" y="0"/>
                </a:lnTo>
                <a:lnTo>
                  <a:pt x="14280" y="98273"/>
                </a:lnTo>
                <a:lnTo>
                  <a:pt x="0" y="98273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A99F6660-E43D-411D-9F89-0374D8D1AAF2}"/>
              </a:ext>
            </a:extLst>
          </p:cNvPr>
          <p:cNvSpPr/>
          <p:nvPr/>
        </p:nvSpPr>
        <p:spPr>
          <a:xfrm>
            <a:off x="8688795" y="390904"/>
            <a:ext cx="100346" cy="102188"/>
          </a:xfrm>
          <a:custGeom>
            <a:avLst/>
            <a:gdLst>
              <a:gd name="connsiteX0" fmla="*/ 0 w 100346"/>
              <a:gd name="connsiteY0" fmla="*/ 50442 h 102188"/>
              <a:gd name="connsiteX1" fmla="*/ 3916 w 100346"/>
              <a:gd name="connsiteY1" fmla="*/ 30864 h 102188"/>
              <a:gd name="connsiteX2" fmla="*/ 15355 w 100346"/>
              <a:gd name="connsiteY2" fmla="*/ 14204 h 102188"/>
              <a:gd name="connsiteX3" fmla="*/ 31248 w 100346"/>
              <a:gd name="connsiteY3" fmla="*/ 3608 h 102188"/>
              <a:gd name="connsiteX4" fmla="*/ 50058 w 100346"/>
              <a:gd name="connsiteY4" fmla="*/ 0 h 102188"/>
              <a:gd name="connsiteX5" fmla="*/ 69175 w 100346"/>
              <a:gd name="connsiteY5" fmla="*/ 3608 h 102188"/>
              <a:gd name="connsiteX6" fmla="*/ 85298 w 100346"/>
              <a:gd name="connsiteY6" fmla="*/ 14357 h 102188"/>
              <a:gd name="connsiteX7" fmla="*/ 96585 w 100346"/>
              <a:gd name="connsiteY7" fmla="*/ 30787 h 102188"/>
              <a:gd name="connsiteX8" fmla="*/ 100347 w 100346"/>
              <a:gd name="connsiteY8" fmla="*/ 50442 h 102188"/>
              <a:gd name="connsiteX9" fmla="*/ 97122 w 100346"/>
              <a:gd name="connsiteY9" fmla="*/ 69712 h 102188"/>
              <a:gd name="connsiteX10" fmla="*/ 87371 w 100346"/>
              <a:gd name="connsiteY10" fmla="*/ 85528 h 102188"/>
              <a:gd name="connsiteX11" fmla="*/ 70327 w 100346"/>
              <a:gd name="connsiteY11" fmla="*/ 97966 h 102188"/>
              <a:gd name="connsiteX12" fmla="*/ 49904 w 100346"/>
              <a:gd name="connsiteY12" fmla="*/ 102189 h 102188"/>
              <a:gd name="connsiteX13" fmla="*/ 29483 w 100346"/>
              <a:gd name="connsiteY13" fmla="*/ 97966 h 102188"/>
              <a:gd name="connsiteX14" fmla="*/ 12745 w 100346"/>
              <a:gd name="connsiteY14" fmla="*/ 85375 h 102188"/>
              <a:gd name="connsiteX15" fmla="*/ 3225 w 100346"/>
              <a:gd name="connsiteY15" fmla="*/ 69559 h 102188"/>
              <a:gd name="connsiteX16" fmla="*/ 0 w 100346"/>
              <a:gd name="connsiteY16" fmla="*/ 50442 h 102188"/>
              <a:gd name="connsiteX17" fmla="*/ 14895 w 100346"/>
              <a:gd name="connsiteY17" fmla="*/ 50595 h 102188"/>
              <a:gd name="connsiteX18" fmla="*/ 17428 w 100346"/>
              <a:gd name="connsiteY18" fmla="*/ 65106 h 102188"/>
              <a:gd name="connsiteX19" fmla="*/ 24798 w 100346"/>
              <a:gd name="connsiteY19" fmla="*/ 76929 h 102188"/>
              <a:gd name="connsiteX20" fmla="*/ 36469 w 100346"/>
              <a:gd name="connsiteY20" fmla="*/ 85068 h 102188"/>
              <a:gd name="connsiteX21" fmla="*/ 49981 w 100346"/>
              <a:gd name="connsiteY21" fmla="*/ 87985 h 102188"/>
              <a:gd name="connsiteX22" fmla="*/ 75471 w 100346"/>
              <a:gd name="connsiteY22" fmla="*/ 77160 h 102188"/>
              <a:gd name="connsiteX23" fmla="*/ 85682 w 100346"/>
              <a:gd name="connsiteY23" fmla="*/ 50365 h 102188"/>
              <a:gd name="connsiteX24" fmla="*/ 83226 w 100346"/>
              <a:gd name="connsiteY24" fmla="*/ 37390 h 102188"/>
              <a:gd name="connsiteX25" fmla="*/ 76008 w 100346"/>
              <a:gd name="connsiteY25" fmla="*/ 26027 h 102188"/>
              <a:gd name="connsiteX26" fmla="*/ 64032 w 100346"/>
              <a:gd name="connsiteY26" fmla="*/ 17198 h 102188"/>
              <a:gd name="connsiteX27" fmla="*/ 49904 w 100346"/>
              <a:gd name="connsiteY27" fmla="*/ 14357 h 102188"/>
              <a:gd name="connsiteX28" fmla="*/ 36699 w 100346"/>
              <a:gd name="connsiteY28" fmla="*/ 16967 h 102188"/>
              <a:gd name="connsiteX29" fmla="*/ 25567 w 100346"/>
              <a:gd name="connsiteY29" fmla="*/ 24568 h 102188"/>
              <a:gd name="connsiteX30" fmla="*/ 17659 w 100346"/>
              <a:gd name="connsiteY30" fmla="*/ 36622 h 102188"/>
              <a:gd name="connsiteX31" fmla="*/ 14895 w 100346"/>
              <a:gd name="connsiteY31" fmla="*/ 50595 h 10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346" h="102188">
                <a:moveTo>
                  <a:pt x="0" y="50442"/>
                </a:moveTo>
                <a:cubicBezTo>
                  <a:pt x="0" y="43532"/>
                  <a:pt x="1306" y="37083"/>
                  <a:pt x="3916" y="30864"/>
                </a:cubicBezTo>
                <a:cubicBezTo>
                  <a:pt x="6527" y="24722"/>
                  <a:pt x="10365" y="19117"/>
                  <a:pt x="15355" y="14204"/>
                </a:cubicBezTo>
                <a:cubicBezTo>
                  <a:pt x="20115" y="9520"/>
                  <a:pt x="25413" y="5989"/>
                  <a:pt x="31248" y="3608"/>
                </a:cubicBezTo>
                <a:cubicBezTo>
                  <a:pt x="37083" y="1228"/>
                  <a:pt x="43379" y="0"/>
                  <a:pt x="50058" y="0"/>
                </a:cubicBezTo>
                <a:cubicBezTo>
                  <a:pt x="56968" y="0"/>
                  <a:pt x="63340" y="1228"/>
                  <a:pt x="69175" y="3608"/>
                </a:cubicBezTo>
                <a:cubicBezTo>
                  <a:pt x="75010" y="5989"/>
                  <a:pt x="80385" y="9597"/>
                  <a:pt x="85298" y="14357"/>
                </a:cubicBezTo>
                <a:cubicBezTo>
                  <a:pt x="90288" y="19271"/>
                  <a:pt x="94050" y="24722"/>
                  <a:pt x="96585" y="30787"/>
                </a:cubicBezTo>
                <a:cubicBezTo>
                  <a:pt x="99118" y="36852"/>
                  <a:pt x="100347" y="43378"/>
                  <a:pt x="100347" y="50442"/>
                </a:cubicBezTo>
                <a:cubicBezTo>
                  <a:pt x="100347" y="57428"/>
                  <a:pt x="99272" y="63801"/>
                  <a:pt x="97122" y="69712"/>
                </a:cubicBezTo>
                <a:cubicBezTo>
                  <a:pt x="94972" y="75547"/>
                  <a:pt x="91748" y="80845"/>
                  <a:pt x="87371" y="85528"/>
                </a:cubicBezTo>
                <a:cubicBezTo>
                  <a:pt x="82304" y="90979"/>
                  <a:pt x="76622" y="95125"/>
                  <a:pt x="70327" y="97966"/>
                </a:cubicBezTo>
                <a:cubicBezTo>
                  <a:pt x="64032" y="100730"/>
                  <a:pt x="57275" y="102189"/>
                  <a:pt x="49904" y="102189"/>
                </a:cubicBezTo>
                <a:cubicBezTo>
                  <a:pt x="42534" y="102189"/>
                  <a:pt x="35701" y="100807"/>
                  <a:pt x="29483" y="97966"/>
                </a:cubicBezTo>
                <a:cubicBezTo>
                  <a:pt x="23263" y="95125"/>
                  <a:pt x="17659" y="90903"/>
                  <a:pt x="12745" y="85375"/>
                </a:cubicBezTo>
                <a:cubicBezTo>
                  <a:pt x="8599" y="80768"/>
                  <a:pt x="5375" y="75471"/>
                  <a:pt x="3225" y="69559"/>
                </a:cubicBezTo>
                <a:cubicBezTo>
                  <a:pt x="1075" y="63570"/>
                  <a:pt x="0" y="57198"/>
                  <a:pt x="0" y="50442"/>
                </a:cubicBezTo>
                <a:moveTo>
                  <a:pt x="14895" y="50595"/>
                </a:moveTo>
                <a:cubicBezTo>
                  <a:pt x="14895" y="55739"/>
                  <a:pt x="15739" y="60576"/>
                  <a:pt x="17428" y="65106"/>
                </a:cubicBezTo>
                <a:cubicBezTo>
                  <a:pt x="19117" y="69636"/>
                  <a:pt x="21574" y="73628"/>
                  <a:pt x="24798" y="76929"/>
                </a:cubicBezTo>
                <a:cubicBezTo>
                  <a:pt x="28177" y="80461"/>
                  <a:pt x="32016" y="83148"/>
                  <a:pt x="36469" y="85068"/>
                </a:cubicBezTo>
                <a:cubicBezTo>
                  <a:pt x="40845" y="86987"/>
                  <a:pt x="45375" y="87985"/>
                  <a:pt x="49981" y="87985"/>
                </a:cubicBezTo>
                <a:cubicBezTo>
                  <a:pt x="60116" y="87985"/>
                  <a:pt x="68638" y="84377"/>
                  <a:pt x="75471" y="77160"/>
                </a:cubicBezTo>
                <a:cubicBezTo>
                  <a:pt x="82304" y="69943"/>
                  <a:pt x="85682" y="61037"/>
                  <a:pt x="85682" y="50365"/>
                </a:cubicBezTo>
                <a:cubicBezTo>
                  <a:pt x="85682" y="45835"/>
                  <a:pt x="84838" y="41536"/>
                  <a:pt x="83226" y="37390"/>
                </a:cubicBezTo>
                <a:cubicBezTo>
                  <a:pt x="81613" y="33244"/>
                  <a:pt x="79156" y="29482"/>
                  <a:pt x="76008" y="26027"/>
                </a:cubicBezTo>
                <a:cubicBezTo>
                  <a:pt x="72246" y="22035"/>
                  <a:pt x="68331" y="19117"/>
                  <a:pt x="64032" y="17198"/>
                </a:cubicBezTo>
                <a:cubicBezTo>
                  <a:pt x="59809" y="15278"/>
                  <a:pt x="55049" y="14357"/>
                  <a:pt x="49904" y="14357"/>
                </a:cubicBezTo>
                <a:cubicBezTo>
                  <a:pt x="45298" y="14357"/>
                  <a:pt x="40845" y="15202"/>
                  <a:pt x="36699" y="16967"/>
                </a:cubicBezTo>
                <a:cubicBezTo>
                  <a:pt x="32476" y="18733"/>
                  <a:pt x="28791" y="21267"/>
                  <a:pt x="25567" y="24568"/>
                </a:cubicBezTo>
                <a:cubicBezTo>
                  <a:pt x="22188" y="28023"/>
                  <a:pt x="19578" y="32016"/>
                  <a:pt x="17659" y="36622"/>
                </a:cubicBezTo>
                <a:cubicBezTo>
                  <a:pt x="15816" y="41152"/>
                  <a:pt x="14895" y="45835"/>
                  <a:pt x="14895" y="50595"/>
                </a:cubicBezTo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CC23CE68-C0EF-46D6-96D6-D35199303B26}"/>
              </a:ext>
            </a:extLst>
          </p:cNvPr>
          <p:cNvSpPr/>
          <p:nvPr/>
        </p:nvSpPr>
        <p:spPr>
          <a:xfrm>
            <a:off x="8801963" y="392900"/>
            <a:ext cx="76315" cy="98196"/>
          </a:xfrm>
          <a:custGeom>
            <a:avLst/>
            <a:gdLst>
              <a:gd name="connsiteX0" fmla="*/ 14281 w 76315"/>
              <a:gd name="connsiteY0" fmla="*/ 98196 h 98196"/>
              <a:gd name="connsiteX1" fmla="*/ 0 w 76315"/>
              <a:gd name="connsiteY1" fmla="*/ 98196 h 98196"/>
              <a:gd name="connsiteX2" fmla="*/ 0 w 76315"/>
              <a:gd name="connsiteY2" fmla="*/ 0 h 98196"/>
              <a:gd name="connsiteX3" fmla="*/ 14664 w 76315"/>
              <a:gd name="connsiteY3" fmla="*/ 0 h 98196"/>
              <a:gd name="connsiteX4" fmla="*/ 63034 w 76315"/>
              <a:gd name="connsiteY4" fmla="*/ 74319 h 98196"/>
              <a:gd name="connsiteX5" fmla="*/ 62266 w 76315"/>
              <a:gd name="connsiteY5" fmla="*/ 0 h 98196"/>
              <a:gd name="connsiteX6" fmla="*/ 76316 w 76315"/>
              <a:gd name="connsiteY6" fmla="*/ 0 h 98196"/>
              <a:gd name="connsiteX7" fmla="*/ 76316 w 76315"/>
              <a:gd name="connsiteY7" fmla="*/ 98196 h 98196"/>
              <a:gd name="connsiteX8" fmla="*/ 62649 w 76315"/>
              <a:gd name="connsiteY8" fmla="*/ 98196 h 98196"/>
              <a:gd name="connsiteX9" fmla="*/ 13359 w 76315"/>
              <a:gd name="connsiteY9" fmla="*/ 21651 h 9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15" h="98196">
                <a:moveTo>
                  <a:pt x="14281" y="98196"/>
                </a:moveTo>
                <a:lnTo>
                  <a:pt x="0" y="98196"/>
                </a:lnTo>
                <a:lnTo>
                  <a:pt x="0" y="0"/>
                </a:lnTo>
                <a:lnTo>
                  <a:pt x="14664" y="0"/>
                </a:lnTo>
                <a:lnTo>
                  <a:pt x="63034" y="74319"/>
                </a:lnTo>
                <a:lnTo>
                  <a:pt x="62266" y="0"/>
                </a:lnTo>
                <a:lnTo>
                  <a:pt x="76316" y="0"/>
                </a:lnTo>
                <a:lnTo>
                  <a:pt x="76316" y="98196"/>
                </a:lnTo>
                <a:lnTo>
                  <a:pt x="62649" y="98196"/>
                </a:lnTo>
                <a:lnTo>
                  <a:pt x="13359" y="21651"/>
                </a:lnTo>
                <a:close/>
              </a:path>
            </a:pathLst>
          </a:custGeom>
          <a:solidFill>
            <a:srgbClr val="2050A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FCD14B50-144B-4063-8623-DC3E785B3A8B}"/>
              </a:ext>
            </a:extLst>
          </p:cNvPr>
          <p:cNvSpPr/>
          <p:nvPr/>
        </p:nvSpPr>
        <p:spPr>
          <a:xfrm>
            <a:off x="0" y="196738"/>
            <a:ext cx="9140545" cy="6463679"/>
          </a:xfrm>
          <a:custGeom>
            <a:avLst/>
            <a:gdLst>
              <a:gd name="connsiteX0" fmla="*/ 0 w 9140545"/>
              <a:gd name="connsiteY0" fmla="*/ 0 h 6463679"/>
              <a:gd name="connsiteX1" fmla="*/ 9140545 w 9140545"/>
              <a:gd name="connsiteY1" fmla="*/ 0 h 6463679"/>
              <a:gd name="connsiteX2" fmla="*/ 9140545 w 9140545"/>
              <a:gd name="connsiteY2" fmla="*/ 6463680 h 6463679"/>
              <a:gd name="connsiteX3" fmla="*/ 0 w 9140545"/>
              <a:gd name="connsiteY3" fmla="*/ 6463680 h 64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0545" h="6463679">
                <a:moveTo>
                  <a:pt x="0" y="0"/>
                </a:moveTo>
                <a:lnTo>
                  <a:pt x="9140545" y="0"/>
                </a:lnTo>
                <a:lnTo>
                  <a:pt x="9140545" y="6463680"/>
                </a:lnTo>
                <a:lnTo>
                  <a:pt x="0" y="6463680"/>
                </a:lnTo>
                <a:close/>
              </a:path>
            </a:pathLst>
          </a:custGeom>
          <a:noFill/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382" name="グラフィックス 1">
            <a:extLst>
              <a:ext uri="{FF2B5EF4-FFF2-40B4-BE49-F238E27FC236}">
                <a16:creationId xmlns:a16="http://schemas.microsoft.com/office/drawing/2014/main" id="{A8C36E9C-4207-4478-BD77-C2765B15691B}"/>
              </a:ext>
            </a:extLst>
          </p:cNvPr>
          <p:cNvGrpSpPr/>
          <p:nvPr/>
        </p:nvGrpSpPr>
        <p:grpSpPr>
          <a:xfrm>
            <a:off x="1138508" y="2505386"/>
            <a:ext cx="335433" cy="157313"/>
            <a:chOff x="1138508" y="2505386"/>
            <a:chExt cx="335433" cy="157313"/>
          </a:xfrm>
          <a:solidFill>
            <a:srgbClr val="000000"/>
          </a:solidFill>
        </p:grpSpPr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800E82E1-8E59-499E-81BF-9451888F6737}"/>
                </a:ext>
              </a:extLst>
            </p:cNvPr>
            <p:cNvSpPr/>
            <p:nvPr/>
          </p:nvSpPr>
          <p:spPr>
            <a:xfrm>
              <a:off x="1138508" y="2517440"/>
              <a:ext cx="114549" cy="145259"/>
            </a:xfrm>
            <a:custGeom>
              <a:avLst/>
              <a:gdLst>
                <a:gd name="connsiteX0" fmla="*/ 0 w 114549"/>
                <a:gd name="connsiteY0" fmla="*/ 0 h 145259"/>
                <a:gd name="connsiteX1" fmla="*/ 114550 w 114549"/>
                <a:gd name="connsiteY1" fmla="*/ 0 h 145259"/>
                <a:gd name="connsiteX2" fmla="*/ 114550 w 114549"/>
                <a:gd name="connsiteY2" fmla="*/ 145260 h 145259"/>
                <a:gd name="connsiteX3" fmla="*/ 102726 w 114549"/>
                <a:gd name="connsiteY3" fmla="*/ 145260 h 145259"/>
                <a:gd name="connsiteX4" fmla="*/ 102726 w 114549"/>
                <a:gd name="connsiteY4" fmla="*/ 133283 h 145259"/>
                <a:gd name="connsiteX5" fmla="*/ 11363 w 114549"/>
                <a:gd name="connsiteY5" fmla="*/ 133283 h 145259"/>
                <a:gd name="connsiteX6" fmla="*/ 11363 w 114549"/>
                <a:gd name="connsiteY6" fmla="*/ 145260 h 145259"/>
                <a:gd name="connsiteX7" fmla="*/ 77 w 114549"/>
                <a:gd name="connsiteY7" fmla="*/ 145260 h 145259"/>
                <a:gd name="connsiteX8" fmla="*/ 77 w 114549"/>
                <a:gd name="connsiteY8" fmla="*/ 0 h 145259"/>
                <a:gd name="connsiteX9" fmla="*/ 102726 w 114549"/>
                <a:gd name="connsiteY9" fmla="*/ 10979 h 145259"/>
                <a:gd name="connsiteX10" fmla="*/ 11363 w 114549"/>
                <a:gd name="connsiteY10" fmla="*/ 10979 h 145259"/>
                <a:gd name="connsiteX11" fmla="*/ 11363 w 114549"/>
                <a:gd name="connsiteY11" fmla="*/ 40538 h 145259"/>
                <a:gd name="connsiteX12" fmla="*/ 102726 w 114549"/>
                <a:gd name="connsiteY12" fmla="*/ 40538 h 145259"/>
                <a:gd name="connsiteX13" fmla="*/ 102726 w 114549"/>
                <a:gd name="connsiteY13" fmla="*/ 10979 h 145259"/>
                <a:gd name="connsiteX14" fmla="*/ 102726 w 114549"/>
                <a:gd name="connsiteY14" fmla="*/ 51363 h 145259"/>
                <a:gd name="connsiteX15" fmla="*/ 11363 w 114549"/>
                <a:gd name="connsiteY15" fmla="*/ 51363 h 145259"/>
                <a:gd name="connsiteX16" fmla="*/ 11363 w 114549"/>
                <a:gd name="connsiteY16" fmla="*/ 81229 h 145259"/>
                <a:gd name="connsiteX17" fmla="*/ 102726 w 114549"/>
                <a:gd name="connsiteY17" fmla="*/ 81229 h 145259"/>
                <a:gd name="connsiteX18" fmla="*/ 102726 w 114549"/>
                <a:gd name="connsiteY18" fmla="*/ 51363 h 145259"/>
                <a:gd name="connsiteX19" fmla="*/ 11286 w 114549"/>
                <a:gd name="connsiteY19" fmla="*/ 122150 h 145259"/>
                <a:gd name="connsiteX20" fmla="*/ 102649 w 114549"/>
                <a:gd name="connsiteY20" fmla="*/ 122150 h 145259"/>
                <a:gd name="connsiteX21" fmla="*/ 102649 w 114549"/>
                <a:gd name="connsiteY21" fmla="*/ 92285 h 145259"/>
                <a:gd name="connsiteX22" fmla="*/ 11286 w 114549"/>
                <a:gd name="connsiteY22" fmla="*/ 92285 h 145259"/>
                <a:gd name="connsiteX23" fmla="*/ 11286 w 114549"/>
                <a:gd name="connsiteY23" fmla="*/ 122150 h 14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549" h="145259">
                  <a:moveTo>
                    <a:pt x="0" y="0"/>
                  </a:moveTo>
                  <a:lnTo>
                    <a:pt x="114550" y="0"/>
                  </a:lnTo>
                  <a:lnTo>
                    <a:pt x="114550" y="145260"/>
                  </a:lnTo>
                  <a:lnTo>
                    <a:pt x="102726" y="145260"/>
                  </a:lnTo>
                  <a:lnTo>
                    <a:pt x="102726" y="133283"/>
                  </a:lnTo>
                  <a:lnTo>
                    <a:pt x="11363" y="133283"/>
                  </a:lnTo>
                  <a:lnTo>
                    <a:pt x="11363" y="145260"/>
                  </a:lnTo>
                  <a:lnTo>
                    <a:pt x="77" y="145260"/>
                  </a:lnTo>
                  <a:lnTo>
                    <a:pt x="77" y="0"/>
                  </a:lnTo>
                  <a:close/>
                  <a:moveTo>
                    <a:pt x="102726" y="10979"/>
                  </a:moveTo>
                  <a:lnTo>
                    <a:pt x="11363" y="10979"/>
                  </a:lnTo>
                  <a:lnTo>
                    <a:pt x="11363" y="40538"/>
                  </a:lnTo>
                  <a:lnTo>
                    <a:pt x="102726" y="40538"/>
                  </a:lnTo>
                  <a:lnTo>
                    <a:pt x="102726" y="10979"/>
                  </a:lnTo>
                  <a:close/>
                  <a:moveTo>
                    <a:pt x="102726" y="51363"/>
                  </a:moveTo>
                  <a:lnTo>
                    <a:pt x="11363" y="51363"/>
                  </a:lnTo>
                  <a:lnTo>
                    <a:pt x="11363" y="81229"/>
                  </a:lnTo>
                  <a:lnTo>
                    <a:pt x="102726" y="81229"/>
                  </a:lnTo>
                  <a:lnTo>
                    <a:pt x="102726" y="51363"/>
                  </a:lnTo>
                  <a:close/>
                  <a:moveTo>
                    <a:pt x="11286" y="122150"/>
                  </a:moveTo>
                  <a:lnTo>
                    <a:pt x="102649" y="122150"/>
                  </a:lnTo>
                  <a:lnTo>
                    <a:pt x="102649" y="92285"/>
                  </a:lnTo>
                  <a:lnTo>
                    <a:pt x="11286" y="92285"/>
                  </a:lnTo>
                  <a:lnTo>
                    <a:pt x="11286" y="12215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0F9602E7-6B99-4F42-AECF-4466A9C9DDC4}"/>
                </a:ext>
              </a:extLst>
            </p:cNvPr>
            <p:cNvSpPr/>
            <p:nvPr/>
          </p:nvSpPr>
          <p:spPr>
            <a:xfrm>
              <a:off x="1329526" y="2505386"/>
              <a:ext cx="144415" cy="157313"/>
            </a:xfrm>
            <a:custGeom>
              <a:avLst/>
              <a:gdLst>
                <a:gd name="connsiteX0" fmla="*/ 17889 w 144415"/>
                <a:gd name="connsiteY0" fmla="*/ 29252 h 157313"/>
                <a:gd name="connsiteX1" fmla="*/ 26181 w 144415"/>
                <a:gd name="connsiteY1" fmla="*/ 230 h 157313"/>
                <a:gd name="connsiteX2" fmla="*/ 40691 w 144415"/>
                <a:gd name="connsiteY2" fmla="*/ 3762 h 157313"/>
                <a:gd name="connsiteX3" fmla="*/ 37006 w 144415"/>
                <a:gd name="connsiteY3" fmla="*/ 5451 h 157313"/>
                <a:gd name="connsiteX4" fmla="*/ 28561 w 144415"/>
                <a:gd name="connsiteY4" fmla="*/ 29252 h 157313"/>
                <a:gd name="connsiteX5" fmla="*/ 56968 w 144415"/>
                <a:gd name="connsiteY5" fmla="*/ 29252 h 157313"/>
                <a:gd name="connsiteX6" fmla="*/ 56968 w 144415"/>
                <a:gd name="connsiteY6" fmla="*/ 129751 h 157313"/>
                <a:gd name="connsiteX7" fmla="*/ 10672 w 144415"/>
                <a:gd name="connsiteY7" fmla="*/ 129751 h 157313"/>
                <a:gd name="connsiteX8" fmla="*/ 10672 w 144415"/>
                <a:gd name="connsiteY8" fmla="*/ 143801 h 157313"/>
                <a:gd name="connsiteX9" fmla="*/ 0 w 144415"/>
                <a:gd name="connsiteY9" fmla="*/ 143801 h 157313"/>
                <a:gd name="connsiteX10" fmla="*/ 0 w 144415"/>
                <a:gd name="connsiteY10" fmla="*/ 29252 h 157313"/>
                <a:gd name="connsiteX11" fmla="*/ 17889 w 144415"/>
                <a:gd name="connsiteY11" fmla="*/ 29252 h 157313"/>
                <a:gd name="connsiteX12" fmla="*/ 46142 w 144415"/>
                <a:gd name="connsiteY12" fmla="*/ 73551 h 157313"/>
                <a:gd name="connsiteX13" fmla="*/ 46142 w 144415"/>
                <a:gd name="connsiteY13" fmla="*/ 39770 h 157313"/>
                <a:gd name="connsiteX14" fmla="*/ 10672 w 144415"/>
                <a:gd name="connsiteY14" fmla="*/ 39770 h 157313"/>
                <a:gd name="connsiteX15" fmla="*/ 10672 w 144415"/>
                <a:gd name="connsiteY15" fmla="*/ 73551 h 157313"/>
                <a:gd name="connsiteX16" fmla="*/ 46142 w 144415"/>
                <a:gd name="connsiteY16" fmla="*/ 73551 h 157313"/>
                <a:gd name="connsiteX17" fmla="*/ 10672 w 144415"/>
                <a:gd name="connsiteY17" fmla="*/ 119309 h 157313"/>
                <a:gd name="connsiteX18" fmla="*/ 46142 w 144415"/>
                <a:gd name="connsiteY18" fmla="*/ 119309 h 157313"/>
                <a:gd name="connsiteX19" fmla="*/ 46142 w 144415"/>
                <a:gd name="connsiteY19" fmla="*/ 83686 h 157313"/>
                <a:gd name="connsiteX20" fmla="*/ 10672 w 144415"/>
                <a:gd name="connsiteY20" fmla="*/ 83686 h 157313"/>
                <a:gd name="connsiteX21" fmla="*/ 10672 w 144415"/>
                <a:gd name="connsiteY21" fmla="*/ 119309 h 157313"/>
                <a:gd name="connsiteX22" fmla="*/ 138504 w 144415"/>
                <a:gd name="connsiteY22" fmla="*/ 29635 h 157313"/>
                <a:gd name="connsiteX23" fmla="*/ 144415 w 144415"/>
                <a:gd name="connsiteY23" fmla="*/ 29943 h 157313"/>
                <a:gd name="connsiteX24" fmla="*/ 144262 w 144415"/>
                <a:gd name="connsiteY24" fmla="*/ 33628 h 157313"/>
                <a:gd name="connsiteX25" fmla="*/ 133129 w 144415"/>
                <a:gd name="connsiteY25" fmla="*/ 150557 h 157313"/>
                <a:gd name="connsiteX26" fmla="*/ 112553 w 144415"/>
                <a:gd name="connsiteY26" fmla="*/ 157314 h 157313"/>
                <a:gd name="connsiteX27" fmla="*/ 93129 w 144415"/>
                <a:gd name="connsiteY27" fmla="*/ 156623 h 157313"/>
                <a:gd name="connsiteX28" fmla="*/ 89444 w 144415"/>
                <a:gd name="connsiteY28" fmla="*/ 145797 h 157313"/>
                <a:gd name="connsiteX29" fmla="*/ 117006 w 144415"/>
                <a:gd name="connsiteY29" fmla="*/ 146642 h 157313"/>
                <a:gd name="connsiteX30" fmla="*/ 123225 w 144415"/>
                <a:gd name="connsiteY30" fmla="*/ 144108 h 157313"/>
                <a:gd name="connsiteX31" fmla="*/ 133206 w 144415"/>
                <a:gd name="connsiteY31" fmla="*/ 40230 h 157313"/>
                <a:gd name="connsiteX32" fmla="*/ 85759 w 144415"/>
                <a:gd name="connsiteY32" fmla="*/ 40230 h 157313"/>
                <a:gd name="connsiteX33" fmla="*/ 66334 w 144415"/>
                <a:gd name="connsiteY33" fmla="*/ 78772 h 157313"/>
                <a:gd name="connsiteX34" fmla="*/ 57889 w 144415"/>
                <a:gd name="connsiteY34" fmla="*/ 71325 h 157313"/>
                <a:gd name="connsiteX35" fmla="*/ 85452 w 144415"/>
                <a:gd name="connsiteY35" fmla="*/ 0 h 157313"/>
                <a:gd name="connsiteX36" fmla="*/ 99809 w 144415"/>
                <a:gd name="connsiteY36" fmla="*/ 3378 h 157313"/>
                <a:gd name="connsiteX37" fmla="*/ 96123 w 144415"/>
                <a:gd name="connsiteY37" fmla="*/ 5221 h 157313"/>
                <a:gd name="connsiteX38" fmla="*/ 89367 w 144415"/>
                <a:gd name="connsiteY38" fmla="*/ 29559 h 157313"/>
                <a:gd name="connsiteX39" fmla="*/ 138504 w 144415"/>
                <a:gd name="connsiteY39" fmla="*/ 29559 h 157313"/>
                <a:gd name="connsiteX40" fmla="*/ 90595 w 144415"/>
                <a:gd name="connsiteY40" fmla="*/ 65413 h 157313"/>
                <a:gd name="connsiteX41" fmla="*/ 113935 w 144415"/>
                <a:gd name="connsiteY41" fmla="*/ 107486 h 157313"/>
                <a:gd name="connsiteX42" fmla="*/ 103647 w 144415"/>
                <a:gd name="connsiteY42" fmla="*/ 112400 h 157313"/>
                <a:gd name="connsiteX43" fmla="*/ 80845 w 144415"/>
                <a:gd name="connsiteY43" fmla="*/ 69866 h 157313"/>
                <a:gd name="connsiteX44" fmla="*/ 90595 w 144415"/>
                <a:gd name="connsiteY44" fmla="*/ 65413 h 1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4415" h="157313">
                  <a:moveTo>
                    <a:pt x="17889" y="29252"/>
                  </a:moveTo>
                  <a:cubicBezTo>
                    <a:pt x="21113" y="20653"/>
                    <a:pt x="24492" y="8829"/>
                    <a:pt x="26181" y="230"/>
                  </a:cubicBezTo>
                  <a:lnTo>
                    <a:pt x="40691" y="3762"/>
                  </a:lnTo>
                  <a:cubicBezTo>
                    <a:pt x="40154" y="4914"/>
                    <a:pt x="39156" y="5451"/>
                    <a:pt x="37006" y="5451"/>
                  </a:cubicBezTo>
                  <a:cubicBezTo>
                    <a:pt x="35163" y="12361"/>
                    <a:pt x="31785" y="21804"/>
                    <a:pt x="28561" y="29252"/>
                  </a:cubicBezTo>
                  <a:lnTo>
                    <a:pt x="56968" y="29252"/>
                  </a:lnTo>
                  <a:lnTo>
                    <a:pt x="56968" y="129751"/>
                  </a:lnTo>
                  <a:lnTo>
                    <a:pt x="10672" y="129751"/>
                  </a:lnTo>
                  <a:lnTo>
                    <a:pt x="10672" y="143801"/>
                  </a:lnTo>
                  <a:lnTo>
                    <a:pt x="0" y="143801"/>
                  </a:lnTo>
                  <a:lnTo>
                    <a:pt x="0" y="29252"/>
                  </a:lnTo>
                  <a:lnTo>
                    <a:pt x="17889" y="29252"/>
                  </a:lnTo>
                  <a:close/>
                  <a:moveTo>
                    <a:pt x="46142" y="73551"/>
                  </a:moveTo>
                  <a:lnTo>
                    <a:pt x="46142" y="39770"/>
                  </a:lnTo>
                  <a:lnTo>
                    <a:pt x="10672" y="39770"/>
                  </a:lnTo>
                  <a:lnTo>
                    <a:pt x="10672" y="73551"/>
                  </a:lnTo>
                  <a:lnTo>
                    <a:pt x="46142" y="73551"/>
                  </a:lnTo>
                  <a:close/>
                  <a:moveTo>
                    <a:pt x="10672" y="119309"/>
                  </a:moveTo>
                  <a:lnTo>
                    <a:pt x="46142" y="119309"/>
                  </a:lnTo>
                  <a:lnTo>
                    <a:pt x="46142" y="83686"/>
                  </a:lnTo>
                  <a:lnTo>
                    <a:pt x="10672" y="83686"/>
                  </a:lnTo>
                  <a:lnTo>
                    <a:pt x="10672" y="119309"/>
                  </a:lnTo>
                  <a:close/>
                  <a:moveTo>
                    <a:pt x="138504" y="29635"/>
                  </a:moveTo>
                  <a:lnTo>
                    <a:pt x="144415" y="29943"/>
                  </a:lnTo>
                  <a:cubicBezTo>
                    <a:pt x="144262" y="30787"/>
                    <a:pt x="144262" y="32476"/>
                    <a:pt x="144262" y="33628"/>
                  </a:cubicBezTo>
                  <a:cubicBezTo>
                    <a:pt x="141882" y="115394"/>
                    <a:pt x="139732" y="142419"/>
                    <a:pt x="133129" y="150557"/>
                  </a:cubicBezTo>
                  <a:cubicBezTo>
                    <a:pt x="128907" y="156315"/>
                    <a:pt x="124377" y="157314"/>
                    <a:pt x="112553" y="157314"/>
                  </a:cubicBezTo>
                  <a:cubicBezTo>
                    <a:pt x="106949" y="157314"/>
                    <a:pt x="100039" y="157160"/>
                    <a:pt x="93129" y="156623"/>
                  </a:cubicBezTo>
                  <a:cubicBezTo>
                    <a:pt x="92822" y="153398"/>
                    <a:pt x="91440" y="148715"/>
                    <a:pt x="89444" y="145797"/>
                  </a:cubicBezTo>
                  <a:cubicBezTo>
                    <a:pt x="101421" y="146642"/>
                    <a:pt x="112246" y="146642"/>
                    <a:pt x="117006" y="146642"/>
                  </a:cubicBezTo>
                  <a:cubicBezTo>
                    <a:pt x="119693" y="146642"/>
                    <a:pt x="121536" y="145951"/>
                    <a:pt x="123225" y="144108"/>
                  </a:cubicBezTo>
                  <a:cubicBezTo>
                    <a:pt x="128600" y="138196"/>
                    <a:pt x="131133" y="111862"/>
                    <a:pt x="133206" y="40230"/>
                  </a:cubicBezTo>
                  <a:lnTo>
                    <a:pt x="85759" y="40230"/>
                  </a:lnTo>
                  <a:cubicBezTo>
                    <a:pt x="80384" y="55125"/>
                    <a:pt x="73782" y="68638"/>
                    <a:pt x="66334" y="78772"/>
                  </a:cubicBezTo>
                  <a:cubicBezTo>
                    <a:pt x="64492" y="76776"/>
                    <a:pt x="60423" y="73014"/>
                    <a:pt x="57889" y="71325"/>
                  </a:cubicBezTo>
                  <a:cubicBezTo>
                    <a:pt x="69866" y="55278"/>
                    <a:pt x="79693" y="27562"/>
                    <a:pt x="85452" y="0"/>
                  </a:cubicBezTo>
                  <a:lnTo>
                    <a:pt x="99809" y="3378"/>
                  </a:lnTo>
                  <a:cubicBezTo>
                    <a:pt x="99271" y="4914"/>
                    <a:pt x="97966" y="5374"/>
                    <a:pt x="96123" y="5221"/>
                  </a:cubicBezTo>
                  <a:cubicBezTo>
                    <a:pt x="94281" y="13359"/>
                    <a:pt x="92054" y="21574"/>
                    <a:pt x="89367" y="29559"/>
                  </a:cubicBezTo>
                  <a:lnTo>
                    <a:pt x="138504" y="29559"/>
                  </a:lnTo>
                  <a:close/>
                  <a:moveTo>
                    <a:pt x="90595" y="65413"/>
                  </a:moveTo>
                  <a:cubicBezTo>
                    <a:pt x="100423" y="78618"/>
                    <a:pt x="110327" y="95970"/>
                    <a:pt x="113935" y="107486"/>
                  </a:cubicBezTo>
                  <a:lnTo>
                    <a:pt x="103647" y="112400"/>
                  </a:lnTo>
                  <a:cubicBezTo>
                    <a:pt x="100116" y="100883"/>
                    <a:pt x="90672" y="82995"/>
                    <a:pt x="80845" y="69866"/>
                  </a:cubicBezTo>
                  <a:lnTo>
                    <a:pt x="90595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385" name="グラフィックス 1">
            <a:extLst>
              <a:ext uri="{FF2B5EF4-FFF2-40B4-BE49-F238E27FC236}">
                <a16:creationId xmlns:a16="http://schemas.microsoft.com/office/drawing/2014/main" id="{A8C36E9C-4207-4478-BD77-C2765B15691B}"/>
              </a:ext>
            </a:extLst>
          </p:cNvPr>
          <p:cNvGrpSpPr/>
          <p:nvPr/>
        </p:nvGrpSpPr>
        <p:grpSpPr>
          <a:xfrm>
            <a:off x="1159313" y="2872094"/>
            <a:ext cx="7031514" cy="576000"/>
            <a:chOff x="1148028" y="2806194"/>
            <a:chExt cx="7031514" cy="428639"/>
          </a:xfrm>
          <a:solidFill>
            <a:srgbClr val="000000"/>
          </a:solidFill>
        </p:grpSpPr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4C27B12B-97E8-4CAA-A871-D252E5C43479}"/>
                </a:ext>
              </a:extLst>
            </p:cNvPr>
            <p:cNvSpPr/>
            <p:nvPr/>
          </p:nvSpPr>
          <p:spPr>
            <a:xfrm>
              <a:off x="1294517" y="2812720"/>
              <a:ext cx="147870" cy="145797"/>
            </a:xfrm>
            <a:custGeom>
              <a:avLst/>
              <a:gdLst>
                <a:gd name="connsiteX0" fmla="*/ 58043 w 147870"/>
                <a:gd name="connsiteY0" fmla="*/ 4837 h 145797"/>
                <a:gd name="connsiteX1" fmla="*/ 54357 w 147870"/>
                <a:gd name="connsiteY1" fmla="*/ 6449 h 145797"/>
                <a:gd name="connsiteX2" fmla="*/ 9520 w 147870"/>
                <a:gd name="connsiteY2" fmla="*/ 70941 h 145797"/>
                <a:gd name="connsiteX3" fmla="*/ 0 w 147870"/>
                <a:gd name="connsiteY3" fmla="*/ 63494 h 145797"/>
                <a:gd name="connsiteX4" fmla="*/ 43839 w 147870"/>
                <a:gd name="connsiteY4" fmla="*/ 0 h 145797"/>
                <a:gd name="connsiteX5" fmla="*/ 58043 w 147870"/>
                <a:gd name="connsiteY5" fmla="*/ 4837 h 145797"/>
                <a:gd name="connsiteX6" fmla="*/ 75163 w 147870"/>
                <a:gd name="connsiteY6" fmla="*/ 58426 h 145797"/>
                <a:gd name="connsiteX7" fmla="*/ 71171 w 147870"/>
                <a:gd name="connsiteY7" fmla="*/ 60499 h 145797"/>
                <a:gd name="connsiteX8" fmla="*/ 40845 w 147870"/>
                <a:gd name="connsiteY8" fmla="*/ 124991 h 145797"/>
                <a:gd name="connsiteX9" fmla="*/ 116469 w 147870"/>
                <a:gd name="connsiteY9" fmla="*/ 122381 h 145797"/>
                <a:gd name="connsiteX10" fmla="*/ 91670 w 147870"/>
                <a:gd name="connsiteY10" fmla="*/ 90135 h 145797"/>
                <a:gd name="connsiteX11" fmla="*/ 101805 w 147870"/>
                <a:gd name="connsiteY11" fmla="*/ 85298 h 145797"/>
                <a:gd name="connsiteX12" fmla="*/ 142112 w 147870"/>
                <a:gd name="connsiteY12" fmla="*/ 139809 h 145797"/>
                <a:gd name="connsiteX13" fmla="*/ 131287 w 147870"/>
                <a:gd name="connsiteY13" fmla="*/ 145797 h 145797"/>
                <a:gd name="connsiteX14" fmla="*/ 122918 w 147870"/>
                <a:gd name="connsiteY14" fmla="*/ 131901 h 145797"/>
                <a:gd name="connsiteX15" fmla="*/ 12668 w 147870"/>
                <a:gd name="connsiteY15" fmla="*/ 137198 h 145797"/>
                <a:gd name="connsiteX16" fmla="*/ 10058 w 147870"/>
                <a:gd name="connsiteY16" fmla="*/ 139425 h 145797"/>
                <a:gd name="connsiteX17" fmla="*/ 5528 w 147870"/>
                <a:gd name="connsiteY17" fmla="*/ 125912 h 145797"/>
                <a:gd name="connsiteX18" fmla="*/ 28561 w 147870"/>
                <a:gd name="connsiteY18" fmla="*/ 125298 h 145797"/>
                <a:gd name="connsiteX19" fmla="*/ 60192 w 147870"/>
                <a:gd name="connsiteY19" fmla="*/ 54357 h 145797"/>
                <a:gd name="connsiteX20" fmla="*/ 75163 w 147870"/>
                <a:gd name="connsiteY20" fmla="*/ 58426 h 145797"/>
                <a:gd name="connsiteX21" fmla="*/ 100807 w 147870"/>
                <a:gd name="connsiteY21" fmla="*/ 0 h 145797"/>
                <a:gd name="connsiteX22" fmla="*/ 147870 w 147870"/>
                <a:gd name="connsiteY22" fmla="*/ 61728 h 145797"/>
                <a:gd name="connsiteX23" fmla="*/ 138811 w 147870"/>
                <a:gd name="connsiteY23" fmla="*/ 70941 h 145797"/>
                <a:gd name="connsiteX24" fmla="*/ 90288 w 147870"/>
                <a:gd name="connsiteY24" fmla="*/ 4376 h 145797"/>
                <a:gd name="connsiteX25" fmla="*/ 100807 w 147870"/>
                <a:gd name="connsiteY25" fmla="*/ 0 h 14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7870" h="145797">
                  <a:moveTo>
                    <a:pt x="58043" y="4837"/>
                  </a:moveTo>
                  <a:cubicBezTo>
                    <a:pt x="57582" y="5989"/>
                    <a:pt x="56277" y="6449"/>
                    <a:pt x="54357" y="6449"/>
                  </a:cubicBezTo>
                  <a:cubicBezTo>
                    <a:pt x="43685" y="30787"/>
                    <a:pt x="26795" y="55278"/>
                    <a:pt x="9520" y="70941"/>
                  </a:cubicBezTo>
                  <a:cubicBezTo>
                    <a:pt x="7294" y="68714"/>
                    <a:pt x="2918" y="65106"/>
                    <a:pt x="0" y="63494"/>
                  </a:cubicBezTo>
                  <a:cubicBezTo>
                    <a:pt x="17275" y="49136"/>
                    <a:pt x="33858" y="24645"/>
                    <a:pt x="43839" y="0"/>
                  </a:cubicBezTo>
                  <a:lnTo>
                    <a:pt x="58043" y="4837"/>
                  </a:lnTo>
                  <a:close/>
                  <a:moveTo>
                    <a:pt x="75163" y="58426"/>
                  </a:moveTo>
                  <a:cubicBezTo>
                    <a:pt x="74703" y="59732"/>
                    <a:pt x="73244" y="60499"/>
                    <a:pt x="71171" y="60499"/>
                  </a:cubicBezTo>
                  <a:cubicBezTo>
                    <a:pt x="63570" y="79693"/>
                    <a:pt x="51670" y="105490"/>
                    <a:pt x="40845" y="124991"/>
                  </a:cubicBezTo>
                  <a:cubicBezTo>
                    <a:pt x="63570" y="124377"/>
                    <a:pt x="90519" y="123379"/>
                    <a:pt x="116469" y="122381"/>
                  </a:cubicBezTo>
                  <a:cubicBezTo>
                    <a:pt x="108715" y="111402"/>
                    <a:pt x="99732" y="99655"/>
                    <a:pt x="91670" y="90135"/>
                  </a:cubicBezTo>
                  <a:lnTo>
                    <a:pt x="101805" y="85298"/>
                  </a:lnTo>
                  <a:cubicBezTo>
                    <a:pt x="116776" y="102419"/>
                    <a:pt x="133897" y="125144"/>
                    <a:pt x="142112" y="139809"/>
                  </a:cubicBezTo>
                  <a:lnTo>
                    <a:pt x="131287" y="145797"/>
                  </a:lnTo>
                  <a:cubicBezTo>
                    <a:pt x="129214" y="141805"/>
                    <a:pt x="126296" y="137122"/>
                    <a:pt x="122918" y="131901"/>
                  </a:cubicBezTo>
                  <a:cubicBezTo>
                    <a:pt x="82457" y="134281"/>
                    <a:pt x="39386" y="136123"/>
                    <a:pt x="12668" y="137198"/>
                  </a:cubicBezTo>
                  <a:cubicBezTo>
                    <a:pt x="12361" y="138503"/>
                    <a:pt x="11209" y="139271"/>
                    <a:pt x="10058" y="139425"/>
                  </a:cubicBezTo>
                  <a:lnTo>
                    <a:pt x="5528" y="125912"/>
                  </a:lnTo>
                  <a:lnTo>
                    <a:pt x="28561" y="125298"/>
                  </a:lnTo>
                  <a:cubicBezTo>
                    <a:pt x="39847" y="105336"/>
                    <a:pt x="52745" y="75778"/>
                    <a:pt x="60192" y="54357"/>
                  </a:cubicBezTo>
                  <a:lnTo>
                    <a:pt x="75163" y="58426"/>
                  </a:lnTo>
                  <a:close/>
                  <a:moveTo>
                    <a:pt x="100807" y="0"/>
                  </a:moveTo>
                  <a:cubicBezTo>
                    <a:pt x="111939" y="21727"/>
                    <a:pt x="132745" y="48062"/>
                    <a:pt x="147870" y="61728"/>
                  </a:cubicBezTo>
                  <a:cubicBezTo>
                    <a:pt x="144953" y="63954"/>
                    <a:pt x="140960" y="68023"/>
                    <a:pt x="138811" y="70941"/>
                  </a:cubicBezTo>
                  <a:cubicBezTo>
                    <a:pt x="123686" y="55432"/>
                    <a:pt x="102880" y="27409"/>
                    <a:pt x="90288" y="4376"/>
                  </a:cubicBezTo>
                  <a:lnTo>
                    <a:pt x="100807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0FAD9CDA-473F-4608-BC2A-3A221A951C9A}"/>
                </a:ext>
              </a:extLst>
            </p:cNvPr>
            <p:cNvSpPr/>
            <p:nvPr/>
          </p:nvSpPr>
          <p:spPr>
            <a:xfrm>
              <a:off x="1455132" y="2809342"/>
              <a:ext cx="147947" cy="148714"/>
            </a:xfrm>
            <a:custGeom>
              <a:avLst/>
              <a:gdLst>
                <a:gd name="connsiteX0" fmla="*/ 108945 w 147947"/>
                <a:gd name="connsiteY0" fmla="*/ 85144 h 148714"/>
                <a:gd name="connsiteX1" fmla="*/ 147947 w 147947"/>
                <a:gd name="connsiteY1" fmla="*/ 85144 h 148714"/>
                <a:gd name="connsiteX2" fmla="*/ 147947 w 147947"/>
                <a:gd name="connsiteY2" fmla="*/ 95816 h 148714"/>
                <a:gd name="connsiteX3" fmla="*/ 0 w 147947"/>
                <a:gd name="connsiteY3" fmla="*/ 95816 h 148714"/>
                <a:gd name="connsiteX4" fmla="*/ 0 w 147947"/>
                <a:gd name="connsiteY4" fmla="*/ 85144 h 148714"/>
                <a:gd name="connsiteX5" fmla="*/ 38388 w 147947"/>
                <a:gd name="connsiteY5" fmla="*/ 85144 h 148714"/>
                <a:gd name="connsiteX6" fmla="*/ 38388 w 147947"/>
                <a:gd name="connsiteY6" fmla="*/ 42610 h 148714"/>
                <a:gd name="connsiteX7" fmla="*/ 7447 w 147947"/>
                <a:gd name="connsiteY7" fmla="*/ 42610 h 148714"/>
                <a:gd name="connsiteX8" fmla="*/ 7447 w 147947"/>
                <a:gd name="connsiteY8" fmla="*/ 31939 h 148714"/>
                <a:gd name="connsiteX9" fmla="*/ 38388 w 147947"/>
                <a:gd name="connsiteY9" fmla="*/ 31939 h 148714"/>
                <a:gd name="connsiteX10" fmla="*/ 38388 w 147947"/>
                <a:gd name="connsiteY10" fmla="*/ 0 h 148714"/>
                <a:gd name="connsiteX11" fmla="*/ 52745 w 147947"/>
                <a:gd name="connsiteY11" fmla="*/ 998 h 148714"/>
                <a:gd name="connsiteX12" fmla="*/ 49520 w 147947"/>
                <a:gd name="connsiteY12" fmla="*/ 3071 h 148714"/>
                <a:gd name="connsiteX13" fmla="*/ 49520 w 147947"/>
                <a:gd name="connsiteY13" fmla="*/ 31939 h 148714"/>
                <a:gd name="connsiteX14" fmla="*/ 97889 w 147947"/>
                <a:gd name="connsiteY14" fmla="*/ 31939 h 148714"/>
                <a:gd name="connsiteX15" fmla="*/ 97889 w 147947"/>
                <a:gd name="connsiteY15" fmla="*/ 0 h 148714"/>
                <a:gd name="connsiteX16" fmla="*/ 112246 w 147947"/>
                <a:gd name="connsiteY16" fmla="*/ 998 h 148714"/>
                <a:gd name="connsiteX17" fmla="*/ 109022 w 147947"/>
                <a:gd name="connsiteY17" fmla="*/ 3071 h 148714"/>
                <a:gd name="connsiteX18" fmla="*/ 109022 w 147947"/>
                <a:gd name="connsiteY18" fmla="*/ 31939 h 148714"/>
                <a:gd name="connsiteX19" fmla="*/ 141882 w 147947"/>
                <a:gd name="connsiteY19" fmla="*/ 31939 h 148714"/>
                <a:gd name="connsiteX20" fmla="*/ 141882 w 147947"/>
                <a:gd name="connsiteY20" fmla="*/ 42610 h 148714"/>
                <a:gd name="connsiteX21" fmla="*/ 109022 w 147947"/>
                <a:gd name="connsiteY21" fmla="*/ 42610 h 148714"/>
                <a:gd name="connsiteX22" fmla="*/ 109022 w 147947"/>
                <a:gd name="connsiteY22" fmla="*/ 85144 h 148714"/>
                <a:gd name="connsiteX23" fmla="*/ 59962 w 147947"/>
                <a:gd name="connsiteY23" fmla="*/ 110480 h 148714"/>
                <a:gd name="connsiteX24" fmla="*/ 56430 w 147947"/>
                <a:gd name="connsiteY24" fmla="*/ 111786 h 148714"/>
                <a:gd name="connsiteX25" fmla="*/ 10134 w 147947"/>
                <a:gd name="connsiteY25" fmla="*/ 148715 h 148714"/>
                <a:gd name="connsiteX26" fmla="*/ 1305 w 147947"/>
                <a:gd name="connsiteY26" fmla="*/ 140653 h 148714"/>
                <a:gd name="connsiteX27" fmla="*/ 46296 w 147947"/>
                <a:gd name="connsiteY27" fmla="*/ 104876 h 148714"/>
                <a:gd name="connsiteX28" fmla="*/ 59962 w 147947"/>
                <a:gd name="connsiteY28" fmla="*/ 110480 h 148714"/>
                <a:gd name="connsiteX29" fmla="*/ 49520 w 147947"/>
                <a:gd name="connsiteY29" fmla="*/ 42610 h 148714"/>
                <a:gd name="connsiteX30" fmla="*/ 49520 w 147947"/>
                <a:gd name="connsiteY30" fmla="*/ 85144 h 148714"/>
                <a:gd name="connsiteX31" fmla="*/ 97889 w 147947"/>
                <a:gd name="connsiteY31" fmla="*/ 85144 h 148714"/>
                <a:gd name="connsiteX32" fmla="*/ 97889 w 147947"/>
                <a:gd name="connsiteY32" fmla="*/ 42610 h 148714"/>
                <a:gd name="connsiteX33" fmla="*/ 49520 w 147947"/>
                <a:gd name="connsiteY33" fmla="*/ 42610 h 148714"/>
                <a:gd name="connsiteX34" fmla="*/ 135740 w 147947"/>
                <a:gd name="connsiteY34" fmla="*/ 148331 h 148714"/>
                <a:gd name="connsiteX35" fmla="*/ 90135 w 147947"/>
                <a:gd name="connsiteY35" fmla="*/ 110941 h 148714"/>
                <a:gd name="connsiteX36" fmla="*/ 99809 w 147947"/>
                <a:gd name="connsiteY36" fmla="*/ 104952 h 148714"/>
                <a:gd name="connsiteX37" fmla="*/ 146104 w 147947"/>
                <a:gd name="connsiteY37" fmla="*/ 141191 h 148714"/>
                <a:gd name="connsiteX38" fmla="*/ 135740 w 147947"/>
                <a:gd name="connsiteY38" fmla="*/ 148331 h 1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7947" h="148714">
                  <a:moveTo>
                    <a:pt x="108945" y="85144"/>
                  </a:moveTo>
                  <a:lnTo>
                    <a:pt x="147947" y="85144"/>
                  </a:lnTo>
                  <a:lnTo>
                    <a:pt x="147947" y="95816"/>
                  </a:lnTo>
                  <a:lnTo>
                    <a:pt x="0" y="95816"/>
                  </a:lnTo>
                  <a:lnTo>
                    <a:pt x="0" y="85144"/>
                  </a:lnTo>
                  <a:lnTo>
                    <a:pt x="38388" y="85144"/>
                  </a:lnTo>
                  <a:lnTo>
                    <a:pt x="38388" y="42610"/>
                  </a:lnTo>
                  <a:lnTo>
                    <a:pt x="7447" y="42610"/>
                  </a:lnTo>
                  <a:lnTo>
                    <a:pt x="7447" y="31939"/>
                  </a:lnTo>
                  <a:lnTo>
                    <a:pt x="38388" y="31939"/>
                  </a:lnTo>
                  <a:lnTo>
                    <a:pt x="38388" y="0"/>
                  </a:lnTo>
                  <a:lnTo>
                    <a:pt x="52745" y="998"/>
                  </a:lnTo>
                  <a:cubicBezTo>
                    <a:pt x="52591" y="1996"/>
                    <a:pt x="51747" y="2764"/>
                    <a:pt x="49520" y="3071"/>
                  </a:cubicBezTo>
                  <a:lnTo>
                    <a:pt x="49520" y="31939"/>
                  </a:lnTo>
                  <a:lnTo>
                    <a:pt x="97889" y="31939"/>
                  </a:lnTo>
                  <a:lnTo>
                    <a:pt x="97889" y="0"/>
                  </a:lnTo>
                  <a:lnTo>
                    <a:pt x="112246" y="998"/>
                  </a:lnTo>
                  <a:cubicBezTo>
                    <a:pt x="112093" y="1996"/>
                    <a:pt x="111248" y="2764"/>
                    <a:pt x="109022" y="3071"/>
                  </a:cubicBezTo>
                  <a:lnTo>
                    <a:pt x="109022" y="31939"/>
                  </a:lnTo>
                  <a:lnTo>
                    <a:pt x="141882" y="31939"/>
                  </a:lnTo>
                  <a:lnTo>
                    <a:pt x="141882" y="42610"/>
                  </a:lnTo>
                  <a:lnTo>
                    <a:pt x="109022" y="42610"/>
                  </a:lnTo>
                  <a:lnTo>
                    <a:pt x="109022" y="85144"/>
                  </a:lnTo>
                  <a:close/>
                  <a:moveTo>
                    <a:pt x="59962" y="110480"/>
                  </a:moveTo>
                  <a:cubicBezTo>
                    <a:pt x="59501" y="111478"/>
                    <a:pt x="58196" y="111939"/>
                    <a:pt x="56430" y="111786"/>
                  </a:cubicBezTo>
                  <a:cubicBezTo>
                    <a:pt x="45758" y="123839"/>
                    <a:pt x="26795" y="139041"/>
                    <a:pt x="10134" y="148715"/>
                  </a:cubicBezTo>
                  <a:cubicBezTo>
                    <a:pt x="7908" y="146104"/>
                    <a:pt x="3839" y="142573"/>
                    <a:pt x="1305" y="140653"/>
                  </a:cubicBezTo>
                  <a:cubicBezTo>
                    <a:pt x="17889" y="131824"/>
                    <a:pt x="36929" y="117467"/>
                    <a:pt x="46296" y="104876"/>
                  </a:cubicBezTo>
                  <a:lnTo>
                    <a:pt x="59962" y="110480"/>
                  </a:lnTo>
                  <a:close/>
                  <a:moveTo>
                    <a:pt x="49520" y="42610"/>
                  </a:moveTo>
                  <a:lnTo>
                    <a:pt x="49520" y="85144"/>
                  </a:lnTo>
                  <a:lnTo>
                    <a:pt x="97889" y="85144"/>
                  </a:lnTo>
                  <a:lnTo>
                    <a:pt x="97889" y="42610"/>
                  </a:lnTo>
                  <a:lnTo>
                    <a:pt x="49520" y="42610"/>
                  </a:lnTo>
                  <a:close/>
                  <a:moveTo>
                    <a:pt x="135740" y="148331"/>
                  </a:moveTo>
                  <a:cubicBezTo>
                    <a:pt x="125912" y="138503"/>
                    <a:pt x="105720" y="122381"/>
                    <a:pt x="90135" y="110941"/>
                  </a:cubicBezTo>
                  <a:lnTo>
                    <a:pt x="99809" y="104952"/>
                  </a:lnTo>
                  <a:cubicBezTo>
                    <a:pt x="115087" y="115932"/>
                    <a:pt x="135586" y="131363"/>
                    <a:pt x="146104" y="141191"/>
                  </a:cubicBezTo>
                  <a:lnTo>
                    <a:pt x="135740" y="14833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FB51AE06-3375-471C-BF71-D7354F972C1D}"/>
                </a:ext>
              </a:extLst>
            </p:cNvPr>
            <p:cNvSpPr/>
            <p:nvPr/>
          </p:nvSpPr>
          <p:spPr>
            <a:xfrm>
              <a:off x="1617512" y="2826540"/>
              <a:ext cx="145259" cy="118388"/>
            </a:xfrm>
            <a:custGeom>
              <a:avLst/>
              <a:gdLst>
                <a:gd name="connsiteX0" fmla="*/ 78004 w 145259"/>
                <a:gd name="connsiteY0" fmla="*/ 107409 h 118388"/>
                <a:gd name="connsiteX1" fmla="*/ 145260 w 145259"/>
                <a:gd name="connsiteY1" fmla="*/ 107409 h 118388"/>
                <a:gd name="connsiteX2" fmla="*/ 145260 w 145259"/>
                <a:gd name="connsiteY2" fmla="*/ 118388 h 118388"/>
                <a:gd name="connsiteX3" fmla="*/ 0 w 145259"/>
                <a:gd name="connsiteY3" fmla="*/ 118388 h 118388"/>
                <a:gd name="connsiteX4" fmla="*/ 0 w 145259"/>
                <a:gd name="connsiteY4" fmla="*/ 107409 h 118388"/>
                <a:gd name="connsiteX5" fmla="*/ 66565 w 145259"/>
                <a:gd name="connsiteY5" fmla="*/ 107409 h 118388"/>
                <a:gd name="connsiteX6" fmla="*/ 66565 w 145259"/>
                <a:gd name="connsiteY6" fmla="*/ 10825 h 118388"/>
                <a:gd name="connsiteX7" fmla="*/ 7908 w 145259"/>
                <a:gd name="connsiteY7" fmla="*/ 10825 h 118388"/>
                <a:gd name="connsiteX8" fmla="*/ 7908 w 145259"/>
                <a:gd name="connsiteY8" fmla="*/ 0 h 118388"/>
                <a:gd name="connsiteX9" fmla="*/ 137813 w 145259"/>
                <a:gd name="connsiteY9" fmla="*/ 0 h 118388"/>
                <a:gd name="connsiteX10" fmla="*/ 137813 w 145259"/>
                <a:gd name="connsiteY10" fmla="*/ 10825 h 118388"/>
                <a:gd name="connsiteX11" fmla="*/ 78004 w 145259"/>
                <a:gd name="connsiteY11" fmla="*/ 10825 h 118388"/>
                <a:gd name="connsiteX12" fmla="*/ 78004 w 145259"/>
                <a:gd name="connsiteY12" fmla="*/ 107409 h 11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59" h="118388">
                  <a:moveTo>
                    <a:pt x="78004" y="107409"/>
                  </a:moveTo>
                  <a:lnTo>
                    <a:pt x="145260" y="107409"/>
                  </a:lnTo>
                  <a:lnTo>
                    <a:pt x="145260" y="118388"/>
                  </a:lnTo>
                  <a:lnTo>
                    <a:pt x="0" y="118388"/>
                  </a:lnTo>
                  <a:lnTo>
                    <a:pt x="0" y="107409"/>
                  </a:lnTo>
                  <a:lnTo>
                    <a:pt x="66565" y="107409"/>
                  </a:lnTo>
                  <a:lnTo>
                    <a:pt x="66565" y="10825"/>
                  </a:lnTo>
                  <a:lnTo>
                    <a:pt x="7908" y="10825"/>
                  </a:lnTo>
                  <a:lnTo>
                    <a:pt x="7908" y="0"/>
                  </a:lnTo>
                  <a:lnTo>
                    <a:pt x="137813" y="0"/>
                  </a:lnTo>
                  <a:lnTo>
                    <a:pt x="137813" y="10825"/>
                  </a:lnTo>
                  <a:lnTo>
                    <a:pt x="78004" y="10825"/>
                  </a:lnTo>
                  <a:lnTo>
                    <a:pt x="78004" y="10740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F62CF1EE-5F9F-4EAC-A204-59AC9E474D97}"/>
                </a:ext>
              </a:extLst>
            </p:cNvPr>
            <p:cNvSpPr/>
            <p:nvPr/>
          </p:nvSpPr>
          <p:spPr>
            <a:xfrm>
              <a:off x="1777744" y="2807653"/>
              <a:ext cx="147486" cy="150250"/>
            </a:xfrm>
            <a:custGeom>
              <a:avLst/>
              <a:gdLst>
                <a:gd name="connsiteX0" fmla="*/ 147486 w 147486"/>
                <a:gd name="connsiteY0" fmla="*/ 95355 h 150250"/>
                <a:gd name="connsiteX1" fmla="*/ 147486 w 147486"/>
                <a:gd name="connsiteY1" fmla="*/ 104185 h 150250"/>
                <a:gd name="connsiteX2" fmla="*/ 130365 w 147486"/>
                <a:gd name="connsiteY2" fmla="*/ 104185 h 150250"/>
                <a:gd name="connsiteX3" fmla="*/ 130365 w 147486"/>
                <a:gd name="connsiteY3" fmla="*/ 133360 h 150250"/>
                <a:gd name="connsiteX4" fmla="*/ 119386 w 147486"/>
                <a:gd name="connsiteY4" fmla="*/ 133360 h 150250"/>
                <a:gd name="connsiteX5" fmla="*/ 119386 w 147486"/>
                <a:gd name="connsiteY5" fmla="*/ 125912 h 150250"/>
                <a:gd name="connsiteX6" fmla="*/ 78465 w 147486"/>
                <a:gd name="connsiteY6" fmla="*/ 125912 h 150250"/>
                <a:gd name="connsiteX7" fmla="*/ 78465 w 147486"/>
                <a:gd name="connsiteY7" fmla="*/ 136891 h 150250"/>
                <a:gd name="connsiteX8" fmla="*/ 71555 w 147486"/>
                <a:gd name="connsiteY8" fmla="*/ 148638 h 150250"/>
                <a:gd name="connsiteX9" fmla="*/ 44300 w 147486"/>
                <a:gd name="connsiteY9" fmla="*/ 150250 h 150250"/>
                <a:gd name="connsiteX10" fmla="*/ 40461 w 147486"/>
                <a:gd name="connsiteY10" fmla="*/ 140884 h 150250"/>
                <a:gd name="connsiteX11" fmla="*/ 56737 w 147486"/>
                <a:gd name="connsiteY11" fmla="*/ 141191 h 150250"/>
                <a:gd name="connsiteX12" fmla="*/ 67563 w 147486"/>
                <a:gd name="connsiteY12" fmla="*/ 136968 h 150250"/>
                <a:gd name="connsiteX13" fmla="*/ 67563 w 147486"/>
                <a:gd name="connsiteY13" fmla="*/ 125835 h 150250"/>
                <a:gd name="connsiteX14" fmla="*/ 13896 w 147486"/>
                <a:gd name="connsiteY14" fmla="*/ 125835 h 150250"/>
                <a:gd name="connsiteX15" fmla="*/ 13896 w 147486"/>
                <a:gd name="connsiteY15" fmla="*/ 117313 h 150250"/>
                <a:gd name="connsiteX16" fmla="*/ 67563 w 147486"/>
                <a:gd name="connsiteY16" fmla="*/ 117313 h 150250"/>
                <a:gd name="connsiteX17" fmla="*/ 67563 w 147486"/>
                <a:gd name="connsiteY17" fmla="*/ 104108 h 150250"/>
                <a:gd name="connsiteX18" fmla="*/ 0 w 147486"/>
                <a:gd name="connsiteY18" fmla="*/ 104108 h 150250"/>
                <a:gd name="connsiteX19" fmla="*/ 0 w 147486"/>
                <a:gd name="connsiteY19" fmla="*/ 95279 h 150250"/>
                <a:gd name="connsiteX20" fmla="*/ 67563 w 147486"/>
                <a:gd name="connsiteY20" fmla="*/ 95279 h 150250"/>
                <a:gd name="connsiteX21" fmla="*/ 67563 w 147486"/>
                <a:gd name="connsiteY21" fmla="*/ 82995 h 150250"/>
                <a:gd name="connsiteX22" fmla="*/ 15355 w 147486"/>
                <a:gd name="connsiteY22" fmla="*/ 82995 h 150250"/>
                <a:gd name="connsiteX23" fmla="*/ 15355 w 147486"/>
                <a:gd name="connsiteY23" fmla="*/ 74780 h 150250"/>
                <a:gd name="connsiteX24" fmla="*/ 67563 w 147486"/>
                <a:gd name="connsiteY24" fmla="*/ 74780 h 150250"/>
                <a:gd name="connsiteX25" fmla="*/ 67563 w 147486"/>
                <a:gd name="connsiteY25" fmla="*/ 63954 h 150250"/>
                <a:gd name="connsiteX26" fmla="*/ 20192 w 147486"/>
                <a:gd name="connsiteY26" fmla="*/ 63954 h 150250"/>
                <a:gd name="connsiteX27" fmla="*/ 20192 w 147486"/>
                <a:gd name="connsiteY27" fmla="*/ 32860 h 150250"/>
                <a:gd name="connsiteX28" fmla="*/ 67563 w 147486"/>
                <a:gd name="connsiteY28" fmla="*/ 32860 h 150250"/>
                <a:gd name="connsiteX29" fmla="*/ 67563 w 147486"/>
                <a:gd name="connsiteY29" fmla="*/ 22726 h 150250"/>
                <a:gd name="connsiteX30" fmla="*/ 2917 w 147486"/>
                <a:gd name="connsiteY30" fmla="*/ 22726 h 150250"/>
                <a:gd name="connsiteX31" fmla="*/ 2917 w 147486"/>
                <a:gd name="connsiteY31" fmla="*/ 13512 h 150250"/>
                <a:gd name="connsiteX32" fmla="*/ 67563 w 147486"/>
                <a:gd name="connsiteY32" fmla="*/ 13512 h 150250"/>
                <a:gd name="connsiteX33" fmla="*/ 67563 w 147486"/>
                <a:gd name="connsiteY33" fmla="*/ 0 h 150250"/>
                <a:gd name="connsiteX34" fmla="*/ 81613 w 147486"/>
                <a:gd name="connsiteY34" fmla="*/ 768 h 150250"/>
                <a:gd name="connsiteX35" fmla="*/ 78542 w 147486"/>
                <a:gd name="connsiteY35" fmla="*/ 2994 h 150250"/>
                <a:gd name="connsiteX36" fmla="*/ 78542 w 147486"/>
                <a:gd name="connsiteY36" fmla="*/ 13436 h 150250"/>
                <a:gd name="connsiteX37" fmla="*/ 144492 w 147486"/>
                <a:gd name="connsiteY37" fmla="*/ 13436 h 150250"/>
                <a:gd name="connsiteX38" fmla="*/ 144492 w 147486"/>
                <a:gd name="connsiteY38" fmla="*/ 22649 h 150250"/>
                <a:gd name="connsiteX39" fmla="*/ 78542 w 147486"/>
                <a:gd name="connsiteY39" fmla="*/ 22649 h 150250"/>
                <a:gd name="connsiteX40" fmla="*/ 78542 w 147486"/>
                <a:gd name="connsiteY40" fmla="*/ 32783 h 150250"/>
                <a:gd name="connsiteX41" fmla="*/ 128216 w 147486"/>
                <a:gd name="connsiteY41" fmla="*/ 32783 h 150250"/>
                <a:gd name="connsiteX42" fmla="*/ 128216 w 147486"/>
                <a:gd name="connsiteY42" fmla="*/ 63878 h 150250"/>
                <a:gd name="connsiteX43" fmla="*/ 78542 w 147486"/>
                <a:gd name="connsiteY43" fmla="*/ 63878 h 150250"/>
                <a:gd name="connsiteX44" fmla="*/ 78542 w 147486"/>
                <a:gd name="connsiteY44" fmla="*/ 74703 h 150250"/>
                <a:gd name="connsiteX45" fmla="*/ 130442 w 147486"/>
                <a:gd name="connsiteY45" fmla="*/ 74703 h 150250"/>
                <a:gd name="connsiteX46" fmla="*/ 130442 w 147486"/>
                <a:gd name="connsiteY46" fmla="*/ 95202 h 150250"/>
                <a:gd name="connsiteX47" fmla="*/ 147486 w 147486"/>
                <a:gd name="connsiteY47" fmla="*/ 95202 h 150250"/>
                <a:gd name="connsiteX48" fmla="*/ 30633 w 147486"/>
                <a:gd name="connsiteY48" fmla="*/ 56200 h 150250"/>
                <a:gd name="connsiteX49" fmla="*/ 67563 w 147486"/>
                <a:gd name="connsiteY49" fmla="*/ 56200 h 150250"/>
                <a:gd name="connsiteX50" fmla="*/ 67563 w 147486"/>
                <a:gd name="connsiteY50" fmla="*/ 40921 h 150250"/>
                <a:gd name="connsiteX51" fmla="*/ 30633 w 147486"/>
                <a:gd name="connsiteY51" fmla="*/ 40921 h 150250"/>
                <a:gd name="connsiteX52" fmla="*/ 30633 w 147486"/>
                <a:gd name="connsiteY52" fmla="*/ 56200 h 150250"/>
                <a:gd name="connsiteX53" fmla="*/ 117006 w 147486"/>
                <a:gd name="connsiteY53" fmla="*/ 40921 h 150250"/>
                <a:gd name="connsiteX54" fmla="*/ 78465 w 147486"/>
                <a:gd name="connsiteY54" fmla="*/ 40921 h 150250"/>
                <a:gd name="connsiteX55" fmla="*/ 78465 w 147486"/>
                <a:gd name="connsiteY55" fmla="*/ 56200 h 150250"/>
                <a:gd name="connsiteX56" fmla="*/ 117006 w 147486"/>
                <a:gd name="connsiteY56" fmla="*/ 56200 h 150250"/>
                <a:gd name="connsiteX57" fmla="*/ 117006 w 147486"/>
                <a:gd name="connsiteY57" fmla="*/ 40921 h 150250"/>
                <a:gd name="connsiteX58" fmla="*/ 78542 w 147486"/>
                <a:gd name="connsiteY58" fmla="*/ 83148 h 150250"/>
                <a:gd name="connsiteX59" fmla="*/ 78542 w 147486"/>
                <a:gd name="connsiteY59" fmla="*/ 95432 h 150250"/>
                <a:gd name="connsiteX60" fmla="*/ 119463 w 147486"/>
                <a:gd name="connsiteY60" fmla="*/ 95432 h 150250"/>
                <a:gd name="connsiteX61" fmla="*/ 119463 w 147486"/>
                <a:gd name="connsiteY61" fmla="*/ 83148 h 150250"/>
                <a:gd name="connsiteX62" fmla="*/ 78542 w 147486"/>
                <a:gd name="connsiteY62" fmla="*/ 83148 h 150250"/>
                <a:gd name="connsiteX63" fmla="*/ 119463 w 147486"/>
                <a:gd name="connsiteY63" fmla="*/ 117467 h 150250"/>
                <a:gd name="connsiteX64" fmla="*/ 119463 w 147486"/>
                <a:gd name="connsiteY64" fmla="*/ 104261 h 150250"/>
                <a:gd name="connsiteX65" fmla="*/ 78542 w 147486"/>
                <a:gd name="connsiteY65" fmla="*/ 104261 h 150250"/>
                <a:gd name="connsiteX66" fmla="*/ 78542 w 147486"/>
                <a:gd name="connsiteY66" fmla="*/ 117467 h 150250"/>
                <a:gd name="connsiteX67" fmla="*/ 119463 w 147486"/>
                <a:gd name="connsiteY67" fmla="*/ 117467 h 1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47486" h="150250">
                  <a:moveTo>
                    <a:pt x="147486" y="95355"/>
                  </a:moveTo>
                  <a:lnTo>
                    <a:pt x="147486" y="104185"/>
                  </a:lnTo>
                  <a:lnTo>
                    <a:pt x="130365" y="104185"/>
                  </a:lnTo>
                  <a:lnTo>
                    <a:pt x="130365" y="133360"/>
                  </a:lnTo>
                  <a:lnTo>
                    <a:pt x="119386" y="133360"/>
                  </a:lnTo>
                  <a:lnTo>
                    <a:pt x="119386" y="125912"/>
                  </a:lnTo>
                  <a:lnTo>
                    <a:pt x="78465" y="125912"/>
                  </a:lnTo>
                  <a:lnTo>
                    <a:pt x="78465" y="136891"/>
                  </a:lnTo>
                  <a:cubicBezTo>
                    <a:pt x="78465" y="144108"/>
                    <a:pt x="76392" y="147026"/>
                    <a:pt x="71555" y="148638"/>
                  </a:cubicBezTo>
                  <a:cubicBezTo>
                    <a:pt x="66565" y="150250"/>
                    <a:pt x="58043" y="150250"/>
                    <a:pt x="44300" y="150250"/>
                  </a:cubicBezTo>
                  <a:cubicBezTo>
                    <a:pt x="43839" y="147640"/>
                    <a:pt x="41920" y="143494"/>
                    <a:pt x="40461" y="140884"/>
                  </a:cubicBezTo>
                  <a:cubicBezTo>
                    <a:pt x="46449" y="141037"/>
                    <a:pt x="52361" y="141191"/>
                    <a:pt x="56737" y="141191"/>
                  </a:cubicBezTo>
                  <a:cubicBezTo>
                    <a:pt x="66565" y="141191"/>
                    <a:pt x="67563" y="141191"/>
                    <a:pt x="67563" y="136968"/>
                  </a:cubicBezTo>
                  <a:lnTo>
                    <a:pt x="67563" y="125835"/>
                  </a:lnTo>
                  <a:lnTo>
                    <a:pt x="13896" y="125835"/>
                  </a:lnTo>
                  <a:lnTo>
                    <a:pt x="13896" y="117313"/>
                  </a:lnTo>
                  <a:lnTo>
                    <a:pt x="67563" y="117313"/>
                  </a:lnTo>
                  <a:lnTo>
                    <a:pt x="67563" y="104108"/>
                  </a:lnTo>
                  <a:lnTo>
                    <a:pt x="0" y="104108"/>
                  </a:lnTo>
                  <a:lnTo>
                    <a:pt x="0" y="95279"/>
                  </a:lnTo>
                  <a:lnTo>
                    <a:pt x="67563" y="95279"/>
                  </a:lnTo>
                  <a:lnTo>
                    <a:pt x="67563" y="82995"/>
                  </a:lnTo>
                  <a:lnTo>
                    <a:pt x="15355" y="82995"/>
                  </a:lnTo>
                  <a:lnTo>
                    <a:pt x="15355" y="74780"/>
                  </a:lnTo>
                  <a:lnTo>
                    <a:pt x="67563" y="74780"/>
                  </a:lnTo>
                  <a:lnTo>
                    <a:pt x="67563" y="63954"/>
                  </a:lnTo>
                  <a:lnTo>
                    <a:pt x="20192" y="63954"/>
                  </a:lnTo>
                  <a:lnTo>
                    <a:pt x="20192" y="32860"/>
                  </a:lnTo>
                  <a:lnTo>
                    <a:pt x="67563" y="32860"/>
                  </a:lnTo>
                  <a:lnTo>
                    <a:pt x="67563" y="22726"/>
                  </a:lnTo>
                  <a:lnTo>
                    <a:pt x="2917" y="22726"/>
                  </a:lnTo>
                  <a:lnTo>
                    <a:pt x="2917" y="13512"/>
                  </a:lnTo>
                  <a:lnTo>
                    <a:pt x="67563" y="13512"/>
                  </a:lnTo>
                  <a:lnTo>
                    <a:pt x="67563" y="0"/>
                  </a:lnTo>
                  <a:lnTo>
                    <a:pt x="81613" y="768"/>
                  </a:lnTo>
                  <a:cubicBezTo>
                    <a:pt x="81459" y="2073"/>
                    <a:pt x="80615" y="2841"/>
                    <a:pt x="78542" y="2994"/>
                  </a:cubicBezTo>
                  <a:lnTo>
                    <a:pt x="78542" y="13436"/>
                  </a:lnTo>
                  <a:lnTo>
                    <a:pt x="144492" y="13436"/>
                  </a:lnTo>
                  <a:lnTo>
                    <a:pt x="144492" y="22649"/>
                  </a:lnTo>
                  <a:lnTo>
                    <a:pt x="78542" y="22649"/>
                  </a:lnTo>
                  <a:lnTo>
                    <a:pt x="78542" y="32783"/>
                  </a:lnTo>
                  <a:lnTo>
                    <a:pt x="128216" y="32783"/>
                  </a:lnTo>
                  <a:lnTo>
                    <a:pt x="128216" y="63878"/>
                  </a:lnTo>
                  <a:lnTo>
                    <a:pt x="78542" y="63878"/>
                  </a:lnTo>
                  <a:lnTo>
                    <a:pt x="78542" y="74703"/>
                  </a:lnTo>
                  <a:lnTo>
                    <a:pt x="130442" y="74703"/>
                  </a:lnTo>
                  <a:lnTo>
                    <a:pt x="130442" y="95202"/>
                  </a:lnTo>
                  <a:lnTo>
                    <a:pt x="147486" y="95202"/>
                  </a:lnTo>
                  <a:close/>
                  <a:moveTo>
                    <a:pt x="30633" y="56200"/>
                  </a:moveTo>
                  <a:lnTo>
                    <a:pt x="67563" y="56200"/>
                  </a:lnTo>
                  <a:lnTo>
                    <a:pt x="67563" y="40921"/>
                  </a:lnTo>
                  <a:lnTo>
                    <a:pt x="30633" y="40921"/>
                  </a:lnTo>
                  <a:lnTo>
                    <a:pt x="30633" y="56200"/>
                  </a:lnTo>
                  <a:close/>
                  <a:moveTo>
                    <a:pt x="117006" y="40921"/>
                  </a:moveTo>
                  <a:lnTo>
                    <a:pt x="78465" y="40921"/>
                  </a:lnTo>
                  <a:lnTo>
                    <a:pt x="78465" y="56200"/>
                  </a:lnTo>
                  <a:lnTo>
                    <a:pt x="117006" y="56200"/>
                  </a:lnTo>
                  <a:lnTo>
                    <a:pt x="117006" y="40921"/>
                  </a:lnTo>
                  <a:close/>
                  <a:moveTo>
                    <a:pt x="78542" y="83148"/>
                  </a:moveTo>
                  <a:lnTo>
                    <a:pt x="78542" y="95432"/>
                  </a:lnTo>
                  <a:lnTo>
                    <a:pt x="119463" y="95432"/>
                  </a:lnTo>
                  <a:lnTo>
                    <a:pt x="119463" y="83148"/>
                  </a:lnTo>
                  <a:lnTo>
                    <a:pt x="78542" y="83148"/>
                  </a:lnTo>
                  <a:close/>
                  <a:moveTo>
                    <a:pt x="119463" y="117467"/>
                  </a:moveTo>
                  <a:lnTo>
                    <a:pt x="119463" y="104261"/>
                  </a:lnTo>
                  <a:lnTo>
                    <a:pt x="78542" y="104261"/>
                  </a:lnTo>
                  <a:lnTo>
                    <a:pt x="78542" y="117467"/>
                  </a:lnTo>
                  <a:lnTo>
                    <a:pt x="119463" y="11746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7367EE3D-905B-497B-BF4F-3403C5BFD9D6}"/>
                </a:ext>
              </a:extLst>
            </p:cNvPr>
            <p:cNvSpPr/>
            <p:nvPr/>
          </p:nvSpPr>
          <p:spPr>
            <a:xfrm>
              <a:off x="1942735" y="2823622"/>
              <a:ext cx="139271" cy="126910"/>
            </a:xfrm>
            <a:custGeom>
              <a:avLst/>
              <a:gdLst>
                <a:gd name="connsiteX0" fmla="*/ 79079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0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079 w 139271"/>
                <a:gd name="connsiteY11" fmla="*/ 13666 h 126910"/>
                <a:gd name="connsiteX12" fmla="*/ 63647 w 139271"/>
                <a:gd name="connsiteY12" fmla="*/ 11516 h 126910"/>
                <a:gd name="connsiteX13" fmla="*/ 10902 w 139271"/>
                <a:gd name="connsiteY13" fmla="*/ 70710 h 126910"/>
                <a:gd name="connsiteX14" fmla="*/ 26027 w 139271"/>
                <a:gd name="connsiteY14" fmla="*/ 98734 h 126910"/>
                <a:gd name="connsiteX15" fmla="*/ 63647 w 139271"/>
                <a:gd name="connsiteY15" fmla="*/ 11516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079" y="13666"/>
                  </a:moveTo>
                  <a:cubicBezTo>
                    <a:pt x="78465" y="15125"/>
                    <a:pt x="77160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399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0"/>
                  </a:cubicBezTo>
                  <a:cubicBezTo>
                    <a:pt x="76546" y="124300"/>
                    <a:pt x="73782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079" y="13666"/>
                  </a:lnTo>
                  <a:close/>
                  <a:moveTo>
                    <a:pt x="63647" y="11516"/>
                  </a:moveTo>
                  <a:cubicBezTo>
                    <a:pt x="31094" y="15509"/>
                    <a:pt x="10902" y="42457"/>
                    <a:pt x="10902" y="70710"/>
                  </a:cubicBezTo>
                  <a:cubicBezTo>
                    <a:pt x="10902" y="87985"/>
                    <a:pt x="18349" y="98734"/>
                    <a:pt x="26027" y="98734"/>
                  </a:cubicBezTo>
                  <a:cubicBezTo>
                    <a:pt x="45605" y="98734"/>
                    <a:pt x="59578" y="55739"/>
                    <a:pt x="63647" y="1151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A1E67554-0105-40FB-9C66-CB15E65FDCE4}"/>
                </a:ext>
              </a:extLst>
            </p:cNvPr>
            <p:cNvSpPr/>
            <p:nvPr/>
          </p:nvSpPr>
          <p:spPr>
            <a:xfrm>
              <a:off x="2097976" y="2807423"/>
              <a:ext cx="151708" cy="150480"/>
            </a:xfrm>
            <a:custGeom>
              <a:avLst/>
              <a:gdLst>
                <a:gd name="connsiteX0" fmla="*/ 43532 w 151708"/>
                <a:gd name="connsiteY0" fmla="*/ 57428 h 150480"/>
                <a:gd name="connsiteX1" fmla="*/ 49827 w 151708"/>
                <a:gd name="connsiteY1" fmla="*/ 59501 h 150480"/>
                <a:gd name="connsiteX2" fmla="*/ 48676 w 151708"/>
                <a:gd name="connsiteY2" fmla="*/ 61421 h 150480"/>
                <a:gd name="connsiteX3" fmla="*/ 35010 w 151708"/>
                <a:gd name="connsiteY3" fmla="*/ 115778 h 150480"/>
                <a:gd name="connsiteX4" fmla="*/ 101881 w 151708"/>
                <a:gd name="connsiteY4" fmla="*/ 135279 h 150480"/>
                <a:gd name="connsiteX5" fmla="*/ 151709 w 151708"/>
                <a:gd name="connsiteY5" fmla="*/ 135125 h 150480"/>
                <a:gd name="connsiteX6" fmla="*/ 147333 w 151708"/>
                <a:gd name="connsiteY6" fmla="*/ 145797 h 150480"/>
                <a:gd name="connsiteX7" fmla="*/ 101728 w 151708"/>
                <a:gd name="connsiteY7" fmla="*/ 145797 h 150480"/>
                <a:gd name="connsiteX8" fmla="*/ 30173 w 151708"/>
                <a:gd name="connsiteY8" fmla="*/ 125298 h 150480"/>
                <a:gd name="connsiteX9" fmla="*/ 8061 w 151708"/>
                <a:gd name="connsiteY9" fmla="*/ 150481 h 150480"/>
                <a:gd name="connsiteX10" fmla="*/ 0 w 151708"/>
                <a:gd name="connsiteY10" fmla="*/ 142880 h 150480"/>
                <a:gd name="connsiteX11" fmla="*/ 22879 w 151708"/>
                <a:gd name="connsiteY11" fmla="*/ 117083 h 150480"/>
                <a:gd name="connsiteX12" fmla="*/ 7370 w 151708"/>
                <a:gd name="connsiteY12" fmla="*/ 84837 h 150480"/>
                <a:gd name="connsiteX13" fmla="*/ 15892 w 151708"/>
                <a:gd name="connsiteY13" fmla="*/ 81306 h 150480"/>
                <a:gd name="connsiteX14" fmla="*/ 27639 w 151708"/>
                <a:gd name="connsiteY14" fmla="*/ 107102 h 150480"/>
                <a:gd name="connsiteX15" fmla="*/ 37467 w 151708"/>
                <a:gd name="connsiteY15" fmla="*/ 67639 h 150480"/>
                <a:gd name="connsiteX16" fmla="*/ 16814 w 151708"/>
                <a:gd name="connsiteY16" fmla="*/ 67639 h 150480"/>
                <a:gd name="connsiteX17" fmla="*/ 13436 w 151708"/>
                <a:gd name="connsiteY17" fmla="*/ 74242 h 150480"/>
                <a:gd name="connsiteX18" fmla="*/ 3455 w 151708"/>
                <a:gd name="connsiteY18" fmla="*/ 71478 h 150480"/>
                <a:gd name="connsiteX19" fmla="*/ 28637 w 151708"/>
                <a:gd name="connsiteY19" fmla="*/ 21037 h 150480"/>
                <a:gd name="connsiteX20" fmla="*/ 1075 w 151708"/>
                <a:gd name="connsiteY20" fmla="*/ 21037 h 150480"/>
                <a:gd name="connsiteX21" fmla="*/ 1075 w 151708"/>
                <a:gd name="connsiteY21" fmla="*/ 11209 h 150480"/>
                <a:gd name="connsiteX22" fmla="*/ 34933 w 151708"/>
                <a:gd name="connsiteY22" fmla="*/ 11209 h 150480"/>
                <a:gd name="connsiteX23" fmla="*/ 37006 w 151708"/>
                <a:gd name="connsiteY23" fmla="*/ 10749 h 150480"/>
                <a:gd name="connsiteX24" fmla="*/ 43916 w 151708"/>
                <a:gd name="connsiteY24" fmla="*/ 13666 h 150480"/>
                <a:gd name="connsiteX25" fmla="*/ 42610 w 151708"/>
                <a:gd name="connsiteY25" fmla="*/ 15739 h 150480"/>
                <a:gd name="connsiteX26" fmla="*/ 21804 w 151708"/>
                <a:gd name="connsiteY26" fmla="*/ 57812 h 150480"/>
                <a:gd name="connsiteX27" fmla="*/ 41305 w 151708"/>
                <a:gd name="connsiteY27" fmla="*/ 57812 h 150480"/>
                <a:gd name="connsiteX28" fmla="*/ 43532 w 151708"/>
                <a:gd name="connsiteY28" fmla="*/ 57428 h 150480"/>
                <a:gd name="connsiteX29" fmla="*/ 91210 w 151708"/>
                <a:gd name="connsiteY29" fmla="*/ 58043 h 150480"/>
                <a:gd name="connsiteX30" fmla="*/ 91210 w 151708"/>
                <a:gd name="connsiteY30" fmla="*/ 45144 h 150480"/>
                <a:gd name="connsiteX31" fmla="*/ 45451 w 151708"/>
                <a:gd name="connsiteY31" fmla="*/ 45144 h 150480"/>
                <a:gd name="connsiteX32" fmla="*/ 45451 w 151708"/>
                <a:gd name="connsiteY32" fmla="*/ 36084 h 150480"/>
                <a:gd name="connsiteX33" fmla="*/ 91210 w 151708"/>
                <a:gd name="connsiteY33" fmla="*/ 36084 h 150480"/>
                <a:gd name="connsiteX34" fmla="*/ 91210 w 151708"/>
                <a:gd name="connsiteY34" fmla="*/ 23340 h 150480"/>
                <a:gd name="connsiteX35" fmla="*/ 58196 w 151708"/>
                <a:gd name="connsiteY35" fmla="*/ 23340 h 150480"/>
                <a:gd name="connsiteX36" fmla="*/ 58196 w 151708"/>
                <a:gd name="connsiteY36" fmla="*/ 14511 h 150480"/>
                <a:gd name="connsiteX37" fmla="*/ 91210 w 151708"/>
                <a:gd name="connsiteY37" fmla="*/ 14511 h 150480"/>
                <a:gd name="connsiteX38" fmla="*/ 91210 w 151708"/>
                <a:gd name="connsiteY38" fmla="*/ 0 h 150480"/>
                <a:gd name="connsiteX39" fmla="*/ 104876 w 151708"/>
                <a:gd name="connsiteY39" fmla="*/ 998 h 150480"/>
                <a:gd name="connsiteX40" fmla="*/ 101805 w 151708"/>
                <a:gd name="connsiteY40" fmla="*/ 3071 h 150480"/>
                <a:gd name="connsiteX41" fmla="*/ 101805 w 151708"/>
                <a:gd name="connsiteY41" fmla="*/ 14511 h 150480"/>
                <a:gd name="connsiteX42" fmla="*/ 137275 w 151708"/>
                <a:gd name="connsiteY42" fmla="*/ 14511 h 150480"/>
                <a:gd name="connsiteX43" fmla="*/ 137275 w 151708"/>
                <a:gd name="connsiteY43" fmla="*/ 36084 h 150480"/>
                <a:gd name="connsiteX44" fmla="*/ 150327 w 151708"/>
                <a:gd name="connsiteY44" fmla="*/ 36084 h 150480"/>
                <a:gd name="connsiteX45" fmla="*/ 150327 w 151708"/>
                <a:gd name="connsiteY45" fmla="*/ 45144 h 150480"/>
                <a:gd name="connsiteX46" fmla="*/ 137275 w 151708"/>
                <a:gd name="connsiteY46" fmla="*/ 45144 h 150480"/>
                <a:gd name="connsiteX47" fmla="*/ 137275 w 151708"/>
                <a:gd name="connsiteY47" fmla="*/ 66872 h 150480"/>
                <a:gd name="connsiteX48" fmla="*/ 101805 w 151708"/>
                <a:gd name="connsiteY48" fmla="*/ 66872 h 150480"/>
                <a:gd name="connsiteX49" fmla="*/ 101805 w 151708"/>
                <a:gd name="connsiteY49" fmla="*/ 80231 h 150480"/>
                <a:gd name="connsiteX50" fmla="*/ 140039 w 151708"/>
                <a:gd name="connsiteY50" fmla="*/ 80231 h 150480"/>
                <a:gd name="connsiteX51" fmla="*/ 140039 w 151708"/>
                <a:gd name="connsiteY51" fmla="*/ 88906 h 150480"/>
                <a:gd name="connsiteX52" fmla="*/ 101805 w 151708"/>
                <a:gd name="connsiteY52" fmla="*/ 88906 h 150480"/>
                <a:gd name="connsiteX53" fmla="*/ 101805 w 151708"/>
                <a:gd name="connsiteY53" fmla="*/ 102265 h 150480"/>
                <a:gd name="connsiteX54" fmla="*/ 147256 w 151708"/>
                <a:gd name="connsiteY54" fmla="*/ 102265 h 150480"/>
                <a:gd name="connsiteX55" fmla="*/ 147256 w 151708"/>
                <a:gd name="connsiteY55" fmla="*/ 111325 h 150480"/>
                <a:gd name="connsiteX56" fmla="*/ 101805 w 151708"/>
                <a:gd name="connsiteY56" fmla="*/ 111325 h 150480"/>
                <a:gd name="connsiteX57" fmla="*/ 101805 w 151708"/>
                <a:gd name="connsiteY57" fmla="*/ 129214 h 150480"/>
                <a:gd name="connsiteX58" fmla="*/ 91133 w 151708"/>
                <a:gd name="connsiteY58" fmla="*/ 129214 h 150480"/>
                <a:gd name="connsiteX59" fmla="*/ 91133 w 151708"/>
                <a:gd name="connsiteY59" fmla="*/ 111325 h 150480"/>
                <a:gd name="connsiteX60" fmla="*/ 47447 w 151708"/>
                <a:gd name="connsiteY60" fmla="*/ 111325 h 150480"/>
                <a:gd name="connsiteX61" fmla="*/ 47447 w 151708"/>
                <a:gd name="connsiteY61" fmla="*/ 102265 h 150480"/>
                <a:gd name="connsiteX62" fmla="*/ 91133 w 151708"/>
                <a:gd name="connsiteY62" fmla="*/ 102265 h 150480"/>
                <a:gd name="connsiteX63" fmla="*/ 91133 w 151708"/>
                <a:gd name="connsiteY63" fmla="*/ 88906 h 150480"/>
                <a:gd name="connsiteX64" fmla="*/ 54664 w 151708"/>
                <a:gd name="connsiteY64" fmla="*/ 88906 h 150480"/>
                <a:gd name="connsiteX65" fmla="*/ 54664 w 151708"/>
                <a:gd name="connsiteY65" fmla="*/ 80231 h 150480"/>
                <a:gd name="connsiteX66" fmla="*/ 91133 w 151708"/>
                <a:gd name="connsiteY66" fmla="*/ 80231 h 150480"/>
                <a:gd name="connsiteX67" fmla="*/ 91133 w 151708"/>
                <a:gd name="connsiteY67" fmla="*/ 66872 h 150480"/>
                <a:gd name="connsiteX68" fmla="*/ 56968 w 151708"/>
                <a:gd name="connsiteY68" fmla="*/ 66872 h 150480"/>
                <a:gd name="connsiteX69" fmla="*/ 56968 w 151708"/>
                <a:gd name="connsiteY69" fmla="*/ 58043 h 150480"/>
                <a:gd name="connsiteX70" fmla="*/ 91210 w 151708"/>
                <a:gd name="connsiteY70" fmla="*/ 58043 h 150480"/>
                <a:gd name="connsiteX71" fmla="*/ 101881 w 151708"/>
                <a:gd name="connsiteY71" fmla="*/ 23417 h 150480"/>
                <a:gd name="connsiteX72" fmla="*/ 101881 w 151708"/>
                <a:gd name="connsiteY72" fmla="*/ 36161 h 150480"/>
                <a:gd name="connsiteX73" fmla="*/ 126680 w 151708"/>
                <a:gd name="connsiteY73" fmla="*/ 36161 h 150480"/>
                <a:gd name="connsiteX74" fmla="*/ 126680 w 151708"/>
                <a:gd name="connsiteY74" fmla="*/ 23417 h 150480"/>
                <a:gd name="connsiteX75" fmla="*/ 101881 w 151708"/>
                <a:gd name="connsiteY75" fmla="*/ 23417 h 150480"/>
                <a:gd name="connsiteX76" fmla="*/ 126680 w 151708"/>
                <a:gd name="connsiteY76" fmla="*/ 58043 h 150480"/>
                <a:gd name="connsiteX77" fmla="*/ 126680 w 151708"/>
                <a:gd name="connsiteY77" fmla="*/ 45144 h 150480"/>
                <a:gd name="connsiteX78" fmla="*/ 101881 w 151708"/>
                <a:gd name="connsiteY78" fmla="*/ 45144 h 150480"/>
                <a:gd name="connsiteX79" fmla="*/ 101881 w 151708"/>
                <a:gd name="connsiteY79" fmla="*/ 58043 h 150480"/>
                <a:gd name="connsiteX80" fmla="*/ 126680 w 151708"/>
                <a:gd name="connsiteY80" fmla="*/ 58043 h 15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51708" h="150480">
                  <a:moveTo>
                    <a:pt x="43532" y="57428"/>
                  </a:moveTo>
                  <a:lnTo>
                    <a:pt x="49827" y="59501"/>
                  </a:lnTo>
                  <a:cubicBezTo>
                    <a:pt x="49674" y="60269"/>
                    <a:pt x="49213" y="60960"/>
                    <a:pt x="48676" y="61421"/>
                  </a:cubicBezTo>
                  <a:cubicBezTo>
                    <a:pt x="46065" y="83148"/>
                    <a:pt x="41612" y="101267"/>
                    <a:pt x="35010" y="115778"/>
                  </a:cubicBezTo>
                  <a:cubicBezTo>
                    <a:pt x="51133" y="131747"/>
                    <a:pt x="74012" y="135279"/>
                    <a:pt x="101881" y="135279"/>
                  </a:cubicBezTo>
                  <a:cubicBezTo>
                    <a:pt x="108023" y="135279"/>
                    <a:pt x="143801" y="135279"/>
                    <a:pt x="151709" y="135125"/>
                  </a:cubicBezTo>
                  <a:cubicBezTo>
                    <a:pt x="149943" y="137736"/>
                    <a:pt x="148024" y="142726"/>
                    <a:pt x="147333" y="145797"/>
                  </a:cubicBezTo>
                  <a:lnTo>
                    <a:pt x="101728" y="145797"/>
                  </a:lnTo>
                  <a:cubicBezTo>
                    <a:pt x="71248" y="145797"/>
                    <a:pt x="47601" y="141575"/>
                    <a:pt x="30173" y="125298"/>
                  </a:cubicBezTo>
                  <a:cubicBezTo>
                    <a:pt x="24031" y="135970"/>
                    <a:pt x="16660" y="144338"/>
                    <a:pt x="8061" y="150481"/>
                  </a:cubicBezTo>
                  <a:cubicBezTo>
                    <a:pt x="6449" y="148254"/>
                    <a:pt x="2226" y="144338"/>
                    <a:pt x="0" y="142880"/>
                  </a:cubicBezTo>
                  <a:cubicBezTo>
                    <a:pt x="9059" y="136738"/>
                    <a:pt x="16737" y="128215"/>
                    <a:pt x="22879" y="117083"/>
                  </a:cubicBezTo>
                  <a:cubicBezTo>
                    <a:pt x="16584" y="108715"/>
                    <a:pt x="11440" y="98196"/>
                    <a:pt x="7370" y="84837"/>
                  </a:cubicBezTo>
                  <a:lnTo>
                    <a:pt x="15892" y="81306"/>
                  </a:lnTo>
                  <a:cubicBezTo>
                    <a:pt x="18964" y="91594"/>
                    <a:pt x="22802" y="100192"/>
                    <a:pt x="27639" y="107102"/>
                  </a:cubicBezTo>
                  <a:cubicBezTo>
                    <a:pt x="32169" y="95970"/>
                    <a:pt x="35547" y="82918"/>
                    <a:pt x="37467" y="67639"/>
                  </a:cubicBezTo>
                  <a:lnTo>
                    <a:pt x="16814" y="67639"/>
                  </a:lnTo>
                  <a:lnTo>
                    <a:pt x="13436" y="74242"/>
                  </a:lnTo>
                  <a:lnTo>
                    <a:pt x="3455" y="71478"/>
                  </a:lnTo>
                  <a:cubicBezTo>
                    <a:pt x="11823" y="55969"/>
                    <a:pt x="21804" y="35547"/>
                    <a:pt x="28637" y="21037"/>
                  </a:cubicBezTo>
                  <a:lnTo>
                    <a:pt x="1075" y="21037"/>
                  </a:lnTo>
                  <a:lnTo>
                    <a:pt x="1075" y="11209"/>
                  </a:lnTo>
                  <a:lnTo>
                    <a:pt x="34933" y="11209"/>
                  </a:lnTo>
                  <a:lnTo>
                    <a:pt x="37006" y="10749"/>
                  </a:lnTo>
                  <a:lnTo>
                    <a:pt x="43916" y="13666"/>
                  </a:lnTo>
                  <a:cubicBezTo>
                    <a:pt x="43609" y="14280"/>
                    <a:pt x="43148" y="15125"/>
                    <a:pt x="42610" y="15739"/>
                  </a:cubicBezTo>
                  <a:cubicBezTo>
                    <a:pt x="37620" y="26027"/>
                    <a:pt x="29712" y="42303"/>
                    <a:pt x="21804" y="57812"/>
                  </a:cubicBezTo>
                  <a:lnTo>
                    <a:pt x="41305" y="57812"/>
                  </a:lnTo>
                  <a:lnTo>
                    <a:pt x="43532" y="57428"/>
                  </a:lnTo>
                  <a:close/>
                  <a:moveTo>
                    <a:pt x="91210" y="58043"/>
                  </a:moveTo>
                  <a:lnTo>
                    <a:pt x="91210" y="45144"/>
                  </a:lnTo>
                  <a:lnTo>
                    <a:pt x="45451" y="45144"/>
                  </a:lnTo>
                  <a:lnTo>
                    <a:pt x="45451" y="36084"/>
                  </a:lnTo>
                  <a:lnTo>
                    <a:pt x="91210" y="36084"/>
                  </a:lnTo>
                  <a:lnTo>
                    <a:pt x="91210" y="23340"/>
                  </a:lnTo>
                  <a:lnTo>
                    <a:pt x="58196" y="23340"/>
                  </a:lnTo>
                  <a:lnTo>
                    <a:pt x="58196" y="14511"/>
                  </a:lnTo>
                  <a:lnTo>
                    <a:pt x="91210" y="14511"/>
                  </a:lnTo>
                  <a:lnTo>
                    <a:pt x="91210" y="0"/>
                  </a:lnTo>
                  <a:lnTo>
                    <a:pt x="104876" y="998"/>
                  </a:lnTo>
                  <a:cubicBezTo>
                    <a:pt x="104722" y="2150"/>
                    <a:pt x="103878" y="2918"/>
                    <a:pt x="101805" y="3071"/>
                  </a:cubicBezTo>
                  <a:lnTo>
                    <a:pt x="101805" y="14511"/>
                  </a:lnTo>
                  <a:lnTo>
                    <a:pt x="137275" y="14511"/>
                  </a:lnTo>
                  <a:lnTo>
                    <a:pt x="137275" y="36084"/>
                  </a:lnTo>
                  <a:lnTo>
                    <a:pt x="150327" y="36084"/>
                  </a:lnTo>
                  <a:lnTo>
                    <a:pt x="150327" y="45144"/>
                  </a:lnTo>
                  <a:lnTo>
                    <a:pt x="137275" y="45144"/>
                  </a:lnTo>
                  <a:lnTo>
                    <a:pt x="137275" y="66872"/>
                  </a:lnTo>
                  <a:lnTo>
                    <a:pt x="101805" y="66872"/>
                  </a:lnTo>
                  <a:lnTo>
                    <a:pt x="101805" y="80231"/>
                  </a:lnTo>
                  <a:lnTo>
                    <a:pt x="140039" y="80231"/>
                  </a:lnTo>
                  <a:lnTo>
                    <a:pt x="140039" y="88906"/>
                  </a:lnTo>
                  <a:lnTo>
                    <a:pt x="101805" y="88906"/>
                  </a:lnTo>
                  <a:lnTo>
                    <a:pt x="101805" y="102265"/>
                  </a:lnTo>
                  <a:lnTo>
                    <a:pt x="147256" y="102265"/>
                  </a:lnTo>
                  <a:lnTo>
                    <a:pt x="147256" y="111325"/>
                  </a:lnTo>
                  <a:lnTo>
                    <a:pt x="101805" y="111325"/>
                  </a:lnTo>
                  <a:lnTo>
                    <a:pt x="101805" y="129214"/>
                  </a:lnTo>
                  <a:lnTo>
                    <a:pt x="91133" y="129214"/>
                  </a:lnTo>
                  <a:lnTo>
                    <a:pt x="91133" y="111325"/>
                  </a:lnTo>
                  <a:lnTo>
                    <a:pt x="47447" y="111325"/>
                  </a:lnTo>
                  <a:lnTo>
                    <a:pt x="47447" y="102265"/>
                  </a:lnTo>
                  <a:lnTo>
                    <a:pt x="91133" y="102265"/>
                  </a:lnTo>
                  <a:lnTo>
                    <a:pt x="91133" y="88906"/>
                  </a:lnTo>
                  <a:lnTo>
                    <a:pt x="54664" y="88906"/>
                  </a:lnTo>
                  <a:lnTo>
                    <a:pt x="54664" y="80231"/>
                  </a:lnTo>
                  <a:lnTo>
                    <a:pt x="91133" y="80231"/>
                  </a:lnTo>
                  <a:lnTo>
                    <a:pt x="91133" y="66872"/>
                  </a:lnTo>
                  <a:lnTo>
                    <a:pt x="56968" y="66872"/>
                  </a:lnTo>
                  <a:lnTo>
                    <a:pt x="56968" y="58043"/>
                  </a:lnTo>
                  <a:lnTo>
                    <a:pt x="91210" y="58043"/>
                  </a:lnTo>
                  <a:close/>
                  <a:moveTo>
                    <a:pt x="101881" y="23417"/>
                  </a:moveTo>
                  <a:lnTo>
                    <a:pt x="101881" y="36161"/>
                  </a:lnTo>
                  <a:lnTo>
                    <a:pt x="126680" y="36161"/>
                  </a:lnTo>
                  <a:lnTo>
                    <a:pt x="126680" y="23417"/>
                  </a:lnTo>
                  <a:lnTo>
                    <a:pt x="101881" y="23417"/>
                  </a:lnTo>
                  <a:close/>
                  <a:moveTo>
                    <a:pt x="126680" y="58043"/>
                  </a:moveTo>
                  <a:lnTo>
                    <a:pt x="126680" y="45144"/>
                  </a:lnTo>
                  <a:lnTo>
                    <a:pt x="101881" y="45144"/>
                  </a:lnTo>
                  <a:lnTo>
                    <a:pt x="101881" y="58043"/>
                  </a:lnTo>
                  <a:lnTo>
                    <a:pt x="126680" y="5804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4F003535-5F0E-4257-964B-3BF96E0B252A}"/>
                </a:ext>
              </a:extLst>
            </p:cNvPr>
            <p:cNvSpPr/>
            <p:nvPr/>
          </p:nvSpPr>
          <p:spPr>
            <a:xfrm>
              <a:off x="2259819" y="2813104"/>
              <a:ext cx="151478" cy="144568"/>
            </a:xfrm>
            <a:custGeom>
              <a:avLst/>
              <a:gdLst>
                <a:gd name="connsiteX0" fmla="*/ 61574 w 151478"/>
                <a:gd name="connsiteY0" fmla="*/ 22035 h 144568"/>
                <a:gd name="connsiteX1" fmla="*/ 61574 w 151478"/>
                <a:gd name="connsiteY1" fmla="*/ 31094 h 144568"/>
                <a:gd name="connsiteX2" fmla="*/ 0 w 151478"/>
                <a:gd name="connsiteY2" fmla="*/ 31094 h 144568"/>
                <a:gd name="connsiteX3" fmla="*/ 0 w 151478"/>
                <a:gd name="connsiteY3" fmla="*/ 22035 h 144568"/>
                <a:gd name="connsiteX4" fmla="*/ 61574 w 151478"/>
                <a:gd name="connsiteY4" fmla="*/ 22035 h 144568"/>
                <a:gd name="connsiteX5" fmla="*/ 55970 w 151478"/>
                <a:gd name="connsiteY5" fmla="*/ 87832 h 144568"/>
                <a:gd name="connsiteX6" fmla="*/ 55970 w 151478"/>
                <a:gd name="connsiteY6" fmla="*/ 135202 h 144568"/>
                <a:gd name="connsiteX7" fmla="*/ 17121 w 151478"/>
                <a:gd name="connsiteY7" fmla="*/ 135202 h 144568"/>
                <a:gd name="connsiteX8" fmla="*/ 17121 w 151478"/>
                <a:gd name="connsiteY8" fmla="*/ 142803 h 144568"/>
                <a:gd name="connsiteX9" fmla="*/ 7447 w 151478"/>
                <a:gd name="connsiteY9" fmla="*/ 142803 h 144568"/>
                <a:gd name="connsiteX10" fmla="*/ 7447 w 151478"/>
                <a:gd name="connsiteY10" fmla="*/ 87832 h 144568"/>
                <a:gd name="connsiteX11" fmla="*/ 55970 w 151478"/>
                <a:gd name="connsiteY11" fmla="*/ 87832 h 144568"/>
                <a:gd name="connsiteX12" fmla="*/ 7601 w 151478"/>
                <a:gd name="connsiteY12" fmla="*/ 52822 h 144568"/>
                <a:gd name="connsiteX13" fmla="*/ 7601 w 151478"/>
                <a:gd name="connsiteY13" fmla="*/ 43993 h 144568"/>
                <a:gd name="connsiteX14" fmla="*/ 56123 w 151478"/>
                <a:gd name="connsiteY14" fmla="*/ 43993 h 144568"/>
                <a:gd name="connsiteX15" fmla="*/ 56123 w 151478"/>
                <a:gd name="connsiteY15" fmla="*/ 52822 h 144568"/>
                <a:gd name="connsiteX16" fmla="*/ 7601 w 151478"/>
                <a:gd name="connsiteY16" fmla="*/ 52822 h 144568"/>
                <a:gd name="connsiteX17" fmla="*/ 7601 w 151478"/>
                <a:gd name="connsiteY17" fmla="*/ 74780 h 144568"/>
                <a:gd name="connsiteX18" fmla="*/ 7601 w 151478"/>
                <a:gd name="connsiteY18" fmla="*/ 65950 h 144568"/>
                <a:gd name="connsiteX19" fmla="*/ 56123 w 151478"/>
                <a:gd name="connsiteY19" fmla="*/ 65950 h 144568"/>
                <a:gd name="connsiteX20" fmla="*/ 56123 w 151478"/>
                <a:gd name="connsiteY20" fmla="*/ 74780 h 144568"/>
                <a:gd name="connsiteX21" fmla="*/ 7601 w 151478"/>
                <a:gd name="connsiteY21" fmla="*/ 74780 h 144568"/>
                <a:gd name="connsiteX22" fmla="*/ 55586 w 151478"/>
                <a:gd name="connsiteY22" fmla="*/ 614 h 144568"/>
                <a:gd name="connsiteX23" fmla="*/ 55586 w 151478"/>
                <a:gd name="connsiteY23" fmla="*/ 9444 h 144568"/>
                <a:gd name="connsiteX24" fmla="*/ 8522 w 151478"/>
                <a:gd name="connsiteY24" fmla="*/ 9444 h 144568"/>
                <a:gd name="connsiteX25" fmla="*/ 8522 w 151478"/>
                <a:gd name="connsiteY25" fmla="*/ 614 h 144568"/>
                <a:gd name="connsiteX26" fmla="*/ 55586 w 151478"/>
                <a:gd name="connsiteY26" fmla="*/ 614 h 144568"/>
                <a:gd name="connsiteX27" fmla="*/ 46296 w 151478"/>
                <a:gd name="connsiteY27" fmla="*/ 97045 h 144568"/>
                <a:gd name="connsiteX28" fmla="*/ 17121 w 151478"/>
                <a:gd name="connsiteY28" fmla="*/ 97045 h 144568"/>
                <a:gd name="connsiteX29" fmla="*/ 17121 w 151478"/>
                <a:gd name="connsiteY29" fmla="*/ 126066 h 144568"/>
                <a:gd name="connsiteX30" fmla="*/ 46296 w 151478"/>
                <a:gd name="connsiteY30" fmla="*/ 126066 h 144568"/>
                <a:gd name="connsiteX31" fmla="*/ 46296 w 151478"/>
                <a:gd name="connsiteY31" fmla="*/ 97045 h 144568"/>
                <a:gd name="connsiteX32" fmla="*/ 85298 w 151478"/>
                <a:gd name="connsiteY32" fmla="*/ 9981 h 144568"/>
                <a:gd name="connsiteX33" fmla="*/ 85298 w 151478"/>
                <a:gd name="connsiteY33" fmla="*/ 19962 h 144568"/>
                <a:gd name="connsiteX34" fmla="*/ 64338 w 151478"/>
                <a:gd name="connsiteY34" fmla="*/ 62496 h 144568"/>
                <a:gd name="connsiteX35" fmla="*/ 56430 w 151478"/>
                <a:gd name="connsiteY35" fmla="*/ 55279 h 144568"/>
                <a:gd name="connsiteX36" fmla="*/ 74933 w 151478"/>
                <a:gd name="connsiteY36" fmla="*/ 19808 h 144568"/>
                <a:gd name="connsiteX37" fmla="*/ 74933 w 151478"/>
                <a:gd name="connsiteY37" fmla="*/ 0 h 144568"/>
                <a:gd name="connsiteX38" fmla="*/ 125682 w 151478"/>
                <a:gd name="connsiteY38" fmla="*/ 0 h 144568"/>
                <a:gd name="connsiteX39" fmla="*/ 125682 w 151478"/>
                <a:gd name="connsiteY39" fmla="*/ 40768 h 144568"/>
                <a:gd name="connsiteX40" fmla="*/ 129060 w 151478"/>
                <a:gd name="connsiteY40" fmla="*/ 44991 h 144568"/>
                <a:gd name="connsiteX41" fmla="*/ 138120 w 151478"/>
                <a:gd name="connsiteY41" fmla="*/ 44991 h 144568"/>
                <a:gd name="connsiteX42" fmla="*/ 141958 w 151478"/>
                <a:gd name="connsiteY42" fmla="*/ 26795 h 144568"/>
                <a:gd name="connsiteX43" fmla="*/ 151172 w 151478"/>
                <a:gd name="connsiteY43" fmla="*/ 30787 h 144568"/>
                <a:gd name="connsiteX44" fmla="*/ 139271 w 151478"/>
                <a:gd name="connsiteY44" fmla="*/ 54511 h 144568"/>
                <a:gd name="connsiteX45" fmla="*/ 127678 w 151478"/>
                <a:gd name="connsiteY45" fmla="*/ 54511 h 144568"/>
                <a:gd name="connsiteX46" fmla="*/ 115394 w 151478"/>
                <a:gd name="connsiteY46" fmla="*/ 40998 h 144568"/>
                <a:gd name="connsiteX47" fmla="*/ 115394 w 151478"/>
                <a:gd name="connsiteY47" fmla="*/ 10058 h 144568"/>
                <a:gd name="connsiteX48" fmla="*/ 85298 w 151478"/>
                <a:gd name="connsiteY48" fmla="*/ 10058 h 144568"/>
                <a:gd name="connsiteX49" fmla="*/ 134895 w 151478"/>
                <a:gd name="connsiteY49" fmla="*/ 65259 h 144568"/>
                <a:gd name="connsiteX50" fmla="*/ 141958 w 151478"/>
                <a:gd name="connsiteY50" fmla="*/ 68177 h 144568"/>
                <a:gd name="connsiteX51" fmla="*/ 140653 w 151478"/>
                <a:gd name="connsiteY51" fmla="*/ 69943 h 144568"/>
                <a:gd name="connsiteX52" fmla="*/ 112784 w 151478"/>
                <a:gd name="connsiteY52" fmla="*/ 116546 h 144568"/>
                <a:gd name="connsiteX53" fmla="*/ 151479 w 151478"/>
                <a:gd name="connsiteY53" fmla="*/ 135049 h 144568"/>
                <a:gd name="connsiteX54" fmla="*/ 144415 w 151478"/>
                <a:gd name="connsiteY54" fmla="*/ 144415 h 144568"/>
                <a:gd name="connsiteX55" fmla="*/ 104569 w 151478"/>
                <a:gd name="connsiteY55" fmla="*/ 123609 h 144568"/>
                <a:gd name="connsiteX56" fmla="*/ 62649 w 151478"/>
                <a:gd name="connsiteY56" fmla="*/ 144569 h 144568"/>
                <a:gd name="connsiteX57" fmla="*/ 56661 w 151478"/>
                <a:gd name="connsiteY57" fmla="*/ 135049 h 144568"/>
                <a:gd name="connsiteX58" fmla="*/ 96661 w 151478"/>
                <a:gd name="connsiteY58" fmla="*/ 116315 h 144568"/>
                <a:gd name="connsiteX59" fmla="*/ 72784 w 151478"/>
                <a:gd name="connsiteY59" fmla="*/ 78926 h 144568"/>
                <a:gd name="connsiteX60" fmla="*/ 82457 w 151478"/>
                <a:gd name="connsiteY60" fmla="*/ 75855 h 144568"/>
                <a:gd name="connsiteX61" fmla="*/ 104722 w 151478"/>
                <a:gd name="connsiteY61" fmla="*/ 109559 h 144568"/>
                <a:gd name="connsiteX62" fmla="*/ 127448 w 151478"/>
                <a:gd name="connsiteY62" fmla="*/ 75547 h 144568"/>
                <a:gd name="connsiteX63" fmla="*/ 63801 w 151478"/>
                <a:gd name="connsiteY63" fmla="*/ 75547 h 144568"/>
                <a:gd name="connsiteX64" fmla="*/ 63801 w 151478"/>
                <a:gd name="connsiteY64" fmla="*/ 65567 h 144568"/>
                <a:gd name="connsiteX65" fmla="*/ 132976 w 151478"/>
                <a:gd name="connsiteY65" fmla="*/ 65567 h 144568"/>
                <a:gd name="connsiteX66" fmla="*/ 134895 w 151478"/>
                <a:gd name="connsiteY66" fmla="*/ 65259 h 14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1478" h="144568">
                  <a:moveTo>
                    <a:pt x="61574" y="22035"/>
                  </a:moveTo>
                  <a:lnTo>
                    <a:pt x="61574" y="31094"/>
                  </a:lnTo>
                  <a:lnTo>
                    <a:pt x="0" y="31094"/>
                  </a:lnTo>
                  <a:lnTo>
                    <a:pt x="0" y="22035"/>
                  </a:lnTo>
                  <a:lnTo>
                    <a:pt x="61574" y="22035"/>
                  </a:lnTo>
                  <a:close/>
                  <a:moveTo>
                    <a:pt x="55970" y="87832"/>
                  </a:moveTo>
                  <a:lnTo>
                    <a:pt x="55970" y="135202"/>
                  </a:lnTo>
                  <a:lnTo>
                    <a:pt x="17121" y="135202"/>
                  </a:lnTo>
                  <a:lnTo>
                    <a:pt x="17121" y="142803"/>
                  </a:lnTo>
                  <a:lnTo>
                    <a:pt x="7447" y="142803"/>
                  </a:lnTo>
                  <a:lnTo>
                    <a:pt x="7447" y="87832"/>
                  </a:lnTo>
                  <a:lnTo>
                    <a:pt x="55970" y="87832"/>
                  </a:lnTo>
                  <a:close/>
                  <a:moveTo>
                    <a:pt x="7601" y="52822"/>
                  </a:moveTo>
                  <a:lnTo>
                    <a:pt x="7601" y="43993"/>
                  </a:lnTo>
                  <a:lnTo>
                    <a:pt x="56123" y="43993"/>
                  </a:lnTo>
                  <a:lnTo>
                    <a:pt x="56123" y="52822"/>
                  </a:lnTo>
                  <a:lnTo>
                    <a:pt x="7601" y="52822"/>
                  </a:lnTo>
                  <a:close/>
                  <a:moveTo>
                    <a:pt x="7601" y="74780"/>
                  </a:moveTo>
                  <a:lnTo>
                    <a:pt x="7601" y="65950"/>
                  </a:lnTo>
                  <a:lnTo>
                    <a:pt x="56123" y="65950"/>
                  </a:lnTo>
                  <a:lnTo>
                    <a:pt x="56123" y="74780"/>
                  </a:lnTo>
                  <a:lnTo>
                    <a:pt x="7601" y="74780"/>
                  </a:lnTo>
                  <a:close/>
                  <a:moveTo>
                    <a:pt x="55586" y="614"/>
                  </a:moveTo>
                  <a:lnTo>
                    <a:pt x="55586" y="9444"/>
                  </a:lnTo>
                  <a:lnTo>
                    <a:pt x="8522" y="9444"/>
                  </a:lnTo>
                  <a:lnTo>
                    <a:pt x="8522" y="614"/>
                  </a:lnTo>
                  <a:lnTo>
                    <a:pt x="55586" y="614"/>
                  </a:lnTo>
                  <a:close/>
                  <a:moveTo>
                    <a:pt x="46296" y="97045"/>
                  </a:moveTo>
                  <a:lnTo>
                    <a:pt x="17121" y="97045"/>
                  </a:lnTo>
                  <a:lnTo>
                    <a:pt x="17121" y="126066"/>
                  </a:lnTo>
                  <a:lnTo>
                    <a:pt x="46296" y="126066"/>
                  </a:lnTo>
                  <a:lnTo>
                    <a:pt x="46296" y="97045"/>
                  </a:lnTo>
                  <a:close/>
                  <a:moveTo>
                    <a:pt x="85298" y="9981"/>
                  </a:moveTo>
                  <a:lnTo>
                    <a:pt x="85298" y="19962"/>
                  </a:lnTo>
                  <a:cubicBezTo>
                    <a:pt x="85298" y="33858"/>
                    <a:pt x="81766" y="51056"/>
                    <a:pt x="64338" y="62496"/>
                  </a:cubicBezTo>
                  <a:cubicBezTo>
                    <a:pt x="62726" y="60423"/>
                    <a:pt x="58733" y="56661"/>
                    <a:pt x="56430" y="55279"/>
                  </a:cubicBezTo>
                  <a:cubicBezTo>
                    <a:pt x="72400" y="44991"/>
                    <a:pt x="74933" y="31248"/>
                    <a:pt x="74933" y="19808"/>
                  </a:cubicBezTo>
                  <a:lnTo>
                    <a:pt x="74933" y="0"/>
                  </a:lnTo>
                  <a:lnTo>
                    <a:pt x="125682" y="0"/>
                  </a:lnTo>
                  <a:lnTo>
                    <a:pt x="125682" y="40768"/>
                  </a:lnTo>
                  <a:cubicBezTo>
                    <a:pt x="125682" y="44300"/>
                    <a:pt x="126143" y="44991"/>
                    <a:pt x="129060" y="44991"/>
                  </a:cubicBezTo>
                  <a:lnTo>
                    <a:pt x="138120" y="44991"/>
                  </a:lnTo>
                  <a:cubicBezTo>
                    <a:pt x="141191" y="44991"/>
                    <a:pt x="141651" y="42918"/>
                    <a:pt x="141958" y="26795"/>
                  </a:cubicBezTo>
                  <a:cubicBezTo>
                    <a:pt x="144032" y="28561"/>
                    <a:pt x="148408" y="30173"/>
                    <a:pt x="151172" y="30787"/>
                  </a:cubicBezTo>
                  <a:cubicBezTo>
                    <a:pt x="150404" y="49827"/>
                    <a:pt x="147640" y="54511"/>
                    <a:pt x="139271" y="54511"/>
                  </a:cubicBezTo>
                  <a:lnTo>
                    <a:pt x="127678" y="54511"/>
                  </a:lnTo>
                  <a:cubicBezTo>
                    <a:pt x="118158" y="54511"/>
                    <a:pt x="115394" y="51593"/>
                    <a:pt x="115394" y="40998"/>
                  </a:cubicBezTo>
                  <a:lnTo>
                    <a:pt x="115394" y="10058"/>
                  </a:lnTo>
                  <a:lnTo>
                    <a:pt x="85298" y="10058"/>
                  </a:lnTo>
                  <a:close/>
                  <a:moveTo>
                    <a:pt x="134895" y="65259"/>
                  </a:moveTo>
                  <a:lnTo>
                    <a:pt x="141958" y="68177"/>
                  </a:lnTo>
                  <a:cubicBezTo>
                    <a:pt x="141805" y="68945"/>
                    <a:pt x="141191" y="69482"/>
                    <a:pt x="140653" y="69943"/>
                  </a:cubicBezTo>
                  <a:cubicBezTo>
                    <a:pt x="135202" y="89137"/>
                    <a:pt x="125375" y="104569"/>
                    <a:pt x="112784" y="116546"/>
                  </a:cubicBezTo>
                  <a:cubicBezTo>
                    <a:pt x="123763" y="125068"/>
                    <a:pt x="136661" y="131364"/>
                    <a:pt x="151479" y="135049"/>
                  </a:cubicBezTo>
                  <a:cubicBezTo>
                    <a:pt x="149099" y="137275"/>
                    <a:pt x="146028" y="141651"/>
                    <a:pt x="144415" y="144415"/>
                  </a:cubicBezTo>
                  <a:cubicBezTo>
                    <a:pt x="129137" y="139886"/>
                    <a:pt x="115855" y="132976"/>
                    <a:pt x="104569" y="123609"/>
                  </a:cubicBezTo>
                  <a:cubicBezTo>
                    <a:pt x="92131" y="133283"/>
                    <a:pt x="77774" y="140193"/>
                    <a:pt x="62649" y="144569"/>
                  </a:cubicBezTo>
                  <a:cubicBezTo>
                    <a:pt x="61498" y="141805"/>
                    <a:pt x="58964" y="137352"/>
                    <a:pt x="56661" y="135049"/>
                  </a:cubicBezTo>
                  <a:cubicBezTo>
                    <a:pt x="71018" y="131364"/>
                    <a:pt x="84684" y="125221"/>
                    <a:pt x="96661" y="116315"/>
                  </a:cubicBezTo>
                  <a:cubicBezTo>
                    <a:pt x="86526" y="105874"/>
                    <a:pt x="78465" y="93436"/>
                    <a:pt x="72784" y="78926"/>
                  </a:cubicBezTo>
                  <a:lnTo>
                    <a:pt x="82457" y="75855"/>
                  </a:lnTo>
                  <a:cubicBezTo>
                    <a:pt x="87448" y="88753"/>
                    <a:pt x="95049" y="100039"/>
                    <a:pt x="104722" y="109559"/>
                  </a:cubicBezTo>
                  <a:cubicBezTo>
                    <a:pt x="114396" y="100346"/>
                    <a:pt x="122304" y="89060"/>
                    <a:pt x="127448" y="75547"/>
                  </a:cubicBezTo>
                  <a:lnTo>
                    <a:pt x="63801" y="75547"/>
                  </a:lnTo>
                  <a:lnTo>
                    <a:pt x="63801" y="65567"/>
                  </a:lnTo>
                  <a:lnTo>
                    <a:pt x="132976" y="65567"/>
                  </a:lnTo>
                  <a:lnTo>
                    <a:pt x="134895" y="652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15821FF3-4030-422A-8D95-DE2DCA9EBDF7}"/>
                </a:ext>
              </a:extLst>
            </p:cNvPr>
            <p:cNvSpPr/>
            <p:nvPr/>
          </p:nvSpPr>
          <p:spPr>
            <a:xfrm>
              <a:off x="2419973" y="2815254"/>
              <a:ext cx="153474" cy="142419"/>
            </a:xfrm>
            <a:custGeom>
              <a:avLst/>
              <a:gdLst>
                <a:gd name="connsiteX0" fmla="*/ 59732 w 153474"/>
                <a:gd name="connsiteY0" fmla="*/ 89521 h 142419"/>
                <a:gd name="connsiteX1" fmla="*/ 61037 w 153474"/>
                <a:gd name="connsiteY1" fmla="*/ 98887 h 142419"/>
                <a:gd name="connsiteX2" fmla="*/ 6910 w 153474"/>
                <a:gd name="connsiteY2" fmla="*/ 115010 h 142419"/>
                <a:gd name="connsiteX3" fmla="*/ 4990 w 153474"/>
                <a:gd name="connsiteY3" fmla="*/ 117621 h 142419"/>
                <a:gd name="connsiteX4" fmla="*/ 0 w 153474"/>
                <a:gd name="connsiteY4" fmla="*/ 105720 h 142419"/>
                <a:gd name="connsiteX5" fmla="*/ 26104 w 153474"/>
                <a:gd name="connsiteY5" fmla="*/ 98964 h 142419"/>
                <a:gd name="connsiteX6" fmla="*/ 26104 w 153474"/>
                <a:gd name="connsiteY6" fmla="*/ 57352 h 142419"/>
                <a:gd name="connsiteX7" fmla="*/ 4837 w 153474"/>
                <a:gd name="connsiteY7" fmla="*/ 57352 h 142419"/>
                <a:gd name="connsiteX8" fmla="*/ 4837 w 153474"/>
                <a:gd name="connsiteY8" fmla="*/ 47371 h 142419"/>
                <a:gd name="connsiteX9" fmla="*/ 26104 w 153474"/>
                <a:gd name="connsiteY9" fmla="*/ 47371 h 142419"/>
                <a:gd name="connsiteX10" fmla="*/ 26104 w 153474"/>
                <a:gd name="connsiteY10" fmla="*/ 11286 h 142419"/>
                <a:gd name="connsiteX11" fmla="*/ 2764 w 153474"/>
                <a:gd name="connsiteY11" fmla="*/ 11286 h 142419"/>
                <a:gd name="connsiteX12" fmla="*/ 2764 w 153474"/>
                <a:gd name="connsiteY12" fmla="*/ 1152 h 142419"/>
                <a:gd name="connsiteX13" fmla="*/ 58733 w 153474"/>
                <a:gd name="connsiteY13" fmla="*/ 1152 h 142419"/>
                <a:gd name="connsiteX14" fmla="*/ 58733 w 153474"/>
                <a:gd name="connsiteY14" fmla="*/ 11286 h 142419"/>
                <a:gd name="connsiteX15" fmla="*/ 36622 w 153474"/>
                <a:gd name="connsiteY15" fmla="*/ 11286 h 142419"/>
                <a:gd name="connsiteX16" fmla="*/ 36622 w 153474"/>
                <a:gd name="connsiteY16" fmla="*/ 47371 h 142419"/>
                <a:gd name="connsiteX17" fmla="*/ 57428 w 153474"/>
                <a:gd name="connsiteY17" fmla="*/ 47371 h 142419"/>
                <a:gd name="connsiteX18" fmla="*/ 57428 w 153474"/>
                <a:gd name="connsiteY18" fmla="*/ 57352 h 142419"/>
                <a:gd name="connsiteX19" fmla="*/ 36622 w 153474"/>
                <a:gd name="connsiteY19" fmla="*/ 57352 h 142419"/>
                <a:gd name="connsiteX20" fmla="*/ 36622 w 153474"/>
                <a:gd name="connsiteY20" fmla="*/ 96047 h 142419"/>
                <a:gd name="connsiteX21" fmla="*/ 59732 w 153474"/>
                <a:gd name="connsiteY21" fmla="*/ 89521 h 142419"/>
                <a:gd name="connsiteX22" fmla="*/ 93590 w 153474"/>
                <a:gd name="connsiteY22" fmla="*/ 95049 h 142419"/>
                <a:gd name="connsiteX23" fmla="*/ 90365 w 153474"/>
                <a:gd name="connsiteY23" fmla="*/ 97121 h 142419"/>
                <a:gd name="connsiteX24" fmla="*/ 46833 w 153474"/>
                <a:gd name="connsiteY24" fmla="*/ 142419 h 142419"/>
                <a:gd name="connsiteX25" fmla="*/ 40538 w 153474"/>
                <a:gd name="connsiteY25" fmla="*/ 133360 h 142419"/>
                <a:gd name="connsiteX26" fmla="*/ 80000 w 153474"/>
                <a:gd name="connsiteY26" fmla="*/ 93513 h 142419"/>
                <a:gd name="connsiteX27" fmla="*/ 93590 w 153474"/>
                <a:gd name="connsiteY27" fmla="*/ 95049 h 142419"/>
                <a:gd name="connsiteX28" fmla="*/ 120231 w 153474"/>
                <a:gd name="connsiteY28" fmla="*/ 127141 h 142419"/>
                <a:gd name="connsiteX29" fmla="*/ 125221 w 153474"/>
                <a:gd name="connsiteY29" fmla="*/ 131824 h 142419"/>
                <a:gd name="connsiteX30" fmla="*/ 139118 w 153474"/>
                <a:gd name="connsiteY30" fmla="*/ 131824 h 142419"/>
                <a:gd name="connsiteX31" fmla="*/ 144108 w 153474"/>
                <a:gd name="connsiteY31" fmla="*/ 112323 h 142419"/>
                <a:gd name="connsiteX32" fmla="*/ 153475 w 153474"/>
                <a:gd name="connsiteY32" fmla="*/ 116546 h 142419"/>
                <a:gd name="connsiteX33" fmla="*/ 140269 w 153474"/>
                <a:gd name="connsiteY33" fmla="*/ 141191 h 142419"/>
                <a:gd name="connsiteX34" fmla="*/ 123686 w 153474"/>
                <a:gd name="connsiteY34" fmla="*/ 141191 h 142419"/>
                <a:gd name="connsiteX35" fmla="*/ 109789 w 153474"/>
                <a:gd name="connsiteY35" fmla="*/ 127141 h 142419"/>
                <a:gd name="connsiteX36" fmla="*/ 109789 w 153474"/>
                <a:gd name="connsiteY36" fmla="*/ 89751 h 142419"/>
                <a:gd name="connsiteX37" fmla="*/ 66565 w 153474"/>
                <a:gd name="connsiteY37" fmla="*/ 89751 h 142419"/>
                <a:gd name="connsiteX38" fmla="*/ 66565 w 153474"/>
                <a:gd name="connsiteY38" fmla="*/ 0 h 142419"/>
                <a:gd name="connsiteX39" fmla="*/ 142803 w 153474"/>
                <a:gd name="connsiteY39" fmla="*/ 0 h 142419"/>
                <a:gd name="connsiteX40" fmla="*/ 142803 w 153474"/>
                <a:gd name="connsiteY40" fmla="*/ 89751 h 142419"/>
                <a:gd name="connsiteX41" fmla="*/ 120231 w 153474"/>
                <a:gd name="connsiteY41" fmla="*/ 89751 h 142419"/>
                <a:gd name="connsiteX42" fmla="*/ 120231 w 153474"/>
                <a:gd name="connsiteY42" fmla="*/ 127141 h 142419"/>
                <a:gd name="connsiteX43" fmla="*/ 76852 w 153474"/>
                <a:gd name="connsiteY43" fmla="*/ 9290 h 142419"/>
                <a:gd name="connsiteX44" fmla="*/ 76852 w 153474"/>
                <a:gd name="connsiteY44" fmla="*/ 26872 h 142419"/>
                <a:gd name="connsiteX45" fmla="*/ 132131 w 153474"/>
                <a:gd name="connsiteY45" fmla="*/ 26872 h 142419"/>
                <a:gd name="connsiteX46" fmla="*/ 132131 w 153474"/>
                <a:gd name="connsiteY46" fmla="*/ 9290 h 142419"/>
                <a:gd name="connsiteX47" fmla="*/ 76852 w 153474"/>
                <a:gd name="connsiteY47" fmla="*/ 9290 h 142419"/>
                <a:gd name="connsiteX48" fmla="*/ 76852 w 153474"/>
                <a:gd name="connsiteY48" fmla="*/ 35701 h 142419"/>
                <a:gd name="connsiteX49" fmla="*/ 76852 w 153474"/>
                <a:gd name="connsiteY49" fmla="*/ 53436 h 142419"/>
                <a:gd name="connsiteX50" fmla="*/ 132131 w 153474"/>
                <a:gd name="connsiteY50" fmla="*/ 53436 h 142419"/>
                <a:gd name="connsiteX51" fmla="*/ 132131 w 153474"/>
                <a:gd name="connsiteY51" fmla="*/ 35701 h 142419"/>
                <a:gd name="connsiteX52" fmla="*/ 76852 w 153474"/>
                <a:gd name="connsiteY52" fmla="*/ 35701 h 142419"/>
                <a:gd name="connsiteX53" fmla="*/ 76852 w 153474"/>
                <a:gd name="connsiteY53" fmla="*/ 62496 h 142419"/>
                <a:gd name="connsiteX54" fmla="*/ 76852 w 153474"/>
                <a:gd name="connsiteY54" fmla="*/ 80384 h 142419"/>
                <a:gd name="connsiteX55" fmla="*/ 132131 w 153474"/>
                <a:gd name="connsiteY55" fmla="*/ 80384 h 142419"/>
                <a:gd name="connsiteX56" fmla="*/ 132131 w 153474"/>
                <a:gd name="connsiteY56" fmla="*/ 62496 h 142419"/>
                <a:gd name="connsiteX57" fmla="*/ 76852 w 153474"/>
                <a:gd name="connsiteY57" fmla="*/ 62496 h 1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3474" h="142419">
                  <a:moveTo>
                    <a:pt x="59732" y="89521"/>
                  </a:moveTo>
                  <a:lnTo>
                    <a:pt x="61037" y="98887"/>
                  </a:lnTo>
                  <a:cubicBezTo>
                    <a:pt x="41229" y="105029"/>
                    <a:pt x="20115" y="111325"/>
                    <a:pt x="6910" y="115010"/>
                  </a:cubicBezTo>
                  <a:cubicBezTo>
                    <a:pt x="6756" y="116315"/>
                    <a:pt x="5912" y="117237"/>
                    <a:pt x="4990" y="117621"/>
                  </a:cubicBezTo>
                  <a:lnTo>
                    <a:pt x="0" y="105720"/>
                  </a:lnTo>
                  <a:cubicBezTo>
                    <a:pt x="7063" y="103955"/>
                    <a:pt x="16123" y="101728"/>
                    <a:pt x="26104" y="98964"/>
                  </a:cubicBezTo>
                  <a:lnTo>
                    <a:pt x="26104" y="57352"/>
                  </a:lnTo>
                  <a:lnTo>
                    <a:pt x="4837" y="57352"/>
                  </a:lnTo>
                  <a:lnTo>
                    <a:pt x="4837" y="47371"/>
                  </a:lnTo>
                  <a:lnTo>
                    <a:pt x="26104" y="47371"/>
                  </a:lnTo>
                  <a:lnTo>
                    <a:pt x="26104" y="11286"/>
                  </a:lnTo>
                  <a:lnTo>
                    <a:pt x="2764" y="11286"/>
                  </a:lnTo>
                  <a:lnTo>
                    <a:pt x="2764" y="1152"/>
                  </a:lnTo>
                  <a:lnTo>
                    <a:pt x="58733" y="1152"/>
                  </a:lnTo>
                  <a:lnTo>
                    <a:pt x="58733" y="11286"/>
                  </a:lnTo>
                  <a:lnTo>
                    <a:pt x="36622" y="11286"/>
                  </a:lnTo>
                  <a:lnTo>
                    <a:pt x="36622" y="47371"/>
                  </a:lnTo>
                  <a:lnTo>
                    <a:pt x="57428" y="47371"/>
                  </a:lnTo>
                  <a:lnTo>
                    <a:pt x="57428" y="57352"/>
                  </a:lnTo>
                  <a:lnTo>
                    <a:pt x="36622" y="57352"/>
                  </a:lnTo>
                  <a:lnTo>
                    <a:pt x="36622" y="96047"/>
                  </a:lnTo>
                  <a:lnTo>
                    <a:pt x="59732" y="89521"/>
                  </a:lnTo>
                  <a:close/>
                  <a:moveTo>
                    <a:pt x="93590" y="95049"/>
                  </a:moveTo>
                  <a:cubicBezTo>
                    <a:pt x="93283" y="96047"/>
                    <a:pt x="92284" y="96968"/>
                    <a:pt x="90365" y="97121"/>
                  </a:cubicBezTo>
                  <a:cubicBezTo>
                    <a:pt x="86373" y="117928"/>
                    <a:pt x="77927" y="133744"/>
                    <a:pt x="46833" y="142419"/>
                  </a:cubicBezTo>
                  <a:cubicBezTo>
                    <a:pt x="45681" y="139809"/>
                    <a:pt x="42610" y="135356"/>
                    <a:pt x="40538" y="133360"/>
                  </a:cubicBezTo>
                  <a:cubicBezTo>
                    <a:pt x="69098" y="126603"/>
                    <a:pt x="77160" y="113398"/>
                    <a:pt x="80000" y="93513"/>
                  </a:cubicBezTo>
                  <a:lnTo>
                    <a:pt x="93590" y="95049"/>
                  </a:lnTo>
                  <a:close/>
                  <a:moveTo>
                    <a:pt x="120231" y="127141"/>
                  </a:moveTo>
                  <a:cubicBezTo>
                    <a:pt x="120231" y="130980"/>
                    <a:pt x="120845" y="131824"/>
                    <a:pt x="125221" y="131824"/>
                  </a:cubicBezTo>
                  <a:lnTo>
                    <a:pt x="139118" y="131824"/>
                  </a:lnTo>
                  <a:cubicBezTo>
                    <a:pt x="142957" y="131824"/>
                    <a:pt x="143801" y="129214"/>
                    <a:pt x="144108" y="112323"/>
                  </a:cubicBezTo>
                  <a:cubicBezTo>
                    <a:pt x="146335" y="114089"/>
                    <a:pt x="150557" y="115855"/>
                    <a:pt x="153475" y="116546"/>
                  </a:cubicBezTo>
                  <a:cubicBezTo>
                    <a:pt x="152477" y="136354"/>
                    <a:pt x="149789" y="141191"/>
                    <a:pt x="140269" y="141191"/>
                  </a:cubicBezTo>
                  <a:lnTo>
                    <a:pt x="123686" y="141191"/>
                  </a:lnTo>
                  <a:cubicBezTo>
                    <a:pt x="112553" y="141191"/>
                    <a:pt x="109789" y="138120"/>
                    <a:pt x="109789" y="127141"/>
                  </a:cubicBezTo>
                  <a:lnTo>
                    <a:pt x="109789" y="89751"/>
                  </a:lnTo>
                  <a:lnTo>
                    <a:pt x="66565" y="89751"/>
                  </a:lnTo>
                  <a:lnTo>
                    <a:pt x="66565" y="0"/>
                  </a:lnTo>
                  <a:lnTo>
                    <a:pt x="142803" y="0"/>
                  </a:lnTo>
                  <a:lnTo>
                    <a:pt x="142803" y="89751"/>
                  </a:lnTo>
                  <a:lnTo>
                    <a:pt x="120231" y="89751"/>
                  </a:lnTo>
                  <a:lnTo>
                    <a:pt x="120231" y="127141"/>
                  </a:lnTo>
                  <a:close/>
                  <a:moveTo>
                    <a:pt x="76852" y="9290"/>
                  </a:moveTo>
                  <a:lnTo>
                    <a:pt x="76852" y="26872"/>
                  </a:lnTo>
                  <a:lnTo>
                    <a:pt x="132131" y="26872"/>
                  </a:lnTo>
                  <a:lnTo>
                    <a:pt x="132131" y="9290"/>
                  </a:lnTo>
                  <a:lnTo>
                    <a:pt x="76852" y="9290"/>
                  </a:lnTo>
                  <a:close/>
                  <a:moveTo>
                    <a:pt x="76852" y="35701"/>
                  </a:moveTo>
                  <a:lnTo>
                    <a:pt x="76852" y="53436"/>
                  </a:lnTo>
                  <a:lnTo>
                    <a:pt x="132131" y="53436"/>
                  </a:lnTo>
                  <a:lnTo>
                    <a:pt x="132131" y="35701"/>
                  </a:lnTo>
                  <a:lnTo>
                    <a:pt x="76852" y="35701"/>
                  </a:lnTo>
                  <a:close/>
                  <a:moveTo>
                    <a:pt x="76852" y="62496"/>
                  </a:moveTo>
                  <a:lnTo>
                    <a:pt x="76852" y="80384"/>
                  </a:lnTo>
                  <a:lnTo>
                    <a:pt x="132131" y="80384"/>
                  </a:lnTo>
                  <a:lnTo>
                    <a:pt x="132131" y="62496"/>
                  </a:lnTo>
                  <a:lnTo>
                    <a:pt x="76852" y="6249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A2D0FD5B-0DAE-45B8-A876-E7861F2626B3}"/>
                </a:ext>
              </a:extLst>
            </p:cNvPr>
            <p:cNvSpPr/>
            <p:nvPr/>
          </p:nvSpPr>
          <p:spPr>
            <a:xfrm>
              <a:off x="2581663" y="2808113"/>
              <a:ext cx="150557" cy="150634"/>
            </a:xfrm>
            <a:custGeom>
              <a:avLst/>
              <a:gdLst>
                <a:gd name="connsiteX0" fmla="*/ 32706 w 150557"/>
                <a:gd name="connsiteY0" fmla="*/ 94434 h 150634"/>
                <a:gd name="connsiteX1" fmla="*/ 50442 w 150557"/>
                <a:gd name="connsiteY1" fmla="*/ 86373 h 150634"/>
                <a:gd name="connsiteX2" fmla="*/ 52668 w 150557"/>
                <a:gd name="connsiteY2" fmla="*/ 95893 h 150634"/>
                <a:gd name="connsiteX3" fmla="*/ 7063 w 150557"/>
                <a:gd name="connsiteY3" fmla="*/ 117621 h 150634"/>
                <a:gd name="connsiteX4" fmla="*/ 5298 w 150557"/>
                <a:gd name="connsiteY4" fmla="*/ 120384 h 150634"/>
                <a:gd name="connsiteX5" fmla="*/ 0 w 150557"/>
                <a:gd name="connsiteY5" fmla="*/ 108331 h 150634"/>
                <a:gd name="connsiteX6" fmla="*/ 22418 w 150557"/>
                <a:gd name="connsiteY6" fmla="*/ 98964 h 150634"/>
                <a:gd name="connsiteX7" fmla="*/ 22418 w 150557"/>
                <a:gd name="connsiteY7" fmla="*/ 45605 h 150634"/>
                <a:gd name="connsiteX8" fmla="*/ 2764 w 150557"/>
                <a:gd name="connsiteY8" fmla="*/ 45605 h 150634"/>
                <a:gd name="connsiteX9" fmla="*/ 2764 w 150557"/>
                <a:gd name="connsiteY9" fmla="*/ 35163 h 150634"/>
                <a:gd name="connsiteX10" fmla="*/ 22418 w 150557"/>
                <a:gd name="connsiteY10" fmla="*/ 35163 h 150634"/>
                <a:gd name="connsiteX11" fmla="*/ 22418 w 150557"/>
                <a:gd name="connsiteY11" fmla="*/ 0 h 150634"/>
                <a:gd name="connsiteX12" fmla="*/ 35778 w 150557"/>
                <a:gd name="connsiteY12" fmla="*/ 998 h 150634"/>
                <a:gd name="connsiteX13" fmla="*/ 32706 w 150557"/>
                <a:gd name="connsiteY13" fmla="*/ 3071 h 150634"/>
                <a:gd name="connsiteX14" fmla="*/ 32706 w 150557"/>
                <a:gd name="connsiteY14" fmla="*/ 35163 h 150634"/>
                <a:gd name="connsiteX15" fmla="*/ 50902 w 150557"/>
                <a:gd name="connsiteY15" fmla="*/ 35163 h 150634"/>
                <a:gd name="connsiteX16" fmla="*/ 50902 w 150557"/>
                <a:gd name="connsiteY16" fmla="*/ 45605 h 150634"/>
                <a:gd name="connsiteX17" fmla="*/ 32706 w 150557"/>
                <a:gd name="connsiteY17" fmla="*/ 45605 h 150634"/>
                <a:gd name="connsiteX18" fmla="*/ 32706 w 150557"/>
                <a:gd name="connsiteY18" fmla="*/ 94434 h 150634"/>
                <a:gd name="connsiteX19" fmla="*/ 150557 w 150557"/>
                <a:gd name="connsiteY19" fmla="*/ 76699 h 150634"/>
                <a:gd name="connsiteX20" fmla="*/ 82534 w 150557"/>
                <a:gd name="connsiteY20" fmla="*/ 76699 h 150634"/>
                <a:gd name="connsiteX21" fmla="*/ 75087 w 150557"/>
                <a:gd name="connsiteY21" fmla="*/ 88983 h 150634"/>
                <a:gd name="connsiteX22" fmla="*/ 138734 w 150557"/>
                <a:gd name="connsiteY22" fmla="*/ 88983 h 150634"/>
                <a:gd name="connsiteX23" fmla="*/ 140960 w 150557"/>
                <a:gd name="connsiteY23" fmla="*/ 88830 h 150634"/>
                <a:gd name="connsiteX24" fmla="*/ 146949 w 150557"/>
                <a:gd name="connsiteY24" fmla="*/ 89828 h 150634"/>
                <a:gd name="connsiteX25" fmla="*/ 146335 w 150557"/>
                <a:gd name="connsiteY25" fmla="*/ 93052 h 150634"/>
                <a:gd name="connsiteX26" fmla="*/ 136661 w 150557"/>
                <a:gd name="connsiteY26" fmla="*/ 145413 h 150634"/>
                <a:gd name="connsiteX27" fmla="*/ 120384 w 150557"/>
                <a:gd name="connsiteY27" fmla="*/ 149406 h 150634"/>
                <a:gd name="connsiteX28" fmla="*/ 111171 w 150557"/>
                <a:gd name="connsiteY28" fmla="*/ 149099 h 150634"/>
                <a:gd name="connsiteX29" fmla="*/ 108791 w 150557"/>
                <a:gd name="connsiteY29" fmla="*/ 140039 h 150634"/>
                <a:gd name="connsiteX30" fmla="*/ 123148 w 150557"/>
                <a:gd name="connsiteY30" fmla="*/ 140653 h 150634"/>
                <a:gd name="connsiteX31" fmla="*/ 128139 w 150557"/>
                <a:gd name="connsiteY31" fmla="*/ 139041 h 150634"/>
                <a:gd name="connsiteX32" fmla="*/ 135740 w 150557"/>
                <a:gd name="connsiteY32" fmla="*/ 98119 h 150634"/>
                <a:gd name="connsiteX33" fmla="*/ 121229 w 150557"/>
                <a:gd name="connsiteY33" fmla="*/ 98119 h 150634"/>
                <a:gd name="connsiteX34" fmla="*/ 89444 w 150557"/>
                <a:gd name="connsiteY34" fmla="*/ 150634 h 150634"/>
                <a:gd name="connsiteX35" fmla="*/ 81229 w 150557"/>
                <a:gd name="connsiteY35" fmla="*/ 144338 h 150634"/>
                <a:gd name="connsiteX36" fmla="*/ 112169 w 150557"/>
                <a:gd name="connsiteY36" fmla="*/ 98043 h 150634"/>
                <a:gd name="connsiteX37" fmla="*/ 95049 w 150557"/>
                <a:gd name="connsiteY37" fmla="*/ 98043 h 150634"/>
                <a:gd name="connsiteX38" fmla="*/ 55739 w 150557"/>
                <a:gd name="connsiteY38" fmla="*/ 143648 h 150634"/>
                <a:gd name="connsiteX39" fmla="*/ 48292 w 150557"/>
                <a:gd name="connsiteY39" fmla="*/ 136738 h 150634"/>
                <a:gd name="connsiteX40" fmla="*/ 85221 w 150557"/>
                <a:gd name="connsiteY40" fmla="*/ 98043 h 150634"/>
                <a:gd name="connsiteX41" fmla="*/ 67793 w 150557"/>
                <a:gd name="connsiteY41" fmla="*/ 98043 h 150634"/>
                <a:gd name="connsiteX42" fmla="*/ 45067 w 150557"/>
                <a:gd name="connsiteY42" fmla="*/ 118004 h 150634"/>
                <a:gd name="connsiteX43" fmla="*/ 38158 w 150557"/>
                <a:gd name="connsiteY43" fmla="*/ 111555 h 150634"/>
                <a:gd name="connsiteX44" fmla="*/ 71401 w 150557"/>
                <a:gd name="connsiteY44" fmla="*/ 76546 h 150634"/>
                <a:gd name="connsiteX45" fmla="*/ 47371 w 150557"/>
                <a:gd name="connsiteY45" fmla="*/ 76546 h 150634"/>
                <a:gd name="connsiteX46" fmla="*/ 47371 w 150557"/>
                <a:gd name="connsiteY46" fmla="*/ 67025 h 150634"/>
                <a:gd name="connsiteX47" fmla="*/ 150557 w 150557"/>
                <a:gd name="connsiteY47" fmla="*/ 67025 h 150634"/>
                <a:gd name="connsiteX48" fmla="*/ 150557 w 150557"/>
                <a:gd name="connsiteY48" fmla="*/ 76699 h 150634"/>
                <a:gd name="connsiteX49" fmla="*/ 138734 w 150557"/>
                <a:gd name="connsiteY49" fmla="*/ 4837 h 150634"/>
                <a:gd name="connsiteX50" fmla="*/ 138734 w 150557"/>
                <a:gd name="connsiteY50" fmla="*/ 57352 h 150634"/>
                <a:gd name="connsiteX51" fmla="*/ 64108 w 150557"/>
                <a:gd name="connsiteY51" fmla="*/ 57352 h 150634"/>
                <a:gd name="connsiteX52" fmla="*/ 64108 w 150557"/>
                <a:gd name="connsiteY52" fmla="*/ 4837 h 150634"/>
                <a:gd name="connsiteX53" fmla="*/ 138734 w 150557"/>
                <a:gd name="connsiteY53" fmla="*/ 4837 h 150634"/>
                <a:gd name="connsiteX54" fmla="*/ 128600 w 150557"/>
                <a:gd name="connsiteY54" fmla="*/ 26872 h 150634"/>
                <a:gd name="connsiteX55" fmla="*/ 128600 w 150557"/>
                <a:gd name="connsiteY55" fmla="*/ 12975 h 150634"/>
                <a:gd name="connsiteX56" fmla="*/ 73935 w 150557"/>
                <a:gd name="connsiteY56" fmla="*/ 12975 h 150634"/>
                <a:gd name="connsiteX57" fmla="*/ 73935 w 150557"/>
                <a:gd name="connsiteY57" fmla="*/ 26872 h 150634"/>
                <a:gd name="connsiteX58" fmla="*/ 128600 w 150557"/>
                <a:gd name="connsiteY58" fmla="*/ 26872 h 150634"/>
                <a:gd name="connsiteX59" fmla="*/ 128600 w 150557"/>
                <a:gd name="connsiteY59" fmla="*/ 48983 h 150634"/>
                <a:gd name="connsiteX60" fmla="*/ 128600 w 150557"/>
                <a:gd name="connsiteY60" fmla="*/ 34933 h 150634"/>
                <a:gd name="connsiteX61" fmla="*/ 73935 w 150557"/>
                <a:gd name="connsiteY61" fmla="*/ 34933 h 150634"/>
                <a:gd name="connsiteX62" fmla="*/ 73935 w 150557"/>
                <a:gd name="connsiteY62" fmla="*/ 48983 h 150634"/>
                <a:gd name="connsiteX63" fmla="*/ 128600 w 150557"/>
                <a:gd name="connsiteY63" fmla="*/ 48983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634">
                  <a:moveTo>
                    <a:pt x="32706" y="94434"/>
                  </a:moveTo>
                  <a:lnTo>
                    <a:pt x="50442" y="86373"/>
                  </a:lnTo>
                  <a:cubicBezTo>
                    <a:pt x="50749" y="87371"/>
                    <a:pt x="51056" y="88292"/>
                    <a:pt x="52668" y="95893"/>
                  </a:cubicBezTo>
                  <a:cubicBezTo>
                    <a:pt x="36084" y="103955"/>
                    <a:pt x="18349" y="112477"/>
                    <a:pt x="7063" y="117621"/>
                  </a:cubicBezTo>
                  <a:cubicBezTo>
                    <a:pt x="7063" y="118926"/>
                    <a:pt x="6295" y="119847"/>
                    <a:pt x="5298" y="120384"/>
                  </a:cubicBezTo>
                  <a:lnTo>
                    <a:pt x="0" y="108331"/>
                  </a:lnTo>
                  <a:cubicBezTo>
                    <a:pt x="6142" y="105951"/>
                    <a:pt x="13896" y="102726"/>
                    <a:pt x="22418" y="98964"/>
                  </a:cubicBezTo>
                  <a:lnTo>
                    <a:pt x="22418" y="45605"/>
                  </a:lnTo>
                  <a:lnTo>
                    <a:pt x="2764" y="45605"/>
                  </a:lnTo>
                  <a:lnTo>
                    <a:pt x="2764" y="35163"/>
                  </a:lnTo>
                  <a:lnTo>
                    <a:pt x="22418" y="35163"/>
                  </a:lnTo>
                  <a:lnTo>
                    <a:pt x="22418" y="0"/>
                  </a:lnTo>
                  <a:lnTo>
                    <a:pt x="35778" y="998"/>
                  </a:lnTo>
                  <a:cubicBezTo>
                    <a:pt x="35624" y="2150"/>
                    <a:pt x="34779" y="2764"/>
                    <a:pt x="32706" y="3071"/>
                  </a:cubicBezTo>
                  <a:lnTo>
                    <a:pt x="32706" y="35163"/>
                  </a:lnTo>
                  <a:lnTo>
                    <a:pt x="50902" y="35163"/>
                  </a:lnTo>
                  <a:lnTo>
                    <a:pt x="50902" y="45605"/>
                  </a:lnTo>
                  <a:lnTo>
                    <a:pt x="32706" y="45605"/>
                  </a:lnTo>
                  <a:lnTo>
                    <a:pt x="32706" y="94434"/>
                  </a:lnTo>
                  <a:close/>
                  <a:moveTo>
                    <a:pt x="150557" y="76699"/>
                  </a:moveTo>
                  <a:lnTo>
                    <a:pt x="82534" y="76699"/>
                  </a:lnTo>
                  <a:cubicBezTo>
                    <a:pt x="80461" y="80922"/>
                    <a:pt x="77851" y="84914"/>
                    <a:pt x="75087" y="88983"/>
                  </a:cubicBezTo>
                  <a:lnTo>
                    <a:pt x="138734" y="88983"/>
                  </a:lnTo>
                  <a:lnTo>
                    <a:pt x="140960" y="88830"/>
                  </a:lnTo>
                  <a:lnTo>
                    <a:pt x="146949" y="89828"/>
                  </a:lnTo>
                  <a:lnTo>
                    <a:pt x="146335" y="93052"/>
                  </a:lnTo>
                  <a:cubicBezTo>
                    <a:pt x="143571" y="128062"/>
                    <a:pt x="141037" y="140730"/>
                    <a:pt x="136661" y="145413"/>
                  </a:cubicBezTo>
                  <a:cubicBezTo>
                    <a:pt x="132822" y="149406"/>
                    <a:pt x="128753" y="149406"/>
                    <a:pt x="120384" y="149406"/>
                  </a:cubicBezTo>
                  <a:cubicBezTo>
                    <a:pt x="117620" y="149406"/>
                    <a:pt x="114396" y="149252"/>
                    <a:pt x="111171" y="149099"/>
                  </a:cubicBezTo>
                  <a:cubicBezTo>
                    <a:pt x="111018" y="146335"/>
                    <a:pt x="110173" y="142496"/>
                    <a:pt x="108791" y="140039"/>
                  </a:cubicBezTo>
                  <a:cubicBezTo>
                    <a:pt x="115087" y="140653"/>
                    <a:pt x="120692" y="140653"/>
                    <a:pt x="123148" y="140653"/>
                  </a:cubicBezTo>
                  <a:cubicBezTo>
                    <a:pt x="125605" y="140653"/>
                    <a:pt x="126834" y="140500"/>
                    <a:pt x="128139" y="139041"/>
                  </a:cubicBezTo>
                  <a:cubicBezTo>
                    <a:pt x="131056" y="135970"/>
                    <a:pt x="133436" y="125144"/>
                    <a:pt x="135740" y="98119"/>
                  </a:cubicBezTo>
                  <a:lnTo>
                    <a:pt x="121229" y="98119"/>
                  </a:lnTo>
                  <a:cubicBezTo>
                    <a:pt x="115087" y="118081"/>
                    <a:pt x="102880" y="139732"/>
                    <a:pt x="89444" y="150634"/>
                  </a:cubicBezTo>
                  <a:cubicBezTo>
                    <a:pt x="87371" y="148561"/>
                    <a:pt x="84146" y="145797"/>
                    <a:pt x="81229" y="144338"/>
                  </a:cubicBezTo>
                  <a:cubicBezTo>
                    <a:pt x="94281" y="134972"/>
                    <a:pt x="105874" y="116315"/>
                    <a:pt x="112169" y="98043"/>
                  </a:cubicBezTo>
                  <a:lnTo>
                    <a:pt x="95049" y="98043"/>
                  </a:lnTo>
                  <a:cubicBezTo>
                    <a:pt x="86526" y="115471"/>
                    <a:pt x="70710" y="133820"/>
                    <a:pt x="55739" y="143648"/>
                  </a:cubicBezTo>
                  <a:cubicBezTo>
                    <a:pt x="53973" y="141421"/>
                    <a:pt x="50902" y="138504"/>
                    <a:pt x="48292" y="136738"/>
                  </a:cubicBezTo>
                  <a:cubicBezTo>
                    <a:pt x="61958" y="128983"/>
                    <a:pt x="76469" y="113552"/>
                    <a:pt x="85221" y="98043"/>
                  </a:cubicBezTo>
                  <a:lnTo>
                    <a:pt x="67793" y="98043"/>
                  </a:lnTo>
                  <a:cubicBezTo>
                    <a:pt x="61037" y="105951"/>
                    <a:pt x="53129" y="112860"/>
                    <a:pt x="45067" y="118004"/>
                  </a:cubicBezTo>
                  <a:cubicBezTo>
                    <a:pt x="43455" y="116238"/>
                    <a:pt x="40230" y="113167"/>
                    <a:pt x="38158" y="111555"/>
                  </a:cubicBezTo>
                  <a:cubicBezTo>
                    <a:pt x="50902" y="103801"/>
                    <a:pt x="63494" y="91056"/>
                    <a:pt x="71401" y="76546"/>
                  </a:cubicBezTo>
                  <a:lnTo>
                    <a:pt x="47371" y="76546"/>
                  </a:lnTo>
                  <a:lnTo>
                    <a:pt x="47371" y="67025"/>
                  </a:lnTo>
                  <a:lnTo>
                    <a:pt x="150557" y="67025"/>
                  </a:lnTo>
                  <a:lnTo>
                    <a:pt x="150557" y="76699"/>
                  </a:lnTo>
                  <a:close/>
                  <a:moveTo>
                    <a:pt x="138734" y="4837"/>
                  </a:moveTo>
                  <a:lnTo>
                    <a:pt x="138734" y="57352"/>
                  </a:lnTo>
                  <a:lnTo>
                    <a:pt x="64108" y="57352"/>
                  </a:lnTo>
                  <a:lnTo>
                    <a:pt x="64108" y="4837"/>
                  </a:lnTo>
                  <a:lnTo>
                    <a:pt x="138734" y="4837"/>
                  </a:lnTo>
                  <a:close/>
                  <a:moveTo>
                    <a:pt x="128600" y="26872"/>
                  </a:moveTo>
                  <a:lnTo>
                    <a:pt x="128600" y="12975"/>
                  </a:lnTo>
                  <a:lnTo>
                    <a:pt x="73935" y="12975"/>
                  </a:lnTo>
                  <a:lnTo>
                    <a:pt x="73935" y="26872"/>
                  </a:lnTo>
                  <a:lnTo>
                    <a:pt x="128600" y="26872"/>
                  </a:lnTo>
                  <a:close/>
                  <a:moveTo>
                    <a:pt x="128600" y="48983"/>
                  </a:moveTo>
                  <a:lnTo>
                    <a:pt x="128600" y="34933"/>
                  </a:lnTo>
                  <a:lnTo>
                    <a:pt x="73935" y="34933"/>
                  </a:lnTo>
                  <a:lnTo>
                    <a:pt x="73935" y="48983"/>
                  </a:lnTo>
                  <a:lnTo>
                    <a:pt x="128600" y="4898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4CB41BD2-7F7E-4E55-B8E2-5FA7E8A90BD6}"/>
                </a:ext>
              </a:extLst>
            </p:cNvPr>
            <p:cNvSpPr/>
            <p:nvPr/>
          </p:nvSpPr>
          <p:spPr>
            <a:xfrm>
              <a:off x="2755023" y="2816943"/>
              <a:ext cx="128138" cy="133973"/>
            </a:xfrm>
            <a:custGeom>
              <a:avLst/>
              <a:gdLst>
                <a:gd name="connsiteX0" fmla="*/ 25413 w 128138"/>
                <a:gd name="connsiteY0" fmla="*/ 2918 h 133973"/>
                <a:gd name="connsiteX1" fmla="*/ 20115 w 128138"/>
                <a:gd name="connsiteY1" fmla="*/ 5528 h 133973"/>
                <a:gd name="connsiteX2" fmla="*/ 11593 w 128138"/>
                <a:gd name="connsiteY2" fmla="*/ 78081 h 133973"/>
                <a:gd name="connsiteX3" fmla="*/ 13666 w 128138"/>
                <a:gd name="connsiteY3" fmla="*/ 110020 h 133973"/>
                <a:gd name="connsiteX4" fmla="*/ 25950 w 128138"/>
                <a:gd name="connsiteY4" fmla="*/ 79540 h 133973"/>
                <a:gd name="connsiteX5" fmla="*/ 32707 w 128138"/>
                <a:gd name="connsiteY5" fmla="*/ 86603 h 133973"/>
                <a:gd name="connsiteX6" fmla="*/ 19040 w 128138"/>
                <a:gd name="connsiteY6" fmla="*/ 119310 h 133973"/>
                <a:gd name="connsiteX7" fmla="*/ 17735 w 128138"/>
                <a:gd name="connsiteY7" fmla="*/ 126910 h 133973"/>
                <a:gd name="connsiteX8" fmla="*/ 18503 w 128138"/>
                <a:gd name="connsiteY8" fmla="*/ 131901 h 133973"/>
                <a:gd name="connsiteX9" fmla="*/ 7063 w 128138"/>
                <a:gd name="connsiteY9" fmla="*/ 133974 h 133973"/>
                <a:gd name="connsiteX10" fmla="*/ 0 w 128138"/>
                <a:gd name="connsiteY10" fmla="*/ 78542 h 133973"/>
                <a:gd name="connsiteX11" fmla="*/ 8522 w 128138"/>
                <a:gd name="connsiteY11" fmla="*/ 0 h 133973"/>
                <a:gd name="connsiteX12" fmla="*/ 25413 w 128138"/>
                <a:gd name="connsiteY12" fmla="*/ 2918 h 133973"/>
                <a:gd name="connsiteX13" fmla="*/ 128062 w 128138"/>
                <a:gd name="connsiteY13" fmla="*/ 120768 h 133973"/>
                <a:gd name="connsiteX14" fmla="*/ 110327 w 128138"/>
                <a:gd name="connsiteY14" fmla="*/ 121229 h 133973"/>
                <a:gd name="connsiteX15" fmla="*/ 80307 w 128138"/>
                <a:gd name="connsiteY15" fmla="*/ 119463 h 133973"/>
                <a:gd name="connsiteX16" fmla="*/ 51286 w 128138"/>
                <a:gd name="connsiteY16" fmla="*/ 92668 h 133973"/>
                <a:gd name="connsiteX17" fmla="*/ 66411 w 128138"/>
                <a:gd name="connsiteY17" fmla="*/ 61574 h 133973"/>
                <a:gd name="connsiteX18" fmla="*/ 76853 w 128138"/>
                <a:gd name="connsiteY18" fmla="*/ 66104 h 133973"/>
                <a:gd name="connsiteX19" fmla="*/ 63187 w 128138"/>
                <a:gd name="connsiteY19" fmla="*/ 91440 h 133973"/>
                <a:gd name="connsiteX20" fmla="*/ 107333 w 128138"/>
                <a:gd name="connsiteY20" fmla="*/ 110173 h 133973"/>
                <a:gd name="connsiteX21" fmla="*/ 128139 w 128138"/>
                <a:gd name="connsiteY21" fmla="*/ 109406 h 133973"/>
                <a:gd name="connsiteX22" fmla="*/ 128062 w 128138"/>
                <a:gd name="connsiteY22" fmla="*/ 120768 h 133973"/>
                <a:gd name="connsiteX23" fmla="*/ 53436 w 128138"/>
                <a:gd name="connsiteY23" fmla="*/ 22265 h 133973"/>
                <a:gd name="connsiteX24" fmla="*/ 123686 w 128138"/>
                <a:gd name="connsiteY24" fmla="*/ 16123 h 133973"/>
                <a:gd name="connsiteX25" fmla="*/ 124684 w 128138"/>
                <a:gd name="connsiteY25" fmla="*/ 27409 h 133973"/>
                <a:gd name="connsiteX26" fmla="*/ 53743 w 128138"/>
                <a:gd name="connsiteY26" fmla="*/ 33398 h 133973"/>
                <a:gd name="connsiteX27" fmla="*/ 53436 w 128138"/>
                <a:gd name="connsiteY27" fmla="*/ 22265 h 1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138" h="133973">
                  <a:moveTo>
                    <a:pt x="25413" y="2918"/>
                  </a:moveTo>
                  <a:cubicBezTo>
                    <a:pt x="24952" y="4683"/>
                    <a:pt x="23340" y="5681"/>
                    <a:pt x="20115" y="5528"/>
                  </a:cubicBezTo>
                  <a:cubicBezTo>
                    <a:pt x="14511" y="31785"/>
                    <a:pt x="11593" y="60653"/>
                    <a:pt x="11593" y="78081"/>
                  </a:cubicBezTo>
                  <a:cubicBezTo>
                    <a:pt x="11593" y="90135"/>
                    <a:pt x="12054" y="102419"/>
                    <a:pt x="13666" y="110020"/>
                  </a:cubicBezTo>
                  <a:cubicBezTo>
                    <a:pt x="16737" y="102112"/>
                    <a:pt x="23647" y="85221"/>
                    <a:pt x="25950" y="79540"/>
                  </a:cubicBezTo>
                  <a:lnTo>
                    <a:pt x="32707" y="86603"/>
                  </a:lnTo>
                  <a:cubicBezTo>
                    <a:pt x="26104" y="102880"/>
                    <a:pt x="21267" y="112093"/>
                    <a:pt x="19040" y="119310"/>
                  </a:cubicBezTo>
                  <a:cubicBezTo>
                    <a:pt x="18273" y="122074"/>
                    <a:pt x="17735" y="124607"/>
                    <a:pt x="17735" y="126910"/>
                  </a:cubicBezTo>
                  <a:cubicBezTo>
                    <a:pt x="17735" y="128676"/>
                    <a:pt x="18042" y="130289"/>
                    <a:pt x="18503" y="131901"/>
                  </a:cubicBezTo>
                  <a:lnTo>
                    <a:pt x="7063" y="133974"/>
                  </a:lnTo>
                  <a:cubicBezTo>
                    <a:pt x="1919" y="118695"/>
                    <a:pt x="0" y="99962"/>
                    <a:pt x="0" y="78542"/>
                  </a:cubicBezTo>
                  <a:cubicBezTo>
                    <a:pt x="0" y="57428"/>
                    <a:pt x="3378" y="27947"/>
                    <a:pt x="8522" y="0"/>
                  </a:cubicBezTo>
                  <a:lnTo>
                    <a:pt x="25413" y="2918"/>
                  </a:lnTo>
                  <a:close/>
                  <a:moveTo>
                    <a:pt x="128062" y="120768"/>
                  </a:moveTo>
                  <a:cubicBezTo>
                    <a:pt x="122227" y="121075"/>
                    <a:pt x="116315" y="121229"/>
                    <a:pt x="110327" y="121229"/>
                  </a:cubicBezTo>
                  <a:cubicBezTo>
                    <a:pt x="98887" y="121229"/>
                    <a:pt x="88062" y="120615"/>
                    <a:pt x="80307" y="119463"/>
                  </a:cubicBezTo>
                  <a:cubicBezTo>
                    <a:pt x="60499" y="116546"/>
                    <a:pt x="51286" y="105567"/>
                    <a:pt x="51286" y="92668"/>
                  </a:cubicBezTo>
                  <a:cubicBezTo>
                    <a:pt x="51286" y="81536"/>
                    <a:pt x="57428" y="72169"/>
                    <a:pt x="66411" y="61574"/>
                  </a:cubicBezTo>
                  <a:lnTo>
                    <a:pt x="76853" y="66104"/>
                  </a:lnTo>
                  <a:cubicBezTo>
                    <a:pt x="68791" y="74473"/>
                    <a:pt x="63187" y="82227"/>
                    <a:pt x="63187" y="91440"/>
                  </a:cubicBezTo>
                  <a:cubicBezTo>
                    <a:pt x="63187" y="110173"/>
                    <a:pt x="90596" y="110173"/>
                    <a:pt x="107333" y="110173"/>
                  </a:cubicBezTo>
                  <a:cubicBezTo>
                    <a:pt x="114089" y="110173"/>
                    <a:pt x="121383" y="109866"/>
                    <a:pt x="128139" y="109406"/>
                  </a:cubicBezTo>
                  <a:lnTo>
                    <a:pt x="128062" y="120768"/>
                  </a:lnTo>
                  <a:close/>
                  <a:moveTo>
                    <a:pt x="53436" y="22265"/>
                  </a:moveTo>
                  <a:cubicBezTo>
                    <a:pt x="74242" y="21804"/>
                    <a:pt x="102265" y="19885"/>
                    <a:pt x="123686" y="16123"/>
                  </a:cubicBezTo>
                  <a:lnTo>
                    <a:pt x="124684" y="27409"/>
                  </a:lnTo>
                  <a:cubicBezTo>
                    <a:pt x="104722" y="30787"/>
                    <a:pt x="72323" y="32860"/>
                    <a:pt x="53743" y="33398"/>
                  </a:cubicBezTo>
                  <a:lnTo>
                    <a:pt x="53436" y="222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52CEA51F-7536-4EC6-A153-D17CCF71FCFC}"/>
                </a:ext>
              </a:extLst>
            </p:cNvPr>
            <p:cNvSpPr/>
            <p:nvPr/>
          </p:nvSpPr>
          <p:spPr>
            <a:xfrm>
              <a:off x="2910341" y="2811338"/>
              <a:ext cx="139808" cy="142342"/>
            </a:xfrm>
            <a:custGeom>
              <a:avLst/>
              <a:gdLst>
                <a:gd name="connsiteX0" fmla="*/ 83532 w 139808"/>
                <a:gd name="connsiteY0" fmla="*/ 33782 h 142342"/>
                <a:gd name="connsiteX1" fmla="*/ 52284 w 139808"/>
                <a:gd name="connsiteY1" fmla="*/ 40231 h 142342"/>
                <a:gd name="connsiteX2" fmla="*/ 52131 w 139808"/>
                <a:gd name="connsiteY2" fmla="*/ 71018 h 142342"/>
                <a:gd name="connsiteX3" fmla="*/ 88599 w 139808"/>
                <a:gd name="connsiteY3" fmla="*/ 63570 h 142342"/>
                <a:gd name="connsiteX4" fmla="*/ 133052 w 139808"/>
                <a:gd name="connsiteY4" fmla="*/ 101114 h 142342"/>
                <a:gd name="connsiteX5" fmla="*/ 95202 w 139808"/>
                <a:gd name="connsiteY5" fmla="*/ 138964 h 142342"/>
                <a:gd name="connsiteX6" fmla="*/ 63801 w 139808"/>
                <a:gd name="connsiteY6" fmla="*/ 123456 h 142342"/>
                <a:gd name="connsiteX7" fmla="*/ 69636 w 139808"/>
                <a:gd name="connsiteY7" fmla="*/ 115087 h 142342"/>
                <a:gd name="connsiteX8" fmla="*/ 95432 w 139808"/>
                <a:gd name="connsiteY8" fmla="*/ 128293 h 142342"/>
                <a:gd name="connsiteX9" fmla="*/ 121536 w 139808"/>
                <a:gd name="connsiteY9" fmla="*/ 101037 h 142342"/>
                <a:gd name="connsiteX10" fmla="*/ 88523 w 139808"/>
                <a:gd name="connsiteY10" fmla="*/ 73321 h 142342"/>
                <a:gd name="connsiteX11" fmla="*/ 52284 w 139808"/>
                <a:gd name="connsiteY11" fmla="*/ 81075 h 142342"/>
                <a:gd name="connsiteX12" fmla="*/ 52591 w 139808"/>
                <a:gd name="connsiteY12" fmla="*/ 116699 h 142342"/>
                <a:gd name="connsiteX13" fmla="*/ 27255 w 139808"/>
                <a:gd name="connsiteY13" fmla="*/ 142342 h 142342"/>
                <a:gd name="connsiteX14" fmla="*/ 0 w 139808"/>
                <a:gd name="connsiteY14" fmla="*/ 117544 h 142342"/>
                <a:gd name="connsiteX15" fmla="*/ 20115 w 139808"/>
                <a:gd name="connsiteY15" fmla="*/ 86603 h 142342"/>
                <a:gd name="connsiteX16" fmla="*/ 41536 w 139808"/>
                <a:gd name="connsiteY16" fmla="*/ 75010 h 142342"/>
                <a:gd name="connsiteX17" fmla="*/ 41536 w 139808"/>
                <a:gd name="connsiteY17" fmla="*/ 40998 h 142342"/>
                <a:gd name="connsiteX18" fmla="*/ 2841 w 139808"/>
                <a:gd name="connsiteY18" fmla="*/ 42150 h 142342"/>
                <a:gd name="connsiteX19" fmla="*/ 2687 w 139808"/>
                <a:gd name="connsiteY19" fmla="*/ 31171 h 142342"/>
                <a:gd name="connsiteX20" fmla="*/ 41536 w 139808"/>
                <a:gd name="connsiteY20" fmla="*/ 30173 h 142342"/>
                <a:gd name="connsiteX21" fmla="*/ 41536 w 139808"/>
                <a:gd name="connsiteY21" fmla="*/ 0 h 142342"/>
                <a:gd name="connsiteX22" fmla="*/ 57812 w 139808"/>
                <a:gd name="connsiteY22" fmla="*/ 998 h 142342"/>
                <a:gd name="connsiteX23" fmla="*/ 53282 w 139808"/>
                <a:gd name="connsiteY23" fmla="*/ 4376 h 142342"/>
                <a:gd name="connsiteX24" fmla="*/ 52668 w 139808"/>
                <a:gd name="connsiteY24" fmla="*/ 29175 h 142342"/>
                <a:gd name="connsiteX25" fmla="*/ 81689 w 139808"/>
                <a:gd name="connsiteY25" fmla="*/ 22419 h 142342"/>
                <a:gd name="connsiteX26" fmla="*/ 83532 w 139808"/>
                <a:gd name="connsiteY26" fmla="*/ 33782 h 142342"/>
                <a:gd name="connsiteX27" fmla="*/ 41612 w 139808"/>
                <a:gd name="connsiteY27" fmla="*/ 116162 h 142342"/>
                <a:gd name="connsiteX28" fmla="*/ 41459 w 139808"/>
                <a:gd name="connsiteY28" fmla="*/ 85528 h 142342"/>
                <a:gd name="connsiteX29" fmla="*/ 25029 w 139808"/>
                <a:gd name="connsiteY29" fmla="*/ 95049 h 142342"/>
                <a:gd name="connsiteX30" fmla="*/ 10365 w 139808"/>
                <a:gd name="connsiteY30" fmla="*/ 117160 h 142342"/>
                <a:gd name="connsiteX31" fmla="*/ 26795 w 139808"/>
                <a:gd name="connsiteY31" fmla="*/ 132438 h 142342"/>
                <a:gd name="connsiteX32" fmla="*/ 41612 w 139808"/>
                <a:gd name="connsiteY32" fmla="*/ 116316 h 142342"/>
                <a:gd name="connsiteX33" fmla="*/ 41612 w 139808"/>
                <a:gd name="connsiteY33" fmla="*/ 116162 h 142342"/>
                <a:gd name="connsiteX34" fmla="*/ 132745 w 139808"/>
                <a:gd name="connsiteY34" fmla="*/ 52976 h 142342"/>
                <a:gd name="connsiteX35" fmla="*/ 95970 w 139808"/>
                <a:gd name="connsiteY35" fmla="*/ 29789 h 142342"/>
                <a:gd name="connsiteX36" fmla="*/ 101574 w 139808"/>
                <a:gd name="connsiteY36" fmla="*/ 20269 h 142342"/>
                <a:gd name="connsiteX37" fmla="*/ 139809 w 139808"/>
                <a:gd name="connsiteY37" fmla="*/ 43455 h 142342"/>
                <a:gd name="connsiteX38" fmla="*/ 132745 w 139808"/>
                <a:gd name="connsiteY38" fmla="*/ 52976 h 14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9808" h="142342">
                  <a:moveTo>
                    <a:pt x="83532" y="33782"/>
                  </a:moveTo>
                  <a:cubicBezTo>
                    <a:pt x="75010" y="36699"/>
                    <a:pt x="64338" y="38772"/>
                    <a:pt x="52284" y="40231"/>
                  </a:cubicBezTo>
                  <a:cubicBezTo>
                    <a:pt x="52284" y="50365"/>
                    <a:pt x="52131" y="61651"/>
                    <a:pt x="52131" y="71018"/>
                  </a:cubicBezTo>
                  <a:cubicBezTo>
                    <a:pt x="64722" y="66642"/>
                    <a:pt x="78235" y="63570"/>
                    <a:pt x="88599" y="63570"/>
                  </a:cubicBezTo>
                  <a:cubicBezTo>
                    <a:pt x="116008" y="63570"/>
                    <a:pt x="133052" y="78388"/>
                    <a:pt x="133052" y="101114"/>
                  </a:cubicBezTo>
                  <a:cubicBezTo>
                    <a:pt x="133052" y="122381"/>
                    <a:pt x="120001" y="138964"/>
                    <a:pt x="95202" y="138964"/>
                  </a:cubicBezTo>
                  <a:cubicBezTo>
                    <a:pt x="83302" y="138964"/>
                    <a:pt x="72476" y="134742"/>
                    <a:pt x="63801" y="123456"/>
                  </a:cubicBezTo>
                  <a:cubicBezTo>
                    <a:pt x="65720" y="121076"/>
                    <a:pt x="68023" y="117851"/>
                    <a:pt x="69636" y="115087"/>
                  </a:cubicBezTo>
                  <a:cubicBezTo>
                    <a:pt x="77544" y="125068"/>
                    <a:pt x="86066" y="128293"/>
                    <a:pt x="95432" y="128293"/>
                  </a:cubicBezTo>
                  <a:cubicBezTo>
                    <a:pt x="112553" y="128293"/>
                    <a:pt x="121536" y="116008"/>
                    <a:pt x="121536" y="101037"/>
                  </a:cubicBezTo>
                  <a:cubicBezTo>
                    <a:pt x="121536" y="85375"/>
                    <a:pt x="110096" y="73167"/>
                    <a:pt x="88523" y="73321"/>
                  </a:cubicBezTo>
                  <a:cubicBezTo>
                    <a:pt x="78235" y="73475"/>
                    <a:pt x="64799" y="76392"/>
                    <a:pt x="52284" y="81075"/>
                  </a:cubicBezTo>
                  <a:cubicBezTo>
                    <a:pt x="52284" y="92976"/>
                    <a:pt x="52591" y="112170"/>
                    <a:pt x="52591" y="116699"/>
                  </a:cubicBezTo>
                  <a:cubicBezTo>
                    <a:pt x="52591" y="131210"/>
                    <a:pt x="43071" y="142342"/>
                    <a:pt x="27255" y="142342"/>
                  </a:cubicBezTo>
                  <a:cubicBezTo>
                    <a:pt x="12438" y="142342"/>
                    <a:pt x="0" y="133129"/>
                    <a:pt x="0" y="117544"/>
                  </a:cubicBezTo>
                  <a:cubicBezTo>
                    <a:pt x="0" y="107256"/>
                    <a:pt x="7447" y="95586"/>
                    <a:pt x="20115" y="86603"/>
                  </a:cubicBezTo>
                  <a:cubicBezTo>
                    <a:pt x="25950" y="82611"/>
                    <a:pt x="33321" y="78388"/>
                    <a:pt x="41536" y="75010"/>
                  </a:cubicBezTo>
                  <a:lnTo>
                    <a:pt x="41536" y="40998"/>
                  </a:lnTo>
                  <a:cubicBezTo>
                    <a:pt x="28637" y="42150"/>
                    <a:pt x="15739" y="42304"/>
                    <a:pt x="2841" y="42150"/>
                  </a:cubicBezTo>
                  <a:lnTo>
                    <a:pt x="2687" y="31171"/>
                  </a:lnTo>
                  <a:cubicBezTo>
                    <a:pt x="16891" y="31325"/>
                    <a:pt x="29789" y="31171"/>
                    <a:pt x="41536" y="30173"/>
                  </a:cubicBezTo>
                  <a:lnTo>
                    <a:pt x="41536" y="0"/>
                  </a:lnTo>
                  <a:lnTo>
                    <a:pt x="57812" y="998"/>
                  </a:lnTo>
                  <a:cubicBezTo>
                    <a:pt x="57658" y="2918"/>
                    <a:pt x="56046" y="4069"/>
                    <a:pt x="53282" y="4376"/>
                  </a:cubicBezTo>
                  <a:cubicBezTo>
                    <a:pt x="52975" y="10672"/>
                    <a:pt x="52822" y="20192"/>
                    <a:pt x="52668" y="29175"/>
                  </a:cubicBezTo>
                  <a:cubicBezTo>
                    <a:pt x="63494" y="27870"/>
                    <a:pt x="73321" y="25643"/>
                    <a:pt x="81689" y="22419"/>
                  </a:cubicBezTo>
                  <a:lnTo>
                    <a:pt x="83532" y="33782"/>
                  </a:lnTo>
                  <a:close/>
                  <a:moveTo>
                    <a:pt x="41612" y="116162"/>
                  </a:moveTo>
                  <a:cubicBezTo>
                    <a:pt x="41612" y="111939"/>
                    <a:pt x="41459" y="98734"/>
                    <a:pt x="41459" y="85528"/>
                  </a:cubicBezTo>
                  <a:cubicBezTo>
                    <a:pt x="35470" y="88292"/>
                    <a:pt x="29866" y="91670"/>
                    <a:pt x="25029" y="95049"/>
                  </a:cubicBezTo>
                  <a:cubicBezTo>
                    <a:pt x="16660" y="101037"/>
                    <a:pt x="10365" y="110020"/>
                    <a:pt x="10365" y="117160"/>
                  </a:cubicBezTo>
                  <a:cubicBezTo>
                    <a:pt x="10365" y="125529"/>
                    <a:pt x="15816" y="132438"/>
                    <a:pt x="26795" y="132438"/>
                  </a:cubicBezTo>
                  <a:cubicBezTo>
                    <a:pt x="35010" y="132438"/>
                    <a:pt x="41612" y="126834"/>
                    <a:pt x="41612" y="116316"/>
                  </a:cubicBezTo>
                  <a:lnTo>
                    <a:pt x="41612" y="116162"/>
                  </a:lnTo>
                  <a:close/>
                  <a:moveTo>
                    <a:pt x="132745" y="52976"/>
                  </a:moveTo>
                  <a:cubicBezTo>
                    <a:pt x="124530" y="44760"/>
                    <a:pt x="109022" y="35394"/>
                    <a:pt x="95970" y="29789"/>
                  </a:cubicBezTo>
                  <a:lnTo>
                    <a:pt x="101574" y="20269"/>
                  </a:lnTo>
                  <a:cubicBezTo>
                    <a:pt x="115471" y="26257"/>
                    <a:pt x="130903" y="35394"/>
                    <a:pt x="139809" y="43455"/>
                  </a:cubicBezTo>
                  <a:lnTo>
                    <a:pt x="132745" y="5297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A79335F1-DE9B-4AF5-8C1C-F34FDBE37DBE}"/>
                </a:ext>
              </a:extLst>
            </p:cNvPr>
            <p:cNvSpPr/>
            <p:nvPr/>
          </p:nvSpPr>
          <p:spPr>
            <a:xfrm>
              <a:off x="3073028" y="2826540"/>
              <a:ext cx="137812" cy="118928"/>
            </a:xfrm>
            <a:custGeom>
              <a:avLst/>
              <a:gdLst>
                <a:gd name="connsiteX0" fmla="*/ 19040 w 137812"/>
                <a:gd name="connsiteY0" fmla="*/ 3148 h 118928"/>
                <a:gd name="connsiteX1" fmla="*/ 14664 w 137812"/>
                <a:gd name="connsiteY1" fmla="*/ 5758 h 118928"/>
                <a:gd name="connsiteX2" fmla="*/ 11593 w 137812"/>
                <a:gd name="connsiteY2" fmla="*/ 45912 h 118928"/>
                <a:gd name="connsiteX3" fmla="*/ 12207 w 137812"/>
                <a:gd name="connsiteY3" fmla="*/ 62803 h 118928"/>
                <a:gd name="connsiteX4" fmla="*/ 37697 w 137812"/>
                <a:gd name="connsiteY4" fmla="*/ 106642 h 118928"/>
                <a:gd name="connsiteX5" fmla="*/ 58349 w 137812"/>
                <a:gd name="connsiteY5" fmla="*/ 72169 h 118928"/>
                <a:gd name="connsiteX6" fmla="*/ 67716 w 137812"/>
                <a:gd name="connsiteY6" fmla="*/ 79079 h 118928"/>
                <a:gd name="connsiteX7" fmla="*/ 37543 w 137812"/>
                <a:gd name="connsiteY7" fmla="*/ 118926 h 118928"/>
                <a:gd name="connsiteX8" fmla="*/ 614 w 137812"/>
                <a:gd name="connsiteY8" fmla="*/ 63494 h 118928"/>
                <a:gd name="connsiteX9" fmla="*/ 0 w 137812"/>
                <a:gd name="connsiteY9" fmla="*/ 43378 h 118928"/>
                <a:gd name="connsiteX10" fmla="*/ 2380 w 137812"/>
                <a:gd name="connsiteY10" fmla="*/ 0 h 118928"/>
                <a:gd name="connsiteX11" fmla="*/ 19040 w 137812"/>
                <a:gd name="connsiteY11" fmla="*/ 3148 h 118928"/>
                <a:gd name="connsiteX12" fmla="*/ 125912 w 137812"/>
                <a:gd name="connsiteY12" fmla="*/ 78081 h 118928"/>
                <a:gd name="connsiteX13" fmla="*/ 85298 w 137812"/>
                <a:gd name="connsiteY13" fmla="*/ 17505 h 118928"/>
                <a:gd name="connsiteX14" fmla="*/ 92361 w 137812"/>
                <a:gd name="connsiteY14" fmla="*/ 8829 h 118928"/>
                <a:gd name="connsiteX15" fmla="*/ 137812 w 137812"/>
                <a:gd name="connsiteY15" fmla="*/ 74473 h 118928"/>
                <a:gd name="connsiteX16" fmla="*/ 125912 w 137812"/>
                <a:gd name="connsiteY16" fmla="*/ 78081 h 11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12" h="118928">
                  <a:moveTo>
                    <a:pt x="19040" y="3148"/>
                  </a:moveTo>
                  <a:cubicBezTo>
                    <a:pt x="18733" y="4607"/>
                    <a:pt x="16967" y="5528"/>
                    <a:pt x="14664" y="5758"/>
                  </a:cubicBezTo>
                  <a:cubicBezTo>
                    <a:pt x="12745" y="17812"/>
                    <a:pt x="11593" y="32323"/>
                    <a:pt x="11593" y="45912"/>
                  </a:cubicBezTo>
                  <a:cubicBezTo>
                    <a:pt x="11593" y="51901"/>
                    <a:pt x="11900" y="57659"/>
                    <a:pt x="12207" y="62803"/>
                  </a:cubicBezTo>
                  <a:cubicBezTo>
                    <a:pt x="14127" y="90212"/>
                    <a:pt x="25259" y="106795"/>
                    <a:pt x="37697" y="106642"/>
                  </a:cubicBezTo>
                  <a:cubicBezTo>
                    <a:pt x="44146" y="106642"/>
                    <a:pt x="52515" y="90212"/>
                    <a:pt x="58349" y="72169"/>
                  </a:cubicBezTo>
                  <a:cubicBezTo>
                    <a:pt x="60576" y="74396"/>
                    <a:pt x="64952" y="77467"/>
                    <a:pt x="67716" y="79079"/>
                  </a:cubicBezTo>
                  <a:cubicBezTo>
                    <a:pt x="60269" y="100807"/>
                    <a:pt x="50979" y="118542"/>
                    <a:pt x="37543" y="118926"/>
                  </a:cubicBezTo>
                  <a:cubicBezTo>
                    <a:pt x="17044" y="119233"/>
                    <a:pt x="2918" y="94434"/>
                    <a:pt x="614" y="63494"/>
                  </a:cubicBezTo>
                  <a:cubicBezTo>
                    <a:pt x="153" y="57352"/>
                    <a:pt x="0" y="50595"/>
                    <a:pt x="0" y="43378"/>
                  </a:cubicBezTo>
                  <a:cubicBezTo>
                    <a:pt x="0" y="29175"/>
                    <a:pt x="768" y="13743"/>
                    <a:pt x="2380" y="0"/>
                  </a:cubicBezTo>
                  <a:lnTo>
                    <a:pt x="19040" y="3148"/>
                  </a:lnTo>
                  <a:close/>
                  <a:moveTo>
                    <a:pt x="125912" y="78081"/>
                  </a:moveTo>
                  <a:cubicBezTo>
                    <a:pt x="121383" y="49904"/>
                    <a:pt x="107026" y="29559"/>
                    <a:pt x="85298" y="17505"/>
                  </a:cubicBezTo>
                  <a:lnTo>
                    <a:pt x="92361" y="8829"/>
                  </a:lnTo>
                  <a:cubicBezTo>
                    <a:pt x="115931" y="21421"/>
                    <a:pt x="133129" y="44607"/>
                    <a:pt x="137812" y="74473"/>
                  </a:cubicBezTo>
                  <a:lnTo>
                    <a:pt x="125912" y="7808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1FA628F7-1F11-4AC4-8521-31212D6AFA3A}"/>
                </a:ext>
              </a:extLst>
            </p:cNvPr>
            <p:cNvSpPr/>
            <p:nvPr/>
          </p:nvSpPr>
          <p:spPr>
            <a:xfrm>
              <a:off x="3226887" y="2821933"/>
              <a:ext cx="132515" cy="133743"/>
            </a:xfrm>
            <a:custGeom>
              <a:avLst/>
              <a:gdLst>
                <a:gd name="connsiteX0" fmla="*/ 0 w 132515"/>
                <a:gd name="connsiteY0" fmla="*/ 7754 h 133743"/>
                <a:gd name="connsiteX1" fmla="*/ 132362 w 132515"/>
                <a:gd name="connsiteY1" fmla="*/ 0 h 133743"/>
                <a:gd name="connsiteX2" fmla="*/ 132515 w 132515"/>
                <a:gd name="connsiteY2" fmla="*/ 12054 h 133743"/>
                <a:gd name="connsiteX3" fmla="*/ 126527 w 132515"/>
                <a:gd name="connsiteY3" fmla="*/ 11900 h 133743"/>
                <a:gd name="connsiteX4" fmla="*/ 98964 w 132515"/>
                <a:gd name="connsiteY4" fmla="*/ 20115 h 133743"/>
                <a:gd name="connsiteX5" fmla="*/ 51440 w 132515"/>
                <a:gd name="connsiteY5" fmla="*/ 81382 h 133743"/>
                <a:gd name="connsiteX6" fmla="*/ 107179 w 132515"/>
                <a:gd name="connsiteY6" fmla="*/ 122458 h 133743"/>
                <a:gd name="connsiteX7" fmla="*/ 101882 w 132515"/>
                <a:gd name="connsiteY7" fmla="*/ 133744 h 133743"/>
                <a:gd name="connsiteX8" fmla="*/ 39002 w 132515"/>
                <a:gd name="connsiteY8" fmla="*/ 81382 h 133743"/>
                <a:gd name="connsiteX9" fmla="*/ 90903 w 132515"/>
                <a:gd name="connsiteY9" fmla="*/ 12514 h 133743"/>
                <a:gd name="connsiteX10" fmla="*/ 4837 w 132515"/>
                <a:gd name="connsiteY10" fmla="*/ 19271 h 133743"/>
                <a:gd name="connsiteX11" fmla="*/ 1305 w 132515"/>
                <a:gd name="connsiteY11" fmla="*/ 21881 h 133743"/>
                <a:gd name="connsiteX12" fmla="*/ 0 w 132515"/>
                <a:gd name="connsiteY12" fmla="*/ 7754 h 1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5" h="133743">
                  <a:moveTo>
                    <a:pt x="0" y="7754"/>
                  </a:moveTo>
                  <a:cubicBezTo>
                    <a:pt x="12054" y="7294"/>
                    <a:pt x="111402" y="154"/>
                    <a:pt x="132362" y="0"/>
                  </a:cubicBezTo>
                  <a:lnTo>
                    <a:pt x="132515" y="12054"/>
                  </a:lnTo>
                  <a:cubicBezTo>
                    <a:pt x="130442" y="11900"/>
                    <a:pt x="128523" y="11900"/>
                    <a:pt x="126527" y="11900"/>
                  </a:cubicBezTo>
                  <a:cubicBezTo>
                    <a:pt x="117160" y="11900"/>
                    <a:pt x="109252" y="13513"/>
                    <a:pt x="98964" y="20115"/>
                  </a:cubicBezTo>
                  <a:cubicBezTo>
                    <a:pt x="74780" y="34626"/>
                    <a:pt x="51440" y="60576"/>
                    <a:pt x="51440" y="81382"/>
                  </a:cubicBezTo>
                  <a:cubicBezTo>
                    <a:pt x="51440" y="103955"/>
                    <a:pt x="67256" y="117313"/>
                    <a:pt x="107179" y="122458"/>
                  </a:cubicBezTo>
                  <a:lnTo>
                    <a:pt x="101882" y="133744"/>
                  </a:lnTo>
                  <a:cubicBezTo>
                    <a:pt x="56123" y="127141"/>
                    <a:pt x="39002" y="110020"/>
                    <a:pt x="39002" y="81382"/>
                  </a:cubicBezTo>
                  <a:cubicBezTo>
                    <a:pt x="39002" y="58657"/>
                    <a:pt x="61421" y="31094"/>
                    <a:pt x="90903" y="12514"/>
                  </a:cubicBezTo>
                  <a:cubicBezTo>
                    <a:pt x="73782" y="13666"/>
                    <a:pt x="25643" y="17351"/>
                    <a:pt x="4837" y="19271"/>
                  </a:cubicBezTo>
                  <a:cubicBezTo>
                    <a:pt x="4376" y="20576"/>
                    <a:pt x="2611" y="21651"/>
                    <a:pt x="1305" y="21881"/>
                  </a:cubicBezTo>
                  <a:lnTo>
                    <a:pt x="0" y="775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B7662669-0E2E-46DA-B44A-F07F78E3B66C}"/>
                </a:ext>
              </a:extLst>
            </p:cNvPr>
            <p:cNvSpPr/>
            <p:nvPr/>
          </p:nvSpPr>
          <p:spPr>
            <a:xfrm>
              <a:off x="3394566" y="2806194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6 w 53666"/>
                <a:gd name="connsiteY2" fmla="*/ 0 h 118311"/>
                <a:gd name="connsiteX3" fmla="*/ 53666 w 53666"/>
                <a:gd name="connsiteY3" fmla="*/ 8369 h 118311"/>
                <a:gd name="connsiteX4" fmla="*/ 8369 w 53666"/>
                <a:gd name="connsiteY4" fmla="*/ 8369 h 118311"/>
                <a:gd name="connsiteX5" fmla="*/ 8369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6" y="0"/>
                  </a:lnTo>
                  <a:lnTo>
                    <a:pt x="53666" y="8369"/>
                  </a:lnTo>
                  <a:lnTo>
                    <a:pt x="8369" y="8369"/>
                  </a:lnTo>
                  <a:lnTo>
                    <a:pt x="8369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A46EF383-4E2A-4AC9-86EB-927606ECB4BF}"/>
                </a:ext>
              </a:extLst>
            </p:cNvPr>
            <p:cNvSpPr/>
            <p:nvPr/>
          </p:nvSpPr>
          <p:spPr>
            <a:xfrm>
              <a:off x="3453836" y="2807960"/>
              <a:ext cx="151862" cy="149943"/>
            </a:xfrm>
            <a:custGeom>
              <a:avLst/>
              <a:gdLst>
                <a:gd name="connsiteX0" fmla="*/ 23724 w 151862"/>
                <a:gd name="connsiteY0" fmla="*/ 110864 h 149943"/>
                <a:gd name="connsiteX1" fmla="*/ 68024 w 151862"/>
                <a:gd name="connsiteY1" fmla="*/ 102803 h 149943"/>
                <a:gd name="connsiteX2" fmla="*/ 68638 w 151862"/>
                <a:gd name="connsiteY2" fmla="*/ 112170 h 149943"/>
                <a:gd name="connsiteX3" fmla="*/ 23647 w 151862"/>
                <a:gd name="connsiteY3" fmla="*/ 121229 h 149943"/>
                <a:gd name="connsiteX4" fmla="*/ 23647 w 151862"/>
                <a:gd name="connsiteY4" fmla="*/ 149790 h 149943"/>
                <a:gd name="connsiteX5" fmla="*/ 13359 w 151862"/>
                <a:gd name="connsiteY5" fmla="*/ 149790 h 149943"/>
                <a:gd name="connsiteX6" fmla="*/ 13359 w 151862"/>
                <a:gd name="connsiteY6" fmla="*/ 123379 h 149943"/>
                <a:gd name="connsiteX7" fmla="*/ 6449 w 151862"/>
                <a:gd name="connsiteY7" fmla="*/ 124838 h 149943"/>
                <a:gd name="connsiteX8" fmla="*/ 4376 w 151862"/>
                <a:gd name="connsiteY8" fmla="*/ 127064 h 149943"/>
                <a:gd name="connsiteX9" fmla="*/ 0 w 151862"/>
                <a:gd name="connsiteY9" fmla="*/ 114780 h 149943"/>
                <a:gd name="connsiteX10" fmla="*/ 13359 w 151862"/>
                <a:gd name="connsiteY10" fmla="*/ 112707 h 149943"/>
                <a:gd name="connsiteX11" fmla="*/ 13359 w 151862"/>
                <a:gd name="connsiteY11" fmla="*/ 12745 h 149943"/>
                <a:gd name="connsiteX12" fmla="*/ 21421 w 151862"/>
                <a:gd name="connsiteY12" fmla="*/ 15509 h 149943"/>
                <a:gd name="connsiteX13" fmla="*/ 59117 w 151862"/>
                <a:gd name="connsiteY13" fmla="*/ 0 h 149943"/>
                <a:gd name="connsiteX14" fmla="*/ 69559 w 151862"/>
                <a:gd name="connsiteY14" fmla="*/ 8369 h 149943"/>
                <a:gd name="connsiteX15" fmla="*/ 66334 w 151862"/>
                <a:gd name="connsiteY15" fmla="*/ 8829 h 149943"/>
                <a:gd name="connsiteX16" fmla="*/ 23647 w 151862"/>
                <a:gd name="connsiteY16" fmla="*/ 24108 h 149943"/>
                <a:gd name="connsiteX17" fmla="*/ 23647 w 151862"/>
                <a:gd name="connsiteY17" fmla="*/ 43455 h 149943"/>
                <a:gd name="connsiteX18" fmla="*/ 62342 w 151862"/>
                <a:gd name="connsiteY18" fmla="*/ 43455 h 149943"/>
                <a:gd name="connsiteX19" fmla="*/ 62342 w 151862"/>
                <a:gd name="connsiteY19" fmla="*/ 53743 h 149943"/>
                <a:gd name="connsiteX20" fmla="*/ 23647 w 151862"/>
                <a:gd name="connsiteY20" fmla="*/ 53743 h 149943"/>
                <a:gd name="connsiteX21" fmla="*/ 23647 w 151862"/>
                <a:gd name="connsiteY21" fmla="*/ 74856 h 149943"/>
                <a:gd name="connsiteX22" fmla="*/ 63801 w 151862"/>
                <a:gd name="connsiteY22" fmla="*/ 74856 h 149943"/>
                <a:gd name="connsiteX23" fmla="*/ 63801 w 151862"/>
                <a:gd name="connsiteY23" fmla="*/ 84991 h 149943"/>
                <a:gd name="connsiteX24" fmla="*/ 23647 w 151862"/>
                <a:gd name="connsiteY24" fmla="*/ 84991 h 149943"/>
                <a:gd name="connsiteX25" fmla="*/ 23647 w 151862"/>
                <a:gd name="connsiteY25" fmla="*/ 110864 h 149943"/>
                <a:gd name="connsiteX26" fmla="*/ 134972 w 151862"/>
                <a:gd name="connsiteY26" fmla="*/ 72016 h 149943"/>
                <a:gd name="connsiteX27" fmla="*/ 142035 w 151862"/>
                <a:gd name="connsiteY27" fmla="*/ 75087 h 149943"/>
                <a:gd name="connsiteX28" fmla="*/ 140577 w 151862"/>
                <a:gd name="connsiteY28" fmla="*/ 76699 h 149943"/>
                <a:gd name="connsiteX29" fmla="*/ 114166 w 151862"/>
                <a:gd name="connsiteY29" fmla="*/ 120845 h 149943"/>
                <a:gd name="connsiteX30" fmla="*/ 151709 w 151862"/>
                <a:gd name="connsiteY30" fmla="*/ 140039 h 149943"/>
                <a:gd name="connsiteX31" fmla="*/ 144646 w 151862"/>
                <a:gd name="connsiteY31" fmla="*/ 149559 h 149943"/>
                <a:gd name="connsiteX32" fmla="*/ 106104 w 151862"/>
                <a:gd name="connsiteY32" fmla="*/ 127985 h 149943"/>
                <a:gd name="connsiteX33" fmla="*/ 65183 w 151862"/>
                <a:gd name="connsiteY33" fmla="*/ 149943 h 149943"/>
                <a:gd name="connsiteX34" fmla="*/ 59041 w 151862"/>
                <a:gd name="connsiteY34" fmla="*/ 140423 h 149943"/>
                <a:gd name="connsiteX35" fmla="*/ 98734 w 151862"/>
                <a:gd name="connsiteY35" fmla="*/ 120615 h 149943"/>
                <a:gd name="connsiteX36" fmla="*/ 77620 w 151862"/>
                <a:gd name="connsiteY36" fmla="*/ 84837 h 149943"/>
                <a:gd name="connsiteX37" fmla="*/ 85528 w 151862"/>
                <a:gd name="connsiteY37" fmla="*/ 82611 h 149943"/>
                <a:gd name="connsiteX38" fmla="*/ 70864 w 151862"/>
                <a:gd name="connsiteY38" fmla="*/ 82611 h 149943"/>
                <a:gd name="connsiteX39" fmla="*/ 70864 w 151862"/>
                <a:gd name="connsiteY39" fmla="*/ 72630 h 149943"/>
                <a:gd name="connsiteX40" fmla="*/ 133053 w 151862"/>
                <a:gd name="connsiteY40" fmla="*/ 72630 h 149943"/>
                <a:gd name="connsiteX41" fmla="*/ 134972 w 151862"/>
                <a:gd name="connsiteY41" fmla="*/ 72016 h 149943"/>
                <a:gd name="connsiteX42" fmla="*/ 90672 w 151862"/>
                <a:gd name="connsiteY42" fmla="*/ 16584 h 149943"/>
                <a:gd name="connsiteX43" fmla="*/ 90672 w 151862"/>
                <a:gd name="connsiteY43" fmla="*/ 31402 h 149943"/>
                <a:gd name="connsiteX44" fmla="*/ 71785 w 151862"/>
                <a:gd name="connsiteY44" fmla="*/ 71862 h 149943"/>
                <a:gd name="connsiteX45" fmla="*/ 64338 w 151862"/>
                <a:gd name="connsiteY45" fmla="*/ 64415 h 149943"/>
                <a:gd name="connsiteX46" fmla="*/ 80461 w 151862"/>
                <a:gd name="connsiteY46" fmla="*/ 31171 h 149943"/>
                <a:gd name="connsiteX47" fmla="*/ 80461 w 151862"/>
                <a:gd name="connsiteY47" fmla="*/ 6833 h 149943"/>
                <a:gd name="connsiteX48" fmla="*/ 128369 w 151862"/>
                <a:gd name="connsiteY48" fmla="*/ 6833 h 149943"/>
                <a:gd name="connsiteX49" fmla="*/ 128369 w 151862"/>
                <a:gd name="connsiteY49" fmla="*/ 47294 h 149943"/>
                <a:gd name="connsiteX50" fmla="*/ 132055 w 151862"/>
                <a:gd name="connsiteY50" fmla="*/ 53590 h 149943"/>
                <a:gd name="connsiteX51" fmla="*/ 137199 w 151862"/>
                <a:gd name="connsiteY51" fmla="*/ 53590 h 149943"/>
                <a:gd name="connsiteX52" fmla="*/ 143494 w 151862"/>
                <a:gd name="connsiteY52" fmla="*/ 35394 h 149943"/>
                <a:gd name="connsiteX53" fmla="*/ 151863 w 151862"/>
                <a:gd name="connsiteY53" fmla="*/ 39616 h 149943"/>
                <a:gd name="connsiteX54" fmla="*/ 150250 w 151862"/>
                <a:gd name="connsiteY54" fmla="*/ 55739 h 149943"/>
                <a:gd name="connsiteX55" fmla="*/ 138196 w 151862"/>
                <a:gd name="connsiteY55" fmla="*/ 62496 h 149943"/>
                <a:gd name="connsiteX56" fmla="*/ 129982 w 151862"/>
                <a:gd name="connsiteY56" fmla="*/ 62496 h 149943"/>
                <a:gd name="connsiteX57" fmla="*/ 118081 w 151862"/>
                <a:gd name="connsiteY57" fmla="*/ 46373 h 149943"/>
                <a:gd name="connsiteX58" fmla="*/ 118081 w 151862"/>
                <a:gd name="connsiteY58" fmla="*/ 16584 h 149943"/>
                <a:gd name="connsiteX59" fmla="*/ 90672 w 151862"/>
                <a:gd name="connsiteY59" fmla="*/ 16584 h 149943"/>
                <a:gd name="connsiteX60" fmla="*/ 87294 w 151862"/>
                <a:gd name="connsiteY60" fmla="*/ 82457 h 149943"/>
                <a:gd name="connsiteX61" fmla="*/ 106488 w 151862"/>
                <a:gd name="connsiteY61" fmla="*/ 113552 h 149943"/>
                <a:gd name="connsiteX62" fmla="*/ 127294 w 151862"/>
                <a:gd name="connsiteY62" fmla="*/ 82457 h 149943"/>
                <a:gd name="connsiteX63" fmla="*/ 87294 w 151862"/>
                <a:gd name="connsiteY63" fmla="*/ 82457 h 1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1862" h="149943">
                  <a:moveTo>
                    <a:pt x="23724" y="110864"/>
                  </a:moveTo>
                  <a:cubicBezTo>
                    <a:pt x="37390" y="108484"/>
                    <a:pt x="52899" y="105567"/>
                    <a:pt x="68024" y="102803"/>
                  </a:cubicBezTo>
                  <a:lnTo>
                    <a:pt x="68638" y="112170"/>
                  </a:lnTo>
                  <a:cubicBezTo>
                    <a:pt x="53129" y="115394"/>
                    <a:pt x="37006" y="118619"/>
                    <a:pt x="23647" y="121229"/>
                  </a:cubicBezTo>
                  <a:lnTo>
                    <a:pt x="23647" y="149790"/>
                  </a:lnTo>
                  <a:lnTo>
                    <a:pt x="13359" y="149790"/>
                  </a:lnTo>
                  <a:lnTo>
                    <a:pt x="13359" y="123379"/>
                  </a:lnTo>
                  <a:lnTo>
                    <a:pt x="6449" y="124838"/>
                  </a:lnTo>
                  <a:cubicBezTo>
                    <a:pt x="6296" y="125989"/>
                    <a:pt x="5298" y="126757"/>
                    <a:pt x="4376" y="127064"/>
                  </a:cubicBezTo>
                  <a:lnTo>
                    <a:pt x="0" y="114780"/>
                  </a:lnTo>
                  <a:lnTo>
                    <a:pt x="13359" y="112707"/>
                  </a:lnTo>
                  <a:lnTo>
                    <a:pt x="13359" y="12745"/>
                  </a:lnTo>
                  <a:lnTo>
                    <a:pt x="21421" y="15509"/>
                  </a:lnTo>
                  <a:cubicBezTo>
                    <a:pt x="35471" y="11133"/>
                    <a:pt x="50595" y="5528"/>
                    <a:pt x="59117" y="0"/>
                  </a:cubicBezTo>
                  <a:lnTo>
                    <a:pt x="69559" y="8369"/>
                  </a:lnTo>
                  <a:cubicBezTo>
                    <a:pt x="68791" y="8983"/>
                    <a:pt x="67640" y="9136"/>
                    <a:pt x="66334" y="8829"/>
                  </a:cubicBezTo>
                  <a:cubicBezTo>
                    <a:pt x="56046" y="14127"/>
                    <a:pt x="39079" y="19962"/>
                    <a:pt x="23647" y="24108"/>
                  </a:cubicBezTo>
                  <a:lnTo>
                    <a:pt x="23647" y="43455"/>
                  </a:lnTo>
                  <a:lnTo>
                    <a:pt x="62342" y="43455"/>
                  </a:lnTo>
                  <a:lnTo>
                    <a:pt x="62342" y="53743"/>
                  </a:lnTo>
                  <a:lnTo>
                    <a:pt x="23647" y="53743"/>
                  </a:lnTo>
                  <a:lnTo>
                    <a:pt x="23647" y="74856"/>
                  </a:lnTo>
                  <a:lnTo>
                    <a:pt x="63801" y="74856"/>
                  </a:lnTo>
                  <a:lnTo>
                    <a:pt x="63801" y="84991"/>
                  </a:lnTo>
                  <a:lnTo>
                    <a:pt x="23647" y="84991"/>
                  </a:lnTo>
                  <a:lnTo>
                    <a:pt x="23647" y="110864"/>
                  </a:lnTo>
                  <a:close/>
                  <a:moveTo>
                    <a:pt x="134972" y="72016"/>
                  </a:moveTo>
                  <a:lnTo>
                    <a:pt x="142035" y="75087"/>
                  </a:lnTo>
                  <a:cubicBezTo>
                    <a:pt x="141728" y="75855"/>
                    <a:pt x="141268" y="76392"/>
                    <a:pt x="140577" y="76699"/>
                  </a:cubicBezTo>
                  <a:cubicBezTo>
                    <a:pt x="135125" y="94588"/>
                    <a:pt x="125913" y="109252"/>
                    <a:pt x="114166" y="120845"/>
                  </a:cubicBezTo>
                  <a:cubicBezTo>
                    <a:pt x="124607" y="129521"/>
                    <a:pt x="137199" y="135970"/>
                    <a:pt x="151709" y="140039"/>
                  </a:cubicBezTo>
                  <a:cubicBezTo>
                    <a:pt x="149329" y="142419"/>
                    <a:pt x="146258" y="146642"/>
                    <a:pt x="144646" y="149559"/>
                  </a:cubicBezTo>
                  <a:cubicBezTo>
                    <a:pt x="129828" y="144876"/>
                    <a:pt x="116930" y="137659"/>
                    <a:pt x="106104" y="127985"/>
                  </a:cubicBezTo>
                  <a:cubicBezTo>
                    <a:pt x="94204" y="137813"/>
                    <a:pt x="80001" y="145106"/>
                    <a:pt x="65183" y="149943"/>
                  </a:cubicBezTo>
                  <a:cubicBezTo>
                    <a:pt x="63878" y="147179"/>
                    <a:pt x="61344" y="142880"/>
                    <a:pt x="59041" y="140423"/>
                  </a:cubicBezTo>
                  <a:cubicBezTo>
                    <a:pt x="73244" y="136431"/>
                    <a:pt x="86910" y="129751"/>
                    <a:pt x="98734" y="120615"/>
                  </a:cubicBezTo>
                  <a:cubicBezTo>
                    <a:pt x="89674" y="110481"/>
                    <a:pt x="82611" y="98504"/>
                    <a:pt x="77620" y="84837"/>
                  </a:cubicBezTo>
                  <a:lnTo>
                    <a:pt x="85528" y="82611"/>
                  </a:lnTo>
                  <a:lnTo>
                    <a:pt x="70864" y="82611"/>
                  </a:lnTo>
                  <a:lnTo>
                    <a:pt x="70864" y="72630"/>
                  </a:lnTo>
                  <a:lnTo>
                    <a:pt x="133053" y="72630"/>
                  </a:lnTo>
                  <a:lnTo>
                    <a:pt x="134972" y="72016"/>
                  </a:lnTo>
                  <a:close/>
                  <a:moveTo>
                    <a:pt x="90672" y="16584"/>
                  </a:moveTo>
                  <a:lnTo>
                    <a:pt x="90672" y="31402"/>
                  </a:lnTo>
                  <a:cubicBezTo>
                    <a:pt x="90672" y="44760"/>
                    <a:pt x="87601" y="61037"/>
                    <a:pt x="71785" y="71862"/>
                  </a:cubicBezTo>
                  <a:cubicBezTo>
                    <a:pt x="70327" y="69636"/>
                    <a:pt x="66642" y="65720"/>
                    <a:pt x="64338" y="64415"/>
                  </a:cubicBezTo>
                  <a:cubicBezTo>
                    <a:pt x="78542" y="54895"/>
                    <a:pt x="80461" y="42150"/>
                    <a:pt x="80461" y="31171"/>
                  </a:cubicBezTo>
                  <a:lnTo>
                    <a:pt x="80461" y="6833"/>
                  </a:lnTo>
                  <a:lnTo>
                    <a:pt x="128369" y="6833"/>
                  </a:lnTo>
                  <a:lnTo>
                    <a:pt x="128369" y="47294"/>
                  </a:lnTo>
                  <a:cubicBezTo>
                    <a:pt x="128369" y="52438"/>
                    <a:pt x="128523" y="53590"/>
                    <a:pt x="132055" y="53590"/>
                  </a:cubicBezTo>
                  <a:lnTo>
                    <a:pt x="137199" y="53590"/>
                  </a:lnTo>
                  <a:cubicBezTo>
                    <a:pt x="143033" y="53590"/>
                    <a:pt x="143033" y="52976"/>
                    <a:pt x="143494" y="35394"/>
                  </a:cubicBezTo>
                  <a:cubicBezTo>
                    <a:pt x="145413" y="37160"/>
                    <a:pt x="149099" y="38772"/>
                    <a:pt x="151863" y="39616"/>
                  </a:cubicBezTo>
                  <a:cubicBezTo>
                    <a:pt x="151556" y="46065"/>
                    <a:pt x="151095" y="53282"/>
                    <a:pt x="150250" y="55739"/>
                  </a:cubicBezTo>
                  <a:cubicBezTo>
                    <a:pt x="148638" y="59962"/>
                    <a:pt x="145260" y="62496"/>
                    <a:pt x="138196" y="62496"/>
                  </a:cubicBezTo>
                  <a:lnTo>
                    <a:pt x="129982" y="62496"/>
                  </a:lnTo>
                  <a:cubicBezTo>
                    <a:pt x="118081" y="62496"/>
                    <a:pt x="118081" y="55432"/>
                    <a:pt x="118081" y="46373"/>
                  </a:cubicBezTo>
                  <a:lnTo>
                    <a:pt x="118081" y="16584"/>
                  </a:lnTo>
                  <a:lnTo>
                    <a:pt x="90672" y="16584"/>
                  </a:lnTo>
                  <a:close/>
                  <a:moveTo>
                    <a:pt x="87294" y="82457"/>
                  </a:moveTo>
                  <a:cubicBezTo>
                    <a:pt x="91824" y="94204"/>
                    <a:pt x="98273" y="104722"/>
                    <a:pt x="106488" y="113552"/>
                  </a:cubicBezTo>
                  <a:cubicBezTo>
                    <a:pt x="115317" y="104876"/>
                    <a:pt x="122458" y="94511"/>
                    <a:pt x="127294" y="82457"/>
                  </a:cubicBezTo>
                  <a:lnTo>
                    <a:pt x="87294" y="8245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E68DC4C7-0803-43A8-8EC7-2E987FDF704C}"/>
                </a:ext>
              </a:extLst>
            </p:cNvPr>
            <p:cNvSpPr/>
            <p:nvPr/>
          </p:nvSpPr>
          <p:spPr>
            <a:xfrm>
              <a:off x="3622743" y="2809419"/>
              <a:ext cx="143263" cy="148484"/>
            </a:xfrm>
            <a:custGeom>
              <a:avLst/>
              <a:gdLst>
                <a:gd name="connsiteX0" fmla="*/ 37543 w 143263"/>
                <a:gd name="connsiteY0" fmla="*/ 5144 h 148484"/>
                <a:gd name="connsiteX1" fmla="*/ 44453 w 143263"/>
                <a:gd name="connsiteY1" fmla="*/ 9136 h 148484"/>
                <a:gd name="connsiteX2" fmla="*/ 43148 w 143263"/>
                <a:gd name="connsiteY2" fmla="*/ 10749 h 148484"/>
                <a:gd name="connsiteX3" fmla="*/ 28484 w 143263"/>
                <a:gd name="connsiteY3" fmla="*/ 52668 h 148484"/>
                <a:gd name="connsiteX4" fmla="*/ 43993 w 143263"/>
                <a:gd name="connsiteY4" fmla="*/ 87678 h 148484"/>
                <a:gd name="connsiteX5" fmla="*/ 19040 w 143263"/>
                <a:gd name="connsiteY5" fmla="*/ 109636 h 148484"/>
                <a:gd name="connsiteX6" fmla="*/ 16277 w 143263"/>
                <a:gd name="connsiteY6" fmla="*/ 100116 h 148484"/>
                <a:gd name="connsiteX7" fmla="*/ 22572 w 143263"/>
                <a:gd name="connsiteY7" fmla="*/ 100576 h 148484"/>
                <a:gd name="connsiteX8" fmla="*/ 34012 w 143263"/>
                <a:gd name="connsiteY8" fmla="*/ 86910 h 148484"/>
                <a:gd name="connsiteX9" fmla="*/ 18503 w 143263"/>
                <a:gd name="connsiteY9" fmla="*/ 54050 h 148484"/>
                <a:gd name="connsiteX10" fmla="*/ 31094 w 143263"/>
                <a:gd name="connsiteY10" fmla="*/ 15509 h 148484"/>
                <a:gd name="connsiteX11" fmla="*/ 9828 w 143263"/>
                <a:gd name="connsiteY11" fmla="*/ 15509 h 148484"/>
                <a:gd name="connsiteX12" fmla="*/ 9828 w 143263"/>
                <a:gd name="connsiteY12" fmla="*/ 148485 h 148484"/>
                <a:gd name="connsiteX13" fmla="*/ 0 w 143263"/>
                <a:gd name="connsiteY13" fmla="*/ 148485 h 148484"/>
                <a:gd name="connsiteX14" fmla="*/ 0 w 143263"/>
                <a:gd name="connsiteY14" fmla="*/ 5682 h 148484"/>
                <a:gd name="connsiteX15" fmla="*/ 35778 w 143263"/>
                <a:gd name="connsiteY15" fmla="*/ 5682 h 148484"/>
                <a:gd name="connsiteX16" fmla="*/ 37543 w 143263"/>
                <a:gd name="connsiteY16" fmla="*/ 5144 h 148484"/>
                <a:gd name="connsiteX17" fmla="*/ 63647 w 143263"/>
                <a:gd name="connsiteY17" fmla="*/ 54434 h 148484"/>
                <a:gd name="connsiteX18" fmla="*/ 90903 w 143263"/>
                <a:gd name="connsiteY18" fmla="*/ 48139 h 148484"/>
                <a:gd name="connsiteX19" fmla="*/ 91901 w 143263"/>
                <a:gd name="connsiteY19" fmla="*/ 56354 h 148484"/>
                <a:gd name="connsiteX20" fmla="*/ 49520 w 143263"/>
                <a:gd name="connsiteY20" fmla="*/ 67639 h 148484"/>
                <a:gd name="connsiteX21" fmla="*/ 47755 w 143263"/>
                <a:gd name="connsiteY21" fmla="*/ 70250 h 148484"/>
                <a:gd name="connsiteX22" fmla="*/ 42457 w 143263"/>
                <a:gd name="connsiteY22" fmla="*/ 58964 h 148484"/>
                <a:gd name="connsiteX23" fmla="*/ 53897 w 143263"/>
                <a:gd name="connsiteY23" fmla="*/ 56584 h 148484"/>
                <a:gd name="connsiteX24" fmla="*/ 53897 w 143263"/>
                <a:gd name="connsiteY24" fmla="*/ 307 h 148484"/>
                <a:gd name="connsiteX25" fmla="*/ 66949 w 143263"/>
                <a:gd name="connsiteY25" fmla="*/ 1075 h 148484"/>
                <a:gd name="connsiteX26" fmla="*/ 63724 w 143263"/>
                <a:gd name="connsiteY26" fmla="*/ 3148 h 148484"/>
                <a:gd name="connsiteX27" fmla="*/ 63724 w 143263"/>
                <a:gd name="connsiteY27" fmla="*/ 21190 h 148484"/>
                <a:gd name="connsiteX28" fmla="*/ 89521 w 143263"/>
                <a:gd name="connsiteY28" fmla="*/ 21190 h 148484"/>
                <a:gd name="connsiteX29" fmla="*/ 89521 w 143263"/>
                <a:gd name="connsiteY29" fmla="*/ 30403 h 148484"/>
                <a:gd name="connsiteX30" fmla="*/ 63724 w 143263"/>
                <a:gd name="connsiteY30" fmla="*/ 30403 h 148484"/>
                <a:gd name="connsiteX31" fmla="*/ 63724 w 143263"/>
                <a:gd name="connsiteY31" fmla="*/ 54434 h 148484"/>
                <a:gd name="connsiteX32" fmla="*/ 79924 w 143263"/>
                <a:gd name="connsiteY32" fmla="*/ 80845 h 148484"/>
                <a:gd name="connsiteX33" fmla="*/ 85912 w 143263"/>
                <a:gd name="connsiteY33" fmla="*/ 63110 h 148484"/>
                <a:gd name="connsiteX34" fmla="*/ 99271 w 143263"/>
                <a:gd name="connsiteY34" fmla="*/ 66795 h 148484"/>
                <a:gd name="connsiteX35" fmla="*/ 95893 w 143263"/>
                <a:gd name="connsiteY35" fmla="*/ 68254 h 148484"/>
                <a:gd name="connsiteX36" fmla="*/ 90288 w 143263"/>
                <a:gd name="connsiteY36" fmla="*/ 80845 h 148484"/>
                <a:gd name="connsiteX37" fmla="*/ 132208 w 143263"/>
                <a:gd name="connsiteY37" fmla="*/ 80845 h 148484"/>
                <a:gd name="connsiteX38" fmla="*/ 132208 w 143263"/>
                <a:gd name="connsiteY38" fmla="*/ 147563 h 148484"/>
                <a:gd name="connsiteX39" fmla="*/ 121767 w 143263"/>
                <a:gd name="connsiteY39" fmla="*/ 147563 h 148484"/>
                <a:gd name="connsiteX40" fmla="*/ 121767 w 143263"/>
                <a:gd name="connsiteY40" fmla="*/ 141575 h 148484"/>
                <a:gd name="connsiteX41" fmla="*/ 66488 w 143263"/>
                <a:gd name="connsiteY41" fmla="*/ 141575 h 148484"/>
                <a:gd name="connsiteX42" fmla="*/ 66488 w 143263"/>
                <a:gd name="connsiteY42" fmla="*/ 148177 h 148484"/>
                <a:gd name="connsiteX43" fmla="*/ 56354 w 143263"/>
                <a:gd name="connsiteY43" fmla="*/ 148177 h 148484"/>
                <a:gd name="connsiteX44" fmla="*/ 56354 w 143263"/>
                <a:gd name="connsiteY44" fmla="*/ 80768 h 148484"/>
                <a:gd name="connsiteX45" fmla="*/ 79924 w 143263"/>
                <a:gd name="connsiteY45" fmla="*/ 80768 h 148484"/>
                <a:gd name="connsiteX46" fmla="*/ 121690 w 143263"/>
                <a:gd name="connsiteY46" fmla="*/ 106488 h 148484"/>
                <a:gd name="connsiteX47" fmla="*/ 121690 w 143263"/>
                <a:gd name="connsiteY47" fmla="*/ 90212 h 148484"/>
                <a:gd name="connsiteX48" fmla="*/ 66411 w 143263"/>
                <a:gd name="connsiteY48" fmla="*/ 90212 h 148484"/>
                <a:gd name="connsiteX49" fmla="*/ 66411 w 143263"/>
                <a:gd name="connsiteY49" fmla="*/ 106488 h 148484"/>
                <a:gd name="connsiteX50" fmla="*/ 121690 w 143263"/>
                <a:gd name="connsiteY50" fmla="*/ 106488 h 148484"/>
                <a:gd name="connsiteX51" fmla="*/ 66334 w 143263"/>
                <a:gd name="connsiteY51" fmla="*/ 132285 h 148484"/>
                <a:gd name="connsiteX52" fmla="*/ 121613 w 143263"/>
                <a:gd name="connsiteY52" fmla="*/ 132285 h 148484"/>
                <a:gd name="connsiteX53" fmla="*/ 121613 w 143263"/>
                <a:gd name="connsiteY53" fmla="*/ 115394 h 148484"/>
                <a:gd name="connsiteX54" fmla="*/ 66334 w 143263"/>
                <a:gd name="connsiteY54" fmla="*/ 115394 h 148484"/>
                <a:gd name="connsiteX55" fmla="*/ 66334 w 143263"/>
                <a:gd name="connsiteY55" fmla="*/ 132285 h 148484"/>
                <a:gd name="connsiteX56" fmla="*/ 105183 w 143263"/>
                <a:gd name="connsiteY56" fmla="*/ 51824 h 148484"/>
                <a:gd name="connsiteX57" fmla="*/ 111018 w 143263"/>
                <a:gd name="connsiteY57" fmla="*/ 56814 h 148484"/>
                <a:gd name="connsiteX58" fmla="*/ 128600 w 143263"/>
                <a:gd name="connsiteY58" fmla="*/ 56814 h 148484"/>
                <a:gd name="connsiteX59" fmla="*/ 134051 w 143263"/>
                <a:gd name="connsiteY59" fmla="*/ 40998 h 148484"/>
                <a:gd name="connsiteX60" fmla="*/ 143264 w 143263"/>
                <a:gd name="connsiteY60" fmla="*/ 44991 h 148484"/>
                <a:gd name="connsiteX61" fmla="*/ 129751 w 143263"/>
                <a:gd name="connsiteY61" fmla="*/ 66104 h 148484"/>
                <a:gd name="connsiteX62" fmla="*/ 110097 w 143263"/>
                <a:gd name="connsiteY62" fmla="*/ 66104 h 148484"/>
                <a:gd name="connsiteX63" fmla="*/ 95279 w 143263"/>
                <a:gd name="connsiteY63" fmla="*/ 51901 h 148484"/>
                <a:gd name="connsiteX64" fmla="*/ 95279 w 143263"/>
                <a:gd name="connsiteY64" fmla="*/ 0 h 148484"/>
                <a:gd name="connsiteX65" fmla="*/ 108331 w 143263"/>
                <a:gd name="connsiteY65" fmla="*/ 998 h 148484"/>
                <a:gd name="connsiteX66" fmla="*/ 105260 w 143263"/>
                <a:gd name="connsiteY66" fmla="*/ 3071 h 148484"/>
                <a:gd name="connsiteX67" fmla="*/ 105260 w 143263"/>
                <a:gd name="connsiteY67" fmla="*/ 25643 h 148484"/>
                <a:gd name="connsiteX68" fmla="*/ 131364 w 143263"/>
                <a:gd name="connsiteY68" fmla="*/ 11133 h 148484"/>
                <a:gd name="connsiteX69" fmla="*/ 140039 w 143263"/>
                <a:gd name="connsiteY69" fmla="*/ 19040 h 148484"/>
                <a:gd name="connsiteX70" fmla="*/ 138427 w 143263"/>
                <a:gd name="connsiteY70" fmla="*/ 19655 h 148484"/>
                <a:gd name="connsiteX71" fmla="*/ 137122 w 143263"/>
                <a:gd name="connsiteY71" fmla="*/ 19501 h 148484"/>
                <a:gd name="connsiteX72" fmla="*/ 105183 w 143263"/>
                <a:gd name="connsiteY72" fmla="*/ 34473 h 148484"/>
                <a:gd name="connsiteX73" fmla="*/ 105183 w 143263"/>
                <a:gd name="connsiteY73" fmla="*/ 51824 h 14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3263" h="148484">
                  <a:moveTo>
                    <a:pt x="37543" y="5144"/>
                  </a:moveTo>
                  <a:lnTo>
                    <a:pt x="44453" y="9136"/>
                  </a:lnTo>
                  <a:cubicBezTo>
                    <a:pt x="44300" y="9751"/>
                    <a:pt x="43685" y="10442"/>
                    <a:pt x="43148" y="10749"/>
                  </a:cubicBezTo>
                  <a:cubicBezTo>
                    <a:pt x="39309" y="22802"/>
                    <a:pt x="33782" y="39309"/>
                    <a:pt x="28484" y="52668"/>
                  </a:cubicBezTo>
                  <a:cubicBezTo>
                    <a:pt x="39924" y="66027"/>
                    <a:pt x="43993" y="77313"/>
                    <a:pt x="43993" y="87678"/>
                  </a:cubicBezTo>
                  <a:cubicBezTo>
                    <a:pt x="43993" y="110557"/>
                    <a:pt x="30634" y="110097"/>
                    <a:pt x="19040" y="109636"/>
                  </a:cubicBezTo>
                  <a:cubicBezTo>
                    <a:pt x="18887" y="106872"/>
                    <a:pt x="17735" y="102726"/>
                    <a:pt x="16277" y="100116"/>
                  </a:cubicBezTo>
                  <a:cubicBezTo>
                    <a:pt x="18503" y="100423"/>
                    <a:pt x="20653" y="100576"/>
                    <a:pt x="22572" y="100576"/>
                  </a:cubicBezTo>
                  <a:cubicBezTo>
                    <a:pt x="28868" y="100576"/>
                    <a:pt x="34012" y="100576"/>
                    <a:pt x="34012" y="86910"/>
                  </a:cubicBezTo>
                  <a:cubicBezTo>
                    <a:pt x="33858" y="77851"/>
                    <a:pt x="30019" y="67102"/>
                    <a:pt x="18503" y="54050"/>
                  </a:cubicBezTo>
                  <a:cubicBezTo>
                    <a:pt x="23186" y="41766"/>
                    <a:pt x="27716" y="26795"/>
                    <a:pt x="31094" y="15509"/>
                  </a:cubicBezTo>
                  <a:lnTo>
                    <a:pt x="9828" y="15509"/>
                  </a:lnTo>
                  <a:lnTo>
                    <a:pt x="9828" y="148485"/>
                  </a:lnTo>
                  <a:lnTo>
                    <a:pt x="0" y="148485"/>
                  </a:lnTo>
                  <a:lnTo>
                    <a:pt x="0" y="5682"/>
                  </a:lnTo>
                  <a:lnTo>
                    <a:pt x="35778" y="5682"/>
                  </a:lnTo>
                  <a:lnTo>
                    <a:pt x="37543" y="5144"/>
                  </a:lnTo>
                  <a:close/>
                  <a:moveTo>
                    <a:pt x="63647" y="54434"/>
                  </a:moveTo>
                  <a:cubicBezTo>
                    <a:pt x="72169" y="52515"/>
                    <a:pt x="81536" y="50211"/>
                    <a:pt x="90903" y="48139"/>
                  </a:cubicBezTo>
                  <a:lnTo>
                    <a:pt x="91901" y="56354"/>
                  </a:lnTo>
                  <a:cubicBezTo>
                    <a:pt x="76085" y="60730"/>
                    <a:pt x="59808" y="65029"/>
                    <a:pt x="49520" y="67639"/>
                  </a:cubicBezTo>
                  <a:cubicBezTo>
                    <a:pt x="49367" y="68791"/>
                    <a:pt x="48753" y="69713"/>
                    <a:pt x="47755" y="70250"/>
                  </a:cubicBezTo>
                  <a:lnTo>
                    <a:pt x="42457" y="58964"/>
                  </a:lnTo>
                  <a:cubicBezTo>
                    <a:pt x="45835" y="58350"/>
                    <a:pt x="49674" y="57505"/>
                    <a:pt x="53897" y="56584"/>
                  </a:cubicBezTo>
                  <a:lnTo>
                    <a:pt x="53897" y="307"/>
                  </a:lnTo>
                  <a:lnTo>
                    <a:pt x="66949" y="1075"/>
                  </a:lnTo>
                  <a:cubicBezTo>
                    <a:pt x="66795" y="2227"/>
                    <a:pt x="65797" y="2841"/>
                    <a:pt x="63724" y="3148"/>
                  </a:cubicBezTo>
                  <a:lnTo>
                    <a:pt x="63724" y="21190"/>
                  </a:lnTo>
                  <a:lnTo>
                    <a:pt x="89521" y="21190"/>
                  </a:lnTo>
                  <a:lnTo>
                    <a:pt x="89521" y="30403"/>
                  </a:lnTo>
                  <a:lnTo>
                    <a:pt x="63724" y="30403"/>
                  </a:lnTo>
                  <a:lnTo>
                    <a:pt x="63724" y="54434"/>
                  </a:lnTo>
                  <a:close/>
                  <a:moveTo>
                    <a:pt x="79924" y="80845"/>
                  </a:moveTo>
                  <a:cubicBezTo>
                    <a:pt x="82150" y="75240"/>
                    <a:pt x="84607" y="68100"/>
                    <a:pt x="85912" y="63110"/>
                  </a:cubicBezTo>
                  <a:lnTo>
                    <a:pt x="99271" y="66795"/>
                  </a:lnTo>
                  <a:cubicBezTo>
                    <a:pt x="98811" y="67793"/>
                    <a:pt x="97659" y="68254"/>
                    <a:pt x="95893" y="68254"/>
                  </a:cubicBezTo>
                  <a:cubicBezTo>
                    <a:pt x="94434" y="71939"/>
                    <a:pt x="92362" y="76622"/>
                    <a:pt x="90288" y="80845"/>
                  </a:cubicBezTo>
                  <a:lnTo>
                    <a:pt x="132208" y="80845"/>
                  </a:lnTo>
                  <a:lnTo>
                    <a:pt x="132208" y="147563"/>
                  </a:lnTo>
                  <a:lnTo>
                    <a:pt x="121767" y="147563"/>
                  </a:lnTo>
                  <a:lnTo>
                    <a:pt x="121767" y="141575"/>
                  </a:lnTo>
                  <a:lnTo>
                    <a:pt x="66488" y="141575"/>
                  </a:lnTo>
                  <a:lnTo>
                    <a:pt x="66488" y="148177"/>
                  </a:lnTo>
                  <a:lnTo>
                    <a:pt x="56354" y="148177"/>
                  </a:lnTo>
                  <a:lnTo>
                    <a:pt x="56354" y="80768"/>
                  </a:lnTo>
                  <a:lnTo>
                    <a:pt x="79924" y="80768"/>
                  </a:lnTo>
                  <a:close/>
                  <a:moveTo>
                    <a:pt x="121690" y="106488"/>
                  </a:moveTo>
                  <a:lnTo>
                    <a:pt x="121690" y="90212"/>
                  </a:lnTo>
                  <a:lnTo>
                    <a:pt x="66411" y="90212"/>
                  </a:lnTo>
                  <a:lnTo>
                    <a:pt x="66411" y="106488"/>
                  </a:lnTo>
                  <a:lnTo>
                    <a:pt x="121690" y="106488"/>
                  </a:lnTo>
                  <a:close/>
                  <a:moveTo>
                    <a:pt x="66334" y="132285"/>
                  </a:moveTo>
                  <a:lnTo>
                    <a:pt x="121613" y="132285"/>
                  </a:lnTo>
                  <a:lnTo>
                    <a:pt x="121613" y="115394"/>
                  </a:lnTo>
                  <a:lnTo>
                    <a:pt x="66334" y="115394"/>
                  </a:lnTo>
                  <a:lnTo>
                    <a:pt x="66334" y="132285"/>
                  </a:lnTo>
                  <a:close/>
                  <a:moveTo>
                    <a:pt x="105183" y="51824"/>
                  </a:moveTo>
                  <a:cubicBezTo>
                    <a:pt x="105183" y="56046"/>
                    <a:pt x="105951" y="56814"/>
                    <a:pt x="111018" y="56814"/>
                  </a:cubicBezTo>
                  <a:lnTo>
                    <a:pt x="128600" y="56814"/>
                  </a:lnTo>
                  <a:cubicBezTo>
                    <a:pt x="132976" y="56814"/>
                    <a:pt x="133744" y="54741"/>
                    <a:pt x="134051" y="40998"/>
                  </a:cubicBezTo>
                  <a:cubicBezTo>
                    <a:pt x="136277" y="42764"/>
                    <a:pt x="140346" y="44223"/>
                    <a:pt x="143264" y="44991"/>
                  </a:cubicBezTo>
                  <a:cubicBezTo>
                    <a:pt x="142112" y="61728"/>
                    <a:pt x="139425" y="66104"/>
                    <a:pt x="129751" y="66104"/>
                  </a:cubicBezTo>
                  <a:lnTo>
                    <a:pt x="110097" y="66104"/>
                  </a:lnTo>
                  <a:cubicBezTo>
                    <a:pt x="98196" y="66104"/>
                    <a:pt x="95279" y="63187"/>
                    <a:pt x="95279" y="51901"/>
                  </a:cubicBezTo>
                  <a:lnTo>
                    <a:pt x="95279" y="0"/>
                  </a:lnTo>
                  <a:lnTo>
                    <a:pt x="108331" y="998"/>
                  </a:lnTo>
                  <a:cubicBezTo>
                    <a:pt x="108177" y="1996"/>
                    <a:pt x="107333" y="2764"/>
                    <a:pt x="105260" y="3071"/>
                  </a:cubicBezTo>
                  <a:lnTo>
                    <a:pt x="105260" y="25643"/>
                  </a:lnTo>
                  <a:cubicBezTo>
                    <a:pt x="115241" y="21267"/>
                    <a:pt x="125375" y="15970"/>
                    <a:pt x="131364" y="11133"/>
                  </a:cubicBezTo>
                  <a:lnTo>
                    <a:pt x="140039" y="19040"/>
                  </a:lnTo>
                  <a:cubicBezTo>
                    <a:pt x="139732" y="19501"/>
                    <a:pt x="139271" y="19655"/>
                    <a:pt x="138427" y="19655"/>
                  </a:cubicBezTo>
                  <a:cubicBezTo>
                    <a:pt x="138120" y="19655"/>
                    <a:pt x="137659" y="19655"/>
                    <a:pt x="137122" y="19501"/>
                  </a:cubicBezTo>
                  <a:cubicBezTo>
                    <a:pt x="129521" y="24645"/>
                    <a:pt x="117007" y="30173"/>
                    <a:pt x="105183" y="34473"/>
                  </a:cubicBezTo>
                  <a:lnTo>
                    <a:pt x="105183" y="518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300FB9AF-8791-4EEC-8AFE-0000065FCF45}"/>
                </a:ext>
              </a:extLst>
            </p:cNvPr>
            <p:cNvSpPr/>
            <p:nvPr/>
          </p:nvSpPr>
          <p:spPr>
            <a:xfrm>
              <a:off x="3774913" y="2807576"/>
              <a:ext cx="152323" cy="151094"/>
            </a:xfrm>
            <a:custGeom>
              <a:avLst/>
              <a:gdLst>
                <a:gd name="connsiteX0" fmla="*/ 62496 w 152323"/>
                <a:gd name="connsiteY0" fmla="*/ 20499 h 151094"/>
                <a:gd name="connsiteX1" fmla="*/ 33781 w 152323"/>
                <a:gd name="connsiteY1" fmla="*/ 20499 h 151094"/>
                <a:gd name="connsiteX2" fmla="*/ 25259 w 152323"/>
                <a:gd name="connsiteY2" fmla="*/ 59501 h 151094"/>
                <a:gd name="connsiteX3" fmla="*/ 56891 w 152323"/>
                <a:gd name="connsiteY3" fmla="*/ 59501 h 151094"/>
                <a:gd name="connsiteX4" fmla="*/ 56891 w 152323"/>
                <a:gd name="connsiteY4" fmla="*/ 129598 h 151094"/>
                <a:gd name="connsiteX5" fmla="*/ 25106 w 152323"/>
                <a:gd name="connsiteY5" fmla="*/ 129598 h 151094"/>
                <a:gd name="connsiteX6" fmla="*/ 25106 w 152323"/>
                <a:gd name="connsiteY6" fmla="*/ 142803 h 151094"/>
                <a:gd name="connsiteX7" fmla="*/ 15739 w 152323"/>
                <a:gd name="connsiteY7" fmla="*/ 142803 h 151094"/>
                <a:gd name="connsiteX8" fmla="*/ 15739 w 152323"/>
                <a:gd name="connsiteY8" fmla="*/ 85912 h 151094"/>
                <a:gd name="connsiteX9" fmla="*/ 5605 w 152323"/>
                <a:gd name="connsiteY9" fmla="*/ 103647 h 151094"/>
                <a:gd name="connsiteX10" fmla="*/ 0 w 152323"/>
                <a:gd name="connsiteY10" fmla="*/ 93974 h 151094"/>
                <a:gd name="connsiteX11" fmla="*/ 23186 w 152323"/>
                <a:gd name="connsiteY11" fmla="*/ 20499 h 151094"/>
                <a:gd name="connsiteX12" fmla="*/ 3532 w 152323"/>
                <a:gd name="connsiteY12" fmla="*/ 20499 h 151094"/>
                <a:gd name="connsiteX13" fmla="*/ 3532 w 152323"/>
                <a:gd name="connsiteY13" fmla="*/ 10518 h 151094"/>
                <a:gd name="connsiteX14" fmla="*/ 62496 w 152323"/>
                <a:gd name="connsiteY14" fmla="*/ 10518 h 151094"/>
                <a:gd name="connsiteX15" fmla="*/ 62496 w 152323"/>
                <a:gd name="connsiteY15" fmla="*/ 20499 h 151094"/>
                <a:gd name="connsiteX16" fmla="*/ 47371 w 152323"/>
                <a:gd name="connsiteY16" fmla="*/ 119924 h 151094"/>
                <a:gd name="connsiteX17" fmla="*/ 47371 w 152323"/>
                <a:gd name="connsiteY17" fmla="*/ 69175 h 151094"/>
                <a:gd name="connsiteX18" fmla="*/ 25106 w 152323"/>
                <a:gd name="connsiteY18" fmla="*/ 69175 h 151094"/>
                <a:gd name="connsiteX19" fmla="*/ 25106 w 152323"/>
                <a:gd name="connsiteY19" fmla="*/ 119924 h 151094"/>
                <a:gd name="connsiteX20" fmla="*/ 47371 w 152323"/>
                <a:gd name="connsiteY20" fmla="*/ 119924 h 151094"/>
                <a:gd name="connsiteX21" fmla="*/ 152323 w 152323"/>
                <a:gd name="connsiteY21" fmla="*/ 133820 h 151094"/>
                <a:gd name="connsiteX22" fmla="*/ 152323 w 152323"/>
                <a:gd name="connsiteY22" fmla="*/ 143187 h 151094"/>
                <a:gd name="connsiteX23" fmla="*/ 85759 w 152323"/>
                <a:gd name="connsiteY23" fmla="*/ 143187 h 151094"/>
                <a:gd name="connsiteX24" fmla="*/ 85759 w 152323"/>
                <a:gd name="connsiteY24" fmla="*/ 151095 h 151094"/>
                <a:gd name="connsiteX25" fmla="*/ 75624 w 152323"/>
                <a:gd name="connsiteY25" fmla="*/ 151095 h 151094"/>
                <a:gd name="connsiteX26" fmla="*/ 75624 w 152323"/>
                <a:gd name="connsiteY26" fmla="*/ 79233 h 151094"/>
                <a:gd name="connsiteX27" fmla="*/ 63570 w 152323"/>
                <a:gd name="connsiteY27" fmla="*/ 91133 h 151094"/>
                <a:gd name="connsiteX28" fmla="*/ 57582 w 152323"/>
                <a:gd name="connsiteY28" fmla="*/ 82073 h 151094"/>
                <a:gd name="connsiteX29" fmla="*/ 92592 w 152323"/>
                <a:gd name="connsiteY29" fmla="*/ 29175 h 151094"/>
                <a:gd name="connsiteX30" fmla="*/ 72937 w 152323"/>
                <a:gd name="connsiteY30" fmla="*/ 29175 h 151094"/>
                <a:gd name="connsiteX31" fmla="*/ 72937 w 152323"/>
                <a:gd name="connsiteY31" fmla="*/ 49136 h 151094"/>
                <a:gd name="connsiteX32" fmla="*/ 63417 w 152323"/>
                <a:gd name="connsiteY32" fmla="*/ 49136 h 151094"/>
                <a:gd name="connsiteX33" fmla="*/ 63417 w 152323"/>
                <a:gd name="connsiteY33" fmla="*/ 19655 h 151094"/>
                <a:gd name="connsiteX34" fmla="*/ 95970 w 152323"/>
                <a:gd name="connsiteY34" fmla="*/ 19655 h 151094"/>
                <a:gd name="connsiteX35" fmla="*/ 101421 w 152323"/>
                <a:gd name="connsiteY35" fmla="*/ 0 h 151094"/>
                <a:gd name="connsiteX36" fmla="*/ 114780 w 152323"/>
                <a:gd name="connsiteY36" fmla="*/ 3071 h 151094"/>
                <a:gd name="connsiteX37" fmla="*/ 111095 w 152323"/>
                <a:gd name="connsiteY37" fmla="*/ 4990 h 151094"/>
                <a:gd name="connsiteX38" fmla="*/ 106872 w 152323"/>
                <a:gd name="connsiteY38" fmla="*/ 19655 h 151094"/>
                <a:gd name="connsiteX39" fmla="*/ 149943 w 152323"/>
                <a:gd name="connsiteY39" fmla="*/ 19655 h 151094"/>
                <a:gd name="connsiteX40" fmla="*/ 149943 w 152323"/>
                <a:gd name="connsiteY40" fmla="*/ 49136 h 151094"/>
                <a:gd name="connsiteX41" fmla="*/ 139962 w 152323"/>
                <a:gd name="connsiteY41" fmla="*/ 49136 h 151094"/>
                <a:gd name="connsiteX42" fmla="*/ 139962 w 152323"/>
                <a:gd name="connsiteY42" fmla="*/ 29175 h 151094"/>
                <a:gd name="connsiteX43" fmla="*/ 103724 w 152323"/>
                <a:gd name="connsiteY43" fmla="*/ 29175 h 151094"/>
                <a:gd name="connsiteX44" fmla="*/ 90672 w 152323"/>
                <a:gd name="connsiteY44" fmla="*/ 57735 h 151094"/>
                <a:gd name="connsiteX45" fmla="*/ 109713 w 152323"/>
                <a:gd name="connsiteY45" fmla="*/ 57735 h 151094"/>
                <a:gd name="connsiteX46" fmla="*/ 117928 w 152323"/>
                <a:gd name="connsiteY46" fmla="*/ 36008 h 151094"/>
                <a:gd name="connsiteX47" fmla="*/ 130365 w 152323"/>
                <a:gd name="connsiteY47" fmla="*/ 39847 h 151094"/>
                <a:gd name="connsiteX48" fmla="*/ 127141 w 152323"/>
                <a:gd name="connsiteY48" fmla="*/ 41305 h 151094"/>
                <a:gd name="connsiteX49" fmla="*/ 119924 w 152323"/>
                <a:gd name="connsiteY49" fmla="*/ 57735 h 151094"/>
                <a:gd name="connsiteX50" fmla="*/ 148331 w 152323"/>
                <a:gd name="connsiteY50" fmla="*/ 57735 h 151094"/>
                <a:gd name="connsiteX51" fmla="*/ 148331 w 152323"/>
                <a:gd name="connsiteY51" fmla="*/ 67256 h 151094"/>
                <a:gd name="connsiteX52" fmla="*/ 118542 w 152323"/>
                <a:gd name="connsiteY52" fmla="*/ 67256 h 151094"/>
                <a:gd name="connsiteX53" fmla="*/ 118542 w 152323"/>
                <a:gd name="connsiteY53" fmla="*/ 83532 h 151094"/>
                <a:gd name="connsiteX54" fmla="*/ 144492 w 152323"/>
                <a:gd name="connsiteY54" fmla="*/ 83532 h 151094"/>
                <a:gd name="connsiteX55" fmla="*/ 144492 w 152323"/>
                <a:gd name="connsiteY55" fmla="*/ 92208 h 151094"/>
                <a:gd name="connsiteX56" fmla="*/ 118542 w 152323"/>
                <a:gd name="connsiteY56" fmla="*/ 92208 h 151094"/>
                <a:gd name="connsiteX57" fmla="*/ 118542 w 152323"/>
                <a:gd name="connsiteY57" fmla="*/ 108638 h 151094"/>
                <a:gd name="connsiteX58" fmla="*/ 144492 w 152323"/>
                <a:gd name="connsiteY58" fmla="*/ 108638 h 151094"/>
                <a:gd name="connsiteX59" fmla="*/ 144492 w 152323"/>
                <a:gd name="connsiteY59" fmla="*/ 117313 h 151094"/>
                <a:gd name="connsiteX60" fmla="*/ 118542 w 152323"/>
                <a:gd name="connsiteY60" fmla="*/ 117313 h 151094"/>
                <a:gd name="connsiteX61" fmla="*/ 118542 w 152323"/>
                <a:gd name="connsiteY61" fmla="*/ 133744 h 151094"/>
                <a:gd name="connsiteX62" fmla="*/ 152323 w 152323"/>
                <a:gd name="connsiteY62" fmla="*/ 133744 h 151094"/>
                <a:gd name="connsiteX63" fmla="*/ 108177 w 152323"/>
                <a:gd name="connsiteY63" fmla="*/ 83532 h 151094"/>
                <a:gd name="connsiteX64" fmla="*/ 108177 w 152323"/>
                <a:gd name="connsiteY64" fmla="*/ 67256 h 151094"/>
                <a:gd name="connsiteX65" fmla="*/ 85759 w 152323"/>
                <a:gd name="connsiteY65" fmla="*/ 67256 h 151094"/>
                <a:gd name="connsiteX66" fmla="*/ 85759 w 152323"/>
                <a:gd name="connsiteY66" fmla="*/ 83532 h 151094"/>
                <a:gd name="connsiteX67" fmla="*/ 108177 w 152323"/>
                <a:gd name="connsiteY67" fmla="*/ 83532 h 151094"/>
                <a:gd name="connsiteX68" fmla="*/ 108177 w 152323"/>
                <a:gd name="connsiteY68" fmla="*/ 108638 h 151094"/>
                <a:gd name="connsiteX69" fmla="*/ 108177 w 152323"/>
                <a:gd name="connsiteY69" fmla="*/ 92208 h 151094"/>
                <a:gd name="connsiteX70" fmla="*/ 85759 w 152323"/>
                <a:gd name="connsiteY70" fmla="*/ 92208 h 151094"/>
                <a:gd name="connsiteX71" fmla="*/ 85759 w 152323"/>
                <a:gd name="connsiteY71" fmla="*/ 108638 h 151094"/>
                <a:gd name="connsiteX72" fmla="*/ 108177 w 152323"/>
                <a:gd name="connsiteY72" fmla="*/ 108638 h 151094"/>
                <a:gd name="connsiteX73" fmla="*/ 85759 w 152323"/>
                <a:gd name="connsiteY73" fmla="*/ 117390 h 151094"/>
                <a:gd name="connsiteX74" fmla="*/ 85759 w 152323"/>
                <a:gd name="connsiteY74" fmla="*/ 133820 h 151094"/>
                <a:gd name="connsiteX75" fmla="*/ 108177 w 152323"/>
                <a:gd name="connsiteY75" fmla="*/ 133820 h 151094"/>
                <a:gd name="connsiteX76" fmla="*/ 108177 w 152323"/>
                <a:gd name="connsiteY76" fmla="*/ 117390 h 151094"/>
                <a:gd name="connsiteX77" fmla="*/ 85759 w 152323"/>
                <a:gd name="connsiteY77" fmla="*/ 117390 h 1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2323" h="151094">
                  <a:moveTo>
                    <a:pt x="62496" y="20499"/>
                  </a:moveTo>
                  <a:lnTo>
                    <a:pt x="33781" y="20499"/>
                  </a:lnTo>
                  <a:cubicBezTo>
                    <a:pt x="31555" y="33858"/>
                    <a:pt x="28791" y="47064"/>
                    <a:pt x="25259" y="59501"/>
                  </a:cubicBezTo>
                  <a:lnTo>
                    <a:pt x="56891" y="59501"/>
                  </a:lnTo>
                  <a:lnTo>
                    <a:pt x="56891" y="129598"/>
                  </a:lnTo>
                  <a:lnTo>
                    <a:pt x="25106" y="129598"/>
                  </a:lnTo>
                  <a:lnTo>
                    <a:pt x="25106" y="142803"/>
                  </a:lnTo>
                  <a:lnTo>
                    <a:pt x="15739" y="142803"/>
                  </a:lnTo>
                  <a:lnTo>
                    <a:pt x="15739" y="85912"/>
                  </a:lnTo>
                  <a:cubicBezTo>
                    <a:pt x="12668" y="92515"/>
                    <a:pt x="9290" y="98504"/>
                    <a:pt x="5605" y="103647"/>
                  </a:cubicBezTo>
                  <a:cubicBezTo>
                    <a:pt x="4453" y="101267"/>
                    <a:pt x="1612" y="96200"/>
                    <a:pt x="0" y="93974"/>
                  </a:cubicBezTo>
                  <a:cubicBezTo>
                    <a:pt x="11440" y="77697"/>
                    <a:pt x="19040" y="49827"/>
                    <a:pt x="23186" y="20499"/>
                  </a:cubicBezTo>
                  <a:lnTo>
                    <a:pt x="3532" y="20499"/>
                  </a:lnTo>
                  <a:lnTo>
                    <a:pt x="3532" y="10518"/>
                  </a:lnTo>
                  <a:lnTo>
                    <a:pt x="62496" y="10518"/>
                  </a:lnTo>
                  <a:lnTo>
                    <a:pt x="62496" y="20499"/>
                  </a:lnTo>
                  <a:close/>
                  <a:moveTo>
                    <a:pt x="47371" y="119924"/>
                  </a:moveTo>
                  <a:lnTo>
                    <a:pt x="47371" y="69175"/>
                  </a:lnTo>
                  <a:lnTo>
                    <a:pt x="25106" y="69175"/>
                  </a:lnTo>
                  <a:lnTo>
                    <a:pt x="25106" y="119924"/>
                  </a:lnTo>
                  <a:lnTo>
                    <a:pt x="47371" y="119924"/>
                  </a:lnTo>
                  <a:close/>
                  <a:moveTo>
                    <a:pt x="152323" y="133820"/>
                  </a:moveTo>
                  <a:lnTo>
                    <a:pt x="152323" y="143187"/>
                  </a:lnTo>
                  <a:lnTo>
                    <a:pt x="85759" y="143187"/>
                  </a:lnTo>
                  <a:lnTo>
                    <a:pt x="85759" y="151095"/>
                  </a:lnTo>
                  <a:lnTo>
                    <a:pt x="75624" y="151095"/>
                  </a:lnTo>
                  <a:lnTo>
                    <a:pt x="75624" y="79233"/>
                  </a:lnTo>
                  <a:cubicBezTo>
                    <a:pt x="71939" y="83609"/>
                    <a:pt x="67870" y="87601"/>
                    <a:pt x="63570" y="91133"/>
                  </a:cubicBezTo>
                  <a:cubicBezTo>
                    <a:pt x="62265" y="88753"/>
                    <a:pt x="59348" y="84223"/>
                    <a:pt x="57582" y="82073"/>
                  </a:cubicBezTo>
                  <a:cubicBezTo>
                    <a:pt x="72246" y="70173"/>
                    <a:pt x="83993" y="51286"/>
                    <a:pt x="92592" y="29175"/>
                  </a:cubicBezTo>
                  <a:lnTo>
                    <a:pt x="72937" y="29175"/>
                  </a:lnTo>
                  <a:lnTo>
                    <a:pt x="72937" y="49136"/>
                  </a:lnTo>
                  <a:lnTo>
                    <a:pt x="63417" y="49136"/>
                  </a:lnTo>
                  <a:lnTo>
                    <a:pt x="63417" y="19655"/>
                  </a:lnTo>
                  <a:lnTo>
                    <a:pt x="95970" y="19655"/>
                  </a:lnTo>
                  <a:cubicBezTo>
                    <a:pt x="98043" y="13359"/>
                    <a:pt x="99809" y="6756"/>
                    <a:pt x="101421" y="0"/>
                  </a:cubicBezTo>
                  <a:lnTo>
                    <a:pt x="114780" y="3071"/>
                  </a:lnTo>
                  <a:cubicBezTo>
                    <a:pt x="114473" y="4376"/>
                    <a:pt x="113168" y="4990"/>
                    <a:pt x="111095" y="4990"/>
                  </a:cubicBezTo>
                  <a:cubicBezTo>
                    <a:pt x="109790" y="9981"/>
                    <a:pt x="108331" y="14818"/>
                    <a:pt x="106872" y="19655"/>
                  </a:cubicBezTo>
                  <a:lnTo>
                    <a:pt x="149943" y="19655"/>
                  </a:lnTo>
                  <a:lnTo>
                    <a:pt x="149943" y="49136"/>
                  </a:lnTo>
                  <a:lnTo>
                    <a:pt x="139962" y="49136"/>
                  </a:lnTo>
                  <a:lnTo>
                    <a:pt x="139962" y="29175"/>
                  </a:lnTo>
                  <a:lnTo>
                    <a:pt x="103724" y="29175"/>
                  </a:lnTo>
                  <a:cubicBezTo>
                    <a:pt x="100039" y="39309"/>
                    <a:pt x="95663" y="48830"/>
                    <a:pt x="90672" y="57735"/>
                  </a:cubicBezTo>
                  <a:lnTo>
                    <a:pt x="109713" y="57735"/>
                  </a:lnTo>
                  <a:cubicBezTo>
                    <a:pt x="112784" y="50979"/>
                    <a:pt x="116162" y="42227"/>
                    <a:pt x="117928" y="36008"/>
                  </a:cubicBezTo>
                  <a:lnTo>
                    <a:pt x="130365" y="39847"/>
                  </a:lnTo>
                  <a:cubicBezTo>
                    <a:pt x="130058" y="40845"/>
                    <a:pt x="128907" y="41305"/>
                    <a:pt x="127141" y="41305"/>
                  </a:cubicBezTo>
                  <a:cubicBezTo>
                    <a:pt x="125375" y="45989"/>
                    <a:pt x="122611" y="52284"/>
                    <a:pt x="119924" y="57735"/>
                  </a:cubicBezTo>
                  <a:lnTo>
                    <a:pt x="148331" y="57735"/>
                  </a:lnTo>
                  <a:lnTo>
                    <a:pt x="148331" y="67256"/>
                  </a:lnTo>
                  <a:lnTo>
                    <a:pt x="118542" y="67256"/>
                  </a:lnTo>
                  <a:lnTo>
                    <a:pt x="118542" y="83532"/>
                  </a:lnTo>
                  <a:lnTo>
                    <a:pt x="144492" y="83532"/>
                  </a:lnTo>
                  <a:lnTo>
                    <a:pt x="144492" y="92208"/>
                  </a:lnTo>
                  <a:lnTo>
                    <a:pt x="118542" y="92208"/>
                  </a:lnTo>
                  <a:lnTo>
                    <a:pt x="118542" y="108638"/>
                  </a:lnTo>
                  <a:lnTo>
                    <a:pt x="144492" y="108638"/>
                  </a:lnTo>
                  <a:lnTo>
                    <a:pt x="144492" y="117313"/>
                  </a:lnTo>
                  <a:lnTo>
                    <a:pt x="118542" y="117313"/>
                  </a:lnTo>
                  <a:lnTo>
                    <a:pt x="118542" y="133744"/>
                  </a:lnTo>
                  <a:lnTo>
                    <a:pt x="152323" y="133744"/>
                  </a:lnTo>
                  <a:close/>
                  <a:moveTo>
                    <a:pt x="108177" y="83532"/>
                  </a:moveTo>
                  <a:lnTo>
                    <a:pt x="108177" y="67256"/>
                  </a:lnTo>
                  <a:lnTo>
                    <a:pt x="85759" y="67256"/>
                  </a:lnTo>
                  <a:lnTo>
                    <a:pt x="85759" y="83532"/>
                  </a:lnTo>
                  <a:lnTo>
                    <a:pt x="108177" y="83532"/>
                  </a:lnTo>
                  <a:close/>
                  <a:moveTo>
                    <a:pt x="108177" y="108638"/>
                  </a:moveTo>
                  <a:lnTo>
                    <a:pt x="108177" y="92208"/>
                  </a:lnTo>
                  <a:lnTo>
                    <a:pt x="85759" y="92208"/>
                  </a:lnTo>
                  <a:lnTo>
                    <a:pt x="85759" y="108638"/>
                  </a:lnTo>
                  <a:lnTo>
                    <a:pt x="108177" y="108638"/>
                  </a:lnTo>
                  <a:close/>
                  <a:moveTo>
                    <a:pt x="85759" y="117390"/>
                  </a:moveTo>
                  <a:lnTo>
                    <a:pt x="85759" y="133820"/>
                  </a:lnTo>
                  <a:lnTo>
                    <a:pt x="108177" y="133820"/>
                  </a:lnTo>
                  <a:lnTo>
                    <a:pt x="108177" y="117390"/>
                  </a:lnTo>
                  <a:lnTo>
                    <a:pt x="85759" y="1173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94908558-44C2-4024-ACB0-D3A32B2B1CDE}"/>
                </a:ext>
              </a:extLst>
            </p:cNvPr>
            <p:cNvSpPr/>
            <p:nvPr/>
          </p:nvSpPr>
          <p:spPr>
            <a:xfrm>
              <a:off x="3938215" y="2813718"/>
              <a:ext cx="152476" cy="142188"/>
            </a:xfrm>
            <a:custGeom>
              <a:avLst/>
              <a:gdLst>
                <a:gd name="connsiteX0" fmla="*/ 58043 w 152476"/>
                <a:gd name="connsiteY0" fmla="*/ 21421 h 142188"/>
                <a:gd name="connsiteX1" fmla="*/ 58043 w 152476"/>
                <a:gd name="connsiteY1" fmla="*/ 30480 h 142188"/>
                <a:gd name="connsiteX2" fmla="*/ 0 w 152476"/>
                <a:gd name="connsiteY2" fmla="*/ 30480 h 142188"/>
                <a:gd name="connsiteX3" fmla="*/ 0 w 152476"/>
                <a:gd name="connsiteY3" fmla="*/ 21421 h 142188"/>
                <a:gd name="connsiteX4" fmla="*/ 58043 w 152476"/>
                <a:gd name="connsiteY4" fmla="*/ 21421 h 142188"/>
                <a:gd name="connsiteX5" fmla="*/ 53513 w 152476"/>
                <a:gd name="connsiteY5" fmla="*/ 87217 h 142188"/>
                <a:gd name="connsiteX6" fmla="*/ 53513 w 152476"/>
                <a:gd name="connsiteY6" fmla="*/ 134588 h 142188"/>
                <a:gd name="connsiteX7" fmla="*/ 16430 w 152476"/>
                <a:gd name="connsiteY7" fmla="*/ 134588 h 142188"/>
                <a:gd name="connsiteX8" fmla="*/ 16430 w 152476"/>
                <a:gd name="connsiteY8" fmla="*/ 142189 h 142188"/>
                <a:gd name="connsiteX9" fmla="*/ 7063 w 152476"/>
                <a:gd name="connsiteY9" fmla="*/ 142189 h 142188"/>
                <a:gd name="connsiteX10" fmla="*/ 7063 w 152476"/>
                <a:gd name="connsiteY10" fmla="*/ 87217 h 142188"/>
                <a:gd name="connsiteX11" fmla="*/ 53513 w 152476"/>
                <a:gd name="connsiteY11" fmla="*/ 87217 h 142188"/>
                <a:gd name="connsiteX12" fmla="*/ 53359 w 152476"/>
                <a:gd name="connsiteY12" fmla="*/ 43379 h 142188"/>
                <a:gd name="connsiteX13" fmla="*/ 53359 w 152476"/>
                <a:gd name="connsiteY13" fmla="*/ 52208 h 142188"/>
                <a:gd name="connsiteX14" fmla="*/ 7294 w 152476"/>
                <a:gd name="connsiteY14" fmla="*/ 52208 h 142188"/>
                <a:gd name="connsiteX15" fmla="*/ 7294 w 152476"/>
                <a:gd name="connsiteY15" fmla="*/ 43379 h 142188"/>
                <a:gd name="connsiteX16" fmla="*/ 53359 w 152476"/>
                <a:gd name="connsiteY16" fmla="*/ 43379 h 142188"/>
                <a:gd name="connsiteX17" fmla="*/ 7294 w 152476"/>
                <a:gd name="connsiteY17" fmla="*/ 74165 h 142188"/>
                <a:gd name="connsiteX18" fmla="*/ 7294 w 152476"/>
                <a:gd name="connsiteY18" fmla="*/ 65336 h 142188"/>
                <a:gd name="connsiteX19" fmla="*/ 53359 w 152476"/>
                <a:gd name="connsiteY19" fmla="*/ 65336 h 142188"/>
                <a:gd name="connsiteX20" fmla="*/ 53359 w 152476"/>
                <a:gd name="connsiteY20" fmla="*/ 74165 h 142188"/>
                <a:gd name="connsiteX21" fmla="*/ 7294 w 152476"/>
                <a:gd name="connsiteY21" fmla="*/ 74165 h 142188"/>
                <a:gd name="connsiteX22" fmla="*/ 52745 w 152476"/>
                <a:gd name="connsiteY22" fmla="*/ 0 h 142188"/>
                <a:gd name="connsiteX23" fmla="*/ 52745 w 152476"/>
                <a:gd name="connsiteY23" fmla="*/ 8829 h 142188"/>
                <a:gd name="connsiteX24" fmla="*/ 8061 w 152476"/>
                <a:gd name="connsiteY24" fmla="*/ 8829 h 142188"/>
                <a:gd name="connsiteX25" fmla="*/ 8061 w 152476"/>
                <a:gd name="connsiteY25" fmla="*/ 0 h 142188"/>
                <a:gd name="connsiteX26" fmla="*/ 52745 w 152476"/>
                <a:gd name="connsiteY26" fmla="*/ 0 h 142188"/>
                <a:gd name="connsiteX27" fmla="*/ 43992 w 152476"/>
                <a:gd name="connsiteY27" fmla="*/ 96431 h 142188"/>
                <a:gd name="connsiteX28" fmla="*/ 16430 w 152476"/>
                <a:gd name="connsiteY28" fmla="*/ 96431 h 142188"/>
                <a:gd name="connsiteX29" fmla="*/ 16430 w 152476"/>
                <a:gd name="connsiteY29" fmla="*/ 125452 h 142188"/>
                <a:gd name="connsiteX30" fmla="*/ 43992 w 152476"/>
                <a:gd name="connsiteY30" fmla="*/ 125452 h 142188"/>
                <a:gd name="connsiteX31" fmla="*/ 43992 w 152476"/>
                <a:gd name="connsiteY31" fmla="*/ 96431 h 142188"/>
                <a:gd name="connsiteX32" fmla="*/ 77543 w 152476"/>
                <a:gd name="connsiteY32" fmla="*/ 95893 h 142188"/>
                <a:gd name="connsiteX33" fmla="*/ 63340 w 152476"/>
                <a:gd name="connsiteY33" fmla="*/ 134281 h 142188"/>
                <a:gd name="connsiteX34" fmla="*/ 55125 w 152476"/>
                <a:gd name="connsiteY34" fmla="*/ 128830 h 142188"/>
                <a:gd name="connsiteX35" fmla="*/ 68484 w 152476"/>
                <a:gd name="connsiteY35" fmla="*/ 93513 h 142188"/>
                <a:gd name="connsiteX36" fmla="*/ 77543 w 152476"/>
                <a:gd name="connsiteY36" fmla="*/ 95893 h 142188"/>
                <a:gd name="connsiteX37" fmla="*/ 105720 w 152476"/>
                <a:gd name="connsiteY37" fmla="*/ 9828 h 142188"/>
                <a:gd name="connsiteX38" fmla="*/ 100423 w 152476"/>
                <a:gd name="connsiteY38" fmla="*/ 31402 h 142188"/>
                <a:gd name="connsiteX39" fmla="*/ 120231 w 152476"/>
                <a:gd name="connsiteY39" fmla="*/ 42841 h 142188"/>
                <a:gd name="connsiteX40" fmla="*/ 114780 w 152476"/>
                <a:gd name="connsiteY40" fmla="*/ 51363 h 142188"/>
                <a:gd name="connsiteX41" fmla="*/ 96737 w 152476"/>
                <a:gd name="connsiteY41" fmla="*/ 40231 h 142188"/>
                <a:gd name="connsiteX42" fmla="*/ 66718 w 152476"/>
                <a:gd name="connsiteY42" fmla="*/ 71171 h 142188"/>
                <a:gd name="connsiteX43" fmla="*/ 59962 w 152476"/>
                <a:gd name="connsiteY43" fmla="*/ 63417 h 142188"/>
                <a:gd name="connsiteX44" fmla="*/ 87832 w 152476"/>
                <a:gd name="connsiteY44" fmla="*/ 35701 h 142188"/>
                <a:gd name="connsiteX45" fmla="*/ 66104 w 152476"/>
                <a:gd name="connsiteY45" fmla="*/ 26488 h 142188"/>
                <a:gd name="connsiteX46" fmla="*/ 71401 w 152476"/>
                <a:gd name="connsiteY46" fmla="*/ 18733 h 142188"/>
                <a:gd name="connsiteX47" fmla="*/ 91363 w 152476"/>
                <a:gd name="connsiteY47" fmla="*/ 26795 h 142188"/>
                <a:gd name="connsiteX48" fmla="*/ 95586 w 152476"/>
                <a:gd name="connsiteY48" fmla="*/ 9674 h 142188"/>
                <a:gd name="connsiteX49" fmla="*/ 67409 w 152476"/>
                <a:gd name="connsiteY49" fmla="*/ 9674 h 142188"/>
                <a:gd name="connsiteX50" fmla="*/ 67409 w 152476"/>
                <a:gd name="connsiteY50" fmla="*/ 307 h 142188"/>
                <a:gd name="connsiteX51" fmla="*/ 135279 w 152476"/>
                <a:gd name="connsiteY51" fmla="*/ 307 h 142188"/>
                <a:gd name="connsiteX52" fmla="*/ 139962 w 152476"/>
                <a:gd name="connsiteY52" fmla="*/ 154 h 142188"/>
                <a:gd name="connsiteX53" fmla="*/ 145797 w 152476"/>
                <a:gd name="connsiteY53" fmla="*/ 768 h 142188"/>
                <a:gd name="connsiteX54" fmla="*/ 138196 w 152476"/>
                <a:gd name="connsiteY54" fmla="*/ 62496 h 142188"/>
                <a:gd name="connsiteX55" fmla="*/ 122688 w 152476"/>
                <a:gd name="connsiteY55" fmla="*/ 67179 h 142188"/>
                <a:gd name="connsiteX56" fmla="*/ 108638 w 152476"/>
                <a:gd name="connsiteY56" fmla="*/ 66718 h 142188"/>
                <a:gd name="connsiteX57" fmla="*/ 105720 w 152476"/>
                <a:gd name="connsiteY57" fmla="*/ 57198 h 142188"/>
                <a:gd name="connsiteX58" fmla="*/ 125068 w 152476"/>
                <a:gd name="connsiteY58" fmla="*/ 57812 h 142188"/>
                <a:gd name="connsiteX59" fmla="*/ 129290 w 152476"/>
                <a:gd name="connsiteY59" fmla="*/ 56200 h 142188"/>
                <a:gd name="connsiteX60" fmla="*/ 134895 w 152476"/>
                <a:gd name="connsiteY60" fmla="*/ 9597 h 142188"/>
                <a:gd name="connsiteX61" fmla="*/ 105720 w 152476"/>
                <a:gd name="connsiteY61" fmla="*/ 9597 h 142188"/>
                <a:gd name="connsiteX62" fmla="*/ 94818 w 152476"/>
                <a:gd name="connsiteY62" fmla="*/ 127371 h 142188"/>
                <a:gd name="connsiteX63" fmla="*/ 100116 w 152476"/>
                <a:gd name="connsiteY63" fmla="*/ 131747 h 142188"/>
                <a:gd name="connsiteX64" fmla="*/ 115931 w 152476"/>
                <a:gd name="connsiteY64" fmla="*/ 131747 h 142188"/>
                <a:gd name="connsiteX65" fmla="*/ 121229 w 152476"/>
                <a:gd name="connsiteY65" fmla="*/ 113552 h 142188"/>
                <a:gd name="connsiteX66" fmla="*/ 130442 w 152476"/>
                <a:gd name="connsiteY66" fmla="*/ 117544 h 142188"/>
                <a:gd name="connsiteX67" fmla="*/ 116929 w 152476"/>
                <a:gd name="connsiteY67" fmla="*/ 141421 h 142188"/>
                <a:gd name="connsiteX68" fmla="*/ 98887 w 152476"/>
                <a:gd name="connsiteY68" fmla="*/ 141421 h 142188"/>
                <a:gd name="connsiteX69" fmla="*/ 84683 w 152476"/>
                <a:gd name="connsiteY69" fmla="*/ 127371 h 142188"/>
                <a:gd name="connsiteX70" fmla="*/ 84683 w 152476"/>
                <a:gd name="connsiteY70" fmla="*/ 88676 h 142188"/>
                <a:gd name="connsiteX71" fmla="*/ 97889 w 152476"/>
                <a:gd name="connsiteY71" fmla="*/ 89674 h 142188"/>
                <a:gd name="connsiteX72" fmla="*/ 94818 w 152476"/>
                <a:gd name="connsiteY72" fmla="*/ 91747 h 142188"/>
                <a:gd name="connsiteX73" fmla="*/ 94818 w 152476"/>
                <a:gd name="connsiteY73" fmla="*/ 127371 h 142188"/>
                <a:gd name="connsiteX74" fmla="*/ 115087 w 152476"/>
                <a:gd name="connsiteY74" fmla="*/ 94665 h 142188"/>
                <a:gd name="connsiteX75" fmla="*/ 86373 w 152476"/>
                <a:gd name="connsiteY75" fmla="*/ 71785 h 142188"/>
                <a:gd name="connsiteX76" fmla="*/ 93282 w 152476"/>
                <a:gd name="connsiteY76" fmla="*/ 65490 h 142188"/>
                <a:gd name="connsiteX77" fmla="*/ 122304 w 152476"/>
                <a:gd name="connsiteY77" fmla="*/ 87755 h 142188"/>
                <a:gd name="connsiteX78" fmla="*/ 115087 w 152476"/>
                <a:gd name="connsiteY78" fmla="*/ 94665 h 142188"/>
                <a:gd name="connsiteX79" fmla="*/ 142650 w 152476"/>
                <a:gd name="connsiteY79" fmla="*/ 133974 h 142188"/>
                <a:gd name="connsiteX80" fmla="*/ 124761 w 152476"/>
                <a:gd name="connsiteY80" fmla="*/ 94818 h 142188"/>
                <a:gd name="connsiteX81" fmla="*/ 133590 w 152476"/>
                <a:gd name="connsiteY81" fmla="*/ 91287 h 142188"/>
                <a:gd name="connsiteX82" fmla="*/ 152477 w 152476"/>
                <a:gd name="connsiteY82" fmla="*/ 129982 h 142188"/>
                <a:gd name="connsiteX83" fmla="*/ 142650 w 152476"/>
                <a:gd name="connsiteY83" fmla="*/ 133974 h 1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2476" h="142188">
                  <a:moveTo>
                    <a:pt x="58043" y="21421"/>
                  </a:moveTo>
                  <a:lnTo>
                    <a:pt x="58043" y="30480"/>
                  </a:lnTo>
                  <a:lnTo>
                    <a:pt x="0" y="30480"/>
                  </a:lnTo>
                  <a:lnTo>
                    <a:pt x="0" y="21421"/>
                  </a:lnTo>
                  <a:lnTo>
                    <a:pt x="58043" y="21421"/>
                  </a:lnTo>
                  <a:close/>
                  <a:moveTo>
                    <a:pt x="53513" y="87217"/>
                  </a:moveTo>
                  <a:lnTo>
                    <a:pt x="53513" y="134588"/>
                  </a:lnTo>
                  <a:lnTo>
                    <a:pt x="16430" y="134588"/>
                  </a:lnTo>
                  <a:lnTo>
                    <a:pt x="16430" y="142189"/>
                  </a:lnTo>
                  <a:lnTo>
                    <a:pt x="7063" y="142189"/>
                  </a:lnTo>
                  <a:lnTo>
                    <a:pt x="7063" y="87217"/>
                  </a:lnTo>
                  <a:lnTo>
                    <a:pt x="53513" y="87217"/>
                  </a:lnTo>
                  <a:close/>
                  <a:moveTo>
                    <a:pt x="53359" y="43379"/>
                  </a:moveTo>
                  <a:lnTo>
                    <a:pt x="53359" y="52208"/>
                  </a:lnTo>
                  <a:lnTo>
                    <a:pt x="7294" y="52208"/>
                  </a:lnTo>
                  <a:lnTo>
                    <a:pt x="7294" y="43379"/>
                  </a:lnTo>
                  <a:lnTo>
                    <a:pt x="53359" y="43379"/>
                  </a:lnTo>
                  <a:close/>
                  <a:moveTo>
                    <a:pt x="7294" y="74165"/>
                  </a:moveTo>
                  <a:lnTo>
                    <a:pt x="7294" y="65336"/>
                  </a:lnTo>
                  <a:lnTo>
                    <a:pt x="53359" y="65336"/>
                  </a:lnTo>
                  <a:lnTo>
                    <a:pt x="53359" y="74165"/>
                  </a:lnTo>
                  <a:lnTo>
                    <a:pt x="7294" y="74165"/>
                  </a:lnTo>
                  <a:close/>
                  <a:moveTo>
                    <a:pt x="52745" y="0"/>
                  </a:moveTo>
                  <a:lnTo>
                    <a:pt x="52745" y="8829"/>
                  </a:lnTo>
                  <a:lnTo>
                    <a:pt x="8061" y="8829"/>
                  </a:lnTo>
                  <a:lnTo>
                    <a:pt x="8061" y="0"/>
                  </a:lnTo>
                  <a:lnTo>
                    <a:pt x="52745" y="0"/>
                  </a:lnTo>
                  <a:close/>
                  <a:moveTo>
                    <a:pt x="43992" y="96431"/>
                  </a:moveTo>
                  <a:lnTo>
                    <a:pt x="16430" y="96431"/>
                  </a:lnTo>
                  <a:lnTo>
                    <a:pt x="16430" y="125452"/>
                  </a:lnTo>
                  <a:lnTo>
                    <a:pt x="43992" y="125452"/>
                  </a:lnTo>
                  <a:lnTo>
                    <a:pt x="43992" y="96431"/>
                  </a:lnTo>
                  <a:close/>
                  <a:moveTo>
                    <a:pt x="77543" y="95893"/>
                  </a:moveTo>
                  <a:cubicBezTo>
                    <a:pt x="75624" y="109943"/>
                    <a:pt x="72093" y="125222"/>
                    <a:pt x="63340" y="134281"/>
                  </a:cubicBezTo>
                  <a:lnTo>
                    <a:pt x="55125" y="128830"/>
                  </a:lnTo>
                  <a:cubicBezTo>
                    <a:pt x="63033" y="120922"/>
                    <a:pt x="66871" y="106719"/>
                    <a:pt x="68484" y="93513"/>
                  </a:cubicBezTo>
                  <a:lnTo>
                    <a:pt x="77543" y="95893"/>
                  </a:lnTo>
                  <a:close/>
                  <a:moveTo>
                    <a:pt x="105720" y="9828"/>
                  </a:moveTo>
                  <a:cubicBezTo>
                    <a:pt x="104415" y="16737"/>
                    <a:pt x="102803" y="24185"/>
                    <a:pt x="100423" y="31402"/>
                  </a:cubicBezTo>
                  <a:cubicBezTo>
                    <a:pt x="108177" y="35240"/>
                    <a:pt x="115241" y="39309"/>
                    <a:pt x="120231" y="42841"/>
                  </a:cubicBezTo>
                  <a:lnTo>
                    <a:pt x="114780" y="51363"/>
                  </a:lnTo>
                  <a:cubicBezTo>
                    <a:pt x="110250" y="47985"/>
                    <a:pt x="103801" y="44146"/>
                    <a:pt x="96737" y="40231"/>
                  </a:cubicBezTo>
                  <a:cubicBezTo>
                    <a:pt x="90902" y="52515"/>
                    <a:pt x="81920" y="63571"/>
                    <a:pt x="66718" y="71171"/>
                  </a:cubicBezTo>
                  <a:cubicBezTo>
                    <a:pt x="65413" y="68945"/>
                    <a:pt x="62188" y="65183"/>
                    <a:pt x="59962" y="63417"/>
                  </a:cubicBezTo>
                  <a:cubicBezTo>
                    <a:pt x="73858" y="56814"/>
                    <a:pt x="82380" y="46833"/>
                    <a:pt x="87832" y="35701"/>
                  </a:cubicBezTo>
                  <a:cubicBezTo>
                    <a:pt x="80615" y="32169"/>
                    <a:pt x="73014" y="28945"/>
                    <a:pt x="66104" y="26488"/>
                  </a:cubicBezTo>
                  <a:lnTo>
                    <a:pt x="71401" y="18733"/>
                  </a:lnTo>
                  <a:cubicBezTo>
                    <a:pt x="77851" y="20960"/>
                    <a:pt x="84607" y="23724"/>
                    <a:pt x="91363" y="26795"/>
                  </a:cubicBezTo>
                  <a:cubicBezTo>
                    <a:pt x="93282" y="21190"/>
                    <a:pt x="94588" y="15355"/>
                    <a:pt x="95586" y="9674"/>
                  </a:cubicBezTo>
                  <a:lnTo>
                    <a:pt x="67409" y="9674"/>
                  </a:lnTo>
                  <a:lnTo>
                    <a:pt x="67409" y="307"/>
                  </a:lnTo>
                  <a:lnTo>
                    <a:pt x="135279" y="307"/>
                  </a:lnTo>
                  <a:lnTo>
                    <a:pt x="139962" y="154"/>
                  </a:lnTo>
                  <a:lnTo>
                    <a:pt x="145797" y="768"/>
                  </a:lnTo>
                  <a:cubicBezTo>
                    <a:pt x="144799" y="7063"/>
                    <a:pt x="144799" y="55125"/>
                    <a:pt x="138196" y="62496"/>
                  </a:cubicBezTo>
                  <a:cubicBezTo>
                    <a:pt x="134358" y="67179"/>
                    <a:pt x="130288" y="67179"/>
                    <a:pt x="122688" y="67179"/>
                  </a:cubicBezTo>
                  <a:cubicBezTo>
                    <a:pt x="118695" y="67179"/>
                    <a:pt x="113628" y="67025"/>
                    <a:pt x="108638" y="66718"/>
                  </a:cubicBezTo>
                  <a:cubicBezTo>
                    <a:pt x="108484" y="63801"/>
                    <a:pt x="107486" y="59808"/>
                    <a:pt x="105720" y="57198"/>
                  </a:cubicBezTo>
                  <a:cubicBezTo>
                    <a:pt x="114242" y="57812"/>
                    <a:pt x="117774" y="57812"/>
                    <a:pt x="125068" y="57812"/>
                  </a:cubicBezTo>
                  <a:cubicBezTo>
                    <a:pt x="126987" y="57812"/>
                    <a:pt x="128139" y="57505"/>
                    <a:pt x="129290" y="56200"/>
                  </a:cubicBezTo>
                  <a:cubicBezTo>
                    <a:pt x="132055" y="52976"/>
                    <a:pt x="133667" y="41229"/>
                    <a:pt x="134895" y="9597"/>
                  </a:cubicBezTo>
                  <a:lnTo>
                    <a:pt x="105720" y="9597"/>
                  </a:lnTo>
                  <a:close/>
                  <a:moveTo>
                    <a:pt x="94818" y="127371"/>
                  </a:moveTo>
                  <a:cubicBezTo>
                    <a:pt x="94818" y="131056"/>
                    <a:pt x="95432" y="131747"/>
                    <a:pt x="100116" y="131747"/>
                  </a:cubicBezTo>
                  <a:lnTo>
                    <a:pt x="115931" y="131747"/>
                  </a:lnTo>
                  <a:cubicBezTo>
                    <a:pt x="120154" y="131747"/>
                    <a:pt x="120922" y="129674"/>
                    <a:pt x="121229" y="113552"/>
                  </a:cubicBezTo>
                  <a:cubicBezTo>
                    <a:pt x="123456" y="115164"/>
                    <a:pt x="127678" y="116776"/>
                    <a:pt x="130442" y="117544"/>
                  </a:cubicBezTo>
                  <a:cubicBezTo>
                    <a:pt x="129444" y="136738"/>
                    <a:pt x="126603" y="141421"/>
                    <a:pt x="116929" y="141421"/>
                  </a:cubicBezTo>
                  <a:lnTo>
                    <a:pt x="98887" y="141421"/>
                  </a:lnTo>
                  <a:cubicBezTo>
                    <a:pt x="87448" y="141421"/>
                    <a:pt x="84683" y="138350"/>
                    <a:pt x="84683" y="127371"/>
                  </a:cubicBezTo>
                  <a:lnTo>
                    <a:pt x="84683" y="88676"/>
                  </a:lnTo>
                  <a:lnTo>
                    <a:pt x="97889" y="89674"/>
                  </a:lnTo>
                  <a:cubicBezTo>
                    <a:pt x="97735" y="90672"/>
                    <a:pt x="96737" y="91440"/>
                    <a:pt x="94818" y="91747"/>
                  </a:cubicBezTo>
                  <a:lnTo>
                    <a:pt x="94818" y="127371"/>
                  </a:lnTo>
                  <a:close/>
                  <a:moveTo>
                    <a:pt x="115087" y="94665"/>
                  </a:moveTo>
                  <a:cubicBezTo>
                    <a:pt x="109252" y="87755"/>
                    <a:pt x="97045" y="78081"/>
                    <a:pt x="86373" y="71785"/>
                  </a:cubicBezTo>
                  <a:lnTo>
                    <a:pt x="93282" y="65490"/>
                  </a:lnTo>
                  <a:cubicBezTo>
                    <a:pt x="103724" y="71632"/>
                    <a:pt x="116315" y="80768"/>
                    <a:pt x="122304" y="87755"/>
                  </a:cubicBezTo>
                  <a:lnTo>
                    <a:pt x="115087" y="94665"/>
                  </a:lnTo>
                  <a:close/>
                  <a:moveTo>
                    <a:pt x="142650" y="133974"/>
                  </a:moveTo>
                  <a:cubicBezTo>
                    <a:pt x="140577" y="122995"/>
                    <a:pt x="133283" y="106719"/>
                    <a:pt x="124761" y="94818"/>
                  </a:cubicBezTo>
                  <a:lnTo>
                    <a:pt x="133590" y="91287"/>
                  </a:lnTo>
                  <a:cubicBezTo>
                    <a:pt x="142419" y="103033"/>
                    <a:pt x="149866" y="119003"/>
                    <a:pt x="152477" y="129982"/>
                  </a:cubicBezTo>
                  <a:lnTo>
                    <a:pt x="142650" y="13397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EC883B48-8450-499E-BCA0-C2E506704574}"/>
                </a:ext>
              </a:extLst>
            </p:cNvPr>
            <p:cNvSpPr/>
            <p:nvPr/>
          </p:nvSpPr>
          <p:spPr>
            <a:xfrm>
              <a:off x="4096373" y="2839361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1 h 118311"/>
                <a:gd name="connsiteX2" fmla="*/ 0 w 53666"/>
                <a:gd name="connsiteY2" fmla="*/ 118311 h 118311"/>
                <a:gd name="connsiteX3" fmla="*/ 0 w 53666"/>
                <a:gd name="connsiteY3" fmla="*/ 109789 h 118311"/>
                <a:gd name="connsiteX4" fmla="*/ 45298 w 53666"/>
                <a:gd name="connsiteY4" fmla="*/ 109789 h 118311"/>
                <a:gd name="connsiteX5" fmla="*/ 45298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1"/>
                  </a:lnTo>
                  <a:lnTo>
                    <a:pt x="0" y="118311"/>
                  </a:lnTo>
                  <a:lnTo>
                    <a:pt x="0" y="109789"/>
                  </a:lnTo>
                  <a:lnTo>
                    <a:pt x="45298" y="109789"/>
                  </a:lnTo>
                  <a:lnTo>
                    <a:pt x="45298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B57B4EFF-2DA8-4219-B602-299B66269CF6}"/>
                </a:ext>
              </a:extLst>
            </p:cNvPr>
            <p:cNvSpPr/>
            <p:nvPr/>
          </p:nvSpPr>
          <p:spPr>
            <a:xfrm>
              <a:off x="4177065" y="2913220"/>
              <a:ext cx="44990" cy="44453"/>
            </a:xfrm>
            <a:custGeom>
              <a:avLst/>
              <a:gdLst>
                <a:gd name="connsiteX0" fmla="*/ 8522 w 44990"/>
                <a:gd name="connsiteY0" fmla="*/ 0 h 44453"/>
                <a:gd name="connsiteX1" fmla="*/ 44991 w 44990"/>
                <a:gd name="connsiteY1" fmla="*/ 35624 h 44453"/>
                <a:gd name="connsiteX2" fmla="*/ 35317 w 44990"/>
                <a:gd name="connsiteY2" fmla="*/ 44453 h 44453"/>
                <a:gd name="connsiteX3" fmla="*/ 0 w 44990"/>
                <a:gd name="connsiteY3" fmla="*/ 7524 h 44453"/>
                <a:gd name="connsiteX4" fmla="*/ 8522 w 44990"/>
                <a:gd name="connsiteY4" fmla="*/ 0 h 4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453">
                  <a:moveTo>
                    <a:pt x="8522" y="0"/>
                  </a:moveTo>
                  <a:cubicBezTo>
                    <a:pt x="20422" y="9520"/>
                    <a:pt x="36238" y="25490"/>
                    <a:pt x="44991" y="35624"/>
                  </a:cubicBezTo>
                  <a:lnTo>
                    <a:pt x="35317" y="44453"/>
                  </a:lnTo>
                  <a:cubicBezTo>
                    <a:pt x="27255" y="34165"/>
                    <a:pt x="10825" y="17198"/>
                    <a:pt x="0" y="7524"/>
                  </a:cubicBezTo>
                  <a:lnTo>
                    <a:pt x="852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9D8C77BB-D581-4EDF-B0AC-7A30D7A91CB5}"/>
                </a:ext>
              </a:extLst>
            </p:cNvPr>
            <p:cNvSpPr/>
            <p:nvPr/>
          </p:nvSpPr>
          <p:spPr>
            <a:xfrm>
              <a:off x="4281326" y="2806194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6 w 53666"/>
                <a:gd name="connsiteY2" fmla="*/ 0 h 118311"/>
                <a:gd name="connsiteX3" fmla="*/ 53666 w 53666"/>
                <a:gd name="connsiteY3" fmla="*/ 8369 h 118311"/>
                <a:gd name="connsiteX4" fmla="*/ 8368 w 53666"/>
                <a:gd name="connsiteY4" fmla="*/ 8369 h 118311"/>
                <a:gd name="connsiteX5" fmla="*/ 8368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6" y="0"/>
                  </a:lnTo>
                  <a:lnTo>
                    <a:pt x="53666" y="8369"/>
                  </a:lnTo>
                  <a:lnTo>
                    <a:pt x="8368" y="8369"/>
                  </a:lnTo>
                  <a:lnTo>
                    <a:pt x="8368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42864A26-8FC2-42F1-8A6B-52E0D834FC1D}"/>
                </a:ext>
              </a:extLst>
            </p:cNvPr>
            <p:cNvSpPr/>
            <p:nvPr/>
          </p:nvSpPr>
          <p:spPr>
            <a:xfrm>
              <a:off x="4339676" y="2807806"/>
              <a:ext cx="153014" cy="150020"/>
            </a:xfrm>
            <a:custGeom>
              <a:avLst/>
              <a:gdLst>
                <a:gd name="connsiteX0" fmla="*/ 43992 w 153014"/>
                <a:gd name="connsiteY0" fmla="*/ 61037 h 150020"/>
                <a:gd name="connsiteX1" fmla="*/ 69636 w 153014"/>
                <a:gd name="connsiteY1" fmla="*/ 88139 h 150020"/>
                <a:gd name="connsiteX2" fmla="*/ 62572 w 153014"/>
                <a:gd name="connsiteY2" fmla="*/ 97352 h 150020"/>
                <a:gd name="connsiteX3" fmla="*/ 43992 w 153014"/>
                <a:gd name="connsiteY3" fmla="*/ 73475 h 150020"/>
                <a:gd name="connsiteX4" fmla="*/ 43992 w 153014"/>
                <a:gd name="connsiteY4" fmla="*/ 149559 h 150020"/>
                <a:gd name="connsiteX5" fmla="*/ 33551 w 153014"/>
                <a:gd name="connsiteY5" fmla="*/ 149559 h 150020"/>
                <a:gd name="connsiteX6" fmla="*/ 33551 w 153014"/>
                <a:gd name="connsiteY6" fmla="*/ 67025 h 150020"/>
                <a:gd name="connsiteX7" fmla="*/ 6142 w 153014"/>
                <a:gd name="connsiteY7" fmla="*/ 119079 h 150020"/>
                <a:gd name="connsiteX8" fmla="*/ 0 w 153014"/>
                <a:gd name="connsiteY8" fmla="*/ 109098 h 150020"/>
                <a:gd name="connsiteX9" fmla="*/ 31785 w 153014"/>
                <a:gd name="connsiteY9" fmla="*/ 45758 h 150020"/>
                <a:gd name="connsiteX10" fmla="*/ 3762 w 153014"/>
                <a:gd name="connsiteY10" fmla="*/ 45758 h 150020"/>
                <a:gd name="connsiteX11" fmla="*/ 3762 w 153014"/>
                <a:gd name="connsiteY11" fmla="*/ 35470 h 150020"/>
                <a:gd name="connsiteX12" fmla="*/ 33551 w 153014"/>
                <a:gd name="connsiteY12" fmla="*/ 35470 h 150020"/>
                <a:gd name="connsiteX13" fmla="*/ 33551 w 153014"/>
                <a:gd name="connsiteY13" fmla="*/ 0 h 150020"/>
                <a:gd name="connsiteX14" fmla="*/ 47217 w 153014"/>
                <a:gd name="connsiteY14" fmla="*/ 998 h 150020"/>
                <a:gd name="connsiteX15" fmla="*/ 43992 w 153014"/>
                <a:gd name="connsiteY15" fmla="*/ 3071 h 150020"/>
                <a:gd name="connsiteX16" fmla="*/ 43992 w 153014"/>
                <a:gd name="connsiteY16" fmla="*/ 35470 h 150020"/>
                <a:gd name="connsiteX17" fmla="*/ 69175 w 153014"/>
                <a:gd name="connsiteY17" fmla="*/ 35470 h 150020"/>
                <a:gd name="connsiteX18" fmla="*/ 69175 w 153014"/>
                <a:gd name="connsiteY18" fmla="*/ 45758 h 150020"/>
                <a:gd name="connsiteX19" fmla="*/ 43992 w 153014"/>
                <a:gd name="connsiteY19" fmla="*/ 45758 h 150020"/>
                <a:gd name="connsiteX20" fmla="*/ 43992 w 153014"/>
                <a:gd name="connsiteY20" fmla="*/ 61037 h 150020"/>
                <a:gd name="connsiteX21" fmla="*/ 153014 w 153014"/>
                <a:gd name="connsiteY21" fmla="*/ 35547 h 150020"/>
                <a:gd name="connsiteX22" fmla="*/ 153014 w 153014"/>
                <a:gd name="connsiteY22" fmla="*/ 45835 h 150020"/>
                <a:gd name="connsiteX23" fmla="*/ 134972 w 153014"/>
                <a:gd name="connsiteY23" fmla="*/ 45835 h 150020"/>
                <a:gd name="connsiteX24" fmla="*/ 134972 w 153014"/>
                <a:gd name="connsiteY24" fmla="*/ 134358 h 150020"/>
                <a:gd name="connsiteX25" fmla="*/ 99348 w 153014"/>
                <a:gd name="connsiteY25" fmla="*/ 150020 h 150020"/>
                <a:gd name="connsiteX26" fmla="*/ 95355 w 153014"/>
                <a:gd name="connsiteY26" fmla="*/ 138427 h 150020"/>
                <a:gd name="connsiteX27" fmla="*/ 112937 w 153014"/>
                <a:gd name="connsiteY27" fmla="*/ 138734 h 150020"/>
                <a:gd name="connsiteX28" fmla="*/ 124070 w 153014"/>
                <a:gd name="connsiteY28" fmla="*/ 134511 h 150020"/>
                <a:gd name="connsiteX29" fmla="*/ 124070 w 153014"/>
                <a:gd name="connsiteY29" fmla="*/ 59194 h 150020"/>
                <a:gd name="connsiteX30" fmla="*/ 72783 w 153014"/>
                <a:gd name="connsiteY30" fmla="*/ 122534 h 150020"/>
                <a:gd name="connsiteX31" fmla="*/ 65336 w 153014"/>
                <a:gd name="connsiteY31" fmla="*/ 113859 h 150020"/>
                <a:gd name="connsiteX32" fmla="*/ 119847 w 153014"/>
                <a:gd name="connsiteY32" fmla="*/ 45835 h 150020"/>
                <a:gd name="connsiteX33" fmla="*/ 73244 w 153014"/>
                <a:gd name="connsiteY33" fmla="*/ 45835 h 150020"/>
                <a:gd name="connsiteX34" fmla="*/ 73244 w 153014"/>
                <a:gd name="connsiteY34" fmla="*/ 35547 h 150020"/>
                <a:gd name="connsiteX35" fmla="*/ 123993 w 153014"/>
                <a:gd name="connsiteY35" fmla="*/ 35547 h 150020"/>
                <a:gd name="connsiteX36" fmla="*/ 123993 w 153014"/>
                <a:gd name="connsiteY36" fmla="*/ 230 h 150020"/>
                <a:gd name="connsiteX37" fmla="*/ 138196 w 153014"/>
                <a:gd name="connsiteY37" fmla="*/ 998 h 150020"/>
                <a:gd name="connsiteX38" fmla="*/ 134972 w 153014"/>
                <a:gd name="connsiteY38" fmla="*/ 3225 h 150020"/>
                <a:gd name="connsiteX39" fmla="*/ 134972 w 153014"/>
                <a:gd name="connsiteY39" fmla="*/ 35470 h 150020"/>
                <a:gd name="connsiteX40" fmla="*/ 153014 w 153014"/>
                <a:gd name="connsiteY40" fmla="*/ 35470 h 1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3014" h="150020">
                  <a:moveTo>
                    <a:pt x="43992" y="61037"/>
                  </a:moveTo>
                  <a:cubicBezTo>
                    <a:pt x="49827" y="66334"/>
                    <a:pt x="65951" y="83609"/>
                    <a:pt x="69636" y="88139"/>
                  </a:cubicBezTo>
                  <a:lnTo>
                    <a:pt x="62572" y="97352"/>
                  </a:lnTo>
                  <a:cubicBezTo>
                    <a:pt x="59194" y="92054"/>
                    <a:pt x="50672" y="81382"/>
                    <a:pt x="43992" y="73475"/>
                  </a:cubicBezTo>
                  <a:lnTo>
                    <a:pt x="43992" y="149559"/>
                  </a:lnTo>
                  <a:lnTo>
                    <a:pt x="33551" y="149559"/>
                  </a:lnTo>
                  <a:lnTo>
                    <a:pt x="33551" y="67025"/>
                  </a:lnTo>
                  <a:cubicBezTo>
                    <a:pt x="26334" y="87141"/>
                    <a:pt x="16123" y="107333"/>
                    <a:pt x="6142" y="119079"/>
                  </a:cubicBezTo>
                  <a:cubicBezTo>
                    <a:pt x="4837" y="116008"/>
                    <a:pt x="1919" y="111632"/>
                    <a:pt x="0" y="109098"/>
                  </a:cubicBezTo>
                  <a:cubicBezTo>
                    <a:pt x="12438" y="95202"/>
                    <a:pt x="25336" y="69252"/>
                    <a:pt x="31785" y="45758"/>
                  </a:cubicBezTo>
                  <a:lnTo>
                    <a:pt x="3762" y="45758"/>
                  </a:lnTo>
                  <a:lnTo>
                    <a:pt x="3762" y="35470"/>
                  </a:lnTo>
                  <a:lnTo>
                    <a:pt x="33551" y="35470"/>
                  </a:lnTo>
                  <a:lnTo>
                    <a:pt x="33551" y="0"/>
                  </a:lnTo>
                  <a:lnTo>
                    <a:pt x="47217" y="998"/>
                  </a:lnTo>
                  <a:cubicBezTo>
                    <a:pt x="47064" y="2150"/>
                    <a:pt x="46065" y="2918"/>
                    <a:pt x="43992" y="3071"/>
                  </a:cubicBezTo>
                  <a:lnTo>
                    <a:pt x="43992" y="35470"/>
                  </a:lnTo>
                  <a:lnTo>
                    <a:pt x="69175" y="35470"/>
                  </a:lnTo>
                  <a:lnTo>
                    <a:pt x="69175" y="45758"/>
                  </a:lnTo>
                  <a:lnTo>
                    <a:pt x="43992" y="45758"/>
                  </a:lnTo>
                  <a:lnTo>
                    <a:pt x="43992" y="61037"/>
                  </a:lnTo>
                  <a:close/>
                  <a:moveTo>
                    <a:pt x="153014" y="35547"/>
                  </a:moveTo>
                  <a:lnTo>
                    <a:pt x="153014" y="45835"/>
                  </a:lnTo>
                  <a:lnTo>
                    <a:pt x="134972" y="45835"/>
                  </a:lnTo>
                  <a:lnTo>
                    <a:pt x="134972" y="134358"/>
                  </a:lnTo>
                  <a:cubicBezTo>
                    <a:pt x="134972" y="149022"/>
                    <a:pt x="129674" y="150020"/>
                    <a:pt x="99348" y="150020"/>
                  </a:cubicBezTo>
                  <a:cubicBezTo>
                    <a:pt x="98734" y="146949"/>
                    <a:pt x="96891" y="141805"/>
                    <a:pt x="95355" y="138427"/>
                  </a:cubicBezTo>
                  <a:cubicBezTo>
                    <a:pt x="101805" y="138581"/>
                    <a:pt x="108100" y="138734"/>
                    <a:pt x="112937" y="138734"/>
                  </a:cubicBezTo>
                  <a:cubicBezTo>
                    <a:pt x="123379" y="138734"/>
                    <a:pt x="124070" y="138734"/>
                    <a:pt x="124070" y="134511"/>
                  </a:cubicBezTo>
                  <a:lnTo>
                    <a:pt x="124070" y="59194"/>
                  </a:lnTo>
                  <a:cubicBezTo>
                    <a:pt x="111018" y="83686"/>
                    <a:pt x="91517" y="108177"/>
                    <a:pt x="72783" y="122534"/>
                  </a:cubicBezTo>
                  <a:cubicBezTo>
                    <a:pt x="71171" y="119770"/>
                    <a:pt x="67947" y="115932"/>
                    <a:pt x="65336" y="113859"/>
                  </a:cubicBezTo>
                  <a:cubicBezTo>
                    <a:pt x="85835" y="99655"/>
                    <a:pt x="107563" y="71939"/>
                    <a:pt x="119847" y="45835"/>
                  </a:cubicBezTo>
                  <a:lnTo>
                    <a:pt x="73244" y="45835"/>
                  </a:lnTo>
                  <a:lnTo>
                    <a:pt x="73244" y="35547"/>
                  </a:lnTo>
                  <a:lnTo>
                    <a:pt x="123993" y="35547"/>
                  </a:lnTo>
                  <a:lnTo>
                    <a:pt x="123993" y="230"/>
                  </a:lnTo>
                  <a:lnTo>
                    <a:pt x="138196" y="998"/>
                  </a:lnTo>
                  <a:cubicBezTo>
                    <a:pt x="138043" y="2303"/>
                    <a:pt x="137198" y="2918"/>
                    <a:pt x="134972" y="3225"/>
                  </a:cubicBezTo>
                  <a:lnTo>
                    <a:pt x="134972" y="35470"/>
                  </a:lnTo>
                  <a:lnTo>
                    <a:pt x="153014" y="3547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4A384964-4F5A-42DF-98AB-EBC95CBD75FA}"/>
                </a:ext>
              </a:extLst>
            </p:cNvPr>
            <p:cNvSpPr/>
            <p:nvPr/>
          </p:nvSpPr>
          <p:spPr>
            <a:xfrm>
              <a:off x="4501903" y="2807883"/>
              <a:ext cx="151171" cy="149789"/>
            </a:xfrm>
            <a:custGeom>
              <a:avLst/>
              <a:gdLst>
                <a:gd name="connsiteX0" fmla="*/ 42380 w 151171"/>
                <a:gd name="connsiteY0" fmla="*/ 66949 h 149789"/>
                <a:gd name="connsiteX1" fmla="*/ 42380 w 151171"/>
                <a:gd name="connsiteY1" fmla="*/ 74856 h 149789"/>
                <a:gd name="connsiteX2" fmla="*/ 68945 w 151171"/>
                <a:gd name="connsiteY2" fmla="*/ 99655 h 149789"/>
                <a:gd name="connsiteX3" fmla="*/ 62342 w 151171"/>
                <a:gd name="connsiteY3" fmla="*/ 108484 h 149789"/>
                <a:gd name="connsiteX4" fmla="*/ 42380 w 151171"/>
                <a:gd name="connsiteY4" fmla="*/ 85758 h 149789"/>
                <a:gd name="connsiteX5" fmla="*/ 42380 w 151171"/>
                <a:gd name="connsiteY5" fmla="*/ 149559 h 149789"/>
                <a:gd name="connsiteX6" fmla="*/ 31939 w 151171"/>
                <a:gd name="connsiteY6" fmla="*/ 149559 h 149789"/>
                <a:gd name="connsiteX7" fmla="*/ 31939 w 151171"/>
                <a:gd name="connsiteY7" fmla="*/ 83455 h 149789"/>
                <a:gd name="connsiteX8" fmla="*/ 5835 w 151171"/>
                <a:gd name="connsiteY8" fmla="*/ 127755 h 149789"/>
                <a:gd name="connsiteX9" fmla="*/ 0 w 151171"/>
                <a:gd name="connsiteY9" fmla="*/ 117467 h 149789"/>
                <a:gd name="connsiteX10" fmla="*/ 29635 w 151171"/>
                <a:gd name="connsiteY10" fmla="*/ 66872 h 149789"/>
                <a:gd name="connsiteX11" fmla="*/ 2073 w 151171"/>
                <a:gd name="connsiteY11" fmla="*/ 66872 h 149789"/>
                <a:gd name="connsiteX12" fmla="*/ 2073 w 151171"/>
                <a:gd name="connsiteY12" fmla="*/ 56584 h 149789"/>
                <a:gd name="connsiteX13" fmla="*/ 31862 w 151171"/>
                <a:gd name="connsiteY13" fmla="*/ 56584 h 149789"/>
                <a:gd name="connsiteX14" fmla="*/ 31862 w 151171"/>
                <a:gd name="connsiteY14" fmla="*/ 0 h 149789"/>
                <a:gd name="connsiteX15" fmla="*/ 45375 w 151171"/>
                <a:gd name="connsiteY15" fmla="*/ 998 h 149789"/>
                <a:gd name="connsiteX16" fmla="*/ 42304 w 151171"/>
                <a:gd name="connsiteY16" fmla="*/ 3071 h 149789"/>
                <a:gd name="connsiteX17" fmla="*/ 42304 w 151171"/>
                <a:gd name="connsiteY17" fmla="*/ 56584 h 149789"/>
                <a:gd name="connsiteX18" fmla="*/ 70864 w 151171"/>
                <a:gd name="connsiteY18" fmla="*/ 56584 h 149789"/>
                <a:gd name="connsiteX19" fmla="*/ 70864 w 151171"/>
                <a:gd name="connsiteY19" fmla="*/ 66872 h 149789"/>
                <a:gd name="connsiteX20" fmla="*/ 42380 w 151171"/>
                <a:gd name="connsiteY20" fmla="*/ 66872 h 149789"/>
                <a:gd name="connsiteX21" fmla="*/ 12054 w 151171"/>
                <a:gd name="connsiteY21" fmla="*/ 11286 h 149789"/>
                <a:gd name="connsiteX22" fmla="*/ 23493 w 151171"/>
                <a:gd name="connsiteY22" fmla="*/ 45912 h 149789"/>
                <a:gd name="connsiteX23" fmla="*/ 14280 w 151171"/>
                <a:gd name="connsiteY23" fmla="*/ 48522 h 149789"/>
                <a:gd name="connsiteX24" fmla="*/ 3455 w 151171"/>
                <a:gd name="connsiteY24" fmla="*/ 13666 h 149789"/>
                <a:gd name="connsiteX25" fmla="*/ 12054 w 151171"/>
                <a:gd name="connsiteY25" fmla="*/ 11286 h 149789"/>
                <a:gd name="connsiteX26" fmla="*/ 73168 w 151171"/>
                <a:gd name="connsiteY26" fmla="*/ 14741 h 149789"/>
                <a:gd name="connsiteX27" fmla="*/ 69943 w 151171"/>
                <a:gd name="connsiteY27" fmla="*/ 16353 h 149789"/>
                <a:gd name="connsiteX28" fmla="*/ 54972 w 151171"/>
                <a:gd name="connsiteY28" fmla="*/ 49904 h 149789"/>
                <a:gd name="connsiteX29" fmla="*/ 47371 w 151171"/>
                <a:gd name="connsiteY29" fmla="*/ 46833 h 149789"/>
                <a:gd name="connsiteX30" fmla="*/ 60883 w 151171"/>
                <a:gd name="connsiteY30" fmla="*/ 10595 h 149789"/>
                <a:gd name="connsiteX31" fmla="*/ 73168 w 151171"/>
                <a:gd name="connsiteY31" fmla="*/ 14741 h 149789"/>
                <a:gd name="connsiteX32" fmla="*/ 151172 w 151171"/>
                <a:gd name="connsiteY32" fmla="*/ 102419 h 149789"/>
                <a:gd name="connsiteX33" fmla="*/ 129060 w 151171"/>
                <a:gd name="connsiteY33" fmla="*/ 106258 h 149789"/>
                <a:gd name="connsiteX34" fmla="*/ 129060 w 151171"/>
                <a:gd name="connsiteY34" fmla="*/ 149789 h 149789"/>
                <a:gd name="connsiteX35" fmla="*/ 118388 w 151171"/>
                <a:gd name="connsiteY35" fmla="*/ 149789 h 149789"/>
                <a:gd name="connsiteX36" fmla="*/ 118388 w 151171"/>
                <a:gd name="connsiteY36" fmla="*/ 108177 h 149789"/>
                <a:gd name="connsiteX37" fmla="*/ 71478 w 151171"/>
                <a:gd name="connsiteY37" fmla="*/ 116546 h 149789"/>
                <a:gd name="connsiteX38" fmla="*/ 69559 w 151171"/>
                <a:gd name="connsiteY38" fmla="*/ 106411 h 149789"/>
                <a:gd name="connsiteX39" fmla="*/ 118388 w 151171"/>
                <a:gd name="connsiteY39" fmla="*/ 97889 h 149789"/>
                <a:gd name="connsiteX40" fmla="*/ 118388 w 151171"/>
                <a:gd name="connsiteY40" fmla="*/ 384 h 149789"/>
                <a:gd name="connsiteX41" fmla="*/ 132285 w 151171"/>
                <a:gd name="connsiteY41" fmla="*/ 1382 h 149789"/>
                <a:gd name="connsiteX42" fmla="*/ 129060 w 151171"/>
                <a:gd name="connsiteY42" fmla="*/ 3608 h 149789"/>
                <a:gd name="connsiteX43" fmla="*/ 129060 w 151171"/>
                <a:gd name="connsiteY43" fmla="*/ 95970 h 149789"/>
                <a:gd name="connsiteX44" fmla="*/ 149329 w 151171"/>
                <a:gd name="connsiteY44" fmla="*/ 92438 h 149789"/>
                <a:gd name="connsiteX45" fmla="*/ 151172 w 151171"/>
                <a:gd name="connsiteY45" fmla="*/ 102419 h 149789"/>
                <a:gd name="connsiteX46" fmla="*/ 83455 w 151171"/>
                <a:gd name="connsiteY46" fmla="*/ 54204 h 149789"/>
                <a:gd name="connsiteX47" fmla="*/ 111018 w 151171"/>
                <a:gd name="connsiteY47" fmla="*/ 77927 h 149789"/>
                <a:gd name="connsiteX48" fmla="*/ 103110 w 151171"/>
                <a:gd name="connsiteY48" fmla="*/ 84684 h 149789"/>
                <a:gd name="connsiteX49" fmla="*/ 75855 w 151171"/>
                <a:gd name="connsiteY49" fmla="*/ 60346 h 149789"/>
                <a:gd name="connsiteX50" fmla="*/ 83455 w 151171"/>
                <a:gd name="connsiteY50" fmla="*/ 54204 h 149789"/>
                <a:gd name="connsiteX51" fmla="*/ 87678 w 151171"/>
                <a:gd name="connsiteY51" fmla="*/ 11286 h 149789"/>
                <a:gd name="connsiteX52" fmla="*/ 112477 w 151171"/>
                <a:gd name="connsiteY52" fmla="*/ 34856 h 149789"/>
                <a:gd name="connsiteX53" fmla="*/ 104415 w 151171"/>
                <a:gd name="connsiteY53" fmla="*/ 41305 h 149789"/>
                <a:gd name="connsiteX54" fmla="*/ 79924 w 151171"/>
                <a:gd name="connsiteY54" fmla="*/ 17121 h 149789"/>
                <a:gd name="connsiteX55" fmla="*/ 87678 w 151171"/>
                <a:gd name="connsiteY55" fmla="*/ 11286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1171" h="149789">
                  <a:moveTo>
                    <a:pt x="42380" y="66949"/>
                  </a:moveTo>
                  <a:lnTo>
                    <a:pt x="42380" y="74856"/>
                  </a:lnTo>
                  <a:cubicBezTo>
                    <a:pt x="48062" y="79386"/>
                    <a:pt x="65106" y="95663"/>
                    <a:pt x="68945" y="99655"/>
                  </a:cubicBezTo>
                  <a:lnTo>
                    <a:pt x="62342" y="108484"/>
                  </a:lnTo>
                  <a:cubicBezTo>
                    <a:pt x="58964" y="103494"/>
                    <a:pt x="49444" y="92975"/>
                    <a:pt x="42380" y="85758"/>
                  </a:cubicBezTo>
                  <a:lnTo>
                    <a:pt x="42380" y="149559"/>
                  </a:lnTo>
                  <a:lnTo>
                    <a:pt x="31939" y="149559"/>
                  </a:lnTo>
                  <a:lnTo>
                    <a:pt x="31939" y="83455"/>
                  </a:lnTo>
                  <a:cubicBezTo>
                    <a:pt x="24722" y="100346"/>
                    <a:pt x="15048" y="117621"/>
                    <a:pt x="5835" y="127755"/>
                  </a:cubicBezTo>
                  <a:cubicBezTo>
                    <a:pt x="4683" y="124684"/>
                    <a:pt x="1996" y="120001"/>
                    <a:pt x="0" y="117467"/>
                  </a:cubicBezTo>
                  <a:cubicBezTo>
                    <a:pt x="10826" y="106181"/>
                    <a:pt x="23033" y="85375"/>
                    <a:pt x="29635" y="66872"/>
                  </a:cubicBezTo>
                  <a:lnTo>
                    <a:pt x="2073" y="66872"/>
                  </a:lnTo>
                  <a:lnTo>
                    <a:pt x="2073" y="56584"/>
                  </a:lnTo>
                  <a:lnTo>
                    <a:pt x="31862" y="56584"/>
                  </a:lnTo>
                  <a:lnTo>
                    <a:pt x="31862" y="0"/>
                  </a:lnTo>
                  <a:lnTo>
                    <a:pt x="45375" y="998"/>
                  </a:lnTo>
                  <a:cubicBezTo>
                    <a:pt x="45221" y="2150"/>
                    <a:pt x="44377" y="2764"/>
                    <a:pt x="42304" y="3071"/>
                  </a:cubicBezTo>
                  <a:lnTo>
                    <a:pt x="42304" y="56584"/>
                  </a:lnTo>
                  <a:lnTo>
                    <a:pt x="70864" y="56584"/>
                  </a:lnTo>
                  <a:lnTo>
                    <a:pt x="70864" y="66872"/>
                  </a:lnTo>
                  <a:lnTo>
                    <a:pt x="42380" y="66872"/>
                  </a:lnTo>
                  <a:close/>
                  <a:moveTo>
                    <a:pt x="12054" y="11286"/>
                  </a:moveTo>
                  <a:cubicBezTo>
                    <a:pt x="17351" y="22265"/>
                    <a:pt x="22035" y="36622"/>
                    <a:pt x="23493" y="45912"/>
                  </a:cubicBezTo>
                  <a:lnTo>
                    <a:pt x="14280" y="48522"/>
                  </a:lnTo>
                  <a:cubicBezTo>
                    <a:pt x="12821" y="39156"/>
                    <a:pt x="8445" y="24645"/>
                    <a:pt x="3455" y="13666"/>
                  </a:cubicBezTo>
                  <a:lnTo>
                    <a:pt x="12054" y="11286"/>
                  </a:lnTo>
                  <a:close/>
                  <a:moveTo>
                    <a:pt x="73168" y="14741"/>
                  </a:moveTo>
                  <a:cubicBezTo>
                    <a:pt x="72707" y="15739"/>
                    <a:pt x="71555" y="16353"/>
                    <a:pt x="69943" y="16353"/>
                  </a:cubicBezTo>
                  <a:cubicBezTo>
                    <a:pt x="66258" y="26181"/>
                    <a:pt x="59962" y="40845"/>
                    <a:pt x="54972" y="49904"/>
                  </a:cubicBezTo>
                  <a:cubicBezTo>
                    <a:pt x="53206" y="49290"/>
                    <a:pt x="48983" y="47294"/>
                    <a:pt x="47371" y="46833"/>
                  </a:cubicBezTo>
                  <a:cubicBezTo>
                    <a:pt x="52054" y="37313"/>
                    <a:pt x="58043" y="21497"/>
                    <a:pt x="60883" y="10595"/>
                  </a:cubicBezTo>
                  <a:lnTo>
                    <a:pt x="73168" y="14741"/>
                  </a:lnTo>
                  <a:close/>
                  <a:moveTo>
                    <a:pt x="151172" y="102419"/>
                  </a:moveTo>
                  <a:lnTo>
                    <a:pt x="129060" y="106258"/>
                  </a:lnTo>
                  <a:lnTo>
                    <a:pt x="129060" y="149789"/>
                  </a:lnTo>
                  <a:lnTo>
                    <a:pt x="118388" y="149789"/>
                  </a:lnTo>
                  <a:lnTo>
                    <a:pt x="118388" y="108177"/>
                  </a:lnTo>
                  <a:lnTo>
                    <a:pt x="71478" y="116546"/>
                  </a:lnTo>
                  <a:lnTo>
                    <a:pt x="69559" y="106411"/>
                  </a:lnTo>
                  <a:lnTo>
                    <a:pt x="118388" y="97889"/>
                  </a:lnTo>
                  <a:lnTo>
                    <a:pt x="118388" y="384"/>
                  </a:lnTo>
                  <a:lnTo>
                    <a:pt x="132285" y="1382"/>
                  </a:lnTo>
                  <a:cubicBezTo>
                    <a:pt x="132131" y="2533"/>
                    <a:pt x="131286" y="3301"/>
                    <a:pt x="129060" y="3608"/>
                  </a:cubicBezTo>
                  <a:lnTo>
                    <a:pt x="129060" y="95970"/>
                  </a:lnTo>
                  <a:lnTo>
                    <a:pt x="149329" y="92438"/>
                  </a:lnTo>
                  <a:lnTo>
                    <a:pt x="151172" y="102419"/>
                  </a:lnTo>
                  <a:close/>
                  <a:moveTo>
                    <a:pt x="83455" y="54204"/>
                  </a:moveTo>
                  <a:cubicBezTo>
                    <a:pt x="93590" y="60806"/>
                    <a:pt x="105413" y="70787"/>
                    <a:pt x="111018" y="77927"/>
                  </a:cubicBezTo>
                  <a:cubicBezTo>
                    <a:pt x="104569" y="83071"/>
                    <a:pt x="103954" y="83916"/>
                    <a:pt x="103110" y="84684"/>
                  </a:cubicBezTo>
                  <a:cubicBezTo>
                    <a:pt x="97659" y="77620"/>
                    <a:pt x="85989" y="67255"/>
                    <a:pt x="75855" y="60346"/>
                  </a:cubicBezTo>
                  <a:lnTo>
                    <a:pt x="83455" y="54204"/>
                  </a:lnTo>
                  <a:close/>
                  <a:moveTo>
                    <a:pt x="87678" y="11286"/>
                  </a:moveTo>
                  <a:cubicBezTo>
                    <a:pt x="97045" y="18042"/>
                    <a:pt x="107640" y="27870"/>
                    <a:pt x="112477" y="34856"/>
                  </a:cubicBezTo>
                  <a:lnTo>
                    <a:pt x="104415" y="41305"/>
                  </a:lnTo>
                  <a:cubicBezTo>
                    <a:pt x="99732" y="34242"/>
                    <a:pt x="89290" y="24031"/>
                    <a:pt x="79924" y="17121"/>
                  </a:cubicBezTo>
                  <a:lnTo>
                    <a:pt x="87678" y="1128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2714EEBE-1763-44A6-922C-88A8250582B1}"/>
                </a:ext>
              </a:extLst>
            </p:cNvPr>
            <p:cNvSpPr/>
            <p:nvPr/>
          </p:nvSpPr>
          <p:spPr>
            <a:xfrm>
              <a:off x="4661597" y="2807576"/>
              <a:ext cx="152400" cy="151094"/>
            </a:xfrm>
            <a:custGeom>
              <a:avLst/>
              <a:gdLst>
                <a:gd name="connsiteX0" fmla="*/ 62572 w 152400"/>
                <a:gd name="connsiteY0" fmla="*/ 20499 h 151094"/>
                <a:gd name="connsiteX1" fmla="*/ 33858 w 152400"/>
                <a:gd name="connsiteY1" fmla="*/ 20499 h 151094"/>
                <a:gd name="connsiteX2" fmla="*/ 25336 w 152400"/>
                <a:gd name="connsiteY2" fmla="*/ 59501 h 151094"/>
                <a:gd name="connsiteX3" fmla="*/ 56968 w 152400"/>
                <a:gd name="connsiteY3" fmla="*/ 59501 h 151094"/>
                <a:gd name="connsiteX4" fmla="*/ 56968 w 152400"/>
                <a:gd name="connsiteY4" fmla="*/ 129598 h 151094"/>
                <a:gd name="connsiteX5" fmla="*/ 25183 w 152400"/>
                <a:gd name="connsiteY5" fmla="*/ 129598 h 151094"/>
                <a:gd name="connsiteX6" fmla="*/ 25183 w 152400"/>
                <a:gd name="connsiteY6" fmla="*/ 142803 h 151094"/>
                <a:gd name="connsiteX7" fmla="*/ 15816 w 152400"/>
                <a:gd name="connsiteY7" fmla="*/ 142803 h 151094"/>
                <a:gd name="connsiteX8" fmla="*/ 15816 w 152400"/>
                <a:gd name="connsiteY8" fmla="*/ 85912 h 151094"/>
                <a:gd name="connsiteX9" fmla="*/ 5681 w 152400"/>
                <a:gd name="connsiteY9" fmla="*/ 103647 h 151094"/>
                <a:gd name="connsiteX10" fmla="*/ 0 w 152400"/>
                <a:gd name="connsiteY10" fmla="*/ 93974 h 151094"/>
                <a:gd name="connsiteX11" fmla="*/ 23186 w 152400"/>
                <a:gd name="connsiteY11" fmla="*/ 20499 h 151094"/>
                <a:gd name="connsiteX12" fmla="*/ 3532 w 152400"/>
                <a:gd name="connsiteY12" fmla="*/ 20499 h 151094"/>
                <a:gd name="connsiteX13" fmla="*/ 3532 w 152400"/>
                <a:gd name="connsiteY13" fmla="*/ 10518 h 151094"/>
                <a:gd name="connsiteX14" fmla="*/ 62496 w 152400"/>
                <a:gd name="connsiteY14" fmla="*/ 10518 h 151094"/>
                <a:gd name="connsiteX15" fmla="*/ 62496 w 152400"/>
                <a:gd name="connsiteY15" fmla="*/ 20499 h 151094"/>
                <a:gd name="connsiteX16" fmla="*/ 47447 w 152400"/>
                <a:gd name="connsiteY16" fmla="*/ 119924 h 151094"/>
                <a:gd name="connsiteX17" fmla="*/ 47447 w 152400"/>
                <a:gd name="connsiteY17" fmla="*/ 69175 h 151094"/>
                <a:gd name="connsiteX18" fmla="*/ 25183 w 152400"/>
                <a:gd name="connsiteY18" fmla="*/ 69175 h 151094"/>
                <a:gd name="connsiteX19" fmla="*/ 25183 w 152400"/>
                <a:gd name="connsiteY19" fmla="*/ 119924 h 151094"/>
                <a:gd name="connsiteX20" fmla="*/ 47447 w 152400"/>
                <a:gd name="connsiteY20" fmla="*/ 119924 h 151094"/>
                <a:gd name="connsiteX21" fmla="*/ 152400 w 152400"/>
                <a:gd name="connsiteY21" fmla="*/ 133820 h 151094"/>
                <a:gd name="connsiteX22" fmla="*/ 152400 w 152400"/>
                <a:gd name="connsiteY22" fmla="*/ 143187 h 151094"/>
                <a:gd name="connsiteX23" fmla="*/ 85835 w 152400"/>
                <a:gd name="connsiteY23" fmla="*/ 143187 h 151094"/>
                <a:gd name="connsiteX24" fmla="*/ 85835 w 152400"/>
                <a:gd name="connsiteY24" fmla="*/ 151095 h 151094"/>
                <a:gd name="connsiteX25" fmla="*/ 75701 w 152400"/>
                <a:gd name="connsiteY25" fmla="*/ 151095 h 151094"/>
                <a:gd name="connsiteX26" fmla="*/ 75701 w 152400"/>
                <a:gd name="connsiteY26" fmla="*/ 79233 h 151094"/>
                <a:gd name="connsiteX27" fmla="*/ 63647 w 152400"/>
                <a:gd name="connsiteY27" fmla="*/ 91133 h 151094"/>
                <a:gd name="connsiteX28" fmla="*/ 57659 w 152400"/>
                <a:gd name="connsiteY28" fmla="*/ 82073 h 151094"/>
                <a:gd name="connsiteX29" fmla="*/ 92668 w 152400"/>
                <a:gd name="connsiteY29" fmla="*/ 29175 h 151094"/>
                <a:gd name="connsiteX30" fmla="*/ 73014 w 152400"/>
                <a:gd name="connsiteY30" fmla="*/ 29175 h 151094"/>
                <a:gd name="connsiteX31" fmla="*/ 73014 w 152400"/>
                <a:gd name="connsiteY31" fmla="*/ 49136 h 151094"/>
                <a:gd name="connsiteX32" fmla="*/ 63494 w 152400"/>
                <a:gd name="connsiteY32" fmla="*/ 49136 h 151094"/>
                <a:gd name="connsiteX33" fmla="*/ 63494 w 152400"/>
                <a:gd name="connsiteY33" fmla="*/ 19655 h 151094"/>
                <a:gd name="connsiteX34" fmla="*/ 96047 w 152400"/>
                <a:gd name="connsiteY34" fmla="*/ 19655 h 151094"/>
                <a:gd name="connsiteX35" fmla="*/ 101498 w 152400"/>
                <a:gd name="connsiteY35" fmla="*/ 0 h 151094"/>
                <a:gd name="connsiteX36" fmla="*/ 114857 w 152400"/>
                <a:gd name="connsiteY36" fmla="*/ 3071 h 151094"/>
                <a:gd name="connsiteX37" fmla="*/ 111172 w 152400"/>
                <a:gd name="connsiteY37" fmla="*/ 4990 h 151094"/>
                <a:gd name="connsiteX38" fmla="*/ 106949 w 152400"/>
                <a:gd name="connsiteY38" fmla="*/ 19655 h 151094"/>
                <a:gd name="connsiteX39" fmla="*/ 150020 w 152400"/>
                <a:gd name="connsiteY39" fmla="*/ 19655 h 151094"/>
                <a:gd name="connsiteX40" fmla="*/ 150020 w 152400"/>
                <a:gd name="connsiteY40" fmla="*/ 49136 h 151094"/>
                <a:gd name="connsiteX41" fmla="*/ 140039 w 152400"/>
                <a:gd name="connsiteY41" fmla="*/ 49136 h 151094"/>
                <a:gd name="connsiteX42" fmla="*/ 140039 w 152400"/>
                <a:gd name="connsiteY42" fmla="*/ 29175 h 151094"/>
                <a:gd name="connsiteX43" fmla="*/ 103801 w 152400"/>
                <a:gd name="connsiteY43" fmla="*/ 29175 h 151094"/>
                <a:gd name="connsiteX44" fmla="*/ 90749 w 152400"/>
                <a:gd name="connsiteY44" fmla="*/ 57735 h 151094"/>
                <a:gd name="connsiteX45" fmla="*/ 109789 w 152400"/>
                <a:gd name="connsiteY45" fmla="*/ 57735 h 151094"/>
                <a:gd name="connsiteX46" fmla="*/ 118004 w 152400"/>
                <a:gd name="connsiteY46" fmla="*/ 36008 h 151094"/>
                <a:gd name="connsiteX47" fmla="*/ 130442 w 152400"/>
                <a:gd name="connsiteY47" fmla="*/ 39847 h 151094"/>
                <a:gd name="connsiteX48" fmla="*/ 127218 w 152400"/>
                <a:gd name="connsiteY48" fmla="*/ 41305 h 151094"/>
                <a:gd name="connsiteX49" fmla="*/ 120001 w 152400"/>
                <a:gd name="connsiteY49" fmla="*/ 57735 h 151094"/>
                <a:gd name="connsiteX50" fmla="*/ 148408 w 152400"/>
                <a:gd name="connsiteY50" fmla="*/ 57735 h 151094"/>
                <a:gd name="connsiteX51" fmla="*/ 148408 w 152400"/>
                <a:gd name="connsiteY51" fmla="*/ 67256 h 151094"/>
                <a:gd name="connsiteX52" fmla="*/ 118619 w 152400"/>
                <a:gd name="connsiteY52" fmla="*/ 67256 h 151094"/>
                <a:gd name="connsiteX53" fmla="*/ 118619 w 152400"/>
                <a:gd name="connsiteY53" fmla="*/ 83532 h 151094"/>
                <a:gd name="connsiteX54" fmla="*/ 144569 w 152400"/>
                <a:gd name="connsiteY54" fmla="*/ 83532 h 151094"/>
                <a:gd name="connsiteX55" fmla="*/ 144569 w 152400"/>
                <a:gd name="connsiteY55" fmla="*/ 92208 h 151094"/>
                <a:gd name="connsiteX56" fmla="*/ 118619 w 152400"/>
                <a:gd name="connsiteY56" fmla="*/ 92208 h 151094"/>
                <a:gd name="connsiteX57" fmla="*/ 118619 w 152400"/>
                <a:gd name="connsiteY57" fmla="*/ 108638 h 151094"/>
                <a:gd name="connsiteX58" fmla="*/ 144569 w 152400"/>
                <a:gd name="connsiteY58" fmla="*/ 108638 h 151094"/>
                <a:gd name="connsiteX59" fmla="*/ 144569 w 152400"/>
                <a:gd name="connsiteY59" fmla="*/ 117313 h 151094"/>
                <a:gd name="connsiteX60" fmla="*/ 118619 w 152400"/>
                <a:gd name="connsiteY60" fmla="*/ 117313 h 151094"/>
                <a:gd name="connsiteX61" fmla="*/ 118619 w 152400"/>
                <a:gd name="connsiteY61" fmla="*/ 133744 h 151094"/>
                <a:gd name="connsiteX62" fmla="*/ 152400 w 152400"/>
                <a:gd name="connsiteY62" fmla="*/ 133744 h 151094"/>
                <a:gd name="connsiteX63" fmla="*/ 108254 w 152400"/>
                <a:gd name="connsiteY63" fmla="*/ 83532 h 151094"/>
                <a:gd name="connsiteX64" fmla="*/ 108254 w 152400"/>
                <a:gd name="connsiteY64" fmla="*/ 67256 h 151094"/>
                <a:gd name="connsiteX65" fmla="*/ 85835 w 152400"/>
                <a:gd name="connsiteY65" fmla="*/ 67256 h 151094"/>
                <a:gd name="connsiteX66" fmla="*/ 85835 w 152400"/>
                <a:gd name="connsiteY66" fmla="*/ 83532 h 151094"/>
                <a:gd name="connsiteX67" fmla="*/ 108254 w 152400"/>
                <a:gd name="connsiteY67" fmla="*/ 83532 h 151094"/>
                <a:gd name="connsiteX68" fmla="*/ 108254 w 152400"/>
                <a:gd name="connsiteY68" fmla="*/ 108638 h 151094"/>
                <a:gd name="connsiteX69" fmla="*/ 108254 w 152400"/>
                <a:gd name="connsiteY69" fmla="*/ 92208 h 151094"/>
                <a:gd name="connsiteX70" fmla="*/ 85835 w 152400"/>
                <a:gd name="connsiteY70" fmla="*/ 92208 h 151094"/>
                <a:gd name="connsiteX71" fmla="*/ 85835 w 152400"/>
                <a:gd name="connsiteY71" fmla="*/ 108638 h 151094"/>
                <a:gd name="connsiteX72" fmla="*/ 108254 w 152400"/>
                <a:gd name="connsiteY72" fmla="*/ 108638 h 151094"/>
                <a:gd name="connsiteX73" fmla="*/ 85835 w 152400"/>
                <a:gd name="connsiteY73" fmla="*/ 117390 h 151094"/>
                <a:gd name="connsiteX74" fmla="*/ 85835 w 152400"/>
                <a:gd name="connsiteY74" fmla="*/ 133820 h 151094"/>
                <a:gd name="connsiteX75" fmla="*/ 108254 w 152400"/>
                <a:gd name="connsiteY75" fmla="*/ 133820 h 151094"/>
                <a:gd name="connsiteX76" fmla="*/ 108254 w 152400"/>
                <a:gd name="connsiteY76" fmla="*/ 117390 h 151094"/>
                <a:gd name="connsiteX77" fmla="*/ 85835 w 152400"/>
                <a:gd name="connsiteY77" fmla="*/ 117390 h 1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2400" h="151094">
                  <a:moveTo>
                    <a:pt x="62572" y="20499"/>
                  </a:moveTo>
                  <a:lnTo>
                    <a:pt x="33858" y="20499"/>
                  </a:lnTo>
                  <a:cubicBezTo>
                    <a:pt x="31632" y="33858"/>
                    <a:pt x="28868" y="47064"/>
                    <a:pt x="25336" y="59501"/>
                  </a:cubicBezTo>
                  <a:lnTo>
                    <a:pt x="56968" y="59501"/>
                  </a:lnTo>
                  <a:lnTo>
                    <a:pt x="56968" y="129598"/>
                  </a:lnTo>
                  <a:lnTo>
                    <a:pt x="25183" y="129598"/>
                  </a:lnTo>
                  <a:lnTo>
                    <a:pt x="25183" y="142803"/>
                  </a:lnTo>
                  <a:lnTo>
                    <a:pt x="15816" y="142803"/>
                  </a:lnTo>
                  <a:lnTo>
                    <a:pt x="15816" y="85912"/>
                  </a:lnTo>
                  <a:cubicBezTo>
                    <a:pt x="12745" y="92515"/>
                    <a:pt x="9367" y="98504"/>
                    <a:pt x="5681" y="103647"/>
                  </a:cubicBezTo>
                  <a:cubicBezTo>
                    <a:pt x="4530" y="101267"/>
                    <a:pt x="1689" y="96200"/>
                    <a:pt x="0" y="93974"/>
                  </a:cubicBezTo>
                  <a:cubicBezTo>
                    <a:pt x="11440" y="77697"/>
                    <a:pt x="19041" y="49827"/>
                    <a:pt x="23186" y="20499"/>
                  </a:cubicBezTo>
                  <a:lnTo>
                    <a:pt x="3532" y="20499"/>
                  </a:lnTo>
                  <a:lnTo>
                    <a:pt x="3532" y="10518"/>
                  </a:lnTo>
                  <a:lnTo>
                    <a:pt x="62496" y="10518"/>
                  </a:lnTo>
                  <a:lnTo>
                    <a:pt x="62496" y="20499"/>
                  </a:lnTo>
                  <a:close/>
                  <a:moveTo>
                    <a:pt x="47447" y="119924"/>
                  </a:moveTo>
                  <a:lnTo>
                    <a:pt x="47447" y="69175"/>
                  </a:lnTo>
                  <a:lnTo>
                    <a:pt x="25183" y="69175"/>
                  </a:lnTo>
                  <a:lnTo>
                    <a:pt x="25183" y="119924"/>
                  </a:lnTo>
                  <a:lnTo>
                    <a:pt x="47447" y="119924"/>
                  </a:lnTo>
                  <a:close/>
                  <a:moveTo>
                    <a:pt x="152400" y="133820"/>
                  </a:moveTo>
                  <a:lnTo>
                    <a:pt x="152400" y="143187"/>
                  </a:lnTo>
                  <a:lnTo>
                    <a:pt x="85835" y="143187"/>
                  </a:lnTo>
                  <a:lnTo>
                    <a:pt x="85835" y="151095"/>
                  </a:lnTo>
                  <a:lnTo>
                    <a:pt x="75701" y="151095"/>
                  </a:lnTo>
                  <a:lnTo>
                    <a:pt x="75701" y="79233"/>
                  </a:lnTo>
                  <a:cubicBezTo>
                    <a:pt x="72016" y="83609"/>
                    <a:pt x="67947" y="87601"/>
                    <a:pt x="63647" y="91133"/>
                  </a:cubicBezTo>
                  <a:cubicBezTo>
                    <a:pt x="62342" y="88753"/>
                    <a:pt x="59424" y="84223"/>
                    <a:pt x="57659" y="82073"/>
                  </a:cubicBezTo>
                  <a:cubicBezTo>
                    <a:pt x="72323" y="70173"/>
                    <a:pt x="84070" y="51286"/>
                    <a:pt x="92668" y="29175"/>
                  </a:cubicBezTo>
                  <a:lnTo>
                    <a:pt x="73014" y="29175"/>
                  </a:lnTo>
                  <a:lnTo>
                    <a:pt x="73014" y="49136"/>
                  </a:lnTo>
                  <a:lnTo>
                    <a:pt x="63494" y="49136"/>
                  </a:lnTo>
                  <a:lnTo>
                    <a:pt x="63494" y="19655"/>
                  </a:lnTo>
                  <a:lnTo>
                    <a:pt x="96047" y="19655"/>
                  </a:lnTo>
                  <a:cubicBezTo>
                    <a:pt x="98120" y="13359"/>
                    <a:pt x="99885" y="6756"/>
                    <a:pt x="101498" y="0"/>
                  </a:cubicBezTo>
                  <a:lnTo>
                    <a:pt x="114857" y="3071"/>
                  </a:lnTo>
                  <a:cubicBezTo>
                    <a:pt x="114550" y="4376"/>
                    <a:pt x="113244" y="4990"/>
                    <a:pt x="111172" y="4990"/>
                  </a:cubicBezTo>
                  <a:cubicBezTo>
                    <a:pt x="109866" y="9981"/>
                    <a:pt x="108407" y="14818"/>
                    <a:pt x="106949" y="19655"/>
                  </a:cubicBezTo>
                  <a:lnTo>
                    <a:pt x="150020" y="19655"/>
                  </a:lnTo>
                  <a:lnTo>
                    <a:pt x="150020" y="49136"/>
                  </a:lnTo>
                  <a:lnTo>
                    <a:pt x="140039" y="49136"/>
                  </a:lnTo>
                  <a:lnTo>
                    <a:pt x="140039" y="29175"/>
                  </a:lnTo>
                  <a:lnTo>
                    <a:pt x="103801" y="29175"/>
                  </a:lnTo>
                  <a:cubicBezTo>
                    <a:pt x="100116" y="39309"/>
                    <a:pt x="95740" y="48830"/>
                    <a:pt x="90749" y="57735"/>
                  </a:cubicBezTo>
                  <a:lnTo>
                    <a:pt x="109789" y="57735"/>
                  </a:lnTo>
                  <a:cubicBezTo>
                    <a:pt x="112861" y="50979"/>
                    <a:pt x="116239" y="42227"/>
                    <a:pt x="118004" y="36008"/>
                  </a:cubicBezTo>
                  <a:lnTo>
                    <a:pt x="130442" y="39847"/>
                  </a:lnTo>
                  <a:cubicBezTo>
                    <a:pt x="130135" y="40845"/>
                    <a:pt x="128983" y="41305"/>
                    <a:pt x="127218" y="41305"/>
                  </a:cubicBezTo>
                  <a:cubicBezTo>
                    <a:pt x="125452" y="45989"/>
                    <a:pt x="122688" y="52284"/>
                    <a:pt x="120001" y="57735"/>
                  </a:cubicBezTo>
                  <a:lnTo>
                    <a:pt x="148408" y="57735"/>
                  </a:lnTo>
                  <a:lnTo>
                    <a:pt x="148408" y="67256"/>
                  </a:lnTo>
                  <a:lnTo>
                    <a:pt x="118619" y="67256"/>
                  </a:lnTo>
                  <a:lnTo>
                    <a:pt x="118619" y="83532"/>
                  </a:lnTo>
                  <a:lnTo>
                    <a:pt x="144569" y="83532"/>
                  </a:lnTo>
                  <a:lnTo>
                    <a:pt x="144569" y="92208"/>
                  </a:lnTo>
                  <a:lnTo>
                    <a:pt x="118619" y="92208"/>
                  </a:lnTo>
                  <a:lnTo>
                    <a:pt x="118619" y="108638"/>
                  </a:lnTo>
                  <a:lnTo>
                    <a:pt x="144569" y="108638"/>
                  </a:lnTo>
                  <a:lnTo>
                    <a:pt x="144569" y="117313"/>
                  </a:lnTo>
                  <a:lnTo>
                    <a:pt x="118619" y="117313"/>
                  </a:lnTo>
                  <a:lnTo>
                    <a:pt x="118619" y="133744"/>
                  </a:lnTo>
                  <a:lnTo>
                    <a:pt x="152400" y="133744"/>
                  </a:lnTo>
                  <a:close/>
                  <a:moveTo>
                    <a:pt x="108254" y="83532"/>
                  </a:moveTo>
                  <a:lnTo>
                    <a:pt x="108254" y="67256"/>
                  </a:lnTo>
                  <a:lnTo>
                    <a:pt x="85835" y="67256"/>
                  </a:lnTo>
                  <a:lnTo>
                    <a:pt x="85835" y="83532"/>
                  </a:lnTo>
                  <a:lnTo>
                    <a:pt x="108254" y="83532"/>
                  </a:lnTo>
                  <a:close/>
                  <a:moveTo>
                    <a:pt x="108254" y="108638"/>
                  </a:moveTo>
                  <a:lnTo>
                    <a:pt x="108254" y="92208"/>
                  </a:lnTo>
                  <a:lnTo>
                    <a:pt x="85835" y="92208"/>
                  </a:lnTo>
                  <a:lnTo>
                    <a:pt x="85835" y="108638"/>
                  </a:lnTo>
                  <a:lnTo>
                    <a:pt x="108254" y="108638"/>
                  </a:lnTo>
                  <a:close/>
                  <a:moveTo>
                    <a:pt x="85835" y="117390"/>
                  </a:moveTo>
                  <a:lnTo>
                    <a:pt x="85835" y="133820"/>
                  </a:lnTo>
                  <a:lnTo>
                    <a:pt x="108254" y="133820"/>
                  </a:lnTo>
                  <a:lnTo>
                    <a:pt x="108254" y="117390"/>
                  </a:lnTo>
                  <a:lnTo>
                    <a:pt x="85835" y="1173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5DD326D6-42BC-4C9B-90AE-A6B4819B7133}"/>
                </a:ext>
              </a:extLst>
            </p:cNvPr>
            <p:cNvSpPr/>
            <p:nvPr/>
          </p:nvSpPr>
          <p:spPr>
            <a:xfrm>
              <a:off x="4824976" y="2813718"/>
              <a:ext cx="152553" cy="142188"/>
            </a:xfrm>
            <a:custGeom>
              <a:avLst/>
              <a:gdLst>
                <a:gd name="connsiteX0" fmla="*/ 58043 w 152553"/>
                <a:gd name="connsiteY0" fmla="*/ 21421 h 142188"/>
                <a:gd name="connsiteX1" fmla="*/ 58043 w 152553"/>
                <a:gd name="connsiteY1" fmla="*/ 30480 h 142188"/>
                <a:gd name="connsiteX2" fmla="*/ 0 w 152553"/>
                <a:gd name="connsiteY2" fmla="*/ 30480 h 142188"/>
                <a:gd name="connsiteX3" fmla="*/ 0 w 152553"/>
                <a:gd name="connsiteY3" fmla="*/ 21421 h 142188"/>
                <a:gd name="connsiteX4" fmla="*/ 58043 w 152553"/>
                <a:gd name="connsiteY4" fmla="*/ 21421 h 142188"/>
                <a:gd name="connsiteX5" fmla="*/ 53513 w 152553"/>
                <a:gd name="connsiteY5" fmla="*/ 87217 h 142188"/>
                <a:gd name="connsiteX6" fmla="*/ 53513 w 152553"/>
                <a:gd name="connsiteY6" fmla="*/ 134588 h 142188"/>
                <a:gd name="connsiteX7" fmla="*/ 16430 w 152553"/>
                <a:gd name="connsiteY7" fmla="*/ 134588 h 142188"/>
                <a:gd name="connsiteX8" fmla="*/ 16430 w 152553"/>
                <a:gd name="connsiteY8" fmla="*/ 142189 h 142188"/>
                <a:gd name="connsiteX9" fmla="*/ 7063 w 152553"/>
                <a:gd name="connsiteY9" fmla="*/ 142189 h 142188"/>
                <a:gd name="connsiteX10" fmla="*/ 7063 w 152553"/>
                <a:gd name="connsiteY10" fmla="*/ 87217 h 142188"/>
                <a:gd name="connsiteX11" fmla="*/ 53513 w 152553"/>
                <a:gd name="connsiteY11" fmla="*/ 87217 h 142188"/>
                <a:gd name="connsiteX12" fmla="*/ 53359 w 152553"/>
                <a:gd name="connsiteY12" fmla="*/ 43379 h 142188"/>
                <a:gd name="connsiteX13" fmla="*/ 53359 w 152553"/>
                <a:gd name="connsiteY13" fmla="*/ 52208 h 142188"/>
                <a:gd name="connsiteX14" fmla="*/ 7294 w 152553"/>
                <a:gd name="connsiteY14" fmla="*/ 52208 h 142188"/>
                <a:gd name="connsiteX15" fmla="*/ 7294 w 152553"/>
                <a:gd name="connsiteY15" fmla="*/ 43379 h 142188"/>
                <a:gd name="connsiteX16" fmla="*/ 53359 w 152553"/>
                <a:gd name="connsiteY16" fmla="*/ 43379 h 142188"/>
                <a:gd name="connsiteX17" fmla="*/ 7294 w 152553"/>
                <a:gd name="connsiteY17" fmla="*/ 74165 h 142188"/>
                <a:gd name="connsiteX18" fmla="*/ 7294 w 152553"/>
                <a:gd name="connsiteY18" fmla="*/ 65336 h 142188"/>
                <a:gd name="connsiteX19" fmla="*/ 53359 w 152553"/>
                <a:gd name="connsiteY19" fmla="*/ 65336 h 142188"/>
                <a:gd name="connsiteX20" fmla="*/ 53359 w 152553"/>
                <a:gd name="connsiteY20" fmla="*/ 74165 h 142188"/>
                <a:gd name="connsiteX21" fmla="*/ 7294 w 152553"/>
                <a:gd name="connsiteY21" fmla="*/ 74165 h 142188"/>
                <a:gd name="connsiteX22" fmla="*/ 52745 w 152553"/>
                <a:gd name="connsiteY22" fmla="*/ 0 h 142188"/>
                <a:gd name="connsiteX23" fmla="*/ 52745 w 152553"/>
                <a:gd name="connsiteY23" fmla="*/ 8829 h 142188"/>
                <a:gd name="connsiteX24" fmla="*/ 8061 w 152553"/>
                <a:gd name="connsiteY24" fmla="*/ 8829 h 142188"/>
                <a:gd name="connsiteX25" fmla="*/ 8061 w 152553"/>
                <a:gd name="connsiteY25" fmla="*/ 0 h 142188"/>
                <a:gd name="connsiteX26" fmla="*/ 52745 w 152553"/>
                <a:gd name="connsiteY26" fmla="*/ 0 h 142188"/>
                <a:gd name="connsiteX27" fmla="*/ 43992 w 152553"/>
                <a:gd name="connsiteY27" fmla="*/ 96431 h 142188"/>
                <a:gd name="connsiteX28" fmla="*/ 16430 w 152553"/>
                <a:gd name="connsiteY28" fmla="*/ 96431 h 142188"/>
                <a:gd name="connsiteX29" fmla="*/ 16430 w 152553"/>
                <a:gd name="connsiteY29" fmla="*/ 125452 h 142188"/>
                <a:gd name="connsiteX30" fmla="*/ 43992 w 152553"/>
                <a:gd name="connsiteY30" fmla="*/ 125452 h 142188"/>
                <a:gd name="connsiteX31" fmla="*/ 43992 w 152553"/>
                <a:gd name="connsiteY31" fmla="*/ 96431 h 142188"/>
                <a:gd name="connsiteX32" fmla="*/ 77543 w 152553"/>
                <a:gd name="connsiteY32" fmla="*/ 95893 h 142188"/>
                <a:gd name="connsiteX33" fmla="*/ 63340 w 152553"/>
                <a:gd name="connsiteY33" fmla="*/ 134281 h 142188"/>
                <a:gd name="connsiteX34" fmla="*/ 55125 w 152553"/>
                <a:gd name="connsiteY34" fmla="*/ 128830 h 142188"/>
                <a:gd name="connsiteX35" fmla="*/ 68484 w 152553"/>
                <a:gd name="connsiteY35" fmla="*/ 93513 h 142188"/>
                <a:gd name="connsiteX36" fmla="*/ 77543 w 152553"/>
                <a:gd name="connsiteY36" fmla="*/ 95893 h 142188"/>
                <a:gd name="connsiteX37" fmla="*/ 105720 w 152553"/>
                <a:gd name="connsiteY37" fmla="*/ 9828 h 142188"/>
                <a:gd name="connsiteX38" fmla="*/ 100423 w 152553"/>
                <a:gd name="connsiteY38" fmla="*/ 31402 h 142188"/>
                <a:gd name="connsiteX39" fmla="*/ 120231 w 152553"/>
                <a:gd name="connsiteY39" fmla="*/ 42841 h 142188"/>
                <a:gd name="connsiteX40" fmla="*/ 114780 w 152553"/>
                <a:gd name="connsiteY40" fmla="*/ 51363 h 142188"/>
                <a:gd name="connsiteX41" fmla="*/ 96737 w 152553"/>
                <a:gd name="connsiteY41" fmla="*/ 40231 h 142188"/>
                <a:gd name="connsiteX42" fmla="*/ 66718 w 152553"/>
                <a:gd name="connsiteY42" fmla="*/ 71171 h 142188"/>
                <a:gd name="connsiteX43" fmla="*/ 59962 w 152553"/>
                <a:gd name="connsiteY43" fmla="*/ 63417 h 142188"/>
                <a:gd name="connsiteX44" fmla="*/ 87832 w 152553"/>
                <a:gd name="connsiteY44" fmla="*/ 35701 h 142188"/>
                <a:gd name="connsiteX45" fmla="*/ 66104 w 152553"/>
                <a:gd name="connsiteY45" fmla="*/ 26488 h 142188"/>
                <a:gd name="connsiteX46" fmla="*/ 71401 w 152553"/>
                <a:gd name="connsiteY46" fmla="*/ 18733 h 142188"/>
                <a:gd name="connsiteX47" fmla="*/ 91363 w 152553"/>
                <a:gd name="connsiteY47" fmla="*/ 26795 h 142188"/>
                <a:gd name="connsiteX48" fmla="*/ 95586 w 152553"/>
                <a:gd name="connsiteY48" fmla="*/ 9674 h 142188"/>
                <a:gd name="connsiteX49" fmla="*/ 67409 w 152553"/>
                <a:gd name="connsiteY49" fmla="*/ 9674 h 142188"/>
                <a:gd name="connsiteX50" fmla="*/ 67409 w 152553"/>
                <a:gd name="connsiteY50" fmla="*/ 307 h 142188"/>
                <a:gd name="connsiteX51" fmla="*/ 135279 w 152553"/>
                <a:gd name="connsiteY51" fmla="*/ 307 h 142188"/>
                <a:gd name="connsiteX52" fmla="*/ 139962 w 152553"/>
                <a:gd name="connsiteY52" fmla="*/ 154 h 142188"/>
                <a:gd name="connsiteX53" fmla="*/ 145797 w 152553"/>
                <a:gd name="connsiteY53" fmla="*/ 768 h 142188"/>
                <a:gd name="connsiteX54" fmla="*/ 138196 w 152553"/>
                <a:gd name="connsiteY54" fmla="*/ 62496 h 142188"/>
                <a:gd name="connsiteX55" fmla="*/ 122688 w 152553"/>
                <a:gd name="connsiteY55" fmla="*/ 67179 h 142188"/>
                <a:gd name="connsiteX56" fmla="*/ 108638 w 152553"/>
                <a:gd name="connsiteY56" fmla="*/ 66718 h 142188"/>
                <a:gd name="connsiteX57" fmla="*/ 105720 w 152553"/>
                <a:gd name="connsiteY57" fmla="*/ 57198 h 142188"/>
                <a:gd name="connsiteX58" fmla="*/ 125068 w 152553"/>
                <a:gd name="connsiteY58" fmla="*/ 57812 h 142188"/>
                <a:gd name="connsiteX59" fmla="*/ 129290 w 152553"/>
                <a:gd name="connsiteY59" fmla="*/ 56200 h 142188"/>
                <a:gd name="connsiteX60" fmla="*/ 134972 w 152553"/>
                <a:gd name="connsiteY60" fmla="*/ 9597 h 142188"/>
                <a:gd name="connsiteX61" fmla="*/ 105720 w 152553"/>
                <a:gd name="connsiteY61" fmla="*/ 9597 h 142188"/>
                <a:gd name="connsiteX62" fmla="*/ 94818 w 152553"/>
                <a:gd name="connsiteY62" fmla="*/ 127371 h 142188"/>
                <a:gd name="connsiteX63" fmla="*/ 100116 w 152553"/>
                <a:gd name="connsiteY63" fmla="*/ 131747 h 142188"/>
                <a:gd name="connsiteX64" fmla="*/ 115931 w 152553"/>
                <a:gd name="connsiteY64" fmla="*/ 131747 h 142188"/>
                <a:gd name="connsiteX65" fmla="*/ 121229 w 152553"/>
                <a:gd name="connsiteY65" fmla="*/ 113552 h 142188"/>
                <a:gd name="connsiteX66" fmla="*/ 130442 w 152553"/>
                <a:gd name="connsiteY66" fmla="*/ 117544 h 142188"/>
                <a:gd name="connsiteX67" fmla="*/ 116929 w 152553"/>
                <a:gd name="connsiteY67" fmla="*/ 141421 h 142188"/>
                <a:gd name="connsiteX68" fmla="*/ 98887 w 152553"/>
                <a:gd name="connsiteY68" fmla="*/ 141421 h 142188"/>
                <a:gd name="connsiteX69" fmla="*/ 84683 w 152553"/>
                <a:gd name="connsiteY69" fmla="*/ 127371 h 142188"/>
                <a:gd name="connsiteX70" fmla="*/ 84683 w 152553"/>
                <a:gd name="connsiteY70" fmla="*/ 88676 h 142188"/>
                <a:gd name="connsiteX71" fmla="*/ 97889 w 152553"/>
                <a:gd name="connsiteY71" fmla="*/ 89674 h 142188"/>
                <a:gd name="connsiteX72" fmla="*/ 94818 w 152553"/>
                <a:gd name="connsiteY72" fmla="*/ 91747 h 142188"/>
                <a:gd name="connsiteX73" fmla="*/ 94818 w 152553"/>
                <a:gd name="connsiteY73" fmla="*/ 127371 h 142188"/>
                <a:gd name="connsiteX74" fmla="*/ 115087 w 152553"/>
                <a:gd name="connsiteY74" fmla="*/ 94665 h 142188"/>
                <a:gd name="connsiteX75" fmla="*/ 86373 w 152553"/>
                <a:gd name="connsiteY75" fmla="*/ 71785 h 142188"/>
                <a:gd name="connsiteX76" fmla="*/ 93282 w 152553"/>
                <a:gd name="connsiteY76" fmla="*/ 65490 h 142188"/>
                <a:gd name="connsiteX77" fmla="*/ 122304 w 152553"/>
                <a:gd name="connsiteY77" fmla="*/ 87755 h 142188"/>
                <a:gd name="connsiteX78" fmla="*/ 115087 w 152553"/>
                <a:gd name="connsiteY78" fmla="*/ 94665 h 142188"/>
                <a:gd name="connsiteX79" fmla="*/ 142650 w 152553"/>
                <a:gd name="connsiteY79" fmla="*/ 133974 h 142188"/>
                <a:gd name="connsiteX80" fmla="*/ 124761 w 152553"/>
                <a:gd name="connsiteY80" fmla="*/ 94818 h 142188"/>
                <a:gd name="connsiteX81" fmla="*/ 133667 w 152553"/>
                <a:gd name="connsiteY81" fmla="*/ 91287 h 142188"/>
                <a:gd name="connsiteX82" fmla="*/ 152554 w 152553"/>
                <a:gd name="connsiteY82" fmla="*/ 129982 h 142188"/>
                <a:gd name="connsiteX83" fmla="*/ 142650 w 152553"/>
                <a:gd name="connsiteY83" fmla="*/ 133974 h 1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2553" h="142188">
                  <a:moveTo>
                    <a:pt x="58043" y="21421"/>
                  </a:moveTo>
                  <a:lnTo>
                    <a:pt x="58043" y="30480"/>
                  </a:lnTo>
                  <a:lnTo>
                    <a:pt x="0" y="30480"/>
                  </a:lnTo>
                  <a:lnTo>
                    <a:pt x="0" y="21421"/>
                  </a:lnTo>
                  <a:lnTo>
                    <a:pt x="58043" y="21421"/>
                  </a:lnTo>
                  <a:close/>
                  <a:moveTo>
                    <a:pt x="53513" y="87217"/>
                  </a:moveTo>
                  <a:lnTo>
                    <a:pt x="53513" y="134588"/>
                  </a:lnTo>
                  <a:lnTo>
                    <a:pt x="16430" y="134588"/>
                  </a:lnTo>
                  <a:lnTo>
                    <a:pt x="16430" y="142189"/>
                  </a:lnTo>
                  <a:lnTo>
                    <a:pt x="7063" y="142189"/>
                  </a:lnTo>
                  <a:lnTo>
                    <a:pt x="7063" y="87217"/>
                  </a:lnTo>
                  <a:lnTo>
                    <a:pt x="53513" y="87217"/>
                  </a:lnTo>
                  <a:close/>
                  <a:moveTo>
                    <a:pt x="53359" y="43379"/>
                  </a:moveTo>
                  <a:lnTo>
                    <a:pt x="53359" y="52208"/>
                  </a:lnTo>
                  <a:lnTo>
                    <a:pt x="7294" y="52208"/>
                  </a:lnTo>
                  <a:lnTo>
                    <a:pt x="7294" y="43379"/>
                  </a:lnTo>
                  <a:lnTo>
                    <a:pt x="53359" y="43379"/>
                  </a:lnTo>
                  <a:close/>
                  <a:moveTo>
                    <a:pt x="7294" y="74165"/>
                  </a:moveTo>
                  <a:lnTo>
                    <a:pt x="7294" y="65336"/>
                  </a:lnTo>
                  <a:lnTo>
                    <a:pt x="53359" y="65336"/>
                  </a:lnTo>
                  <a:lnTo>
                    <a:pt x="53359" y="74165"/>
                  </a:lnTo>
                  <a:lnTo>
                    <a:pt x="7294" y="74165"/>
                  </a:lnTo>
                  <a:close/>
                  <a:moveTo>
                    <a:pt x="52745" y="0"/>
                  </a:moveTo>
                  <a:lnTo>
                    <a:pt x="52745" y="8829"/>
                  </a:lnTo>
                  <a:lnTo>
                    <a:pt x="8061" y="8829"/>
                  </a:lnTo>
                  <a:lnTo>
                    <a:pt x="8061" y="0"/>
                  </a:lnTo>
                  <a:lnTo>
                    <a:pt x="52745" y="0"/>
                  </a:lnTo>
                  <a:close/>
                  <a:moveTo>
                    <a:pt x="43992" y="96431"/>
                  </a:moveTo>
                  <a:lnTo>
                    <a:pt x="16430" y="96431"/>
                  </a:lnTo>
                  <a:lnTo>
                    <a:pt x="16430" y="125452"/>
                  </a:lnTo>
                  <a:lnTo>
                    <a:pt x="43992" y="125452"/>
                  </a:lnTo>
                  <a:lnTo>
                    <a:pt x="43992" y="96431"/>
                  </a:lnTo>
                  <a:close/>
                  <a:moveTo>
                    <a:pt x="77543" y="95893"/>
                  </a:moveTo>
                  <a:cubicBezTo>
                    <a:pt x="75624" y="109943"/>
                    <a:pt x="72093" y="125222"/>
                    <a:pt x="63340" y="134281"/>
                  </a:cubicBezTo>
                  <a:lnTo>
                    <a:pt x="55125" y="128830"/>
                  </a:lnTo>
                  <a:cubicBezTo>
                    <a:pt x="63033" y="120922"/>
                    <a:pt x="66871" y="106719"/>
                    <a:pt x="68484" y="93513"/>
                  </a:cubicBezTo>
                  <a:lnTo>
                    <a:pt x="77543" y="95893"/>
                  </a:lnTo>
                  <a:close/>
                  <a:moveTo>
                    <a:pt x="105720" y="9828"/>
                  </a:moveTo>
                  <a:cubicBezTo>
                    <a:pt x="104415" y="16737"/>
                    <a:pt x="102803" y="24185"/>
                    <a:pt x="100423" y="31402"/>
                  </a:cubicBezTo>
                  <a:cubicBezTo>
                    <a:pt x="108177" y="35240"/>
                    <a:pt x="115241" y="39309"/>
                    <a:pt x="120231" y="42841"/>
                  </a:cubicBezTo>
                  <a:lnTo>
                    <a:pt x="114780" y="51363"/>
                  </a:lnTo>
                  <a:cubicBezTo>
                    <a:pt x="110250" y="47985"/>
                    <a:pt x="103801" y="44146"/>
                    <a:pt x="96737" y="40231"/>
                  </a:cubicBezTo>
                  <a:cubicBezTo>
                    <a:pt x="90902" y="52515"/>
                    <a:pt x="81920" y="63571"/>
                    <a:pt x="66718" y="71171"/>
                  </a:cubicBezTo>
                  <a:cubicBezTo>
                    <a:pt x="65413" y="68945"/>
                    <a:pt x="62188" y="65183"/>
                    <a:pt x="59962" y="63417"/>
                  </a:cubicBezTo>
                  <a:cubicBezTo>
                    <a:pt x="73858" y="56814"/>
                    <a:pt x="82380" y="46833"/>
                    <a:pt x="87832" y="35701"/>
                  </a:cubicBezTo>
                  <a:cubicBezTo>
                    <a:pt x="80538" y="32169"/>
                    <a:pt x="73014" y="28945"/>
                    <a:pt x="66104" y="26488"/>
                  </a:cubicBezTo>
                  <a:lnTo>
                    <a:pt x="71401" y="18733"/>
                  </a:lnTo>
                  <a:cubicBezTo>
                    <a:pt x="77851" y="20960"/>
                    <a:pt x="84607" y="23724"/>
                    <a:pt x="91363" y="26795"/>
                  </a:cubicBezTo>
                  <a:cubicBezTo>
                    <a:pt x="93282" y="21190"/>
                    <a:pt x="94588" y="15355"/>
                    <a:pt x="95586" y="9674"/>
                  </a:cubicBezTo>
                  <a:lnTo>
                    <a:pt x="67409" y="9674"/>
                  </a:lnTo>
                  <a:lnTo>
                    <a:pt x="67409" y="307"/>
                  </a:lnTo>
                  <a:lnTo>
                    <a:pt x="135279" y="307"/>
                  </a:lnTo>
                  <a:lnTo>
                    <a:pt x="139962" y="154"/>
                  </a:lnTo>
                  <a:lnTo>
                    <a:pt x="145797" y="768"/>
                  </a:lnTo>
                  <a:cubicBezTo>
                    <a:pt x="144799" y="7063"/>
                    <a:pt x="144799" y="55125"/>
                    <a:pt x="138196" y="62496"/>
                  </a:cubicBezTo>
                  <a:cubicBezTo>
                    <a:pt x="134358" y="67179"/>
                    <a:pt x="130288" y="67179"/>
                    <a:pt x="122688" y="67179"/>
                  </a:cubicBezTo>
                  <a:cubicBezTo>
                    <a:pt x="118619" y="67179"/>
                    <a:pt x="113628" y="67025"/>
                    <a:pt x="108638" y="66718"/>
                  </a:cubicBezTo>
                  <a:cubicBezTo>
                    <a:pt x="108484" y="63801"/>
                    <a:pt x="107486" y="59808"/>
                    <a:pt x="105720" y="57198"/>
                  </a:cubicBezTo>
                  <a:cubicBezTo>
                    <a:pt x="114242" y="57812"/>
                    <a:pt x="117774" y="57812"/>
                    <a:pt x="125068" y="57812"/>
                  </a:cubicBezTo>
                  <a:cubicBezTo>
                    <a:pt x="126987" y="57812"/>
                    <a:pt x="128139" y="57505"/>
                    <a:pt x="129290" y="56200"/>
                  </a:cubicBezTo>
                  <a:cubicBezTo>
                    <a:pt x="132055" y="52976"/>
                    <a:pt x="133667" y="41229"/>
                    <a:pt x="134972" y="9597"/>
                  </a:cubicBezTo>
                  <a:lnTo>
                    <a:pt x="105720" y="9597"/>
                  </a:lnTo>
                  <a:close/>
                  <a:moveTo>
                    <a:pt x="94818" y="127371"/>
                  </a:moveTo>
                  <a:cubicBezTo>
                    <a:pt x="94818" y="131056"/>
                    <a:pt x="95432" y="131747"/>
                    <a:pt x="100116" y="131747"/>
                  </a:cubicBezTo>
                  <a:lnTo>
                    <a:pt x="115931" y="131747"/>
                  </a:lnTo>
                  <a:cubicBezTo>
                    <a:pt x="120154" y="131747"/>
                    <a:pt x="120922" y="129674"/>
                    <a:pt x="121229" y="113552"/>
                  </a:cubicBezTo>
                  <a:cubicBezTo>
                    <a:pt x="123456" y="115164"/>
                    <a:pt x="127678" y="116776"/>
                    <a:pt x="130442" y="117544"/>
                  </a:cubicBezTo>
                  <a:cubicBezTo>
                    <a:pt x="129444" y="136738"/>
                    <a:pt x="126603" y="141421"/>
                    <a:pt x="116929" y="141421"/>
                  </a:cubicBezTo>
                  <a:lnTo>
                    <a:pt x="98887" y="141421"/>
                  </a:lnTo>
                  <a:cubicBezTo>
                    <a:pt x="87448" y="141421"/>
                    <a:pt x="84683" y="138350"/>
                    <a:pt x="84683" y="127371"/>
                  </a:cubicBezTo>
                  <a:lnTo>
                    <a:pt x="84683" y="88676"/>
                  </a:lnTo>
                  <a:lnTo>
                    <a:pt x="97889" y="89674"/>
                  </a:lnTo>
                  <a:cubicBezTo>
                    <a:pt x="97735" y="90672"/>
                    <a:pt x="96737" y="91440"/>
                    <a:pt x="94818" y="91747"/>
                  </a:cubicBezTo>
                  <a:lnTo>
                    <a:pt x="94818" y="127371"/>
                  </a:lnTo>
                  <a:close/>
                  <a:moveTo>
                    <a:pt x="115087" y="94665"/>
                  </a:moveTo>
                  <a:cubicBezTo>
                    <a:pt x="109252" y="87755"/>
                    <a:pt x="97045" y="78081"/>
                    <a:pt x="86373" y="71785"/>
                  </a:cubicBezTo>
                  <a:lnTo>
                    <a:pt x="93282" y="65490"/>
                  </a:lnTo>
                  <a:cubicBezTo>
                    <a:pt x="103801" y="71632"/>
                    <a:pt x="116315" y="80768"/>
                    <a:pt x="122304" y="87755"/>
                  </a:cubicBezTo>
                  <a:lnTo>
                    <a:pt x="115087" y="94665"/>
                  </a:lnTo>
                  <a:close/>
                  <a:moveTo>
                    <a:pt x="142650" y="133974"/>
                  </a:moveTo>
                  <a:cubicBezTo>
                    <a:pt x="140577" y="122995"/>
                    <a:pt x="133283" y="106719"/>
                    <a:pt x="124761" y="94818"/>
                  </a:cubicBezTo>
                  <a:lnTo>
                    <a:pt x="133667" y="91287"/>
                  </a:lnTo>
                  <a:cubicBezTo>
                    <a:pt x="142496" y="103033"/>
                    <a:pt x="149943" y="119003"/>
                    <a:pt x="152554" y="129982"/>
                  </a:cubicBezTo>
                  <a:lnTo>
                    <a:pt x="142650" y="13397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28D560FC-E0AC-4A4F-AD4B-92E9F67AA497}"/>
                </a:ext>
              </a:extLst>
            </p:cNvPr>
            <p:cNvSpPr/>
            <p:nvPr/>
          </p:nvSpPr>
          <p:spPr>
            <a:xfrm>
              <a:off x="4983134" y="2839361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1 h 118311"/>
                <a:gd name="connsiteX2" fmla="*/ 0 w 53666"/>
                <a:gd name="connsiteY2" fmla="*/ 118311 h 118311"/>
                <a:gd name="connsiteX3" fmla="*/ 0 w 53666"/>
                <a:gd name="connsiteY3" fmla="*/ 109789 h 118311"/>
                <a:gd name="connsiteX4" fmla="*/ 45298 w 53666"/>
                <a:gd name="connsiteY4" fmla="*/ 109789 h 118311"/>
                <a:gd name="connsiteX5" fmla="*/ 45298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1"/>
                  </a:lnTo>
                  <a:lnTo>
                    <a:pt x="0" y="118311"/>
                  </a:lnTo>
                  <a:lnTo>
                    <a:pt x="0" y="109789"/>
                  </a:lnTo>
                  <a:lnTo>
                    <a:pt x="45298" y="109789"/>
                  </a:lnTo>
                  <a:lnTo>
                    <a:pt x="45298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BFAEC4CC-E1C2-417B-8C3C-2E4EA27B30BF}"/>
                </a:ext>
              </a:extLst>
            </p:cNvPr>
            <p:cNvSpPr/>
            <p:nvPr/>
          </p:nvSpPr>
          <p:spPr>
            <a:xfrm>
              <a:off x="5072654" y="2811338"/>
              <a:ext cx="113014" cy="141498"/>
            </a:xfrm>
            <a:custGeom>
              <a:avLst/>
              <a:gdLst>
                <a:gd name="connsiteX0" fmla="*/ 107487 w 113014"/>
                <a:gd name="connsiteY0" fmla="*/ 53820 h 141498"/>
                <a:gd name="connsiteX1" fmla="*/ 106182 w 113014"/>
                <a:gd name="connsiteY1" fmla="*/ 53973 h 141498"/>
                <a:gd name="connsiteX2" fmla="*/ 102803 w 113014"/>
                <a:gd name="connsiteY2" fmla="*/ 52976 h 141498"/>
                <a:gd name="connsiteX3" fmla="*/ 11747 w 113014"/>
                <a:gd name="connsiteY3" fmla="*/ 109713 h 141498"/>
                <a:gd name="connsiteX4" fmla="*/ 54972 w 113014"/>
                <a:gd name="connsiteY4" fmla="*/ 130519 h 141498"/>
                <a:gd name="connsiteX5" fmla="*/ 112017 w 113014"/>
                <a:gd name="connsiteY5" fmla="*/ 126834 h 141498"/>
                <a:gd name="connsiteX6" fmla="*/ 113015 w 113014"/>
                <a:gd name="connsiteY6" fmla="*/ 138581 h 141498"/>
                <a:gd name="connsiteX7" fmla="*/ 55279 w 113014"/>
                <a:gd name="connsiteY7" fmla="*/ 141498 h 141498"/>
                <a:gd name="connsiteX8" fmla="*/ 1 w 113014"/>
                <a:gd name="connsiteY8" fmla="*/ 110404 h 141498"/>
                <a:gd name="connsiteX9" fmla="*/ 42381 w 113014"/>
                <a:gd name="connsiteY9" fmla="*/ 64953 h 141498"/>
                <a:gd name="connsiteX10" fmla="*/ 35011 w 113014"/>
                <a:gd name="connsiteY10" fmla="*/ 0 h 141498"/>
                <a:gd name="connsiteX11" fmla="*/ 52746 w 113014"/>
                <a:gd name="connsiteY11" fmla="*/ 1459 h 141498"/>
                <a:gd name="connsiteX12" fmla="*/ 47755 w 113014"/>
                <a:gd name="connsiteY12" fmla="*/ 5298 h 141498"/>
                <a:gd name="connsiteX13" fmla="*/ 53053 w 113014"/>
                <a:gd name="connsiteY13" fmla="*/ 59808 h 141498"/>
                <a:gd name="connsiteX14" fmla="*/ 103341 w 113014"/>
                <a:gd name="connsiteY14" fmla="*/ 40461 h 141498"/>
                <a:gd name="connsiteX15" fmla="*/ 107487 w 113014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4" h="141498">
                  <a:moveTo>
                    <a:pt x="107487" y="53820"/>
                  </a:moveTo>
                  <a:cubicBezTo>
                    <a:pt x="107180" y="53973"/>
                    <a:pt x="106719" y="53973"/>
                    <a:pt x="106182" y="53973"/>
                  </a:cubicBezTo>
                  <a:cubicBezTo>
                    <a:pt x="105030" y="53973"/>
                    <a:pt x="103802" y="53666"/>
                    <a:pt x="102803" y="52976"/>
                  </a:cubicBezTo>
                  <a:cubicBezTo>
                    <a:pt x="54895" y="67025"/>
                    <a:pt x="11594" y="88139"/>
                    <a:pt x="11747" y="109713"/>
                  </a:cubicBezTo>
                  <a:cubicBezTo>
                    <a:pt x="11747" y="125221"/>
                    <a:pt x="28792" y="130519"/>
                    <a:pt x="54972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7" y="140500"/>
                    <a:pt x="74166" y="141498"/>
                    <a:pt x="55279" y="141498"/>
                  </a:cubicBezTo>
                  <a:cubicBezTo>
                    <a:pt x="23341" y="141498"/>
                    <a:pt x="154" y="134051"/>
                    <a:pt x="1" y="110404"/>
                  </a:cubicBezTo>
                  <a:cubicBezTo>
                    <a:pt x="-153" y="93129"/>
                    <a:pt x="17122" y="78004"/>
                    <a:pt x="42381" y="64953"/>
                  </a:cubicBezTo>
                  <a:cubicBezTo>
                    <a:pt x="36930" y="55125"/>
                    <a:pt x="35011" y="36392"/>
                    <a:pt x="35011" y="0"/>
                  </a:cubicBezTo>
                  <a:lnTo>
                    <a:pt x="52746" y="1459"/>
                  </a:lnTo>
                  <a:cubicBezTo>
                    <a:pt x="52592" y="3532"/>
                    <a:pt x="50980" y="4837"/>
                    <a:pt x="47755" y="5298"/>
                  </a:cubicBezTo>
                  <a:cubicBezTo>
                    <a:pt x="47602" y="33474"/>
                    <a:pt x="48600" y="51056"/>
                    <a:pt x="53053" y="59808"/>
                  </a:cubicBezTo>
                  <a:cubicBezTo>
                    <a:pt x="68178" y="52745"/>
                    <a:pt x="85606" y="46296"/>
                    <a:pt x="103341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C47148F1-CB4E-4F67-8231-145E8EF63AF3}"/>
                </a:ext>
              </a:extLst>
            </p:cNvPr>
            <p:cNvSpPr/>
            <p:nvPr/>
          </p:nvSpPr>
          <p:spPr>
            <a:xfrm>
              <a:off x="5222905" y="2806194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6 w 53666"/>
                <a:gd name="connsiteY2" fmla="*/ 0 h 118311"/>
                <a:gd name="connsiteX3" fmla="*/ 53666 w 53666"/>
                <a:gd name="connsiteY3" fmla="*/ 8369 h 118311"/>
                <a:gd name="connsiteX4" fmla="*/ 8368 w 53666"/>
                <a:gd name="connsiteY4" fmla="*/ 8369 h 118311"/>
                <a:gd name="connsiteX5" fmla="*/ 8368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6" y="0"/>
                  </a:lnTo>
                  <a:lnTo>
                    <a:pt x="53666" y="8369"/>
                  </a:lnTo>
                  <a:lnTo>
                    <a:pt x="8368" y="8369"/>
                  </a:lnTo>
                  <a:lnTo>
                    <a:pt x="8368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7FED2B79-A039-4FC2-A65B-5DE99FB6255B}"/>
                </a:ext>
              </a:extLst>
            </p:cNvPr>
            <p:cNvSpPr/>
            <p:nvPr/>
          </p:nvSpPr>
          <p:spPr>
            <a:xfrm>
              <a:off x="5285016" y="2807960"/>
              <a:ext cx="146180" cy="142496"/>
            </a:xfrm>
            <a:custGeom>
              <a:avLst/>
              <a:gdLst>
                <a:gd name="connsiteX0" fmla="*/ 0 w 146180"/>
                <a:gd name="connsiteY0" fmla="*/ 131671 h 142496"/>
                <a:gd name="connsiteX1" fmla="*/ 146181 w 146180"/>
                <a:gd name="connsiteY1" fmla="*/ 131671 h 142496"/>
                <a:gd name="connsiteX2" fmla="*/ 146181 w 146180"/>
                <a:gd name="connsiteY2" fmla="*/ 142496 h 142496"/>
                <a:gd name="connsiteX3" fmla="*/ 0 w 146180"/>
                <a:gd name="connsiteY3" fmla="*/ 142496 h 142496"/>
                <a:gd name="connsiteX4" fmla="*/ 0 w 146180"/>
                <a:gd name="connsiteY4" fmla="*/ 131671 h 142496"/>
                <a:gd name="connsiteX5" fmla="*/ 141651 w 146180"/>
                <a:gd name="connsiteY5" fmla="*/ 32860 h 142496"/>
                <a:gd name="connsiteX6" fmla="*/ 141651 w 146180"/>
                <a:gd name="connsiteY6" fmla="*/ 43532 h 142496"/>
                <a:gd name="connsiteX7" fmla="*/ 5604 w 146180"/>
                <a:gd name="connsiteY7" fmla="*/ 43532 h 142496"/>
                <a:gd name="connsiteX8" fmla="*/ 5604 w 146180"/>
                <a:gd name="connsiteY8" fmla="*/ 32860 h 142496"/>
                <a:gd name="connsiteX9" fmla="*/ 67025 w 146180"/>
                <a:gd name="connsiteY9" fmla="*/ 32860 h 142496"/>
                <a:gd name="connsiteX10" fmla="*/ 67025 w 146180"/>
                <a:gd name="connsiteY10" fmla="*/ 0 h 142496"/>
                <a:gd name="connsiteX11" fmla="*/ 81382 w 146180"/>
                <a:gd name="connsiteY11" fmla="*/ 998 h 142496"/>
                <a:gd name="connsiteX12" fmla="*/ 78158 w 146180"/>
                <a:gd name="connsiteY12" fmla="*/ 3225 h 142496"/>
                <a:gd name="connsiteX13" fmla="*/ 78158 w 146180"/>
                <a:gd name="connsiteY13" fmla="*/ 32860 h 142496"/>
                <a:gd name="connsiteX14" fmla="*/ 141651 w 146180"/>
                <a:gd name="connsiteY14" fmla="*/ 32860 h 142496"/>
                <a:gd name="connsiteX15" fmla="*/ 37697 w 146180"/>
                <a:gd name="connsiteY15" fmla="*/ 52361 h 142496"/>
                <a:gd name="connsiteX16" fmla="*/ 52822 w 146180"/>
                <a:gd name="connsiteY16" fmla="*/ 120385 h 142496"/>
                <a:gd name="connsiteX17" fmla="*/ 41689 w 146180"/>
                <a:gd name="connsiteY17" fmla="*/ 122765 h 142496"/>
                <a:gd name="connsiteX18" fmla="*/ 27332 w 146180"/>
                <a:gd name="connsiteY18" fmla="*/ 54895 h 142496"/>
                <a:gd name="connsiteX19" fmla="*/ 37697 w 146180"/>
                <a:gd name="connsiteY19" fmla="*/ 52361 h 142496"/>
                <a:gd name="connsiteX20" fmla="*/ 122611 w 146180"/>
                <a:gd name="connsiteY20" fmla="*/ 54434 h 142496"/>
                <a:gd name="connsiteX21" fmla="*/ 118619 w 146180"/>
                <a:gd name="connsiteY21" fmla="*/ 56661 h 142496"/>
                <a:gd name="connsiteX22" fmla="*/ 97198 w 146180"/>
                <a:gd name="connsiteY22" fmla="*/ 127141 h 142496"/>
                <a:gd name="connsiteX23" fmla="*/ 87525 w 146180"/>
                <a:gd name="connsiteY23" fmla="*/ 124377 h 142496"/>
                <a:gd name="connsiteX24" fmla="*/ 107026 w 146180"/>
                <a:gd name="connsiteY24" fmla="*/ 51056 h 142496"/>
                <a:gd name="connsiteX25" fmla="*/ 122611 w 146180"/>
                <a:gd name="connsiteY25" fmla="*/ 54434 h 1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80" h="142496">
                  <a:moveTo>
                    <a:pt x="0" y="131671"/>
                  </a:moveTo>
                  <a:lnTo>
                    <a:pt x="146181" y="131671"/>
                  </a:lnTo>
                  <a:lnTo>
                    <a:pt x="146181" y="142496"/>
                  </a:lnTo>
                  <a:lnTo>
                    <a:pt x="0" y="142496"/>
                  </a:lnTo>
                  <a:lnTo>
                    <a:pt x="0" y="131671"/>
                  </a:lnTo>
                  <a:close/>
                  <a:moveTo>
                    <a:pt x="141651" y="32860"/>
                  </a:moveTo>
                  <a:lnTo>
                    <a:pt x="141651" y="43532"/>
                  </a:lnTo>
                  <a:lnTo>
                    <a:pt x="5604" y="43532"/>
                  </a:lnTo>
                  <a:lnTo>
                    <a:pt x="5604" y="32860"/>
                  </a:lnTo>
                  <a:lnTo>
                    <a:pt x="67025" y="32860"/>
                  </a:lnTo>
                  <a:lnTo>
                    <a:pt x="67025" y="0"/>
                  </a:lnTo>
                  <a:lnTo>
                    <a:pt x="81382" y="998"/>
                  </a:lnTo>
                  <a:cubicBezTo>
                    <a:pt x="81229" y="2150"/>
                    <a:pt x="80385" y="2918"/>
                    <a:pt x="78158" y="3225"/>
                  </a:cubicBezTo>
                  <a:lnTo>
                    <a:pt x="78158" y="32860"/>
                  </a:lnTo>
                  <a:lnTo>
                    <a:pt x="141651" y="32860"/>
                  </a:lnTo>
                  <a:close/>
                  <a:moveTo>
                    <a:pt x="37697" y="52361"/>
                  </a:moveTo>
                  <a:cubicBezTo>
                    <a:pt x="46065" y="74089"/>
                    <a:pt x="51901" y="101882"/>
                    <a:pt x="52822" y="120385"/>
                  </a:cubicBezTo>
                  <a:cubicBezTo>
                    <a:pt x="51670" y="120385"/>
                    <a:pt x="50595" y="120538"/>
                    <a:pt x="41689" y="122765"/>
                  </a:cubicBezTo>
                  <a:cubicBezTo>
                    <a:pt x="41075" y="104569"/>
                    <a:pt x="35240" y="76469"/>
                    <a:pt x="27332" y="54895"/>
                  </a:cubicBezTo>
                  <a:lnTo>
                    <a:pt x="37697" y="52361"/>
                  </a:lnTo>
                  <a:close/>
                  <a:moveTo>
                    <a:pt x="122611" y="54434"/>
                  </a:moveTo>
                  <a:cubicBezTo>
                    <a:pt x="122151" y="55586"/>
                    <a:pt x="120692" y="56507"/>
                    <a:pt x="118619" y="56661"/>
                  </a:cubicBezTo>
                  <a:cubicBezTo>
                    <a:pt x="113782" y="77928"/>
                    <a:pt x="104722" y="109406"/>
                    <a:pt x="97198" y="127141"/>
                  </a:cubicBezTo>
                  <a:lnTo>
                    <a:pt x="87525" y="124377"/>
                  </a:lnTo>
                  <a:cubicBezTo>
                    <a:pt x="94588" y="106028"/>
                    <a:pt x="102803" y="73628"/>
                    <a:pt x="107026" y="51056"/>
                  </a:cubicBezTo>
                  <a:lnTo>
                    <a:pt x="122611" y="544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2C1C07FF-2CC3-46FF-B68C-520C299AE089}"/>
                </a:ext>
              </a:extLst>
            </p:cNvPr>
            <p:cNvSpPr/>
            <p:nvPr/>
          </p:nvSpPr>
          <p:spPr>
            <a:xfrm>
              <a:off x="5443866" y="2807423"/>
              <a:ext cx="151785" cy="150787"/>
            </a:xfrm>
            <a:custGeom>
              <a:avLst/>
              <a:gdLst>
                <a:gd name="connsiteX0" fmla="*/ 84914 w 151785"/>
                <a:gd name="connsiteY0" fmla="*/ 998 h 150787"/>
                <a:gd name="connsiteX1" fmla="*/ 81536 w 151785"/>
                <a:gd name="connsiteY1" fmla="*/ 3378 h 150787"/>
                <a:gd name="connsiteX2" fmla="*/ 151786 w 151785"/>
                <a:gd name="connsiteY2" fmla="*/ 57889 h 150787"/>
                <a:gd name="connsiteX3" fmla="*/ 144876 w 151785"/>
                <a:gd name="connsiteY3" fmla="*/ 67563 h 150787"/>
                <a:gd name="connsiteX4" fmla="*/ 74780 w 151785"/>
                <a:gd name="connsiteY4" fmla="*/ 11132 h 150787"/>
                <a:gd name="connsiteX5" fmla="*/ 6296 w 151785"/>
                <a:gd name="connsiteY5" fmla="*/ 68177 h 150787"/>
                <a:gd name="connsiteX6" fmla="*/ 0 w 151785"/>
                <a:gd name="connsiteY6" fmla="*/ 59501 h 150787"/>
                <a:gd name="connsiteX7" fmla="*/ 69021 w 151785"/>
                <a:gd name="connsiteY7" fmla="*/ 0 h 150787"/>
                <a:gd name="connsiteX8" fmla="*/ 84914 w 151785"/>
                <a:gd name="connsiteY8" fmla="*/ 998 h 150787"/>
                <a:gd name="connsiteX9" fmla="*/ 8292 w 151785"/>
                <a:gd name="connsiteY9" fmla="*/ 93052 h 150787"/>
                <a:gd name="connsiteX10" fmla="*/ 8292 w 151785"/>
                <a:gd name="connsiteY10" fmla="*/ 82764 h 150787"/>
                <a:gd name="connsiteX11" fmla="*/ 143571 w 151785"/>
                <a:gd name="connsiteY11" fmla="*/ 82764 h 150787"/>
                <a:gd name="connsiteX12" fmla="*/ 143571 w 151785"/>
                <a:gd name="connsiteY12" fmla="*/ 93052 h 150787"/>
                <a:gd name="connsiteX13" fmla="*/ 66027 w 151785"/>
                <a:gd name="connsiteY13" fmla="*/ 93052 h 150787"/>
                <a:gd name="connsiteX14" fmla="*/ 67946 w 151785"/>
                <a:gd name="connsiteY14" fmla="*/ 93666 h 150787"/>
                <a:gd name="connsiteX15" fmla="*/ 64108 w 151785"/>
                <a:gd name="connsiteY15" fmla="*/ 95432 h 150787"/>
                <a:gd name="connsiteX16" fmla="*/ 45067 w 151785"/>
                <a:gd name="connsiteY16" fmla="*/ 132822 h 150787"/>
                <a:gd name="connsiteX17" fmla="*/ 116008 w 151785"/>
                <a:gd name="connsiteY17" fmla="*/ 130749 h 150787"/>
                <a:gd name="connsiteX18" fmla="*/ 92285 w 151785"/>
                <a:gd name="connsiteY18" fmla="*/ 106565 h 150787"/>
                <a:gd name="connsiteX19" fmla="*/ 101498 w 151785"/>
                <a:gd name="connsiteY19" fmla="*/ 101574 h 150787"/>
                <a:gd name="connsiteX20" fmla="*/ 140500 w 151785"/>
                <a:gd name="connsiteY20" fmla="*/ 144646 h 150787"/>
                <a:gd name="connsiteX21" fmla="*/ 130826 w 151785"/>
                <a:gd name="connsiteY21" fmla="*/ 150788 h 150787"/>
                <a:gd name="connsiteX22" fmla="*/ 122918 w 151785"/>
                <a:gd name="connsiteY22" fmla="*/ 139502 h 150787"/>
                <a:gd name="connsiteX23" fmla="*/ 16353 w 151785"/>
                <a:gd name="connsiteY23" fmla="*/ 144185 h 150787"/>
                <a:gd name="connsiteX24" fmla="*/ 13743 w 151785"/>
                <a:gd name="connsiteY24" fmla="*/ 146411 h 150787"/>
                <a:gd name="connsiteX25" fmla="*/ 9674 w 151785"/>
                <a:gd name="connsiteY25" fmla="*/ 133513 h 150787"/>
                <a:gd name="connsiteX26" fmla="*/ 33244 w 151785"/>
                <a:gd name="connsiteY26" fmla="*/ 133052 h 150787"/>
                <a:gd name="connsiteX27" fmla="*/ 52438 w 151785"/>
                <a:gd name="connsiteY27" fmla="*/ 93052 h 150787"/>
                <a:gd name="connsiteX28" fmla="*/ 8292 w 151785"/>
                <a:gd name="connsiteY28" fmla="*/ 93052 h 150787"/>
                <a:gd name="connsiteX29" fmla="*/ 35854 w 151785"/>
                <a:gd name="connsiteY29" fmla="*/ 51440 h 150787"/>
                <a:gd name="connsiteX30" fmla="*/ 114012 w 151785"/>
                <a:gd name="connsiteY30" fmla="*/ 51440 h 150787"/>
                <a:gd name="connsiteX31" fmla="*/ 114012 w 151785"/>
                <a:gd name="connsiteY31" fmla="*/ 61574 h 150787"/>
                <a:gd name="connsiteX32" fmla="*/ 35854 w 151785"/>
                <a:gd name="connsiteY32" fmla="*/ 61574 h 150787"/>
                <a:gd name="connsiteX33" fmla="*/ 35854 w 151785"/>
                <a:gd name="connsiteY33" fmla="*/ 51440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1785" h="150787">
                  <a:moveTo>
                    <a:pt x="84914" y="998"/>
                  </a:moveTo>
                  <a:cubicBezTo>
                    <a:pt x="84453" y="2303"/>
                    <a:pt x="83148" y="3071"/>
                    <a:pt x="81536" y="3378"/>
                  </a:cubicBezTo>
                  <a:cubicBezTo>
                    <a:pt x="97352" y="25336"/>
                    <a:pt x="126526" y="46910"/>
                    <a:pt x="151786" y="57889"/>
                  </a:cubicBezTo>
                  <a:cubicBezTo>
                    <a:pt x="149175" y="60499"/>
                    <a:pt x="146642" y="64338"/>
                    <a:pt x="144876" y="67563"/>
                  </a:cubicBezTo>
                  <a:cubicBezTo>
                    <a:pt x="119233" y="54972"/>
                    <a:pt x="90212" y="32937"/>
                    <a:pt x="74780" y="11132"/>
                  </a:cubicBezTo>
                  <a:cubicBezTo>
                    <a:pt x="61421" y="31094"/>
                    <a:pt x="34472" y="53973"/>
                    <a:pt x="6296" y="68177"/>
                  </a:cubicBezTo>
                  <a:cubicBezTo>
                    <a:pt x="4991" y="65950"/>
                    <a:pt x="2226" y="61728"/>
                    <a:pt x="0" y="59501"/>
                  </a:cubicBezTo>
                  <a:cubicBezTo>
                    <a:pt x="28407" y="45835"/>
                    <a:pt x="56277" y="21651"/>
                    <a:pt x="69021" y="0"/>
                  </a:cubicBezTo>
                  <a:lnTo>
                    <a:pt x="84914" y="998"/>
                  </a:lnTo>
                  <a:close/>
                  <a:moveTo>
                    <a:pt x="8292" y="93052"/>
                  </a:moveTo>
                  <a:lnTo>
                    <a:pt x="8292" y="82764"/>
                  </a:lnTo>
                  <a:lnTo>
                    <a:pt x="143571" y="82764"/>
                  </a:lnTo>
                  <a:lnTo>
                    <a:pt x="143571" y="93052"/>
                  </a:lnTo>
                  <a:lnTo>
                    <a:pt x="66027" y="93052"/>
                  </a:lnTo>
                  <a:lnTo>
                    <a:pt x="67946" y="93666"/>
                  </a:lnTo>
                  <a:cubicBezTo>
                    <a:pt x="67486" y="94818"/>
                    <a:pt x="66181" y="95279"/>
                    <a:pt x="64108" y="95432"/>
                  </a:cubicBezTo>
                  <a:cubicBezTo>
                    <a:pt x="59271" y="106411"/>
                    <a:pt x="52054" y="120922"/>
                    <a:pt x="45067" y="132822"/>
                  </a:cubicBezTo>
                  <a:cubicBezTo>
                    <a:pt x="66488" y="132361"/>
                    <a:pt x="91517" y="131517"/>
                    <a:pt x="116008" y="130749"/>
                  </a:cubicBezTo>
                  <a:cubicBezTo>
                    <a:pt x="108791" y="122381"/>
                    <a:pt x="100346" y="113628"/>
                    <a:pt x="92285" y="106565"/>
                  </a:cubicBezTo>
                  <a:lnTo>
                    <a:pt x="101498" y="101574"/>
                  </a:lnTo>
                  <a:cubicBezTo>
                    <a:pt x="116622" y="114626"/>
                    <a:pt x="132899" y="132361"/>
                    <a:pt x="140500" y="144646"/>
                  </a:cubicBezTo>
                  <a:lnTo>
                    <a:pt x="130826" y="150788"/>
                  </a:lnTo>
                  <a:cubicBezTo>
                    <a:pt x="128753" y="147409"/>
                    <a:pt x="126143" y="143571"/>
                    <a:pt x="122918" y="139502"/>
                  </a:cubicBezTo>
                  <a:cubicBezTo>
                    <a:pt x="83762" y="141575"/>
                    <a:pt x="42150" y="143340"/>
                    <a:pt x="16353" y="144185"/>
                  </a:cubicBezTo>
                  <a:cubicBezTo>
                    <a:pt x="16046" y="145644"/>
                    <a:pt x="15048" y="146258"/>
                    <a:pt x="13743" y="146411"/>
                  </a:cubicBezTo>
                  <a:lnTo>
                    <a:pt x="9674" y="133513"/>
                  </a:lnTo>
                  <a:cubicBezTo>
                    <a:pt x="16430" y="133513"/>
                    <a:pt x="24338" y="133360"/>
                    <a:pt x="33244" y="133052"/>
                  </a:cubicBezTo>
                  <a:cubicBezTo>
                    <a:pt x="39847" y="121459"/>
                    <a:pt x="47447" y="105643"/>
                    <a:pt x="52438" y="93052"/>
                  </a:cubicBezTo>
                  <a:lnTo>
                    <a:pt x="8292" y="93052"/>
                  </a:lnTo>
                  <a:close/>
                  <a:moveTo>
                    <a:pt x="35854" y="51440"/>
                  </a:moveTo>
                  <a:lnTo>
                    <a:pt x="114012" y="51440"/>
                  </a:lnTo>
                  <a:lnTo>
                    <a:pt x="114012" y="61574"/>
                  </a:lnTo>
                  <a:lnTo>
                    <a:pt x="35854" y="61574"/>
                  </a:lnTo>
                  <a:lnTo>
                    <a:pt x="35854" y="5144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F7ADD698-FCBD-4D90-873C-EBD3030E092C}"/>
                </a:ext>
              </a:extLst>
            </p:cNvPr>
            <p:cNvSpPr/>
            <p:nvPr/>
          </p:nvSpPr>
          <p:spPr>
            <a:xfrm>
              <a:off x="5602254" y="2839361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1 h 118311"/>
                <a:gd name="connsiteX2" fmla="*/ 0 w 53666"/>
                <a:gd name="connsiteY2" fmla="*/ 118311 h 118311"/>
                <a:gd name="connsiteX3" fmla="*/ 0 w 53666"/>
                <a:gd name="connsiteY3" fmla="*/ 109789 h 118311"/>
                <a:gd name="connsiteX4" fmla="*/ 45298 w 53666"/>
                <a:gd name="connsiteY4" fmla="*/ 109789 h 118311"/>
                <a:gd name="connsiteX5" fmla="*/ 45298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1"/>
                  </a:lnTo>
                  <a:lnTo>
                    <a:pt x="0" y="118311"/>
                  </a:lnTo>
                  <a:lnTo>
                    <a:pt x="0" y="109789"/>
                  </a:lnTo>
                  <a:lnTo>
                    <a:pt x="45298" y="109789"/>
                  </a:lnTo>
                  <a:lnTo>
                    <a:pt x="45298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D8DC88FA-0E73-4624-A473-D8FB8892FC54}"/>
                </a:ext>
              </a:extLst>
            </p:cNvPr>
            <p:cNvSpPr/>
            <p:nvPr/>
          </p:nvSpPr>
          <p:spPr>
            <a:xfrm>
              <a:off x="5689471" y="2811492"/>
              <a:ext cx="135586" cy="139424"/>
            </a:xfrm>
            <a:custGeom>
              <a:avLst/>
              <a:gdLst>
                <a:gd name="connsiteX0" fmla="*/ 135586 w 135586"/>
                <a:gd name="connsiteY0" fmla="*/ 65413 h 139424"/>
                <a:gd name="connsiteX1" fmla="*/ 134588 w 135586"/>
                <a:gd name="connsiteY1" fmla="*/ 65720 h 139424"/>
                <a:gd name="connsiteX2" fmla="*/ 132131 w 135586"/>
                <a:gd name="connsiteY2" fmla="*/ 64722 h 139424"/>
                <a:gd name="connsiteX3" fmla="*/ 88600 w 135586"/>
                <a:gd name="connsiteY3" fmla="*/ 81152 h 139424"/>
                <a:gd name="connsiteX4" fmla="*/ 89060 w 135586"/>
                <a:gd name="connsiteY4" fmla="*/ 93743 h 139424"/>
                <a:gd name="connsiteX5" fmla="*/ 88600 w 135586"/>
                <a:gd name="connsiteY5" fmla="*/ 111018 h 139424"/>
                <a:gd name="connsiteX6" fmla="*/ 76853 w 135586"/>
                <a:gd name="connsiteY6" fmla="*/ 111632 h 139424"/>
                <a:gd name="connsiteX7" fmla="*/ 77697 w 135586"/>
                <a:gd name="connsiteY7" fmla="*/ 92131 h 139424"/>
                <a:gd name="connsiteX8" fmla="*/ 77544 w 135586"/>
                <a:gd name="connsiteY8" fmla="*/ 85682 h 139424"/>
                <a:gd name="connsiteX9" fmla="*/ 44530 w 135586"/>
                <a:gd name="connsiteY9" fmla="*/ 115010 h 139424"/>
                <a:gd name="connsiteX10" fmla="*/ 77928 w 135586"/>
                <a:gd name="connsiteY10" fmla="*/ 128906 h 139424"/>
                <a:gd name="connsiteX11" fmla="*/ 118388 w 135586"/>
                <a:gd name="connsiteY11" fmla="*/ 127294 h 139424"/>
                <a:gd name="connsiteX12" fmla="*/ 118542 w 135586"/>
                <a:gd name="connsiteY12" fmla="*/ 138120 h 139424"/>
                <a:gd name="connsiteX13" fmla="*/ 77928 w 135586"/>
                <a:gd name="connsiteY13" fmla="*/ 139425 h 139424"/>
                <a:gd name="connsiteX14" fmla="*/ 33244 w 135586"/>
                <a:gd name="connsiteY14" fmla="*/ 115548 h 139424"/>
                <a:gd name="connsiteX15" fmla="*/ 76085 w 135586"/>
                <a:gd name="connsiteY15" fmla="*/ 75547 h 139424"/>
                <a:gd name="connsiteX16" fmla="*/ 64184 w 135586"/>
                <a:gd name="connsiteY16" fmla="*/ 60423 h 139424"/>
                <a:gd name="connsiteX17" fmla="*/ 25643 w 135586"/>
                <a:gd name="connsiteY17" fmla="*/ 83148 h 139424"/>
                <a:gd name="connsiteX18" fmla="*/ 7908 w 135586"/>
                <a:gd name="connsiteY18" fmla="*/ 100730 h 139424"/>
                <a:gd name="connsiteX19" fmla="*/ 0 w 135586"/>
                <a:gd name="connsiteY19" fmla="*/ 92822 h 139424"/>
                <a:gd name="connsiteX20" fmla="*/ 40615 w 135586"/>
                <a:gd name="connsiteY20" fmla="*/ 33321 h 139424"/>
                <a:gd name="connsiteX21" fmla="*/ 31555 w 135586"/>
                <a:gd name="connsiteY21" fmla="*/ 33474 h 139424"/>
                <a:gd name="connsiteX22" fmla="*/ 4607 w 135586"/>
                <a:gd name="connsiteY22" fmla="*/ 33474 h 139424"/>
                <a:gd name="connsiteX23" fmla="*/ 4607 w 135586"/>
                <a:gd name="connsiteY23" fmla="*/ 23033 h 139424"/>
                <a:gd name="connsiteX24" fmla="*/ 32476 w 135586"/>
                <a:gd name="connsiteY24" fmla="*/ 23186 h 139424"/>
                <a:gd name="connsiteX25" fmla="*/ 43455 w 135586"/>
                <a:gd name="connsiteY25" fmla="*/ 23033 h 139424"/>
                <a:gd name="connsiteX26" fmla="*/ 47832 w 135586"/>
                <a:gd name="connsiteY26" fmla="*/ 0 h 139424"/>
                <a:gd name="connsiteX27" fmla="*/ 63647 w 135586"/>
                <a:gd name="connsiteY27" fmla="*/ 1919 h 139424"/>
                <a:gd name="connsiteX28" fmla="*/ 59578 w 135586"/>
                <a:gd name="connsiteY28" fmla="*/ 4837 h 139424"/>
                <a:gd name="connsiteX29" fmla="*/ 55509 w 135586"/>
                <a:gd name="connsiteY29" fmla="*/ 22726 h 139424"/>
                <a:gd name="connsiteX30" fmla="*/ 110941 w 135586"/>
                <a:gd name="connsiteY30" fmla="*/ 13359 h 139424"/>
                <a:gd name="connsiteX31" fmla="*/ 112861 w 135586"/>
                <a:gd name="connsiteY31" fmla="*/ 24184 h 139424"/>
                <a:gd name="connsiteX32" fmla="*/ 52438 w 135586"/>
                <a:gd name="connsiteY32" fmla="*/ 33244 h 139424"/>
                <a:gd name="connsiteX33" fmla="*/ 40845 w 135586"/>
                <a:gd name="connsiteY33" fmla="*/ 60499 h 139424"/>
                <a:gd name="connsiteX34" fmla="*/ 40998 w 135586"/>
                <a:gd name="connsiteY34" fmla="*/ 60499 h 139424"/>
                <a:gd name="connsiteX35" fmla="*/ 66949 w 135586"/>
                <a:gd name="connsiteY35" fmla="*/ 50058 h 139424"/>
                <a:gd name="connsiteX36" fmla="*/ 86910 w 135586"/>
                <a:gd name="connsiteY36" fmla="*/ 71018 h 139424"/>
                <a:gd name="connsiteX37" fmla="*/ 130442 w 135586"/>
                <a:gd name="connsiteY37" fmla="*/ 53282 h 139424"/>
                <a:gd name="connsiteX38" fmla="*/ 135586 w 135586"/>
                <a:gd name="connsiteY38" fmla="*/ 65413 h 13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586" h="139424">
                  <a:moveTo>
                    <a:pt x="135586" y="65413"/>
                  </a:moveTo>
                  <a:cubicBezTo>
                    <a:pt x="135279" y="65566"/>
                    <a:pt x="134972" y="65720"/>
                    <a:pt x="134588" y="65720"/>
                  </a:cubicBezTo>
                  <a:cubicBezTo>
                    <a:pt x="133590" y="65720"/>
                    <a:pt x="132822" y="65259"/>
                    <a:pt x="132131" y="64722"/>
                  </a:cubicBezTo>
                  <a:cubicBezTo>
                    <a:pt x="119847" y="68714"/>
                    <a:pt x="101959" y="75394"/>
                    <a:pt x="88600" y="81152"/>
                  </a:cubicBezTo>
                  <a:cubicBezTo>
                    <a:pt x="88907" y="84837"/>
                    <a:pt x="89060" y="89060"/>
                    <a:pt x="89060" y="93743"/>
                  </a:cubicBezTo>
                  <a:cubicBezTo>
                    <a:pt x="89060" y="98887"/>
                    <a:pt x="88907" y="104722"/>
                    <a:pt x="88600" y="111018"/>
                  </a:cubicBezTo>
                  <a:lnTo>
                    <a:pt x="76853" y="111632"/>
                  </a:lnTo>
                  <a:cubicBezTo>
                    <a:pt x="77313" y="105797"/>
                    <a:pt x="77697" y="98427"/>
                    <a:pt x="77697" y="92131"/>
                  </a:cubicBezTo>
                  <a:cubicBezTo>
                    <a:pt x="77697" y="89751"/>
                    <a:pt x="77697" y="87448"/>
                    <a:pt x="77544" y="85682"/>
                  </a:cubicBezTo>
                  <a:cubicBezTo>
                    <a:pt x="59348" y="94511"/>
                    <a:pt x="44530" y="105336"/>
                    <a:pt x="44530" y="115010"/>
                  </a:cubicBezTo>
                  <a:cubicBezTo>
                    <a:pt x="44530" y="124377"/>
                    <a:pt x="55662" y="128906"/>
                    <a:pt x="77928" y="128906"/>
                  </a:cubicBezTo>
                  <a:cubicBezTo>
                    <a:pt x="93590" y="128906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8" y="139425"/>
                  </a:cubicBezTo>
                  <a:cubicBezTo>
                    <a:pt x="46987" y="139425"/>
                    <a:pt x="33244" y="131978"/>
                    <a:pt x="33244" y="115548"/>
                  </a:cubicBezTo>
                  <a:cubicBezTo>
                    <a:pt x="33244" y="101344"/>
                    <a:pt x="51977" y="87678"/>
                    <a:pt x="76085" y="75547"/>
                  </a:cubicBezTo>
                  <a:cubicBezTo>
                    <a:pt x="75087" y="65413"/>
                    <a:pt x="70634" y="60423"/>
                    <a:pt x="64184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8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8"/>
                    <a:pt x="31248" y="65106"/>
                    <a:pt x="40615" y="33321"/>
                  </a:cubicBezTo>
                  <a:lnTo>
                    <a:pt x="31555" y="33474"/>
                  </a:lnTo>
                  <a:lnTo>
                    <a:pt x="4607" y="33474"/>
                  </a:lnTo>
                  <a:lnTo>
                    <a:pt x="4607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5"/>
                    <a:pt x="46680" y="8676"/>
                    <a:pt x="47832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578" y="4837"/>
                  </a:cubicBezTo>
                  <a:cubicBezTo>
                    <a:pt x="58426" y="11286"/>
                    <a:pt x="56968" y="16891"/>
                    <a:pt x="55509" y="22726"/>
                  </a:cubicBezTo>
                  <a:cubicBezTo>
                    <a:pt x="66488" y="22572"/>
                    <a:pt x="89982" y="19962"/>
                    <a:pt x="110941" y="13359"/>
                  </a:cubicBezTo>
                  <a:lnTo>
                    <a:pt x="112861" y="24184"/>
                  </a:lnTo>
                  <a:cubicBezTo>
                    <a:pt x="92745" y="30480"/>
                    <a:pt x="68408" y="32706"/>
                    <a:pt x="52438" y="33244"/>
                  </a:cubicBezTo>
                  <a:cubicBezTo>
                    <a:pt x="48599" y="45298"/>
                    <a:pt x="44530" y="54972"/>
                    <a:pt x="40845" y="60499"/>
                  </a:cubicBezTo>
                  <a:lnTo>
                    <a:pt x="40998" y="60499"/>
                  </a:lnTo>
                  <a:cubicBezTo>
                    <a:pt x="48062" y="54204"/>
                    <a:pt x="58734" y="50058"/>
                    <a:pt x="66949" y="50058"/>
                  </a:cubicBezTo>
                  <a:cubicBezTo>
                    <a:pt x="77928" y="50058"/>
                    <a:pt x="84837" y="57966"/>
                    <a:pt x="86910" y="71018"/>
                  </a:cubicBezTo>
                  <a:cubicBezTo>
                    <a:pt x="100423" y="64875"/>
                    <a:pt x="117544" y="58273"/>
                    <a:pt x="130442" y="53282"/>
                  </a:cubicBezTo>
                  <a:lnTo>
                    <a:pt x="135586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98BF07DA-AB81-4B89-B0CF-6A1D12B5BCAE}"/>
                </a:ext>
              </a:extLst>
            </p:cNvPr>
            <p:cNvSpPr/>
            <p:nvPr/>
          </p:nvSpPr>
          <p:spPr>
            <a:xfrm>
              <a:off x="5837956" y="2807729"/>
              <a:ext cx="156238" cy="149329"/>
            </a:xfrm>
            <a:custGeom>
              <a:avLst/>
              <a:gdLst>
                <a:gd name="connsiteX0" fmla="*/ 0 w 156238"/>
                <a:gd name="connsiteY0" fmla="*/ 109022 h 149329"/>
                <a:gd name="connsiteX1" fmla="*/ 19501 w 156238"/>
                <a:gd name="connsiteY1" fmla="*/ 56968 h 149329"/>
                <a:gd name="connsiteX2" fmla="*/ 29635 w 156238"/>
                <a:gd name="connsiteY2" fmla="*/ 59578 h 149329"/>
                <a:gd name="connsiteX3" fmla="*/ 9674 w 156238"/>
                <a:gd name="connsiteY3" fmla="*/ 114242 h 149329"/>
                <a:gd name="connsiteX4" fmla="*/ 0 w 156238"/>
                <a:gd name="connsiteY4" fmla="*/ 109022 h 149329"/>
                <a:gd name="connsiteX5" fmla="*/ 59041 w 156238"/>
                <a:gd name="connsiteY5" fmla="*/ 129982 h 149329"/>
                <a:gd name="connsiteX6" fmla="*/ 70173 w 156238"/>
                <a:gd name="connsiteY6" fmla="*/ 139041 h 149329"/>
                <a:gd name="connsiteX7" fmla="*/ 102419 w 156238"/>
                <a:gd name="connsiteY7" fmla="*/ 139041 h 149329"/>
                <a:gd name="connsiteX8" fmla="*/ 114549 w 156238"/>
                <a:gd name="connsiteY8" fmla="*/ 106795 h 149329"/>
                <a:gd name="connsiteX9" fmla="*/ 124838 w 156238"/>
                <a:gd name="connsiteY9" fmla="*/ 111632 h 149329"/>
                <a:gd name="connsiteX10" fmla="*/ 102879 w 156238"/>
                <a:gd name="connsiteY10" fmla="*/ 149329 h 149329"/>
                <a:gd name="connsiteX11" fmla="*/ 69482 w 156238"/>
                <a:gd name="connsiteY11" fmla="*/ 149329 h 149329"/>
                <a:gd name="connsiteX12" fmla="*/ 48215 w 156238"/>
                <a:gd name="connsiteY12" fmla="*/ 129674 h 149329"/>
                <a:gd name="connsiteX13" fmla="*/ 48215 w 156238"/>
                <a:gd name="connsiteY13" fmla="*/ 117083 h 149329"/>
                <a:gd name="connsiteX14" fmla="*/ 8753 w 156238"/>
                <a:gd name="connsiteY14" fmla="*/ 139962 h 149329"/>
                <a:gd name="connsiteX15" fmla="*/ 1689 w 156238"/>
                <a:gd name="connsiteY15" fmla="*/ 131440 h 149329"/>
                <a:gd name="connsiteX16" fmla="*/ 48292 w 156238"/>
                <a:gd name="connsiteY16" fmla="*/ 104031 h 149329"/>
                <a:gd name="connsiteX17" fmla="*/ 48292 w 156238"/>
                <a:gd name="connsiteY17" fmla="*/ 43762 h 149329"/>
                <a:gd name="connsiteX18" fmla="*/ 62342 w 156238"/>
                <a:gd name="connsiteY18" fmla="*/ 44760 h 149329"/>
                <a:gd name="connsiteX19" fmla="*/ 59117 w 156238"/>
                <a:gd name="connsiteY19" fmla="*/ 46987 h 149329"/>
                <a:gd name="connsiteX20" fmla="*/ 59117 w 156238"/>
                <a:gd name="connsiteY20" fmla="*/ 95663 h 149329"/>
                <a:gd name="connsiteX21" fmla="*/ 126296 w 156238"/>
                <a:gd name="connsiteY21" fmla="*/ 9904 h 149329"/>
                <a:gd name="connsiteX22" fmla="*/ 139502 w 156238"/>
                <a:gd name="connsiteY22" fmla="*/ 15893 h 149329"/>
                <a:gd name="connsiteX23" fmla="*/ 135125 w 156238"/>
                <a:gd name="connsiteY23" fmla="*/ 17198 h 149329"/>
                <a:gd name="connsiteX24" fmla="*/ 59041 w 156238"/>
                <a:gd name="connsiteY24" fmla="*/ 109252 h 149329"/>
                <a:gd name="connsiteX25" fmla="*/ 59041 w 156238"/>
                <a:gd name="connsiteY25" fmla="*/ 129982 h 149329"/>
                <a:gd name="connsiteX26" fmla="*/ 52899 w 156238"/>
                <a:gd name="connsiteY26" fmla="*/ 0 h 149329"/>
                <a:gd name="connsiteX27" fmla="*/ 102035 w 156238"/>
                <a:gd name="connsiteY27" fmla="*/ 23340 h 149329"/>
                <a:gd name="connsiteX28" fmla="*/ 94972 w 156238"/>
                <a:gd name="connsiteY28" fmla="*/ 32707 h 149329"/>
                <a:gd name="connsiteX29" fmla="*/ 45989 w 156238"/>
                <a:gd name="connsiteY29" fmla="*/ 8522 h 149329"/>
                <a:gd name="connsiteX30" fmla="*/ 52899 w 156238"/>
                <a:gd name="connsiteY30" fmla="*/ 0 h 149329"/>
                <a:gd name="connsiteX31" fmla="*/ 145567 w 156238"/>
                <a:gd name="connsiteY31" fmla="*/ 115164 h 149329"/>
                <a:gd name="connsiteX32" fmla="*/ 117544 w 156238"/>
                <a:gd name="connsiteY32" fmla="*/ 59578 h 149329"/>
                <a:gd name="connsiteX33" fmla="*/ 127218 w 156238"/>
                <a:gd name="connsiteY33" fmla="*/ 54895 h 149329"/>
                <a:gd name="connsiteX34" fmla="*/ 156239 w 156238"/>
                <a:gd name="connsiteY34" fmla="*/ 110020 h 149329"/>
                <a:gd name="connsiteX35" fmla="*/ 145567 w 156238"/>
                <a:gd name="connsiteY35" fmla="*/ 115164 h 14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238" h="149329">
                  <a:moveTo>
                    <a:pt x="0" y="109022"/>
                  </a:moveTo>
                  <a:cubicBezTo>
                    <a:pt x="10979" y="96431"/>
                    <a:pt x="16967" y="75317"/>
                    <a:pt x="19501" y="56968"/>
                  </a:cubicBezTo>
                  <a:lnTo>
                    <a:pt x="29635" y="59578"/>
                  </a:lnTo>
                  <a:cubicBezTo>
                    <a:pt x="26718" y="78619"/>
                    <a:pt x="21113" y="101191"/>
                    <a:pt x="9674" y="114242"/>
                  </a:cubicBezTo>
                  <a:lnTo>
                    <a:pt x="0" y="109022"/>
                  </a:lnTo>
                  <a:close/>
                  <a:moveTo>
                    <a:pt x="59041" y="129982"/>
                  </a:moveTo>
                  <a:cubicBezTo>
                    <a:pt x="59041" y="137199"/>
                    <a:pt x="61113" y="139041"/>
                    <a:pt x="70173" y="139041"/>
                  </a:cubicBezTo>
                  <a:lnTo>
                    <a:pt x="102419" y="139041"/>
                  </a:lnTo>
                  <a:cubicBezTo>
                    <a:pt x="111939" y="139041"/>
                    <a:pt x="113398" y="133436"/>
                    <a:pt x="114549" y="106795"/>
                  </a:cubicBezTo>
                  <a:cubicBezTo>
                    <a:pt x="117313" y="108868"/>
                    <a:pt x="121766" y="110788"/>
                    <a:pt x="124838" y="111632"/>
                  </a:cubicBezTo>
                  <a:cubicBezTo>
                    <a:pt x="123225" y="140807"/>
                    <a:pt x="119693" y="149329"/>
                    <a:pt x="102879" y="149329"/>
                  </a:cubicBezTo>
                  <a:lnTo>
                    <a:pt x="69482" y="149329"/>
                  </a:lnTo>
                  <a:cubicBezTo>
                    <a:pt x="53052" y="149329"/>
                    <a:pt x="48215" y="145337"/>
                    <a:pt x="48215" y="129674"/>
                  </a:cubicBezTo>
                  <a:lnTo>
                    <a:pt x="48215" y="117083"/>
                  </a:lnTo>
                  <a:cubicBezTo>
                    <a:pt x="35931" y="125759"/>
                    <a:pt x="22725" y="133360"/>
                    <a:pt x="8753" y="139962"/>
                  </a:cubicBezTo>
                  <a:cubicBezTo>
                    <a:pt x="7294" y="137352"/>
                    <a:pt x="4069" y="133513"/>
                    <a:pt x="1689" y="131440"/>
                  </a:cubicBezTo>
                  <a:cubicBezTo>
                    <a:pt x="18426" y="123993"/>
                    <a:pt x="34088" y="114703"/>
                    <a:pt x="48292" y="104031"/>
                  </a:cubicBezTo>
                  <a:lnTo>
                    <a:pt x="48292" y="43762"/>
                  </a:lnTo>
                  <a:lnTo>
                    <a:pt x="62342" y="44760"/>
                  </a:lnTo>
                  <a:cubicBezTo>
                    <a:pt x="62188" y="45912"/>
                    <a:pt x="61344" y="46680"/>
                    <a:pt x="59117" y="46987"/>
                  </a:cubicBezTo>
                  <a:lnTo>
                    <a:pt x="59117" y="95663"/>
                  </a:lnTo>
                  <a:cubicBezTo>
                    <a:pt x="88445" y="71171"/>
                    <a:pt x="111325" y="40998"/>
                    <a:pt x="126296" y="9904"/>
                  </a:cubicBezTo>
                  <a:lnTo>
                    <a:pt x="139502" y="15893"/>
                  </a:lnTo>
                  <a:cubicBezTo>
                    <a:pt x="138503" y="17198"/>
                    <a:pt x="136738" y="17505"/>
                    <a:pt x="135125" y="17198"/>
                  </a:cubicBezTo>
                  <a:cubicBezTo>
                    <a:pt x="118004" y="50749"/>
                    <a:pt x="92438" y="83302"/>
                    <a:pt x="59041" y="109252"/>
                  </a:cubicBezTo>
                  <a:lnTo>
                    <a:pt x="59041" y="129982"/>
                  </a:lnTo>
                  <a:close/>
                  <a:moveTo>
                    <a:pt x="52899" y="0"/>
                  </a:moveTo>
                  <a:cubicBezTo>
                    <a:pt x="70173" y="5451"/>
                    <a:pt x="90979" y="15662"/>
                    <a:pt x="102035" y="23340"/>
                  </a:cubicBezTo>
                  <a:lnTo>
                    <a:pt x="94972" y="32707"/>
                  </a:lnTo>
                  <a:cubicBezTo>
                    <a:pt x="84146" y="24645"/>
                    <a:pt x="63340" y="14204"/>
                    <a:pt x="45989" y="8522"/>
                  </a:cubicBezTo>
                  <a:lnTo>
                    <a:pt x="52899" y="0"/>
                  </a:lnTo>
                  <a:close/>
                  <a:moveTo>
                    <a:pt x="145567" y="115164"/>
                  </a:moveTo>
                  <a:cubicBezTo>
                    <a:pt x="141344" y="99655"/>
                    <a:pt x="129751" y="76622"/>
                    <a:pt x="117544" y="59578"/>
                  </a:cubicBezTo>
                  <a:lnTo>
                    <a:pt x="127218" y="54895"/>
                  </a:lnTo>
                  <a:cubicBezTo>
                    <a:pt x="140116" y="72016"/>
                    <a:pt x="151555" y="94742"/>
                    <a:pt x="156239" y="110020"/>
                  </a:cubicBezTo>
                  <a:lnTo>
                    <a:pt x="145567" y="11516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318475E7-9B75-462C-9413-01BA85B0AC75}"/>
                </a:ext>
              </a:extLst>
            </p:cNvPr>
            <p:cNvSpPr/>
            <p:nvPr/>
          </p:nvSpPr>
          <p:spPr>
            <a:xfrm>
              <a:off x="6002794" y="2815100"/>
              <a:ext cx="148637" cy="142726"/>
            </a:xfrm>
            <a:custGeom>
              <a:avLst/>
              <a:gdLst>
                <a:gd name="connsiteX0" fmla="*/ 148561 w 148637"/>
                <a:gd name="connsiteY0" fmla="*/ 91977 h 142726"/>
                <a:gd name="connsiteX1" fmla="*/ 115701 w 148637"/>
                <a:gd name="connsiteY1" fmla="*/ 91977 h 142726"/>
                <a:gd name="connsiteX2" fmla="*/ 94127 w 148637"/>
                <a:gd name="connsiteY2" fmla="*/ 118542 h 142726"/>
                <a:gd name="connsiteX3" fmla="*/ 143648 w 148637"/>
                <a:gd name="connsiteY3" fmla="*/ 133667 h 142726"/>
                <a:gd name="connsiteX4" fmla="*/ 137045 w 148637"/>
                <a:gd name="connsiteY4" fmla="*/ 142726 h 142726"/>
                <a:gd name="connsiteX5" fmla="*/ 82688 w 148637"/>
                <a:gd name="connsiteY5" fmla="*/ 125452 h 142726"/>
                <a:gd name="connsiteX6" fmla="*/ 6603 w 148637"/>
                <a:gd name="connsiteY6" fmla="*/ 142342 h 142726"/>
                <a:gd name="connsiteX7" fmla="*/ 2227 w 148637"/>
                <a:gd name="connsiteY7" fmla="*/ 132669 h 142726"/>
                <a:gd name="connsiteX8" fmla="*/ 67026 w 148637"/>
                <a:gd name="connsiteY8" fmla="*/ 121690 h 142726"/>
                <a:gd name="connsiteX9" fmla="*/ 34933 w 148637"/>
                <a:gd name="connsiteY9" fmla="*/ 114933 h 142726"/>
                <a:gd name="connsiteX10" fmla="*/ 31248 w 148637"/>
                <a:gd name="connsiteY10" fmla="*/ 119770 h 142726"/>
                <a:gd name="connsiteX11" fmla="*/ 21113 w 148637"/>
                <a:gd name="connsiteY11" fmla="*/ 116085 h 142726"/>
                <a:gd name="connsiteX12" fmla="*/ 39002 w 148637"/>
                <a:gd name="connsiteY12" fmla="*/ 91901 h 142726"/>
                <a:gd name="connsiteX13" fmla="*/ 0 w 148637"/>
                <a:gd name="connsiteY13" fmla="*/ 91901 h 142726"/>
                <a:gd name="connsiteX14" fmla="*/ 0 w 148637"/>
                <a:gd name="connsiteY14" fmla="*/ 82534 h 142726"/>
                <a:gd name="connsiteX15" fmla="*/ 45452 w 148637"/>
                <a:gd name="connsiteY15" fmla="*/ 82534 h 142726"/>
                <a:gd name="connsiteX16" fmla="*/ 56277 w 148637"/>
                <a:gd name="connsiteY16" fmla="*/ 66258 h 142726"/>
                <a:gd name="connsiteX17" fmla="*/ 14050 w 148637"/>
                <a:gd name="connsiteY17" fmla="*/ 66258 h 142726"/>
                <a:gd name="connsiteX18" fmla="*/ 14050 w 148637"/>
                <a:gd name="connsiteY18" fmla="*/ 24492 h 142726"/>
                <a:gd name="connsiteX19" fmla="*/ 50288 w 148637"/>
                <a:gd name="connsiteY19" fmla="*/ 24492 h 142726"/>
                <a:gd name="connsiteX20" fmla="*/ 50288 w 148637"/>
                <a:gd name="connsiteY20" fmla="*/ 9827 h 142726"/>
                <a:gd name="connsiteX21" fmla="*/ 1306 w 148637"/>
                <a:gd name="connsiteY21" fmla="*/ 9827 h 142726"/>
                <a:gd name="connsiteX22" fmla="*/ 1306 w 148637"/>
                <a:gd name="connsiteY22" fmla="*/ 0 h 142726"/>
                <a:gd name="connsiteX23" fmla="*/ 147487 w 148637"/>
                <a:gd name="connsiteY23" fmla="*/ 0 h 142726"/>
                <a:gd name="connsiteX24" fmla="*/ 147487 w 148637"/>
                <a:gd name="connsiteY24" fmla="*/ 9827 h 142726"/>
                <a:gd name="connsiteX25" fmla="*/ 97505 w 148637"/>
                <a:gd name="connsiteY25" fmla="*/ 9827 h 142726"/>
                <a:gd name="connsiteX26" fmla="*/ 97505 w 148637"/>
                <a:gd name="connsiteY26" fmla="*/ 24492 h 142726"/>
                <a:gd name="connsiteX27" fmla="*/ 134895 w 148637"/>
                <a:gd name="connsiteY27" fmla="*/ 24492 h 142726"/>
                <a:gd name="connsiteX28" fmla="*/ 134895 w 148637"/>
                <a:gd name="connsiteY28" fmla="*/ 66258 h 142726"/>
                <a:gd name="connsiteX29" fmla="*/ 62496 w 148637"/>
                <a:gd name="connsiteY29" fmla="*/ 66258 h 142726"/>
                <a:gd name="connsiteX30" fmla="*/ 70250 w 148637"/>
                <a:gd name="connsiteY30" fmla="*/ 68330 h 142726"/>
                <a:gd name="connsiteX31" fmla="*/ 66411 w 148637"/>
                <a:gd name="connsiteY31" fmla="*/ 69789 h 142726"/>
                <a:gd name="connsiteX32" fmla="*/ 58043 w 148637"/>
                <a:gd name="connsiteY32" fmla="*/ 82534 h 142726"/>
                <a:gd name="connsiteX33" fmla="*/ 148638 w 148637"/>
                <a:gd name="connsiteY33" fmla="*/ 82534 h 142726"/>
                <a:gd name="connsiteX34" fmla="*/ 148638 w 148637"/>
                <a:gd name="connsiteY34" fmla="*/ 91977 h 142726"/>
                <a:gd name="connsiteX35" fmla="*/ 24338 w 148637"/>
                <a:gd name="connsiteY35" fmla="*/ 33781 h 142726"/>
                <a:gd name="connsiteX36" fmla="*/ 24338 w 148637"/>
                <a:gd name="connsiteY36" fmla="*/ 57121 h 142726"/>
                <a:gd name="connsiteX37" fmla="*/ 50288 w 148637"/>
                <a:gd name="connsiteY37" fmla="*/ 57121 h 142726"/>
                <a:gd name="connsiteX38" fmla="*/ 50288 w 148637"/>
                <a:gd name="connsiteY38" fmla="*/ 33781 h 142726"/>
                <a:gd name="connsiteX39" fmla="*/ 24338 w 148637"/>
                <a:gd name="connsiteY39" fmla="*/ 33781 h 142726"/>
                <a:gd name="connsiteX40" fmla="*/ 51594 w 148637"/>
                <a:gd name="connsiteY40" fmla="*/ 91977 h 142726"/>
                <a:gd name="connsiteX41" fmla="*/ 40768 w 148637"/>
                <a:gd name="connsiteY41" fmla="*/ 107102 h 142726"/>
                <a:gd name="connsiteX42" fmla="*/ 80768 w 148637"/>
                <a:gd name="connsiteY42" fmla="*/ 115317 h 142726"/>
                <a:gd name="connsiteX43" fmla="*/ 103494 w 148637"/>
                <a:gd name="connsiteY43" fmla="*/ 91977 h 142726"/>
                <a:gd name="connsiteX44" fmla="*/ 51594 w 148637"/>
                <a:gd name="connsiteY44" fmla="*/ 91977 h 142726"/>
                <a:gd name="connsiteX45" fmla="*/ 60576 w 148637"/>
                <a:gd name="connsiteY45" fmla="*/ 9904 h 142726"/>
                <a:gd name="connsiteX46" fmla="*/ 60576 w 148637"/>
                <a:gd name="connsiteY46" fmla="*/ 24568 h 142726"/>
                <a:gd name="connsiteX47" fmla="*/ 86987 w 148637"/>
                <a:gd name="connsiteY47" fmla="*/ 24568 h 142726"/>
                <a:gd name="connsiteX48" fmla="*/ 86987 w 148637"/>
                <a:gd name="connsiteY48" fmla="*/ 9904 h 142726"/>
                <a:gd name="connsiteX49" fmla="*/ 60576 w 148637"/>
                <a:gd name="connsiteY49" fmla="*/ 9904 h 142726"/>
                <a:gd name="connsiteX50" fmla="*/ 60576 w 148637"/>
                <a:gd name="connsiteY50" fmla="*/ 57121 h 142726"/>
                <a:gd name="connsiteX51" fmla="*/ 86987 w 148637"/>
                <a:gd name="connsiteY51" fmla="*/ 57121 h 142726"/>
                <a:gd name="connsiteX52" fmla="*/ 86987 w 148637"/>
                <a:gd name="connsiteY52" fmla="*/ 33781 h 142726"/>
                <a:gd name="connsiteX53" fmla="*/ 60576 w 148637"/>
                <a:gd name="connsiteY53" fmla="*/ 33781 h 142726"/>
                <a:gd name="connsiteX54" fmla="*/ 60576 w 148637"/>
                <a:gd name="connsiteY54" fmla="*/ 57121 h 142726"/>
                <a:gd name="connsiteX55" fmla="*/ 124070 w 148637"/>
                <a:gd name="connsiteY55" fmla="*/ 33781 h 142726"/>
                <a:gd name="connsiteX56" fmla="*/ 97505 w 148637"/>
                <a:gd name="connsiteY56" fmla="*/ 33781 h 142726"/>
                <a:gd name="connsiteX57" fmla="*/ 97505 w 148637"/>
                <a:gd name="connsiteY57" fmla="*/ 57121 h 142726"/>
                <a:gd name="connsiteX58" fmla="*/ 124070 w 148637"/>
                <a:gd name="connsiteY58" fmla="*/ 57121 h 142726"/>
                <a:gd name="connsiteX59" fmla="*/ 124070 w 148637"/>
                <a:gd name="connsiteY59" fmla="*/ 33781 h 1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8637" h="142726">
                  <a:moveTo>
                    <a:pt x="148561" y="91977"/>
                  </a:moveTo>
                  <a:lnTo>
                    <a:pt x="115701" y="91977"/>
                  </a:lnTo>
                  <a:cubicBezTo>
                    <a:pt x="110711" y="102803"/>
                    <a:pt x="103647" y="111478"/>
                    <a:pt x="94127" y="118542"/>
                  </a:cubicBezTo>
                  <a:cubicBezTo>
                    <a:pt x="113321" y="123379"/>
                    <a:pt x="130749" y="128676"/>
                    <a:pt x="143648" y="133667"/>
                  </a:cubicBezTo>
                  <a:lnTo>
                    <a:pt x="137045" y="142726"/>
                  </a:lnTo>
                  <a:cubicBezTo>
                    <a:pt x="122841" y="136891"/>
                    <a:pt x="104031" y="130980"/>
                    <a:pt x="82688" y="125452"/>
                  </a:cubicBezTo>
                  <a:cubicBezTo>
                    <a:pt x="64338" y="134818"/>
                    <a:pt x="39309" y="139962"/>
                    <a:pt x="6603" y="142342"/>
                  </a:cubicBezTo>
                  <a:cubicBezTo>
                    <a:pt x="5835" y="139118"/>
                    <a:pt x="3992" y="135125"/>
                    <a:pt x="2227" y="132669"/>
                  </a:cubicBezTo>
                  <a:cubicBezTo>
                    <a:pt x="29175" y="131210"/>
                    <a:pt x="50442" y="127832"/>
                    <a:pt x="67026" y="121690"/>
                  </a:cubicBezTo>
                  <a:cubicBezTo>
                    <a:pt x="56507" y="119309"/>
                    <a:pt x="45912" y="117006"/>
                    <a:pt x="34933" y="114933"/>
                  </a:cubicBezTo>
                  <a:lnTo>
                    <a:pt x="31248" y="119770"/>
                  </a:lnTo>
                  <a:lnTo>
                    <a:pt x="21113" y="116085"/>
                  </a:lnTo>
                  <a:cubicBezTo>
                    <a:pt x="26258" y="109482"/>
                    <a:pt x="32707" y="100960"/>
                    <a:pt x="39002" y="91901"/>
                  </a:cubicBezTo>
                  <a:lnTo>
                    <a:pt x="0" y="91901"/>
                  </a:lnTo>
                  <a:lnTo>
                    <a:pt x="0" y="82534"/>
                  </a:lnTo>
                  <a:lnTo>
                    <a:pt x="45452" y="82534"/>
                  </a:lnTo>
                  <a:cubicBezTo>
                    <a:pt x="49290" y="76929"/>
                    <a:pt x="53052" y="71248"/>
                    <a:pt x="56277" y="66258"/>
                  </a:cubicBezTo>
                  <a:lnTo>
                    <a:pt x="14050" y="66258"/>
                  </a:lnTo>
                  <a:lnTo>
                    <a:pt x="14050" y="24492"/>
                  </a:lnTo>
                  <a:lnTo>
                    <a:pt x="50288" y="24492"/>
                  </a:lnTo>
                  <a:lnTo>
                    <a:pt x="50288" y="9827"/>
                  </a:lnTo>
                  <a:lnTo>
                    <a:pt x="1306" y="9827"/>
                  </a:lnTo>
                  <a:lnTo>
                    <a:pt x="1306" y="0"/>
                  </a:lnTo>
                  <a:lnTo>
                    <a:pt x="147487" y="0"/>
                  </a:lnTo>
                  <a:lnTo>
                    <a:pt x="147487" y="9827"/>
                  </a:lnTo>
                  <a:lnTo>
                    <a:pt x="97505" y="9827"/>
                  </a:lnTo>
                  <a:lnTo>
                    <a:pt x="97505" y="24492"/>
                  </a:lnTo>
                  <a:lnTo>
                    <a:pt x="134895" y="24492"/>
                  </a:lnTo>
                  <a:lnTo>
                    <a:pt x="134895" y="66258"/>
                  </a:lnTo>
                  <a:lnTo>
                    <a:pt x="62496" y="66258"/>
                  </a:lnTo>
                  <a:lnTo>
                    <a:pt x="70250" y="68330"/>
                  </a:lnTo>
                  <a:cubicBezTo>
                    <a:pt x="69789" y="69482"/>
                    <a:pt x="68638" y="69943"/>
                    <a:pt x="66411" y="69789"/>
                  </a:cubicBezTo>
                  <a:cubicBezTo>
                    <a:pt x="63801" y="73628"/>
                    <a:pt x="61114" y="78004"/>
                    <a:pt x="58043" y="82534"/>
                  </a:cubicBezTo>
                  <a:lnTo>
                    <a:pt x="148638" y="82534"/>
                  </a:lnTo>
                  <a:lnTo>
                    <a:pt x="148638" y="91977"/>
                  </a:lnTo>
                  <a:close/>
                  <a:moveTo>
                    <a:pt x="24338" y="33781"/>
                  </a:moveTo>
                  <a:lnTo>
                    <a:pt x="24338" y="57121"/>
                  </a:lnTo>
                  <a:lnTo>
                    <a:pt x="50288" y="57121"/>
                  </a:lnTo>
                  <a:lnTo>
                    <a:pt x="50288" y="33781"/>
                  </a:lnTo>
                  <a:lnTo>
                    <a:pt x="24338" y="33781"/>
                  </a:lnTo>
                  <a:close/>
                  <a:moveTo>
                    <a:pt x="51594" y="91977"/>
                  </a:moveTo>
                  <a:cubicBezTo>
                    <a:pt x="48062" y="97121"/>
                    <a:pt x="44300" y="102265"/>
                    <a:pt x="40768" y="107102"/>
                  </a:cubicBezTo>
                  <a:cubicBezTo>
                    <a:pt x="54281" y="109482"/>
                    <a:pt x="67870" y="112246"/>
                    <a:pt x="80768" y="115317"/>
                  </a:cubicBezTo>
                  <a:cubicBezTo>
                    <a:pt x="90749" y="109329"/>
                    <a:pt x="98197" y="101805"/>
                    <a:pt x="103494" y="91977"/>
                  </a:cubicBezTo>
                  <a:lnTo>
                    <a:pt x="51594" y="91977"/>
                  </a:lnTo>
                  <a:close/>
                  <a:moveTo>
                    <a:pt x="60576" y="9904"/>
                  </a:moveTo>
                  <a:lnTo>
                    <a:pt x="60576" y="24568"/>
                  </a:lnTo>
                  <a:lnTo>
                    <a:pt x="86987" y="24568"/>
                  </a:lnTo>
                  <a:lnTo>
                    <a:pt x="86987" y="9904"/>
                  </a:lnTo>
                  <a:lnTo>
                    <a:pt x="60576" y="9904"/>
                  </a:lnTo>
                  <a:close/>
                  <a:moveTo>
                    <a:pt x="60576" y="57121"/>
                  </a:moveTo>
                  <a:lnTo>
                    <a:pt x="86987" y="57121"/>
                  </a:lnTo>
                  <a:lnTo>
                    <a:pt x="86987" y="33781"/>
                  </a:lnTo>
                  <a:lnTo>
                    <a:pt x="60576" y="33781"/>
                  </a:lnTo>
                  <a:lnTo>
                    <a:pt x="60576" y="57121"/>
                  </a:lnTo>
                  <a:close/>
                  <a:moveTo>
                    <a:pt x="124070" y="33781"/>
                  </a:moveTo>
                  <a:lnTo>
                    <a:pt x="97505" y="33781"/>
                  </a:lnTo>
                  <a:lnTo>
                    <a:pt x="97505" y="57121"/>
                  </a:lnTo>
                  <a:lnTo>
                    <a:pt x="124070" y="57121"/>
                  </a:lnTo>
                  <a:lnTo>
                    <a:pt x="124070" y="3378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CF30714B-0FF8-4BA3-8B14-CD52106F590F}"/>
                </a:ext>
              </a:extLst>
            </p:cNvPr>
            <p:cNvSpPr/>
            <p:nvPr/>
          </p:nvSpPr>
          <p:spPr>
            <a:xfrm>
              <a:off x="6169012" y="2811338"/>
              <a:ext cx="113014" cy="141498"/>
            </a:xfrm>
            <a:custGeom>
              <a:avLst/>
              <a:gdLst>
                <a:gd name="connsiteX0" fmla="*/ 107487 w 113014"/>
                <a:gd name="connsiteY0" fmla="*/ 53820 h 141498"/>
                <a:gd name="connsiteX1" fmla="*/ 106182 w 113014"/>
                <a:gd name="connsiteY1" fmla="*/ 53973 h 141498"/>
                <a:gd name="connsiteX2" fmla="*/ 102804 w 113014"/>
                <a:gd name="connsiteY2" fmla="*/ 52976 h 141498"/>
                <a:gd name="connsiteX3" fmla="*/ 11747 w 113014"/>
                <a:gd name="connsiteY3" fmla="*/ 109713 h 141498"/>
                <a:gd name="connsiteX4" fmla="*/ 54972 w 113014"/>
                <a:gd name="connsiteY4" fmla="*/ 130519 h 141498"/>
                <a:gd name="connsiteX5" fmla="*/ 112017 w 113014"/>
                <a:gd name="connsiteY5" fmla="*/ 126834 h 141498"/>
                <a:gd name="connsiteX6" fmla="*/ 113015 w 113014"/>
                <a:gd name="connsiteY6" fmla="*/ 138581 h 141498"/>
                <a:gd name="connsiteX7" fmla="*/ 55280 w 113014"/>
                <a:gd name="connsiteY7" fmla="*/ 141498 h 141498"/>
                <a:gd name="connsiteX8" fmla="*/ 1 w 113014"/>
                <a:gd name="connsiteY8" fmla="*/ 110404 h 141498"/>
                <a:gd name="connsiteX9" fmla="*/ 42381 w 113014"/>
                <a:gd name="connsiteY9" fmla="*/ 64953 h 141498"/>
                <a:gd name="connsiteX10" fmla="*/ 35011 w 113014"/>
                <a:gd name="connsiteY10" fmla="*/ 0 h 141498"/>
                <a:gd name="connsiteX11" fmla="*/ 52746 w 113014"/>
                <a:gd name="connsiteY11" fmla="*/ 1459 h 141498"/>
                <a:gd name="connsiteX12" fmla="*/ 47755 w 113014"/>
                <a:gd name="connsiteY12" fmla="*/ 5298 h 141498"/>
                <a:gd name="connsiteX13" fmla="*/ 53053 w 113014"/>
                <a:gd name="connsiteY13" fmla="*/ 59808 h 141498"/>
                <a:gd name="connsiteX14" fmla="*/ 103341 w 113014"/>
                <a:gd name="connsiteY14" fmla="*/ 40461 h 141498"/>
                <a:gd name="connsiteX15" fmla="*/ 107487 w 113014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4" h="141498">
                  <a:moveTo>
                    <a:pt x="107487" y="53820"/>
                  </a:moveTo>
                  <a:cubicBezTo>
                    <a:pt x="107180" y="53973"/>
                    <a:pt x="106719" y="53973"/>
                    <a:pt x="106182" y="53973"/>
                  </a:cubicBezTo>
                  <a:cubicBezTo>
                    <a:pt x="105030" y="53973"/>
                    <a:pt x="103802" y="53666"/>
                    <a:pt x="102804" y="52976"/>
                  </a:cubicBezTo>
                  <a:cubicBezTo>
                    <a:pt x="54895" y="67025"/>
                    <a:pt x="11594" y="88139"/>
                    <a:pt x="11747" y="109713"/>
                  </a:cubicBezTo>
                  <a:cubicBezTo>
                    <a:pt x="11747" y="125221"/>
                    <a:pt x="28792" y="130519"/>
                    <a:pt x="54972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7" y="140500"/>
                    <a:pt x="74166" y="141498"/>
                    <a:pt x="55280" y="141498"/>
                  </a:cubicBezTo>
                  <a:cubicBezTo>
                    <a:pt x="23341" y="141498"/>
                    <a:pt x="155" y="134051"/>
                    <a:pt x="1" y="110404"/>
                  </a:cubicBezTo>
                  <a:cubicBezTo>
                    <a:pt x="-153" y="93129"/>
                    <a:pt x="17122" y="78004"/>
                    <a:pt x="42381" y="64953"/>
                  </a:cubicBezTo>
                  <a:cubicBezTo>
                    <a:pt x="36930" y="55125"/>
                    <a:pt x="35011" y="36392"/>
                    <a:pt x="35011" y="0"/>
                  </a:cubicBezTo>
                  <a:lnTo>
                    <a:pt x="52746" y="1459"/>
                  </a:lnTo>
                  <a:cubicBezTo>
                    <a:pt x="52592" y="3532"/>
                    <a:pt x="50980" y="4837"/>
                    <a:pt x="47755" y="5298"/>
                  </a:cubicBezTo>
                  <a:cubicBezTo>
                    <a:pt x="47602" y="33474"/>
                    <a:pt x="48600" y="51056"/>
                    <a:pt x="53053" y="59808"/>
                  </a:cubicBezTo>
                  <a:cubicBezTo>
                    <a:pt x="68178" y="52745"/>
                    <a:pt x="85606" y="46296"/>
                    <a:pt x="103341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3DE5275A-6E17-433D-9BDA-308DB43751F4}"/>
                </a:ext>
              </a:extLst>
            </p:cNvPr>
            <p:cNvSpPr/>
            <p:nvPr/>
          </p:nvSpPr>
          <p:spPr>
            <a:xfrm>
              <a:off x="6302680" y="2809342"/>
              <a:ext cx="138733" cy="147563"/>
            </a:xfrm>
            <a:custGeom>
              <a:avLst/>
              <a:gdLst>
                <a:gd name="connsiteX0" fmla="*/ 74319 w 138733"/>
                <a:gd name="connsiteY0" fmla="*/ 25182 h 147563"/>
                <a:gd name="connsiteX1" fmla="*/ 73321 w 138733"/>
                <a:gd name="connsiteY1" fmla="*/ 0 h 147563"/>
                <a:gd name="connsiteX2" fmla="*/ 89905 w 138733"/>
                <a:gd name="connsiteY2" fmla="*/ 614 h 147563"/>
                <a:gd name="connsiteX3" fmla="*/ 85682 w 138733"/>
                <a:gd name="connsiteY3" fmla="*/ 3992 h 147563"/>
                <a:gd name="connsiteX4" fmla="*/ 85989 w 138733"/>
                <a:gd name="connsiteY4" fmla="*/ 24798 h 147563"/>
                <a:gd name="connsiteX5" fmla="*/ 138734 w 138733"/>
                <a:gd name="connsiteY5" fmla="*/ 23493 h 147563"/>
                <a:gd name="connsiteX6" fmla="*/ 138734 w 138733"/>
                <a:gd name="connsiteY6" fmla="*/ 34626 h 147563"/>
                <a:gd name="connsiteX7" fmla="*/ 86373 w 138733"/>
                <a:gd name="connsiteY7" fmla="*/ 35240 h 147563"/>
                <a:gd name="connsiteX8" fmla="*/ 87525 w 138733"/>
                <a:gd name="connsiteY8" fmla="*/ 68254 h 147563"/>
                <a:gd name="connsiteX9" fmla="*/ 89444 w 138733"/>
                <a:gd name="connsiteY9" fmla="*/ 85144 h 147563"/>
                <a:gd name="connsiteX10" fmla="*/ 87832 w 138733"/>
                <a:gd name="connsiteY10" fmla="*/ 100807 h 147563"/>
                <a:gd name="connsiteX11" fmla="*/ 41382 w 138733"/>
                <a:gd name="connsiteY11" fmla="*/ 147563 h 147563"/>
                <a:gd name="connsiteX12" fmla="*/ 33167 w 138733"/>
                <a:gd name="connsiteY12" fmla="*/ 138350 h 147563"/>
                <a:gd name="connsiteX13" fmla="*/ 75087 w 138733"/>
                <a:gd name="connsiteY13" fmla="*/ 100807 h 147563"/>
                <a:gd name="connsiteX14" fmla="*/ 74933 w 138733"/>
                <a:gd name="connsiteY14" fmla="*/ 100807 h 147563"/>
                <a:gd name="connsiteX15" fmla="*/ 58350 w 138733"/>
                <a:gd name="connsiteY15" fmla="*/ 109329 h 147563"/>
                <a:gd name="connsiteX16" fmla="*/ 31248 w 138733"/>
                <a:gd name="connsiteY16" fmla="*/ 81152 h 147563"/>
                <a:gd name="connsiteX17" fmla="*/ 60269 w 138733"/>
                <a:gd name="connsiteY17" fmla="*/ 50979 h 147563"/>
                <a:gd name="connsiteX18" fmla="*/ 75240 w 138733"/>
                <a:gd name="connsiteY18" fmla="*/ 55969 h 147563"/>
                <a:gd name="connsiteX19" fmla="*/ 74626 w 138733"/>
                <a:gd name="connsiteY19" fmla="*/ 35470 h 147563"/>
                <a:gd name="connsiteX20" fmla="*/ 307 w 138733"/>
                <a:gd name="connsiteY20" fmla="*/ 37850 h 147563"/>
                <a:gd name="connsiteX21" fmla="*/ 0 w 138733"/>
                <a:gd name="connsiteY21" fmla="*/ 27178 h 147563"/>
                <a:gd name="connsiteX22" fmla="*/ 36776 w 138733"/>
                <a:gd name="connsiteY22" fmla="*/ 26181 h 147563"/>
                <a:gd name="connsiteX23" fmla="*/ 74319 w 138733"/>
                <a:gd name="connsiteY23" fmla="*/ 25182 h 147563"/>
                <a:gd name="connsiteX24" fmla="*/ 77313 w 138733"/>
                <a:gd name="connsiteY24" fmla="*/ 81766 h 147563"/>
                <a:gd name="connsiteX25" fmla="*/ 60883 w 138733"/>
                <a:gd name="connsiteY25" fmla="*/ 60806 h 147563"/>
                <a:gd name="connsiteX26" fmla="*/ 41689 w 138733"/>
                <a:gd name="connsiteY26" fmla="*/ 81306 h 147563"/>
                <a:gd name="connsiteX27" fmla="*/ 59578 w 138733"/>
                <a:gd name="connsiteY27" fmla="*/ 100039 h 147563"/>
                <a:gd name="connsiteX28" fmla="*/ 77313 w 138733"/>
                <a:gd name="connsiteY28" fmla="*/ 81766 h 14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8733" h="147563">
                  <a:moveTo>
                    <a:pt x="74319" y="25182"/>
                  </a:moveTo>
                  <a:cubicBezTo>
                    <a:pt x="74166" y="21651"/>
                    <a:pt x="73705" y="4069"/>
                    <a:pt x="73321" y="0"/>
                  </a:cubicBezTo>
                  <a:lnTo>
                    <a:pt x="89905" y="614"/>
                  </a:lnTo>
                  <a:cubicBezTo>
                    <a:pt x="89751" y="1919"/>
                    <a:pt x="88600" y="3532"/>
                    <a:pt x="85682" y="3992"/>
                  </a:cubicBezTo>
                  <a:cubicBezTo>
                    <a:pt x="85682" y="5912"/>
                    <a:pt x="85682" y="7831"/>
                    <a:pt x="85989" y="24798"/>
                  </a:cubicBezTo>
                  <a:cubicBezTo>
                    <a:pt x="105797" y="24184"/>
                    <a:pt x="126603" y="23647"/>
                    <a:pt x="138734" y="23493"/>
                  </a:cubicBezTo>
                  <a:lnTo>
                    <a:pt x="138734" y="34626"/>
                  </a:lnTo>
                  <a:cubicBezTo>
                    <a:pt x="124991" y="34319"/>
                    <a:pt x="105490" y="34626"/>
                    <a:pt x="86373" y="35240"/>
                  </a:cubicBezTo>
                  <a:cubicBezTo>
                    <a:pt x="86680" y="47831"/>
                    <a:pt x="86987" y="59424"/>
                    <a:pt x="87525" y="68254"/>
                  </a:cubicBezTo>
                  <a:cubicBezTo>
                    <a:pt x="89137" y="73551"/>
                    <a:pt x="89444" y="78388"/>
                    <a:pt x="89444" y="85144"/>
                  </a:cubicBezTo>
                  <a:cubicBezTo>
                    <a:pt x="89444" y="90288"/>
                    <a:pt x="88983" y="96277"/>
                    <a:pt x="87832" y="100807"/>
                  </a:cubicBezTo>
                  <a:cubicBezTo>
                    <a:pt x="83609" y="119693"/>
                    <a:pt x="69789" y="136277"/>
                    <a:pt x="41382" y="147563"/>
                  </a:cubicBezTo>
                  <a:cubicBezTo>
                    <a:pt x="39309" y="144799"/>
                    <a:pt x="35778" y="140807"/>
                    <a:pt x="33167" y="138350"/>
                  </a:cubicBezTo>
                  <a:cubicBezTo>
                    <a:pt x="57812" y="129521"/>
                    <a:pt x="71018" y="116085"/>
                    <a:pt x="75087" y="100807"/>
                  </a:cubicBezTo>
                  <a:lnTo>
                    <a:pt x="74933" y="100807"/>
                  </a:lnTo>
                  <a:cubicBezTo>
                    <a:pt x="71555" y="105643"/>
                    <a:pt x="65567" y="109329"/>
                    <a:pt x="58350" y="109329"/>
                  </a:cubicBezTo>
                  <a:cubicBezTo>
                    <a:pt x="43993" y="109329"/>
                    <a:pt x="31248" y="97582"/>
                    <a:pt x="31248" y="81152"/>
                  </a:cubicBezTo>
                  <a:cubicBezTo>
                    <a:pt x="31094" y="64031"/>
                    <a:pt x="44914" y="50979"/>
                    <a:pt x="60269" y="50979"/>
                  </a:cubicBezTo>
                  <a:cubicBezTo>
                    <a:pt x="66104" y="50979"/>
                    <a:pt x="72016" y="53052"/>
                    <a:pt x="75240" y="55969"/>
                  </a:cubicBezTo>
                  <a:cubicBezTo>
                    <a:pt x="75240" y="53206"/>
                    <a:pt x="74933" y="42457"/>
                    <a:pt x="74626" y="35470"/>
                  </a:cubicBezTo>
                  <a:cubicBezTo>
                    <a:pt x="57889" y="35778"/>
                    <a:pt x="6910" y="37543"/>
                    <a:pt x="307" y="37850"/>
                  </a:cubicBezTo>
                  <a:lnTo>
                    <a:pt x="0" y="27178"/>
                  </a:lnTo>
                  <a:lnTo>
                    <a:pt x="36776" y="26181"/>
                  </a:lnTo>
                  <a:lnTo>
                    <a:pt x="74319" y="25182"/>
                  </a:lnTo>
                  <a:close/>
                  <a:moveTo>
                    <a:pt x="77313" y="81766"/>
                  </a:moveTo>
                  <a:cubicBezTo>
                    <a:pt x="77313" y="75471"/>
                    <a:pt x="77313" y="60806"/>
                    <a:pt x="60883" y="60806"/>
                  </a:cubicBezTo>
                  <a:cubicBezTo>
                    <a:pt x="49751" y="60960"/>
                    <a:pt x="41843" y="69482"/>
                    <a:pt x="41689" y="81306"/>
                  </a:cubicBezTo>
                  <a:cubicBezTo>
                    <a:pt x="41689" y="92592"/>
                    <a:pt x="50212" y="100039"/>
                    <a:pt x="59578" y="100039"/>
                  </a:cubicBezTo>
                  <a:cubicBezTo>
                    <a:pt x="71094" y="99962"/>
                    <a:pt x="77313" y="91133"/>
                    <a:pt x="77313" y="8176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7C6AE04B-48C6-4325-99F2-14AC5E78A694}"/>
                </a:ext>
              </a:extLst>
            </p:cNvPr>
            <p:cNvSpPr/>
            <p:nvPr/>
          </p:nvSpPr>
          <p:spPr>
            <a:xfrm>
              <a:off x="6453314" y="2816405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7 h 136891"/>
                <a:gd name="connsiteX9" fmla="*/ 23724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2976 w 127294"/>
                <a:gd name="connsiteY16" fmla="*/ 1152 h 136891"/>
                <a:gd name="connsiteX17" fmla="*/ 95432 w 127294"/>
                <a:gd name="connsiteY17" fmla="*/ 0 h 136891"/>
                <a:gd name="connsiteX18" fmla="*/ 103955 w 127294"/>
                <a:gd name="connsiteY18" fmla="*/ 10442 h 136891"/>
                <a:gd name="connsiteX19" fmla="*/ 100116 w 127294"/>
                <a:gd name="connsiteY19" fmla="*/ 11900 h 136891"/>
                <a:gd name="connsiteX20" fmla="*/ 45452 w 127294"/>
                <a:gd name="connsiteY20" fmla="*/ 62035 h 136891"/>
                <a:gd name="connsiteX21" fmla="*/ 45452 w 127294"/>
                <a:gd name="connsiteY21" fmla="*/ 62265 h 136891"/>
                <a:gd name="connsiteX22" fmla="*/ 67793 w 127294"/>
                <a:gd name="connsiteY22" fmla="*/ 126757 h 136891"/>
                <a:gd name="connsiteX23" fmla="*/ 82458 w 127294"/>
                <a:gd name="connsiteY23" fmla="*/ 125145 h 136891"/>
                <a:gd name="connsiteX24" fmla="*/ 59578 w 127294"/>
                <a:gd name="connsiteY24" fmla="*/ 102265 h 136891"/>
                <a:gd name="connsiteX25" fmla="*/ 43762 w 127294"/>
                <a:gd name="connsiteY25" fmla="*/ 114166 h 136891"/>
                <a:gd name="connsiteX26" fmla="*/ 67793 w 127294"/>
                <a:gd name="connsiteY26" fmla="*/ 126757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4" y="52899"/>
                    <a:pt x="85528" y="52899"/>
                  </a:cubicBezTo>
                  <a:cubicBezTo>
                    <a:pt x="111172" y="52899"/>
                    <a:pt x="127294" y="67870"/>
                    <a:pt x="127294" y="91594"/>
                  </a:cubicBezTo>
                  <a:cubicBezTo>
                    <a:pt x="127294" y="120768"/>
                    <a:pt x="101652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3" y="63187"/>
                    <a:pt x="82227" y="63187"/>
                  </a:cubicBezTo>
                  <a:cubicBezTo>
                    <a:pt x="58043" y="63187"/>
                    <a:pt x="34319" y="74012"/>
                    <a:pt x="23724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8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7" y="4530"/>
                    <a:pt x="81229" y="2918"/>
                    <a:pt x="92976" y="1152"/>
                  </a:cubicBezTo>
                  <a:lnTo>
                    <a:pt x="95432" y="0"/>
                  </a:lnTo>
                  <a:lnTo>
                    <a:pt x="103955" y="10442"/>
                  </a:lnTo>
                  <a:cubicBezTo>
                    <a:pt x="103187" y="11056"/>
                    <a:pt x="101728" y="11747"/>
                    <a:pt x="100116" y="11900"/>
                  </a:cubicBezTo>
                  <a:cubicBezTo>
                    <a:pt x="88676" y="21267"/>
                    <a:pt x="58043" y="49981"/>
                    <a:pt x="45452" y="62035"/>
                  </a:cubicBezTo>
                  <a:lnTo>
                    <a:pt x="45452" y="62265"/>
                  </a:lnTo>
                  <a:close/>
                  <a:moveTo>
                    <a:pt x="67793" y="126757"/>
                  </a:moveTo>
                  <a:cubicBezTo>
                    <a:pt x="72630" y="126757"/>
                    <a:pt x="78235" y="126143"/>
                    <a:pt x="82458" y="125145"/>
                  </a:cubicBezTo>
                  <a:cubicBezTo>
                    <a:pt x="80691" y="112707"/>
                    <a:pt x="71478" y="102265"/>
                    <a:pt x="59578" y="102265"/>
                  </a:cubicBezTo>
                  <a:cubicBezTo>
                    <a:pt x="51210" y="102265"/>
                    <a:pt x="43762" y="106795"/>
                    <a:pt x="43762" y="114166"/>
                  </a:cubicBezTo>
                  <a:cubicBezTo>
                    <a:pt x="43762" y="123993"/>
                    <a:pt x="57121" y="126757"/>
                    <a:pt x="67793" y="126757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7A4E222E-F740-465D-8C1D-BA6CBE2BA832}"/>
                </a:ext>
              </a:extLst>
            </p:cNvPr>
            <p:cNvSpPr/>
            <p:nvPr/>
          </p:nvSpPr>
          <p:spPr>
            <a:xfrm>
              <a:off x="6595887" y="2809112"/>
              <a:ext cx="153551" cy="148637"/>
            </a:xfrm>
            <a:custGeom>
              <a:avLst/>
              <a:gdLst>
                <a:gd name="connsiteX0" fmla="*/ 26641 w 153551"/>
                <a:gd name="connsiteY0" fmla="*/ 56046 h 148637"/>
                <a:gd name="connsiteX1" fmla="*/ 5835 w 153551"/>
                <a:gd name="connsiteY1" fmla="*/ 83609 h 148637"/>
                <a:gd name="connsiteX2" fmla="*/ 0 w 153551"/>
                <a:gd name="connsiteY2" fmla="*/ 73474 h 148637"/>
                <a:gd name="connsiteX3" fmla="*/ 41766 w 153551"/>
                <a:gd name="connsiteY3" fmla="*/ 0 h 148637"/>
                <a:gd name="connsiteX4" fmla="*/ 54972 w 153551"/>
                <a:gd name="connsiteY4" fmla="*/ 4376 h 148637"/>
                <a:gd name="connsiteX5" fmla="*/ 51286 w 153551"/>
                <a:gd name="connsiteY5" fmla="*/ 5989 h 148637"/>
                <a:gd name="connsiteX6" fmla="*/ 36008 w 153551"/>
                <a:gd name="connsiteY6" fmla="*/ 40000 h 148637"/>
                <a:gd name="connsiteX7" fmla="*/ 40538 w 153551"/>
                <a:gd name="connsiteY7" fmla="*/ 41305 h 148637"/>
                <a:gd name="connsiteX8" fmla="*/ 37467 w 153551"/>
                <a:gd name="connsiteY8" fmla="*/ 43378 h 148637"/>
                <a:gd name="connsiteX9" fmla="*/ 37467 w 153551"/>
                <a:gd name="connsiteY9" fmla="*/ 148638 h 148637"/>
                <a:gd name="connsiteX10" fmla="*/ 26641 w 153551"/>
                <a:gd name="connsiteY10" fmla="*/ 148638 h 148637"/>
                <a:gd name="connsiteX11" fmla="*/ 26641 w 153551"/>
                <a:gd name="connsiteY11" fmla="*/ 56046 h 148637"/>
                <a:gd name="connsiteX12" fmla="*/ 153475 w 153551"/>
                <a:gd name="connsiteY12" fmla="*/ 36699 h 148637"/>
                <a:gd name="connsiteX13" fmla="*/ 101728 w 153551"/>
                <a:gd name="connsiteY13" fmla="*/ 36699 h 148637"/>
                <a:gd name="connsiteX14" fmla="*/ 101728 w 153551"/>
                <a:gd name="connsiteY14" fmla="*/ 61497 h 148637"/>
                <a:gd name="connsiteX15" fmla="*/ 149636 w 153551"/>
                <a:gd name="connsiteY15" fmla="*/ 61497 h 148637"/>
                <a:gd name="connsiteX16" fmla="*/ 149636 w 153551"/>
                <a:gd name="connsiteY16" fmla="*/ 71632 h 148637"/>
                <a:gd name="connsiteX17" fmla="*/ 101728 w 153551"/>
                <a:gd name="connsiteY17" fmla="*/ 71632 h 148637"/>
                <a:gd name="connsiteX18" fmla="*/ 101728 w 153551"/>
                <a:gd name="connsiteY18" fmla="*/ 97582 h 148637"/>
                <a:gd name="connsiteX19" fmla="*/ 151863 w 153551"/>
                <a:gd name="connsiteY19" fmla="*/ 97582 h 148637"/>
                <a:gd name="connsiteX20" fmla="*/ 151863 w 153551"/>
                <a:gd name="connsiteY20" fmla="*/ 107870 h 148637"/>
                <a:gd name="connsiteX21" fmla="*/ 101728 w 153551"/>
                <a:gd name="connsiteY21" fmla="*/ 107870 h 148637"/>
                <a:gd name="connsiteX22" fmla="*/ 101728 w 153551"/>
                <a:gd name="connsiteY22" fmla="*/ 148331 h 148637"/>
                <a:gd name="connsiteX23" fmla="*/ 90749 w 153551"/>
                <a:gd name="connsiteY23" fmla="*/ 148331 h 148637"/>
                <a:gd name="connsiteX24" fmla="*/ 90749 w 153551"/>
                <a:gd name="connsiteY24" fmla="*/ 36622 h 148637"/>
                <a:gd name="connsiteX25" fmla="*/ 75778 w 153551"/>
                <a:gd name="connsiteY25" fmla="*/ 36622 h 148637"/>
                <a:gd name="connsiteX26" fmla="*/ 53052 w 153551"/>
                <a:gd name="connsiteY26" fmla="*/ 73090 h 148637"/>
                <a:gd name="connsiteX27" fmla="*/ 44837 w 153551"/>
                <a:gd name="connsiteY27" fmla="*/ 65643 h 148637"/>
                <a:gd name="connsiteX28" fmla="*/ 78081 w 153551"/>
                <a:gd name="connsiteY28" fmla="*/ 844 h 148637"/>
                <a:gd name="connsiteX29" fmla="*/ 91978 w 153551"/>
                <a:gd name="connsiteY29" fmla="*/ 4837 h 148637"/>
                <a:gd name="connsiteX30" fmla="*/ 88139 w 153551"/>
                <a:gd name="connsiteY30" fmla="*/ 6603 h 148637"/>
                <a:gd name="connsiteX31" fmla="*/ 80691 w 153551"/>
                <a:gd name="connsiteY31" fmla="*/ 26104 h 148637"/>
                <a:gd name="connsiteX32" fmla="*/ 153552 w 153551"/>
                <a:gd name="connsiteY32" fmla="*/ 26104 h 148637"/>
                <a:gd name="connsiteX33" fmla="*/ 153552 w 153551"/>
                <a:gd name="connsiteY33" fmla="*/ 36699 h 1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51" h="148637">
                  <a:moveTo>
                    <a:pt x="26641" y="56046"/>
                  </a:moveTo>
                  <a:cubicBezTo>
                    <a:pt x="20192" y="66488"/>
                    <a:pt x="13129" y="75855"/>
                    <a:pt x="5835" y="83609"/>
                  </a:cubicBezTo>
                  <a:cubicBezTo>
                    <a:pt x="4530" y="80998"/>
                    <a:pt x="1843" y="75855"/>
                    <a:pt x="0" y="73474"/>
                  </a:cubicBezTo>
                  <a:cubicBezTo>
                    <a:pt x="16276" y="56737"/>
                    <a:pt x="32246" y="28484"/>
                    <a:pt x="41766" y="0"/>
                  </a:cubicBezTo>
                  <a:lnTo>
                    <a:pt x="54972" y="4376"/>
                  </a:lnTo>
                  <a:cubicBezTo>
                    <a:pt x="54357" y="5528"/>
                    <a:pt x="53206" y="5989"/>
                    <a:pt x="51286" y="5989"/>
                  </a:cubicBezTo>
                  <a:cubicBezTo>
                    <a:pt x="46910" y="17581"/>
                    <a:pt x="41766" y="29021"/>
                    <a:pt x="36008" y="40000"/>
                  </a:cubicBezTo>
                  <a:lnTo>
                    <a:pt x="40538" y="41305"/>
                  </a:lnTo>
                  <a:cubicBezTo>
                    <a:pt x="40384" y="42457"/>
                    <a:pt x="39386" y="43071"/>
                    <a:pt x="37467" y="43378"/>
                  </a:cubicBezTo>
                  <a:lnTo>
                    <a:pt x="37467" y="148638"/>
                  </a:lnTo>
                  <a:lnTo>
                    <a:pt x="26641" y="148638"/>
                  </a:lnTo>
                  <a:lnTo>
                    <a:pt x="26641" y="56046"/>
                  </a:lnTo>
                  <a:close/>
                  <a:moveTo>
                    <a:pt x="153475" y="36699"/>
                  </a:moveTo>
                  <a:lnTo>
                    <a:pt x="101728" y="36699"/>
                  </a:lnTo>
                  <a:lnTo>
                    <a:pt x="101728" y="61497"/>
                  </a:lnTo>
                  <a:lnTo>
                    <a:pt x="149636" y="61497"/>
                  </a:lnTo>
                  <a:lnTo>
                    <a:pt x="149636" y="71632"/>
                  </a:lnTo>
                  <a:lnTo>
                    <a:pt x="101728" y="71632"/>
                  </a:lnTo>
                  <a:lnTo>
                    <a:pt x="101728" y="97582"/>
                  </a:lnTo>
                  <a:lnTo>
                    <a:pt x="151863" y="97582"/>
                  </a:lnTo>
                  <a:lnTo>
                    <a:pt x="151863" y="107870"/>
                  </a:lnTo>
                  <a:lnTo>
                    <a:pt x="101728" y="107870"/>
                  </a:lnTo>
                  <a:lnTo>
                    <a:pt x="101728" y="148331"/>
                  </a:lnTo>
                  <a:lnTo>
                    <a:pt x="90749" y="148331"/>
                  </a:lnTo>
                  <a:lnTo>
                    <a:pt x="90749" y="36622"/>
                  </a:lnTo>
                  <a:lnTo>
                    <a:pt x="75778" y="36622"/>
                  </a:lnTo>
                  <a:cubicBezTo>
                    <a:pt x="69021" y="50672"/>
                    <a:pt x="61267" y="63570"/>
                    <a:pt x="53052" y="73090"/>
                  </a:cubicBezTo>
                  <a:cubicBezTo>
                    <a:pt x="51133" y="71018"/>
                    <a:pt x="47217" y="67486"/>
                    <a:pt x="44837" y="65643"/>
                  </a:cubicBezTo>
                  <a:cubicBezTo>
                    <a:pt x="57889" y="50826"/>
                    <a:pt x="70480" y="25336"/>
                    <a:pt x="78081" y="844"/>
                  </a:cubicBezTo>
                  <a:lnTo>
                    <a:pt x="91978" y="4837"/>
                  </a:lnTo>
                  <a:cubicBezTo>
                    <a:pt x="91363" y="5989"/>
                    <a:pt x="90212" y="6603"/>
                    <a:pt x="88139" y="6603"/>
                  </a:cubicBezTo>
                  <a:cubicBezTo>
                    <a:pt x="85912" y="13052"/>
                    <a:pt x="83455" y="19655"/>
                    <a:pt x="80691" y="26104"/>
                  </a:cubicBezTo>
                  <a:lnTo>
                    <a:pt x="153552" y="26104"/>
                  </a:lnTo>
                  <a:lnTo>
                    <a:pt x="153552" y="3669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65277BDE-4011-42B9-9330-7A0AFC723415}"/>
                </a:ext>
              </a:extLst>
            </p:cNvPr>
            <p:cNvSpPr/>
            <p:nvPr/>
          </p:nvSpPr>
          <p:spPr>
            <a:xfrm>
              <a:off x="6759496" y="2807806"/>
              <a:ext cx="150787" cy="149943"/>
            </a:xfrm>
            <a:custGeom>
              <a:avLst/>
              <a:gdLst>
                <a:gd name="connsiteX0" fmla="*/ 146949 w 150787"/>
                <a:gd name="connsiteY0" fmla="*/ 110557 h 149943"/>
                <a:gd name="connsiteX1" fmla="*/ 90980 w 150787"/>
                <a:gd name="connsiteY1" fmla="*/ 110557 h 149943"/>
                <a:gd name="connsiteX2" fmla="*/ 150788 w 150787"/>
                <a:gd name="connsiteY2" fmla="*/ 137966 h 149943"/>
                <a:gd name="connsiteX3" fmla="*/ 143494 w 150787"/>
                <a:gd name="connsiteY3" fmla="*/ 147486 h 149943"/>
                <a:gd name="connsiteX4" fmla="*/ 80461 w 150787"/>
                <a:gd name="connsiteY4" fmla="*/ 113014 h 149943"/>
                <a:gd name="connsiteX5" fmla="*/ 80461 w 150787"/>
                <a:gd name="connsiteY5" fmla="*/ 149943 h 149943"/>
                <a:gd name="connsiteX6" fmla="*/ 69636 w 150787"/>
                <a:gd name="connsiteY6" fmla="*/ 149943 h 149943"/>
                <a:gd name="connsiteX7" fmla="*/ 69636 w 150787"/>
                <a:gd name="connsiteY7" fmla="*/ 113859 h 149943"/>
                <a:gd name="connsiteX8" fmla="*/ 7064 w 150787"/>
                <a:gd name="connsiteY8" fmla="*/ 147103 h 149943"/>
                <a:gd name="connsiteX9" fmla="*/ 0 w 150787"/>
                <a:gd name="connsiteY9" fmla="*/ 137889 h 149943"/>
                <a:gd name="connsiteX10" fmla="*/ 59194 w 150787"/>
                <a:gd name="connsiteY10" fmla="*/ 110634 h 149943"/>
                <a:gd name="connsiteX11" fmla="*/ 4223 w 150787"/>
                <a:gd name="connsiteY11" fmla="*/ 110634 h 149943"/>
                <a:gd name="connsiteX12" fmla="*/ 4223 w 150787"/>
                <a:gd name="connsiteY12" fmla="*/ 101267 h 149943"/>
                <a:gd name="connsiteX13" fmla="*/ 69713 w 150787"/>
                <a:gd name="connsiteY13" fmla="*/ 101267 h 149943"/>
                <a:gd name="connsiteX14" fmla="*/ 69713 w 150787"/>
                <a:gd name="connsiteY14" fmla="*/ 88215 h 149943"/>
                <a:gd name="connsiteX15" fmla="*/ 19731 w 150787"/>
                <a:gd name="connsiteY15" fmla="*/ 88215 h 149943"/>
                <a:gd name="connsiteX16" fmla="*/ 19731 w 150787"/>
                <a:gd name="connsiteY16" fmla="*/ 79540 h 149943"/>
                <a:gd name="connsiteX17" fmla="*/ 69713 w 150787"/>
                <a:gd name="connsiteY17" fmla="*/ 79540 h 149943"/>
                <a:gd name="connsiteX18" fmla="*/ 69713 w 150787"/>
                <a:gd name="connsiteY18" fmla="*/ 66641 h 149943"/>
                <a:gd name="connsiteX19" fmla="*/ 11516 w 150787"/>
                <a:gd name="connsiteY19" fmla="*/ 66641 h 149943"/>
                <a:gd name="connsiteX20" fmla="*/ 11516 w 150787"/>
                <a:gd name="connsiteY20" fmla="*/ 57582 h 149943"/>
                <a:gd name="connsiteX21" fmla="*/ 48292 w 150787"/>
                <a:gd name="connsiteY21" fmla="*/ 57582 h 149943"/>
                <a:gd name="connsiteX22" fmla="*/ 39924 w 150787"/>
                <a:gd name="connsiteY22" fmla="*/ 40461 h 149943"/>
                <a:gd name="connsiteX23" fmla="*/ 46219 w 150787"/>
                <a:gd name="connsiteY23" fmla="*/ 39156 h 149943"/>
                <a:gd name="connsiteX24" fmla="*/ 4914 w 150787"/>
                <a:gd name="connsiteY24" fmla="*/ 39156 h 149943"/>
                <a:gd name="connsiteX25" fmla="*/ 4914 w 150787"/>
                <a:gd name="connsiteY25" fmla="*/ 29636 h 149943"/>
                <a:gd name="connsiteX26" fmla="*/ 32016 w 150787"/>
                <a:gd name="connsiteY26" fmla="*/ 29636 h 149943"/>
                <a:gd name="connsiteX27" fmla="*/ 18503 w 150787"/>
                <a:gd name="connsiteY27" fmla="*/ 5144 h 149943"/>
                <a:gd name="connsiteX28" fmla="*/ 27716 w 150787"/>
                <a:gd name="connsiteY28" fmla="*/ 1919 h 149943"/>
                <a:gd name="connsiteX29" fmla="*/ 42073 w 150787"/>
                <a:gd name="connsiteY29" fmla="*/ 26411 h 149943"/>
                <a:gd name="connsiteX30" fmla="*/ 33551 w 150787"/>
                <a:gd name="connsiteY30" fmla="*/ 29636 h 149943"/>
                <a:gd name="connsiteX31" fmla="*/ 54664 w 150787"/>
                <a:gd name="connsiteY31" fmla="*/ 29636 h 149943"/>
                <a:gd name="connsiteX32" fmla="*/ 54664 w 150787"/>
                <a:gd name="connsiteY32" fmla="*/ 0 h 149943"/>
                <a:gd name="connsiteX33" fmla="*/ 68408 w 150787"/>
                <a:gd name="connsiteY33" fmla="*/ 768 h 149943"/>
                <a:gd name="connsiteX34" fmla="*/ 64876 w 150787"/>
                <a:gd name="connsiteY34" fmla="*/ 3532 h 149943"/>
                <a:gd name="connsiteX35" fmla="*/ 64876 w 150787"/>
                <a:gd name="connsiteY35" fmla="*/ 29636 h 149943"/>
                <a:gd name="connsiteX36" fmla="*/ 85835 w 150787"/>
                <a:gd name="connsiteY36" fmla="*/ 29636 h 149943"/>
                <a:gd name="connsiteX37" fmla="*/ 85835 w 150787"/>
                <a:gd name="connsiteY37" fmla="*/ 0 h 149943"/>
                <a:gd name="connsiteX38" fmla="*/ 99885 w 150787"/>
                <a:gd name="connsiteY38" fmla="*/ 768 h 149943"/>
                <a:gd name="connsiteX39" fmla="*/ 96200 w 150787"/>
                <a:gd name="connsiteY39" fmla="*/ 3532 h 149943"/>
                <a:gd name="connsiteX40" fmla="*/ 96200 w 150787"/>
                <a:gd name="connsiteY40" fmla="*/ 29636 h 149943"/>
                <a:gd name="connsiteX41" fmla="*/ 116546 w 150787"/>
                <a:gd name="connsiteY41" fmla="*/ 29636 h 149943"/>
                <a:gd name="connsiteX42" fmla="*/ 110557 w 150787"/>
                <a:gd name="connsiteY42" fmla="*/ 27409 h 149943"/>
                <a:gd name="connsiteX43" fmla="*/ 123763 w 150787"/>
                <a:gd name="connsiteY43" fmla="*/ 2227 h 149943"/>
                <a:gd name="connsiteX44" fmla="*/ 136508 w 150787"/>
                <a:gd name="connsiteY44" fmla="*/ 6603 h 149943"/>
                <a:gd name="connsiteX45" fmla="*/ 133129 w 150787"/>
                <a:gd name="connsiteY45" fmla="*/ 8062 h 149943"/>
                <a:gd name="connsiteX46" fmla="*/ 120077 w 150787"/>
                <a:gd name="connsiteY46" fmla="*/ 29636 h 149943"/>
                <a:gd name="connsiteX47" fmla="*/ 146488 w 150787"/>
                <a:gd name="connsiteY47" fmla="*/ 29636 h 149943"/>
                <a:gd name="connsiteX48" fmla="*/ 146488 w 150787"/>
                <a:gd name="connsiteY48" fmla="*/ 39156 h 149943"/>
                <a:gd name="connsiteX49" fmla="*/ 110020 w 150787"/>
                <a:gd name="connsiteY49" fmla="*/ 39156 h 149943"/>
                <a:gd name="connsiteX50" fmla="*/ 114703 w 150787"/>
                <a:gd name="connsiteY50" fmla="*/ 40614 h 149943"/>
                <a:gd name="connsiteX51" fmla="*/ 111325 w 150787"/>
                <a:gd name="connsiteY51" fmla="*/ 42073 h 149943"/>
                <a:gd name="connsiteX52" fmla="*/ 102265 w 150787"/>
                <a:gd name="connsiteY52" fmla="*/ 57582 h 149943"/>
                <a:gd name="connsiteX53" fmla="*/ 140500 w 150787"/>
                <a:gd name="connsiteY53" fmla="*/ 57582 h 149943"/>
                <a:gd name="connsiteX54" fmla="*/ 140500 w 150787"/>
                <a:gd name="connsiteY54" fmla="*/ 66641 h 149943"/>
                <a:gd name="connsiteX55" fmla="*/ 80691 w 150787"/>
                <a:gd name="connsiteY55" fmla="*/ 66641 h 149943"/>
                <a:gd name="connsiteX56" fmla="*/ 80691 w 150787"/>
                <a:gd name="connsiteY56" fmla="*/ 79540 h 149943"/>
                <a:gd name="connsiteX57" fmla="*/ 132592 w 150787"/>
                <a:gd name="connsiteY57" fmla="*/ 79540 h 149943"/>
                <a:gd name="connsiteX58" fmla="*/ 132592 w 150787"/>
                <a:gd name="connsiteY58" fmla="*/ 88215 h 149943"/>
                <a:gd name="connsiteX59" fmla="*/ 80691 w 150787"/>
                <a:gd name="connsiteY59" fmla="*/ 88215 h 149943"/>
                <a:gd name="connsiteX60" fmla="*/ 80691 w 150787"/>
                <a:gd name="connsiteY60" fmla="*/ 101267 h 149943"/>
                <a:gd name="connsiteX61" fmla="*/ 147103 w 150787"/>
                <a:gd name="connsiteY61" fmla="*/ 101267 h 149943"/>
                <a:gd name="connsiteX62" fmla="*/ 147103 w 150787"/>
                <a:gd name="connsiteY62" fmla="*/ 110557 h 149943"/>
                <a:gd name="connsiteX63" fmla="*/ 91670 w 150787"/>
                <a:gd name="connsiteY63" fmla="*/ 56507 h 149943"/>
                <a:gd name="connsiteX64" fmla="*/ 100730 w 150787"/>
                <a:gd name="connsiteY64" fmla="*/ 39079 h 149943"/>
                <a:gd name="connsiteX65" fmla="*/ 50519 w 150787"/>
                <a:gd name="connsiteY65" fmla="*/ 39079 h 149943"/>
                <a:gd name="connsiteX66" fmla="*/ 59424 w 150787"/>
                <a:gd name="connsiteY66" fmla="*/ 56353 h 149943"/>
                <a:gd name="connsiteX67" fmla="*/ 54434 w 150787"/>
                <a:gd name="connsiteY67" fmla="*/ 57505 h 149943"/>
                <a:gd name="connsiteX68" fmla="*/ 94281 w 150787"/>
                <a:gd name="connsiteY68" fmla="*/ 57505 h 149943"/>
                <a:gd name="connsiteX69" fmla="*/ 91670 w 150787"/>
                <a:gd name="connsiteY69" fmla="*/ 56507 h 1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0787" h="149943">
                  <a:moveTo>
                    <a:pt x="146949" y="110557"/>
                  </a:moveTo>
                  <a:lnTo>
                    <a:pt x="90980" y="110557"/>
                  </a:lnTo>
                  <a:cubicBezTo>
                    <a:pt x="105951" y="122995"/>
                    <a:pt x="129521" y="133283"/>
                    <a:pt x="150788" y="137966"/>
                  </a:cubicBezTo>
                  <a:cubicBezTo>
                    <a:pt x="148408" y="140193"/>
                    <a:pt x="145183" y="144569"/>
                    <a:pt x="143494" y="147486"/>
                  </a:cubicBezTo>
                  <a:cubicBezTo>
                    <a:pt x="121076" y="141191"/>
                    <a:pt x="96277" y="128292"/>
                    <a:pt x="80461" y="113014"/>
                  </a:cubicBezTo>
                  <a:lnTo>
                    <a:pt x="80461" y="149943"/>
                  </a:lnTo>
                  <a:lnTo>
                    <a:pt x="69636" y="149943"/>
                  </a:lnTo>
                  <a:lnTo>
                    <a:pt x="69636" y="113859"/>
                  </a:lnTo>
                  <a:cubicBezTo>
                    <a:pt x="53820" y="128523"/>
                    <a:pt x="29021" y="140807"/>
                    <a:pt x="7064" y="147103"/>
                  </a:cubicBezTo>
                  <a:cubicBezTo>
                    <a:pt x="5605" y="144339"/>
                    <a:pt x="2380" y="140193"/>
                    <a:pt x="0" y="137889"/>
                  </a:cubicBezTo>
                  <a:cubicBezTo>
                    <a:pt x="20960" y="133053"/>
                    <a:pt x="44146" y="122764"/>
                    <a:pt x="59194" y="110634"/>
                  </a:cubicBezTo>
                  <a:lnTo>
                    <a:pt x="4223" y="110634"/>
                  </a:lnTo>
                  <a:lnTo>
                    <a:pt x="4223" y="101267"/>
                  </a:lnTo>
                  <a:lnTo>
                    <a:pt x="69713" y="101267"/>
                  </a:lnTo>
                  <a:lnTo>
                    <a:pt x="69713" y="88215"/>
                  </a:lnTo>
                  <a:lnTo>
                    <a:pt x="19731" y="88215"/>
                  </a:lnTo>
                  <a:lnTo>
                    <a:pt x="19731" y="79540"/>
                  </a:lnTo>
                  <a:lnTo>
                    <a:pt x="69713" y="79540"/>
                  </a:lnTo>
                  <a:lnTo>
                    <a:pt x="69713" y="66641"/>
                  </a:lnTo>
                  <a:lnTo>
                    <a:pt x="11516" y="66641"/>
                  </a:lnTo>
                  <a:lnTo>
                    <a:pt x="11516" y="57582"/>
                  </a:lnTo>
                  <a:lnTo>
                    <a:pt x="48292" y="57582"/>
                  </a:lnTo>
                  <a:cubicBezTo>
                    <a:pt x="46680" y="52591"/>
                    <a:pt x="43302" y="45682"/>
                    <a:pt x="39924" y="40461"/>
                  </a:cubicBezTo>
                  <a:lnTo>
                    <a:pt x="46219" y="39156"/>
                  </a:lnTo>
                  <a:lnTo>
                    <a:pt x="4914" y="39156"/>
                  </a:lnTo>
                  <a:lnTo>
                    <a:pt x="4914" y="29636"/>
                  </a:lnTo>
                  <a:lnTo>
                    <a:pt x="32016" y="29636"/>
                  </a:lnTo>
                  <a:cubicBezTo>
                    <a:pt x="29636" y="22879"/>
                    <a:pt x="23801" y="12745"/>
                    <a:pt x="18503" y="5144"/>
                  </a:cubicBezTo>
                  <a:lnTo>
                    <a:pt x="27716" y="1919"/>
                  </a:lnTo>
                  <a:cubicBezTo>
                    <a:pt x="33551" y="9367"/>
                    <a:pt x="39617" y="19655"/>
                    <a:pt x="42073" y="26411"/>
                  </a:cubicBezTo>
                  <a:lnTo>
                    <a:pt x="33551" y="29636"/>
                  </a:lnTo>
                  <a:lnTo>
                    <a:pt x="54664" y="29636"/>
                  </a:lnTo>
                  <a:lnTo>
                    <a:pt x="54664" y="0"/>
                  </a:lnTo>
                  <a:lnTo>
                    <a:pt x="68408" y="768"/>
                  </a:lnTo>
                  <a:cubicBezTo>
                    <a:pt x="68254" y="2380"/>
                    <a:pt x="66949" y="3148"/>
                    <a:pt x="64876" y="3532"/>
                  </a:cubicBezTo>
                  <a:lnTo>
                    <a:pt x="64876" y="29636"/>
                  </a:lnTo>
                  <a:lnTo>
                    <a:pt x="85835" y="29636"/>
                  </a:lnTo>
                  <a:lnTo>
                    <a:pt x="85835" y="0"/>
                  </a:lnTo>
                  <a:lnTo>
                    <a:pt x="99885" y="768"/>
                  </a:lnTo>
                  <a:cubicBezTo>
                    <a:pt x="99732" y="2380"/>
                    <a:pt x="98273" y="3148"/>
                    <a:pt x="96200" y="3532"/>
                  </a:cubicBezTo>
                  <a:lnTo>
                    <a:pt x="96200" y="29636"/>
                  </a:lnTo>
                  <a:lnTo>
                    <a:pt x="116546" y="29636"/>
                  </a:lnTo>
                  <a:cubicBezTo>
                    <a:pt x="114473" y="28868"/>
                    <a:pt x="112016" y="27870"/>
                    <a:pt x="110557" y="27409"/>
                  </a:cubicBezTo>
                  <a:cubicBezTo>
                    <a:pt x="115241" y="20499"/>
                    <a:pt x="120845" y="9674"/>
                    <a:pt x="123763" y="2227"/>
                  </a:cubicBezTo>
                  <a:lnTo>
                    <a:pt x="136508" y="6603"/>
                  </a:lnTo>
                  <a:cubicBezTo>
                    <a:pt x="136200" y="7601"/>
                    <a:pt x="134895" y="8062"/>
                    <a:pt x="133129" y="8062"/>
                  </a:cubicBezTo>
                  <a:cubicBezTo>
                    <a:pt x="129751" y="14357"/>
                    <a:pt x="124607" y="23186"/>
                    <a:pt x="120077" y="29636"/>
                  </a:cubicBezTo>
                  <a:lnTo>
                    <a:pt x="146488" y="29636"/>
                  </a:lnTo>
                  <a:lnTo>
                    <a:pt x="146488" y="39156"/>
                  </a:lnTo>
                  <a:lnTo>
                    <a:pt x="110020" y="39156"/>
                  </a:lnTo>
                  <a:lnTo>
                    <a:pt x="114703" y="40614"/>
                  </a:lnTo>
                  <a:cubicBezTo>
                    <a:pt x="114242" y="41766"/>
                    <a:pt x="112937" y="42227"/>
                    <a:pt x="111325" y="42073"/>
                  </a:cubicBezTo>
                  <a:cubicBezTo>
                    <a:pt x="109099" y="46450"/>
                    <a:pt x="105490" y="52745"/>
                    <a:pt x="102265" y="57582"/>
                  </a:cubicBezTo>
                  <a:lnTo>
                    <a:pt x="140500" y="57582"/>
                  </a:lnTo>
                  <a:lnTo>
                    <a:pt x="140500" y="66641"/>
                  </a:lnTo>
                  <a:lnTo>
                    <a:pt x="80691" y="66641"/>
                  </a:lnTo>
                  <a:lnTo>
                    <a:pt x="80691" y="79540"/>
                  </a:lnTo>
                  <a:lnTo>
                    <a:pt x="132592" y="79540"/>
                  </a:lnTo>
                  <a:lnTo>
                    <a:pt x="132592" y="88215"/>
                  </a:lnTo>
                  <a:lnTo>
                    <a:pt x="80691" y="88215"/>
                  </a:lnTo>
                  <a:lnTo>
                    <a:pt x="80691" y="101267"/>
                  </a:lnTo>
                  <a:lnTo>
                    <a:pt x="147103" y="101267"/>
                  </a:lnTo>
                  <a:lnTo>
                    <a:pt x="147103" y="110557"/>
                  </a:lnTo>
                  <a:close/>
                  <a:moveTo>
                    <a:pt x="91670" y="56507"/>
                  </a:moveTo>
                  <a:cubicBezTo>
                    <a:pt x="94588" y="51824"/>
                    <a:pt x="98273" y="44760"/>
                    <a:pt x="100730" y="39079"/>
                  </a:cubicBezTo>
                  <a:lnTo>
                    <a:pt x="50519" y="39079"/>
                  </a:lnTo>
                  <a:cubicBezTo>
                    <a:pt x="54204" y="44376"/>
                    <a:pt x="57736" y="51517"/>
                    <a:pt x="59424" y="56353"/>
                  </a:cubicBezTo>
                  <a:lnTo>
                    <a:pt x="54434" y="57505"/>
                  </a:lnTo>
                  <a:lnTo>
                    <a:pt x="94281" y="57505"/>
                  </a:lnTo>
                  <a:lnTo>
                    <a:pt x="91670" y="5650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7DEE19A3-2589-48CF-80A2-9EB1C69867DC}"/>
                </a:ext>
              </a:extLst>
            </p:cNvPr>
            <p:cNvSpPr/>
            <p:nvPr/>
          </p:nvSpPr>
          <p:spPr>
            <a:xfrm>
              <a:off x="6932472" y="2816943"/>
              <a:ext cx="128138" cy="133973"/>
            </a:xfrm>
            <a:custGeom>
              <a:avLst/>
              <a:gdLst>
                <a:gd name="connsiteX0" fmla="*/ 25413 w 128138"/>
                <a:gd name="connsiteY0" fmla="*/ 2918 h 133973"/>
                <a:gd name="connsiteX1" fmla="*/ 20115 w 128138"/>
                <a:gd name="connsiteY1" fmla="*/ 5528 h 133973"/>
                <a:gd name="connsiteX2" fmla="*/ 11593 w 128138"/>
                <a:gd name="connsiteY2" fmla="*/ 78081 h 133973"/>
                <a:gd name="connsiteX3" fmla="*/ 13666 w 128138"/>
                <a:gd name="connsiteY3" fmla="*/ 110020 h 133973"/>
                <a:gd name="connsiteX4" fmla="*/ 25950 w 128138"/>
                <a:gd name="connsiteY4" fmla="*/ 79540 h 133973"/>
                <a:gd name="connsiteX5" fmla="*/ 32707 w 128138"/>
                <a:gd name="connsiteY5" fmla="*/ 86603 h 133973"/>
                <a:gd name="connsiteX6" fmla="*/ 18963 w 128138"/>
                <a:gd name="connsiteY6" fmla="*/ 119310 h 133973"/>
                <a:gd name="connsiteX7" fmla="*/ 17658 w 128138"/>
                <a:gd name="connsiteY7" fmla="*/ 126910 h 133973"/>
                <a:gd name="connsiteX8" fmla="*/ 18503 w 128138"/>
                <a:gd name="connsiteY8" fmla="*/ 131901 h 133973"/>
                <a:gd name="connsiteX9" fmla="*/ 7063 w 128138"/>
                <a:gd name="connsiteY9" fmla="*/ 133974 h 133973"/>
                <a:gd name="connsiteX10" fmla="*/ 0 w 128138"/>
                <a:gd name="connsiteY10" fmla="*/ 78542 h 133973"/>
                <a:gd name="connsiteX11" fmla="*/ 8522 w 128138"/>
                <a:gd name="connsiteY11" fmla="*/ 0 h 133973"/>
                <a:gd name="connsiteX12" fmla="*/ 25413 w 128138"/>
                <a:gd name="connsiteY12" fmla="*/ 2918 h 133973"/>
                <a:gd name="connsiteX13" fmla="*/ 128062 w 128138"/>
                <a:gd name="connsiteY13" fmla="*/ 120768 h 133973"/>
                <a:gd name="connsiteX14" fmla="*/ 110327 w 128138"/>
                <a:gd name="connsiteY14" fmla="*/ 121229 h 133973"/>
                <a:gd name="connsiteX15" fmla="*/ 80307 w 128138"/>
                <a:gd name="connsiteY15" fmla="*/ 119463 h 133973"/>
                <a:gd name="connsiteX16" fmla="*/ 51286 w 128138"/>
                <a:gd name="connsiteY16" fmla="*/ 92668 h 133973"/>
                <a:gd name="connsiteX17" fmla="*/ 66411 w 128138"/>
                <a:gd name="connsiteY17" fmla="*/ 61574 h 133973"/>
                <a:gd name="connsiteX18" fmla="*/ 76853 w 128138"/>
                <a:gd name="connsiteY18" fmla="*/ 66104 h 133973"/>
                <a:gd name="connsiteX19" fmla="*/ 63186 w 128138"/>
                <a:gd name="connsiteY19" fmla="*/ 91440 h 133973"/>
                <a:gd name="connsiteX20" fmla="*/ 107332 w 128138"/>
                <a:gd name="connsiteY20" fmla="*/ 110173 h 133973"/>
                <a:gd name="connsiteX21" fmla="*/ 128139 w 128138"/>
                <a:gd name="connsiteY21" fmla="*/ 109406 h 133973"/>
                <a:gd name="connsiteX22" fmla="*/ 128062 w 128138"/>
                <a:gd name="connsiteY22" fmla="*/ 120768 h 133973"/>
                <a:gd name="connsiteX23" fmla="*/ 53436 w 128138"/>
                <a:gd name="connsiteY23" fmla="*/ 22265 h 133973"/>
                <a:gd name="connsiteX24" fmla="*/ 123686 w 128138"/>
                <a:gd name="connsiteY24" fmla="*/ 16123 h 133973"/>
                <a:gd name="connsiteX25" fmla="*/ 124684 w 128138"/>
                <a:gd name="connsiteY25" fmla="*/ 27409 h 133973"/>
                <a:gd name="connsiteX26" fmla="*/ 53743 w 128138"/>
                <a:gd name="connsiteY26" fmla="*/ 33398 h 133973"/>
                <a:gd name="connsiteX27" fmla="*/ 53436 w 128138"/>
                <a:gd name="connsiteY27" fmla="*/ 22265 h 1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138" h="133973">
                  <a:moveTo>
                    <a:pt x="25413" y="2918"/>
                  </a:moveTo>
                  <a:cubicBezTo>
                    <a:pt x="24952" y="4683"/>
                    <a:pt x="23340" y="5681"/>
                    <a:pt x="20115" y="5528"/>
                  </a:cubicBezTo>
                  <a:cubicBezTo>
                    <a:pt x="14434" y="31785"/>
                    <a:pt x="11593" y="60653"/>
                    <a:pt x="11593" y="78081"/>
                  </a:cubicBezTo>
                  <a:cubicBezTo>
                    <a:pt x="11593" y="90135"/>
                    <a:pt x="12054" y="102419"/>
                    <a:pt x="13666" y="110020"/>
                  </a:cubicBezTo>
                  <a:cubicBezTo>
                    <a:pt x="16737" y="102112"/>
                    <a:pt x="23647" y="85221"/>
                    <a:pt x="25950" y="79540"/>
                  </a:cubicBezTo>
                  <a:lnTo>
                    <a:pt x="32707" y="86603"/>
                  </a:lnTo>
                  <a:cubicBezTo>
                    <a:pt x="26103" y="102880"/>
                    <a:pt x="21267" y="112093"/>
                    <a:pt x="18963" y="119310"/>
                  </a:cubicBezTo>
                  <a:cubicBezTo>
                    <a:pt x="18196" y="122074"/>
                    <a:pt x="17658" y="124607"/>
                    <a:pt x="17658" y="126910"/>
                  </a:cubicBezTo>
                  <a:cubicBezTo>
                    <a:pt x="17658" y="128676"/>
                    <a:pt x="17965" y="130289"/>
                    <a:pt x="18503" y="131901"/>
                  </a:cubicBezTo>
                  <a:lnTo>
                    <a:pt x="7063" y="133974"/>
                  </a:lnTo>
                  <a:cubicBezTo>
                    <a:pt x="1919" y="118695"/>
                    <a:pt x="0" y="99962"/>
                    <a:pt x="0" y="78542"/>
                  </a:cubicBezTo>
                  <a:cubicBezTo>
                    <a:pt x="0" y="57428"/>
                    <a:pt x="3378" y="27947"/>
                    <a:pt x="8522" y="0"/>
                  </a:cubicBezTo>
                  <a:lnTo>
                    <a:pt x="25413" y="2918"/>
                  </a:lnTo>
                  <a:close/>
                  <a:moveTo>
                    <a:pt x="128062" y="120768"/>
                  </a:moveTo>
                  <a:cubicBezTo>
                    <a:pt x="122227" y="121075"/>
                    <a:pt x="116315" y="121229"/>
                    <a:pt x="110327" y="121229"/>
                  </a:cubicBezTo>
                  <a:cubicBezTo>
                    <a:pt x="98887" y="121229"/>
                    <a:pt x="88062" y="120615"/>
                    <a:pt x="80307" y="119463"/>
                  </a:cubicBezTo>
                  <a:cubicBezTo>
                    <a:pt x="60499" y="116546"/>
                    <a:pt x="51286" y="105567"/>
                    <a:pt x="51286" y="92668"/>
                  </a:cubicBezTo>
                  <a:cubicBezTo>
                    <a:pt x="51286" y="81536"/>
                    <a:pt x="57428" y="72169"/>
                    <a:pt x="66411" y="61574"/>
                  </a:cubicBezTo>
                  <a:lnTo>
                    <a:pt x="76853" y="66104"/>
                  </a:lnTo>
                  <a:cubicBezTo>
                    <a:pt x="68791" y="74473"/>
                    <a:pt x="63186" y="82227"/>
                    <a:pt x="63186" y="91440"/>
                  </a:cubicBezTo>
                  <a:cubicBezTo>
                    <a:pt x="63186" y="110173"/>
                    <a:pt x="90595" y="110173"/>
                    <a:pt x="107332" y="110173"/>
                  </a:cubicBezTo>
                  <a:cubicBezTo>
                    <a:pt x="114089" y="110173"/>
                    <a:pt x="121383" y="109866"/>
                    <a:pt x="128139" y="109406"/>
                  </a:cubicBezTo>
                  <a:lnTo>
                    <a:pt x="128062" y="120768"/>
                  </a:lnTo>
                  <a:close/>
                  <a:moveTo>
                    <a:pt x="53436" y="22265"/>
                  </a:moveTo>
                  <a:cubicBezTo>
                    <a:pt x="74242" y="21804"/>
                    <a:pt x="102265" y="19885"/>
                    <a:pt x="123686" y="16123"/>
                  </a:cubicBezTo>
                  <a:lnTo>
                    <a:pt x="124684" y="27409"/>
                  </a:lnTo>
                  <a:cubicBezTo>
                    <a:pt x="104722" y="30787"/>
                    <a:pt x="72323" y="32860"/>
                    <a:pt x="53743" y="33398"/>
                  </a:cubicBezTo>
                  <a:lnTo>
                    <a:pt x="53436" y="222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138C4A02-106D-4651-B9B7-58F4D62D1CFC}"/>
                </a:ext>
              </a:extLst>
            </p:cNvPr>
            <p:cNvSpPr/>
            <p:nvPr/>
          </p:nvSpPr>
          <p:spPr>
            <a:xfrm>
              <a:off x="7080035" y="2808037"/>
              <a:ext cx="150787" cy="149175"/>
            </a:xfrm>
            <a:custGeom>
              <a:avLst/>
              <a:gdLst>
                <a:gd name="connsiteX0" fmla="*/ 33475 w 150787"/>
                <a:gd name="connsiteY0" fmla="*/ 64338 h 149175"/>
                <a:gd name="connsiteX1" fmla="*/ 33475 w 150787"/>
                <a:gd name="connsiteY1" fmla="*/ 117390 h 149175"/>
                <a:gd name="connsiteX2" fmla="*/ 99885 w 150787"/>
                <a:gd name="connsiteY2" fmla="*/ 136584 h 149175"/>
                <a:gd name="connsiteX3" fmla="*/ 150788 w 150787"/>
                <a:gd name="connsiteY3" fmla="*/ 135433 h 149175"/>
                <a:gd name="connsiteX4" fmla="*/ 147410 w 150787"/>
                <a:gd name="connsiteY4" fmla="*/ 146104 h 149175"/>
                <a:gd name="connsiteX5" fmla="*/ 102573 w 150787"/>
                <a:gd name="connsiteY5" fmla="*/ 146719 h 149175"/>
                <a:gd name="connsiteX6" fmla="*/ 28868 w 150787"/>
                <a:gd name="connsiteY6" fmla="*/ 126757 h 149175"/>
                <a:gd name="connsiteX7" fmla="*/ 7601 w 150787"/>
                <a:gd name="connsiteY7" fmla="*/ 146565 h 149175"/>
                <a:gd name="connsiteX8" fmla="*/ 6296 w 150787"/>
                <a:gd name="connsiteY8" fmla="*/ 149175 h 149175"/>
                <a:gd name="connsiteX9" fmla="*/ 0 w 150787"/>
                <a:gd name="connsiteY9" fmla="*/ 137736 h 149175"/>
                <a:gd name="connsiteX10" fmla="*/ 22880 w 150787"/>
                <a:gd name="connsiteY10" fmla="*/ 118542 h 149175"/>
                <a:gd name="connsiteX11" fmla="*/ 22880 w 150787"/>
                <a:gd name="connsiteY11" fmla="*/ 74703 h 149175"/>
                <a:gd name="connsiteX12" fmla="*/ 1612 w 150787"/>
                <a:gd name="connsiteY12" fmla="*/ 74703 h 149175"/>
                <a:gd name="connsiteX13" fmla="*/ 1612 w 150787"/>
                <a:gd name="connsiteY13" fmla="*/ 64415 h 149175"/>
                <a:gd name="connsiteX14" fmla="*/ 33475 w 150787"/>
                <a:gd name="connsiteY14" fmla="*/ 64415 h 149175"/>
                <a:gd name="connsiteX15" fmla="*/ 11824 w 150787"/>
                <a:gd name="connsiteY15" fmla="*/ 3916 h 149175"/>
                <a:gd name="connsiteX16" fmla="*/ 38388 w 150787"/>
                <a:gd name="connsiteY16" fmla="*/ 30864 h 149175"/>
                <a:gd name="connsiteX17" fmla="*/ 29559 w 150787"/>
                <a:gd name="connsiteY17" fmla="*/ 37620 h 149175"/>
                <a:gd name="connsiteX18" fmla="*/ 3455 w 150787"/>
                <a:gd name="connsiteY18" fmla="*/ 9904 h 149175"/>
                <a:gd name="connsiteX19" fmla="*/ 11824 w 150787"/>
                <a:gd name="connsiteY19" fmla="*/ 3916 h 149175"/>
                <a:gd name="connsiteX20" fmla="*/ 88062 w 150787"/>
                <a:gd name="connsiteY20" fmla="*/ 129290 h 149175"/>
                <a:gd name="connsiteX21" fmla="*/ 88062 w 150787"/>
                <a:gd name="connsiteY21" fmla="*/ 97045 h 149175"/>
                <a:gd name="connsiteX22" fmla="*/ 47294 w 150787"/>
                <a:gd name="connsiteY22" fmla="*/ 120615 h 149175"/>
                <a:gd name="connsiteX23" fmla="*/ 41305 w 150787"/>
                <a:gd name="connsiteY23" fmla="*/ 112707 h 149175"/>
                <a:gd name="connsiteX24" fmla="*/ 85298 w 150787"/>
                <a:gd name="connsiteY24" fmla="*/ 86450 h 149175"/>
                <a:gd name="connsiteX25" fmla="*/ 55970 w 150787"/>
                <a:gd name="connsiteY25" fmla="*/ 86450 h 149175"/>
                <a:gd name="connsiteX26" fmla="*/ 55970 w 150787"/>
                <a:gd name="connsiteY26" fmla="*/ 52591 h 149175"/>
                <a:gd name="connsiteX27" fmla="*/ 132515 w 150787"/>
                <a:gd name="connsiteY27" fmla="*/ 52591 h 149175"/>
                <a:gd name="connsiteX28" fmla="*/ 132515 w 150787"/>
                <a:gd name="connsiteY28" fmla="*/ 86450 h 149175"/>
                <a:gd name="connsiteX29" fmla="*/ 100269 w 150787"/>
                <a:gd name="connsiteY29" fmla="*/ 86450 h 149175"/>
                <a:gd name="connsiteX30" fmla="*/ 100730 w 150787"/>
                <a:gd name="connsiteY30" fmla="*/ 86603 h 149175"/>
                <a:gd name="connsiteX31" fmla="*/ 98657 w 150787"/>
                <a:gd name="connsiteY31" fmla="*/ 87908 h 149175"/>
                <a:gd name="connsiteX32" fmla="*/ 112707 w 150787"/>
                <a:gd name="connsiteY32" fmla="*/ 102573 h 149175"/>
                <a:gd name="connsiteX33" fmla="*/ 136584 w 150787"/>
                <a:gd name="connsiteY33" fmla="*/ 85298 h 149175"/>
                <a:gd name="connsiteX34" fmla="*/ 146412 w 150787"/>
                <a:gd name="connsiteY34" fmla="*/ 91594 h 149175"/>
                <a:gd name="connsiteX35" fmla="*/ 143187 w 150787"/>
                <a:gd name="connsiteY35" fmla="*/ 92592 h 149175"/>
                <a:gd name="connsiteX36" fmla="*/ 119617 w 150787"/>
                <a:gd name="connsiteY36" fmla="*/ 107256 h 149175"/>
                <a:gd name="connsiteX37" fmla="*/ 147487 w 150787"/>
                <a:gd name="connsiteY37" fmla="*/ 119156 h 149175"/>
                <a:gd name="connsiteX38" fmla="*/ 140884 w 150787"/>
                <a:gd name="connsiteY38" fmla="*/ 127525 h 149175"/>
                <a:gd name="connsiteX39" fmla="*/ 98350 w 150787"/>
                <a:gd name="connsiteY39" fmla="*/ 101114 h 149175"/>
                <a:gd name="connsiteX40" fmla="*/ 98350 w 150787"/>
                <a:gd name="connsiteY40" fmla="*/ 129290 h 149175"/>
                <a:gd name="connsiteX41" fmla="*/ 88062 w 150787"/>
                <a:gd name="connsiteY41" fmla="*/ 129290 h 149175"/>
                <a:gd name="connsiteX42" fmla="*/ 147256 w 150787"/>
                <a:gd name="connsiteY42" fmla="*/ 34856 h 149175"/>
                <a:gd name="connsiteX43" fmla="*/ 147256 w 150787"/>
                <a:gd name="connsiteY43" fmla="*/ 43378 h 149175"/>
                <a:gd name="connsiteX44" fmla="*/ 41843 w 150787"/>
                <a:gd name="connsiteY44" fmla="*/ 43378 h 149175"/>
                <a:gd name="connsiteX45" fmla="*/ 41843 w 150787"/>
                <a:gd name="connsiteY45" fmla="*/ 34856 h 149175"/>
                <a:gd name="connsiteX46" fmla="*/ 88446 w 150787"/>
                <a:gd name="connsiteY46" fmla="*/ 34856 h 149175"/>
                <a:gd name="connsiteX47" fmla="*/ 88446 w 150787"/>
                <a:gd name="connsiteY47" fmla="*/ 22419 h 149175"/>
                <a:gd name="connsiteX48" fmla="*/ 50902 w 150787"/>
                <a:gd name="connsiteY48" fmla="*/ 22419 h 149175"/>
                <a:gd name="connsiteX49" fmla="*/ 50902 w 150787"/>
                <a:gd name="connsiteY49" fmla="*/ 13896 h 149175"/>
                <a:gd name="connsiteX50" fmla="*/ 88446 w 150787"/>
                <a:gd name="connsiteY50" fmla="*/ 13896 h 149175"/>
                <a:gd name="connsiteX51" fmla="*/ 88446 w 150787"/>
                <a:gd name="connsiteY51" fmla="*/ 0 h 149175"/>
                <a:gd name="connsiteX52" fmla="*/ 102112 w 150787"/>
                <a:gd name="connsiteY52" fmla="*/ 768 h 149175"/>
                <a:gd name="connsiteX53" fmla="*/ 98887 w 150787"/>
                <a:gd name="connsiteY53" fmla="*/ 2994 h 149175"/>
                <a:gd name="connsiteX54" fmla="*/ 98887 w 150787"/>
                <a:gd name="connsiteY54" fmla="*/ 13820 h 149175"/>
                <a:gd name="connsiteX55" fmla="*/ 137275 w 150787"/>
                <a:gd name="connsiteY55" fmla="*/ 13820 h 149175"/>
                <a:gd name="connsiteX56" fmla="*/ 137275 w 150787"/>
                <a:gd name="connsiteY56" fmla="*/ 22342 h 149175"/>
                <a:gd name="connsiteX57" fmla="*/ 98887 w 150787"/>
                <a:gd name="connsiteY57" fmla="*/ 22342 h 149175"/>
                <a:gd name="connsiteX58" fmla="*/ 98887 w 150787"/>
                <a:gd name="connsiteY58" fmla="*/ 34779 h 149175"/>
                <a:gd name="connsiteX59" fmla="*/ 147256 w 150787"/>
                <a:gd name="connsiteY59" fmla="*/ 34779 h 149175"/>
                <a:gd name="connsiteX60" fmla="*/ 66181 w 150787"/>
                <a:gd name="connsiteY60" fmla="*/ 60346 h 149175"/>
                <a:gd name="connsiteX61" fmla="*/ 66181 w 150787"/>
                <a:gd name="connsiteY61" fmla="*/ 78542 h 149175"/>
                <a:gd name="connsiteX62" fmla="*/ 121997 w 150787"/>
                <a:gd name="connsiteY62" fmla="*/ 78542 h 149175"/>
                <a:gd name="connsiteX63" fmla="*/ 121997 w 150787"/>
                <a:gd name="connsiteY63" fmla="*/ 60346 h 149175"/>
                <a:gd name="connsiteX64" fmla="*/ 66181 w 150787"/>
                <a:gd name="connsiteY64" fmla="*/ 60346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0787" h="149175">
                  <a:moveTo>
                    <a:pt x="33475" y="64338"/>
                  </a:moveTo>
                  <a:lnTo>
                    <a:pt x="33475" y="117390"/>
                  </a:lnTo>
                  <a:cubicBezTo>
                    <a:pt x="46065" y="136584"/>
                    <a:pt x="69559" y="136584"/>
                    <a:pt x="99885" y="136584"/>
                  </a:cubicBezTo>
                  <a:cubicBezTo>
                    <a:pt x="117621" y="136584"/>
                    <a:pt x="138273" y="136277"/>
                    <a:pt x="150788" y="135433"/>
                  </a:cubicBezTo>
                  <a:cubicBezTo>
                    <a:pt x="149483" y="137813"/>
                    <a:pt x="147717" y="142880"/>
                    <a:pt x="147410" y="146104"/>
                  </a:cubicBezTo>
                  <a:cubicBezTo>
                    <a:pt x="136277" y="146412"/>
                    <a:pt x="118542" y="146719"/>
                    <a:pt x="102573" y="146719"/>
                  </a:cubicBezTo>
                  <a:cubicBezTo>
                    <a:pt x="67102" y="146719"/>
                    <a:pt x="44837" y="146719"/>
                    <a:pt x="28868" y="126757"/>
                  </a:cubicBezTo>
                  <a:cubicBezTo>
                    <a:pt x="21421" y="133974"/>
                    <a:pt x="13896" y="141114"/>
                    <a:pt x="7601" y="146565"/>
                  </a:cubicBezTo>
                  <a:cubicBezTo>
                    <a:pt x="7754" y="147870"/>
                    <a:pt x="7447" y="148484"/>
                    <a:pt x="6296" y="149175"/>
                  </a:cubicBezTo>
                  <a:lnTo>
                    <a:pt x="0" y="137736"/>
                  </a:lnTo>
                  <a:cubicBezTo>
                    <a:pt x="6910" y="132592"/>
                    <a:pt x="15278" y="125452"/>
                    <a:pt x="22880" y="118542"/>
                  </a:cubicBezTo>
                  <a:lnTo>
                    <a:pt x="22880" y="74703"/>
                  </a:lnTo>
                  <a:lnTo>
                    <a:pt x="1612" y="74703"/>
                  </a:lnTo>
                  <a:lnTo>
                    <a:pt x="1612" y="64415"/>
                  </a:lnTo>
                  <a:lnTo>
                    <a:pt x="33475" y="64415"/>
                  </a:lnTo>
                  <a:close/>
                  <a:moveTo>
                    <a:pt x="11824" y="3916"/>
                  </a:moveTo>
                  <a:cubicBezTo>
                    <a:pt x="21958" y="11516"/>
                    <a:pt x="33398" y="22802"/>
                    <a:pt x="38388" y="30864"/>
                  </a:cubicBezTo>
                  <a:lnTo>
                    <a:pt x="29559" y="37620"/>
                  </a:lnTo>
                  <a:cubicBezTo>
                    <a:pt x="24875" y="29405"/>
                    <a:pt x="13589" y="17812"/>
                    <a:pt x="3455" y="9904"/>
                  </a:cubicBezTo>
                  <a:lnTo>
                    <a:pt x="11824" y="3916"/>
                  </a:lnTo>
                  <a:close/>
                  <a:moveTo>
                    <a:pt x="88062" y="129290"/>
                  </a:moveTo>
                  <a:lnTo>
                    <a:pt x="88062" y="97045"/>
                  </a:lnTo>
                  <a:cubicBezTo>
                    <a:pt x="76776" y="106872"/>
                    <a:pt x="61651" y="115087"/>
                    <a:pt x="47294" y="120615"/>
                  </a:cubicBezTo>
                  <a:cubicBezTo>
                    <a:pt x="45989" y="118695"/>
                    <a:pt x="43072" y="114626"/>
                    <a:pt x="41305" y="112707"/>
                  </a:cubicBezTo>
                  <a:cubicBezTo>
                    <a:pt x="57121" y="107256"/>
                    <a:pt x="74319" y="97889"/>
                    <a:pt x="85298" y="86450"/>
                  </a:cubicBezTo>
                  <a:lnTo>
                    <a:pt x="55970" y="86450"/>
                  </a:lnTo>
                  <a:lnTo>
                    <a:pt x="55970" y="52591"/>
                  </a:lnTo>
                  <a:lnTo>
                    <a:pt x="132515" y="52591"/>
                  </a:lnTo>
                  <a:lnTo>
                    <a:pt x="132515" y="86450"/>
                  </a:lnTo>
                  <a:lnTo>
                    <a:pt x="100269" y="86450"/>
                  </a:lnTo>
                  <a:lnTo>
                    <a:pt x="100730" y="86603"/>
                  </a:lnTo>
                  <a:cubicBezTo>
                    <a:pt x="100423" y="87217"/>
                    <a:pt x="99732" y="87755"/>
                    <a:pt x="98657" y="87908"/>
                  </a:cubicBezTo>
                  <a:cubicBezTo>
                    <a:pt x="102342" y="93206"/>
                    <a:pt x="107026" y="98043"/>
                    <a:pt x="112707" y="102573"/>
                  </a:cubicBezTo>
                  <a:cubicBezTo>
                    <a:pt x="120769" y="97736"/>
                    <a:pt x="130749" y="90519"/>
                    <a:pt x="136584" y="85298"/>
                  </a:cubicBezTo>
                  <a:lnTo>
                    <a:pt x="146412" y="91594"/>
                  </a:lnTo>
                  <a:cubicBezTo>
                    <a:pt x="145797" y="92592"/>
                    <a:pt x="144338" y="92745"/>
                    <a:pt x="143187" y="92592"/>
                  </a:cubicBezTo>
                  <a:cubicBezTo>
                    <a:pt x="137045" y="96968"/>
                    <a:pt x="127525" y="102880"/>
                    <a:pt x="119617" y="107256"/>
                  </a:cubicBezTo>
                  <a:cubicBezTo>
                    <a:pt x="127986" y="112553"/>
                    <a:pt x="137506" y="116776"/>
                    <a:pt x="147487" y="119156"/>
                  </a:cubicBezTo>
                  <a:cubicBezTo>
                    <a:pt x="145260" y="121076"/>
                    <a:pt x="142343" y="124761"/>
                    <a:pt x="140884" y="127525"/>
                  </a:cubicBezTo>
                  <a:cubicBezTo>
                    <a:pt x="124607" y="122688"/>
                    <a:pt x="109252" y="113167"/>
                    <a:pt x="98350" y="101114"/>
                  </a:cubicBezTo>
                  <a:lnTo>
                    <a:pt x="98350" y="129290"/>
                  </a:lnTo>
                  <a:lnTo>
                    <a:pt x="88062" y="129290"/>
                  </a:lnTo>
                  <a:close/>
                  <a:moveTo>
                    <a:pt x="147256" y="34856"/>
                  </a:moveTo>
                  <a:lnTo>
                    <a:pt x="147256" y="43378"/>
                  </a:lnTo>
                  <a:lnTo>
                    <a:pt x="41843" y="43378"/>
                  </a:lnTo>
                  <a:lnTo>
                    <a:pt x="41843" y="34856"/>
                  </a:lnTo>
                  <a:lnTo>
                    <a:pt x="88446" y="34856"/>
                  </a:lnTo>
                  <a:lnTo>
                    <a:pt x="88446" y="22419"/>
                  </a:lnTo>
                  <a:lnTo>
                    <a:pt x="50902" y="22419"/>
                  </a:lnTo>
                  <a:lnTo>
                    <a:pt x="50902" y="13896"/>
                  </a:lnTo>
                  <a:lnTo>
                    <a:pt x="88446" y="13896"/>
                  </a:lnTo>
                  <a:lnTo>
                    <a:pt x="88446" y="0"/>
                  </a:lnTo>
                  <a:lnTo>
                    <a:pt x="102112" y="768"/>
                  </a:lnTo>
                  <a:cubicBezTo>
                    <a:pt x="101959" y="1919"/>
                    <a:pt x="101114" y="2687"/>
                    <a:pt x="98887" y="2994"/>
                  </a:cubicBezTo>
                  <a:lnTo>
                    <a:pt x="98887" y="13820"/>
                  </a:lnTo>
                  <a:lnTo>
                    <a:pt x="137275" y="13820"/>
                  </a:lnTo>
                  <a:lnTo>
                    <a:pt x="137275" y="22342"/>
                  </a:lnTo>
                  <a:lnTo>
                    <a:pt x="98887" y="22342"/>
                  </a:lnTo>
                  <a:lnTo>
                    <a:pt x="98887" y="34779"/>
                  </a:lnTo>
                  <a:lnTo>
                    <a:pt x="147256" y="34779"/>
                  </a:lnTo>
                  <a:close/>
                  <a:moveTo>
                    <a:pt x="66181" y="60346"/>
                  </a:moveTo>
                  <a:lnTo>
                    <a:pt x="66181" y="78542"/>
                  </a:lnTo>
                  <a:lnTo>
                    <a:pt x="121997" y="78542"/>
                  </a:lnTo>
                  <a:lnTo>
                    <a:pt x="121997" y="60346"/>
                  </a:lnTo>
                  <a:lnTo>
                    <a:pt x="66181" y="6034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680C80D1-BF87-440B-A94B-3633A25EBFA4}"/>
                </a:ext>
              </a:extLst>
            </p:cNvPr>
            <p:cNvSpPr/>
            <p:nvPr/>
          </p:nvSpPr>
          <p:spPr>
            <a:xfrm>
              <a:off x="7248635" y="2814563"/>
              <a:ext cx="142879" cy="143186"/>
            </a:xfrm>
            <a:custGeom>
              <a:avLst/>
              <a:gdLst>
                <a:gd name="connsiteX0" fmla="*/ 35087 w 142879"/>
                <a:gd name="connsiteY0" fmla="*/ 461 h 143186"/>
                <a:gd name="connsiteX1" fmla="*/ 36852 w 142879"/>
                <a:gd name="connsiteY1" fmla="*/ 0 h 143186"/>
                <a:gd name="connsiteX2" fmla="*/ 43609 w 142879"/>
                <a:gd name="connsiteY2" fmla="*/ 3839 h 143186"/>
                <a:gd name="connsiteX3" fmla="*/ 42304 w 142879"/>
                <a:gd name="connsiteY3" fmla="*/ 5298 h 143186"/>
                <a:gd name="connsiteX4" fmla="*/ 28100 w 142879"/>
                <a:gd name="connsiteY4" fmla="*/ 47678 h 143186"/>
                <a:gd name="connsiteX5" fmla="*/ 42917 w 142879"/>
                <a:gd name="connsiteY5" fmla="*/ 83455 h 143186"/>
                <a:gd name="connsiteX6" fmla="*/ 18887 w 142879"/>
                <a:gd name="connsiteY6" fmla="*/ 104415 h 143186"/>
                <a:gd name="connsiteX7" fmla="*/ 16123 w 142879"/>
                <a:gd name="connsiteY7" fmla="*/ 95202 h 143186"/>
                <a:gd name="connsiteX8" fmla="*/ 22265 w 142879"/>
                <a:gd name="connsiteY8" fmla="*/ 95663 h 143186"/>
                <a:gd name="connsiteX9" fmla="*/ 33397 w 142879"/>
                <a:gd name="connsiteY9" fmla="*/ 81997 h 143186"/>
                <a:gd name="connsiteX10" fmla="*/ 18580 w 142879"/>
                <a:gd name="connsiteY10" fmla="*/ 48753 h 143186"/>
                <a:gd name="connsiteX11" fmla="*/ 30480 w 142879"/>
                <a:gd name="connsiteY11" fmla="*/ 10211 h 143186"/>
                <a:gd name="connsiteX12" fmla="*/ 9520 w 142879"/>
                <a:gd name="connsiteY12" fmla="*/ 10211 h 143186"/>
                <a:gd name="connsiteX13" fmla="*/ 9520 w 142879"/>
                <a:gd name="connsiteY13" fmla="*/ 143187 h 143186"/>
                <a:gd name="connsiteX14" fmla="*/ 0 w 142879"/>
                <a:gd name="connsiteY14" fmla="*/ 143187 h 143186"/>
                <a:gd name="connsiteX15" fmla="*/ 0 w 142879"/>
                <a:gd name="connsiteY15" fmla="*/ 384 h 143186"/>
                <a:gd name="connsiteX16" fmla="*/ 35087 w 142879"/>
                <a:gd name="connsiteY16" fmla="*/ 384 h 143186"/>
                <a:gd name="connsiteX17" fmla="*/ 48599 w 142879"/>
                <a:gd name="connsiteY17" fmla="*/ 614 h 143186"/>
                <a:gd name="connsiteX18" fmla="*/ 142880 w 142879"/>
                <a:gd name="connsiteY18" fmla="*/ 614 h 143186"/>
                <a:gd name="connsiteX19" fmla="*/ 142880 w 142879"/>
                <a:gd name="connsiteY19" fmla="*/ 9981 h 143186"/>
                <a:gd name="connsiteX20" fmla="*/ 48599 w 142879"/>
                <a:gd name="connsiteY20" fmla="*/ 9981 h 143186"/>
                <a:gd name="connsiteX21" fmla="*/ 48599 w 142879"/>
                <a:gd name="connsiteY21" fmla="*/ 614 h 143186"/>
                <a:gd name="connsiteX22" fmla="*/ 137429 w 142879"/>
                <a:gd name="connsiteY22" fmla="*/ 65720 h 143186"/>
                <a:gd name="connsiteX23" fmla="*/ 137429 w 142879"/>
                <a:gd name="connsiteY23" fmla="*/ 131517 h 143186"/>
                <a:gd name="connsiteX24" fmla="*/ 113935 w 142879"/>
                <a:gd name="connsiteY24" fmla="*/ 142803 h 143186"/>
                <a:gd name="connsiteX25" fmla="*/ 110711 w 142879"/>
                <a:gd name="connsiteY25" fmla="*/ 133590 h 143186"/>
                <a:gd name="connsiteX26" fmla="*/ 125068 w 142879"/>
                <a:gd name="connsiteY26" fmla="*/ 133744 h 143186"/>
                <a:gd name="connsiteX27" fmla="*/ 127294 w 142879"/>
                <a:gd name="connsiteY27" fmla="*/ 131517 h 143186"/>
                <a:gd name="connsiteX28" fmla="*/ 127294 w 142879"/>
                <a:gd name="connsiteY28" fmla="*/ 74626 h 143186"/>
                <a:gd name="connsiteX29" fmla="*/ 104569 w 142879"/>
                <a:gd name="connsiteY29" fmla="*/ 74626 h 143186"/>
                <a:gd name="connsiteX30" fmla="*/ 104569 w 142879"/>
                <a:gd name="connsiteY30" fmla="*/ 87064 h 143186"/>
                <a:gd name="connsiteX31" fmla="*/ 107486 w 142879"/>
                <a:gd name="connsiteY31" fmla="*/ 89674 h 143186"/>
                <a:gd name="connsiteX32" fmla="*/ 115394 w 142879"/>
                <a:gd name="connsiteY32" fmla="*/ 89674 h 143186"/>
                <a:gd name="connsiteX33" fmla="*/ 118311 w 142879"/>
                <a:gd name="connsiteY33" fmla="*/ 84223 h 143186"/>
                <a:gd name="connsiteX34" fmla="*/ 125068 w 142879"/>
                <a:gd name="connsiteY34" fmla="*/ 86987 h 143186"/>
                <a:gd name="connsiteX35" fmla="*/ 116699 w 142879"/>
                <a:gd name="connsiteY35" fmla="*/ 96968 h 143186"/>
                <a:gd name="connsiteX36" fmla="*/ 106719 w 142879"/>
                <a:gd name="connsiteY36" fmla="*/ 96968 h 143186"/>
                <a:gd name="connsiteX37" fmla="*/ 97045 w 142879"/>
                <a:gd name="connsiteY37" fmla="*/ 87141 h 143186"/>
                <a:gd name="connsiteX38" fmla="*/ 97045 w 142879"/>
                <a:gd name="connsiteY38" fmla="*/ 74703 h 143186"/>
                <a:gd name="connsiteX39" fmla="*/ 84991 w 142879"/>
                <a:gd name="connsiteY39" fmla="*/ 74703 h 143186"/>
                <a:gd name="connsiteX40" fmla="*/ 66948 w 142879"/>
                <a:gd name="connsiteY40" fmla="*/ 101958 h 143186"/>
                <a:gd name="connsiteX41" fmla="*/ 62265 w 142879"/>
                <a:gd name="connsiteY41" fmla="*/ 96123 h 143186"/>
                <a:gd name="connsiteX42" fmla="*/ 77083 w 142879"/>
                <a:gd name="connsiteY42" fmla="*/ 74703 h 143186"/>
                <a:gd name="connsiteX43" fmla="*/ 60653 w 142879"/>
                <a:gd name="connsiteY43" fmla="*/ 74703 h 143186"/>
                <a:gd name="connsiteX44" fmla="*/ 60653 w 142879"/>
                <a:gd name="connsiteY44" fmla="*/ 143187 h 143186"/>
                <a:gd name="connsiteX45" fmla="*/ 50826 w 142879"/>
                <a:gd name="connsiteY45" fmla="*/ 143187 h 143186"/>
                <a:gd name="connsiteX46" fmla="*/ 50826 w 142879"/>
                <a:gd name="connsiteY46" fmla="*/ 65797 h 143186"/>
                <a:gd name="connsiteX47" fmla="*/ 137429 w 142879"/>
                <a:gd name="connsiteY47" fmla="*/ 65797 h 143186"/>
                <a:gd name="connsiteX48" fmla="*/ 127601 w 142879"/>
                <a:gd name="connsiteY48" fmla="*/ 20115 h 143186"/>
                <a:gd name="connsiteX49" fmla="*/ 127601 w 142879"/>
                <a:gd name="connsiteY49" fmla="*/ 55125 h 143186"/>
                <a:gd name="connsiteX50" fmla="*/ 60729 w 142879"/>
                <a:gd name="connsiteY50" fmla="*/ 55125 h 143186"/>
                <a:gd name="connsiteX51" fmla="*/ 60729 w 142879"/>
                <a:gd name="connsiteY51" fmla="*/ 20115 h 143186"/>
                <a:gd name="connsiteX52" fmla="*/ 127601 w 142879"/>
                <a:gd name="connsiteY52" fmla="*/ 20115 h 143186"/>
                <a:gd name="connsiteX53" fmla="*/ 118772 w 142879"/>
                <a:gd name="connsiteY53" fmla="*/ 113091 h 143186"/>
                <a:gd name="connsiteX54" fmla="*/ 97966 w 142879"/>
                <a:gd name="connsiteY54" fmla="*/ 113091 h 143186"/>
                <a:gd name="connsiteX55" fmla="*/ 97966 w 142879"/>
                <a:gd name="connsiteY55" fmla="*/ 140039 h 143186"/>
                <a:gd name="connsiteX56" fmla="*/ 88907 w 142879"/>
                <a:gd name="connsiteY56" fmla="*/ 140039 h 143186"/>
                <a:gd name="connsiteX57" fmla="*/ 88907 w 142879"/>
                <a:gd name="connsiteY57" fmla="*/ 113091 h 143186"/>
                <a:gd name="connsiteX58" fmla="*/ 69405 w 142879"/>
                <a:gd name="connsiteY58" fmla="*/ 113091 h 143186"/>
                <a:gd name="connsiteX59" fmla="*/ 69405 w 142879"/>
                <a:gd name="connsiteY59" fmla="*/ 105029 h 143186"/>
                <a:gd name="connsiteX60" fmla="*/ 118696 w 142879"/>
                <a:gd name="connsiteY60" fmla="*/ 105029 h 143186"/>
                <a:gd name="connsiteX61" fmla="*/ 118696 w 142879"/>
                <a:gd name="connsiteY61" fmla="*/ 113091 h 143186"/>
                <a:gd name="connsiteX62" fmla="*/ 116699 w 142879"/>
                <a:gd name="connsiteY62" fmla="*/ 47064 h 143186"/>
                <a:gd name="connsiteX63" fmla="*/ 116699 w 142879"/>
                <a:gd name="connsiteY63" fmla="*/ 28177 h 143186"/>
                <a:gd name="connsiteX64" fmla="*/ 71248 w 142879"/>
                <a:gd name="connsiteY64" fmla="*/ 28177 h 143186"/>
                <a:gd name="connsiteX65" fmla="*/ 71248 w 142879"/>
                <a:gd name="connsiteY65" fmla="*/ 47064 h 143186"/>
                <a:gd name="connsiteX66" fmla="*/ 116699 w 142879"/>
                <a:gd name="connsiteY66" fmla="*/ 47064 h 1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42879" h="143186">
                  <a:moveTo>
                    <a:pt x="35087" y="461"/>
                  </a:moveTo>
                  <a:lnTo>
                    <a:pt x="36852" y="0"/>
                  </a:lnTo>
                  <a:lnTo>
                    <a:pt x="43609" y="3839"/>
                  </a:lnTo>
                  <a:cubicBezTo>
                    <a:pt x="43455" y="4453"/>
                    <a:pt x="42764" y="4990"/>
                    <a:pt x="42304" y="5298"/>
                  </a:cubicBezTo>
                  <a:cubicBezTo>
                    <a:pt x="38618" y="17582"/>
                    <a:pt x="33090" y="34165"/>
                    <a:pt x="28100" y="47678"/>
                  </a:cubicBezTo>
                  <a:cubicBezTo>
                    <a:pt x="41920" y="64568"/>
                    <a:pt x="42917" y="76546"/>
                    <a:pt x="42917" y="83455"/>
                  </a:cubicBezTo>
                  <a:cubicBezTo>
                    <a:pt x="42917" y="105567"/>
                    <a:pt x="29559" y="104876"/>
                    <a:pt x="18887" y="104415"/>
                  </a:cubicBezTo>
                  <a:cubicBezTo>
                    <a:pt x="18733" y="101805"/>
                    <a:pt x="17735" y="97812"/>
                    <a:pt x="16123" y="95202"/>
                  </a:cubicBezTo>
                  <a:cubicBezTo>
                    <a:pt x="18350" y="95509"/>
                    <a:pt x="20499" y="95663"/>
                    <a:pt x="22265" y="95663"/>
                  </a:cubicBezTo>
                  <a:cubicBezTo>
                    <a:pt x="27870" y="95663"/>
                    <a:pt x="33397" y="95663"/>
                    <a:pt x="33397" y="81997"/>
                  </a:cubicBezTo>
                  <a:cubicBezTo>
                    <a:pt x="33244" y="72784"/>
                    <a:pt x="29559" y="62035"/>
                    <a:pt x="18580" y="48753"/>
                  </a:cubicBezTo>
                  <a:cubicBezTo>
                    <a:pt x="23110" y="36315"/>
                    <a:pt x="27486" y="21497"/>
                    <a:pt x="30480" y="10211"/>
                  </a:cubicBezTo>
                  <a:lnTo>
                    <a:pt x="9520" y="10211"/>
                  </a:lnTo>
                  <a:lnTo>
                    <a:pt x="9520" y="143187"/>
                  </a:lnTo>
                  <a:lnTo>
                    <a:pt x="0" y="143187"/>
                  </a:lnTo>
                  <a:lnTo>
                    <a:pt x="0" y="384"/>
                  </a:lnTo>
                  <a:lnTo>
                    <a:pt x="35087" y="384"/>
                  </a:lnTo>
                  <a:close/>
                  <a:moveTo>
                    <a:pt x="48599" y="614"/>
                  </a:moveTo>
                  <a:lnTo>
                    <a:pt x="142880" y="614"/>
                  </a:lnTo>
                  <a:lnTo>
                    <a:pt x="142880" y="9981"/>
                  </a:lnTo>
                  <a:lnTo>
                    <a:pt x="48599" y="9981"/>
                  </a:lnTo>
                  <a:lnTo>
                    <a:pt x="48599" y="614"/>
                  </a:lnTo>
                  <a:close/>
                  <a:moveTo>
                    <a:pt x="137429" y="65720"/>
                  </a:moveTo>
                  <a:lnTo>
                    <a:pt x="137429" y="131517"/>
                  </a:lnTo>
                  <a:cubicBezTo>
                    <a:pt x="137429" y="142496"/>
                    <a:pt x="132438" y="142803"/>
                    <a:pt x="113935" y="142803"/>
                  </a:cubicBezTo>
                  <a:cubicBezTo>
                    <a:pt x="113474" y="140193"/>
                    <a:pt x="112016" y="136354"/>
                    <a:pt x="110711" y="133590"/>
                  </a:cubicBezTo>
                  <a:cubicBezTo>
                    <a:pt x="117467" y="133744"/>
                    <a:pt x="123302" y="133744"/>
                    <a:pt x="125068" y="133744"/>
                  </a:cubicBezTo>
                  <a:cubicBezTo>
                    <a:pt x="126834" y="133744"/>
                    <a:pt x="127294" y="133129"/>
                    <a:pt x="127294" y="131517"/>
                  </a:cubicBezTo>
                  <a:lnTo>
                    <a:pt x="127294" y="74626"/>
                  </a:lnTo>
                  <a:lnTo>
                    <a:pt x="104569" y="74626"/>
                  </a:lnTo>
                  <a:lnTo>
                    <a:pt x="104569" y="87064"/>
                  </a:lnTo>
                  <a:cubicBezTo>
                    <a:pt x="104569" y="89444"/>
                    <a:pt x="104876" y="89674"/>
                    <a:pt x="107486" y="89674"/>
                  </a:cubicBezTo>
                  <a:lnTo>
                    <a:pt x="115394" y="89674"/>
                  </a:lnTo>
                  <a:cubicBezTo>
                    <a:pt x="117467" y="89674"/>
                    <a:pt x="118004" y="89367"/>
                    <a:pt x="118311" y="84223"/>
                  </a:cubicBezTo>
                  <a:cubicBezTo>
                    <a:pt x="119924" y="85528"/>
                    <a:pt x="122841" y="86450"/>
                    <a:pt x="125068" y="86987"/>
                  </a:cubicBezTo>
                  <a:cubicBezTo>
                    <a:pt x="124454" y="94741"/>
                    <a:pt x="121997" y="96968"/>
                    <a:pt x="116699" y="96968"/>
                  </a:cubicBezTo>
                  <a:lnTo>
                    <a:pt x="106719" y="96968"/>
                  </a:lnTo>
                  <a:cubicBezTo>
                    <a:pt x="98964" y="96968"/>
                    <a:pt x="97045" y="95202"/>
                    <a:pt x="97045" y="87141"/>
                  </a:cubicBezTo>
                  <a:lnTo>
                    <a:pt x="97045" y="74703"/>
                  </a:lnTo>
                  <a:lnTo>
                    <a:pt x="84991" y="74703"/>
                  </a:lnTo>
                  <a:cubicBezTo>
                    <a:pt x="83686" y="87294"/>
                    <a:pt x="80000" y="96661"/>
                    <a:pt x="66948" y="101958"/>
                  </a:cubicBezTo>
                  <a:cubicBezTo>
                    <a:pt x="66104" y="100192"/>
                    <a:pt x="63878" y="97429"/>
                    <a:pt x="62265" y="96123"/>
                  </a:cubicBezTo>
                  <a:cubicBezTo>
                    <a:pt x="72400" y="92284"/>
                    <a:pt x="75778" y="85682"/>
                    <a:pt x="77083" y="74703"/>
                  </a:cubicBezTo>
                  <a:lnTo>
                    <a:pt x="60653" y="74703"/>
                  </a:lnTo>
                  <a:lnTo>
                    <a:pt x="60653" y="143187"/>
                  </a:lnTo>
                  <a:lnTo>
                    <a:pt x="50826" y="143187"/>
                  </a:lnTo>
                  <a:lnTo>
                    <a:pt x="50826" y="65797"/>
                  </a:lnTo>
                  <a:lnTo>
                    <a:pt x="137429" y="65797"/>
                  </a:lnTo>
                  <a:close/>
                  <a:moveTo>
                    <a:pt x="127601" y="20115"/>
                  </a:moveTo>
                  <a:lnTo>
                    <a:pt x="127601" y="55125"/>
                  </a:lnTo>
                  <a:lnTo>
                    <a:pt x="60729" y="55125"/>
                  </a:lnTo>
                  <a:lnTo>
                    <a:pt x="60729" y="20115"/>
                  </a:lnTo>
                  <a:lnTo>
                    <a:pt x="127601" y="20115"/>
                  </a:lnTo>
                  <a:close/>
                  <a:moveTo>
                    <a:pt x="118772" y="113091"/>
                  </a:moveTo>
                  <a:lnTo>
                    <a:pt x="97966" y="113091"/>
                  </a:lnTo>
                  <a:lnTo>
                    <a:pt x="97966" y="140039"/>
                  </a:lnTo>
                  <a:lnTo>
                    <a:pt x="88907" y="140039"/>
                  </a:lnTo>
                  <a:lnTo>
                    <a:pt x="88907" y="113091"/>
                  </a:lnTo>
                  <a:lnTo>
                    <a:pt x="69405" y="113091"/>
                  </a:lnTo>
                  <a:lnTo>
                    <a:pt x="69405" y="105029"/>
                  </a:lnTo>
                  <a:lnTo>
                    <a:pt x="118696" y="105029"/>
                  </a:lnTo>
                  <a:lnTo>
                    <a:pt x="118696" y="113091"/>
                  </a:lnTo>
                  <a:close/>
                  <a:moveTo>
                    <a:pt x="116699" y="47064"/>
                  </a:moveTo>
                  <a:lnTo>
                    <a:pt x="116699" y="28177"/>
                  </a:lnTo>
                  <a:lnTo>
                    <a:pt x="71248" y="28177"/>
                  </a:lnTo>
                  <a:lnTo>
                    <a:pt x="71248" y="47064"/>
                  </a:lnTo>
                  <a:lnTo>
                    <a:pt x="116699" y="4706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8A643929-3E4F-437D-A643-46AF3422585E}"/>
                </a:ext>
              </a:extLst>
            </p:cNvPr>
            <p:cNvSpPr/>
            <p:nvPr/>
          </p:nvSpPr>
          <p:spPr>
            <a:xfrm>
              <a:off x="7408943" y="2807806"/>
              <a:ext cx="143954" cy="149712"/>
            </a:xfrm>
            <a:custGeom>
              <a:avLst/>
              <a:gdLst>
                <a:gd name="connsiteX0" fmla="*/ 89367 w 143954"/>
                <a:gd name="connsiteY0" fmla="*/ 3685 h 149712"/>
                <a:gd name="connsiteX1" fmla="*/ 85989 w 143954"/>
                <a:gd name="connsiteY1" fmla="*/ 5298 h 149712"/>
                <a:gd name="connsiteX2" fmla="*/ 81766 w 143954"/>
                <a:gd name="connsiteY2" fmla="*/ 18196 h 149712"/>
                <a:gd name="connsiteX3" fmla="*/ 143955 w 143954"/>
                <a:gd name="connsiteY3" fmla="*/ 18196 h 149712"/>
                <a:gd name="connsiteX4" fmla="*/ 143955 w 143954"/>
                <a:gd name="connsiteY4" fmla="*/ 28023 h 149712"/>
                <a:gd name="connsiteX5" fmla="*/ 77697 w 143954"/>
                <a:gd name="connsiteY5" fmla="*/ 28023 h 149712"/>
                <a:gd name="connsiteX6" fmla="*/ 62726 w 143954"/>
                <a:gd name="connsiteY6" fmla="*/ 54818 h 149712"/>
                <a:gd name="connsiteX7" fmla="*/ 55125 w 143954"/>
                <a:gd name="connsiteY7" fmla="*/ 48062 h 149712"/>
                <a:gd name="connsiteX8" fmla="*/ 55125 w 143954"/>
                <a:gd name="connsiteY8" fmla="*/ 95586 h 149712"/>
                <a:gd name="connsiteX9" fmla="*/ 34856 w 143954"/>
                <a:gd name="connsiteY9" fmla="*/ 95586 h 149712"/>
                <a:gd name="connsiteX10" fmla="*/ 34856 w 143954"/>
                <a:gd name="connsiteY10" fmla="*/ 123609 h 149712"/>
                <a:gd name="connsiteX11" fmla="*/ 58349 w 143954"/>
                <a:gd name="connsiteY11" fmla="*/ 123609 h 149712"/>
                <a:gd name="connsiteX12" fmla="*/ 58349 w 143954"/>
                <a:gd name="connsiteY12" fmla="*/ 133590 h 149712"/>
                <a:gd name="connsiteX13" fmla="*/ 9674 w 143954"/>
                <a:gd name="connsiteY13" fmla="*/ 133590 h 149712"/>
                <a:gd name="connsiteX14" fmla="*/ 9674 w 143954"/>
                <a:gd name="connsiteY14" fmla="*/ 143417 h 149712"/>
                <a:gd name="connsiteX15" fmla="*/ 0 w 143954"/>
                <a:gd name="connsiteY15" fmla="*/ 143417 h 149712"/>
                <a:gd name="connsiteX16" fmla="*/ 0 w 143954"/>
                <a:gd name="connsiteY16" fmla="*/ 9597 h 149712"/>
                <a:gd name="connsiteX17" fmla="*/ 58196 w 143954"/>
                <a:gd name="connsiteY17" fmla="*/ 9597 h 149712"/>
                <a:gd name="connsiteX18" fmla="*/ 58196 w 143954"/>
                <a:gd name="connsiteY18" fmla="*/ 19424 h 149712"/>
                <a:gd name="connsiteX19" fmla="*/ 34856 w 143954"/>
                <a:gd name="connsiteY19" fmla="*/ 19424 h 149712"/>
                <a:gd name="connsiteX20" fmla="*/ 34856 w 143954"/>
                <a:gd name="connsiteY20" fmla="*/ 44607 h 149712"/>
                <a:gd name="connsiteX21" fmla="*/ 55125 w 143954"/>
                <a:gd name="connsiteY21" fmla="*/ 44607 h 149712"/>
                <a:gd name="connsiteX22" fmla="*/ 55125 w 143954"/>
                <a:gd name="connsiteY22" fmla="*/ 47678 h 149712"/>
                <a:gd name="connsiteX23" fmla="*/ 76238 w 143954"/>
                <a:gd name="connsiteY23" fmla="*/ 0 h 149712"/>
                <a:gd name="connsiteX24" fmla="*/ 89367 w 143954"/>
                <a:gd name="connsiteY24" fmla="*/ 3685 h 149712"/>
                <a:gd name="connsiteX25" fmla="*/ 25182 w 143954"/>
                <a:gd name="connsiteY25" fmla="*/ 19424 h 149712"/>
                <a:gd name="connsiteX26" fmla="*/ 9674 w 143954"/>
                <a:gd name="connsiteY26" fmla="*/ 19424 h 149712"/>
                <a:gd name="connsiteX27" fmla="*/ 9674 w 143954"/>
                <a:gd name="connsiteY27" fmla="*/ 44607 h 149712"/>
                <a:gd name="connsiteX28" fmla="*/ 25182 w 143954"/>
                <a:gd name="connsiteY28" fmla="*/ 44607 h 149712"/>
                <a:gd name="connsiteX29" fmla="*/ 25182 w 143954"/>
                <a:gd name="connsiteY29" fmla="*/ 19424 h 149712"/>
                <a:gd name="connsiteX30" fmla="*/ 45374 w 143954"/>
                <a:gd name="connsiteY30" fmla="*/ 85682 h 149712"/>
                <a:gd name="connsiteX31" fmla="*/ 45374 w 143954"/>
                <a:gd name="connsiteY31" fmla="*/ 54434 h 149712"/>
                <a:gd name="connsiteX32" fmla="*/ 9751 w 143954"/>
                <a:gd name="connsiteY32" fmla="*/ 54434 h 149712"/>
                <a:gd name="connsiteX33" fmla="*/ 9751 w 143954"/>
                <a:gd name="connsiteY33" fmla="*/ 85682 h 149712"/>
                <a:gd name="connsiteX34" fmla="*/ 45374 w 143954"/>
                <a:gd name="connsiteY34" fmla="*/ 85682 h 149712"/>
                <a:gd name="connsiteX35" fmla="*/ 25182 w 143954"/>
                <a:gd name="connsiteY35" fmla="*/ 123609 h 149712"/>
                <a:gd name="connsiteX36" fmla="*/ 25182 w 143954"/>
                <a:gd name="connsiteY36" fmla="*/ 95586 h 149712"/>
                <a:gd name="connsiteX37" fmla="*/ 9674 w 143954"/>
                <a:gd name="connsiteY37" fmla="*/ 95586 h 149712"/>
                <a:gd name="connsiteX38" fmla="*/ 9674 w 143954"/>
                <a:gd name="connsiteY38" fmla="*/ 123609 h 149712"/>
                <a:gd name="connsiteX39" fmla="*/ 25182 w 143954"/>
                <a:gd name="connsiteY39" fmla="*/ 123609 h 149712"/>
                <a:gd name="connsiteX40" fmla="*/ 61651 w 143954"/>
                <a:gd name="connsiteY40" fmla="*/ 149713 h 149712"/>
                <a:gd name="connsiteX41" fmla="*/ 61651 w 143954"/>
                <a:gd name="connsiteY41" fmla="*/ 92668 h 149712"/>
                <a:gd name="connsiteX42" fmla="*/ 95202 w 143954"/>
                <a:gd name="connsiteY42" fmla="*/ 92668 h 149712"/>
                <a:gd name="connsiteX43" fmla="*/ 95202 w 143954"/>
                <a:gd name="connsiteY43" fmla="*/ 147793 h 149712"/>
                <a:gd name="connsiteX44" fmla="*/ 86527 w 143954"/>
                <a:gd name="connsiteY44" fmla="*/ 147793 h 149712"/>
                <a:gd name="connsiteX45" fmla="*/ 86527 w 143954"/>
                <a:gd name="connsiteY45" fmla="*/ 141037 h 149712"/>
                <a:gd name="connsiteX46" fmla="*/ 70096 w 143954"/>
                <a:gd name="connsiteY46" fmla="*/ 141037 h 149712"/>
                <a:gd name="connsiteX47" fmla="*/ 70096 w 143954"/>
                <a:gd name="connsiteY47" fmla="*/ 149713 h 149712"/>
                <a:gd name="connsiteX48" fmla="*/ 61651 w 143954"/>
                <a:gd name="connsiteY48" fmla="*/ 149713 h 149712"/>
                <a:gd name="connsiteX49" fmla="*/ 86450 w 143954"/>
                <a:gd name="connsiteY49" fmla="*/ 101805 h 149712"/>
                <a:gd name="connsiteX50" fmla="*/ 70020 w 143954"/>
                <a:gd name="connsiteY50" fmla="*/ 101805 h 149712"/>
                <a:gd name="connsiteX51" fmla="*/ 70020 w 143954"/>
                <a:gd name="connsiteY51" fmla="*/ 131824 h 149712"/>
                <a:gd name="connsiteX52" fmla="*/ 86450 w 143954"/>
                <a:gd name="connsiteY52" fmla="*/ 131824 h 149712"/>
                <a:gd name="connsiteX53" fmla="*/ 86450 w 143954"/>
                <a:gd name="connsiteY53" fmla="*/ 101805 h 149712"/>
                <a:gd name="connsiteX54" fmla="*/ 128523 w 143954"/>
                <a:gd name="connsiteY54" fmla="*/ 40922 h 149712"/>
                <a:gd name="connsiteX55" fmla="*/ 128523 w 143954"/>
                <a:gd name="connsiteY55" fmla="*/ 80077 h 149712"/>
                <a:gd name="connsiteX56" fmla="*/ 73091 w 143954"/>
                <a:gd name="connsiteY56" fmla="*/ 80077 h 149712"/>
                <a:gd name="connsiteX57" fmla="*/ 73091 w 143954"/>
                <a:gd name="connsiteY57" fmla="*/ 40922 h 149712"/>
                <a:gd name="connsiteX58" fmla="*/ 128523 w 143954"/>
                <a:gd name="connsiteY58" fmla="*/ 40922 h 149712"/>
                <a:gd name="connsiteX59" fmla="*/ 118695 w 143954"/>
                <a:gd name="connsiteY59" fmla="*/ 71018 h 149712"/>
                <a:gd name="connsiteX60" fmla="*/ 118695 w 143954"/>
                <a:gd name="connsiteY60" fmla="*/ 49904 h 149712"/>
                <a:gd name="connsiteX61" fmla="*/ 82457 w 143954"/>
                <a:gd name="connsiteY61" fmla="*/ 49904 h 149712"/>
                <a:gd name="connsiteX62" fmla="*/ 82457 w 143954"/>
                <a:gd name="connsiteY62" fmla="*/ 71018 h 149712"/>
                <a:gd name="connsiteX63" fmla="*/ 118695 w 143954"/>
                <a:gd name="connsiteY63" fmla="*/ 71018 h 149712"/>
                <a:gd name="connsiteX64" fmla="*/ 105029 w 143954"/>
                <a:gd name="connsiteY64" fmla="*/ 149406 h 149712"/>
                <a:gd name="connsiteX65" fmla="*/ 105029 w 143954"/>
                <a:gd name="connsiteY65" fmla="*/ 92668 h 149712"/>
                <a:gd name="connsiteX66" fmla="*/ 140039 w 143954"/>
                <a:gd name="connsiteY66" fmla="*/ 92668 h 149712"/>
                <a:gd name="connsiteX67" fmla="*/ 140039 w 143954"/>
                <a:gd name="connsiteY67" fmla="*/ 147640 h 149712"/>
                <a:gd name="connsiteX68" fmla="*/ 131133 w 143954"/>
                <a:gd name="connsiteY68" fmla="*/ 147640 h 149712"/>
                <a:gd name="connsiteX69" fmla="*/ 131133 w 143954"/>
                <a:gd name="connsiteY69" fmla="*/ 141037 h 149712"/>
                <a:gd name="connsiteX70" fmla="*/ 113551 w 143954"/>
                <a:gd name="connsiteY70" fmla="*/ 141037 h 149712"/>
                <a:gd name="connsiteX71" fmla="*/ 113551 w 143954"/>
                <a:gd name="connsiteY71" fmla="*/ 149406 h 149712"/>
                <a:gd name="connsiteX72" fmla="*/ 105029 w 143954"/>
                <a:gd name="connsiteY72" fmla="*/ 149406 h 149712"/>
                <a:gd name="connsiteX73" fmla="*/ 131133 w 143954"/>
                <a:gd name="connsiteY73" fmla="*/ 101805 h 149712"/>
                <a:gd name="connsiteX74" fmla="*/ 113551 w 143954"/>
                <a:gd name="connsiteY74" fmla="*/ 101805 h 149712"/>
                <a:gd name="connsiteX75" fmla="*/ 113551 w 143954"/>
                <a:gd name="connsiteY75" fmla="*/ 131824 h 149712"/>
                <a:gd name="connsiteX76" fmla="*/ 131133 w 143954"/>
                <a:gd name="connsiteY76" fmla="*/ 131824 h 149712"/>
                <a:gd name="connsiteX77" fmla="*/ 131133 w 143954"/>
                <a:gd name="connsiteY77" fmla="*/ 101805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43954" h="149712">
                  <a:moveTo>
                    <a:pt x="89367" y="3685"/>
                  </a:moveTo>
                  <a:cubicBezTo>
                    <a:pt x="88907" y="4837"/>
                    <a:pt x="87908" y="5451"/>
                    <a:pt x="85989" y="5298"/>
                  </a:cubicBezTo>
                  <a:cubicBezTo>
                    <a:pt x="84683" y="9520"/>
                    <a:pt x="83225" y="13820"/>
                    <a:pt x="81766" y="18196"/>
                  </a:cubicBezTo>
                  <a:lnTo>
                    <a:pt x="143955" y="18196"/>
                  </a:lnTo>
                  <a:lnTo>
                    <a:pt x="143955" y="28023"/>
                  </a:lnTo>
                  <a:lnTo>
                    <a:pt x="77697" y="28023"/>
                  </a:lnTo>
                  <a:cubicBezTo>
                    <a:pt x="73321" y="38311"/>
                    <a:pt x="68177" y="47678"/>
                    <a:pt x="62726" y="54818"/>
                  </a:cubicBezTo>
                  <a:cubicBezTo>
                    <a:pt x="60960" y="52899"/>
                    <a:pt x="57582" y="49827"/>
                    <a:pt x="55125" y="48062"/>
                  </a:cubicBezTo>
                  <a:lnTo>
                    <a:pt x="55125" y="95586"/>
                  </a:lnTo>
                  <a:lnTo>
                    <a:pt x="34856" y="95586"/>
                  </a:lnTo>
                  <a:lnTo>
                    <a:pt x="34856" y="123609"/>
                  </a:lnTo>
                  <a:lnTo>
                    <a:pt x="58349" y="123609"/>
                  </a:lnTo>
                  <a:lnTo>
                    <a:pt x="58349" y="133590"/>
                  </a:lnTo>
                  <a:lnTo>
                    <a:pt x="9674" y="133590"/>
                  </a:lnTo>
                  <a:lnTo>
                    <a:pt x="9674" y="143417"/>
                  </a:lnTo>
                  <a:lnTo>
                    <a:pt x="0" y="143417"/>
                  </a:lnTo>
                  <a:lnTo>
                    <a:pt x="0" y="9597"/>
                  </a:lnTo>
                  <a:lnTo>
                    <a:pt x="58196" y="9597"/>
                  </a:lnTo>
                  <a:lnTo>
                    <a:pt x="58196" y="19424"/>
                  </a:lnTo>
                  <a:lnTo>
                    <a:pt x="34856" y="19424"/>
                  </a:lnTo>
                  <a:lnTo>
                    <a:pt x="34856" y="44607"/>
                  </a:lnTo>
                  <a:lnTo>
                    <a:pt x="55125" y="44607"/>
                  </a:lnTo>
                  <a:lnTo>
                    <a:pt x="55125" y="47678"/>
                  </a:lnTo>
                  <a:cubicBezTo>
                    <a:pt x="63801" y="36699"/>
                    <a:pt x="71555" y="18042"/>
                    <a:pt x="76238" y="0"/>
                  </a:cubicBezTo>
                  <a:lnTo>
                    <a:pt x="89367" y="3685"/>
                  </a:lnTo>
                  <a:close/>
                  <a:moveTo>
                    <a:pt x="25182" y="19424"/>
                  </a:moveTo>
                  <a:lnTo>
                    <a:pt x="9674" y="19424"/>
                  </a:lnTo>
                  <a:lnTo>
                    <a:pt x="9674" y="44607"/>
                  </a:lnTo>
                  <a:lnTo>
                    <a:pt x="25182" y="44607"/>
                  </a:lnTo>
                  <a:lnTo>
                    <a:pt x="25182" y="19424"/>
                  </a:lnTo>
                  <a:close/>
                  <a:moveTo>
                    <a:pt x="45374" y="85682"/>
                  </a:moveTo>
                  <a:lnTo>
                    <a:pt x="45374" y="54434"/>
                  </a:lnTo>
                  <a:lnTo>
                    <a:pt x="9751" y="54434"/>
                  </a:lnTo>
                  <a:lnTo>
                    <a:pt x="9751" y="85682"/>
                  </a:lnTo>
                  <a:lnTo>
                    <a:pt x="45374" y="85682"/>
                  </a:lnTo>
                  <a:close/>
                  <a:moveTo>
                    <a:pt x="25182" y="123609"/>
                  </a:moveTo>
                  <a:lnTo>
                    <a:pt x="25182" y="95586"/>
                  </a:lnTo>
                  <a:lnTo>
                    <a:pt x="9674" y="95586"/>
                  </a:lnTo>
                  <a:lnTo>
                    <a:pt x="9674" y="123609"/>
                  </a:lnTo>
                  <a:lnTo>
                    <a:pt x="25182" y="123609"/>
                  </a:lnTo>
                  <a:close/>
                  <a:moveTo>
                    <a:pt x="61651" y="149713"/>
                  </a:moveTo>
                  <a:lnTo>
                    <a:pt x="61651" y="92668"/>
                  </a:lnTo>
                  <a:lnTo>
                    <a:pt x="95202" y="92668"/>
                  </a:lnTo>
                  <a:lnTo>
                    <a:pt x="95202" y="147793"/>
                  </a:lnTo>
                  <a:lnTo>
                    <a:pt x="86527" y="147793"/>
                  </a:lnTo>
                  <a:lnTo>
                    <a:pt x="86527" y="141037"/>
                  </a:lnTo>
                  <a:lnTo>
                    <a:pt x="70096" y="141037"/>
                  </a:lnTo>
                  <a:lnTo>
                    <a:pt x="70096" y="149713"/>
                  </a:lnTo>
                  <a:lnTo>
                    <a:pt x="61651" y="149713"/>
                  </a:lnTo>
                  <a:close/>
                  <a:moveTo>
                    <a:pt x="86450" y="101805"/>
                  </a:moveTo>
                  <a:lnTo>
                    <a:pt x="70020" y="101805"/>
                  </a:lnTo>
                  <a:lnTo>
                    <a:pt x="70020" y="131824"/>
                  </a:lnTo>
                  <a:lnTo>
                    <a:pt x="86450" y="131824"/>
                  </a:lnTo>
                  <a:lnTo>
                    <a:pt x="86450" y="101805"/>
                  </a:lnTo>
                  <a:close/>
                  <a:moveTo>
                    <a:pt x="128523" y="40922"/>
                  </a:moveTo>
                  <a:lnTo>
                    <a:pt x="128523" y="80077"/>
                  </a:lnTo>
                  <a:lnTo>
                    <a:pt x="73091" y="80077"/>
                  </a:lnTo>
                  <a:lnTo>
                    <a:pt x="73091" y="40922"/>
                  </a:lnTo>
                  <a:lnTo>
                    <a:pt x="128523" y="40922"/>
                  </a:lnTo>
                  <a:close/>
                  <a:moveTo>
                    <a:pt x="118695" y="71018"/>
                  </a:moveTo>
                  <a:lnTo>
                    <a:pt x="118695" y="49904"/>
                  </a:lnTo>
                  <a:lnTo>
                    <a:pt x="82457" y="49904"/>
                  </a:lnTo>
                  <a:lnTo>
                    <a:pt x="82457" y="71018"/>
                  </a:lnTo>
                  <a:lnTo>
                    <a:pt x="118695" y="71018"/>
                  </a:lnTo>
                  <a:close/>
                  <a:moveTo>
                    <a:pt x="105029" y="149406"/>
                  </a:moveTo>
                  <a:lnTo>
                    <a:pt x="105029" y="92668"/>
                  </a:lnTo>
                  <a:lnTo>
                    <a:pt x="140039" y="92668"/>
                  </a:lnTo>
                  <a:lnTo>
                    <a:pt x="140039" y="147640"/>
                  </a:lnTo>
                  <a:lnTo>
                    <a:pt x="131133" y="147640"/>
                  </a:lnTo>
                  <a:lnTo>
                    <a:pt x="131133" y="141037"/>
                  </a:lnTo>
                  <a:lnTo>
                    <a:pt x="113551" y="141037"/>
                  </a:lnTo>
                  <a:lnTo>
                    <a:pt x="113551" y="149406"/>
                  </a:lnTo>
                  <a:lnTo>
                    <a:pt x="105029" y="149406"/>
                  </a:lnTo>
                  <a:close/>
                  <a:moveTo>
                    <a:pt x="131133" y="101805"/>
                  </a:moveTo>
                  <a:lnTo>
                    <a:pt x="113551" y="101805"/>
                  </a:lnTo>
                  <a:lnTo>
                    <a:pt x="113551" y="131824"/>
                  </a:lnTo>
                  <a:lnTo>
                    <a:pt x="131133" y="131824"/>
                  </a:lnTo>
                  <a:lnTo>
                    <a:pt x="131133" y="10180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28CE6E1C-9479-4416-B6D9-E10B1E2E6144}"/>
                </a:ext>
              </a:extLst>
            </p:cNvPr>
            <p:cNvSpPr/>
            <p:nvPr/>
          </p:nvSpPr>
          <p:spPr>
            <a:xfrm>
              <a:off x="7563646" y="2808113"/>
              <a:ext cx="150557" cy="150634"/>
            </a:xfrm>
            <a:custGeom>
              <a:avLst/>
              <a:gdLst>
                <a:gd name="connsiteX0" fmla="*/ 32707 w 150557"/>
                <a:gd name="connsiteY0" fmla="*/ 94434 h 150634"/>
                <a:gd name="connsiteX1" fmla="*/ 50442 w 150557"/>
                <a:gd name="connsiteY1" fmla="*/ 86373 h 150634"/>
                <a:gd name="connsiteX2" fmla="*/ 52669 w 150557"/>
                <a:gd name="connsiteY2" fmla="*/ 95893 h 150634"/>
                <a:gd name="connsiteX3" fmla="*/ 7064 w 150557"/>
                <a:gd name="connsiteY3" fmla="*/ 117621 h 150634"/>
                <a:gd name="connsiteX4" fmla="*/ 5298 w 150557"/>
                <a:gd name="connsiteY4" fmla="*/ 120384 h 150634"/>
                <a:gd name="connsiteX5" fmla="*/ 0 w 150557"/>
                <a:gd name="connsiteY5" fmla="*/ 108331 h 150634"/>
                <a:gd name="connsiteX6" fmla="*/ 22419 w 150557"/>
                <a:gd name="connsiteY6" fmla="*/ 98964 h 150634"/>
                <a:gd name="connsiteX7" fmla="*/ 22419 w 150557"/>
                <a:gd name="connsiteY7" fmla="*/ 45605 h 150634"/>
                <a:gd name="connsiteX8" fmla="*/ 2764 w 150557"/>
                <a:gd name="connsiteY8" fmla="*/ 45605 h 150634"/>
                <a:gd name="connsiteX9" fmla="*/ 2764 w 150557"/>
                <a:gd name="connsiteY9" fmla="*/ 35163 h 150634"/>
                <a:gd name="connsiteX10" fmla="*/ 22419 w 150557"/>
                <a:gd name="connsiteY10" fmla="*/ 35163 h 150634"/>
                <a:gd name="connsiteX11" fmla="*/ 22419 w 150557"/>
                <a:gd name="connsiteY11" fmla="*/ 0 h 150634"/>
                <a:gd name="connsiteX12" fmla="*/ 35778 w 150557"/>
                <a:gd name="connsiteY12" fmla="*/ 998 h 150634"/>
                <a:gd name="connsiteX13" fmla="*/ 32707 w 150557"/>
                <a:gd name="connsiteY13" fmla="*/ 3071 h 150634"/>
                <a:gd name="connsiteX14" fmla="*/ 32707 w 150557"/>
                <a:gd name="connsiteY14" fmla="*/ 35163 h 150634"/>
                <a:gd name="connsiteX15" fmla="*/ 50902 w 150557"/>
                <a:gd name="connsiteY15" fmla="*/ 35163 h 150634"/>
                <a:gd name="connsiteX16" fmla="*/ 50902 w 150557"/>
                <a:gd name="connsiteY16" fmla="*/ 45605 h 150634"/>
                <a:gd name="connsiteX17" fmla="*/ 32707 w 150557"/>
                <a:gd name="connsiteY17" fmla="*/ 45605 h 150634"/>
                <a:gd name="connsiteX18" fmla="*/ 32707 w 150557"/>
                <a:gd name="connsiteY18" fmla="*/ 94434 h 150634"/>
                <a:gd name="connsiteX19" fmla="*/ 150558 w 150557"/>
                <a:gd name="connsiteY19" fmla="*/ 76699 h 150634"/>
                <a:gd name="connsiteX20" fmla="*/ 82534 w 150557"/>
                <a:gd name="connsiteY20" fmla="*/ 76699 h 150634"/>
                <a:gd name="connsiteX21" fmla="*/ 75087 w 150557"/>
                <a:gd name="connsiteY21" fmla="*/ 88983 h 150634"/>
                <a:gd name="connsiteX22" fmla="*/ 138734 w 150557"/>
                <a:gd name="connsiteY22" fmla="*/ 88983 h 150634"/>
                <a:gd name="connsiteX23" fmla="*/ 140961 w 150557"/>
                <a:gd name="connsiteY23" fmla="*/ 88830 h 150634"/>
                <a:gd name="connsiteX24" fmla="*/ 146949 w 150557"/>
                <a:gd name="connsiteY24" fmla="*/ 89828 h 150634"/>
                <a:gd name="connsiteX25" fmla="*/ 146335 w 150557"/>
                <a:gd name="connsiteY25" fmla="*/ 93052 h 150634"/>
                <a:gd name="connsiteX26" fmla="*/ 136661 w 150557"/>
                <a:gd name="connsiteY26" fmla="*/ 145413 h 150634"/>
                <a:gd name="connsiteX27" fmla="*/ 120385 w 150557"/>
                <a:gd name="connsiteY27" fmla="*/ 149406 h 150634"/>
                <a:gd name="connsiteX28" fmla="*/ 111172 w 150557"/>
                <a:gd name="connsiteY28" fmla="*/ 149099 h 150634"/>
                <a:gd name="connsiteX29" fmla="*/ 108715 w 150557"/>
                <a:gd name="connsiteY29" fmla="*/ 140039 h 150634"/>
                <a:gd name="connsiteX30" fmla="*/ 123072 w 150557"/>
                <a:gd name="connsiteY30" fmla="*/ 140653 h 150634"/>
                <a:gd name="connsiteX31" fmla="*/ 128062 w 150557"/>
                <a:gd name="connsiteY31" fmla="*/ 139041 h 150634"/>
                <a:gd name="connsiteX32" fmla="*/ 135663 w 150557"/>
                <a:gd name="connsiteY32" fmla="*/ 98119 h 150634"/>
                <a:gd name="connsiteX33" fmla="*/ 121152 w 150557"/>
                <a:gd name="connsiteY33" fmla="*/ 98119 h 150634"/>
                <a:gd name="connsiteX34" fmla="*/ 89367 w 150557"/>
                <a:gd name="connsiteY34" fmla="*/ 150634 h 150634"/>
                <a:gd name="connsiteX35" fmla="*/ 81152 w 150557"/>
                <a:gd name="connsiteY35" fmla="*/ 144338 h 150634"/>
                <a:gd name="connsiteX36" fmla="*/ 112093 w 150557"/>
                <a:gd name="connsiteY36" fmla="*/ 98043 h 150634"/>
                <a:gd name="connsiteX37" fmla="*/ 94972 w 150557"/>
                <a:gd name="connsiteY37" fmla="*/ 98043 h 150634"/>
                <a:gd name="connsiteX38" fmla="*/ 55662 w 150557"/>
                <a:gd name="connsiteY38" fmla="*/ 143648 h 150634"/>
                <a:gd name="connsiteX39" fmla="*/ 48215 w 150557"/>
                <a:gd name="connsiteY39" fmla="*/ 136738 h 150634"/>
                <a:gd name="connsiteX40" fmla="*/ 85145 w 150557"/>
                <a:gd name="connsiteY40" fmla="*/ 98043 h 150634"/>
                <a:gd name="connsiteX41" fmla="*/ 67870 w 150557"/>
                <a:gd name="connsiteY41" fmla="*/ 98043 h 150634"/>
                <a:gd name="connsiteX42" fmla="*/ 45144 w 150557"/>
                <a:gd name="connsiteY42" fmla="*/ 118004 h 150634"/>
                <a:gd name="connsiteX43" fmla="*/ 38235 w 150557"/>
                <a:gd name="connsiteY43" fmla="*/ 111555 h 150634"/>
                <a:gd name="connsiteX44" fmla="*/ 71402 w 150557"/>
                <a:gd name="connsiteY44" fmla="*/ 76546 h 150634"/>
                <a:gd name="connsiteX45" fmla="*/ 47371 w 150557"/>
                <a:gd name="connsiteY45" fmla="*/ 76546 h 150634"/>
                <a:gd name="connsiteX46" fmla="*/ 47371 w 150557"/>
                <a:gd name="connsiteY46" fmla="*/ 67025 h 150634"/>
                <a:gd name="connsiteX47" fmla="*/ 150558 w 150557"/>
                <a:gd name="connsiteY47" fmla="*/ 67025 h 150634"/>
                <a:gd name="connsiteX48" fmla="*/ 150558 w 150557"/>
                <a:gd name="connsiteY48" fmla="*/ 76699 h 150634"/>
                <a:gd name="connsiteX49" fmla="*/ 138811 w 150557"/>
                <a:gd name="connsiteY49" fmla="*/ 4837 h 150634"/>
                <a:gd name="connsiteX50" fmla="*/ 138811 w 150557"/>
                <a:gd name="connsiteY50" fmla="*/ 57352 h 150634"/>
                <a:gd name="connsiteX51" fmla="*/ 64185 w 150557"/>
                <a:gd name="connsiteY51" fmla="*/ 57352 h 150634"/>
                <a:gd name="connsiteX52" fmla="*/ 64185 w 150557"/>
                <a:gd name="connsiteY52" fmla="*/ 4837 h 150634"/>
                <a:gd name="connsiteX53" fmla="*/ 138811 w 150557"/>
                <a:gd name="connsiteY53" fmla="*/ 4837 h 150634"/>
                <a:gd name="connsiteX54" fmla="*/ 128600 w 150557"/>
                <a:gd name="connsiteY54" fmla="*/ 26872 h 150634"/>
                <a:gd name="connsiteX55" fmla="*/ 128600 w 150557"/>
                <a:gd name="connsiteY55" fmla="*/ 12975 h 150634"/>
                <a:gd name="connsiteX56" fmla="*/ 73935 w 150557"/>
                <a:gd name="connsiteY56" fmla="*/ 12975 h 150634"/>
                <a:gd name="connsiteX57" fmla="*/ 73935 w 150557"/>
                <a:gd name="connsiteY57" fmla="*/ 26872 h 150634"/>
                <a:gd name="connsiteX58" fmla="*/ 128600 w 150557"/>
                <a:gd name="connsiteY58" fmla="*/ 26872 h 150634"/>
                <a:gd name="connsiteX59" fmla="*/ 128600 w 150557"/>
                <a:gd name="connsiteY59" fmla="*/ 48983 h 150634"/>
                <a:gd name="connsiteX60" fmla="*/ 128600 w 150557"/>
                <a:gd name="connsiteY60" fmla="*/ 34933 h 150634"/>
                <a:gd name="connsiteX61" fmla="*/ 73935 w 150557"/>
                <a:gd name="connsiteY61" fmla="*/ 34933 h 150634"/>
                <a:gd name="connsiteX62" fmla="*/ 73935 w 150557"/>
                <a:gd name="connsiteY62" fmla="*/ 48983 h 150634"/>
                <a:gd name="connsiteX63" fmla="*/ 128600 w 150557"/>
                <a:gd name="connsiteY63" fmla="*/ 48983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634">
                  <a:moveTo>
                    <a:pt x="32707" y="94434"/>
                  </a:moveTo>
                  <a:lnTo>
                    <a:pt x="50442" y="86373"/>
                  </a:lnTo>
                  <a:cubicBezTo>
                    <a:pt x="50749" y="87371"/>
                    <a:pt x="51056" y="88292"/>
                    <a:pt x="52669" y="95893"/>
                  </a:cubicBezTo>
                  <a:cubicBezTo>
                    <a:pt x="36085" y="103955"/>
                    <a:pt x="18350" y="112477"/>
                    <a:pt x="7064" y="117621"/>
                  </a:cubicBezTo>
                  <a:cubicBezTo>
                    <a:pt x="7064" y="118926"/>
                    <a:pt x="6219" y="119847"/>
                    <a:pt x="5298" y="120384"/>
                  </a:cubicBezTo>
                  <a:lnTo>
                    <a:pt x="0" y="108331"/>
                  </a:lnTo>
                  <a:cubicBezTo>
                    <a:pt x="6142" y="105951"/>
                    <a:pt x="13896" y="102726"/>
                    <a:pt x="22419" y="98964"/>
                  </a:cubicBezTo>
                  <a:lnTo>
                    <a:pt x="22419" y="45605"/>
                  </a:lnTo>
                  <a:lnTo>
                    <a:pt x="2764" y="45605"/>
                  </a:lnTo>
                  <a:lnTo>
                    <a:pt x="2764" y="35163"/>
                  </a:lnTo>
                  <a:lnTo>
                    <a:pt x="22419" y="35163"/>
                  </a:lnTo>
                  <a:lnTo>
                    <a:pt x="22419" y="0"/>
                  </a:lnTo>
                  <a:lnTo>
                    <a:pt x="35778" y="998"/>
                  </a:lnTo>
                  <a:cubicBezTo>
                    <a:pt x="35624" y="2150"/>
                    <a:pt x="34780" y="2764"/>
                    <a:pt x="32707" y="3071"/>
                  </a:cubicBezTo>
                  <a:lnTo>
                    <a:pt x="32707" y="35163"/>
                  </a:lnTo>
                  <a:lnTo>
                    <a:pt x="50902" y="35163"/>
                  </a:lnTo>
                  <a:lnTo>
                    <a:pt x="50902" y="45605"/>
                  </a:lnTo>
                  <a:lnTo>
                    <a:pt x="32707" y="45605"/>
                  </a:lnTo>
                  <a:lnTo>
                    <a:pt x="32707" y="94434"/>
                  </a:lnTo>
                  <a:close/>
                  <a:moveTo>
                    <a:pt x="150558" y="76699"/>
                  </a:moveTo>
                  <a:lnTo>
                    <a:pt x="82534" y="76699"/>
                  </a:lnTo>
                  <a:cubicBezTo>
                    <a:pt x="80461" y="80922"/>
                    <a:pt x="77851" y="84914"/>
                    <a:pt x="75087" y="88983"/>
                  </a:cubicBezTo>
                  <a:lnTo>
                    <a:pt x="138734" y="88983"/>
                  </a:lnTo>
                  <a:lnTo>
                    <a:pt x="140961" y="88830"/>
                  </a:lnTo>
                  <a:lnTo>
                    <a:pt x="146949" y="89828"/>
                  </a:lnTo>
                  <a:lnTo>
                    <a:pt x="146335" y="93052"/>
                  </a:lnTo>
                  <a:cubicBezTo>
                    <a:pt x="143571" y="128062"/>
                    <a:pt x="141038" y="140730"/>
                    <a:pt x="136661" y="145413"/>
                  </a:cubicBezTo>
                  <a:cubicBezTo>
                    <a:pt x="132823" y="149406"/>
                    <a:pt x="128753" y="149406"/>
                    <a:pt x="120385" y="149406"/>
                  </a:cubicBezTo>
                  <a:cubicBezTo>
                    <a:pt x="117621" y="149406"/>
                    <a:pt x="114396" y="149252"/>
                    <a:pt x="111172" y="149099"/>
                  </a:cubicBezTo>
                  <a:cubicBezTo>
                    <a:pt x="111018" y="146335"/>
                    <a:pt x="110174" y="142496"/>
                    <a:pt x="108715" y="140039"/>
                  </a:cubicBezTo>
                  <a:cubicBezTo>
                    <a:pt x="115010" y="140653"/>
                    <a:pt x="120615" y="140653"/>
                    <a:pt x="123072" y="140653"/>
                  </a:cubicBezTo>
                  <a:cubicBezTo>
                    <a:pt x="125529" y="140653"/>
                    <a:pt x="126757" y="140500"/>
                    <a:pt x="128062" y="139041"/>
                  </a:cubicBezTo>
                  <a:cubicBezTo>
                    <a:pt x="130980" y="135970"/>
                    <a:pt x="133360" y="125144"/>
                    <a:pt x="135663" y="98119"/>
                  </a:cubicBezTo>
                  <a:lnTo>
                    <a:pt x="121152" y="98119"/>
                  </a:lnTo>
                  <a:cubicBezTo>
                    <a:pt x="115010" y="118081"/>
                    <a:pt x="102803" y="139732"/>
                    <a:pt x="89367" y="150634"/>
                  </a:cubicBezTo>
                  <a:cubicBezTo>
                    <a:pt x="87295" y="148561"/>
                    <a:pt x="84070" y="145797"/>
                    <a:pt x="81152" y="144338"/>
                  </a:cubicBezTo>
                  <a:cubicBezTo>
                    <a:pt x="94204" y="134972"/>
                    <a:pt x="105797" y="116315"/>
                    <a:pt x="112093" y="98043"/>
                  </a:cubicBezTo>
                  <a:lnTo>
                    <a:pt x="94972" y="98043"/>
                  </a:lnTo>
                  <a:cubicBezTo>
                    <a:pt x="86450" y="115471"/>
                    <a:pt x="70634" y="133820"/>
                    <a:pt x="55662" y="143648"/>
                  </a:cubicBezTo>
                  <a:cubicBezTo>
                    <a:pt x="53897" y="141421"/>
                    <a:pt x="50826" y="138504"/>
                    <a:pt x="48215" y="136738"/>
                  </a:cubicBezTo>
                  <a:cubicBezTo>
                    <a:pt x="61958" y="128983"/>
                    <a:pt x="76392" y="113552"/>
                    <a:pt x="85145" y="98043"/>
                  </a:cubicBezTo>
                  <a:lnTo>
                    <a:pt x="67870" y="98043"/>
                  </a:lnTo>
                  <a:cubicBezTo>
                    <a:pt x="61114" y="105951"/>
                    <a:pt x="53206" y="112860"/>
                    <a:pt x="45144" y="118004"/>
                  </a:cubicBezTo>
                  <a:cubicBezTo>
                    <a:pt x="43532" y="116238"/>
                    <a:pt x="40307" y="113167"/>
                    <a:pt x="38235" y="111555"/>
                  </a:cubicBezTo>
                  <a:cubicBezTo>
                    <a:pt x="50979" y="103801"/>
                    <a:pt x="63571" y="91056"/>
                    <a:pt x="71402" y="76546"/>
                  </a:cubicBezTo>
                  <a:lnTo>
                    <a:pt x="47371" y="76546"/>
                  </a:lnTo>
                  <a:lnTo>
                    <a:pt x="47371" y="67025"/>
                  </a:lnTo>
                  <a:lnTo>
                    <a:pt x="150558" y="67025"/>
                  </a:lnTo>
                  <a:lnTo>
                    <a:pt x="150558" y="76699"/>
                  </a:lnTo>
                  <a:close/>
                  <a:moveTo>
                    <a:pt x="138811" y="4837"/>
                  </a:moveTo>
                  <a:lnTo>
                    <a:pt x="138811" y="57352"/>
                  </a:lnTo>
                  <a:lnTo>
                    <a:pt x="64185" y="57352"/>
                  </a:lnTo>
                  <a:lnTo>
                    <a:pt x="64185" y="4837"/>
                  </a:lnTo>
                  <a:lnTo>
                    <a:pt x="138811" y="4837"/>
                  </a:lnTo>
                  <a:close/>
                  <a:moveTo>
                    <a:pt x="128600" y="26872"/>
                  </a:moveTo>
                  <a:lnTo>
                    <a:pt x="128600" y="12975"/>
                  </a:lnTo>
                  <a:lnTo>
                    <a:pt x="73935" y="12975"/>
                  </a:lnTo>
                  <a:lnTo>
                    <a:pt x="73935" y="26872"/>
                  </a:lnTo>
                  <a:lnTo>
                    <a:pt x="128600" y="26872"/>
                  </a:lnTo>
                  <a:close/>
                  <a:moveTo>
                    <a:pt x="128600" y="48983"/>
                  </a:moveTo>
                  <a:lnTo>
                    <a:pt x="128600" y="34933"/>
                  </a:lnTo>
                  <a:lnTo>
                    <a:pt x="73935" y="34933"/>
                  </a:lnTo>
                  <a:lnTo>
                    <a:pt x="73935" y="48983"/>
                  </a:lnTo>
                  <a:lnTo>
                    <a:pt x="128600" y="4898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A6B458E4-359F-4AC3-B32F-7BBCCE530F4D}"/>
                </a:ext>
              </a:extLst>
            </p:cNvPr>
            <p:cNvSpPr/>
            <p:nvPr/>
          </p:nvSpPr>
          <p:spPr>
            <a:xfrm>
              <a:off x="7729021" y="2811492"/>
              <a:ext cx="135585" cy="139424"/>
            </a:xfrm>
            <a:custGeom>
              <a:avLst/>
              <a:gdLst>
                <a:gd name="connsiteX0" fmla="*/ 135586 w 135585"/>
                <a:gd name="connsiteY0" fmla="*/ 65413 h 139424"/>
                <a:gd name="connsiteX1" fmla="*/ 134588 w 135585"/>
                <a:gd name="connsiteY1" fmla="*/ 65720 h 139424"/>
                <a:gd name="connsiteX2" fmla="*/ 132208 w 135585"/>
                <a:gd name="connsiteY2" fmla="*/ 64722 h 139424"/>
                <a:gd name="connsiteX3" fmla="*/ 88676 w 135585"/>
                <a:gd name="connsiteY3" fmla="*/ 81152 h 139424"/>
                <a:gd name="connsiteX4" fmla="*/ 89137 w 135585"/>
                <a:gd name="connsiteY4" fmla="*/ 93743 h 139424"/>
                <a:gd name="connsiteX5" fmla="*/ 88676 w 135585"/>
                <a:gd name="connsiteY5" fmla="*/ 111018 h 139424"/>
                <a:gd name="connsiteX6" fmla="*/ 76929 w 135585"/>
                <a:gd name="connsiteY6" fmla="*/ 111632 h 139424"/>
                <a:gd name="connsiteX7" fmla="*/ 77697 w 135585"/>
                <a:gd name="connsiteY7" fmla="*/ 92131 h 139424"/>
                <a:gd name="connsiteX8" fmla="*/ 77543 w 135585"/>
                <a:gd name="connsiteY8" fmla="*/ 85682 h 139424"/>
                <a:gd name="connsiteX9" fmla="*/ 44530 w 135585"/>
                <a:gd name="connsiteY9" fmla="*/ 115010 h 139424"/>
                <a:gd name="connsiteX10" fmla="*/ 77927 w 135585"/>
                <a:gd name="connsiteY10" fmla="*/ 128906 h 139424"/>
                <a:gd name="connsiteX11" fmla="*/ 118388 w 135585"/>
                <a:gd name="connsiteY11" fmla="*/ 127294 h 139424"/>
                <a:gd name="connsiteX12" fmla="*/ 118542 w 135585"/>
                <a:gd name="connsiteY12" fmla="*/ 138120 h 139424"/>
                <a:gd name="connsiteX13" fmla="*/ 77927 w 135585"/>
                <a:gd name="connsiteY13" fmla="*/ 139425 h 139424"/>
                <a:gd name="connsiteX14" fmla="*/ 33244 w 135585"/>
                <a:gd name="connsiteY14" fmla="*/ 115548 h 139424"/>
                <a:gd name="connsiteX15" fmla="*/ 76085 w 135585"/>
                <a:gd name="connsiteY15" fmla="*/ 75547 h 139424"/>
                <a:gd name="connsiteX16" fmla="*/ 64184 w 135585"/>
                <a:gd name="connsiteY16" fmla="*/ 60423 h 139424"/>
                <a:gd name="connsiteX17" fmla="*/ 25643 w 135585"/>
                <a:gd name="connsiteY17" fmla="*/ 83148 h 139424"/>
                <a:gd name="connsiteX18" fmla="*/ 7908 w 135585"/>
                <a:gd name="connsiteY18" fmla="*/ 100730 h 139424"/>
                <a:gd name="connsiteX19" fmla="*/ 0 w 135585"/>
                <a:gd name="connsiteY19" fmla="*/ 92822 h 139424"/>
                <a:gd name="connsiteX20" fmla="*/ 40614 w 135585"/>
                <a:gd name="connsiteY20" fmla="*/ 33321 h 139424"/>
                <a:gd name="connsiteX21" fmla="*/ 31555 w 135585"/>
                <a:gd name="connsiteY21" fmla="*/ 33474 h 139424"/>
                <a:gd name="connsiteX22" fmla="*/ 4606 w 135585"/>
                <a:gd name="connsiteY22" fmla="*/ 33474 h 139424"/>
                <a:gd name="connsiteX23" fmla="*/ 4606 w 135585"/>
                <a:gd name="connsiteY23" fmla="*/ 23033 h 139424"/>
                <a:gd name="connsiteX24" fmla="*/ 32476 w 135585"/>
                <a:gd name="connsiteY24" fmla="*/ 23186 h 139424"/>
                <a:gd name="connsiteX25" fmla="*/ 43455 w 135585"/>
                <a:gd name="connsiteY25" fmla="*/ 23033 h 139424"/>
                <a:gd name="connsiteX26" fmla="*/ 47831 w 135585"/>
                <a:gd name="connsiteY26" fmla="*/ 0 h 139424"/>
                <a:gd name="connsiteX27" fmla="*/ 63647 w 135585"/>
                <a:gd name="connsiteY27" fmla="*/ 1919 h 139424"/>
                <a:gd name="connsiteX28" fmla="*/ 59654 w 135585"/>
                <a:gd name="connsiteY28" fmla="*/ 4837 h 139424"/>
                <a:gd name="connsiteX29" fmla="*/ 55662 w 135585"/>
                <a:gd name="connsiteY29" fmla="*/ 22726 h 139424"/>
                <a:gd name="connsiteX30" fmla="*/ 111094 w 135585"/>
                <a:gd name="connsiteY30" fmla="*/ 13359 h 139424"/>
                <a:gd name="connsiteX31" fmla="*/ 113014 w 135585"/>
                <a:gd name="connsiteY31" fmla="*/ 24184 h 139424"/>
                <a:gd name="connsiteX32" fmla="*/ 52591 w 135585"/>
                <a:gd name="connsiteY32" fmla="*/ 33244 h 139424"/>
                <a:gd name="connsiteX33" fmla="*/ 40998 w 135585"/>
                <a:gd name="connsiteY33" fmla="*/ 60499 h 139424"/>
                <a:gd name="connsiteX34" fmla="*/ 41152 w 135585"/>
                <a:gd name="connsiteY34" fmla="*/ 60499 h 139424"/>
                <a:gd name="connsiteX35" fmla="*/ 67102 w 135585"/>
                <a:gd name="connsiteY35" fmla="*/ 50058 h 139424"/>
                <a:gd name="connsiteX36" fmla="*/ 87064 w 135585"/>
                <a:gd name="connsiteY36" fmla="*/ 71018 h 139424"/>
                <a:gd name="connsiteX37" fmla="*/ 130596 w 135585"/>
                <a:gd name="connsiteY37" fmla="*/ 53282 h 139424"/>
                <a:gd name="connsiteX38" fmla="*/ 135586 w 135585"/>
                <a:gd name="connsiteY38" fmla="*/ 65413 h 13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585" h="139424">
                  <a:moveTo>
                    <a:pt x="135586" y="65413"/>
                  </a:moveTo>
                  <a:cubicBezTo>
                    <a:pt x="135278" y="65566"/>
                    <a:pt x="134972" y="65720"/>
                    <a:pt x="134588" y="65720"/>
                  </a:cubicBezTo>
                  <a:cubicBezTo>
                    <a:pt x="133590" y="65720"/>
                    <a:pt x="132822" y="65259"/>
                    <a:pt x="132208" y="64722"/>
                  </a:cubicBezTo>
                  <a:cubicBezTo>
                    <a:pt x="119924" y="68714"/>
                    <a:pt x="102035" y="75394"/>
                    <a:pt x="88676" y="81152"/>
                  </a:cubicBezTo>
                  <a:cubicBezTo>
                    <a:pt x="88983" y="84837"/>
                    <a:pt x="89137" y="89060"/>
                    <a:pt x="89137" y="93743"/>
                  </a:cubicBezTo>
                  <a:cubicBezTo>
                    <a:pt x="89137" y="98887"/>
                    <a:pt x="88983" y="104722"/>
                    <a:pt x="88676" y="111018"/>
                  </a:cubicBezTo>
                  <a:lnTo>
                    <a:pt x="76929" y="111632"/>
                  </a:lnTo>
                  <a:cubicBezTo>
                    <a:pt x="77390" y="105797"/>
                    <a:pt x="77697" y="98427"/>
                    <a:pt x="77697" y="92131"/>
                  </a:cubicBezTo>
                  <a:cubicBezTo>
                    <a:pt x="77697" y="89751"/>
                    <a:pt x="77697" y="87448"/>
                    <a:pt x="77543" y="85682"/>
                  </a:cubicBezTo>
                  <a:cubicBezTo>
                    <a:pt x="59348" y="94511"/>
                    <a:pt x="44530" y="105336"/>
                    <a:pt x="44530" y="115010"/>
                  </a:cubicBezTo>
                  <a:cubicBezTo>
                    <a:pt x="44530" y="124377"/>
                    <a:pt x="55662" y="128906"/>
                    <a:pt x="77927" y="128906"/>
                  </a:cubicBezTo>
                  <a:cubicBezTo>
                    <a:pt x="93590" y="128906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7" y="139425"/>
                  </a:cubicBezTo>
                  <a:cubicBezTo>
                    <a:pt x="46987" y="139425"/>
                    <a:pt x="33244" y="131978"/>
                    <a:pt x="33244" y="115548"/>
                  </a:cubicBezTo>
                  <a:cubicBezTo>
                    <a:pt x="33244" y="101344"/>
                    <a:pt x="51977" y="87678"/>
                    <a:pt x="76085" y="75547"/>
                  </a:cubicBezTo>
                  <a:cubicBezTo>
                    <a:pt x="75087" y="65413"/>
                    <a:pt x="70634" y="60423"/>
                    <a:pt x="64184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8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8"/>
                    <a:pt x="31248" y="65106"/>
                    <a:pt x="40614" y="33321"/>
                  </a:cubicBezTo>
                  <a:lnTo>
                    <a:pt x="31555" y="33474"/>
                  </a:lnTo>
                  <a:lnTo>
                    <a:pt x="4606" y="33474"/>
                  </a:lnTo>
                  <a:lnTo>
                    <a:pt x="4606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5"/>
                    <a:pt x="46680" y="8676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654" y="4837"/>
                  </a:cubicBezTo>
                  <a:cubicBezTo>
                    <a:pt x="58503" y="11286"/>
                    <a:pt x="57044" y="16891"/>
                    <a:pt x="55662" y="22726"/>
                  </a:cubicBezTo>
                  <a:cubicBezTo>
                    <a:pt x="66641" y="22572"/>
                    <a:pt x="90135" y="19962"/>
                    <a:pt x="111094" y="13359"/>
                  </a:cubicBezTo>
                  <a:lnTo>
                    <a:pt x="113014" y="24184"/>
                  </a:lnTo>
                  <a:cubicBezTo>
                    <a:pt x="92822" y="30480"/>
                    <a:pt x="68561" y="32706"/>
                    <a:pt x="52591" y="33244"/>
                  </a:cubicBezTo>
                  <a:cubicBezTo>
                    <a:pt x="48752" y="45298"/>
                    <a:pt x="44684" y="54972"/>
                    <a:pt x="40998" y="60499"/>
                  </a:cubicBezTo>
                  <a:lnTo>
                    <a:pt x="41152" y="60499"/>
                  </a:lnTo>
                  <a:cubicBezTo>
                    <a:pt x="48215" y="54204"/>
                    <a:pt x="58887" y="50058"/>
                    <a:pt x="67102" y="50058"/>
                  </a:cubicBezTo>
                  <a:cubicBezTo>
                    <a:pt x="78081" y="50058"/>
                    <a:pt x="84991" y="57966"/>
                    <a:pt x="87064" y="71018"/>
                  </a:cubicBezTo>
                  <a:cubicBezTo>
                    <a:pt x="100576" y="64875"/>
                    <a:pt x="117697" y="58273"/>
                    <a:pt x="130596" y="53282"/>
                  </a:cubicBezTo>
                  <a:lnTo>
                    <a:pt x="135586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963AE61D-8309-45DB-8651-EF22BB09AC67}"/>
                </a:ext>
              </a:extLst>
            </p:cNvPr>
            <p:cNvSpPr/>
            <p:nvPr/>
          </p:nvSpPr>
          <p:spPr>
            <a:xfrm>
              <a:off x="7879732" y="2807806"/>
              <a:ext cx="150787" cy="149405"/>
            </a:xfrm>
            <a:custGeom>
              <a:avLst/>
              <a:gdLst>
                <a:gd name="connsiteX0" fmla="*/ 33474 w 150787"/>
                <a:gd name="connsiteY0" fmla="*/ 64568 h 149405"/>
                <a:gd name="connsiteX1" fmla="*/ 33474 w 150787"/>
                <a:gd name="connsiteY1" fmla="*/ 117621 h 149405"/>
                <a:gd name="connsiteX2" fmla="*/ 99885 w 150787"/>
                <a:gd name="connsiteY2" fmla="*/ 136815 h 149405"/>
                <a:gd name="connsiteX3" fmla="*/ 150788 w 150787"/>
                <a:gd name="connsiteY3" fmla="*/ 135663 h 149405"/>
                <a:gd name="connsiteX4" fmla="*/ 147410 w 150787"/>
                <a:gd name="connsiteY4" fmla="*/ 146335 h 149405"/>
                <a:gd name="connsiteX5" fmla="*/ 102572 w 150787"/>
                <a:gd name="connsiteY5" fmla="*/ 146949 h 149405"/>
                <a:gd name="connsiteX6" fmla="*/ 28868 w 150787"/>
                <a:gd name="connsiteY6" fmla="*/ 126987 h 149405"/>
                <a:gd name="connsiteX7" fmla="*/ 7601 w 150787"/>
                <a:gd name="connsiteY7" fmla="*/ 146795 h 149405"/>
                <a:gd name="connsiteX8" fmla="*/ 6296 w 150787"/>
                <a:gd name="connsiteY8" fmla="*/ 149406 h 149405"/>
                <a:gd name="connsiteX9" fmla="*/ 0 w 150787"/>
                <a:gd name="connsiteY9" fmla="*/ 137966 h 149405"/>
                <a:gd name="connsiteX10" fmla="*/ 22880 w 150787"/>
                <a:gd name="connsiteY10" fmla="*/ 118772 h 149405"/>
                <a:gd name="connsiteX11" fmla="*/ 22880 w 150787"/>
                <a:gd name="connsiteY11" fmla="*/ 74933 h 149405"/>
                <a:gd name="connsiteX12" fmla="*/ 1613 w 150787"/>
                <a:gd name="connsiteY12" fmla="*/ 74933 h 149405"/>
                <a:gd name="connsiteX13" fmla="*/ 1613 w 150787"/>
                <a:gd name="connsiteY13" fmla="*/ 64645 h 149405"/>
                <a:gd name="connsiteX14" fmla="*/ 33474 w 150787"/>
                <a:gd name="connsiteY14" fmla="*/ 64645 h 149405"/>
                <a:gd name="connsiteX15" fmla="*/ 11824 w 150787"/>
                <a:gd name="connsiteY15" fmla="*/ 4146 h 149405"/>
                <a:gd name="connsiteX16" fmla="*/ 38388 w 150787"/>
                <a:gd name="connsiteY16" fmla="*/ 31094 h 149405"/>
                <a:gd name="connsiteX17" fmla="*/ 29559 w 150787"/>
                <a:gd name="connsiteY17" fmla="*/ 37850 h 149405"/>
                <a:gd name="connsiteX18" fmla="*/ 3455 w 150787"/>
                <a:gd name="connsiteY18" fmla="*/ 10134 h 149405"/>
                <a:gd name="connsiteX19" fmla="*/ 11824 w 150787"/>
                <a:gd name="connsiteY19" fmla="*/ 4146 h 149405"/>
                <a:gd name="connsiteX20" fmla="*/ 110481 w 150787"/>
                <a:gd name="connsiteY20" fmla="*/ 44760 h 149405"/>
                <a:gd name="connsiteX21" fmla="*/ 107409 w 150787"/>
                <a:gd name="connsiteY21" fmla="*/ 43609 h 149405"/>
                <a:gd name="connsiteX22" fmla="*/ 116316 w 150787"/>
                <a:gd name="connsiteY22" fmla="*/ 23801 h 149405"/>
                <a:gd name="connsiteX23" fmla="*/ 42457 w 150787"/>
                <a:gd name="connsiteY23" fmla="*/ 23801 h 149405"/>
                <a:gd name="connsiteX24" fmla="*/ 42457 w 150787"/>
                <a:gd name="connsiteY24" fmla="*/ 14971 h 149405"/>
                <a:gd name="connsiteX25" fmla="*/ 89521 w 150787"/>
                <a:gd name="connsiteY25" fmla="*/ 14971 h 149405"/>
                <a:gd name="connsiteX26" fmla="*/ 89521 w 150787"/>
                <a:gd name="connsiteY26" fmla="*/ 0 h 149405"/>
                <a:gd name="connsiteX27" fmla="*/ 103264 w 150787"/>
                <a:gd name="connsiteY27" fmla="*/ 768 h 149405"/>
                <a:gd name="connsiteX28" fmla="*/ 100039 w 150787"/>
                <a:gd name="connsiteY28" fmla="*/ 2994 h 149405"/>
                <a:gd name="connsiteX29" fmla="*/ 100039 w 150787"/>
                <a:gd name="connsiteY29" fmla="*/ 14895 h 149405"/>
                <a:gd name="connsiteX30" fmla="*/ 148868 w 150787"/>
                <a:gd name="connsiteY30" fmla="*/ 14895 h 149405"/>
                <a:gd name="connsiteX31" fmla="*/ 148868 w 150787"/>
                <a:gd name="connsiteY31" fmla="*/ 23724 h 149405"/>
                <a:gd name="connsiteX32" fmla="*/ 121152 w 150787"/>
                <a:gd name="connsiteY32" fmla="*/ 23724 h 149405"/>
                <a:gd name="connsiteX33" fmla="*/ 128907 w 150787"/>
                <a:gd name="connsiteY33" fmla="*/ 26334 h 149405"/>
                <a:gd name="connsiteX34" fmla="*/ 125682 w 150787"/>
                <a:gd name="connsiteY34" fmla="*/ 27639 h 149405"/>
                <a:gd name="connsiteX35" fmla="*/ 116469 w 150787"/>
                <a:gd name="connsiteY35" fmla="*/ 44760 h 149405"/>
                <a:gd name="connsiteX36" fmla="*/ 141958 w 150787"/>
                <a:gd name="connsiteY36" fmla="*/ 44760 h 149405"/>
                <a:gd name="connsiteX37" fmla="*/ 141958 w 150787"/>
                <a:gd name="connsiteY37" fmla="*/ 114550 h 149405"/>
                <a:gd name="connsiteX38" fmla="*/ 119847 w 150787"/>
                <a:gd name="connsiteY38" fmla="*/ 125375 h 149405"/>
                <a:gd name="connsiteX39" fmla="*/ 116623 w 150787"/>
                <a:gd name="connsiteY39" fmla="*/ 116853 h 149405"/>
                <a:gd name="connsiteX40" fmla="*/ 124838 w 150787"/>
                <a:gd name="connsiteY40" fmla="*/ 117006 h 149405"/>
                <a:gd name="connsiteX41" fmla="*/ 131748 w 150787"/>
                <a:gd name="connsiteY41" fmla="*/ 114780 h 149405"/>
                <a:gd name="connsiteX42" fmla="*/ 131748 w 150787"/>
                <a:gd name="connsiteY42" fmla="*/ 53666 h 149405"/>
                <a:gd name="connsiteX43" fmla="*/ 59501 w 150787"/>
                <a:gd name="connsiteY43" fmla="*/ 53666 h 149405"/>
                <a:gd name="connsiteX44" fmla="*/ 59501 w 150787"/>
                <a:gd name="connsiteY44" fmla="*/ 125759 h 149405"/>
                <a:gd name="connsiteX45" fmla="*/ 49521 w 150787"/>
                <a:gd name="connsiteY45" fmla="*/ 125759 h 149405"/>
                <a:gd name="connsiteX46" fmla="*/ 49521 w 150787"/>
                <a:gd name="connsiteY46" fmla="*/ 44837 h 149405"/>
                <a:gd name="connsiteX47" fmla="*/ 72400 w 150787"/>
                <a:gd name="connsiteY47" fmla="*/ 44837 h 149405"/>
                <a:gd name="connsiteX48" fmla="*/ 64184 w 150787"/>
                <a:gd name="connsiteY48" fmla="*/ 26104 h 149405"/>
                <a:gd name="connsiteX49" fmla="*/ 73091 w 150787"/>
                <a:gd name="connsiteY49" fmla="*/ 23877 h 149405"/>
                <a:gd name="connsiteX50" fmla="*/ 81997 w 150787"/>
                <a:gd name="connsiteY50" fmla="*/ 43225 h 149405"/>
                <a:gd name="connsiteX51" fmla="*/ 76853 w 150787"/>
                <a:gd name="connsiteY51" fmla="*/ 44837 h 149405"/>
                <a:gd name="connsiteX52" fmla="*/ 110481 w 150787"/>
                <a:gd name="connsiteY52" fmla="*/ 44837 h 149405"/>
                <a:gd name="connsiteX53" fmla="*/ 90826 w 150787"/>
                <a:gd name="connsiteY53" fmla="*/ 84453 h 149405"/>
                <a:gd name="connsiteX54" fmla="*/ 90826 w 150787"/>
                <a:gd name="connsiteY54" fmla="*/ 73167 h 149405"/>
                <a:gd name="connsiteX55" fmla="*/ 65490 w 150787"/>
                <a:gd name="connsiteY55" fmla="*/ 73167 h 149405"/>
                <a:gd name="connsiteX56" fmla="*/ 65490 w 150787"/>
                <a:gd name="connsiteY56" fmla="*/ 65720 h 149405"/>
                <a:gd name="connsiteX57" fmla="*/ 90826 w 150787"/>
                <a:gd name="connsiteY57" fmla="*/ 65720 h 149405"/>
                <a:gd name="connsiteX58" fmla="*/ 90826 w 150787"/>
                <a:gd name="connsiteY58" fmla="*/ 54741 h 149405"/>
                <a:gd name="connsiteX59" fmla="*/ 102266 w 150787"/>
                <a:gd name="connsiteY59" fmla="*/ 55509 h 149405"/>
                <a:gd name="connsiteX60" fmla="*/ 99348 w 150787"/>
                <a:gd name="connsiteY60" fmla="*/ 57428 h 149405"/>
                <a:gd name="connsiteX61" fmla="*/ 99348 w 150787"/>
                <a:gd name="connsiteY61" fmla="*/ 65643 h 149405"/>
                <a:gd name="connsiteX62" fmla="*/ 125913 w 150787"/>
                <a:gd name="connsiteY62" fmla="*/ 65643 h 149405"/>
                <a:gd name="connsiteX63" fmla="*/ 125913 w 150787"/>
                <a:gd name="connsiteY63" fmla="*/ 73090 h 149405"/>
                <a:gd name="connsiteX64" fmla="*/ 99348 w 150787"/>
                <a:gd name="connsiteY64" fmla="*/ 73090 h 149405"/>
                <a:gd name="connsiteX65" fmla="*/ 99348 w 150787"/>
                <a:gd name="connsiteY65" fmla="*/ 84377 h 149405"/>
                <a:gd name="connsiteX66" fmla="*/ 117391 w 150787"/>
                <a:gd name="connsiteY66" fmla="*/ 84377 h 149405"/>
                <a:gd name="connsiteX67" fmla="*/ 117391 w 150787"/>
                <a:gd name="connsiteY67" fmla="*/ 113552 h 149405"/>
                <a:gd name="connsiteX68" fmla="*/ 81766 w 150787"/>
                <a:gd name="connsiteY68" fmla="*/ 113552 h 149405"/>
                <a:gd name="connsiteX69" fmla="*/ 81766 w 150787"/>
                <a:gd name="connsiteY69" fmla="*/ 120154 h 149405"/>
                <a:gd name="connsiteX70" fmla="*/ 73706 w 150787"/>
                <a:gd name="connsiteY70" fmla="*/ 120154 h 149405"/>
                <a:gd name="connsiteX71" fmla="*/ 73706 w 150787"/>
                <a:gd name="connsiteY71" fmla="*/ 84377 h 149405"/>
                <a:gd name="connsiteX72" fmla="*/ 90826 w 150787"/>
                <a:gd name="connsiteY72" fmla="*/ 84377 h 149405"/>
                <a:gd name="connsiteX73" fmla="*/ 109329 w 150787"/>
                <a:gd name="connsiteY73" fmla="*/ 106488 h 149405"/>
                <a:gd name="connsiteX74" fmla="*/ 109329 w 150787"/>
                <a:gd name="connsiteY74" fmla="*/ 91517 h 149405"/>
                <a:gd name="connsiteX75" fmla="*/ 81766 w 150787"/>
                <a:gd name="connsiteY75" fmla="*/ 91517 h 149405"/>
                <a:gd name="connsiteX76" fmla="*/ 81766 w 150787"/>
                <a:gd name="connsiteY76" fmla="*/ 106488 h 149405"/>
                <a:gd name="connsiteX77" fmla="*/ 109329 w 150787"/>
                <a:gd name="connsiteY77" fmla="*/ 106488 h 14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0787" h="149405">
                  <a:moveTo>
                    <a:pt x="33474" y="64568"/>
                  </a:moveTo>
                  <a:lnTo>
                    <a:pt x="33474" y="117621"/>
                  </a:lnTo>
                  <a:cubicBezTo>
                    <a:pt x="46065" y="136815"/>
                    <a:pt x="69559" y="136815"/>
                    <a:pt x="99885" y="136815"/>
                  </a:cubicBezTo>
                  <a:cubicBezTo>
                    <a:pt x="117621" y="136815"/>
                    <a:pt x="138273" y="136507"/>
                    <a:pt x="150788" y="135663"/>
                  </a:cubicBezTo>
                  <a:cubicBezTo>
                    <a:pt x="149483" y="138043"/>
                    <a:pt x="147717" y="143110"/>
                    <a:pt x="147410" y="146335"/>
                  </a:cubicBezTo>
                  <a:cubicBezTo>
                    <a:pt x="136277" y="146642"/>
                    <a:pt x="118542" y="146949"/>
                    <a:pt x="102572" y="146949"/>
                  </a:cubicBezTo>
                  <a:cubicBezTo>
                    <a:pt x="67102" y="146949"/>
                    <a:pt x="44838" y="146949"/>
                    <a:pt x="28868" y="126987"/>
                  </a:cubicBezTo>
                  <a:cubicBezTo>
                    <a:pt x="21421" y="134204"/>
                    <a:pt x="13897" y="141344"/>
                    <a:pt x="7601" y="146795"/>
                  </a:cubicBezTo>
                  <a:cubicBezTo>
                    <a:pt x="7754" y="148101"/>
                    <a:pt x="7448" y="148715"/>
                    <a:pt x="6296" y="149406"/>
                  </a:cubicBezTo>
                  <a:lnTo>
                    <a:pt x="0" y="137966"/>
                  </a:lnTo>
                  <a:cubicBezTo>
                    <a:pt x="6910" y="132822"/>
                    <a:pt x="15278" y="125682"/>
                    <a:pt x="22880" y="118772"/>
                  </a:cubicBezTo>
                  <a:lnTo>
                    <a:pt x="22880" y="74933"/>
                  </a:lnTo>
                  <a:lnTo>
                    <a:pt x="1613" y="74933"/>
                  </a:lnTo>
                  <a:lnTo>
                    <a:pt x="1613" y="64645"/>
                  </a:lnTo>
                  <a:lnTo>
                    <a:pt x="33474" y="64645"/>
                  </a:lnTo>
                  <a:close/>
                  <a:moveTo>
                    <a:pt x="11824" y="4146"/>
                  </a:moveTo>
                  <a:cubicBezTo>
                    <a:pt x="21958" y="11747"/>
                    <a:pt x="33398" y="23033"/>
                    <a:pt x="38388" y="31094"/>
                  </a:cubicBezTo>
                  <a:lnTo>
                    <a:pt x="29559" y="37850"/>
                  </a:lnTo>
                  <a:cubicBezTo>
                    <a:pt x="24875" y="29636"/>
                    <a:pt x="13589" y="18042"/>
                    <a:pt x="3455" y="10134"/>
                  </a:cubicBezTo>
                  <a:lnTo>
                    <a:pt x="11824" y="4146"/>
                  </a:lnTo>
                  <a:close/>
                  <a:moveTo>
                    <a:pt x="110481" y="44760"/>
                  </a:moveTo>
                  <a:cubicBezTo>
                    <a:pt x="109329" y="44300"/>
                    <a:pt x="108255" y="43762"/>
                    <a:pt x="107409" y="43609"/>
                  </a:cubicBezTo>
                  <a:cubicBezTo>
                    <a:pt x="110481" y="38158"/>
                    <a:pt x="114013" y="29943"/>
                    <a:pt x="116316" y="23801"/>
                  </a:cubicBezTo>
                  <a:lnTo>
                    <a:pt x="42457" y="23801"/>
                  </a:lnTo>
                  <a:lnTo>
                    <a:pt x="42457" y="14971"/>
                  </a:lnTo>
                  <a:lnTo>
                    <a:pt x="89521" y="14971"/>
                  </a:lnTo>
                  <a:lnTo>
                    <a:pt x="89521" y="0"/>
                  </a:lnTo>
                  <a:lnTo>
                    <a:pt x="103264" y="768"/>
                  </a:lnTo>
                  <a:cubicBezTo>
                    <a:pt x="103110" y="1919"/>
                    <a:pt x="102112" y="2687"/>
                    <a:pt x="100039" y="2994"/>
                  </a:cubicBezTo>
                  <a:lnTo>
                    <a:pt x="100039" y="14895"/>
                  </a:lnTo>
                  <a:lnTo>
                    <a:pt x="148868" y="14895"/>
                  </a:lnTo>
                  <a:lnTo>
                    <a:pt x="148868" y="23724"/>
                  </a:lnTo>
                  <a:lnTo>
                    <a:pt x="121152" y="23724"/>
                  </a:lnTo>
                  <a:lnTo>
                    <a:pt x="128907" y="26334"/>
                  </a:lnTo>
                  <a:cubicBezTo>
                    <a:pt x="128447" y="27332"/>
                    <a:pt x="127449" y="27793"/>
                    <a:pt x="125682" y="27639"/>
                  </a:cubicBezTo>
                  <a:cubicBezTo>
                    <a:pt x="123456" y="32630"/>
                    <a:pt x="119847" y="39540"/>
                    <a:pt x="116469" y="44760"/>
                  </a:cubicBezTo>
                  <a:lnTo>
                    <a:pt x="141958" y="44760"/>
                  </a:lnTo>
                  <a:lnTo>
                    <a:pt x="141958" y="114550"/>
                  </a:lnTo>
                  <a:cubicBezTo>
                    <a:pt x="141958" y="124838"/>
                    <a:pt x="137122" y="125375"/>
                    <a:pt x="119847" y="125375"/>
                  </a:cubicBezTo>
                  <a:cubicBezTo>
                    <a:pt x="119387" y="122764"/>
                    <a:pt x="117928" y="119233"/>
                    <a:pt x="116623" y="116853"/>
                  </a:cubicBezTo>
                  <a:cubicBezTo>
                    <a:pt x="119694" y="116853"/>
                    <a:pt x="122612" y="117006"/>
                    <a:pt x="124838" y="117006"/>
                  </a:cubicBezTo>
                  <a:cubicBezTo>
                    <a:pt x="131134" y="117006"/>
                    <a:pt x="131748" y="117006"/>
                    <a:pt x="131748" y="114780"/>
                  </a:cubicBezTo>
                  <a:lnTo>
                    <a:pt x="131748" y="53666"/>
                  </a:lnTo>
                  <a:lnTo>
                    <a:pt x="59501" y="53666"/>
                  </a:lnTo>
                  <a:lnTo>
                    <a:pt x="59501" y="125759"/>
                  </a:lnTo>
                  <a:lnTo>
                    <a:pt x="49521" y="125759"/>
                  </a:lnTo>
                  <a:lnTo>
                    <a:pt x="49521" y="44837"/>
                  </a:lnTo>
                  <a:lnTo>
                    <a:pt x="72400" y="44837"/>
                  </a:lnTo>
                  <a:cubicBezTo>
                    <a:pt x="71094" y="39386"/>
                    <a:pt x="67717" y="31939"/>
                    <a:pt x="64184" y="26104"/>
                  </a:cubicBezTo>
                  <a:lnTo>
                    <a:pt x="73091" y="23877"/>
                  </a:lnTo>
                  <a:cubicBezTo>
                    <a:pt x="76930" y="29866"/>
                    <a:pt x="80845" y="38081"/>
                    <a:pt x="81997" y="43225"/>
                  </a:cubicBezTo>
                  <a:lnTo>
                    <a:pt x="76853" y="44837"/>
                  </a:lnTo>
                  <a:lnTo>
                    <a:pt x="110481" y="44837"/>
                  </a:lnTo>
                  <a:close/>
                  <a:moveTo>
                    <a:pt x="90826" y="84453"/>
                  </a:moveTo>
                  <a:lnTo>
                    <a:pt x="90826" y="73167"/>
                  </a:lnTo>
                  <a:lnTo>
                    <a:pt x="65490" y="73167"/>
                  </a:lnTo>
                  <a:lnTo>
                    <a:pt x="65490" y="65720"/>
                  </a:lnTo>
                  <a:lnTo>
                    <a:pt x="90826" y="65720"/>
                  </a:lnTo>
                  <a:lnTo>
                    <a:pt x="90826" y="54741"/>
                  </a:lnTo>
                  <a:lnTo>
                    <a:pt x="102266" y="55509"/>
                  </a:lnTo>
                  <a:cubicBezTo>
                    <a:pt x="102112" y="56507"/>
                    <a:pt x="101268" y="57275"/>
                    <a:pt x="99348" y="57428"/>
                  </a:cubicBezTo>
                  <a:lnTo>
                    <a:pt x="99348" y="65643"/>
                  </a:lnTo>
                  <a:lnTo>
                    <a:pt x="125913" y="65643"/>
                  </a:lnTo>
                  <a:lnTo>
                    <a:pt x="125913" y="73090"/>
                  </a:lnTo>
                  <a:lnTo>
                    <a:pt x="99348" y="73090"/>
                  </a:lnTo>
                  <a:lnTo>
                    <a:pt x="99348" y="84377"/>
                  </a:lnTo>
                  <a:lnTo>
                    <a:pt x="117391" y="84377"/>
                  </a:lnTo>
                  <a:lnTo>
                    <a:pt x="117391" y="113552"/>
                  </a:lnTo>
                  <a:lnTo>
                    <a:pt x="81766" y="113552"/>
                  </a:lnTo>
                  <a:lnTo>
                    <a:pt x="81766" y="120154"/>
                  </a:lnTo>
                  <a:lnTo>
                    <a:pt x="73706" y="120154"/>
                  </a:lnTo>
                  <a:lnTo>
                    <a:pt x="73706" y="84377"/>
                  </a:lnTo>
                  <a:lnTo>
                    <a:pt x="90826" y="84377"/>
                  </a:lnTo>
                  <a:close/>
                  <a:moveTo>
                    <a:pt x="109329" y="106488"/>
                  </a:moveTo>
                  <a:lnTo>
                    <a:pt x="109329" y="91517"/>
                  </a:lnTo>
                  <a:lnTo>
                    <a:pt x="81766" y="91517"/>
                  </a:lnTo>
                  <a:lnTo>
                    <a:pt x="81766" y="106488"/>
                  </a:lnTo>
                  <a:lnTo>
                    <a:pt x="109329" y="1064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65CABC7C-44AF-4BA1-812A-CF79DCE35086}"/>
                </a:ext>
              </a:extLst>
            </p:cNvPr>
            <p:cNvSpPr/>
            <p:nvPr/>
          </p:nvSpPr>
          <p:spPr>
            <a:xfrm>
              <a:off x="8040578" y="2819553"/>
              <a:ext cx="138964" cy="138964"/>
            </a:xfrm>
            <a:custGeom>
              <a:avLst/>
              <a:gdLst>
                <a:gd name="connsiteX0" fmla="*/ 138964 w 138964"/>
                <a:gd name="connsiteY0" fmla="*/ 0 h 138964"/>
                <a:gd name="connsiteX1" fmla="*/ 138964 w 138964"/>
                <a:gd name="connsiteY1" fmla="*/ 122534 h 138964"/>
                <a:gd name="connsiteX2" fmla="*/ 101421 w 138964"/>
                <a:gd name="connsiteY2" fmla="*/ 137198 h 138964"/>
                <a:gd name="connsiteX3" fmla="*/ 97582 w 138964"/>
                <a:gd name="connsiteY3" fmla="*/ 126757 h 138964"/>
                <a:gd name="connsiteX4" fmla="*/ 114012 w 138964"/>
                <a:gd name="connsiteY4" fmla="*/ 127064 h 138964"/>
                <a:gd name="connsiteX5" fmla="*/ 128215 w 138964"/>
                <a:gd name="connsiteY5" fmla="*/ 122534 h 138964"/>
                <a:gd name="connsiteX6" fmla="*/ 128215 w 138964"/>
                <a:gd name="connsiteY6" fmla="*/ 87524 h 138964"/>
                <a:gd name="connsiteX7" fmla="*/ 81766 w 138964"/>
                <a:gd name="connsiteY7" fmla="*/ 87524 h 138964"/>
                <a:gd name="connsiteX8" fmla="*/ 81766 w 138964"/>
                <a:gd name="connsiteY8" fmla="*/ 136507 h 138964"/>
                <a:gd name="connsiteX9" fmla="*/ 71248 w 138964"/>
                <a:gd name="connsiteY9" fmla="*/ 136507 h 138964"/>
                <a:gd name="connsiteX10" fmla="*/ 71248 w 138964"/>
                <a:gd name="connsiteY10" fmla="*/ 87524 h 138964"/>
                <a:gd name="connsiteX11" fmla="*/ 28868 w 138964"/>
                <a:gd name="connsiteY11" fmla="*/ 87524 h 138964"/>
                <a:gd name="connsiteX12" fmla="*/ 8215 w 138964"/>
                <a:gd name="connsiteY12" fmla="*/ 138964 h 138964"/>
                <a:gd name="connsiteX13" fmla="*/ 0 w 138964"/>
                <a:gd name="connsiteY13" fmla="*/ 131747 h 138964"/>
                <a:gd name="connsiteX14" fmla="*/ 19808 w 138964"/>
                <a:gd name="connsiteY14" fmla="*/ 59348 h 138964"/>
                <a:gd name="connsiteX15" fmla="*/ 19808 w 138964"/>
                <a:gd name="connsiteY15" fmla="*/ 0 h 138964"/>
                <a:gd name="connsiteX16" fmla="*/ 138964 w 138964"/>
                <a:gd name="connsiteY16" fmla="*/ 0 h 138964"/>
                <a:gd name="connsiteX17" fmla="*/ 30403 w 138964"/>
                <a:gd name="connsiteY17" fmla="*/ 59271 h 138964"/>
                <a:gd name="connsiteX18" fmla="*/ 29789 w 138964"/>
                <a:gd name="connsiteY18" fmla="*/ 77160 h 138964"/>
                <a:gd name="connsiteX19" fmla="*/ 71248 w 138964"/>
                <a:gd name="connsiteY19" fmla="*/ 77160 h 138964"/>
                <a:gd name="connsiteX20" fmla="*/ 71248 w 138964"/>
                <a:gd name="connsiteY20" fmla="*/ 48983 h 138964"/>
                <a:gd name="connsiteX21" fmla="*/ 30480 w 138964"/>
                <a:gd name="connsiteY21" fmla="*/ 48983 h 138964"/>
                <a:gd name="connsiteX22" fmla="*/ 30480 w 138964"/>
                <a:gd name="connsiteY22" fmla="*/ 59271 h 138964"/>
                <a:gd name="connsiteX23" fmla="*/ 71248 w 138964"/>
                <a:gd name="connsiteY23" fmla="*/ 10288 h 138964"/>
                <a:gd name="connsiteX24" fmla="*/ 30480 w 138964"/>
                <a:gd name="connsiteY24" fmla="*/ 10288 h 138964"/>
                <a:gd name="connsiteX25" fmla="*/ 30480 w 138964"/>
                <a:gd name="connsiteY25" fmla="*/ 38849 h 138964"/>
                <a:gd name="connsiteX26" fmla="*/ 71248 w 138964"/>
                <a:gd name="connsiteY26" fmla="*/ 38849 h 138964"/>
                <a:gd name="connsiteX27" fmla="*/ 71248 w 138964"/>
                <a:gd name="connsiteY27" fmla="*/ 10288 h 138964"/>
                <a:gd name="connsiteX28" fmla="*/ 128138 w 138964"/>
                <a:gd name="connsiteY28" fmla="*/ 38849 h 138964"/>
                <a:gd name="connsiteX29" fmla="*/ 128138 w 138964"/>
                <a:gd name="connsiteY29" fmla="*/ 10288 h 138964"/>
                <a:gd name="connsiteX30" fmla="*/ 81690 w 138964"/>
                <a:gd name="connsiteY30" fmla="*/ 10288 h 138964"/>
                <a:gd name="connsiteX31" fmla="*/ 81690 w 138964"/>
                <a:gd name="connsiteY31" fmla="*/ 38849 h 138964"/>
                <a:gd name="connsiteX32" fmla="*/ 128138 w 138964"/>
                <a:gd name="connsiteY32" fmla="*/ 38849 h 138964"/>
                <a:gd name="connsiteX33" fmla="*/ 81690 w 138964"/>
                <a:gd name="connsiteY33" fmla="*/ 77160 h 138964"/>
                <a:gd name="connsiteX34" fmla="*/ 128138 w 138964"/>
                <a:gd name="connsiteY34" fmla="*/ 77160 h 138964"/>
                <a:gd name="connsiteX35" fmla="*/ 128138 w 138964"/>
                <a:gd name="connsiteY35" fmla="*/ 48983 h 138964"/>
                <a:gd name="connsiteX36" fmla="*/ 81690 w 138964"/>
                <a:gd name="connsiteY36" fmla="*/ 48983 h 138964"/>
                <a:gd name="connsiteX37" fmla="*/ 81690 w 138964"/>
                <a:gd name="connsiteY37" fmla="*/ 77160 h 1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964" h="138964">
                  <a:moveTo>
                    <a:pt x="138964" y="0"/>
                  </a:moveTo>
                  <a:lnTo>
                    <a:pt x="138964" y="122534"/>
                  </a:lnTo>
                  <a:cubicBezTo>
                    <a:pt x="138964" y="137352"/>
                    <a:pt x="131900" y="137506"/>
                    <a:pt x="101421" y="137198"/>
                  </a:cubicBezTo>
                  <a:cubicBezTo>
                    <a:pt x="100960" y="134435"/>
                    <a:pt x="99194" y="129598"/>
                    <a:pt x="97582" y="126757"/>
                  </a:cubicBezTo>
                  <a:cubicBezTo>
                    <a:pt x="103571" y="126910"/>
                    <a:pt x="109329" y="127064"/>
                    <a:pt x="114012" y="127064"/>
                  </a:cubicBezTo>
                  <a:cubicBezTo>
                    <a:pt x="127371" y="127064"/>
                    <a:pt x="128215" y="127064"/>
                    <a:pt x="128215" y="122534"/>
                  </a:cubicBezTo>
                  <a:lnTo>
                    <a:pt x="128215" y="87524"/>
                  </a:lnTo>
                  <a:lnTo>
                    <a:pt x="81766" y="87524"/>
                  </a:lnTo>
                  <a:lnTo>
                    <a:pt x="81766" y="136507"/>
                  </a:lnTo>
                  <a:lnTo>
                    <a:pt x="71248" y="136507"/>
                  </a:lnTo>
                  <a:lnTo>
                    <a:pt x="71248" y="87524"/>
                  </a:lnTo>
                  <a:lnTo>
                    <a:pt x="28868" y="87524"/>
                  </a:lnTo>
                  <a:cubicBezTo>
                    <a:pt x="26410" y="105874"/>
                    <a:pt x="20960" y="124761"/>
                    <a:pt x="8215" y="138964"/>
                  </a:cubicBezTo>
                  <a:cubicBezTo>
                    <a:pt x="6603" y="136891"/>
                    <a:pt x="2380" y="133129"/>
                    <a:pt x="0" y="131747"/>
                  </a:cubicBezTo>
                  <a:cubicBezTo>
                    <a:pt x="18042" y="111402"/>
                    <a:pt x="19808" y="82457"/>
                    <a:pt x="19808" y="59348"/>
                  </a:cubicBezTo>
                  <a:lnTo>
                    <a:pt x="19808" y="0"/>
                  </a:lnTo>
                  <a:lnTo>
                    <a:pt x="138964" y="0"/>
                  </a:lnTo>
                  <a:close/>
                  <a:moveTo>
                    <a:pt x="30403" y="59271"/>
                  </a:moveTo>
                  <a:cubicBezTo>
                    <a:pt x="30403" y="64876"/>
                    <a:pt x="30249" y="70864"/>
                    <a:pt x="29789" y="77160"/>
                  </a:cubicBezTo>
                  <a:lnTo>
                    <a:pt x="71248" y="77160"/>
                  </a:lnTo>
                  <a:lnTo>
                    <a:pt x="71248" y="48983"/>
                  </a:lnTo>
                  <a:lnTo>
                    <a:pt x="30480" y="48983"/>
                  </a:lnTo>
                  <a:lnTo>
                    <a:pt x="30480" y="59271"/>
                  </a:lnTo>
                  <a:close/>
                  <a:moveTo>
                    <a:pt x="71248" y="10288"/>
                  </a:moveTo>
                  <a:lnTo>
                    <a:pt x="30480" y="10288"/>
                  </a:lnTo>
                  <a:lnTo>
                    <a:pt x="30480" y="38849"/>
                  </a:lnTo>
                  <a:lnTo>
                    <a:pt x="71248" y="38849"/>
                  </a:lnTo>
                  <a:lnTo>
                    <a:pt x="71248" y="10288"/>
                  </a:lnTo>
                  <a:close/>
                  <a:moveTo>
                    <a:pt x="128138" y="38849"/>
                  </a:moveTo>
                  <a:lnTo>
                    <a:pt x="128138" y="10288"/>
                  </a:lnTo>
                  <a:lnTo>
                    <a:pt x="81690" y="10288"/>
                  </a:lnTo>
                  <a:lnTo>
                    <a:pt x="81690" y="38849"/>
                  </a:lnTo>
                  <a:lnTo>
                    <a:pt x="128138" y="38849"/>
                  </a:lnTo>
                  <a:close/>
                  <a:moveTo>
                    <a:pt x="81690" y="77160"/>
                  </a:moveTo>
                  <a:lnTo>
                    <a:pt x="128138" y="77160"/>
                  </a:lnTo>
                  <a:lnTo>
                    <a:pt x="128138" y="48983"/>
                  </a:lnTo>
                  <a:lnTo>
                    <a:pt x="81690" y="48983"/>
                  </a:lnTo>
                  <a:lnTo>
                    <a:pt x="81690" y="7716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F45AC188-0014-43CC-8A48-42722C0DE5FB}"/>
                </a:ext>
              </a:extLst>
            </p:cNvPr>
            <p:cNvSpPr/>
            <p:nvPr/>
          </p:nvSpPr>
          <p:spPr>
            <a:xfrm>
              <a:off x="1148028" y="3089804"/>
              <a:ext cx="109712" cy="137505"/>
            </a:xfrm>
            <a:custGeom>
              <a:avLst/>
              <a:gdLst>
                <a:gd name="connsiteX0" fmla="*/ 20115 w 109712"/>
                <a:gd name="connsiteY0" fmla="*/ 1459 h 137505"/>
                <a:gd name="connsiteX1" fmla="*/ 15125 w 109712"/>
                <a:gd name="connsiteY1" fmla="*/ 4990 h 137505"/>
                <a:gd name="connsiteX2" fmla="*/ 12207 w 109712"/>
                <a:gd name="connsiteY2" fmla="*/ 90288 h 137505"/>
                <a:gd name="connsiteX3" fmla="*/ 44453 w 109712"/>
                <a:gd name="connsiteY3" fmla="*/ 125912 h 137505"/>
                <a:gd name="connsiteX4" fmla="*/ 102496 w 109712"/>
                <a:gd name="connsiteY4" fmla="*/ 95279 h 137505"/>
                <a:gd name="connsiteX5" fmla="*/ 109713 w 109712"/>
                <a:gd name="connsiteY5" fmla="*/ 104799 h 137505"/>
                <a:gd name="connsiteX6" fmla="*/ 44300 w 109712"/>
                <a:gd name="connsiteY6" fmla="*/ 137506 h 137505"/>
                <a:gd name="connsiteX7" fmla="*/ 0 w 109712"/>
                <a:gd name="connsiteY7" fmla="*/ 90135 h 137505"/>
                <a:gd name="connsiteX8" fmla="*/ 2610 w 109712"/>
                <a:gd name="connsiteY8" fmla="*/ 0 h 137505"/>
                <a:gd name="connsiteX9" fmla="*/ 20115 w 109712"/>
                <a:gd name="connsiteY9" fmla="*/ 1459 h 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712" h="137505">
                  <a:moveTo>
                    <a:pt x="20115" y="1459"/>
                  </a:moveTo>
                  <a:cubicBezTo>
                    <a:pt x="19808" y="3378"/>
                    <a:pt x="18349" y="4530"/>
                    <a:pt x="15125" y="4990"/>
                  </a:cubicBezTo>
                  <a:cubicBezTo>
                    <a:pt x="13820" y="23724"/>
                    <a:pt x="12207" y="66411"/>
                    <a:pt x="12207" y="90288"/>
                  </a:cubicBezTo>
                  <a:cubicBezTo>
                    <a:pt x="12207" y="114319"/>
                    <a:pt x="24108" y="125912"/>
                    <a:pt x="44453" y="125912"/>
                  </a:cubicBezTo>
                  <a:cubicBezTo>
                    <a:pt x="64108" y="125912"/>
                    <a:pt x="84146" y="116085"/>
                    <a:pt x="102496" y="95279"/>
                  </a:cubicBezTo>
                  <a:cubicBezTo>
                    <a:pt x="104108" y="97889"/>
                    <a:pt x="107793" y="103033"/>
                    <a:pt x="109713" y="104799"/>
                  </a:cubicBezTo>
                  <a:cubicBezTo>
                    <a:pt x="90826" y="126219"/>
                    <a:pt x="67947" y="137506"/>
                    <a:pt x="44300" y="137506"/>
                  </a:cubicBezTo>
                  <a:cubicBezTo>
                    <a:pt x="14971" y="137506"/>
                    <a:pt x="0" y="120615"/>
                    <a:pt x="0" y="90135"/>
                  </a:cubicBezTo>
                  <a:cubicBezTo>
                    <a:pt x="0" y="69789"/>
                    <a:pt x="1459" y="19885"/>
                    <a:pt x="2610" y="0"/>
                  </a:cubicBezTo>
                  <a:lnTo>
                    <a:pt x="20115" y="14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2721A0F8-C59F-46BF-8AD3-CE976C051207}"/>
                </a:ext>
              </a:extLst>
            </p:cNvPr>
            <p:cNvSpPr/>
            <p:nvPr/>
          </p:nvSpPr>
          <p:spPr>
            <a:xfrm>
              <a:off x="1266340" y="3098326"/>
              <a:ext cx="132515" cy="133820"/>
            </a:xfrm>
            <a:custGeom>
              <a:avLst/>
              <a:gdLst>
                <a:gd name="connsiteX0" fmla="*/ 0 w 132515"/>
                <a:gd name="connsiteY0" fmla="*/ 7754 h 133820"/>
                <a:gd name="connsiteX1" fmla="*/ 132361 w 132515"/>
                <a:gd name="connsiteY1" fmla="*/ 0 h 133820"/>
                <a:gd name="connsiteX2" fmla="*/ 132515 w 132515"/>
                <a:gd name="connsiteY2" fmla="*/ 12131 h 133820"/>
                <a:gd name="connsiteX3" fmla="*/ 126527 w 132515"/>
                <a:gd name="connsiteY3" fmla="*/ 11977 h 133820"/>
                <a:gd name="connsiteX4" fmla="*/ 98964 w 132515"/>
                <a:gd name="connsiteY4" fmla="*/ 20192 h 133820"/>
                <a:gd name="connsiteX5" fmla="*/ 51440 w 132515"/>
                <a:gd name="connsiteY5" fmla="*/ 81459 h 133820"/>
                <a:gd name="connsiteX6" fmla="*/ 107179 w 132515"/>
                <a:gd name="connsiteY6" fmla="*/ 122534 h 133820"/>
                <a:gd name="connsiteX7" fmla="*/ 101882 w 132515"/>
                <a:gd name="connsiteY7" fmla="*/ 133820 h 133820"/>
                <a:gd name="connsiteX8" fmla="*/ 39002 w 132515"/>
                <a:gd name="connsiteY8" fmla="*/ 81459 h 133820"/>
                <a:gd name="connsiteX9" fmla="*/ 90903 w 132515"/>
                <a:gd name="connsiteY9" fmla="*/ 12668 h 133820"/>
                <a:gd name="connsiteX10" fmla="*/ 4837 w 132515"/>
                <a:gd name="connsiteY10" fmla="*/ 19424 h 133820"/>
                <a:gd name="connsiteX11" fmla="*/ 1305 w 132515"/>
                <a:gd name="connsiteY11" fmla="*/ 22035 h 133820"/>
                <a:gd name="connsiteX12" fmla="*/ 0 w 132515"/>
                <a:gd name="connsiteY12" fmla="*/ 7754 h 1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5" h="133820">
                  <a:moveTo>
                    <a:pt x="0" y="7754"/>
                  </a:moveTo>
                  <a:cubicBezTo>
                    <a:pt x="12054" y="7294"/>
                    <a:pt x="111402" y="154"/>
                    <a:pt x="132361" y="0"/>
                  </a:cubicBezTo>
                  <a:lnTo>
                    <a:pt x="132515" y="12131"/>
                  </a:lnTo>
                  <a:cubicBezTo>
                    <a:pt x="130442" y="11977"/>
                    <a:pt x="128523" y="11977"/>
                    <a:pt x="126527" y="11977"/>
                  </a:cubicBezTo>
                  <a:cubicBezTo>
                    <a:pt x="117160" y="11977"/>
                    <a:pt x="109252" y="13589"/>
                    <a:pt x="98964" y="20192"/>
                  </a:cubicBezTo>
                  <a:cubicBezTo>
                    <a:pt x="74780" y="34703"/>
                    <a:pt x="51440" y="60653"/>
                    <a:pt x="51440" y="81459"/>
                  </a:cubicBezTo>
                  <a:cubicBezTo>
                    <a:pt x="51440" y="104031"/>
                    <a:pt x="67256" y="117390"/>
                    <a:pt x="107179" y="122534"/>
                  </a:cubicBezTo>
                  <a:lnTo>
                    <a:pt x="101882" y="133820"/>
                  </a:lnTo>
                  <a:cubicBezTo>
                    <a:pt x="56123" y="127218"/>
                    <a:pt x="39002" y="110097"/>
                    <a:pt x="39002" y="81459"/>
                  </a:cubicBezTo>
                  <a:cubicBezTo>
                    <a:pt x="39002" y="58733"/>
                    <a:pt x="61421" y="31171"/>
                    <a:pt x="90903" y="12668"/>
                  </a:cubicBezTo>
                  <a:cubicBezTo>
                    <a:pt x="73782" y="13820"/>
                    <a:pt x="25643" y="17505"/>
                    <a:pt x="4837" y="19424"/>
                  </a:cubicBezTo>
                  <a:cubicBezTo>
                    <a:pt x="4376" y="20730"/>
                    <a:pt x="2610" y="21881"/>
                    <a:pt x="1305" y="22035"/>
                  </a:cubicBezTo>
                  <a:lnTo>
                    <a:pt x="0" y="775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C4700B5D-CB00-433C-A8C2-B7E3F1A544C2}"/>
                </a:ext>
              </a:extLst>
            </p:cNvPr>
            <p:cNvSpPr/>
            <p:nvPr/>
          </p:nvSpPr>
          <p:spPr>
            <a:xfrm>
              <a:off x="1403922" y="3189613"/>
              <a:ext cx="44990" cy="44529"/>
            </a:xfrm>
            <a:custGeom>
              <a:avLst/>
              <a:gdLst>
                <a:gd name="connsiteX0" fmla="*/ 8522 w 44990"/>
                <a:gd name="connsiteY0" fmla="*/ 0 h 44529"/>
                <a:gd name="connsiteX1" fmla="*/ 44991 w 44990"/>
                <a:gd name="connsiteY1" fmla="*/ 35624 h 44529"/>
                <a:gd name="connsiteX2" fmla="*/ 35317 w 44990"/>
                <a:gd name="connsiteY2" fmla="*/ 44530 h 44529"/>
                <a:gd name="connsiteX3" fmla="*/ 0 w 44990"/>
                <a:gd name="connsiteY3" fmla="*/ 7601 h 44529"/>
                <a:gd name="connsiteX4" fmla="*/ 8522 w 44990"/>
                <a:gd name="connsiteY4" fmla="*/ 0 h 4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529">
                  <a:moveTo>
                    <a:pt x="8522" y="0"/>
                  </a:moveTo>
                  <a:cubicBezTo>
                    <a:pt x="20422" y="9520"/>
                    <a:pt x="36238" y="25490"/>
                    <a:pt x="44991" y="35624"/>
                  </a:cubicBezTo>
                  <a:lnTo>
                    <a:pt x="35317" y="44530"/>
                  </a:lnTo>
                  <a:cubicBezTo>
                    <a:pt x="27255" y="34242"/>
                    <a:pt x="10825" y="17275"/>
                    <a:pt x="0" y="7601"/>
                  </a:cubicBezTo>
                  <a:lnTo>
                    <a:pt x="852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3DA8484B-4504-4309-822E-7870A39D57E9}"/>
                </a:ext>
              </a:extLst>
            </p:cNvPr>
            <p:cNvSpPr/>
            <p:nvPr/>
          </p:nvSpPr>
          <p:spPr>
            <a:xfrm>
              <a:off x="1492521" y="3084353"/>
              <a:ext cx="143340" cy="150250"/>
            </a:xfrm>
            <a:custGeom>
              <a:avLst/>
              <a:gdLst>
                <a:gd name="connsiteX0" fmla="*/ 113168 w 143340"/>
                <a:gd name="connsiteY0" fmla="*/ 76085 h 150250"/>
                <a:gd name="connsiteX1" fmla="*/ 121229 w 143340"/>
                <a:gd name="connsiteY1" fmla="*/ 80768 h 150250"/>
                <a:gd name="connsiteX2" fmla="*/ 119003 w 143340"/>
                <a:gd name="connsiteY2" fmla="*/ 82381 h 150250"/>
                <a:gd name="connsiteX3" fmla="*/ 81613 w 143340"/>
                <a:gd name="connsiteY3" fmla="*/ 122995 h 150250"/>
                <a:gd name="connsiteX4" fmla="*/ 143341 w 143340"/>
                <a:gd name="connsiteY4" fmla="*/ 139732 h 150250"/>
                <a:gd name="connsiteX5" fmla="*/ 136431 w 143340"/>
                <a:gd name="connsiteY5" fmla="*/ 150250 h 150250"/>
                <a:gd name="connsiteX6" fmla="*/ 70634 w 143340"/>
                <a:gd name="connsiteY6" fmla="*/ 129444 h 150250"/>
                <a:gd name="connsiteX7" fmla="*/ 6449 w 143340"/>
                <a:gd name="connsiteY7" fmla="*/ 150250 h 150250"/>
                <a:gd name="connsiteX8" fmla="*/ 0 w 143340"/>
                <a:gd name="connsiteY8" fmla="*/ 140116 h 150250"/>
                <a:gd name="connsiteX9" fmla="*/ 59962 w 143340"/>
                <a:gd name="connsiteY9" fmla="*/ 122995 h 150250"/>
                <a:gd name="connsiteX10" fmla="*/ 27409 w 143340"/>
                <a:gd name="connsiteY10" fmla="*/ 89828 h 150250"/>
                <a:gd name="connsiteX11" fmla="*/ 35931 w 143340"/>
                <a:gd name="connsiteY11" fmla="*/ 86296 h 150250"/>
                <a:gd name="connsiteX12" fmla="*/ 19501 w 143340"/>
                <a:gd name="connsiteY12" fmla="*/ 86296 h 150250"/>
                <a:gd name="connsiteX13" fmla="*/ 19501 w 143340"/>
                <a:gd name="connsiteY13" fmla="*/ 76622 h 150250"/>
                <a:gd name="connsiteX14" fmla="*/ 111095 w 143340"/>
                <a:gd name="connsiteY14" fmla="*/ 76622 h 150250"/>
                <a:gd name="connsiteX15" fmla="*/ 113168 w 143340"/>
                <a:gd name="connsiteY15" fmla="*/ 76085 h 150250"/>
                <a:gd name="connsiteX16" fmla="*/ 10825 w 143340"/>
                <a:gd name="connsiteY16" fmla="*/ 56891 h 150250"/>
                <a:gd name="connsiteX17" fmla="*/ 10825 w 143340"/>
                <a:gd name="connsiteY17" fmla="*/ 81229 h 150250"/>
                <a:gd name="connsiteX18" fmla="*/ 537 w 143340"/>
                <a:gd name="connsiteY18" fmla="*/ 81229 h 150250"/>
                <a:gd name="connsiteX19" fmla="*/ 537 w 143340"/>
                <a:gd name="connsiteY19" fmla="*/ 47217 h 150250"/>
                <a:gd name="connsiteX20" fmla="*/ 26795 w 143340"/>
                <a:gd name="connsiteY20" fmla="*/ 47217 h 150250"/>
                <a:gd name="connsiteX21" fmla="*/ 15662 w 143340"/>
                <a:gd name="connsiteY21" fmla="*/ 25797 h 150250"/>
                <a:gd name="connsiteX22" fmla="*/ 25336 w 143340"/>
                <a:gd name="connsiteY22" fmla="*/ 22879 h 150250"/>
                <a:gd name="connsiteX23" fmla="*/ 37236 w 143340"/>
                <a:gd name="connsiteY23" fmla="*/ 45144 h 150250"/>
                <a:gd name="connsiteX24" fmla="*/ 31094 w 143340"/>
                <a:gd name="connsiteY24" fmla="*/ 47217 h 150250"/>
                <a:gd name="connsiteX25" fmla="*/ 99425 w 143340"/>
                <a:gd name="connsiteY25" fmla="*/ 47217 h 150250"/>
                <a:gd name="connsiteX26" fmla="*/ 115701 w 143340"/>
                <a:gd name="connsiteY26" fmla="*/ 18503 h 150250"/>
                <a:gd name="connsiteX27" fmla="*/ 128600 w 143340"/>
                <a:gd name="connsiteY27" fmla="*/ 23340 h 150250"/>
                <a:gd name="connsiteX28" fmla="*/ 125221 w 143340"/>
                <a:gd name="connsiteY28" fmla="*/ 24645 h 150250"/>
                <a:gd name="connsiteX29" fmla="*/ 110864 w 143340"/>
                <a:gd name="connsiteY29" fmla="*/ 47217 h 150250"/>
                <a:gd name="connsiteX30" fmla="*/ 140039 w 143340"/>
                <a:gd name="connsiteY30" fmla="*/ 47217 h 150250"/>
                <a:gd name="connsiteX31" fmla="*/ 140039 w 143340"/>
                <a:gd name="connsiteY31" fmla="*/ 81229 h 150250"/>
                <a:gd name="connsiteX32" fmla="*/ 129367 w 143340"/>
                <a:gd name="connsiteY32" fmla="*/ 81229 h 150250"/>
                <a:gd name="connsiteX33" fmla="*/ 129367 w 143340"/>
                <a:gd name="connsiteY33" fmla="*/ 56891 h 150250"/>
                <a:gd name="connsiteX34" fmla="*/ 10825 w 143340"/>
                <a:gd name="connsiteY34" fmla="*/ 56891 h 150250"/>
                <a:gd name="connsiteX35" fmla="*/ 130596 w 143340"/>
                <a:gd name="connsiteY35" fmla="*/ 9444 h 150250"/>
                <a:gd name="connsiteX36" fmla="*/ 128830 w 143340"/>
                <a:gd name="connsiteY36" fmla="*/ 9904 h 150250"/>
                <a:gd name="connsiteX37" fmla="*/ 127218 w 143340"/>
                <a:gd name="connsiteY37" fmla="*/ 9597 h 150250"/>
                <a:gd name="connsiteX38" fmla="*/ 4683 w 143340"/>
                <a:gd name="connsiteY38" fmla="*/ 21651 h 150250"/>
                <a:gd name="connsiteX39" fmla="*/ 2073 w 143340"/>
                <a:gd name="connsiteY39" fmla="*/ 12284 h 150250"/>
                <a:gd name="connsiteX40" fmla="*/ 122304 w 143340"/>
                <a:gd name="connsiteY40" fmla="*/ 0 h 150250"/>
                <a:gd name="connsiteX41" fmla="*/ 130596 w 143340"/>
                <a:gd name="connsiteY41" fmla="*/ 9444 h 150250"/>
                <a:gd name="connsiteX42" fmla="*/ 37390 w 143340"/>
                <a:gd name="connsiteY42" fmla="*/ 86219 h 150250"/>
                <a:gd name="connsiteX43" fmla="*/ 70941 w 143340"/>
                <a:gd name="connsiteY43" fmla="*/ 117314 h 150250"/>
                <a:gd name="connsiteX44" fmla="*/ 103801 w 143340"/>
                <a:gd name="connsiteY44" fmla="*/ 86219 h 150250"/>
                <a:gd name="connsiteX45" fmla="*/ 37390 w 143340"/>
                <a:gd name="connsiteY45" fmla="*/ 86219 h 150250"/>
                <a:gd name="connsiteX46" fmla="*/ 68023 w 143340"/>
                <a:gd name="connsiteY46" fmla="*/ 20269 h 150250"/>
                <a:gd name="connsiteX47" fmla="*/ 77083 w 143340"/>
                <a:gd name="connsiteY47" fmla="*/ 44300 h 150250"/>
                <a:gd name="connsiteX48" fmla="*/ 66641 w 143340"/>
                <a:gd name="connsiteY48" fmla="*/ 47064 h 150250"/>
                <a:gd name="connsiteX49" fmla="*/ 58273 w 143340"/>
                <a:gd name="connsiteY49" fmla="*/ 22419 h 150250"/>
                <a:gd name="connsiteX50" fmla="*/ 68023 w 143340"/>
                <a:gd name="connsiteY50" fmla="*/ 20269 h 1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340" h="150250">
                  <a:moveTo>
                    <a:pt x="113168" y="76085"/>
                  </a:moveTo>
                  <a:lnTo>
                    <a:pt x="121229" y="80768"/>
                  </a:lnTo>
                  <a:cubicBezTo>
                    <a:pt x="120922" y="81536"/>
                    <a:pt x="119924" y="82073"/>
                    <a:pt x="119003" y="82381"/>
                  </a:cubicBezTo>
                  <a:cubicBezTo>
                    <a:pt x="110480" y="99348"/>
                    <a:pt x="97429" y="112707"/>
                    <a:pt x="81613" y="122995"/>
                  </a:cubicBezTo>
                  <a:cubicBezTo>
                    <a:pt x="99348" y="131210"/>
                    <a:pt x="120308" y="136891"/>
                    <a:pt x="143341" y="139732"/>
                  </a:cubicBezTo>
                  <a:cubicBezTo>
                    <a:pt x="140960" y="142342"/>
                    <a:pt x="138043" y="147026"/>
                    <a:pt x="136431" y="150250"/>
                  </a:cubicBezTo>
                  <a:cubicBezTo>
                    <a:pt x="111632" y="146565"/>
                    <a:pt x="89367" y="139579"/>
                    <a:pt x="70634" y="129444"/>
                  </a:cubicBezTo>
                  <a:cubicBezTo>
                    <a:pt x="51593" y="139425"/>
                    <a:pt x="29559" y="146028"/>
                    <a:pt x="6449" y="150250"/>
                  </a:cubicBezTo>
                  <a:cubicBezTo>
                    <a:pt x="5144" y="147333"/>
                    <a:pt x="2227" y="142496"/>
                    <a:pt x="0" y="140116"/>
                  </a:cubicBezTo>
                  <a:cubicBezTo>
                    <a:pt x="21421" y="136891"/>
                    <a:pt x="42227" y="131440"/>
                    <a:pt x="59962" y="122995"/>
                  </a:cubicBezTo>
                  <a:cubicBezTo>
                    <a:pt x="46603" y="113936"/>
                    <a:pt x="35624" y="103033"/>
                    <a:pt x="27409" y="89828"/>
                  </a:cubicBezTo>
                  <a:lnTo>
                    <a:pt x="35931" y="86296"/>
                  </a:lnTo>
                  <a:lnTo>
                    <a:pt x="19501" y="86296"/>
                  </a:lnTo>
                  <a:lnTo>
                    <a:pt x="19501" y="76622"/>
                  </a:lnTo>
                  <a:lnTo>
                    <a:pt x="111095" y="76622"/>
                  </a:lnTo>
                  <a:lnTo>
                    <a:pt x="113168" y="76085"/>
                  </a:lnTo>
                  <a:close/>
                  <a:moveTo>
                    <a:pt x="10825" y="56891"/>
                  </a:moveTo>
                  <a:lnTo>
                    <a:pt x="10825" y="81229"/>
                  </a:lnTo>
                  <a:lnTo>
                    <a:pt x="537" y="81229"/>
                  </a:lnTo>
                  <a:lnTo>
                    <a:pt x="537" y="47217"/>
                  </a:lnTo>
                  <a:lnTo>
                    <a:pt x="26795" y="47217"/>
                  </a:lnTo>
                  <a:cubicBezTo>
                    <a:pt x="24722" y="41075"/>
                    <a:pt x="20038" y="32399"/>
                    <a:pt x="15662" y="25797"/>
                  </a:cubicBezTo>
                  <a:lnTo>
                    <a:pt x="25336" y="22879"/>
                  </a:lnTo>
                  <a:cubicBezTo>
                    <a:pt x="30173" y="29789"/>
                    <a:pt x="35317" y="39156"/>
                    <a:pt x="37236" y="45144"/>
                  </a:cubicBezTo>
                  <a:lnTo>
                    <a:pt x="31094" y="47217"/>
                  </a:lnTo>
                  <a:lnTo>
                    <a:pt x="99425" y="47217"/>
                  </a:lnTo>
                  <a:cubicBezTo>
                    <a:pt x="105029" y="39002"/>
                    <a:pt x="111862" y="26872"/>
                    <a:pt x="115701" y="18503"/>
                  </a:cubicBezTo>
                  <a:lnTo>
                    <a:pt x="128600" y="23340"/>
                  </a:lnTo>
                  <a:cubicBezTo>
                    <a:pt x="128139" y="24338"/>
                    <a:pt x="126834" y="24645"/>
                    <a:pt x="125221" y="24645"/>
                  </a:cubicBezTo>
                  <a:cubicBezTo>
                    <a:pt x="121690" y="31248"/>
                    <a:pt x="116008" y="39924"/>
                    <a:pt x="110864" y="47217"/>
                  </a:cubicBezTo>
                  <a:lnTo>
                    <a:pt x="140039" y="47217"/>
                  </a:lnTo>
                  <a:lnTo>
                    <a:pt x="140039" y="81229"/>
                  </a:lnTo>
                  <a:lnTo>
                    <a:pt x="129367" y="81229"/>
                  </a:lnTo>
                  <a:lnTo>
                    <a:pt x="129367" y="56891"/>
                  </a:lnTo>
                  <a:lnTo>
                    <a:pt x="10825" y="56891"/>
                  </a:lnTo>
                  <a:close/>
                  <a:moveTo>
                    <a:pt x="130596" y="9444"/>
                  </a:moveTo>
                  <a:cubicBezTo>
                    <a:pt x="130135" y="9751"/>
                    <a:pt x="129598" y="9904"/>
                    <a:pt x="128830" y="9904"/>
                  </a:cubicBezTo>
                  <a:cubicBezTo>
                    <a:pt x="128369" y="9904"/>
                    <a:pt x="127832" y="9751"/>
                    <a:pt x="127218" y="9597"/>
                  </a:cubicBezTo>
                  <a:cubicBezTo>
                    <a:pt x="97736" y="15586"/>
                    <a:pt x="47064" y="19885"/>
                    <a:pt x="4683" y="21651"/>
                  </a:cubicBezTo>
                  <a:cubicBezTo>
                    <a:pt x="4530" y="18887"/>
                    <a:pt x="3071" y="14895"/>
                    <a:pt x="2073" y="12284"/>
                  </a:cubicBezTo>
                  <a:cubicBezTo>
                    <a:pt x="44146" y="10518"/>
                    <a:pt x="94588" y="5989"/>
                    <a:pt x="122304" y="0"/>
                  </a:cubicBezTo>
                  <a:lnTo>
                    <a:pt x="130596" y="9444"/>
                  </a:lnTo>
                  <a:close/>
                  <a:moveTo>
                    <a:pt x="37390" y="86219"/>
                  </a:moveTo>
                  <a:cubicBezTo>
                    <a:pt x="45298" y="98657"/>
                    <a:pt x="56737" y="108945"/>
                    <a:pt x="70941" y="117314"/>
                  </a:cubicBezTo>
                  <a:cubicBezTo>
                    <a:pt x="84607" y="109252"/>
                    <a:pt x="96123" y="98964"/>
                    <a:pt x="103801" y="86219"/>
                  </a:cubicBezTo>
                  <a:lnTo>
                    <a:pt x="37390" y="86219"/>
                  </a:lnTo>
                  <a:close/>
                  <a:moveTo>
                    <a:pt x="68023" y="20269"/>
                  </a:moveTo>
                  <a:cubicBezTo>
                    <a:pt x="71862" y="27870"/>
                    <a:pt x="75931" y="38158"/>
                    <a:pt x="77083" y="44300"/>
                  </a:cubicBezTo>
                  <a:lnTo>
                    <a:pt x="66641" y="47064"/>
                  </a:lnTo>
                  <a:cubicBezTo>
                    <a:pt x="65643" y="40614"/>
                    <a:pt x="61958" y="30327"/>
                    <a:pt x="58273" y="22419"/>
                  </a:cubicBezTo>
                  <a:lnTo>
                    <a:pt x="68023" y="2026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CD9CBD3B-C528-4BCA-BD5B-429D9FA2D68A}"/>
                </a:ext>
              </a:extLst>
            </p:cNvPr>
            <p:cNvSpPr/>
            <p:nvPr/>
          </p:nvSpPr>
          <p:spPr>
            <a:xfrm>
              <a:off x="1647762" y="3084737"/>
              <a:ext cx="152937" cy="150096"/>
            </a:xfrm>
            <a:custGeom>
              <a:avLst/>
              <a:gdLst>
                <a:gd name="connsiteX0" fmla="*/ 129982 w 152937"/>
                <a:gd name="connsiteY0" fmla="*/ 8292 h 150096"/>
                <a:gd name="connsiteX1" fmla="*/ 126757 w 152937"/>
                <a:gd name="connsiteY1" fmla="*/ 9290 h 150096"/>
                <a:gd name="connsiteX2" fmla="*/ 103724 w 152937"/>
                <a:gd name="connsiteY2" fmla="*/ 28330 h 150096"/>
                <a:gd name="connsiteX3" fmla="*/ 115010 w 152937"/>
                <a:gd name="connsiteY3" fmla="*/ 41843 h 150096"/>
                <a:gd name="connsiteX4" fmla="*/ 139502 w 152937"/>
                <a:gd name="connsiteY4" fmla="*/ 19885 h 150096"/>
                <a:gd name="connsiteX5" fmla="*/ 149329 w 152937"/>
                <a:gd name="connsiteY5" fmla="*/ 27102 h 150096"/>
                <a:gd name="connsiteX6" fmla="*/ 145951 w 152937"/>
                <a:gd name="connsiteY6" fmla="*/ 27946 h 150096"/>
                <a:gd name="connsiteX7" fmla="*/ 121306 w 152937"/>
                <a:gd name="connsiteY7" fmla="*/ 47755 h 150096"/>
                <a:gd name="connsiteX8" fmla="*/ 152937 w 152937"/>
                <a:gd name="connsiteY8" fmla="*/ 67409 h 150096"/>
                <a:gd name="connsiteX9" fmla="*/ 145490 w 152937"/>
                <a:gd name="connsiteY9" fmla="*/ 76622 h 150096"/>
                <a:gd name="connsiteX10" fmla="*/ 121766 w 152937"/>
                <a:gd name="connsiteY10" fmla="*/ 62265 h 150096"/>
                <a:gd name="connsiteX11" fmla="*/ 121766 w 152937"/>
                <a:gd name="connsiteY11" fmla="*/ 68407 h 150096"/>
                <a:gd name="connsiteX12" fmla="*/ 101421 w 152937"/>
                <a:gd name="connsiteY12" fmla="*/ 68407 h 150096"/>
                <a:gd name="connsiteX13" fmla="*/ 101421 w 152937"/>
                <a:gd name="connsiteY13" fmla="*/ 94050 h 150096"/>
                <a:gd name="connsiteX14" fmla="*/ 141114 w 152937"/>
                <a:gd name="connsiteY14" fmla="*/ 94050 h 150096"/>
                <a:gd name="connsiteX15" fmla="*/ 141114 w 152937"/>
                <a:gd name="connsiteY15" fmla="*/ 104185 h 150096"/>
                <a:gd name="connsiteX16" fmla="*/ 101421 w 152937"/>
                <a:gd name="connsiteY16" fmla="*/ 104185 h 150096"/>
                <a:gd name="connsiteX17" fmla="*/ 101421 w 152937"/>
                <a:gd name="connsiteY17" fmla="*/ 132054 h 150096"/>
                <a:gd name="connsiteX18" fmla="*/ 108177 w 152937"/>
                <a:gd name="connsiteY18" fmla="*/ 138043 h 150096"/>
                <a:gd name="connsiteX19" fmla="*/ 128139 w 152937"/>
                <a:gd name="connsiteY19" fmla="*/ 138043 h 150096"/>
                <a:gd name="connsiteX20" fmla="*/ 134895 w 152937"/>
                <a:gd name="connsiteY20" fmla="*/ 116930 h 150096"/>
                <a:gd name="connsiteX21" fmla="*/ 144722 w 152937"/>
                <a:gd name="connsiteY21" fmla="*/ 121459 h 150096"/>
                <a:gd name="connsiteX22" fmla="*/ 128907 w 152937"/>
                <a:gd name="connsiteY22" fmla="*/ 148024 h 150096"/>
                <a:gd name="connsiteX23" fmla="*/ 106795 w 152937"/>
                <a:gd name="connsiteY23" fmla="*/ 148024 h 150096"/>
                <a:gd name="connsiteX24" fmla="*/ 90212 w 152937"/>
                <a:gd name="connsiteY24" fmla="*/ 132054 h 150096"/>
                <a:gd name="connsiteX25" fmla="*/ 90212 w 152937"/>
                <a:gd name="connsiteY25" fmla="*/ 104185 h 150096"/>
                <a:gd name="connsiteX26" fmla="*/ 59117 w 152937"/>
                <a:gd name="connsiteY26" fmla="*/ 104185 h 150096"/>
                <a:gd name="connsiteX27" fmla="*/ 14280 w 152937"/>
                <a:gd name="connsiteY27" fmla="*/ 150097 h 150096"/>
                <a:gd name="connsiteX28" fmla="*/ 7371 w 152937"/>
                <a:gd name="connsiteY28" fmla="*/ 141575 h 150096"/>
                <a:gd name="connsiteX29" fmla="*/ 47985 w 152937"/>
                <a:gd name="connsiteY29" fmla="*/ 104185 h 150096"/>
                <a:gd name="connsiteX30" fmla="*/ 10595 w 152937"/>
                <a:gd name="connsiteY30" fmla="*/ 104185 h 150096"/>
                <a:gd name="connsiteX31" fmla="*/ 10595 w 152937"/>
                <a:gd name="connsiteY31" fmla="*/ 94050 h 150096"/>
                <a:gd name="connsiteX32" fmla="*/ 49137 w 152937"/>
                <a:gd name="connsiteY32" fmla="*/ 94050 h 150096"/>
                <a:gd name="connsiteX33" fmla="*/ 49137 w 152937"/>
                <a:gd name="connsiteY33" fmla="*/ 68407 h 150096"/>
                <a:gd name="connsiteX34" fmla="*/ 31094 w 152937"/>
                <a:gd name="connsiteY34" fmla="*/ 68407 h 150096"/>
                <a:gd name="connsiteX35" fmla="*/ 31094 w 152937"/>
                <a:gd name="connsiteY35" fmla="*/ 63263 h 150096"/>
                <a:gd name="connsiteX36" fmla="*/ 6756 w 152937"/>
                <a:gd name="connsiteY36" fmla="*/ 78081 h 150096"/>
                <a:gd name="connsiteX37" fmla="*/ 0 w 152937"/>
                <a:gd name="connsiteY37" fmla="*/ 69866 h 150096"/>
                <a:gd name="connsiteX38" fmla="*/ 33551 w 152937"/>
                <a:gd name="connsiteY38" fmla="*/ 47447 h 150096"/>
                <a:gd name="connsiteX39" fmla="*/ 12898 w 152937"/>
                <a:gd name="connsiteY39" fmla="*/ 29559 h 150096"/>
                <a:gd name="connsiteX40" fmla="*/ 19808 w 152937"/>
                <a:gd name="connsiteY40" fmla="*/ 23724 h 150096"/>
                <a:gd name="connsiteX41" fmla="*/ 40307 w 152937"/>
                <a:gd name="connsiteY41" fmla="*/ 40461 h 150096"/>
                <a:gd name="connsiteX42" fmla="*/ 56737 w 152937"/>
                <a:gd name="connsiteY42" fmla="*/ 16276 h 150096"/>
                <a:gd name="connsiteX43" fmla="*/ 14204 w 152937"/>
                <a:gd name="connsiteY43" fmla="*/ 16276 h 150096"/>
                <a:gd name="connsiteX44" fmla="*/ 14204 w 152937"/>
                <a:gd name="connsiteY44" fmla="*/ 6603 h 150096"/>
                <a:gd name="connsiteX45" fmla="*/ 62726 w 152937"/>
                <a:gd name="connsiteY45" fmla="*/ 6603 h 150096"/>
                <a:gd name="connsiteX46" fmla="*/ 64645 w 152937"/>
                <a:gd name="connsiteY46" fmla="*/ 5989 h 150096"/>
                <a:gd name="connsiteX47" fmla="*/ 72246 w 152937"/>
                <a:gd name="connsiteY47" fmla="*/ 9827 h 150096"/>
                <a:gd name="connsiteX48" fmla="*/ 70480 w 152937"/>
                <a:gd name="connsiteY48" fmla="*/ 11593 h 150096"/>
                <a:gd name="connsiteX49" fmla="*/ 37236 w 152937"/>
                <a:gd name="connsiteY49" fmla="*/ 58043 h 150096"/>
                <a:gd name="connsiteX50" fmla="*/ 116546 w 152937"/>
                <a:gd name="connsiteY50" fmla="*/ 58043 h 150096"/>
                <a:gd name="connsiteX51" fmla="*/ 78695 w 152937"/>
                <a:gd name="connsiteY51" fmla="*/ 2918 h 150096"/>
                <a:gd name="connsiteX52" fmla="*/ 88215 w 152937"/>
                <a:gd name="connsiteY52" fmla="*/ 0 h 150096"/>
                <a:gd name="connsiteX53" fmla="*/ 98887 w 152937"/>
                <a:gd name="connsiteY53" fmla="*/ 21113 h 150096"/>
                <a:gd name="connsiteX54" fmla="*/ 120154 w 152937"/>
                <a:gd name="connsiteY54" fmla="*/ 998 h 150096"/>
                <a:gd name="connsiteX55" fmla="*/ 129982 w 152937"/>
                <a:gd name="connsiteY55" fmla="*/ 8292 h 150096"/>
                <a:gd name="connsiteX56" fmla="*/ 90288 w 152937"/>
                <a:gd name="connsiteY56" fmla="*/ 94050 h 150096"/>
                <a:gd name="connsiteX57" fmla="*/ 90288 w 152937"/>
                <a:gd name="connsiteY57" fmla="*/ 68407 h 150096"/>
                <a:gd name="connsiteX58" fmla="*/ 59962 w 152937"/>
                <a:gd name="connsiteY58" fmla="*/ 68407 h 150096"/>
                <a:gd name="connsiteX59" fmla="*/ 59962 w 152937"/>
                <a:gd name="connsiteY59" fmla="*/ 94050 h 150096"/>
                <a:gd name="connsiteX60" fmla="*/ 90288 w 152937"/>
                <a:gd name="connsiteY60" fmla="*/ 94050 h 15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2937" h="150096">
                  <a:moveTo>
                    <a:pt x="129982" y="8292"/>
                  </a:moveTo>
                  <a:cubicBezTo>
                    <a:pt x="129521" y="9059"/>
                    <a:pt x="128216" y="9444"/>
                    <a:pt x="126757" y="9290"/>
                  </a:cubicBezTo>
                  <a:cubicBezTo>
                    <a:pt x="120768" y="14895"/>
                    <a:pt x="111479" y="22649"/>
                    <a:pt x="103724" y="28330"/>
                  </a:cubicBezTo>
                  <a:cubicBezTo>
                    <a:pt x="107102" y="33167"/>
                    <a:pt x="110941" y="37697"/>
                    <a:pt x="115010" y="41843"/>
                  </a:cubicBezTo>
                  <a:cubicBezTo>
                    <a:pt x="123225" y="35547"/>
                    <a:pt x="133360" y="26488"/>
                    <a:pt x="139502" y="19885"/>
                  </a:cubicBezTo>
                  <a:lnTo>
                    <a:pt x="149329" y="27102"/>
                  </a:lnTo>
                  <a:cubicBezTo>
                    <a:pt x="148715" y="27946"/>
                    <a:pt x="147256" y="28100"/>
                    <a:pt x="145951" y="27946"/>
                  </a:cubicBezTo>
                  <a:cubicBezTo>
                    <a:pt x="139809" y="33781"/>
                    <a:pt x="129521" y="41843"/>
                    <a:pt x="121306" y="47755"/>
                  </a:cubicBezTo>
                  <a:cubicBezTo>
                    <a:pt x="130672" y="56123"/>
                    <a:pt x="141421" y="62879"/>
                    <a:pt x="152937" y="67409"/>
                  </a:cubicBezTo>
                  <a:cubicBezTo>
                    <a:pt x="150557" y="69636"/>
                    <a:pt x="147103" y="73705"/>
                    <a:pt x="145490" y="76622"/>
                  </a:cubicBezTo>
                  <a:cubicBezTo>
                    <a:pt x="137122" y="72937"/>
                    <a:pt x="129214" y="68100"/>
                    <a:pt x="121766" y="62265"/>
                  </a:cubicBezTo>
                  <a:lnTo>
                    <a:pt x="121766" y="68407"/>
                  </a:lnTo>
                  <a:lnTo>
                    <a:pt x="101421" y="68407"/>
                  </a:lnTo>
                  <a:lnTo>
                    <a:pt x="101421" y="94050"/>
                  </a:lnTo>
                  <a:lnTo>
                    <a:pt x="141114" y="94050"/>
                  </a:lnTo>
                  <a:lnTo>
                    <a:pt x="141114" y="104185"/>
                  </a:lnTo>
                  <a:lnTo>
                    <a:pt x="101421" y="104185"/>
                  </a:lnTo>
                  <a:lnTo>
                    <a:pt x="101421" y="132054"/>
                  </a:lnTo>
                  <a:cubicBezTo>
                    <a:pt x="101421" y="137198"/>
                    <a:pt x="102419" y="138043"/>
                    <a:pt x="108177" y="138043"/>
                  </a:cubicBezTo>
                  <a:lnTo>
                    <a:pt x="128139" y="138043"/>
                  </a:lnTo>
                  <a:cubicBezTo>
                    <a:pt x="133436" y="138043"/>
                    <a:pt x="134281" y="134818"/>
                    <a:pt x="134895" y="116930"/>
                  </a:cubicBezTo>
                  <a:cubicBezTo>
                    <a:pt x="137275" y="118849"/>
                    <a:pt x="141805" y="120615"/>
                    <a:pt x="144722" y="121459"/>
                  </a:cubicBezTo>
                  <a:cubicBezTo>
                    <a:pt x="143571" y="142266"/>
                    <a:pt x="140730" y="148024"/>
                    <a:pt x="128907" y="148024"/>
                  </a:cubicBezTo>
                  <a:lnTo>
                    <a:pt x="106795" y="148024"/>
                  </a:lnTo>
                  <a:cubicBezTo>
                    <a:pt x="93590" y="148024"/>
                    <a:pt x="90212" y="144646"/>
                    <a:pt x="90212" y="132054"/>
                  </a:cubicBezTo>
                  <a:lnTo>
                    <a:pt x="90212" y="104185"/>
                  </a:lnTo>
                  <a:lnTo>
                    <a:pt x="59117" y="104185"/>
                  </a:lnTo>
                  <a:cubicBezTo>
                    <a:pt x="56507" y="122074"/>
                    <a:pt x="46680" y="138657"/>
                    <a:pt x="14280" y="150097"/>
                  </a:cubicBezTo>
                  <a:cubicBezTo>
                    <a:pt x="12975" y="147486"/>
                    <a:pt x="9751" y="143494"/>
                    <a:pt x="7371" y="141575"/>
                  </a:cubicBezTo>
                  <a:cubicBezTo>
                    <a:pt x="35931" y="131901"/>
                    <a:pt x="45221" y="118388"/>
                    <a:pt x="47985" y="104185"/>
                  </a:cubicBezTo>
                  <a:lnTo>
                    <a:pt x="10595" y="104185"/>
                  </a:lnTo>
                  <a:lnTo>
                    <a:pt x="10595" y="94050"/>
                  </a:lnTo>
                  <a:lnTo>
                    <a:pt x="49137" y="94050"/>
                  </a:lnTo>
                  <a:lnTo>
                    <a:pt x="49137" y="68407"/>
                  </a:lnTo>
                  <a:lnTo>
                    <a:pt x="31094" y="68407"/>
                  </a:lnTo>
                  <a:lnTo>
                    <a:pt x="31094" y="63263"/>
                  </a:lnTo>
                  <a:cubicBezTo>
                    <a:pt x="23340" y="69252"/>
                    <a:pt x="14971" y="74242"/>
                    <a:pt x="6756" y="78081"/>
                  </a:cubicBezTo>
                  <a:cubicBezTo>
                    <a:pt x="5298" y="75471"/>
                    <a:pt x="2227" y="71939"/>
                    <a:pt x="0" y="69866"/>
                  </a:cubicBezTo>
                  <a:cubicBezTo>
                    <a:pt x="11440" y="65029"/>
                    <a:pt x="23186" y="57275"/>
                    <a:pt x="33551" y="47447"/>
                  </a:cubicBezTo>
                  <a:cubicBezTo>
                    <a:pt x="28407" y="42150"/>
                    <a:pt x="20038" y="34856"/>
                    <a:pt x="12898" y="29559"/>
                  </a:cubicBezTo>
                  <a:lnTo>
                    <a:pt x="19808" y="23724"/>
                  </a:lnTo>
                  <a:cubicBezTo>
                    <a:pt x="26718" y="28561"/>
                    <a:pt x="35087" y="35317"/>
                    <a:pt x="40307" y="40461"/>
                  </a:cubicBezTo>
                  <a:cubicBezTo>
                    <a:pt x="46910" y="33014"/>
                    <a:pt x="52591" y="24952"/>
                    <a:pt x="56737" y="16276"/>
                  </a:cubicBezTo>
                  <a:lnTo>
                    <a:pt x="14204" y="16276"/>
                  </a:lnTo>
                  <a:lnTo>
                    <a:pt x="14204" y="6603"/>
                  </a:lnTo>
                  <a:lnTo>
                    <a:pt x="62726" y="6603"/>
                  </a:lnTo>
                  <a:lnTo>
                    <a:pt x="64645" y="5989"/>
                  </a:lnTo>
                  <a:cubicBezTo>
                    <a:pt x="68868" y="8369"/>
                    <a:pt x="70634" y="9213"/>
                    <a:pt x="72246" y="9827"/>
                  </a:cubicBezTo>
                  <a:cubicBezTo>
                    <a:pt x="72092" y="10672"/>
                    <a:pt x="71248" y="11286"/>
                    <a:pt x="70480" y="11593"/>
                  </a:cubicBezTo>
                  <a:cubicBezTo>
                    <a:pt x="63570" y="29789"/>
                    <a:pt x="51440" y="45605"/>
                    <a:pt x="37236" y="58043"/>
                  </a:cubicBezTo>
                  <a:lnTo>
                    <a:pt x="116546" y="58043"/>
                  </a:lnTo>
                  <a:cubicBezTo>
                    <a:pt x="100269" y="43685"/>
                    <a:pt x="87064" y="24492"/>
                    <a:pt x="78695" y="2918"/>
                  </a:cubicBezTo>
                  <a:lnTo>
                    <a:pt x="88215" y="0"/>
                  </a:lnTo>
                  <a:cubicBezTo>
                    <a:pt x="91133" y="7447"/>
                    <a:pt x="94665" y="14511"/>
                    <a:pt x="98887" y="21113"/>
                  </a:cubicBezTo>
                  <a:cubicBezTo>
                    <a:pt x="106335" y="15125"/>
                    <a:pt x="114857" y="7063"/>
                    <a:pt x="120154" y="998"/>
                  </a:cubicBezTo>
                  <a:lnTo>
                    <a:pt x="129982" y="8292"/>
                  </a:lnTo>
                  <a:close/>
                  <a:moveTo>
                    <a:pt x="90288" y="94050"/>
                  </a:moveTo>
                  <a:lnTo>
                    <a:pt x="90288" y="68407"/>
                  </a:lnTo>
                  <a:lnTo>
                    <a:pt x="59962" y="68407"/>
                  </a:lnTo>
                  <a:lnTo>
                    <a:pt x="59962" y="94050"/>
                  </a:lnTo>
                  <a:lnTo>
                    <a:pt x="90288" y="9405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8C9ECB14-C300-4618-A961-6B563AC4F50E}"/>
                </a:ext>
              </a:extLst>
            </p:cNvPr>
            <p:cNvSpPr/>
            <p:nvPr/>
          </p:nvSpPr>
          <p:spPr>
            <a:xfrm>
              <a:off x="1809989" y="3083815"/>
              <a:ext cx="150250" cy="148868"/>
            </a:xfrm>
            <a:custGeom>
              <a:avLst/>
              <a:gdLst>
                <a:gd name="connsiteX0" fmla="*/ 5681 w 150250"/>
                <a:gd name="connsiteY0" fmla="*/ 46142 h 148868"/>
                <a:gd name="connsiteX1" fmla="*/ 37927 w 150250"/>
                <a:gd name="connsiteY1" fmla="*/ 61267 h 148868"/>
                <a:gd name="connsiteX2" fmla="*/ 31939 w 150250"/>
                <a:gd name="connsiteY2" fmla="*/ 70634 h 148868"/>
                <a:gd name="connsiteX3" fmla="*/ 0 w 150250"/>
                <a:gd name="connsiteY3" fmla="*/ 54357 h 148868"/>
                <a:gd name="connsiteX4" fmla="*/ 5681 w 150250"/>
                <a:gd name="connsiteY4" fmla="*/ 46142 h 148868"/>
                <a:gd name="connsiteX5" fmla="*/ 5835 w 150250"/>
                <a:gd name="connsiteY5" fmla="*/ 140577 h 148868"/>
                <a:gd name="connsiteX6" fmla="*/ 37083 w 150250"/>
                <a:gd name="connsiteY6" fmla="*/ 87678 h 148868"/>
                <a:gd name="connsiteX7" fmla="*/ 44991 w 150250"/>
                <a:gd name="connsiteY7" fmla="*/ 94895 h 148868"/>
                <a:gd name="connsiteX8" fmla="*/ 16584 w 150250"/>
                <a:gd name="connsiteY8" fmla="*/ 144876 h 148868"/>
                <a:gd name="connsiteX9" fmla="*/ 17351 w 150250"/>
                <a:gd name="connsiteY9" fmla="*/ 146949 h 148868"/>
                <a:gd name="connsiteX10" fmla="*/ 16584 w 150250"/>
                <a:gd name="connsiteY10" fmla="*/ 148868 h 148868"/>
                <a:gd name="connsiteX11" fmla="*/ 5835 w 150250"/>
                <a:gd name="connsiteY11" fmla="*/ 140577 h 148868"/>
                <a:gd name="connsiteX12" fmla="*/ 15202 w 150250"/>
                <a:gd name="connsiteY12" fmla="*/ 1766 h 148868"/>
                <a:gd name="connsiteX13" fmla="*/ 46449 w 150250"/>
                <a:gd name="connsiteY13" fmla="*/ 19040 h 148868"/>
                <a:gd name="connsiteX14" fmla="*/ 40154 w 150250"/>
                <a:gd name="connsiteY14" fmla="*/ 28253 h 148868"/>
                <a:gd name="connsiteX15" fmla="*/ 9213 w 150250"/>
                <a:gd name="connsiteY15" fmla="*/ 9904 h 148868"/>
                <a:gd name="connsiteX16" fmla="*/ 15202 w 150250"/>
                <a:gd name="connsiteY16" fmla="*/ 1766 h 148868"/>
                <a:gd name="connsiteX17" fmla="*/ 101882 w 150250"/>
                <a:gd name="connsiteY17" fmla="*/ 134818 h 148868"/>
                <a:gd name="connsiteX18" fmla="*/ 150250 w 150250"/>
                <a:gd name="connsiteY18" fmla="*/ 134818 h 148868"/>
                <a:gd name="connsiteX19" fmla="*/ 150250 w 150250"/>
                <a:gd name="connsiteY19" fmla="*/ 145260 h 148868"/>
                <a:gd name="connsiteX20" fmla="*/ 42534 w 150250"/>
                <a:gd name="connsiteY20" fmla="*/ 145260 h 148868"/>
                <a:gd name="connsiteX21" fmla="*/ 42534 w 150250"/>
                <a:gd name="connsiteY21" fmla="*/ 134818 h 148868"/>
                <a:gd name="connsiteX22" fmla="*/ 90749 w 150250"/>
                <a:gd name="connsiteY22" fmla="*/ 134818 h 148868"/>
                <a:gd name="connsiteX23" fmla="*/ 90749 w 150250"/>
                <a:gd name="connsiteY23" fmla="*/ 93206 h 148868"/>
                <a:gd name="connsiteX24" fmla="*/ 53973 w 150250"/>
                <a:gd name="connsiteY24" fmla="*/ 93206 h 148868"/>
                <a:gd name="connsiteX25" fmla="*/ 53973 w 150250"/>
                <a:gd name="connsiteY25" fmla="*/ 82918 h 148868"/>
                <a:gd name="connsiteX26" fmla="*/ 90749 w 150250"/>
                <a:gd name="connsiteY26" fmla="*/ 82918 h 148868"/>
                <a:gd name="connsiteX27" fmla="*/ 90749 w 150250"/>
                <a:gd name="connsiteY27" fmla="*/ 46142 h 148868"/>
                <a:gd name="connsiteX28" fmla="*/ 48062 w 150250"/>
                <a:gd name="connsiteY28" fmla="*/ 46142 h 148868"/>
                <a:gd name="connsiteX29" fmla="*/ 48062 w 150250"/>
                <a:gd name="connsiteY29" fmla="*/ 35701 h 148868"/>
                <a:gd name="connsiteX30" fmla="*/ 146872 w 150250"/>
                <a:gd name="connsiteY30" fmla="*/ 35701 h 148868"/>
                <a:gd name="connsiteX31" fmla="*/ 146872 w 150250"/>
                <a:gd name="connsiteY31" fmla="*/ 46142 h 148868"/>
                <a:gd name="connsiteX32" fmla="*/ 101882 w 150250"/>
                <a:gd name="connsiteY32" fmla="*/ 46142 h 148868"/>
                <a:gd name="connsiteX33" fmla="*/ 101882 w 150250"/>
                <a:gd name="connsiteY33" fmla="*/ 82918 h 148868"/>
                <a:gd name="connsiteX34" fmla="*/ 140730 w 150250"/>
                <a:gd name="connsiteY34" fmla="*/ 82918 h 148868"/>
                <a:gd name="connsiteX35" fmla="*/ 140730 w 150250"/>
                <a:gd name="connsiteY35" fmla="*/ 93206 h 148868"/>
                <a:gd name="connsiteX36" fmla="*/ 101882 w 150250"/>
                <a:gd name="connsiteY36" fmla="*/ 93206 h 148868"/>
                <a:gd name="connsiteX37" fmla="*/ 101882 w 150250"/>
                <a:gd name="connsiteY37" fmla="*/ 134818 h 148868"/>
                <a:gd name="connsiteX38" fmla="*/ 76776 w 150250"/>
                <a:gd name="connsiteY38" fmla="*/ 0 h 148868"/>
                <a:gd name="connsiteX39" fmla="*/ 114626 w 150250"/>
                <a:gd name="connsiteY39" fmla="*/ 25797 h 148868"/>
                <a:gd name="connsiteX40" fmla="*/ 107026 w 150250"/>
                <a:gd name="connsiteY40" fmla="*/ 35010 h 148868"/>
                <a:gd name="connsiteX41" fmla="*/ 69636 w 150250"/>
                <a:gd name="connsiteY41" fmla="*/ 8215 h 148868"/>
                <a:gd name="connsiteX42" fmla="*/ 76776 w 150250"/>
                <a:gd name="connsiteY42" fmla="*/ 0 h 1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250" h="148868">
                  <a:moveTo>
                    <a:pt x="5681" y="46142"/>
                  </a:moveTo>
                  <a:cubicBezTo>
                    <a:pt x="16814" y="49674"/>
                    <a:pt x="30864" y="55969"/>
                    <a:pt x="37927" y="61267"/>
                  </a:cubicBezTo>
                  <a:lnTo>
                    <a:pt x="31939" y="70634"/>
                  </a:lnTo>
                  <a:cubicBezTo>
                    <a:pt x="25029" y="65336"/>
                    <a:pt x="11286" y="58350"/>
                    <a:pt x="0" y="54357"/>
                  </a:cubicBezTo>
                  <a:lnTo>
                    <a:pt x="5681" y="46142"/>
                  </a:lnTo>
                  <a:close/>
                  <a:moveTo>
                    <a:pt x="5835" y="140577"/>
                  </a:moveTo>
                  <a:cubicBezTo>
                    <a:pt x="14664" y="127985"/>
                    <a:pt x="27793" y="106258"/>
                    <a:pt x="37083" y="87678"/>
                  </a:cubicBezTo>
                  <a:lnTo>
                    <a:pt x="44991" y="94895"/>
                  </a:lnTo>
                  <a:cubicBezTo>
                    <a:pt x="36469" y="112016"/>
                    <a:pt x="24875" y="132285"/>
                    <a:pt x="16584" y="144876"/>
                  </a:cubicBezTo>
                  <a:cubicBezTo>
                    <a:pt x="17044" y="145720"/>
                    <a:pt x="17351" y="146335"/>
                    <a:pt x="17351" y="146949"/>
                  </a:cubicBezTo>
                  <a:cubicBezTo>
                    <a:pt x="17351" y="147717"/>
                    <a:pt x="17044" y="148408"/>
                    <a:pt x="16584" y="148868"/>
                  </a:cubicBezTo>
                  <a:lnTo>
                    <a:pt x="5835" y="140577"/>
                  </a:lnTo>
                  <a:close/>
                  <a:moveTo>
                    <a:pt x="15202" y="1766"/>
                  </a:moveTo>
                  <a:cubicBezTo>
                    <a:pt x="26181" y="5989"/>
                    <a:pt x="39693" y="13205"/>
                    <a:pt x="46449" y="19040"/>
                  </a:cubicBezTo>
                  <a:lnTo>
                    <a:pt x="40154" y="28253"/>
                  </a:lnTo>
                  <a:cubicBezTo>
                    <a:pt x="33551" y="22111"/>
                    <a:pt x="20346" y="14357"/>
                    <a:pt x="9213" y="9904"/>
                  </a:cubicBezTo>
                  <a:lnTo>
                    <a:pt x="15202" y="1766"/>
                  </a:lnTo>
                  <a:close/>
                  <a:moveTo>
                    <a:pt x="101882" y="134818"/>
                  </a:moveTo>
                  <a:lnTo>
                    <a:pt x="150250" y="134818"/>
                  </a:lnTo>
                  <a:lnTo>
                    <a:pt x="150250" y="145260"/>
                  </a:lnTo>
                  <a:lnTo>
                    <a:pt x="42534" y="145260"/>
                  </a:lnTo>
                  <a:lnTo>
                    <a:pt x="42534" y="134818"/>
                  </a:lnTo>
                  <a:lnTo>
                    <a:pt x="90749" y="134818"/>
                  </a:lnTo>
                  <a:lnTo>
                    <a:pt x="90749" y="93206"/>
                  </a:lnTo>
                  <a:lnTo>
                    <a:pt x="53973" y="93206"/>
                  </a:lnTo>
                  <a:lnTo>
                    <a:pt x="53973" y="82918"/>
                  </a:lnTo>
                  <a:lnTo>
                    <a:pt x="90749" y="82918"/>
                  </a:lnTo>
                  <a:lnTo>
                    <a:pt x="90749" y="46142"/>
                  </a:lnTo>
                  <a:lnTo>
                    <a:pt x="48062" y="46142"/>
                  </a:lnTo>
                  <a:lnTo>
                    <a:pt x="48062" y="35701"/>
                  </a:lnTo>
                  <a:lnTo>
                    <a:pt x="146872" y="35701"/>
                  </a:lnTo>
                  <a:lnTo>
                    <a:pt x="146872" y="46142"/>
                  </a:lnTo>
                  <a:lnTo>
                    <a:pt x="101882" y="46142"/>
                  </a:lnTo>
                  <a:lnTo>
                    <a:pt x="101882" y="82918"/>
                  </a:lnTo>
                  <a:lnTo>
                    <a:pt x="140730" y="82918"/>
                  </a:lnTo>
                  <a:lnTo>
                    <a:pt x="140730" y="93206"/>
                  </a:lnTo>
                  <a:lnTo>
                    <a:pt x="101882" y="93206"/>
                  </a:lnTo>
                  <a:lnTo>
                    <a:pt x="101882" y="134818"/>
                  </a:lnTo>
                  <a:close/>
                  <a:moveTo>
                    <a:pt x="76776" y="0"/>
                  </a:moveTo>
                  <a:cubicBezTo>
                    <a:pt x="90288" y="6910"/>
                    <a:pt x="106795" y="17735"/>
                    <a:pt x="114626" y="25797"/>
                  </a:cubicBezTo>
                  <a:lnTo>
                    <a:pt x="107026" y="35010"/>
                  </a:lnTo>
                  <a:cubicBezTo>
                    <a:pt x="99425" y="26795"/>
                    <a:pt x="83302" y="15355"/>
                    <a:pt x="69636" y="8215"/>
                  </a:cubicBezTo>
                  <a:lnTo>
                    <a:pt x="7677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904090E2-5625-411A-81C6-D4EB2F81332E}"/>
                </a:ext>
              </a:extLst>
            </p:cNvPr>
            <p:cNvSpPr/>
            <p:nvPr/>
          </p:nvSpPr>
          <p:spPr>
            <a:xfrm>
              <a:off x="1970758" y="3084122"/>
              <a:ext cx="148945" cy="149866"/>
            </a:xfrm>
            <a:custGeom>
              <a:avLst/>
              <a:gdLst>
                <a:gd name="connsiteX0" fmla="*/ 148945 w 148945"/>
                <a:gd name="connsiteY0" fmla="*/ 63187 h 149866"/>
                <a:gd name="connsiteX1" fmla="*/ 86219 w 148945"/>
                <a:gd name="connsiteY1" fmla="*/ 63187 h 149866"/>
                <a:gd name="connsiteX2" fmla="*/ 58657 w 148945"/>
                <a:gd name="connsiteY2" fmla="*/ 81075 h 149866"/>
                <a:gd name="connsiteX3" fmla="*/ 126219 w 148945"/>
                <a:gd name="connsiteY3" fmla="*/ 81075 h 149866"/>
                <a:gd name="connsiteX4" fmla="*/ 126219 w 148945"/>
                <a:gd name="connsiteY4" fmla="*/ 149252 h 149866"/>
                <a:gd name="connsiteX5" fmla="*/ 115394 w 148945"/>
                <a:gd name="connsiteY5" fmla="*/ 149252 h 149866"/>
                <a:gd name="connsiteX6" fmla="*/ 115394 w 148945"/>
                <a:gd name="connsiteY6" fmla="*/ 144416 h 149866"/>
                <a:gd name="connsiteX7" fmla="*/ 48829 w 148945"/>
                <a:gd name="connsiteY7" fmla="*/ 144416 h 149866"/>
                <a:gd name="connsiteX8" fmla="*/ 48829 w 148945"/>
                <a:gd name="connsiteY8" fmla="*/ 149867 h 149866"/>
                <a:gd name="connsiteX9" fmla="*/ 38388 w 148945"/>
                <a:gd name="connsiteY9" fmla="*/ 149867 h 149866"/>
                <a:gd name="connsiteX10" fmla="*/ 38388 w 148945"/>
                <a:gd name="connsiteY10" fmla="*/ 91824 h 149866"/>
                <a:gd name="connsiteX11" fmla="*/ 6449 w 148945"/>
                <a:gd name="connsiteY11" fmla="*/ 105874 h 149866"/>
                <a:gd name="connsiteX12" fmla="*/ 0 w 148945"/>
                <a:gd name="connsiteY12" fmla="*/ 97505 h 149866"/>
                <a:gd name="connsiteX13" fmla="*/ 68638 w 148945"/>
                <a:gd name="connsiteY13" fmla="*/ 63187 h 149866"/>
                <a:gd name="connsiteX14" fmla="*/ 2380 w 148945"/>
                <a:gd name="connsiteY14" fmla="*/ 63187 h 149866"/>
                <a:gd name="connsiteX15" fmla="*/ 2380 w 148945"/>
                <a:gd name="connsiteY15" fmla="*/ 53666 h 149866"/>
                <a:gd name="connsiteX16" fmla="*/ 59962 w 148945"/>
                <a:gd name="connsiteY16" fmla="*/ 53666 h 149866"/>
                <a:gd name="connsiteX17" fmla="*/ 59962 w 148945"/>
                <a:gd name="connsiteY17" fmla="*/ 31939 h 149866"/>
                <a:gd name="connsiteX18" fmla="*/ 17582 w 148945"/>
                <a:gd name="connsiteY18" fmla="*/ 31939 h 149866"/>
                <a:gd name="connsiteX19" fmla="*/ 17582 w 148945"/>
                <a:gd name="connsiteY19" fmla="*/ 22419 h 149866"/>
                <a:gd name="connsiteX20" fmla="*/ 59962 w 148945"/>
                <a:gd name="connsiteY20" fmla="*/ 22419 h 149866"/>
                <a:gd name="connsiteX21" fmla="*/ 59962 w 148945"/>
                <a:gd name="connsiteY21" fmla="*/ 0 h 149866"/>
                <a:gd name="connsiteX22" fmla="*/ 73858 w 148945"/>
                <a:gd name="connsiteY22" fmla="*/ 998 h 149866"/>
                <a:gd name="connsiteX23" fmla="*/ 70634 w 148945"/>
                <a:gd name="connsiteY23" fmla="*/ 3225 h 149866"/>
                <a:gd name="connsiteX24" fmla="*/ 70634 w 148945"/>
                <a:gd name="connsiteY24" fmla="*/ 22419 h 149866"/>
                <a:gd name="connsiteX25" fmla="*/ 112553 w 148945"/>
                <a:gd name="connsiteY25" fmla="*/ 22419 h 149866"/>
                <a:gd name="connsiteX26" fmla="*/ 112553 w 148945"/>
                <a:gd name="connsiteY26" fmla="*/ 27870 h 149866"/>
                <a:gd name="connsiteX27" fmla="*/ 131440 w 148945"/>
                <a:gd name="connsiteY27" fmla="*/ 6449 h 149866"/>
                <a:gd name="connsiteX28" fmla="*/ 142880 w 148945"/>
                <a:gd name="connsiteY28" fmla="*/ 13052 h 149866"/>
                <a:gd name="connsiteX29" fmla="*/ 140116 w 148945"/>
                <a:gd name="connsiteY29" fmla="*/ 14050 h 149866"/>
                <a:gd name="connsiteX30" fmla="*/ 138504 w 148945"/>
                <a:gd name="connsiteY30" fmla="*/ 13897 h 149866"/>
                <a:gd name="connsiteX31" fmla="*/ 98810 w 148945"/>
                <a:gd name="connsiteY31" fmla="*/ 53743 h 149866"/>
                <a:gd name="connsiteX32" fmla="*/ 148945 w 148945"/>
                <a:gd name="connsiteY32" fmla="*/ 53743 h 149866"/>
                <a:gd name="connsiteX33" fmla="*/ 148945 w 148945"/>
                <a:gd name="connsiteY33" fmla="*/ 63187 h 149866"/>
                <a:gd name="connsiteX34" fmla="*/ 115394 w 148945"/>
                <a:gd name="connsiteY34" fmla="*/ 107870 h 149866"/>
                <a:gd name="connsiteX35" fmla="*/ 115394 w 148945"/>
                <a:gd name="connsiteY35" fmla="*/ 90596 h 149866"/>
                <a:gd name="connsiteX36" fmla="*/ 48829 w 148945"/>
                <a:gd name="connsiteY36" fmla="*/ 90596 h 149866"/>
                <a:gd name="connsiteX37" fmla="*/ 48829 w 148945"/>
                <a:gd name="connsiteY37" fmla="*/ 107870 h 149866"/>
                <a:gd name="connsiteX38" fmla="*/ 115394 w 148945"/>
                <a:gd name="connsiteY38" fmla="*/ 107870 h 149866"/>
                <a:gd name="connsiteX39" fmla="*/ 48829 w 148945"/>
                <a:gd name="connsiteY39" fmla="*/ 134972 h 149866"/>
                <a:gd name="connsiteX40" fmla="*/ 115394 w 148945"/>
                <a:gd name="connsiteY40" fmla="*/ 134972 h 149866"/>
                <a:gd name="connsiteX41" fmla="*/ 115394 w 148945"/>
                <a:gd name="connsiteY41" fmla="*/ 116776 h 149866"/>
                <a:gd name="connsiteX42" fmla="*/ 48829 w 148945"/>
                <a:gd name="connsiteY42" fmla="*/ 116776 h 149866"/>
                <a:gd name="connsiteX43" fmla="*/ 48829 w 148945"/>
                <a:gd name="connsiteY43" fmla="*/ 134972 h 149866"/>
                <a:gd name="connsiteX44" fmla="*/ 70557 w 148945"/>
                <a:gd name="connsiteY44" fmla="*/ 53743 h 149866"/>
                <a:gd name="connsiteX45" fmla="*/ 82304 w 148945"/>
                <a:gd name="connsiteY45" fmla="*/ 53743 h 149866"/>
                <a:gd name="connsiteX46" fmla="*/ 108407 w 148945"/>
                <a:gd name="connsiteY46" fmla="*/ 32016 h 149866"/>
                <a:gd name="connsiteX47" fmla="*/ 70557 w 148945"/>
                <a:gd name="connsiteY47" fmla="*/ 32016 h 149866"/>
                <a:gd name="connsiteX48" fmla="*/ 70557 w 148945"/>
                <a:gd name="connsiteY48" fmla="*/ 53743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8945" h="149866">
                  <a:moveTo>
                    <a:pt x="148945" y="63187"/>
                  </a:moveTo>
                  <a:lnTo>
                    <a:pt x="86219" y="63187"/>
                  </a:lnTo>
                  <a:cubicBezTo>
                    <a:pt x="77390" y="69636"/>
                    <a:pt x="68177" y="75624"/>
                    <a:pt x="58657" y="81075"/>
                  </a:cubicBezTo>
                  <a:lnTo>
                    <a:pt x="126219" y="81075"/>
                  </a:lnTo>
                  <a:lnTo>
                    <a:pt x="126219" y="149252"/>
                  </a:lnTo>
                  <a:lnTo>
                    <a:pt x="115394" y="149252"/>
                  </a:lnTo>
                  <a:lnTo>
                    <a:pt x="115394" y="144416"/>
                  </a:lnTo>
                  <a:lnTo>
                    <a:pt x="48829" y="144416"/>
                  </a:lnTo>
                  <a:lnTo>
                    <a:pt x="48829" y="149867"/>
                  </a:lnTo>
                  <a:lnTo>
                    <a:pt x="38388" y="149867"/>
                  </a:lnTo>
                  <a:lnTo>
                    <a:pt x="38388" y="91824"/>
                  </a:lnTo>
                  <a:cubicBezTo>
                    <a:pt x="28100" y="96968"/>
                    <a:pt x="17275" y="101651"/>
                    <a:pt x="6449" y="105874"/>
                  </a:cubicBezTo>
                  <a:cubicBezTo>
                    <a:pt x="4990" y="103647"/>
                    <a:pt x="2227" y="99578"/>
                    <a:pt x="0" y="97505"/>
                  </a:cubicBezTo>
                  <a:cubicBezTo>
                    <a:pt x="23877" y="88830"/>
                    <a:pt x="47217" y="77160"/>
                    <a:pt x="68638" y="63187"/>
                  </a:cubicBezTo>
                  <a:lnTo>
                    <a:pt x="2380" y="63187"/>
                  </a:lnTo>
                  <a:lnTo>
                    <a:pt x="2380" y="53666"/>
                  </a:lnTo>
                  <a:lnTo>
                    <a:pt x="59962" y="53666"/>
                  </a:lnTo>
                  <a:lnTo>
                    <a:pt x="59962" y="31939"/>
                  </a:lnTo>
                  <a:lnTo>
                    <a:pt x="17582" y="31939"/>
                  </a:lnTo>
                  <a:lnTo>
                    <a:pt x="17582" y="22419"/>
                  </a:lnTo>
                  <a:lnTo>
                    <a:pt x="59962" y="22419"/>
                  </a:lnTo>
                  <a:lnTo>
                    <a:pt x="59962" y="0"/>
                  </a:lnTo>
                  <a:lnTo>
                    <a:pt x="73858" y="998"/>
                  </a:lnTo>
                  <a:cubicBezTo>
                    <a:pt x="73705" y="2150"/>
                    <a:pt x="72707" y="2918"/>
                    <a:pt x="70634" y="3225"/>
                  </a:cubicBezTo>
                  <a:lnTo>
                    <a:pt x="70634" y="22419"/>
                  </a:lnTo>
                  <a:lnTo>
                    <a:pt x="112553" y="22419"/>
                  </a:lnTo>
                  <a:lnTo>
                    <a:pt x="112553" y="27870"/>
                  </a:lnTo>
                  <a:cubicBezTo>
                    <a:pt x="119463" y="21113"/>
                    <a:pt x="125759" y="13820"/>
                    <a:pt x="131440" y="6449"/>
                  </a:cubicBezTo>
                  <a:lnTo>
                    <a:pt x="142880" y="13052"/>
                  </a:lnTo>
                  <a:cubicBezTo>
                    <a:pt x="142419" y="13666"/>
                    <a:pt x="141421" y="14050"/>
                    <a:pt x="140116" y="14050"/>
                  </a:cubicBezTo>
                  <a:cubicBezTo>
                    <a:pt x="139655" y="14050"/>
                    <a:pt x="139118" y="14050"/>
                    <a:pt x="138504" y="13897"/>
                  </a:cubicBezTo>
                  <a:cubicBezTo>
                    <a:pt x="127064" y="28407"/>
                    <a:pt x="113705" y="41613"/>
                    <a:pt x="98810" y="53743"/>
                  </a:cubicBezTo>
                  <a:lnTo>
                    <a:pt x="148945" y="53743"/>
                  </a:lnTo>
                  <a:lnTo>
                    <a:pt x="148945" y="63187"/>
                  </a:lnTo>
                  <a:close/>
                  <a:moveTo>
                    <a:pt x="115394" y="107870"/>
                  </a:moveTo>
                  <a:lnTo>
                    <a:pt x="115394" y="90596"/>
                  </a:lnTo>
                  <a:lnTo>
                    <a:pt x="48829" y="90596"/>
                  </a:lnTo>
                  <a:lnTo>
                    <a:pt x="48829" y="107870"/>
                  </a:lnTo>
                  <a:lnTo>
                    <a:pt x="115394" y="107870"/>
                  </a:lnTo>
                  <a:close/>
                  <a:moveTo>
                    <a:pt x="48829" y="134972"/>
                  </a:moveTo>
                  <a:lnTo>
                    <a:pt x="115394" y="134972"/>
                  </a:lnTo>
                  <a:lnTo>
                    <a:pt x="115394" y="116776"/>
                  </a:lnTo>
                  <a:lnTo>
                    <a:pt x="48829" y="116776"/>
                  </a:lnTo>
                  <a:lnTo>
                    <a:pt x="48829" y="134972"/>
                  </a:lnTo>
                  <a:close/>
                  <a:moveTo>
                    <a:pt x="70557" y="53743"/>
                  </a:moveTo>
                  <a:lnTo>
                    <a:pt x="82304" y="53743"/>
                  </a:lnTo>
                  <a:cubicBezTo>
                    <a:pt x="91517" y="46987"/>
                    <a:pt x="100346" y="39693"/>
                    <a:pt x="108407" y="32016"/>
                  </a:cubicBezTo>
                  <a:lnTo>
                    <a:pt x="70557" y="32016"/>
                  </a:lnTo>
                  <a:lnTo>
                    <a:pt x="70557" y="5374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212738C2-E687-401A-8278-4CB07384483A}"/>
                </a:ext>
              </a:extLst>
            </p:cNvPr>
            <p:cNvSpPr/>
            <p:nvPr/>
          </p:nvSpPr>
          <p:spPr>
            <a:xfrm>
              <a:off x="2137822" y="3100015"/>
              <a:ext cx="139271" cy="126910"/>
            </a:xfrm>
            <a:custGeom>
              <a:avLst/>
              <a:gdLst>
                <a:gd name="connsiteX0" fmla="*/ 79079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0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079 w 139271"/>
                <a:gd name="connsiteY11" fmla="*/ 13666 h 126910"/>
                <a:gd name="connsiteX12" fmla="*/ 63647 w 139271"/>
                <a:gd name="connsiteY12" fmla="*/ 11516 h 126910"/>
                <a:gd name="connsiteX13" fmla="*/ 10902 w 139271"/>
                <a:gd name="connsiteY13" fmla="*/ 70710 h 126910"/>
                <a:gd name="connsiteX14" fmla="*/ 26027 w 139271"/>
                <a:gd name="connsiteY14" fmla="*/ 98734 h 126910"/>
                <a:gd name="connsiteX15" fmla="*/ 63647 w 139271"/>
                <a:gd name="connsiteY15" fmla="*/ 11516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079" y="13666"/>
                  </a:moveTo>
                  <a:cubicBezTo>
                    <a:pt x="78465" y="15125"/>
                    <a:pt x="77160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399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0"/>
                  </a:cubicBezTo>
                  <a:cubicBezTo>
                    <a:pt x="76546" y="124300"/>
                    <a:pt x="73781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079" y="13666"/>
                  </a:lnTo>
                  <a:close/>
                  <a:moveTo>
                    <a:pt x="63647" y="11516"/>
                  </a:moveTo>
                  <a:cubicBezTo>
                    <a:pt x="31094" y="15509"/>
                    <a:pt x="10902" y="42457"/>
                    <a:pt x="10902" y="70710"/>
                  </a:cubicBezTo>
                  <a:cubicBezTo>
                    <a:pt x="10902" y="87985"/>
                    <a:pt x="18349" y="98734"/>
                    <a:pt x="26027" y="98734"/>
                  </a:cubicBezTo>
                  <a:cubicBezTo>
                    <a:pt x="45605" y="98734"/>
                    <a:pt x="59578" y="55739"/>
                    <a:pt x="63647" y="1151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44384D4C-C4DA-48AF-94CB-B68987CDC7DD}"/>
                </a:ext>
              </a:extLst>
            </p:cNvPr>
            <p:cNvSpPr/>
            <p:nvPr/>
          </p:nvSpPr>
          <p:spPr>
            <a:xfrm>
              <a:off x="2291067" y="3085505"/>
              <a:ext cx="153551" cy="148637"/>
            </a:xfrm>
            <a:custGeom>
              <a:avLst/>
              <a:gdLst>
                <a:gd name="connsiteX0" fmla="*/ 26641 w 153551"/>
                <a:gd name="connsiteY0" fmla="*/ 56046 h 148637"/>
                <a:gd name="connsiteX1" fmla="*/ 5835 w 153551"/>
                <a:gd name="connsiteY1" fmla="*/ 83609 h 148637"/>
                <a:gd name="connsiteX2" fmla="*/ 0 w 153551"/>
                <a:gd name="connsiteY2" fmla="*/ 73474 h 148637"/>
                <a:gd name="connsiteX3" fmla="*/ 41766 w 153551"/>
                <a:gd name="connsiteY3" fmla="*/ 0 h 148637"/>
                <a:gd name="connsiteX4" fmla="*/ 54972 w 153551"/>
                <a:gd name="connsiteY4" fmla="*/ 4376 h 148637"/>
                <a:gd name="connsiteX5" fmla="*/ 51286 w 153551"/>
                <a:gd name="connsiteY5" fmla="*/ 5989 h 148637"/>
                <a:gd name="connsiteX6" fmla="*/ 36008 w 153551"/>
                <a:gd name="connsiteY6" fmla="*/ 40000 h 148637"/>
                <a:gd name="connsiteX7" fmla="*/ 40538 w 153551"/>
                <a:gd name="connsiteY7" fmla="*/ 41305 h 148637"/>
                <a:gd name="connsiteX8" fmla="*/ 37467 w 153551"/>
                <a:gd name="connsiteY8" fmla="*/ 43378 h 148637"/>
                <a:gd name="connsiteX9" fmla="*/ 37467 w 153551"/>
                <a:gd name="connsiteY9" fmla="*/ 148638 h 148637"/>
                <a:gd name="connsiteX10" fmla="*/ 26641 w 153551"/>
                <a:gd name="connsiteY10" fmla="*/ 148638 h 148637"/>
                <a:gd name="connsiteX11" fmla="*/ 26641 w 153551"/>
                <a:gd name="connsiteY11" fmla="*/ 56046 h 148637"/>
                <a:gd name="connsiteX12" fmla="*/ 153475 w 153551"/>
                <a:gd name="connsiteY12" fmla="*/ 36699 h 148637"/>
                <a:gd name="connsiteX13" fmla="*/ 101728 w 153551"/>
                <a:gd name="connsiteY13" fmla="*/ 36699 h 148637"/>
                <a:gd name="connsiteX14" fmla="*/ 101728 w 153551"/>
                <a:gd name="connsiteY14" fmla="*/ 61497 h 148637"/>
                <a:gd name="connsiteX15" fmla="*/ 149636 w 153551"/>
                <a:gd name="connsiteY15" fmla="*/ 61497 h 148637"/>
                <a:gd name="connsiteX16" fmla="*/ 149636 w 153551"/>
                <a:gd name="connsiteY16" fmla="*/ 71632 h 148637"/>
                <a:gd name="connsiteX17" fmla="*/ 101728 w 153551"/>
                <a:gd name="connsiteY17" fmla="*/ 71632 h 148637"/>
                <a:gd name="connsiteX18" fmla="*/ 101728 w 153551"/>
                <a:gd name="connsiteY18" fmla="*/ 97582 h 148637"/>
                <a:gd name="connsiteX19" fmla="*/ 151863 w 153551"/>
                <a:gd name="connsiteY19" fmla="*/ 97582 h 148637"/>
                <a:gd name="connsiteX20" fmla="*/ 151863 w 153551"/>
                <a:gd name="connsiteY20" fmla="*/ 107870 h 148637"/>
                <a:gd name="connsiteX21" fmla="*/ 101728 w 153551"/>
                <a:gd name="connsiteY21" fmla="*/ 107870 h 148637"/>
                <a:gd name="connsiteX22" fmla="*/ 101728 w 153551"/>
                <a:gd name="connsiteY22" fmla="*/ 148331 h 148637"/>
                <a:gd name="connsiteX23" fmla="*/ 90749 w 153551"/>
                <a:gd name="connsiteY23" fmla="*/ 148331 h 148637"/>
                <a:gd name="connsiteX24" fmla="*/ 90749 w 153551"/>
                <a:gd name="connsiteY24" fmla="*/ 36622 h 148637"/>
                <a:gd name="connsiteX25" fmla="*/ 75778 w 153551"/>
                <a:gd name="connsiteY25" fmla="*/ 36622 h 148637"/>
                <a:gd name="connsiteX26" fmla="*/ 53052 w 153551"/>
                <a:gd name="connsiteY26" fmla="*/ 73090 h 148637"/>
                <a:gd name="connsiteX27" fmla="*/ 44837 w 153551"/>
                <a:gd name="connsiteY27" fmla="*/ 65643 h 148637"/>
                <a:gd name="connsiteX28" fmla="*/ 78081 w 153551"/>
                <a:gd name="connsiteY28" fmla="*/ 844 h 148637"/>
                <a:gd name="connsiteX29" fmla="*/ 91978 w 153551"/>
                <a:gd name="connsiteY29" fmla="*/ 4837 h 148637"/>
                <a:gd name="connsiteX30" fmla="*/ 88139 w 153551"/>
                <a:gd name="connsiteY30" fmla="*/ 6603 h 148637"/>
                <a:gd name="connsiteX31" fmla="*/ 80691 w 153551"/>
                <a:gd name="connsiteY31" fmla="*/ 26104 h 148637"/>
                <a:gd name="connsiteX32" fmla="*/ 153552 w 153551"/>
                <a:gd name="connsiteY32" fmla="*/ 26104 h 148637"/>
                <a:gd name="connsiteX33" fmla="*/ 153552 w 153551"/>
                <a:gd name="connsiteY33" fmla="*/ 36699 h 1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51" h="148637">
                  <a:moveTo>
                    <a:pt x="26641" y="56046"/>
                  </a:moveTo>
                  <a:cubicBezTo>
                    <a:pt x="20192" y="66565"/>
                    <a:pt x="13129" y="75855"/>
                    <a:pt x="5835" y="83609"/>
                  </a:cubicBezTo>
                  <a:cubicBezTo>
                    <a:pt x="4530" y="80998"/>
                    <a:pt x="1843" y="75855"/>
                    <a:pt x="0" y="73474"/>
                  </a:cubicBezTo>
                  <a:cubicBezTo>
                    <a:pt x="16276" y="56737"/>
                    <a:pt x="32246" y="28484"/>
                    <a:pt x="41766" y="0"/>
                  </a:cubicBezTo>
                  <a:lnTo>
                    <a:pt x="54972" y="4376"/>
                  </a:lnTo>
                  <a:cubicBezTo>
                    <a:pt x="54357" y="5528"/>
                    <a:pt x="53206" y="5989"/>
                    <a:pt x="51286" y="5989"/>
                  </a:cubicBezTo>
                  <a:cubicBezTo>
                    <a:pt x="46910" y="17581"/>
                    <a:pt x="41766" y="29021"/>
                    <a:pt x="36008" y="40000"/>
                  </a:cubicBezTo>
                  <a:lnTo>
                    <a:pt x="40538" y="41305"/>
                  </a:lnTo>
                  <a:cubicBezTo>
                    <a:pt x="40384" y="42457"/>
                    <a:pt x="39386" y="43071"/>
                    <a:pt x="37467" y="43378"/>
                  </a:cubicBezTo>
                  <a:lnTo>
                    <a:pt x="37467" y="148638"/>
                  </a:lnTo>
                  <a:lnTo>
                    <a:pt x="26641" y="148638"/>
                  </a:lnTo>
                  <a:lnTo>
                    <a:pt x="26641" y="56046"/>
                  </a:lnTo>
                  <a:close/>
                  <a:moveTo>
                    <a:pt x="153475" y="36699"/>
                  </a:moveTo>
                  <a:lnTo>
                    <a:pt x="101728" y="36699"/>
                  </a:lnTo>
                  <a:lnTo>
                    <a:pt x="101728" y="61497"/>
                  </a:lnTo>
                  <a:lnTo>
                    <a:pt x="149636" y="61497"/>
                  </a:lnTo>
                  <a:lnTo>
                    <a:pt x="149636" y="71632"/>
                  </a:lnTo>
                  <a:lnTo>
                    <a:pt x="101728" y="71632"/>
                  </a:lnTo>
                  <a:lnTo>
                    <a:pt x="101728" y="97582"/>
                  </a:lnTo>
                  <a:lnTo>
                    <a:pt x="151863" y="97582"/>
                  </a:lnTo>
                  <a:lnTo>
                    <a:pt x="151863" y="107870"/>
                  </a:lnTo>
                  <a:lnTo>
                    <a:pt x="101728" y="107870"/>
                  </a:lnTo>
                  <a:lnTo>
                    <a:pt x="101728" y="148331"/>
                  </a:lnTo>
                  <a:lnTo>
                    <a:pt x="90749" y="148331"/>
                  </a:lnTo>
                  <a:lnTo>
                    <a:pt x="90749" y="36622"/>
                  </a:lnTo>
                  <a:lnTo>
                    <a:pt x="75778" y="36622"/>
                  </a:lnTo>
                  <a:cubicBezTo>
                    <a:pt x="69021" y="50672"/>
                    <a:pt x="61267" y="63570"/>
                    <a:pt x="53052" y="73090"/>
                  </a:cubicBezTo>
                  <a:cubicBezTo>
                    <a:pt x="51133" y="71018"/>
                    <a:pt x="47217" y="67409"/>
                    <a:pt x="44837" y="65643"/>
                  </a:cubicBezTo>
                  <a:cubicBezTo>
                    <a:pt x="57889" y="50826"/>
                    <a:pt x="70480" y="25336"/>
                    <a:pt x="78081" y="844"/>
                  </a:cubicBezTo>
                  <a:lnTo>
                    <a:pt x="91978" y="4837"/>
                  </a:lnTo>
                  <a:cubicBezTo>
                    <a:pt x="91363" y="5989"/>
                    <a:pt x="90212" y="6603"/>
                    <a:pt x="88139" y="6603"/>
                  </a:cubicBezTo>
                  <a:cubicBezTo>
                    <a:pt x="85912" y="13052"/>
                    <a:pt x="83455" y="19655"/>
                    <a:pt x="80691" y="26104"/>
                  </a:cubicBezTo>
                  <a:lnTo>
                    <a:pt x="153552" y="26104"/>
                  </a:lnTo>
                  <a:lnTo>
                    <a:pt x="153552" y="3669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06529D80-F379-4B08-8843-A6D89C254D10}"/>
                </a:ext>
              </a:extLst>
            </p:cNvPr>
            <p:cNvSpPr/>
            <p:nvPr/>
          </p:nvSpPr>
          <p:spPr>
            <a:xfrm>
              <a:off x="2454753" y="3084122"/>
              <a:ext cx="150710" cy="150020"/>
            </a:xfrm>
            <a:custGeom>
              <a:avLst/>
              <a:gdLst>
                <a:gd name="connsiteX0" fmla="*/ 146872 w 150710"/>
                <a:gd name="connsiteY0" fmla="*/ 110634 h 150020"/>
                <a:gd name="connsiteX1" fmla="*/ 90903 w 150710"/>
                <a:gd name="connsiteY1" fmla="*/ 110634 h 150020"/>
                <a:gd name="connsiteX2" fmla="*/ 150711 w 150710"/>
                <a:gd name="connsiteY2" fmla="*/ 138043 h 150020"/>
                <a:gd name="connsiteX3" fmla="*/ 143494 w 150710"/>
                <a:gd name="connsiteY3" fmla="*/ 147563 h 150020"/>
                <a:gd name="connsiteX4" fmla="*/ 80461 w 150710"/>
                <a:gd name="connsiteY4" fmla="*/ 113091 h 150020"/>
                <a:gd name="connsiteX5" fmla="*/ 80461 w 150710"/>
                <a:gd name="connsiteY5" fmla="*/ 150020 h 150020"/>
                <a:gd name="connsiteX6" fmla="*/ 69635 w 150710"/>
                <a:gd name="connsiteY6" fmla="*/ 150020 h 150020"/>
                <a:gd name="connsiteX7" fmla="*/ 69635 w 150710"/>
                <a:gd name="connsiteY7" fmla="*/ 113936 h 150020"/>
                <a:gd name="connsiteX8" fmla="*/ 7063 w 150710"/>
                <a:gd name="connsiteY8" fmla="*/ 147103 h 150020"/>
                <a:gd name="connsiteX9" fmla="*/ 0 w 150710"/>
                <a:gd name="connsiteY9" fmla="*/ 137890 h 150020"/>
                <a:gd name="connsiteX10" fmla="*/ 59194 w 150710"/>
                <a:gd name="connsiteY10" fmla="*/ 110634 h 150020"/>
                <a:gd name="connsiteX11" fmla="*/ 4223 w 150710"/>
                <a:gd name="connsiteY11" fmla="*/ 110634 h 150020"/>
                <a:gd name="connsiteX12" fmla="*/ 4223 w 150710"/>
                <a:gd name="connsiteY12" fmla="*/ 101267 h 150020"/>
                <a:gd name="connsiteX13" fmla="*/ 69635 w 150710"/>
                <a:gd name="connsiteY13" fmla="*/ 101267 h 150020"/>
                <a:gd name="connsiteX14" fmla="*/ 69635 w 150710"/>
                <a:gd name="connsiteY14" fmla="*/ 88216 h 150020"/>
                <a:gd name="connsiteX15" fmla="*/ 19655 w 150710"/>
                <a:gd name="connsiteY15" fmla="*/ 88216 h 150020"/>
                <a:gd name="connsiteX16" fmla="*/ 19655 w 150710"/>
                <a:gd name="connsiteY16" fmla="*/ 79540 h 150020"/>
                <a:gd name="connsiteX17" fmla="*/ 69635 w 150710"/>
                <a:gd name="connsiteY17" fmla="*/ 79540 h 150020"/>
                <a:gd name="connsiteX18" fmla="*/ 69635 w 150710"/>
                <a:gd name="connsiteY18" fmla="*/ 66642 h 150020"/>
                <a:gd name="connsiteX19" fmla="*/ 11440 w 150710"/>
                <a:gd name="connsiteY19" fmla="*/ 66642 h 150020"/>
                <a:gd name="connsiteX20" fmla="*/ 11440 w 150710"/>
                <a:gd name="connsiteY20" fmla="*/ 57582 h 150020"/>
                <a:gd name="connsiteX21" fmla="*/ 48215 w 150710"/>
                <a:gd name="connsiteY21" fmla="*/ 57582 h 150020"/>
                <a:gd name="connsiteX22" fmla="*/ 39847 w 150710"/>
                <a:gd name="connsiteY22" fmla="*/ 40461 h 150020"/>
                <a:gd name="connsiteX23" fmla="*/ 46142 w 150710"/>
                <a:gd name="connsiteY23" fmla="*/ 39156 h 150020"/>
                <a:gd name="connsiteX24" fmla="*/ 4837 w 150710"/>
                <a:gd name="connsiteY24" fmla="*/ 39156 h 150020"/>
                <a:gd name="connsiteX25" fmla="*/ 4837 w 150710"/>
                <a:gd name="connsiteY25" fmla="*/ 29636 h 150020"/>
                <a:gd name="connsiteX26" fmla="*/ 31939 w 150710"/>
                <a:gd name="connsiteY26" fmla="*/ 29636 h 150020"/>
                <a:gd name="connsiteX27" fmla="*/ 18426 w 150710"/>
                <a:gd name="connsiteY27" fmla="*/ 5144 h 150020"/>
                <a:gd name="connsiteX28" fmla="*/ 27639 w 150710"/>
                <a:gd name="connsiteY28" fmla="*/ 1919 h 150020"/>
                <a:gd name="connsiteX29" fmla="*/ 41996 w 150710"/>
                <a:gd name="connsiteY29" fmla="*/ 26411 h 150020"/>
                <a:gd name="connsiteX30" fmla="*/ 33474 w 150710"/>
                <a:gd name="connsiteY30" fmla="*/ 29636 h 150020"/>
                <a:gd name="connsiteX31" fmla="*/ 54587 w 150710"/>
                <a:gd name="connsiteY31" fmla="*/ 29636 h 150020"/>
                <a:gd name="connsiteX32" fmla="*/ 54587 w 150710"/>
                <a:gd name="connsiteY32" fmla="*/ 0 h 150020"/>
                <a:gd name="connsiteX33" fmla="*/ 68254 w 150710"/>
                <a:gd name="connsiteY33" fmla="*/ 845 h 150020"/>
                <a:gd name="connsiteX34" fmla="*/ 64722 w 150710"/>
                <a:gd name="connsiteY34" fmla="*/ 3608 h 150020"/>
                <a:gd name="connsiteX35" fmla="*/ 64722 w 150710"/>
                <a:gd name="connsiteY35" fmla="*/ 29712 h 150020"/>
                <a:gd name="connsiteX36" fmla="*/ 85682 w 150710"/>
                <a:gd name="connsiteY36" fmla="*/ 29712 h 150020"/>
                <a:gd name="connsiteX37" fmla="*/ 85682 w 150710"/>
                <a:gd name="connsiteY37" fmla="*/ 77 h 150020"/>
                <a:gd name="connsiteX38" fmla="*/ 99732 w 150710"/>
                <a:gd name="connsiteY38" fmla="*/ 922 h 150020"/>
                <a:gd name="connsiteX39" fmla="*/ 96046 w 150710"/>
                <a:gd name="connsiteY39" fmla="*/ 3685 h 150020"/>
                <a:gd name="connsiteX40" fmla="*/ 96046 w 150710"/>
                <a:gd name="connsiteY40" fmla="*/ 29789 h 150020"/>
                <a:gd name="connsiteX41" fmla="*/ 116392 w 150710"/>
                <a:gd name="connsiteY41" fmla="*/ 29789 h 150020"/>
                <a:gd name="connsiteX42" fmla="*/ 110403 w 150710"/>
                <a:gd name="connsiteY42" fmla="*/ 27563 h 150020"/>
                <a:gd name="connsiteX43" fmla="*/ 123609 w 150710"/>
                <a:gd name="connsiteY43" fmla="*/ 2380 h 150020"/>
                <a:gd name="connsiteX44" fmla="*/ 136354 w 150710"/>
                <a:gd name="connsiteY44" fmla="*/ 6756 h 150020"/>
                <a:gd name="connsiteX45" fmla="*/ 132976 w 150710"/>
                <a:gd name="connsiteY45" fmla="*/ 8215 h 150020"/>
                <a:gd name="connsiteX46" fmla="*/ 119924 w 150710"/>
                <a:gd name="connsiteY46" fmla="*/ 29789 h 150020"/>
                <a:gd name="connsiteX47" fmla="*/ 146335 w 150710"/>
                <a:gd name="connsiteY47" fmla="*/ 29789 h 150020"/>
                <a:gd name="connsiteX48" fmla="*/ 146335 w 150710"/>
                <a:gd name="connsiteY48" fmla="*/ 39309 h 150020"/>
                <a:gd name="connsiteX49" fmla="*/ 109866 w 150710"/>
                <a:gd name="connsiteY49" fmla="*/ 39309 h 150020"/>
                <a:gd name="connsiteX50" fmla="*/ 114549 w 150710"/>
                <a:gd name="connsiteY50" fmla="*/ 40768 h 150020"/>
                <a:gd name="connsiteX51" fmla="*/ 111171 w 150710"/>
                <a:gd name="connsiteY51" fmla="*/ 42227 h 150020"/>
                <a:gd name="connsiteX52" fmla="*/ 102112 w 150710"/>
                <a:gd name="connsiteY52" fmla="*/ 57736 h 150020"/>
                <a:gd name="connsiteX53" fmla="*/ 140269 w 150710"/>
                <a:gd name="connsiteY53" fmla="*/ 57736 h 150020"/>
                <a:gd name="connsiteX54" fmla="*/ 140269 w 150710"/>
                <a:gd name="connsiteY54" fmla="*/ 66795 h 150020"/>
                <a:gd name="connsiteX55" fmla="*/ 80461 w 150710"/>
                <a:gd name="connsiteY55" fmla="*/ 66795 h 150020"/>
                <a:gd name="connsiteX56" fmla="*/ 80461 w 150710"/>
                <a:gd name="connsiteY56" fmla="*/ 79693 h 150020"/>
                <a:gd name="connsiteX57" fmla="*/ 132361 w 150710"/>
                <a:gd name="connsiteY57" fmla="*/ 79693 h 150020"/>
                <a:gd name="connsiteX58" fmla="*/ 132361 w 150710"/>
                <a:gd name="connsiteY58" fmla="*/ 88369 h 150020"/>
                <a:gd name="connsiteX59" fmla="*/ 80461 w 150710"/>
                <a:gd name="connsiteY59" fmla="*/ 88369 h 150020"/>
                <a:gd name="connsiteX60" fmla="*/ 80461 w 150710"/>
                <a:gd name="connsiteY60" fmla="*/ 101421 h 150020"/>
                <a:gd name="connsiteX61" fmla="*/ 146872 w 150710"/>
                <a:gd name="connsiteY61" fmla="*/ 101421 h 150020"/>
                <a:gd name="connsiteX62" fmla="*/ 146872 w 150710"/>
                <a:gd name="connsiteY62" fmla="*/ 110634 h 150020"/>
                <a:gd name="connsiteX63" fmla="*/ 91593 w 150710"/>
                <a:gd name="connsiteY63" fmla="*/ 56584 h 150020"/>
                <a:gd name="connsiteX64" fmla="*/ 100653 w 150710"/>
                <a:gd name="connsiteY64" fmla="*/ 39156 h 150020"/>
                <a:gd name="connsiteX65" fmla="*/ 50518 w 150710"/>
                <a:gd name="connsiteY65" fmla="*/ 39156 h 150020"/>
                <a:gd name="connsiteX66" fmla="*/ 59348 w 150710"/>
                <a:gd name="connsiteY66" fmla="*/ 56430 h 150020"/>
                <a:gd name="connsiteX67" fmla="*/ 54357 w 150710"/>
                <a:gd name="connsiteY67" fmla="*/ 57582 h 150020"/>
                <a:gd name="connsiteX68" fmla="*/ 94204 w 150710"/>
                <a:gd name="connsiteY68" fmla="*/ 57582 h 150020"/>
                <a:gd name="connsiteX69" fmla="*/ 91593 w 150710"/>
                <a:gd name="connsiteY69" fmla="*/ 56584 h 1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0710" h="150020">
                  <a:moveTo>
                    <a:pt x="146872" y="110634"/>
                  </a:moveTo>
                  <a:lnTo>
                    <a:pt x="90903" y="110634"/>
                  </a:lnTo>
                  <a:cubicBezTo>
                    <a:pt x="105874" y="123072"/>
                    <a:pt x="129444" y="133360"/>
                    <a:pt x="150711" y="138043"/>
                  </a:cubicBezTo>
                  <a:cubicBezTo>
                    <a:pt x="148331" y="140270"/>
                    <a:pt x="145106" y="144646"/>
                    <a:pt x="143494" y="147563"/>
                  </a:cubicBezTo>
                  <a:cubicBezTo>
                    <a:pt x="121075" y="141268"/>
                    <a:pt x="96277" y="128369"/>
                    <a:pt x="80461" y="113091"/>
                  </a:cubicBezTo>
                  <a:lnTo>
                    <a:pt x="80461" y="150020"/>
                  </a:lnTo>
                  <a:lnTo>
                    <a:pt x="69635" y="150020"/>
                  </a:lnTo>
                  <a:lnTo>
                    <a:pt x="69635" y="113936"/>
                  </a:lnTo>
                  <a:cubicBezTo>
                    <a:pt x="53820" y="128600"/>
                    <a:pt x="29021" y="140884"/>
                    <a:pt x="7063" y="147103"/>
                  </a:cubicBezTo>
                  <a:cubicBezTo>
                    <a:pt x="5604" y="144339"/>
                    <a:pt x="2380" y="140193"/>
                    <a:pt x="0" y="137890"/>
                  </a:cubicBezTo>
                  <a:cubicBezTo>
                    <a:pt x="20960" y="133053"/>
                    <a:pt x="44146" y="122765"/>
                    <a:pt x="59194" y="110634"/>
                  </a:cubicBezTo>
                  <a:lnTo>
                    <a:pt x="4223" y="110634"/>
                  </a:lnTo>
                  <a:lnTo>
                    <a:pt x="4223" y="101267"/>
                  </a:lnTo>
                  <a:lnTo>
                    <a:pt x="69635" y="101267"/>
                  </a:lnTo>
                  <a:lnTo>
                    <a:pt x="69635" y="88216"/>
                  </a:lnTo>
                  <a:lnTo>
                    <a:pt x="19655" y="88216"/>
                  </a:lnTo>
                  <a:lnTo>
                    <a:pt x="19655" y="79540"/>
                  </a:lnTo>
                  <a:lnTo>
                    <a:pt x="69635" y="79540"/>
                  </a:lnTo>
                  <a:lnTo>
                    <a:pt x="69635" y="66642"/>
                  </a:lnTo>
                  <a:lnTo>
                    <a:pt x="11440" y="66642"/>
                  </a:lnTo>
                  <a:lnTo>
                    <a:pt x="11440" y="57582"/>
                  </a:lnTo>
                  <a:lnTo>
                    <a:pt x="48215" y="57582"/>
                  </a:lnTo>
                  <a:cubicBezTo>
                    <a:pt x="46603" y="52591"/>
                    <a:pt x="43225" y="45682"/>
                    <a:pt x="39847" y="40461"/>
                  </a:cubicBezTo>
                  <a:lnTo>
                    <a:pt x="46142" y="39156"/>
                  </a:lnTo>
                  <a:lnTo>
                    <a:pt x="4837" y="39156"/>
                  </a:lnTo>
                  <a:lnTo>
                    <a:pt x="4837" y="29636"/>
                  </a:lnTo>
                  <a:lnTo>
                    <a:pt x="31939" y="29636"/>
                  </a:lnTo>
                  <a:cubicBezTo>
                    <a:pt x="29559" y="22879"/>
                    <a:pt x="23724" y="12745"/>
                    <a:pt x="18426" y="5144"/>
                  </a:cubicBezTo>
                  <a:lnTo>
                    <a:pt x="27639" y="1919"/>
                  </a:lnTo>
                  <a:cubicBezTo>
                    <a:pt x="33474" y="9367"/>
                    <a:pt x="39540" y="19655"/>
                    <a:pt x="41996" y="26411"/>
                  </a:cubicBezTo>
                  <a:lnTo>
                    <a:pt x="33474" y="29636"/>
                  </a:lnTo>
                  <a:lnTo>
                    <a:pt x="54587" y="29636"/>
                  </a:lnTo>
                  <a:lnTo>
                    <a:pt x="54587" y="0"/>
                  </a:lnTo>
                  <a:lnTo>
                    <a:pt x="68254" y="845"/>
                  </a:lnTo>
                  <a:cubicBezTo>
                    <a:pt x="68100" y="2457"/>
                    <a:pt x="66795" y="3225"/>
                    <a:pt x="64722" y="3608"/>
                  </a:cubicBezTo>
                  <a:lnTo>
                    <a:pt x="64722" y="29712"/>
                  </a:lnTo>
                  <a:lnTo>
                    <a:pt x="85682" y="29712"/>
                  </a:lnTo>
                  <a:lnTo>
                    <a:pt x="85682" y="77"/>
                  </a:lnTo>
                  <a:lnTo>
                    <a:pt x="99732" y="922"/>
                  </a:lnTo>
                  <a:cubicBezTo>
                    <a:pt x="99578" y="2534"/>
                    <a:pt x="98119" y="3302"/>
                    <a:pt x="96046" y="3685"/>
                  </a:cubicBezTo>
                  <a:lnTo>
                    <a:pt x="96046" y="29789"/>
                  </a:lnTo>
                  <a:lnTo>
                    <a:pt x="116392" y="29789"/>
                  </a:lnTo>
                  <a:cubicBezTo>
                    <a:pt x="114319" y="29021"/>
                    <a:pt x="111862" y="28023"/>
                    <a:pt x="110403" y="27563"/>
                  </a:cubicBezTo>
                  <a:cubicBezTo>
                    <a:pt x="115087" y="20653"/>
                    <a:pt x="120692" y="9827"/>
                    <a:pt x="123609" y="2380"/>
                  </a:cubicBezTo>
                  <a:lnTo>
                    <a:pt x="136354" y="6756"/>
                  </a:lnTo>
                  <a:cubicBezTo>
                    <a:pt x="136047" y="7754"/>
                    <a:pt x="134741" y="8215"/>
                    <a:pt x="132976" y="8215"/>
                  </a:cubicBezTo>
                  <a:cubicBezTo>
                    <a:pt x="129597" y="14511"/>
                    <a:pt x="124454" y="23340"/>
                    <a:pt x="119924" y="29789"/>
                  </a:cubicBezTo>
                  <a:lnTo>
                    <a:pt x="146335" y="29789"/>
                  </a:lnTo>
                  <a:lnTo>
                    <a:pt x="146335" y="39309"/>
                  </a:lnTo>
                  <a:lnTo>
                    <a:pt x="109866" y="39309"/>
                  </a:lnTo>
                  <a:lnTo>
                    <a:pt x="114549" y="40768"/>
                  </a:lnTo>
                  <a:cubicBezTo>
                    <a:pt x="114089" y="41920"/>
                    <a:pt x="112784" y="42380"/>
                    <a:pt x="111171" y="42227"/>
                  </a:cubicBezTo>
                  <a:cubicBezTo>
                    <a:pt x="108945" y="46603"/>
                    <a:pt x="105336" y="52899"/>
                    <a:pt x="102112" y="57736"/>
                  </a:cubicBezTo>
                  <a:lnTo>
                    <a:pt x="140269" y="57736"/>
                  </a:lnTo>
                  <a:lnTo>
                    <a:pt x="140269" y="66795"/>
                  </a:lnTo>
                  <a:lnTo>
                    <a:pt x="80461" y="66795"/>
                  </a:lnTo>
                  <a:lnTo>
                    <a:pt x="80461" y="79693"/>
                  </a:lnTo>
                  <a:lnTo>
                    <a:pt x="132361" y="79693"/>
                  </a:lnTo>
                  <a:lnTo>
                    <a:pt x="132361" y="88369"/>
                  </a:lnTo>
                  <a:lnTo>
                    <a:pt x="80461" y="88369"/>
                  </a:lnTo>
                  <a:lnTo>
                    <a:pt x="80461" y="101421"/>
                  </a:lnTo>
                  <a:lnTo>
                    <a:pt x="146872" y="101421"/>
                  </a:lnTo>
                  <a:lnTo>
                    <a:pt x="146872" y="110634"/>
                  </a:lnTo>
                  <a:close/>
                  <a:moveTo>
                    <a:pt x="91593" y="56584"/>
                  </a:moveTo>
                  <a:cubicBezTo>
                    <a:pt x="94511" y="51901"/>
                    <a:pt x="98196" y="44837"/>
                    <a:pt x="100653" y="39156"/>
                  </a:cubicBezTo>
                  <a:lnTo>
                    <a:pt x="50518" y="39156"/>
                  </a:lnTo>
                  <a:cubicBezTo>
                    <a:pt x="54204" y="44453"/>
                    <a:pt x="57735" y="51593"/>
                    <a:pt x="59348" y="56430"/>
                  </a:cubicBezTo>
                  <a:lnTo>
                    <a:pt x="54357" y="57582"/>
                  </a:lnTo>
                  <a:lnTo>
                    <a:pt x="94204" y="57582"/>
                  </a:lnTo>
                  <a:lnTo>
                    <a:pt x="91593" y="5658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5C9D8A22-7271-46AA-84A6-F6E481DFD1A0}"/>
                </a:ext>
              </a:extLst>
            </p:cNvPr>
            <p:cNvSpPr/>
            <p:nvPr/>
          </p:nvSpPr>
          <p:spPr>
            <a:xfrm>
              <a:off x="2614523" y="3084353"/>
              <a:ext cx="149328" cy="150404"/>
            </a:xfrm>
            <a:custGeom>
              <a:avLst/>
              <a:gdLst>
                <a:gd name="connsiteX0" fmla="*/ 35778 w 149328"/>
                <a:gd name="connsiteY0" fmla="*/ 42380 h 150404"/>
                <a:gd name="connsiteX1" fmla="*/ 32399 w 149328"/>
                <a:gd name="connsiteY1" fmla="*/ 43839 h 150404"/>
                <a:gd name="connsiteX2" fmla="*/ 7754 w 149328"/>
                <a:gd name="connsiteY2" fmla="*/ 77390 h 150404"/>
                <a:gd name="connsiteX3" fmla="*/ 0 w 149328"/>
                <a:gd name="connsiteY3" fmla="*/ 70787 h 150404"/>
                <a:gd name="connsiteX4" fmla="*/ 23340 w 149328"/>
                <a:gd name="connsiteY4" fmla="*/ 38388 h 150404"/>
                <a:gd name="connsiteX5" fmla="*/ 35778 w 149328"/>
                <a:gd name="connsiteY5" fmla="*/ 42380 h 150404"/>
                <a:gd name="connsiteX6" fmla="*/ 83686 w 149328"/>
                <a:gd name="connsiteY6" fmla="*/ 22726 h 150404"/>
                <a:gd name="connsiteX7" fmla="*/ 83686 w 149328"/>
                <a:gd name="connsiteY7" fmla="*/ 32707 h 150404"/>
                <a:gd name="connsiteX8" fmla="*/ 1919 w 149328"/>
                <a:gd name="connsiteY8" fmla="*/ 32707 h 150404"/>
                <a:gd name="connsiteX9" fmla="*/ 1919 w 149328"/>
                <a:gd name="connsiteY9" fmla="*/ 22726 h 150404"/>
                <a:gd name="connsiteX10" fmla="*/ 38158 w 149328"/>
                <a:gd name="connsiteY10" fmla="*/ 22726 h 150404"/>
                <a:gd name="connsiteX11" fmla="*/ 38158 w 149328"/>
                <a:gd name="connsiteY11" fmla="*/ 0 h 150404"/>
                <a:gd name="connsiteX12" fmla="*/ 51824 w 149328"/>
                <a:gd name="connsiteY12" fmla="*/ 845 h 150404"/>
                <a:gd name="connsiteX13" fmla="*/ 48753 w 149328"/>
                <a:gd name="connsiteY13" fmla="*/ 3071 h 150404"/>
                <a:gd name="connsiteX14" fmla="*/ 48753 w 149328"/>
                <a:gd name="connsiteY14" fmla="*/ 22726 h 150404"/>
                <a:gd name="connsiteX15" fmla="*/ 83686 w 149328"/>
                <a:gd name="connsiteY15" fmla="*/ 22726 h 150404"/>
                <a:gd name="connsiteX16" fmla="*/ 25643 w 149328"/>
                <a:gd name="connsiteY16" fmla="*/ 71862 h 150404"/>
                <a:gd name="connsiteX17" fmla="*/ 44376 w 149328"/>
                <a:gd name="connsiteY17" fmla="*/ 91210 h 150404"/>
                <a:gd name="connsiteX18" fmla="*/ 53897 w 149328"/>
                <a:gd name="connsiteY18" fmla="*/ 66565 h 150404"/>
                <a:gd name="connsiteX19" fmla="*/ 67102 w 149328"/>
                <a:gd name="connsiteY19" fmla="*/ 70096 h 150404"/>
                <a:gd name="connsiteX20" fmla="*/ 63570 w 149328"/>
                <a:gd name="connsiteY20" fmla="*/ 71709 h 150404"/>
                <a:gd name="connsiteX21" fmla="*/ 51824 w 149328"/>
                <a:gd name="connsiteY21" fmla="*/ 99578 h 150404"/>
                <a:gd name="connsiteX22" fmla="*/ 69712 w 149328"/>
                <a:gd name="connsiteY22" fmla="*/ 123148 h 150404"/>
                <a:gd name="connsiteX23" fmla="*/ 61804 w 149328"/>
                <a:gd name="connsiteY23" fmla="*/ 131210 h 150404"/>
                <a:gd name="connsiteX24" fmla="*/ 46142 w 149328"/>
                <a:gd name="connsiteY24" fmla="*/ 109252 h 150404"/>
                <a:gd name="connsiteX25" fmla="*/ 9059 w 149328"/>
                <a:gd name="connsiteY25" fmla="*/ 147333 h 150404"/>
                <a:gd name="connsiteX26" fmla="*/ 1996 w 149328"/>
                <a:gd name="connsiteY26" fmla="*/ 139118 h 150404"/>
                <a:gd name="connsiteX27" fmla="*/ 39079 w 149328"/>
                <a:gd name="connsiteY27" fmla="*/ 100730 h 150404"/>
                <a:gd name="connsiteX28" fmla="*/ 18580 w 149328"/>
                <a:gd name="connsiteY28" fmla="*/ 78619 h 150404"/>
                <a:gd name="connsiteX29" fmla="*/ 25643 w 149328"/>
                <a:gd name="connsiteY29" fmla="*/ 71862 h 150404"/>
                <a:gd name="connsiteX30" fmla="*/ 61113 w 149328"/>
                <a:gd name="connsiteY30" fmla="*/ 38311 h 150404"/>
                <a:gd name="connsiteX31" fmla="*/ 81920 w 149328"/>
                <a:gd name="connsiteY31" fmla="*/ 69559 h 150404"/>
                <a:gd name="connsiteX32" fmla="*/ 72860 w 149328"/>
                <a:gd name="connsiteY32" fmla="*/ 74856 h 150404"/>
                <a:gd name="connsiteX33" fmla="*/ 52515 w 149328"/>
                <a:gd name="connsiteY33" fmla="*/ 42764 h 150404"/>
                <a:gd name="connsiteX34" fmla="*/ 61113 w 149328"/>
                <a:gd name="connsiteY34" fmla="*/ 38311 h 150404"/>
                <a:gd name="connsiteX35" fmla="*/ 143340 w 149328"/>
                <a:gd name="connsiteY35" fmla="*/ 38849 h 150404"/>
                <a:gd name="connsiteX36" fmla="*/ 149329 w 149328"/>
                <a:gd name="connsiteY36" fmla="*/ 39156 h 150404"/>
                <a:gd name="connsiteX37" fmla="*/ 149175 w 149328"/>
                <a:gd name="connsiteY37" fmla="*/ 42841 h 150404"/>
                <a:gd name="connsiteX38" fmla="*/ 140500 w 149328"/>
                <a:gd name="connsiteY38" fmla="*/ 142650 h 150404"/>
                <a:gd name="connsiteX39" fmla="*/ 121997 w 149328"/>
                <a:gd name="connsiteY39" fmla="*/ 148792 h 150404"/>
                <a:gd name="connsiteX40" fmla="*/ 108484 w 149328"/>
                <a:gd name="connsiteY40" fmla="*/ 148331 h 150404"/>
                <a:gd name="connsiteX41" fmla="*/ 105260 w 149328"/>
                <a:gd name="connsiteY41" fmla="*/ 137813 h 150404"/>
                <a:gd name="connsiteX42" fmla="*/ 126066 w 149328"/>
                <a:gd name="connsiteY42" fmla="*/ 138427 h 150404"/>
                <a:gd name="connsiteX43" fmla="*/ 131056 w 149328"/>
                <a:gd name="connsiteY43" fmla="*/ 136200 h 150404"/>
                <a:gd name="connsiteX44" fmla="*/ 138503 w 149328"/>
                <a:gd name="connsiteY44" fmla="*/ 49290 h 150404"/>
                <a:gd name="connsiteX45" fmla="*/ 111555 w 149328"/>
                <a:gd name="connsiteY45" fmla="*/ 49290 h 150404"/>
                <a:gd name="connsiteX46" fmla="*/ 71709 w 149328"/>
                <a:gd name="connsiteY46" fmla="*/ 150404 h 150404"/>
                <a:gd name="connsiteX47" fmla="*/ 63494 w 149328"/>
                <a:gd name="connsiteY47" fmla="*/ 142496 h 150404"/>
                <a:gd name="connsiteX48" fmla="*/ 100730 w 149328"/>
                <a:gd name="connsiteY48" fmla="*/ 49290 h 150404"/>
                <a:gd name="connsiteX49" fmla="*/ 79002 w 149328"/>
                <a:gd name="connsiteY49" fmla="*/ 49290 h 150404"/>
                <a:gd name="connsiteX50" fmla="*/ 79002 w 149328"/>
                <a:gd name="connsiteY50" fmla="*/ 38849 h 150404"/>
                <a:gd name="connsiteX51" fmla="*/ 101114 w 149328"/>
                <a:gd name="connsiteY51" fmla="*/ 38849 h 150404"/>
                <a:gd name="connsiteX52" fmla="*/ 101574 w 149328"/>
                <a:gd name="connsiteY52" fmla="*/ 1459 h 150404"/>
                <a:gd name="connsiteX53" fmla="*/ 116392 w 149328"/>
                <a:gd name="connsiteY53" fmla="*/ 2227 h 150404"/>
                <a:gd name="connsiteX54" fmla="*/ 112553 w 149328"/>
                <a:gd name="connsiteY54" fmla="*/ 4991 h 150404"/>
                <a:gd name="connsiteX55" fmla="*/ 112093 w 149328"/>
                <a:gd name="connsiteY55" fmla="*/ 38849 h 150404"/>
                <a:gd name="connsiteX56" fmla="*/ 143340 w 149328"/>
                <a:gd name="connsiteY56" fmla="*/ 38849 h 15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9328" h="150404">
                  <a:moveTo>
                    <a:pt x="35778" y="42380"/>
                  </a:moveTo>
                  <a:cubicBezTo>
                    <a:pt x="35317" y="43532"/>
                    <a:pt x="34319" y="43993"/>
                    <a:pt x="32399" y="43839"/>
                  </a:cubicBezTo>
                  <a:cubicBezTo>
                    <a:pt x="26411" y="55893"/>
                    <a:pt x="16891" y="69022"/>
                    <a:pt x="7754" y="77390"/>
                  </a:cubicBezTo>
                  <a:cubicBezTo>
                    <a:pt x="5989" y="75471"/>
                    <a:pt x="2303" y="72400"/>
                    <a:pt x="0" y="70787"/>
                  </a:cubicBezTo>
                  <a:cubicBezTo>
                    <a:pt x="8829" y="63187"/>
                    <a:pt x="17889" y="50826"/>
                    <a:pt x="23340" y="38388"/>
                  </a:cubicBezTo>
                  <a:lnTo>
                    <a:pt x="35778" y="42380"/>
                  </a:lnTo>
                  <a:close/>
                  <a:moveTo>
                    <a:pt x="83686" y="22726"/>
                  </a:moveTo>
                  <a:lnTo>
                    <a:pt x="83686" y="32707"/>
                  </a:lnTo>
                  <a:lnTo>
                    <a:pt x="1919" y="32707"/>
                  </a:lnTo>
                  <a:lnTo>
                    <a:pt x="1919" y="22726"/>
                  </a:lnTo>
                  <a:lnTo>
                    <a:pt x="38158" y="22726"/>
                  </a:lnTo>
                  <a:lnTo>
                    <a:pt x="38158" y="0"/>
                  </a:lnTo>
                  <a:lnTo>
                    <a:pt x="51824" y="845"/>
                  </a:lnTo>
                  <a:cubicBezTo>
                    <a:pt x="51670" y="1996"/>
                    <a:pt x="50826" y="2764"/>
                    <a:pt x="48753" y="3071"/>
                  </a:cubicBezTo>
                  <a:lnTo>
                    <a:pt x="48753" y="22726"/>
                  </a:lnTo>
                  <a:lnTo>
                    <a:pt x="83686" y="22726"/>
                  </a:lnTo>
                  <a:close/>
                  <a:moveTo>
                    <a:pt x="25643" y="71862"/>
                  </a:moveTo>
                  <a:cubicBezTo>
                    <a:pt x="31632" y="77697"/>
                    <a:pt x="38081" y="84453"/>
                    <a:pt x="44376" y="91210"/>
                  </a:cubicBezTo>
                  <a:cubicBezTo>
                    <a:pt x="48062" y="83456"/>
                    <a:pt x="51286" y="75240"/>
                    <a:pt x="53897" y="66565"/>
                  </a:cubicBezTo>
                  <a:lnTo>
                    <a:pt x="67102" y="70096"/>
                  </a:lnTo>
                  <a:cubicBezTo>
                    <a:pt x="66795" y="71248"/>
                    <a:pt x="65490" y="71862"/>
                    <a:pt x="63570" y="71709"/>
                  </a:cubicBezTo>
                  <a:cubicBezTo>
                    <a:pt x="60346" y="81536"/>
                    <a:pt x="56507" y="90903"/>
                    <a:pt x="51824" y="99578"/>
                  </a:cubicBezTo>
                  <a:cubicBezTo>
                    <a:pt x="59271" y="108100"/>
                    <a:pt x="65720" y="116469"/>
                    <a:pt x="69712" y="123148"/>
                  </a:cubicBezTo>
                  <a:cubicBezTo>
                    <a:pt x="65336" y="127371"/>
                    <a:pt x="63570" y="129291"/>
                    <a:pt x="61804" y="131210"/>
                  </a:cubicBezTo>
                  <a:cubicBezTo>
                    <a:pt x="58273" y="125068"/>
                    <a:pt x="52591" y="117314"/>
                    <a:pt x="46142" y="109252"/>
                  </a:cubicBezTo>
                  <a:cubicBezTo>
                    <a:pt x="36161" y="124914"/>
                    <a:pt x="23724" y="137966"/>
                    <a:pt x="9059" y="147333"/>
                  </a:cubicBezTo>
                  <a:cubicBezTo>
                    <a:pt x="7447" y="145106"/>
                    <a:pt x="4223" y="141037"/>
                    <a:pt x="1996" y="139118"/>
                  </a:cubicBezTo>
                  <a:cubicBezTo>
                    <a:pt x="16814" y="130442"/>
                    <a:pt x="29405" y="117007"/>
                    <a:pt x="39079" y="100730"/>
                  </a:cubicBezTo>
                  <a:cubicBezTo>
                    <a:pt x="32476" y="92976"/>
                    <a:pt x="25182" y="85221"/>
                    <a:pt x="18580" y="78619"/>
                  </a:cubicBezTo>
                  <a:lnTo>
                    <a:pt x="25643" y="71862"/>
                  </a:lnTo>
                  <a:close/>
                  <a:moveTo>
                    <a:pt x="61113" y="38311"/>
                  </a:moveTo>
                  <a:cubicBezTo>
                    <a:pt x="69482" y="47831"/>
                    <a:pt x="78388" y="60883"/>
                    <a:pt x="81920" y="69559"/>
                  </a:cubicBezTo>
                  <a:lnTo>
                    <a:pt x="72860" y="74856"/>
                  </a:lnTo>
                  <a:cubicBezTo>
                    <a:pt x="69482" y="65951"/>
                    <a:pt x="60960" y="52591"/>
                    <a:pt x="52515" y="42764"/>
                  </a:cubicBezTo>
                  <a:lnTo>
                    <a:pt x="61113" y="38311"/>
                  </a:lnTo>
                  <a:close/>
                  <a:moveTo>
                    <a:pt x="143340" y="38849"/>
                  </a:moveTo>
                  <a:lnTo>
                    <a:pt x="149329" y="39156"/>
                  </a:lnTo>
                  <a:cubicBezTo>
                    <a:pt x="149175" y="40154"/>
                    <a:pt x="149175" y="41613"/>
                    <a:pt x="149175" y="42841"/>
                  </a:cubicBezTo>
                  <a:cubicBezTo>
                    <a:pt x="147256" y="113091"/>
                    <a:pt x="145644" y="135663"/>
                    <a:pt x="140500" y="142650"/>
                  </a:cubicBezTo>
                  <a:cubicBezTo>
                    <a:pt x="136814" y="147793"/>
                    <a:pt x="132592" y="148792"/>
                    <a:pt x="121997" y="148792"/>
                  </a:cubicBezTo>
                  <a:cubicBezTo>
                    <a:pt x="117774" y="148792"/>
                    <a:pt x="113167" y="148638"/>
                    <a:pt x="108484" y="148331"/>
                  </a:cubicBezTo>
                  <a:cubicBezTo>
                    <a:pt x="108177" y="145260"/>
                    <a:pt x="107026" y="140730"/>
                    <a:pt x="105260" y="137813"/>
                  </a:cubicBezTo>
                  <a:cubicBezTo>
                    <a:pt x="114089" y="138427"/>
                    <a:pt x="122381" y="138427"/>
                    <a:pt x="126066" y="138427"/>
                  </a:cubicBezTo>
                  <a:cubicBezTo>
                    <a:pt x="128139" y="138427"/>
                    <a:pt x="129598" y="137966"/>
                    <a:pt x="131056" y="136200"/>
                  </a:cubicBezTo>
                  <a:cubicBezTo>
                    <a:pt x="134895" y="131210"/>
                    <a:pt x="136891" y="109790"/>
                    <a:pt x="138503" y="49290"/>
                  </a:cubicBezTo>
                  <a:lnTo>
                    <a:pt x="111555" y="49290"/>
                  </a:lnTo>
                  <a:cubicBezTo>
                    <a:pt x="109482" y="90749"/>
                    <a:pt x="101574" y="128139"/>
                    <a:pt x="71709" y="150404"/>
                  </a:cubicBezTo>
                  <a:cubicBezTo>
                    <a:pt x="69943" y="147793"/>
                    <a:pt x="66258" y="144108"/>
                    <a:pt x="63494" y="142496"/>
                  </a:cubicBezTo>
                  <a:cubicBezTo>
                    <a:pt x="91056" y="122841"/>
                    <a:pt x="98657" y="88676"/>
                    <a:pt x="100730" y="49290"/>
                  </a:cubicBezTo>
                  <a:lnTo>
                    <a:pt x="79002" y="49290"/>
                  </a:lnTo>
                  <a:lnTo>
                    <a:pt x="79002" y="38849"/>
                  </a:lnTo>
                  <a:lnTo>
                    <a:pt x="101114" y="38849"/>
                  </a:lnTo>
                  <a:cubicBezTo>
                    <a:pt x="101574" y="26718"/>
                    <a:pt x="101574" y="14204"/>
                    <a:pt x="101574" y="1459"/>
                  </a:cubicBezTo>
                  <a:lnTo>
                    <a:pt x="116392" y="2227"/>
                  </a:lnTo>
                  <a:cubicBezTo>
                    <a:pt x="116238" y="3685"/>
                    <a:pt x="114933" y="4683"/>
                    <a:pt x="112553" y="4991"/>
                  </a:cubicBezTo>
                  <a:cubicBezTo>
                    <a:pt x="112553" y="16277"/>
                    <a:pt x="112400" y="27716"/>
                    <a:pt x="112093" y="38849"/>
                  </a:cubicBezTo>
                  <a:lnTo>
                    <a:pt x="143340" y="3884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67D6BB73-C7A1-4F61-AAB5-83C3069462E2}"/>
                </a:ext>
              </a:extLst>
            </p:cNvPr>
            <p:cNvSpPr/>
            <p:nvPr/>
          </p:nvSpPr>
          <p:spPr>
            <a:xfrm>
              <a:off x="2779284" y="3084353"/>
              <a:ext cx="146257" cy="150327"/>
            </a:xfrm>
            <a:custGeom>
              <a:avLst/>
              <a:gdLst>
                <a:gd name="connsiteX0" fmla="*/ 0 w 146257"/>
                <a:gd name="connsiteY0" fmla="*/ 86527 h 150327"/>
                <a:gd name="connsiteX1" fmla="*/ 41305 w 146257"/>
                <a:gd name="connsiteY1" fmla="*/ 69559 h 150327"/>
                <a:gd name="connsiteX2" fmla="*/ 43225 w 146257"/>
                <a:gd name="connsiteY2" fmla="*/ 77928 h 150327"/>
                <a:gd name="connsiteX3" fmla="*/ 8061 w 146257"/>
                <a:gd name="connsiteY3" fmla="*/ 94204 h 150327"/>
                <a:gd name="connsiteX4" fmla="*/ 6603 w 146257"/>
                <a:gd name="connsiteY4" fmla="*/ 96968 h 150327"/>
                <a:gd name="connsiteX5" fmla="*/ 0 w 146257"/>
                <a:gd name="connsiteY5" fmla="*/ 86527 h 150327"/>
                <a:gd name="connsiteX6" fmla="*/ 146258 w 146257"/>
                <a:gd name="connsiteY6" fmla="*/ 105874 h 150327"/>
                <a:gd name="connsiteX7" fmla="*/ 146258 w 146257"/>
                <a:gd name="connsiteY7" fmla="*/ 116162 h 150327"/>
                <a:gd name="connsiteX8" fmla="*/ 78235 w 146257"/>
                <a:gd name="connsiteY8" fmla="*/ 116162 h 150327"/>
                <a:gd name="connsiteX9" fmla="*/ 78235 w 146257"/>
                <a:gd name="connsiteY9" fmla="*/ 150327 h 150327"/>
                <a:gd name="connsiteX10" fmla="*/ 67256 w 146257"/>
                <a:gd name="connsiteY10" fmla="*/ 150327 h 150327"/>
                <a:gd name="connsiteX11" fmla="*/ 67256 w 146257"/>
                <a:gd name="connsiteY11" fmla="*/ 116162 h 150327"/>
                <a:gd name="connsiteX12" fmla="*/ 537 w 146257"/>
                <a:gd name="connsiteY12" fmla="*/ 116162 h 150327"/>
                <a:gd name="connsiteX13" fmla="*/ 537 w 146257"/>
                <a:gd name="connsiteY13" fmla="*/ 105874 h 150327"/>
                <a:gd name="connsiteX14" fmla="*/ 67256 w 146257"/>
                <a:gd name="connsiteY14" fmla="*/ 105874 h 150327"/>
                <a:gd name="connsiteX15" fmla="*/ 67256 w 146257"/>
                <a:gd name="connsiteY15" fmla="*/ 92976 h 150327"/>
                <a:gd name="connsiteX16" fmla="*/ 81459 w 146257"/>
                <a:gd name="connsiteY16" fmla="*/ 93743 h 150327"/>
                <a:gd name="connsiteX17" fmla="*/ 78235 w 146257"/>
                <a:gd name="connsiteY17" fmla="*/ 95970 h 150327"/>
                <a:gd name="connsiteX18" fmla="*/ 78235 w 146257"/>
                <a:gd name="connsiteY18" fmla="*/ 105797 h 150327"/>
                <a:gd name="connsiteX19" fmla="*/ 146258 w 146257"/>
                <a:gd name="connsiteY19" fmla="*/ 105797 h 150327"/>
                <a:gd name="connsiteX20" fmla="*/ 49674 w 146257"/>
                <a:gd name="connsiteY20" fmla="*/ 82995 h 150327"/>
                <a:gd name="connsiteX21" fmla="*/ 64184 w 146257"/>
                <a:gd name="connsiteY21" fmla="*/ 68331 h 150327"/>
                <a:gd name="connsiteX22" fmla="*/ 40154 w 146257"/>
                <a:gd name="connsiteY22" fmla="*/ 50288 h 150327"/>
                <a:gd name="connsiteX23" fmla="*/ 45758 w 146257"/>
                <a:gd name="connsiteY23" fmla="*/ 43993 h 150327"/>
                <a:gd name="connsiteX24" fmla="*/ 50288 w 146257"/>
                <a:gd name="connsiteY24" fmla="*/ 46757 h 150327"/>
                <a:gd name="connsiteX25" fmla="*/ 62879 w 146257"/>
                <a:gd name="connsiteY25" fmla="*/ 28868 h 150327"/>
                <a:gd name="connsiteX26" fmla="*/ 5298 w 146257"/>
                <a:gd name="connsiteY26" fmla="*/ 28868 h 150327"/>
                <a:gd name="connsiteX27" fmla="*/ 5298 w 146257"/>
                <a:gd name="connsiteY27" fmla="*/ 18887 h 150327"/>
                <a:gd name="connsiteX28" fmla="*/ 67179 w 146257"/>
                <a:gd name="connsiteY28" fmla="*/ 18887 h 150327"/>
                <a:gd name="connsiteX29" fmla="*/ 67179 w 146257"/>
                <a:gd name="connsiteY29" fmla="*/ 0 h 150327"/>
                <a:gd name="connsiteX30" fmla="*/ 81382 w 146257"/>
                <a:gd name="connsiteY30" fmla="*/ 845 h 150327"/>
                <a:gd name="connsiteX31" fmla="*/ 78158 w 146257"/>
                <a:gd name="connsiteY31" fmla="*/ 3071 h 150327"/>
                <a:gd name="connsiteX32" fmla="*/ 78158 w 146257"/>
                <a:gd name="connsiteY32" fmla="*/ 18887 h 150327"/>
                <a:gd name="connsiteX33" fmla="*/ 141498 w 146257"/>
                <a:gd name="connsiteY33" fmla="*/ 18887 h 150327"/>
                <a:gd name="connsiteX34" fmla="*/ 141498 w 146257"/>
                <a:gd name="connsiteY34" fmla="*/ 28868 h 150327"/>
                <a:gd name="connsiteX35" fmla="*/ 69405 w 146257"/>
                <a:gd name="connsiteY35" fmla="*/ 28868 h 150327"/>
                <a:gd name="connsiteX36" fmla="*/ 75394 w 146257"/>
                <a:gd name="connsiteY36" fmla="*/ 31478 h 150327"/>
                <a:gd name="connsiteX37" fmla="*/ 72016 w 146257"/>
                <a:gd name="connsiteY37" fmla="*/ 32783 h 150327"/>
                <a:gd name="connsiteX38" fmla="*/ 56891 w 146257"/>
                <a:gd name="connsiteY38" fmla="*/ 51363 h 150327"/>
                <a:gd name="connsiteX39" fmla="*/ 70404 w 146257"/>
                <a:gd name="connsiteY39" fmla="*/ 61498 h 150327"/>
                <a:gd name="connsiteX40" fmla="*/ 87985 w 146257"/>
                <a:gd name="connsiteY40" fmla="*/ 39233 h 150327"/>
                <a:gd name="connsiteX41" fmla="*/ 98273 w 146257"/>
                <a:gd name="connsiteY41" fmla="*/ 44914 h 150327"/>
                <a:gd name="connsiteX42" fmla="*/ 95049 w 146257"/>
                <a:gd name="connsiteY42" fmla="*/ 46065 h 150327"/>
                <a:gd name="connsiteX43" fmla="*/ 61037 w 146257"/>
                <a:gd name="connsiteY43" fmla="*/ 82995 h 150327"/>
                <a:gd name="connsiteX44" fmla="*/ 92975 w 146257"/>
                <a:gd name="connsiteY44" fmla="*/ 82381 h 150327"/>
                <a:gd name="connsiteX45" fmla="*/ 81536 w 146257"/>
                <a:gd name="connsiteY45" fmla="*/ 67870 h 150327"/>
                <a:gd name="connsiteX46" fmla="*/ 89597 w 146257"/>
                <a:gd name="connsiteY46" fmla="*/ 64031 h 150327"/>
                <a:gd name="connsiteX47" fmla="*/ 111018 w 146257"/>
                <a:gd name="connsiteY47" fmla="*/ 93667 h 150327"/>
                <a:gd name="connsiteX48" fmla="*/ 102496 w 146257"/>
                <a:gd name="connsiteY48" fmla="*/ 98196 h 150327"/>
                <a:gd name="connsiteX49" fmla="*/ 98273 w 146257"/>
                <a:gd name="connsiteY49" fmla="*/ 90442 h 150327"/>
                <a:gd name="connsiteX50" fmla="*/ 44453 w 146257"/>
                <a:gd name="connsiteY50" fmla="*/ 92668 h 150327"/>
                <a:gd name="connsiteX51" fmla="*/ 42380 w 146257"/>
                <a:gd name="connsiteY51" fmla="*/ 94742 h 150327"/>
                <a:gd name="connsiteX52" fmla="*/ 38004 w 146257"/>
                <a:gd name="connsiteY52" fmla="*/ 83302 h 150327"/>
                <a:gd name="connsiteX53" fmla="*/ 49674 w 146257"/>
                <a:gd name="connsiteY53" fmla="*/ 82995 h 150327"/>
                <a:gd name="connsiteX54" fmla="*/ 13282 w 146257"/>
                <a:gd name="connsiteY54" fmla="*/ 36238 h 150327"/>
                <a:gd name="connsiteX55" fmla="*/ 39540 w 146257"/>
                <a:gd name="connsiteY55" fmla="*/ 53974 h 150327"/>
                <a:gd name="connsiteX56" fmla="*/ 31939 w 146257"/>
                <a:gd name="connsiteY56" fmla="*/ 60730 h 150327"/>
                <a:gd name="connsiteX57" fmla="*/ 5989 w 146257"/>
                <a:gd name="connsiteY57" fmla="*/ 42380 h 150327"/>
                <a:gd name="connsiteX58" fmla="*/ 13282 w 146257"/>
                <a:gd name="connsiteY58" fmla="*/ 36238 h 150327"/>
                <a:gd name="connsiteX59" fmla="*/ 107563 w 146257"/>
                <a:gd name="connsiteY59" fmla="*/ 67333 h 150327"/>
                <a:gd name="connsiteX60" fmla="*/ 145951 w 146257"/>
                <a:gd name="connsiteY60" fmla="*/ 89905 h 150327"/>
                <a:gd name="connsiteX61" fmla="*/ 137889 w 146257"/>
                <a:gd name="connsiteY61" fmla="*/ 96968 h 150327"/>
                <a:gd name="connsiteX62" fmla="*/ 100039 w 146257"/>
                <a:gd name="connsiteY62" fmla="*/ 73782 h 150327"/>
                <a:gd name="connsiteX63" fmla="*/ 107563 w 146257"/>
                <a:gd name="connsiteY63" fmla="*/ 67333 h 150327"/>
                <a:gd name="connsiteX64" fmla="*/ 103340 w 146257"/>
                <a:gd name="connsiteY64" fmla="*/ 54434 h 150327"/>
                <a:gd name="connsiteX65" fmla="*/ 129444 w 146257"/>
                <a:gd name="connsiteY65" fmla="*/ 33782 h 150327"/>
                <a:gd name="connsiteX66" fmla="*/ 140423 w 146257"/>
                <a:gd name="connsiteY66" fmla="*/ 40231 h 150327"/>
                <a:gd name="connsiteX67" fmla="*/ 137198 w 146257"/>
                <a:gd name="connsiteY67" fmla="*/ 41229 h 150327"/>
                <a:gd name="connsiteX68" fmla="*/ 111095 w 146257"/>
                <a:gd name="connsiteY68" fmla="*/ 59578 h 150327"/>
                <a:gd name="connsiteX69" fmla="*/ 103340 w 146257"/>
                <a:gd name="connsiteY69" fmla="*/ 54434 h 15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6257" h="150327">
                  <a:moveTo>
                    <a:pt x="0" y="86527"/>
                  </a:moveTo>
                  <a:cubicBezTo>
                    <a:pt x="10441" y="82688"/>
                    <a:pt x="25950" y="76008"/>
                    <a:pt x="41305" y="69559"/>
                  </a:cubicBezTo>
                  <a:lnTo>
                    <a:pt x="43225" y="77928"/>
                  </a:lnTo>
                  <a:cubicBezTo>
                    <a:pt x="30327" y="83916"/>
                    <a:pt x="16967" y="90365"/>
                    <a:pt x="8061" y="94204"/>
                  </a:cubicBezTo>
                  <a:cubicBezTo>
                    <a:pt x="8061" y="95356"/>
                    <a:pt x="7601" y="96431"/>
                    <a:pt x="6603" y="96968"/>
                  </a:cubicBezTo>
                  <a:lnTo>
                    <a:pt x="0" y="86527"/>
                  </a:lnTo>
                  <a:close/>
                  <a:moveTo>
                    <a:pt x="146258" y="105874"/>
                  </a:moveTo>
                  <a:lnTo>
                    <a:pt x="146258" y="116162"/>
                  </a:lnTo>
                  <a:lnTo>
                    <a:pt x="78235" y="116162"/>
                  </a:lnTo>
                  <a:lnTo>
                    <a:pt x="78235" y="150327"/>
                  </a:lnTo>
                  <a:lnTo>
                    <a:pt x="67256" y="150327"/>
                  </a:lnTo>
                  <a:lnTo>
                    <a:pt x="67256" y="116162"/>
                  </a:lnTo>
                  <a:lnTo>
                    <a:pt x="537" y="116162"/>
                  </a:lnTo>
                  <a:lnTo>
                    <a:pt x="537" y="105874"/>
                  </a:lnTo>
                  <a:lnTo>
                    <a:pt x="67256" y="105874"/>
                  </a:lnTo>
                  <a:lnTo>
                    <a:pt x="67256" y="92976"/>
                  </a:lnTo>
                  <a:lnTo>
                    <a:pt x="81459" y="93743"/>
                  </a:lnTo>
                  <a:cubicBezTo>
                    <a:pt x="81306" y="94895"/>
                    <a:pt x="80461" y="95663"/>
                    <a:pt x="78235" y="95970"/>
                  </a:cubicBezTo>
                  <a:lnTo>
                    <a:pt x="78235" y="105797"/>
                  </a:lnTo>
                  <a:lnTo>
                    <a:pt x="146258" y="105797"/>
                  </a:lnTo>
                  <a:close/>
                  <a:moveTo>
                    <a:pt x="49674" y="82995"/>
                  </a:moveTo>
                  <a:cubicBezTo>
                    <a:pt x="54357" y="78619"/>
                    <a:pt x="59348" y="73628"/>
                    <a:pt x="64184" y="68331"/>
                  </a:cubicBezTo>
                  <a:cubicBezTo>
                    <a:pt x="57889" y="62496"/>
                    <a:pt x="48215" y="55432"/>
                    <a:pt x="40154" y="50288"/>
                  </a:cubicBezTo>
                  <a:lnTo>
                    <a:pt x="45758" y="43993"/>
                  </a:lnTo>
                  <a:cubicBezTo>
                    <a:pt x="47217" y="44760"/>
                    <a:pt x="48676" y="45759"/>
                    <a:pt x="50288" y="46757"/>
                  </a:cubicBezTo>
                  <a:cubicBezTo>
                    <a:pt x="54664" y="41305"/>
                    <a:pt x="59501" y="34319"/>
                    <a:pt x="62879" y="28868"/>
                  </a:cubicBezTo>
                  <a:lnTo>
                    <a:pt x="5298" y="28868"/>
                  </a:lnTo>
                  <a:lnTo>
                    <a:pt x="5298" y="18887"/>
                  </a:lnTo>
                  <a:lnTo>
                    <a:pt x="67179" y="18887"/>
                  </a:lnTo>
                  <a:lnTo>
                    <a:pt x="67179" y="0"/>
                  </a:lnTo>
                  <a:lnTo>
                    <a:pt x="81382" y="845"/>
                  </a:lnTo>
                  <a:cubicBezTo>
                    <a:pt x="81229" y="1996"/>
                    <a:pt x="80384" y="2764"/>
                    <a:pt x="78158" y="3071"/>
                  </a:cubicBezTo>
                  <a:lnTo>
                    <a:pt x="78158" y="18887"/>
                  </a:lnTo>
                  <a:lnTo>
                    <a:pt x="141498" y="18887"/>
                  </a:lnTo>
                  <a:lnTo>
                    <a:pt x="141498" y="28868"/>
                  </a:lnTo>
                  <a:lnTo>
                    <a:pt x="69405" y="28868"/>
                  </a:lnTo>
                  <a:lnTo>
                    <a:pt x="75394" y="31478"/>
                  </a:lnTo>
                  <a:cubicBezTo>
                    <a:pt x="74933" y="32476"/>
                    <a:pt x="73628" y="32937"/>
                    <a:pt x="72016" y="32783"/>
                  </a:cubicBezTo>
                  <a:cubicBezTo>
                    <a:pt x="68177" y="38234"/>
                    <a:pt x="62188" y="45528"/>
                    <a:pt x="56891" y="51363"/>
                  </a:cubicBezTo>
                  <a:cubicBezTo>
                    <a:pt x="61881" y="54741"/>
                    <a:pt x="66718" y="58427"/>
                    <a:pt x="70404" y="61498"/>
                  </a:cubicBezTo>
                  <a:cubicBezTo>
                    <a:pt x="77006" y="53743"/>
                    <a:pt x="83302" y="45989"/>
                    <a:pt x="87985" y="39233"/>
                  </a:cubicBezTo>
                  <a:lnTo>
                    <a:pt x="98273" y="44914"/>
                  </a:lnTo>
                  <a:cubicBezTo>
                    <a:pt x="97966" y="45682"/>
                    <a:pt x="96661" y="46065"/>
                    <a:pt x="95049" y="46065"/>
                  </a:cubicBezTo>
                  <a:cubicBezTo>
                    <a:pt x="86219" y="57045"/>
                    <a:pt x="73090" y="71555"/>
                    <a:pt x="61037" y="82995"/>
                  </a:cubicBezTo>
                  <a:lnTo>
                    <a:pt x="92975" y="82381"/>
                  </a:lnTo>
                  <a:cubicBezTo>
                    <a:pt x="89444" y="77390"/>
                    <a:pt x="85375" y="72246"/>
                    <a:pt x="81536" y="67870"/>
                  </a:cubicBezTo>
                  <a:lnTo>
                    <a:pt x="89597" y="64031"/>
                  </a:lnTo>
                  <a:cubicBezTo>
                    <a:pt x="97812" y="73091"/>
                    <a:pt x="107179" y="85452"/>
                    <a:pt x="111018" y="93667"/>
                  </a:cubicBezTo>
                  <a:lnTo>
                    <a:pt x="102496" y="98196"/>
                  </a:lnTo>
                  <a:cubicBezTo>
                    <a:pt x="101498" y="95970"/>
                    <a:pt x="100116" y="93206"/>
                    <a:pt x="98273" y="90442"/>
                  </a:cubicBezTo>
                  <a:cubicBezTo>
                    <a:pt x="78158" y="91440"/>
                    <a:pt x="57812" y="92208"/>
                    <a:pt x="44453" y="92668"/>
                  </a:cubicBezTo>
                  <a:cubicBezTo>
                    <a:pt x="44300" y="93820"/>
                    <a:pt x="43455" y="94434"/>
                    <a:pt x="42380" y="94742"/>
                  </a:cubicBezTo>
                  <a:lnTo>
                    <a:pt x="38004" y="83302"/>
                  </a:lnTo>
                  <a:lnTo>
                    <a:pt x="49674" y="82995"/>
                  </a:lnTo>
                  <a:close/>
                  <a:moveTo>
                    <a:pt x="13282" y="36238"/>
                  </a:moveTo>
                  <a:cubicBezTo>
                    <a:pt x="22495" y="41075"/>
                    <a:pt x="33935" y="48676"/>
                    <a:pt x="39540" y="53974"/>
                  </a:cubicBezTo>
                  <a:lnTo>
                    <a:pt x="31939" y="60730"/>
                  </a:lnTo>
                  <a:cubicBezTo>
                    <a:pt x="26488" y="55432"/>
                    <a:pt x="15202" y="47524"/>
                    <a:pt x="5989" y="42380"/>
                  </a:cubicBezTo>
                  <a:lnTo>
                    <a:pt x="13282" y="36238"/>
                  </a:lnTo>
                  <a:close/>
                  <a:moveTo>
                    <a:pt x="107563" y="67333"/>
                  </a:moveTo>
                  <a:cubicBezTo>
                    <a:pt x="120461" y="73475"/>
                    <a:pt x="137198" y="82995"/>
                    <a:pt x="145951" y="89905"/>
                  </a:cubicBezTo>
                  <a:lnTo>
                    <a:pt x="137889" y="96968"/>
                  </a:lnTo>
                  <a:cubicBezTo>
                    <a:pt x="129828" y="90212"/>
                    <a:pt x="113244" y="80231"/>
                    <a:pt x="100039" y="73782"/>
                  </a:cubicBezTo>
                  <a:lnTo>
                    <a:pt x="107563" y="67333"/>
                  </a:lnTo>
                  <a:close/>
                  <a:moveTo>
                    <a:pt x="103340" y="54434"/>
                  </a:moveTo>
                  <a:cubicBezTo>
                    <a:pt x="111709" y="49137"/>
                    <a:pt x="122995" y="40231"/>
                    <a:pt x="129444" y="33782"/>
                  </a:cubicBezTo>
                  <a:lnTo>
                    <a:pt x="140423" y="40231"/>
                  </a:lnTo>
                  <a:cubicBezTo>
                    <a:pt x="139962" y="40998"/>
                    <a:pt x="138657" y="41382"/>
                    <a:pt x="137198" y="41229"/>
                  </a:cubicBezTo>
                  <a:cubicBezTo>
                    <a:pt x="130442" y="46833"/>
                    <a:pt x="119463" y="54434"/>
                    <a:pt x="111095" y="59578"/>
                  </a:cubicBezTo>
                  <a:lnTo>
                    <a:pt x="103340" y="544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05B4F451-D6DB-4273-95AE-8427C8C579FD}"/>
                </a:ext>
              </a:extLst>
            </p:cNvPr>
            <p:cNvSpPr/>
            <p:nvPr/>
          </p:nvSpPr>
          <p:spPr>
            <a:xfrm>
              <a:off x="2936214" y="3085505"/>
              <a:ext cx="153244" cy="148637"/>
            </a:xfrm>
            <a:custGeom>
              <a:avLst/>
              <a:gdLst>
                <a:gd name="connsiteX0" fmla="*/ 27870 w 153244"/>
                <a:gd name="connsiteY0" fmla="*/ 148561 h 148637"/>
                <a:gd name="connsiteX1" fmla="*/ 27870 w 153244"/>
                <a:gd name="connsiteY1" fmla="*/ 55586 h 148637"/>
                <a:gd name="connsiteX2" fmla="*/ 6142 w 153244"/>
                <a:gd name="connsiteY2" fmla="*/ 83455 h 148637"/>
                <a:gd name="connsiteX3" fmla="*/ 0 w 153244"/>
                <a:gd name="connsiteY3" fmla="*/ 73167 h 148637"/>
                <a:gd name="connsiteX4" fmla="*/ 44146 w 153244"/>
                <a:gd name="connsiteY4" fmla="*/ 0 h 148637"/>
                <a:gd name="connsiteX5" fmla="*/ 57352 w 153244"/>
                <a:gd name="connsiteY5" fmla="*/ 4530 h 148637"/>
                <a:gd name="connsiteX6" fmla="*/ 53666 w 153244"/>
                <a:gd name="connsiteY6" fmla="*/ 5989 h 148637"/>
                <a:gd name="connsiteX7" fmla="*/ 37390 w 153244"/>
                <a:gd name="connsiteY7" fmla="*/ 40000 h 148637"/>
                <a:gd name="connsiteX8" fmla="*/ 42073 w 153244"/>
                <a:gd name="connsiteY8" fmla="*/ 41305 h 148637"/>
                <a:gd name="connsiteX9" fmla="*/ 38849 w 153244"/>
                <a:gd name="connsiteY9" fmla="*/ 43378 h 148637"/>
                <a:gd name="connsiteX10" fmla="*/ 38849 w 153244"/>
                <a:gd name="connsiteY10" fmla="*/ 148638 h 148637"/>
                <a:gd name="connsiteX11" fmla="*/ 27870 w 153244"/>
                <a:gd name="connsiteY11" fmla="*/ 148638 h 148637"/>
                <a:gd name="connsiteX12" fmla="*/ 86219 w 153244"/>
                <a:gd name="connsiteY12" fmla="*/ 124530 h 148637"/>
                <a:gd name="connsiteX13" fmla="*/ 97505 w 153244"/>
                <a:gd name="connsiteY13" fmla="*/ 135663 h 148637"/>
                <a:gd name="connsiteX14" fmla="*/ 131210 w 153244"/>
                <a:gd name="connsiteY14" fmla="*/ 135663 h 148637"/>
                <a:gd name="connsiteX15" fmla="*/ 142957 w 153244"/>
                <a:gd name="connsiteY15" fmla="*/ 105490 h 148637"/>
                <a:gd name="connsiteX16" fmla="*/ 153244 w 153244"/>
                <a:gd name="connsiteY16" fmla="*/ 110327 h 148637"/>
                <a:gd name="connsiteX17" fmla="*/ 131670 w 153244"/>
                <a:gd name="connsiteY17" fmla="*/ 145951 h 148637"/>
                <a:gd name="connsiteX18" fmla="*/ 96814 w 153244"/>
                <a:gd name="connsiteY18" fmla="*/ 145951 h 148637"/>
                <a:gd name="connsiteX19" fmla="*/ 75394 w 153244"/>
                <a:gd name="connsiteY19" fmla="*/ 124223 h 148637"/>
                <a:gd name="connsiteX20" fmla="*/ 75394 w 153244"/>
                <a:gd name="connsiteY20" fmla="*/ 2380 h 148637"/>
                <a:gd name="connsiteX21" fmla="*/ 89444 w 153244"/>
                <a:gd name="connsiteY21" fmla="*/ 3378 h 148637"/>
                <a:gd name="connsiteX22" fmla="*/ 86219 w 153244"/>
                <a:gd name="connsiteY22" fmla="*/ 5604 h 148637"/>
                <a:gd name="connsiteX23" fmla="*/ 86219 w 153244"/>
                <a:gd name="connsiteY23" fmla="*/ 65413 h 148637"/>
                <a:gd name="connsiteX24" fmla="*/ 136968 w 153244"/>
                <a:gd name="connsiteY24" fmla="*/ 30250 h 148637"/>
                <a:gd name="connsiteX25" fmla="*/ 145797 w 153244"/>
                <a:gd name="connsiteY25" fmla="*/ 40538 h 148637"/>
                <a:gd name="connsiteX26" fmla="*/ 142726 w 153244"/>
                <a:gd name="connsiteY26" fmla="*/ 40998 h 148637"/>
                <a:gd name="connsiteX27" fmla="*/ 86142 w 153244"/>
                <a:gd name="connsiteY27" fmla="*/ 76315 h 148637"/>
                <a:gd name="connsiteX28" fmla="*/ 86142 w 153244"/>
                <a:gd name="connsiteY28" fmla="*/ 124530 h 1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3244" h="148637">
                  <a:moveTo>
                    <a:pt x="27870" y="148561"/>
                  </a:moveTo>
                  <a:lnTo>
                    <a:pt x="27870" y="55586"/>
                  </a:lnTo>
                  <a:cubicBezTo>
                    <a:pt x="20960" y="66104"/>
                    <a:pt x="13666" y="75547"/>
                    <a:pt x="6142" y="83455"/>
                  </a:cubicBezTo>
                  <a:cubicBezTo>
                    <a:pt x="4837" y="80691"/>
                    <a:pt x="1919" y="75701"/>
                    <a:pt x="0" y="73167"/>
                  </a:cubicBezTo>
                  <a:cubicBezTo>
                    <a:pt x="16737" y="56430"/>
                    <a:pt x="33858" y="28177"/>
                    <a:pt x="44146" y="0"/>
                  </a:cubicBezTo>
                  <a:lnTo>
                    <a:pt x="57352" y="4530"/>
                  </a:lnTo>
                  <a:cubicBezTo>
                    <a:pt x="56737" y="5989"/>
                    <a:pt x="55279" y="6295"/>
                    <a:pt x="53666" y="5989"/>
                  </a:cubicBezTo>
                  <a:cubicBezTo>
                    <a:pt x="48983" y="17581"/>
                    <a:pt x="43532" y="29021"/>
                    <a:pt x="37390" y="40000"/>
                  </a:cubicBezTo>
                  <a:lnTo>
                    <a:pt x="42073" y="41305"/>
                  </a:lnTo>
                  <a:cubicBezTo>
                    <a:pt x="41766" y="42457"/>
                    <a:pt x="40921" y="43225"/>
                    <a:pt x="38849" y="43378"/>
                  </a:cubicBezTo>
                  <a:lnTo>
                    <a:pt x="38849" y="148638"/>
                  </a:lnTo>
                  <a:lnTo>
                    <a:pt x="27870" y="148638"/>
                  </a:lnTo>
                  <a:close/>
                  <a:moveTo>
                    <a:pt x="86219" y="124530"/>
                  </a:moveTo>
                  <a:cubicBezTo>
                    <a:pt x="86219" y="133590"/>
                    <a:pt x="88139" y="135663"/>
                    <a:pt x="97505" y="135663"/>
                  </a:cubicBezTo>
                  <a:lnTo>
                    <a:pt x="131210" y="135663"/>
                  </a:lnTo>
                  <a:cubicBezTo>
                    <a:pt x="140423" y="135663"/>
                    <a:pt x="141882" y="129521"/>
                    <a:pt x="142957" y="105490"/>
                  </a:cubicBezTo>
                  <a:cubicBezTo>
                    <a:pt x="145721" y="107563"/>
                    <a:pt x="150020" y="109712"/>
                    <a:pt x="153244" y="110327"/>
                  </a:cubicBezTo>
                  <a:cubicBezTo>
                    <a:pt x="151479" y="136738"/>
                    <a:pt x="148254" y="145951"/>
                    <a:pt x="131670" y="145951"/>
                  </a:cubicBezTo>
                  <a:lnTo>
                    <a:pt x="96814" y="145951"/>
                  </a:lnTo>
                  <a:cubicBezTo>
                    <a:pt x="80231" y="145951"/>
                    <a:pt x="75394" y="141421"/>
                    <a:pt x="75394" y="124223"/>
                  </a:cubicBezTo>
                  <a:lnTo>
                    <a:pt x="75394" y="2380"/>
                  </a:lnTo>
                  <a:lnTo>
                    <a:pt x="89444" y="3378"/>
                  </a:lnTo>
                  <a:cubicBezTo>
                    <a:pt x="89290" y="4530"/>
                    <a:pt x="88446" y="5298"/>
                    <a:pt x="86219" y="5604"/>
                  </a:cubicBezTo>
                  <a:lnTo>
                    <a:pt x="86219" y="65413"/>
                  </a:lnTo>
                  <a:cubicBezTo>
                    <a:pt x="105260" y="54741"/>
                    <a:pt x="124914" y="41689"/>
                    <a:pt x="136968" y="30250"/>
                  </a:cubicBezTo>
                  <a:lnTo>
                    <a:pt x="145797" y="40538"/>
                  </a:lnTo>
                  <a:cubicBezTo>
                    <a:pt x="145183" y="40998"/>
                    <a:pt x="144032" y="41382"/>
                    <a:pt x="142726" y="40998"/>
                  </a:cubicBezTo>
                  <a:cubicBezTo>
                    <a:pt x="129214" y="52438"/>
                    <a:pt x="106949" y="65336"/>
                    <a:pt x="86142" y="76315"/>
                  </a:cubicBezTo>
                  <a:lnTo>
                    <a:pt x="86142" y="12453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1C58A545-E581-4CAE-BF4B-CF54915DA107}"/>
                </a:ext>
              </a:extLst>
            </p:cNvPr>
            <p:cNvSpPr/>
            <p:nvPr/>
          </p:nvSpPr>
          <p:spPr>
            <a:xfrm>
              <a:off x="3103355" y="3087885"/>
              <a:ext cx="135586" cy="139424"/>
            </a:xfrm>
            <a:custGeom>
              <a:avLst/>
              <a:gdLst>
                <a:gd name="connsiteX0" fmla="*/ 135586 w 135586"/>
                <a:gd name="connsiteY0" fmla="*/ 65413 h 139424"/>
                <a:gd name="connsiteX1" fmla="*/ 134588 w 135586"/>
                <a:gd name="connsiteY1" fmla="*/ 65720 h 139424"/>
                <a:gd name="connsiteX2" fmla="*/ 132208 w 135586"/>
                <a:gd name="connsiteY2" fmla="*/ 64722 h 139424"/>
                <a:gd name="connsiteX3" fmla="*/ 88676 w 135586"/>
                <a:gd name="connsiteY3" fmla="*/ 81152 h 139424"/>
                <a:gd name="connsiteX4" fmla="*/ 89137 w 135586"/>
                <a:gd name="connsiteY4" fmla="*/ 93743 h 139424"/>
                <a:gd name="connsiteX5" fmla="*/ 88676 w 135586"/>
                <a:gd name="connsiteY5" fmla="*/ 111018 h 139424"/>
                <a:gd name="connsiteX6" fmla="*/ 76930 w 135586"/>
                <a:gd name="connsiteY6" fmla="*/ 111632 h 139424"/>
                <a:gd name="connsiteX7" fmla="*/ 77697 w 135586"/>
                <a:gd name="connsiteY7" fmla="*/ 92131 h 139424"/>
                <a:gd name="connsiteX8" fmla="*/ 77544 w 135586"/>
                <a:gd name="connsiteY8" fmla="*/ 85682 h 139424"/>
                <a:gd name="connsiteX9" fmla="*/ 44530 w 135586"/>
                <a:gd name="connsiteY9" fmla="*/ 115010 h 139424"/>
                <a:gd name="connsiteX10" fmla="*/ 77927 w 135586"/>
                <a:gd name="connsiteY10" fmla="*/ 128906 h 139424"/>
                <a:gd name="connsiteX11" fmla="*/ 118388 w 135586"/>
                <a:gd name="connsiteY11" fmla="*/ 127294 h 139424"/>
                <a:gd name="connsiteX12" fmla="*/ 118542 w 135586"/>
                <a:gd name="connsiteY12" fmla="*/ 138120 h 139424"/>
                <a:gd name="connsiteX13" fmla="*/ 77927 w 135586"/>
                <a:gd name="connsiteY13" fmla="*/ 139425 h 139424"/>
                <a:gd name="connsiteX14" fmla="*/ 33244 w 135586"/>
                <a:gd name="connsiteY14" fmla="*/ 115548 h 139424"/>
                <a:gd name="connsiteX15" fmla="*/ 76085 w 135586"/>
                <a:gd name="connsiteY15" fmla="*/ 75547 h 139424"/>
                <a:gd name="connsiteX16" fmla="*/ 64185 w 135586"/>
                <a:gd name="connsiteY16" fmla="*/ 60423 h 139424"/>
                <a:gd name="connsiteX17" fmla="*/ 25643 w 135586"/>
                <a:gd name="connsiteY17" fmla="*/ 83148 h 139424"/>
                <a:gd name="connsiteX18" fmla="*/ 7908 w 135586"/>
                <a:gd name="connsiteY18" fmla="*/ 100730 h 139424"/>
                <a:gd name="connsiteX19" fmla="*/ 0 w 135586"/>
                <a:gd name="connsiteY19" fmla="*/ 92822 h 139424"/>
                <a:gd name="connsiteX20" fmla="*/ 40614 w 135586"/>
                <a:gd name="connsiteY20" fmla="*/ 33321 h 139424"/>
                <a:gd name="connsiteX21" fmla="*/ 31555 w 135586"/>
                <a:gd name="connsiteY21" fmla="*/ 33474 h 139424"/>
                <a:gd name="connsiteX22" fmla="*/ 4607 w 135586"/>
                <a:gd name="connsiteY22" fmla="*/ 33474 h 139424"/>
                <a:gd name="connsiteX23" fmla="*/ 4607 w 135586"/>
                <a:gd name="connsiteY23" fmla="*/ 23033 h 139424"/>
                <a:gd name="connsiteX24" fmla="*/ 32476 w 135586"/>
                <a:gd name="connsiteY24" fmla="*/ 23186 h 139424"/>
                <a:gd name="connsiteX25" fmla="*/ 43455 w 135586"/>
                <a:gd name="connsiteY25" fmla="*/ 23033 h 139424"/>
                <a:gd name="connsiteX26" fmla="*/ 47831 w 135586"/>
                <a:gd name="connsiteY26" fmla="*/ 0 h 139424"/>
                <a:gd name="connsiteX27" fmla="*/ 63647 w 135586"/>
                <a:gd name="connsiteY27" fmla="*/ 1919 h 139424"/>
                <a:gd name="connsiteX28" fmla="*/ 59655 w 135586"/>
                <a:gd name="connsiteY28" fmla="*/ 4837 h 139424"/>
                <a:gd name="connsiteX29" fmla="*/ 55662 w 135586"/>
                <a:gd name="connsiteY29" fmla="*/ 22726 h 139424"/>
                <a:gd name="connsiteX30" fmla="*/ 111095 w 135586"/>
                <a:gd name="connsiteY30" fmla="*/ 13359 h 139424"/>
                <a:gd name="connsiteX31" fmla="*/ 113014 w 135586"/>
                <a:gd name="connsiteY31" fmla="*/ 24184 h 139424"/>
                <a:gd name="connsiteX32" fmla="*/ 52591 w 135586"/>
                <a:gd name="connsiteY32" fmla="*/ 33244 h 139424"/>
                <a:gd name="connsiteX33" fmla="*/ 40998 w 135586"/>
                <a:gd name="connsiteY33" fmla="*/ 60499 h 139424"/>
                <a:gd name="connsiteX34" fmla="*/ 41152 w 135586"/>
                <a:gd name="connsiteY34" fmla="*/ 60499 h 139424"/>
                <a:gd name="connsiteX35" fmla="*/ 67102 w 135586"/>
                <a:gd name="connsiteY35" fmla="*/ 49981 h 139424"/>
                <a:gd name="connsiteX36" fmla="*/ 87064 w 135586"/>
                <a:gd name="connsiteY36" fmla="*/ 70941 h 139424"/>
                <a:gd name="connsiteX37" fmla="*/ 130596 w 135586"/>
                <a:gd name="connsiteY37" fmla="*/ 53206 h 139424"/>
                <a:gd name="connsiteX38" fmla="*/ 135586 w 135586"/>
                <a:gd name="connsiteY38" fmla="*/ 65413 h 13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586" h="139424">
                  <a:moveTo>
                    <a:pt x="135586" y="65413"/>
                  </a:moveTo>
                  <a:cubicBezTo>
                    <a:pt x="135279" y="65566"/>
                    <a:pt x="134972" y="65720"/>
                    <a:pt x="134588" y="65720"/>
                  </a:cubicBezTo>
                  <a:cubicBezTo>
                    <a:pt x="133590" y="65720"/>
                    <a:pt x="132822" y="65259"/>
                    <a:pt x="132208" y="64722"/>
                  </a:cubicBezTo>
                  <a:cubicBezTo>
                    <a:pt x="119924" y="68791"/>
                    <a:pt x="102035" y="75394"/>
                    <a:pt x="88676" y="81152"/>
                  </a:cubicBezTo>
                  <a:cubicBezTo>
                    <a:pt x="88983" y="84837"/>
                    <a:pt x="89137" y="89060"/>
                    <a:pt x="89137" y="93743"/>
                  </a:cubicBezTo>
                  <a:cubicBezTo>
                    <a:pt x="89137" y="98887"/>
                    <a:pt x="88983" y="104722"/>
                    <a:pt x="88676" y="111018"/>
                  </a:cubicBezTo>
                  <a:lnTo>
                    <a:pt x="76930" y="111632"/>
                  </a:lnTo>
                  <a:cubicBezTo>
                    <a:pt x="77390" y="105797"/>
                    <a:pt x="77697" y="98427"/>
                    <a:pt x="77697" y="92131"/>
                  </a:cubicBezTo>
                  <a:cubicBezTo>
                    <a:pt x="77697" y="89674"/>
                    <a:pt x="77697" y="87448"/>
                    <a:pt x="77544" y="85682"/>
                  </a:cubicBezTo>
                  <a:cubicBezTo>
                    <a:pt x="59348" y="94588"/>
                    <a:pt x="44530" y="105336"/>
                    <a:pt x="44530" y="115010"/>
                  </a:cubicBezTo>
                  <a:cubicBezTo>
                    <a:pt x="44530" y="124377"/>
                    <a:pt x="55662" y="128906"/>
                    <a:pt x="77927" y="128906"/>
                  </a:cubicBezTo>
                  <a:cubicBezTo>
                    <a:pt x="93590" y="128906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7" y="139425"/>
                  </a:cubicBezTo>
                  <a:cubicBezTo>
                    <a:pt x="46987" y="139425"/>
                    <a:pt x="33244" y="132054"/>
                    <a:pt x="33244" y="115548"/>
                  </a:cubicBezTo>
                  <a:cubicBezTo>
                    <a:pt x="33244" y="101344"/>
                    <a:pt x="51977" y="87678"/>
                    <a:pt x="76085" y="75547"/>
                  </a:cubicBezTo>
                  <a:cubicBezTo>
                    <a:pt x="75087" y="65413"/>
                    <a:pt x="70634" y="60423"/>
                    <a:pt x="64185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8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8"/>
                    <a:pt x="31248" y="65106"/>
                    <a:pt x="40614" y="33321"/>
                  </a:cubicBezTo>
                  <a:lnTo>
                    <a:pt x="31555" y="33474"/>
                  </a:lnTo>
                  <a:lnTo>
                    <a:pt x="4607" y="33474"/>
                  </a:lnTo>
                  <a:lnTo>
                    <a:pt x="4607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5"/>
                    <a:pt x="46680" y="8676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655" y="4837"/>
                  </a:cubicBezTo>
                  <a:cubicBezTo>
                    <a:pt x="58503" y="11286"/>
                    <a:pt x="57045" y="16891"/>
                    <a:pt x="55662" y="22726"/>
                  </a:cubicBezTo>
                  <a:cubicBezTo>
                    <a:pt x="66642" y="22572"/>
                    <a:pt x="90135" y="19962"/>
                    <a:pt x="111095" y="13359"/>
                  </a:cubicBezTo>
                  <a:lnTo>
                    <a:pt x="113014" y="24184"/>
                  </a:lnTo>
                  <a:cubicBezTo>
                    <a:pt x="92899" y="30480"/>
                    <a:pt x="68561" y="32706"/>
                    <a:pt x="52591" y="33244"/>
                  </a:cubicBezTo>
                  <a:cubicBezTo>
                    <a:pt x="48753" y="45298"/>
                    <a:pt x="44684" y="54972"/>
                    <a:pt x="40998" y="60499"/>
                  </a:cubicBezTo>
                  <a:lnTo>
                    <a:pt x="41152" y="60499"/>
                  </a:lnTo>
                  <a:cubicBezTo>
                    <a:pt x="48215" y="54204"/>
                    <a:pt x="58887" y="49981"/>
                    <a:pt x="67102" y="49981"/>
                  </a:cubicBezTo>
                  <a:cubicBezTo>
                    <a:pt x="78081" y="49981"/>
                    <a:pt x="84991" y="57889"/>
                    <a:pt x="87064" y="70941"/>
                  </a:cubicBezTo>
                  <a:cubicBezTo>
                    <a:pt x="100576" y="64799"/>
                    <a:pt x="117697" y="58196"/>
                    <a:pt x="130596" y="53206"/>
                  </a:cubicBezTo>
                  <a:lnTo>
                    <a:pt x="135586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B8E6D7A1-839C-4477-B60A-3623F1AC9B0A}"/>
                </a:ext>
              </a:extLst>
            </p:cNvPr>
            <p:cNvSpPr/>
            <p:nvPr/>
          </p:nvSpPr>
          <p:spPr>
            <a:xfrm>
              <a:off x="3261820" y="3092030"/>
              <a:ext cx="136277" cy="142035"/>
            </a:xfrm>
            <a:custGeom>
              <a:avLst/>
              <a:gdLst>
                <a:gd name="connsiteX0" fmla="*/ 77 w 136277"/>
                <a:gd name="connsiteY0" fmla="*/ 0 h 142035"/>
                <a:gd name="connsiteX1" fmla="*/ 136277 w 136277"/>
                <a:gd name="connsiteY1" fmla="*/ 0 h 142035"/>
                <a:gd name="connsiteX2" fmla="*/ 136277 w 136277"/>
                <a:gd name="connsiteY2" fmla="*/ 142035 h 142035"/>
                <a:gd name="connsiteX3" fmla="*/ 125144 w 136277"/>
                <a:gd name="connsiteY3" fmla="*/ 142035 h 142035"/>
                <a:gd name="connsiteX4" fmla="*/ 125144 w 136277"/>
                <a:gd name="connsiteY4" fmla="*/ 134435 h 142035"/>
                <a:gd name="connsiteX5" fmla="*/ 10672 w 136277"/>
                <a:gd name="connsiteY5" fmla="*/ 134435 h 142035"/>
                <a:gd name="connsiteX6" fmla="*/ 10672 w 136277"/>
                <a:gd name="connsiteY6" fmla="*/ 142035 h 142035"/>
                <a:gd name="connsiteX7" fmla="*/ 0 w 136277"/>
                <a:gd name="connsiteY7" fmla="*/ 142035 h 142035"/>
                <a:gd name="connsiteX8" fmla="*/ 0 w 136277"/>
                <a:gd name="connsiteY8" fmla="*/ 0 h 142035"/>
                <a:gd name="connsiteX9" fmla="*/ 10672 w 136277"/>
                <a:gd name="connsiteY9" fmla="*/ 123993 h 142035"/>
                <a:gd name="connsiteX10" fmla="*/ 125144 w 136277"/>
                <a:gd name="connsiteY10" fmla="*/ 123993 h 142035"/>
                <a:gd name="connsiteX11" fmla="*/ 125144 w 136277"/>
                <a:gd name="connsiteY11" fmla="*/ 10518 h 142035"/>
                <a:gd name="connsiteX12" fmla="*/ 10672 w 136277"/>
                <a:gd name="connsiteY12" fmla="*/ 10518 h 142035"/>
                <a:gd name="connsiteX13" fmla="*/ 10672 w 136277"/>
                <a:gd name="connsiteY13" fmla="*/ 123993 h 142035"/>
                <a:gd name="connsiteX14" fmla="*/ 29712 w 136277"/>
                <a:gd name="connsiteY14" fmla="*/ 57428 h 142035"/>
                <a:gd name="connsiteX15" fmla="*/ 67563 w 136277"/>
                <a:gd name="connsiteY15" fmla="*/ 75164 h 142035"/>
                <a:gd name="connsiteX16" fmla="*/ 101728 w 136277"/>
                <a:gd name="connsiteY16" fmla="*/ 22802 h 142035"/>
                <a:gd name="connsiteX17" fmla="*/ 114319 w 136277"/>
                <a:gd name="connsiteY17" fmla="*/ 26948 h 142035"/>
                <a:gd name="connsiteX18" fmla="*/ 110480 w 136277"/>
                <a:gd name="connsiteY18" fmla="*/ 28561 h 142035"/>
                <a:gd name="connsiteX19" fmla="*/ 76776 w 136277"/>
                <a:gd name="connsiteY19" fmla="*/ 80154 h 142035"/>
                <a:gd name="connsiteX20" fmla="*/ 113014 w 136277"/>
                <a:gd name="connsiteY20" fmla="*/ 104953 h 142035"/>
                <a:gd name="connsiteX21" fmla="*/ 106411 w 136277"/>
                <a:gd name="connsiteY21" fmla="*/ 113475 h 142035"/>
                <a:gd name="connsiteX22" fmla="*/ 69482 w 136277"/>
                <a:gd name="connsiteY22" fmla="*/ 87371 h 142035"/>
                <a:gd name="connsiteX23" fmla="*/ 25336 w 136277"/>
                <a:gd name="connsiteY23" fmla="*/ 118005 h 142035"/>
                <a:gd name="connsiteX24" fmla="*/ 18733 w 136277"/>
                <a:gd name="connsiteY24" fmla="*/ 109790 h 142035"/>
                <a:gd name="connsiteX25" fmla="*/ 60346 w 136277"/>
                <a:gd name="connsiteY25" fmla="*/ 82227 h 142035"/>
                <a:gd name="connsiteX26" fmla="*/ 23877 w 136277"/>
                <a:gd name="connsiteY26" fmla="*/ 64645 h 142035"/>
                <a:gd name="connsiteX27" fmla="*/ 29712 w 136277"/>
                <a:gd name="connsiteY27" fmla="*/ 57428 h 142035"/>
                <a:gd name="connsiteX28" fmla="*/ 31171 w 136277"/>
                <a:gd name="connsiteY28" fmla="*/ 22726 h 142035"/>
                <a:gd name="connsiteX29" fmla="*/ 46987 w 136277"/>
                <a:gd name="connsiteY29" fmla="*/ 51286 h 142035"/>
                <a:gd name="connsiteX30" fmla="*/ 38158 w 136277"/>
                <a:gd name="connsiteY30" fmla="*/ 55279 h 142035"/>
                <a:gd name="connsiteX31" fmla="*/ 23033 w 136277"/>
                <a:gd name="connsiteY31" fmla="*/ 26411 h 142035"/>
                <a:gd name="connsiteX32" fmla="*/ 31171 w 136277"/>
                <a:gd name="connsiteY32" fmla="*/ 22726 h 142035"/>
                <a:gd name="connsiteX33" fmla="*/ 63110 w 136277"/>
                <a:gd name="connsiteY33" fmla="*/ 17582 h 142035"/>
                <a:gd name="connsiteX34" fmla="*/ 75855 w 136277"/>
                <a:gd name="connsiteY34" fmla="*/ 48369 h 142035"/>
                <a:gd name="connsiteX35" fmla="*/ 66641 w 136277"/>
                <a:gd name="connsiteY35" fmla="*/ 51747 h 142035"/>
                <a:gd name="connsiteX36" fmla="*/ 54357 w 136277"/>
                <a:gd name="connsiteY36" fmla="*/ 20653 h 142035"/>
                <a:gd name="connsiteX37" fmla="*/ 63110 w 136277"/>
                <a:gd name="connsiteY37" fmla="*/ 17582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277" h="142035">
                  <a:moveTo>
                    <a:pt x="77" y="0"/>
                  </a:moveTo>
                  <a:lnTo>
                    <a:pt x="136277" y="0"/>
                  </a:lnTo>
                  <a:lnTo>
                    <a:pt x="136277" y="142035"/>
                  </a:lnTo>
                  <a:lnTo>
                    <a:pt x="125144" y="142035"/>
                  </a:lnTo>
                  <a:lnTo>
                    <a:pt x="125144" y="134435"/>
                  </a:lnTo>
                  <a:lnTo>
                    <a:pt x="10672" y="134435"/>
                  </a:lnTo>
                  <a:lnTo>
                    <a:pt x="10672" y="142035"/>
                  </a:lnTo>
                  <a:lnTo>
                    <a:pt x="0" y="142035"/>
                  </a:lnTo>
                  <a:lnTo>
                    <a:pt x="0" y="0"/>
                  </a:lnTo>
                  <a:close/>
                  <a:moveTo>
                    <a:pt x="10672" y="123993"/>
                  </a:moveTo>
                  <a:lnTo>
                    <a:pt x="125144" y="123993"/>
                  </a:lnTo>
                  <a:lnTo>
                    <a:pt x="125144" y="10518"/>
                  </a:lnTo>
                  <a:lnTo>
                    <a:pt x="10672" y="10518"/>
                  </a:lnTo>
                  <a:lnTo>
                    <a:pt x="10672" y="123993"/>
                  </a:lnTo>
                  <a:close/>
                  <a:moveTo>
                    <a:pt x="29712" y="57428"/>
                  </a:moveTo>
                  <a:cubicBezTo>
                    <a:pt x="41766" y="62265"/>
                    <a:pt x="55048" y="68407"/>
                    <a:pt x="67563" y="75164"/>
                  </a:cubicBezTo>
                  <a:cubicBezTo>
                    <a:pt x="81766" y="60346"/>
                    <a:pt x="93513" y="42764"/>
                    <a:pt x="101728" y="22802"/>
                  </a:cubicBezTo>
                  <a:lnTo>
                    <a:pt x="114319" y="26948"/>
                  </a:lnTo>
                  <a:cubicBezTo>
                    <a:pt x="113858" y="28100"/>
                    <a:pt x="112553" y="28714"/>
                    <a:pt x="110480" y="28561"/>
                  </a:cubicBezTo>
                  <a:cubicBezTo>
                    <a:pt x="101958" y="48062"/>
                    <a:pt x="90519" y="65336"/>
                    <a:pt x="76776" y="80154"/>
                  </a:cubicBezTo>
                  <a:cubicBezTo>
                    <a:pt x="91286" y="88369"/>
                    <a:pt x="104338" y="97198"/>
                    <a:pt x="113014" y="104953"/>
                  </a:cubicBezTo>
                  <a:lnTo>
                    <a:pt x="106411" y="113475"/>
                  </a:lnTo>
                  <a:cubicBezTo>
                    <a:pt x="97735" y="105413"/>
                    <a:pt x="84453" y="96047"/>
                    <a:pt x="69482" y="87371"/>
                  </a:cubicBezTo>
                  <a:cubicBezTo>
                    <a:pt x="56584" y="99655"/>
                    <a:pt x="41766" y="109943"/>
                    <a:pt x="25336" y="118005"/>
                  </a:cubicBezTo>
                  <a:cubicBezTo>
                    <a:pt x="23877" y="115778"/>
                    <a:pt x="20806" y="111709"/>
                    <a:pt x="18733" y="109790"/>
                  </a:cubicBezTo>
                  <a:cubicBezTo>
                    <a:pt x="34012" y="102726"/>
                    <a:pt x="47908" y="93359"/>
                    <a:pt x="60346" y="82227"/>
                  </a:cubicBezTo>
                  <a:cubicBezTo>
                    <a:pt x="48292" y="75624"/>
                    <a:pt x="35701" y="69482"/>
                    <a:pt x="23877" y="64645"/>
                  </a:cubicBezTo>
                  <a:lnTo>
                    <a:pt x="29712" y="57428"/>
                  </a:lnTo>
                  <a:close/>
                  <a:moveTo>
                    <a:pt x="31171" y="22726"/>
                  </a:moveTo>
                  <a:cubicBezTo>
                    <a:pt x="37927" y="31555"/>
                    <a:pt x="44684" y="43225"/>
                    <a:pt x="46987" y="51286"/>
                  </a:cubicBezTo>
                  <a:lnTo>
                    <a:pt x="38158" y="55279"/>
                  </a:lnTo>
                  <a:cubicBezTo>
                    <a:pt x="36084" y="47371"/>
                    <a:pt x="29482" y="35317"/>
                    <a:pt x="23033" y="26411"/>
                  </a:cubicBezTo>
                  <a:lnTo>
                    <a:pt x="31171" y="22726"/>
                  </a:lnTo>
                  <a:close/>
                  <a:moveTo>
                    <a:pt x="63110" y="17582"/>
                  </a:moveTo>
                  <a:cubicBezTo>
                    <a:pt x="69098" y="27256"/>
                    <a:pt x="74396" y="40154"/>
                    <a:pt x="75855" y="48369"/>
                  </a:cubicBezTo>
                  <a:lnTo>
                    <a:pt x="66641" y="51747"/>
                  </a:lnTo>
                  <a:cubicBezTo>
                    <a:pt x="65183" y="43532"/>
                    <a:pt x="60039" y="30480"/>
                    <a:pt x="54357" y="20653"/>
                  </a:cubicBezTo>
                  <a:lnTo>
                    <a:pt x="63110" y="1758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FF36E5D6-44BD-4288-9B8E-0F5538BC0EC8}"/>
                </a:ext>
              </a:extLst>
            </p:cNvPr>
            <p:cNvSpPr/>
            <p:nvPr/>
          </p:nvSpPr>
          <p:spPr>
            <a:xfrm>
              <a:off x="3415756" y="3092798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7 h 136891"/>
                <a:gd name="connsiteX9" fmla="*/ 23724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2976 w 127294"/>
                <a:gd name="connsiteY16" fmla="*/ 1152 h 136891"/>
                <a:gd name="connsiteX17" fmla="*/ 95356 w 127294"/>
                <a:gd name="connsiteY17" fmla="*/ 0 h 136891"/>
                <a:gd name="connsiteX18" fmla="*/ 103878 w 127294"/>
                <a:gd name="connsiteY18" fmla="*/ 10442 h 136891"/>
                <a:gd name="connsiteX19" fmla="*/ 100039 w 127294"/>
                <a:gd name="connsiteY19" fmla="*/ 11900 h 136891"/>
                <a:gd name="connsiteX20" fmla="*/ 45375 w 127294"/>
                <a:gd name="connsiteY20" fmla="*/ 62035 h 136891"/>
                <a:gd name="connsiteX21" fmla="*/ 45375 w 127294"/>
                <a:gd name="connsiteY21" fmla="*/ 62265 h 136891"/>
                <a:gd name="connsiteX22" fmla="*/ 67793 w 127294"/>
                <a:gd name="connsiteY22" fmla="*/ 126757 h 136891"/>
                <a:gd name="connsiteX23" fmla="*/ 82457 w 127294"/>
                <a:gd name="connsiteY23" fmla="*/ 125145 h 136891"/>
                <a:gd name="connsiteX24" fmla="*/ 59578 w 127294"/>
                <a:gd name="connsiteY24" fmla="*/ 102265 h 136891"/>
                <a:gd name="connsiteX25" fmla="*/ 43762 w 127294"/>
                <a:gd name="connsiteY25" fmla="*/ 114166 h 136891"/>
                <a:gd name="connsiteX26" fmla="*/ 67793 w 127294"/>
                <a:gd name="connsiteY26" fmla="*/ 126757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4" y="52899"/>
                    <a:pt x="85528" y="52899"/>
                  </a:cubicBezTo>
                  <a:cubicBezTo>
                    <a:pt x="111171" y="52899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3" y="63187"/>
                    <a:pt x="82227" y="63187"/>
                  </a:cubicBezTo>
                  <a:cubicBezTo>
                    <a:pt x="58043" y="63187"/>
                    <a:pt x="34319" y="74012"/>
                    <a:pt x="23724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2976" y="1152"/>
                  </a:cubicBezTo>
                  <a:lnTo>
                    <a:pt x="95356" y="0"/>
                  </a:lnTo>
                  <a:lnTo>
                    <a:pt x="103878" y="10442"/>
                  </a:lnTo>
                  <a:cubicBezTo>
                    <a:pt x="103110" y="11056"/>
                    <a:pt x="101651" y="11747"/>
                    <a:pt x="100039" y="11900"/>
                  </a:cubicBezTo>
                  <a:cubicBezTo>
                    <a:pt x="88599" y="21267"/>
                    <a:pt x="57966" y="49981"/>
                    <a:pt x="45375" y="62035"/>
                  </a:cubicBezTo>
                  <a:lnTo>
                    <a:pt x="45375" y="62265"/>
                  </a:lnTo>
                  <a:close/>
                  <a:moveTo>
                    <a:pt x="67793" y="126757"/>
                  </a:moveTo>
                  <a:cubicBezTo>
                    <a:pt x="72630" y="126757"/>
                    <a:pt x="78235" y="126143"/>
                    <a:pt x="82457" y="125145"/>
                  </a:cubicBezTo>
                  <a:cubicBezTo>
                    <a:pt x="80691" y="112707"/>
                    <a:pt x="71478" y="102265"/>
                    <a:pt x="59578" y="102265"/>
                  </a:cubicBezTo>
                  <a:cubicBezTo>
                    <a:pt x="51210" y="102265"/>
                    <a:pt x="43762" y="106795"/>
                    <a:pt x="43762" y="114166"/>
                  </a:cubicBezTo>
                  <a:cubicBezTo>
                    <a:pt x="43762" y="123993"/>
                    <a:pt x="57121" y="126757"/>
                    <a:pt x="67793" y="126757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18404287-3B62-4149-98EB-627441C3257E}"/>
                </a:ext>
              </a:extLst>
            </p:cNvPr>
            <p:cNvSpPr/>
            <p:nvPr/>
          </p:nvSpPr>
          <p:spPr>
            <a:xfrm>
              <a:off x="3566773" y="3087731"/>
              <a:ext cx="113015" cy="141498"/>
            </a:xfrm>
            <a:custGeom>
              <a:avLst/>
              <a:gdLst>
                <a:gd name="connsiteX0" fmla="*/ 107487 w 113015"/>
                <a:gd name="connsiteY0" fmla="*/ 53820 h 141498"/>
                <a:gd name="connsiteX1" fmla="*/ 106182 w 113015"/>
                <a:gd name="connsiteY1" fmla="*/ 53973 h 141498"/>
                <a:gd name="connsiteX2" fmla="*/ 102804 w 113015"/>
                <a:gd name="connsiteY2" fmla="*/ 52976 h 141498"/>
                <a:gd name="connsiteX3" fmla="*/ 11748 w 113015"/>
                <a:gd name="connsiteY3" fmla="*/ 109713 h 141498"/>
                <a:gd name="connsiteX4" fmla="*/ 54973 w 113015"/>
                <a:gd name="connsiteY4" fmla="*/ 130519 h 141498"/>
                <a:gd name="connsiteX5" fmla="*/ 112017 w 113015"/>
                <a:gd name="connsiteY5" fmla="*/ 126834 h 141498"/>
                <a:gd name="connsiteX6" fmla="*/ 113015 w 113015"/>
                <a:gd name="connsiteY6" fmla="*/ 138581 h 141498"/>
                <a:gd name="connsiteX7" fmla="*/ 55279 w 113015"/>
                <a:gd name="connsiteY7" fmla="*/ 141498 h 141498"/>
                <a:gd name="connsiteX8" fmla="*/ 1 w 113015"/>
                <a:gd name="connsiteY8" fmla="*/ 110404 h 141498"/>
                <a:gd name="connsiteX9" fmla="*/ 42381 w 113015"/>
                <a:gd name="connsiteY9" fmla="*/ 64953 h 141498"/>
                <a:gd name="connsiteX10" fmla="*/ 34934 w 113015"/>
                <a:gd name="connsiteY10" fmla="*/ 0 h 141498"/>
                <a:gd name="connsiteX11" fmla="*/ 52669 w 113015"/>
                <a:gd name="connsiteY11" fmla="*/ 1459 h 141498"/>
                <a:gd name="connsiteX12" fmla="*/ 47679 w 113015"/>
                <a:gd name="connsiteY12" fmla="*/ 5298 h 141498"/>
                <a:gd name="connsiteX13" fmla="*/ 52976 w 113015"/>
                <a:gd name="connsiteY13" fmla="*/ 59808 h 141498"/>
                <a:gd name="connsiteX14" fmla="*/ 103264 w 113015"/>
                <a:gd name="connsiteY14" fmla="*/ 40461 h 141498"/>
                <a:gd name="connsiteX15" fmla="*/ 107487 w 113015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5" h="141498">
                  <a:moveTo>
                    <a:pt x="107487" y="53820"/>
                  </a:moveTo>
                  <a:cubicBezTo>
                    <a:pt x="107180" y="53973"/>
                    <a:pt x="106719" y="53973"/>
                    <a:pt x="106182" y="53973"/>
                  </a:cubicBezTo>
                  <a:cubicBezTo>
                    <a:pt x="105030" y="53973"/>
                    <a:pt x="103802" y="53666"/>
                    <a:pt x="102804" y="52976"/>
                  </a:cubicBezTo>
                  <a:cubicBezTo>
                    <a:pt x="54896" y="67025"/>
                    <a:pt x="11594" y="88139"/>
                    <a:pt x="11748" y="109713"/>
                  </a:cubicBezTo>
                  <a:cubicBezTo>
                    <a:pt x="11748" y="125221"/>
                    <a:pt x="28869" y="130519"/>
                    <a:pt x="54973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7" y="140500"/>
                    <a:pt x="74166" y="141498"/>
                    <a:pt x="55279" y="141498"/>
                  </a:cubicBezTo>
                  <a:cubicBezTo>
                    <a:pt x="23341" y="141498"/>
                    <a:pt x="154" y="134127"/>
                    <a:pt x="1" y="110404"/>
                  </a:cubicBezTo>
                  <a:cubicBezTo>
                    <a:pt x="-153" y="93129"/>
                    <a:pt x="17122" y="78004"/>
                    <a:pt x="42381" y="64953"/>
                  </a:cubicBezTo>
                  <a:cubicBezTo>
                    <a:pt x="36930" y="55125"/>
                    <a:pt x="34934" y="36392"/>
                    <a:pt x="34934" y="0"/>
                  </a:cubicBezTo>
                  <a:lnTo>
                    <a:pt x="52669" y="1459"/>
                  </a:lnTo>
                  <a:cubicBezTo>
                    <a:pt x="52516" y="3532"/>
                    <a:pt x="50903" y="4837"/>
                    <a:pt x="47679" y="5298"/>
                  </a:cubicBezTo>
                  <a:cubicBezTo>
                    <a:pt x="47525" y="33474"/>
                    <a:pt x="48447" y="51056"/>
                    <a:pt x="52976" y="59808"/>
                  </a:cubicBezTo>
                  <a:cubicBezTo>
                    <a:pt x="68101" y="52745"/>
                    <a:pt x="85529" y="46296"/>
                    <a:pt x="103264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C4524C7D-93E8-4246-832E-4F52A7BC2068}"/>
                </a:ext>
              </a:extLst>
            </p:cNvPr>
            <p:cNvSpPr/>
            <p:nvPr/>
          </p:nvSpPr>
          <p:spPr>
            <a:xfrm>
              <a:off x="3702205" y="3087731"/>
              <a:ext cx="113015" cy="141498"/>
            </a:xfrm>
            <a:custGeom>
              <a:avLst/>
              <a:gdLst>
                <a:gd name="connsiteX0" fmla="*/ 107487 w 113015"/>
                <a:gd name="connsiteY0" fmla="*/ 53820 h 141498"/>
                <a:gd name="connsiteX1" fmla="*/ 106182 w 113015"/>
                <a:gd name="connsiteY1" fmla="*/ 53973 h 141498"/>
                <a:gd name="connsiteX2" fmla="*/ 102804 w 113015"/>
                <a:gd name="connsiteY2" fmla="*/ 52976 h 141498"/>
                <a:gd name="connsiteX3" fmla="*/ 11748 w 113015"/>
                <a:gd name="connsiteY3" fmla="*/ 109713 h 141498"/>
                <a:gd name="connsiteX4" fmla="*/ 54973 w 113015"/>
                <a:gd name="connsiteY4" fmla="*/ 130519 h 141498"/>
                <a:gd name="connsiteX5" fmla="*/ 112017 w 113015"/>
                <a:gd name="connsiteY5" fmla="*/ 126834 h 141498"/>
                <a:gd name="connsiteX6" fmla="*/ 113015 w 113015"/>
                <a:gd name="connsiteY6" fmla="*/ 138581 h 141498"/>
                <a:gd name="connsiteX7" fmla="*/ 55280 w 113015"/>
                <a:gd name="connsiteY7" fmla="*/ 141498 h 141498"/>
                <a:gd name="connsiteX8" fmla="*/ 1 w 113015"/>
                <a:gd name="connsiteY8" fmla="*/ 110404 h 141498"/>
                <a:gd name="connsiteX9" fmla="*/ 42381 w 113015"/>
                <a:gd name="connsiteY9" fmla="*/ 64953 h 141498"/>
                <a:gd name="connsiteX10" fmla="*/ 34934 w 113015"/>
                <a:gd name="connsiteY10" fmla="*/ 0 h 141498"/>
                <a:gd name="connsiteX11" fmla="*/ 52669 w 113015"/>
                <a:gd name="connsiteY11" fmla="*/ 1459 h 141498"/>
                <a:gd name="connsiteX12" fmla="*/ 47679 w 113015"/>
                <a:gd name="connsiteY12" fmla="*/ 5298 h 141498"/>
                <a:gd name="connsiteX13" fmla="*/ 52976 w 113015"/>
                <a:gd name="connsiteY13" fmla="*/ 59808 h 141498"/>
                <a:gd name="connsiteX14" fmla="*/ 103265 w 113015"/>
                <a:gd name="connsiteY14" fmla="*/ 40461 h 141498"/>
                <a:gd name="connsiteX15" fmla="*/ 107487 w 113015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5" h="141498">
                  <a:moveTo>
                    <a:pt x="107487" y="53820"/>
                  </a:moveTo>
                  <a:cubicBezTo>
                    <a:pt x="107180" y="53973"/>
                    <a:pt x="106719" y="53973"/>
                    <a:pt x="106182" y="53973"/>
                  </a:cubicBezTo>
                  <a:cubicBezTo>
                    <a:pt x="105031" y="53973"/>
                    <a:pt x="103802" y="53666"/>
                    <a:pt x="102804" y="52976"/>
                  </a:cubicBezTo>
                  <a:cubicBezTo>
                    <a:pt x="54896" y="67025"/>
                    <a:pt x="11594" y="88139"/>
                    <a:pt x="11748" y="109713"/>
                  </a:cubicBezTo>
                  <a:cubicBezTo>
                    <a:pt x="11748" y="125221"/>
                    <a:pt x="28869" y="130519"/>
                    <a:pt x="54973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7" y="140500"/>
                    <a:pt x="74166" y="141498"/>
                    <a:pt x="55280" y="141498"/>
                  </a:cubicBezTo>
                  <a:cubicBezTo>
                    <a:pt x="23341" y="141498"/>
                    <a:pt x="155" y="134127"/>
                    <a:pt x="1" y="110404"/>
                  </a:cubicBezTo>
                  <a:cubicBezTo>
                    <a:pt x="-152" y="93129"/>
                    <a:pt x="17122" y="78004"/>
                    <a:pt x="42381" y="64953"/>
                  </a:cubicBezTo>
                  <a:cubicBezTo>
                    <a:pt x="36930" y="55125"/>
                    <a:pt x="34934" y="36392"/>
                    <a:pt x="34934" y="0"/>
                  </a:cubicBezTo>
                  <a:lnTo>
                    <a:pt x="52669" y="1459"/>
                  </a:lnTo>
                  <a:cubicBezTo>
                    <a:pt x="52516" y="3532"/>
                    <a:pt x="50903" y="4837"/>
                    <a:pt x="47679" y="5298"/>
                  </a:cubicBezTo>
                  <a:cubicBezTo>
                    <a:pt x="47525" y="33474"/>
                    <a:pt x="48447" y="51056"/>
                    <a:pt x="52976" y="59808"/>
                  </a:cubicBezTo>
                  <a:cubicBezTo>
                    <a:pt x="68101" y="52745"/>
                    <a:pt x="85529" y="46296"/>
                    <a:pt x="103265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47E30AB8-9F2C-4F78-9056-D0D1AAA47680}"/>
                </a:ext>
              </a:extLst>
            </p:cNvPr>
            <p:cNvSpPr/>
            <p:nvPr/>
          </p:nvSpPr>
          <p:spPr>
            <a:xfrm>
              <a:off x="3836871" y="3087885"/>
              <a:ext cx="127371" cy="140269"/>
            </a:xfrm>
            <a:custGeom>
              <a:avLst/>
              <a:gdLst>
                <a:gd name="connsiteX0" fmla="*/ 85068 w 127371"/>
                <a:gd name="connsiteY0" fmla="*/ 84760 h 140269"/>
                <a:gd name="connsiteX1" fmla="*/ 46526 w 127371"/>
                <a:gd name="connsiteY1" fmla="*/ 86680 h 140269"/>
                <a:gd name="connsiteX2" fmla="*/ 45528 w 127371"/>
                <a:gd name="connsiteY2" fmla="*/ 101651 h 140269"/>
                <a:gd name="connsiteX3" fmla="*/ 77620 w 127371"/>
                <a:gd name="connsiteY3" fmla="*/ 129521 h 140269"/>
                <a:gd name="connsiteX4" fmla="*/ 115471 w 127371"/>
                <a:gd name="connsiteY4" fmla="*/ 107409 h 140269"/>
                <a:gd name="connsiteX5" fmla="*/ 102265 w 127371"/>
                <a:gd name="connsiteY5" fmla="*/ 77774 h 140269"/>
                <a:gd name="connsiteX6" fmla="*/ 112553 w 127371"/>
                <a:gd name="connsiteY6" fmla="*/ 73705 h 140269"/>
                <a:gd name="connsiteX7" fmla="*/ 127371 w 127371"/>
                <a:gd name="connsiteY7" fmla="*/ 109175 h 140269"/>
                <a:gd name="connsiteX8" fmla="*/ 77544 w 127371"/>
                <a:gd name="connsiteY8" fmla="*/ 140269 h 140269"/>
                <a:gd name="connsiteX9" fmla="*/ 34319 w 127371"/>
                <a:gd name="connsiteY9" fmla="*/ 101574 h 140269"/>
                <a:gd name="connsiteX10" fmla="*/ 35317 w 127371"/>
                <a:gd name="connsiteY10" fmla="*/ 86219 h 140269"/>
                <a:gd name="connsiteX11" fmla="*/ 0 w 127371"/>
                <a:gd name="connsiteY11" fmla="*/ 68330 h 140269"/>
                <a:gd name="connsiteX12" fmla="*/ 13666 w 127371"/>
                <a:gd name="connsiteY12" fmla="*/ 47524 h 140269"/>
                <a:gd name="connsiteX13" fmla="*/ 22188 w 127371"/>
                <a:gd name="connsiteY13" fmla="*/ 52515 h 140269"/>
                <a:gd name="connsiteX14" fmla="*/ 10902 w 127371"/>
                <a:gd name="connsiteY14" fmla="*/ 66565 h 140269"/>
                <a:gd name="connsiteX15" fmla="*/ 36085 w 127371"/>
                <a:gd name="connsiteY15" fmla="*/ 75778 h 140269"/>
                <a:gd name="connsiteX16" fmla="*/ 40077 w 127371"/>
                <a:gd name="connsiteY16" fmla="*/ 39693 h 140269"/>
                <a:gd name="connsiteX17" fmla="*/ 6219 w 127371"/>
                <a:gd name="connsiteY17" fmla="*/ 30787 h 140269"/>
                <a:gd name="connsiteX18" fmla="*/ 9136 w 127371"/>
                <a:gd name="connsiteY18" fmla="*/ 20346 h 140269"/>
                <a:gd name="connsiteX19" fmla="*/ 41382 w 127371"/>
                <a:gd name="connsiteY19" fmla="*/ 29021 h 140269"/>
                <a:gd name="connsiteX20" fmla="*/ 44914 w 127371"/>
                <a:gd name="connsiteY20" fmla="*/ 0 h 140269"/>
                <a:gd name="connsiteX21" fmla="*/ 61651 w 127371"/>
                <a:gd name="connsiteY21" fmla="*/ 2073 h 140269"/>
                <a:gd name="connsiteX22" fmla="*/ 56507 w 127371"/>
                <a:gd name="connsiteY22" fmla="*/ 5298 h 140269"/>
                <a:gd name="connsiteX23" fmla="*/ 52822 w 127371"/>
                <a:gd name="connsiteY23" fmla="*/ 30096 h 140269"/>
                <a:gd name="connsiteX24" fmla="*/ 67639 w 127371"/>
                <a:gd name="connsiteY24" fmla="*/ 30557 h 140269"/>
                <a:gd name="connsiteX25" fmla="*/ 85835 w 127371"/>
                <a:gd name="connsiteY25" fmla="*/ 29943 h 140269"/>
                <a:gd name="connsiteX26" fmla="*/ 85375 w 127371"/>
                <a:gd name="connsiteY26" fmla="*/ 40538 h 140269"/>
                <a:gd name="connsiteX27" fmla="*/ 69559 w 127371"/>
                <a:gd name="connsiteY27" fmla="*/ 40998 h 140269"/>
                <a:gd name="connsiteX28" fmla="*/ 51363 w 127371"/>
                <a:gd name="connsiteY28" fmla="*/ 40538 h 140269"/>
                <a:gd name="connsiteX29" fmla="*/ 47140 w 127371"/>
                <a:gd name="connsiteY29" fmla="*/ 76008 h 140269"/>
                <a:gd name="connsiteX30" fmla="*/ 84684 w 127371"/>
                <a:gd name="connsiteY30" fmla="*/ 73781 h 140269"/>
                <a:gd name="connsiteX31" fmla="*/ 85068 w 127371"/>
                <a:gd name="connsiteY31" fmla="*/ 84760 h 14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71" h="140269">
                  <a:moveTo>
                    <a:pt x="85068" y="84760"/>
                  </a:moveTo>
                  <a:cubicBezTo>
                    <a:pt x="74780" y="85912"/>
                    <a:pt x="60115" y="86680"/>
                    <a:pt x="46526" y="86680"/>
                  </a:cubicBezTo>
                  <a:cubicBezTo>
                    <a:pt x="46065" y="92284"/>
                    <a:pt x="45528" y="98580"/>
                    <a:pt x="45528" y="101651"/>
                  </a:cubicBezTo>
                  <a:cubicBezTo>
                    <a:pt x="45528" y="127448"/>
                    <a:pt x="62649" y="129521"/>
                    <a:pt x="77620" y="129521"/>
                  </a:cubicBezTo>
                  <a:cubicBezTo>
                    <a:pt x="102956" y="129521"/>
                    <a:pt x="115471" y="122304"/>
                    <a:pt x="115471" y="107409"/>
                  </a:cubicBezTo>
                  <a:cubicBezTo>
                    <a:pt x="115471" y="99041"/>
                    <a:pt x="110941" y="88523"/>
                    <a:pt x="102265" y="77774"/>
                  </a:cubicBezTo>
                  <a:cubicBezTo>
                    <a:pt x="105336" y="76776"/>
                    <a:pt x="110020" y="75010"/>
                    <a:pt x="112553" y="73705"/>
                  </a:cubicBezTo>
                  <a:cubicBezTo>
                    <a:pt x="122381" y="86449"/>
                    <a:pt x="127371" y="98657"/>
                    <a:pt x="127371" y="109175"/>
                  </a:cubicBezTo>
                  <a:cubicBezTo>
                    <a:pt x="127371" y="136277"/>
                    <a:pt x="97045" y="140269"/>
                    <a:pt x="77544" y="140269"/>
                  </a:cubicBezTo>
                  <a:cubicBezTo>
                    <a:pt x="62035" y="140269"/>
                    <a:pt x="34319" y="139118"/>
                    <a:pt x="34319" y="101574"/>
                  </a:cubicBezTo>
                  <a:cubicBezTo>
                    <a:pt x="34319" y="94281"/>
                    <a:pt x="34933" y="88983"/>
                    <a:pt x="35317" y="86219"/>
                  </a:cubicBezTo>
                  <a:cubicBezTo>
                    <a:pt x="21804" y="85758"/>
                    <a:pt x="0" y="84914"/>
                    <a:pt x="0" y="68330"/>
                  </a:cubicBezTo>
                  <a:cubicBezTo>
                    <a:pt x="0" y="61113"/>
                    <a:pt x="4223" y="54281"/>
                    <a:pt x="13666" y="47524"/>
                  </a:cubicBezTo>
                  <a:lnTo>
                    <a:pt x="22188" y="52515"/>
                  </a:lnTo>
                  <a:cubicBezTo>
                    <a:pt x="15125" y="56891"/>
                    <a:pt x="10902" y="62188"/>
                    <a:pt x="10902" y="66565"/>
                  </a:cubicBezTo>
                  <a:cubicBezTo>
                    <a:pt x="10902" y="75087"/>
                    <a:pt x="23801" y="75394"/>
                    <a:pt x="36085" y="75778"/>
                  </a:cubicBezTo>
                  <a:cubicBezTo>
                    <a:pt x="37236" y="64952"/>
                    <a:pt x="38695" y="52207"/>
                    <a:pt x="40077" y="39693"/>
                  </a:cubicBezTo>
                  <a:cubicBezTo>
                    <a:pt x="28484" y="38388"/>
                    <a:pt x="15125" y="35163"/>
                    <a:pt x="6219" y="30787"/>
                  </a:cubicBezTo>
                  <a:lnTo>
                    <a:pt x="9136" y="20346"/>
                  </a:lnTo>
                  <a:cubicBezTo>
                    <a:pt x="17966" y="24492"/>
                    <a:pt x="29252" y="27562"/>
                    <a:pt x="41382" y="29021"/>
                  </a:cubicBezTo>
                  <a:cubicBezTo>
                    <a:pt x="42687" y="18887"/>
                    <a:pt x="43762" y="8522"/>
                    <a:pt x="44914" y="0"/>
                  </a:cubicBezTo>
                  <a:lnTo>
                    <a:pt x="61651" y="2073"/>
                  </a:lnTo>
                  <a:cubicBezTo>
                    <a:pt x="61190" y="3992"/>
                    <a:pt x="59424" y="5144"/>
                    <a:pt x="56507" y="5298"/>
                  </a:cubicBezTo>
                  <a:cubicBezTo>
                    <a:pt x="55355" y="12054"/>
                    <a:pt x="54127" y="20960"/>
                    <a:pt x="52822" y="30096"/>
                  </a:cubicBezTo>
                  <a:cubicBezTo>
                    <a:pt x="57505" y="30403"/>
                    <a:pt x="62496" y="30557"/>
                    <a:pt x="67639" y="30557"/>
                  </a:cubicBezTo>
                  <a:cubicBezTo>
                    <a:pt x="73781" y="30557"/>
                    <a:pt x="80077" y="30403"/>
                    <a:pt x="85835" y="29943"/>
                  </a:cubicBezTo>
                  <a:lnTo>
                    <a:pt x="85375" y="40538"/>
                  </a:lnTo>
                  <a:cubicBezTo>
                    <a:pt x="80538" y="40845"/>
                    <a:pt x="75087" y="40998"/>
                    <a:pt x="69559" y="40998"/>
                  </a:cubicBezTo>
                  <a:cubicBezTo>
                    <a:pt x="63263" y="40998"/>
                    <a:pt x="56968" y="40845"/>
                    <a:pt x="51363" y="40538"/>
                  </a:cubicBezTo>
                  <a:cubicBezTo>
                    <a:pt x="49751" y="52668"/>
                    <a:pt x="48292" y="65029"/>
                    <a:pt x="47140" y="76008"/>
                  </a:cubicBezTo>
                  <a:cubicBezTo>
                    <a:pt x="59885" y="76008"/>
                    <a:pt x="74089" y="75240"/>
                    <a:pt x="84684" y="73781"/>
                  </a:cubicBezTo>
                  <a:lnTo>
                    <a:pt x="85068" y="8476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07246EFF-87C0-46BC-9A35-198AE7D4B023}"/>
                </a:ext>
              </a:extLst>
            </p:cNvPr>
            <p:cNvSpPr/>
            <p:nvPr/>
          </p:nvSpPr>
          <p:spPr>
            <a:xfrm>
              <a:off x="3991651" y="3093412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6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7 w 128215"/>
                <a:gd name="connsiteY5" fmla="*/ 86526 h 133897"/>
                <a:gd name="connsiteX6" fmla="*/ 19041 w 128215"/>
                <a:gd name="connsiteY6" fmla="*/ 119233 h 133897"/>
                <a:gd name="connsiteX7" fmla="*/ 17735 w 128215"/>
                <a:gd name="connsiteY7" fmla="*/ 126834 h 133897"/>
                <a:gd name="connsiteX8" fmla="*/ 18503 w 128215"/>
                <a:gd name="connsiteY8" fmla="*/ 131824 h 133897"/>
                <a:gd name="connsiteX9" fmla="*/ 7064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2 h 133897"/>
                <a:gd name="connsiteX14" fmla="*/ 110404 w 128215"/>
                <a:gd name="connsiteY14" fmla="*/ 121152 h 133897"/>
                <a:gd name="connsiteX15" fmla="*/ 80385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7 h 133897"/>
                <a:gd name="connsiteX18" fmla="*/ 76930 w 128215"/>
                <a:gd name="connsiteY18" fmla="*/ 66027 h 133897"/>
                <a:gd name="connsiteX19" fmla="*/ 63264 w 128215"/>
                <a:gd name="connsiteY19" fmla="*/ 91363 h 133897"/>
                <a:gd name="connsiteX20" fmla="*/ 107410 w 128215"/>
                <a:gd name="connsiteY20" fmla="*/ 110097 h 133897"/>
                <a:gd name="connsiteX21" fmla="*/ 128216 w 128215"/>
                <a:gd name="connsiteY21" fmla="*/ 109329 h 133897"/>
                <a:gd name="connsiteX22" fmla="*/ 128139 w 128215"/>
                <a:gd name="connsiteY22" fmla="*/ 120692 h 133897"/>
                <a:gd name="connsiteX23" fmla="*/ 53436 w 128215"/>
                <a:gd name="connsiteY23" fmla="*/ 22188 h 133897"/>
                <a:gd name="connsiteX24" fmla="*/ 123686 w 128215"/>
                <a:gd name="connsiteY24" fmla="*/ 16046 h 133897"/>
                <a:gd name="connsiteX25" fmla="*/ 124684 w 128215"/>
                <a:gd name="connsiteY25" fmla="*/ 27332 h 133897"/>
                <a:gd name="connsiteX26" fmla="*/ 53743 w 128215"/>
                <a:gd name="connsiteY26" fmla="*/ 33321 h 133897"/>
                <a:gd name="connsiteX27" fmla="*/ 53436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7"/>
                    <a:pt x="23340" y="5604"/>
                    <a:pt x="20116" y="5451"/>
                  </a:cubicBezTo>
                  <a:cubicBezTo>
                    <a:pt x="14511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8" y="102035"/>
                    <a:pt x="23647" y="85144"/>
                    <a:pt x="25950" y="79463"/>
                  </a:cubicBezTo>
                  <a:lnTo>
                    <a:pt x="32707" y="86526"/>
                  </a:lnTo>
                  <a:cubicBezTo>
                    <a:pt x="26104" y="102803"/>
                    <a:pt x="21267" y="112016"/>
                    <a:pt x="19041" y="119233"/>
                  </a:cubicBezTo>
                  <a:cubicBezTo>
                    <a:pt x="18273" y="121997"/>
                    <a:pt x="17735" y="124530"/>
                    <a:pt x="17735" y="126834"/>
                  </a:cubicBezTo>
                  <a:cubicBezTo>
                    <a:pt x="17735" y="128600"/>
                    <a:pt x="18043" y="130212"/>
                    <a:pt x="18503" y="131824"/>
                  </a:cubicBezTo>
                  <a:lnTo>
                    <a:pt x="7064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2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2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9" y="120538"/>
                    <a:pt x="80385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2"/>
                    <a:pt x="66488" y="61497"/>
                  </a:cubicBezTo>
                  <a:lnTo>
                    <a:pt x="76930" y="66027"/>
                  </a:lnTo>
                  <a:cubicBezTo>
                    <a:pt x="68868" y="74396"/>
                    <a:pt x="63264" y="82150"/>
                    <a:pt x="63264" y="91363"/>
                  </a:cubicBezTo>
                  <a:cubicBezTo>
                    <a:pt x="63264" y="110097"/>
                    <a:pt x="90672" y="110097"/>
                    <a:pt x="107410" y="110097"/>
                  </a:cubicBezTo>
                  <a:cubicBezTo>
                    <a:pt x="114166" y="110097"/>
                    <a:pt x="121459" y="109789"/>
                    <a:pt x="128216" y="109329"/>
                  </a:cubicBezTo>
                  <a:lnTo>
                    <a:pt x="128139" y="120692"/>
                  </a:lnTo>
                  <a:close/>
                  <a:moveTo>
                    <a:pt x="53436" y="22188"/>
                  </a:moveTo>
                  <a:cubicBezTo>
                    <a:pt x="74243" y="21727"/>
                    <a:pt x="102265" y="19731"/>
                    <a:pt x="123686" y="16046"/>
                  </a:cubicBezTo>
                  <a:lnTo>
                    <a:pt x="124684" y="27332"/>
                  </a:lnTo>
                  <a:cubicBezTo>
                    <a:pt x="104722" y="30710"/>
                    <a:pt x="72323" y="32783"/>
                    <a:pt x="53743" y="33321"/>
                  </a:cubicBezTo>
                  <a:lnTo>
                    <a:pt x="53436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EEA51A38-E5A9-4812-ADE5-0736158D3A8C}"/>
                </a:ext>
              </a:extLst>
            </p:cNvPr>
            <p:cNvSpPr/>
            <p:nvPr/>
          </p:nvSpPr>
          <p:spPr>
            <a:xfrm>
              <a:off x="4138293" y="3189613"/>
              <a:ext cx="44990" cy="44529"/>
            </a:xfrm>
            <a:custGeom>
              <a:avLst/>
              <a:gdLst>
                <a:gd name="connsiteX0" fmla="*/ 8599 w 44990"/>
                <a:gd name="connsiteY0" fmla="*/ 0 h 44529"/>
                <a:gd name="connsiteX1" fmla="*/ 44991 w 44990"/>
                <a:gd name="connsiteY1" fmla="*/ 35624 h 44529"/>
                <a:gd name="connsiteX2" fmla="*/ 35317 w 44990"/>
                <a:gd name="connsiteY2" fmla="*/ 44530 h 44529"/>
                <a:gd name="connsiteX3" fmla="*/ 0 w 44990"/>
                <a:gd name="connsiteY3" fmla="*/ 7601 h 44529"/>
                <a:gd name="connsiteX4" fmla="*/ 8599 w 44990"/>
                <a:gd name="connsiteY4" fmla="*/ 0 h 4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529">
                  <a:moveTo>
                    <a:pt x="8599" y="0"/>
                  </a:moveTo>
                  <a:cubicBezTo>
                    <a:pt x="20499" y="9520"/>
                    <a:pt x="36315" y="25490"/>
                    <a:pt x="44991" y="35624"/>
                  </a:cubicBezTo>
                  <a:lnTo>
                    <a:pt x="35317" y="44530"/>
                  </a:lnTo>
                  <a:cubicBezTo>
                    <a:pt x="27255" y="34242"/>
                    <a:pt x="10825" y="17275"/>
                    <a:pt x="0" y="7601"/>
                  </a:cubicBezTo>
                  <a:lnTo>
                    <a:pt x="8599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F8409425-6F9A-4FE8-9BCA-89FDC3213FB4}"/>
                </a:ext>
              </a:extLst>
            </p:cNvPr>
            <p:cNvSpPr/>
            <p:nvPr/>
          </p:nvSpPr>
          <p:spPr>
            <a:xfrm>
              <a:off x="4221671" y="3084199"/>
              <a:ext cx="151017" cy="149943"/>
            </a:xfrm>
            <a:custGeom>
              <a:avLst/>
              <a:gdLst>
                <a:gd name="connsiteX0" fmla="*/ 148638 w 151017"/>
                <a:gd name="connsiteY0" fmla="*/ 108254 h 149943"/>
                <a:gd name="connsiteX1" fmla="*/ 87217 w 151017"/>
                <a:gd name="connsiteY1" fmla="*/ 108254 h 149943"/>
                <a:gd name="connsiteX2" fmla="*/ 151018 w 151017"/>
                <a:gd name="connsiteY2" fmla="*/ 139655 h 149943"/>
                <a:gd name="connsiteX3" fmla="*/ 144262 w 151017"/>
                <a:gd name="connsiteY3" fmla="*/ 149943 h 149943"/>
                <a:gd name="connsiteX4" fmla="*/ 76085 w 151017"/>
                <a:gd name="connsiteY4" fmla="*/ 108177 h 149943"/>
                <a:gd name="connsiteX5" fmla="*/ 74166 w 151017"/>
                <a:gd name="connsiteY5" fmla="*/ 108177 h 149943"/>
                <a:gd name="connsiteX6" fmla="*/ 5298 w 151017"/>
                <a:gd name="connsiteY6" fmla="*/ 149790 h 149943"/>
                <a:gd name="connsiteX7" fmla="*/ 0 w 151017"/>
                <a:gd name="connsiteY7" fmla="*/ 140730 h 149943"/>
                <a:gd name="connsiteX8" fmla="*/ 62035 w 151017"/>
                <a:gd name="connsiteY8" fmla="*/ 108177 h 149943"/>
                <a:gd name="connsiteX9" fmla="*/ 2380 w 151017"/>
                <a:gd name="connsiteY9" fmla="*/ 108177 h 149943"/>
                <a:gd name="connsiteX10" fmla="*/ 2380 w 151017"/>
                <a:gd name="connsiteY10" fmla="*/ 98657 h 149943"/>
                <a:gd name="connsiteX11" fmla="*/ 65874 w 151017"/>
                <a:gd name="connsiteY11" fmla="*/ 98657 h 149943"/>
                <a:gd name="connsiteX12" fmla="*/ 69252 w 151017"/>
                <a:gd name="connsiteY12" fmla="*/ 83839 h 149943"/>
                <a:gd name="connsiteX13" fmla="*/ 62956 w 151017"/>
                <a:gd name="connsiteY13" fmla="*/ 86910 h 149943"/>
                <a:gd name="connsiteX14" fmla="*/ 56661 w 151017"/>
                <a:gd name="connsiteY14" fmla="*/ 79310 h 149943"/>
                <a:gd name="connsiteX15" fmla="*/ 95816 w 151017"/>
                <a:gd name="connsiteY15" fmla="*/ 17275 h 149943"/>
                <a:gd name="connsiteX16" fmla="*/ 72246 w 151017"/>
                <a:gd name="connsiteY16" fmla="*/ 17275 h 149943"/>
                <a:gd name="connsiteX17" fmla="*/ 72246 w 151017"/>
                <a:gd name="connsiteY17" fmla="*/ 7754 h 149943"/>
                <a:gd name="connsiteX18" fmla="*/ 136584 w 151017"/>
                <a:gd name="connsiteY18" fmla="*/ 7754 h 149943"/>
                <a:gd name="connsiteX19" fmla="*/ 142419 w 151017"/>
                <a:gd name="connsiteY19" fmla="*/ 8062 h 149943"/>
                <a:gd name="connsiteX20" fmla="*/ 135510 w 151017"/>
                <a:gd name="connsiteY20" fmla="*/ 75240 h 149943"/>
                <a:gd name="connsiteX21" fmla="*/ 120692 w 151017"/>
                <a:gd name="connsiteY21" fmla="*/ 80077 h 149943"/>
                <a:gd name="connsiteX22" fmla="*/ 107947 w 151017"/>
                <a:gd name="connsiteY22" fmla="*/ 79616 h 149943"/>
                <a:gd name="connsiteX23" fmla="*/ 105029 w 151017"/>
                <a:gd name="connsiteY23" fmla="*/ 69789 h 149943"/>
                <a:gd name="connsiteX24" fmla="*/ 121459 w 151017"/>
                <a:gd name="connsiteY24" fmla="*/ 70404 h 149943"/>
                <a:gd name="connsiteX25" fmla="*/ 126603 w 151017"/>
                <a:gd name="connsiteY25" fmla="*/ 68638 h 149943"/>
                <a:gd name="connsiteX26" fmla="*/ 131594 w 151017"/>
                <a:gd name="connsiteY26" fmla="*/ 17198 h 149943"/>
                <a:gd name="connsiteX27" fmla="*/ 105951 w 151017"/>
                <a:gd name="connsiteY27" fmla="*/ 17198 h 149943"/>
                <a:gd name="connsiteX28" fmla="*/ 71094 w 151017"/>
                <a:gd name="connsiteY28" fmla="*/ 82841 h 149943"/>
                <a:gd name="connsiteX29" fmla="*/ 83378 w 151017"/>
                <a:gd name="connsiteY29" fmla="*/ 83993 h 149943"/>
                <a:gd name="connsiteX30" fmla="*/ 80154 w 151017"/>
                <a:gd name="connsiteY30" fmla="*/ 86219 h 149943"/>
                <a:gd name="connsiteX31" fmla="*/ 77236 w 151017"/>
                <a:gd name="connsiteY31" fmla="*/ 98657 h 149943"/>
                <a:gd name="connsiteX32" fmla="*/ 148485 w 151017"/>
                <a:gd name="connsiteY32" fmla="*/ 98657 h 149943"/>
                <a:gd name="connsiteX33" fmla="*/ 148485 w 151017"/>
                <a:gd name="connsiteY33" fmla="*/ 108254 h 149943"/>
                <a:gd name="connsiteX34" fmla="*/ 68484 w 151017"/>
                <a:gd name="connsiteY34" fmla="*/ 68330 h 149943"/>
                <a:gd name="connsiteX35" fmla="*/ 7524 w 151017"/>
                <a:gd name="connsiteY35" fmla="*/ 77697 h 149943"/>
                <a:gd name="connsiteX36" fmla="*/ 5298 w 151017"/>
                <a:gd name="connsiteY36" fmla="*/ 79924 h 149943"/>
                <a:gd name="connsiteX37" fmla="*/ 1766 w 151017"/>
                <a:gd name="connsiteY37" fmla="*/ 68791 h 149943"/>
                <a:gd name="connsiteX38" fmla="*/ 30633 w 151017"/>
                <a:gd name="connsiteY38" fmla="*/ 65259 h 149943"/>
                <a:gd name="connsiteX39" fmla="*/ 30633 w 151017"/>
                <a:gd name="connsiteY39" fmla="*/ 47371 h 149943"/>
                <a:gd name="connsiteX40" fmla="*/ 7754 w 151017"/>
                <a:gd name="connsiteY40" fmla="*/ 47371 h 149943"/>
                <a:gd name="connsiteX41" fmla="*/ 7754 w 151017"/>
                <a:gd name="connsiteY41" fmla="*/ 38695 h 149943"/>
                <a:gd name="connsiteX42" fmla="*/ 30633 w 151017"/>
                <a:gd name="connsiteY42" fmla="*/ 38695 h 149943"/>
                <a:gd name="connsiteX43" fmla="*/ 30633 w 151017"/>
                <a:gd name="connsiteY43" fmla="*/ 23186 h 149943"/>
                <a:gd name="connsiteX44" fmla="*/ 4069 w 151017"/>
                <a:gd name="connsiteY44" fmla="*/ 23186 h 149943"/>
                <a:gd name="connsiteX45" fmla="*/ 4069 w 151017"/>
                <a:gd name="connsiteY45" fmla="*/ 14357 h 149943"/>
                <a:gd name="connsiteX46" fmla="*/ 30633 w 151017"/>
                <a:gd name="connsiteY46" fmla="*/ 14357 h 149943"/>
                <a:gd name="connsiteX47" fmla="*/ 30633 w 151017"/>
                <a:gd name="connsiteY47" fmla="*/ 0 h 149943"/>
                <a:gd name="connsiteX48" fmla="*/ 43992 w 151017"/>
                <a:gd name="connsiteY48" fmla="*/ 998 h 149943"/>
                <a:gd name="connsiteX49" fmla="*/ 40922 w 151017"/>
                <a:gd name="connsiteY49" fmla="*/ 3071 h 149943"/>
                <a:gd name="connsiteX50" fmla="*/ 40922 w 151017"/>
                <a:gd name="connsiteY50" fmla="*/ 14357 h 149943"/>
                <a:gd name="connsiteX51" fmla="*/ 67025 w 151017"/>
                <a:gd name="connsiteY51" fmla="*/ 14357 h 149943"/>
                <a:gd name="connsiteX52" fmla="*/ 67025 w 151017"/>
                <a:gd name="connsiteY52" fmla="*/ 23186 h 149943"/>
                <a:gd name="connsiteX53" fmla="*/ 40922 w 151017"/>
                <a:gd name="connsiteY53" fmla="*/ 23186 h 149943"/>
                <a:gd name="connsiteX54" fmla="*/ 40922 w 151017"/>
                <a:gd name="connsiteY54" fmla="*/ 38695 h 149943"/>
                <a:gd name="connsiteX55" fmla="*/ 63494 w 151017"/>
                <a:gd name="connsiteY55" fmla="*/ 38695 h 149943"/>
                <a:gd name="connsiteX56" fmla="*/ 63494 w 151017"/>
                <a:gd name="connsiteY56" fmla="*/ 47371 h 149943"/>
                <a:gd name="connsiteX57" fmla="*/ 40922 w 151017"/>
                <a:gd name="connsiteY57" fmla="*/ 47371 h 149943"/>
                <a:gd name="connsiteX58" fmla="*/ 40922 w 151017"/>
                <a:gd name="connsiteY58" fmla="*/ 63954 h 149943"/>
                <a:gd name="connsiteX59" fmla="*/ 68331 w 151017"/>
                <a:gd name="connsiteY59" fmla="*/ 60269 h 149943"/>
                <a:gd name="connsiteX60" fmla="*/ 68484 w 151017"/>
                <a:gd name="connsiteY60" fmla="*/ 68330 h 1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1017" h="149943">
                  <a:moveTo>
                    <a:pt x="148638" y="108254"/>
                  </a:moveTo>
                  <a:lnTo>
                    <a:pt x="87217" y="108254"/>
                  </a:lnTo>
                  <a:cubicBezTo>
                    <a:pt x="97735" y="127448"/>
                    <a:pt x="119003" y="136815"/>
                    <a:pt x="151018" y="139655"/>
                  </a:cubicBezTo>
                  <a:cubicBezTo>
                    <a:pt x="148408" y="142266"/>
                    <a:pt x="145567" y="146719"/>
                    <a:pt x="144262" y="149943"/>
                  </a:cubicBezTo>
                  <a:cubicBezTo>
                    <a:pt x="109252" y="145260"/>
                    <a:pt x="87525" y="133206"/>
                    <a:pt x="76085" y="108177"/>
                  </a:cubicBezTo>
                  <a:lnTo>
                    <a:pt x="74166" y="108177"/>
                  </a:lnTo>
                  <a:cubicBezTo>
                    <a:pt x="65643" y="128523"/>
                    <a:pt x="48215" y="142803"/>
                    <a:pt x="5298" y="149790"/>
                  </a:cubicBezTo>
                  <a:cubicBezTo>
                    <a:pt x="4299" y="147179"/>
                    <a:pt x="1919" y="142880"/>
                    <a:pt x="0" y="140730"/>
                  </a:cubicBezTo>
                  <a:cubicBezTo>
                    <a:pt x="36775" y="135279"/>
                    <a:pt x="53513" y="124300"/>
                    <a:pt x="62035" y="108177"/>
                  </a:cubicBezTo>
                  <a:lnTo>
                    <a:pt x="2380" y="108177"/>
                  </a:lnTo>
                  <a:lnTo>
                    <a:pt x="2380" y="98657"/>
                  </a:lnTo>
                  <a:lnTo>
                    <a:pt x="65874" y="98657"/>
                  </a:lnTo>
                  <a:cubicBezTo>
                    <a:pt x="67333" y="94127"/>
                    <a:pt x="68484" y="89137"/>
                    <a:pt x="69252" y="83839"/>
                  </a:cubicBezTo>
                  <a:cubicBezTo>
                    <a:pt x="67333" y="84991"/>
                    <a:pt x="65183" y="85912"/>
                    <a:pt x="62956" y="86910"/>
                  </a:cubicBezTo>
                  <a:cubicBezTo>
                    <a:pt x="61804" y="84530"/>
                    <a:pt x="58887" y="80922"/>
                    <a:pt x="56661" y="79310"/>
                  </a:cubicBezTo>
                  <a:cubicBezTo>
                    <a:pt x="85989" y="67409"/>
                    <a:pt x="93129" y="44684"/>
                    <a:pt x="95816" y="17275"/>
                  </a:cubicBezTo>
                  <a:lnTo>
                    <a:pt x="72246" y="17275"/>
                  </a:lnTo>
                  <a:lnTo>
                    <a:pt x="72246" y="7754"/>
                  </a:lnTo>
                  <a:lnTo>
                    <a:pt x="136584" y="7754"/>
                  </a:lnTo>
                  <a:lnTo>
                    <a:pt x="142419" y="8062"/>
                  </a:lnTo>
                  <a:cubicBezTo>
                    <a:pt x="141268" y="16123"/>
                    <a:pt x="142266" y="67256"/>
                    <a:pt x="135510" y="75240"/>
                  </a:cubicBezTo>
                  <a:cubicBezTo>
                    <a:pt x="131517" y="80077"/>
                    <a:pt x="127141" y="80077"/>
                    <a:pt x="120692" y="80077"/>
                  </a:cubicBezTo>
                  <a:cubicBezTo>
                    <a:pt x="117006" y="80077"/>
                    <a:pt x="112477" y="79924"/>
                    <a:pt x="107947" y="79616"/>
                  </a:cubicBezTo>
                  <a:cubicBezTo>
                    <a:pt x="107640" y="76699"/>
                    <a:pt x="106488" y="72553"/>
                    <a:pt x="105029" y="69789"/>
                  </a:cubicBezTo>
                  <a:cubicBezTo>
                    <a:pt x="112093" y="70404"/>
                    <a:pt x="118926" y="70404"/>
                    <a:pt x="121459" y="70404"/>
                  </a:cubicBezTo>
                  <a:cubicBezTo>
                    <a:pt x="123839" y="70404"/>
                    <a:pt x="125298" y="70250"/>
                    <a:pt x="126603" y="68638"/>
                  </a:cubicBezTo>
                  <a:cubicBezTo>
                    <a:pt x="129214" y="65413"/>
                    <a:pt x="130442" y="52668"/>
                    <a:pt x="131594" y="17198"/>
                  </a:cubicBezTo>
                  <a:lnTo>
                    <a:pt x="105951" y="17198"/>
                  </a:lnTo>
                  <a:cubicBezTo>
                    <a:pt x="103033" y="43993"/>
                    <a:pt x="96891" y="68100"/>
                    <a:pt x="71094" y="82841"/>
                  </a:cubicBezTo>
                  <a:lnTo>
                    <a:pt x="83378" y="83993"/>
                  </a:lnTo>
                  <a:cubicBezTo>
                    <a:pt x="83225" y="85144"/>
                    <a:pt x="82073" y="86066"/>
                    <a:pt x="80154" y="86219"/>
                  </a:cubicBezTo>
                  <a:cubicBezTo>
                    <a:pt x="79310" y="90596"/>
                    <a:pt x="78388" y="94588"/>
                    <a:pt x="77236" y="98657"/>
                  </a:cubicBezTo>
                  <a:lnTo>
                    <a:pt x="148485" y="98657"/>
                  </a:lnTo>
                  <a:lnTo>
                    <a:pt x="148485" y="108254"/>
                  </a:lnTo>
                  <a:close/>
                  <a:moveTo>
                    <a:pt x="68484" y="68330"/>
                  </a:moveTo>
                  <a:cubicBezTo>
                    <a:pt x="45912" y="72016"/>
                    <a:pt x="22188" y="75624"/>
                    <a:pt x="7524" y="77697"/>
                  </a:cubicBezTo>
                  <a:cubicBezTo>
                    <a:pt x="7217" y="79002"/>
                    <a:pt x="6373" y="79616"/>
                    <a:pt x="5298" y="79924"/>
                  </a:cubicBezTo>
                  <a:lnTo>
                    <a:pt x="1766" y="68791"/>
                  </a:lnTo>
                  <a:cubicBezTo>
                    <a:pt x="9674" y="67793"/>
                    <a:pt x="19655" y="66718"/>
                    <a:pt x="30633" y="65259"/>
                  </a:cubicBezTo>
                  <a:lnTo>
                    <a:pt x="30633" y="47371"/>
                  </a:lnTo>
                  <a:lnTo>
                    <a:pt x="7754" y="47371"/>
                  </a:lnTo>
                  <a:lnTo>
                    <a:pt x="7754" y="38695"/>
                  </a:lnTo>
                  <a:lnTo>
                    <a:pt x="30633" y="38695"/>
                  </a:lnTo>
                  <a:lnTo>
                    <a:pt x="30633" y="23186"/>
                  </a:lnTo>
                  <a:lnTo>
                    <a:pt x="4069" y="23186"/>
                  </a:lnTo>
                  <a:lnTo>
                    <a:pt x="4069" y="14357"/>
                  </a:lnTo>
                  <a:lnTo>
                    <a:pt x="30633" y="14357"/>
                  </a:lnTo>
                  <a:lnTo>
                    <a:pt x="30633" y="0"/>
                  </a:lnTo>
                  <a:lnTo>
                    <a:pt x="43992" y="998"/>
                  </a:lnTo>
                  <a:cubicBezTo>
                    <a:pt x="43839" y="1996"/>
                    <a:pt x="42994" y="2764"/>
                    <a:pt x="40922" y="3071"/>
                  </a:cubicBezTo>
                  <a:lnTo>
                    <a:pt x="40922" y="14357"/>
                  </a:lnTo>
                  <a:lnTo>
                    <a:pt x="67025" y="14357"/>
                  </a:lnTo>
                  <a:lnTo>
                    <a:pt x="67025" y="23186"/>
                  </a:lnTo>
                  <a:lnTo>
                    <a:pt x="40922" y="23186"/>
                  </a:lnTo>
                  <a:lnTo>
                    <a:pt x="40922" y="38695"/>
                  </a:lnTo>
                  <a:lnTo>
                    <a:pt x="63494" y="38695"/>
                  </a:lnTo>
                  <a:lnTo>
                    <a:pt x="63494" y="47371"/>
                  </a:lnTo>
                  <a:lnTo>
                    <a:pt x="40922" y="47371"/>
                  </a:lnTo>
                  <a:lnTo>
                    <a:pt x="40922" y="63954"/>
                  </a:lnTo>
                  <a:cubicBezTo>
                    <a:pt x="49751" y="62649"/>
                    <a:pt x="59117" y="61574"/>
                    <a:pt x="68331" y="60269"/>
                  </a:cubicBezTo>
                  <a:lnTo>
                    <a:pt x="68484" y="6833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96EC9013-A3E5-4106-B8A2-665AB9154E67}"/>
                </a:ext>
              </a:extLst>
            </p:cNvPr>
            <p:cNvSpPr/>
            <p:nvPr/>
          </p:nvSpPr>
          <p:spPr>
            <a:xfrm>
              <a:off x="4381288" y="3084046"/>
              <a:ext cx="147870" cy="150173"/>
            </a:xfrm>
            <a:custGeom>
              <a:avLst/>
              <a:gdLst>
                <a:gd name="connsiteX0" fmla="*/ 24031 w 147870"/>
                <a:gd name="connsiteY0" fmla="*/ 96354 h 150173"/>
                <a:gd name="connsiteX1" fmla="*/ 20806 w 147870"/>
                <a:gd name="connsiteY1" fmla="*/ 97966 h 150173"/>
                <a:gd name="connsiteX2" fmla="*/ 8215 w 147870"/>
                <a:gd name="connsiteY2" fmla="*/ 136661 h 150173"/>
                <a:gd name="connsiteX3" fmla="*/ 0 w 147870"/>
                <a:gd name="connsiteY3" fmla="*/ 132438 h 150173"/>
                <a:gd name="connsiteX4" fmla="*/ 11901 w 147870"/>
                <a:gd name="connsiteY4" fmla="*/ 93283 h 150173"/>
                <a:gd name="connsiteX5" fmla="*/ 24031 w 147870"/>
                <a:gd name="connsiteY5" fmla="*/ 96354 h 150173"/>
                <a:gd name="connsiteX6" fmla="*/ 41920 w 147870"/>
                <a:gd name="connsiteY6" fmla="*/ 5298 h 150173"/>
                <a:gd name="connsiteX7" fmla="*/ 38542 w 147870"/>
                <a:gd name="connsiteY7" fmla="*/ 6603 h 150173"/>
                <a:gd name="connsiteX8" fmla="*/ 18733 w 147870"/>
                <a:gd name="connsiteY8" fmla="*/ 38234 h 150173"/>
                <a:gd name="connsiteX9" fmla="*/ 30020 w 147870"/>
                <a:gd name="connsiteY9" fmla="*/ 50365 h 150173"/>
                <a:gd name="connsiteX10" fmla="*/ 50826 w 147870"/>
                <a:gd name="connsiteY10" fmla="*/ 18580 h 150173"/>
                <a:gd name="connsiteX11" fmla="*/ 62419 w 147870"/>
                <a:gd name="connsiteY11" fmla="*/ 24031 h 150173"/>
                <a:gd name="connsiteX12" fmla="*/ 58887 w 147870"/>
                <a:gd name="connsiteY12" fmla="*/ 25336 h 150173"/>
                <a:gd name="connsiteX13" fmla="*/ 23110 w 147870"/>
                <a:gd name="connsiteY13" fmla="*/ 72400 h 150173"/>
                <a:gd name="connsiteX14" fmla="*/ 55816 w 147870"/>
                <a:gd name="connsiteY14" fmla="*/ 71785 h 150173"/>
                <a:gd name="connsiteX15" fmla="*/ 45144 w 147870"/>
                <a:gd name="connsiteY15" fmla="*/ 56507 h 150173"/>
                <a:gd name="connsiteX16" fmla="*/ 53052 w 147870"/>
                <a:gd name="connsiteY16" fmla="*/ 52284 h 150173"/>
                <a:gd name="connsiteX17" fmla="*/ 73321 w 147870"/>
                <a:gd name="connsiteY17" fmla="*/ 84837 h 150173"/>
                <a:gd name="connsiteX18" fmla="*/ 64953 w 147870"/>
                <a:gd name="connsiteY18" fmla="*/ 89674 h 150173"/>
                <a:gd name="connsiteX19" fmla="*/ 60423 w 147870"/>
                <a:gd name="connsiteY19" fmla="*/ 80154 h 150173"/>
                <a:gd name="connsiteX20" fmla="*/ 41690 w 147870"/>
                <a:gd name="connsiteY20" fmla="*/ 81152 h 150173"/>
                <a:gd name="connsiteX21" fmla="*/ 41690 w 147870"/>
                <a:gd name="connsiteY21" fmla="*/ 150173 h 150173"/>
                <a:gd name="connsiteX22" fmla="*/ 31555 w 147870"/>
                <a:gd name="connsiteY22" fmla="*/ 150173 h 150173"/>
                <a:gd name="connsiteX23" fmla="*/ 31555 w 147870"/>
                <a:gd name="connsiteY23" fmla="*/ 81689 h 150173"/>
                <a:gd name="connsiteX24" fmla="*/ 5451 w 147870"/>
                <a:gd name="connsiteY24" fmla="*/ 82687 h 150173"/>
                <a:gd name="connsiteX25" fmla="*/ 2994 w 147870"/>
                <a:gd name="connsiteY25" fmla="*/ 84760 h 150173"/>
                <a:gd name="connsiteX26" fmla="*/ 77 w 147870"/>
                <a:gd name="connsiteY26" fmla="*/ 72707 h 150173"/>
                <a:gd name="connsiteX27" fmla="*/ 12131 w 147870"/>
                <a:gd name="connsiteY27" fmla="*/ 72707 h 150173"/>
                <a:gd name="connsiteX28" fmla="*/ 24031 w 147870"/>
                <a:gd name="connsiteY28" fmla="*/ 58196 h 150173"/>
                <a:gd name="connsiteX29" fmla="*/ 1766 w 147870"/>
                <a:gd name="connsiteY29" fmla="*/ 35778 h 150173"/>
                <a:gd name="connsiteX30" fmla="*/ 7064 w 147870"/>
                <a:gd name="connsiteY30" fmla="*/ 28868 h 150173"/>
                <a:gd name="connsiteX31" fmla="*/ 12054 w 147870"/>
                <a:gd name="connsiteY31" fmla="*/ 32706 h 150173"/>
                <a:gd name="connsiteX32" fmla="*/ 29943 w 147870"/>
                <a:gd name="connsiteY32" fmla="*/ 461 h 150173"/>
                <a:gd name="connsiteX33" fmla="*/ 41920 w 147870"/>
                <a:gd name="connsiteY33" fmla="*/ 5298 h 150173"/>
                <a:gd name="connsiteX34" fmla="*/ 61114 w 147870"/>
                <a:gd name="connsiteY34" fmla="*/ 128292 h 150173"/>
                <a:gd name="connsiteX35" fmla="*/ 49214 w 147870"/>
                <a:gd name="connsiteY35" fmla="*/ 95893 h 150173"/>
                <a:gd name="connsiteX36" fmla="*/ 57889 w 147870"/>
                <a:gd name="connsiteY36" fmla="*/ 92822 h 150173"/>
                <a:gd name="connsiteX37" fmla="*/ 70481 w 147870"/>
                <a:gd name="connsiteY37" fmla="*/ 124914 h 150173"/>
                <a:gd name="connsiteX38" fmla="*/ 61114 w 147870"/>
                <a:gd name="connsiteY38" fmla="*/ 128292 h 150173"/>
                <a:gd name="connsiteX39" fmla="*/ 142035 w 147870"/>
                <a:gd name="connsiteY39" fmla="*/ 30710 h 150173"/>
                <a:gd name="connsiteX40" fmla="*/ 147870 w 147870"/>
                <a:gd name="connsiteY40" fmla="*/ 31324 h 150173"/>
                <a:gd name="connsiteX41" fmla="*/ 147563 w 147870"/>
                <a:gd name="connsiteY41" fmla="*/ 34856 h 150173"/>
                <a:gd name="connsiteX42" fmla="*/ 135970 w 147870"/>
                <a:gd name="connsiteY42" fmla="*/ 143648 h 150173"/>
                <a:gd name="connsiteX43" fmla="*/ 116162 w 147870"/>
                <a:gd name="connsiteY43" fmla="*/ 149943 h 150173"/>
                <a:gd name="connsiteX44" fmla="*/ 97659 w 147870"/>
                <a:gd name="connsiteY44" fmla="*/ 149329 h 150173"/>
                <a:gd name="connsiteX45" fmla="*/ 94127 w 147870"/>
                <a:gd name="connsiteY45" fmla="*/ 139041 h 150173"/>
                <a:gd name="connsiteX46" fmla="*/ 119463 w 147870"/>
                <a:gd name="connsiteY46" fmla="*/ 140192 h 150173"/>
                <a:gd name="connsiteX47" fmla="*/ 126527 w 147870"/>
                <a:gd name="connsiteY47" fmla="*/ 137582 h 150173"/>
                <a:gd name="connsiteX48" fmla="*/ 137045 w 147870"/>
                <a:gd name="connsiteY48" fmla="*/ 41305 h 150173"/>
                <a:gd name="connsiteX49" fmla="*/ 86450 w 147870"/>
                <a:gd name="connsiteY49" fmla="*/ 41305 h 150173"/>
                <a:gd name="connsiteX50" fmla="*/ 71939 w 147870"/>
                <a:gd name="connsiteY50" fmla="*/ 67255 h 150173"/>
                <a:gd name="connsiteX51" fmla="*/ 63033 w 147870"/>
                <a:gd name="connsiteY51" fmla="*/ 61421 h 150173"/>
                <a:gd name="connsiteX52" fmla="*/ 88830 w 147870"/>
                <a:gd name="connsiteY52" fmla="*/ 0 h 150173"/>
                <a:gd name="connsiteX53" fmla="*/ 102342 w 147870"/>
                <a:gd name="connsiteY53" fmla="*/ 3532 h 150173"/>
                <a:gd name="connsiteX54" fmla="*/ 98811 w 147870"/>
                <a:gd name="connsiteY54" fmla="*/ 5298 h 150173"/>
                <a:gd name="connsiteX55" fmla="*/ 90596 w 147870"/>
                <a:gd name="connsiteY55" fmla="*/ 30787 h 150173"/>
                <a:gd name="connsiteX56" fmla="*/ 139732 w 147870"/>
                <a:gd name="connsiteY56" fmla="*/ 30787 h 150173"/>
                <a:gd name="connsiteX57" fmla="*/ 142035 w 147870"/>
                <a:gd name="connsiteY57" fmla="*/ 30710 h 150173"/>
                <a:gd name="connsiteX58" fmla="*/ 89290 w 147870"/>
                <a:gd name="connsiteY58" fmla="*/ 66334 h 150173"/>
                <a:gd name="connsiteX59" fmla="*/ 112477 w 147870"/>
                <a:gd name="connsiteY59" fmla="*/ 104185 h 150173"/>
                <a:gd name="connsiteX60" fmla="*/ 102957 w 147870"/>
                <a:gd name="connsiteY60" fmla="*/ 109329 h 150173"/>
                <a:gd name="connsiteX61" fmla="*/ 80385 w 147870"/>
                <a:gd name="connsiteY61" fmla="*/ 70787 h 150173"/>
                <a:gd name="connsiteX62" fmla="*/ 89290 w 147870"/>
                <a:gd name="connsiteY62" fmla="*/ 66334 h 15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47870" h="150173">
                  <a:moveTo>
                    <a:pt x="24031" y="96354"/>
                  </a:moveTo>
                  <a:cubicBezTo>
                    <a:pt x="23724" y="97352"/>
                    <a:pt x="22726" y="97966"/>
                    <a:pt x="20806" y="97966"/>
                  </a:cubicBezTo>
                  <a:cubicBezTo>
                    <a:pt x="18196" y="111632"/>
                    <a:pt x="13743" y="127141"/>
                    <a:pt x="8215" y="136661"/>
                  </a:cubicBezTo>
                  <a:cubicBezTo>
                    <a:pt x="6296" y="135356"/>
                    <a:pt x="2380" y="133590"/>
                    <a:pt x="0" y="132438"/>
                  </a:cubicBezTo>
                  <a:cubicBezTo>
                    <a:pt x="5298" y="123379"/>
                    <a:pt x="9367" y="107947"/>
                    <a:pt x="11901" y="93283"/>
                  </a:cubicBezTo>
                  <a:lnTo>
                    <a:pt x="24031" y="96354"/>
                  </a:lnTo>
                  <a:close/>
                  <a:moveTo>
                    <a:pt x="41920" y="5298"/>
                  </a:moveTo>
                  <a:cubicBezTo>
                    <a:pt x="41075" y="6449"/>
                    <a:pt x="39847" y="6756"/>
                    <a:pt x="38542" y="6603"/>
                  </a:cubicBezTo>
                  <a:cubicBezTo>
                    <a:pt x="33551" y="15969"/>
                    <a:pt x="25490" y="29021"/>
                    <a:pt x="18733" y="38234"/>
                  </a:cubicBezTo>
                  <a:cubicBezTo>
                    <a:pt x="23110" y="42457"/>
                    <a:pt x="27102" y="46603"/>
                    <a:pt x="30020" y="50365"/>
                  </a:cubicBezTo>
                  <a:cubicBezTo>
                    <a:pt x="37927" y="39386"/>
                    <a:pt x="45528" y="27946"/>
                    <a:pt x="50826" y="18580"/>
                  </a:cubicBezTo>
                  <a:lnTo>
                    <a:pt x="62419" y="24031"/>
                  </a:lnTo>
                  <a:cubicBezTo>
                    <a:pt x="61958" y="25029"/>
                    <a:pt x="60653" y="25336"/>
                    <a:pt x="58887" y="25336"/>
                  </a:cubicBezTo>
                  <a:cubicBezTo>
                    <a:pt x="49828" y="39386"/>
                    <a:pt x="35701" y="58350"/>
                    <a:pt x="23110" y="72400"/>
                  </a:cubicBezTo>
                  <a:cubicBezTo>
                    <a:pt x="33398" y="72246"/>
                    <a:pt x="44530" y="72092"/>
                    <a:pt x="55816" y="71785"/>
                  </a:cubicBezTo>
                  <a:cubicBezTo>
                    <a:pt x="52592" y="66488"/>
                    <a:pt x="48907" y="60960"/>
                    <a:pt x="45144" y="56507"/>
                  </a:cubicBezTo>
                  <a:cubicBezTo>
                    <a:pt x="49674" y="54127"/>
                    <a:pt x="51440" y="53282"/>
                    <a:pt x="53052" y="52284"/>
                  </a:cubicBezTo>
                  <a:cubicBezTo>
                    <a:pt x="61267" y="62419"/>
                    <a:pt x="69943" y="76008"/>
                    <a:pt x="73321" y="84837"/>
                  </a:cubicBezTo>
                  <a:lnTo>
                    <a:pt x="64953" y="89674"/>
                  </a:lnTo>
                  <a:cubicBezTo>
                    <a:pt x="63801" y="86910"/>
                    <a:pt x="62342" y="83686"/>
                    <a:pt x="60423" y="80154"/>
                  </a:cubicBezTo>
                  <a:lnTo>
                    <a:pt x="41690" y="81152"/>
                  </a:lnTo>
                  <a:lnTo>
                    <a:pt x="41690" y="150173"/>
                  </a:lnTo>
                  <a:lnTo>
                    <a:pt x="31555" y="150173"/>
                  </a:lnTo>
                  <a:lnTo>
                    <a:pt x="31555" y="81689"/>
                  </a:lnTo>
                  <a:cubicBezTo>
                    <a:pt x="21574" y="81997"/>
                    <a:pt x="12514" y="82534"/>
                    <a:pt x="5451" y="82687"/>
                  </a:cubicBezTo>
                  <a:cubicBezTo>
                    <a:pt x="5144" y="83993"/>
                    <a:pt x="4146" y="84607"/>
                    <a:pt x="2994" y="84760"/>
                  </a:cubicBezTo>
                  <a:lnTo>
                    <a:pt x="77" y="72707"/>
                  </a:lnTo>
                  <a:lnTo>
                    <a:pt x="12131" y="72707"/>
                  </a:lnTo>
                  <a:cubicBezTo>
                    <a:pt x="15970" y="68330"/>
                    <a:pt x="20039" y="63494"/>
                    <a:pt x="24031" y="58196"/>
                  </a:cubicBezTo>
                  <a:cubicBezTo>
                    <a:pt x="18887" y="51286"/>
                    <a:pt x="9674" y="42227"/>
                    <a:pt x="1766" y="35778"/>
                  </a:cubicBezTo>
                  <a:lnTo>
                    <a:pt x="7064" y="28868"/>
                  </a:lnTo>
                  <a:cubicBezTo>
                    <a:pt x="8676" y="30173"/>
                    <a:pt x="10288" y="31478"/>
                    <a:pt x="12054" y="32706"/>
                  </a:cubicBezTo>
                  <a:cubicBezTo>
                    <a:pt x="18350" y="23340"/>
                    <a:pt x="25797" y="9981"/>
                    <a:pt x="29943" y="461"/>
                  </a:cubicBezTo>
                  <a:lnTo>
                    <a:pt x="41920" y="5298"/>
                  </a:lnTo>
                  <a:close/>
                  <a:moveTo>
                    <a:pt x="61114" y="128292"/>
                  </a:moveTo>
                  <a:cubicBezTo>
                    <a:pt x="59348" y="119617"/>
                    <a:pt x="54204" y="106027"/>
                    <a:pt x="49214" y="95893"/>
                  </a:cubicBezTo>
                  <a:lnTo>
                    <a:pt x="57889" y="92822"/>
                  </a:lnTo>
                  <a:cubicBezTo>
                    <a:pt x="63033" y="102956"/>
                    <a:pt x="68408" y="116162"/>
                    <a:pt x="70481" y="124914"/>
                  </a:cubicBezTo>
                  <a:lnTo>
                    <a:pt x="61114" y="128292"/>
                  </a:lnTo>
                  <a:close/>
                  <a:moveTo>
                    <a:pt x="142035" y="30710"/>
                  </a:moveTo>
                  <a:lnTo>
                    <a:pt x="147870" y="31324"/>
                  </a:lnTo>
                  <a:cubicBezTo>
                    <a:pt x="147870" y="32323"/>
                    <a:pt x="147717" y="33704"/>
                    <a:pt x="147563" y="34856"/>
                  </a:cubicBezTo>
                  <a:cubicBezTo>
                    <a:pt x="144953" y="110480"/>
                    <a:pt x="142420" y="135740"/>
                    <a:pt x="135970" y="143648"/>
                  </a:cubicBezTo>
                  <a:cubicBezTo>
                    <a:pt x="131594" y="148945"/>
                    <a:pt x="127294" y="149943"/>
                    <a:pt x="116162" y="149943"/>
                  </a:cubicBezTo>
                  <a:cubicBezTo>
                    <a:pt x="110711" y="149943"/>
                    <a:pt x="104108" y="149789"/>
                    <a:pt x="97659" y="149329"/>
                  </a:cubicBezTo>
                  <a:cubicBezTo>
                    <a:pt x="97352" y="146258"/>
                    <a:pt x="96200" y="141882"/>
                    <a:pt x="94127" y="139041"/>
                  </a:cubicBezTo>
                  <a:cubicBezTo>
                    <a:pt x="105260" y="140039"/>
                    <a:pt x="115394" y="140192"/>
                    <a:pt x="119463" y="140192"/>
                  </a:cubicBezTo>
                  <a:cubicBezTo>
                    <a:pt x="122688" y="140192"/>
                    <a:pt x="124761" y="139732"/>
                    <a:pt x="126527" y="137582"/>
                  </a:cubicBezTo>
                  <a:cubicBezTo>
                    <a:pt x="131824" y="131978"/>
                    <a:pt x="134588" y="106949"/>
                    <a:pt x="137045" y="41305"/>
                  </a:cubicBezTo>
                  <a:lnTo>
                    <a:pt x="86450" y="41305"/>
                  </a:lnTo>
                  <a:cubicBezTo>
                    <a:pt x="82073" y="51286"/>
                    <a:pt x="77083" y="60346"/>
                    <a:pt x="71939" y="67255"/>
                  </a:cubicBezTo>
                  <a:cubicBezTo>
                    <a:pt x="69866" y="65643"/>
                    <a:pt x="65797" y="62879"/>
                    <a:pt x="63033" y="61421"/>
                  </a:cubicBezTo>
                  <a:cubicBezTo>
                    <a:pt x="73859" y="47371"/>
                    <a:pt x="83148" y="23340"/>
                    <a:pt x="88830" y="0"/>
                  </a:cubicBezTo>
                  <a:lnTo>
                    <a:pt x="102342" y="3532"/>
                  </a:lnTo>
                  <a:cubicBezTo>
                    <a:pt x="102035" y="4990"/>
                    <a:pt x="100577" y="5451"/>
                    <a:pt x="98811" y="5298"/>
                  </a:cubicBezTo>
                  <a:cubicBezTo>
                    <a:pt x="96584" y="13820"/>
                    <a:pt x="93820" y="22418"/>
                    <a:pt x="90596" y="30787"/>
                  </a:cubicBezTo>
                  <a:lnTo>
                    <a:pt x="139732" y="30787"/>
                  </a:lnTo>
                  <a:lnTo>
                    <a:pt x="142035" y="30710"/>
                  </a:lnTo>
                  <a:close/>
                  <a:moveTo>
                    <a:pt x="89290" y="66334"/>
                  </a:moveTo>
                  <a:cubicBezTo>
                    <a:pt x="98657" y="78081"/>
                    <a:pt x="108638" y="93743"/>
                    <a:pt x="112477" y="104185"/>
                  </a:cubicBezTo>
                  <a:lnTo>
                    <a:pt x="102957" y="109329"/>
                  </a:lnTo>
                  <a:cubicBezTo>
                    <a:pt x="99272" y="99041"/>
                    <a:pt x="89598" y="82764"/>
                    <a:pt x="80385" y="70787"/>
                  </a:cubicBezTo>
                  <a:lnTo>
                    <a:pt x="89290" y="663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C60285F7-68A1-4BE7-A170-6EDA8E071543}"/>
                </a:ext>
              </a:extLst>
            </p:cNvPr>
            <p:cNvSpPr/>
            <p:nvPr/>
          </p:nvSpPr>
          <p:spPr>
            <a:xfrm>
              <a:off x="4549734" y="3100015"/>
              <a:ext cx="139271" cy="126910"/>
            </a:xfrm>
            <a:custGeom>
              <a:avLst/>
              <a:gdLst>
                <a:gd name="connsiteX0" fmla="*/ 79156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0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156 w 139271"/>
                <a:gd name="connsiteY11" fmla="*/ 13666 h 126910"/>
                <a:gd name="connsiteX12" fmla="*/ 63724 w 139271"/>
                <a:gd name="connsiteY12" fmla="*/ 11516 h 126910"/>
                <a:gd name="connsiteX13" fmla="*/ 10979 w 139271"/>
                <a:gd name="connsiteY13" fmla="*/ 70710 h 126910"/>
                <a:gd name="connsiteX14" fmla="*/ 26104 w 139271"/>
                <a:gd name="connsiteY14" fmla="*/ 98734 h 126910"/>
                <a:gd name="connsiteX15" fmla="*/ 63724 w 139271"/>
                <a:gd name="connsiteY15" fmla="*/ 11516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156" y="13666"/>
                  </a:moveTo>
                  <a:cubicBezTo>
                    <a:pt x="78542" y="15125"/>
                    <a:pt x="77236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399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7" y="117851"/>
                    <a:pt x="78004" y="126910"/>
                  </a:cubicBezTo>
                  <a:cubicBezTo>
                    <a:pt x="76546" y="124300"/>
                    <a:pt x="73782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327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156" y="13666"/>
                  </a:lnTo>
                  <a:close/>
                  <a:moveTo>
                    <a:pt x="63724" y="11516"/>
                  </a:moveTo>
                  <a:cubicBezTo>
                    <a:pt x="31171" y="15509"/>
                    <a:pt x="10979" y="42457"/>
                    <a:pt x="10979" y="70710"/>
                  </a:cubicBezTo>
                  <a:cubicBezTo>
                    <a:pt x="10979" y="87985"/>
                    <a:pt x="18350" y="98734"/>
                    <a:pt x="26104" y="98734"/>
                  </a:cubicBezTo>
                  <a:cubicBezTo>
                    <a:pt x="45682" y="98734"/>
                    <a:pt x="59655" y="55739"/>
                    <a:pt x="63724" y="1151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4AE52D2C-2E1F-4862-8993-8EB07EF8BCD8}"/>
                </a:ext>
              </a:extLst>
            </p:cNvPr>
            <p:cNvSpPr/>
            <p:nvPr/>
          </p:nvSpPr>
          <p:spPr>
            <a:xfrm>
              <a:off x="4705129" y="3084199"/>
              <a:ext cx="150787" cy="149329"/>
            </a:xfrm>
            <a:custGeom>
              <a:avLst/>
              <a:gdLst>
                <a:gd name="connsiteX0" fmla="*/ 33474 w 150787"/>
                <a:gd name="connsiteY0" fmla="*/ 64568 h 149329"/>
                <a:gd name="connsiteX1" fmla="*/ 33474 w 150787"/>
                <a:gd name="connsiteY1" fmla="*/ 117621 h 149329"/>
                <a:gd name="connsiteX2" fmla="*/ 99885 w 150787"/>
                <a:gd name="connsiteY2" fmla="*/ 136815 h 149329"/>
                <a:gd name="connsiteX3" fmla="*/ 150787 w 150787"/>
                <a:gd name="connsiteY3" fmla="*/ 135663 h 149329"/>
                <a:gd name="connsiteX4" fmla="*/ 147409 w 150787"/>
                <a:gd name="connsiteY4" fmla="*/ 146258 h 149329"/>
                <a:gd name="connsiteX5" fmla="*/ 102572 w 150787"/>
                <a:gd name="connsiteY5" fmla="*/ 146872 h 149329"/>
                <a:gd name="connsiteX6" fmla="*/ 28867 w 150787"/>
                <a:gd name="connsiteY6" fmla="*/ 126910 h 149329"/>
                <a:gd name="connsiteX7" fmla="*/ 7601 w 150787"/>
                <a:gd name="connsiteY7" fmla="*/ 146719 h 149329"/>
                <a:gd name="connsiteX8" fmla="*/ 6295 w 150787"/>
                <a:gd name="connsiteY8" fmla="*/ 149329 h 149329"/>
                <a:gd name="connsiteX9" fmla="*/ 0 w 150787"/>
                <a:gd name="connsiteY9" fmla="*/ 137889 h 149329"/>
                <a:gd name="connsiteX10" fmla="*/ 22879 w 150787"/>
                <a:gd name="connsiteY10" fmla="*/ 118695 h 149329"/>
                <a:gd name="connsiteX11" fmla="*/ 22879 w 150787"/>
                <a:gd name="connsiteY11" fmla="*/ 74856 h 149329"/>
                <a:gd name="connsiteX12" fmla="*/ 1612 w 150787"/>
                <a:gd name="connsiteY12" fmla="*/ 74856 h 149329"/>
                <a:gd name="connsiteX13" fmla="*/ 1612 w 150787"/>
                <a:gd name="connsiteY13" fmla="*/ 64568 h 149329"/>
                <a:gd name="connsiteX14" fmla="*/ 33474 w 150787"/>
                <a:gd name="connsiteY14" fmla="*/ 64568 h 149329"/>
                <a:gd name="connsiteX15" fmla="*/ 11823 w 150787"/>
                <a:gd name="connsiteY15" fmla="*/ 4146 h 149329"/>
                <a:gd name="connsiteX16" fmla="*/ 38388 w 150787"/>
                <a:gd name="connsiteY16" fmla="*/ 31094 h 149329"/>
                <a:gd name="connsiteX17" fmla="*/ 29559 w 150787"/>
                <a:gd name="connsiteY17" fmla="*/ 37850 h 149329"/>
                <a:gd name="connsiteX18" fmla="*/ 3455 w 150787"/>
                <a:gd name="connsiteY18" fmla="*/ 10134 h 149329"/>
                <a:gd name="connsiteX19" fmla="*/ 11823 w 150787"/>
                <a:gd name="connsiteY19" fmla="*/ 4146 h 149329"/>
                <a:gd name="connsiteX20" fmla="*/ 110480 w 150787"/>
                <a:gd name="connsiteY20" fmla="*/ 44760 h 149329"/>
                <a:gd name="connsiteX21" fmla="*/ 107409 w 150787"/>
                <a:gd name="connsiteY21" fmla="*/ 43609 h 149329"/>
                <a:gd name="connsiteX22" fmla="*/ 116315 w 150787"/>
                <a:gd name="connsiteY22" fmla="*/ 23801 h 149329"/>
                <a:gd name="connsiteX23" fmla="*/ 42457 w 150787"/>
                <a:gd name="connsiteY23" fmla="*/ 23801 h 149329"/>
                <a:gd name="connsiteX24" fmla="*/ 42457 w 150787"/>
                <a:gd name="connsiteY24" fmla="*/ 14971 h 149329"/>
                <a:gd name="connsiteX25" fmla="*/ 89520 w 150787"/>
                <a:gd name="connsiteY25" fmla="*/ 14971 h 149329"/>
                <a:gd name="connsiteX26" fmla="*/ 89520 w 150787"/>
                <a:gd name="connsiteY26" fmla="*/ 0 h 149329"/>
                <a:gd name="connsiteX27" fmla="*/ 103263 w 150787"/>
                <a:gd name="connsiteY27" fmla="*/ 845 h 149329"/>
                <a:gd name="connsiteX28" fmla="*/ 100039 w 150787"/>
                <a:gd name="connsiteY28" fmla="*/ 3071 h 149329"/>
                <a:gd name="connsiteX29" fmla="*/ 100039 w 150787"/>
                <a:gd name="connsiteY29" fmla="*/ 14971 h 149329"/>
                <a:gd name="connsiteX30" fmla="*/ 148868 w 150787"/>
                <a:gd name="connsiteY30" fmla="*/ 14971 h 149329"/>
                <a:gd name="connsiteX31" fmla="*/ 148868 w 150787"/>
                <a:gd name="connsiteY31" fmla="*/ 23801 h 149329"/>
                <a:gd name="connsiteX32" fmla="*/ 121152 w 150787"/>
                <a:gd name="connsiteY32" fmla="*/ 23801 h 149329"/>
                <a:gd name="connsiteX33" fmla="*/ 128906 w 150787"/>
                <a:gd name="connsiteY33" fmla="*/ 26411 h 149329"/>
                <a:gd name="connsiteX34" fmla="*/ 125682 w 150787"/>
                <a:gd name="connsiteY34" fmla="*/ 27716 h 149329"/>
                <a:gd name="connsiteX35" fmla="*/ 116469 w 150787"/>
                <a:gd name="connsiteY35" fmla="*/ 44837 h 149329"/>
                <a:gd name="connsiteX36" fmla="*/ 141958 w 150787"/>
                <a:gd name="connsiteY36" fmla="*/ 44837 h 149329"/>
                <a:gd name="connsiteX37" fmla="*/ 141958 w 150787"/>
                <a:gd name="connsiteY37" fmla="*/ 114626 h 149329"/>
                <a:gd name="connsiteX38" fmla="*/ 119847 w 150787"/>
                <a:gd name="connsiteY38" fmla="*/ 125452 h 149329"/>
                <a:gd name="connsiteX39" fmla="*/ 116622 w 150787"/>
                <a:gd name="connsiteY39" fmla="*/ 116930 h 149329"/>
                <a:gd name="connsiteX40" fmla="*/ 124837 w 150787"/>
                <a:gd name="connsiteY40" fmla="*/ 117083 h 149329"/>
                <a:gd name="connsiteX41" fmla="*/ 131747 w 150787"/>
                <a:gd name="connsiteY41" fmla="*/ 114857 h 149329"/>
                <a:gd name="connsiteX42" fmla="*/ 131747 w 150787"/>
                <a:gd name="connsiteY42" fmla="*/ 53743 h 149329"/>
                <a:gd name="connsiteX43" fmla="*/ 59501 w 150787"/>
                <a:gd name="connsiteY43" fmla="*/ 53743 h 149329"/>
                <a:gd name="connsiteX44" fmla="*/ 59501 w 150787"/>
                <a:gd name="connsiteY44" fmla="*/ 125759 h 149329"/>
                <a:gd name="connsiteX45" fmla="*/ 49520 w 150787"/>
                <a:gd name="connsiteY45" fmla="*/ 125759 h 149329"/>
                <a:gd name="connsiteX46" fmla="*/ 49520 w 150787"/>
                <a:gd name="connsiteY46" fmla="*/ 44837 h 149329"/>
                <a:gd name="connsiteX47" fmla="*/ 72400 w 150787"/>
                <a:gd name="connsiteY47" fmla="*/ 44837 h 149329"/>
                <a:gd name="connsiteX48" fmla="*/ 64184 w 150787"/>
                <a:gd name="connsiteY48" fmla="*/ 26104 h 149329"/>
                <a:gd name="connsiteX49" fmla="*/ 73090 w 150787"/>
                <a:gd name="connsiteY49" fmla="*/ 23877 h 149329"/>
                <a:gd name="connsiteX50" fmla="*/ 81997 w 150787"/>
                <a:gd name="connsiteY50" fmla="*/ 43225 h 149329"/>
                <a:gd name="connsiteX51" fmla="*/ 76852 w 150787"/>
                <a:gd name="connsiteY51" fmla="*/ 44837 h 149329"/>
                <a:gd name="connsiteX52" fmla="*/ 110480 w 150787"/>
                <a:gd name="connsiteY52" fmla="*/ 44837 h 149329"/>
                <a:gd name="connsiteX53" fmla="*/ 90825 w 150787"/>
                <a:gd name="connsiteY53" fmla="*/ 84453 h 149329"/>
                <a:gd name="connsiteX54" fmla="*/ 90825 w 150787"/>
                <a:gd name="connsiteY54" fmla="*/ 73167 h 149329"/>
                <a:gd name="connsiteX55" fmla="*/ 65490 w 150787"/>
                <a:gd name="connsiteY55" fmla="*/ 73167 h 149329"/>
                <a:gd name="connsiteX56" fmla="*/ 65490 w 150787"/>
                <a:gd name="connsiteY56" fmla="*/ 65720 h 149329"/>
                <a:gd name="connsiteX57" fmla="*/ 90825 w 150787"/>
                <a:gd name="connsiteY57" fmla="*/ 65720 h 149329"/>
                <a:gd name="connsiteX58" fmla="*/ 90825 w 150787"/>
                <a:gd name="connsiteY58" fmla="*/ 54741 h 149329"/>
                <a:gd name="connsiteX59" fmla="*/ 102265 w 150787"/>
                <a:gd name="connsiteY59" fmla="*/ 55586 h 149329"/>
                <a:gd name="connsiteX60" fmla="*/ 99348 w 150787"/>
                <a:gd name="connsiteY60" fmla="*/ 57505 h 149329"/>
                <a:gd name="connsiteX61" fmla="*/ 99348 w 150787"/>
                <a:gd name="connsiteY61" fmla="*/ 65720 h 149329"/>
                <a:gd name="connsiteX62" fmla="*/ 125912 w 150787"/>
                <a:gd name="connsiteY62" fmla="*/ 65720 h 149329"/>
                <a:gd name="connsiteX63" fmla="*/ 125912 w 150787"/>
                <a:gd name="connsiteY63" fmla="*/ 73167 h 149329"/>
                <a:gd name="connsiteX64" fmla="*/ 99348 w 150787"/>
                <a:gd name="connsiteY64" fmla="*/ 73167 h 149329"/>
                <a:gd name="connsiteX65" fmla="*/ 99348 w 150787"/>
                <a:gd name="connsiteY65" fmla="*/ 84453 h 149329"/>
                <a:gd name="connsiteX66" fmla="*/ 117390 w 150787"/>
                <a:gd name="connsiteY66" fmla="*/ 84453 h 149329"/>
                <a:gd name="connsiteX67" fmla="*/ 117390 w 150787"/>
                <a:gd name="connsiteY67" fmla="*/ 113628 h 149329"/>
                <a:gd name="connsiteX68" fmla="*/ 81766 w 150787"/>
                <a:gd name="connsiteY68" fmla="*/ 113628 h 149329"/>
                <a:gd name="connsiteX69" fmla="*/ 81766 w 150787"/>
                <a:gd name="connsiteY69" fmla="*/ 120231 h 149329"/>
                <a:gd name="connsiteX70" fmla="*/ 73705 w 150787"/>
                <a:gd name="connsiteY70" fmla="*/ 120231 h 149329"/>
                <a:gd name="connsiteX71" fmla="*/ 73705 w 150787"/>
                <a:gd name="connsiteY71" fmla="*/ 84453 h 149329"/>
                <a:gd name="connsiteX72" fmla="*/ 90825 w 150787"/>
                <a:gd name="connsiteY72" fmla="*/ 84453 h 149329"/>
                <a:gd name="connsiteX73" fmla="*/ 109329 w 150787"/>
                <a:gd name="connsiteY73" fmla="*/ 106488 h 149329"/>
                <a:gd name="connsiteX74" fmla="*/ 109329 w 150787"/>
                <a:gd name="connsiteY74" fmla="*/ 91517 h 149329"/>
                <a:gd name="connsiteX75" fmla="*/ 81766 w 150787"/>
                <a:gd name="connsiteY75" fmla="*/ 91517 h 149329"/>
                <a:gd name="connsiteX76" fmla="*/ 81766 w 150787"/>
                <a:gd name="connsiteY76" fmla="*/ 106488 h 149329"/>
                <a:gd name="connsiteX77" fmla="*/ 109329 w 150787"/>
                <a:gd name="connsiteY77" fmla="*/ 106488 h 14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0787" h="149329">
                  <a:moveTo>
                    <a:pt x="33474" y="64568"/>
                  </a:moveTo>
                  <a:lnTo>
                    <a:pt x="33474" y="117621"/>
                  </a:lnTo>
                  <a:cubicBezTo>
                    <a:pt x="46065" y="136815"/>
                    <a:pt x="69559" y="136815"/>
                    <a:pt x="99885" y="136815"/>
                  </a:cubicBezTo>
                  <a:cubicBezTo>
                    <a:pt x="117620" y="136815"/>
                    <a:pt x="138273" y="136507"/>
                    <a:pt x="150787" y="135663"/>
                  </a:cubicBezTo>
                  <a:cubicBezTo>
                    <a:pt x="149482" y="138043"/>
                    <a:pt x="147717" y="143033"/>
                    <a:pt x="147409" y="146258"/>
                  </a:cubicBezTo>
                  <a:cubicBezTo>
                    <a:pt x="136277" y="146565"/>
                    <a:pt x="118542" y="146872"/>
                    <a:pt x="102572" y="146872"/>
                  </a:cubicBezTo>
                  <a:cubicBezTo>
                    <a:pt x="67102" y="146872"/>
                    <a:pt x="44837" y="146872"/>
                    <a:pt x="28867" y="126910"/>
                  </a:cubicBezTo>
                  <a:cubicBezTo>
                    <a:pt x="21420" y="134204"/>
                    <a:pt x="13896" y="141267"/>
                    <a:pt x="7601" y="146719"/>
                  </a:cubicBezTo>
                  <a:cubicBezTo>
                    <a:pt x="7754" y="148024"/>
                    <a:pt x="7447" y="148638"/>
                    <a:pt x="6295" y="149329"/>
                  </a:cubicBezTo>
                  <a:lnTo>
                    <a:pt x="0" y="137889"/>
                  </a:lnTo>
                  <a:cubicBezTo>
                    <a:pt x="6910" y="132745"/>
                    <a:pt x="15278" y="125605"/>
                    <a:pt x="22879" y="118695"/>
                  </a:cubicBezTo>
                  <a:lnTo>
                    <a:pt x="22879" y="74856"/>
                  </a:lnTo>
                  <a:lnTo>
                    <a:pt x="1612" y="74856"/>
                  </a:lnTo>
                  <a:lnTo>
                    <a:pt x="1612" y="64568"/>
                  </a:lnTo>
                  <a:lnTo>
                    <a:pt x="33474" y="64568"/>
                  </a:lnTo>
                  <a:close/>
                  <a:moveTo>
                    <a:pt x="11823" y="4146"/>
                  </a:moveTo>
                  <a:cubicBezTo>
                    <a:pt x="21958" y="11747"/>
                    <a:pt x="33397" y="23033"/>
                    <a:pt x="38388" y="31094"/>
                  </a:cubicBezTo>
                  <a:lnTo>
                    <a:pt x="29559" y="37850"/>
                  </a:lnTo>
                  <a:cubicBezTo>
                    <a:pt x="24875" y="29636"/>
                    <a:pt x="13589" y="18042"/>
                    <a:pt x="3455" y="10134"/>
                  </a:cubicBezTo>
                  <a:lnTo>
                    <a:pt x="11823" y="4146"/>
                  </a:lnTo>
                  <a:close/>
                  <a:moveTo>
                    <a:pt x="110480" y="44760"/>
                  </a:moveTo>
                  <a:cubicBezTo>
                    <a:pt x="109329" y="44300"/>
                    <a:pt x="108254" y="43762"/>
                    <a:pt x="107409" y="43609"/>
                  </a:cubicBezTo>
                  <a:cubicBezTo>
                    <a:pt x="110480" y="38158"/>
                    <a:pt x="114012" y="29943"/>
                    <a:pt x="116315" y="23801"/>
                  </a:cubicBezTo>
                  <a:lnTo>
                    <a:pt x="42457" y="23801"/>
                  </a:lnTo>
                  <a:lnTo>
                    <a:pt x="42457" y="14971"/>
                  </a:lnTo>
                  <a:lnTo>
                    <a:pt x="89520" y="14971"/>
                  </a:lnTo>
                  <a:lnTo>
                    <a:pt x="89520" y="0"/>
                  </a:lnTo>
                  <a:lnTo>
                    <a:pt x="103263" y="845"/>
                  </a:lnTo>
                  <a:cubicBezTo>
                    <a:pt x="103110" y="1996"/>
                    <a:pt x="102112" y="2764"/>
                    <a:pt x="100039" y="3071"/>
                  </a:cubicBezTo>
                  <a:lnTo>
                    <a:pt x="100039" y="14971"/>
                  </a:lnTo>
                  <a:lnTo>
                    <a:pt x="148868" y="14971"/>
                  </a:lnTo>
                  <a:lnTo>
                    <a:pt x="148868" y="23801"/>
                  </a:lnTo>
                  <a:lnTo>
                    <a:pt x="121152" y="23801"/>
                  </a:lnTo>
                  <a:lnTo>
                    <a:pt x="128906" y="26411"/>
                  </a:lnTo>
                  <a:cubicBezTo>
                    <a:pt x="128446" y="27409"/>
                    <a:pt x="127448" y="27870"/>
                    <a:pt x="125682" y="27716"/>
                  </a:cubicBezTo>
                  <a:cubicBezTo>
                    <a:pt x="123455" y="32707"/>
                    <a:pt x="119847" y="39616"/>
                    <a:pt x="116469" y="44837"/>
                  </a:cubicBezTo>
                  <a:lnTo>
                    <a:pt x="141958" y="44837"/>
                  </a:lnTo>
                  <a:lnTo>
                    <a:pt x="141958" y="114626"/>
                  </a:lnTo>
                  <a:cubicBezTo>
                    <a:pt x="141958" y="124914"/>
                    <a:pt x="137122" y="125452"/>
                    <a:pt x="119847" y="125452"/>
                  </a:cubicBezTo>
                  <a:cubicBezTo>
                    <a:pt x="119386" y="122841"/>
                    <a:pt x="117928" y="119310"/>
                    <a:pt x="116622" y="116930"/>
                  </a:cubicBezTo>
                  <a:cubicBezTo>
                    <a:pt x="119693" y="116930"/>
                    <a:pt x="122611" y="117083"/>
                    <a:pt x="124837" y="117083"/>
                  </a:cubicBezTo>
                  <a:cubicBezTo>
                    <a:pt x="131133" y="117083"/>
                    <a:pt x="131747" y="117083"/>
                    <a:pt x="131747" y="114857"/>
                  </a:cubicBezTo>
                  <a:lnTo>
                    <a:pt x="131747" y="53743"/>
                  </a:lnTo>
                  <a:lnTo>
                    <a:pt x="59501" y="53743"/>
                  </a:lnTo>
                  <a:lnTo>
                    <a:pt x="59501" y="125759"/>
                  </a:lnTo>
                  <a:lnTo>
                    <a:pt x="49520" y="125759"/>
                  </a:lnTo>
                  <a:lnTo>
                    <a:pt x="49520" y="44837"/>
                  </a:lnTo>
                  <a:lnTo>
                    <a:pt x="72400" y="44837"/>
                  </a:lnTo>
                  <a:cubicBezTo>
                    <a:pt x="71094" y="39386"/>
                    <a:pt x="67716" y="31939"/>
                    <a:pt x="64184" y="26104"/>
                  </a:cubicBezTo>
                  <a:lnTo>
                    <a:pt x="73090" y="23877"/>
                  </a:lnTo>
                  <a:cubicBezTo>
                    <a:pt x="76929" y="29866"/>
                    <a:pt x="80845" y="38081"/>
                    <a:pt x="81997" y="43225"/>
                  </a:cubicBezTo>
                  <a:lnTo>
                    <a:pt x="76852" y="44837"/>
                  </a:lnTo>
                  <a:lnTo>
                    <a:pt x="110480" y="44837"/>
                  </a:lnTo>
                  <a:close/>
                  <a:moveTo>
                    <a:pt x="90825" y="84453"/>
                  </a:moveTo>
                  <a:lnTo>
                    <a:pt x="90825" y="73167"/>
                  </a:lnTo>
                  <a:lnTo>
                    <a:pt x="65490" y="73167"/>
                  </a:lnTo>
                  <a:lnTo>
                    <a:pt x="65490" y="65720"/>
                  </a:lnTo>
                  <a:lnTo>
                    <a:pt x="90825" y="65720"/>
                  </a:lnTo>
                  <a:lnTo>
                    <a:pt x="90825" y="54741"/>
                  </a:lnTo>
                  <a:lnTo>
                    <a:pt x="102265" y="55586"/>
                  </a:lnTo>
                  <a:cubicBezTo>
                    <a:pt x="102112" y="56584"/>
                    <a:pt x="101267" y="57352"/>
                    <a:pt x="99348" y="57505"/>
                  </a:cubicBezTo>
                  <a:lnTo>
                    <a:pt x="99348" y="65720"/>
                  </a:lnTo>
                  <a:lnTo>
                    <a:pt x="125912" y="65720"/>
                  </a:lnTo>
                  <a:lnTo>
                    <a:pt x="125912" y="73167"/>
                  </a:lnTo>
                  <a:lnTo>
                    <a:pt x="99348" y="73167"/>
                  </a:lnTo>
                  <a:lnTo>
                    <a:pt x="99348" y="84453"/>
                  </a:lnTo>
                  <a:lnTo>
                    <a:pt x="117390" y="84453"/>
                  </a:lnTo>
                  <a:lnTo>
                    <a:pt x="117390" y="113628"/>
                  </a:lnTo>
                  <a:lnTo>
                    <a:pt x="81766" y="113628"/>
                  </a:lnTo>
                  <a:lnTo>
                    <a:pt x="81766" y="120231"/>
                  </a:lnTo>
                  <a:lnTo>
                    <a:pt x="73705" y="120231"/>
                  </a:lnTo>
                  <a:lnTo>
                    <a:pt x="73705" y="84453"/>
                  </a:lnTo>
                  <a:lnTo>
                    <a:pt x="90825" y="84453"/>
                  </a:lnTo>
                  <a:close/>
                  <a:moveTo>
                    <a:pt x="109329" y="106488"/>
                  </a:moveTo>
                  <a:lnTo>
                    <a:pt x="109329" y="91517"/>
                  </a:lnTo>
                  <a:lnTo>
                    <a:pt x="81766" y="91517"/>
                  </a:lnTo>
                  <a:lnTo>
                    <a:pt x="81766" y="106488"/>
                  </a:lnTo>
                  <a:lnTo>
                    <a:pt x="109329" y="1064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16AA7774-14AE-44D8-9D34-52E0CB439C60}"/>
                </a:ext>
              </a:extLst>
            </p:cNvPr>
            <p:cNvSpPr/>
            <p:nvPr/>
          </p:nvSpPr>
          <p:spPr>
            <a:xfrm>
              <a:off x="4869045" y="3096560"/>
              <a:ext cx="146334" cy="130058"/>
            </a:xfrm>
            <a:custGeom>
              <a:avLst/>
              <a:gdLst>
                <a:gd name="connsiteX0" fmla="*/ 80538 w 146334"/>
                <a:gd name="connsiteY0" fmla="*/ 119463 h 130058"/>
                <a:gd name="connsiteX1" fmla="*/ 146335 w 146334"/>
                <a:gd name="connsiteY1" fmla="*/ 119463 h 130058"/>
                <a:gd name="connsiteX2" fmla="*/ 146335 w 146334"/>
                <a:gd name="connsiteY2" fmla="*/ 130058 h 130058"/>
                <a:gd name="connsiteX3" fmla="*/ 0 w 146334"/>
                <a:gd name="connsiteY3" fmla="*/ 130058 h 130058"/>
                <a:gd name="connsiteX4" fmla="*/ 0 w 146334"/>
                <a:gd name="connsiteY4" fmla="*/ 119463 h 130058"/>
                <a:gd name="connsiteX5" fmla="*/ 22726 w 146334"/>
                <a:gd name="connsiteY5" fmla="*/ 119463 h 130058"/>
                <a:gd name="connsiteX6" fmla="*/ 22726 w 146334"/>
                <a:gd name="connsiteY6" fmla="*/ 41459 h 130058"/>
                <a:gd name="connsiteX7" fmla="*/ 37236 w 146334"/>
                <a:gd name="connsiteY7" fmla="*/ 42457 h 130058"/>
                <a:gd name="connsiteX8" fmla="*/ 34012 w 146334"/>
                <a:gd name="connsiteY8" fmla="*/ 44683 h 130058"/>
                <a:gd name="connsiteX9" fmla="*/ 34012 w 146334"/>
                <a:gd name="connsiteY9" fmla="*/ 119463 h 130058"/>
                <a:gd name="connsiteX10" fmla="*/ 69175 w 146334"/>
                <a:gd name="connsiteY10" fmla="*/ 119463 h 130058"/>
                <a:gd name="connsiteX11" fmla="*/ 69175 w 146334"/>
                <a:gd name="connsiteY11" fmla="*/ 10518 h 130058"/>
                <a:gd name="connsiteX12" fmla="*/ 6219 w 146334"/>
                <a:gd name="connsiteY12" fmla="*/ 10518 h 130058"/>
                <a:gd name="connsiteX13" fmla="*/ 6219 w 146334"/>
                <a:gd name="connsiteY13" fmla="*/ 0 h 130058"/>
                <a:gd name="connsiteX14" fmla="*/ 140653 w 146334"/>
                <a:gd name="connsiteY14" fmla="*/ 0 h 130058"/>
                <a:gd name="connsiteX15" fmla="*/ 140653 w 146334"/>
                <a:gd name="connsiteY15" fmla="*/ 10518 h 130058"/>
                <a:gd name="connsiteX16" fmla="*/ 80538 w 146334"/>
                <a:gd name="connsiteY16" fmla="*/ 10518 h 130058"/>
                <a:gd name="connsiteX17" fmla="*/ 80538 w 146334"/>
                <a:gd name="connsiteY17" fmla="*/ 55816 h 130058"/>
                <a:gd name="connsiteX18" fmla="*/ 133053 w 146334"/>
                <a:gd name="connsiteY18" fmla="*/ 55816 h 130058"/>
                <a:gd name="connsiteX19" fmla="*/ 133053 w 146334"/>
                <a:gd name="connsiteY19" fmla="*/ 66488 h 130058"/>
                <a:gd name="connsiteX20" fmla="*/ 80538 w 146334"/>
                <a:gd name="connsiteY20" fmla="*/ 66488 h 130058"/>
                <a:gd name="connsiteX21" fmla="*/ 80538 w 146334"/>
                <a:gd name="connsiteY21" fmla="*/ 119463 h 13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334" h="130058">
                  <a:moveTo>
                    <a:pt x="80538" y="119463"/>
                  </a:moveTo>
                  <a:lnTo>
                    <a:pt x="146335" y="119463"/>
                  </a:lnTo>
                  <a:lnTo>
                    <a:pt x="146335" y="130058"/>
                  </a:lnTo>
                  <a:lnTo>
                    <a:pt x="0" y="130058"/>
                  </a:lnTo>
                  <a:lnTo>
                    <a:pt x="0" y="119463"/>
                  </a:lnTo>
                  <a:lnTo>
                    <a:pt x="22726" y="119463"/>
                  </a:lnTo>
                  <a:lnTo>
                    <a:pt x="22726" y="41459"/>
                  </a:lnTo>
                  <a:lnTo>
                    <a:pt x="37236" y="42457"/>
                  </a:lnTo>
                  <a:cubicBezTo>
                    <a:pt x="37083" y="43609"/>
                    <a:pt x="36085" y="44376"/>
                    <a:pt x="34012" y="44683"/>
                  </a:cubicBezTo>
                  <a:lnTo>
                    <a:pt x="34012" y="119463"/>
                  </a:lnTo>
                  <a:lnTo>
                    <a:pt x="69175" y="119463"/>
                  </a:lnTo>
                  <a:lnTo>
                    <a:pt x="69175" y="10518"/>
                  </a:lnTo>
                  <a:lnTo>
                    <a:pt x="6219" y="10518"/>
                  </a:lnTo>
                  <a:lnTo>
                    <a:pt x="6219" y="0"/>
                  </a:lnTo>
                  <a:lnTo>
                    <a:pt x="140653" y="0"/>
                  </a:lnTo>
                  <a:lnTo>
                    <a:pt x="140653" y="10518"/>
                  </a:lnTo>
                  <a:lnTo>
                    <a:pt x="80538" y="10518"/>
                  </a:lnTo>
                  <a:lnTo>
                    <a:pt x="80538" y="55816"/>
                  </a:lnTo>
                  <a:lnTo>
                    <a:pt x="133053" y="55816"/>
                  </a:lnTo>
                  <a:lnTo>
                    <a:pt x="133053" y="66488"/>
                  </a:lnTo>
                  <a:lnTo>
                    <a:pt x="80538" y="66488"/>
                  </a:lnTo>
                  <a:lnTo>
                    <a:pt x="80538" y="11946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FA0B26EB-345F-4AA5-86F1-746585D2A8E1}"/>
                </a:ext>
              </a:extLst>
            </p:cNvPr>
            <p:cNvSpPr/>
            <p:nvPr/>
          </p:nvSpPr>
          <p:spPr>
            <a:xfrm>
              <a:off x="5034728" y="3086733"/>
              <a:ext cx="135355" cy="144722"/>
            </a:xfrm>
            <a:custGeom>
              <a:avLst/>
              <a:gdLst>
                <a:gd name="connsiteX0" fmla="*/ 56123 w 135355"/>
                <a:gd name="connsiteY0" fmla="*/ 2226 h 144722"/>
                <a:gd name="connsiteX1" fmla="*/ 51132 w 135355"/>
                <a:gd name="connsiteY1" fmla="*/ 4990 h 144722"/>
                <a:gd name="connsiteX2" fmla="*/ 47140 w 135355"/>
                <a:gd name="connsiteY2" fmla="*/ 26718 h 144722"/>
                <a:gd name="connsiteX3" fmla="*/ 94511 w 135355"/>
                <a:gd name="connsiteY3" fmla="*/ 18810 h 144722"/>
                <a:gd name="connsiteX4" fmla="*/ 96277 w 135355"/>
                <a:gd name="connsiteY4" fmla="*/ 29789 h 144722"/>
                <a:gd name="connsiteX5" fmla="*/ 44991 w 135355"/>
                <a:gd name="connsiteY5" fmla="*/ 37543 h 144722"/>
                <a:gd name="connsiteX6" fmla="*/ 10825 w 135355"/>
                <a:gd name="connsiteY6" fmla="*/ 116853 h 144722"/>
                <a:gd name="connsiteX7" fmla="*/ 0 w 135355"/>
                <a:gd name="connsiteY7" fmla="*/ 112477 h 144722"/>
                <a:gd name="connsiteX8" fmla="*/ 32707 w 135355"/>
                <a:gd name="connsiteY8" fmla="*/ 37850 h 144722"/>
                <a:gd name="connsiteX9" fmla="*/ 614 w 135355"/>
                <a:gd name="connsiteY9" fmla="*/ 37850 h 144722"/>
                <a:gd name="connsiteX10" fmla="*/ 614 w 135355"/>
                <a:gd name="connsiteY10" fmla="*/ 27409 h 144722"/>
                <a:gd name="connsiteX11" fmla="*/ 19808 w 135355"/>
                <a:gd name="connsiteY11" fmla="*/ 27409 h 144722"/>
                <a:gd name="connsiteX12" fmla="*/ 34626 w 135355"/>
                <a:gd name="connsiteY12" fmla="*/ 27255 h 144722"/>
                <a:gd name="connsiteX13" fmla="*/ 39155 w 135355"/>
                <a:gd name="connsiteY13" fmla="*/ 0 h 144722"/>
                <a:gd name="connsiteX14" fmla="*/ 56123 w 135355"/>
                <a:gd name="connsiteY14" fmla="*/ 2226 h 144722"/>
                <a:gd name="connsiteX15" fmla="*/ 98964 w 135355"/>
                <a:gd name="connsiteY15" fmla="*/ 70941 h 144722"/>
                <a:gd name="connsiteX16" fmla="*/ 101037 w 135355"/>
                <a:gd name="connsiteY16" fmla="*/ 103954 h 144722"/>
                <a:gd name="connsiteX17" fmla="*/ 135356 w 135355"/>
                <a:gd name="connsiteY17" fmla="*/ 122688 h 144722"/>
                <a:gd name="connsiteX18" fmla="*/ 129521 w 135355"/>
                <a:gd name="connsiteY18" fmla="*/ 132976 h 144722"/>
                <a:gd name="connsiteX19" fmla="*/ 100960 w 135355"/>
                <a:gd name="connsiteY19" fmla="*/ 116008 h 144722"/>
                <a:gd name="connsiteX20" fmla="*/ 70787 w 135355"/>
                <a:gd name="connsiteY20" fmla="*/ 144722 h 144722"/>
                <a:gd name="connsiteX21" fmla="*/ 39386 w 135355"/>
                <a:gd name="connsiteY21" fmla="*/ 121536 h 144722"/>
                <a:gd name="connsiteX22" fmla="*/ 71171 w 135355"/>
                <a:gd name="connsiteY22" fmla="*/ 97659 h 144722"/>
                <a:gd name="connsiteX23" fmla="*/ 89367 w 135355"/>
                <a:gd name="connsiteY23" fmla="*/ 100576 h 144722"/>
                <a:gd name="connsiteX24" fmla="*/ 87908 w 135355"/>
                <a:gd name="connsiteY24" fmla="*/ 72169 h 144722"/>
                <a:gd name="connsiteX25" fmla="*/ 98964 w 135355"/>
                <a:gd name="connsiteY25" fmla="*/ 70941 h 144722"/>
                <a:gd name="connsiteX26" fmla="*/ 90135 w 135355"/>
                <a:gd name="connsiteY26" fmla="*/ 111248 h 144722"/>
                <a:gd name="connsiteX27" fmla="*/ 70941 w 135355"/>
                <a:gd name="connsiteY27" fmla="*/ 107563 h 144722"/>
                <a:gd name="connsiteX28" fmla="*/ 49674 w 135355"/>
                <a:gd name="connsiteY28" fmla="*/ 121459 h 144722"/>
                <a:gd name="connsiteX29" fmla="*/ 71248 w 135355"/>
                <a:gd name="connsiteY29" fmla="*/ 134972 h 144722"/>
                <a:gd name="connsiteX30" fmla="*/ 90288 w 135355"/>
                <a:gd name="connsiteY30" fmla="*/ 118695 h 144722"/>
                <a:gd name="connsiteX31" fmla="*/ 90135 w 135355"/>
                <a:gd name="connsiteY31" fmla="*/ 111248 h 144722"/>
                <a:gd name="connsiteX32" fmla="*/ 134281 w 135355"/>
                <a:gd name="connsiteY32" fmla="*/ 54357 h 144722"/>
                <a:gd name="connsiteX33" fmla="*/ 77236 w 135355"/>
                <a:gd name="connsiteY33" fmla="*/ 62265 h 144722"/>
                <a:gd name="connsiteX34" fmla="*/ 75470 w 135355"/>
                <a:gd name="connsiteY34" fmla="*/ 52131 h 144722"/>
                <a:gd name="connsiteX35" fmla="*/ 133667 w 135355"/>
                <a:gd name="connsiteY35" fmla="*/ 43455 h 144722"/>
                <a:gd name="connsiteX36" fmla="*/ 134281 w 135355"/>
                <a:gd name="connsiteY36" fmla="*/ 54357 h 14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5355" h="144722">
                  <a:moveTo>
                    <a:pt x="56123" y="2226"/>
                  </a:moveTo>
                  <a:cubicBezTo>
                    <a:pt x="55662" y="3532"/>
                    <a:pt x="54050" y="4837"/>
                    <a:pt x="51132" y="4990"/>
                  </a:cubicBezTo>
                  <a:cubicBezTo>
                    <a:pt x="49981" y="12054"/>
                    <a:pt x="48522" y="20499"/>
                    <a:pt x="47140" y="26718"/>
                  </a:cubicBezTo>
                  <a:cubicBezTo>
                    <a:pt x="62956" y="25720"/>
                    <a:pt x="80538" y="23033"/>
                    <a:pt x="94511" y="18810"/>
                  </a:cubicBezTo>
                  <a:lnTo>
                    <a:pt x="96277" y="29789"/>
                  </a:lnTo>
                  <a:cubicBezTo>
                    <a:pt x="81305" y="33474"/>
                    <a:pt x="63570" y="36084"/>
                    <a:pt x="44991" y="37543"/>
                  </a:cubicBezTo>
                  <a:cubicBezTo>
                    <a:pt x="37236" y="68484"/>
                    <a:pt x="26641" y="93666"/>
                    <a:pt x="10825" y="116853"/>
                  </a:cubicBezTo>
                  <a:lnTo>
                    <a:pt x="0" y="112477"/>
                  </a:lnTo>
                  <a:cubicBezTo>
                    <a:pt x="14664" y="91363"/>
                    <a:pt x="25797" y="67179"/>
                    <a:pt x="32707" y="37850"/>
                  </a:cubicBezTo>
                  <a:lnTo>
                    <a:pt x="614" y="37850"/>
                  </a:lnTo>
                  <a:lnTo>
                    <a:pt x="614" y="27409"/>
                  </a:lnTo>
                  <a:lnTo>
                    <a:pt x="19808" y="27409"/>
                  </a:lnTo>
                  <a:cubicBezTo>
                    <a:pt x="24798" y="27409"/>
                    <a:pt x="29942" y="27255"/>
                    <a:pt x="34626" y="27255"/>
                  </a:cubicBezTo>
                  <a:cubicBezTo>
                    <a:pt x="36545" y="18733"/>
                    <a:pt x="38004" y="9520"/>
                    <a:pt x="39155" y="0"/>
                  </a:cubicBezTo>
                  <a:lnTo>
                    <a:pt x="56123" y="2226"/>
                  </a:lnTo>
                  <a:close/>
                  <a:moveTo>
                    <a:pt x="98964" y="70941"/>
                  </a:moveTo>
                  <a:cubicBezTo>
                    <a:pt x="99117" y="83993"/>
                    <a:pt x="100116" y="92899"/>
                    <a:pt x="101037" y="103954"/>
                  </a:cubicBezTo>
                  <a:cubicBezTo>
                    <a:pt x="111325" y="108023"/>
                    <a:pt x="124761" y="114933"/>
                    <a:pt x="135356" y="122688"/>
                  </a:cubicBezTo>
                  <a:lnTo>
                    <a:pt x="129521" y="132976"/>
                  </a:lnTo>
                  <a:cubicBezTo>
                    <a:pt x="120615" y="126219"/>
                    <a:pt x="109712" y="119924"/>
                    <a:pt x="100960" y="116008"/>
                  </a:cubicBezTo>
                  <a:cubicBezTo>
                    <a:pt x="100960" y="132131"/>
                    <a:pt x="94511" y="144722"/>
                    <a:pt x="70787" y="144722"/>
                  </a:cubicBezTo>
                  <a:cubicBezTo>
                    <a:pt x="52898" y="144722"/>
                    <a:pt x="39155" y="136661"/>
                    <a:pt x="39386" y="121536"/>
                  </a:cubicBezTo>
                  <a:cubicBezTo>
                    <a:pt x="39386" y="105413"/>
                    <a:pt x="56276" y="97659"/>
                    <a:pt x="71171" y="97659"/>
                  </a:cubicBezTo>
                  <a:cubicBezTo>
                    <a:pt x="77006" y="97659"/>
                    <a:pt x="82918" y="98810"/>
                    <a:pt x="89367" y="100576"/>
                  </a:cubicBezTo>
                  <a:cubicBezTo>
                    <a:pt x="88753" y="90288"/>
                    <a:pt x="87908" y="79770"/>
                    <a:pt x="87908" y="72169"/>
                  </a:cubicBezTo>
                  <a:lnTo>
                    <a:pt x="98964" y="70941"/>
                  </a:lnTo>
                  <a:close/>
                  <a:moveTo>
                    <a:pt x="90135" y="111248"/>
                  </a:moveTo>
                  <a:cubicBezTo>
                    <a:pt x="83532" y="108638"/>
                    <a:pt x="76776" y="107563"/>
                    <a:pt x="70941" y="107563"/>
                  </a:cubicBezTo>
                  <a:cubicBezTo>
                    <a:pt x="61267" y="107563"/>
                    <a:pt x="49827" y="111402"/>
                    <a:pt x="49674" y="121459"/>
                  </a:cubicBezTo>
                  <a:cubicBezTo>
                    <a:pt x="49674" y="130672"/>
                    <a:pt x="58733" y="134972"/>
                    <a:pt x="71248" y="134972"/>
                  </a:cubicBezTo>
                  <a:cubicBezTo>
                    <a:pt x="82841" y="134972"/>
                    <a:pt x="90288" y="129367"/>
                    <a:pt x="90288" y="118695"/>
                  </a:cubicBezTo>
                  <a:cubicBezTo>
                    <a:pt x="90288" y="116085"/>
                    <a:pt x="90288" y="113628"/>
                    <a:pt x="90135" y="111248"/>
                  </a:cubicBezTo>
                  <a:close/>
                  <a:moveTo>
                    <a:pt x="134281" y="54357"/>
                  </a:moveTo>
                  <a:cubicBezTo>
                    <a:pt x="116085" y="54511"/>
                    <a:pt x="93974" y="57428"/>
                    <a:pt x="77236" y="62265"/>
                  </a:cubicBezTo>
                  <a:lnTo>
                    <a:pt x="75470" y="52131"/>
                  </a:lnTo>
                  <a:cubicBezTo>
                    <a:pt x="93820" y="46833"/>
                    <a:pt x="116085" y="43455"/>
                    <a:pt x="133667" y="43455"/>
                  </a:cubicBezTo>
                  <a:lnTo>
                    <a:pt x="134281" y="5435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17AFFE37-FC4D-4441-A7C8-AD3E3DD7CC35}"/>
                </a:ext>
              </a:extLst>
            </p:cNvPr>
            <p:cNvSpPr/>
            <p:nvPr/>
          </p:nvSpPr>
          <p:spPr>
            <a:xfrm>
              <a:off x="5188125" y="3092030"/>
              <a:ext cx="151094" cy="142112"/>
            </a:xfrm>
            <a:custGeom>
              <a:avLst/>
              <a:gdLst>
                <a:gd name="connsiteX0" fmla="*/ 132745 w 151094"/>
                <a:gd name="connsiteY0" fmla="*/ 100269 h 142112"/>
                <a:gd name="connsiteX1" fmla="*/ 139041 w 151094"/>
                <a:gd name="connsiteY1" fmla="*/ 103187 h 142112"/>
                <a:gd name="connsiteX2" fmla="*/ 137736 w 151094"/>
                <a:gd name="connsiteY2" fmla="*/ 104799 h 142112"/>
                <a:gd name="connsiteX3" fmla="*/ 115317 w 151094"/>
                <a:gd name="connsiteY3" fmla="*/ 125605 h 142112"/>
                <a:gd name="connsiteX4" fmla="*/ 151095 w 151094"/>
                <a:gd name="connsiteY4" fmla="*/ 133820 h 142112"/>
                <a:gd name="connsiteX5" fmla="*/ 145106 w 151094"/>
                <a:gd name="connsiteY5" fmla="*/ 142035 h 142112"/>
                <a:gd name="connsiteX6" fmla="*/ 105644 w 151094"/>
                <a:gd name="connsiteY6" fmla="*/ 130596 h 142112"/>
                <a:gd name="connsiteX7" fmla="*/ 65797 w 151094"/>
                <a:gd name="connsiteY7" fmla="*/ 142035 h 142112"/>
                <a:gd name="connsiteX8" fmla="*/ 61114 w 151094"/>
                <a:gd name="connsiteY8" fmla="*/ 134127 h 142112"/>
                <a:gd name="connsiteX9" fmla="*/ 96123 w 151094"/>
                <a:gd name="connsiteY9" fmla="*/ 125759 h 142112"/>
                <a:gd name="connsiteX10" fmla="*/ 81613 w 151094"/>
                <a:gd name="connsiteY10" fmla="*/ 114319 h 142112"/>
                <a:gd name="connsiteX11" fmla="*/ 66488 w 151094"/>
                <a:gd name="connsiteY11" fmla="*/ 124147 h 142112"/>
                <a:gd name="connsiteX12" fmla="*/ 60039 w 151094"/>
                <a:gd name="connsiteY12" fmla="*/ 118312 h 142112"/>
                <a:gd name="connsiteX13" fmla="*/ 91133 w 151094"/>
                <a:gd name="connsiteY13" fmla="*/ 93974 h 142112"/>
                <a:gd name="connsiteX14" fmla="*/ 76008 w 151094"/>
                <a:gd name="connsiteY14" fmla="*/ 93974 h 142112"/>
                <a:gd name="connsiteX15" fmla="*/ 76008 w 151094"/>
                <a:gd name="connsiteY15" fmla="*/ 61574 h 142112"/>
                <a:gd name="connsiteX16" fmla="*/ 69866 w 151094"/>
                <a:gd name="connsiteY16" fmla="*/ 67870 h 142112"/>
                <a:gd name="connsiteX17" fmla="*/ 63878 w 151094"/>
                <a:gd name="connsiteY17" fmla="*/ 63494 h 142112"/>
                <a:gd name="connsiteX18" fmla="*/ 51593 w 151094"/>
                <a:gd name="connsiteY18" fmla="*/ 80077 h 142112"/>
                <a:gd name="connsiteX19" fmla="*/ 56123 w 151094"/>
                <a:gd name="connsiteY19" fmla="*/ 81690 h 142112"/>
                <a:gd name="connsiteX20" fmla="*/ 53052 w 151094"/>
                <a:gd name="connsiteY20" fmla="*/ 83762 h 142112"/>
                <a:gd name="connsiteX21" fmla="*/ 53052 w 151094"/>
                <a:gd name="connsiteY21" fmla="*/ 142112 h 142112"/>
                <a:gd name="connsiteX22" fmla="*/ 43071 w 151094"/>
                <a:gd name="connsiteY22" fmla="*/ 142112 h 142112"/>
                <a:gd name="connsiteX23" fmla="*/ 43071 w 151094"/>
                <a:gd name="connsiteY23" fmla="*/ 89367 h 142112"/>
                <a:gd name="connsiteX24" fmla="*/ 28714 w 151094"/>
                <a:gd name="connsiteY24" fmla="*/ 102265 h 142112"/>
                <a:gd name="connsiteX25" fmla="*/ 24722 w 151094"/>
                <a:gd name="connsiteY25" fmla="*/ 97122 h 142112"/>
                <a:gd name="connsiteX26" fmla="*/ 9366 w 151094"/>
                <a:gd name="connsiteY26" fmla="*/ 140961 h 142112"/>
                <a:gd name="connsiteX27" fmla="*/ 0 w 151094"/>
                <a:gd name="connsiteY27" fmla="*/ 135356 h 142112"/>
                <a:gd name="connsiteX28" fmla="*/ 17581 w 151094"/>
                <a:gd name="connsiteY28" fmla="*/ 47524 h 142112"/>
                <a:gd name="connsiteX29" fmla="*/ 17581 w 151094"/>
                <a:gd name="connsiteY29" fmla="*/ 0 h 142112"/>
                <a:gd name="connsiteX30" fmla="*/ 139271 w 151094"/>
                <a:gd name="connsiteY30" fmla="*/ 0 h 142112"/>
                <a:gd name="connsiteX31" fmla="*/ 139271 w 151094"/>
                <a:gd name="connsiteY31" fmla="*/ 32092 h 142112"/>
                <a:gd name="connsiteX32" fmla="*/ 90595 w 151094"/>
                <a:gd name="connsiteY32" fmla="*/ 32092 h 142112"/>
                <a:gd name="connsiteX33" fmla="*/ 96737 w 151094"/>
                <a:gd name="connsiteY33" fmla="*/ 34165 h 142112"/>
                <a:gd name="connsiteX34" fmla="*/ 93359 w 151094"/>
                <a:gd name="connsiteY34" fmla="*/ 35471 h 142112"/>
                <a:gd name="connsiteX35" fmla="*/ 89674 w 151094"/>
                <a:gd name="connsiteY35" fmla="*/ 42380 h 142112"/>
                <a:gd name="connsiteX36" fmla="*/ 149175 w 151094"/>
                <a:gd name="connsiteY36" fmla="*/ 42380 h 142112"/>
                <a:gd name="connsiteX37" fmla="*/ 149175 w 151094"/>
                <a:gd name="connsiteY37" fmla="*/ 50135 h 142112"/>
                <a:gd name="connsiteX38" fmla="*/ 84684 w 151094"/>
                <a:gd name="connsiteY38" fmla="*/ 50135 h 142112"/>
                <a:gd name="connsiteX39" fmla="*/ 78388 w 151094"/>
                <a:gd name="connsiteY39" fmla="*/ 58657 h 142112"/>
                <a:gd name="connsiteX40" fmla="*/ 138811 w 151094"/>
                <a:gd name="connsiteY40" fmla="*/ 58657 h 142112"/>
                <a:gd name="connsiteX41" fmla="*/ 138811 w 151094"/>
                <a:gd name="connsiteY41" fmla="*/ 93974 h 142112"/>
                <a:gd name="connsiteX42" fmla="*/ 102342 w 151094"/>
                <a:gd name="connsiteY42" fmla="*/ 93974 h 142112"/>
                <a:gd name="connsiteX43" fmla="*/ 96737 w 151094"/>
                <a:gd name="connsiteY43" fmla="*/ 100730 h 142112"/>
                <a:gd name="connsiteX44" fmla="*/ 130903 w 151094"/>
                <a:gd name="connsiteY44" fmla="*/ 100730 h 142112"/>
                <a:gd name="connsiteX45" fmla="*/ 132745 w 151094"/>
                <a:gd name="connsiteY45" fmla="*/ 100269 h 142112"/>
                <a:gd name="connsiteX46" fmla="*/ 28484 w 151094"/>
                <a:gd name="connsiteY46" fmla="*/ 47601 h 142112"/>
                <a:gd name="connsiteX47" fmla="*/ 25413 w 151094"/>
                <a:gd name="connsiteY47" fmla="*/ 93052 h 142112"/>
                <a:gd name="connsiteX48" fmla="*/ 55893 w 151094"/>
                <a:gd name="connsiteY48" fmla="*/ 57582 h 142112"/>
                <a:gd name="connsiteX49" fmla="*/ 64415 w 151094"/>
                <a:gd name="connsiteY49" fmla="*/ 60653 h 142112"/>
                <a:gd name="connsiteX50" fmla="*/ 84607 w 151094"/>
                <a:gd name="connsiteY50" fmla="*/ 32092 h 142112"/>
                <a:gd name="connsiteX51" fmla="*/ 54818 w 151094"/>
                <a:gd name="connsiteY51" fmla="*/ 32092 h 142112"/>
                <a:gd name="connsiteX52" fmla="*/ 64492 w 151094"/>
                <a:gd name="connsiteY52" fmla="*/ 35471 h 142112"/>
                <a:gd name="connsiteX53" fmla="*/ 61114 w 151094"/>
                <a:gd name="connsiteY53" fmla="*/ 36776 h 142112"/>
                <a:gd name="connsiteX54" fmla="*/ 35163 w 151094"/>
                <a:gd name="connsiteY54" fmla="*/ 63571 h 142112"/>
                <a:gd name="connsiteX55" fmla="*/ 28868 w 151094"/>
                <a:gd name="connsiteY55" fmla="*/ 56968 h 142112"/>
                <a:gd name="connsiteX56" fmla="*/ 52591 w 151094"/>
                <a:gd name="connsiteY56" fmla="*/ 32169 h 142112"/>
                <a:gd name="connsiteX57" fmla="*/ 28560 w 151094"/>
                <a:gd name="connsiteY57" fmla="*/ 32169 h 142112"/>
                <a:gd name="connsiteX58" fmla="*/ 28560 w 151094"/>
                <a:gd name="connsiteY58" fmla="*/ 47601 h 142112"/>
                <a:gd name="connsiteX59" fmla="*/ 128446 w 151094"/>
                <a:gd name="connsiteY59" fmla="*/ 9060 h 142112"/>
                <a:gd name="connsiteX60" fmla="*/ 28484 w 151094"/>
                <a:gd name="connsiteY60" fmla="*/ 9060 h 142112"/>
                <a:gd name="connsiteX61" fmla="*/ 28484 w 151094"/>
                <a:gd name="connsiteY61" fmla="*/ 23263 h 142112"/>
                <a:gd name="connsiteX62" fmla="*/ 128446 w 151094"/>
                <a:gd name="connsiteY62" fmla="*/ 23263 h 142112"/>
                <a:gd name="connsiteX63" fmla="*/ 128446 w 151094"/>
                <a:gd name="connsiteY63" fmla="*/ 9060 h 142112"/>
                <a:gd name="connsiteX64" fmla="*/ 85221 w 151094"/>
                <a:gd name="connsiteY64" fmla="*/ 64953 h 142112"/>
                <a:gd name="connsiteX65" fmla="*/ 85221 w 151094"/>
                <a:gd name="connsiteY65" fmla="*/ 73168 h 142112"/>
                <a:gd name="connsiteX66" fmla="*/ 129214 w 151094"/>
                <a:gd name="connsiteY66" fmla="*/ 73168 h 142112"/>
                <a:gd name="connsiteX67" fmla="*/ 129214 w 151094"/>
                <a:gd name="connsiteY67" fmla="*/ 64953 h 142112"/>
                <a:gd name="connsiteX68" fmla="*/ 85221 w 151094"/>
                <a:gd name="connsiteY68" fmla="*/ 64953 h 142112"/>
                <a:gd name="connsiteX69" fmla="*/ 85221 w 151094"/>
                <a:gd name="connsiteY69" fmla="*/ 79310 h 142112"/>
                <a:gd name="connsiteX70" fmla="*/ 85221 w 151094"/>
                <a:gd name="connsiteY70" fmla="*/ 87678 h 142112"/>
                <a:gd name="connsiteX71" fmla="*/ 129214 w 151094"/>
                <a:gd name="connsiteY71" fmla="*/ 87678 h 142112"/>
                <a:gd name="connsiteX72" fmla="*/ 129214 w 151094"/>
                <a:gd name="connsiteY72" fmla="*/ 79310 h 142112"/>
                <a:gd name="connsiteX73" fmla="*/ 85221 w 151094"/>
                <a:gd name="connsiteY73" fmla="*/ 79310 h 142112"/>
                <a:gd name="connsiteX74" fmla="*/ 89597 w 151094"/>
                <a:gd name="connsiteY74" fmla="*/ 107870 h 142112"/>
                <a:gd name="connsiteX75" fmla="*/ 87985 w 151094"/>
                <a:gd name="connsiteY75" fmla="*/ 109329 h 142112"/>
                <a:gd name="connsiteX76" fmla="*/ 105720 w 151094"/>
                <a:gd name="connsiteY76" fmla="*/ 121613 h 142112"/>
                <a:gd name="connsiteX77" fmla="*/ 124454 w 151094"/>
                <a:gd name="connsiteY77" fmla="*/ 107947 h 142112"/>
                <a:gd name="connsiteX78" fmla="*/ 89597 w 151094"/>
                <a:gd name="connsiteY78" fmla="*/ 107947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1094" h="142112">
                  <a:moveTo>
                    <a:pt x="132745" y="100269"/>
                  </a:moveTo>
                  <a:lnTo>
                    <a:pt x="139041" y="103187"/>
                  </a:lnTo>
                  <a:cubicBezTo>
                    <a:pt x="138734" y="104031"/>
                    <a:pt x="138273" y="104339"/>
                    <a:pt x="137736" y="104799"/>
                  </a:cubicBezTo>
                  <a:cubicBezTo>
                    <a:pt x="132592" y="113168"/>
                    <a:pt x="124838" y="120154"/>
                    <a:pt x="115317" y="125605"/>
                  </a:cubicBezTo>
                  <a:cubicBezTo>
                    <a:pt x="126143" y="129674"/>
                    <a:pt x="138350" y="132362"/>
                    <a:pt x="151095" y="133820"/>
                  </a:cubicBezTo>
                  <a:cubicBezTo>
                    <a:pt x="149022" y="135893"/>
                    <a:pt x="146412" y="139502"/>
                    <a:pt x="145106" y="142035"/>
                  </a:cubicBezTo>
                  <a:cubicBezTo>
                    <a:pt x="130903" y="139809"/>
                    <a:pt x="117390" y="136047"/>
                    <a:pt x="105644" y="130596"/>
                  </a:cubicBezTo>
                  <a:cubicBezTo>
                    <a:pt x="93590" y="136047"/>
                    <a:pt x="79693" y="139809"/>
                    <a:pt x="65797" y="142035"/>
                  </a:cubicBezTo>
                  <a:cubicBezTo>
                    <a:pt x="64799" y="139809"/>
                    <a:pt x="62879" y="136200"/>
                    <a:pt x="61114" y="134127"/>
                  </a:cubicBezTo>
                  <a:cubicBezTo>
                    <a:pt x="73014" y="132515"/>
                    <a:pt x="85298" y="129751"/>
                    <a:pt x="96123" y="125759"/>
                  </a:cubicBezTo>
                  <a:cubicBezTo>
                    <a:pt x="90672" y="122381"/>
                    <a:pt x="85835" y="118696"/>
                    <a:pt x="81613" y="114319"/>
                  </a:cubicBezTo>
                  <a:cubicBezTo>
                    <a:pt x="76776" y="118158"/>
                    <a:pt x="71478" y="121536"/>
                    <a:pt x="66488" y="124147"/>
                  </a:cubicBezTo>
                  <a:cubicBezTo>
                    <a:pt x="65029" y="122534"/>
                    <a:pt x="62112" y="119770"/>
                    <a:pt x="60039" y="118312"/>
                  </a:cubicBezTo>
                  <a:cubicBezTo>
                    <a:pt x="71018" y="112861"/>
                    <a:pt x="82918" y="103955"/>
                    <a:pt x="91133" y="93974"/>
                  </a:cubicBezTo>
                  <a:lnTo>
                    <a:pt x="76008" y="93974"/>
                  </a:lnTo>
                  <a:lnTo>
                    <a:pt x="76008" y="61574"/>
                  </a:lnTo>
                  <a:cubicBezTo>
                    <a:pt x="73935" y="63801"/>
                    <a:pt x="71939" y="65951"/>
                    <a:pt x="69866" y="67870"/>
                  </a:cubicBezTo>
                  <a:cubicBezTo>
                    <a:pt x="68407" y="66565"/>
                    <a:pt x="66181" y="64953"/>
                    <a:pt x="63878" y="63494"/>
                  </a:cubicBezTo>
                  <a:cubicBezTo>
                    <a:pt x="60806" y="68638"/>
                    <a:pt x="56430" y="74473"/>
                    <a:pt x="51593" y="80077"/>
                  </a:cubicBezTo>
                  <a:lnTo>
                    <a:pt x="56123" y="81690"/>
                  </a:lnTo>
                  <a:cubicBezTo>
                    <a:pt x="55816" y="82688"/>
                    <a:pt x="54818" y="83456"/>
                    <a:pt x="53052" y="83762"/>
                  </a:cubicBezTo>
                  <a:lnTo>
                    <a:pt x="53052" y="142112"/>
                  </a:lnTo>
                  <a:lnTo>
                    <a:pt x="43071" y="142112"/>
                  </a:lnTo>
                  <a:lnTo>
                    <a:pt x="43071" y="89367"/>
                  </a:lnTo>
                  <a:cubicBezTo>
                    <a:pt x="38388" y="94050"/>
                    <a:pt x="33551" y="98580"/>
                    <a:pt x="28714" y="102265"/>
                  </a:cubicBezTo>
                  <a:cubicBezTo>
                    <a:pt x="27716" y="100960"/>
                    <a:pt x="26104" y="98887"/>
                    <a:pt x="24722" y="97122"/>
                  </a:cubicBezTo>
                  <a:cubicBezTo>
                    <a:pt x="21958" y="112784"/>
                    <a:pt x="17275" y="128216"/>
                    <a:pt x="9366" y="140961"/>
                  </a:cubicBezTo>
                  <a:cubicBezTo>
                    <a:pt x="7447" y="139041"/>
                    <a:pt x="2611" y="136431"/>
                    <a:pt x="0" y="135356"/>
                  </a:cubicBezTo>
                  <a:cubicBezTo>
                    <a:pt x="16123" y="109559"/>
                    <a:pt x="17581" y="73628"/>
                    <a:pt x="17581" y="47524"/>
                  </a:cubicBezTo>
                  <a:lnTo>
                    <a:pt x="17581" y="0"/>
                  </a:lnTo>
                  <a:lnTo>
                    <a:pt x="139271" y="0"/>
                  </a:lnTo>
                  <a:lnTo>
                    <a:pt x="139271" y="32092"/>
                  </a:lnTo>
                  <a:lnTo>
                    <a:pt x="90595" y="32092"/>
                  </a:lnTo>
                  <a:lnTo>
                    <a:pt x="96737" y="34165"/>
                  </a:lnTo>
                  <a:cubicBezTo>
                    <a:pt x="96123" y="35317"/>
                    <a:pt x="94818" y="35624"/>
                    <a:pt x="93359" y="35471"/>
                  </a:cubicBezTo>
                  <a:cubicBezTo>
                    <a:pt x="92208" y="37697"/>
                    <a:pt x="90979" y="40154"/>
                    <a:pt x="89674" y="42380"/>
                  </a:cubicBezTo>
                  <a:lnTo>
                    <a:pt x="149175" y="42380"/>
                  </a:lnTo>
                  <a:lnTo>
                    <a:pt x="149175" y="50135"/>
                  </a:lnTo>
                  <a:lnTo>
                    <a:pt x="84684" y="50135"/>
                  </a:lnTo>
                  <a:cubicBezTo>
                    <a:pt x="82765" y="53052"/>
                    <a:pt x="80461" y="55970"/>
                    <a:pt x="78388" y="58657"/>
                  </a:cubicBezTo>
                  <a:lnTo>
                    <a:pt x="138811" y="58657"/>
                  </a:lnTo>
                  <a:lnTo>
                    <a:pt x="138811" y="93974"/>
                  </a:lnTo>
                  <a:lnTo>
                    <a:pt x="102342" y="93974"/>
                  </a:lnTo>
                  <a:cubicBezTo>
                    <a:pt x="100576" y="96200"/>
                    <a:pt x="98810" y="98504"/>
                    <a:pt x="96737" y="100730"/>
                  </a:cubicBezTo>
                  <a:lnTo>
                    <a:pt x="130903" y="100730"/>
                  </a:lnTo>
                  <a:lnTo>
                    <a:pt x="132745" y="100269"/>
                  </a:lnTo>
                  <a:close/>
                  <a:moveTo>
                    <a:pt x="28484" y="47601"/>
                  </a:moveTo>
                  <a:cubicBezTo>
                    <a:pt x="28484" y="60807"/>
                    <a:pt x="28023" y="76930"/>
                    <a:pt x="25413" y="93052"/>
                  </a:cubicBezTo>
                  <a:cubicBezTo>
                    <a:pt x="37543" y="83532"/>
                    <a:pt x="49751" y="69482"/>
                    <a:pt x="55893" y="57582"/>
                  </a:cubicBezTo>
                  <a:lnTo>
                    <a:pt x="64415" y="60653"/>
                  </a:lnTo>
                  <a:cubicBezTo>
                    <a:pt x="71862" y="53359"/>
                    <a:pt x="79386" y="42764"/>
                    <a:pt x="84607" y="32092"/>
                  </a:cubicBezTo>
                  <a:lnTo>
                    <a:pt x="54818" y="32092"/>
                  </a:lnTo>
                  <a:lnTo>
                    <a:pt x="64492" y="35471"/>
                  </a:lnTo>
                  <a:cubicBezTo>
                    <a:pt x="64031" y="36469"/>
                    <a:pt x="62879" y="37083"/>
                    <a:pt x="61114" y="36776"/>
                  </a:cubicBezTo>
                  <a:cubicBezTo>
                    <a:pt x="55279" y="44991"/>
                    <a:pt x="44377" y="56277"/>
                    <a:pt x="35163" y="63571"/>
                  </a:cubicBezTo>
                  <a:cubicBezTo>
                    <a:pt x="33705" y="61805"/>
                    <a:pt x="30787" y="58427"/>
                    <a:pt x="28868" y="56968"/>
                  </a:cubicBezTo>
                  <a:cubicBezTo>
                    <a:pt x="37543" y="50519"/>
                    <a:pt x="47217" y="40384"/>
                    <a:pt x="52591" y="32169"/>
                  </a:cubicBezTo>
                  <a:lnTo>
                    <a:pt x="28560" y="32169"/>
                  </a:lnTo>
                  <a:lnTo>
                    <a:pt x="28560" y="47601"/>
                  </a:lnTo>
                  <a:close/>
                  <a:moveTo>
                    <a:pt x="128446" y="9060"/>
                  </a:moveTo>
                  <a:lnTo>
                    <a:pt x="28484" y="9060"/>
                  </a:lnTo>
                  <a:lnTo>
                    <a:pt x="28484" y="23263"/>
                  </a:lnTo>
                  <a:lnTo>
                    <a:pt x="128446" y="23263"/>
                  </a:lnTo>
                  <a:lnTo>
                    <a:pt x="128446" y="9060"/>
                  </a:lnTo>
                  <a:close/>
                  <a:moveTo>
                    <a:pt x="85221" y="64953"/>
                  </a:moveTo>
                  <a:lnTo>
                    <a:pt x="85221" y="73168"/>
                  </a:lnTo>
                  <a:lnTo>
                    <a:pt x="129214" y="73168"/>
                  </a:lnTo>
                  <a:lnTo>
                    <a:pt x="129214" y="64953"/>
                  </a:lnTo>
                  <a:lnTo>
                    <a:pt x="85221" y="64953"/>
                  </a:lnTo>
                  <a:close/>
                  <a:moveTo>
                    <a:pt x="85221" y="79310"/>
                  </a:moveTo>
                  <a:lnTo>
                    <a:pt x="85221" y="87678"/>
                  </a:lnTo>
                  <a:lnTo>
                    <a:pt x="129214" y="87678"/>
                  </a:lnTo>
                  <a:lnTo>
                    <a:pt x="129214" y="79310"/>
                  </a:lnTo>
                  <a:lnTo>
                    <a:pt x="85221" y="79310"/>
                  </a:lnTo>
                  <a:close/>
                  <a:moveTo>
                    <a:pt x="89597" y="107870"/>
                  </a:moveTo>
                  <a:lnTo>
                    <a:pt x="87985" y="109329"/>
                  </a:lnTo>
                  <a:cubicBezTo>
                    <a:pt x="92515" y="114012"/>
                    <a:pt x="98657" y="118235"/>
                    <a:pt x="105720" y="121613"/>
                  </a:cubicBezTo>
                  <a:cubicBezTo>
                    <a:pt x="113167" y="117928"/>
                    <a:pt x="119770" y="113244"/>
                    <a:pt x="124454" y="107947"/>
                  </a:cubicBezTo>
                  <a:lnTo>
                    <a:pt x="89597" y="1079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99D5181E-60A2-4779-BF84-BCE182623236}"/>
                </a:ext>
              </a:extLst>
            </p:cNvPr>
            <p:cNvSpPr/>
            <p:nvPr/>
          </p:nvSpPr>
          <p:spPr>
            <a:xfrm>
              <a:off x="5350122" y="3084353"/>
              <a:ext cx="150250" cy="149712"/>
            </a:xfrm>
            <a:custGeom>
              <a:avLst/>
              <a:gdLst>
                <a:gd name="connsiteX0" fmla="*/ 50289 w 150250"/>
                <a:gd name="connsiteY0" fmla="*/ 5298 h 149712"/>
                <a:gd name="connsiteX1" fmla="*/ 46757 w 150250"/>
                <a:gd name="connsiteY1" fmla="*/ 6449 h 149712"/>
                <a:gd name="connsiteX2" fmla="*/ 6296 w 150250"/>
                <a:gd name="connsiteY2" fmla="*/ 43685 h 149712"/>
                <a:gd name="connsiteX3" fmla="*/ 0 w 150250"/>
                <a:gd name="connsiteY3" fmla="*/ 35010 h 149712"/>
                <a:gd name="connsiteX4" fmla="*/ 37697 w 150250"/>
                <a:gd name="connsiteY4" fmla="*/ 0 h 149712"/>
                <a:gd name="connsiteX5" fmla="*/ 50289 w 150250"/>
                <a:gd name="connsiteY5" fmla="*/ 5298 h 149712"/>
                <a:gd name="connsiteX6" fmla="*/ 25643 w 150250"/>
                <a:gd name="connsiteY6" fmla="*/ 149713 h 149712"/>
                <a:gd name="connsiteX7" fmla="*/ 25643 w 150250"/>
                <a:gd name="connsiteY7" fmla="*/ 78772 h 149712"/>
                <a:gd name="connsiteX8" fmla="*/ 7294 w 150250"/>
                <a:gd name="connsiteY8" fmla="*/ 97122 h 149712"/>
                <a:gd name="connsiteX9" fmla="*/ 384 w 150250"/>
                <a:gd name="connsiteY9" fmla="*/ 88753 h 149712"/>
                <a:gd name="connsiteX10" fmla="*/ 44530 w 150250"/>
                <a:gd name="connsiteY10" fmla="*/ 34780 h 149712"/>
                <a:gd name="connsiteX11" fmla="*/ 57121 w 150250"/>
                <a:gd name="connsiteY11" fmla="*/ 39924 h 149712"/>
                <a:gd name="connsiteX12" fmla="*/ 53436 w 150250"/>
                <a:gd name="connsiteY12" fmla="*/ 41229 h 149712"/>
                <a:gd name="connsiteX13" fmla="*/ 36853 w 150250"/>
                <a:gd name="connsiteY13" fmla="*/ 65413 h 149712"/>
                <a:gd name="connsiteX14" fmla="*/ 39770 w 150250"/>
                <a:gd name="connsiteY14" fmla="*/ 66411 h 149712"/>
                <a:gd name="connsiteX15" fmla="*/ 36545 w 150250"/>
                <a:gd name="connsiteY15" fmla="*/ 68484 h 149712"/>
                <a:gd name="connsiteX16" fmla="*/ 36545 w 150250"/>
                <a:gd name="connsiteY16" fmla="*/ 149713 h 149712"/>
                <a:gd name="connsiteX17" fmla="*/ 25643 w 150250"/>
                <a:gd name="connsiteY17" fmla="*/ 149713 h 149712"/>
                <a:gd name="connsiteX18" fmla="*/ 150250 w 150250"/>
                <a:gd name="connsiteY18" fmla="*/ 57045 h 149712"/>
                <a:gd name="connsiteX19" fmla="*/ 150250 w 150250"/>
                <a:gd name="connsiteY19" fmla="*/ 67486 h 149712"/>
                <a:gd name="connsiteX20" fmla="*/ 124607 w 150250"/>
                <a:gd name="connsiteY20" fmla="*/ 67486 h 149712"/>
                <a:gd name="connsiteX21" fmla="*/ 124607 w 150250"/>
                <a:gd name="connsiteY21" fmla="*/ 135663 h 149712"/>
                <a:gd name="connsiteX22" fmla="*/ 86910 w 150250"/>
                <a:gd name="connsiteY22" fmla="*/ 149559 h 149712"/>
                <a:gd name="connsiteX23" fmla="*/ 83379 w 150250"/>
                <a:gd name="connsiteY23" fmla="*/ 138888 h 149712"/>
                <a:gd name="connsiteX24" fmla="*/ 102112 w 150250"/>
                <a:gd name="connsiteY24" fmla="*/ 139195 h 149712"/>
                <a:gd name="connsiteX25" fmla="*/ 113705 w 150250"/>
                <a:gd name="connsiteY25" fmla="*/ 135510 h 149712"/>
                <a:gd name="connsiteX26" fmla="*/ 113705 w 150250"/>
                <a:gd name="connsiteY26" fmla="*/ 67486 h 149712"/>
                <a:gd name="connsiteX27" fmla="*/ 57582 w 150250"/>
                <a:gd name="connsiteY27" fmla="*/ 67486 h 149712"/>
                <a:gd name="connsiteX28" fmla="*/ 57582 w 150250"/>
                <a:gd name="connsiteY28" fmla="*/ 57045 h 149712"/>
                <a:gd name="connsiteX29" fmla="*/ 150250 w 150250"/>
                <a:gd name="connsiteY29" fmla="*/ 57045 h 149712"/>
                <a:gd name="connsiteX30" fmla="*/ 144108 w 150250"/>
                <a:gd name="connsiteY30" fmla="*/ 10134 h 149712"/>
                <a:gd name="connsiteX31" fmla="*/ 144108 w 150250"/>
                <a:gd name="connsiteY31" fmla="*/ 20422 h 149712"/>
                <a:gd name="connsiteX32" fmla="*/ 63647 w 150250"/>
                <a:gd name="connsiteY32" fmla="*/ 20422 h 149712"/>
                <a:gd name="connsiteX33" fmla="*/ 63647 w 150250"/>
                <a:gd name="connsiteY33" fmla="*/ 10134 h 149712"/>
                <a:gd name="connsiteX34" fmla="*/ 144108 w 150250"/>
                <a:gd name="connsiteY34" fmla="*/ 10134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0250" h="149712">
                  <a:moveTo>
                    <a:pt x="50289" y="5298"/>
                  </a:moveTo>
                  <a:cubicBezTo>
                    <a:pt x="49981" y="6065"/>
                    <a:pt x="48676" y="6756"/>
                    <a:pt x="46757" y="6449"/>
                  </a:cubicBezTo>
                  <a:cubicBezTo>
                    <a:pt x="37390" y="18196"/>
                    <a:pt x="20653" y="33551"/>
                    <a:pt x="6296" y="43685"/>
                  </a:cubicBezTo>
                  <a:cubicBezTo>
                    <a:pt x="4991" y="41305"/>
                    <a:pt x="1919" y="37083"/>
                    <a:pt x="0" y="35010"/>
                  </a:cubicBezTo>
                  <a:cubicBezTo>
                    <a:pt x="13513" y="26104"/>
                    <a:pt x="29482" y="11824"/>
                    <a:pt x="37697" y="0"/>
                  </a:cubicBezTo>
                  <a:lnTo>
                    <a:pt x="50289" y="5298"/>
                  </a:lnTo>
                  <a:close/>
                  <a:moveTo>
                    <a:pt x="25643" y="149713"/>
                  </a:moveTo>
                  <a:lnTo>
                    <a:pt x="25643" y="78772"/>
                  </a:lnTo>
                  <a:cubicBezTo>
                    <a:pt x="19501" y="85528"/>
                    <a:pt x="13359" y="91824"/>
                    <a:pt x="7294" y="97122"/>
                  </a:cubicBezTo>
                  <a:cubicBezTo>
                    <a:pt x="5835" y="95049"/>
                    <a:pt x="2457" y="90672"/>
                    <a:pt x="384" y="88753"/>
                  </a:cubicBezTo>
                  <a:cubicBezTo>
                    <a:pt x="15739" y="76008"/>
                    <a:pt x="33398" y="54895"/>
                    <a:pt x="44530" y="34780"/>
                  </a:cubicBezTo>
                  <a:lnTo>
                    <a:pt x="57121" y="39924"/>
                  </a:lnTo>
                  <a:cubicBezTo>
                    <a:pt x="56661" y="40922"/>
                    <a:pt x="55356" y="41536"/>
                    <a:pt x="53436" y="41229"/>
                  </a:cubicBezTo>
                  <a:cubicBezTo>
                    <a:pt x="48599" y="49290"/>
                    <a:pt x="42918" y="57505"/>
                    <a:pt x="36853" y="65413"/>
                  </a:cubicBezTo>
                  <a:lnTo>
                    <a:pt x="39770" y="66411"/>
                  </a:lnTo>
                  <a:cubicBezTo>
                    <a:pt x="39463" y="67409"/>
                    <a:pt x="38465" y="68177"/>
                    <a:pt x="36545" y="68484"/>
                  </a:cubicBezTo>
                  <a:lnTo>
                    <a:pt x="36545" y="149713"/>
                  </a:lnTo>
                  <a:lnTo>
                    <a:pt x="25643" y="149713"/>
                  </a:lnTo>
                  <a:close/>
                  <a:moveTo>
                    <a:pt x="150250" y="57045"/>
                  </a:moveTo>
                  <a:lnTo>
                    <a:pt x="150250" y="67486"/>
                  </a:lnTo>
                  <a:lnTo>
                    <a:pt x="124607" y="67486"/>
                  </a:lnTo>
                  <a:lnTo>
                    <a:pt x="124607" y="135663"/>
                  </a:lnTo>
                  <a:cubicBezTo>
                    <a:pt x="124607" y="149176"/>
                    <a:pt x="119463" y="149559"/>
                    <a:pt x="86910" y="149559"/>
                  </a:cubicBezTo>
                  <a:cubicBezTo>
                    <a:pt x="86450" y="146488"/>
                    <a:pt x="84991" y="142112"/>
                    <a:pt x="83379" y="138888"/>
                  </a:cubicBezTo>
                  <a:cubicBezTo>
                    <a:pt x="90442" y="139041"/>
                    <a:pt x="97045" y="139195"/>
                    <a:pt x="102112" y="139195"/>
                  </a:cubicBezTo>
                  <a:cubicBezTo>
                    <a:pt x="112554" y="139195"/>
                    <a:pt x="113705" y="139195"/>
                    <a:pt x="113705" y="135510"/>
                  </a:cubicBezTo>
                  <a:lnTo>
                    <a:pt x="113705" y="67486"/>
                  </a:lnTo>
                  <a:lnTo>
                    <a:pt x="57582" y="67486"/>
                  </a:lnTo>
                  <a:lnTo>
                    <a:pt x="57582" y="57045"/>
                  </a:lnTo>
                  <a:lnTo>
                    <a:pt x="150250" y="57045"/>
                  </a:lnTo>
                  <a:close/>
                  <a:moveTo>
                    <a:pt x="144108" y="10134"/>
                  </a:moveTo>
                  <a:lnTo>
                    <a:pt x="144108" y="20422"/>
                  </a:lnTo>
                  <a:lnTo>
                    <a:pt x="63647" y="20422"/>
                  </a:lnTo>
                  <a:lnTo>
                    <a:pt x="63647" y="10134"/>
                  </a:lnTo>
                  <a:lnTo>
                    <a:pt x="144108" y="101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48355AD8-AA4D-4B08-BBB5-3FC4B1E8A3A5}"/>
                </a:ext>
              </a:extLst>
            </p:cNvPr>
            <p:cNvSpPr/>
            <p:nvPr/>
          </p:nvSpPr>
          <p:spPr>
            <a:xfrm>
              <a:off x="5517646" y="3087731"/>
              <a:ext cx="113015" cy="141498"/>
            </a:xfrm>
            <a:custGeom>
              <a:avLst/>
              <a:gdLst>
                <a:gd name="connsiteX0" fmla="*/ 107487 w 113015"/>
                <a:gd name="connsiteY0" fmla="*/ 53820 h 141498"/>
                <a:gd name="connsiteX1" fmla="*/ 106182 w 113015"/>
                <a:gd name="connsiteY1" fmla="*/ 53973 h 141498"/>
                <a:gd name="connsiteX2" fmla="*/ 102804 w 113015"/>
                <a:gd name="connsiteY2" fmla="*/ 52976 h 141498"/>
                <a:gd name="connsiteX3" fmla="*/ 11748 w 113015"/>
                <a:gd name="connsiteY3" fmla="*/ 109713 h 141498"/>
                <a:gd name="connsiteX4" fmla="*/ 54973 w 113015"/>
                <a:gd name="connsiteY4" fmla="*/ 130519 h 141498"/>
                <a:gd name="connsiteX5" fmla="*/ 112017 w 113015"/>
                <a:gd name="connsiteY5" fmla="*/ 126834 h 141498"/>
                <a:gd name="connsiteX6" fmla="*/ 113015 w 113015"/>
                <a:gd name="connsiteY6" fmla="*/ 138581 h 141498"/>
                <a:gd name="connsiteX7" fmla="*/ 55280 w 113015"/>
                <a:gd name="connsiteY7" fmla="*/ 141498 h 141498"/>
                <a:gd name="connsiteX8" fmla="*/ 1 w 113015"/>
                <a:gd name="connsiteY8" fmla="*/ 110404 h 141498"/>
                <a:gd name="connsiteX9" fmla="*/ 42381 w 113015"/>
                <a:gd name="connsiteY9" fmla="*/ 64953 h 141498"/>
                <a:gd name="connsiteX10" fmla="*/ 35011 w 113015"/>
                <a:gd name="connsiteY10" fmla="*/ 0 h 141498"/>
                <a:gd name="connsiteX11" fmla="*/ 52746 w 113015"/>
                <a:gd name="connsiteY11" fmla="*/ 1459 h 141498"/>
                <a:gd name="connsiteX12" fmla="*/ 47756 w 113015"/>
                <a:gd name="connsiteY12" fmla="*/ 5298 h 141498"/>
                <a:gd name="connsiteX13" fmla="*/ 53053 w 113015"/>
                <a:gd name="connsiteY13" fmla="*/ 59808 h 141498"/>
                <a:gd name="connsiteX14" fmla="*/ 103341 w 113015"/>
                <a:gd name="connsiteY14" fmla="*/ 40461 h 141498"/>
                <a:gd name="connsiteX15" fmla="*/ 107487 w 113015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5" h="141498">
                  <a:moveTo>
                    <a:pt x="107487" y="53820"/>
                  </a:moveTo>
                  <a:cubicBezTo>
                    <a:pt x="107180" y="53973"/>
                    <a:pt x="106720" y="53973"/>
                    <a:pt x="106182" y="53973"/>
                  </a:cubicBezTo>
                  <a:cubicBezTo>
                    <a:pt x="105030" y="53973"/>
                    <a:pt x="103802" y="53666"/>
                    <a:pt x="102804" y="52976"/>
                  </a:cubicBezTo>
                  <a:cubicBezTo>
                    <a:pt x="54896" y="67025"/>
                    <a:pt x="11594" y="88139"/>
                    <a:pt x="11748" y="109713"/>
                  </a:cubicBezTo>
                  <a:cubicBezTo>
                    <a:pt x="11748" y="125221"/>
                    <a:pt x="28792" y="130519"/>
                    <a:pt x="54973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8" y="140500"/>
                    <a:pt x="74167" y="141498"/>
                    <a:pt x="55280" y="141498"/>
                  </a:cubicBezTo>
                  <a:cubicBezTo>
                    <a:pt x="23341" y="141498"/>
                    <a:pt x="155" y="134127"/>
                    <a:pt x="1" y="110404"/>
                  </a:cubicBezTo>
                  <a:cubicBezTo>
                    <a:pt x="-152" y="93129"/>
                    <a:pt x="17122" y="78004"/>
                    <a:pt x="42381" y="64953"/>
                  </a:cubicBezTo>
                  <a:cubicBezTo>
                    <a:pt x="36930" y="55125"/>
                    <a:pt x="35011" y="36392"/>
                    <a:pt x="35011" y="0"/>
                  </a:cubicBezTo>
                  <a:lnTo>
                    <a:pt x="52746" y="1459"/>
                  </a:lnTo>
                  <a:cubicBezTo>
                    <a:pt x="52593" y="3532"/>
                    <a:pt x="50980" y="4837"/>
                    <a:pt x="47756" y="5298"/>
                  </a:cubicBezTo>
                  <a:cubicBezTo>
                    <a:pt x="47602" y="33474"/>
                    <a:pt x="48600" y="51056"/>
                    <a:pt x="53053" y="59808"/>
                  </a:cubicBezTo>
                  <a:cubicBezTo>
                    <a:pt x="68178" y="52745"/>
                    <a:pt x="85606" y="46296"/>
                    <a:pt x="103341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7660BC04-EB6E-4272-8E58-B66AF3625AC2}"/>
                </a:ext>
              </a:extLst>
            </p:cNvPr>
            <p:cNvSpPr/>
            <p:nvPr/>
          </p:nvSpPr>
          <p:spPr>
            <a:xfrm>
              <a:off x="5664059" y="3089804"/>
              <a:ext cx="109789" cy="137505"/>
            </a:xfrm>
            <a:custGeom>
              <a:avLst/>
              <a:gdLst>
                <a:gd name="connsiteX0" fmla="*/ 20115 w 109789"/>
                <a:gd name="connsiteY0" fmla="*/ 1459 h 137505"/>
                <a:gd name="connsiteX1" fmla="*/ 15125 w 109789"/>
                <a:gd name="connsiteY1" fmla="*/ 4990 h 137505"/>
                <a:gd name="connsiteX2" fmla="*/ 12208 w 109789"/>
                <a:gd name="connsiteY2" fmla="*/ 90288 h 137505"/>
                <a:gd name="connsiteX3" fmla="*/ 44454 w 109789"/>
                <a:gd name="connsiteY3" fmla="*/ 125912 h 137505"/>
                <a:gd name="connsiteX4" fmla="*/ 102496 w 109789"/>
                <a:gd name="connsiteY4" fmla="*/ 95279 h 137505"/>
                <a:gd name="connsiteX5" fmla="*/ 109789 w 109789"/>
                <a:gd name="connsiteY5" fmla="*/ 104799 h 137505"/>
                <a:gd name="connsiteX6" fmla="*/ 44300 w 109789"/>
                <a:gd name="connsiteY6" fmla="*/ 137506 h 137505"/>
                <a:gd name="connsiteX7" fmla="*/ 0 w 109789"/>
                <a:gd name="connsiteY7" fmla="*/ 90135 h 137505"/>
                <a:gd name="connsiteX8" fmla="*/ 2611 w 109789"/>
                <a:gd name="connsiteY8" fmla="*/ 0 h 137505"/>
                <a:gd name="connsiteX9" fmla="*/ 20115 w 109789"/>
                <a:gd name="connsiteY9" fmla="*/ 1459 h 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789" h="137505">
                  <a:moveTo>
                    <a:pt x="20115" y="1459"/>
                  </a:moveTo>
                  <a:cubicBezTo>
                    <a:pt x="19808" y="3378"/>
                    <a:pt x="18350" y="4530"/>
                    <a:pt x="15125" y="4990"/>
                  </a:cubicBezTo>
                  <a:cubicBezTo>
                    <a:pt x="13820" y="23724"/>
                    <a:pt x="12208" y="66411"/>
                    <a:pt x="12208" y="90288"/>
                  </a:cubicBezTo>
                  <a:cubicBezTo>
                    <a:pt x="12208" y="114319"/>
                    <a:pt x="24108" y="125912"/>
                    <a:pt x="44454" y="125912"/>
                  </a:cubicBezTo>
                  <a:cubicBezTo>
                    <a:pt x="64108" y="125912"/>
                    <a:pt x="84146" y="116085"/>
                    <a:pt x="102496" y="95279"/>
                  </a:cubicBezTo>
                  <a:cubicBezTo>
                    <a:pt x="104108" y="97889"/>
                    <a:pt x="107794" y="103033"/>
                    <a:pt x="109789" y="104799"/>
                  </a:cubicBezTo>
                  <a:cubicBezTo>
                    <a:pt x="90903" y="126219"/>
                    <a:pt x="68023" y="137506"/>
                    <a:pt x="44300" y="137506"/>
                  </a:cubicBezTo>
                  <a:cubicBezTo>
                    <a:pt x="14971" y="137506"/>
                    <a:pt x="0" y="120615"/>
                    <a:pt x="0" y="90135"/>
                  </a:cubicBezTo>
                  <a:cubicBezTo>
                    <a:pt x="0" y="69789"/>
                    <a:pt x="1459" y="19885"/>
                    <a:pt x="2611" y="0"/>
                  </a:cubicBezTo>
                  <a:lnTo>
                    <a:pt x="20115" y="14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EB7B2A7B-4CFC-41AF-BCD9-3662AF8EF743}"/>
                </a:ext>
              </a:extLst>
            </p:cNvPr>
            <p:cNvSpPr/>
            <p:nvPr/>
          </p:nvSpPr>
          <p:spPr>
            <a:xfrm>
              <a:off x="5782370" y="3098326"/>
              <a:ext cx="132514" cy="133820"/>
            </a:xfrm>
            <a:custGeom>
              <a:avLst/>
              <a:gdLst>
                <a:gd name="connsiteX0" fmla="*/ 0 w 132514"/>
                <a:gd name="connsiteY0" fmla="*/ 7754 h 133820"/>
                <a:gd name="connsiteX1" fmla="*/ 132361 w 132514"/>
                <a:gd name="connsiteY1" fmla="*/ 0 h 133820"/>
                <a:gd name="connsiteX2" fmla="*/ 132515 w 132514"/>
                <a:gd name="connsiteY2" fmla="*/ 12131 h 133820"/>
                <a:gd name="connsiteX3" fmla="*/ 126526 w 132514"/>
                <a:gd name="connsiteY3" fmla="*/ 11977 h 133820"/>
                <a:gd name="connsiteX4" fmla="*/ 98964 w 132514"/>
                <a:gd name="connsiteY4" fmla="*/ 20192 h 133820"/>
                <a:gd name="connsiteX5" fmla="*/ 51439 w 132514"/>
                <a:gd name="connsiteY5" fmla="*/ 81459 h 133820"/>
                <a:gd name="connsiteX6" fmla="*/ 107256 w 132514"/>
                <a:gd name="connsiteY6" fmla="*/ 122534 h 133820"/>
                <a:gd name="connsiteX7" fmla="*/ 101958 w 132514"/>
                <a:gd name="connsiteY7" fmla="*/ 133820 h 133820"/>
                <a:gd name="connsiteX8" fmla="*/ 39079 w 132514"/>
                <a:gd name="connsiteY8" fmla="*/ 81459 h 133820"/>
                <a:gd name="connsiteX9" fmla="*/ 90979 w 132514"/>
                <a:gd name="connsiteY9" fmla="*/ 12668 h 133820"/>
                <a:gd name="connsiteX10" fmla="*/ 4913 w 132514"/>
                <a:gd name="connsiteY10" fmla="*/ 19424 h 133820"/>
                <a:gd name="connsiteX11" fmla="*/ 1382 w 132514"/>
                <a:gd name="connsiteY11" fmla="*/ 22035 h 133820"/>
                <a:gd name="connsiteX12" fmla="*/ 0 w 132514"/>
                <a:gd name="connsiteY12" fmla="*/ 7754 h 1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4" h="133820">
                  <a:moveTo>
                    <a:pt x="0" y="7754"/>
                  </a:moveTo>
                  <a:cubicBezTo>
                    <a:pt x="12053" y="7294"/>
                    <a:pt x="111401" y="154"/>
                    <a:pt x="132361" y="0"/>
                  </a:cubicBezTo>
                  <a:lnTo>
                    <a:pt x="132515" y="12131"/>
                  </a:lnTo>
                  <a:cubicBezTo>
                    <a:pt x="130442" y="11977"/>
                    <a:pt x="128523" y="11977"/>
                    <a:pt x="126526" y="11977"/>
                  </a:cubicBezTo>
                  <a:cubicBezTo>
                    <a:pt x="117160" y="11977"/>
                    <a:pt x="109252" y="13589"/>
                    <a:pt x="98964" y="20192"/>
                  </a:cubicBezTo>
                  <a:cubicBezTo>
                    <a:pt x="74780" y="34703"/>
                    <a:pt x="51439" y="60653"/>
                    <a:pt x="51439" y="81459"/>
                  </a:cubicBezTo>
                  <a:cubicBezTo>
                    <a:pt x="51439" y="104031"/>
                    <a:pt x="67255" y="117390"/>
                    <a:pt x="107256" y="122534"/>
                  </a:cubicBezTo>
                  <a:lnTo>
                    <a:pt x="101958" y="133820"/>
                  </a:lnTo>
                  <a:cubicBezTo>
                    <a:pt x="56199" y="127218"/>
                    <a:pt x="39079" y="110097"/>
                    <a:pt x="39079" y="81459"/>
                  </a:cubicBezTo>
                  <a:cubicBezTo>
                    <a:pt x="39079" y="58733"/>
                    <a:pt x="61497" y="31171"/>
                    <a:pt x="90979" y="12668"/>
                  </a:cubicBezTo>
                  <a:cubicBezTo>
                    <a:pt x="73858" y="13820"/>
                    <a:pt x="25720" y="17505"/>
                    <a:pt x="4913" y="19424"/>
                  </a:cubicBezTo>
                  <a:cubicBezTo>
                    <a:pt x="4453" y="20730"/>
                    <a:pt x="2687" y="21881"/>
                    <a:pt x="1382" y="22035"/>
                  </a:cubicBezTo>
                  <a:lnTo>
                    <a:pt x="0" y="775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DC2D2715-C7BC-4D81-9D79-EEADE920E702}"/>
                </a:ext>
              </a:extLst>
            </p:cNvPr>
            <p:cNvSpPr/>
            <p:nvPr/>
          </p:nvSpPr>
          <p:spPr>
            <a:xfrm>
              <a:off x="5928628" y="3084122"/>
              <a:ext cx="151324" cy="149866"/>
            </a:xfrm>
            <a:custGeom>
              <a:avLst/>
              <a:gdLst>
                <a:gd name="connsiteX0" fmla="*/ 54971 w 151324"/>
                <a:gd name="connsiteY0" fmla="*/ 60807 h 149866"/>
                <a:gd name="connsiteX1" fmla="*/ 60423 w 151324"/>
                <a:gd name="connsiteY1" fmla="*/ 61114 h 149866"/>
                <a:gd name="connsiteX2" fmla="*/ 60269 w 151324"/>
                <a:gd name="connsiteY2" fmla="*/ 64799 h 149866"/>
                <a:gd name="connsiteX3" fmla="*/ 53820 w 151324"/>
                <a:gd name="connsiteY3" fmla="*/ 144722 h 149866"/>
                <a:gd name="connsiteX4" fmla="*/ 39002 w 151324"/>
                <a:gd name="connsiteY4" fmla="*/ 149867 h 149866"/>
                <a:gd name="connsiteX5" fmla="*/ 26872 w 151324"/>
                <a:gd name="connsiteY5" fmla="*/ 149559 h 149866"/>
                <a:gd name="connsiteX6" fmla="*/ 24108 w 151324"/>
                <a:gd name="connsiteY6" fmla="*/ 139732 h 149866"/>
                <a:gd name="connsiteX7" fmla="*/ 40845 w 151324"/>
                <a:gd name="connsiteY7" fmla="*/ 140193 h 149866"/>
                <a:gd name="connsiteX8" fmla="*/ 44837 w 151324"/>
                <a:gd name="connsiteY8" fmla="*/ 138120 h 149866"/>
                <a:gd name="connsiteX9" fmla="*/ 49981 w 151324"/>
                <a:gd name="connsiteY9" fmla="*/ 70864 h 149866"/>
                <a:gd name="connsiteX10" fmla="*/ 28714 w 151324"/>
                <a:gd name="connsiteY10" fmla="*/ 70864 h 149866"/>
                <a:gd name="connsiteX11" fmla="*/ 8061 w 151324"/>
                <a:gd name="connsiteY11" fmla="*/ 149867 h 149866"/>
                <a:gd name="connsiteX12" fmla="*/ 0 w 151324"/>
                <a:gd name="connsiteY12" fmla="*/ 142803 h 149866"/>
                <a:gd name="connsiteX13" fmla="*/ 19655 w 151324"/>
                <a:gd name="connsiteY13" fmla="*/ 37390 h 149866"/>
                <a:gd name="connsiteX14" fmla="*/ 1459 w 151324"/>
                <a:gd name="connsiteY14" fmla="*/ 37390 h 149866"/>
                <a:gd name="connsiteX15" fmla="*/ 1459 w 151324"/>
                <a:gd name="connsiteY15" fmla="*/ 27102 h 149866"/>
                <a:gd name="connsiteX16" fmla="*/ 30787 w 151324"/>
                <a:gd name="connsiteY16" fmla="*/ 27102 h 149866"/>
                <a:gd name="connsiteX17" fmla="*/ 30787 w 151324"/>
                <a:gd name="connsiteY17" fmla="*/ 537 h 149866"/>
                <a:gd name="connsiteX18" fmla="*/ 44530 w 151324"/>
                <a:gd name="connsiteY18" fmla="*/ 1305 h 149866"/>
                <a:gd name="connsiteX19" fmla="*/ 41305 w 151324"/>
                <a:gd name="connsiteY19" fmla="*/ 3532 h 149866"/>
                <a:gd name="connsiteX20" fmla="*/ 41305 w 151324"/>
                <a:gd name="connsiteY20" fmla="*/ 27025 h 149866"/>
                <a:gd name="connsiteX21" fmla="*/ 70480 w 151324"/>
                <a:gd name="connsiteY21" fmla="*/ 27025 h 149866"/>
                <a:gd name="connsiteX22" fmla="*/ 70480 w 151324"/>
                <a:gd name="connsiteY22" fmla="*/ 37313 h 149866"/>
                <a:gd name="connsiteX23" fmla="*/ 29866 w 151324"/>
                <a:gd name="connsiteY23" fmla="*/ 37313 h 149866"/>
                <a:gd name="connsiteX24" fmla="*/ 29252 w 151324"/>
                <a:gd name="connsiteY24" fmla="*/ 60653 h 149866"/>
                <a:gd name="connsiteX25" fmla="*/ 54971 w 151324"/>
                <a:gd name="connsiteY25" fmla="*/ 60653 h 149866"/>
                <a:gd name="connsiteX26" fmla="*/ 150864 w 151324"/>
                <a:gd name="connsiteY26" fmla="*/ 34165 h 149866"/>
                <a:gd name="connsiteX27" fmla="*/ 85758 w 151324"/>
                <a:gd name="connsiteY27" fmla="*/ 34165 h 149866"/>
                <a:gd name="connsiteX28" fmla="*/ 69328 w 151324"/>
                <a:gd name="connsiteY28" fmla="*/ 61882 h 149866"/>
                <a:gd name="connsiteX29" fmla="*/ 61728 w 151324"/>
                <a:gd name="connsiteY29" fmla="*/ 54818 h 149866"/>
                <a:gd name="connsiteX30" fmla="*/ 85912 w 151324"/>
                <a:gd name="connsiteY30" fmla="*/ 0 h 149866"/>
                <a:gd name="connsiteX31" fmla="*/ 98964 w 151324"/>
                <a:gd name="connsiteY31" fmla="*/ 3378 h 149866"/>
                <a:gd name="connsiteX32" fmla="*/ 95586 w 151324"/>
                <a:gd name="connsiteY32" fmla="*/ 4991 h 149866"/>
                <a:gd name="connsiteX33" fmla="*/ 89751 w 151324"/>
                <a:gd name="connsiteY33" fmla="*/ 24031 h 149866"/>
                <a:gd name="connsiteX34" fmla="*/ 150864 w 151324"/>
                <a:gd name="connsiteY34" fmla="*/ 24031 h 149866"/>
                <a:gd name="connsiteX35" fmla="*/ 150864 w 151324"/>
                <a:gd name="connsiteY35" fmla="*/ 34165 h 149866"/>
                <a:gd name="connsiteX36" fmla="*/ 88830 w 151324"/>
                <a:gd name="connsiteY36" fmla="*/ 130442 h 149866"/>
                <a:gd name="connsiteX37" fmla="*/ 99501 w 151324"/>
                <a:gd name="connsiteY37" fmla="*/ 137890 h 149866"/>
                <a:gd name="connsiteX38" fmla="*/ 132745 w 151324"/>
                <a:gd name="connsiteY38" fmla="*/ 137890 h 149866"/>
                <a:gd name="connsiteX39" fmla="*/ 142112 w 151324"/>
                <a:gd name="connsiteY39" fmla="*/ 119847 h 149866"/>
                <a:gd name="connsiteX40" fmla="*/ 151325 w 151324"/>
                <a:gd name="connsiteY40" fmla="*/ 123686 h 149866"/>
                <a:gd name="connsiteX41" fmla="*/ 133436 w 151324"/>
                <a:gd name="connsiteY41" fmla="*/ 147410 h 149866"/>
                <a:gd name="connsiteX42" fmla="*/ 99271 w 151324"/>
                <a:gd name="connsiteY42" fmla="*/ 147410 h 149866"/>
                <a:gd name="connsiteX43" fmla="*/ 78925 w 151324"/>
                <a:gd name="connsiteY43" fmla="*/ 130442 h 149866"/>
                <a:gd name="connsiteX44" fmla="*/ 78925 w 151324"/>
                <a:gd name="connsiteY44" fmla="*/ 93974 h 149866"/>
                <a:gd name="connsiteX45" fmla="*/ 68407 w 151324"/>
                <a:gd name="connsiteY45" fmla="*/ 98964 h 149866"/>
                <a:gd name="connsiteX46" fmla="*/ 64415 w 151324"/>
                <a:gd name="connsiteY46" fmla="*/ 90058 h 149866"/>
                <a:gd name="connsiteX47" fmla="*/ 78925 w 151324"/>
                <a:gd name="connsiteY47" fmla="*/ 83148 h 149866"/>
                <a:gd name="connsiteX48" fmla="*/ 78925 w 151324"/>
                <a:gd name="connsiteY48" fmla="*/ 53666 h 149866"/>
                <a:gd name="connsiteX49" fmla="*/ 91977 w 151324"/>
                <a:gd name="connsiteY49" fmla="*/ 54511 h 149866"/>
                <a:gd name="connsiteX50" fmla="*/ 88907 w 151324"/>
                <a:gd name="connsiteY50" fmla="*/ 56584 h 149866"/>
                <a:gd name="connsiteX51" fmla="*/ 88907 w 151324"/>
                <a:gd name="connsiteY51" fmla="*/ 78542 h 149866"/>
                <a:gd name="connsiteX52" fmla="*/ 106334 w 151324"/>
                <a:gd name="connsiteY52" fmla="*/ 70327 h 149866"/>
                <a:gd name="connsiteX53" fmla="*/ 106334 w 151324"/>
                <a:gd name="connsiteY53" fmla="*/ 40691 h 149866"/>
                <a:gd name="connsiteX54" fmla="*/ 119079 w 151324"/>
                <a:gd name="connsiteY54" fmla="*/ 41536 h 149866"/>
                <a:gd name="connsiteX55" fmla="*/ 116008 w 151324"/>
                <a:gd name="connsiteY55" fmla="*/ 43609 h 149866"/>
                <a:gd name="connsiteX56" fmla="*/ 116008 w 151324"/>
                <a:gd name="connsiteY56" fmla="*/ 65874 h 149866"/>
                <a:gd name="connsiteX57" fmla="*/ 132899 w 151324"/>
                <a:gd name="connsiteY57" fmla="*/ 57812 h 149866"/>
                <a:gd name="connsiteX58" fmla="*/ 136277 w 151324"/>
                <a:gd name="connsiteY58" fmla="*/ 54895 h 149866"/>
                <a:gd name="connsiteX59" fmla="*/ 144338 w 151324"/>
                <a:gd name="connsiteY59" fmla="*/ 57812 h 149866"/>
                <a:gd name="connsiteX60" fmla="*/ 142880 w 151324"/>
                <a:gd name="connsiteY60" fmla="*/ 59425 h 149866"/>
                <a:gd name="connsiteX61" fmla="*/ 141728 w 151324"/>
                <a:gd name="connsiteY61" fmla="*/ 107333 h 149866"/>
                <a:gd name="connsiteX62" fmla="*/ 122227 w 151324"/>
                <a:gd name="connsiteY62" fmla="*/ 116546 h 149866"/>
                <a:gd name="connsiteX63" fmla="*/ 119770 w 151324"/>
                <a:gd name="connsiteY63" fmla="*/ 108024 h 149866"/>
                <a:gd name="connsiteX64" fmla="*/ 128676 w 151324"/>
                <a:gd name="connsiteY64" fmla="*/ 108177 h 149866"/>
                <a:gd name="connsiteX65" fmla="*/ 132361 w 151324"/>
                <a:gd name="connsiteY65" fmla="*/ 104953 h 149866"/>
                <a:gd name="connsiteX66" fmla="*/ 133206 w 151324"/>
                <a:gd name="connsiteY66" fmla="*/ 68484 h 149866"/>
                <a:gd name="connsiteX67" fmla="*/ 115931 w 151324"/>
                <a:gd name="connsiteY67" fmla="*/ 76546 h 149866"/>
                <a:gd name="connsiteX68" fmla="*/ 115931 w 151324"/>
                <a:gd name="connsiteY68" fmla="*/ 123763 h 149866"/>
                <a:gd name="connsiteX69" fmla="*/ 106257 w 151324"/>
                <a:gd name="connsiteY69" fmla="*/ 123763 h 149866"/>
                <a:gd name="connsiteX70" fmla="*/ 106257 w 151324"/>
                <a:gd name="connsiteY70" fmla="*/ 81229 h 149866"/>
                <a:gd name="connsiteX71" fmla="*/ 88830 w 151324"/>
                <a:gd name="connsiteY71" fmla="*/ 89444 h 149866"/>
                <a:gd name="connsiteX72" fmla="*/ 88830 w 151324"/>
                <a:gd name="connsiteY72" fmla="*/ 130442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324" h="149866">
                  <a:moveTo>
                    <a:pt x="54971" y="60807"/>
                  </a:moveTo>
                  <a:lnTo>
                    <a:pt x="60423" y="61114"/>
                  </a:lnTo>
                  <a:cubicBezTo>
                    <a:pt x="60423" y="62112"/>
                    <a:pt x="60423" y="63340"/>
                    <a:pt x="60269" y="64799"/>
                  </a:cubicBezTo>
                  <a:cubicBezTo>
                    <a:pt x="59117" y="120922"/>
                    <a:pt x="58196" y="139118"/>
                    <a:pt x="53820" y="144722"/>
                  </a:cubicBezTo>
                  <a:cubicBezTo>
                    <a:pt x="50134" y="149713"/>
                    <a:pt x="45297" y="149867"/>
                    <a:pt x="39002" y="149867"/>
                  </a:cubicBezTo>
                  <a:cubicBezTo>
                    <a:pt x="35470" y="149867"/>
                    <a:pt x="31248" y="149713"/>
                    <a:pt x="26872" y="149559"/>
                  </a:cubicBezTo>
                  <a:cubicBezTo>
                    <a:pt x="26718" y="146488"/>
                    <a:pt x="25720" y="142342"/>
                    <a:pt x="24108" y="139732"/>
                  </a:cubicBezTo>
                  <a:cubicBezTo>
                    <a:pt x="31325" y="140193"/>
                    <a:pt x="37927" y="140193"/>
                    <a:pt x="40845" y="140193"/>
                  </a:cubicBezTo>
                  <a:cubicBezTo>
                    <a:pt x="42610" y="140193"/>
                    <a:pt x="43762" y="139732"/>
                    <a:pt x="44837" y="138120"/>
                  </a:cubicBezTo>
                  <a:cubicBezTo>
                    <a:pt x="47754" y="134435"/>
                    <a:pt x="49060" y="117774"/>
                    <a:pt x="49981" y="70864"/>
                  </a:cubicBezTo>
                  <a:lnTo>
                    <a:pt x="28714" y="70864"/>
                  </a:lnTo>
                  <a:cubicBezTo>
                    <a:pt x="26948" y="101651"/>
                    <a:pt x="22111" y="130980"/>
                    <a:pt x="8061" y="149867"/>
                  </a:cubicBezTo>
                  <a:cubicBezTo>
                    <a:pt x="6142" y="147410"/>
                    <a:pt x="2764" y="144416"/>
                    <a:pt x="0" y="142803"/>
                  </a:cubicBezTo>
                  <a:cubicBezTo>
                    <a:pt x="16967" y="119924"/>
                    <a:pt x="19040" y="78158"/>
                    <a:pt x="19655" y="37390"/>
                  </a:cubicBezTo>
                  <a:lnTo>
                    <a:pt x="1459" y="37390"/>
                  </a:lnTo>
                  <a:lnTo>
                    <a:pt x="1459" y="27102"/>
                  </a:lnTo>
                  <a:lnTo>
                    <a:pt x="30787" y="27102"/>
                  </a:lnTo>
                  <a:lnTo>
                    <a:pt x="30787" y="537"/>
                  </a:lnTo>
                  <a:lnTo>
                    <a:pt x="44530" y="1305"/>
                  </a:lnTo>
                  <a:cubicBezTo>
                    <a:pt x="44376" y="2457"/>
                    <a:pt x="43378" y="3225"/>
                    <a:pt x="41305" y="3532"/>
                  </a:cubicBezTo>
                  <a:lnTo>
                    <a:pt x="41305" y="27025"/>
                  </a:lnTo>
                  <a:lnTo>
                    <a:pt x="70480" y="27025"/>
                  </a:lnTo>
                  <a:lnTo>
                    <a:pt x="70480" y="37313"/>
                  </a:lnTo>
                  <a:lnTo>
                    <a:pt x="29866" y="37313"/>
                  </a:lnTo>
                  <a:cubicBezTo>
                    <a:pt x="29712" y="45068"/>
                    <a:pt x="29559" y="52976"/>
                    <a:pt x="29252" y="60653"/>
                  </a:cubicBezTo>
                  <a:lnTo>
                    <a:pt x="54971" y="60653"/>
                  </a:lnTo>
                  <a:close/>
                  <a:moveTo>
                    <a:pt x="150864" y="34165"/>
                  </a:moveTo>
                  <a:lnTo>
                    <a:pt x="85758" y="34165"/>
                  </a:lnTo>
                  <a:cubicBezTo>
                    <a:pt x="81075" y="44991"/>
                    <a:pt x="75624" y="54665"/>
                    <a:pt x="69328" y="61882"/>
                  </a:cubicBezTo>
                  <a:cubicBezTo>
                    <a:pt x="67716" y="59962"/>
                    <a:pt x="64031" y="56584"/>
                    <a:pt x="61728" y="54818"/>
                  </a:cubicBezTo>
                  <a:cubicBezTo>
                    <a:pt x="72400" y="42534"/>
                    <a:pt x="80922" y="21421"/>
                    <a:pt x="85912" y="0"/>
                  </a:cubicBezTo>
                  <a:lnTo>
                    <a:pt x="98964" y="3378"/>
                  </a:lnTo>
                  <a:cubicBezTo>
                    <a:pt x="98657" y="4530"/>
                    <a:pt x="97505" y="4991"/>
                    <a:pt x="95586" y="4991"/>
                  </a:cubicBezTo>
                  <a:cubicBezTo>
                    <a:pt x="93974" y="11440"/>
                    <a:pt x="92054" y="17735"/>
                    <a:pt x="89751" y="24031"/>
                  </a:cubicBezTo>
                  <a:lnTo>
                    <a:pt x="150864" y="24031"/>
                  </a:lnTo>
                  <a:lnTo>
                    <a:pt x="150864" y="34165"/>
                  </a:lnTo>
                  <a:close/>
                  <a:moveTo>
                    <a:pt x="88830" y="130442"/>
                  </a:moveTo>
                  <a:cubicBezTo>
                    <a:pt x="88830" y="136584"/>
                    <a:pt x="90288" y="137890"/>
                    <a:pt x="99501" y="137890"/>
                  </a:cubicBezTo>
                  <a:lnTo>
                    <a:pt x="132745" y="137890"/>
                  </a:lnTo>
                  <a:cubicBezTo>
                    <a:pt x="139962" y="137890"/>
                    <a:pt x="141267" y="134972"/>
                    <a:pt x="142112" y="119847"/>
                  </a:cubicBezTo>
                  <a:cubicBezTo>
                    <a:pt x="144492" y="121459"/>
                    <a:pt x="148408" y="123072"/>
                    <a:pt x="151325" y="123686"/>
                  </a:cubicBezTo>
                  <a:cubicBezTo>
                    <a:pt x="150020" y="142266"/>
                    <a:pt x="146795" y="147410"/>
                    <a:pt x="133436" y="147410"/>
                  </a:cubicBezTo>
                  <a:lnTo>
                    <a:pt x="99271" y="147410"/>
                  </a:lnTo>
                  <a:cubicBezTo>
                    <a:pt x="83302" y="147410"/>
                    <a:pt x="78925" y="144032"/>
                    <a:pt x="78925" y="130442"/>
                  </a:cubicBezTo>
                  <a:lnTo>
                    <a:pt x="78925" y="93974"/>
                  </a:lnTo>
                  <a:lnTo>
                    <a:pt x="68407" y="98964"/>
                  </a:lnTo>
                  <a:lnTo>
                    <a:pt x="64415" y="90058"/>
                  </a:lnTo>
                  <a:lnTo>
                    <a:pt x="78925" y="83148"/>
                  </a:lnTo>
                  <a:lnTo>
                    <a:pt x="78925" y="53666"/>
                  </a:lnTo>
                  <a:lnTo>
                    <a:pt x="91977" y="54511"/>
                  </a:lnTo>
                  <a:cubicBezTo>
                    <a:pt x="91824" y="55662"/>
                    <a:pt x="90979" y="56430"/>
                    <a:pt x="88907" y="56584"/>
                  </a:cubicBezTo>
                  <a:lnTo>
                    <a:pt x="88907" y="78542"/>
                  </a:lnTo>
                  <a:lnTo>
                    <a:pt x="106334" y="70327"/>
                  </a:lnTo>
                  <a:lnTo>
                    <a:pt x="106334" y="40691"/>
                  </a:lnTo>
                  <a:lnTo>
                    <a:pt x="119079" y="41536"/>
                  </a:lnTo>
                  <a:cubicBezTo>
                    <a:pt x="118926" y="42688"/>
                    <a:pt x="118081" y="43455"/>
                    <a:pt x="116008" y="43609"/>
                  </a:cubicBezTo>
                  <a:lnTo>
                    <a:pt x="116008" y="65874"/>
                  </a:lnTo>
                  <a:lnTo>
                    <a:pt x="132899" y="57812"/>
                  </a:lnTo>
                  <a:cubicBezTo>
                    <a:pt x="134511" y="56354"/>
                    <a:pt x="134665" y="56200"/>
                    <a:pt x="136277" y="54895"/>
                  </a:cubicBezTo>
                  <a:cubicBezTo>
                    <a:pt x="138043" y="55356"/>
                    <a:pt x="139808" y="56046"/>
                    <a:pt x="144338" y="57812"/>
                  </a:cubicBezTo>
                  <a:cubicBezTo>
                    <a:pt x="144185" y="58273"/>
                    <a:pt x="143571" y="59117"/>
                    <a:pt x="142880" y="59425"/>
                  </a:cubicBezTo>
                  <a:cubicBezTo>
                    <a:pt x="142726" y="81997"/>
                    <a:pt x="142419" y="102803"/>
                    <a:pt x="141728" y="107333"/>
                  </a:cubicBezTo>
                  <a:cubicBezTo>
                    <a:pt x="140577" y="116008"/>
                    <a:pt x="134511" y="116546"/>
                    <a:pt x="122227" y="116546"/>
                  </a:cubicBezTo>
                  <a:cubicBezTo>
                    <a:pt x="121766" y="113782"/>
                    <a:pt x="120922" y="110097"/>
                    <a:pt x="119770" y="108024"/>
                  </a:cubicBezTo>
                  <a:cubicBezTo>
                    <a:pt x="122841" y="108177"/>
                    <a:pt x="127371" y="108177"/>
                    <a:pt x="128676" y="108177"/>
                  </a:cubicBezTo>
                  <a:cubicBezTo>
                    <a:pt x="130903" y="108177"/>
                    <a:pt x="131901" y="107563"/>
                    <a:pt x="132361" y="104953"/>
                  </a:cubicBezTo>
                  <a:cubicBezTo>
                    <a:pt x="132822" y="102496"/>
                    <a:pt x="133206" y="87525"/>
                    <a:pt x="133206" y="68484"/>
                  </a:cubicBezTo>
                  <a:lnTo>
                    <a:pt x="115931" y="76546"/>
                  </a:lnTo>
                  <a:lnTo>
                    <a:pt x="115931" y="123763"/>
                  </a:lnTo>
                  <a:lnTo>
                    <a:pt x="106257" y="123763"/>
                  </a:lnTo>
                  <a:lnTo>
                    <a:pt x="106257" y="81229"/>
                  </a:lnTo>
                  <a:lnTo>
                    <a:pt x="88830" y="89444"/>
                  </a:lnTo>
                  <a:lnTo>
                    <a:pt x="88830" y="13044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04FAD3FC-6B3D-4924-8391-17DCDF347DF6}"/>
                </a:ext>
              </a:extLst>
            </p:cNvPr>
            <p:cNvSpPr/>
            <p:nvPr/>
          </p:nvSpPr>
          <p:spPr>
            <a:xfrm>
              <a:off x="6093236" y="3102933"/>
              <a:ext cx="145259" cy="118388"/>
            </a:xfrm>
            <a:custGeom>
              <a:avLst/>
              <a:gdLst>
                <a:gd name="connsiteX0" fmla="*/ 78004 w 145259"/>
                <a:gd name="connsiteY0" fmla="*/ 107409 h 118388"/>
                <a:gd name="connsiteX1" fmla="*/ 145260 w 145259"/>
                <a:gd name="connsiteY1" fmla="*/ 107409 h 118388"/>
                <a:gd name="connsiteX2" fmla="*/ 145260 w 145259"/>
                <a:gd name="connsiteY2" fmla="*/ 118388 h 118388"/>
                <a:gd name="connsiteX3" fmla="*/ 0 w 145259"/>
                <a:gd name="connsiteY3" fmla="*/ 118388 h 118388"/>
                <a:gd name="connsiteX4" fmla="*/ 0 w 145259"/>
                <a:gd name="connsiteY4" fmla="*/ 107409 h 118388"/>
                <a:gd name="connsiteX5" fmla="*/ 66565 w 145259"/>
                <a:gd name="connsiteY5" fmla="*/ 107409 h 118388"/>
                <a:gd name="connsiteX6" fmla="*/ 66565 w 145259"/>
                <a:gd name="connsiteY6" fmla="*/ 10825 h 118388"/>
                <a:gd name="connsiteX7" fmla="*/ 7908 w 145259"/>
                <a:gd name="connsiteY7" fmla="*/ 10825 h 118388"/>
                <a:gd name="connsiteX8" fmla="*/ 7908 w 145259"/>
                <a:gd name="connsiteY8" fmla="*/ 0 h 118388"/>
                <a:gd name="connsiteX9" fmla="*/ 137813 w 145259"/>
                <a:gd name="connsiteY9" fmla="*/ 0 h 118388"/>
                <a:gd name="connsiteX10" fmla="*/ 137813 w 145259"/>
                <a:gd name="connsiteY10" fmla="*/ 10825 h 118388"/>
                <a:gd name="connsiteX11" fmla="*/ 78004 w 145259"/>
                <a:gd name="connsiteY11" fmla="*/ 10825 h 118388"/>
                <a:gd name="connsiteX12" fmla="*/ 78004 w 145259"/>
                <a:gd name="connsiteY12" fmla="*/ 107409 h 11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59" h="118388">
                  <a:moveTo>
                    <a:pt x="78004" y="107409"/>
                  </a:moveTo>
                  <a:lnTo>
                    <a:pt x="145260" y="107409"/>
                  </a:lnTo>
                  <a:lnTo>
                    <a:pt x="145260" y="118388"/>
                  </a:lnTo>
                  <a:lnTo>
                    <a:pt x="0" y="118388"/>
                  </a:lnTo>
                  <a:lnTo>
                    <a:pt x="0" y="107409"/>
                  </a:lnTo>
                  <a:lnTo>
                    <a:pt x="66565" y="107409"/>
                  </a:lnTo>
                  <a:lnTo>
                    <a:pt x="66565" y="10825"/>
                  </a:lnTo>
                  <a:lnTo>
                    <a:pt x="7908" y="10825"/>
                  </a:lnTo>
                  <a:lnTo>
                    <a:pt x="7908" y="0"/>
                  </a:lnTo>
                  <a:lnTo>
                    <a:pt x="137813" y="0"/>
                  </a:lnTo>
                  <a:lnTo>
                    <a:pt x="137813" y="10825"/>
                  </a:lnTo>
                  <a:lnTo>
                    <a:pt x="78004" y="10825"/>
                  </a:lnTo>
                  <a:lnTo>
                    <a:pt x="78004" y="10740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378BADE2-23DD-405D-B662-3DCE429F7D9F}"/>
                </a:ext>
              </a:extLst>
            </p:cNvPr>
            <p:cNvSpPr/>
            <p:nvPr/>
          </p:nvSpPr>
          <p:spPr>
            <a:xfrm>
              <a:off x="6250703" y="3092030"/>
              <a:ext cx="151094" cy="142112"/>
            </a:xfrm>
            <a:custGeom>
              <a:avLst/>
              <a:gdLst>
                <a:gd name="connsiteX0" fmla="*/ 132745 w 151094"/>
                <a:gd name="connsiteY0" fmla="*/ 100269 h 142112"/>
                <a:gd name="connsiteX1" fmla="*/ 139041 w 151094"/>
                <a:gd name="connsiteY1" fmla="*/ 103187 h 142112"/>
                <a:gd name="connsiteX2" fmla="*/ 137736 w 151094"/>
                <a:gd name="connsiteY2" fmla="*/ 104799 h 142112"/>
                <a:gd name="connsiteX3" fmla="*/ 115317 w 151094"/>
                <a:gd name="connsiteY3" fmla="*/ 125605 h 142112"/>
                <a:gd name="connsiteX4" fmla="*/ 151095 w 151094"/>
                <a:gd name="connsiteY4" fmla="*/ 133820 h 142112"/>
                <a:gd name="connsiteX5" fmla="*/ 145106 w 151094"/>
                <a:gd name="connsiteY5" fmla="*/ 142035 h 142112"/>
                <a:gd name="connsiteX6" fmla="*/ 105643 w 151094"/>
                <a:gd name="connsiteY6" fmla="*/ 130596 h 142112"/>
                <a:gd name="connsiteX7" fmla="*/ 65796 w 151094"/>
                <a:gd name="connsiteY7" fmla="*/ 142035 h 142112"/>
                <a:gd name="connsiteX8" fmla="*/ 61113 w 151094"/>
                <a:gd name="connsiteY8" fmla="*/ 134127 h 142112"/>
                <a:gd name="connsiteX9" fmla="*/ 96123 w 151094"/>
                <a:gd name="connsiteY9" fmla="*/ 125759 h 142112"/>
                <a:gd name="connsiteX10" fmla="*/ 81613 w 151094"/>
                <a:gd name="connsiteY10" fmla="*/ 114319 h 142112"/>
                <a:gd name="connsiteX11" fmla="*/ 66488 w 151094"/>
                <a:gd name="connsiteY11" fmla="*/ 124147 h 142112"/>
                <a:gd name="connsiteX12" fmla="*/ 60038 w 151094"/>
                <a:gd name="connsiteY12" fmla="*/ 118312 h 142112"/>
                <a:gd name="connsiteX13" fmla="*/ 91133 w 151094"/>
                <a:gd name="connsiteY13" fmla="*/ 93974 h 142112"/>
                <a:gd name="connsiteX14" fmla="*/ 76008 w 151094"/>
                <a:gd name="connsiteY14" fmla="*/ 93974 h 142112"/>
                <a:gd name="connsiteX15" fmla="*/ 76008 w 151094"/>
                <a:gd name="connsiteY15" fmla="*/ 61574 h 142112"/>
                <a:gd name="connsiteX16" fmla="*/ 69866 w 151094"/>
                <a:gd name="connsiteY16" fmla="*/ 67870 h 142112"/>
                <a:gd name="connsiteX17" fmla="*/ 63877 w 151094"/>
                <a:gd name="connsiteY17" fmla="*/ 63494 h 142112"/>
                <a:gd name="connsiteX18" fmla="*/ 51593 w 151094"/>
                <a:gd name="connsiteY18" fmla="*/ 80077 h 142112"/>
                <a:gd name="connsiteX19" fmla="*/ 56123 w 151094"/>
                <a:gd name="connsiteY19" fmla="*/ 81690 h 142112"/>
                <a:gd name="connsiteX20" fmla="*/ 53052 w 151094"/>
                <a:gd name="connsiteY20" fmla="*/ 83762 h 142112"/>
                <a:gd name="connsiteX21" fmla="*/ 53052 w 151094"/>
                <a:gd name="connsiteY21" fmla="*/ 142112 h 142112"/>
                <a:gd name="connsiteX22" fmla="*/ 43071 w 151094"/>
                <a:gd name="connsiteY22" fmla="*/ 142112 h 142112"/>
                <a:gd name="connsiteX23" fmla="*/ 43071 w 151094"/>
                <a:gd name="connsiteY23" fmla="*/ 89367 h 142112"/>
                <a:gd name="connsiteX24" fmla="*/ 28714 w 151094"/>
                <a:gd name="connsiteY24" fmla="*/ 102265 h 142112"/>
                <a:gd name="connsiteX25" fmla="*/ 24722 w 151094"/>
                <a:gd name="connsiteY25" fmla="*/ 97122 h 142112"/>
                <a:gd name="connsiteX26" fmla="*/ 9366 w 151094"/>
                <a:gd name="connsiteY26" fmla="*/ 140961 h 142112"/>
                <a:gd name="connsiteX27" fmla="*/ 0 w 151094"/>
                <a:gd name="connsiteY27" fmla="*/ 135356 h 142112"/>
                <a:gd name="connsiteX28" fmla="*/ 17581 w 151094"/>
                <a:gd name="connsiteY28" fmla="*/ 47524 h 142112"/>
                <a:gd name="connsiteX29" fmla="*/ 17581 w 151094"/>
                <a:gd name="connsiteY29" fmla="*/ 0 h 142112"/>
                <a:gd name="connsiteX30" fmla="*/ 139271 w 151094"/>
                <a:gd name="connsiteY30" fmla="*/ 0 h 142112"/>
                <a:gd name="connsiteX31" fmla="*/ 139271 w 151094"/>
                <a:gd name="connsiteY31" fmla="*/ 32092 h 142112"/>
                <a:gd name="connsiteX32" fmla="*/ 90595 w 151094"/>
                <a:gd name="connsiteY32" fmla="*/ 32092 h 142112"/>
                <a:gd name="connsiteX33" fmla="*/ 96737 w 151094"/>
                <a:gd name="connsiteY33" fmla="*/ 34165 h 142112"/>
                <a:gd name="connsiteX34" fmla="*/ 93359 w 151094"/>
                <a:gd name="connsiteY34" fmla="*/ 35471 h 142112"/>
                <a:gd name="connsiteX35" fmla="*/ 89674 w 151094"/>
                <a:gd name="connsiteY35" fmla="*/ 42380 h 142112"/>
                <a:gd name="connsiteX36" fmla="*/ 149175 w 151094"/>
                <a:gd name="connsiteY36" fmla="*/ 42380 h 142112"/>
                <a:gd name="connsiteX37" fmla="*/ 149175 w 151094"/>
                <a:gd name="connsiteY37" fmla="*/ 50135 h 142112"/>
                <a:gd name="connsiteX38" fmla="*/ 84683 w 151094"/>
                <a:gd name="connsiteY38" fmla="*/ 50135 h 142112"/>
                <a:gd name="connsiteX39" fmla="*/ 78388 w 151094"/>
                <a:gd name="connsiteY39" fmla="*/ 58657 h 142112"/>
                <a:gd name="connsiteX40" fmla="*/ 138810 w 151094"/>
                <a:gd name="connsiteY40" fmla="*/ 58657 h 142112"/>
                <a:gd name="connsiteX41" fmla="*/ 138810 w 151094"/>
                <a:gd name="connsiteY41" fmla="*/ 93974 h 142112"/>
                <a:gd name="connsiteX42" fmla="*/ 102342 w 151094"/>
                <a:gd name="connsiteY42" fmla="*/ 93974 h 142112"/>
                <a:gd name="connsiteX43" fmla="*/ 96737 w 151094"/>
                <a:gd name="connsiteY43" fmla="*/ 100730 h 142112"/>
                <a:gd name="connsiteX44" fmla="*/ 130903 w 151094"/>
                <a:gd name="connsiteY44" fmla="*/ 100730 h 142112"/>
                <a:gd name="connsiteX45" fmla="*/ 132745 w 151094"/>
                <a:gd name="connsiteY45" fmla="*/ 100269 h 142112"/>
                <a:gd name="connsiteX46" fmla="*/ 28407 w 151094"/>
                <a:gd name="connsiteY46" fmla="*/ 47601 h 142112"/>
                <a:gd name="connsiteX47" fmla="*/ 25336 w 151094"/>
                <a:gd name="connsiteY47" fmla="*/ 93052 h 142112"/>
                <a:gd name="connsiteX48" fmla="*/ 55816 w 151094"/>
                <a:gd name="connsiteY48" fmla="*/ 57582 h 142112"/>
                <a:gd name="connsiteX49" fmla="*/ 64338 w 151094"/>
                <a:gd name="connsiteY49" fmla="*/ 60653 h 142112"/>
                <a:gd name="connsiteX50" fmla="*/ 84530 w 151094"/>
                <a:gd name="connsiteY50" fmla="*/ 32092 h 142112"/>
                <a:gd name="connsiteX51" fmla="*/ 54741 w 151094"/>
                <a:gd name="connsiteY51" fmla="*/ 32092 h 142112"/>
                <a:gd name="connsiteX52" fmla="*/ 64415 w 151094"/>
                <a:gd name="connsiteY52" fmla="*/ 35471 h 142112"/>
                <a:gd name="connsiteX53" fmla="*/ 61036 w 151094"/>
                <a:gd name="connsiteY53" fmla="*/ 36776 h 142112"/>
                <a:gd name="connsiteX54" fmla="*/ 35086 w 151094"/>
                <a:gd name="connsiteY54" fmla="*/ 63571 h 142112"/>
                <a:gd name="connsiteX55" fmla="*/ 28791 w 151094"/>
                <a:gd name="connsiteY55" fmla="*/ 56968 h 142112"/>
                <a:gd name="connsiteX56" fmla="*/ 52514 w 151094"/>
                <a:gd name="connsiteY56" fmla="*/ 32169 h 142112"/>
                <a:gd name="connsiteX57" fmla="*/ 28484 w 151094"/>
                <a:gd name="connsiteY57" fmla="*/ 32169 h 142112"/>
                <a:gd name="connsiteX58" fmla="*/ 28484 w 151094"/>
                <a:gd name="connsiteY58" fmla="*/ 47601 h 142112"/>
                <a:gd name="connsiteX59" fmla="*/ 128369 w 151094"/>
                <a:gd name="connsiteY59" fmla="*/ 9060 h 142112"/>
                <a:gd name="connsiteX60" fmla="*/ 28407 w 151094"/>
                <a:gd name="connsiteY60" fmla="*/ 9060 h 142112"/>
                <a:gd name="connsiteX61" fmla="*/ 28407 w 151094"/>
                <a:gd name="connsiteY61" fmla="*/ 23263 h 142112"/>
                <a:gd name="connsiteX62" fmla="*/ 128369 w 151094"/>
                <a:gd name="connsiteY62" fmla="*/ 23263 h 142112"/>
                <a:gd name="connsiteX63" fmla="*/ 128369 w 151094"/>
                <a:gd name="connsiteY63" fmla="*/ 9060 h 142112"/>
                <a:gd name="connsiteX64" fmla="*/ 85144 w 151094"/>
                <a:gd name="connsiteY64" fmla="*/ 64953 h 142112"/>
                <a:gd name="connsiteX65" fmla="*/ 85144 w 151094"/>
                <a:gd name="connsiteY65" fmla="*/ 73168 h 142112"/>
                <a:gd name="connsiteX66" fmla="*/ 129137 w 151094"/>
                <a:gd name="connsiteY66" fmla="*/ 73168 h 142112"/>
                <a:gd name="connsiteX67" fmla="*/ 129137 w 151094"/>
                <a:gd name="connsiteY67" fmla="*/ 64953 h 142112"/>
                <a:gd name="connsiteX68" fmla="*/ 85144 w 151094"/>
                <a:gd name="connsiteY68" fmla="*/ 64953 h 142112"/>
                <a:gd name="connsiteX69" fmla="*/ 85144 w 151094"/>
                <a:gd name="connsiteY69" fmla="*/ 79310 h 142112"/>
                <a:gd name="connsiteX70" fmla="*/ 85144 w 151094"/>
                <a:gd name="connsiteY70" fmla="*/ 87678 h 142112"/>
                <a:gd name="connsiteX71" fmla="*/ 129137 w 151094"/>
                <a:gd name="connsiteY71" fmla="*/ 87678 h 142112"/>
                <a:gd name="connsiteX72" fmla="*/ 129137 w 151094"/>
                <a:gd name="connsiteY72" fmla="*/ 79310 h 142112"/>
                <a:gd name="connsiteX73" fmla="*/ 85144 w 151094"/>
                <a:gd name="connsiteY73" fmla="*/ 79310 h 142112"/>
                <a:gd name="connsiteX74" fmla="*/ 89520 w 151094"/>
                <a:gd name="connsiteY74" fmla="*/ 107870 h 142112"/>
                <a:gd name="connsiteX75" fmla="*/ 87908 w 151094"/>
                <a:gd name="connsiteY75" fmla="*/ 109329 h 142112"/>
                <a:gd name="connsiteX76" fmla="*/ 105643 w 151094"/>
                <a:gd name="connsiteY76" fmla="*/ 121613 h 142112"/>
                <a:gd name="connsiteX77" fmla="*/ 124376 w 151094"/>
                <a:gd name="connsiteY77" fmla="*/ 107947 h 142112"/>
                <a:gd name="connsiteX78" fmla="*/ 89520 w 151094"/>
                <a:gd name="connsiteY78" fmla="*/ 107947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1094" h="142112">
                  <a:moveTo>
                    <a:pt x="132745" y="100269"/>
                  </a:moveTo>
                  <a:lnTo>
                    <a:pt x="139041" y="103187"/>
                  </a:lnTo>
                  <a:cubicBezTo>
                    <a:pt x="138733" y="104031"/>
                    <a:pt x="138273" y="104339"/>
                    <a:pt x="137736" y="104799"/>
                  </a:cubicBezTo>
                  <a:cubicBezTo>
                    <a:pt x="132592" y="113168"/>
                    <a:pt x="124837" y="120154"/>
                    <a:pt x="115317" y="125605"/>
                  </a:cubicBezTo>
                  <a:cubicBezTo>
                    <a:pt x="126143" y="129674"/>
                    <a:pt x="138350" y="132362"/>
                    <a:pt x="151095" y="133820"/>
                  </a:cubicBezTo>
                  <a:cubicBezTo>
                    <a:pt x="149022" y="135893"/>
                    <a:pt x="146411" y="139502"/>
                    <a:pt x="145106" y="142035"/>
                  </a:cubicBezTo>
                  <a:cubicBezTo>
                    <a:pt x="130903" y="139809"/>
                    <a:pt x="117390" y="136047"/>
                    <a:pt x="105643" y="130596"/>
                  </a:cubicBezTo>
                  <a:cubicBezTo>
                    <a:pt x="93590" y="136047"/>
                    <a:pt x="79693" y="139809"/>
                    <a:pt x="65796" y="142035"/>
                  </a:cubicBezTo>
                  <a:cubicBezTo>
                    <a:pt x="64799" y="139809"/>
                    <a:pt x="62879" y="136200"/>
                    <a:pt x="61113" y="134127"/>
                  </a:cubicBezTo>
                  <a:cubicBezTo>
                    <a:pt x="73013" y="132515"/>
                    <a:pt x="85298" y="129751"/>
                    <a:pt x="96123" y="125759"/>
                  </a:cubicBezTo>
                  <a:cubicBezTo>
                    <a:pt x="90672" y="122381"/>
                    <a:pt x="85835" y="118696"/>
                    <a:pt x="81613" y="114319"/>
                  </a:cubicBezTo>
                  <a:cubicBezTo>
                    <a:pt x="76776" y="118158"/>
                    <a:pt x="71478" y="121536"/>
                    <a:pt x="66488" y="124147"/>
                  </a:cubicBezTo>
                  <a:cubicBezTo>
                    <a:pt x="65029" y="122534"/>
                    <a:pt x="62111" y="119770"/>
                    <a:pt x="60038" y="118312"/>
                  </a:cubicBezTo>
                  <a:cubicBezTo>
                    <a:pt x="71018" y="112861"/>
                    <a:pt x="82918" y="103955"/>
                    <a:pt x="91133" y="93974"/>
                  </a:cubicBezTo>
                  <a:lnTo>
                    <a:pt x="76008" y="93974"/>
                  </a:lnTo>
                  <a:lnTo>
                    <a:pt x="76008" y="61574"/>
                  </a:lnTo>
                  <a:cubicBezTo>
                    <a:pt x="73935" y="63801"/>
                    <a:pt x="71939" y="65951"/>
                    <a:pt x="69866" y="67870"/>
                  </a:cubicBezTo>
                  <a:cubicBezTo>
                    <a:pt x="68407" y="66565"/>
                    <a:pt x="66181" y="64953"/>
                    <a:pt x="63877" y="63494"/>
                  </a:cubicBezTo>
                  <a:cubicBezTo>
                    <a:pt x="60806" y="68638"/>
                    <a:pt x="56430" y="74473"/>
                    <a:pt x="51593" y="80077"/>
                  </a:cubicBezTo>
                  <a:lnTo>
                    <a:pt x="56123" y="81690"/>
                  </a:lnTo>
                  <a:cubicBezTo>
                    <a:pt x="55816" y="82688"/>
                    <a:pt x="54818" y="83456"/>
                    <a:pt x="53052" y="83762"/>
                  </a:cubicBezTo>
                  <a:lnTo>
                    <a:pt x="53052" y="142112"/>
                  </a:lnTo>
                  <a:lnTo>
                    <a:pt x="43071" y="142112"/>
                  </a:lnTo>
                  <a:lnTo>
                    <a:pt x="43071" y="89367"/>
                  </a:lnTo>
                  <a:cubicBezTo>
                    <a:pt x="38388" y="94050"/>
                    <a:pt x="33551" y="98580"/>
                    <a:pt x="28714" y="102265"/>
                  </a:cubicBezTo>
                  <a:cubicBezTo>
                    <a:pt x="27716" y="100960"/>
                    <a:pt x="26103" y="98887"/>
                    <a:pt x="24722" y="97122"/>
                  </a:cubicBezTo>
                  <a:cubicBezTo>
                    <a:pt x="21958" y="112784"/>
                    <a:pt x="17275" y="128216"/>
                    <a:pt x="9366" y="140961"/>
                  </a:cubicBezTo>
                  <a:cubicBezTo>
                    <a:pt x="7447" y="139041"/>
                    <a:pt x="2610" y="136431"/>
                    <a:pt x="0" y="135356"/>
                  </a:cubicBezTo>
                  <a:cubicBezTo>
                    <a:pt x="16123" y="109559"/>
                    <a:pt x="17581" y="73628"/>
                    <a:pt x="17581" y="47524"/>
                  </a:cubicBezTo>
                  <a:lnTo>
                    <a:pt x="17581" y="0"/>
                  </a:lnTo>
                  <a:lnTo>
                    <a:pt x="139271" y="0"/>
                  </a:lnTo>
                  <a:lnTo>
                    <a:pt x="139271" y="32092"/>
                  </a:lnTo>
                  <a:lnTo>
                    <a:pt x="90595" y="32092"/>
                  </a:lnTo>
                  <a:lnTo>
                    <a:pt x="96737" y="34165"/>
                  </a:lnTo>
                  <a:cubicBezTo>
                    <a:pt x="96123" y="35317"/>
                    <a:pt x="94818" y="35624"/>
                    <a:pt x="93359" y="35471"/>
                  </a:cubicBezTo>
                  <a:cubicBezTo>
                    <a:pt x="92207" y="37697"/>
                    <a:pt x="90979" y="40154"/>
                    <a:pt x="89674" y="42380"/>
                  </a:cubicBezTo>
                  <a:lnTo>
                    <a:pt x="149175" y="42380"/>
                  </a:lnTo>
                  <a:lnTo>
                    <a:pt x="149175" y="50135"/>
                  </a:lnTo>
                  <a:lnTo>
                    <a:pt x="84683" y="50135"/>
                  </a:lnTo>
                  <a:cubicBezTo>
                    <a:pt x="82764" y="53052"/>
                    <a:pt x="80461" y="55970"/>
                    <a:pt x="78388" y="58657"/>
                  </a:cubicBezTo>
                  <a:lnTo>
                    <a:pt x="138810" y="58657"/>
                  </a:lnTo>
                  <a:lnTo>
                    <a:pt x="138810" y="93974"/>
                  </a:lnTo>
                  <a:lnTo>
                    <a:pt x="102342" y="93974"/>
                  </a:lnTo>
                  <a:cubicBezTo>
                    <a:pt x="100576" y="96200"/>
                    <a:pt x="98810" y="98504"/>
                    <a:pt x="96737" y="100730"/>
                  </a:cubicBezTo>
                  <a:lnTo>
                    <a:pt x="130903" y="100730"/>
                  </a:lnTo>
                  <a:lnTo>
                    <a:pt x="132745" y="100269"/>
                  </a:lnTo>
                  <a:close/>
                  <a:moveTo>
                    <a:pt x="28407" y="47601"/>
                  </a:moveTo>
                  <a:cubicBezTo>
                    <a:pt x="28407" y="60807"/>
                    <a:pt x="27946" y="76930"/>
                    <a:pt x="25336" y="93052"/>
                  </a:cubicBezTo>
                  <a:cubicBezTo>
                    <a:pt x="37467" y="83532"/>
                    <a:pt x="49674" y="69482"/>
                    <a:pt x="55816" y="57582"/>
                  </a:cubicBezTo>
                  <a:lnTo>
                    <a:pt x="64338" y="60653"/>
                  </a:lnTo>
                  <a:cubicBezTo>
                    <a:pt x="71785" y="53359"/>
                    <a:pt x="79309" y="42764"/>
                    <a:pt x="84530" y="32092"/>
                  </a:cubicBezTo>
                  <a:lnTo>
                    <a:pt x="54741" y="32092"/>
                  </a:lnTo>
                  <a:lnTo>
                    <a:pt x="64415" y="35471"/>
                  </a:lnTo>
                  <a:cubicBezTo>
                    <a:pt x="63954" y="36469"/>
                    <a:pt x="62803" y="37083"/>
                    <a:pt x="61036" y="36776"/>
                  </a:cubicBezTo>
                  <a:cubicBezTo>
                    <a:pt x="55202" y="44991"/>
                    <a:pt x="44299" y="56277"/>
                    <a:pt x="35086" y="63571"/>
                  </a:cubicBezTo>
                  <a:cubicBezTo>
                    <a:pt x="33628" y="61805"/>
                    <a:pt x="30710" y="58427"/>
                    <a:pt x="28791" y="56968"/>
                  </a:cubicBezTo>
                  <a:cubicBezTo>
                    <a:pt x="37467" y="50519"/>
                    <a:pt x="47140" y="40384"/>
                    <a:pt x="52514" y="32169"/>
                  </a:cubicBezTo>
                  <a:lnTo>
                    <a:pt x="28484" y="32169"/>
                  </a:lnTo>
                  <a:lnTo>
                    <a:pt x="28484" y="47601"/>
                  </a:lnTo>
                  <a:close/>
                  <a:moveTo>
                    <a:pt x="128369" y="9060"/>
                  </a:moveTo>
                  <a:lnTo>
                    <a:pt x="28407" y="9060"/>
                  </a:lnTo>
                  <a:lnTo>
                    <a:pt x="28407" y="23263"/>
                  </a:lnTo>
                  <a:lnTo>
                    <a:pt x="128369" y="23263"/>
                  </a:lnTo>
                  <a:lnTo>
                    <a:pt x="128369" y="9060"/>
                  </a:lnTo>
                  <a:close/>
                  <a:moveTo>
                    <a:pt x="85144" y="64953"/>
                  </a:moveTo>
                  <a:lnTo>
                    <a:pt x="85144" y="73168"/>
                  </a:lnTo>
                  <a:lnTo>
                    <a:pt x="129137" y="73168"/>
                  </a:lnTo>
                  <a:lnTo>
                    <a:pt x="129137" y="64953"/>
                  </a:lnTo>
                  <a:lnTo>
                    <a:pt x="85144" y="64953"/>
                  </a:lnTo>
                  <a:close/>
                  <a:moveTo>
                    <a:pt x="85144" y="79310"/>
                  </a:moveTo>
                  <a:lnTo>
                    <a:pt x="85144" y="87678"/>
                  </a:lnTo>
                  <a:lnTo>
                    <a:pt x="129137" y="87678"/>
                  </a:lnTo>
                  <a:lnTo>
                    <a:pt x="129137" y="79310"/>
                  </a:lnTo>
                  <a:lnTo>
                    <a:pt x="85144" y="79310"/>
                  </a:lnTo>
                  <a:close/>
                  <a:moveTo>
                    <a:pt x="89520" y="107870"/>
                  </a:moveTo>
                  <a:lnTo>
                    <a:pt x="87908" y="109329"/>
                  </a:lnTo>
                  <a:cubicBezTo>
                    <a:pt x="92438" y="114012"/>
                    <a:pt x="98580" y="118235"/>
                    <a:pt x="105643" y="121613"/>
                  </a:cubicBezTo>
                  <a:cubicBezTo>
                    <a:pt x="113091" y="117928"/>
                    <a:pt x="119693" y="113244"/>
                    <a:pt x="124376" y="107947"/>
                  </a:cubicBezTo>
                  <a:lnTo>
                    <a:pt x="89520" y="1079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EFA978AC-E3EE-4065-B7B6-94C5218A51FF}"/>
                </a:ext>
              </a:extLst>
            </p:cNvPr>
            <p:cNvSpPr/>
            <p:nvPr/>
          </p:nvSpPr>
          <p:spPr>
            <a:xfrm>
              <a:off x="6412393" y="3092414"/>
              <a:ext cx="149712" cy="141344"/>
            </a:xfrm>
            <a:custGeom>
              <a:avLst/>
              <a:gdLst>
                <a:gd name="connsiteX0" fmla="*/ 25029 w 149712"/>
                <a:gd name="connsiteY0" fmla="*/ 9981 h 141344"/>
                <a:gd name="connsiteX1" fmla="*/ 25029 w 149712"/>
                <a:gd name="connsiteY1" fmla="*/ 48215 h 141344"/>
                <a:gd name="connsiteX2" fmla="*/ 9059 w 149712"/>
                <a:gd name="connsiteY2" fmla="*/ 141344 h 141344"/>
                <a:gd name="connsiteX3" fmla="*/ 0 w 149712"/>
                <a:gd name="connsiteY3" fmla="*/ 135893 h 141344"/>
                <a:gd name="connsiteX4" fmla="*/ 14664 w 149712"/>
                <a:gd name="connsiteY4" fmla="*/ 48062 h 141344"/>
                <a:gd name="connsiteX5" fmla="*/ 14664 w 149712"/>
                <a:gd name="connsiteY5" fmla="*/ 0 h 141344"/>
                <a:gd name="connsiteX6" fmla="*/ 148100 w 149712"/>
                <a:gd name="connsiteY6" fmla="*/ 0 h 141344"/>
                <a:gd name="connsiteX7" fmla="*/ 148100 w 149712"/>
                <a:gd name="connsiteY7" fmla="*/ 9981 h 141344"/>
                <a:gd name="connsiteX8" fmla="*/ 25029 w 149712"/>
                <a:gd name="connsiteY8" fmla="*/ 9981 h 141344"/>
                <a:gd name="connsiteX9" fmla="*/ 91286 w 149712"/>
                <a:gd name="connsiteY9" fmla="*/ 106872 h 141344"/>
                <a:gd name="connsiteX10" fmla="*/ 91286 w 149712"/>
                <a:gd name="connsiteY10" fmla="*/ 127678 h 141344"/>
                <a:gd name="connsiteX11" fmla="*/ 148868 w 149712"/>
                <a:gd name="connsiteY11" fmla="*/ 127678 h 141344"/>
                <a:gd name="connsiteX12" fmla="*/ 148868 w 149712"/>
                <a:gd name="connsiteY12" fmla="*/ 137659 h 141344"/>
                <a:gd name="connsiteX13" fmla="*/ 22802 w 149712"/>
                <a:gd name="connsiteY13" fmla="*/ 137659 h 141344"/>
                <a:gd name="connsiteX14" fmla="*/ 22802 w 149712"/>
                <a:gd name="connsiteY14" fmla="*/ 127678 h 141344"/>
                <a:gd name="connsiteX15" fmla="*/ 44376 w 149712"/>
                <a:gd name="connsiteY15" fmla="*/ 127678 h 141344"/>
                <a:gd name="connsiteX16" fmla="*/ 44376 w 149712"/>
                <a:gd name="connsiteY16" fmla="*/ 92054 h 141344"/>
                <a:gd name="connsiteX17" fmla="*/ 57735 w 149712"/>
                <a:gd name="connsiteY17" fmla="*/ 93052 h 141344"/>
                <a:gd name="connsiteX18" fmla="*/ 54511 w 149712"/>
                <a:gd name="connsiteY18" fmla="*/ 95125 h 141344"/>
                <a:gd name="connsiteX19" fmla="*/ 54511 w 149712"/>
                <a:gd name="connsiteY19" fmla="*/ 127678 h 141344"/>
                <a:gd name="connsiteX20" fmla="*/ 80768 w 149712"/>
                <a:gd name="connsiteY20" fmla="*/ 127678 h 141344"/>
                <a:gd name="connsiteX21" fmla="*/ 80768 w 149712"/>
                <a:gd name="connsiteY21" fmla="*/ 80000 h 141344"/>
                <a:gd name="connsiteX22" fmla="*/ 94434 w 149712"/>
                <a:gd name="connsiteY22" fmla="*/ 80768 h 141344"/>
                <a:gd name="connsiteX23" fmla="*/ 91210 w 149712"/>
                <a:gd name="connsiteY23" fmla="*/ 82995 h 141344"/>
                <a:gd name="connsiteX24" fmla="*/ 91210 w 149712"/>
                <a:gd name="connsiteY24" fmla="*/ 97198 h 141344"/>
                <a:gd name="connsiteX25" fmla="*/ 131670 w 149712"/>
                <a:gd name="connsiteY25" fmla="*/ 97198 h 141344"/>
                <a:gd name="connsiteX26" fmla="*/ 131670 w 149712"/>
                <a:gd name="connsiteY26" fmla="*/ 106872 h 141344"/>
                <a:gd name="connsiteX27" fmla="*/ 91286 w 149712"/>
                <a:gd name="connsiteY27" fmla="*/ 106872 h 141344"/>
                <a:gd name="connsiteX28" fmla="*/ 61344 w 149712"/>
                <a:gd name="connsiteY28" fmla="*/ 82841 h 141344"/>
                <a:gd name="connsiteX29" fmla="*/ 51977 w 149712"/>
                <a:gd name="connsiteY29" fmla="*/ 82841 h 141344"/>
                <a:gd name="connsiteX30" fmla="*/ 51977 w 149712"/>
                <a:gd name="connsiteY30" fmla="*/ 51747 h 141344"/>
                <a:gd name="connsiteX31" fmla="*/ 32783 w 149712"/>
                <a:gd name="connsiteY31" fmla="*/ 78695 h 141344"/>
                <a:gd name="connsiteX32" fmla="*/ 26334 w 149712"/>
                <a:gd name="connsiteY32" fmla="*/ 71939 h 141344"/>
                <a:gd name="connsiteX33" fmla="*/ 49367 w 149712"/>
                <a:gd name="connsiteY33" fmla="*/ 39847 h 141344"/>
                <a:gd name="connsiteX34" fmla="*/ 30480 w 149712"/>
                <a:gd name="connsiteY34" fmla="*/ 39847 h 141344"/>
                <a:gd name="connsiteX35" fmla="*/ 30480 w 149712"/>
                <a:gd name="connsiteY35" fmla="*/ 30941 h 141344"/>
                <a:gd name="connsiteX36" fmla="*/ 51900 w 149712"/>
                <a:gd name="connsiteY36" fmla="*/ 30941 h 141344"/>
                <a:gd name="connsiteX37" fmla="*/ 51900 w 149712"/>
                <a:gd name="connsiteY37" fmla="*/ 14511 h 141344"/>
                <a:gd name="connsiteX38" fmla="*/ 64184 w 149712"/>
                <a:gd name="connsiteY38" fmla="*/ 15355 h 141344"/>
                <a:gd name="connsiteX39" fmla="*/ 61267 w 149712"/>
                <a:gd name="connsiteY39" fmla="*/ 17428 h 141344"/>
                <a:gd name="connsiteX40" fmla="*/ 61267 w 149712"/>
                <a:gd name="connsiteY40" fmla="*/ 30941 h 141344"/>
                <a:gd name="connsiteX41" fmla="*/ 80615 w 149712"/>
                <a:gd name="connsiteY41" fmla="*/ 30941 h 141344"/>
                <a:gd name="connsiteX42" fmla="*/ 80615 w 149712"/>
                <a:gd name="connsiteY42" fmla="*/ 39847 h 141344"/>
                <a:gd name="connsiteX43" fmla="*/ 61267 w 149712"/>
                <a:gd name="connsiteY43" fmla="*/ 39847 h 141344"/>
                <a:gd name="connsiteX44" fmla="*/ 61267 w 149712"/>
                <a:gd name="connsiteY44" fmla="*/ 44223 h 141344"/>
                <a:gd name="connsiteX45" fmla="*/ 80307 w 149712"/>
                <a:gd name="connsiteY45" fmla="*/ 58887 h 141344"/>
                <a:gd name="connsiteX46" fmla="*/ 74472 w 149712"/>
                <a:gd name="connsiteY46" fmla="*/ 66334 h 141344"/>
                <a:gd name="connsiteX47" fmla="*/ 61267 w 149712"/>
                <a:gd name="connsiteY47" fmla="*/ 53590 h 141344"/>
                <a:gd name="connsiteX48" fmla="*/ 61267 w 149712"/>
                <a:gd name="connsiteY48" fmla="*/ 82841 h 141344"/>
                <a:gd name="connsiteX49" fmla="*/ 118081 w 149712"/>
                <a:gd name="connsiteY49" fmla="*/ 82841 h 141344"/>
                <a:gd name="connsiteX50" fmla="*/ 108714 w 149712"/>
                <a:gd name="connsiteY50" fmla="*/ 82841 h 141344"/>
                <a:gd name="connsiteX51" fmla="*/ 108714 w 149712"/>
                <a:gd name="connsiteY51" fmla="*/ 47217 h 141344"/>
                <a:gd name="connsiteX52" fmla="*/ 84530 w 149712"/>
                <a:gd name="connsiteY52" fmla="*/ 77390 h 141344"/>
                <a:gd name="connsiteX53" fmla="*/ 78081 w 149712"/>
                <a:gd name="connsiteY53" fmla="*/ 70327 h 141344"/>
                <a:gd name="connsiteX54" fmla="*/ 104338 w 149712"/>
                <a:gd name="connsiteY54" fmla="*/ 39847 h 141344"/>
                <a:gd name="connsiteX55" fmla="*/ 86142 w 149712"/>
                <a:gd name="connsiteY55" fmla="*/ 39847 h 141344"/>
                <a:gd name="connsiteX56" fmla="*/ 86142 w 149712"/>
                <a:gd name="connsiteY56" fmla="*/ 30941 h 141344"/>
                <a:gd name="connsiteX57" fmla="*/ 108714 w 149712"/>
                <a:gd name="connsiteY57" fmla="*/ 30941 h 141344"/>
                <a:gd name="connsiteX58" fmla="*/ 108714 w 149712"/>
                <a:gd name="connsiteY58" fmla="*/ 14511 h 141344"/>
                <a:gd name="connsiteX59" fmla="*/ 121152 w 149712"/>
                <a:gd name="connsiteY59" fmla="*/ 15355 h 141344"/>
                <a:gd name="connsiteX60" fmla="*/ 118081 w 149712"/>
                <a:gd name="connsiteY60" fmla="*/ 17428 h 141344"/>
                <a:gd name="connsiteX61" fmla="*/ 118081 w 149712"/>
                <a:gd name="connsiteY61" fmla="*/ 30941 h 141344"/>
                <a:gd name="connsiteX62" fmla="*/ 145029 w 149712"/>
                <a:gd name="connsiteY62" fmla="*/ 30941 h 141344"/>
                <a:gd name="connsiteX63" fmla="*/ 145029 w 149712"/>
                <a:gd name="connsiteY63" fmla="*/ 39847 h 141344"/>
                <a:gd name="connsiteX64" fmla="*/ 122457 w 149712"/>
                <a:gd name="connsiteY64" fmla="*/ 39847 h 141344"/>
                <a:gd name="connsiteX65" fmla="*/ 149713 w 149712"/>
                <a:gd name="connsiteY65" fmla="*/ 69789 h 141344"/>
                <a:gd name="connsiteX66" fmla="*/ 143110 w 149712"/>
                <a:gd name="connsiteY66" fmla="*/ 77390 h 141344"/>
                <a:gd name="connsiteX67" fmla="*/ 118158 w 149712"/>
                <a:gd name="connsiteY67" fmla="*/ 48062 h 141344"/>
                <a:gd name="connsiteX68" fmla="*/ 118158 w 149712"/>
                <a:gd name="connsiteY68" fmla="*/ 82841 h 14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9712" h="141344">
                  <a:moveTo>
                    <a:pt x="25029" y="9981"/>
                  </a:moveTo>
                  <a:lnTo>
                    <a:pt x="25029" y="48215"/>
                  </a:lnTo>
                  <a:cubicBezTo>
                    <a:pt x="25029" y="75164"/>
                    <a:pt x="23109" y="114319"/>
                    <a:pt x="9059" y="141344"/>
                  </a:cubicBezTo>
                  <a:cubicBezTo>
                    <a:pt x="7140" y="139578"/>
                    <a:pt x="2764" y="136968"/>
                    <a:pt x="0" y="135893"/>
                  </a:cubicBezTo>
                  <a:cubicBezTo>
                    <a:pt x="13512" y="110097"/>
                    <a:pt x="14664" y="74012"/>
                    <a:pt x="14664" y="48062"/>
                  </a:cubicBezTo>
                  <a:lnTo>
                    <a:pt x="14664" y="0"/>
                  </a:lnTo>
                  <a:lnTo>
                    <a:pt x="148100" y="0"/>
                  </a:lnTo>
                  <a:lnTo>
                    <a:pt x="148100" y="9981"/>
                  </a:lnTo>
                  <a:lnTo>
                    <a:pt x="25029" y="9981"/>
                  </a:lnTo>
                  <a:close/>
                  <a:moveTo>
                    <a:pt x="91286" y="106872"/>
                  </a:moveTo>
                  <a:lnTo>
                    <a:pt x="91286" y="127678"/>
                  </a:lnTo>
                  <a:lnTo>
                    <a:pt x="148868" y="127678"/>
                  </a:lnTo>
                  <a:lnTo>
                    <a:pt x="148868" y="137659"/>
                  </a:lnTo>
                  <a:lnTo>
                    <a:pt x="22802" y="137659"/>
                  </a:lnTo>
                  <a:lnTo>
                    <a:pt x="22802" y="127678"/>
                  </a:lnTo>
                  <a:lnTo>
                    <a:pt x="44376" y="127678"/>
                  </a:lnTo>
                  <a:lnTo>
                    <a:pt x="44376" y="92054"/>
                  </a:lnTo>
                  <a:lnTo>
                    <a:pt x="57735" y="93052"/>
                  </a:lnTo>
                  <a:cubicBezTo>
                    <a:pt x="57582" y="94204"/>
                    <a:pt x="56584" y="94972"/>
                    <a:pt x="54511" y="95125"/>
                  </a:cubicBezTo>
                  <a:lnTo>
                    <a:pt x="54511" y="127678"/>
                  </a:lnTo>
                  <a:lnTo>
                    <a:pt x="80768" y="127678"/>
                  </a:lnTo>
                  <a:lnTo>
                    <a:pt x="80768" y="80000"/>
                  </a:lnTo>
                  <a:lnTo>
                    <a:pt x="94434" y="80768"/>
                  </a:lnTo>
                  <a:cubicBezTo>
                    <a:pt x="94280" y="81920"/>
                    <a:pt x="93282" y="82687"/>
                    <a:pt x="91210" y="82995"/>
                  </a:cubicBezTo>
                  <a:lnTo>
                    <a:pt x="91210" y="97198"/>
                  </a:lnTo>
                  <a:lnTo>
                    <a:pt x="131670" y="97198"/>
                  </a:lnTo>
                  <a:lnTo>
                    <a:pt x="131670" y="106872"/>
                  </a:lnTo>
                  <a:lnTo>
                    <a:pt x="91286" y="106872"/>
                  </a:lnTo>
                  <a:close/>
                  <a:moveTo>
                    <a:pt x="61344" y="82841"/>
                  </a:moveTo>
                  <a:lnTo>
                    <a:pt x="51977" y="82841"/>
                  </a:lnTo>
                  <a:lnTo>
                    <a:pt x="51977" y="51747"/>
                  </a:lnTo>
                  <a:cubicBezTo>
                    <a:pt x="46679" y="62726"/>
                    <a:pt x="39693" y="72707"/>
                    <a:pt x="32783" y="78695"/>
                  </a:cubicBezTo>
                  <a:cubicBezTo>
                    <a:pt x="31324" y="76622"/>
                    <a:pt x="28253" y="73551"/>
                    <a:pt x="26334" y="71939"/>
                  </a:cubicBezTo>
                  <a:cubicBezTo>
                    <a:pt x="34856" y="65336"/>
                    <a:pt x="43916" y="52438"/>
                    <a:pt x="49367" y="39847"/>
                  </a:cubicBezTo>
                  <a:lnTo>
                    <a:pt x="30480" y="39847"/>
                  </a:lnTo>
                  <a:lnTo>
                    <a:pt x="30480" y="30941"/>
                  </a:lnTo>
                  <a:lnTo>
                    <a:pt x="51900" y="30941"/>
                  </a:lnTo>
                  <a:lnTo>
                    <a:pt x="51900" y="14511"/>
                  </a:lnTo>
                  <a:lnTo>
                    <a:pt x="64184" y="15355"/>
                  </a:lnTo>
                  <a:cubicBezTo>
                    <a:pt x="64031" y="16507"/>
                    <a:pt x="63186" y="17275"/>
                    <a:pt x="61267" y="17428"/>
                  </a:cubicBezTo>
                  <a:lnTo>
                    <a:pt x="61267" y="30941"/>
                  </a:lnTo>
                  <a:lnTo>
                    <a:pt x="80615" y="30941"/>
                  </a:lnTo>
                  <a:lnTo>
                    <a:pt x="80615" y="39847"/>
                  </a:lnTo>
                  <a:lnTo>
                    <a:pt x="61267" y="39847"/>
                  </a:lnTo>
                  <a:lnTo>
                    <a:pt x="61267" y="44223"/>
                  </a:lnTo>
                  <a:cubicBezTo>
                    <a:pt x="65797" y="47447"/>
                    <a:pt x="77390" y="56277"/>
                    <a:pt x="80307" y="58887"/>
                  </a:cubicBezTo>
                  <a:lnTo>
                    <a:pt x="74472" y="66334"/>
                  </a:lnTo>
                  <a:cubicBezTo>
                    <a:pt x="71862" y="63417"/>
                    <a:pt x="66104" y="57966"/>
                    <a:pt x="61267" y="53590"/>
                  </a:cubicBezTo>
                  <a:lnTo>
                    <a:pt x="61267" y="82841"/>
                  </a:lnTo>
                  <a:close/>
                  <a:moveTo>
                    <a:pt x="118081" y="82841"/>
                  </a:moveTo>
                  <a:lnTo>
                    <a:pt x="108714" y="82841"/>
                  </a:lnTo>
                  <a:lnTo>
                    <a:pt x="108714" y="47217"/>
                  </a:lnTo>
                  <a:cubicBezTo>
                    <a:pt x="102265" y="59348"/>
                    <a:pt x="93052" y="70941"/>
                    <a:pt x="84530" y="77390"/>
                  </a:cubicBezTo>
                  <a:cubicBezTo>
                    <a:pt x="82918" y="75164"/>
                    <a:pt x="80154" y="72092"/>
                    <a:pt x="78081" y="70327"/>
                  </a:cubicBezTo>
                  <a:cubicBezTo>
                    <a:pt x="87755" y="64338"/>
                    <a:pt x="98042" y="51977"/>
                    <a:pt x="104338" y="39847"/>
                  </a:cubicBezTo>
                  <a:lnTo>
                    <a:pt x="86142" y="39847"/>
                  </a:lnTo>
                  <a:lnTo>
                    <a:pt x="86142" y="30941"/>
                  </a:lnTo>
                  <a:lnTo>
                    <a:pt x="108714" y="30941"/>
                  </a:lnTo>
                  <a:lnTo>
                    <a:pt x="108714" y="14511"/>
                  </a:lnTo>
                  <a:lnTo>
                    <a:pt x="121152" y="15355"/>
                  </a:lnTo>
                  <a:cubicBezTo>
                    <a:pt x="120998" y="16507"/>
                    <a:pt x="120154" y="17275"/>
                    <a:pt x="118081" y="17428"/>
                  </a:cubicBezTo>
                  <a:lnTo>
                    <a:pt x="118081" y="30941"/>
                  </a:lnTo>
                  <a:lnTo>
                    <a:pt x="145029" y="30941"/>
                  </a:lnTo>
                  <a:lnTo>
                    <a:pt x="145029" y="39847"/>
                  </a:lnTo>
                  <a:lnTo>
                    <a:pt x="122457" y="39847"/>
                  </a:lnTo>
                  <a:cubicBezTo>
                    <a:pt x="128446" y="52284"/>
                    <a:pt x="138734" y="64184"/>
                    <a:pt x="149713" y="69789"/>
                  </a:cubicBezTo>
                  <a:cubicBezTo>
                    <a:pt x="147486" y="71555"/>
                    <a:pt x="144569" y="74933"/>
                    <a:pt x="143110" y="77390"/>
                  </a:cubicBezTo>
                  <a:cubicBezTo>
                    <a:pt x="133436" y="71248"/>
                    <a:pt x="124376" y="60269"/>
                    <a:pt x="118158" y="48062"/>
                  </a:cubicBezTo>
                  <a:lnTo>
                    <a:pt x="118158" y="8284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0B39F44B-C8D0-4C5A-8512-561B0FEBE80D}"/>
                </a:ext>
              </a:extLst>
            </p:cNvPr>
            <p:cNvSpPr/>
            <p:nvPr/>
          </p:nvSpPr>
          <p:spPr>
            <a:xfrm>
              <a:off x="6577845" y="3087885"/>
              <a:ext cx="135585" cy="139424"/>
            </a:xfrm>
            <a:custGeom>
              <a:avLst/>
              <a:gdLst>
                <a:gd name="connsiteX0" fmla="*/ 135586 w 135585"/>
                <a:gd name="connsiteY0" fmla="*/ 65413 h 139424"/>
                <a:gd name="connsiteX1" fmla="*/ 134588 w 135585"/>
                <a:gd name="connsiteY1" fmla="*/ 65720 h 139424"/>
                <a:gd name="connsiteX2" fmla="*/ 132131 w 135585"/>
                <a:gd name="connsiteY2" fmla="*/ 64722 h 139424"/>
                <a:gd name="connsiteX3" fmla="*/ 88599 w 135585"/>
                <a:gd name="connsiteY3" fmla="*/ 81152 h 139424"/>
                <a:gd name="connsiteX4" fmla="*/ 89060 w 135585"/>
                <a:gd name="connsiteY4" fmla="*/ 93743 h 139424"/>
                <a:gd name="connsiteX5" fmla="*/ 88599 w 135585"/>
                <a:gd name="connsiteY5" fmla="*/ 111018 h 139424"/>
                <a:gd name="connsiteX6" fmla="*/ 76853 w 135585"/>
                <a:gd name="connsiteY6" fmla="*/ 111632 h 139424"/>
                <a:gd name="connsiteX7" fmla="*/ 77697 w 135585"/>
                <a:gd name="connsiteY7" fmla="*/ 92131 h 139424"/>
                <a:gd name="connsiteX8" fmla="*/ 77543 w 135585"/>
                <a:gd name="connsiteY8" fmla="*/ 85682 h 139424"/>
                <a:gd name="connsiteX9" fmla="*/ 44530 w 135585"/>
                <a:gd name="connsiteY9" fmla="*/ 115010 h 139424"/>
                <a:gd name="connsiteX10" fmla="*/ 77927 w 135585"/>
                <a:gd name="connsiteY10" fmla="*/ 128906 h 139424"/>
                <a:gd name="connsiteX11" fmla="*/ 118388 w 135585"/>
                <a:gd name="connsiteY11" fmla="*/ 127294 h 139424"/>
                <a:gd name="connsiteX12" fmla="*/ 118542 w 135585"/>
                <a:gd name="connsiteY12" fmla="*/ 138120 h 139424"/>
                <a:gd name="connsiteX13" fmla="*/ 77927 w 135585"/>
                <a:gd name="connsiteY13" fmla="*/ 139425 h 139424"/>
                <a:gd name="connsiteX14" fmla="*/ 33244 w 135585"/>
                <a:gd name="connsiteY14" fmla="*/ 115548 h 139424"/>
                <a:gd name="connsiteX15" fmla="*/ 76085 w 135585"/>
                <a:gd name="connsiteY15" fmla="*/ 75547 h 139424"/>
                <a:gd name="connsiteX16" fmla="*/ 64184 w 135585"/>
                <a:gd name="connsiteY16" fmla="*/ 60423 h 139424"/>
                <a:gd name="connsiteX17" fmla="*/ 25643 w 135585"/>
                <a:gd name="connsiteY17" fmla="*/ 83148 h 139424"/>
                <a:gd name="connsiteX18" fmla="*/ 7908 w 135585"/>
                <a:gd name="connsiteY18" fmla="*/ 100730 h 139424"/>
                <a:gd name="connsiteX19" fmla="*/ 0 w 135585"/>
                <a:gd name="connsiteY19" fmla="*/ 92822 h 139424"/>
                <a:gd name="connsiteX20" fmla="*/ 40614 w 135585"/>
                <a:gd name="connsiteY20" fmla="*/ 33321 h 139424"/>
                <a:gd name="connsiteX21" fmla="*/ 31555 w 135585"/>
                <a:gd name="connsiteY21" fmla="*/ 33474 h 139424"/>
                <a:gd name="connsiteX22" fmla="*/ 4606 w 135585"/>
                <a:gd name="connsiteY22" fmla="*/ 33474 h 139424"/>
                <a:gd name="connsiteX23" fmla="*/ 4606 w 135585"/>
                <a:gd name="connsiteY23" fmla="*/ 23033 h 139424"/>
                <a:gd name="connsiteX24" fmla="*/ 32476 w 135585"/>
                <a:gd name="connsiteY24" fmla="*/ 23186 h 139424"/>
                <a:gd name="connsiteX25" fmla="*/ 43455 w 135585"/>
                <a:gd name="connsiteY25" fmla="*/ 23033 h 139424"/>
                <a:gd name="connsiteX26" fmla="*/ 47831 w 135585"/>
                <a:gd name="connsiteY26" fmla="*/ 0 h 139424"/>
                <a:gd name="connsiteX27" fmla="*/ 63647 w 135585"/>
                <a:gd name="connsiteY27" fmla="*/ 1919 h 139424"/>
                <a:gd name="connsiteX28" fmla="*/ 59578 w 135585"/>
                <a:gd name="connsiteY28" fmla="*/ 4837 h 139424"/>
                <a:gd name="connsiteX29" fmla="*/ 55509 w 135585"/>
                <a:gd name="connsiteY29" fmla="*/ 22726 h 139424"/>
                <a:gd name="connsiteX30" fmla="*/ 110941 w 135585"/>
                <a:gd name="connsiteY30" fmla="*/ 13359 h 139424"/>
                <a:gd name="connsiteX31" fmla="*/ 112861 w 135585"/>
                <a:gd name="connsiteY31" fmla="*/ 24184 h 139424"/>
                <a:gd name="connsiteX32" fmla="*/ 52438 w 135585"/>
                <a:gd name="connsiteY32" fmla="*/ 33244 h 139424"/>
                <a:gd name="connsiteX33" fmla="*/ 40845 w 135585"/>
                <a:gd name="connsiteY33" fmla="*/ 60499 h 139424"/>
                <a:gd name="connsiteX34" fmla="*/ 40998 w 135585"/>
                <a:gd name="connsiteY34" fmla="*/ 60499 h 139424"/>
                <a:gd name="connsiteX35" fmla="*/ 66948 w 135585"/>
                <a:gd name="connsiteY35" fmla="*/ 49981 h 139424"/>
                <a:gd name="connsiteX36" fmla="*/ 86910 w 135585"/>
                <a:gd name="connsiteY36" fmla="*/ 70941 h 139424"/>
                <a:gd name="connsiteX37" fmla="*/ 130442 w 135585"/>
                <a:gd name="connsiteY37" fmla="*/ 53206 h 139424"/>
                <a:gd name="connsiteX38" fmla="*/ 135586 w 135585"/>
                <a:gd name="connsiteY38" fmla="*/ 65413 h 13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585" h="139424">
                  <a:moveTo>
                    <a:pt x="135586" y="65413"/>
                  </a:moveTo>
                  <a:cubicBezTo>
                    <a:pt x="135279" y="65566"/>
                    <a:pt x="134972" y="65720"/>
                    <a:pt x="134588" y="65720"/>
                  </a:cubicBezTo>
                  <a:cubicBezTo>
                    <a:pt x="133590" y="65720"/>
                    <a:pt x="132822" y="65259"/>
                    <a:pt x="132131" y="64722"/>
                  </a:cubicBezTo>
                  <a:cubicBezTo>
                    <a:pt x="119847" y="68791"/>
                    <a:pt x="101958" y="75394"/>
                    <a:pt x="88599" y="81152"/>
                  </a:cubicBezTo>
                  <a:cubicBezTo>
                    <a:pt x="88907" y="84837"/>
                    <a:pt x="89060" y="89060"/>
                    <a:pt x="89060" y="93743"/>
                  </a:cubicBezTo>
                  <a:cubicBezTo>
                    <a:pt x="89060" y="98887"/>
                    <a:pt x="88907" y="104722"/>
                    <a:pt x="88599" y="111018"/>
                  </a:cubicBezTo>
                  <a:lnTo>
                    <a:pt x="76853" y="111632"/>
                  </a:lnTo>
                  <a:cubicBezTo>
                    <a:pt x="77313" y="105797"/>
                    <a:pt x="77697" y="98427"/>
                    <a:pt x="77697" y="92131"/>
                  </a:cubicBezTo>
                  <a:cubicBezTo>
                    <a:pt x="77697" y="89674"/>
                    <a:pt x="77697" y="87448"/>
                    <a:pt x="77543" y="85682"/>
                  </a:cubicBezTo>
                  <a:cubicBezTo>
                    <a:pt x="59348" y="94588"/>
                    <a:pt x="44530" y="105336"/>
                    <a:pt x="44530" y="115010"/>
                  </a:cubicBezTo>
                  <a:cubicBezTo>
                    <a:pt x="44530" y="124377"/>
                    <a:pt x="55662" y="128906"/>
                    <a:pt x="77927" y="128906"/>
                  </a:cubicBezTo>
                  <a:cubicBezTo>
                    <a:pt x="93590" y="128906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7" y="139425"/>
                  </a:cubicBezTo>
                  <a:cubicBezTo>
                    <a:pt x="46987" y="139425"/>
                    <a:pt x="33244" y="132054"/>
                    <a:pt x="33244" y="115548"/>
                  </a:cubicBezTo>
                  <a:cubicBezTo>
                    <a:pt x="33244" y="101344"/>
                    <a:pt x="51977" y="87678"/>
                    <a:pt x="76085" y="75547"/>
                  </a:cubicBezTo>
                  <a:cubicBezTo>
                    <a:pt x="75087" y="65413"/>
                    <a:pt x="70634" y="60423"/>
                    <a:pt x="64184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8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8"/>
                    <a:pt x="31248" y="65106"/>
                    <a:pt x="40614" y="33321"/>
                  </a:cubicBezTo>
                  <a:lnTo>
                    <a:pt x="31555" y="33474"/>
                  </a:lnTo>
                  <a:lnTo>
                    <a:pt x="4606" y="33474"/>
                  </a:lnTo>
                  <a:lnTo>
                    <a:pt x="4606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5"/>
                    <a:pt x="46680" y="8676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578" y="4837"/>
                  </a:cubicBezTo>
                  <a:cubicBezTo>
                    <a:pt x="58426" y="11286"/>
                    <a:pt x="56968" y="16891"/>
                    <a:pt x="55509" y="22726"/>
                  </a:cubicBezTo>
                  <a:cubicBezTo>
                    <a:pt x="66488" y="22572"/>
                    <a:pt x="89981" y="19962"/>
                    <a:pt x="110941" y="13359"/>
                  </a:cubicBezTo>
                  <a:lnTo>
                    <a:pt x="112861" y="24184"/>
                  </a:lnTo>
                  <a:cubicBezTo>
                    <a:pt x="92745" y="30480"/>
                    <a:pt x="68407" y="32706"/>
                    <a:pt x="52438" y="33244"/>
                  </a:cubicBezTo>
                  <a:cubicBezTo>
                    <a:pt x="48599" y="45298"/>
                    <a:pt x="44530" y="54972"/>
                    <a:pt x="40845" y="60499"/>
                  </a:cubicBezTo>
                  <a:lnTo>
                    <a:pt x="40998" y="60499"/>
                  </a:lnTo>
                  <a:cubicBezTo>
                    <a:pt x="48062" y="54204"/>
                    <a:pt x="58733" y="49981"/>
                    <a:pt x="66948" y="49981"/>
                  </a:cubicBezTo>
                  <a:cubicBezTo>
                    <a:pt x="77927" y="49981"/>
                    <a:pt x="84837" y="57889"/>
                    <a:pt x="86910" y="70941"/>
                  </a:cubicBezTo>
                  <a:cubicBezTo>
                    <a:pt x="100423" y="64799"/>
                    <a:pt x="117544" y="58196"/>
                    <a:pt x="130442" y="53206"/>
                  </a:cubicBezTo>
                  <a:lnTo>
                    <a:pt x="135586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4F4C7621-F8F0-49B0-BC9E-A43DF80E5860}"/>
                </a:ext>
              </a:extLst>
            </p:cNvPr>
            <p:cNvSpPr/>
            <p:nvPr/>
          </p:nvSpPr>
          <p:spPr>
            <a:xfrm>
              <a:off x="6729400" y="3083431"/>
              <a:ext cx="149329" cy="150710"/>
            </a:xfrm>
            <a:custGeom>
              <a:avLst/>
              <a:gdLst>
                <a:gd name="connsiteX0" fmla="*/ 38388 w 149329"/>
                <a:gd name="connsiteY0" fmla="*/ 39924 h 150710"/>
                <a:gd name="connsiteX1" fmla="*/ 30480 w 149329"/>
                <a:gd name="connsiteY1" fmla="*/ 22649 h 150710"/>
                <a:gd name="connsiteX2" fmla="*/ 22726 w 149329"/>
                <a:gd name="connsiteY2" fmla="*/ 22649 h 150710"/>
                <a:gd name="connsiteX3" fmla="*/ 8061 w 149329"/>
                <a:gd name="connsiteY3" fmla="*/ 40384 h 150710"/>
                <a:gd name="connsiteX4" fmla="*/ 0 w 149329"/>
                <a:gd name="connsiteY4" fmla="*/ 34549 h 150710"/>
                <a:gd name="connsiteX5" fmla="*/ 23186 w 149329"/>
                <a:gd name="connsiteY5" fmla="*/ 77 h 150710"/>
                <a:gd name="connsiteX6" fmla="*/ 35624 w 149329"/>
                <a:gd name="connsiteY6" fmla="*/ 4299 h 150710"/>
                <a:gd name="connsiteX7" fmla="*/ 32246 w 149329"/>
                <a:gd name="connsiteY7" fmla="*/ 5605 h 150710"/>
                <a:gd name="connsiteX8" fmla="*/ 28253 w 149329"/>
                <a:gd name="connsiteY8" fmla="*/ 13666 h 150710"/>
                <a:gd name="connsiteX9" fmla="*/ 72706 w 149329"/>
                <a:gd name="connsiteY9" fmla="*/ 13666 h 150710"/>
                <a:gd name="connsiteX10" fmla="*/ 72706 w 149329"/>
                <a:gd name="connsiteY10" fmla="*/ 22726 h 150710"/>
                <a:gd name="connsiteX11" fmla="*/ 41459 w 149329"/>
                <a:gd name="connsiteY11" fmla="*/ 22726 h 150710"/>
                <a:gd name="connsiteX12" fmla="*/ 48369 w 149329"/>
                <a:gd name="connsiteY12" fmla="*/ 37083 h 150710"/>
                <a:gd name="connsiteX13" fmla="*/ 38388 w 149329"/>
                <a:gd name="connsiteY13" fmla="*/ 39924 h 150710"/>
                <a:gd name="connsiteX14" fmla="*/ 149329 w 149329"/>
                <a:gd name="connsiteY14" fmla="*/ 13589 h 150710"/>
                <a:gd name="connsiteX15" fmla="*/ 149329 w 149329"/>
                <a:gd name="connsiteY15" fmla="*/ 22649 h 150710"/>
                <a:gd name="connsiteX16" fmla="*/ 111786 w 149329"/>
                <a:gd name="connsiteY16" fmla="*/ 22649 h 150710"/>
                <a:gd name="connsiteX17" fmla="*/ 120999 w 149329"/>
                <a:gd name="connsiteY17" fmla="*/ 36853 h 150710"/>
                <a:gd name="connsiteX18" fmla="*/ 111325 w 149329"/>
                <a:gd name="connsiteY18" fmla="*/ 40231 h 150710"/>
                <a:gd name="connsiteX19" fmla="*/ 99885 w 149329"/>
                <a:gd name="connsiteY19" fmla="*/ 22649 h 150710"/>
                <a:gd name="connsiteX20" fmla="*/ 85835 w 149329"/>
                <a:gd name="connsiteY20" fmla="*/ 22649 h 150710"/>
                <a:gd name="connsiteX21" fmla="*/ 75701 w 149329"/>
                <a:gd name="connsiteY21" fmla="*/ 34088 h 150710"/>
                <a:gd name="connsiteX22" fmla="*/ 82995 w 149329"/>
                <a:gd name="connsiteY22" fmla="*/ 34549 h 150710"/>
                <a:gd name="connsiteX23" fmla="*/ 79923 w 149329"/>
                <a:gd name="connsiteY23" fmla="*/ 36622 h 150710"/>
                <a:gd name="connsiteX24" fmla="*/ 79923 w 149329"/>
                <a:gd name="connsiteY24" fmla="*/ 46756 h 150710"/>
                <a:gd name="connsiteX25" fmla="*/ 144108 w 149329"/>
                <a:gd name="connsiteY25" fmla="*/ 46756 h 150710"/>
                <a:gd name="connsiteX26" fmla="*/ 144108 w 149329"/>
                <a:gd name="connsiteY26" fmla="*/ 77236 h 150710"/>
                <a:gd name="connsiteX27" fmla="*/ 133513 w 149329"/>
                <a:gd name="connsiteY27" fmla="*/ 77236 h 150710"/>
                <a:gd name="connsiteX28" fmla="*/ 133513 w 149329"/>
                <a:gd name="connsiteY28" fmla="*/ 55509 h 150710"/>
                <a:gd name="connsiteX29" fmla="*/ 17428 w 149329"/>
                <a:gd name="connsiteY29" fmla="*/ 55509 h 150710"/>
                <a:gd name="connsiteX30" fmla="*/ 17428 w 149329"/>
                <a:gd name="connsiteY30" fmla="*/ 77236 h 150710"/>
                <a:gd name="connsiteX31" fmla="*/ 7140 w 149329"/>
                <a:gd name="connsiteY31" fmla="*/ 77236 h 150710"/>
                <a:gd name="connsiteX32" fmla="*/ 7140 w 149329"/>
                <a:gd name="connsiteY32" fmla="*/ 46756 h 150710"/>
                <a:gd name="connsiteX33" fmla="*/ 69329 w 149329"/>
                <a:gd name="connsiteY33" fmla="*/ 46756 h 150710"/>
                <a:gd name="connsiteX34" fmla="*/ 69329 w 149329"/>
                <a:gd name="connsiteY34" fmla="*/ 37390 h 150710"/>
                <a:gd name="connsiteX35" fmla="*/ 61958 w 149329"/>
                <a:gd name="connsiteY35" fmla="*/ 33014 h 150710"/>
                <a:gd name="connsiteX36" fmla="*/ 87294 w 149329"/>
                <a:gd name="connsiteY36" fmla="*/ 0 h 150710"/>
                <a:gd name="connsiteX37" fmla="*/ 99885 w 149329"/>
                <a:gd name="connsiteY37" fmla="*/ 3839 h 150710"/>
                <a:gd name="connsiteX38" fmla="*/ 96507 w 149329"/>
                <a:gd name="connsiteY38" fmla="*/ 5298 h 150710"/>
                <a:gd name="connsiteX39" fmla="*/ 92131 w 149329"/>
                <a:gd name="connsiteY39" fmla="*/ 13513 h 150710"/>
                <a:gd name="connsiteX40" fmla="*/ 149329 w 149329"/>
                <a:gd name="connsiteY40" fmla="*/ 13513 h 150710"/>
                <a:gd name="connsiteX41" fmla="*/ 40691 w 149329"/>
                <a:gd name="connsiteY41" fmla="*/ 98427 h 150710"/>
                <a:gd name="connsiteX42" fmla="*/ 40691 w 149329"/>
                <a:gd name="connsiteY42" fmla="*/ 110481 h 150710"/>
                <a:gd name="connsiteX43" fmla="*/ 130673 w 149329"/>
                <a:gd name="connsiteY43" fmla="*/ 110481 h 150710"/>
                <a:gd name="connsiteX44" fmla="*/ 130673 w 149329"/>
                <a:gd name="connsiteY44" fmla="*/ 150327 h 150710"/>
                <a:gd name="connsiteX45" fmla="*/ 119847 w 149329"/>
                <a:gd name="connsiteY45" fmla="*/ 150327 h 150710"/>
                <a:gd name="connsiteX46" fmla="*/ 119847 w 149329"/>
                <a:gd name="connsiteY46" fmla="*/ 145030 h 150710"/>
                <a:gd name="connsiteX47" fmla="*/ 40691 w 149329"/>
                <a:gd name="connsiteY47" fmla="*/ 145030 h 150710"/>
                <a:gd name="connsiteX48" fmla="*/ 40691 w 149329"/>
                <a:gd name="connsiteY48" fmla="*/ 150711 h 150710"/>
                <a:gd name="connsiteX49" fmla="*/ 30250 w 149329"/>
                <a:gd name="connsiteY49" fmla="*/ 150711 h 150710"/>
                <a:gd name="connsiteX50" fmla="*/ 30250 w 149329"/>
                <a:gd name="connsiteY50" fmla="*/ 66411 h 150710"/>
                <a:gd name="connsiteX51" fmla="*/ 120538 w 149329"/>
                <a:gd name="connsiteY51" fmla="*/ 66411 h 150710"/>
                <a:gd name="connsiteX52" fmla="*/ 120538 w 149329"/>
                <a:gd name="connsiteY52" fmla="*/ 98504 h 150710"/>
                <a:gd name="connsiteX53" fmla="*/ 40691 w 149329"/>
                <a:gd name="connsiteY53" fmla="*/ 98504 h 150710"/>
                <a:gd name="connsiteX54" fmla="*/ 109789 w 149329"/>
                <a:gd name="connsiteY54" fmla="*/ 74856 h 150710"/>
                <a:gd name="connsiteX55" fmla="*/ 40614 w 149329"/>
                <a:gd name="connsiteY55" fmla="*/ 74856 h 150710"/>
                <a:gd name="connsiteX56" fmla="*/ 40614 w 149329"/>
                <a:gd name="connsiteY56" fmla="*/ 89828 h 150710"/>
                <a:gd name="connsiteX57" fmla="*/ 109789 w 149329"/>
                <a:gd name="connsiteY57" fmla="*/ 89828 h 150710"/>
                <a:gd name="connsiteX58" fmla="*/ 109789 w 149329"/>
                <a:gd name="connsiteY58" fmla="*/ 74856 h 150710"/>
                <a:gd name="connsiteX59" fmla="*/ 119847 w 149329"/>
                <a:gd name="connsiteY59" fmla="*/ 119233 h 150710"/>
                <a:gd name="connsiteX60" fmla="*/ 40691 w 149329"/>
                <a:gd name="connsiteY60" fmla="*/ 119233 h 150710"/>
                <a:gd name="connsiteX61" fmla="*/ 40691 w 149329"/>
                <a:gd name="connsiteY61" fmla="*/ 136354 h 150710"/>
                <a:gd name="connsiteX62" fmla="*/ 119847 w 149329"/>
                <a:gd name="connsiteY62" fmla="*/ 136354 h 150710"/>
                <a:gd name="connsiteX63" fmla="*/ 119847 w 149329"/>
                <a:gd name="connsiteY63" fmla="*/ 119233 h 15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9329" h="150710">
                  <a:moveTo>
                    <a:pt x="38388" y="39924"/>
                  </a:moveTo>
                  <a:cubicBezTo>
                    <a:pt x="37083" y="35240"/>
                    <a:pt x="33858" y="28330"/>
                    <a:pt x="30480" y="22649"/>
                  </a:cubicBezTo>
                  <a:lnTo>
                    <a:pt x="22726" y="22649"/>
                  </a:lnTo>
                  <a:cubicBezTo>
                    <a:pt x="18196" y="29405"/>
                    <a:pt x="13052" y="35701"/>
                    <a:pt x="8061" y="40384"/>
                  </a:cubicBezTo>
                  <a:cubicBezTo>
                    <a:pt x="6142" y="38618"/>
                    <a:pt x="2457" y="36008"/>
                    <a:pt x="0" y="34549"/>
                  </a:cubicBezTo>
                  <a:cubicBezTo>
                    <a:pt x="9059" y="26795"/>
                    <a:pt x="17889" y="13282"/>
                    <a:pt x="23186" y="77"/>
                  </a:cubicBezTo>
                  <a:lnTo>
                    <a:pt x="35624" y="4299"/>
                  </a:lnTo>
                  <a:cubicBezTo>
                    <a:pt x="35163" y="5067"/>
                    <a:pt x="34012" y="5758"/>
                    <a:pt x="32246" y="5605"/>
                  </a:cubicBezTo>
                  <a:cubicBezTo>
                    <a:pt x="31094" y="8215"/>
                    <a:pt x="29635" y="10902"/>
                    <a:pt x="28253" y="13666"/>
                  </a:cubicBezTo>
                  <a:lnTo>
                    <a:pt x="72706" y="13666"/>
                  </a:lnTo>
                  <a:lnTo>
                    <a:pt x="72706" y="22726"/>
                  </a:lnTo>
                  <a:lnTo>
                    <a:pt x="41459" y="22726"/>
                  </a:lnTo>
                  <a:cubicBezTo>
                    <a:pt x="44377" y="27716"/>
                    <a:pt x="47140" y="33244"/>
                    <a:pt x="48369" y="37083"/>
                  </a:cubicBezTo>
                  <a:lnTo>
                    <a:pt x="38388" y="39924"/>
                  </a:lnTo>
                  <a:close/>
                  <a:moveTo>
                    <a:pt x="149329" y="13589"/>
                  </a:moveTo>
                  <a:lnTo>
                    <a:pt x="149329" y="22649"/>
                  </a:lnTo>
                  <a:lnTo>
                    <a:pt x="111786" y="22649"/>
                  </a:lnTo>
                  <a:cubicBezTo>
                    <a:pt x="115624" y="27486"/>
                    <a:pt x="119233" y="32783"/>
                    <a:pt x="120999" y="36853"/>
                  </a:cubicBezTo>
                  <a:lnTo>
                    <a:pt x="111325" y="40231"/>
                  </a:lnTo>
                  <a:cubicBezTo>
                    <a:pt x="109252" y="35394"/>
                    <a:pt x="104569" y="28330"/>
                    <a:pt x="99885" y="22649"/>
                  </a:cubicBezTo>
                  <a:lnTo>
                    <a:pt x="85835" y="22649"/>
                  </a:lnTo>
                  <a:cubicBezTo>
                    <a:pt x="82611" y="26872"/>
                    <a:pt x="79233" y="30710"/>
                    <a:pt x="75701" y="34088"/>
                  </a:cubicBezTo>
                  <a:lnTo>
                    <a:pt x="82995" y="34549"/>
                  </a:lnTo>
                  <a:cubicBezTo>
                    <a:pt x="82841" y="35701"/>
                    <a:pt x="81997" y="36315"/>
                    <a:pt x="79923" y="36622"/>
                  </a:cubicBezTo>
                  <a:lnTo>
                    <a:pt x="79923" y="46756"/>
                  </a:lnTo>
                  <a:lnTo>
                    <a:pt x="144108" y="46756"/>
                  </a:lnTo>
                  <a:lnTo>
                    <a:pt x="144108" y="77236"/>
                  </a:lnTo>
                  <a:lnTo>
                    <a:pt x="133513" y="77236"/>
                  </a:lnTo>
                  <a:lnTo>
                    <a:pt x="133513" y="55509"/>
                  </a:lnTo>
                  <a:lnTo>
                    <a:pt x="17428" y="55509"/>
                  </a:lnTo>
                  <a:lnTo>
                    <a:pt x="17428" y="77236"/>
                  </a:lnTo>
                  <a:lnTo>
                    <a:pt x="7140" y="77236"/>
                  </a:lnTo>
                  <a:lnTo>
                    <a:pt x="7140" y="46756"/>
                  </a:lnTo>
                  <a:lnTo>
                    <a:pt x="69329" y="46756"/>
                  </a:lnTo>
                  <a:lnTo>
                    <a:pt x="69329" y="37390"/>
                  </a:lnTo>
                  <a:cubicBezTo>
                    <a:pt x="67102" y="35931"/>
                    <a:pt x="64031" y="34165"/>
                    <a:pt x="61958" y="33014"/>
                  </a:cubicBezTo>
                  <a:cubicBezTo>
                    <a:pt x="72093" y="25566"/>
                    <a:pt x="81920" y="13205"/>
                    <a:pt x="87294" y="0"/>
                  </a:cubicBezTo>
                  <a:lnTo>
                    <a:pt x="99885" y="3839"/>
                  </a:lnTo>
                  <a:cubicBezTo>
                    <a:pt x="99578" y="4837"/>
                    <a:pt x="98427" y="5298"/>
                    <a:pt x="96507" y="5298"/>
                  </a:cubicBezTo>
                  <a:cubicBezTo>
                    <a:pt x="95202" y="8062"/>
                    <a:pt x="93743" y="10749"/>
                    <a:pt x="92131" y="13513"/>
                  </a:cubicBezTo>
                  <a:lnTo>
                    <a:pt x="149329" y="13513"/>
                  </a:lnTo>
                  <a:close/>
                  <a:moveTo>
                    <a:pt x="40691" y="98427"/>
                  </a:moveTo>
                  <a:lnTo>
                    <a:pt x="40691" y="110481"/>
                  </a:lnTo>
                  <a:lnTo>
                    <a:pt x="130673" y="110481"/>
                  </a:lnTo>
                  <a:lnTo>
                    <a:pt x="130673" y="150327"/>
                  </a:lnTo>
                  <a:lnTo>
                    <a:pt x="119847" y="150327"/>
                  </a:lnTo>
                  <a:lnTo>
                    <a:pt x="119847" y="145030"/>
                  </a:lnTo>
                  <a:lnTo>
                    <a:pt x="40691" y="145030"/>
                  </a:lnTo>
                  <a:lnTo>
                    <a:pt x="40691" y="150711"/>
                  </a:lnTo>
                  <a:lnTo>
                    <a:pt x="30250" y="150711"/>
                  </a:lnTo>
                  <a:lnTo>
                    <a:pt x="30250" y="66411"/>
                  </a:lnTo>
                  <a:lnTo>
                    <a:pt x="120538" y="66411"/>
                  </a:lnTo>
                  <a:lnTo>
                    <a:pt x="120538" y="98504"/>
                  </a:lnTo>
                  <a:lnTo>
                    <a:pt x="40691" y="98504"/>
                  </a:lnTo>
                  <a:close/>
                  <a:moveTo>
                    <a:pt x="109789" y="74856"/>
                  </a:moveTo>
                  <a:lnTo>
                    <a:pt x="40614" y="74856"/>
                  </a:lnTo>
                  <a:lnTo>
                    <a:pt x="40614" y="89828"/>
                  </a:lnTo>
                  <a:lnTo>
                    <a:pt x="109789" y="89828"/>
                  </a:lnTo>
                  <a:lnTo>
                    <a:pt x="109789" y="74856"/>
                  </a:lnTo>
                  <a:close/>
                  <a:moveTo>
                    <a:pt x="119847" y="119233"/>
                  </a:moveTo>
                  <a:lnTo>
                    <a:pt x="40691" y="119233"/>
                  </a:lnTo>
                  <a:lnTo>
                    <a:pt x="40691" y="136354"/>
                  </a:lnTo>
                  <a:lnTo>
                    <a:pt x="119847" y="136354"/>
                  </a:lnTo>
                  <a:lnTo>
                    <a:pt x="119847" y="11923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26045FD6-74F5-4059-BFEA-756F2FECAB95}"/>
                </a:ext>
              </a:extLst>
            </p:cNvPr>
            <p:cNvSpPr/>
            <p:nvPr/>
          </p:nvSpPr>
          <p:spPr>
            <a:xfrm>
              <a:off x="6889631" y="3093719"/>
              <a:ext cx="152399" cy="135202"/>
            </a:xfrm>
            <a:custGeom>
              <a:avLst/>
              <a:gdLst>
                <a:gd name="connsiteX0" fmla="*/ 34088 w 152399"/>
                <a:gd name="connsiteY0" fmla="*/ 57659 h 135202"/>
                <a:gd name="connsiteX1" fmla="*/ 34088 w 152399"/>
                <a:gd name="connsiteY1" fmla="*/ 97659 h 135202"/>
                <a:gd name="connsiteX2" fmla="*/ 56046 w 152399"/>
                <a:gd name="connsiteY2" fmla="*/ 91210 h 135202"/>
                <a:gd name="connsiteX3" fmla="*/ 57352 w 152399"/>
                <a:gd name="connsiteY3" fmla="*/ 100576 h 135202"/>
                <a:gd name="connsiteX4" fmla="*/ 6449 w 152399"/>
                <a:gd name="connsiteY4" fmla="*/ 116699 h 135202"/>
                <a:gd name="connsiteX5" fmla="*/ 4376 w 152399"/>
                <a:gd name="connsiteY5" fmla="*/ 119156 h 135202"/>
                <a:gd name="connsiteX6" fmla="*/ 0 w 152399"/>
                <a:gd name="connsiteY6" fmla="*/ 107256 h 135202"/>
                <a:gd name="connsiteX7" fmla="*/ 23724 w 152399"/>
                <a:gd name="connsiteY7" fmla="*/ 100807 h 135202"/>
                <a:gd name="connsiteX8" fmla="*/ 23724 w 152399"/>
                <a:gd name="connsiteY8" fmla="*/ 57736 h 135202"/>
                <a:gd name="connsiteX9" fmla="*/ 3762 w 152399"/>
                <a:gd name="connsiteY9" fmla="*/ 57736 h 135202"/>
                <a:gd name="connsiteX10" fmla="*/ 3762 w 152399"/>
                <a:gd name="connsiteY10" fmla="*/ 47601 h 135202"/>
                <a:gd name="connsiteX11" fmla="*/ 23724 w 152399"/>
                <a:gd name="connsiteY11" fmla="*/ 47601 h 135202"/>
                <a:gd name="connsiteX12" fmla="*/ 23724 w 152399"/>
                <a:gd name="connsiteY12" fmla="*/ 11363 h 135202"/>
                <a:gd name="connsiteX13" fmla="*/ 2150 w 152399"/>
                <a:gd name="connsiteY13" fmla="*/ 11363 h 135202"/>
                <a:gd name="connsiteX14" fmla="*/ 2150 w 152399"/>
                <a:gd name="connsiteY14" fmla="*/ 1075 h 135202"/>
                <a:gd name="connsiteX15" fmla="*/ 55356 w 152399"/>
                <a:gd name="connsiteY15" fmla="*/ 1075 h 135202"/>
                <a:gd name="connsiteX16" fmla="*/ 55356 w 152399"/>
                <a:gd name="connsiteY16" fmla="*/ 11363 h 135202"/>
                <a:gd name="connsiteX17" fmla="*/ 34242 w 152399"/>
                <a:gd name="connsiteY17" fmla="*/ 11363 h 135202"/>
                <a:gd name="connsiteX18" fmla="*/ 34242 w 152399"/>
                <a:gd name="connsiteY18" fmla="*/ 47601 h 135202"/>
                <a:gd name="connsiteX19" fmla="*/ 53743 w 152399"/>
                <a:gd name="connsiteY19" fmla="*/ 47601 h 135202"/>
                <a:gd name="connsiteX20" fmla="*/ 53743 w 152399"/>
                <a:gd name="connsiteY20" fmla="*/ 57736 h 135202"/>
                <a:gd name="connsiteX21" fmla="*/ 34088 w 152399"/>
                <a:gd name="connsiteY21" fmla="*/ 57736 h 135202"/>
                <a:gd name="connsiteX22" fmla="*/ 107256 w 152399"/>
                <a:gd name="connsiteY22" fmla="*/ 125222 h 135202"/>
                <a:gd name="connsiteX23" fmla="*/ 152400 w 152399"/>
                <a:gd name="connsiteY23" fmla="*/ 125222 h 135202"/>
                <a:gd name="connsiteX24" fmla="*/ 152400 w 152399"/>
                <a:gd name="connsiteY24" fmla="*/ 135202 h 135202"/>
                <a:gd name="connsiteX25" fmla="*/ 48752 w 152399"/>
                <a:gd name="connsiteY25" fmla="*/ 135202 h 135202"/>
                <a:gd name="connsiteX26" fmla="*/ 48752 w 152399"/>
                <a:gd name="connsiteY26" fmla="*/ 125222 h 135202"/>
                <a:gd name="connsiteX27" fmla="*/ 97122 w 152399"/>
                <a:gd name="connsiteY27" fmla="*/ 125222 h 135202"/>
                <a:gd name="connsiteX28" fmla="*/ 97122 w 152399"/>
                <a:gd name="connsiteY28" fmla="*/ 100269 h 135202"/>
                <a:gd name="connsiteX29" fmla="*/ 59424 w 152399"/>
                <a:gd name="connsiteY29" fmla="*/ 100269 h 135202"/>
                <a:gd name="connsiteX30" fmla="*/ 59424 w 152399"/>
                <a:gd name="connsiteY30" fmla="*/ 90442 h 135202"/>
                <a:gd name="connsiteX31" fmla="*/ 97122 w 152399"/>
                <a:gd name="connsiteY31" fmla="*/ 90442 h 135202"/>
                <a:gd name="connsiteX32" fmla="*/ 97122 w 152399"/>
                <a:gd name="connsiteY32" fmla="*/ 71555 h 135202"/>
                <a:gd name="connsiteX33" fmla="*/ 60346 w 152399"/>
                <a:gd name="connsiteY33" fmla="*/ 71555 h 135202"/>
                <a:gd name="connsiteX34" fmla="*/ 60346 w 152399"/>
                <a:gd name="connsiteY34" fmla="*/ 0 h 135202"/>
                <a:gd name="connsiteX35" fmla="*/ 144953 w 152399"/>
                <a:gd name="connsiteY35" fmla="*/ 0 h 135202"/>
                <a:gd name="connsiteX36" fmla="*/ 144953 w 152399"/>
                <a:gd name="connsiteY36" fmla="*/ 71555 h 135202"/>
                <a:gd name="connsiteX37" fmla="*/ 107256 w 152399"/>
                <a:gd name="connsiteY37" fmla="*/ 71555 h 135202"/>
                <a:gd name="connsiteX38" fmla="*/ 107256 w 152399"/>
                <a:gd name="connsiteY38" fmla="*/ 90442 h 135202"/>
                <a:gd name="connsiteX39" fmla="*/ 147256 w 152399"/>
                <a:gd name="connsiteY39" fmla="*/ 90442 h 135202"/>
                <a:gd name="connsiteX40" fmla="*/ 147256 w 152399"/>
                <a:gd name="connsiteY40" fmla="*/ 100269 h 135202"/>
                <a:gd name="connsiteX41" fmla="*/ 107256 w 152399"/>
                <a:gd name="connsiteY41" fmla="*/ 100269 h 135202"/>
                <a:gd name="connsiteX42" fmla="*/ 107256 w 152399"/>
                <a:gd name="connsiteY42" fmla="*/ 125222 h 135202"/>
                <a:gd name="connsiteX43" fmla="*/ 70173 w 152399"/>
                <a:gd name="connsiteY43" fmla="*/ 9444 h 135202"/>
                <a:gd name="connsiteX44" fmla="*/ 70173 w 152399"/>
                <a:gd name="connsiteY44" fmla="*/ 31017 h 135202"/>
                <a:gd name="connsiteX45" fmla="*/ 97122 w 152399"/>
                <a:gd name="connsiteY45" fmla="*/ 31017 h 135202"/>
                <a:gd name="connsiteX46" fmla="*/ 97122 w 152399"/>
                <a:gd name="connsiteY46" fmla="*/ 9444 h 135202"/>
                <a:gd name="connsiteX47" fmla="*/ 70173 w 152399"/>
                <a:gd name="connsiteY47" fmla="*/ 9444 h 135202"/>
                <a:gd name="connsiteX48" fmla="*/ 70173 w 152399"/>
                <a:gd name="connsiteY48" fmla="*/ 62035 h 135202"/>
                <a:gd name="connsiteX49" fmla="*/ 97122 w 152399"/>
                <a:gd name="connsiteY49" fmla="*/ 62035 h 135202"/>
                <a:gd name="connsiteX50" fmla="*/ 97122 w 152399"/>
                <a:gd name="connsiteY50" fmla="*/ 40077 h 135202"/>
                <a:gd name="connsiteX51" fmla="*/ 70173 w 152399"/>
                <a:gd name="connsiteY51" fmla="*/ 40077 h 135202"/>
                <a:gd name="connsiteX52" fmla="*/ 70173 w 152399"/>
                <a:gd name="connsiteY52" fmla="*/ 62035 h 135202"/>
                <a:gd name="connsiteX53" fmla="*/ 134818 w 152399"/>
                <a:gd name="connsiteY53" fmla="*/ 31017 h 135202"/>
                <a:gd name="connsiteX54" fmla="*/ 134818 w 152399"/>
                <a:gd name="connsiteY54" fmla="*/ 9444 h 135202"/>
                <a:gd name="connsiteX55" fmla="*/ 107256 w 152399"/>
                <a:gd name="connsiteY55" fmla="*/ 9444 h 135202"/>
                <a:gd name="connsiteX56" fmla="*/ 107256 w 152399"/>
                <a:gd name="connsiteY56" fmla="*/ 31017 h 135202"/>
                <a:gd name="connsiteX57" fmla="*/ 134818 w 152399"/>
                <a:gd name="connsiteY57" fmla="*/ 31017 h 135202"/>
                <a:gd name="connsiteX58" fmla="*/ 134818 w 152399"/>
                <a:gd name="connsiteY58" fmla="*/ 62035 h 135202"/>
                <a:gd name="connsiteX59" fmla="*/ 134818 w 152399"/>
                <a:gd name="connsiteY59" fmla="*/ 40077 h 135202"/>
                <a:gd name="connsiteX60" fmla="*/ 107256 w 152399"/>
                <a:gd name="connsiteY60" fmla="*/ 40077 h 135202"/>
                <a:gd name="connsiteX61" fmla="*/ 107256 w 152399"/>
                <a:gd name="connsiteY61" fmla="*/ 62035 h 135202"/>
                <a:gd name="connsiteX62" fmla="*/ 134818 w 152399"/>
                <a:gd name="connsiteY62" fmla="*/ 62035 h 1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2399" h="135202">
                  <a:moveTo>
                    <a:pt x="34088" y="57659"/>
                  </a:moveTo>
                  <a:lnTo>
                    <a:pt x="34088" y="97659"/>
                  </a:lnTo>
                  <a:lnTo>
                    <a:pt x="56046" y="91210"/>
                  </a:lnTo>
                  <a:cubicBezTo>
                    <a:pt x="56200" y="92208"/>
                    <a:pt x="56354" y="93129"/>
                    <a:pt x="57352" y="100576"/>
                  </a:cubicBezTo>
                  <a:cubicBezTo>
                    <a:pt x="38618" y="106565"/>
                    <a:pt x="18810" y="113014"/>
                    <a:pt x="6449" y="116699"/>
                  </a:cubicBezTo>
                  <a:cubicBezTo>
                    <a:pt x="6296" y="118005"/>
                    <a:pt x="5298" y="118772"/>
                    <a:pt x="4376" y="119156"/>
                  </a:cubicBezTo>
                  <a:lnTo>
                    <a:pt x="0" y="107256"/>
                  </a:lnTo>
                  <a:cubicBezTo>
                    <a:pt x="6603" y="105644"/>
                    <a:pt x="14664" y="103417"/>
                    <a:pt x="23724" y="100807"/>
                  </a:cubicBezTo>
                  <a:lnTo>
                    <a:pt x="23724" y="57736"/>
                  </a:lnTo>
                  <a:lnTo>
                    <a:pt x="3762" y="57736"/>
                  </a:lnTo>
                  <a:lnTo>
                    <a:pt x="3762" y="47601"/>
                  </a:lnTo>
                  <a:lnTo>
                    <a:pt x="23724" y="47601"/>
                  </a:lnTo>
                  <a:lnTo>
                    <a:pt x="23724" y="11363"/>
                  </a:lnTo>
                  <a:lnTo>
                    <a:pt x="2150" y="11363"/>
                  </a:lnTo>
                  <a:lnTo>
                    <a:pt x="2150" y="1075"/>
                  </a:lnTo>
                  <a:lnTo>
                    <a:pt x="55356" y="1075"/>
                  </a:lnTo>
                  <a:lnTo>
                    <a:pt x="55356" y="11363"/>
                  </a:lnTo>
                  <a:lnTo>
                    <a:pt x="34242" y="11363"/>
                  </a:lnTo>
                  <a:lnTo>
                    <a:pt x="34242" y="47601"/>
                  </a:lnTo>
                  <a:lnTo>
                    <a:pt x="53743" y="47601"/>
                  </a:lnTo>
                  <a:lnTo>
                    <a:pt x="53743" y="57736"/>
                  </a:lnTo>
                  <a:lnTo>
                    <a:pt x="34088" y="57736"/>
                  </a:lnTo>
                  <a:close/>
                  <a:moveTo>
                    <a:pt x="107256" y="125222"/>
                  </a:moveTo>
                  <a:lnTo>
                    <a:pt x="152400" y="125222"/>
                  </a:lnTo>
                  <a:lnTo>
                    <a:pt x="152400" y="135202"/>
                  </a:lnTo>
                  <a:lnTo>
                    <a:pt x="48752" y="135202"/>
                  </a:lnTo>
                  <a:lnTo>
                    <a:pt x="48752" y="125222"/>
                  </a:lnTo>
                  <a:lnTo>
                    <a:pt x="97122" y="125222"/>
                  </a:lnTo>
                  <a:lnTo>
                    <a:pt x="97122" y="100269"/>
                  </a:lnTo>
                  <a:lnTo>
                    <a:pt x="59424" y="100269"/>
                  </a:lnTo>
                  <a:lnTo>
                    <a:pt x="59424" y="90442"/>
                  </a:lnTo>
                  <a:lnTo>
                    <a:pt x="97122" y="90442"/>
                  </a:lnTo>
                  <a:lnTo>
                    <a:pt x="97122" y="71555"/>
                  </a:lnTo>
                  <a:lnTo>
                    <a:pt x="60346" y="71555"/>
                  </a:lnTo>
                  <a:lnTo>
                    <a:pt x="60346" y="0"/>
                  </a:lnTo>
                  <a:lnTo>
                    <a:pt x="144953" y="0"/>
                  </a:lnTo>
                  <a:lnTo>
                    <a:pt x="144953" y="71555"/>
                  </a:lnTo>
                  <a:lnTo>
                    <a:pt x="107256" y="71555"/>
                  </a:lnTo>
                  <a:lnTo>
                    <a:pt x="107256" y="90442"/>
                  </a:lnTo>
                  <a:lnTo>
                    <a:pt x="147256" y="90442"/>
                  </a:lnTo>
                  <a:lnTo>
                    <a:pt x="147256" y="100269"/>
                  </a:lnTo>
                  <a:lnTo>
                    <a:pt x="107256" y="100269"/>
                  </a:lnTo>
                  <a:lnTo>
                    <a:pt x="107256" y="125222"/>
                  </a:lnTo>
                  <a:close/>
                  <a:moveTo>
                    <a:pt x="70173" y="9444"/>
                  </a:moveTo>
                  <a:lnTo>
                    <a:pt x="70173" y="31017"/>
                  </a:lnTo>
                  <a:lnTo>
                    <a:pt x="97122" y="31017"/>
                  </a:lnTo>
                  <a:lnTo>
                    <a:pt x="97122" y="9444"/>
                  </a:lnTo>
                  <a:lnTo>
                    <a:pt x="70173" y="9444"/>
                  </a:lnTo>
                  <a:close/>
                  <a:moveTo>
                    <a:pt x="70173" y="62035"/>
                  </a:moveTo>
                  <a:lnTo>
                    <a:pt x="97122" y="62035"/>
                  </a:lnTo>
                  <a:lnTo>
                    <a:pt x="97122" y="40077"/>
                  </a:lnTo>
                  <a:lnTo>
                    <a:pt x="70173" y="40077"/>
                  </a:lnTo>
                  <a:lnTo>
                    <a:pt x="70173" y="62035"/>
                  </a:lnTo>
                  <a:close/>
                  <a:moveTo>
                    <a:pt x="134818" y="31017"/>
                  </a:moveTo>
                  <a:lnTo>
                    <a:pt x="134818" y="9444"/>
                  </a:lnTo>
                  <a:lnTo>
                    <a:pt x="107256" y="9444"/>
                  </a:lnTo>
                  <a:lnTo>
                    <a:pt x="107256" y="31017"/>
                  </a:lnTo>
                  <a:lnTo>
                    <a:pt x="134818" y="31017"/>
                  </a:lnTo>
                  <a:close/>
                  <a:moveTo>
                    <a:pt x="134818" y="62035"/>
                  </a:moveTo>
                  <a:lnTo>
                    <a:pt x="134818" y="40077"/>
                  </a:lnTo>
                  <a:lnTo>
                    <a:pt x="107256" y="40077"/>
                  </a:lnTo>
                  <a:lnTo>
                    <a:pt x="107256" y="62035"/>
                  </a:lnTo>
                  <a:lnTo>
                    <a:pt x="134818" y="6203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61BBAA37-0354-4CA0-850C-AF40BC700569}"/>
                </a:ext>
              </a:extLst>
            </p:cNvPr>
            <p:cNvSpPr/>
            <p:nvPr/>
          </p:nvSpPr>
          <p:spPr>
            <a:xfrm>
              <a:off x="7057233" y="3085735"/>
              <a:ext cx="138733" cy="147563"/>
            </a:xfrm>
            <a:custGeom>
              <a:avLst/>
              <a:gdLst>
                <a:gd name="connsiteX0" fmla="*/ 74319 w 138733"/>
                <a:gd name="connsiteY0" fmla="*/ 25182 h 147563"/>
                <a:gd name="connsiteX1" fmla="*/ 73321 w 138733"/>
                <a:gd name="connsiteY1" fmla="*/ 0 h 147563"/>
                <a:gd name="connsiteX2" fmla="*/ 89904 w 138733"/>
                <a:gd name="connsiteY2" fmla="*/ 614 h 147563"/>
                <a:gd name="connsiteX3" fmla="*/ 85682 w 138733"/>
                <a:gd name="connsiteY3" fmla="*/ 3992 h 147563"/>
                <a:gd name="connsiteX4" fmla="*/ 85989 w 138733"/>
                <a:gd name="connsiteY4" fmla="*/ 24798 h 147563"/>
                <a:gd name="connsiteX5" fmla="*/ 138734 w 138733"/>
                <a:gd name="connsiteY5" fmla="*/ 23493 h 147563"/>
                <a:gd name="connsiteX6" fmla="*/ 138734 w 138733"/>
                <a:gd name="connsiteY6" fmla="*/ 34626 h 147563"/>
                <a:gd name="connsiteX7" fmla="*/ 86373 w 138733"/>
                <a:gd name="connsiteY7" fmla="*/ 35240 h 147563"/>
                <a:gd name="connsiteX8" fmla="*/ 87524 w 138733"/>
                <a:gd name="connsiteY8" fmla="*/ 68254 h 147563"/>
                <a:gd name="connsiteX9" fmla="*/ 89444 w 138733"/>
                <a:gd name="connsiteY9" fmla="*/ 85144 h 147563"/>
                <a:gd name="connsiteX10" fmla="*/ 87832 w 138733"/>
                <a:gd name="connsiteY10" fmla="*/ 100807 h 147563"/>
                <a:gd name="connsiteX11" fmla="*/ 41382 w 138733"/>
                <a:gd name="connsiteY11" fmla="*/ 147563 h 147563"/>
                <a:gd name="connsiteX12" fmla="*/ 33167 w 138733"/>
                <a:gd name="connsiteY12" fmla="*/ 138350 h 147563"/>
                <a:gd name="connsiteX13" fmla="*/ 75087 w 138733"/>
                <a:gd name="connsiteY13" fmla="*/ 100807 h 147563"/>
                <a:gd name="connsiteX14" fmla="*/ 74933 w 138733"/>
                <a:gd name="connsiteY14" fmla="*/ 100807 h 147563"/>
                <a:gd name="connsiteX15" fmla="*/ 58349 w 138733"/>
                <a:gd name="connsiteY15" fmla="*/ 109329 h 147563"/>
                <a:gd name="connsiteX16" fmla="*/ 31248 w 138733"/>
                <a:gd name="connsiteY16" fmla="*/ 81152 h 147563"/>
                <a:gd name="connsiteX17" fmla="*/ 60269 w 138733"/>
                <a:gd name="connsiteY17" fmla="*/ 50979 h 147563"/>
                <a:gd name="connsiteX18" fmla="*/ 75240 w 138733"/>
                <a:gd name="connsiteY18" fmla="*/ 55969 h 147563"/>
                <a:gd name="connsiteX19" fmla="*/ 74626 w 138733"/>
                <a:gd name="connsiteY19" fmla="*/ 35470 h 147563"/>
                <a:gd name="connsiteX20" fmla="*/ 307 w 138733"/>
                <a:gd name="connsiteY20" fmla="*/ 37927 h 147563"/>
                <a:gd name="connsiteX21" fmla="*/ 0 w 138733"/>
                <a:gd name="connsiteY21" fmla="*/ 27255 h 147563"/>
                <a:gd name="connsiteX22" fmla="*/ 36775 w 138733"/>
                <a:gd name="connsiteY22" fmla="*/ 26257 h 147563"/>
                <a:gd name="connsiteX23" fmla="*/ 74319 w 138733"/>
                <a:gd name="connsiteY23" fmla="*/ 25182 h 147563"/>
                <a:gd name="connsiteX24" fmla="*/ 77390 w 138733"/>
                <a:gd name="connsiteY24" fmla="*/ 81766 h 147563"/>
                <a:gd name="connsiteX25" fmla="*/ 60960 w 138733"/>
                <a:gd name="connsiteY25" fmla="*/ 60806 h 147563"/>
                <a:gd name="connsiteX26" fmla="*/ 41766 w 138733"/>
                <a:gd name="connsiteY26" fmla="*/ 81306 h 147563"/>
                <a:gd name="connsiteX27" fmla="*/ 59654 w 138733"/>
                <a:gd name="connsiteY27" fmla="*/ 100039 h 147563"/>
                <a:gd name="connsiteX28" fmla="*/ 77390 w 138733"/>
                <a:gd name="connsiteY28" fmla="*/ 81766 h 14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8733" h="147563">
                  <a:moveTo>
                    <a:pt x="74319" y="25182"/>
                  </a:moveTo>
                  <a:cubicBezTo>
                    <a:pt x="74165" y="21651"/>
                    <a:pt x="73705" y="4069"/>
                    <a:pt x="73321" y="0"/>
                  </a:cubicBezTo>
                  <a:lnTo>
                    <a:pt x="89904" y="614"/>
                  </a:lnTo>
                  <a:cubicBezTo>
                    <a:pt x="89751" y="1919"/>
                    <a:pt x="88599" y="3532"/>
                    <a:pt x="85682" y="3992"/>
                  </a:cubicBezTo>
                  <a:cubicBezTo>
                    <a:pt x="85682" y="5912"/>
                    <a:pt x="85682" y="7831"/>
                    <a:pt x="85989" y="24798"/>
                  </a:cubicBezTo>
                  <a:cubicBezTo>
                    <a:pt x="105797" y="24184"/>
                    <a:pt x="126603" y="23647"/>
                    <a:pt x="138734" y="23493"/>
                  </a:cubicBezTo>
                  <a:lnTo>
                    <a:pt x="138734" y="34626"/>
                  </a:lnTo>
                  <a:cubicBezTo>
                    <a:pt x="124991" y="34319"/>
                    <a:pt x="105490" y="34626"/>
                    <a:pt x="86373" y="35240"/>
                  </a:cubicBezTo>
                  <a:cubicBezTo>
                    <a:pt x="86680" y="47831"/>
                    <a:pt x="86987" y="59424"/>
                    <a:pt x="87524" y="68254"/>
                  </a:cubicBezTo>
                  <a:cubicBezTo>
                    <a:pt x="89137" y="73551"/>
                    <a:pt x="89444" y="78388"/>
                    <a:pt x="89444" y="85144"/>
                  </a:cubicBezTo>
                  <a:cubicBezTo>
                    <a:pt x="89444" y="90288"/>
                    <a:pt x="88983" y="96277"/>
                    <a:pt x="87832" y="100807"/>
                  </a:cubicBezTo>
                  <a:cubicBezTo>
                    <a:pt x="83609" y="119693"/>
                    <a:pt x="69789" y="136277"/>
                    <a:pt x="41382" y="147563"/>
                  </a:cubicBezTo>
                  <a:cubicBezTo>
                    <a:pt x="39309" y="144799"/>
                    <a:pt x="35777" y="140807"/>
                    <a:pt x="33167" y="138350"/>
                  </a:cubicBezTo>
                  <a:cubicBezTo>
                    <a:pt x="57812" y="129521"/>
                    <a:pt x="71018" y="116085"/>
                    <a:pt x="75087" y="100807"/>
                  </a:cubicBezTo>
                  <a:lnTo>
                    <a:pt x="74933" y="100807"/>
                  </a:lnTo>
                  <a:cubicBezTo>
                    <a:pt x="71555" y="105643"/>
                    <a:pt x="65566" y="109329"/>
                    <a:pt x="58349" y="109329"/>
                  </a:cubicBezTo>
                  <a:cubicBezTo>
                    <a:pt x="43992" y="109329"/>
                    <a:pt x="31248" y="97582"/>
                    <a:pt x="31248" y="81152"/>
                  </a:cubicBezTo>
                  <a:cubicBezTo>
                    <a:pt x="31094" y="64031"/>
                    <a:pt x="44914" y="50979"/>
                    <a:pt x="60269" y="50979"/>
                  </a:cubicBezTo>
                  <a:cubicBezTo>
                    <a:pt x="66104" y="50979"/>
                    <a:pt x="72016" y="53052"/>
                    <a:pt x="75240" y="55969"/>
                  </a:cubicBezTo>
                  <a:cubicBezTo>
                    <a:pt x="75240" y="53206"/>
                    <a:pt x="74933" y="42457"/>
                    <a:pt x="74626" y="35470"/>
                  </a:cubicBezTo>
                  <a:cubicBezTo>
                    <a:pt x="57889" y="35778"/>
                    <a:pt x="6910" y="37543"/>
                    <a:pt x="307" y="37927"/>
                  </a:cubicBezTo>
                  <a:lnTo>
                    <a:pt x="0" y="27255"/>
                  </a:lnTo>
                  <a:lnTo>
                    <a:pt x="36775" y="26257"/>
                  </a:lnTo>
                  <a:lnTo>
                    <a:pt x="74319" y="25182"/>
                  </a:lnTo>
                  <a:close/>
                  <a:moveTo>
                    <a:pt x="77390" y="81766"/>
                  </a:moveTo>
                  <a:cubicBezTo>
                    <a:pt x="77390" y="75471"/>
                    <a:pt x="77390" y="60806"/>
                    <a:pt x="60960" y="60806"/>
                  </a:cubicBezTo>
                  <a:cubicBezTo>
                    <a:pt x="49827" y="60960"/>
                    <a:pt x="41919" y="69482"/>
                    <a:pt x="41766" y="81306"/>
                  </a:cubicBezTo>
                  <a:cubicBezTo>
                    <a:pt x="41766" y="92592"/>
                    <a:pt x="50288" y="100039"/>
                    <a:pt x="59654" y="100039"/>
                  </a:cubicBezTo>
                  <a:cubicBezTo>
                    <a:pt x="71094" y="99962"/>
                    <a:pt x="77390" y="91133"/>
                    <a:pt x="77390" y="8176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661DEC28-76AF-4094-AE94-650F366FD45D}"/>
                </a:ext>
              </a:extLst>
            </p:cNvPr>
            <p:cNvSpPr/>
            <p:nvPr/>
          </p:nvSpPr>
          <p:spPr>
            <a:xfrm>
              <a:off x="7207867" y="3092798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7 h 136891"/>
                <a:gd name="connsiteX9" fmla="*/ 23723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2975 w 127294"/>
                <a:gd name="connsiteY16" fmla="*/ 1152 h 136891"/>
                <a:gd name="connsiteX17" fmla="*/ 95432 w 127294"/>
                <a:gd name="connsiteY17" fmla="*/ 0 h 136891"/>
                <a:gd name="connsiteX18" fmla="*/ 103954 w 127294"/>
                <a:gd name="connsiteY18" fmla="*/ 10442 h 136891"/>
                <a:gd name="connsiteX19" fmla="*/ 100116 w 127294"/>
                <a:gd name="connsiteY19" fmla="*/ 11900 h 136891"/>
                <a:gd name="connsiteX20" fmla="*/ 45451 w 127294"/>
                <a:gd name="connsiteY20" fmla="*/ 62035 h 136891"/>
                <a:gd name="connsiteX21" fmla="*/ 45451 w 127294"/>
                <a:gd name="connsiteY21" fmla="*/ 62265 h 136891"/>
                <a:gd name="connsiteX22" fmla="*/ 67793 w 127294"/>
                <a:gd name="connsiteY22" fmla="*/ 126757 h 136891"/>
                <a:gd name="connsiteX23" fmla="*/ 82457 w 127294"/>
                <a:gd name="connsiteY23" fmla="*/ 125145 h 136891"/>
                <a:gd name="connsiteX24" fmla="*/ 59578 w 127294"/>
                <a:gd name="connsiteY24" fmla="*/ 102265 h 136891"/>
                <a:gd name="connsiteX25" fmla="*/ 43762 w 127294"/>
                <a:gd name="connsiteY25" fmla="*/ 114166 h 136891"/>
                <a:gd name="connsiteX26" fmla="*/ 67793 w 127294"/>
                <a:gd name="connsiteY26" fmla="*/ 126757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3" y="52899"/>
                    <a:pt x="85528" y="52899"/>
                  </a:cubicBezTo>
                  <a:cubicBezTo>
                    <a:pt x="111171" y="52899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2" y="63187"/>
                    <a:pt x="82227" y="63187"/>
                  </a:cubicBezTo>
                  <a:cubicBezTo>
                    <a:pt x="58043" y="63187"/>
                    <a:pt x="34319" y="74012"/>
                    <a:pt x="23723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2975" y="1152"/>
                  </a:cubicBezTo>
                  <a:lnTo>
                    <a:pt x="95432" y="0"/>
                  </a:lnTo>
                  <a:lnTo>
                    <a:pt x="103954" y="10442"/>
                  </a:lnTo>
                  <a:cubicBezTo>
                    <a:pt x="103187" y="11056"/>
                    <a:pt x="101728" y="11747"/>
                    <a:pt x="100116" y="11900"/>
                  </a:cubicBezTo>
                  <a:cubicBezTo>
                    <a:pt x="88676" y="21267"/>
                    <a:pt x="58043" y="49981"/>
                    <a:pt x="45451" y="62035"/>
                  </a:cubicBezTo>
                  <a:lnTo>
                    <a:pt x="45451" y="62265"/>
                  </a:lnTo>
                  <a:close/>
                  <a:moveTo>
                    <a:pt x="67793" y="126757"/>
                  </a:moveTo>
                  <a:cubicBezTo>
                    <a:pt x="72630" y="126757"/>
                    <a:pt x="78235" y="126143"/>
                    <a:pt x="82457" y="125145"/>
                  </a:cubicBezTo>
                  <a:cubicBezTo>
                    <a:pt x="80691" y="112707"/>
                    <a:pt x="71478" y="102265"/>
                    <a:pt x="59578" y="102265"/>
                  </a:cubicBezTo>
                  <a:cubicBezTo>
                    <a:pt x="51209" y="102265"/>
                    <a:pt x="43762" y="106795"/>
                    <a:pt x="43762" y="114166"/>
                  </a:cubicBezTo>
                  <a:cubicBezTo>
                    <a:pt x="43762" y="123993"/>
                    <a:pt x="57198" y="126757"/>
                    <a:pt x="67793" y="126757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BB9AEE0-8808-49C2-99A9-455298F98070}"/>
                </a:ext>
              </a:extLst>
            </p:cNvPr>
            <p:cNvSpPr/>
            <p:nvPr/>
          </p:nvSpPr>
          <p:spPr>
            <a:xfrm>
              <a:off x="7361649" y="3087040"/>
              <a:ext cx="134050" cy="142495"/>
            </a:xfrm>
            <a:custGeom>
              <a:avLst/>
              <a:gdLst>
                <a:gd name="connsiteX0" fmla="*/ 91210 w 134050"/>
                <a:gd name="connsiteY0" fmla="*/ 32553 h 142495"/>
                <a:gd name="connsiteX1" fmla="*/ 41690 w 134050"/>
                <a:gd name="connsiteY1" fmla="*/ 41766 h 142495"/>
                <a:gd name="connsiteX2" fmla="*/ 12208 w 134050"/>
                <a:gd name="connsiteY2" fmla="*/ 142496 h 142495"/>
                <a:gd name="connsiteX3" fmla="*/ 614 w 134050"/>
                <a:gd name="connsiteY3" fmla="*/ 138120 h 142495"/>
                <a:gd name="connsiteX4" fmla="*/ 29789 w 134050"/>
                <a:gd name="connsiteY4" fmla="*/ 42227 h 142495"/>
                <a:gd name="connsiteX5" fmla="*/ 154 w 134050"/>
                <a:gd name="connsiteY5" fmla="*/ 42380 h 142495"/>
                <a:gd name="connsiteX6" fmla="*/ 0 w 134050"/>
                <a:gd name="connsiteY6" fmla="*/ 31401 h 142495"/>
                <a:gd name="connsiteX7" fmla="*/ 9674 w 134050"/>
                <a:gd name="connsiteY7" fmla="*/ 31555 h 142495"/>
                <a:gd name="connsiteX8" fmla="*/ 31402 w 134050"/>
                <a:gd name="connsiteY8" fmla="*/ 31401 h 142495"/>
                <a:gd name="connsiteX9" fmla="*/ 35624 w 134050"/>
                <a:gd name="connsiteY9" fmla="*/ 0 h 142495"/>
                <a:gd name="connsiteX10" fmla="*/ 52208 w 134050"/>
                <a:gd name="connsiteY10" fmla="*/ 1612 h 142495"/>
                <a:gd name="connsiteX11" fmla="*/ 47524 w 134050"/>
                <a:gd name="connsiteY11" fmla="*/ 4837 h 142495"/>
                <a:gd name="connsiteX12" fmla="*/ 43532 w 134050"/>
                <a:gd name="connsiteY12" fmla="*/ 30480 h 142495"/>
                <a:gd name="connsiteX13" fmla="*/ 88676 w 134050"/>
                <a:gd name="connsiteY13" fmla="*/ 21421 h 142495"/>
                <a:gd name="connsiteX14" fmla="*/ 91210 w 134050"/>
                <a:gd name="connsiteY14" fmla="*/ 32553 h 142495"/>
                <a:gd name="connsiteX15" fmla="*/ 134051 w 134050"/>
                <a:gd name="connsiteY15" fmla="*/ 139962 h 142495"/>
                <a:gd name="connsiteX16" fmla="*/ 119233 w 134050"/>
                <a:gd name="connsiteY16" fmla="*/ 140270 h 142495"/>
                <a:gd name="connsiteX17" fmla="*/ 80999 w 134050"/>
                <a:gd name="connsiteY17" fmla="*/ 136738 h 142495"/>
                <a:gd name="connsiteX18" fmla="*/ 63110 w 134050"/>
                <a:gd name="connsiteY18" fmla="*/ 114473 h 142495"/>
                <a:gd name="connsiteX19" fmla="*/ 73091 w 134050"/>
                <a:gd name="connsiteY19" fmla="*/ 91133 h 142495"/>
                <a:gd name="connsiteX20" fmla="*/ 82765 w 134050"/>
                <a:gd name="connsiteY20" fmla="*/ 95356 h 142495"/>
                <a:gd name="connsiteX21" fmla="*/ 74396 w 134050"/>
                <a:gd name="connsiteY21" fmla="*/ 113244 h 142495"/>
                <a:gd name="connsiteX22" fmla="*/ 116009 w 134050"/>
                <a:gd name="connsiteY22" fmla="*/ 129214 h 142495"/>
                <a:gd name="connsiteX23" fmla="*/ 134051 w 134050"/>
                <a:gd name="connsiteY23" fmla="*/ 128600 h 142495"/>
                <a:gd name="connsiteX24" fmla="*/ 134051 w 134050"/>
                <a:gd name="connsiteY24" fmla="*/ 139962 h 142495"/>
                <a:gd name="connsiteX25" fmla="*/ 71248 w 134050"/>
                <a:gd name="connsiteY25" fmla="*/ 62265 h 142495"/>
                <a:gd name="connsiteX26" fmla="*/ 129751 w 134050"/>
                <a:gd name="connsiteY26" fmla="*/ 54050 h 142495"/>
                <a:gd name="connsiteX27" fmla="*/ 129751 w 134050"/>
                <a:gd name="connsiteY27" fmla="*/ 65029 h 142495"/>
                <a:gd name="connsiteX28" fmla="*/ 74012 w 134050"/>
                <a:gd name="connsiteY28" fmla="*/ 72323 h 142495"/>
                <a:gd name="connsiteX29" fmla="*/ 71248 w 134050"/>
                <a:gd name="connsiteY29" fmla="*/ 62265 h 14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050" h="142495">
                  <a:moveTo>
                    <a:pt x="91210" y="32553"/>
                  </a:moveTo>
                  <a:cubicBezTo>
                    <a:pt x="77467" y="37390"/>
                    <a:pt x="59271" y="40461"/>
                    <a:pt x="41690" y="41766"/>
                  </a:cubicBezTo>
                  <a:cubicBezTo>
                    <a:pt x="34933" y="78695"/>
                    <a:pt x="25106" y="115471"/>
                    <a:pt x="12208" y="142496"/>
                  </a:cubicBezTo>
                  <a:lnTo>
                    <a:pt x="614" y="138120"/>
                  </a:lnTo>
                  <a:cubicBezTo>
                    <a:pt x="13820" y="112170"/>
                    <a:pt x="23493" y="78772"/>
                    <a:pt x="29789" y="42227"/>
                  </a:cubicBezTo>
                  <a:cubicBezTo>
                    <a:pt x="26565" y="42380"/>
                    <a:pt x="4991" y="42534"/>
                    <a:pt x="154" y="42380"/>
                  </a:cubicBezTo>
                  <a:lnTo>
                    <a:pt x="0" y="31401"/>
                  </a:lnTo>
                  <a:cubicBezTo>
                    <a:pt x="2611" y="31555"/>
                    <a:pt x="5989" y="31555"/>
                    <a:pt x="9674" y="31555"/>
                  </a:cubicBezTo>
                  <a:cubicBezTo>
                    <a:pt x="11133" y="31555"/>
                    <a:pt x="27256" y="31555"/>
                    <a:pt x="31402" y="31401"/>
                  </a:cubicBezTo>
                  <a:cubicBezTo>
                    <a:pt x="33014" y="21113"/>
                    <a:pt x="34626" y="9827"/>
                    <a:pt x="35624" y="0"/>
                  </a:cubicBezTo>
                  <a:lnTo>
                    <a:pt x="52208" y="1612"/>
                  </a:lnTo>
                  <a:cubicBezTo>
                    <a:pt x="52054" y="3378"/>
                    <a:pt x="49828" y="4683"/>
                    <a:pt x="47524" y="4837"/>
                  </a:cubicBezTo>
                  <a:cubicBezTo>
                    <a:pt x="46526" y="11900"/>
                    <a:pt x="44914" y="20653"/>
                    <a:pt x="43532" y="30480"/>
                  </a:cubicBezTo>
                  <a:cubicBezTo>
                    <a:pt x="59348" y="29021"/>
                    <a:pt x="75317" y="26257"/>
                    <a:pt x="88676" y="21421"/>
                  </a:cubicBezTo>
                  <a:lnTo>
                    <a:pt x="91210" y="32553"/>
                  </a:lnTo>
                  <a:close/>
                  <a:moveTo>
                    <a:pt x="134051" y="139962"/>
                  </a:moveTo>
                  <a:cubicBezTo>
                    <a:pt x="129214" y="140116"/>
                    <a:pt x="124224" y="140270"/>
                    <a:pt x="119233" y="140270"/>
                  </a:cubicBezTo>
                  <a:cubicBezTo>
                    <a:pt x="104108" y="140270"/>
                    <a:pt x="89751" y="139118"/>
                    <a:pt x="80999" y="136738"/>
                  </a:cubicBezTo>
                  <a:cubicBezTo>
                    <a:pt x="69559" y="133513"/>
                    <a:pt x="62956" y="125145"/>
                    <a:pt x="63110" y="114473"/>
                  </a:cubicBezTo>
                  <a:cubicBezTo>
                    <a:pt x="63264" y="107410"/>
                    <a:pt x="66334" y="99348"/>
                    <a:pt x="73091" y="91133"/>
                  </a:cubicBezTo>
                  <a:lnTo>
                    <a:pt x="82765" y="95356"/>
                  </a:lnTo>
                  <a:cubicBezTo>
                    <a:pt x="77083" y="101958"/>
                    <a:pt x="74396" y="108254"/>
                    <a:pt x="74396" y="113244"/>
                  </a:cubicBezTo>
                  <a:cubicBezTo>
                    <a:pt x="74396" y="125989"/>
                    <a:pt x="86680" y="129214"/>
                    <a:pt x="116009" y="129214"/>
                  </a:cubicBezTo>
                  <a:cubicBezTo>
                    <a:pt x="121997" y="129214"/>
                    <a:pt x="128139" y="129060"/>
                    <a:pt x="134051" y="128600"/>
                  </a:cubicBezTo>
                  <a:lnTo>
                    <a:pt x="134051" y="139962"/>
                  </a:lnTo>
                  <a:close/>
                  <a:moveTo>
                    <a:pt x="71248" y="62265"/>
                  </a:moveTo>
                  <a:cubicBezTo>
                    <a:pt x="87832" y="56968"/>
                    <a:pt x="110711" y="53590"/>
                    <a:pt x="129751" y="54050"/>
                  </a:cubicBezTo>
                  <a:lnTo>
                    <a:pt x="129751" y="65029"/>
                  </a:lnTo>
                  <a:cubicBezTo>
                    <a:pt x="111555" y="64568"/>
                    <a:pt x="90442" y="67102"/>
                    <a:pt x="74012" y="72323"/>
                  </a:cubicBezTo>
                  <a:lnTo>
                    <a:pt x="71248" y="622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85894AA4-374A-4EE9-929B-6F4DD98BE965}"/>
                </a:ext>
              </a:extLst>
            </p:cNvPr>
            <p:cNvSpPr/>
            <p:nvPr/>
          </p:nvSpPr>
          <p:spPr>
            <a:xfrm>
              <a:off x="7520037" y="3087808"/>
              <a:ext cx="139501" cy="140730"/>
            </a:xfrm>
            <a:custGeom>
              <a:avLst/>
              <a:gdLst>
                <a:gd name="connsiteX0" fmla="*/ 106488 w 139501"/>
                <a:gd name="connsiteY0" fmla="*/ 3608 h 140730"/>
                <a:gd name="connsiteX1" fmla="*/ 102265 w 139501"/>
                <a:gd name="connsiteY1" fmla="*/ 5989 h 140730"/>
                <a:gd name="connsiteX2" fmla="*/ 95663 w 139501"/>
                <a:gd name="connsiteY2" fmla="*/ 37236 h 140730"/>
                <a:gd name="connsiteX3" fmla="*/ 139502 w 139501"/>
                <a:gd name="connsiteY3" fmla="*/ 87832 h 140730"/>
                <a:gd name="connsiteX4" fmla="*/ 76930 w 139501"/>
                <a:gd name="connsiteY4" fmla="*/ 140730 h 140730"/>
                <a:gd name="connsiteX5" fmla="*/ 71786 w 139501"/>
                <a:gd name="connsiteY5" fmla="*/ 130903 h 140730"/>
                <a:gd name="connsiteX6" fmla="*/ 127755 w 139501"/>
                <a:gd name="connsiteY6" fmla="*/ 88215 h 140730"/>
                <a:gd name="connsiteX7" fmla="*/ 92438 w 139501"/>
                <a:gd name="connsiteY7" fmla="*/ 47908 h 140730"/>
                <a:gd name="connsiteX8" fmla="*/ 63263 w 139501"/>
                <a:gd name="connsiteY8" fmla="*/ 105260 h 140730"/>
                <a:gd name="connsiteX9" fmla="*/ 70711 w 139501"/>
                <a:gd name="connsiteY9" fmla="*/ 113167 h 140730"/>
                <a:gd name="connsiteX10" fmla="*/ 62496 w 139501"/>
                <a:gd name="connsiteY10" fmla="*/ 121075 h 140730"/>
                <a:gd name="connsiteX11" fmla="*/ 55586 w 139501"/>
                <a:gd name="connsiteY11" fmla="*/ 113167 h 140730"/>
                <a:gd name="connsiteX12" fmla="*/ 22880 w 139501"/>
                <a:gd name="connsiteY12" fmla="*/ 128139 h 140730"/>
                <a:gd name="connsiteX13" fmla="*/ 0 w 139501"/>
                <a:gd name="connsiteY13" fmla="*/ 98504 h 140730"/>
                <a:gd name="connsiteX14" fmla="*/ 28407 w 139501"/>
                <a:gd name="connsiteY14" fmla="*/ 48983 h 140730"/>
                <a:gd name="connsiteX15" fmla="*/ 20499 w 139501"/>
                <a:gd name="connsiteY15" fmla="*/ 8829 h 140730"/>
                <a:gd name="connsiteX16" fmla="*/ 36008 w 139501"/>
                <a:gd name="connsiteY16" fmla="*/ 8522 h 140730"/>
                <a:gd name="connsiteX17" fmla="*/ 32630 w 139501"/>
                <a:gd name="connsiteY17" fmla="*/ 12054 h 140730"/>
                <a:gd name="connsiteX18" fmla="*/ 38311 w 139501"/>
                <a:gd name="connsiteY18" fmla="*/ 43993 h 140730"/>
                <a:gd name="connsiteX19" fmla="*/ 80385 w 139501"/>
                <a:gd name="connsiteY19" fmla="*/ 35163 h 140730"/>
                <a:gd name="connsiteX20" fmla="*/ 84223 w 139501"/>
                <a:gd name="connsiteY20" fmla="*/ 35317 h 140730"/>
                <a:gd name="connsiteX21" fmla="*/ 90672 w 139501"/>
                <a:gd name="connsiteY21" fmla="*/ 0 h 140730"/>
                <a:gd name="connsiteX22" fmla="*/ 106488 w 139501"/>
                <a:gd name="connsiteY22" fmla="*/ 3608 h 140730"/>
                <a:gd name="connsiteX23" fmla="*/ 49367 w 139501"/>
                <a:gd name="connsiteY23" fmla="*/ 104645 h 140730"/>
                <a:gd name="connsiteX24" fmla="*/ 31325 w 139501"/>
                <a:gd name="connsiteY24" fmla="*/ 59962 h 140730"/>
                <a:gd name="connsiteX25" fmla="*/ 10518 w 139501"/>
                <a:gd name="connsiteY25" fmla="*/ 97659 h 140730"/>
                <a:gd name="connsiteX26" fmla="*/ 23570 w 139501"/>
                <a:gd name="connsiteY26" fmla="*/ 117313 h 140730"/>
                <a:gd name="connsiteX27" fmla="*/ 49367 w 139501"/>
                <a:gd name="connsiteY27" fmla="*/ 104645 h 140730"/>
                <a:gd name="connsiteX28" fmla="*/ 56661 w 139501"/>
                <a:gd name="connsiteY28" fmla="*/ 95816 h 140730"/>
                <a:gd name="connsiteX29" fmla="*/ 81152 w 139501"/>
                <a:gd name="connsiteY29" fmla="*/ 45835 h 140730"/>
                <a:gd name="connsiteX30" fmla="*/ 75471 w 139501"/>
                <a:gd name="connsiteY30" fmla="*/ 45682 h 140730"/>
                <a:gd name="connsiteX31" fmla="*/ 40461 w 139501"/>
                <a:gd name="connsiteY31" fmla="*/ 54357 h 140730"/>
                <a:gd name="connsiteX32" fmla="*/ 56661 w 139501"/>
                <a:gd name="connsiteY32" fmla="*/ 95816 h 1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501" h="140730">
                  <a:moveTo>
                    <a:pt x="106488" y="3608"/>
                  </a:moveTo>
                  <a:cubicBezTo>
                    <a:pt x="106181" y="5067"/>
                    <a:pt x="104415" y="5681"/>
                    <a:pt x="102265" y="5989"/>
                  </a:cubicBezTo>
                  <a:cubicBezTo>
                    <a:pt x="100500" y="17121"/>
                    <a:pt x="98197" y="27716"/>
                    <a:pt x="95663" y="37236"/>
                  </a:cubicBezTo>
                  <a:cubicBezTo>
                    <a:pt x="123839" y="42534"/>
                    <a:pt x="139502" y="63033"/>
                    <a:pt x="139502" y="87832"/>
                  </a:cubicBezTo>
                  <a:cubicBezTo>
                    <a:pt x="139502" y="116546"/>
                    <a:pt x="117774" y="134895"/>
                    <a:pt x="76930" y="140730"/>
                  </a:cubicBezTo>
                  <a:cubicBezTo>
                    <a:pt x="75317" y="137352"/>
                    <a:pt x="73551" y="133820"/>
                    <a:pt x="71786" y="130903"/>
                  </a:cubicBezTo>
                  <a:cubicBezTo>
                    <a:pt x="107409" y="126219"/>
                    <a:pt x="127755" y="111709"/>
                    <a:pt x="127755" y="88215"/>
                  </a:cubicBezTo>
                  <a:cubicBezTo>
                    <a:pt x="127755" y="68714"/>
                    <a:pt x="115317" y="52284"/>
                    <a:pt x="92438" y="47908"/>
                  </a:cubicBezTo>
                  <a:cubicBezTo>
                    <a:pt x="84838" y="72707"/>
                    <a:pt x="74549" y="91901"/>
                    <a:pt x="63263" y="105260"/>
                  </a:cubicBezTo>
                  <a:cubicBezTo>
                    <a:pt x="65336" y="108177"/>
                    <a:pt x="68100" y="110711"/>
                    <a:pt x="70711" y="113167"/>
                  </a:cubicBezTo>
                  <a:lnTo>
                    <a:pt x="62496" y="121075"/>
                  </a:lnTo>
                  <a:cubicBezTo>
                    <a:pt x="60039" y="118619"/>
                    <a:pt x="57812" y="116085"/>
                    <a:pt x="55586" y="113167"/>
                  </a:cubicBezTo>
                  <a:cubicBezTo>
                    <a:pt x="45144" y="123148"/>
                    <a:pt x="33628" y="128139"/>
                    <a:pt x="22880" y="128139"/>
                  </a:cubicBezTo>
                  <a:cubicBezTo>
                    <a:pt x="8676" y="128139"/>
                    <a:pt x="0" y="116008"/>
                    <a:pt x="0" y="98504"/>
                  </a:cubicBezTo>
                  <a:cubicBezTo>
                    <a:pt x="0" y="76546"/>
                    <a:pt x="12054" y="59655"/>
                    <a:pt x="28407" y="48983"/>
                  </a:cubicBezTo>
                  <a:cubicBezTo>
                    <a:pt x="25336" y="36699"/>
                    <a:pt x="22726" y="23340"/>
                    <a:pt x="20499" y="8829"/>
                  </a:cubicBezTo>
                  <a:lnTo>
                    <a:pt x="36008" y="8522"/>
                  </a:lnTo>
                  <a:cubicBezTo>
                    <a:pt x="35855" y="9981"/>
                    <a:pt x="34857" y="11593"/>
                    <a:pt x="32630" y="12054"/>
                  </a:cubicBezTo>
                  <a:cubicBezTo>
                    <a:pt x="34242" y="23186"/>
                    <a:pt x="36008" y="34012"/>
                    <a:pt x="38311" y="43993"/>
                  </a:cubicBezTo>
                  <a:cubicBezTo>
                    <a:pt x="56047" y="35163"/>
                    <a:pt x="73168" y="35163"/>
                    <a:pt x="80385" y="35163"/>
                  </a:cubicBezTo>
                  <a:cubicBezTo>
                    <a:pt x="81690" y="35163"/>
                    <a:pt x="83148" y="35163"/>
                    <a:pt x="84223" y="35317"/>
                  </a:cubicBezTo>
                  <a:cubicBezTo>
                    <a:pt x="86833" y="24645"/>
                    <a:pt x="89060" y="12745"/>
                    <a:pt x="90672" y="0"/>
                  </a:cubicBezTo>
                  <a:lnTo>
                    <a:pt x="106488" y="3608"/>
                  </a:lnTo>
                  <a:close/>
                  <a:moveTo>
                    <a:pt x="49367" y="104645"/>
                  </a:moveTo>
                  <a:cubicBezTo>
                    <a:pt x="42073" y="92899"/>
                    <a:pt x="36162" y="77927"/>
                    <a:pt x="31325" y="59962"/>
                  </a:cubicBezTo>
                  <a:cubicBezTo>
                    <a:pt x="21190" y="67025"/>
                    <a:pt x="10518" y="79770"/>
                    <a:pt x="10518" y="97659"/>
                  </a:cubicBezTo>
                  <a:cubicBezTo>
                    <a:pt x="10518" y="109098"/>
                    <a:pt x="14895" y="117313"/>
                    <a:pt x="23570" y="117313"/>
                  </a:cubicBezTo>
                  <a:cubicBezTo>
                    <a:pt x="33628" y="117390"/>
                    <a:pt x="42150" y="111632"/>
                    <a:pt x="49367" y="104645"/>
                  </a:cubicBezTo>
                  <a:close/>
                  <a:moveTo>
                    <a:pt x="56661" y="95816"/>
                  </a:moveTo>
                  <a:cubicBezTo>
                    <a:pt x="66334" y="84070"/>
                    <a:pt x="74703" y="67639"/>
                    <a:pt x="81152" y="45835"/>
                  </a:cubicBezTo>
                  <a:cubicBezTo>
                    <a:pt x="79386" y="45682"/>
                    <a:pt x="77313" y="45682"/>
                    <a:pt x="75471" y="45682"/>
                  </a:cubicBezTo>
                  <a:cubicBezTo>
                    <a:pt x="63033" y="45835"/>
                    <a:pt x="50979" y="48599"/>
                    <a:pt x="40461" y="54357"/>
                  </a:cubicBezTo>
                  <a:cubicBezTo>
                    <a:pt x="44684" y="70480"/>
                    <a:pt x="49904" y="84837"/>
                    <a:pt x="56661" y="9581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713C628B-F93F-4DBF-AB63-1B3D6C9A25C4}"/>
                </a:ext>
              </a:extLst>
            </p:cNvPr>
            <p:cNvSpPr/>
            <p:nvPr/>
          </p:nvSpPr>
          <p:spPr>
            <a:xfrm>
              <a:off x="7687025" y="3093412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7 w 128215"/>
                <a:gd name="connsiteY5" fmla="*/ 86526 h 133897"/>
                <a:gd name="connsiteX6" fmla="*/ 18964 w 128215"/>
                <a:gd name="connsiteY6" fmla="*/ 119233 h 133897"/>
                <a:gd name="connsiteX7" fmla="*/ 17659 w 128215"/>
                <a:gd name="connsiteY7" fmla="*/ 126834 h 133897"/>
                <a:gd name="connsiteX8" fmla="*/ 18503 w 128215"/>
                <a:gd name="connsiteY8" fmla="*/ 131824 h 133897"/>
                <a:gd name="connsiteX9" fmla="*/ 7064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2 h 133897"/>
                <a:gd name="connsiteX14" fmla="*/ 110404 w 128215"/>
                <a:gd name="connsiteY14" fmla="*/ 121152 h 133897"/>
                <a:gd name="connsiteX15" fmla="*/ 80385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7 h 133897"/>
                <a:gd name="connsiteX18" fmla="*/ 76930 w 128215"/>
                <a:gd name="connsiteY18" fmla="*/ 66027 h 133897"/>
                <a:gd name="connsiteX19" fmla="*/ 63263 w 128215"/>
                <a:gd name="connsiteY19" fmla="*/ 91363 h 133897"/>
                <a:gd name="connsiteX20" fmla="*/ 107409 w 128215"/>
                <a:gd name="connsiteY20" fmla="*/ 110097 h 133897"/>
                <a:gd name="connsiteX21" fmla="*/ 128216 w 128215"/>
                <a:gd name="connsiteY21" fmla="*/ 109329 h 133897"/>
                <a:gd name="connsiteX22" fmla="*/ 128139 w 128215"/>
                <a:gd name="connsiteY22" fmla="*/ 120692 h 133897"/>
                <a:gd name="connsiteX23" fmla="*/ 53513 w 128215"/>
                <a:gd name="connsiteY23" fmla="*/ 22188 h 133897"/>
                <a:gd name="connsiteX24" fmla="*/ 123763 w 128215"/>
                <a:gd name="connsiteY24" fmla="*/ 16046 h 133897"/>
                <a:gd name="connsiteX25" fmla="*/ 124761 w 128215"/>
                <a:gd name="connsiteY25" fmla="*/ 27332 h 133897"/>
                <a:gd name="connsiteX26" fmla="*/ 53820 w 128215"/>
                <a:gd name="connsiteY26" fmla="*/ 33321 h 133897"/>
                <a:gd name="connsiteX27" fmla="*/ 53513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7"/>
                    <a:pt x="23340" y="5604"/>
                    <a:pt x="20115" y="5451"/>
                  </a:cubicBezTo>
                  <a:cubicBezTo>
                    <a:pt x="14434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7" y="86526"/>
                  </a:lnTo>
                  <a:cubicBezTo>
                    <a:pt x="26104" y="102803"/>
                    <a:pt x="21267" y="112016"/>
                    <a:pt x="18964" y="119233"/>
                  </a:cubicBezTo>
                  <a:cubicBezTo>
                    <a:pt x="18196" y="121997"/>
                    <a:pt x="17659" y="124530"/>
                    <a:pt x="17659" y="126834"/>
                  </a:cubicBezTo>
                  <a:cubicBezTo>
                    <a:pt x="17659" y="128600"/>
                    <a:pt x="17966" y="130212"/>
                    <a:pt x="18503" y="131824"/>
                  </a:cubicBezTo>
                  <a:lnTo>
                    <a:pt x="7064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2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2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9" y="120538"/>
                    <a:pt x="80385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2"/>
                    <a:pt x="66488" y="61497"/>
                  </a:cubicBezTo>
                  <a:lnTo>
                    <a:pt x="76930" y="66027"/>
                  </a:lnTo>
                  <a:cubicBezTo>
                    <a:pt x="68868" y="74396"/>
                    <a:pt x="63263" y="82150"/>
                    <a:pt x="63263" y="91363"/>
                  </a:cubicBezTo>
                  <a:cubicBezTo>
                    <a:pt x="63263" y="110097"/>
                    <a:pt x="90672" y="110097"/>
                    <a:pt x="107409" y="110097"/>
                  </a:cubicBezTo>
                  <a:cubicBezTo>
                    <a:pt x="114166" y="110097"/>
                    <a:pt x="121459" y="109789"/>
                    <a:pt x="128216" y="109329"/>
                  </a:cubicBezTo>
                  <a:lnTo>
                    <a:pt x="128139" y="120692"/>
                  </a:lnTo>
                  <a:close/>
                  <a:moveTo>
                    <a:pt x="53513" y="22188"/>
                  </a:moveTo>
                  <a:cubicBezTo>
                    <a:pt x="74319" y="21727"/>
                    <a:pt x="102342" y="19731"/>
                    <a:pt x="123763" y="16046"/>
                  </a:cubicBezTo>
                  <a:lnTo>
                    <a:pt x="124761" y="27332"/>
                  </a:lnTo>
                  <a:cubicBezTo>
                    <a:pt x="104799" y="30710"/>
                    <a:pt x="72400" y="32783"/>
                    <a:pt x="53820" y="33321"/>
                  </a:cubicBezTo>
                  <a:lnTo>
                    <a:pt x="53513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DEA22B59-6A4A-418D-99AA-211B00D15D3C}"/>
                </a:ext>
              </a:extLst>
            </p:cNvPr>
            <p:cNvSpPr/>
            <p:nvPr/>
          </p:nvSpPr>
          <p:spPr>
            <a:xfrm>
              <a:off x="7834665" y="3084353"/>
              <a:ext cx="150250" cy="149712"/>
            </a:xfrm>
            <a:custGeom>
              <a:avLst/>
              <a:gdLst>
                <a:gd name="connsiteX0" fmla="*/ 50288 w 150250"/>
                <a:gd name="connsiteY0" fmla="*/ 5298 h 149712"/>
                <a:gd name="connsiteX1" fmla="*/ 46757 w 150250"/>
                <a:gd name="connsiteY1" fmla="*/ 6449 h 149712"/>
                <a:gd name="connsiteX2" fmla="*/ 6296 w 150250"/>
                <a:gd name="connsiteY2" fmla="*/ 43685 h 149712"/>
                <a:gd name="connsiteX3" fmla="*/ 0 w 150250"/>
                <a:gd name="connsiteY3" fmla="*/ 35010 h 149712"/>
                <a:gd name="connsiteX4" fmla="*/ 37697 w 150250"/>
                <a:gd name="connsiteY4" fmla="*/ 0 h 149712"/>
                <a:gd name="connsiteX5" fmla="*/ 50288 w 150250"/>
                <a:gd name="connsiteY5" fmla="*/ 5298 h 149712"/>
                <a:gd name="connsiteX6" fmla="*/ 25643 w 150250"/>
                <a:gd name="connsiteY6" fmla="*/ 149713 h 149712"/>
                <a:gd name="connsiteX7" fmla="*/ 25643 w 150250"/>
                <a:gd name="connsiteY7" fmla="*/ 78772 h 149712"/>
                <a:gd name="connsiteX8" fmla="*/ 7293 w 150250"/>
                <a:gd name="connsiteY8" fmla="*/ 97122 h 149712"/>
                <a:gd name="connsiteX9" fmla="*/ 384 w 150250"/>
                <a:gd name="connsiteY9" fmla="*/ 88753 h 149712"/>
                <a:gd name="connsiteX10" fmla="*/ 44530 w 150250"/>
                <a:gd name="connsiteY10" fmla="*/ 34780 h 149712"/>
                <a:gd name="connsiteX11" fmla="*/ 57121 w 150250"/>
                <a:gd name="connsiteY11" fmla="*/ 39924 h 149712"/>
                <a:gd name="connsiteX12" fmla="*/ 53436 w 150250"/>
                <a:gd name="connsiteY12" fmla="*/ 41229 h 149712"/>
                <a:gd name="connsiteX13" fmla="*/ 36852 w 150250"/>
                <a:gd name="connsiteY13" fmla="*/ 65413 h 149712"/>
                <a:gd name="connsiteX14" fmla="*/ 39770 w 150250"/>
                <a:gd name="connsiteY14" fmla="*/ 66411 h 149712"/>
                <a:gd name="connsiteX15" fmla="*/ 36545 w 150250"/>
                <a:gd name="connsiteY15" fmla="*/ 68484 h 149712"/>
                <a:gd name="connsiteX16" fmla="*/ 36545 w 150250"/>
                <a:gd name="connsiteY16" fmla="*/ 149713 h 149712"/>
                <a:gd name="connsiteX17" fmla="*/ 25643 w 150250"/>
                <a:gd name="connsiteY17" fmla="*/ 149713 h 149712"/>
                <a:gd name="connsiteX18" fmla="*/ 150250 w 150250"/>
                <a:gd name="connsiteY18" fmla="*/ 57045 h 149712"/>
                <a:gd name="connsiteX19" fmla="*/ 150250 w 150250"/>
                <a:gd name="connsiteY19" fmla="*/ 67486 h 149712"/>
                <a:gd name="connsiteX20" fmla="*/ 124607 w 150250"/>
                <a:gd name="connsiteY20" fmla="*/ 67486 h 149712"/>
                <a:gd name="connsiteX21" fmla="*/ 124607 w 150250"/>
                <a:gd name="connsiteY21" fmla="*/ 135663 h 149712"/>
                <a:gd name="connsiteX22" fmla="*/ 86910 w 150250"/>
                <a:gd name="connsiteY22" fmla="*/ 149559 h 149712"/>
                <a:gd name="connsiteX23" fmla="*/ 83378 w 150250"/>
                <a:gd name="connsiteY23" fmla="*/ 138888 h 149712"/>
                <a:gd name="connsiteX24" fmla="*/ 102112 w 150250"/>
                <a:gd name="connsiteY24" fmla="*/ 139195 h 149712"/>
                <a:gd name="connsiteX25" fmla="*/ 113705 w 150250"/>
                <a:gd name="connsiteY25" fmla="*/ 135510 h 149712"/>
                <a:gd name="connsiteX26" fmla="*/ 113705 w 150250"/>
                <a:gd name="connsiteY26" fmla="*/ 67486 h 149712"/>
                <a:gd name="connsiteX27" fmla="*/ 57581 w 150250"/>
                <a:gd name="connsiteY27" fmla="*/ 67486 h 149712"/>
                <a:gd name="connsiteX28" fmla="*/ 57581 w 150250"/>
                <a:gd name="connsiteY28" fmla="*/ 57045 h 149712"/>
                <a:gd name="connsiteX29" fmla="*/ 150250 w 150250"/>
                <a:gd name="connsiteY29" fmla="*/ 57045 h 149712"/>
                <a:gd name="connsiteX30" fmla="*/ 144108 w 150250"/>
                <a:gd name="connsiteY30" fmla="*/ 10134 h 149712"/>
                <a:gd name="connsiteX31" fmla="*/ 144108 w 150250"/>
                <a:gd name="connsiteY31" fmla="*/ 20422 h 149712"/>
                <a:gd name="connsiteX32" fmla="*/ 63647 w 150250"/>
                <a:gd name="connsiteY32" fmla="*/ 20422 h 149712"/>
                <a:gd name="connsiteX33" fmla="*/ 63647 w 150250"/>
                <a:gd name="connsiteY33" fmla="*/ 10134 h 149712"/>
                <a:gd name="connsiteX34" fmla="*/ 144108 w 150250"/>
                <a:gd name="connsiteY34" fmla="*/ 10134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0250" h="149712">
                  <a:moveTo>
                    <a:pt x="50288" y="5298"/>
                  </a:moveTo>
                  <a:cubicBezTo>
                    <a:pt x="49981" y="6065"/>
                    <a:pt x="48676" y="6756"/>
                    <a:pt x="46757" y="6449"/>
                  </a:cubicBezTo>
                  <a:cubicBezTo>
                    <a:pt x="37389" y="18196"/>
                    <a:pt x="20653" y="33551"/>
                    <a:pt x="6296" y="43685"/>
                  </a:cubicBezTo>
                  <a:cubicBezTo>
                    <a:pt x="4990" y="41305"/>
                    <a:pt x="1919" y="37083"/>
                    <a:pt x="0" y="35010"/>
                  </a:cubicBezTo>
                  <a:cubicBezTo>
                    <a:pt x="13512" y="26104"/>
                    <a:pt x="29482" y="11824"/>
                    <a:pt x="37697" y="0"/>
                  </a:cubicBezTo>
                  <a:lnTo>
                    <a:pt x="50288" y="5298"/>
                  </a:lnTo>
                  <a:close/>
                  <a:moveTo>
                    <a:pt x="25643" y="149713"/>
                  </a:moveTo>
                  <a:lnTo>
                    <a:pt x="25643" y="78772"/>
                  </a:lnTo>
                  <a:cubicBezTo>
                    <a:pt x="19501" y="85528"/>
                    <a:pt x="13359" y="91824"/>
                    <a:pt x="7293" y="97122"/>
                  </a:cubicBezTo>
                  <a:cubicBezTo>
                    <a:pt x="5835" y="95049"/>
                    <a:pt x="2457" y="90672"/>
                    <a:pt x="384" y="88753"/>
                  </a:cubicBezTo>
                  <a:cubicBezTo>
                    <a:pt x="15739" y="76008"/>
                    <a:pt x="33398" y="54895"/>
                    <a:pt x="44530" y="34780"/>
                  </a:cubicBezTo>
                  <a:lnTo>
                    <a:pt x="57121" y="39924"/>
                  </a:lnTo>
                  <a:cubicBezTo>
                    <a:pt x="56660" y="40922"/>
                    <a:pt x="55356" y="41536"/>
                    <a:pt x="53436" y="41229"/>
                  </a:cubicBezTo>
                  <a:cubicBezTo>
                    <a:pt x="48599" y="49290"/>
                    <a:pt x="42918" y="57505"/>
                    <a:pt x="36852" y="65413"/>
                  </a:cubicBezTo>
                  <a:lnTo>
                    <a:pt x="39770" y="66411"/>
                  </a:lnTo>
                  <a:cubicBezTo>
                    <a:pt x="39462" y="67409"/>
                    <a:pt x="38464" y="68177"/>
                    <a:pt x="36545" y="68484"/>
                  </a:cubicBezTo>
                  <a:lnTo>
                    <a:pt x="36545" y="149713"/>
                  </a:lnTo>
                  <a:lnTo>
                    <a:pt x="25643" y="149713"/>
                  </a:lnTo>
                  <a:close/>
                  <a:moveTo>
                    <a:pt x="150250" y="57045"/>
                  </a:moveTo>
                  <a:lnTo>
                    <a:pt x="150250" y="67486"/>
                  </a:lnTo>
                  <a:lnTo>
                    <a:pt x="124607" y="67486"/>
                  </a:lnTo>
                  <a:lnTo>
                    <a:pt x="124607" y="135663"/>
                  </a:lnTo>
                  <a:cubicBezTo>
                    <a:pt x="124607" y="149176"/>
                    <a:pt x="119463" y="149559"/>
                    <a:pt x="86910" y="149559"/>
                  </a:cubicBezTo>
                  <a:cubicBezTo>
                    <a:pt x="86449" y="146488"/>
                    <a:pt x="84991" y="142112"/>
                    <a:pt x="83378" y="138888"/>
                  </a:cubicBezTo>
                  <a:cubicBezTo>
                    <a:pt x="90442" y="139041"/>
                    <a:pt x="97044" y="139195"/>
                    <a:pt x="102112" y="139195"/>
                  </a:cubicBezTo>
                  <a:cubicBezTo>
                    <a:pt x="112553" y="139195"/>
                    <a:pt x="113705" y="139195"/>
                    <a:pt x="113705" y="135510"/>
                  </a:cubicBezTo>
                  <a:lnTo>
                    <a:pt x="113705" y="67486"/>
                  </a:lnTo>
                  <a:lnTo>
                    <a:pt x="57581" y="67486"/>
                  </a:lnTo>
                  <a:lnTo>
                    <a:pt x="57581" y="57045"/>
                  </a:lnTo>
                  <a:lnTo>
                    <a:pt x="150250" y="57045"/>
                  </a:lnTo>
                  <a:close/>
                  <a:moveTo>
                    <a:pt x="144108" y="10134"/>
                  </a:moveTo>
                  <a:lnTo>
                    <a:pt x="144108" y="20422"/>
                  </a:lnTo>
                  <a:lnTo>
                    <a:pt x="63647" y="20422"/>
                  </a:lnTo>
                  <a:lnTo>
                    <a:pt x="63647" y="10134"/>
                  </a:lnTo>
                  <a:lnTo>
                    <a:pt x="144108" y="101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A47A0472-7296-4C02-B5E8-C8C78413D568}"/>
                </a:ext>
              </a:extLst>
            </p:cNvPr>
            <p:cNvSpPr/>
            <p:nvPr/>
          </p:nvSpPr>
          <p:spPr>
            <a:xfrm>
              <a:off x="8002496" y="3087885"/>
              <a:ext cx="105106" cy="143800"/>
            </a:xfrm>
            <a:custGeom>
              <a:avLst/>
              <a:gdLst>
                <a:gd name="connsiteX0" fmla="*/ 0 w 105106"/>
                <a:gd name="connsiteY0" fmla="*/ 55739 h 143800"/>
                <a:gd name="connsiteX1" fmla="*/ 66719 w 105106"/>
                <a:gd name="connsiteY1" fmla="*/ 42534 h 143800"/>
                <a:gd name="connsiteX2" fmla="*/ 105107 w 105106"/>
                <a:gd name="connsiteY2" fmla="*/ 79309 h 143800"/>
                <a:gd name="connsiteX3" fmla="*/ 105107 w 105106"/>
                <a:gd name="connsiteY3" fmla="*/ 80615 h 143800"/>
                <a:gd name="connsiteX4" fmla="*/ 35470 w 105106"/>
                <a:gd name="connsiteY4" fmla="*/ 143801 h 143800"/>
                <a:gd name="connsiteX5" fmla="*/ 28254 w 105106"/>
                <a:gd name="connsiteY5" fmla="*/ 133974 h 143800"/>
                <a:gd name="connsiteX6" fmla="*/ 92899 w 105106"/>
                <a:gd name="connsiteY6" fmla="*/ 80307 h 143800"/>
                <a:gd name="connsiteX7" fmla="*/ 66334 w 105106"/>
                <a:gd name="connsiteY7" fmla="*/ 53743 h 143800"/>
                <a:gd name="connsiteX8" fmla="*/ 7985 w 105106"/>
                <a:gd name="connsiteY8" fmla="*/ 66488 h 143800"/>
                <a:gd name="connsiteX9" fmla="*/ 4914 w 105106"/>
                <a:gd name="connsiteY9" fmla="*/ 70173 h 143800"/>
                <a:gd name="connsiteX10" fmla="*/ 0 w 105106"/>
                <a:gd name="connsiteY10" fmla="*/ 55739 h 143800"/>
                <a:gd name="connsiteX11" fmla="*/ 22573 w 105106"/>
                <a:gd name="connsiteY11" fmla="*/ 0 h 143800"/>
                <a:gd name="connsiteX12" fmla="*/ 87371 w 105106"/>
                <a:gd name="connsiteY12" fmla="*/ 12591 h 143800"/>
                <a:gd name="connsiteX13" fmla="*/ 83993 w 105106"/>
                <a:gd name="connsiteY13" fmla="*/ 23877 h 143800"/>
                <a:gd name="connsiteX14" fmla="*/ 19809 w 105106"/>
                <a:gd name="connsiteY14" fmla="*/ 10979 h 143800"/>
                <a:gd name="connsiteX15" fmla="*/ 22573 w 105106"/>
                <a:gd name="connsiteY15" fmla="*/ 0 h 14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106" h="143800">
                  <a:moveTo>
                    <a:pt x="0" y="55739"/>
                  </a:moveTo>
                  <a:cubicBezTo>
                    <a:pt x="24185" y="49136"/>
                    <a:pt x="54664" y="42534"/>
                    <a:pt x="66719" y="42534"/>
                  </a:cubicBezTo>
                  <a:cubicBezTo>
                    <a:pt x="90903" y="42534"/>
                    <a:pt x="105107" y="55432"/>
                    <a:pt x="105107" y="79309"/>
                  </a:cubicBezTo>
                  <a:lnTo>
                    <a:pt x="105107" y="80615"/>
                  </a:lnTo>
                  <a:cubicBezTo>
                    <a:pt x="104799" y="109943"/>
                    <a:pt x="81766" y="131363"/>
                    <a:pt x="35470" y="143801"/>
                  </a:cubicBezTo>
                  <a:cubicBezTo>
                    <a:pt x="34012" y="141037"/>
                    <a:pt x="30634" y="136738"/>
                    <a:pt x="28254" y="133974"/>
                  </a:cubicBezTo>
                  <a:cubicBezTo>
                    <a:pt x="69559" y="124146"/>
                    <a:pt x="92899" y="104799"/>
                    <a:pt x="92899" y="80307"/>
                  </a:cubicBezTo>
                  <a:cubicBezTo>
                    <a:pt x="92899" y="64799"/>
                    <a:pt x="85452" y="53743"/>
                    <a:pt x="66334" y="53743"/>
                  </a:cubicBezTo>
                  <a:cubicBezTo>
                    <a:pt x="53437" y="53743"/>
                    <a:pt x="27793" y="59578"/>
                    <a:pt x="7985" y="66488"/>
                  </a:cubicBezTo>
                  <a:cubicBezTo>
                    <a:pt x="8139" y="67793"/>
                    <a:pt x="6527" y="69405"/>
                    <a:pt x="4914" y="70173"/>
                  </a:cubicBezTo>
                  <a:lnTo>
                    <a:pt x="0" y="55739"/>
                  </a:lnTo>
                  <a:close/>
                  <a:moveTo>
                    <a:pt x="22573" y="0"/>
                  </a:moveTo>
                  <a:cubicBezTo>
                    <a:pt x="44684" y="1919"/>
                    <a:pt x="70096" y="6603"/>
                    <a:pt x="87371" y="12591"/>
                  </a:cubicBezTo>
                  <a:lnTo>
                    <a:pt x="83993" y="23877"/>
                  </a:lnTo>
                  <a:cubicBezTo>
                    <a:pt x="66949" y="18042"/>
                    <a:pt x="40768" y="12745"/>
                    <a:pt x="19809" y="10979"/>
                  </a:cubicBezTo>
                  <a:lnTo>
                    <a:pt x="22573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0986C85A-4E80-4EF9-917D-204C06E1E3FE}"/>
                </a:ext>
              </a:extLst>
            </p:cNvPr>
            <p:cNvSpPr/>
            <p:nvPr/>
          </p:nvSpPr>
          <p:spPr>
            <a:xfrm>
              <a:off x="8125491" y="3188922"/>
              <a:ext cx="45144" cy="45143"/>
            </a:xfrm>
            <a:custGeom>
              <a:avLst/>
              <a:gdLst>
                <a:gd name="connsiteX0" fmla="*/ 45144 w 45144"/>
                <a:gd name="connsiteY0" fmla="*/ 22572 h 45143"/>
                <a:gd name="connsiteX1" fmla="*/ 22573 w 45144"/>
                <a:gd name="connsiteY1" fmla="*/ 45144 h 45143"/>
                <a:gd name="connsiteX2" fmla="*/ 0 w 45144"/>
                <a:gd name="connsiteY2" fmla="*/ 22572 h 45143"/>
                <a:gd name="connsiteX3" fmla="*/ 22573 w 45144"/>
                <a:gd name="connsiteY3" fmla="*/ 0 h 45143"/>
                <a:gd name="connsiteX4" fmla="*/ 45144 w 45144"/>
                <a:gd name="connsiteY4" fmla="*/ 22572 h 45143"/>
                <a:gd name="connsiteX5" fmla="*/ 39386 w 45144"/>
                <a:gd name="connsiteY5" fmla="*/ 22572 h 45143"/>
                <a:gd name="connsiteX6" fmla="*/ 22649 w 45144"/>
                <a:gd name="connsiteY6" fmla="*/ 5835 h 45143"/>
                <a:gd name="connsiteX7" fmla="*/ 6066 w 45144"/>
                <a:gd name="connsiteY7" fmla="*/ 22572 h 45143"/>
                <a:gd name="connsiteX8" fmla="*/ 22649 w 45144"/>
                <a:gd name="connsiteY8" fmla="*/ 39155 h 45143"/>
                <a:gd name="connsiteX9" fmla="*/ 39386 w 45144"/>
                <a:gd name="connsiteY9" fmla="*/ 22572 h 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44" h="45143">
                  <a:moveTo>
                    <a:pt x="45144" y="22572"/>
                  </a:moveTo>
                  <a:cubicBezTo>
                    <a:pt x="45144" y="35010"/>
                    <a:pt x="35010" y="45144"/>
                    <a:pt x="22573" y="45144"/>
                  </a:cubicBezTo>
                  <a:cubicBezTo>
                    <a:pt x="10135" y="45144"/>
                    <a:pt x="0" y="35010"/>
                    <a:pt x="0" y="22572"/>
                  </a:cubicBezTo>
                  <a:cubicBezTo>
                    <a:pt x="0" y="10134"/>
                    <a:pt x="10135" y="0"/>
                    <a:pt x="22573" y="0"/>
                  </a:cubicBezTo>
                  <a:cubicBezTo>
                    <a:pt x="35317" y="0"/>
                    <a:pt x="45144" y="10518"/>
                    <a:pt x="45144" y="22572"/>
                  </a:cubicBezTo>
                  <a:close/>
                  <a:moveTo>
                    <a:pt x="39386" y="22572"/>
                  </a:moveTo>
                  <a:cubicBezTo>
                    <a:pt x="39386" y="13205"/>
                    <a:pt x="31939" y="5835"/>
                    <a:pt x="22649" y="5835"/>
                  </a:cubicBezTo>
                  <a:cubicBezTo>
                    <a:pt x="13436" y="5835"/>
                    <a:pt x="6066" y="13205"/>
                    <a:pt x="6066" y="22572"/>
                  </a:cubicBezTo>
                  <a:cubicBezTo>
                    <a:pt x="6066" y="31785"/>
                    <a:pt x="13513" y="39155"/>
                    <a:pt x="22649" y="39155"/>
                  </a:cubicBezTo>
                  <a:cubicBezTo>
                    <a:pt x="32246" y="39155"/>
                    <a:pt x="39386" y="31478"/>
                    <a:pt x="39386" y="22572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480" name="グラフィックス 1">
            <a:extLst>
              <a:ext uri="{FF2B5EF4-FFF2-40B4-BE49-F238E27FC236}">
                <a16:creationId xmlns:a16="http://schemas.microsoft.com/office/drawing/2014/main" id="{A8C36E9C-4207-4478-BD77-C2765B15691B}"/>
              </a:ext>
            </a:extLst>
          </p:cNvPr>
          <p:cNvGrpSpPr/>
          <p:nvPr/>
        </p:nvGrpSpPr>
        <p:grpSpPr>
          <a:xfrm>
            <a:off x="1127069" y="3937025"/>
            <a:ext cx="7063758" cy="1980000"/>
            <a:chOff x="1127069" y="3754145"/>
            <a:chExt cx="7063758" cy="1536898"/>
          </a:xfrm>
          <a:solidFill>
            <a:srgbClr val="000000"/>
          </a:solidFill>
        </p:grpSpPr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CD92E637-FFE2-4491-A580-AC270F3461AE}"/>
                </a:ext>
              </a:extLst>
            </p:cNvPr>
            <p:cNvSpPr/>
            <p:nvPr/>
          </p:nvSpPr>
          <p:spPr>
            <a:xfrm>
              <a:off x="1287760" y="3759366"/>
              <a:ext cx="150787" cy="149252"/>
            </a:xfrm>
            <a:custGeom>
              <a:avLst/>
              <a:gdLst>
                <a:gd name="connsiteX0" fmla="*/ 33474 w 150787"/>
                <a:gd name="connsiteY0" fmla="*/ 64415 h 149252"/>
                <a:gd name="connsiteX1" fmla="*/ 33474 w 150787"/>
                <a:gd name="connsiteY1" fmla="*/ 117467 h 149252"/>
                <a:gd name="connsiteX2" fmla="*/ 99885 w 150787"/>
                <a:gd name="connsiteY2" fmla="*/ 136661 h 149252"/>
                <a:gd name="connsiteX3" fmla="*/ 150788 w 150787"/>
                <a:gd name="connsiteY3" fmla="*/ 135509 h 149252"/>
                <a:gd name="connsiteX4" fmla="*/ 147410 w 150787"/>
                <a:gd name="connsiteY4" fmla="*/ 146181 h 149252"/>
                <a:gd name="connsiteX5" fmla="*/ 102573 w 150787"/>
                <a:gd name="connsiteY5" fmla="*/ 146795 h 149252"/>
                <a:gd name="connsiteX6" fmla="*/ 28868 w 150787"/>
                <a:gd name="connsiteY6" fmla="*/ 126834 h 149252"/>
                <a:gd name="connsiteX7" fmla="*/ 7601 w 150787"/>
                <a:gd name="connsiteY7" fmla="*/ 146642 h 149252"/>
                <a:gd name="connsiteX8" fmla="*/ 6296 w 150787"/>
                <a:gd name="connsiteY8" fmla="*/ 149252 h 149252"/>
                <a:gd name="connsiteX9" fmla="*/ 0 w 150787"/>
                <a:gd name="connsiteY9" fmla="*/ 137813 h 149252"/>
                <a:gd name="connsiteX10" fmla="*/ 22879 w 150787"/>
                <a:gd name="connsiteY10" fmla="*/ 118619 h 149252"/>
                <a:gd name="connsiteX11" fmla="*/ 22879 w 150787"/>
                <a:gd name="connsiteY11" fmla="*/ 74780 h 149252"/>
                <a:gd name="connsiteX12" fmla="*/ 1612 w 150787"/>
                <a:gd name="connsiteY12" fmla="*/ 74780 h 149252"/>
                <a:gd name="connsiteX13" fmla="*/ 1612 w 150787"/>
                <a:gd name="connsiteY13" fmla="*/ 64492 h 149252"/>
                <a:gd name="connsiteX14" fmla="*/ 33474 w 150787"/>
                <a:gd name="connsiteY14" fmla="*/ 64492 h 149252"/>
                <a:gd name="connsiteX15" fmla="*/ 11824 w 150787"/>
                <a:gd name="connsiteY15" fmla="*/ 3916 h 149252"/>
                <a:gd name="connsiteX16" fmla="*/ 38388 w 150787"/>
                <a:gd name="connsiteY16" fmla="*/ 30864 h 149252"/>
                <a:gd name="connsiteX17" fmla="*/ 29482 w 150787"/>
                <a:gd name="connsiteY17" fmla="*/ 37620 h 149252"/>
                <a:gd name="connsiteX18" fmla="*/ 3378 w 150787"/>
                <a:gd name="connsiteY18" fmla="*/ 9904 h 149252"/>
                <a:gd name="connsiteX19" fmla="*/ 11824 w 150787"/>
                <a:gd name="connsiteY19" fmla="*/ 3916 h 149252"/>
                <a:gd name="connsiteX20" fmla="*/ 88062 w 150787"/>
                <a:gd name="connsiteY20" fmla="*/ 129367 h 149252"/>
                <a:gd name="connsiteX21" fmla="*/ 88062 w 150787"/>
                <a:gd name="connsiteY21" fmla="*/ 97121 h 149252"/>
                <a:gd name="connsiteX22" fmla="*/ 47294 w 150787"/>
                <a:gd name="connsiteY22" fmla="*/ 120692 h 149252"/>
                <a:gd name="connsiteX23" fmla="*/ 41305 w 150787"/>
                <a:gd name="connsiteY23" fmla="*/ 112784 h 149252"/>
                <a:gd name="connsiteX24" fmla="*/ 85298 w 150787"/>
                <a:gd name="connsiteY24" fmla="*/ 86526 h 149252"/>
                <a:gd name="connsiteX25" fmla="*/ 55970 w 150787"/>
                <a:gd name="connsiteY25" fmla="*/ 86526 h 149252"/>
                <a:gd name="connsiteX26" fmla="*/ 55970 w 150787"/>
                <a:gd name="connsiteY26" fmla="*/ 52668 h 149252"/>
                <a:gd name="connsiteX27" fmla="*/ 132592 w 150787"/>
                <a:gd name="connsiteY27" fmla="*/ 52668 h 149252"/>
                <a:gd name="connsiteX28" fmla="*/ 132592 w 150787"/>
                <a:gd name="connsiteY28" fmla="*/ 86526 h 149252"/>
                <a:gd name="connsiteX29" fmla="*/ 100346 w 150787"/>
                <a:gd name="connsiteY29" fmla="*/ 86526 h 149252"/>
                <a:gd name="connsiteX30" fmla="*/ 100807 w 150787"/>
                <a:gd name="connsiteY30" fmla="*/ 86680 h 149252"/>
                <a:gd name="connsiteX31" fmla="*/ 98734 w 150787"/>
                <a:gd name="connsiteY31" fmla="*/ 87985 h 149252"/>
                <a:gd name="connsiteX32" fmla="*/ 112784 w 150787"/>
                <a:gd name="connsiteY32" fmla="*/ 102649 h 149252"/>
                <a:gd name="connsiteX33" fmla="*/ 136661 w 150787"/>
                <a:gd name="connsiteY33" fmla="*/ 85375 h 149252"/>
                <a:gd name="connsiteX34" fmla="*/ 146488 w 150787"/>
                <a:gd name="connsiteY34" fmla="*/ 91670 h 149252"/>
                <a:gd name="connsiteX35" fmla="*/ 143264 w 150787"/>
                <a:gd name="connsiteY35" fmla="*/ 92668 h 149252"/>
                <a:gd name="connsiteX36" fmla="*/ 119694 w 150787"/>
                <a:gd name="connsiteY36" fmla="*/ 107333 h 149252"/>
                <a:gd name="connsiteX37" fmla="*/ 147563 w 150787"/>
                <a:gd name="connsiteY37" fmla="*/ 119233 h 149252"/>
                <a:gd name="connsiteX38" fmla="*/ 140960 w 150787"/>
                <a:gd name="connsiteY38" fmla="*/ 127601 h 149252"/>
                <a:gd name="connsiteX39" fmla="*/ 98427 w 150787"/>
                <a:gd name="connsiteY39" fmla="*/ 101190 h 149252"/>
                <a:gd name="connsiteX40" fmla="*/ 98427 w 150787"/>
                <a:gd name="connsiteY40" fmla="*/ 129367 h 149252"/>
                <a:gd name="connsiteX41" fmla="*/ 88062 w 150787"/>
                <a:gd name="connsiteY41" fmla="*/ 129367 h 149252"/>
                <a:gd name="connsiteX42" fmla="*/ 147256 w 150787"/>
                <a:gd name="connsiteY42" fmla="*/ 34856 h 149252"/>
                <a:gd name="connsiteX43" fmla="*/ 147256 w 150787"/>
                <a:gd name="connsiteY43" fmla="*/ 43378 h 149252"/>
                <a:gd name="connsiteX44" fmla="*/ 41843 w 150787"/>
                <a:gd name="connsiteY44" fmla="*/ 43378 h 149252"/>
                <a:gd name="connsiteX45" fmla="*/ 41843 w 150787"/>
                <a:gd name="connsiteY45" fmla="*/ 34856 h 149252"/>
                <a:gd name="connsiteX46" fmla="*/ 88446 w 150787"/>
                <a:gd name="connsiteY46" fmla="*/ 34856 h 149252"/>
                <a:gd name="connsiteX47" fmla="*/ 88446 w 150787"/>
                <a:gd name="connsiteY47" fmla="*/ 22419 h 149252"/>
                <a:gd name="connsiteX48" fmla="*/ 50902 w 150787"/>
                <a:gd name="connsiteY48" fmla="*/ 22419 h 149252"/>
                <a:gd name="connsiteX49" fmla="*/ 50902 w 150787"/>
                <a:gd name="connsiteY49" fmla="*/ 13896 h 149252"/>
                <a:gd name="connsiteX50" fmla="*/ 88446 w 150787"/>
                <a:gd name="connsiteY50" fmla="*/ 13896 h 149252"/>
                <a:gd name="connsiteX51" fmla="*/ 88446 w 150787"/>
                <a:gd name="connsiteY51" fmla="*/ 0 h 149252"/>
                <a:gd name="connsiteX52" fmla="*/ 102112 w 150787"/>
                <a:gd name="connsiteY52" fmla="*/ 845 h 149252"/>
                <a:gd name="connsiteX53" fmla="*/ 98887 w 150787"/>
                <a:gd name="connsiteY53" fmla="*/ 3071 h 149252"/>
                <a:gd name="connsiteX54" fmla="*/ 98887 w 150787"/>
                <a:gd name="connsiteY54" fmla="*/ 13896 h 149252"/>
                <a:gd name="connsiteX55" fmla="*/ 137275 w 150787"/>
                <a:gd name="connsiteY55" fmla="*/ 13896 h 149252"/>
                <a:gd name="connsiteX56" fmla="*/ 137275 w 150787"/>
                <a:gd name="connsiteY56" fmla="*/ 22419 h 149252"/>
                <a:gd name="connsiteX57" fmla="*/ 98887 w 150787"/>
                <a:gd name="connsiteY57" fmla="*/ 22419 h 149252"/>
                <a:gd name="connsiteX58" fmla="*/ 98887 w 150787"/>
                <a:gd name="connsiteY58" fmla="*/ 34856 h 149252"/>
                <a:gd name="connsiteX59" fmla="*/ 147256 w 150787"/>
                <a:gd name="connsiteY59" fmla="*/ 34856 h 149252"/>
                <a:gd name="connsiteX60" fmla="*/ 66181 w 150787"/>
                <a:gd name="connsiteY60" fmla="*/ 60346 h 149252"/>
                <a:gd name="connsiteX61" fmla="*/ 66181 w 150787"/>
                <a:gd name="connsiteY61" fmla="*/ 78542 h 149252"/>
                <a:gd name="connsiteX62" fmla="*/ 121920 w 150787"/>
                <a:gd name="connsiteY62" fmla="*/ 78542 h 149252"/>
                <a:gd name="connsiteX63" fmla="*/ 121920 w 150787"/>
                <a:gd name="connsiteY63" fmla="*/ 60346 h 149252"/>
                <a:gd name="connsiteX64" fmla="*/ 66181 w 150787"/>
                <a:gd name="connsiteY64" fmla="*/ 60346 h 1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0787" h="149252">
                  <a:moveTo>
                    <a:pt x="33474" y="64415"/>
                  </a:moveTo>
                  <a:lnTo>
                    <a:pt x="33474" y="117467"/>
                  </a:lnTo>
                  <a:cubicBezTo>
                    <a:pt x="46065" y="136661"/>
                    <a:pt x="69559" y="136661"/>
                    <a:pt x="99885" y="136661"/>
                  </a:cubicBezTo>
                  <a:cubicBezTo>
                    <a:pt x="117621" y="136661"/>
                    <a:pt x="138273" y="136354"/>
                    <a:pt x="150788" y="135509"/>
                  </a:cubicBezTo>
                  <a:cubicBezTo>
                    <a:pt x="149483" y="137966"/>
                    <a:pt x="147717" y="142957"/>
                    <a:pt x="147410" y="146181"/>
                  </a:cubicBezTo>
                  <a:cubicBezTo>
                    <a:pt x="136277" y="146488"/>
                    <a:pt x="118542" y="146795"/>
                    <a:pt x="102573" y="146795"/>
                  </a:cubicBezTo>
                  <a:cubicBezTo>
                    <a:pt x="67102" y="146795"/>
                    <a:pt x="44837" y="146795"/>
                    <a:pt x="28868" y="126834"/>
                  </a:cubicBezTo>
                  <a:cubicBezTo>
                    <a:pt x="21421" y="134127"/>
                    <a:pt x="13896" y="141191"/>
                    <a:pt x="7601" y="146642"/>
                  </a:cubicBezTo>
                  <a:cubicBezTo>
                    <a:pt x="7754" y="147947"/>
                    <a:pt x="7447" y="148561"/>
                    <a:pt x="6296" y="149252"/>
                  </a:cubicBezTo>
                  <a:lnTo>
                    <a:pt x="0" y="137813"/>
                  </a:lnTo>
                  <a:cubicBezTo>
                    <a:pt x="6910" y="132669"/>
                    <a:pt x="15278" y="125529"/>
                    <a:pt x="22879" y="118619"/>
                  </a:cubicBezTo>
                  <a:lnTo>
                    <a:pt x="22879" y="74780"/>
                  </a:lnTo>
                  <a:lnTo>
                    <a:pt x="1612" y="74780"/>
                  </a:lnTo>
                  <a:lnTo>
                    <a:pt x="1612" y="64492"/>
                  </a:lnTo>
                  <a:lnTo>
                    <a:pt x="33474" y="64492"/>
                  </a:lnTo>
                  <a:close/>
                  <a:moveTo>
                    <a:pt x="11824" y="3916"/>
                  </a:moveTo>
                  <a:cubicBezTo>
                    <a:pt x="21958" y="11516"/>
                    <a:pt x="33398" y="22802"/>
                    <a:pt x="38388" y="30864"/>
                  </a:cubicBezTo>
                  <a:lnTo>
                    <a:pt x="29482" y="37620"/>
                  </a:lnTo>
                  <a:cubicBezTo>
                    <a:pt x="24799" y="29405"/>
                    <a:pt x="13513" y="17812"/>
                    <a:pt x="3378" y="9904"/>
                  </a:cubicBezTo>
                  <a:lnTo>
                    <a:pt x="11824" y="3916"/>
                  </a:lnTo>
                  <a:close/>
                  <a:moveTo>
                    <a:pt x="88062" y="129367"/>
                  </a:moveTo>
                  <a:lnTo>
                    <a:pt x="88062" y="97121"/>
                  </a:lnTo>
                  <a:cubicBezTo>
                    <a:pt x="76776" y="106949"/>
                    <a:pt x="61651" y="115164"/>
                    <a:pt x="47294" y="120692"/>
                  </a:cubicBezTo>
                  <a:cubicBezTo>
                    <a:pt x="45989" y="118772"/>
                    <a:pt x="43071" y="114703"/>
                    <a:pt x="41305" y="112784"/>
                  </a:cubicBezTo>
                  <a:cubicBezTo>
                    <a:pt x="57121" y="107333"/>
                    <a:pt x="74319" y="97966"/>
                    <a:pt x="85298" y="86526"/>
                  </a:cubicBezTo>
                  <a:lnTo>
                    <a:pt x="55970" y="86526"/>
                  </a:lnTo>
                  <a:lnTo>
                    <a:pt x="55970" y="52668"/>
                  </a:lnTo>
                  <a:lnTo>
                    <a:pt x="132592" y="52668"/>
                  </a:lnTo>
                  <a:lnTo>
                    <a:pt x="132592" y="86526"/>
                  </a:lnTo>
                  <a:lnTo>
                    <a:pt x="100346" y="86526"/>
                  </a:lnTo>
                  <a:lnTo>
                    <a:pt x="100807" y="86680"/>
                  </a:lnTo>
                  <a:cubicBezTo>
                    <a:pt x="100500" y="87294"/>
                    <a:pt x="99809" y="87832"/>
                    <a:pt x="98734" y="87985"/>
                  </a:cubicBezTo>
                  <a:cubicBezTo>
                    <a:pt x="102419" y="93283"/>
                    <a:pt x="107102" y="98119"/>
                    <a:pt x="112784" y="102649"/>
                  </a:cubicBezTo>
                  <a:cubicBezTo>
                    <a:pt x="120845" y="97812"/>
                    <a:pt x="130826" y="90595"/>
                    <a:pt x="136661" y="85375"/>
                  </a:cubicBezTo>
                  <a:lnTo>
                    <a:pt x="146488" y="91670"/>
                  </a:lnTo>
                  <a:cubicBezTo>
                    <a:pt x="145874" y="92668"/>
                    <a:pt x="144415" y="92822"/>
                    <a:pt x="143264" y="92668"/>
                  </a:cubicBezTo>
                  <a:cubicBezTo>
                    <a:pt x="137122" y="97045"/>
                    <a:pt x="127601" y="102956"/>
                    <a:pt x="119694" y="107333"/>
                  </a:cubicBezTo>
                  <a:cubicBezTo>
                    <a:pt x="128062" y="112630"/>
                    <a:pt x="137582" y="116853"/>
                    <a:pt x="147563" y="119233"/>
                  </a:cubicBezTo>
                  <a:cubicBezTo>
                    <a:pt x="145337" y="121152"/>
                    <a:pt x="142419" y="124838"/>
                    <a:pt x="140960" y="127601"/>
                  </a:cubicBezTo>
                  <a:cubicBezTo>
                    <a:pt x="124684" y="122764"/>
                    <a:pt x="109329" y="113244"/>
                    <a:pt x="98427" y="101190"/>
                  </a:cubicBezTo>
                  <a:lnTo>
                    <a:pt x="98427" y="129367"/>
                  </a:lnTo>
                  <a:lnTo>
                    <a:pt x="88062" y="129367"/>
                  </a:lnTo>
                  <a:close/>
                  <a:moveTo>
                    <a:pt x="147256" y="34856"/>
                  </a:moveTo>
                  <a:lnTo>
                    <a:pt x="147256" y="43378"/>
                  </a:lnTo>
                  <a:lnTo>
                    <a:pt x="41843" y="43378"/>
                  </a:lnTo>
                  <a:lnTo>
                    <a:pt x="41843" y="34856"/>
                  </a:lnTo>
                  <a:lnTo>
                    <a:pt x="88446" y="34856"/>
                  </a:lnTo>
                  <a:lnTo>
                    <a:pt x="88446" y="22419"/>
                  </a:lnTo>
                  <a:lnTo>
                    <a:pt x="50902" y="22419"/>
                  </a:lnTo>
                  <a:lnTo>
                    <a:pt x="50902" y="13896"/>
                  </a:lnTo>
                  <a:lnTo>
                    <a:pt x="88446" y="13896"/>
                  </a:lnTo>
                  <a:lnTo>
                    <a:pt x="88446" y="0"/>
                  </a:lnTo>
                  <a:lnTo>
                    <a:pt x="102112" y="845"/>
                  </a:lnTo>
                  <a:cubicBezTo>
                    <a:pt x="101958" y="1996"/>
                    <a:pt x="101114" y="2764"/>
                    <a:pt x="98887" y="3071"/>
                  </a:cubicBezTo>
                  <a:lnTo>
                    <a:pt x="98887" y="13896"/>
                  </a:lnTo>
                  <a:lnTo>
                    <a:pt x="137275" y="13896"/>
                  </a:lnTo>
                  <a:lnTo>
                    <a:pt x="137275" y="22419"/>
                  </a:lnTo>
                  <a:lnTo>
                    <a:pt x="98887" y="22419"/>
                  </a:lnTo>
                  <a:lnTo>
                    <a:pt x="98887" y="34856"/>
                  </a:lnTo>
                  <a:lnTo>
                    <a:pt x="147256" y="34856"/>
                  </a:lnTo>
                  <a:close/>
                  <a:moveTo>
                    <a:pt x="66181" y="60346"/>
                  </a:moveTo>
                  <a:lnTo>
                    <a:pt x="66181" y="78542"/>
                  </a:lnTo>
                  <a:lnTo>
                    <a:pt x="121920" y="78542"/>
                  </a:lnTo>
                  <a:lnTo>
                    <a:pt x="121920" y="60346"/>
                  </a:lnTo>
                  <a:lnTo>
                    <a:pt x="66181" y="6034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4EB53F67-CF41-4BA0-AC04-6FC760642769}"/>
                </a:ext>
              </a:extLst>
            </p:cNvPr>
            <p:cNvSpPr/>
            <p:nvPr/>
          </p:nvSpPr>
          <p:spPr>
            <a:xfrm>
              <a:off x="1456360" y="3765892"/>
              <a:ext cx="142956" cy="143263"/>
            </a:xfrm>
            <a:custGeom>
              <a:avLst/>
              <a:gdLst>
                <a:gd name="connsiteX0" fmla="*/ 35086 w 142956"/>
                <a:gd name="connsiteY0" fmla="*/ 461 h 143263"/>
                <a:gd name="connsiteX1" fmla="*/ 36852 w 142956"/>
                <a:gd name="connsiteY1" fmla="*/ 0 h 143263"/>
                <a:gd name="connsiteX2" fmla="*/ 43609 w 142956"/>
                <a:gd name="connsiteY2" fmla="*/ 3839 h 143263"/>
                <a:gd name="connsiteX3" fmla="*/ 42303 w 142956"/>
                <a:gd name="connsiteY3" fmla="*/ 5298 h 143263"/>
                <a:gd name="connsiteX4" fmla="*/ 28100 w 142956"/>
                <a:gd name="connsiteY4" fmla="*/ 47678 h 143263"/>
                <a:gd name="connsiteX5" fmla="*/ 42918 w 142956"/>
                <a:gd name="connsiteY5" fmla="*/ 83455 h 143263"/>
                <a:gd name="connsiteX6" fmla="*/ 18887 w 142956"/>
                <a:gd name="connsiteY6" fmla="*/ 104415 h 143263"/>
                <a:gd name="connsiteX7" fmla="*/ 16123 w 142956"/>
                <a:gd name="connsiteY7" fmla="*/ 95202 h 143263"/>
                <a:gd name="connsiteX8" fmla="*/ 22265 w 142956"/>
                <a:gd name="connsiteY8" fmla="*/ 95663 h 143263"/>
                <a:gd name="connsiteX9" fmla="*/ 33397 w 142956"/>
                <a:gd name="connsiteY9" fmla="*/ 81997 h 143263"/>
                <a:gd name="connsiteX10" fmla="*/ 18580 w 142956"/>
                <a:gd name="connsiteY10" fmla="*/ 48753 h 143263"/>
                <a:gd name="connsiteX11" fmla="*/ 30480 w 142956"/>
                <a:gd name="connsiteY11" fmla="*/ 10211 h 143263"/>
                <a:gd name="connsiteX12" fmla="*/ 9520 w 142956"/>
                <a:gd name="connsiteY12" fmla="*/ 10211 h 143263"/>
                <a:gd name="connsiteX13" fmla="*/ 9520 w 142956"/>
                <a:gd name="connsiteY13" fmla="*/ 143187 h 143263"/>
                <a:gd name="connsiteX14" fmla="*/ 0 w 142956"/>
                <a:gd name="connsiteY14" fmla="*/ 143187 h 143263"/>
                <a:gd name="connsiteX15" fmla="*/ 0 w 142956"/>
                <a:gd name="connsiteY15" fmla="*/ 384 h 143263"/>
                <a:gd name="connsiteX16" fmla="*/ 35086 w 142956"/>
                <a:gd name="connsiteY16" fmla="*/ 384 h 143263"/>
                <a:gd name="connsiteX17" fmla="*/ 48676 w 142956"/>
                <a:gd name="connsiteY17" fmla="*/ 614 h 143263"/>
                <a:gd name="connsiteX18" fmla="*/ 142957 w 142956"/>
                <a:gd name="connsiteY18" fmla="*/ 614 h 143263"/>
                <a:gd name="connsiteX19" fmla="*/ 142957 w 142956"/>
                <a:gd name="connsiteY19" fmla="*/ 9981 h 143263"/>
                <a:gd name="connsiteX20" fmla="*/ 48676 w 142956"/>
                <a:gd name="connsiteY20" fmla="*/ 9981 h 143263"/>
                <a:gd name="connsiteX21" fmla="*/ 48676 w 142956"/>
                <a:gd name="connsiteY21" fmla="*/ 614 h 143263"/>
                <a:gd name="connsiteX22" fmla="*/ 137429 w 142956"/>
                <a:gd name="connsiteY22" fmla="*/ 65797 h 143263"/>
                <a:gd name="connsiteX23" fmla="*/ 137429 w 142956"/>
                <a:gd name="connsiteY23" fmla="*/ 131594 h 143263"/>
                <a:gd name="connsiteX24" fmla="*/ 113859 w 142956"/>
                <a:gd name="connsiteY24" fmla="*/ 142880 h 143263"/>
                <a:gd name="connsiteX25" fmla="*/ 110634 w 142956"/>
                <a:gd name="connsiteY25" fmla="*/ 133667 h 143263"/>
                <a:gd name="connsiteX26" fmla="*/ 124991 w 142956"/>
                <a:gd name="connsiteY26" fmla="*/ 133820 h 143263"/>
                <a:gd name="connsiteX27" fmla="*/ 127217 w 142956"/>
                <a:gd name="connsiteY27" fmla="*/ 131594 h 143263"/>
                <a:gd name="connsiteX28" fmla="*/ 127217 w 142956"/>
                <a:gd name="connsiteY28" fmla="*/ 74703 h 143263"/>
                <a:gd name="connsiteX29" fmla="*/ 104492 w 142956"/>
                <a:gd name="connsiteY29" fmla="*/ 74703 h 143263"/>
                <a:gd name="connsiteX30" fmla="*/ 104492 w 142956"/>
                <a:gd name="connsiteY30" fmla="*/ 87141 h 143263"/>
                <a:gd name="connsiteX31" fmla="*/ 107409 w 142956"/>
                <a:gd name="connsiteY31" fmla="*/ 89751 h 143263"/>
                <a:gd name="connsiteX32" fmla="*/ 115317 w 142956"/>
                <a:gd name="connsiteY32" fmla="*/ 89751 h 143263"/>
                <a:gd name="connsiteX33" fmla="*/ 118235 w 142956"/>
                <a:gd name="connsiteY33" fmla="*/ 84300 h 143263"/>
                <a:gd name="connsiteX34" fmla="*/ 124991 w 142956"/>
                <a:gd name="connsiteY34" fmla="*/ 87064 h 143263"/>
                <a:gd name="connsiteX35" fmla="*/ 116622 w 142956"/>
                <a:gd name="connsiteY35" fmla="*/ 97045 h 143263"/>
                <a:gd name="connsiteX36" fmla="*/ 106642 w 142956"/>
                <a:gd name="connsiteY36" fmla="*/ 97045 h 143263"/>
                <a:gd name="connsiteX37" fmla="*/ 96968 w 142956"/>
                <a:gd name="connsiteY37" fmla="*/ 87217 h 143263"/>
                <a:gd name="connsiteX38" fmla="*/ 96968 w 142956"/>
                <a:gd name="connsiteY38" fmla="*/ 74780 h 143263"/>
                <a:gd name="connsiteX39" fmla="*/ 84914 w 142956"/>
                <a:gd name="connsiteY39" fmla="*/ 74780 h 143263"/>
                <a:gd name="connsiteX40" fmla="*/ 66872 w 142956"/>
                <a:gd name="connsiteY40" fmla="*/ 102035 h 143263"/>
                <a:gd name="connsiteX41" fmla="*/ 62188 w 142956"/>
                <a:gd name="connsiteY41" fmla="*/ 96200 h 143263"/>
                <a:gd name="connsiteX42" fmla="*/ 77006 w 142956"/>
                <a:gd name="connsiteY42" fmla="*/ 74780 h 143263"/>
                <a:gd name="connsiteX43" fmla="*/ 60576 w 142956"/>
                <a:gd name="connsiteY43" fmla="*/ 74780 h 143263"/>
                <a:gd name="connsiteX44" fmla="*/ 60576 w 142956"/>
                <a:gd name="connsiteY44" fmla="*/ 143264 h 143263"/>
                <a:gd name="connsiteX45" fmla="*/ 50749 w 142956"/>
                <a:gd name="connsiteY45" fmla="*/ 143264 h 143263"/>
                <a:gd name="connsiteX46" fmla="*/ 50749 w 142956"/>
                <a:gd name="connsiteY46" fmla="*/ 65874 h 143263"/>
                <a:gd name="connsiteX47" fmla="*/ 137429 w 142956"/>
                <a:gd name="connsiteY47" fmla="*/ 65874 h 143263"/>
                <a:gd name="connsiteX48" fmla="*/ 127601 w 142956"/>
                <a:gd name="connsiteY48" fmla="*/ 20115 h 143263"/>
                <a:gd name="connsiteX49" fmla="*/ 127601 w 142956"/>
                <a:gd name="connsiteY49" fmla="*/ 55125 h 143263"/>
                <a:gd name="connsiteX50" fmla="*/ 60730 w 142956"/>
                <a:gd name="connsiteY50" fmla="*/ 55125 h 143263"/>
                <a:gd name="connsiteX51" fmla="*/ 60730 w 142956"/>
                <a:gd name="connsiteY51" fmla="*/ 20115 h 143263"/>
                <a:gd name="connsiteX52" fmla="*/ 127601 w 142956"/>
                <a:gd name="connsiteY52" fmla="*/ 20115 h 143263"/>
                <a:gd name="connsiteX53" fmla="*/ 118772 w 142956"/>
                <a:gd name="connsiteY53" fmla="*/ 113167 h 143263"/>
                <a:gd name="connsiteX54" fmla="*/ 97966 w 142956"/>
                <a:gd name="connsiteY54" fmla="*/ 113167 h 143263"/>
                <a:gd name="connsiteX55" fmla="*/ 97966 w 142956"/>
                <a:gd name="connsiteY55" fmla="*/ 140116 h 143263"/>
                <a:gd name="connsiteX56" fmla="*/ 88906 w 142956"/>
                <a:gd name="connsiteY56" fmla="*/ 140116 h 143263"/>
                <a:gd name="connsiteX57" fmla="*/ 88906 w 142956"/>
                <a:gd name="connsiteY57" fmla="*/ 113167 h 143263"/>
                <a:gd name="connsiteX58" fmla="*/ 69405 w 142956"/>
                <a:gd name="connsiteY58" fmla="*/ 113167 h 143263"/>
                <a:gd name="connsiteX59" fmla="*/ 69405 w 142956"/>
                <a:gd name="connsiteY59" fmla="*/ 105106 h 143263"/>
                <a:gd name="connsiteX60" fmla="*/ 118695 w 142956"/>
                <a:gd name="connsiteY60" fmla="*/ 105106 h 143263"/>
                <a:gd name="connsiteX61" fmla="*/ 118695 w 142956"/>
                <a:gd name="connsiteY61" fmla="*/ 113167 h 143263"/>
                <a:gd name="connsiteX62" fmla="*/ 116699 w 142956"/>
                <a:gd name="connsiteY62" fmla="*/ 47064 h 143263"/>
                <a:gd name="connsiteX63" fmla="*/ 116699 w 142956"/>
                <a:gd name="connsiteY63" fmla="*/ 28177 h 143263"/>
                <a:gd name="connsiteX64" fmla="*/ 71248 w 142956"/>
                <a:gd name="connsiteY64" fmla="*/ 28177 h 143263"/>
                <a:gd name="connsiteX65" fmla="*/ 71248 w 142956"/>
                <a:gd name="connsiteY65" fmla="*/ 47064 h 143263"/>
                <a:gd name="connsiteX66" fmla="*/ 116699 w 142956"/>
                <a:gd name="connsiteY66" fmla="*/ 47064 h 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42956" h="143263">
                  <a:moveTo>
                    <a:pt x="35086" y="461"/>
                  </a:moveTo>
                  <a:lnTo>
                    <a:pt x="36852" y="0"/>
                  </a:lnTo>
                  <a:lnTo>
                    <a:pt x="43609" y="3839"/>
                  </a:lnTo>
                  <a:cubicBezTo>
                    <a:pt x="43455" y="4453"/>
                    <a:pt x="42764" y="4990"/>
                    <a:pt x="42303" y="5298"/>
                  </a:cubicBezTo>
                  <a:cubicBezTo>
                    <a:pt x="38618" y="17582"/>
                    <a:pt x="33090" y="34165"/>
                    <a:pt x="28100" y="47678"/>
                  </a:cubicBezTo>
                  <a:cubicBezTo>
                    <a:pt x="41996" y="64645"/>
                    <a:pt x="42918" y="76546"/>
                    <a:pt x="42918" y="83455"/>
                  </a:cubicBezTo>
                  <a:cubicBezTo>
                    <a:pt x="42918" y="105567"/>
                    <a:pt x="29559" y="104876"/>
                    <a:pt x="18887" y="104415"/>
                  </a:cubicBezTo>
                  <a:cubicBezTo>
                    <a:pt x="18733" y="101805"/>
                    <a:pt x="17735" y="97812"/>
                    <a:pt x="16123" y="95202"/>
                  </a:cubicBezTo>
                  <a:cubicBezTo>
                    <a:pt x="18349" y="95509"/>
                    <a:pt x="20499" y="95663"/>
                    <a:pt x="22265" y="95663"/>
                  </a:cubicBezTo>
                  <a:cubicBezTo>
                    <a:pt x="27870" y="95663"/>
                    <a:pt x="33397" y="95663"/>
                    <a:pt x="33397" y="81997"/>
                  </a:cubicBezTo>
                  <a:cubicBezTo>
                    <a:pt x="33244" y="72783"/>
                    <a:pt x="29559" y="62035"/>
                    <a:pt x="18580" y="48753"/>
                  </a:cubicBezTo>
                  <a:cubicBezTo>
                    <a:pt x="23109" y="36315"/>
                    <a:pt x="27486" y="21497"/>
                    <a:pt x="30480" y="10211"/>
                  </a:cubicBezTo>
                  <a:lnTo>
                    <a:pt x="9520" y="10211"/>
                  </a:lnTo>
                  <a:lnTo>
                    <a:pt x="9520" y="143187"/>
                  </a:lnTo>
                  <a:lnTo>
                    <a:pt x="0" y="143187"/>
                  </a:lnTo>
                  <a:lnTo>
                    <a:pt x="0" y="384"/>
                  </a:lnTo>
                  <a:lnTo>
                    <a:pt x="35086" y="384"/>
                  </a:lnTo>
                  <a:close/>
                  <a:moveTo>
                    <a:pt x="48676" y="614"/>
                  </a:moveTo>
                  <a:lnTo>
                    <a:pt x="142957" y="614"/>
                  </a:lnTo>
                  <a:lnTo>
                    <a:pt x="142957" y="9981"/>
                  </a:lnTo>
                  <a:lnTo>
                    <a:pt x="48676" y="9981"/>
                  </a:lnTo>
                  <a:lnTo>
                    <a:pt x="48676" y="614"/>
                  </a:lnTo>
                  <a:close/>
                  <a:moveTo>
                    <a:pt x="137429" y="65797"/>
                  </a:moveTo>
                  <a:lnTo>
                    <a:pt x="137429" y="131594"/>
                  </a:lnTo>
                  <a:cubicBezTo>
                    <a:pt x="137429" y="142573"/>
                    <a:pt x="132438" y="142880"/>
                    <a:pt x="113859" y="142880"/>
                  </a:cubicBezTo>
                  <a:cubicBezTo>
                    <a:pt x="113398" y="140269"/>
                    <a:pt x="111939" y="136431"/>
                    <a:pt x="110634" y="133667"/>
                  </a:cubicBezTo>
                  <a:cubicBezTo>
                    <a:pt x="117390" y="133820"/>
                    <a:pt x="123225" y="133820"/>
                    <a:pt x="124991" y="133820"/>
                  </a:cubicBezTo>
                  <a:cubicBezTo>
                    <a:pt x="126757" y="133820"/>
                    <a:pt x="127217" y="133206"/>
                    <a:pt x="127217" y="131594"/>
                  </a:cubicBezTo>
                  <a:lnTo>
                    <a:pt x="127217" y="74703"/>
                  </a:lnTo>
                  <a:lnTo>
                    <a:pt x="104492" y="74703"/>
                  </a:lnTo>
                  <a:lnTo>
                    <a:pt x="104492" y="87141"/>
                  </a:lnTo>
                  <a:cubicBezTo>
                    <a:pt x="104492" y="89597"/>
                    <a:pt x="104799" y="89751"/>
                    <a:pt x="107409" y="89751"/>
                  </a:cubicBezTo>
                  <a:lnTo>
                    <a:pt x="115317" y="89751"/>
                  </a:lnTo>
                  <a:cubicBezTo>
                    <a:pt x="117390" y="89751"/>
                    <a:pt x="117928" y="89444"/>
                    <a:pt x="118235" y="84300"/>
                  </a:cubicBezTo>
                  <a:cubicBezTo>
                    <a:pt x="119847" y="85605"/>
                    <a:pt x="122764" y="86526"/>
                    <a:pt x="124991" y="87064"/>
                  </a:cubicBezTo>
                  <a:cubicBezTo>
                    <a:pt x="124377" y="94818"/>
                    <a:pt x="121920" y="97045"/>
                    <a:pt x="116622" y="97045"/>
                  </a:cubicBezTo>
                  <a:lnTo>
                    <a:pt x="106642" y="97045"/>
                  </a:lnTo>
                  <a:cubicBezTo>
                    <a:pt x="98887" y="97045"/>
                    <a:pt x="96968" y="95279"/>
                    <a:pt x="96968" y="87217"/>
                  </a:cubicBezTo>
                  <a:lnTo>
                    <a:pt x="96968" y="74780"/>
                  </a:lnTo>
                  <a:lnTo>
                    <a:pt x="84914" y="74780"/>
                  </a:lnTo>
                  <a:cubicBezTo>
                    <a:pt x="83609" y="87371"/>
                    <a:pt x="79924" y="96738"/>
                    <a:pt x="66872" y="102035"/>
                  </a:cubicBezTo>
                  <a:cubicBezTo>
                    <a:pt x="66027" y="100269"/>
                    <a:pt x="63801" y="97505"/>
                    <a:pt x="62188" y="96200"/>
                  </a:cubicBezTo>
                  <a:cubicBezTo>
                    <a:pt x="72323" y="92361"/>
                    <a:pt x="75701" y="85758"/>
                    <a:pt x="77006" y="74780"/>
                  </a:cubicBezTo>
                  <a:lnTo>
                    <a:pt x="60576" y="74780"/>
                  </a:lnTo>
                  <a:lnTo>
                    <a:pt x="60576" y="143264"/>
                  </a:lnTo>
                  <a:lnTo>
                    <a:pt x="50749" y="143264"/>
                  </a:lnTo>
                  <a:lnTo>
                    <a:pt x="50749" y="65874"/>
                  </a:lnTo>
                  <a:lnTo>
                    <a:pt x="137429" y="65874"/>
                  </a:lnTo>
                  <a:close/>
                  <a:moveTo>
                    <a:pt x="127601" y="20115"/>
                  </a:moveTo>
                  <a:lnTo>
                    <a:pt x="127601" y="55125"/>
                  </a:lnTo>
                  <a:lnTo>
                    <a:pt x="60730" y="55125"/>
                  </a:lnTo>
                  <a:lnTo>
                    <a:pt x="60730" y="20115"/>
                  </a:lnTo>
                  <a:lnTo>
                    <a:pt x="127601" y="20115"/>
                  </a:lnTo>
                  <a:close/>
                  <a:moveTo>
                    <a:pt x="118772" y="113167"/>
                  </a:moveTo>
                  <a:lnTo>
                    <a:pt x="97966" y="113167"/>
                  </a:lnTo>
                  <a:lnTo>
                    <a:pt x="97966" y="140116"/>
                  </a:lnTo>
                  <a:lnTo>
                    <a:pt x="88906" y="140116"/>
                  </a:lnTo>
                  <a:lnTo>
                    <a:pt x="88906" y="113167"/>
                  </a:lnTo>
                  <a:lnTo>
                    <a:pt x="69405" y="113167"/>
                  </a:lnTo>
                  <a:lnTo>
                    <a:pt x="69405" y="105106"/>
                  </a:lnTo>
                  <a:lnTo>
                    <a:pt x="118695" y="105106"/>
                  </a:lnTo>
                  <a:lnTo>
                    <a:pt x="118695" y="113167"/>
                  </a:lnTo>
                  <a:close/>
                  <a:moveTo>
                    <a:pt x="116699" y="47064"/>
                  </a:moveTo>
                  <a:lnTo>
                    <a:pt x="116699" y="28177"/>
                  </a:lnTo>
                  <a:lnTo>
                    <a:pt x="71248" y="28177"/>
                  </a:lnTo>
                  <a:lnTo>
                    <a:pt x="71248" y="47064"/>
                  </a:lnTo>
                  <a:lnTo>
                    <a:pt x="116699" y="4706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19C37DA7-1D3F-4842-972A-3F35FE10281B}"/>
                </a:ext>
              </a:extLst>
            </p:cNvPr>
            <p:cNvSpPr/>
            <p:nvPr/>
          </p:nvSpPr>
          <p:spPr>
            <a:xfrm>
              <a:off x="1616668" y="3759136"/>
              <a:ext cx="143954" cy="149712"/>
            </a:xfrm>
            <a:custGeom>
              <a:avLst/>
              <a:gdLst>
                <a:gd name="connsiteX0" fmla="*/ 89367 w 143954"/>
                <a:gd name="connsiteY0" fmla="*/ 3685 h 149712"/>
                <a:gd name="connsiteX1" fmla="*/ 85989 w 143954"/>
                <a:gd name="connsiteY1" fmla="*/ 5298 h 149712"/>
                <a:gd name="connsiteX2" fmla="*/ 81766 w 143954"/>
                <a:gd name="connsiteY2" fmla="*/ 18196 h 149712"/>
                <a:gd name="connsiteX3" fmla="*/ 143955 w 143954"/>
                <a:gd name="connsiteY3" fmla="*/ 18196 h 149712"/>
                <a:gd name="connsiteX4" fmla="*/ 143955 w 143954"/>
                <a:gd name="connsiteY4" fmla="*/ 28023 h 149712"/>
                <a:gd name="connsiteX5" fmla="*/ 77697 w 143954"/>
                <a:gd name="connsiteY5" fmla="*/ 28023 h 149712"/>
                <a:gd name="connsiteX6" fmla="*/ 62726 w 143954"/>
                <a:gd name="connsiteY6" fmla="*/ 54818 h 149712"/>
                <a:gd name="connsiteX7" fmla="*/ 55125 w 143954"/>
                <a:gd name="connsiteY7" fmla="*/ 48062 h 149712"/>
                <a:gd name="connsiteX8" fmla="*/ 55125 w 143954"/>
                <a:gd name="connsiteY8" fmla="*/ 95586 h 149712"/>
                <a:gd name="connsiteX9" fmla="*/ 34779 w 143954"/>
                <a:gd name="connsiteY9" fmla="*/ 95586 h 149712"/>
                <a:gd name="connsiteX10" fmla="*/ 34779 w 143954"/>
                <a:gd name="connsiteY10" fmla="*/ 123609 h 149712"/>
                <a:gd name="connsiteX11" fmla="*/ 58350 w 143954"/>
                <a:gd name="connsiteY11" fmla="*/ 123609 h 149712"/>
                <a:gd name="connsiteX12" fmla="*/ 58350 w 143954"/>
                <a:gd name="connsiteY12" fmla="*/ 133590 h 149712"/>
                <a:gd name="connsiteX13" fmla="*/ 9674 w 143954"/>
                <a:gd name="connsiteY13" fmla="*/ 133590 h 149712"/>
                <a:gd name="connsiteX14" fmla="*/ 9674 w 143954"/>
                <a:gd name="connsiteY14" fmla="*/ 143417 h 149712"/>
                <a:gd name="connsiteX15" fmla="*/ 0 w 143954"/>
                <a:gd name="connsiteY15" fmla="*/ 143417 h 149712"/>
                <a:gd name="connsiteX16" fmla="*/ 0 w 143954"/>
                <a:gd name="connsiteY16" fmla="*/ 9597 h 149712"/>
                <a:gd name="connsiteX17" fmla="*/ 58196 w 143954"/>
                <a:gd name="connsiteY17" fmla="*/ 9597 h 149712"/>
                <a:gd name="connsiteX18" fmla="*/ 58196 w 143954"/>
                <a:gd name="connsiteY18" fmla="*/ 19424 h 149712"/>
                <a:gd name="connsiteX19" fmla="*/ 34856 w 143954"/>
                <a:gd name="connsiteY19" fmla="*/ 19424 h 149712"/>
                <a:gd name="connsiteX20" fmla="*/ 34856 w 143954"/>
                <a:gd name="connsiteY20" fmla="*/ 44607 h 149712"/>
                <a:gd name="connsiteX21" fmla="*/ 55202 w 143954"/>
                <a:gd name="connsiteY21" fmla="*/ 44607 h 149712"/>
                <a:gd name="connsiteX22" fmla="*/ 55202 w 143954"/>
                <a:gd name="connsiteY22" fmla="*/ 47678 h 149712"/>
                <a:gd name="connsiteX23" fmla="*/ 76315 w 143954"/>
                <a:gd name="connsiteY23" fmla="*/ 0 h 149712"/>
                <a:gd name="connsiteX24" fmla="*/ 89367 w 143954"/>
                <a:gd name="connsiteY24" fmla="*/ 3685 h 149712"/>
                <a:gd name="connsiteX25" fmla="*/ 25259 w 143954"/>
                <a:gd name="connsiteY25" fmla="*/ 19501 h 149712"/>
                <a:gd name="connsiteX26" fmla="*/ 9750 w 143954"/>
                <a:gd name="connsiteY26" fmla="*/ 19501 h 149712"/>
                <a:gd name="connsiteX27" fmla="*/ 9750 w 143954"/>
                <a:gd name="connsiteY27" fmla="*/ 44684 h 149712"/>
                <a:gd name="connsiteX28" fmla="*/ 25259 w 143954"/>
                <a:gd name="connsiteY28" fmla="*/ 44684 h 149712"/>
                <a:gd name="connsiteX29" fmla="*/ 25259 w 143954"/>
                <a:gd name="connsiteY29" fmla="*/ 19501 h 149712"/>
                <a:gd name="connsiteX30" fmla="*/ 45374 w 143954"/>
                <a:gd name="connsiteY30" fmla="*/ 85759 h 149712"/>
                <a:gd name="connsiteX31" fmla="*/ 45374 w 143954"/>
                <a:gd name="connsiteY31" fmla="*/ 54511 h 149712"/>
                <a:gd name="connsiteX32" fmla="*/ 9750 w 143954"/>
                <a:gd name="connsiteY32" fmla="*/ 54511 h 149712"/>
                <a:gd name="connsiteX33" fmla="*/ 9750 w 143954"/>
                <a:gd name="connsiteY33" fmla="*/ 85759 h 149712"/>
                <a:gd name="connsiteX34" fmla="*/ 45374 w 143954"/>
                <a:gd name="connsiteY34" fmla="*/ 85759 h 149712"/>
                <a:gd name="connsiteX35" fmla="*/ 25259 w 143954"/>
                <a:gd name="connsiteY35" fmla="*/ 123609 h 149712"/>
                <a:gd name="connsiteX36" fmla="*/ 25259 w 143954"/>
                <a:gd name="connsiteY36" fmla="*/ 95586 h 149712"/>
                <a:gd name="connsiteX37" fmla="*/ 9750 w 143954"/>
                <a:gd name="connsiteY37" fmla="*/ 95586 h 149712"/>
                <a:gd name="connsiteX38" fmla="*/ 9750 w 143954"/>
                <a:gd name="connsiteY38" fmla="*/ 123609 h 149712"/>
                <a:gd name="connsiteX39" fmla="*/ 25259 w 143954"/>
                <a:gd name="connsiteY39" fmla="*/ 123609 h 149712"/>
                <a:gd name="connsiteX40" fmla="*/ 61651 w 143954"/>
                <a:gd name="connsiteY40" fmla="*/ 149713 h 149712"/>
                <a:gd name="connsiteX41" fmla="*/ 61651 w 143954"/>
                <a:gd name="connsiteY41" fmla="*/ 92668 h 149712"/>
                <a:gd name="connsiteX42" fmla="*/ 95202 w 143954"/>
                <a:gd name="connsiteY42" fmla="*/ 92668 h 149712"/>
                <a:gd name="connsiteX43" fmla="*/ 95202 w 143954"/>
                <a:gd name="connsiteY43" fmla="*/ 147793 h 149712"/>
                <a:gd name="connsiteX44" fmla="*/ 86526 w 143954"/>
                <a:gd name="connsiteY44" fmla="*/ 147793 h 149712"/>
                <a:gd name="connsiteX45" fmla="*/ 86526 w 143954"/>
                <a:gd name="connsiteY45" fmla="*/ 141037 h 149712"/>
                <a:gd name="connsiteX46" fmla="*/ 70096 w 143954"/>
                <a:gd name="connsiteY46" fmla="*/ 141037 h 149712"/>
                <a:gd name="connsiteX47" fmla="*/ 70096 w 143954"/>
                <a:gd name="connsiteY47" fmla="*/ 149713 h 149712"/>
                <a:gd name="connsiteX48" fmla="*/ 61651 w 143954"/>
                <a:gd name="connsiteY48" fmla="*/ 149713 h 149712"/>
                <a:gd name="connsiteX49" fmla="*/ 86450 w 143954"/>
                <a:gd name="connsiteY49" fmla="*/ 101881 h 149712"/>
                <a:gd name="connsiteX50" fmla="*/ 70020 w 143954"/>
                <a:gd name="connsiteY50" fmla="*/ 101881 h 149712"/>
                <a:gd name="connsiteX51" fmla="*/ 70020 w 143954"/>
                <a:gd name="connsiteY51" fmla="*/ 131901 h 149712"/>
                <a:gd name="connsiteX52" fmla="*/ 86450 w 143954"/>
                <a:gd name="connsiteY52" fmla="*/ 131901 h 149712"/>
                <a:gd name="connsiteX53" fmla="*/ 86450 w 143954"/>
                <a:gd name="connsiteY53" fmla="*/ 101881 h 149712"/>
                <a:gd name="connsiteX54" fmla="*/ 128523 w 143954"/>
                <a:gd name="connsiteY54" fmla="*/ 40921 h 149712"/>
                <a:gd name="connsiteX55" fmla="*/ 128523 w 143954"/>
                <a:gd name="connsiteY55" fmla="*/ 80077 h 149712"/>
                <a:gd name="connsiteX56" fmla="*/ 73090 w 143954"/>
                <a:gd name="connsiteY56" fmla="*/ 80077 h 149712"/>
                <a:gd name="connsiteX57" fmla="*/ 73090 w 143954"/>
                <a:gd name="connsiteY57" fmla="*/ 40921 h 149712"/>
                <a:gd name="connsiteX58" fmla="*/ 128523 w 143954"/>
                <a:gd name="connsiteY58" fmla="*/ 40921 h 149712"/>
                <a:gd name="connsiteX59" fmla="*/ 118695 w 143954"/>
                <a:gd name="connsiteY59" fmla="*/ 71094 h 149712"/>
                <a:gd name="connsiteX60" fmla="*/ 118695 w 143954"/>
                <a:gd name="connsiteY60" fmla="*/ 49981 h 149712"/>
                <a:gd name="connsiteX61" fmla="*/ 82457 w 143954"/>
                <a:gd name="connsiteY61" fmla="*/ 49981 h 149712"/>
                <a:gd name="connsiteX62" fmla="*/ 82457 w 143954"/>
                <a:gd name="connsiteY62" fmla="*/ 71094 h 149712"/>
                <a:gd name="connsiteX63" fmla="*/ 118695 w 143954"/>
                <a:gd name="connsiteY63" fmla="*/ 71094 h 149712"/>
                <a:gd name="connsiteX64" fmla="*/ 105029 w 143954"/>
                <a:gd name="connsiteY64" fmla="*/ 149406 h 149712"/>
                <a:gd name="connsiteX65" fmla="*/ 105029 w 143954"/>
                <a:gd name="connsiteY65" fmla="*/ 92668 h 149712"/>
                <a:gd name="connsiteX66" fmla="*/ 140039 w 143954"/>
                <a:gd name="connsiteY66" fmla="*/ 92668 h 149712"/>
                <a:gd name="connsiteX67" fmla="*/ 140039 w 143954"/>
                <a:gd name="connsiteY67" fmla="*/ 147640 h 149712"/>
                <a:gd name="connsiteX68" fmla="*/ 131133 w 143954"/>
                <a:gd name="connsiteY68" fmla="*/ 147640 h 149712"/>
                <a:gd name="connsiteX69" fmla="*/ 131133 w 143954"/>
                <a:gd name="connsiteY69" fmla="*/ 141037 h 149712"/>
                <a:gd name="connsiteX70" fmla="*/ 113551 w 143954"/>
                <a:gd name="connsiteY70" fmla="*/ 141037 h 149712"/>
                <a:gd name="connsiteX71" fmla="*/ 113551 w 143954"/>
                <a:gd name="connsiteY71" fmla="*/ 149406 h 149712"/>
                <a:gd name="connsiteX72" fmla="*/ 105029 w 143954"/>
                <a:gd name="connsiteY72" fmla="*/ 149406 h 149712"/>
                <a:gd name="connsiteX73" fmla="*/ 131133 w 143954"/>
                <a:gd name="connsiteY73" fmla="*/ 101881 h 149712"/>
                <a:gd name="connsiteX74" fmla="*/ 113551 w 143954"/>
                <a:gd name="connsiteY74" fmla="*/ 101881 h 149712"/>
                <a:gd name="connsiteX75" fmla="*/ 113551 w 143954"/>
                <a:gd name="connsiteY75" fmla="*/ 131901 h 149712"/>
                <a:gd name="connsiteX76" fmla="*/ 131133 w 143954"/>
                <a:gd name="connsiteY76" fmla="*/ 131901 h 149712"/>
                <a:gd name="connsiteX77" fmla="*/ 131133 w 143954"/>
                <a:gd name="connsiteY77" fmla="*/ 101881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43954" h="149712">
                  <a:moveTo>
                    <a:pt x="89367" y="3685"/>
                  </a:moveTo>
                  <a:cubicBezTo>
                    <a:pt x="88906" y="4837"/>
                    <a:pt x="87908" y="5451"/>
                    <a:pt x="85989" y="5298"/>
                  </a:cubicBezTo>
                  <a:cubicBezTo>
                    <a:pt x="84684" y="9520"/>
                    <a:pt x="83225" y="13820"/>
                    <a:pt x="81766" y="18196"/>
                  </a:cubicBezTo>
                  <a:lnTo>
                    <a:pt x="143955" y="18196"/>
                  </a:lnTo>
                  <a:lnTo>
                    <a:pt x="143955" y="28023"/>
                  </a:lnTo>
                  <a:lnTo>
                    <a:pt x="77697" y="28023"/>
                  </a:lnTo>
                  <a:cubicBezTo>
                    <a:pt x="73321" y="38311"/>
                    <a:pt x="68177" y="47678"/>
                    <a:pt x="62726" y="54818"/>
                  </a:cubicBezTo>
                  <a:cubicBezTo>
                    <a:pt x="60960" y="52899"/>
                    <a:pt x="57582" y="49827"/>
                    <a:pt x="55125" y="48062"/>
                  </a:cubicBezTo>
                  <a:lnTo>
                    <a:pt x="55125" y="95586"/>
                  </a:lnTo>
                  <a:lnTo>
                    <a:pt x="34779" y="95586"/>
                  </a:lnTo>
                  <a:lnTo>
                    <a:pt x="34779" y="123609"/>
                  </a:lnTo>
                  <a:lnTo>
                    <a:pt x="58350" y="123609"/>
                  </a:lnTo>
                  <a:lnTo>
                    <a:pt x="58350" y="133590"/>
                  </a:lnTo>
                  <a:lnTo>
                    <a:pt x="9674" y="133590"/>
                  </a:lnTo>
                  <a:lnTo>
                    <a:pt x="9674" y="143417"/>
                  </a:lnTo>
                  <a:lnTo>
                    <a:pt x="0" y="143417"/>
                  </a:lnTo>
                  <a:lnTo>
                    <a:pt x="0" y="9597"/>
                  </a:lnTo>
                  <a:lnTo>
                    <a:pt x="58196" y="9597"/>
                  </a:lnTo>
                  <a:lnTo>
                    <a:pt x="58196" y="19424"/>
                  </a:lnTo>
                  <a:lnTo>
                    <a:pt x="34856" y="19424"/>
                  </a:lnTo>
                  <a:lnTo>
                    <a:pt x="34856" y="44607"/>
                  </a:lnTo>
                  <a:lnTo>
                    <a:pt x="55202" y="44607"/>
                  </a:lnTo>
                  <a:lnTo>
                    <a:pt x="55202" y="47678"/>
                  </a:lnTo>
                  <a:cubicBezTo>
                    <a:pt x="63877" y="36699"/>
                    <a:pt x="71632" y="18042"/>
                    <a:pt x="76315" y="0"/>
                  </a:cubicBezTo>
                  <a:lnTo>
                    <a:pt x="89367" y="3685"/>
                  </a:lnTo>
                  <a:close/>
                  <a:moveTo>
                    <a:pt x="25259" y="19501"/>
                  </a:moveTo>
                  <a:lnTo>
                    <a:pt x="9750" y="19501"/>
                  </a:lnTo>
                  <a:lnTo>
                    <a:pt x="9750" y="44684"/>
                  </a:lnTo>
                  <a:lnTo>
                    <a:pt x="25259" y="44684"/>
                  </a:lnTo>
                  <a:lnTo>
                    <a:pt x="25259" y="19501"/>
                  </a:lnTo>
                  <a:close/>
                  <a:moveTo>
                    <a:pt x="45374" y="85759"/>
                  </a:moveTo>
                  <a:lnTo>
                    <a:pt x="45374" y="54511"/>
                  </a:lnTo>
                  <a:lnTo>
                    <a:pt x="9750" y="54511"/>
                  </a:lnTo>
                  <a:lnTo>
                    <a:pt x="9750" y="85759"/>
                  </a:lnTo>
                  <a:lnTo>
                    <a:pt x="45374" y="85759"/>
                  </a:lnTo>
                  <a:close/>
                  <a:moveTo>
                    <a:pt x="25259" y="123609"/>
                  </a:moveTo>
                  <a:lnTo>
                    <a:pt x="25259" y="95586"/>
                  </a:lnTo>
                  <a:lnTo>
                    <a:pt x="9750" y="95586"/>
                  </a:lnTo>
                  <a:lnTo>
                    <a:pt x="9750" y="123609"/>
                  </a:lnTo>
                  <a:lnTo>
                    <a:pt x="25259" y="123609"/>
                  </a:lnTo>
                  <a:close/>
                  <a:moveTo>
                    <a:pt x="61651" y="149713"/>
                  </a:moveTo>
                  <a:lnTo>
                    <a:pt x="61651" y="92668"/>
                  </a:lnTo>
                  <a:lnTo>
                    <a:pt x="95202" y="92668"/>
                  </a:lnTo>
                  <a:lnTo>
                    <a:pt x="95202" y="147793"/>
                  </a:lnTo>
                  <a:lnTo>
                    <a:pt x="86526" y="147793"/>
                  </a:lnTo>
                  <a:lnTo>
                    <a:pt x="86526" y="141037"/>
                  </a:lnTo>
                  <a:lnTo>
                    <a:pt x="70096" y="141037"/>
                  </a:lnTo>
                  <a:lnTo>
                    <a:pt x="70096" y="149713"/>
                  </a:lnTo>
                  <a:lnTo>
                    <a:pt x="61651" y="149713"/>
                  </a:lnTo>
                  <a:close/>
                  <a:moveTo>
                    <a:pt x="86450" y="101881"/>
                  </a:moveTo>
                  <a:lnTo>
                    <a:pt x="70020" y="101881"/>
                  </a:lnTo>
                  <a:lnTo>
                    <a:pt x="70020" y="131901"/>
                  </a:lnTo>
                  <a:lnTo>
                    <a:pt x="86450" y="131901"/>
                  </a:lnTo>
                  <a:lnTo>
                    <a:pt x="86450" y="101881"/>
                  </a:lnTo>
                  <a:close/>
                  <a:moveTo>
                    <a:pt x="128523" y="40921"/>
                  </a:moveTo>
                  <a:lnTo>
                    <a:pt x="128523" y="80077"/>
                  </a:lnTo>
                  <a:lnTo>
                    <a:pt x="73090" y="80077"/>
                  </a:lnTo>
                  <a:lnTo>
                    <a:pt x="73090" y="40921"/>
                  </a:lnTo>
                  <a:lnTo>
                    <a:pt x="128523" y="40921"/>
                  </a:lnTo>
                  <a:close/>
                  <a:moveTo>
                    <a:pt x="118695" y="71094"/>
                  </a:moveTo>
                  <a:lnTo>
                    <a:pt x="118695" y="49981"/>
                  </a:lnTo>
                  <a:lnTo>
                    <a:pt x="82457" y="49981"/>
                  </a:lnTo>
                  <a:lnTo>
                    <a:pt x="82457" y="71094"/>
                  </a:lnTo>
                  <a:lnTo>
                    <a:pt x="118695" y="71094"/>
                  </a:lnTo>
                  <a:close/>
                  <a:moveTo>
                    <a:pt x="105029" y="149406"/>
                  </a:moveTo>
                  <a:lnTo>
                    <a:pt x="105029" y="92668"/>
                  </a:lnTo>
                  <a:lnTo>
                    <a:pt x="140039" y="92668"/>
                  </a:lnTo>
                  <a:lnTo>
                    <a:pt x="140039" y="147640"/>
                  </a:lnTo>
                  <a:lnTo>
                    <a:pt x="131133" y="147640"/>
                  </a:lnTo>
                  <a:lnTo>
                    <a:pt x="131133" y="141037"/>
                  </a:lnTo>
                  <a:lnTo>
                    <a:pt x="113551" y="141037"/>
                  </a:lnTo>
                  <a:lnTo>
                    <a:pt x="113551" y="149406"/>
                  </a:lnTo>
                  <a:lnTo>
                    <a:pt x="105029" y="149406"/>
                  </a:lnTo>
                  <a:close/>
                  <a:moveTo>
                    <a:pt x="131133" y="101881"/>
                  </a:moveTo>
                  <a:lnTo>
                    <a:pt x="113551" y="101881"/>
                  </a:lnTo>
                  <a:lnTo>
                    <a:pt x="113551" y="131901"/>
                  </a:lnTo>
                  <a:lnTo>
                    <a:pt x="131133" y="131901"/>
                  </a:lnTo>
                  <a:lnTo>
                    <a:pt x="131133" y="10188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64B1C022-72B0-4F7D-9A9E-E4AD9F8A847F}"/>
                </a:ext>
              </a:extLst>
            </p:cNvPr>
            <p:cNvSpPr/>
            <p:nvPr/>
          </p:nvSpPr>
          <p:spPr>
            <a:xfrm>
              <a:off x="1771371" y="3759289"/>
              <a:ext cx="150557" cy="150864"/>
            </a:xfrm>
            <a:custGeom>
              <a:avLst/>
              <a:gdLst>
                <a:gd name="connsiteX0" fmla="*/ 32706 w 150557"/>
                <a:gd name="connsiteY0" fmla="*/ 94588 h 150864"/>
                <a:gd name="connsiteX1" fmla="*/ 50442 w 150557"/>
                <a:gd name="connsiteY1" fmla="*/ 86527 h 150864"/>
                <a:gd name="connsiteX2" fmla="*/ 52668 w 150557"/>
                <a:gd name="connsiteY2" fmla="*/ 96047 h 150864"/>
                <a:gd name="connsiteX3" fmla="*/ 7063 w 150557"/>
                <a:gd name="connsiteY3" fmla="*/ 117774 h 150864"/>
                <a:gd name="connsiteX4" fmla="*/ 5298 w 150557"/>
                <a:gd name="connsiteY4" fmla="*/ 120538 h 150864"/>
                <a:gd name="connsiteX5" fmla="*/ 0 w 150557"/>
                <a:gd name="connsiteY5" fmla="*/ 108408 h 150864"/>
                <a:gd name="connsiteX6" fmla="*/ 22419 w 150557"/>
                <a:gd name="connsiteY6" fmla="*/ 99041 h 150864"/>
                <a:gd name="connsiteX7" fmla="*/ 22419 w 150557"/>
                <a:gd name="connsiteY7" fmla="*/ 45682 h 150864"/>
                <a:gd name="connsiteX8" fmla="*/ 2764 w 150557"/>
                <a:gd name="connsiteY8" fmla="*/ 45682 h 150864"/>
                <a:gd name="connsiteX9" fmla="*/ 2764 w 150557"/>
                <a:gd name="connsiteY9" fmla="*/ 35163 h 150864"/>
                <a:gd name="connsiteX10" fmla="*/ 22419 w 150557"/>
                <a:gd name="connsiteY10" fmla="*/ 35163 h 150864"/>
                <a:gd name="connsiteX11" fmla="*/ 22419 w 150557"/>
                <a:gd name="connsiteY11" fmla="*/ 0 h 150864"/>
                <a:gd name="connsiteX12" fmla="*/ 35778 w 150557"/>
                <a:gd name="connsiteY12" fmla="*/ 998 h 150864"/>
                <a:gd name="connsiteX13" fmla="*/ 32706 w 150557"/>
                <a:gd name="connsiteY13" fmla="*/ 3071 h 150864"/>
                <a:gd name="connsiteX14" fmla="*/ 32706 w 150557"/>
                <a:gd name="connsiteY14" fmla="*/ 35163 h 150864"/>
                <a:gd name="connsiteX15" fmla="*/ 50902 w 150557"/>
                <a:gd name="connsiteY15" fmla="*/ 35163 h 150864"/>
                <a:gd name="connsiteX16" fmla="*/ 50902 w 150557"/>
                <a:gd name="connsiteY16" fmla="*/ 45682 h 150864"/>
                <a:gd name="connsiteX17" fmla="*/ 32706 w 150557"/>
                <a:gd name="connsiteY17" fmla="*/ 45682 h 150864"/>
                <a:gd name="connsiteX18" fmla="*/ 32706 w 150557"/>
                <a:gd name="connsiteY18" fmla="*/ 94588 h 150864"/>
                <a:gd name="connsiteX19" fmla="*/ 150557 w 150557"/>
                <a:gd name="connsiteY19" fmla="*/ 76853 h 150864"/>
                <a:gd name="connsiteX20" fmla="*/ 82534 w 150557"/>
                <a:gd name="connsiteY20" fmla="*/ 76853 h 150864"/>
                <a:gd name="connsiteX21" fmla="*/ 75087 w 150557"/>
                <a:gd name="connsiteY21" fmla="*/ 89137 h 150864"/>
                <a:gd name="connsiteX22" fmla="*/ 138734 w 150557"/>
                <a:gd name="connsiteY22" fmla="*/ 89137 h 150864"/>
                <a:gd name="connsiteX23" fmla="*/ 140960 w 150557"/>
                <a:gd name="connsiteY23" fmla="*/ 88983 h 150864"/>
                <a:gd name="connsiteX24" fmla="*/ 146949 w 150557"/>
                <a:gd name="connsiteY24" fmla="*/ 89981 h 150864"/>
                <a:gd name="connsiteX25" fmla="*/ 146335 w 150557"/>
                <a:gd name="connsiteY25" fmla="*/ 93206 h 150864"/>
                <a:gd name="connsiteX26" fmla="*/ 136661 w 150557"/>
                <a:gd name="connsiteY26" fmla="*/ 145567 h 150864"/>
                <a:gd name="connsiteX27" fmla="*/ 120384 w 150557"/>
                <a:gd name="connsiteY27" fmla="*/ 149636 h 150864"/>
                <a:gd name="connsiteX28" fmla="*/ 111171 w 150557"/>
                <a:gd name="connsiteY28" fmla="*/ 149329 h 150864"/>
                <a:gd name="connsiteX29" fmla="*/ 108791 w 150557"/>
                <a:gd name="connsiteY29" fmla="*/ 140270 h 150864"/>
                <a:gd name="connsiteX30" fmla="*/ 123148 w 150557"/>
                <a:gd name="connsiteY30" fmla="*/ 140884 h 150864"/>
                <a:gd name="connsiteX31" fmla="*/ 128139 w 150557"/>
                <a:gd name="connsiteY31" fmla="*/ 139271 h 150864"/>
                <a:gd name="connsiteX32" fmla="*/ 135740 w 150557"/>
                <a:gd name="connsiteY32" fmla="*/ 98350 h 150864"/>
                <a:gd name="connsiteX33" fmla="*/ 121229 w 150557"/>
                <a:gd name="connsiteY33" fmla="*/ 98350 h 150864"/>
                <a:gd name="connsiteX34" fmla="*/ 89444 w 150557"/>
                <a:gd name="connsiteY34" fmla="*/ 150865 h 150864"/>
                <a:gd name="connsiteX35" fmla="*/ 81229 w 150557"/>
                <a:gd name="connsiteY35" fmla="*/ 144569 h 150864"/>
                <a:gd name="connsiteX36" fmla="*/ 112169 w 150557"/>
                <a:gd name="connsiteY36" fmla="*/ 98273 h 150864"/>
                <a:gd name="connsiteX37" fmla="*/ 95049 w 150557"/>
                <a:gd name="connsiteY37" fmla="*/ 98273 h 150864"/>
                <a:gd name="connsiteX38" fmla="*/ 55739 w 150557"/>
                <a:gd name="connsiteY38" fmla="*/ 143878 h 150864"/>
                <a:gd name="connsiteX39" fmla="*/ 48292 w 150557"/>
                <a:gd name="connsiteY39" fmla="*/ 136968 h 150864"/>
                <a:gd name="connsiteX40" fmla="*/ 85221 w 150557"/>
                <a:gd name="connsiteY40" fmla="*/ 98273 h 150864"/>
                <a:gd name="connsiteX41" fmla="*/ 67793 w 150557"/>
                <a:gd name="connsiteY41" fmla="*/ 98273 h 150864"/>
                <a:gd name="connsiteX42" fmla="*/ 45067 w 150557"/>
                <a:gd name="connsiteY42" fmla="*/ 118235 h 150864"/>
                <a:gd name="connsiteX43" fmla="*/ 38158 w 150557"/>
                <a:gd name="connsiteY43" fmla="*/ 111786 h 150864"/>
                <a:gd name="connsiteX44" fmla="*/ 71402 w 150557"/>
                <a:gd name="connsiteY44" fmla="*/ 76776 h 150864"/>
                <a:gd name="connsiteX45" fmla="*/ 47371 w 150557"/>
                <a:gd name="connsiteY45" fmla="*/ 76776 h 150864"/>
                <a:gd name="connsiteX46" fmla="*/ 47371 w 150557"/>
                <a:gd name="connsiteY46" fmla="*/ 67256 h 150864"/>
                <a:gd name="connsiteX47" fmla="*/ 150557 w 150557"/>
                <a:gd name="connsiteY47" fmla="*/ 67256 h 150864"/>
                <a:gd name="connsiteX48" fmla="*/ 150557 w 150557"/>
                <a:gd name="connsiteY48" fmla="*/ 76853 h 150864"/>
                <a:gd name="connsiteX49" fmla="*/ 138811 w 150557"/>
                <a:gd name="connsiteY49" fmla="*/ 4991 h 150864"/>
                <a:gd name="connsiteX50" fmla="*/ 138811 w 150557"/>
                <a:gd name="connsiteY50" fmla="*/ 57505 h 150864"/>
                <a:gd name="connsiteX51" fmla="*/ 64185 w 150557"/>
                <a:gd name="connsiteY51" fmla="*/ 57505 h 150864"/>
                <a:gd name="connsiteX52" fmla="*/ 64185 w 150557"/>
                <a:gd name="connsiteY52" fmla="*/ 4991 h 150864"/>
                <a:gd name="connsiteX53" fmla="*/ 138811 w 150557"/>
                <a:gd name="connsiteY53" fmla="*/ 4991 h 150864"/>
                <a:gd name="connsiteX54" fmla="*/ 128600 w 150557"/>
                <a:gd name="connsiteY54" fmla="*/ 27102 h 150864"/>
                <a:gd name="connsiteX55" fmla="*/ 128600 w 150557"/>
                <a:gd name="connsiteY55" fmla="*/ 13205 h 150864"/>
                <a:gd name="connsiteX56" fmla="*/ 73935 w 150557"/>
                <a:gd name="connsiteY56" fmla="*/ 13205 h 150864"/>
                <a:gd name="connsiteX57" fmla="*/ 73935 w 150557"/>
                <a:gd name="connsiteY57" fmla="*/ 27102 h 150864"/>
                <a:gd name="connsiteX58" fmla="*/ 128600 w 150557"/>
                <a:gd name="connsiteY58" fmla="*/ 27102 h 150864"/>
                <a:gd name="connsiteX59" fmla="*/ 128600 w 150557"/>
                <a:gd name="connsiteY59" fmla="*/ 49137 h 150864"/>
                <a:gd name="connsiteX60" fmla="*/ 128600 w 150557"/>
                <a:gd name="connsiteY60" fmla="*/ 35087 h 150864"/>
                <a:gd name="connsiteX61" fmla="*/ 73935 w 150557"/>
                <a:gd name="connsiteY61" fmla="*/ 35087 h 150864"/>
                <a:gd name="connsiteX62" fmla="*/ 73935 w 150557"/>
                <a:gd name="connsiteY62" fmla="*/ 49137 h 150864"/>
                <a:gd name="connsiteX63" fmla="*/ 128600 w 150557"/>
                <a:gd name="connsiteY63" fmla="*/ 49137 h 15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864">
                  <a:moveTo>
                    <a:pt x="32706" y="94588"/>
                  </a:moveTo>
                  <a:lnTo>
                    <a:pt x="50442" y="86527"/>
                  </a:lnTo>
                  <a:cubicBezTo>
                    <a:pt x="50749" y="87525"/>
                    <a:pt x="51056" y="88446"/>
                    <a:pt x="52668" y="96047"/>
                  </a:cubicBezTo>
                  <a:cubicBezTo>
                    <a:pt x="36085" y="104108"/>
                    <a:pt x="18349" y="112630"/>
                    <a:pt x="7063" y="117774"/>
                  </a:cubicBezTo>
                  <a:cubicBezTo>
                    <a:pt x="7063" y="119079"/>
                    <a:pt x="6296" y="120001"/>
                    <a:pt x="5298" y="120538"/>
                  </a:cubicBezTo>
                  <a:lnTo>
                    <a:pt x="0" y="108408"/>
                  </a:lnTo>
                  <a:cubicBezTo>
                    <a:pt x="6142" y="106027"/>
                    <a:pt x="13896" y="102803"/>
                    <a:pt x="22419" y="99041"/>
                  </a:cubicBezTo>
                  <a:lnTo>
                    <a:pt x="22419" y="45682"/>
                  </a:lnTo>
                  <a:lnTo>
                    <a:pt x="2764" y="45682"/>
                  </a:lnTo>
                  <a:lnTo>
                    <a:pt x="2764" y="35163"/>
                  </a:lnTo>
                  <a:lnTo>
                    <a:pt x="22419" y="35163"/>
                  </a:lnTo>
                  <a:lnTo>
                    <a:pt x="22419" y="0"/>
                  </a:lnTo>
                  <a:lnTo>
                    <a:pt x="35778" y="998"/>
                  </a:lnTo>
                  <a:cubicBezTo>
                    <a:pt x="35624" y="2150"/>
                    <a:pt x="34779" y="2764"/>
                    <a:pt x="32706" y="3071"/>
                  </a:cubicBezTo>
                  <a:lnTo>
                    <a:pt x="32706" y="35163"/>
                  </a:lnTo>
                  <a:lnTo>
                    <a:pt x="50902" y="35163"/>
                  </a:lnTo>
                  <a:lnTo>
                    <a:pt x="50902" y="45682"/>
                  </a:lnTo>
                  <a:lnTo>
                    <a:pt x="32706" y="45682"/>
                  </a:lnTo>
                  <a:lnTo>
                    <a:pt x="32706" y="94588"/>
                  </a:lnTo>
                  <a:close/>
                  <a:moveTo>
                    <a:pt x="150557" y="76853"/>
                  </a:moveTo>
                  <a:lnTo>
                    <a:pt x="82534" y="76853"/>
                  </a:lnTo>
                  <a:cubicBezTo>
                    <a:pt x="80461" y="81075"/>
                    <a:pt x="77851" y="85068"/>
                    <a:pt x="75087" y="89137"/>
                  </a:cubicBezTo>
                  <a:lnTo>
                    <a:pt x="138734" y="89137"/>
                  </a:lnTo>
                  <a:lnTo>
                    <a:pt x="140960" y="88983"/>
                  </a:lnTo>
                  <a:lnTo>
                    <a:pt x="146949" y="89981"/>
                  </a:lnTo>
                  <a:lnTo>
                    <a:pt x="146335" y="93206"/>
                  </a:lnTo>
                  <a:cubicBezTo>
                    <a:pt x="143571" y="128216"/>
                    <a:pt x="141037" y="140884"/>
                    <a:pt x="136661" y="145567"/>
                  </a:cubicBezTo>
                  <a:cubicBezTo>
                    <a:pt x="132822" y="149636"/>
                    <a:pt x="128753" y="149636"/>
                    <a:pt x="120384" y="149636"/>
                  </a:cubicBezTo>
                  <a:cubicBezTo>
                    <a:pt x="117620" y="149636"/>
                    <a:pt x="114396" y="149483"/>
                    <a:pt x="111171" y="149329"/>
                  </a:cubicBezTo>
                  <a:cubicBezTo>
                    <a:pt x="111018" y="146565"/>
                    <a:pt x="110173" y="142726"/>
                    <a:pt x="108791" y="140270"/>
                  </a:cubicBezTo>
                  <a:cubicBezTo>
                    <a:pt x="115087" y="140884"/>
                    <a:pt x="120692" y="140884"/>
                    <a:pt x="123148" y="140884"/>
                  </a:cubicBezTo>
                  <a:cubicBezTo>
                    <a:pt x="125605" y="140884"/>
                    <a:pt x="126834" y="140730"/>
                    <a:pt x="128139" y="139271"/>
                  </a:cubicBezTo>
                  <a:cubicBezTo>
                    <a:pt x="131056" y="136200"/>
                    <a:pt x="133436" y="125375"/>
                    <a:pt x="135740" y="98350"/>
                  </a:cubicBezTo>
                  <a:lnTo>
                    <a:pt x="121229" y="98350"/>
                  </a:lnTo>
                  <a:cubicBezTo>
                    <a:pt x="115087" y="118312"/>
                    <a:pt x="102880" y="139962"/>
                    <a:pt x="89444" y="150865"/>
                  </a:cubicBezTo>
                  <a:cubicBezTo>
                    <a:pt x="87371" y="148792"/>
                    <a:pt x="84146" y="146028"/>
                    <a:pt x="81229" y="144569"/>
                  </a:cubicBezTo>
                  <a:cubicBezTo>
                    <a:pt x="94281" y="135202"/>
                    <a:pt x="105874" y="116546"/>
                    <a:pt x="112169" y="98273"/>
                  </a:cubicBezTo>
                  <a:lnTo>
                    <a:pt x="95049" y="98273"/>
                  </a:lnTo>
                  <a:cubicBezTo>
                    <a:pt x="86526" y="115701"/>
                    <a:pt x="70710" y="134051"/>
                    <a:pt x="55739" y="143878"/>
                  </a:cubicBezTo>
                  <a:cubicBezTo>
                    <a:pt x="53973" y="141651"/>
                    <a:pt x="50902" y="138734"/>
                    <a:pt x="48292" y="136968"/>
                  </a:cubicBezTo>
                  <a:cubicBezTo>
                    <a:pt x="62035" y="129214"/>
                    <a:pt x="76469" y="113782"/>
                    <a:pt x="85221" y="98273"/>
                  </a:cubicBezTo>
                  <a:lnTo>
                    <a:pt x="67793" y="98273"/>
                  </a:lnTo>
                  <a:cubicBezTo>
                    <a:pt x="61037" y="106181"/>
                    <a:pt x="53129" y="113091"/>
                    <a:pt x="45067" y="118235"/>
                  </a:cubicBezTo>
                  <a:cubicBezTo>
                    <a:pt x="43455" y="116469"/>
                    <a:pt x="40231" y="113398"/>
                    <a:pt x="38158" y="111786"/>
                  </a:cubicBezTo>
                  <a:cubicBezTo>
                    <a:pt x="50902" y="104031"/>
                    <a:pt x="63494" y="91287"/>
                    <a:pt x="71402" y="76776"/>
                  </a:cubicBezTo>
                  <a:lnTo>
                    <a:pt x="47371" y="76776"/>
                  </a:lnTo>
                  <a:lnTo>
                    <a:pt x="47371" y="67256"/>
                  </a:lnTo>
                  <a:lnTo>
                    <a:pt x="150557" y="67256"/>
                  </a:lnTo>
                  <a:lnTo>
                    <a:pt x="150557" y="76853"/>
                  </a:lnTo>
                  <a:close/>
                  <a:moveTo>
                    <a:pt x="138811" y="4991"/>
                  </a:moveTo>
                  <a:lnTo>
                    <a:pt x="138811" y="57505"/>
                  </a:lnTo>
                  <a:lnTo>
                    <a:pt x="64185" y="57505"/>
                  </a:lnTo>
                  <a:lnTo>
                    <a:pt x="64185" y="4991"/>
                  </a:lnTo>
                  <a:lnTo>
                    <a:pt x="138811" y="4991"/>
                  </a:lnTo>
                  <a:close/>
                  <a:moveTo>
                    <a:pt x="128600" y="27102"/>
                  </a:moveTo>
                  <a:lnTo>
                    <a:pt x="128600" y="13205"/>
                  </a:lnTo>
                  <a:lnTo>
                    <a:pt x="73935" y="13205"/>
                  </a:lnTo>
                  <a:lnTo>
                    <a:pt x="73935" y="27102"/>
                  </a:lnTo>
                  <a:lnTo>
                    <a:pt x="128600" y="27102"/>
                  </a:lnTo>
                  <a:close/>
                  <a:moveTo>
                    <a:pt x="128600" y="49137"/>
                  </a:moveTo>
                  <a:lnTo>
                    <a:pt x="128600" y="35087"/>
                  </a:lnTo>
                  <a:lnTo>
                    <a:pt x="73935" y="35087"/>
                  </a:lnTo>
                  <a:lnTo>
                    <a:pt x="73935" y="49137"/>
                  </a:lnTo>
                  <a:lnTo>
                    <a:pt x="128600" y="4913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AA8681D6-FD33-4FD2-B602-43862CAE437D}"/>
                </a:ext>
              </a:extLst>
            </p:cNvPr>
            <p:cNvSpPr/>
            <p:nvPr/>
          </p:nvSpPr>
          <p:spPr>
            <a:xfrm>
              <a:off x="1939049" y="3762667"/>
              <a:ext cx="113015" cy="141498"/>
            </a:xfrm>
            <a:custGeom>
              <a:avLst/>
              <a:gdLst>
                <a:gd name="connsiteX0" fmla="*/ 107487 w 113015"/>
                <a:gd name="connsiteY0" fmla="*/ 53820 h 141498"/>
                <a:gd name="connsiteX1" fmla="*/ 106182 w 113015"/>
                <a:gd name="connsiteY1" fmla="*/ 53973 h 141498"/>
                <a:gd name="connsiteX2" fmla="*/ 102804 w 113015"/>
                <a:gd name="connsiteY2" fmla="*/ 52975 h 141498"/>
                <a:gd name="connsiteX3" fmla="*/ 11748 w 113015"/>
                <a:gd name="connsiteY3" fmla="*/ 109713 h 141498"/>
                <a:gd name="connsiteX4" fmla="*/ 54973 w 113015"/>
                <a:gd name="connsiteY4" fmla="*/ 130519 h 141498"/>
                <a:gd name="connsiteX5" fmla="*/ 112017 w 113015"/>
                <a:gd name="connsiteY5" fmla="*/ 126834 h 141498"/>
                <a:gd name="connsiteX6" fmla="*/ 113015 w 113015"/>
                <a:gd name="connsiteY6" fmla="*/ 138581 h 141498"/>
                <a:gd name="connsiteX7" fmla="*/ 55280 w 113015"/>
                <a:gd name="connsiteY7" fmla="*/ 141498 h 141498"/>
                <a:gd name="connsiteX8" fmla="*/ 1 w 113015"/>
                <a:gd name="connsiteY8" fmla="*/ 110404 h 141498"/>
                <a:gd name="connsiteX9" fmla="*/ 42381 w 113015"/>
                <a:gd name="connsiteY9" fmla="*/ 64953 h 141498"/>
                <a:gd name="connsiteX10" fmla="*/ 34934 w 113015"/>
                <a:gd name="connsiteY10" fmla="*/ 0 h 141498"/>
                <a:gd name="connsiteX11" fmla="*/ 52669 w 113015"/>
                <a:gd name="connsiteY11" fmla="*/ 1459 h 141498"/>
                <a:gd name="connsiteX12" fmla="*/ 47679 w 113015"/>
                <a:gd name="connsiteY12" fmla="*/ 5298 h 141498"/>
                <a:gd name="connsiteX13" fmla="*/ 52976 w 113015"/>
                <a:gd name="connsiteY13" fmla="*/ 59808 h 141498"/>
                <a:gd name="connsiteX14" fmla="*/ 103265 w 113015"/>
                <a:gd name="connsiteY14" fmla="*/ 40461 h 141498"/>
                <a:gd name="connsiteX15" fmla="*/ 107487 w 113015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5" h="141498">
                  <a:moveTo>
                    <a:pt x="107487" y="53820"/>
                  </a:moveTo>
                  <a:cubicBezTo>
                    <a:pt x="107180" y="53973"/>
                    <a:pt x="106643" y="53973"/>
                    <a:pt x="106182" y="53973"/>
                  </a:cubicBezTo>
                  <a:cubicBezTo>
                    <a:pt x="105030" y="53973"/>
                    <a:pt x="103725" y="53666"/>
                    <a:pt x="102804" y="52975"/>
                  </a:cubicBezTo>
                  <a:cubicBezTo>
                    <a:pt x="54896" y="67025"/>
                    <a:pt x="11594" y="88139"/>
                    <a:pt x="11748" y="109713"/>
                  </a:cubicBezTo>
                  <a:cubicBezTo>
                    <a:pt x="11748" y="125221"/>
                    <a:pt x="28869" y="130519"/>
                    <a:pt x="54973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7" y="140500"/>
                    <a:pt x="74166" y="141498"/>
                    <a:pt x="55280" y="141498"/>
                  </a:cubicBezTo>
                  <a:cubicBezTo>
                    <a:pt x="23341" y="141498"/>
                    <a:pt x="155" y="134051"/>
                    <a:pt x="1" y="110404"/>
                  </a:cubicBezTo>
                  <a:cubicBezTo>
                    <a:pt x="-153" y="93129"/>
                    <a:pt x="17122" y="78004"/>
                    <a:pt x="42381" y="64953"/>
                  </a:cubicBezTo>
                  <a:cubicBezTo>
                    <a:pt x="36930" y="55125"/>
                    <a:pt x="34934" y="36392"/>
                    <a:pt x="34934" y="0"/>
                  </a:cubicBezTo>
                  <a:lnTo>
                    <a:pt x="52669" y="1459"/>
                  </a:lnTo>
                  <a:cubicBezTo>
                    <a:pt x="52516" y="3532"/>
                    <a:pt x="50903" y="4837"/>
                    <a:pt x="47679" y="5298"/>
                  </a:cubicBezTo>
                  <a:cubicBezTo>
                    <a:pt x="47525" y="33474"/>
                    <a:pt x="48523" y="51056"/>
                    <a:pt x="52976" y="59808"/>
                  </a:cubicBezTo>
                  <a:cubicBezTo>
                    <a:pt x="68101" y="52745"/>
                    <a:pt x="85529" y="46296"/>
                    <a:pt x="103265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490BAD80-9B2E-4B0D-BB48-724AF43BE66C}"/>
                </a:ext>
              </a:extLst>
            </p:cNvPr>
            <p:cNvSpPr/>
            <p:nvPr/>
          </p:nvSpPr>
          <p:spPr>
            <a:xfrm>
              <a:off x="2078014" y="3766736"/>
              <a:ext cx="135278" cy="136046"/>
            </a:xfrm>
            <a:custGeom>
              <a:avLst/>
              <a:gdLst>
                <a:gd name="connsiteX0" fmla="*/ 6910 w 135278"/>
                <a:gd name="connsiteY0" fmla="*/ 133283 h 136046"/>
                <a:gd name="connsiteX1" fmla="*/ 0 w 135278"/>
                <a:gd name="connsiteY1" fmla="*/ 76546 h 136046"/>
                <a:gd name="connsiteX2" fmla="*/ 8676 w 135278"/>
                <a:gd name="connsiteY2" fmla="*/ 1305 h 136046"/>
                <a:gd name="connsiteX3" fmla="*/ 24338 w 135278"/>
                <a:gd name="connsiteY3" fmla="*/ 4376 h 136046"/>
                <a:gd name="connsiteX4" fmla="*/ 20115 w 135278"/>
                <a:gd name="connsiteY4" fmla="*/ 7294 h 136046"/>
                <a:gd name="connsiteX5" fmla="*/ 10749 w 135278"/>
                <a:gd name="connsiteY5" fmla="*/ 76776 h 136046"/>
                <a:gd name="connsiteX6" fmla="*/ 12207 w 135278"/>
                <a:gd name="connsiteY6" fmla="*/ 107256 h 136046"/>
                <a:gd name="connsiteX7" fmla="*/ 25566 w 135278"/>
                <a:gd name="connsiteY7" fmla="*/ 74549 h 136046"/>
                <a:gd name="connsiteX8" fmla="*/ 32860 w 135278"/>
                <a:gd name="connsiteY8" fmla="*/ 81306 h 136046"/>
                <a:gd name="connsiteX9" fmla="*/ 16276 w 135278"/>
                <a:gd name="connsiteY9" fmla="*/ 124377 h 136046"/>
                <a:gd name="connsiteX10" fmla="*/ 17889 w 135278"/>
                <a:gd name="connsiteY10" fmla="*/ 132131 h 136046"/>
                <a:gd name="connsiteX11" fmla="*/ 6910 w 135278"/>
                <a:gd name="connsiteY11" fmla="*/ 133283 h 136046"/>
                <a:gd name="connsiteX12" fmla="*/ 47908 w 135278"/>
                <a:gd name="connsiteY12" fmla="*/ 38311 h 136046"/>
                <a:gd name="connsiteX13" fmla="*/ 88523 w 135278"/>
                <a:gd name="connsiteY13" fmla="*/ 37697 h 136046"/>
                <a:gd name="connsiteX14" fmla="*/ 87064 w 135278"/>
                <a:gd name="connsiteY14" fmla="*/ 0 h 136046"/>
                <a:gd name="connsiteX15" fmla="*/ 103340 w 135278"/>
                <a:gd name="connsiteY15" fmla="*/ 461 h 136046"/>
                <a:gd name="connsiteX16" fmla="*/ 99118 w 135278"/>
                <a:gd name="connsiteY16" fmla="*/ 3839 h 136046"/>
                <a:gd name="connsiteX17" fmla="*/ 99962 w 135278"/>
                <a:gd name="connsiteY17" fmla="*/ 36853 h 136046"/>
                <a:gd name="connsiteX18" fmla="*/ 131594 w 135278"/>
                <a:gd name="connsiteY18" fmla="*/ 30403 h 136046"/>
                <a:gd name="connsiteX19" fmla="*/ 133052 w 135278"/>
                <a:gd name="connsiteY19" fmla="*/ 41689 h 136046"/>
                <a:gd name="connsiteX20" fmla="*/ 100500 w 135278"/>
                <a:gd name="connsiteY20" fmla="*/ 47524 h 136046"/>
                <a:gd name="connsiteX21" fmla="*/ 102419 w 135278"/>
                <a:gd name="connsiteY21" fmla="*/ 94588 h 136046"/>
                <a:gd name="connsiteX22" fmla="*/ 135279 w 135278"/>
                <a:gd name="connsiteY22" fmla="*/ 115087 h 136046"/>
                <a:gd name="connsiteX23" fmla="*/ 128983 w 135278"/>
                <a:gd name="connsiteY23" fmla="*/ 125375 h 136046"/>
                <a:gd name="connsiteX24" fmla="*/ 102880 w 135278"/>
                <a:gd name="connsiteY24" fmla="*/ 107026 h 136046"/>
                <a:gd name="connsiteX25" fmla="*/ 75931 w 135278"/>
                <a:gd name="connsiteY25" fmla="*/ 136047 h 136046"/>
                <a:gd name="connsiteX26" fmla="*/ 44530 w 135278"/>
                <a:gd name="connsiteY26" fmla="*/ 112861 h 136046"/>
                <a:gd name="connsiteX27" fmla="*/ 75931 w 135278"/>
                <a:gd name="connsiteY27" fmla="*/ 89137 h 136046"/>
                <a:gd name="connsiteX28" fmla="*/ 91286 w 135278"/>
                <a:gd name="connsiteY28" fmla="*/ 91210 h 136046"/>
                <a:gd name="connsiteX29" fmla="*/ 89060 w 135278"/>
                <a:gd name="connsiteY29" fmla="*/ 48369 h 136046"/>
                <a:gd name="connsiteX30" fmla="*/ 72630 w 135278"/>
                <a:gd name="connsiteY30" fmla="*/ 48830 h 136046"/>
                <a:gd name="connsiteX31" fmla="*/ 48138 w 135278"/>
                <a:gd name="connsiteY31" fmla="*/ 48830 h 136046"/>
                <a:gd name="connsiteX32" fmla="*/ 47908 w 135278"/>
                <a:gd name="connsiteY32" fmla="*/ 38311 h 136046"/>
                <a:gd name="connsiteX33" fmla="*/ 92054 w 135278"/>
                <a:gd name="connsiteY33" fmla="*/ 101651 h 136046"/>
                <a:gd name="connsiteX34" fmla="*/ 76085 w 135278"/>
                <a:gd name="connsiteY34" fmla="*/ 98734 h 136046"/>
                <a:gd name="connsiteX35" fmla="*/ 54511 w 135278"/>
                <a:gd name="connsiteY35" fmla="*/ 112477 h 136046"/>
                <a:gd name="connsiteX36" fmla="*/ 75931 w 135278"/>
                <a:gd name="connsiteY36" fmla="*/ 125989 h 136046"/>
                <a:gd name="connsiteX37" fmla="*/ 92208 w 135278"/>
                <a:gd name="connsiteY37" fmla="*/ 107256 h 136046"/>
                <a:gd name="connsiteX38" fmla="*/ 92054 w 135278"/>
                <a:gd name="connsiteY38" fmla="*/ 101651 h 13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278" h="136046">
                  <a:moveTo>
                    <a:pt x="6910" y="133283"/>
                  </a:moveTo>
                  <a:cubicBezTo>
                    <a:pt x="1919" y="121690"/>
                    <a:pt x="0" y="97659"/>
                    <a:pt x="0" y="76546"/>
                  </a:cubicBezTo>
                  <a:cubicBezTo>
                    <a:pt x="0" y="55125"/>
                    <a:pt x="3378" y="28177"/>
                    <a:pt x="8676" y="1305"/>
                  </a:cubicBezTo>
                  <a:lnTo>
                    <a:pt x="24338" y="4376"/>
                  </a:lnTo>
                  <a:cubicBezTo>
                    <a:pt x="24031" y="5989"/>
                    <a:pt x="22418" y="7140"/>
                    <a:pt x="20115" y="7294"/>
                  </a:cubicBezTo>
                  <a:cubicBezTo>
                    <a:pt x="14280" y="29405"/>
                    <a:pt x="10749" y="58043"/>
                    <a:pt x="10749" y="76776"/>
                  </a:cubicBezTo>
                  <a:cubicBezTo>
                    <a:pt x="10749" y="89060"/>
                    <a:pt x="10902" y="101267"/>
                    <a:pt x="12207" y="107256"/>
                  </a:cubicBezTo>
                  <a:cubicBezTo>
                    <a:pt x="15739" y="97582"/>
                    <a:pt x="22188" y="82073"/>
                    <a:pt x="25566" y="74549"/>
                  </a:cubicBezTo>
                  <a:lnTo>
                    <a:pt x="32860" y="81306"/>
                  </a:lnTo>
                  <a:cubicBezTo>
                    <a:pt x="27562" y="92285"/>
                    <a:pt x="16276" y="116776"/>
                    <a:pt x="16276" y="124377"/>
                  </a:cubicBezTo>
                  <a:cubicBezTo>
                    <a:pt x="16276" y="126603"/>
                    <a:pt x="16737" y="129060"/>
                    <a:pt x="17889" y="132131"/>
                  </a:cubicBezTo>
                  <a:lnTo>
                    <a:pt x="6910" y="133283"/>
                  </a:lnTo>
                  <a:close/>
                  <a:moveTo>
                    <a:pt x="47908" y="38311"/>
                  </a:moveTo>
                  <a:cubicBezTo>
                    <a:pt x="61421" y="38465"/>
                    <a:pt x="75010" y="38618"/>
                    <a:pt x="88523" y="37697"/>
                  </a:cubicBezTo>
                  <a:cubicBezTo>
                    <a:pt x="87908" y="23801"/>
                    <a:pt x="87371" y="11900"/>
                    <a:pt x="87064" y="0"/>
                  </a:cubicBezTo>
                  <a:lnTo>
                    <a:pt x="103340" y="461"/>
                  </a:lnTo>
                  <a:cubicBezTo>
                    <a:pt x="103187" y="2073"/>
                    <a:pt x="101728" y="3378"/>
                    <a:pt x="99118" y="3839"/>
                  </a:cubicBezTo>
                  <a:cubicBezTo>
                    <a:pt x="99271" y="14127"/>
                    <a:pt x="99578" y="24645"/>
                    <a:pt x="99962" y="36853"/>
                  </a:cubicBezTo>
                  <a:cubicBezTo>
                    <a:pt x="112707" y="35547"/>
                    <a:pt x="122995" y="33321"/>
                    <a:pt x="131594" y="30403"/>
                  </a:cubicBezTo>
                  <a:lnTo>
                    <a:pt x="133052" y="41689"/>
                  </a:lnTo>
                  <a:cubicBezTo>
                    <a:pt x="125298" y="44146"/>
                    <a:pt x="114166" y="46373"/>
                    <a:pt x="100500" y="47524"/>
                  </a:cubicBezTo>
                  <a:cubicBezTo>
                    <a:pt x="101114" y="65413"/>
                    <a:pt x="101958" y="84300"/>
                    <a:pt x="102419" y="94588"/>
                  </a:cubicBezTo>
                  <a:cubicBezTo>
                    <a:pt x="114703" y="99578"/>
                    <a:pt x="126910" y="107486"/>
                    <a:pt x="135279" y="115087"/>
                  </a:cubicBezTo>
                  <a:lnTo>
                    <a:pt x="128983" y="125375"/>
                  </a:lnTo>
                  <a:cubicBezTo>
                    <a:pt x="122381" y="118772"/>
                    <a:pt x="112860" y="111632"/>
                    <a:pt x="102880" y="107026"/>
                  </a:cubicBezTo>
                  <a:cubicBezTo>
                    <a:pt x="102726" y="120692"/>
                    <a:pt x="100116" y="136047"/>
                    <a:pt x="75931" y="136047"/>
                  </a:cubicBezTo>
                  <a:cubicBezTo>
                    <a:pt x="57044" y="136047"/>
                    <a:pt x="44530" y="126987"/>
                    <a:pt x="44530" y="112861"/>
                  </a:cubicBezTo>
                  <a:cubicBezTo>
                    <a:pt x="44530" y="96430"/>
                    <a:pt x="61113" y="89137"/>
                    <a:pt x="75931" y="89137"/>
                  </a:cubicBezTo>
                  <a:cubicBezTo>
                    <a:pt x="80922" y="89137"/>
                    <a:pt x="86219" y="89751"/>
                    <a:pt x="91286" y="91210"/>
                  </a:cubicBezTo>
                  <a:cubicBezTo>
                    <a:pt x="90826" y="81075"/>
                    <a:pt x="89828" y="64108"/>
                    <a:pt x="89060" y="48369"/>
                  </a:cubicBezTo>
                  <a:cubicBezTo>
                    <a:pt x="84069" y="48676"/>
                    <a:pt x="77313" y="48830"/>
                    <a:pt x="72630" y="48830"/>
                  </a:cubicBezTo>
                  <a:lnTo>
                    <a:pt x="48138" y="48830"/>
                  </a:lnTo>
                  <a:lnTo>
                    <a:pt x="47908" y="38311"/>
                  </a:lnTo>
                  <a:close/>
                  <a:moveTo>
                    <a:pt x="92054" y="101651"/>
                  </a:moveTo>
                  <a:cubicBezTo>
                    <a:pt x="86910" y="100039"/>
                    <a:pt x="81382" y="98734"/>
                    <a:pt x="76085" y="98734"/>
                  </a:cubicBezTo>
                  <a:cubicBezTo>
                    <a:pt x="66258" y="98734"/>
                    <a:pt x="54511" y="102265"/>
                    <a:pt x="54511" y="112477"/>
                  </a:cubicBezTo>
                  <a:cubicBezTo>
                    <a:pt x="54511" y="121536"/>
                    <a:pt x="64184" y="125989"/>
                    <a:pt x="75931" y="125989"/>
                  </a:cubicBezTo>
                  <a:cubicBezTo>
                    <a:pt x="87832" y="125989"/>
                    <a:pt x="92208" y="120154"/>
                    <a:pt x="92208" y="107256"/>
                  </a:cubicBezTo>
                  <a:lnTo>
                    <a:pt x="92054" y="10165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C0459D9B-8BA6-42E7-A472-9BC2A06AE769}"/>
                </a:ext>
              </a:extLst>
            </p:cNvPr>
            <p:cNvSpPr/>
            <p:nvPr/>
          </p:nvSpPr>
          <p:spPr>
            <a:xfrm>
              <a:off x="2226882" y="3864549"/>
              <a:ext cx="44990" cy="44453"/>
            </a:xfrm>
            <a:custGeom>
              <a:avLst/>
              <a:gdLst>
                <a:gd name="connsiteX0" fmla="*/ 8522 w 44990"/>
                <a:gd name="connsiteY0" fmla="*/ 0 h 44453"/>
                <a:gd name="connsiteX1" fmla="*/ 44991 w 44990"/>
                <a:gd name="connsiteY1" fmla="*/ 35624 h 44453"/>
                <a:gd name="connsiteX2" fmla="*/ 35317 w 44990"/>
                <a:gd name="connsiteY2" fmla="*/ 44453 h 44453"/>
                <a:gd name="connsiteX3" fmla="*/ 0 w 44990"/>
                <a:gd name="connsiteY3" fmla="*/ 7524 h 44453"/>
                <a:gd name="connsiteX4" fmla="*/ 8522 w 44990"/>
                <a:gd name="connsiteY4" fmla="*/ 0 h 4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453">
                  <a:moveTo>
                    <a:pt x="8522" y="0"/>
                  </a:moveTo>
                  <a:cubicBezTo>
                    <a:pt x="20422" y="9520"/>
                    <a:pt x="36238" y="25489"/>
                    <a:pt x="44991" y="35624"/>
                  </a:cubicBezTo>
                  <a:lnTo>
                    <a:pt x="35317" y="44453"/>
                  </a:lnTo>
                  <a:cubicBezTo>
                    <a:pt x="27256" y="34165"/>
                    <a:pt x="10825" y="17198"/>
                    <a:pt x="0" y="7524"/>
                  </a:cubicBezTo>
                  <a:lnTo>
                    <a:pt x="852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0395C0B8-2FD3-4C3C-AE0E-CC97825CDB65}"/>
                </a:ext>
              </a:extLst>
            </p:cNvPr>
            <p:cNvSpPr/>
            <p:nvPr/>
          </p:nvSpPr>
          <p:spPr>
            <a:xfrm>
              <a:off x="2320625" y="3762974"/>
              <a:ext cx="118004" cy="141881"/>
            </a:xfrm>
            <a:custGeom>
              <a:avLst/>
              <a:gdLst>
                <a:gd name="connsiteX0" fmla="*/ 50826 w 118004"/>
                <a:gd name="connsiteY0" fmla="*/ 0 h 141881"/>
                <a:gd name="connsiteX1" fmla="*/ 66949 w 118004"/>
                <a:gd name="connsiteY1" fmla="*/ 998 h 141881"/>
                <a:gd name="connsiteX2" fmla="*/ 62419 w 118004"/>
                <a:gd name="connsiteY2" fmla="*/ 4223 h 141881"/>
                <a:gd name="connsiteX3" fmla="*/ 62419 w 118004"/>
                <a:gd name="connsiteY3" fmla="*/ 29559 h 141881"/>
                <a:gd name="connsiteX4" fmla="*/ 105643 w 118004"/>
                <a:gd name="connsiteY4" fmla="*/ 29559 h 141881"/>
                <a:gd name="connsiteX5" fmla="*/ 108023 w 118004"/>
                <a:gd name="connsiteY5" fmla="*/ 28561 h 141881"/>
                <a:gd name="connsiteX6" fmla="*/ 118004 w 118004"/>
                <a:gd name="connsiteY6" fmla="*/ 33090 h 141881"/>
                <a:gd name="connsiteX7" fmla="*/ 116238 w 118004"/>
                <a:gd name="connsiteY7" fmla="*/ 34856 h 141881"/>
                <a:gd name="connsiteX8" fmla="*/ 34319 w 118004"/>
                <a:gd name="connsiteY8" fmla="*/ 141882 h 141881"/>
                <a:gd name="connsiteX9" fmla="*/ 26718 w 118004"/>
                <a:gd name="connsiteY9" fmla="*/ 132208 h 141881"/>
                <a:gd name="connsiteX10" fmla="*/ 102189 w 118004"/>
                <a:gd name="connsiteY10" fmla="*/ 40461 h 141881"/>
                <a:gd name="connsiteX11" fmla="*/ 11132 w 118004"/>
                <a:gd name="connsiteY11" fmla="*/ 40461 h 141881"/>
                <a:gd name="connsiteX12" fmla="*/ 11132 w 118004"/>
                <a:gd name="connsiteY12" fmla="*/ 80461 h 141881"/>
                <a:gd name="connsiteX13" fmla="*/ 0 w 118004"/>
                <a:gd name="connsiteY13" fmla="*/ 80461 h 141881"/>
                <a:gd name="connsiteX14" fmla="*/ 0 w 118004"/>
                <a:gd name="connsiteY14" fmla="*/ 29559 h 141881"/>
                <a:gd name="connsiteX15" fmla="*/ 50749 w 118004"/>
                <a:gd name="connsiteY15" fmla="*/ 29559 h 141881"/>
                <a:gd name="connsiteX16" fmla="*/ 50749 w 118004"/>
                <a:gd name="connsiteY16" fmla="*/ 0 h 14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004" h="141881">
                  <a:moveTo>
                    <a:pt x="50826" y="0"/>
                  </a:moveTo>
                  <a:lnTo>
                    <a:pt x="66949" y="998"/>
                  </a:lnTo>
                  <a:cubicBezTo>
                    <a:pt x="66795" y="2610"/>
                    <a:pt x="64875" y="4069"/>
                    <a:pt x="62419" y="4223"/>
                  </a:cubicBezTo>
                  <a:lnTo>
                    <a:pt x="62419" y="29559"/>
                  </a:lnTo>
                  <a:lnTo>
                    <a:pt x="105643" y="29559"/>
                  </a:lnTo>
                  <a:lnTo>
                    <a:pt x="108023" y="28561"/>
                  </a:lnTo>
                  <a:lnTo>
                    <a:pt x="118004" y="33090"/>
                  </a:lnTo>
                  <a:cubicBezTo>
                    <a:pt x="117697" y="33705"/>
                    <a:pt x="116853" y="34396"/>
                    <a:pt x="116238" y="34856"/>
                  </a:cubicBezTo>
                  <a:cubicBezTo>
                    <a:pt x="108791" y="91287"/>
                    <a:pt x="85452" y="123993"/>
                    <a:pt x="34319" y="141882"/>
                  </a:cubicBezTo>
                  <a:cubicBezTo>
                    <a:pt x="32706" y="139118"/>
                    <a:pt x="29328" y="134972"/>
                    <a:pt x="26718" y="132208"/>
                  </a:cubicBezTo>
                  <a:cubicBezTo>
                    <a:pt x="74626" y="115778"/>
                    <a:pt x="96661" y="85759"/>
                    <a:pt x="102189" y="40461"/>
                  </a:cubicBezTo>
                  <a:lnTo>
                    <a:pt x="11132" y="40461"/>
                  </a:lnTo>
                  <a:lnTo>
                    <a:pt x="11132" y="80461"/>
                  </a:lnTo>
                  <a:lnTo>
                    <a:pt x="0" y="80461"/>
                  </a:lnTo>
                  <a:lnTo>
                    <a:pt x="0" y="29559"/>
                  </a:lnTo>
                  <a:lnTo>
                    <a:pt x="50749" y="29559"/>
                  </a:lnTo>
                  <a:lnTo>
                    <a:pt x="50749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F48714E7-073C-4C17-B0EC-A277E2618B1F}"/>
                </a:ext>
              </a:extLst>
            </p:cNvPr>
            <p:cNvSpPr/>
            <p:nvPr/>
          </p:nvSpPr>
          <p:spPr>
            <a:xfrm>
              <a:off x="2454906" y="3809117"/>
              <a:ext cx="107716" cy="82073"/>
            </a:xfrm>
            <a:custGeom>
              <a:avLst/>
              <a:gdLst>
                <a:gd name="connsiteX0" fmla="*/ 98734 w 107716"/>
                <a:gd name="connsiteY0" fmla="*/ 0 h 82073"/>
                <a:gd name="connsiteX1" fmla="*/ 98734 w 107716"/>
                <a:gd name="connsiteY1" fmla="*/ 9367 h 82073"/>
                <a:gd name="connsiteX2" fmla="*/ 59041 w 107716"/>
                <a:gd name="connsiteY2" fmla="*/ 9367 h 82073"/>
                <a:gd name="connsiteX3" fmla="*/ 59041 w 107716"/>
                <a:gd name="connsiteY3" fmla="*/ 72707 h 82073"/>
                <a:gd name="connsiteX4" fmla="*/ 107716 w 107716"/>
                <a:gd name="connsiteY4" fmla="*/ 72707 h 82073"/>
                <a:gd name="connsiteX5" fmla="*/ 107716 w 107716"/>
                <a:gd name="connsiteY5" fmla="*/ 82073 h 82073"/>
                <a:gd name="connsiteX6" fmla="*/ 0 w 107716"/>
                <a:gd name="connsiteY6" fmla="*/ 82073 h 82073"/>
                <a:gd name="connsiteX7" fmla="*/ 0 w 107716"/>
                <a:gd name="connsiteY7" fmla="*/ 72707 h 82073"/>
                <a:gd name="connsiteX8" fmla="*/ 48676 w 107716"/>
                <a:gd name="connsiteY8" fmla="*/ 72707 h 82073"/>
                <a:gd name="connsiteX9" fmla="*/ 48676 w 107716"/>
                <a:gd name="connsiteY9" fmla="*/ 9367 h 82073"/>
                <a:gd name="connsiteX10" fmla="*/ 9367 w 107716"/>
                <a:gd name="connsiteY10" fmla="*/ 9367 h 82073"/>
                <a:gd name="connsiteX11" fmla="*/ 9367 w 107716"/>
                <a:gd name="connsiteY11" fmla="*/ 0 h 82073"/>
                <a:gd name="connsiteX12" fmla="*/ 98734 w 107716"/>
                <a:gd name="connsiteY12" fmla="*/ 0 h 8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16" h="82073">
                  <a:moveTo>
                    <a:pt x="98734" y="0"/>
                  </a:moveTo>
                  <a:lnTo>
                    <a:pt x="98734" y="9367"/>
                  </a:lnTo>
                  <a:lnTo>
                    <a:pt x="59041" y="9367"/>
                  </a:lnTo>
                  <a:lnTo>
                    <a:pt x="59041" y="72707"/>
                  </a:lnTo>
                  <a:lnTo>
                    <a:pt x="107716" y="72707"/>
                  </a:lnTo>
                  <a:lnTo>
                    <a:pt x="107716" y="82073"/>
                  </a:lnTo>
                  <a:lnTo>
                    <a:pt x="0" y="82073"/>
                  </a:lnTo>
                  <a:lnTo>
                    <a:pt x="0" y="72707"/>
                  </a:lnTo>
                  <a:lnTo>
                    <a:pt x="48676" y="72707"/>
                  </a:lnTo>
                  <a:lnTo>
                    <a:pt x="48676" y="9367"/>
                  </a:lnTo>
                  <a:lnTo>
                    <a:pt x="9367" y="9367"/>
                  </a:lnTo>
                  <a:lnTo>
                    <a:pt x="9367" y="0"/>
                  </a:lnTo>
                  <a:lnTo>
                    <a:pt x="98734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E99C2788-98F0-4731-B79A-84B3384E0CE5}"/>
                </a:ext>
              </a:extLst>
            </p:cNvPr>
            <p:cNvSpPr/>
            <p:nvPr/>
          </p:nvSpPr>
          <p:spPr>
            <a:xfrm>
              <a:off x="2586270" y="3773185"/>
              <a:ext cx="133436" cy="130902"/>
            </a:xfrm>
            <a:custGeom>
              <a:avLst/>
              <a:gdLst>
                <a:gd name="connsiteX0" fmla="*/ 133436 w 133436"/>
                <a:gd name="connsiteY0" fmla="*/ 5298 h 130902"/>
                <a:gd name="connsiteX1" fmla="*/ 131364 w 133436"/>
                <a:gd name="connsiteY1" fmla="*/ 6756 h 130902"/>
                <a:gd name="connsiteX2" fmla="*/ 93129 w 133436"/>
                <a:gd name="connsiteY2" fmla="*/ 58350 h 130902"/>
                <a:gd name="connsiteX3" fmla="*/ 83302 w 133436"/>
                <a:gd name="connsiteY3" fmla="*/ 51747 h 130902"/>
                <a:gd name="connsiteX4" fmla="*/ 115394 w 133436"/>
                <a:gd name="connsiteY4" fmla="*/ 11747 h 130902"/>
                <a:gd name="connsiteX5" fmla="*/ 0 w 133436"/>
                <a:gd name="connsiteY5" fmla="*/ 11747 h 130902"/>
                <a:gd name="connsiteX6" fmla="*/ 0 w 133436"/>
                <a:gd name="connsiteY6" fmla="*/ 768 h 130902"/>
                <a:gd name="connsiteX7" fmla="*/ 121536 w 133436"/>
                <a:gd name="connsiteY7" fmla="*/ 768 h 130902"/>
                <a:gd name="connsiteX8" fmla="*/ 123302 w 133436"/>
                <a:gd name="connsiteY8" fmla="*/ 0 h 130902"/>
                <a:gd name="connsiteX9" fmla="*/ 133436 w 133436"/>
                <a:gd name="connsiteY9" fmla="*/ 5298 h 130902"/>
                <a:gd name="connsiteX10" fmla="*/ 70557 w 133436"/>
                <a:gd name="connsiteY10" fmla="*/ 34626 h 130902"/>
                <a:gd name="connsiteX11" fmla="*/ 66872 w 133436"/>
                <a:gd name="connsiteY11" fmla="*/ 37390 h 130902"/>
                <a:gd name="connsiteX12" fmla="*/ 15970 w 133436"/>
                <a:gd name="connsiteY12" fmla="*/ 130903 h 130902"/>
                <a:gd name="connsiteX13" fmla="*/ 6449 w 133436"/>
                <a:gd name="connsiteY13" fmla="*/ 123456 h 130902"/>
                <a:gd name="connsiteX14" fmla="*/ 54972 w 133436"/>
                <a:gd name="connsiteY14" fmla="*/ 32860 h 130902"/>
                <a:gd name="connsiteX15" fmla="*/ 70557 w 133436"/>
                <a:gd name="connsiteY15" fmla="*/ 34626 h 1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436" h="130902">
                  <a:moveTo>
                    <a:pt x="133436" y="5298"/>
                  </a:moveTo>
                  <a:cubicBezTo>
                    <a:pt x="133129" y="5912"/>
                    <a:pt x="132131" y="6449"/>
                    <a:pt x="131364" y="6756"/>
                  </a:cubicBezTo>
                  <a:cubicBezTo>
                    <a:pt x="122688" y="27409"/>
                    <a:pt x="108791" y="45298"/>
                    <a:pt x="93129" y="58350"/>
                  </a:cubicBezTo>
                  <a:cubicBezTo>
                    <a:pt x="90672" y="56277"/>
                    <a:pt x="86219" y="53359"/>
                    <a:pt x="83302" y="51747"/>
                  </a:cubicBezTo>
                  <a:cubicBezTo>
                    <a:pt x="98120" y="40922"/>
                    <a:pt x="110097" y="25336"/>
                    <a:pt x="115394" y="11747"/>
                  </a:cubicBezTo>
                  <a:lnTo>
                    <a:pt x="0" y="11747"/>
                  </a:lnTo>
                  <a:lnTo>
                    <a:pt x="0" y="768"/>
                  </a:lnTo>
                  <a:lnTo>
                    <a:pt x="121536" y="768"/>
                  </a:lnTo>
                  <a:lnTo>
                    <a:pt x="123302" y="0"/>
                  </a:lnTo>
                  <a:lnTo>
                    <a:pt x="133436" y="5298"/>
                  </a:lnTo>
                  <a:close/>
                  <a:moveTo>
                    <a:pt x="70557" y="34626"/>
                  </a:moveTo>
                  <a:cubicBezTo>
                    <a:pt x="70404" y="35931"/>
                    <a:pt x="68945" y="37083"/>
                    <a:pt x="66872" y="37390"/>
                  </a:cubicBezTo>
                  <a:cubicBezTo>
                    <a:pt x="62188" y="75471"/>
                    <a:pt x="49137" y="111709"/>
                    <a:pt x="15970" y="130903"/>
                  </a:cubicBezTo>
                  <a:cubicBezTo>
                    <a:pt x="13743" y="128984"/>
                    <a:pt x="9520" y="125222"/>
                    <a:pt x="6449" y="123456"/>
                  </a:cubicBezTo>
                  <a:cubicBezTo>
                    <a:pt x="39309" y="105413"/>
                    <a:pt x="51133" y="71709"/>
                    <a:pt x="54972" y="32860"/>
                  </a:cubicBezTo>
                  <a:lnTo>
                    <a:pt x="70557" y="3462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D0AD41BD-F721-4D42-A9B1-925330C99FAA}"/>
                </a:ext>
              </a:extLst>
            </p:cNvPr>
            <p:cNvSpPr/>
            <p:nvPr/>
          </p:nvSpPr>
          <p:spPr>
            <a:xfrm>
              <a:off x="2735982" y="3771036"/>
              <a:ext cx="122687" cy="132515"/>
            </a:xfrm>
            <a:custGeom>
              <a:avLst/>
              <a:gdLst>
                <a:gd name="connsiteX0" fmla="*/ 122688 w 122687"/>
                <a:gd name="connsiteY0" fmla="*/ 45144 h 132515"/>
                <a:gd name="connsiteX1" fmla="*/ 120615 w 122687"/>
                <a:gd name="connsiteY1" fmla="*/ 46757 h 132515"/>
                <a:gd name="connsiteX2" fmla="*/ 32246 w 122687"/>
                <a:gd name="connsiteY2" fmla="*/ 132515 h 132515"/>
                <a:gd name="connsiteX3" fmla="*/ 25490 w 122687"/>
                <a:gd name="connsiteY3" fmla="*/ 123148 h 132515"/>
                <a:gd name="connsiteX4" fmla="*/ 106719 w 122687"/>
                <a:gd name="connsiteY4" fmla="*/ 52208 h 132515"/>
                <a:gd name="connsiteX5" fmla="*/ 0 w 122687"/>
                <a:gd name="connsiteY5" fmla="*/ 52208 h 132515"/>
                <a:gd name="connsiteX6" fmla="*/ 0 w 122687"/>
                <a:gd name="connsiteY6" fmla="*/ 41229 h 132515"/>
                <a:gd name="connsiteX7" fmla="*/ 111555 w 122687"/>
                <a:gd name="connsiteY7" fmla="*/ 41229 h 132515"/>
                <a:gd name="connsiteX8" fmla="*/ 113168 w 122687"/>
                <a:gd name="connsiteY8" fmla="*/ 40231 h 132515"/>
                <a:gd name="connsiteX9" fmla="*/ 122688 w 122687"/>
                <a:gd name="connsiteY9" fmla="*/ 45144 h 132515"/>
                <a:gd name="connsiteX10" fmla="*/ 107563 w 122687"/>
                <a:gd name="connsiteY10" fmla="*/ 10672 h 132515"/>
                <a:gd name="connsiteX11" fmla="*/ 15662 w 122687"/>
                <a:gd name="connsiteY11" fmla="*/ 10672 h 132515"/>
                <a:gd name="connsiteX12" fmla="*/ 15662 w 122687"/>
                <a:gd name="connsiteY12" fmla="*/ 0 h 132515"/>
                <a:gd name="connsiteX13" fmla="*/ 107563 w 122687"/>
                <a:gd name="connsiteY13" fmla="*/ 0 h 132515"/>
                <a:gd name="connsiteX14" fmla="*/ 107563 w 122687"/>
                <a:gd name="connsiteY14" fmla="*/ 10672 h 13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687" h="132515">
                  <a:moveTo>
                    <a:pt x="122688" y="45144"/>
                  </a:moveTo>
                  <a:cubicBezTo>
                    <a:pt x="122381" y="45759"/>
                    <a:pt x="121536" y="46450"/>
                    <a:pt x="120615" y="46757"/>
                  </a:cubicBezTo>
                  <a:cubicBezTo>
                    <a:pt x="107410" y="95433"/>
                    <a:pt x="80461" y="119156"/>
                    <a:pt x="32246" y="132515"/>
                  </a:cubicBezTo>
                  <a:cubicBezTo>
                    <a:pt x="30787" y="129598"/>
                    <a:pt x="27716" y="125605"/>
                    <a:pt x="25490" y="123148"/>
                  </a:cubicBezTo>
                  <a:cubicBezTo>
                    <a:pt x="69329" y="112170"/>
                    <a:pt x="96584" y="89597"/>
                    <a:pt x="106719" y="52208"/>
                  </a:cubicBezTo>
                  <a:lnTo>
                    <a:pt x="0" y="52208"/>
                  </a:lnTo>
                  <a:lnTo>
                    <a:pt x="0" y="41229"/>
                  </a:lnTo>
                  <a:lnTo>
                    <a:pt x="111555" y="41229"/>
                  </a:lnTo>
                  <a:lnTo>
                    <a:pt x="113168" y="40231"/>
                  </a:lnTo>
                  <a:lnTo>
                    <a:pt x="122688" y="45144"/>
                  </a:lnTo>
                  <a:close/>
                  <a:moveTo>
                    <a:pt x="107563" y="10672"/>
                  </a:moveTo>
                  <a:lnTo>
                    <a:pt x="15662" y="10672"/>
                  </a:lnTo>
                  <a:lnTo>
                    <a:pt x="15662" y="0"/>
                  </a:lnTo>
                  <a:lnTo>
                    <a:pt x="107563" y="0"/>
                  </a:lnTo>
                  <a:lnTo>
                    <a:pt x="107563" y="1067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08199195-E3AC-4D99-94ED-DF64C0987200}"/>
                </a:ext>
              </a:extLst>
            </p:cNvPr>
            <p:cNvSpPr/>
            <p:nvPr/>
          </p:nvSpPr>
          <p:spPr>
            <a:xfrm>
              <a:off x="2882394" y="3754145"/>
              <a:ext cx="141421" cy="150480"/>
            </a:xfrm>
            <a:custGeom>
              <a:avLst/>
              <a:gdLst>
                <a:gd name="connsiteX0" fmla="*/ 110096 w 141421"/>
                <a:gd name="connsiteY0" fmla="*/ 28791 h 150480"/>
                <a:gd name="connsiteX1" fmla="*/ 94434 w 141421"/>
                <a:gd name="connsiteY1" fmla="*/ 11670 h 150480"/>
                <a:gd name="connsiteX2" fmla="*/ 100116 w 141421"/>
                <a:gd name="connsiteY2" fmla="*/ 7140 h 150480"/>
                <a:gd name="connsiteX3" fmla="*/ 120768 w 141421"/>
                <a:gd name="connsiteY3" fmla="*/ 30326 h 150480"/>
                <a:gd name="connsiteX4" fmla="*/ 117697 w 141421"/>
                <a:gd name="connsiteY4" fmla="*/ 32553 h 150480"/>
                <a:gd name="connsiteX5" fmla="*/ 119003 w 141421"/>
                <a:gd name="connsiteY5" fmla="*/ 33167 h 150480"/>
                <a:gd name="connsiteX6" fmla="*/ 116776 w 141421"/>
                <a:gd name="connsiteY6" fmla="*/ 34933 h 150480"/>
                <a:gd name="connsiteX7" fmla="*/ 20192 w 141421"/>
                <a:gd name="connsiteY7" fmla="*/ 150481 h 150480"/>
                <a:gd name="connsiteX8" fmla="*/ 12745 w 141421"/>
                <a:gd name="connsiteY8" fmla="*/ 141114 h 150480"/>
                <a:gd name="connsiteX9" fmla="*/ 102726 w 141421"/>
                <a:gd name="connsiteY9" fmla="*/ 40538 h 150480"/>
                <a:gd name="connsiteX10" fmla="*/ 0 w 141421"/>
                <a:gd name="connsiteY10" fmla="*/ 40538 h 150480"/>
                <a:gd name="connsiteX11" fmla="*/ 0 w 141421"/>
                <a:gd name="connsiteY11" fmla="*/ 29559 h 150480"/>
                <a:gd name="connsiteX12" fmla="*/ 106872 w 141421"/>
                <a:gd name="connsiteY12" fmla="*/ 29559 h 150480"/>
                <a:gd name="connsiteX13" fmla="*/ 108945 w 141421"/>
                <a:gd name="connsiteY13" fmla="*/ 28100 h 150480"/>
                <a:gd name="connsiteX14" fmla="*/ 110096 w 141421"/>
                <a:gd name="connsiteY14" fmla="*/ 28791 h 150480"/>
                <a:gd name="connsiteX15" fmla="*/ 134895 w 141421"/>
                <a:gd name="connsiteY15" fmla="*/ 27870 h 150480"/>
                <a:gd name="connsiteX16" fmla="*/ 115241 w 141421"/>
                <a:gd name="connsiteY16" fmla="*/ 4683 h 150480"/>
                <a:gd name="connsiteX17" fmla="*/ 121229 w 141421"/>
                <a:gd name="connsiteY17" fmla="*/ 0 h 150480"/>
                <a:gd name="connsiteX18" fmla="*/ 141421 w 141421"/>
                <a:gd name="connsiteY18" fmla="*/ 23186 h 150480"/>
                <a:gd name="connsiteX19" fmla="*/ 134895 w 141421"/>
                <a:gd name="connsiteY19" fmla="*/ 27870 h 15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421" h="150480">
                  <a:moveTo>
                    <a:pt x="110096" y="28791"/>
                  </a:moveTo>
                  <a:cubicBezTo>
                    <a:pt x="105413" y="22802"/>
                    <a:pt x="99271" y="16046"/>
                    <a:pt x="94434" y="11670"/>
                  </a:cubicBezTo>
                  <a:lnTo>
                    <a:pt x="100116" y="7140"/>
                  </a:lnTo>
                  <a:cubicBezTo>
                    <a:pt x="107333" y="13282"/>
                    <a:pt x="116239" y="23417"/>
                    <a:pt x="120768" y="30326"/>
                  </a:cubicBezTo>
                  <a:lnTo>
                    <a:pt x="117697" y="32553"/>
                  </a:lnTo>
                  <a:lnTo>
                    <a:pt x="119003" y="33167"/>
                  </a:lnTo>
                  <a:cubicBezTo>
                    <a:pt x="118542" y="34012"/>
                    <a:pt x="117697" y="34626"/>
                    <a:pt x="116776" y="34933"/>
                  </a:cubicBezTo>
                  <a:cubicBezTo>
                    <a:pt x="104338" y="95739"/>
                    <a:pt x="72937" y="131978"/>
                    <a:pt x="20192" y="150481"/>
                  </a:cubicBezTo>
                  <a:cubicBezTo>
                    <a:pt x="18273" y="147563"/>
                    <a:pt x="15048" y="143417"/>
                    <a:pt x="12745" y="141114"/>
                  </a:cubicBezTo>
                  <a:cubicBezTo>
                    <a:pt x="63340" y="124377"/>
                    <a:pt x="93359" y="89060"/>
                    <a:pt x="102726" y="40538"/>
                  </a:cubicBezTo>
                  <a:lnTo>
                    <a:pt x="0" y="40538"/>
                  </a:lnTo>
                  <a:lnTo>
                    <a:pt x="0" y="29559"/>
                  </a:lnTo>
                  <a:lnTo>
                    <a:pt x="106872" y="29559"/>
                  </a:lnTo>
                  <a:lnTo>
                    <a:pt x="108945" y="28100"/>
                  </a:lnTo>
                  <a:lnTo>
                    <a:pt x="110096" y="28791"/>
                  </a:lnTo>
                  <a:close/>
                  <a:moveTo>
                    <a:pt x="134895" y="27870"/>
                  </a:moveTo>
                  <a:cubicBezTo>
                    <a:pt x="130826" y="20960"/>
                    <a:pt x="121843" y="10288"/>
                    <a:pt x="115241" y="4683"/>
                  </a:cubicBezTo>
                  <a:lnTo>
                    <a:pt x="121229" y="0"/>
                  </a:lnTo>
                  <a:cubicBezTo>
                    <a:pt x="128676" y="6142"/>
                    <a:pt x="136738" y="16123"/>
                    <a:pt x="141421" y="23186"/>
                  </a:cubicBezTo>
                  <a:lnTo>
                    <a:pt x="134895" y="2787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A67F8E5B-281E-48EE-8F59-F348EB06B0BC}"/>
                </a:ext>
              </a:extLst>
            </p:cNvPr>
            <p:cNvSpPr/>
            <p:nvPr/>
          </p:nvSpPr>
          <p:spPr>
            <a:xfrm>
              <a:off x="3027577" y="3768118"/>
              <a:ext cx="148023" cy="135432"/>
            </a:xfrm>
            <a:custGeom>
              <a:avLst/>
              <a:gdLst>
                <a:gd name="connsiteX0" fmla="*/ 42687 w 148023"/>
                <a:gd name="connsiteY0" fmla="*/ 20960 h 135432"/>
                <a:gd name="connsiteX1" fmla="*/ 39002 w 148023"/>
                <a:gd name="connsiteY1" fmla="*/ 23724 h 135432"/>
                <a:gd name="connsiteX2" fmla="*/ 9674 w 148023"/>
                <a:gd name="connsiteY2" fmla="*/ 135432 h 135432"/>
                <a:gd name="connsiteX3" fmla="*/ 0 w 148023"/>
                <a:gd name="connsiteY3" fmla="*/ 129290 h 135432"/>
                <a:gd name="connsiteX4" fmla="*/ 27409 w 148023"/>
                <a:gd name="connsiteY4" fmla="*/ 19501 h 135432"/>
                <a:gd name="connsiteX5" fmla="*/ 42687 w 148023"/>
                <a:gd name="connsiteY5" fmla="*/ 20960 h 135432"/>
                <a:gd name="connsiteX6" fmla="*/ 84377 w 148023"/>
                <a:gd name="connsiteY6" fmla="*/ 113858 h 135432"/>
                <a:gd name="connsiteX7" fmla="*/ 138043 w 148023"/>
                <a:gd name="connsiteY7" fmla="*/ 49060 h 135432"/>
                <a:gd name="connsiteX8" fmla="*/ 148024 w 148023"/>
                <a:gd name="connsiteY8" fmla="*/ 55355 h 135432"/>
                <a:gd name="connsiteX9" fmla="*/ 82227 w 148023"/>
                <a:gd name="connsiteY9" fmla="*/ 128215 h 135432"/>
                <a:gd name="connsiteX10" fmla="*/ 79463 w 148023"/>
                <a:gd name="connsiteY10" fmla="*/ 131440 h 135432"/>
                <a:gd name="connsiteX11" fmla="*/ 71094 w 148023"/>
                <a:gd name="connsiteY11" fmla="*/ 120768 h 135432"/>
                <a:gd name="connsiteX12" fmla="*/ 72860 w 148023"/>
                <a:gd name="connsiteY12" fmla="*/ 118311 h 135432"/>
                <a:gd name="connsiteX13" fmla="*/ 72860 w 148023"/>
                <a:gd name="connsiteY13" fmla="*/ 0 h 135432"/>
                <a:gd name="connsiteX14" fmla="*/ 87832 w 148023"/>
                <a:gd name="connsiteY14" fmla="*/ 844 h 135432"/>
                <a:gd name="connsiteX15" fmla="*/ 84300 w 148023"/>
                <a:gd name="connsiteY15" fmla="*/ 3915 h 135432"/>
                <a:gd name="connsiteX16" fmla="*/ 84300 w 148023"/>
                <a:gd name="connsiteY16" fmla="*/ 113858 h 1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023" h="135432">
                  <a:moveTo>
                    <a:pt x="42687" y="20960"/>
                  </a:moveTo>
                  <a:cubicBezTo>
                    <a:pt x="42534" y="22418"/>
                    <a:pt x="41075" y="23417"/>
                    <a:pt x="39002" y="23724"/>
                  </a:cubicBezTo>
                  <a:cubicBezTo>
                    <a:pt x="38004" y="67102"/>
                    <a:pt x="34472" y="106565"/>
                    <a:pt x="9674" y="135432"/>
                  </a:cubicBezTo>
                  <a:cubicBezTo>
                    <a:pt x="7063" y="133513"/>
                    <a:pt x="3225" y="131056"/>
                    <a:pt x="0" y="129290"/>
                  </a:cubicBezTo>
                  <a:cubicBezTo>
                    <a:pt x="24031" y="103186"/>
                    <a:pt x="26948" y="62879"/>
                    <a:pt x="27409" y="19501"/>
                  </a:cubicBezTo>
                  <a:lnTo>
                    <a:pt x="42687" y="20960"/>
                  </a:lnTo>
                  <a:close/>
                  <a:moveTo>
                    <a:pt x="84377" y="113858"/>
                  </a:moveTo>
                  <a:cubicBezTo>
                    <a:pt x="111325" y="100806"/>
                    <a:pt x="128676" y="77236"/>
                    <a:pt x="138043" y="49060"/>
                  </a:cubicBezTo>
                  <a:cubicBezTo>
                    <a:pt x="140423" y="51132"/>
                    <a:pt x="145260" y="53897"/>
                    <a:pt x="148024" y="55355"/>
                  </a:cubicBezTo>
                  <a:cubicBezTo>
                    <a:pt x="136584" y="87908"/>
                    <a:pt x="116622" y="111939"/>
                    <a:pt x="82227" y="128215"/>
                  </a:cubicBezTo>
                  <a:cubicBezTo>
                    <a:pt x="81766" y="129521"/>
                    <a:pt x="80615" y="130826"/>
                    <a:pt x="79463" y="131440"/>
                  </a:cubicBezTo>
                  <a:lnTo>
                    <a:pt x="71094" y="120768"/>
                  </a:lnTo>
                  <a:lnTo>
                    <a:pt x="72860" y="118311"/>
                  </a:lnTo>
                  <a:lnTo>
                    <a:pt x="72860" y="0"/>
                  </a:lnTo>
                  <a:lnTo>
                    <a:pt x="87832" y="844"/>
                  </a:lnTo>
                  <a:cubicBezTo>
                    <a:pt x="87678" y="2303"/>
                    <a:pt x="86526" y="3608"/>
                    <a:pt x="84300" y="3915"/>
                  </a:cubicBezTo>
                  <a:lnTo>
                    <a:pt x="84300" y="11385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BFC7F1F4-136A-4297-9DFB-6FE2CD1214C6}"/>
                </a:ext>
              </a:extLst>
            </p:cNvPr>
            <p:cNvSpPr/>
            <p:nvPr/>
          </p:nvSpPr>
          <p:spPr>
            <a:xfrm>
              <a:off x="3190419" y="3764740"/>
              <a:ext cx="127755" cy="138349"/>
            </a:xfrm>
            <a:custGeom>
              <a:avLst/>
              <a:gdLst>
                <a:gd name="connsiteX0" fmla="*/ 127755 w 127755"/>
                <a:gd name="connsiteY0" fmla="*/ 37083 h 138349"/>
                <a:gd name="connsiteX1" fmla="*/ 126296 w 127755"/>
                <a:gd name="connsiteY1" fmla="*/ 39155 h 138349"/>
                <a:gd name="connsiteX2" fmla="*/ 113398 w 127755"/>
                <a:gd name="connsiteY2" fmla="*/ 126219 h 138349"/>
                <a:gd name="connsiteX3" fmla="*/ 92285 w 127755"/>
                <a:gd name="connsiteY3" fmla="*/ 137812 h 138349"/>
                <a:gd name="connsiteX4" fmla="*/ 63417 w 127755"/>
                <a:gd name="connsiteY4" fmla="*/ 134127 h 138349"/>
                <a:gd name="connsiteX5" fmla="*/ 62956 w 127755"/>
                <a:gd name="connsiteY5" fmla="*/ 122688 h 138349"/>
                <a:gd name="connsiteX6" fmla="*/ 91133 w 127755"/>
                <a:gd name="connsiteY6" fmla="*/ 126757 h 138349"/>
                <a:gd name="connsiteX7" fmla="*/ 103571 w 127755"/>
                <a:gd name="connsiteY7" fmla="*/ 119156 h 138349"/>
                <a:gd name="connsiteX8" fmla="*/ 114012 w 127755"/>
                <a:gd name="connsiteY8" fmla="*/ 45989 h 138349"/>
                <a:gd name="connsiteX9" fmla="*/ 62419 w 127755"/>
                <a:gd name="connsiteY9" fmla="*/ 45989 h 138349"/>
                <a:gd name="connsiteX10" fmla="*/ 9213 w 127755"/>
                <a:gd name="connsiteY10" fmla="*/ 138350 h 138349"/>
                <a:gd name="connsiteX11" fmla="*/ 0 w 127755"/>
                <a:gd name="connsiteY11" fmla="*/ 131286 h 138349"/>
                <a:gd name="connsiteX12" fmla="*/ 50288 w 127755"/>
                <a:gd name="connsiteY12" fmla="*/ 45989 h 138349"/>
                <a:gd name="connsiteX13" fmla="*/ 5835 w 127755"/>
                <a:gd name="connsiteY13" fmla="*/ 45989 h 138349"/>
                <a:gd name="connsiteX14" fmla="*/ 5835 w 127755"/>
                <a:gd name="connsiteY14" fmla="*/ 35163 h 138349"/>
                <a:gd name="connsiteX15" fmla="*/ 52591 w 127755"/>
                <a:gd name="connsiteY15" fmla="*/ 35163 h 138349"/>
                <a:gd name="connsiteX16" fmla="*/ 56277 w 127755"/>
                <a:gd name="connsiteY16" fmla="*/ 0 h 138349"/>
                <a:gd name="connsiteX17" fmla="*/ 72246 w 127755"/>
                <a:gd name="connsiteY17" fmla="*/ 1305 h 138349"/>
                <a:gd name="connsiteX18" fmla="*/ 68177 w 127755"/>
                <a:gd name="connsiteY18" fmla="*/ 4223 h 138349"/>
                <a:gd name="connsiteX19" fmla="*/ 64645 w 127755"/>
                <a:gd name="connsiteY19" fmla="*/ 35163 h 138349"/>
                <a:gd name="connsiteX20" fmla="*/ 116853 w 127755"/>
                <a:gd name="connsiteY20" fmla="*/ 35163 h 138349"/>
                <a:gd name="connsiteX21" fmla="*/ 119463 w 127755"/>
                <a:gd name="connsiteY21" fmla="*/ 34165 h 138349"/>
                <a:gd name="connsiteX22" fmla="*/ 127755 w 127755"/>
                <a:gd name="connsiteY22" fmla="*/ 37083 h 13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755" h="138349">
                  <a:moveTo>
                    <a:pt x="127755" y="37083"/>
                  </a:moveTo>
                  <a:cubicBezTo>
                    <a:pt x="127448" y="37697"/>
                    <a:pt x="127141" y="38541"/>
                    <a:pt x="126296" y="39155"/>
                  </a:cubicBezTo>
                  <a:cubicBezTo>
                    <a:pt x="124223" y="85605"/>
                    <a:pt x="119694" y="114780"/>
                    <a:pt x="113398" y="126219"/>
                  </a:cubicBezTo>
                  <a:cubicBezTo>
                    <a:pt x="106949" y="137352"/>
                    <a:pt x="97582" y="137812"/>
                    <a:pt x="92285" y="137812"/>
                  </a:cubicBezTo>
                  <a:cubicBezTo>
                    <a:pt x="85989" y="137812"/>
                    <a:pt x="74549" y="136354"/>
                    <a:pt x="63417" y="134127"/>
                  </a:cubicBezTo>
                  <a:cubicBezTo>
                    <a:pt x="63724" y="130903"/>
                    <a:pt x="63417" y="126066"/>
                    <a:pt x="62956" y="122688"/>
                  </a:cubicBezTo>
                  <a:cubicBezTo>
                    <a:pt x="75010" y="125452"/>
                    <a:pt x="87448" y="126757"/>
                    <a:pt x="91133" y="126757"/>
                  </a:cubicBezTo>
                  <a:cubicBezTo>
                    <a:pt x="96968" y="126757"/>
                    <a:pt x="100193" y="125298"/>
                    <a:pt x="103571" y="119156"/>
                  </a:cubicBezTo>
                  <a:cubicBezTo>
                    <a:pt x="108408" y="109329"/>
                    <a:pt x="112400" y="82227"/>
                    <a:pt x="114012" y="45989"/>
                  </a:cubicBezTo>
                  <a:lnTo>
                    <a:pt x="62419" y="45989"/>
                  </a:lnTo>
                  <a:cubicBezTo>
                    <a:pt x="54357" y="84530"/>
                    <a:pt x="38388" y="116469"/>
                    <a:pt x="9213" y="138350"/>
                  </a:cubicBezTo>
                  <a:cubicBezTo>
                    <a:pt x="7294" y="136277"/>
                    <a:pt x="3071" y="133206"/>
                    <a:pt x="0" y="131286"/>
                  </a:cubicBezTo>
                  <a:cubicBezTo>
                    <a:pt x="27870" y="110327"/>
                    <a:pt x="42534" y="82764"/>
                    <a:pt x="50288" y="45989"/>
                  </a:cubicBezTo>
                  <a:lnTo>
                    <a:pt x="5835" y="45989"/>
                  </a:lnTo>
                  <a:lnTo>
                    <a:pt x="5835" y="35163"/>
                  </a:lnTo>
                  <a:lnTo>
                    <a:pt x="52591" y="35163"/>
                  </a:lnTo>
                  <a:cubicBezTo>
                    <a:pt x="54511" y="23724"/>
                    <a:pt x="55509" y="13436"/>
                    <a:pt x="56277" y="0"/>
                  </a:cubicBezTo>
                  <a:lnTo>
                    <a:pt x="72246" y="1305"/>
                  </a:lnTo>
                  <a:cubicBezTo>
                    <a:pt x="72093" y="3071"/>
                    <a:pt x="70634" y="4069"/>
                    <a:pt x="68177" y="4223"/>
                  </a:cubicBezTo>
                  <a:cubicBezTo>
                    <a:pt x="67179" y="15969"/>
                    <a:pt x="66411" y="24875"/>
                    <a:pt x="64645" y="35163"/>
                  </a:cubicBezTo>
                  <a:lnTo>
                    <a:pt x="116853" y="35163"/>
                  </a:lnTo>
                  <a:lnTo>
                    <a:pt x="119463" y="34165"/>
                  </a:lnTo>
                  <a:lnTo>
                    <a:pt x="127755" y="3708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BBB32BA4-E75C-443B-94ED-40200D0C271E}"/>
                </a:ext>
              </a:extLst>
            </p:cNvPr>
            <p:cNvSpPr/>
            <p:nvPr/>
          </p:nvSpPr>
          <p:spPr>
            <a:xfrm>
              <a:off x="3343663" y="3765047"/>
              <a:ext cx="119463" cy="137889"/>
            </a:xfrm>
            <a:custGeom>
              <a:avLst/>
              <a:gdLst>
                <a:gd name="connsiteX0" fmla="*/ 28253 w 119463"/>
                <a:gd name="connsiteY0" fmla="*/ 33090 h 137889"/>
                <a:gd name="connsiteX1" fmla="*/ 74012 w 119463"/>
                <a:gd name="connsiteY1" fmla="*/ 56277 h 137889"/>
                <a:gd name="connsiteX2" fmla="*/ 103033 w 119463"/>
                <a:gd name="connsiteY2" fmla="*/ 0 h 137889"/>
                <a:gd name="connsiteX3" fmla="*/ 118849 w 119463"/>
                <a:gd name="connsiteY3" fmla="*/ 6449 h 137889"/>
                <a:gd name="connsiteX4" fmla="*/ 113014 w 119463"/>
                <a:gd name="connsiteY4" fmla="*/ 8369 h 137889"/>
                <a:gd name="connsiteX5" fmla="*/ 84300 w 119463"/>
                <a:gd name="connsiteY5" fmla="*/ 62188 h 137889"/>
                <a:gd name="connsiteX6" fmla="*/ 119463 w 119463"/>
                <a:gd name="connsiteY6" fmla="*/ 86987 h 137889"/>
                <a:gd name="connsiteX7" fmla="*/ 111709 w 119463"/>
                <a:gd name="connsiteY7" fmla="*/ 97122 h 137889"/>
                <a:gd name="connsiteX8" fmla="*/ 77390 w 119463"/>
                <a:gd name="connsiteY8" fmla="*/ 71939 h 137889"/>
                <a:gd name="connsiteX9" fmla="*/ 9213 w 119463"/>
                <a:gd name="connsiteY9" fmla="*/ 137890 h 137889"/>
                <a:gd name="connsiteX10" fmla="*/ 0 w 119463"/>
                <a:gd name="connsiteY10" fmla="*/ 129828 h 137889"/>
                <a:gd name="connsiteX11" fmla="*/ 67563 w 119463"/>
                <a:gd name="connsiteY11" fmla="*/ 66181 h 137889"/>
                <a:gd name="connsiteX12" fmla="*/ 22111 w 119463"/>
                <a:gd name="connsiteY12" fmla="*/ 42457 h 137889"/>
                <a:gd name="connsiteX13" fmla="*/ 28253 w 119463"/>
                <a:gd name="connsiteY13" fmla="*/ 33090 h 1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463" h="137889">
                  <a:moveTo>
                    <a:pt x="28253" y="33090"/>
                  </a:moveTo>
                  <a:cubicBezTo>
                    <a:pt x="43378" y="39693"/>
                    <a:pt x="59348" y="47755"/>
                    <a:pt x="74012" y="56277"/>
                  </a:cubicBezTo>
                  <a:cubicBezTo>
                    <a:pt x="84300" y="40768"/>
                    <a:pt x="94972" y="20499"/>
                    <a:pt x="103033" y="0"/>
                  </a:cubicBezTo>
                  <a:lnTo>
                    <a:pt x="118849" y="6449"/>
                  </a:lnTo>
                  <a:cubicBezTo>
                    <a:pt x="118235" y="7908"/>
                    <a:pt x="115931" y="8676"/>
                    <a:pt x="113014" y="8369"/>
                  </a:cubicBezTo>
                  <a:cubicBezTo>
                    <a:pt x="105567" y="25490"/>
                    <a:pt x="95125" y="45759"/>
                    <a:pt x="84300" y="62188"/>
                  </a:cubicBezTo>
                  <a:cubicBezTo>
                    <a:pt x="96737" y="69943"/>
                    <a:pt x="109636" y="78619"/>
                    <a:pt x="119463" y="86987"/>
                  </a:cubicBezTo>
                  <a:lnTo>
                    <a:pt x="111709" y="97122"/>
                  </a:lnTo>
                  <a:cubicBezTo>
                    <a:pt x="102803" y="89367"/>
                    <a:pt x="90749" y="80538"/>
                    <a:pt x="77390" y="71939"/>
                  </a:cubicBezTo>
                  <a:cubicBezTo>
                    <a:pt x="60806" y="95663"/>
                    <a:pt x="36622" y="119617"/>
                    <a:pt x="9213" y="137890"/>
                  </a:cubicBezTo>
                  <a:cubicBezTo>
                    <a:pt x="7294" y="135433"/>
                    <a:pt x="2764" y="131594"/>
                    <a:pt x="0" y="129828"/>
                  </a:cubicBezTo>
                  <a:cubicBezTo>
                    <a:pt x="26948" y="112400"/>
                    <a:pt x="51593" y="88369"/>
                    <a:pt x="67563" y="66181"/>
                  </a:cubicBezTo>
                  <a:cubicBezTo>
                    <a:pt x="52898" y="57505"/>
                    <a:pt x="37236" y="49290"/>
                    <a:pt x="22111" y="42457"/>
                  </a:cubicBezTo>
                  <a:lnTo>
                    <a:pt x="28253" y="330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4B0817C4-FE84-41E4-9862-389EFF43717C}"/>
                </a:ext>
              </a:extLst>
            </p:cNvPr>
            <p:cNvSpPr/>
            <p:nvPr/>
          </p:nvSpPr>
          <p:spPr>
            <a:xfrm>
              <a:off x="3493760" y="3771036"/>
              <a:ext cx="122687" cy="132515"/>
            </a:xfrm>
            <a:custGeom>
              <a:avLst/>
              <a:gdLst>
                <a:gd name="connsiteX0" fmla="*/ 122688 w 122687"/>
                <a:gd name="connsiteY0" fmla="*/ 45144 h 132515"/>
                <a:gd name="connsiteX1" fmla="*/ 120615 w 122687"/>
                <a:gd name="connsiteY1" fmla="*/ 46757 h 132515"/>
                <a:gd name="connsiteX2" fmla="*/ 32246 w 122687"/>
                <a:gd name="connsiteY2" fmla="*/ 132515 h 132515"/>
                <a:gd name="connsiteX3" fmla="*/ 25490 w 122687"/>
                <a:gd name="connsiteY3" fmla="*/ 123148 h 132515"/>
                <a:gd name="connsiteX4" fmla="*/ 106718 w 122687"/>
                <a:gd name="connsiteY4" fmla="*/ 52208 h 132515"/>
                <a:gd name="connsiteX5" fmla="*/ 0 w 122687"/>
                <a:gd name="connsiteY5" fmla="*/ 52208 h 132515"/>
                <a:gd name="connsiteX6" fmla="*/ 0 w 122687"/>
                <a:gd name="connsiteY6" fmla="*/ 41229 h 132515"/>
                <a:gd name="connsiteX7" fmla="*/ 111555 w 122687"/>
                <a:gd name="connsiteY7" fmla="*/ 41229 h 132515"/>
                <a:gd name="connsiteX8" fmla="*/ 113167 w 122687"/>
                <a:gd name="connsiteY8" fmla="*/ 40231 h 132515"/>
                <a:gd name="connsiteX9" fmla="*/ 122688 w 122687"/>
                <a:gd name="connsiteY9" fmla="*/ 45144 h 132515"/>
                <a:gd name="connsiteX10" fmla="*/ 107563 w 122687"/>
                <a:gd name="connsiteY10" fmla="*/ 10672 h 132515"/>
                <a:gd name="connsiteX11" fmla="*/ 15662 w 122687"/>
                <a:gd name="connsiteY11" fmla="*/ 10672 h 132515"/>
                <a:gd name="connsiteX12" fmla="*/ 15662 w 122687"/>
                <a:gd name="connsiteY12" fmla="*/ 0 h 132515"/>
                <a:gd name="connsiteX13" fmla="*/ 107563 w 122687"/>
                <a:gd name="connsiteY13" fmla="*/ 0 h 132515"/>
                <a:gd name="connsiteX14" fmla="*/ 107563 w 122687"/>
                <a:gd name="connsiteY14" fmla="*/ 10672 h 13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687" h="132515">
                  <a:moveTo>
                    <a:pt x="122688" y="45144"/>
                  </a:moveTo>
                  <a:cubicBezTo>
                    <a:pt x="122381" y="45759"/>
                    <a:pt x="121536" y="46450"/>
                    <a:pt x="120615" y="46757"/>
                  </a:cubicBezTo>
                  <a:cubicBezTo>
                    <a:pt x="107409" y="95433"/>
                    <a:pt x="80461" y="119156"/>
                    <a:pt x="32246" y="132515"/>
                  </a:cubicBezTo>
                  <a:cubicBezTo>
                    <a:pt x="30787" y="129598"/>
                    <a:pt x="27716" y="125605"/>
                    <a:pt x="25490" y="123148"/>
                  </a:cubicBezTo>
                  <a:cubicBezTo>
                    <a:pt x="69329" y="112170"/>
                    <a:pt x="96584" y="89597"/>
                    <a:pt x="106718" y="52208"/>
                  </a:cubicBezTo>
                  <a:lnTo>
                    <a:pt x="0" y="52208"/>
                  </a:lnTo>
                  <a:lnTo>
                    <a:pt x="0" y="41229"/>
                  </a:lnTo>
                  <a:lnTo>
                    <a:pt x="111555" y="41229"/>
                  </a:lnTo>
                  <a:lnTo>
                    <a:pt x="113167" y="40231"/>
                  </a:lnTo>
                  <a:lnTo>
                    <a:pt x="122688" y="45144"/>
                  </a:lnTo>
                  <a:close/>
                  <a:moveTo>
                    <a:pt x="107563" y="10672"/>
                  </a:moveTo>
                  <a:lnTo>
                    <a:pt x="15662" y="10672"/>
                  </a:lnTo>
                  <a:lnTo>
                    <a:pt x="15662" y="0"/>
                  </a:lnTo>
                  <a:lnTo>
                    <a:pt x="107563" y="0"/>
                  </a:lnTo>
                  <a:lnTo>
                    <a:pt x="107563" y="1067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D8B356E9-9B59-43BB-9355-11FA67BBF90D}"/>
                </a:ext>
              </a:extLst>
            </p:cNvPr>
            <p:cNvSpPr/>
            <p:nvPr/>
          </p:nvSpPr>
          <p:spPr>
            <a:xfrm>
              <a:off x="3634336" y="3758368"/>
              <a:ext cx="149482" cy="150787"/>
            </a:xfrm>
            <a:custGeom>
              <a:avLst/>
              <a:gdLst>
                <a:gd name="connsiteX0" fmla="*/ 37620 w 149482"/>
                <a:gd name="connsiteY0" fmla="*/ 43455 h 150787"/>
                <a:gd name="connsiteX1" fmla="*/ 30710 w 149482"/>
                <a:gd name="connsiteY1" fmla="*/ 24568 h 150787"/>
                <a:gd name="connsiteX2" fmla="*/ 23647 w 149482"/>
                <a:gd name="connsiteY2" fmla="*/ 24568 h 150787"/>
                <a:gd name="connsiteX3" fmla="*/ 8369 w 149482"/>
                <a:gd name="connsiteY3" fmla="*/ 45528 h 150787"/>
                <a:gd name="connsiteX4" fmla="*/ 0 w 149482"/>
                <a:gd name="connsiteY4" fmla="*/ 39693 h 150787"/>
                <a:gd name="connsiteX5" fmla="*/ 23877 w 149482"/>
                <a:gd name="connsiteY5" fmla="*/ 0 h 150787"/>
                <a:gd name="connsiteX6" fmla="*/ 36469 w 149482"/>
                <a:gd name="connsiteY6" fmla="*/ 4069 h 150787"/>
                <a:gd name="connsiteX7" fmla="*/ 33090 w 149482"/>
                <a:gd name="connsiteY7" fmla="*/ 5528 h 150787"/>
                <a:gd name="connsiteX8" fmla="*/ 28714 w 149482"/>
                <a:gd name="connsiteY8" fmla="*/ 15202 h 150787"/>
                <a:gd name="connsiteX9" fmla="*/ 72860 w 149482"/>
                <a:gd name="connsiteY9" fmla="*/ 15202 h 150787"/>
                <a:gd name="connsiteX10" fmla="*/ 72860 w 149482"/>
                <a:gd name="connsiteY10" fmla="*/ 24568 h 150787"/>
                <a:gd name="connsiteX11" fmla="*/ 41613 w 149482"/>
                <a:gd name="connsiteY11" fmla="*/ 24568 h 150787"/>
                <a:gd name="connsiteX12" fmla="*/ 47601 w 149482"/>
                <a:gd name="connsiteY12" fmla="*/ 40077 h 150787"/>
                <a:gd name="connsiteX13" fmla="*/ 37620 w 149482"/>
                <a:gd name="connsiteY13" fmla="*/ 43455 h 150787"/>
                <a:gd name="connsiteX14" fmla="*/ 149483 w 149482"/>
                <a:gd name="connsiteY14" fmla="*/ 15279 h 150787"/>
                <a:gd name="connsiteX15" fmla="*/ 149483 w 149482"/>
                <a:gd name="connsiteY15" fmla="*/ 24645 h 150787"/>
                <a:gd name="connsiteX16" fmla="*/ 110941 w 149482"/>
                <a:gd name="connsiteY16" fmla="*/ 24645 h 150787"/>
                <a:gd name="connsiteX17" fmla="*/ 120461 w 149482"/>
                <a:gd name="connsiteY17" fmla="*/ 40307 h 150787"/>
                <a:gd name="connsiteX18" fmla="*/ 111095 w 149482"/>
                <a:gd name="connsiteY18" fmla="*/ 44530 h 150787"/>
                <a:gd name="connsiteX19" fmla="*/ 99194 w 149482"/>
                <a:gd name="connsiteY19" fmla="*/ 24722 h 150787"/>
                <a:gd name="connsiteX20" fmla="*/ 86757 w 149482"/>
                <a:gd name="connsiteY20" fmla="*/ 24722 h 150787"/>
                <a:gd name="connsiteX21" fmla="*/ 75778 w 149482"/>
                <a:gd name="connsiteY21" fmla="*/ 38234 h 150787"/>
                <a:gd name="connsiteX22" fmla="*/ 83532 w 149482"/>
                <a:gd name="connsiteY22" fmla="*/ 38695 h 150787"/>
                <a:gd name="connsiteX23" fmla="*/ 80307 w 149482"/>
                <a:gd name="connsiteY23" fmla="*/ 40768 h 150787"/>
                <a:gd name="connsiteX24" fmla="*/ 80307 w 149482"/>
                <a:gd name="connsiteY24" fmla="*/ 50288 h 150787"/>
                <a:gd name="connsiteX25" fmla="*/ 133206 w 149482"/>
                <a:gd name="connsiteY25" fmla="*/ 50288 h 150787"/>
                <a:gd name="connsiteX26" fmla="*/ 133206 w 149482"/>
                <a:gd name="connsiteY26" fmla="*/ 59655 h 150787"/>
                <a:gd name="connsiteX27" fmla="*/ 80307 w 149482"/>
                <a:gd name="connsiteY27" fmla="*/ 59655 h 150787"/>
                <a:gd name="connsiteX28" fmla="*/ 80307 w 149482"/>
                <a:gd name="connsiteY28" fmla="*/ 75317 h 150787"/>
                <a:gd name="connsiteX29" fmla="*/ 149175 w 149482"/>
                <a:gd name="connsiteY29" fmla="*/ 75317 h 150787"/>
                <a:gd name="connsiteX30" fmla="*/ 149175 w 149482"/>
                <a:gd name="connsiteY30" fmla="*/ 84837 h 150787"/>
                <a:gd name="connsiteX31" fmla="*/ 116162 w 149482"/>
                <a:gd name="connsiteY31" fmla="*/ 84837 h 150787"/>
                <a:gd name="connsiteX32" fmla="*/ 113244 w 149482"/>
                <a:gd name="connsiteY32" fmla="*/ 86603 h 150787"/>
                <a:gd name="connsiteX33" fmla="*/ 113244 w 149482"/>
                <a:gd name="connsiteY33" fmla="*/ 99809 h 150787"/>
                <a:gd name="connsiteX34" fmla="*/ 142726 w 149482"/>
                <a:gd name="connsiteY34" fmla="*/ 99809 h 150787"/>
                <a:gd name="connsiteX35" fmla="*/ 142726 w 149482"/>
                <a:gd name="connsiteY35" fmla="*/ 109329 h 150787"/>
                <a:gd name="connsiteX36" fmla="*/ 113244 w 149482"/>
                <a:gd name="connsiteY36" fmla="*/ 109329 h 150787"/>
                <a:gd name="connsiteX37" fmla="*/ 113244 w 149482"/>
                <a:gd name="connsiteY37" fmla="*/ 137736 h 150787"/>
                <a:gd name="connsiteX38" fmla="*/ 79079 w 149482"/>
                <a:gd name="connsiteY38" fmla="*/ 150788 h 150787"/>
                <a:gd name="connsiteX39" fmla="*/ 75240 w 149482"/>
                <a:gd name="connsiteY39" fmla="*/ 140500 h 150787"/>
                <a:gd name="connsiteX40" fmla="*/ 91978 w 149482"/>
                <a:gd name="connsiteY40" fmla="*/ 140807 h 150787"/>
                <a:gd name="connsiteX41" fmla="*/ 102112 w 149482"/>
                <a:gd name="connsiteY41" fmla="*/ 137429 h 150787"/>
                <a:gd name="connsiteX42" fmla="*/ 102112 w 149482"/>
                <a:gd name="connsiteY42" fmla="*/ 109406 h 150787"/>
                <a:gd name="connsiteX43" fmla="*/ 8906 w 149482"/>
                <a:gd name="connsiteY43" fmla="*/ 109406 h 150787"/>
                <a:gd name="connsiteX44" fmla="*/ 8906 w 149482"/>
                <a:gd name="connsiteY44" fmla="*/ 99885 h 150787"/>
                <a:gd name="connsiteX45" fmla="*/ 102112 w 149482"/>
                <a:gd name="connsiteY45" fmla="*/ 99885 h 150787"/>
                <a:gd name="connsiteX46" fmla="*/ 102112 w 149482"/>
                <a:gd name="connsiteY46" fmla="*/ 84914 h 150787"/>
                <a:gd name="connsiteX47" fmla="*/ 1228 w 149482"/>
                <a:gd name="connsiteY47" fmla="*/ 84914 h 150787"/>
                <a:gd name="connsiteX48" fmla="*/ 1228 w 149482"/>
                <a:gd name="connsiteY48" fmla="*/ 75394 h 150787"/>
                <a:gd name="connsiteX49" fmla="*/ 69252 w 149482"/>
                <a:gd name="connsiteY49" fmla="*/ 75394 h 150787"/>
                <a:gd name="connsiteX50" fmla="*/ 69252 w 149482"/>
                <a:gd name="connsiteY50" fmla="*/ 59732 h 150787"/>
                <a:gd name="connsiteX51" fmla="*/ 17659 w 149482"/>
                <a:gd name="connsiteY51" fmla="*/ 59732 h 150787"/>
                <a:gd name="connsiteX52" fmla="*/ 17659 w 149482"/>
                <a:gd name="connsiteY52" fmla="*/ 50365 h 150787"/>
                <a:gd name="connsiteX53" fmla="*/ 69252 w 149482"/>
                <a:gd name="connsiteY53" fmla="*/ 50365 h 150787"/>
                <a:gd name="connsiteX54" fmla="*/ 69252 w 149482"/>
                <a:gd name="connsiteY54" fmla="*/ 43762 h 150787"/>
                <a:gd name="connsiteX55" fmla="*/ 61190 w 149482"/>
                <a:gd name="connsiteY55" fmla="*/ 37927 h 150787"/>
                <a:gd name="connsiteX56" fmla="*/ 87601 w 149482"/>
                <a:gd name="connsiteY56" fmla="*/ 230 h 150787"/>
                <a:gd name="connsiteX57" fmla="*/ 100500 w 149482"/>
                <a:gd name="connsiteY57" fmla="*/ 4069 h 150787"/>
                <a:gd name="connsiteX58" fmla="*/ 97121 w 149482"/>
                <a:gd name="connsiteY58" fmla="*/ 5528 h 150787"/>
                <a:gd name="connsiteX59" fmla="*/ 92438 w 149482"/>
                <a:gd name="connsiteY59" fmla="*/ 15355 h 150787"/>
                <a:gd name="connsiteX60" fmla="*/ 149483 w 149482"/>
                <a:gd name="connsiteY60" fmla="*/ 15355 h 150787"/>
                <a:gd name="connsiteX61" fmla="*/ 59194 w 149482"/>
                <a:gd name="connsiteY61" fmla="*/ 142419 h 150787"/>
                <a:gd name="connsiteX62" fmla="*/ 30480 w 149482"/>
                <a:gd name="connsiteY62" fmla="*/ 118081 h 150787"/>
                <a:gd name="connsiteX63" fmla="*/ 38081 w 149482"/>
                <a:gd name="connsiteY63" fmla="*/ 111632 h 150787"/>
                <a:gd name="connsiteX64" fmla="*/ 67102 w 149482"/>
                <a:gd name="connsiteY64" fmla="*/ 135356 h 150787"/>
                <a:gd name="connsiteX65" fmla="*/ 59194 w 149482"/>
                <a:gd name="connsiteY65" fmla="*/ 14241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9482" h="150787">
                  <a:moveTo>
                    <a:pt x="37620" y="43455"/>
                  </a:moveTo>
                  <a:cubicBezTo>
                    <a:pt x="36622" y="38618"/>
                    <a:pt x="33781" y="30864"/>
                    <a:pt x="30710" y="24568"/>
                  </a:cubicBezTo>
                  <a:lnTo>
                    <a:pt x="23647" y="24568"/>
                  </a:lnTo>
                  <a:cubicBezTo>
                    <a:pt x="18964" y="32630"/>
                    <a:pt x="13666" y="40077"/>
                    <a:pt x="8369" y="45528"/>
                  </a:cubicBezTo>
                  <a:cubicBezTo>
                    <a:pt x="6296" y="43762"/>
                    <a:pt x="2534" y="41152"/>
                    <a:pt x="0" y="39693"/>
                  </a:cubicBezTo>
                  <a:cubicBezTo>
                    <a:pt x="9367" y="30634"/>
                    <a:pt x="18503" y="15202"/>
                    <a:pt x="23877" y="0"/>
                  </a:cubicBezTo>
                  <a:lnTo>
                    <a:pt x="36469" y="4069"/>
                  </a:lnTo>
                  <a:cubicBezTo>
                    <a:pt x="36008" y="5221"/>
                    <a:pt x="34703" y="5682"/>
                    <a:pt x="33090" y="5528"/>
                  </a:cubicBezTo>
                  <a:cubicBezTo>
                    <a:pt x="31785" y="8753"/>
                    <a:pt x="30327" y="11977"/>
                    <a:pt x="28714" y="15202"/>
                  </a:cubicBezTo>
                  <a:lnTo>
                    <a:pt x="72860" y="15202"/>
                  </a:lnTo>
                  <a:lnTo>
                    <a:pt x="72860" y="24568"/>
                  </a:lnTo>
                  <a:lnTo>
                    <a:pt x="41613" y="24568"/>
                  </a:lnTo>
                  <a:cubicBezTo>
                    <a:pt x="44223" y="30019"/>
                    <a:pt x="46450" y="36008"/>
                    <a:pt x="47601" y="40077"/>
                  </a:cubicBezTo>
                  <a:lnTo>
                    <a:pt x="37620" y="43455"/>
                  </a:lnTo>
                  <a:close/>
                  <a:moveTo>
                    <a:pt x="149483" y="15279"/>
                  </a:moveTo>
                  <a:lnTo>
                    <a:pt x="149483" y="24645"/>
                  </a:lnTo>
                  <a:lnTo>
                    <a:pt x="110941" y="24645"/>
                  </a:lnTo>
                  <a:cubicBezTo>
                    <a:pt x="115010" y="30096"/>
                    <a:pt x="118695" y="35931"/>
                    <a:pt x="120461" y="40307"/>
                  </a:cubicBezTo>
                  <a:lnTo>
                    <a:pt x="111095" y="44530"/>
                  </a:lnTo>
                  <a:cubicBezTo>
                    <a:pt x="109175" y="39079"/>
                    <a:pt x="104338" y="31017"/>
                    <a:pt x="99194" y="24722"/>
                  </a:cubicBezTo>
                  <a:lnTo>
                    <a:pt x="86757" y="24722"/>
                  </a:lnTo>
                  <a:cubicBezTo>
                    <a:pt x="83379" y="29712"/>
                    <a:pt x="79693" y="34242"/>
                    <a:pt x="75778" y="38234"/>
                  </a:cubicBezTo>
                  <a:lnTo>
                    <a:pt x="83532" y="38695"/>
                  </a:lnTo>
                  <a:cubicBezTo>
                    <a:pt x="83379" y="39847"/>
                    <a:pt x="82534" y="40461"/>
                    <a:pt x="80307" y="40768"/>
                  </a:cubicBezTo>
                  <a:lnTo>
                    <a:pt x="80307" y="50288"/>
                  </a:lnTo>
                  <a:lnTo>
                    <a:pt x="133206" y="50288"/>
                  </a:lnTo>
                  <a:lnTo>
                    <a:pt x="133206" y="59655"/>
                  </a:lnTo>
                  <a:lnTo>
                    <a:pt x="80307" y="59655"/>
                  </a:lnTo>
                  <a:lnTo>
                    <a:pt x="80307" y="75317"/>
                  </a:lnTo>
                  <a:lnTo>
                    <a:pt x="149175" y="75317"/>
                  </a:lnTo>
                  <a:lnTo>
                    <a:pt x="149175" y="84837"/>
                  </a:lnTo>
                  <a:lnTo>
                    <a:pt x="116162" y="84837"/>
                  </a:lnTo>
                  <a:cubicBezTo>
                    <a:pt x="115855" y="85605"/>
                    <a:pt x="115010" y="86142"/>
                    <a:pt x="113244" y="86603"/>
                  </a:cubicBezTo>
                  <a:lnTo>
                    <a:pt x="113244" y="99809"/>
                  </a:lnTo>
                  <a:lnTo>
                    <a:pt x="142726" y="99809"/>
                  </a:lnTo>
                  <a:lnTo>
                    <a:pt x="142726" y="109329"/>
                  </a:lnTo>
                  <a:lnTo>
                    <a:pt x="113244" y="109329"/>
                  </a:lnTo>
                  <a:lnTo>
                    <a:pt x="113244" y="137736"/>
                  </a:lnTo>
                  <a:cubicBezTo>
                    <a:pt x="113244" y="150634"/>
                    <a:pt x="106335" y="150788"/>
                    <a:pt x="79079" y="150788"/>
                  </a:cubicBezTo>
                  <a:cubicBezTo>
                    <a:pt x="78618" y="147717"/>
                    <a:pt x="76699" y="143571"/>
                    <a:pt x="75240" y="140500"/>
                  </a:cubicBezTo>
                  <a:cubicBezTo>
                    <a:pt x="81843" y="140653"/>
                    <a:pt x="87832" y="140807"/>
                    <a:pt x="91978" y="140807"/>
                  </a:cubicBezTo>
                  <a:cubicBezTo>
                    <a:pt x="101037" y="140807"/>
                    <a:pt x="102112" y="140807"/>
                    <a:pt x="102112" y="137429"/>
                  </a:cubicBezTo>
                  <a:lnTo>
                    <a:pt x="102112" y="109406"/>
                  </a:lnTo>
                  <a:lnTo>
                    <a:pt x="8906" y="109406"/>
                  </a:lnTo>
                  <a:lnTo>
                    <a:pt x="8906" y="99885"/>
                  </a:lnTo>
                  <a:lnTo>
                    <a:pt x="102112" y="99885"/>
                  </a:lnTo>
                  <a:lnTo>
                    <a:pt x="102112" y="84914"/>
                  </a:lnTo>
                  <a:lnTo>
                    <a:pt x="1228" y="84914"/>
                  </a:lnTo>
                  <a:lnTo>
                    <a:pt x="1228" y="75394"/>
                  </a:lnTo>
                  <a:lnTo>
                    <a:pt x="69252" y="75394"/>
                  </a:lnTo>
                  <a:lnTo>
                    <a:pt x="69252" y="59732"/>
                  </a:lnTo>
                  <a:lnTo>
                    <a:pt x="17659" y="59732"/>
                  </a:lnTo>
                  <a:lnTo>
                    <a:pt x="17659" y="50365"/>
                  </a:lnTo>
                  <a:lnTo>
                    <a:pt x="69252" y="50365"/>
                  </a:lnTo>
                  <a:lnTo>
                    <a:pt x="69252" y="43762"/>
                  </a:lnTo>
                  <a:cubicBezTo>
                    <a:pt x="67179" y="41996"/>
                    <a:pt x="63417" y="39386"/>
                    <a:pt x="61190" y="37927"/>
                  </a:cubicBezTo>
                  <a:cubicBezTo>
                    <a:pt x="71862" y="29559"/>
                    <a:pt x="82150" y="15202"/>
                    <a:pt x="87601" y="230"/>
                  </a:cubicBezTo>
                  <a:lnTo>
                    <a:pt x="100500" y="4069"/>
                  </a:lnTo>
                  <a:cubicBezTo>
                    <a:pt x="100039" y="5374"/>
                    <a:pt x="98580" y="5682"/>
                    <a:pt x="97121" y="5528"/>
                  </a:cubicBezTo>
                  <a:cubicBezTo>
                    <a:pt x="95816" y="8753"/>
                    <a:pt x="94204" y="12131"/>
                    <a:pt x="92438" y="15355"/>
                  </a:cubicBezTo>
                  <a:lnTo>
                    <a:pt x="149483" y="15355"/>
                  </a:lnTo>
                  <a:close/>
                  <a:moveTo>
                    <a:pt x="59194" y="142419"/>
                  </a:moveTo>
                  <a:cubicBezTo>
                    <a:pt x="53743" y="134972"/>
                    <a:pt x="41459" y="124684"/>
                    <a:pt x="30480" y="118081"/>
                  </a:cubicBezTo>
                  <a:lnTo>
                    <a:pt x="38081" y="111632"/>
                  </a:lnTo>
                  <a:cubicBezTo>
                    <a:pt x="48753" y="117928"/>
                    <a:pt x="61267" y="127755"/>
                    <a:pt x="67102" y="135356"/>
                  </a:cubicBezTo>
                  <a:lnTo>
                    <a:pt x="59194" y="1424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721B6AE2-8743-41EA-9012-0DC35D770306}"/>
                </a:ext>
              </a:extLst>
            </p:cNvPr>
            <p:cNvSpPr/>
            <p:nvPr/>
          </p:nvSpPr>
          <p:spPr>
            <a:xfrm>
              <a:off x="3806929" y="3768349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6 w 128215"/>
                <a:gd name="connsiteY5" fmla="*/ 86526 h 133897"/>
                <a:gd name="connsiteX6" fmla="*/ 18964 w 128215"/>
                <a:gd name="connsiteY6" fmla="*/ 119233 h 133897"/>
                <a:gd name="connsiteX7" fmla="*/ 17658 w 128215"/>
                <a:gd name="connsiteY7" fmla="*/ 126834 h 133897"/>
                <a:gd name="connsiteX8" fmla="*/ 18503 w 128215"/>
                <a:gd name="connsiteY8" fmla="*/ 131824 h 133897"/>
                <a:gd name="connsiteX9" fmla="*/ 7063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2 h 133897"/>
                <a:gd name="connsiteX14" fmla="*/ 110404 w 128215"/>
                <a:gd name="connsiteY14" fmla="*/ 121152 h 133897"/>
                <a:gd name="connsiteX15" fmla="*/ 80384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7 h 133897"/>
                <a:gd name="connsiteX18" fmla="*/ 76929 w 128215"/>
                <a:gd name="connsiteY18" fmla="*/ 66027 h 133897"/>
                <a:gd name="connsiteX19" fmla="*/ 63263 w 128215"/>
                <a:gd name="connsiteY19" fmla="*/ 91363 h 133897"/>
                <a:gd name="connsiteX20" fmla="*/ 107409 w 128215"/>
                <a:gd name="connsiteY20" fmla="*/ 110097 h 133897"/>
                <a:gd name="connsiteX21" fmla="*/ 128215 w 128215"/>
                <a:gd name="connsiteY21" fmla="*/ 109329 h 133897"/>
                <a:gd name="connsiteX22" fmla="*/ 128139 w 128215"/>
                <a:gd name="connsiteY22" fmla="*/ 120692 h 133897"/>
                <a:gd name="connsiteX23" fmla="*/ 53513 w 128215"/>
                <a:gd name="connsiteY23" fmla="*/ 22188 h 133897"/>
                <a:gd name="connsiteX24" fmla="*/ 123763 w 128215"/>
                <a:gd name="connsiteY24" fmla="*/ 16046 h 133897"/>
                <a:gd name="connsiteX25" fmla="*/ 124760 w 128215"/>
                <a:gd name="connsiteY25" fmla="*/ 27332 h 133897"/>
                <a:gd name="connsiteX26" fmla="*/ 53820 w 128215"/>
                <a:gd name="connsiteY26" fmla="*/ 33321 h 133897"/>
                <a:gd name="connsiteX27" fmla="*/ 53513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6"/>
                    <a:pt x="23340" y="5604"/>
                    <a:pt x="20115" y="5451"/>
                  </a:cubicBezTo>
                  <a:cubicBezTo>
                    <a:pt x="14434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6" y="86526"/>
                  </a:lnTo>
                  <a:cubicBezTo>
                    <a:pt x="26104" y="102803"/>
                    <a:pt x="21267" y="112016"/>
                    <a:pt x="18964" y="119233"/>
                  </a:cubicBezTo>
                  <a:cubicBezTo>
                    <a:pt x="18196" y="121997"/>
                    <a:pt x="17658" y="124530"/>
                    <a:pt x="17658" y="126834"/>
                  </a:cubicBezTo>
                  <a:cubicBezTo>
                    <a:pt x="17658" y="128600"/>
                    <a:pt x="17966" y="130212"/>
                    <a:pt x="18503" y="131824"/>
                  </a:cubicBezTo>
                  <a:lnTo>
                    <a:pt x="7063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2"/>
                    <a:pt x="3378" y="27869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2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8" y="120538"/>
                    <a:pt x="80384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2"/>
                    <a:pt x="66488" y="61497"/>
                  </a:cubicBezTo>
                  <a:lnTo>
                    <a:pt x="76929" y="66027"/>
                  </a:lnTo>
                  <a:cubicBezTo>
                    <a:pt x="68868" y="74396"/>
                    <a:pt x="63263" y="82150"/>
                    <a:pt x="63263" y="91363"/>
                  </a:cubicBezTo>
                  <a:cubicBezTo>
                    <a:pt x="63263" y="110097"/>
                    <a:pt x="90672" y="110097"/>
                    <a:pt x="107409" y="110097"/>
                  </a:cubicBezTo>
                  <a:cubicBezTo>
                    <a:pt x="114166" y="110097"/>
                    <a:pt x="121459" y="109789"/>
                    <a:pt x="128215" y="109329"/>
                  </a:cubicBezTo>
                  <a:lnTo>
                    <a:pt x="128139" y="120692"/>
                  </a:lnTo>
                  <a:close/>
                  <a:moveTo>
                    <a:pt x="53513" y="22188"/>
                  </a:moveTo>
                  <a:cubicBezTo>
                    <a:pt x="74319" y="21727"/>
                    <a:pt x="102342" y="19731"/>
                    <a:pt x="123763" y="16046"/>
                  </a:cubicBezTo>
                  <a:lnTo>
                    <a:pt x="124760" y="27332"/>
                  </a:lnTo>
                  <a:cubicBezTo>
                    <a:pt x="104799" y="30710"/>
                    <a:pt x="72400" y="32783"/>
                    <a:pt x="53820" y="33321"/>
                  </a:cubicBezTo>
                  <a:lnTo>
                    <a:pt x="53513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A6D36FCE-0713-4F91-B06A-56197108EF92}"/>
                </a:ext>
              </a:extLst>
            </p:cNvPr>
            <p:cNvSpPr/>
            <p:nvPr/>
          </p:nvSpPr>
          <p:spPr>
            <a:xfrm>
              <a:off x="3958096" y="3763512"/>
              <a:ext cx="123766" cy="141267"/>
            </a:xfrm>
            <a:custGeom>
              <a:avLst/>
              <a:gdLst>
                <a:gd name="connsiteX0" fmla="*/ 116396 w 123766"/>
                <a:gd name="connsiteY0" fmla="*/ 130980 h 141267"/>
                <a:gd name="connsiteX1" fmla="*/ 68028 w 123766"/>
                <a:gd name="connsiteY1" fmla="*/ 104031 h 141267"/>
                <a:gd name="connsiteX2" fmla="*/ 65955 w 123766"/>
                <a:gd name="connsiteY2" fmla="*/ 122764 h 141267"/>
                <a:gd name="connsiteX3" fmla="*/ 37394 w 123766"/>
                <a:gd name="connsiteY3" fmla="*/ 141267 h 141267"/>
                <a:gd name="connsiteX4" fmla="*/ 4 w 123766"/>
                <a:gd name="connsiteY4" fmla="*/ 114857 h 141267"/>
                <a:gd name="connsiteX5" fmla="*/ 37087 w 123766"/>
                <a:gd name="connsiteY5" fmla="*/ 88446 h 141267"/>
                <a:gd name="connsiteX6" fmla="*/ 55974 w 123766"/>
                <a:gd name="connsiteY6" fmla="*/ 89904 h 141267"/>
                <a:gd name="connsiteX7" fmla="*/ 54976 w 123766"/>
                <a:gd name="connsiteY7" fmla="*/ 78158 h 141267"/>
                <a:gd name="connsiteX8" fmla="*/ 52058 w 123766"/>
                <a:gd name="connsiteY8" fmla="*/ 0 h 141267"/>
                <a:gd name="connsiteX9" fmla="*/ 68795 w 123766"/>
                <a:gd name="connsiteY9" fmla="*/ 998 h 141267"/>
                <a:gd name="connsiteX10" fmla="*/ 64573 w 123766"/>
                <a:gd name="connsiteY10" fmla="*/ 4376 h 141267"/>
                <a:gd name="connsiteX11" fmla="*/ 64573 w 123766"/>
                <a:gd name="connsiteY11" fmla="*/ 34856 h 141267"/>
                <a:gd name="connsiteX12" fmla="*/ 118085 w 123766"/>
                <a:gd name="connsiteY12" fmla="*/ 29712 h 141267"/>
                <a:gd name="connsiteX13" fmla="*/ 119237 w 123766"/>
                <a:gd name="connsiteY13" fmla="*/ 41152 h 141267"/>
                <a:gd name="connsiteX14" fmla="*/ 64726 w 123766"/>
                <a:gd name="connsiteY14" fmla="*/ 45835 h 141267"/>
                <a:gd name="connsiteX15" fmla="*/ 67490 w 123766"/>
                <a:gd name="connsiteY15" fmla="*/ 92131 h 141267"/>
                <a:gd name="connsiteX16" fmla="*/ 123767 w 123766"/>
                <a:gd name="connsiteY16" fmla="*/ 120845 h 141267"/>
                <a:gd name="connsiteX17" fmla="*/ 116396 w 123766"/>
                <a:gd name="connsiteY17" fmla="*/ 130980 h 141267"/>
                <a:gd name="connsiteX18" fmla="*/ 36780 w 123766"/>
                <a:gd name="connsiteY18" fmla="*/ 98119 h 141267"/>
                <a:gd name="connsiteX19" fmla="*/ 10522 w 123766"/>
                <a:gd name="connsiteY19" fmla="*/ 114089 h 141267"/>
                <a:gd name="connsiteX20" fmla="*/ 36166 w 123766"/>
                <a:gd name="connsiteY20" fmla="*/ 130980 h 141267"/>
                <a:gd name="connsiteX21" fmla="*/ 56818 w 123766"/>
                <a:gd name="connsiteY21" fmla="*/ 115471 h 141267"/>
                <a:gd name="connsiteX22" fmla="*/ 56511 w 123766"/>
                <a:gd name="connsiteY22" fmla="*/ 100500 h 141267"/>
                <a:gd name="connsiteX23" fmla="*/ 36780 w 123766"/>
                <a:gd name="connsiteY23" fmla="*/ 98119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766" h="141267">
                  <a:moveTo>
                    <a:pt x="116396" y="130980"/>
                  </a:moveTo>
                  <a:cubicBezTo>
                    <a:pt x="102500" y="120001"/>
                    <a:pt x="84995" y="109559"/>
                    <a:pt x="68028" y="104031"/>
                  </a:cubicBezTo>
                  <a:cubicBezTo>
                    <a:pt x="68335" y="110327"/>
                    <a:pt x="67260" y="118542"/>
                    <a:pt x="65955" y="122764"/>
                  </a:cubicBezTo>
                  <a:cubicBezTo>
                    <a:pt x="64650" y="136123"/>
                    <a:pt x="52212" y="141267"/>
                    <a:pt x="37394" y="141267"/>
                  </a:cubicBezTo>
                  <a:cubicBezTo>
                    <a:pt x="16588" y="141267"/>
                    <a:pt x="158" y="131133"/>
                    <a:pt x="4" y="114857"/>
                  </a:cubicBezTo>
                  <a:cubicBezTo>
                    <a:pt x="-303" y="98580"/>
                    <a:pt x="16741" y="88599"/>
                    <a:pt x="37087" y="88446"/>
                  </a:cubicBezTo>
                  <a:cubicBezTo>
                    <a:pt x="42768" y="88446"/>
                    <a:pt x="49985" y="88753"/>
                    <a:pt x="55974" y="89904"/>
                  </a:cubicBezTo>
                  <a:cubicBezTo>
                    <a:pt x="55974" y="85528"/>
                    <a:pt x="55129" y="81843"/>
                    <a:pt x="54976" y="78158"/>
                  </a:cubicBezTo>
                  <a:cubicBezTo>
                    <a:pt x="53517" y="57044"/>
                    <a:pt x="52212" y="23186"/>
                    <a:pt x="52058" y="0"/>
                  </a:cubicBezTo>
                  <a:lnTo>
                    <a:pt x="68795" y="998"/>
                  </a:lnTo>
                  <a:cubicBezTo>
                    <a:pt x="68795" y="2610"/>
                    <a:pt x="67337" y="4069"/>
                    <a:pt x="64573" y="4376"/>
                  </a:cubicBezTo>
                  <a:cubicBezTo>
                    <a:pt x="64419" y="8752"/>
                    <a:pt x="64573" y="30019"/>
                    <a:pt x="64573" y="34856"/>
                  </a:cubicBezTo>
                  <a:cubicBezTo>
                    <a:pt x="75014" y="34856"/>
                    <a:pt x="98584" y="33090"/>
                    <a:pt x="118085" y="29712"/>
                  </a:cubicBezTo>
                  <a:lnTo>
                    <a:pt x="119237" y="41152"/>
                  </a:lnTo>
                  <a:cubicBezTo>
                    <a:pt x="100888" y="44069"/>
                    <a:pt x="77010" y="45681"/>
                    <a:pt x="64726" y="45835"/>
                  </a:cubicBezTo>
                  <a:cubicBezTo>
                    <a:pt x="64726" y="55048"/>
                    <a:pt x="65033" y="58733"/>
                    <a:pt x="67490" y="92131"/>
                  </a:cubicBezTo>
                  <a:cubicBezTo>
                    <a:pt x="88296" y="98273"/>
                    <a:pt x="107951" y="109252"/>
                    <a:pt x="123767" y="120845"/>
                  </a:cubicBezTo>
                  <a:lnTo>
                    <a:pt x="116396" y="130980"/>
                  </a:lnTo>
                  <a:close/>
                  <a:moveTo>
                    <a:pt x="36780" y="98119"/>
                  </a:moveTo>
                  <a:cubicBezTo>
                    <a:pt x="21271" y="98427"/>
                    <a:pt x="10522" y="104876"/>
                    <a:pt x="10522" y="114089"/>
                  </a:cubicBezTo>
                  <a:cubicBezTo>
                    <a:pt x="10522" y="125835"/>
                    <a:pt x="23267" y="130980"/>
                    <a:pt x="36166" y="130980"/>
                  </a:cubicBezTo>
                  <a:cubicBezTo>
                    <a:pt x="47451" y="130980"/>
                    <a:pt x="56818" y="126987"/>
                    <a:pt x="56818" y="115471"/>
                  </a:cubicBezTo>
                  <a:cubicBezTo>
                    <a:pt x="56818" y="111786"/>
                    <a:pt x="56818" y="105183"/>
                    <a:pt x="56511" y="100500"/>
                  </a:cubicBezTo>
                  <a:cubicBezTo>
                    <a:pt x="49985" y="98580"/>
                    <a:pt x="42922" y="98119"/>
                    <a:pt x="36780" y="98119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42CCA946-3969-4A1F-911A-B5FCDFD96030}"/>
                </a:ext>
              </a:extLst>
            </p:cNvPr>
            <p:cNvSpPr/>
            <p:nvPr/>
          </p:nvSpPr>
          <p:spPr>
            <a:xfrm>
              <a:off x="4098600" y="3767811"/>
              <a:ext cx="127217" cy="136891"/>
            </a:xfrm>
            <a:custGeom>
              <a:avLst/>
              <a:gdLst>
                <a:gd name="connsiteX0" fmla="*/ 45451 w 127217"/>
                <a:gd name="connsiteY0" fmla="*/ 62265 h 136891"/>
                <a:gd name="connsiteX1" fmla="*/ 85451 w 127217"/>
                <a:gd name="connsiteY1" fmla="*/ 52898 h 136891"/>
                <a:gd name="connsiteX2" fmla="*/ 127217 w 127217"/>
                <a:gd name="connsiteY2" fmla="*/ 91594 h 136891"/>
                <a:gd name="connsiteX3" fmla="*/ 69175 w 127217"/>
                <a:gd name="connsiteY3" fmla="*/ 136891 h 136891"/>
                <a:gd name="connsiteX4" fmla="*/ 33858 w 127217"/>
                <a:gd name="connsiteY4" fmla="*/ 114319 h 136891"/>
                <a:gd name="connsiteX5" fmla="*/ 60269 w 127217"/>
                <a:gd name="connsiteY5" fmla="*/ 92745 h 136891"/>
                <a:gd name="connsiteX6" fmla="*/ 93129 w 127217"/>
                <a:gd name="connsiteY6" fmla="*/ 121920 h 136891"/>
                <a:gd name="connsiteX7" fmla="*/ 115394 w 127217"/>
                <a:gd name="connsiteY7" fmla="*/ 91747 h 136891"/>
                <a:gd name="connsiteX8" fmla="*/ 82227 w 127217"/>
                <a:gd name="connsiteY8" fmla="*/ 63186 h 136891"/>
                <a:gd name="connsiteX9" fmla="*/ 23723 w 127217"/>
                <a:gd name="connsiteY9" fmla="*/ 84300 h 136891"/>
                <a:gd name="connsiteX10" fmla="*/ 8215 w 127217"/>
                <a:gd name="connsiteY10" fmla="*/ 100576 h 136891"/>
                <a:gd name="connsiteX11" fmla="*/ 0 w 127217"/>
                <a:gd name="connsiteY11" fmla="*/ 92361 h 136891"/>
                <a:gd name="connsiteX12" fmla="*/ 82534 w 127217"/>
                <a:gd name="connsiteY12" fmla="*/ 12745 h 136891"/>
                <a:gd name="connsiteX13" fmla="*/ 22572 w 127217"/>
                <a:gd name="connsiteY13" fmla="*/ 15969 h 136891"/>
                <a:gd name="connsiteX14" fmla="*/ 19194 w 127217"/>
                <a:gd name="connsiteY14" fmla="*/ 18349 h 136891"/>
                <a:gd name="connsiteX15" fmla="*/ 17888 w 127217"/>
                <a:gd name="connsiteY15" fmla="*/ 4683 h 136891"/>
                <a:gd name="connsiteX16" fmla="*/ 92975 w 127217"/>
                <a:gd name="connsiteY16" fmla="*/ 1152 h 136891"/>
                <a:gd name="connsiteX17" fmla="*/ 95355 w 127217"/>
                <a:gd name="connsiteY17" fmla="*/ 0 h 136891"/>
                <a:gd name="connsiteX18" fmla="*/ 103877 w 127217"/>
                <a:gd name="connsiteY18" fmla="*/ 10518 h 136891"/>
                <a:gd name="connsiteX19" fmla="*/ 100039 w 127217"/>
                <a:gd name="connsiteY19" fmla="*/ 11977 h 136891"/>
                <a:gd name="connsiteX20" fmla="*/ 45374 w 127217"/>
                <a:gd name="connsiteY20" fmla="*/ 62112 h 136891"/>
                <a:gd name="connsiteX21" fmla="*/ 45374 w 127217"/>
                <a:gd name="connsiteY21" fmla="*/ 62265 h 136891"/>
                <a:gd name="connsiteX22" fmla="*/ 67639 w 127217"/>
                <a:gd name="connsiteY22" fmla="*/ 126680 h 136891"/>
                <a:gd name="connsiteX23" fmla="*/ 82303 w 127217"/>
                <a:gd name="connsiteY23" fmla="*/ 125068 h 136891"/>
                <a:gd name="connsiteX24" fmla="*/ 59424 w 127217"/>
                <a:gd name="connsiteY24" fmla="*/ 102189 h 136891"/>
                <a:gd name="connsiteX25" fmla="*/ 43609 w 127217"/>
                <a:gd name="connsiteY25" fmla="*/ 114089 h 136891"/>
                <a:gd name="connsiteX26" fmla="*/ 67639 w 127217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17" h="136891">
                  <a:moveTo>
                    <a:pt x="45451" y="62265"/>
                  </a:moveTo>
                  <a:cubicBezTo>
                    <a:pt x="56123" y="56814"/>
                    <a:pt x="72706" y="52898"/>
                    <a:pt x="85451" y="52898"/>
                  </a:cubicBezTo>
                  <a:cubicBezTo>
                    <a:pt x="111094" y="52898"/>
                    <a:pt x="127217" y="67870"/>
                    <a:pt x="127217" y="91594"/>
                  </a:cubicBezTo>
                  <a:cubicBezTo>
                    <a:pt x="127217" y="120768"/>
                    <a:pt x="101574" y="136891"/>
                    <a:pt x="69175" y="136891"/>
                  </a:cubicBezTo>
                  <a:cubicBezTo>
                    <a:pt x="48215" y="136891"/>
                    <a:pt x="33858" y="128523"/>
                    <a:pt x="33858" y="114319"/>
                  </a:cubicBezTo>
                  <a:cubicBezTo>
                    <a:pt x="33858" y="102419"/>
                    <a:pt x="45605" y="92745"/>
                    <a:pt x="60269" y="92745"/>
                  </a:cubicBezTo>
                  <a:cubicBezTo>
                    <a:pt x="78465" y="92745"/>
                    <a:pt x="90749" y="107256"/>
                    <a:pt x="93129" y="121920"/>
                  </a:cubicBezTo>
                  <a:cubicBezTo>
                    <a:pt x="106027" y="117083"/>
                    <a:pt x="115394" y="106795"/>
                    <a:pt x="115394" y="91747"/>
                  </a:cubicBezTo>
                  <a:cubicBezTo>
                    <a:pt x="115394" y="74319"/>
                    <a:pt x="102496" y="63186"/>
                    <a:pt x="82227" y="63186"/>
                  </a:cubicBezTo>
                  <a:cubicBezTo>
                    <a:pt x="58043" y="63186"/>
                    <a:pt x="34319" y="74012"/>
                    <a:pt x="23723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0" y="77236"/>
                    <a:pt x="60576" y="33167"/>
                    <a:pt x="82534" y="12745"/>
                  </a:cubicBezTo>
                  <a:cubicBezTo>
                    <a:pt x="73167" y="14050"/>
                    <a:pt x="40921" y="15355"/>
                    <a:pt x="22572" y="15969"/>
                  </a:cubicBezTo>
                  <a:cubicBezTo>
                    <a:pt x="22111" y="17121"/>
                    <a:pt x="20499" y="18042"/>
                    <a:pt x="19194" y="18349"/>
                  </a:cubicBezTo>
                  <a:lnTo>
                    <a:pt x="17888" y="4683"/>
                  </a:lnTo>
                  <a:cubicBezTo>
                    <a:pt x="39616" y="4530"/>
                    <a:pt x="81228" y="2918"/>
                    <a:pt x="92975" y="1152"/>
                  </a:cubicBezTo>
                  <a:lnTo>
                    <a:pt x="95355" y="0"/>
                  </a:lnTo>
                  <a:lnTo>
                    <a:pt x="103877" y="10518"/>
                  </a:lnTo>
                  <a:cubicBezTo>
                    <a:pt x="103033" y="11132"/>
                    <a:pt x="101651" y="11824"/>
                    <a:pt x="100039" y="11977"/>
                  </a:cubicBezTo>
                  <a:cubicBezTo>
                    <a:pt x="88599" y="21344"/>
                    <a:pt x="57966" y="50058"/>
                    <a:pt x="45374" y="62112"/>
                  </a:cubicBezTo>
                  <a:lnTo>
                    <a:pt x="45374" y="62265"/>
                  </a:lnTo>
                  <a:close/>
                  <a:moveTo>
                    <a:pt x="67639" y="126680"/>
                  </a:moveTo>
                  <a:cubicBezTo>
                    <a:pt x="72476" y="126680"/>
                    <a:pt x="78158" y="126066"/>
                    <a:pt x="82303" y="125068"/>
                  </a:cubicBezTo>
                  <a:cubicBezTo>
                    <a:pt x="80538" y="112630"/>
                    <a:pt x="71325" y="102189"/>
                    <a:pt x="59424" y="102189"/>
                  </a:cubicBezTo>
                  <a:cubicBezTo>
                    <a:pt x="51056" y="102189"/>
                    <a:pt x="43609" y="106718"/>
                    <a:pt x="43609" y="114089"/>
                  </a:cubicBezTo>
                  <a:cubicBezTo>
                    <a:pt x="43685" y="123993"/>
                    <a:pt x="57044" y="126680"/>
                    <a:pt x="67639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239F5163-F6B3-4F96-A111-8085E12864FC}"/>
                </a:ext>
              </a:extLst>
            </p:cNvPr>
            <p:cNvSpPr/>
            <p:nvPr/>
          </p:nvSpPr>
          <p:spPr>
            <a:xfrm>
              <a:off x="4250079" y="3761285"/>
              <a:ext cx="146257" cy="148407"/>
            </a:xfrm>
            <a:custGeom>
              <a:avLst/>
              <a:gdLst>
                <a:gd name="connsiteX0" fmla="*/ 145797 w 146257"/>
                <a:gd name="connsiteY0" fmla="*/ 89060 h 148407"/>
                <a:gd name="connsiteX1" fmla="*/ 103417 w 146257"/>
                <a:gd name="connsiteY1" fmla="*/ 89060 h 148407"/>
                <a:gd name="connsiteX2" fmla="*/ 146258 w 146257"/>
                <a:gd name="connsiteY2" fmla="*/ 139348 h 148407"/>
                <a:gd name="connsiteX3" fmla="*/ 139041 w 146257"/>
                <a:gd name="connsiteY3" fmla="*/ 148408 h 148407"/>
                <a:gd name="connsiteX4" fmla="*/ 96354 w 146257"/>
                <a:gd name="connsiteY4" fmla="*/ 98119 h 148407"/>
                <a:gd name="connsiteX5" fmla="*/ 44760 w 146257"/>
                <a:gd name="connsiteY5" fmla="*/ 147947 h 148407"/>
                <a:gd name="connsiteX6" fmla="*/ 37850 w 146257"/>
                <a:gd name="connsiteY6" fmla="*/ 139425 h 148407"/>
                <a:gd name="connsiteX7" fmla="*/ 87678 w 146257"/>
                <a:gd name="connsiteY7" fmla="*/ 89137 h 148407"/>
                <a:gd name="connsiteX8" fmla="*/ 45451 w 146257"/>
                <a:gd name="connsiteY8" fmla="*/ 89137 h 148407"/>
                <a:gd name="connsiteX9" fmla="*/ 45451 w 146257"/>
                <a:gd name="connsiteY9" fmla="*/ 116699 h 148407"/>
                <a:gd name="connsiteX10" fmla="*/ 10134 w 146257"/>
                <a:gd name="connsiteY10" fmla="*/ 116699 h 148407"/>
                <a:gd name="connsiteX11" fmla="*/ 10134 w 146257"/>
                <a:gd name="connsiteY11" fmla="*/ 129905 h 148407"/>
                <a:gd name="connsiteX12" fmla="*/ 0 w 146257"/>
                <a:gd name="connsiteY12" fmla="*/ 129905 h 148407"/>
                <a:gd name="connsiteX13" fmla="*/ 0 w 146257"/>
                <a:gd name="connsiteY13" fmla="*/ 10134 h 148407"/>
                <a:gd name="connsiteX14" fmla="*/ 45451 w 146257"/>
                <a:gd name="connsiteY14" fmla="*/ 10134 h 148407"/>
                <a:gd name="connsiteX15" fmla="*/ 45451 w 146257"/>
                <a:gd name="connsiteY15" fmla="*/ 79156 h 148407"/>
                <a:gd name="connsiteX16" fmla="*/ 57505 w 146257"/>
                <a:gd name="connsiteY16" fmla="*/ 79156 h 148407"/>
                <a:gd name="connsiteX17" fmla="*/ 57505 w 146257"/>
                <a:gd name="connsiteY17" fmla="*/ 24645 h 148407"/>
                <a:gd name="connsiteX18" fmla="*/ 90212 w 146257"/>
                <a:gd name="connsiteY18" fmla="*/ 24645 h 148407"/>
                <a:gd name="connsiteX19" fmla="*/ 90212 w 146257"/>
                <a:gd name="connsiteY19" fmla="*/ 0 h 148407"/>
                <a:gd name="connsiteX20" fmla="*/ 103724 w 146257"/>
                <a:gd name="connsiteY20" fmla="*/ 998 h 148407"/>
                <a:gd name="connsiteX21" fmla="*/ 100653 w 146257"/>
                <a:gd name="connsiteY21" fmla="*/ 3071 h 148407"/>
                <a:gd name="connsiteX22" fmla="*/ 100653 w 146257"/>
                <a:gd name="connsiteY22" fmla="*/ 24645 h 148407"/>
                <a:gd name="connsiteX23" fmla="*/ 134511 w 146257"/>
                <a:gd name="connsiteY23" fmla="*/ 24645 h 148407"/>
                <a:gd name="connsiteX24" fmla="*/ 134511 w 146257"/>
                <a:gd name="connsiteY24" fmla="*/ 79156 h 148407"/>
                <a:gd name="connsiteX25" fmla="*/ 145797 w 146257"/>
                <a:gd name="connsiteY25" fmla="*/ 79156 h 148407"/>
                <a:gd name="connsiteX26" fmla="*/ 145797 w 146257"/>
                <a:gd name="connsiteY26" fmla="*/ 89060 h 148407"/>
                <a:gd name="connsiteX27" fmla="*/ 35163 w 146257"/>
                <a:gd name="connsiteY27" fmla="*/ 20039 h 148407"/>
                <a:gd name="connsiteX28" fmla="*/ 9981 w 146257"/>
                <a:gd name="connsiteY28" fmla="*/ 20039 h 148407"/>
                <a:gd name="connsiteX29" fmla="*/ 9981 w 146257"/>
                <a:gd name="connsiteY29" fmla="*/ 57889 h 148407"/>
                <a:gd name="connsiteX30" fmla="*/ 35163 w 146257"/>
                <a:gd name="connsiteY30" fmla="*/ 57889 h 148407"/>
                <a:gd name="connsiteX31" fmla="*/ 35163 w 146257"/>
                <a:gd name="connsiteY31" fmla="*/ 20039 h 148407"/>
                <a:gd name="connsiteX32" fmla="*/ 10058 w 146257"/>
                <a:gd name="connsiteY32" fmla="*/ 106795 h 148407"/>
                <a:gd name="connsiteX33" fmla="*/ 35240 w 146257"/>
                <a:gd name="connsiteY33" fmla="*/ 106795 h 148407"/>
                <a:gd name="connsiteX34" fmla="*/ 35240 w 146257"/>
                <a:gd name="connsiteY34" fmla="*/ 67793 h 148407"/>
                <a:gd name="connsiteX35" fmla="*/ 10058 w 146257"/>
                <a:gd name="connsiteY35" fmla="*/ 67793 h 148407"/>
                <a:gd name="connsiteX36" fmla="*/ 10058 w 146257"/>
                <a:gd name="connsiteY36" fmla="*/ 106795 h 148407"/>
                <a:gd name="connsiteX37" fmla="*/ 67256 w 146257"/>
                <a:gd name="connsiteY37" fmla="*/ 79079 h 148407"/>
                <a:gd name="connsiteX38" fmla="*/ 89367 w 146257"/>
                <a:gd name="connsiteY38" fmla="*/ 79079 h 148407"/>
                <a:gd name="connsiteX39" fmla="*/ 90135 w 146257"/>
                <a:gd name="connsiteY39" fmla="*/ 61190 h 148407"/>
                <a:gd name="connsiteX40" fmla="*/ 90135 w 146257"/>
                <a:gd name="connsiteY40" fmla="*/ 34396 h 148407"/>
                <a:gd name="connsiteX41" fmla="*/ 67256 w 146257"/>
                <a:gd name="connsiteY41" fmla="*/ 34396 h 148407"/>
                <a:gd name="connsiteX42" fmla="*/ 67256 w 146257"/>
                <a:gd name="connsiteY42" fmla="*/ 79079 h 148407"/>
                <a:gd name="connsiteX43" fmla="*/ 124300 w 146257"/>
                <a:gd name="connsiteY43" fmla="*/ 34396 h 148407"/>
                <a:gd name="connsiteX44" fmla="*/ 100576 w 146257"/>
                <a:gd name="connsiteY44" fmla="*/ 34396 h 148407"/>
                <a:gd name="connsiteX45" fmla="*/ 100576 w 146257"/>
                <a:gd name="connsiteY45" fmla="*/ 61344 h 148407"/>
                <a:gd name="connsiteX46" fmla="*/ 99732 w 146257"/>
                <a:gd name="connsiteY46" fmla="*/ 79079 h 148407"/>
                <a:gd name="connsiteX47" fmla="*/ 124223 w 146257"/>
                <a:gd name="connsiteY47" fmla="*/ 79079 h 148407"/>
                <a:gd name="connsiteX48" fmla="*/ 124223 w 146257"/>
                <a:gd name="connsiteY48" fmla="*/ 34396 h 14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6257" h="148407">
                  <a:moveTo>
                    <a:pt x="145797" y="89060"/>
                  </a:moveTo>
                  <a:lnTo>
                    <a:pt x="103417" y="89060"/>
                  </a:lnTo>
                  <a:cubicBezTo>
                    <a:pt x="110634" y="112937"/>
                    <a:pt x="124991" y="130826"/>
                    <a:pt x="146258" y="139348"/>
                  </a:cubicBezTo>
                  <a:cubicBezTo>
                    <a:pt x="143878" y="141421"/>
                    <a:pt x="140423" y="145490"/>
                    <a:pt x="139041" y="148408"/>
                  </a:cubicBezTo>
                  <a:cubicBezTo>
                    <a:pt x="118542" y="138887"/>
                    <a:pt x="104569" y="121459"/>
                    <a:pt x="96354" y="98119"/>
                  </a:cubicBezTo>
                  <a:cubicBezTo>
                    <a:pt x="90212" y="118081"/>
                    <a:pt x="76161" y="135356"/>
                    <a:pt x="44760" y="147947"/>
                  </a:cubicBezTo>
                  <a:cubicBezTo>
                    <a:pt x="43455" y="145337"/>
                    <a:pt x="40230" y="141344"/>
                    <a:pt x="37850" y="139425"/>
                  </a:cubicBezTo>
                  <a:cubicBezTo>
                    <a:pt x="70403" y="126834"/>
                    <a:pt x="82995" y="109252"/>
                    <a:pt x="87678" y="89137"/>
                  </a:cubicBezTo>
                  <a:lnTo>
                    <a:pt x="45451" y="89137"/>
                  </a:lnTo>
                  <a:lnTo>
                    <a:pt x="45451" y="116699"/>
                  </a:lnTo>
                  <a:lnTo>
                    <a:pt x="10134" y="116699"/>
                  </a:lnTo>
                  <a:lnTo>
                    <a:pt x="10134" y="129905"/>
                  </a:lnTo>
                  <a:lnTo>
                    <a:pt x="0" y="129905"/>
                  </a:lnTo>
                  <a:lnTo>
                    <a:pt x="0" y="10134"/>
                  </a:lnTo>
                  <a:lnTo>
                    <a:pt x="45451" y="10134"/>
                  </a:lnTo>
                  <a:lnTo>
                    <a:pt x="45451" y="79156"/>
                  </a:lnTo>
                  <a:lnTo>
                    <a:pt x="57505" y="79156"/>
                  </a:lnTo>
                  <a:lnTo>
                    <a:pt x="57505" y="24645"/>
                  </a:lnTo>
                  <a:lnTo>
                    <a:pt x="90212" y="24645"/>
                  </a:lnTo>
                  <a:lnTo>
                    <a:pt x="90212" y="0"/>
                  </a:lnTo>
                  <a:lnTo>
                    <a:pt x="103724" y="998"/>
                  </a:lnTo>
                  <a:cubicBezTo>
                    <a:pt x="103571" y="2150"/>
                    <a:pt x="102726" y="2918"/>
                    <a:pt x="100653" y="3071"/>
                  </a:cubicBezTo>
                  <a:lnTo>
                    <a:pt x="100653" y="24645"/>
                  </a:lnTo>
                  <a:lnTo>
                    <a:pt x="134511" y="24645"/>
                  </a:lnTo>
                  <a:lnTo>
                    <a:pt x="134511" y="79156"/>
                  </a:lnTo>
                  <a:lnTo>
                    <a:pt x="145797" y="79156"/>
                  </a:lnTo>
                  <a:lnTo>
                    <a:pt x="145797" y="89060"/>
                  </a:lnTo>
                  <a:close/>
                  <a:moveTo>
                    <a:pt x="35163" y="20039"/>
                  </a:moveTo>
                  <a:lnTo>
                    <a:pt x="9981" y="20039"/>
                  </a:lnTo>
                  <a:lnTo>
                    <a:pt x="9981" y="57889"/>
                  </a:lnTo>
                  <a:lnTo>
                    <a:pt x="35163" y="57889"/>
                  </a:lnTo>
                  <a:lnTo>
                    <a:pt x="35163" y="20039"/>
                  </a:lnTo>
                  <a:close/>
                  <a:moveTo>
                    <a:pt x="10058" y="106795"/>
                  </a:moveTo>
                  <a:lnTo>
                    <a:pt x="35240" y="106795"/>
                  </a:lnTo>
                  <a:lnTo>
                    <a:pt x="35240" y="67793"/>
                  </a:lnTo>
                  <a:lnTo>
                    <a:pt x="10058" y="67793"/>
                  </a:lnTo>
                  <a:lnTo>
                    <a:pt x="10058" y="106795"/>
                  </a:lnTo>
                  <a:close/>
                  <a:moveTo>
                    <a:pt x="67256" y="79079"/>
                  </a:moveTo>
                  <a:lnTo>
                    <a:pt x="89367" y="79079"/>
                  </a:lnTo>
                  <a:cubicBezTo>
                    <a:pt x="89981" y="73244"/>
                    <a:pt x="90135" y="67332"/>
                    <a:pt x="90135" y="61190"/>
                  </a:cubicBezTo>
                  <a:lnTo>
                    <a:pt x="90135" y="34396"/>
                  </a:lnTo>
                  <a:lnTo>
                    <a:pt x="67256" y="34396"/>
                  </a:lnTo>
                  <a:lnTo>
                    <a:pt x="67256" y="79079"/>
                  </a:lnTo>
                  <a:close/>
                  <a:moveTo>
                    <a:pt x="124300" y="34396"/>
                  </a:moveTo>
                  <a:lnTo>
                    <a:pt x="100576" y="34396"/>
                  </a:lnTo>
                  <a:lnTo>
                    <a:pt x="100576" y="61344"/>
                  </a:lnTo>
                  <a:cubicBezTo>
                    <a:pt x="100576" y="67332"/>
                    <a:pt x="100423" y="73244"/>
                    <a:pt x="99732" y="79079"/>
                  </a:cubicBezTo>
                  <a:lnTo>
                    <a:pt x="124223" y="79079"/>
                  </a:lnTo>
                  <a:lnTo>
                    <a:pt x="124223" y="3439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CC8FBEE0-188D-4876-AAE5-389434B3118B}"/>
                </a:ext>
              </a:extLst>
            </p:cNvPr>
            <p:cNvSpPr/>
            <p:nvPr/>
          </p:nvSpPr>
          <p:spPr>
            <a:xfrm>
              <a:off x="4401711" y="3759366"/>
              <a:ext cx="154319" cy="149789"/>
            </a:xfrm>
            <a:custGeom>
              <a:avLst/>
              <a:gdLst>
                <a:gd name="connsiteX0" fmla="*/ 22188 w 154319"/>
                <a:gd name="connsiteY0" fmla="*/ 58273 h 149789"/>
                <a:gd name="connsiteX1" fmla="*/ 5298 w 154319"/>
                <a:gd name="connsiteY1" fmla="*/ 84070 h 149789"/>
                <a:gd name="connsiteX2" fmla="*/ 0 w 154319"/>
                <a:gd name="connsiteY2" fmla="*/ 73551 h 149789"/>
                <a:gd name="connsiteX3" fmla="*/ 35470 w 154319"/>
                <a:gd name="connsiteY3" fmla="*/ 845 h 149789"/>
                <a:gd name="connsiteX4" fmla="*/ 48215 w 154319"/>
                <a:gd name="connsiteY4" fmla="*/ 4837 h 149789"/>
                <a:gd name="connsiteX5" fmla="*/ 44530 w 154319"/>
                <a:gd name="connsiteY5" fmla="*/ 6603 h 149789"/>
                <a:gd name="connsiteX6" fmla="*/ 32092 w 154319"/>
                <a:gd name="connsiteY6" fmla="*/ 38541 h 149789"/>
                <a:gd name="connsiteX7" fmla="*/ 35777 w 154319"/>
                <a:gd name="connsiteY7" fmla="*/ 39693 h 149789"/>
                <a:gd name="connsiteX8" fmla="*/ 32707 w 154319"/>
                <a:gd name="connsiteY8" fmla="*/ 41766 h 149789"/>
                <a:gd name="connsiteX9" fmla="*/ 32707 w 154319"/>
                <a:gd name="connsiteY9" fmla="*/ 149790 h 149789"/>
                <a:gd name="connsiteX10" fmla="*/ 22265 w 154319"/>
                <a:gd name="connsiteY10" fmla="*/ 149790 h 149789"/>
                <a:gd name="connsiteX11" fmla="*/ 22265 w 154319"/>
                <a:gd name="connsiteY11" fmla="*/ 58273 h 149789"/>
                <a:gd name="connsiteX12" fmla="*/ 111709 w 154319"/>
                <a:gd name="connsiteY12" fmla="*/ 68100 h 149789"/>
                <a:gd name="connsiteX13" fmla="*/ 120077 w 154319"/>
                <a:gd name="connsiteY13" fmla="*/ 92284 h 149789"/>
                <a:gd name="connsiteX14" fmla="*/ 143801 w 154319"/>
                <a:gd name="connsiteY14" fmla="*/ 73398 h 149789"/>
                <a:gd name="connsiteX15" fmla="*/ 153321 w 154319"/>
                <a:gd name="connsiteY15" fmla="*/ 81306 h 149789"/>
                <a:gd name="connsiteX16" fmla="*/ 149943 w 154319"/>
                <a:gd name="connsiteY16" fmla="*/ 81920 h 149789"/>
                <a:gd name="connsiteX17" fmla="*/ 123993 w 154319"/>
                <a:gd name="connsiteY17" fmla="*/ 99962 h 149789"/>
                <a:gd name="connsiteX18" fmla="*/ 154319 w 154319"/>
                <a:gd name="connsiteY18" fmla="*/ 133667 h 149789"/>
                <a:gd name="connsiteX19" fmla="*/ 147025 w 154319"/>
                <a:gd name="connsiteY19" fmla="*/ 142496 h 149789"/>
                <a:gd name="connsiteX20" fmla="*/ 102189 w 154319"/>
                <a:gd name="connsiteY20" fmla="*/ 68024 h 149789"/>
                <a:gd name="connsiteX21" fmla="*/ 98964 w 154319"/>
                <a:gd name="connsiteY21" fmla="*/ 68024 h 149789"/>
                <a:gd name="connsiteX22" fmla="*/ 87985 w 154319"/>
                <a:gd name="connsiteY22" fmla="*/ 75471 h 149789"/>
                <a:gd name="connsiteX23" fmla="*/ 110864 w 154319"/>
                <a:gd name="connsiteY23" fmla="*/ 122227 h 149789"/>
                <a:gd name="connsiteX24" fmla="*/ 86680 w 154319"/>
                <a:gd name="connsiteY24" fmla="*/ 149790 h 149789"/>
                <a:gd name="connsiteX25" fmla="*/ 73781 w 154319"/>
                <a:gd name="connsiteY25" fmla="*/ 149329 h 149789"/>
                <a:gd name="connsiteX26" fmla="*/ 71018 w 154319"/>
                <a:gd name="connsiteY26" fmla="*/ 139809 h 149789"/>
                <a:gd name="connsiteX27" fmla="*/ 84530 w 154319"/>
                <a:gd name="connsiteY27" fmla="*/ 140577 h 149789"/>
                <a:gd name="connsiteX28" fmla="*/ 94818 w 154319"/>
                <a:gd name="connsiteY28" fmla="*/ 137813 h 149789"/>
                <a:gd name="connsiteX29" fmla="*/ 100960 w 154319"/>
                <a:gd name="connsiteY29" fmla="*/ 121229 h 149789"/>
                <a:gd name="connsiteX30" fmla="*/ 100346 w 154319"/>
                <a:gd name="connsiteY30" fmla="*/ 113782 h 149789"/>
                <a:gd name="connsiteX31" fmla="*/ 45989 w 154319"/>
                <a:gd name="connsiteY31" fmla="*/ 145567 h 149789"/>
                <a:gd name="connsiteX32" fmla="*/ 39693 w 154319"/>
                <a:gd name="connsiteY32" fmla="*/ 137506 h 149789"/>
                <a:gd name="connsiteX33" fmla="*/ 97735 w 154319"/>
                <a:gd name="connsiteY33" fmla="*/ 104492 h 149789"/>
                <a:gd name="connsiteX34" fmla="*/ 92438 w 154319"/>
                <a:gd name="connsiteY34" fmla="*/ 94050 h 149789"/>
                <a:gd name="connsiteX35" fmla="*/ 48752 w 154319"/>
                <a:gd name="connsiteY35" fmla="*/ 117621 h 149789"/>
                <a:gd name="connsiteX36" fmla="*/ 42917 w 154319"/>
                <a:gd name="connsiteY36" fmla="*/ 109866 h 149789"/>
                <a:gd name="connsiteX37" fmla="*/ 87755 w 154319"/>
                <a:gd name="connsiteY37" fmla="*/ 87601 h 149789"/>
                <a:gd name="connsiteX38" fmla="*/ 80154 w 154319"/>
                <a:gd name="connsiteY38" fmla="*/ 80001 h 149789"/>
                <a:gd name="connsiteX39" fmla="*/ 47601 w 154319"/>
                <a:gd name="connsiteY39" fmla="*/ 94204 h 149789"/>
                <a:gd name="connsiteX40" fmla="*/ 41612 w 154319"/>
                <a:gd name="connsiteY40" fmla="*/ 86987 h 149789"/>
                <a:gd name="connsiteX41" fmla="*/ 83839 w 154319"/>
                <a:gd name="connsiteY41" fmla="*/ 68100 h 149789"/>
                <a:gd name="connsiteX42" fmla="*/ 51593 w 154319"/>
                <a:gd name="connsiteY42" fmla="*/ 68100 h 149789"/>
                <a:gd name="connsiteX43" fmla="*/ 51593 w 154319"/>
                <a:gd name="connsiteY43" fmla="*/ 42610 h 149789"/>
                <a:gd name="connsiteX44" fmla="*/ 45451 w 154319"/>
                <a:gd name="connsiteY44" fmla="*/ 47601 h 149789"/>
                <a:gd name="connsiteX45" fmla="*/ 37543 w 154319"/>
                <a:gd name="connsiteY45" fmla="*/ 41459 h 149789"/>
                <a:gd name="connsiteX46" fmla="*/ 73781 w 154319"/>
                <a:gd name="connsiteY46" fmla="*/ 0 h 149789"/>
                <a:gd name="connsiteX47" fmla="*/ 86527 w 154319"/>
                <a:gd name="connsiteY47" fmla="*/ 2073 h 149789"/>
                <a:gd name="connsiteX48" fmla="*/ 83302 w 154319"/>
                <a:gd name="connsiteY48" fmla="*/ 3992 h 149789"/>
                <a:gd name="connsiteX49" fmla="*/ 79463 w 154319"/>
                <a:gd name="connsiteY49" fmla="*/ 10442 h 149789"/>
                <a:gd name="connsiteX50" fmla="*/ 110404 w 154319"/>
                <a:gd name="connsiteY50" fmla="*/ 10442 h 149789"/>
                <a:gd name="connsiteX51" fmla="*/ 114933 w 154319"/>
                <a:gd name="connsiteY51" fmla="*/ 9827 h 149789"/>
                <a:gd name="connsiteX52" fmla="*/ 122841 w 154319"/>
                <a:gd name="connsiteY52" fmla="*/ 14971 h 149789"/>
                <a:gd name="connsiteX53" fmla="*/ 120615 w 154319"/>
                <a:gd name="connsiteY53" fmla="*/ 16123 h 149789"/>
                <a:gd name="connsiteX54" fmla="*/ 109482 w 154319"/>
                <a:gd name="connsiteY54" fmla="*/ 31785 h 149789"/>
                <a:gd name="connsiteX55" fmla="*/ 146872 w 154319"/>
                <a:gd name="connsiteY55" fmla="*/ 31785 h 149789"/>
                <a:gd name="connsiteX56" fmla="*/ 146872 w 154319"/>
                <a:gd name="connsiteY56" fmla="*/ 68024 h 149789"/>
                <a:gd name="connsiteX57" fmla="*/ 111709 w 154319"/>
                <a:gd name="connsiteY57" fmla="*/ 68024 h 149789"/>
                <a:gd name="connsiteX58" fmla="*/ 61728 w 154319"/>
                <a:gd name="connsiteY58" fmla="*/ 40230 h 149789"/>
                <a:gd name="connsiteX59" fmla="*/ 61728 w 154319"/>
                <a:gd name="connsiteY59" fmla="*/ 59885 h 149789"/>
                <a:gd name="connsiteX60" fmla="*/ 93667 w 154319"/>
                <a:gd name="connsiteY60" fmla="*/ 59885 h 149789"/>
                <a:gd name="connsiteX61" fmla="*/ 93667 w 154319"/>
                <a:gd name="connsiteY61" fmla="*/ 40230 h 149789"/>
                <a:gd name="connsiteX62" fmla="*/ 61728 w 154319"/>
                <a:gd name="connsiteY62" fmla="*/ 40230 h 149789"/>
                <a:gd name="connsiteX63" fmla="*/ 97505 w 154319"/>
                <a:gd name="connsiteY63" fmla="*/ 31862 h 149789"/>
                <a:gd name="connsiteX64" fmla="*/ 107026 w 154319"/>
                <a:gd name="connsiteY64" fmla="*/ 19117 h 149789"/>
                <a:gd name="connsiteX65" fmla="*/ 73628 w 154319"/>
                <a:gd name="connsiteY65" fmla="*/ 19117 h 149789"/>
                <a:gd name="connsiteX66" fmla="*/ 62956 w 154319"/>
                <a:gd name="connsiteY66" fmla="*/ 31862 h 149789"/>
                <a:gd name="connsiteX67" fmla="*/ 97505 w 154319"/>
                <a:gd name="connsiteY67" fmla="*/ 31862 h 149789"/>
                <a:gd name="connsiteX68" fmla="*/ 136507 w 154319"/>
                <a:gd name="connsiteY68" fmla="*/ 59885 h 149789"/>
                <a:gd name="connsiteX69" fmla="*/ 136507 w 154319"/>
                <a:gd name="connsiteY69" fmla="*/ 40230 h 149789"/>
                <a:gd name="connsiteX70" fmla="*/ 103494 w 154319"/>
                <a:gd name="connsiteY70" fmla="*/ 40230 h 149789"/>
                <a:gd name="connsiteX71" fmla="*/ 103494 w 154319"/>
                <a:gd name="connsiteY71" fmla="*/ 59885 h 149789"/>
                <a:gd name="connsiteX72" fmla="*/ 136507 w 154319"/>
                <a:gd name="connsiteY72" fmla="*/ 59885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4319" h="149789">
                  <a:moveTo>
                    <a:pt x="22188" y="58273"/>
                  </a:moveTo>
                  <a:cubicBezTo>
                    <a:pt x="16891" y="67793"/>
                    <a:pt x="11209" y="76622"/>
                    <a:pt x="5298" y="84070"/>
                  </a:cubicBezTo>
                  <a:cubicBezTo>
                    <a:pt x="4146" y="81459"/>
                    <a:pt x="1612" y="76008"/>
                    <a:pt x="0" y="73551"/>
                  </a:cubicBezTo>
                  <a:cubicBezTo>
                    <a:pt x="13896" y="56814"/>
                    <a:pt x="27255" y="28714"/>
                    <a:pt x="35470" y="845"/>
                  </a:cubicBezTo>
                  <a:lnTo>
                    <a:pt x="48215" y="4837"/>
                  </a:lnTo>
                  <a:cubicBezTo>
                    <a:pt x="47754" y="5989"/>
                    <a:pt x="46603" y="6603"/>
                    <a:pt x="44530" y="6603"/>
                  </a:cubicBezTo>
                  <a:cubicBezTo>
                    <a:pt x="40998" y="17428"/>
                    <a:pt x="36775" y="28177"/>
                    <a:pt x="32092" y="38541"/>
                  </a:cubicBezTo>
                  <a:lnTo>
                    <a:pt x="35777" y="39693"/>
                  </a:lnTo>
                  <a:cubicBezTo>
                    <a:pt x="35470" y="40845"/>
                    <a:pt x="34626" y="41459"/>
                    <a:pt x="32707" y="41766"/>
                  </a:cubicBezTo>
                  <a:lnTo>
                    <a:pt x="32707" y="149790"/>
                  </a:lnTo>
                  <a:lnTo>
                    <a:pt x="22265" y="149790"/>
                  </a:lnTo>
                  <a:lnTo>
                    <a:pt x="22265" y="58273"/>
                  </a:lnTo>
                  <a:close/>
                  <a:moveTo>
                    <a:pt x="111709" y="68100"/>
                  </a:moveTo>
                  <a:cubicBezTo>
                    <a:pt x="113935" y="76469"/>
                    <a:pt x="116699" y="84684"/>
                    <a:pt x="120077" y="92284"/>
                  </a:cubicBezTo>
                  <a:cubicBezTo>
                    <a:pt x="128293" y="86833"/>
                    <a:pt x="137966" y="79079"/>
                    <a:pt x="143801" y="73398"/>
                  </a:cubicBezTo>
                  <a:lnTo>
                    <a:pt x="153321" y="81306"/>
                  </a:lnTo>
                  <a:cubicBezTo>
                    <a:pt x="152707" y="81920"/>
                    <a:pt x="151402" y="82150"/>
                    <a:pt x="149943" y="81920"/>
                  </a:cubicBezTo>
                  <a:cubicBezTo>
                    <a:pt x="143494" y="87217"/>
                    <a:pt x="132361" y="94972"/>
                    <a:pt x="123993" y="99962"/>
                  </a:cubicBezTo>
                  <a:cubicBezTo>
                    <a:pt x="131747" y="114780"/>
                    <a:pt x="141882" y="126757"/>
                    <a:pt x="154319" y="133667"/>
                  </a:cubicBezTo>
                  <a:cubicBezTo>
                    <a:pt x="151862" y="135740"/>
                    <a:pt x="148638" y="139655"/>
                    <a:pt x="147025" y="142496"/>
                  </a:cubicBezTo>
                  <a:cubicBezTo>
                    <a:pt x="125068" y="128600"/>
                    <a:pt x="110096" y="100576"/>
                    <a:pt x="102189" y="68024"/>
                  </a:cubicBezTo>
                  <a:lnTo>
                    <a:pt x="98964" y="68024"/>
                  </a:lnTo>
                  <a:cubicBezTo>
                    <a:pt x="95739" y="70634"/>
                    <a:pt x="92054" y="73014"/>
                    <a:pt x="87985" y="75471"/>
                  </a:cubicBezTo>
                  <a:cubicBezTo>
                    <a:pt x="104108" y="89213"/>
                    <a:pt x="110864" y="107563"/>
                    <a:pt x="110864" y="122227"/>
                  </a:cubicBezTo>
                  <a:cubicBezTo>
                    <a:pt x="110864" y="138657"/>
                    <a:pt x="102956" y="149790"/>
                    <a:pt x="86680" y="149790"/>
                  </a:cubicBezTo>
                  <a:cubicBezTo>
                    <a:pt x="83148" y="149790"/>
                    <a:pt x="78465" y="149636"/>
                    <a:pt x="73781" y="149329"/>
                  </a:cubicBezTo>
                  <a:cubicBezTo>
                    <a:pt x="73628" y="146719"/>
                    <a:pt x="72630" y="142573"/>
                    <a:pt x="71018" y="139809"/>
                  </a:cubicBezTo>
                  <a:cubicBezTo>
                    <a:pt x="76315" y="140423"/>
                    <a:pt x="81305" y="140577"/>
                    <a:pt x="84530" y="140577"/>
                  </a:cubicBezTo>
                  <a:cubicBezTo>
                    <a:pt x="88676" y="140577"/>
                    <a:pt x="91747" y="140269"/>
                    <a:pt x="94818" y="137813"/>
                  </a:cubicBezTo>
                  <a:cubicBezTo>
                    <a:pt x="98657" y="135049"/>
                    <a:pt x="100960" y="128907"/>
                    <a:pt x="100960" y="121229"/>
                  </a:cubicBezTo>
                  <a:cubicBezTo>
                    <a:pt x="100960" y="119003"/>
                    <a:pt x="100807" y="116392"/>
                    <a:pt x="100346" y="113782"/>
                  </a:cubicBezTo>
                  <a:cubicBezTo>
                    <a:pt x="85835" y="126373"/>
                    <a:pt x="64108" y="138734"/>
                    <a:pt x="45989" y="145567"/>
                  </a:cubicBezTo>
                  <a:cubicBezTo>
                    <a:pt x="44530" y="142957"/>
                    <a:pt x="41996" y="139578"/>
                    <a:pt x="39693" y="137506"/>
                  </a:cubicBezTo>
                  <a:cubicBezTo>
                    <a:pt x="59501" y="131210"/>
                    <a:pt x="84146" y="117544"/>
                    <a:pt x="97735" y="104492"/>
                  </a:cubicBezTo>
                  <a:cubicBezTo>
                    <a:pt x="96277" y="100960"/>
                    <a:pt x="94665" y="97429"/>
                    <a:pt x="92438" y="94050"/>
                  </a:cubicBezTo>
                  <a:cubicBezTo>
                    <a:pt x="80538" y="103110"/>
                    <a:pt x="62956" y="112553"/>
                    <a:pt x="48752" y="117621"/>
                  </a:cubicBezTo>
                  <a:cubicBezTo>
                    <a:pt x="47447" y="115394"/>
                    <a:pt x="45067" y="111786"/>
                    <a:pt x="42917" y="109866"/>
                  </a:cubicBezTo>
                  <a:cubicBezTo>
                    <a:pt x="57582" y="105644"/>
                    <a:pt x="76469" y="96507"/>
                    <a:pt x="87755" y="87601"/>
                  </a:cubicBezTo>
                  <a:cubicBezTo>
                    <a:pt x="85528" y="84991"/>
                    <a:pt x="83071" y="82457"/>
                    <a:pt x="80154" y="80001"/>
                  </a:cubicBezTo>
                  <a:cubicBezTo>
                    <a:pt x="69713" y="85682"/>
                    <a:pt x="58043" y="90672"/>
                    <a:pt x="47601" y="94204"/>
                  </a:cubicBezTo>
                  <a:cubicBezTo>
                    <a:pt x="46296" y="92284"/>
                    <a:pt x="43378" y="88753"/>
                    <a:pt x="41612" y="86987"/>
                  </a:cubicBezTo>
                  <a:cubicBezTo>
                    <a:pt x="55509" y="82764"/>
                    <a:pt x="71632" y="76008"/>
                    <a:pt x="83839" y="68100"/>
                  </a:cubicBezTo>
                  <a:lnTo>
                    <a:pt x="51593" y="68100"/>
                  </a:lnTo>
                  <a:lnTo>
                    <a:pt x="51593" y="42610"/>
                  </a:lnTo>
                  <a:cubicBezTo>
                    <a:pt x="49674" y="44376"/>
                    <a:pt x="47524" y="45989"/>
                    <a:pt x="45451" y="47601"/>
                  </a:cubicBezTo>
                  <a:cubicBezTo>
                    <a:pt x="43685" y="45528"/>
                    <a:pt x="40154" y="42610"/>
                    <a:pt x="37543" y="41459"/>
                  </a:cubicBezTo>
                  <a:cubicBezTo>
                    <a:pt x="54664" y="29328"/>
                    <a:pt x="67179" y="12898"/>
                    <a:pt x="73781" y="0"/>
                  </a:cubicBezTo>
                  <a:lnTo>
                    <a:pt x="86527" y="2073"/>
                  </a:lnTo>
                  <a:cubicBezTo>
                    <a:pt x="86373" y="3225"/>
                    <a:pt x="85375" y="3992"/>
                    <a:pt x="83302" y="3992"/>
                  </a:cubicBezTo>
                  <a:cubicBezTo>
                    <a:pt x="82150" y="6065"/>
                    <a:pt x="80845" y="8215"/>
                    <a:pt x="79463" y="10442"/>
                  </a:cubicBezTo>
                  <a:lnTo>
                    <a:pt x="110404" y="10442"/>
                  </a:lnTo>
                  <a:cubicBezTo>
                    <a:pt x="113167" y="10442"/>
                    <a:pt x="113474" y="10442"/>
                    <a:pt x="114933" y="9827"/>
                  </a:cubicBezTo>
                  <a:lnTo>
                    <a:pt x="122841" y="14971"/>
                  </a:lnTo>
                  <a:cubicBezTo>
                    <a:pt x="122381" y="15585"/>
                    <a:pt x="121383" y="16123"/>
                    <a:pt x="120615" y="16123"/>
                  </a:cubicBezTo>
                  <a:cubicBezTo>
                    <a:pt x="117851" y="20960"/>
                    <a:pt x="113705" y="26795"/>
                    <a:pt x="109482" y="31785"/>
                  </a:cubicBezTo>
                  <a:lnTo>
                    <a:pt x="146872" y="31785"/>
                  </a:lnTo>
                  <a:lnTo>
                    <a:pt x="146872" y="68024"/>
                  </a:lnTo>
                  <a:lnTo>
                    <a:pt x="111709" y="68024"/>
                  </a:lnTo>
                  <a:close/>
                  <a:moveTo>
                    <a:pt x="61728" y="40230"/>
                  </a:moveTo>
                  <a:lnTo>
                    <a:pt x="61728" y="59885"/>
                  </a:lnTo>
                  <a:lnTo>
                    <a:pt x="93667" y="59885"/>
                  </a:lnTo>
                  <a:lnTo>
                    <a:pt x="93667" y="40230"/>
                  </a:lnTo>
                  <a:lnTo>
                    <a:pt x="61728" y="40230"/>
                  </a:lnTo>
                  <a:close/>
                  <a:moveTo>
                    <a:pt x="97505" y="31862"/>
                  </a:moveTo>
                  <a:cubicBezTo>
                    <a:pt x="100730" y="28330"/>
                    <a:pt x="104262" y="23647"/>
                    <a:pt x="107026" y="19117"/>
                  </a:cubicBezTo>
                  <a:lnTo>
                    <a:pt x="73628" y="19117"/>
                  </a:lnTo>
                  <a:cubicBezTo>
                    <a:pt x="70403" y="23340"/>
                    <a:pt x="66872" y="27639"/>
                    <a:pt x="62956" y="31862"/>
                  </a:cubicBezTo>
                  <a:lnTo>
                    <a:pt x="97505" y="31862"/>
                  </a:lnTo>
                  <a:close/>
                  <a:moveTo>
                    <a:pt x="136507" y="59885"/>
                  </a:moveTo>
                  <a:lnTo>
                    <a:pt x="136507" y="40230"/>
                  </a:lnTo>
                  <a:lnTo>
                    <a:pt x="103494" y="40230"/>
                  </a:lnTo>
                  <a:lnTo>
                    <a:pt x="103494" y="59885"/>
                  </a:lnTo>
                  <a:lnTo>
                    <a:pt x="136507" y="5988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9F007930-1AE9-4B2A-A81F-8641452D32CA}"/>
                </a:ext>
              </a:extLst>
            </p:cNvPr>
            <p:cNvSpPr/>
            <p:nvPr/>
          </p:nvSpPr>
          <p:spPr>
            <a:xfrm>
              <a:off x="4571998" y="3762667"/>
              <a:ext cx="113014" cy="141498"/>
            </a:xfrm>
            <a:custGeom>
              <a:avLst/>
              <a:gdLst>
                <a:gd name="connsiteX0" fmla="*/ 107487 w 113014"/>
                <a:gd name="connsiteY0" fmla="*/ 53820 h 141498"/>
                <a:gd name="connsiteX1" fmla="*/ 106182 w 113014"/>
                <a:gd name="connsiteY1" fmla="*/ 53973 h 141498"/>
                <a:gd name="connsiteX2" fmla="*/ 102804 w 113014"/>
                <a:gd name="connsiteY2" fmla="*/ 52975 h 141498"/>
                <a:gd name="connsiteX3" fmla="*/ 11748 w 113014"/>
                <a:gd name="connsiteY3" fmla="*/ 109713 h 141498"/>
                <a:gd name="connsiteX4" fmla="*/ 54972 w 113014"/>
                <a:gd name="connsiteY4" fmla="*/ 130519 h 141498"/>
                <a:gd name="connsiteX5" fmla="*/ 112017 w 113014"/>
                <a:gd name="connsiteY5" fmla="*/ 126834 h 141498"/>
                <a:gd name="connsiteX6" fmla="*/ 113015 w 113014"/>
                <a:gd name="connsiteY6" fmla="*/ 138581 h 141498"/>
                <a:gd name="connsiteX7" fmla="*/ 55280 w 113014"/>
                <a:gd name="connsiteY7" fmla="*/ 141498 h 141498"/>
                <a:gd name="connsiteX8" fmla="*/ 1 w 113014"/>
                <a:gd name="connsiteY8" fmla="*/ 110404 h 141498"/>
                <a:gd name="connsiteX9" fmla="*/ 42381 w 113014"/>
                <a:gd name="connsiteY9" fmla="*/ 64953 h 141498"/>
                <a:gd name="connsiteX10" fmla="*/ 35011 w 113014"/>
                <a:gd name="connsiteY10" fmla="*/ 0 h 141498"/>
                <a:gd name="connsiteX11" fmla="*/ 52746 w 113014"/>
                <a:gd name="connsiteY11" fmla="*/ 1459 h 141498"/>
                <a:gd name="connsiteX12" fmla="*/ 47755 w 113014"/>
                <a:gd name="connsiteY12" fmla="*/ 5298 h 141498"/>
                <a:gd name="connsiteX13" fmla="*/ 53053 w 113014"/>
                <a:gd name="connsiteY13" fmla="*/ 59808 h 141498"/>
                <a:gd name="connsiteX14" fmla="*/ 103341 w 113014"/>
                <a:gd name="connsiteY14" fmla="*/ 40461 h 141498"/>
                <a:gd name="connsiteX15" fmla="*/ 107487 w 113014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4" h="141498">
                  <a:moveTo>
                    <a:pt x="107487" y="53820"/>
                  </a:moveTo>
                  <a:cubicBezTo>
                    <a:pt x="107180" y="53973"/>
                    <a:pt x="106720" y="53973"/>
                    <a:pt x="106182" y="53973"/>
                  </a:cubicBezTo>
                  <a:cubicBezTo>
                    <a:pt x="105030" y="53973"/>
                    <a:pt x="103802" y="53666"/>
                    <a:pt x="102804" y="52975"/>
                  </a:cubicBezTo>
                  <a:cubicBezTo>
                    <a:pt x="54896" y="67025"/>
                    <a:pt x="11594" y="88139"/>
                    <a:pt x="11748" y="109713"/>
                  </a:cubicBezTo>
                  <a:cubicBezTo>
                    <a:pt x="11748" y="125221"/>
                    <a:pt x="28792" y="130519"/>
                    <a:pt x="54972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7" y="140500"/>
                    <a:pt x="74166" y="141498"/>
                    <a:pt x="55280" y="141498"/>
                  </a:cubicBezTo>
                  <a:cubicBezTo>
                    <a:pt x="23341" y="141498"/>
                    <a:pt x="155" y="134051"/>
                    <a:pt x="1" y="110404"/>
                  </a:cubicBezTo>
                  <a:cubicBezTo>
                    <a:pt x="-153" y="93129"/>
                    <a:pt x="17122" y="78004"/>
                    <a:pt x="42381" y="64953"/>
                  </a:cubicBezTo>
                  <a:cubicBezTo>
                    <a:pt x="36930" y="55125"/>
                    <a:pt x="35011" y="36392"/>
                    <a:pt x="35011" y="0"/>
                  </a:cubicBezTo>
                  <a:lnTo>
                    <a:pt x="52746" y="1459"/>
                  </a:lnTo>
                  <a:cubicBezTo>
                    <a:pt x="52592" y="3532"/>
                    <a:pt x="50980" y="4837"/>
                    <a:pt x="47755" y="5298"/>
                  </a:cubicBezTo>
                  <a:cubicBezTo>
                    <a:pt x="47602" y="33474"/>
                    <a:pt x="48600" y="51056"/>
                    <a:pt x="53053" y="59808"/>
                  </a:cubicBezTo>
                  <a:cubicBezTo>
                    <a:pt x="68178" y="52745"/>
                    <a:pt x="85606" y="46296"/>
                    <a:pt x="103341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575C85EA-7784-4DA3-884E-F9D34D5F0DF7}"/>
                </a:ext>
              </a:extLst>
            </p:cNvPr>
            <p:cNvSpPr/>
            <p:nvPr/>
          </p:nvSpPr>
          <p:spPr>
            <a:xfrm>
              <a:off x="4703747" y="3759212"/>
              <a:ext cx="146334" cy="150019"/>
            </a:xfrm>
            <a:custGeom>
              <a:avLst/>
              <a:gdLst>
                <a:gd name="connsiteX0" fmla="*/ 117774 w 146334"/>
                <a:gd name="connsiteY0" fmla="*/ 28944 h 150019"/>
                <a:gd name="connsiteX1" fmla="*/ 114242 w 146334"/>
                <a:gd name="connsiteY1" fmla="*/ 30403 h 150019"/>
                <a:gd name="connsiteX2" fmla="*/ 101652 w 146334"/>
                <a:gd name="connsiteY2" fmla="*/ 53973 h 150019"/>
                <a:gd name="connsiteX3" fmla="*/ 146335 w 146334"/>
                <a:gd name="connsiteY3" fmla="*/ 53973 h 150019"/>
                <a:gd name="connsiteX4" fmla="*/ 146335 w 146334"/>
                <a:gd name="connsiteY4" fmla="*/ 63954 h 150019"/>
                <a:gd name="connsiteX5" fmla="*/ 0 w 146334"/>
                <a:gd name="connsiteY5" fmla="*/ 63954 h 150019"/>
                <a:gd name="connsiteX6" fmla="*/ 0 w 146334"/>
                <a:gd name="connsiteY6" fmla="*/ 53973 h 150019"/>
                <a:gd name="connsiteX7" fmla="*/ 42841 w 146334"/>
                <a:gd name="connsiteY7" fmla="*/ 53973 h 150019"/>
                <a:gd name="connsiteX8" fmla="*/ 32553 w 146334"/>
                <a:gd name="connsiteY8" fmla="*/ 28330 h 150019"/>
                <a:gd name="connsiteX9" fmla="*/ 42841 w 146334"/>
                <a:gd name="connsiteY9" fmla="*/ 25950 h 150019"/>
                <a:gd name="connsiteX10" fmla="*/ 53667 w 146334"/>
                <a:gd name="connsiteY10" fmla="*/ 51286 h 150019"/>
                <a:gd name="connsiteX11" fmla="*/ 43532 w 146334"/>
                <a:gd name="connsiteY11" fmla="*/ 54050 h 150019"/>
                <a:gd name="connsiteX12" fmla="*/ 98811 w 146334"/>
                <a:gd name="connsiteY12" fmla="*/ 54050 h 150019"/>
                <a:gd name="connsiteX13" fmla="*/ 91901 w 146334"/>
                <a:gd name="connsiteY13" fmla="*/ 51440 h 150019"/>
                <a:gd name="connsiteX14" fmla="*/ 104032 w 146334"/>
                <a:gd name="connsiteY14" fmla="*/ 25182 h 150019"/>
                <a:gd name="connsiteX15" fmla="*/ 9751 w 146334"/>
                <a:gd name="connsiteY15" fmla="*/ 25182 h 150019"/>
                <a:gd name="connsiteX16" fmla="*/ 9751 w 146334"/>
                <a:gd name="connsiteY16" fmla="*/ 15355 h 150019"/>
                <a:gd name="connsiteX17" fmla="*/ 67333 w 146334"/>
                <a:gd name="connsiteY17" fmla="*/ 15355 h 150019"/>
                <a:gd name="connsiteX18" fmla="*/ 67333 w 146334"/>
                <a:gd name="connsiteY18" fmla="*/ 0 h 150019"/>
                <a:gd name="connsiteX19" fmla="*/ 81690 w 146334"/>
                <a:gd name="connsiteY19" fmla="*/ 998 h 150019"/>
                <a:gd name="connsiteX20" fmla="*/ 78465 w 146334"/>
                <a:gd name="connsiteY20" fmla="*/ 3224 h 150019"/>
                <a:gd name="connsiteX21" fmla="*/ 78465 w 146334"/>
                <a:gd name="connsiteY21" fmla="*/ 15355 h 150019"/>
                <a:gd name="connsiteX22" fmla="*/ 137813 w 146334"/>
                <a:gd name="connsiteY22" fmla="*/ 15355 h 150019"/>
                <a:gd name="connsiteX23" fmla="*/ 137813 w 146334"/>
                <a:gd name="connsiteY23" fmla="*/ 25182 h 150019"/>
                <a:gd name="connsiteX24" fmla="*/ 105414 w 146334"/>
                <a:gd name="connsiteY24" fmla="*/ 25182 h 150019"/>
                <a:gd name="connsiteX25" fmla="*/ 117774 w 146334"/>
                <a:gd name="connsiteY25" fmla="*/ 28944 h 150019"/>
                <a:gd name="connsiteX26" fmla="*/ 24722 w 146334"/>
                <a:gd name="connsiteY26" fmla="*/ 150020 h 150019"/>
                <a:gd name="connsiteX27" fmla="*/ 24722 w 146334"/>
                <a:gd name="connsiteY27" fmla="*/ 78772 h 150019"/>
                <a:gd name="connsiteX28" fmla="*/ 123379 w 146334"/>
                <a:gd name="connsiteY28" fmla="*/ 78772 h 150019"/>
                <a:gd name="connsiteX29" fmla="*/ 123379 w 146334"/>
                <a:gd name="connsiteY29" fmla="*/ 149559 h 150019"/>
                <a:gd name="connsiteX30" fmla="*/ 112400 w 146334"/>
                <a:gd name="connsiteY30" fmla="*/ 149559 h 150019"/>
                <a:gd name="connsiteX31" fmla="*/ 112400 w 146334"/>
                <a:gd name="connsiteY31" fmla="*/ 143724 h 150019"/>
                <a:gd name="connsiteX32" fmla="*/ 35317 w 146334"/>
                <a:gd name="connsiteY32" fmla="*/ 143724 h 150019"/>
                <a:gd name="connsiteX33" fmla="*/ 35317 w 146334"/>
                <a:gd name="connsiteY33" fmla="*/ 150020 h 150019"/>
                <a:gd name="connsiteX34" fmla="*/ 24722 w 146334"/>
                <a:gd name="connsiteY34" fmla="*/ 150020 h 150019"/>
                <a:gd name="connsiteX35" fmla="*/ 112400 w 146334"/>
                <a:gd name="connsiteY35" fmla="*/ 88062 h 150019"/>
                <a:gd name="connsiteX36" fmla="*/ 35317 w 146334"/>
                <a:gd name="connsiteY36" fmla="*/ 88062 h 150019"/>
                <a:gd name="connsiteX37" fmla="*/ 35317 w 146334"/>
                <a:gd name="connsiteY37" fmla="*/ 106411 h 150019"/>
                <a:gd name="connsiteX38" fmla="*/ 112400 w 146334"/>
                <a:gd name="connsiteY38" fmla="*/ 106411 h 150019"/>
                <a:gd name="connsiteX39" fmla="*/ 112400 w 146334"/>
                <a:gd name="connsiteY39" fmla="*/ 88062 h 150019"/>
                <a:gd name="connsiteX40" fmla="*/ 35394 w 146334"/>
                <a:gd name="connsiteY40" fmla="*/ 134358 h 150019"/>
                <a:gd name="connsiteX41" fmla="*/ 112477 w 146334"/>
                <a:gd name="connsiteY41" fmla="*/ 134358 h 150019"/>
                <a:gd name="connsiteX42" fmla="*/ 112477 w 146334"/>
                <a:gd name="connsiteY42" fmla="*/ 115317 h 150019"/>
                <a:gd name="connsiteX43" fmla="*/ 35394 w 146334"/>
                <a:gd name="connsiteY43" fmla="*/ 115317 h 150019"/>
                <a:gd name="connsiteX44" fmla="*/ 35394 w 146334"/>
                <a:gd name="connsiteY44" fmla="*/ 134358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6334" h="150019">
                  <a:moveTo>
                    <a:pt x="117774" y="28944"/>
                  </a:moveTo>
                  <a:cubicBezTo>
                    <a:pt x="117160" y="29943"/>
                    <a:pt x="116009" y="30403"/>
                    <a:pt x="114242" y="30403"/>
                  </a:cubicBezTo>
                  <a:cubicBezTo>
                    <a:pt x="111172" y="37313"/>
                    <a:pt x="106181" y="47140"/>
                    <a:pt x="101652" y="53973"/>
                  </a:cubicBezTo>
                  <a:lnTo>
                    <a:pt x="146335" y="53973"/>
                  </a:lnTo>
                  <a:lnTo>
                    <a:pt x="146335" y="63954"/>
                  </a:lnTo>
                  <a:lnTo>
                    <a:pt x="0" y="63954"/>
                  </a:lnTo>
                  <a:lnTo>
                    <a:pt x="0" y="53973"/>
                  </a:lnTo>
                  <a:lnTo>
                    <a:pt x="42841" y="53973"/>
                  </a:lnTo>
                  <a:cubicBezTo>
                    <a:pt x="41536" y="46680"/>
                    <a:pt x="37390" y="36238"/>
                    <a:pt x="32553" y="28330"/>
                  </a:cubicBezTo>
                  <a:lnTo>
                    <a:pt x="42841" y="25950"/>
                  </a:lnTo>
                  <a:cubicBezTo>
                    <a:pt x="47832" y="33704"/>
                    <a:pt x="52208" y="44300"/>
                    <a:pt x="53667" y="51286"/>
                  </a:cubicBezTo>
                  <a:lnTo>
                    <a:pt x="43532" y="54050"/>
                  </a:lnTo>
                  <a:lnTo>
                    <a:pt x="98811" y="54050"/>
                  </a:lnTo>
                  <a:cubicBezTo>
                    <a:pt x="96354" y="53206"/>
                    <a:pt x="93513" y="52131"/>
                    <a:pt x="91901" y="51440"/>
                  </a:cubicBezTo>
                  <a:cubicBezTo>
                    <a:pt x="96123" y="44530"/>
                    <a:pt x="101267" y="33090"/>
                    <a:pt x="104032" y="25182"/>
                  </a:cubicBezTo>
                  <a:lnTo>
                    <a:pt x="9751" y="25182"/>
                  </a:lnTo>
                  <a:lnTo>
                    <a:pt x="9751" y="15355"/>
                  </a:lnTo>
                  <a:lnTo>
                    <a:pt x="67333" y="15355"/>
                  </a:lnTo>
                  <a:lnTo>
                    <a:pt x="67333" y="0"/>
                  </a:lnTo>
                  <a:lnTo>
                    <a:pt x="81690" y="998"/>
                  </a:lnTo>
                  <a:cubicBezTo>
                    <a:pt x="81536" y="2150"/>
                    <a:pt x="80691" y="2918"/>
                    <a:pt x="78465" y="3224"/>
                  </a:cubicBezTo>
                  <a:lnTo>
                    <a:pt x="78465" y="15355"/>
                  </a:lnTo>
                  <a:lnTo>
                    <a:pt x="137813" y="15355"/>
                  </a:lnTo>
                  <a:lnTo>
                    <a:pt x="137813" y="25182"/>
                  </a:lnTo>
                  <a:lnTo>
                    <a:pt x="105414" y="25182"/>
                  </a:lnTo>
                  <a:lnTo>
                    <a:pt x="117774" y="28944"/>
                  </a:lnTo>
                  <a:close/>
                  <a:moveTo>
                    <a:pt x="24722" y="150020"/>
                  </a:moveTo>
                  <a:lnTo>
                    <a:pt x="24722" y="78772"/>
                  </a:lnTo>
                  <a:lnTo>
                    <a:pt x="123379" y="78772"/>
                  </a:lnTo>
                  <a:lnTo>
                    <a:pt x="123379" y="149559"/>
                  </a:lnTo>
                  <a:lnTo>
                    <a:pt x="112400" y="149559"/>
                  </a:lnTo>
                  <a:lnTo>
                    <a:pt x="112400" y="143724"/>
                  </a:lnTo>
                  <a:lnTo>
                    <a:pt x="35317" y="143724"/>
                  </a:lnTo>
                  <a:lnTo>
                    <a:pt x="35317" y="150020"/>
                  </a:lnTo>
                  <a:lnTo>
                    <a:pt x="24722" y="150020"/>
                  </a:lnTo>
                  <a:close/>
                  <a:moveTo>
                    <a:pt x="112400" y="88062"/>
                  </a:moveTo>
                  <a:lnTo>
                    <a:pt x="35317" y="88062"/>
                  </a:lnTo>
                  <a:lnTo>
                    <a:pt x="35317" y="106411"/>
                  </a:lnTo>
                  <a:lnTo>
                    <a:pt x="112400" y="106411"/>
                  </a:lnTo>
                  <a:lnTo>
                    <a:pt x="112400" y="88062"/>
                  </a:lnTo>
                  <a:close/>
                  <a:moveTo>
                    <a:pt x="35394" y="134358"/>
                  </a:moveTo>
                  <a:lnTo>
                    <a:pt x="112477" y="134358"/>
                  </a:lnTo>
                  <a:lnTo>
                    <a:pt x="112477" y="115317"/>
                  </a:lnTo>
                  <a:lnTo>
                    <a:pt x="35394" y="115317"/>
                  </a:lnTo>
                  <a:lnTo>
                    <a:pt x="35394" y="13435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27646726-44BA-42DA-8762-35F4A9A94195}"/>
                </a:ext>
              </a:extLst>
            </p:cNvPr>
            <p:cNvSpPr/>
            <p:nvPr/>
          </p:nvSpPr>
          <p:spPr>
            <a:xfrm>
              <a:off x="4861368" y="3758752"/>
              <a:ext cx="147025" cy="151094"/>
            </a:xfrm>
            <a:custGeom>
              <a:avLst/>
              <a:gdLst>
                <a:gd name="connsiteX0" fmla="*/ 135893 w 147025"/>
                <a:gd name="connsiteY0" fmla="*/ 64184 h 151094"/>
                <a:gd name="connsiteX1" fmla="*/ 135893 w 147025"/>
                <a:gd name="connsiteY1" fmla="*/ 117851 h 151094"/>
                <a:gd name="connsiteX2" fmla="*/ 125068 w 147025"/>
                <a:gd name="connsiteY2" fmla="*/ 117851 h 151094"/>
                <a:gd name="connsiteX3" fmla="*/ 125068 w 147025"/>
                <a:gd name="connsiteY3" fmla="*/ 109636 h 151094"/>
                <a:gd name="connsiteX4" fmla="*/ 28868 w 147025"/>
                <a:gd name="connsiteY4" fmla="*/ 109636 h 151094"/>
                <a:gd name="connsiteX5" fmla="*/ 8215 w 147025"/>
                <a:gd name="connsiteY5" fmla="*/ 151095 h 151094"/>
                <a:gd name="connsiteX6" fmla="*/ 0 w 147025"/>
                <a:gd name="connsiteY6" fmla="*/ 143494 h 151094"/>
                <a:gd name="connsiteX7" fmla="*/ 20192 w 147025"/>
                <a:gd name="connsiteY7" fmla="*/ 85912 h 151094"/>
                <a:gd name="connsiteX8" fmla="*/ 20192 w 147025"/>
                <a:gd name="connsiteY8" fmla="*/ 64184 h 151094"/>
                <a:gd name="connsiteX9" fmla="*/ 135893 w 147025"/>
                <a:gd name="connsiteY9" fmla="*/ 64184 h 151094"/>
                <a:gd name="connsiteX10" fmla="*/ 146949 w 147025"/>
                <a:gd name="connsiteY10" fmla="*/ 23877 h 151094"/>
                <a:gd name="connsiteX11" fmla="*/ 81690 w 147025"/>
                <a:gd name="connsiteY11" fmla="*/ 23877 h 151094"/>
                <a:gd name="connsiteX12" fmla="*/ 81690 w 147025"/>
                <a:gd name="connsiteY12" fmla="*/ 41152 h 151094"/>
                <a:gd name="connsiteX13" fmla="*/ 139425 w 147025"/>
                <a:gd name="connsiteY13" fmla="*/ 41152 h 151094"/>
                <a:gd name="connsiteX14" fmla="*/ 139425 w 147025"/>
                <a:gd name="connsiteY14" fmla="*/ 50672 h 151094"/>
                <a:gd name="connsiteX15" fmla="*/ 16430 w 147025"/>
                <a:gd name="connsiteY15" fmla="*/ 50672 h 151094"/>
                <a:gd name="connsiteX16" fmla="*/ 16430 w 147025"/>
                <a:gd name="connsiteY16" fmla="*/ 41152 h 151094"/>
                <a:gd name="connsiteX17" fmla="*/ 70787 w 147025"/>
                <a:gd name="connsiteY17" fmla="*/ 41152 h 151094"/>
                <a:gd name="connsiteX18" fmla="*/ 70787 w 147025"/>
                <a:gd name="connsiteY18" fmla="*/ 23877 h 151094"/>
                <a:gd name="connsiteX19" fmla="*/ 6603 w 147025"/>
                <a:gd name="connsiteY19" fmla="*/ 23877 h 151094"/>
                <a:gd name="connsiteX20" fmla="*/ 6603 w 147025"/>
                <a:gd name="connsiteY20" fmla="*/ 14357 h 151094"/>
                <a:gd name="connsiteX21" fmla="*/ 70787 w 147025"/>
                <a:gd name="connsiteY21" fmla="*/ 14357 h 151094"/>
                <a:gd name="connsiteX22" fmla="*/ 70787 w 147025"/>
                <a:gd name="connsiteY22" fmla="*/ 0 h 151094"/>
                <a:gd name="connsiteX23" fmla="*/ 84837 w 147025"/>
                <a:gd name="connsiteY23" fmla="*/ 998 h 151094"/>
                <a:gd name="connsiteX24" fmla="*/ 81766 w 147025"/>
                <a:gd name="connsiteY24" fmla="*/ 3224 h 151094"/>
                <a:gd name="connsiteX25" fmla="*/ 81766 w 147025"/>
                <a:gd name="connsiteY25" fmla="*/ 14357 h 151094"/>
                <a:gd name="connsiteX26" fmla="*/ 147026 w 147025"/>
                <a:gd name="connsiteY26" fmla="*/ 14357 h 151094"/>
                <a:gd name="connsiteX27" fmla="*/ 147026 w 147025"/>
                <a:gd name="connsiteY27" fmla="*/ 23877 h 151094"/>
                <a:gd name="connsiteX28" fmla="*/ 70864 w 147025"/>
                <a:gd name="connsiteY28" fmla="*/ 73551 h 151094"/>
                <a:gd name="connsiteX29" fmla="*/ 30864 w 147025"/>
                <a:gd name="connsiteY29" fmla="*/ 73551 h 151094"/>
                <a:gd name="connsiteX30" fmla="*/ 30864 w 147025"/>
                <a:gd name="connsiteY30" fmla="*/ 86142 h 151094"/>
                <a:gd name="connsiteX31" fmla="*/ 30250 w 147025"/>
                <a:gd name="connsiteY31" fmla="*/ 100192 h 151094"/>
                <a:gd name="connsiteX32" fmla="*/ 70864 w 147025"/>
                <a:gd name="connsiteY32" fmla="*/ 100192 h 151094"/>
                <a:gd name="connsiteX33" fmla="*/ 70864 w 147025"/>
                <a:gd name="connsiteY33" fmla="*/ 73551 h 151094"/>
                <a:gd name="connsiteX34" fmla="*/ 125068 w 147025"/>
                <a:gd name="connsiteY34" fmla="*/ 100116 h 151094"/>
                <a:gd name="connsiteX35" fmla="*/ 125068 w 147025"/>
                <a:gd name="connsiteY35" fmla="*/ 73551 h 151094"/>
                <a:gd name="connsiteX36" fmla="*/ 81536 w 147025"/>
                <a:gd name="connsiteY36" fmla="*/ 73551 h 151094"/>
                <a:gd name="connsiteX37" fmla="*/ 81536 w 147025"/>
                <a:gd name="connsiteY37" fmla="*/ 100116 h 151094"/>
                <a:gd name="connsiteX38" fmla="*/ 125068 w 147025"/>
                <a:gd name="connsiteY38" fmla="*/ 100116 h 1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7025" h="151094">
                  <a:moveTo>
                    <a:pt x="135893" y="64184"/>
                  </a:moveTo>
                  <a:lnTo>
                    <a:pt x="135893" y="117851"/>
                  </a:lnTo>
                  <a:lnTo>
                    <a:pt x="125068" y="117851"/>
                  </a:lnTo>
                  <a:lnTo>
                    <a:pt x="125068" y="109636"/>
                  </a:lnTo>
                  <a:lnTo>
                    <a:pt x="28868" y="109636"/>
                  </a:lnTo>
                  <a:cubicBezTo>
                    <a:pt x="26257" y="124146"/>
                    <a:pt x="20346" y="139271"/>
                    <a:pt x="8215" y="151095"/>
                  </a:cubicBezTo>
                  <a:cubicBezTo>
                    <a:pt x="6603" y="148868"/>
                    <a:pt x="2226" y="145106"/>
                    <a:pt x="0" y="143494"/>
                  </a:cubicBezTo>
                  <a:cubicBezTo>
                    <a:pt x="17581" y="126603"/>
                    <a:pt x="20192" y="103187"/>
                    <a:pt x="20192" y="85912"/>
                  </a:cubicBezTo>
                  <a:lnTo>
                    <a:pt x="20192" y="64184"/>
                  </a:lnTo>
                  <a:lnTo>
                    <a:pt x="135893" y="64184"/>
                  </a:lnTo>
                  <a:close/>
                  <a:moveTo>
                    <a:pt x="146949" y="23877"/>
                  </a:moveTo>
                  <a:lnTo>
                    <a:pt x="81690" y="23877"/>
                  </a:lnTo>
                  <a:lnTo>
                    <a:pt x="81690" y="41152"/>
                  </a:lnTo>
                  <a:lnTo>
                    <a:pt x="139425" y="41152"/>
                  </a:lnTo>
                  <a:lnTo>
                    <a:pt x="139425" y="50672"/>
                  </a:lnTo>
                  <a:lnTo>
                    <a:pt x="16430" y="50672"/>
                  </a:lnTo>
                  <a:lnTo>
                    <a:pt x="16430" y="41152"/>
                  </a:lnTo>
                  <a:lnTo>
                    <a:pt x="70787" y="41152"/>
                  </a:lnTo>
                  <a:lnTo>
                    <a:pt x="70787" y="23877"/>
                  </a:lnTo>
                  <a:lnTo>
                    <a:pt x="6603" y="23877"/>
                  </a:lnTo>
                  <a:lnTo>
                    <a:pt x="6603" y="14357"/>
                  </a:lnTo>
                  <a:lnTo>
                    <a:pt x="70787" y="14357"/>
                  </a:lnTo>
                  <a:lnTo>
                    <a:pt x="70787" y="0"/>
                  </a:lnTo>
                  <a:lnTo>
                    <a:pt x="84837" y="998"/>
                  </a:lnTo>
                  <a:cubicBezTo>
                    <a:pt x="84683" y="2150"/>
                    <a:pt x="83839" y="2917"/>
                    <a:pt x="81766" y="3224"/>
                  </a:cubicBezTo>
                  <a:lnTo>
                    <a:pt x="81766" y="14357"/>
                  </a:lnTo>
                  <a:lnTo>
                    <a:pt x="147026" y="14357"/>
                  </a:lnTo>
                  <a:lnTo>
                    <a:pt x="147026" y="23877"/>
                  </a:lnTo>
                  <a:close/>
                  <a:moveTo>
                    <a:pt x="70864" y="73551"/>
                  </a:moveTo>
                  <a:lnTo>
                    <a:pt x="30864" y="73551"/>
                  </a:lnTo>
                  <a:lnTo>
                    <a:pt x="30864" y="86142"/>
                  </a:lnTo>
                  <a:cubicBezTo>
                    <a:pt x="30864" y="90519"/>
                    <a:pt x="30710" y="95202"/>
                    <a:pt x="30250" y="100192"/>
                  </a:cubicBezTo>
                  <a:lnTo>
                    <a:pt x="70864" y="100192"/>
                  </a:lnTo>
                  <a:lnTo>
                    <a:pt x="70864" y="73551"/>
                  </a:lnTo>
                  <a:close/>
                  <a:moveTo>
                    <a:pt x="125068" y="100116"/>
                  </a:moveTo>
                  <a:lnTo>
                    <a:pt x="125068" y="73551"/>
                  </a:lnTo>
                  <a:lnTo>
                    <a:pt x="81536" y="73551"/>
                  </a:lnTo>
                  <a:lnTo>
                    <a:pt x="81536" y="100116"/>
                  </a:lnTo>
                  <a:lnTo>
                    <a:pt x="125068" y="10011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CDC53FEC-6DE9-4257-A123-B218113C5702}"/>
                </a:ext>
              </a:extLst>
            </p:cNvPr>
            <p:cNvSpPr/>
            <p:nvPr/>
          </p:nvSpPr>
          <p:spPr>
            <a:xfrm>
              <a:off x="5029353" y="3774951"/>
              <a:ext cx="139271" cy="126910"/>
            </a:xfrm>
            <a:custGeom>
              <a:avLst/>
              <a:gdLst>
                <a:gd name="connsiteX0" fmla="*/ 79156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0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156 w 139271"/>
                <a:gd name="connsiteY11" fmla="*/ 13666 h 126910"/>
                <a:gd name="connsiteX12" fmla="*/ 63647 w 139271"/>
                <a:gd name="connsiteY12" fmla="*/ 11593 h 126910"/>
                <a:gd name="connsiteX13" fmla="*/ 10902 w 139271"/>
                <a:gd name="connsiteY13" fmla="*/ 70787 h 126910"/>
                <a:gd name="connsiteX14" fmla="*/ 26027 w 139271"/>
                <a:gd name="connsiteY14" fmla="*/ 98810 h 126910"/>
                <a:gd name="connsiteX15" fmla="*/ 63647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156" y="13666"/>
                  </a:moveTo>
                  <a:cubicBezTo>
                    <a:pt x="78542" y="15125"/>
                    <a:pt x="77236" y="16276"/>
                    <a:pt x="75087" y="16276"/>
                  </a:cubicBezTo>
                  <a:cubicBezTo>
                    <a:pt x="69252" y="66411"/>
                    <a:pt x="52514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399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0"/>
                  </a:cubicBezTo>
                  <a:cubicBezTo>
                    <a:pt x="76545" y="124300"/>
                    <a:pt x="73781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327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156" y="13666"/>
                  </a:lnTo>
                  <a:close/>
                  <a:moveTo>
                    <a:pt x="63647" y="11593"/>
                  </a:moveTo>
                  <a:cubicBezTo>
                    <a:pt x="31094" y="15662"/>
                    <a:pt x="10902" y="42534"/>
                    <a:pt x="10902" y="70787"/>
                  </a:cubicBezTo>
                  <a:cubicBezTo>
                    <a:pt x="10902" y="88062"/>
                    <a:pt x="18273" y="98810"/>
                    <a:pt x="26027" y="98810"/>
                  </a:cubicBezTo>
                  <a:cubicBezTo>
                    <a:pt x="45605" y="98810"/>
                    <a:pt x="59655" y="55739"/>
                    <a:pt x="63647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C377D675-0BD8-49F0-BC4F-7315703782F6}"/>
                </a:ext>
              </a:extLst>
            </p:cNvPr>
            <p:cNvSpPr/>
            <p:nvPr/>
          </p:nvSpPr>
          <p:spPr>
            <a:xfrm>
              <a:off x="5184747" y="3771496"/>
              <a:ext cx="151862" cy="137659"/>
            </a:xfrm>
            <a:custGeom>
              <a:avLst/>
              <a:gdLst>
                <a:gd name="connsiteX0" fmla="*/ 68561 w 151862"/>
                <a:gd name="connsiteY0" fmla="*/ 2457 h 137659"/>
                <a:gd name="connsiteX1" fmla="*/ 67256 w 151862"/>
                <a:gd name="connsiteY1" fmla="*/ 4376 h 137659"/>
                <a:gd name="connsiteX2" fmla="*/ 52899 w 151862"/>
                <a:gd name="connsiteY2" fmla="*/ 70020 h 137659"/>
                <a:gd name="connsiteX3" fmla="*/ 73858 w 151862"/>
                <a:gd name="connsiteY3" fmla="*/ 97736 h 137659"/>
                <a:gd name="connsiteX4" fmla="*/ 65183 w 151862"/>
                <a:gd name="connsiteY4" fmla="*/ 105797 h 137659"/>
                <a:gd name="connsiteX5" fmla="*/ 48215 w 151862"/>
                <a:gd name="connsiteY5" fmla="*/ 81766 h 137659"/>
                <a:gd name="connsiteX6" fmla="*/ 8061 w 151862"/>
                <a:gd name="connsiteY6" fmla="*/ 137506 h 137659"/>
                <a:gd name="connsiteX7" fmla="*/ 0 w 151862"/>
                <a:gd name="connsiteY7" fmla="*/ 128830 h 137659"/>
                <a:gd name="connsiteX8" fmla="*/ 40154 w 151862"/>
                <a:gd name="connsiteY8" fmla="*/ 72246 h 137659"/>
                <a:gd name="connsiteX9" fmla="*/ 8753 w 151862"/>
                <a:gd name="connsiteY9" fmla="*/ 40998 h 137659"/>
                <a:gd name="connsiteX10" fmla="*/ 16507 w 151862"/>
                <a:gd name="connsiteY10" fmla="*/ 34242 h 137659"/>
                <a:gd name="connsiteX11" fmla="*/ 44530 w 151862"/>
                <a:gd name="connsiteY11" fmla="*/ 60807 h 137659"/>
                <a:gd name="connsiteX12" fmla="*/ 55662 w 151862"/>
                <a:gd name="connsiteY12" fmla="*/ 10825 h 137659"/>
                <a:gd name="connsiteX13" fmla="*/ 3148 w 151862"/>
                <a:gd name="connsiteY13" fmla="*/ 10825 h 137659"/>
                <a:gd name="connsiteX14" fmla="*/ 3148 w 151862"/>
                <a:gd name="connsiteY14" fmla="*/ 537 h 137659"/>
                <a:gd name="connsiteX15" fmla="*/ 59885 w 151862"/>
                <a:gd name="connsiteY15" fmla="*/ 537 h 137659"/>
                <a:gd name="connsiteX16" fmla="*/ 61804 w 151862"/>
                <a:gd name="connsiteY16" fmla="*/ 77 h 137659"/>
                <a:gd name="connsiteX17" fmla="*/ 68561 w 151862"/>
                <a:gd name="connsiteY17" fmla="*/ 2457 h 137659"/>
                <a:gd name="connsiteX18" fmla="*/ 138196 w 151862"/>
                <a:gd name="connsiteY18" fmla="*/ 0 h 137659"/>
                <a:gd name="connsiteX19" fmla="*/ 145106 w 151862"/>
                <a:gd name="connsiteY19" fmla="*/ 2611 h 137659"/>
                <a:gd name="connsiteX20" fmla="*/ 143648 w 151862"/>
                <a:gd name="connsiteY20" fmla="*/ 4530 h 137659"/>
                <a:gd name="connsiteX21" fmla="*/ 115471 w 151862"/>
                <a:gd name="connsiteY21" fmla="*/ 90596 h 137659"/>
                <a:gd name="connsiteX22" fmla="*/ 151863 w 151862"/>
                <a:gd name="connsiteY22" fmla="*/ 128293 h 137659"/>
                <a:gd name="connsiteX23" fmla="*/ 143801 w 151862"/>
                <a:gd name="connsiteY23" fmla="*/ 137659 h 137659"/>
                <a:gd name="connsiteX24" fmla="*/ 108331 w 151862"/>
                <a:gd name="connsiteY24" fmla="*/ 101037 h 137659"/>
                <a:gd name="connsiteX25" fmla="*/ 67025 w 151862"/>
                <a:gd name="connsiteY25" fmla="*/ 137506 h 137659"/>
                <a:gd name="connsiteX26" fmla="*/ 59578 w 151862"/>
                <a:gd name="connsiteY26" fmla="*/ 128139 h 137659"/>
                <a:gd name="connsiteX27" fmla="*/ 102112 w 151862"/>
                <a:gd name="connsiteY27" fmla="*/ 89751 h 137659"/>
                <a:gd name="connsiteX28" fmla="*/ 80998 w 151862"/>
                <a:gd name="connsiteY28" fmla="*/ 13052 h 137659"/>
                <a:gd name="connsiteX29" fmla="*/ 91517 w 151862"/>
                <a:gd name="connsiteY29" fmla="*/ 11440 h 137659"/>
                <a:gd name="connsiteX30" fmla="*/ 109252 w 151862"/>
                <a:gd name="connsiteY30" fmla="*/ 78465 h 137659"/>
                <a:gd name="connsiteX31" fmla="*/ 131671 w 151862"/>
                <a:gd name="connsiteY31" fmla="*/ 10749 h 137659"/>
                <a:gd name="connsiteX32" fmla="*/ 74626 w 151862"/>
                <a:gd name="connsiteY32" fmla="*/ 10749 h 137659"/>
                <a:gd name="connsiteX33" fmla="*/ 74626 w 151862"/>
                <a:gd name="connsiteY33" fmla="*/ 461 h 137659"/>
                <a:gd name="connsiteX34" fmla="*/ 136200 w 151862"/>
                <a:gd name="connsiteY34" fmla="*/ 461 h 137659"/>
                <a:gd name="connsiteX35" fmla="*/ 138196 w 151862"/>
                <a:gd name="connsiteY35" fmla="*/ 0 h 1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1862" h="137659">
                  <a:moveTo>
                    <a:pt x="68561" y="2457"/>
                  </a:moveTo>
                  <a:cubicBezTo>
                    <a:pt x="68254" y="3302"/>
                    <a:pt x="67946" y="4069"/>
                    <a:pt x="67256" y="4376"/>
                  </a:cubicBezTo>
                  <a:cubicBezTo>
                    <a:pt x="64492" y="29175"/>
                    <a:pt x="59655" y="50979"/>
                    <a:pt x="52899" y="70020"/>
                  </a:cubicBezTo>
                  <a:cubicBezTo>
                    <a:pt x="61574" y="79847"/>
                    <a:pt x="69175" y="89674"/>
                    <a:pt x="73858" y="97736"/>
                  </a:cubicBezTo>
                  <a:lnTo>
                    <a:pt x="65183" y="105797"/>
                  </a:lnTo>
                  <a:cubicBezTo>
                    <a:pt x="61344" y="98734"/>
                    <a:pt x="55356" y="90442"/>
                    <a:pt x="48215" y="81766"/>
                  </a:cubicBezTo>
                  <a:cubicBezTo>
                    <a:pt x="37927" y="106104"/>
                    <a:pt x="24185" y="124838"/>
                    <a:pt x="8061" y="137506"/>
                  </a:cubicBezTo>
                  <a:cubicBezTo>
                    <a:pt x="6296" y="134742"/>
                    <a:pt x="2764" y="130749"/>
                    <a:pt x="0" y="128830"/>
                  </a:cubicBezTo>
                  <a:cubicBezTo>
                    <a:pt x="15970" y="117237"/>
                    <a:pt x="29943" y="97736"/>
                    <a:pt x="40154" y="72246"/>
                  </a:cubicBezTo>
                  <a:cubicBezTo>
                    <a:pt x="30480" y="61114"/>
                    <a:pt x="19348" y="50135"/>
                    <a:pt x="8753" y="40998"/>
                  </a:cubicBezTo>
                  <a:lnTo>
                    <a:pt x="16507" y="34242"/>
                  </a:lnTo>
                  <a:cubicBezTo>
                    <a:pt x="25873" y="42150"/>
                    <a:pt x="35547" y="51363"/>
                    <a:pt x="44530" y="60807"/>
                  </a:cubicBezTo>
                  <a:cubicBezTo>
                    <a:pt x="49520" y="45835"/>
                    <a:pt x="53359" y="29021"/>
                    <a:pt x="55662" y="10825"/>
                  </a:cubicBezTo>
                  <a:lnTo>
                    <a:pt x="3148" y="10825"/>
                  </a:lnTo>
                  <a:lnTo>
                    <a:pt x="3148" y="537"/>
                  </a:lnTo>
                  <a:lnTo>
                    <a:pt x="59885" y="537"/>
                  </a:lnTo>
                  <a:lnTo>
                    <a:pt x="61804" y="77"/>
                  </a:lnTo>
                  <a:lnTo>
                    <a:pt x="68561" y="2457"/>
                  </a:lnTo>
                  <a:close/>
                  <a:moveTo>
                    <a:pt x="138196" y="0"/>
                  </a:moveTo>
                  <a:lnTo>
                    <a:pt x="145106" y="2611"/>
                  </a:lnTo>
                  <a:cubicBezTo>
                    <a:pt x="144953" y="3378"/>
                    <a:pt x="144262" y="4069"/>
                    <a:pt x="143648" y="4530"/>
                  </a:cubicBezTo>
                  <a:cubicBezTo>
                    <a:pt x="138964" y="40000"/>
                    <a:pt x="129137" y="68484"/>
                    <a:pt x="115471" y="90596"/>
                  </a:cubicBezTo>
                  <a:cubicBezTo>
                    <a:pt x="124684" y="107026"/>
                    <a:pt x="136431" y="119924"/>
                    <a:pt x="151863" y="128293"/>
                  </a:cubicBezTo>
                  <a:cubicBezTo>
                    <a:pt x="149252" y="130365"/>
                    <a:pt x="145720" y="134742"/>
                    <a:pt x="143801" y="137659"/>
                  </a:cubicBezTo>
                  <a:cubicBezTo>
                    <a:pt x="128983" y="128984"/>
                    <a:pt x="117390" y="116546"/>
                    <a:pt x="108331" y="101037"/>
                  </a:cubicBezTo>
                  <a:cubicBezTo>
                    <a:pt x="96584" y="116853"/>
                    <a:pt x="82534" y="128907"/>
                    <a:pt x="67025" y="137506"/>
                  </a:cubicBezTo>
                  <a:cubicBezTo>
                    <a:pt x="65566" y="134588"/>
                    <a:pt x="62188" y="130289"/>
                    <a:pt x="59578" y="128139"/>
                  </a:cubicBezTo>
                  <a:cubicBezTo>
                    <a:pt x="75701" y="119924"/>
                    <a:pt x="90212" y="107026"/>
                    <a:pt x="102112" y="89751"/>
                  </a:cubicBezTo>
                  <a:cubicBezTo>
                    <a:pt x="91977" y="68331"/>
                    <a:pt x="85528" y="42380"/>
                    <a:pt x="80998" y="13052"/>
                  </a:cubicBezTo>
                  <a:lnTo>
                    <a:pt x="91517" y="11440"/>
                  </a:lnTo>
                  <a:cubicBezTo>
                    <a:pt x="95202" y="36392"/>
                    <a:pt x="100730" y="59348"/>
                    <a:pt x="109252" y="78465"/>
                  </a:cubicBezTo>
                  <a:cubicBezTo>
                    <a:pt x="119770" y="59962"/>
                    <a:pt x="127448" y="37390"/>
                    <a:pt x="131671" y="10749"/>
                  </a:cubicBezTo>
                  <a:lnTo>
                    <a:pt x="74626" y="10749"/>
                  </a:lnTo>
                  <a:lnTo>
                    <a:pt x="74626" y="461"/>
                  </a:lnTo>
                  <a:lnTo>
                    <a:pt x="136200" y="461"/>
                  </a:lnTo>
                  <a:lnTo>
                    <a:pt x="13819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BCCBD691-F613-435B-A2F1-F7B2DF6AD2E1}"/>
                </a:ext>
              </a:extLst>
            </p:cNvPr>
            <p:cNvSpPr/>
            <p:nvPr/>
          </p:nvSpPr>
          <p:spPr>
            <a:xfrm>
              <a:off x="5347282" y="3758828"/>
              <a:ext cx="147332" cy="150710"/>
            </a:xfrm>
            <a:custGeom>
              <a:avLst/>
              <a:gdLst>
                <a:gd name="connsiteX0" fmla="*/ 147333 w 147332"/>
                <a:gd name="connsiteY0" fmla="*/ 39463 h 150710"/>
                <a:gd name="connsiteX1" fmla="*/ 64338 w 147332"/>
                <a:gd name="connsiteY1" fmla="*/ 39463 h 150710"/>
                <a:gd name="connsiteX2" fmla="*/ 61574 w 147332"/>
                <a:gd name="connsiteY2" fmla="*/ 67486 h 150710"/>
                <a:gd name="connsiteX3" fmla="*/ 119156 w 147332"/>
                <a:gd name="connsiteY3" fmla="*/ 67486 h 150710"/>
                <a:gd name="connsiteX4" fmla="*/ 121536 w 147332"/>
                <a:gd name="connsiteY4" fmla="*/ 67179 h 150710"/>
                <a:gd name="connsiteX5" fmla="*/ 127986 w 147332"/>
                <a:gd name="connsiteY5" fmla="*/ 68330 h 150710"/>
                <a:gd name="connsiteX6" fmla="*/ 127371 w 147332"/>
                <a:gd name="connsiteY6" fmla="*/ 71709 h 150710"/>
                <a:gd name="connsiteX7" fmla="*/ 114319 w 147332"/>
                <a:gd name="connsiteY7" fmla="*/ 144722 h 150710"/>
                <a:gd name="connsiteX8" fmla="*/ 95432 w 147332"/>
                <a:gd name="connsiteY8" fmla="*/ 150173 h 150710"/>
                <a:gd name="connsiteX9" fmla="*/ 73475 w 147332"/>
                <a:gd name="connsiteY9" fmla="*/ 149406 h 150710"/>
                <a:gd name="connsiteX10" fmla="*/ 69636 w 147332"/>
                <a:gd name="connsiteY10" fmla="*/ 138734 h 150710"/>
                <a:gd name="connsiteX11" fmla="*/ 97198 w 147332"/>
                <a:gd name="connsiteY11" fmla="*/ 139886 h 150710"/>
                <a:gd name="connsiteX12" fmla="*/ 104953 w 147332"/>
                <a:gd name="connsiteY12" fmla="*/ 138120 h 150710"/>
                <a:gd name="connsiteX13" fmla="*/ 116085 w 147332"/>
                <a:gd name="connsiteY13" fmla="*/ 77851 h 150710"/>
                <a:gd name="connsiteX14" fmla="*/ 59809 w 147332"/>
                <a:gd name="connsiteY14" fmla="*/ 77851 h 150710"/>
                <a:gd name="connsiteX15" fmla="*/ 7754 w 147332"/>
                <a:gd name="connsiteY15" fmla="*/ 150711 h 150710"/>
                <a:gd name="connsiteX16" fmla="*/ 0 w 147332"/>
                <a:gd name="connsiteY16" fmla="*/ 142035 h 150710"/>
                <a:gd name="connsiteX17" fmla="*/ 52515 w 147332"/>
                <a:gd name="connsiteY17" fmla="*/ 39540 h 150710"/>
                <a:gd name="connsiteX18" fmla="*/ 1382 w 147332"/>
                <a:gd name="connsiteY18" fmla="*/ 39540 h 150710"/>
                <a:gd name="connsiteX19" fmla="*/ 1382 w 147332"/>
                <a:gd name="connsiteY19" fmla="*/ 29021 h 150710"/>
                <a:gd name="connsiteX20" fmla="*/ 68100 w 147332"/>
                <a:gd name="connsiteY20" fmla="*/ 29021 h 150710"/>
                <a:gd name="connsiteX21" fmla="*/ 68100 w 147332"/>
                <a:gd name="connsiteY21" fmla="*/ 0 h 150710"/>
                <a:gd name="connsiteX22" fmla="*/ 82457 w 147332"/>
                <a:gd name="connsiteY22" fmla="*/ 998 h 150710"/>
                <a:gd name="connsiteX23" fmla="*/ 79233 w 147332"/>
                <a:gd name="connsiteY23" fmla="*/ 3225 h 150710"/>
                <a:gd name="connsiteX24" fmla="*/ 79233 w 147332"/>
                <a:gd name="connsiteY24" fmla="*/ 29021 h 150710"/>
                <a:gd name="connsiteX25" fmla="*/ 147256 w 147332"/>
                <a:gd name="connsiteY25" fmla="*/ 29021 h 150710"/>
                <a:gd name="connsiteX26" fmla="*/ 147256 w 147332"/>
                <a:gd name="connsiteY26" fmla="*/ 39463 h 15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332" h="150710">
                  <a:moveTo>
                    <a:pt x="147333" y="39463"/>
                  </a:moveTo>
                  <a:lnTo>
                    <a:pt x="64338" y="39463"/>
                  </a:lnTo>
                  <a:cubicBezTo>
                    <a:pt x="63724" y="48522"/>
                    <a:pt x="62879" y="57966"/>
                    <a:pt x="61574" y="67486"/>
                  </a:cubicBezTo>
                  <a:lnTo>
                    <a:pt x="119156" y="67486"/>
                  </a:lnTo>
                  <a:lnTo>
                    <a:pt x="121536" y="67179"/>
                  </a:lnTo>
                  <a:lnTo>
                    <a:pt x="127986" y="68330"/>
                  </a:lnTo>
                  <a:cubicBezTo>
                    <a:pt x="127832" y="69482"/>
                    <a:pt x="127678" y="70787"/>
                    <a:pt x="127371" y="71709"/>
                  </a:cubicBezTo>
                  <a:cubicBezTo>
                    <a:pt x="123993" y="120231"/>
                    <a:pt x="120769" y="138273"/>
                    <a:pt x="114319" y="144722"/>
                  </a:cubicBezTo>
                  <a:cubicBezTo>
                    <a:pt x="109943" y="149406"/>
                    <a:pt x="105644" y="150173"/>
                    <a:pt x="95432" y="150173"/>
                  </a:cubicBezTo>
                  <a:cubicBezTo>
                    <a:pt x="89598" y="150173"/>
                    <a:pt x="81536" y="149867"/>
                    <a:pt x="73475" y="149406"/>
                  </a:cubicBezTo>
                  <a:cubicBezTo>
                    <a:pt x="73168" y="146335"/>
                    <a:pt x="71709" y="141805"/>
                    <a:pt x="69636" y="138734"/>
                  </a:cubicBezTo>
                  <a:cubicBezTo>
                    <a:pt x="81536" y="139886"/>
                    <a:pt x="93129" y="139886"/>
                    <a:pt x="97198" y="139886"/>
                  </a:cubicBezTo>
                  <a:cubicBezTo>
                    <a:pt x="101037" y="139886"/>
                    <a:pt x="103187" y="139732"/>
                    <a:pt x="104953" y="138120"/>
                  </a:cubicBezTo>
                  <a:cubicBezTo>
                    <a:pt x="109943" y="133590"/>
                    <a:pt x="113167" y="117313"/>
                    <a:pt x="116085" y="77851"/>
                  </a:cubicBezTo>
                  <a:lnTo>
                    <a:pt x="59809" y="77851"/>
                  </a:lnTo>
                  <a:cubicBezTo>
                    <a:pt x="54357" y="106565"/>
                    <a:pt x="41613" y="134588"/>
                    <a:pt x="7754" y="150711"/>
                  </a:cubicBezTo>
                  <a:cubicBezTo>
                    <a:pt x="6142" y="147947"/>
                    <a:pt x="2918" y="144108"/>
                    <a:pt x="0" y="142035"/>
                  </a:cubicBezTo>
                  <a:cubicBezTo>
                    <a:pt x="45605" y="121383"/>
                    <a:pt x="50595" y="77851"/>
                    <a:pt x="52515" y="39540"/>
                  </a:cubicBezTo>
                  <a:lnTo>
                    <a:pt x="1382" y="39540"/>
                  </a:lnTo>
                  <a:lnTo>
                    <a:pt x="1382" y="29021"/>
                  </a:lnTo>
                  <a:lnTo>
                    <a:pt x="68100" y="29021"/>
                  </a:lnTo>
                  <a:lnTo>
                    <a:pt x="68100" y="0"/>
                  </a:lnTo>
                  <a:lnTo>
                    <a:pt x="82457" y="998"/>
                  </a:lnTo>
                  <a:cubicBezTo>
                    <a:pt x="82304" y="2150"/>
                    <a:pt x="81306" y="2918"/>
                    <a:pt x="79233" y="3225"/>
                  </a:cubicBezTo>
                  <a:lnTo>
                    <a:pt x="79233" y="29021"/>
                  </a:lnTo>
                  <a:lnTo>
                    <a:pt x="147256" y="29021"/>
                  </a:lnTo>
                  <a:lnTo>
                    <a:pt x="147256" y="3946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3D4EB49F-9D4A-4CFC-A269-7ED6B97DED20}"/>
                </a:ext>
              </a:extLst>
            </p:cNvPr>
            <p:cNvSpPr/>
            <p:nvPr/>
          </p:nvSpPr>
          <p:spPr>
            <a:xfrm>
              <a:off x="5517494" y="3758752"/>
              <a:ext cx="131440" cy="150250"/>
            </a:xfrm>
            <a:custGeom>
              <a:avLst/>
              <a:gdLst>
                <a:gd name="connsiteX0" fmla="*/ 131440 w 131440"/>
                <a:gd name="connsiteY0" fmla="*/ 28868 h 150250"/>
                <a:gd name="connsiteX1" fmla="*/ 131440 w 131440"/>
                <a:gd name="connsiteY1" fmla="*/ 135125 h 150250"/>
                <a:gd name="connsiteX2" fmla="*/ 124146 w 131440"/>
                <a:gd name="connsiteY2" fmla="*/ 148331 h 150250"/>
                <a:gd name="connsiteX3" fmla="*/ 93359 w 131440"/>
                <a:gd name="connsiteY3" fmla="*/ 150250 h 150250"/>
                <a:gd name="connsiteX4" fmla="*/ 89290 w 131440"/>
                <a:gd name="connsiteY4" fmla="*/ 138964 h 150250"/>
                <a:gd name="connsiteX5" fmla="*/ 106257 w 131440"/>
                <a:gd name="connsiteY5" fmla="*/ 139271 h 150250"/>
                <a:gd name="connsiteX6" fmla="*/ 116392 w 131440"/>
                <a:gd name="connsiteY6" fmla="*/ 139118 h 150250"/>
                <a:gd name="connsiteX7" fmla="*/ 120615 w 131440"/>
                <a:gd name="connsiteY7" fmla="*/ 135049 h 150250"/>
                <a:gd name="connsiteX8" fmla="*/ 120615 w 131440"/>
                <a:gd name="connsiteY8" fmla="*/ 39540 h 150250"/>
                <a:gd name="connsiteX9" fmla="*/ 10825 w 131440"/>
                <a:gd name="connsiteY9" fmla="*/ 39540 h 150250"/>
                <a:gd name="connsiteX10" fmla="*/ 10825 w 131440"/>
                <a:gd name="connsiteY10" fmla="*/ 150250 h 150250"/>
                <a:gd name="connsiteX11" fmla="*/ 0 w 131440"/>
                <a:gd name="connsiteY11" fmla="*/ 150250 h 150250"/>
                <a:gd name="connsiteX12" fmla="*/ 0 w 131440"/>
                <a:gd name="connsiteY12" fmla="*/ 28868 h 150250"/>
                <a:gd name="connsiteX13" fmla="*/ 44683 w 131440"/>
                <a:gd name="connsiteY13" fmla="*/ 28868 h 150250"/>
                <a:gd name="connsiteX14" fmla="*/ 55969 w 131440"/>
                <a:gd name="connsiteY14" fmla="*/ 0 h 150250"/>
                <a:gd name="connsiteX15" fmla="*/ 71094 w 131440"/>
                <a:gd name="connsiteY15" fmla="*/ 3378 h 150250"/>
                <a:gd name="connsiteX16" fmla="*/ 67563 w 131440"/>
                <a:gd name="connsiteY16" fmla="*/ 5144 h 150250"/>
                <a:gd name="connsiteX17" fmla="*/ 56737 w 131440"/>
                <a:gd name="connsiteY17" fmla="*/ 28868 h 150250"/>
                <a:gd name="connsiteX18" fmla="*/ 131440 w 131440"/>
                <a:gd name="connsiteY18" fmla="*/ 28868 h 150250"/>
                <a:gd name="connsiteX19" fmla="*/ 97429 w 131440"/>
                <a:gd name="connsiteY19" fmla="*/ 115931 h 150250"/>
                <a:gd name="connsiteX20" fmla="*/ 43455 w 131440"/>
                <a:gd name="connsiteY20" fmla="*/ 115931 h 150250"/>
                <a:gd name="connsiteX21" fmla="*/ 43455 w 131440"/>
                <a:gd name="connsiteY21" fmla="*/ 127832 h 150250"/>
                <a:gd name="connsiteX22" fmla="*/ 33397 w 131440"/>
                <a:gd name="connsiteY22" fmla="*/ 127832 h 150250"/>
                <a:gd name="connsiteX23" fmla="*/ 33397 w 131440"/>
                <a:gd name="connsiteY23" fmla="*/ 62188 h 150250"/>
                <a:gd name="connsiteX24" fmla="*/ 97429 w 131440"/>
                <a:gd name="connsiteY24" fmla="*/ 62188 h 150250"/>
                <a:gd name="connsiteX25" fmla="*/ 97429 w 131440"/>
                <a:gd name="connsiteY25" fmla="*/ 115931 h 150250"/>
                <a:gd name="connsiteX26" fmla="*/ 87294 w 131440"/>
                <a:gd name="connsiteY26" fmla="*/ 72092 h 150250"/>
                <a:gd name="connsiteX27" fmla="*/ 43455 w 131440"/>
                <a:gd name="connsiteY27" fmla="*/ 72092 h 150250"/>
                <a:gd name="connsiteX28" fmla="*/ 43455 w 131440"/>
                <a:gd name="connsiteY28" fmla="*/ 106104 h 150250"/>
                <a:gd name="connsiteX29" fmla="*/ 87294 w 131440"/>
                <a:gd name="connsiteY29" fmla="*/ 106104 h 150250"/>
                <a:gd name="connsiteX30" fmla="*/ 87294 w 131440"/>
                <a:gd name="connsiteY30" fmla="*/ 72092 h 1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440" h="150250">
                  <a:moveTo>
                    <a:pt x="131440" y="28868"/>
                  </a:moveTo>
                  <a:lnTo>
                    <a:pt x="131440" y="135125"/>
                  </a:lnTo>
                  <a:cubicBezTo>
                    <a:pt x="131440" y="142726"/>
                    <a:pt x="129674" y="146411"/>
                    <a:pt x="124146" y="148331"/>
                  </a:cubicBezTo>
                  <a:cubicBezTo>
                    <a:pt x="118542" y="150097"/>
                    <a:pt x="108331" y="150250"/>
                    <a:pt x="93359" y="150250"/>
                  </a:cubicBezTo>
                  <a:cubicBezTo>
                    <a:pt x="92745" y="147026"/>
                    <a:pt x="91133" y="142035"/>
                    <a:pt x="89290" y="138964"/>
                  </a:cubicBezTo>
                  <a:cubicBezTo>
                    <a:pt x="95586" y="139118"/>
                    <a:pt x="101421" y="139271"/>
                    <a:pt x="106257" y="139271"/>
                  </a:cubicBezTo>
                  <a:cubicBezTo>
                    <a:pt x="111094" y="139271"/>
                    <a:pt x="114779" y="139118"/>
                    <a:pt x="116392" y="139118"/>
                  </a:cubicBezTo>
                  <a:cubicBezTo>
                    <a:pt x="119616" y="139118"/>
                    <a:pt x="120615" y="138120"/>
                    <a:pt x="120615" y="135049"/>
                  </a:cubicBezTo>
                  <a:lnTo>
                    <a:pt x="120615" y="39540"/>
                  </a:lnTo>
                  <a:lnTo>
                    <a:pt x="10825" y="39540"/>
                  </a:lnTo>
                  <a:lnTo>
                    <a:pt x="10825" y="150250"/>
                  </a:lnTo>
                  <a:lnTo>
                    <a:pt x="0" y="150250"/>
                  </a:lnTo>
                  <a:lnTo>
                    <a:pt x="0" y="28868"/>
                  </a:lnTo>
                  <a:lnTo>
                    <a:pt x="44683" y="28868"/>
                  </a:lnTo>
                  <a:cubicBezTo>
                    <a:pt x="49059" y="20192"/>
                    <a:pt x="53359" y="8369"/>
                    <a:pt x="55969" y="0"/>
                  </a:cubicBezTo>
                  <a:lnTo>
                    <a:pt x="71094" y="3378"/>
                  </a:lnTo>
                  <a:cubicBezTo>
                    <a:pt x="70633" y="4530"/>
                    <a:pt x="69482" y="5144"/>
                    <a:pt x="67563" y="5144"/>
                  </a:cubicBezTo>
                  <a:cubicBezTo>
                    <a:pt x="64799" y="12054"/>
                    <a:pt x="60806" y="21113"/>
                    <a:pt x="56737" y="28868"/>
                  </a:cubicBezTo>
                  <a:lnTo>
                    <a:pt x="131440" y="28868"/>
                  </a:lnTo>
                  <a:close/>
                  <a:moveTo>
                    <a:pt x="97429" y="115931"/>
                  </a:moveTo>
                  <a:lnTo>
                    <a:pt x="43455" y="115931"/>
                  </a:lnTo>
                  <a:lnTo>
                    <a:pt x="43455" y="127832"/>
                  </a:lnTo>
                  <a:lnTo>
                    <a:pt x="33397" y="127832"/>
                  </a:lnTo>
                  <a:lnTo>
                    <a:pt x="33397" y="62188"/>
                  </a:lnTo>
                  <a:lnTo>
                    <a:pt x="97429" y="62188"/>
                  </a:lnTo>
                  <a:lnTo>
                    <a:pt x="97429" y="115931"/>
                  </a:lnTo>
                  <a:close/>
                  <a:moveTo>
                    <a:pt x="87294" y="72092"/>
                  </a:moveTo>
                  <a:lnTo>
                    <a:pt x="43455" y="72092"/>
                  </a:lnTo>
                  <a:lnTo>
                    <a:pt x="43455" y="106104"/>
                  </a:lnTo>
                  <a:lnTo>
                    <a:pt x="87294" y="106104"/>
                  </a:lnTo>
                  <a:lnTo>
                    <a:pt x="87294" y="720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37478CAA-FB48-446E-B80A-4C39442BA630}"/>
                </a:ext>
              </a:extLst>
            </p:cNvPr>
            <p:cNvSpPr/>
            <p:nvPr/>
          </p:nvSpPr>
          <p:spPr>
            <a:xfrm>
              <a:off x="5667360" y="3762974"/>
              <a:ext cx="153551" cy="145643"/>
            </a:xfrm>
            <a:custGeom>
              <a:avLst/>
              <a:gdLst>
                <a:gd name="connsiteX0" fmla="*/ 36852 w 153551"/>
                <a:gd name="connsiteY0" fmla="*/ 60807 h 145643"/>
                <a:gd name="connsiteX1" fmla="*/ 36852 w 153551"/>
                <a:gd name="connsiteY1" fmla="*/ 113858 h 145643"/>
                <a:gd name="connsiteX2" fmla="*/ 102803 w 153551"/>
                <a:gd name="connsiteY2" fmla="*/ 133052 h 145643"/>
                <a:gd name="connsiteX3" fmla="*/ 153552 w 153551"/>
                <a:gd name="connsiteY3" fmla="*/ 131901 h 145643"/>
                <a:gd name="connsiteX4" fmla="*/ 150020 w 153551"/>
                <a:gd name="connsiteY4" fmla="*/ 142573 h 145643"/>
                <a:gd name="connsiteX5" fmla="*/ 105567 w 153551"/>
                <a:gd name="connsiteY5" fmla="*/ 143187 h 145643"/>
                <a:gd name="connsiteX6" fmla="*/ 32246 w 153551"/>
                <a:gd name="connsiteY6" fmla="*/ 123072 h 145643"/>
                <a:gd name="connsiteX7" fmla="*/ 7601 w 153551"/>
                <a:gd name="connsiteY7" fmla="*/ 143033 h 145643"/>
                <a:gd name="connsiteX8" fmla="*/ 6142 w 153551"/>
                <a:gd name="connsiteY8" fmla="*/ 145644 h 145643"/>
                <a:gd name="connsiteX9" fmla="*/ 0 w 153551"/>
                <a:gd name="connsiteY9" fmla="*/ 134051 h 145643"/>
                <a:gd name="connsiteX10" fmla="*/ 26411 w 153551"/>
                <a:gd name="connsiteY10" fmla="*/ 114703 h 145643"/>
                <a:gd name="connsiteX11" fmla="*/ 26411 w 153551"/>
                <a:gd name="connsiteY11" fmla="*/ 71171 h 145643"/>
                <a:gd name="connsiteX12" fmla="*/ 2073 w 153551"/>
                <a:gd name="connsiteY12" fmla="*/ 71171 h 145643"/>
                <a:gd name="connsiteX13" fmla="*/ 2073 w 153551"/>
                <a:gd name="connsiteY13" fmla="*/ 60883 h 145643"/>
                <a:gd name="connsiteX14" fmla="*/ 36852 w 153551"/>
                <a:gd name="connsiteY14" fmla="*/ 60883 h 145643"/>
                <a:gd name="connsiteX15" fmla="*/ 12514 w 153551"/>
                <a:gd name="connsiteY15" fmla="*/ 0 h 145643"/>
                <a:gd name="connsiteX16" fmla="*/ 40230 w 153551"/>
                <a:gd name="connsiteY16" fmla="*/ 26795 h 145643"/>
                <a:gd name="connsiteX17" fmla="*/ 32169 w 153551"/>
                <a:gd name="connsiteY17" fmla="*/ 34242 h 145643"/>
                <a:gd name="connsiteX18" fmla="*/ 4760 w 153551"/>
                <a:gd name="connsiteY18" fmla="*/ 6679 h 145643"/>
                <a:gd name="connsiteX19" fmla="*/ 12514 w 153551"/>
                <a:gd name="connsiteY19" fmla="*/ 0 h 145643"/>
                <a:gd name="connsiteX20" fmla="*/ 103110 w 153551"/>
                <a:gd name="connsiteY20" fmla="*/ 37236 h 145643"/>
                <a:gd name="connsiteX21" fmla="*/ 70096 w 153551"/>
                <a:gd name="connsiteY21" fmla="*/ 22879 h 145643"/>
                <a:gd name="connsiteX22" fmla="*/ 77160 w 153551"/>
                <a:gd name="connsiteY22" fmla="*/ 16584 h 145643"/>
                <a:gd name="connsiteX23" fmla="*/ 100346 w 153551"/>
                <a:gd name="connsiteY23" fmla="*/ 25950 h 145643"/>
                <a:gd name="connsiteX24" fmla="*/ 124838 w 153551"/>
                <a:gd name="connsiteY24" fmla="*/ 12054 h 145643"/>
                <a:gd name="connsiteX25" fmla="*/ 54204 w 153551"/>
                <a:gd name="connsiteY25" fmla="*/ 12054 h 145643"/>
                <a:gd name="connsiteX26" fmla="*/ 54204 w 153551"/>
                <a:gd name="connsiteY26" fmla="*/ 3148 h 145643"/>
                <a:gd name="connsiteX27" fmla="*/ 135970 w 153551"/>
                <a:gd name="connsiteY27" fmla="*/ 3148 h 145643"/>
                <a:gd name="connsiteX28" fmla="*/ 137736 w 153551"/>
                <a:gd name="connsiteY28" fmla="*/ 2687 h 145643"/>
                <a:gd name="connsiteX29" fmla="*/ 145951 w 153551"/>
                <a:gd name="connsiteY29" fmla="*/ 7985 h 145643"/>
                <a:gd name="connsiteX30" fmla="*/ 143341 w 153551"/>
                <a:gd name="connsiteY30" fmla="*/ 9290 h 145643"/>
                <a:gd name="connsiteX31" fmla="*/ 110327 w 153551"/>
                <a:gd name="connsiteY31" fmla="*/ 30403 h 145643"/>
                <a:gd name="connsiteX32" fmla="*/ 123533 w 153551"/>
                <a:gd name="connsiteY32" fmla="*/ 37159 h 145643"/>
                <a:gd name="connsiteX33" fmla="*/ 144338 w 153551"/>
                <a:gd name="connsiteY33" fmla="*/ 37159 h 145643"/>
                <a:gd name="connsiteX34" fmla="*/ 144338 w 153551"/>
                <a:gd name="connsiteY34" fmla="*/ 110481 h 145643"/>
                <a:gd name="connsiteX35" fmla="*/ 116930 w 153551"/>
                <a:gd name="connsiteY35" fmla="*/ 122227 h 145643"/>
                <a:gd name="connsiteX36" fmla="*/ 113859 w 153551"/>
                <a:gd name="connsiteY36" fmla="*/ 113014 h 145643"/>
                <a:gd name="connsiteX37" fmla="*/ 126296 w 153551"/>
                <a:gd name="connsiteY37" fmla="*/ 113321 h 145643"/>
                <a:gd name="connsiteX38" fmla="*/ 134051 w 153551"/>
                <a:gd name="connsiteY38" fmla="*/ 110404 h 145643"/>
                <a:gd name="connsiteX39" fmla="*/ 134051 w 153551"/>
                <a:gd name="connsiteY39" fmla="*/ 93974 h 145643"/>
                <a:gd name="connsiteX40" fmla="*/ 103724 w 153551"/>
                <a:gd name="connsiteY40" fmla="*/ 93974 h 145643"/>
                <a:gd name="connsiteX41" fmla="*/ 103724 w 153551"/>
                <a:gd name="connsiteY41" fmla="*/ 121229 h 145643"/>
                <a:gd name="connsiteX42" fmla="*/ 93897 w 153551"/>
                <a:gd name="connsiteY42" fmla="*/ 121229 h 145643"/>
                <a:gd name="connsiteX43" fmla="*/ 93897 w 153551"/>
                <a:gd name="connsiteY43" fmla="*/ 93974 h 145643"/>
                <a:gd name="connsiteX44" fmla="*/ 64722 w 153551"/>
                <a:gd name="connsiteY44" fmla="*/ 93974 h 145643"/>
                <a:gd name="connsiteX45" fmla="*/ 64722 w 153551"/>
                <a:gd name="connsiteY45" fmla="*/ 121843 h 145643"/>
                <a:gd name="connsiteX46" fmla="*/ 54434 w 153551"/>
                <a:gd name="connsiteY46" fmla="*/ 121843 h 145643"/>
                <a:gd name="connsiteX47" fmla="*/ 54434 w 153551"/>
                <a:gd name="connsiteY47" fmla="*/ 37083 h 145643"/>
                <a:gd name="connsiteX48" fmla="*/ 103110 w 153551"/>
                <a:gd name="connsiteY48" fmla="*/ 37083 h 145643"/>
                <a:gd name="connsiteX49" fmla="*/ 93974 w 153551"/>
                <a:gd name="connsiteY49" fmla="*/ 45989 h 145643"/>
                <a:gd name="connsiteX50" fmla="*/ 64799 w 153551"/>
                <a:gd name="connsiteY50" fmla="*/ 45989 h 145643"/>
                <a:gd name="connsiteX51" fmla="*/ 64799 w 153551"/>
                <a:gd name="connsiteY51" fmla="*/ 61267 h 145643"/>
                <a:gd name="connsiteX52" fmla="*/ 93974 w 153551"/>
                <a:gd name="connsiteY52" fmla="*/ 61267 h 145643"/>
                <a:gd name="connsiteX53" fmla="*/ 93974 w 153551"/>
                <a:gd name="connsiteY53" fmla="*/ 45989 h 145643"/>
                <a:gd name="connsiteX54" fmla="*/ 64799 w 153551"/>
                <a:gd name="connsiteY54" fmla="*/ 85605 h 145643"/>
                <a:gd name="connsiteX55" fmla="*/ 93974 w 153551"/>
                <a:gd name="connsiteY55" fmla="*/ 85605 h 145643"/>
                <a:gd name="connsiteX56" fmla="*/ 93974 w 153551"/>
                <a:gd name="connsiteY56" fmla="*/ 69636 h 145643"/>
                <a:gd name="connsiteX57" fmla="*/ 64799 w 153551"/>
                <a:gd name="connsiteY57" fmla="*/ 69636 h 145643"/>
                <a:gd name="connsiteX58" fmla="*/ 64799 w 153551"/>
                <a:gd name="connsiteY58" fmla="*/ 85605 h 145643"/>
                <a:gd name="connsiteX59" fmla="*/ 134051 w 153551"/>
                <a:gd name="connsiteY59" fmla="*/ 61267 h 145643"/>
                <a:gd name="connsiteX60" fmla="*/ 134051 w 153551"/>
                <a:gd name="connsiteY60" fmla="*/ 45989 h 145643"/>
                <a:gd name="connsiteX61" fmla="*/ 103724 w 153551"/>
                <a:gd name="connsiteY61" fmla="*/ 45989 h 145643"/>
                <a:gd name="connsiteX62" fmla="*/ 103724 w 153551"/>
                <a:gd name="connsiteY62" fmla="*/ 61267 h 145643"/>
                <a:gd name="connsiteX63" fmla="*/ 134051 w 153551"/>
                <a:gd name="connsiteY63" fmla="*/ 61267 h 145643"/>
                <a:gd name="connsiteX64" fmla="*/ 103801 w 153551"/>
                <a:gd name="connsiteY64" fmla="*/ 85605 h 145643"/>
                <a:gd name="connsiteX65" fmla="*/ 134128 w 153551"/>
                <a:gd name="connsiteY65" fmla="*/ 85605 h 145643"/>
                <a:gd name="connsiteX66" fmla="*/ 134128 w 153551"/>
                <a:gd name="connsiteY66" fmla="*/ 69636 h 145643"/>
                <a:gd name="connsiteX67" fmla="*/ 103801 w 153551"/>
                <a:gd name="connsiteY67" fmla="*/ 69636 h 145643"/>
                <a:gd name="connsiteX68" fmla="*/ 103801 w 153551"/>
                <a:gd name="connsiteY68" fmla="*/ 85605 h 14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3551" h="145643">
                  <a:moveTo>
                    <a:pt x="36852" y="60807"/>
                  </a:moveTo>
                  <a:lnTo>
                    <a:pt x="36852" y="113858"/>
                  </a:lnTo>
                  <a:cubicBezTo>
                    <a:pt x="49290" y="133052"/>
                    <a:pt x="72169" y="133052"/>
                    <a:pt x="102803" y="133052"/>
                  </a:cubicBezTo>
                  <a:cubicBezTo>
                    <a:pt x="120384" y="133052"/>
                    <a:pt x="141037" y="132745"/>
                    <a:pt x="153552" y="131901"/>
                  </a:cubicBezTo>
                  <a:cubicBezTo>
                    <a:pt x="152247" y="134358"/>
                    <a:pt x="150634" y="139348"/>
                    <a:pt x="150020" y="142573"/>
                  </a:cubicBezTo>
                  <a:cubicBezTo>
                    <a:pt x="139041" y="142880"/>
                    <a:pt x="121613" y="143187"/>
                    <a:pt x="105567" y="143187"/>
                  </a:cubicBezTo>
                  <a:cubicBezTo>
                    <a:pt x="70250" y="143187"/>
                    <a:pt x="48215" y="143187"/>
                    <a:pt x="32246" y="123072"/>
                  </a:cubicBezTo>
                  <a:cubicBezTo>
                    <a:pt x="23724" y="130519"/>
                    <a:pt x="14818" y="137582"/>
                    <a:pt x="7601" y="143033"/>
                  </a:cubicBezTo>
                  <a:cubicBezTo>
                    <a:pt x="7601" y="144492"/>
                    <a:pt x="7294" y="145106"/>
                    <a:pt x="6142" y="145644"/>
                  </a:cubicBezTo>
                  <a:lnTo>
                    <a:pt x="0" y="134051"/>
                  </a:lnTo>
                  <a:cubicBezTo>
                    <a:pt x="7908" y="128907"/>
                    <a:pt x="17735" y="121766"/>
                    <a:pt x="26411" y="114703"/>
                  </a:cubicBezTo>
                  <a:lnTo>
                    <a:pt x="26411" y="71171"/>
                  </a:lnTo>
                  <a:lnTo>
                    <a:pt x="2073" y="71171"/>
                  </a:lnTo>
                  <a:lnTo>
                    <a:pt x="2073" y="60883"/>
                  </a:lnTo>
                  <a:lnTo>
                    <a:pt x="36852" y="60883"/>
                  </a:lnTo>
                  <a:close/>
                  <a:moveTo>
                    <a:pt x="12514" y="0"/>
                  </a:moveTo>
                  <a:cubicBezTo>
                    <a:pt x="23033" y="7447"/>
                    <a:pt x="35087" y="18580"/>
                    <a:pt x="40230" y="26795"/>
                  </a:cubicBezTo>
                  <a:lnTo>
                    <a:pt x="32169" y="34242"/>
                  </a:lnTo>
                  <a:cubicBezTo>
                    <a:pt x="27025" y="26027"/>
                    <a:pt x="15278" y="14434"/>
                    <a:pt x="4760" y="6679"/>
                  </a:cubicBezTo>
                  <a:lnTo>
                    <a:pt x="12514" y="0"/>
                  </a:lnTo>
                  <a:close/>
                  <a:moveTo>
                    <a:pt x="103110" y="37236"/>
                  </a:moveTo>
                  <a:cubicBezTo>
                    <a:pt x="92976" y="32246"/>
                    <a:pt x="80538" y="26718"/>
                    <a:pt x="70096" y="22879"/>
                  </a:cubicBezTo>
                  <a:lnTo>
                    <a:pt x="77160" y="16584"/>
                  </a:lnTo>
                  <a:cubicBezTo>
                    <a:pt x="84223" y="19194"/>
                    <a:pt x="92438" y="22419"/>
                    <a:pt x="100346" y="25950"/>
                  </a:cubicBezTo>
                  <a:cubicBezTo>
                    <a:pt x="108868" y="22111"/>
                    <a:pt x="117928" y="17044"/>
                    <a:pt x="124838" y="12054"/>
                  </a:cubicBezTo>
                  <a:lnTo>
                    <a:pt x="54204" y="12054"/>
                  </a:lnTo>
                  <a:lnTo>
                    <a:pt x="54204" y="3148"/>
                  </a:lnTo>
                  <a:lnTo>
                    <a:pt x="135970" y="3148"/>
                  </a:lnTo>
                  <a:lnTo>
                    <a:pt x="137736" y="2687"/>
                  </a:lnTo>
                  <a:lnTo>
                    <a:pt x="145951" y="7985"/>
                  </a:lnTo>
                  <a:cubicBezTo>
                    <a:pt x="145490" y="8599"/>
                    <a:pt x="144338" y="9136"/>
                    <a:pt x="143341" y="9290"/>
                  </a:cubicBezTo>
                  <a:cubicBezTo>
                    <a:pt x="135126" y="16353"/>
                    <a:pt x="122688" y="24415"/>
                    <a:pt x="110327" y="30403"/>
                  </a:cubicBezTo>
                  <a:cubicBezTo>
                    <a:pt x="115317" y="32630"/>
                    <a:pt x="119847" y="35087"/>
                    <a:pt x="123533" y="37159"/>
                  </a:cubicBezTo>
                  <a:lnTo>
                    <a:pt x="144338" y="37159"/>
                  </a:lnTo>
                  <a:lnTo>
                    <a:pt x="144338" y="110481"/>
                  </a:lnTo>
                  <a:cubicBezTo>
                    <a:pt x="144338" y="121152"/>
                    <a:pt x="140961" y="122227"/>
                    <a:pt x="116930" y="122227"/>
                  </a:cubicBezTo>
                  <a:cubicBezTo>
                    <a:pt x="116469" y="119310"/>
                    <a:pt x="115164" y="115624"/>
                    <a:pt x="113859" y="113014"/>
                  </a:cubicBezTo>
                  <a:cubicBezTo>
                    <a:pt x="118542" y="113167"/>
                    <a:pt x="123072" y="113321"/>
                    <a:pt x="126296" y="113321"/>
                  </a:cubicBezTo>
                  <a:cubicBezTo>
                    <a:pt x="133206" y="113321"/>
                    <a:pt x="134051" y="113321"/>
                    <a:pt x="134051" y="110404"/>
                  </a:cubicBezTo>
                  <a:lnTo>
                    <a:pt x="134051" y="93974"/>
                  </a:lnTo>
                  <a:lnTo>
                    <a:pt x="103724" y="93974"/>
                  </a:lnTo>
                  <a:lnTo>
                    <a:pt x="103724" y="121229"/>
                  </a:lnTo>
                  <a:lnTo>
                    <a:pt x="93897" y="121229"/>
                  </a:lnTo>
                  <a:lnTo>
                    <a:pt x="93897" y="93974"/>
                  </a:lnTo>
                  <a:lnTo>
                    <a:pt x="64722" y="93974"/>
                  </a:lnTo>
                  <a:lnTo>
                    <a:pt x="64722" y="121843"/>
                  </a:lnTo>
                  <a:lnTo>
                    <a:pt x="54434" y="121843"/>
                  </a:lnTo>
                  <a:lnTo>
                    <a:pt x="54434" y="37083"/>
                  </a:lnTo>
                  <a:lnTo>
                    <a:pt x="103110" y="37083"/>
                  </a:lnTo>
                  <a:close/>
                  <a:moveTo>
                    <a:pt x="93974" y="45989"/>
                  </a:moveTo>
                  <a:lnTo>
                    <a:pt x="64799" y="45989"/>
                  </a:lnTo>
                  <a:lnTo>
                    <a:pt x="64799" y="61267"/>
                  </a:lnTo>
                  <a:lnTo>
                    <a:pt x="93974" y="61267"/>
                  </a:lnTo>
                  <a:lnTo>
                    <a:pt x="93974" y="45989"/>
                  </a:lnTo>
                  <a:close/>
                  <a:moveTo>
                    <a:pt x="64799" y="85605"/>
                  </a:moveTo>
                  <a:lnTo>
                    <a:pt x="93974" y="85605"/>
                  </a:lnTo>
                  <a:lnTo>
                    <a:pt x="93974" y="69636"/>
                  </a:lnTo>
                  <a:lnTo>
                    <a:pt x="64799" y="69636"/>
                  </a:lnTo>
                  <a:lnTo>
                    <a:pt x="64799" y="85605"/>
                  </a:lnTo>
                  <a:close/>
                  <a:moveTo>
                    <a:pt x="134051" y="61267"/>
                  </a:moveTo>
                  <a:lnTo>
                    <a:pt x="134051" y="45989"/>
                  </a:lnTo>
                  <a:lnTo>
                    <a:pt x="103724" y="45989"/>
                  </a:lnTo>
                  <a:lnTo>
                    <a:pt x="103724" y="61267"/>
                  </a:lnTo>
                  <a:lnTo>
                    <a:pt x="134051" y="61267"/>
                  </a:lnTo>
                  <a:close/>
                  <a:moveTo>
                    <a:pt x="103801" y="85605"/>
                  </a:moveTo>
                  <a:lnTo>
                    <a:pt x="134128" y="85605"/>
                  </a:lnTo>
                  <a:lnTo>
                    <a:pt x="134128" y="69636"/>
                  </a:lnTo>
                  <a:lnTo>
                    <a:pt x="103801" y="69636"/>
                  </a:lnTo>
                  <a:lnTo>
                    <a:pt x="103801" y="8560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C7FDE10E-F3C3-43E1-964A-08AF9A9EAFFE}"/>
                </a:ext>
              </a:extLst>
            </p:cNvPr>
            <p:cNvSpPr/>
            <p:nvPr/>
          </p:nvSpPr>
          <p:spPr>
            <a:xfrm>
              <a:off x="5826977" y="3760441"/>
              <a:ext cx="153321" cy="149175"/>
            </a:xfrm>
            <a:custGeom>
              <a:avLst/>
              <a:gdLst>
                <a:gd name="connsiteX0" fmla="*/ 25259 w 153321"/>
                <a:gd name="connsiteY0" fmla="*/ 55739 h 149175"/>
                <a:gd name="connsiteX1" fmla="*/ 5604 w 153321"/>
                <a:gd name="connsiteY1" fmla="*/ 82687 h 149175"/>
                <a:gd name="connsiteX2" fmla="*/ 0 w 153321"/>
                <a:gd name="connsiteY2" fmla="*/ 72553 h 149175"/>
                <a:gd name="connsiteX3" fmla="*/ 40307 w 153321"/>
                <a:gd name="connsiteY3" fmla="*/ 0 h 149175"/>
                <a:gd name="connsiteX4" fmla="*/ 53206 w 153321"/>
                <a:gd name="connsiteY4" fmla="*/ 4376 h 149175"/>
                <a:gd name="connsiteX5" fmla="*/ 49520 w 153321"/>
                <a:gd name="connsiteY5" fmla="*/ 5835 h 149175"/>
                <a:gd name="connsiteX6" fmla="*/ 34702 w 153321"/>
                <a:gd name="connsiteY6" fmla="*/ 39232 h 149175"/>
                <a:gd name="connsiteX7" fmla="*/ 39079 w 153321"/>
                <a:gd name="connsiteY7" fmla="*/ 40384 h 149175"/>
                <a:gd name="connsiteX8" fmla="*/ 35854 w 153321"/>
                <a:gd name="connsiteY8" fmla="*/ 42303 h 149175"/>
                <a:gd name="connsiteX9" fmla="*/ 35854 w 153321"/>
                <a:gd name="connsiteY9" fmla="*/ 149175 h 149175"/>
                <a:gd name="connsiteX10" fmla="*/ 25413 w 153321"/>
                <a:gd name="connsiteY10" fmla="*/ 149175 h 149175"/>
                <a:gd name="connsiteX11" fmla="*/ 25413 w 153321"/>
                <a:gd name="connsiteY11" fmla="*/ 55739 h 149175"/>
                <a:gd name="connsiteX12" fmla="*/ 46910 w 153321"/>
                <a:gd name="connsiteY12" fmla="*/ 29328 h 149175"/>
                <a:gd name="connsiteX13" fmla="*/ 153321 w 153321"/>
                <a:gd name="connsiteY13" fmla="*/ 29328 h 149175"/>
                <a:gd name="connsiteX14" fmla="*/ 153321 w 153321"/>
                <a:gd name="connsiteY14" fmla="*/ 38541 h 149175"/>
                <a:gd name="connsiteX15" fmla="*/ 46910 w 153321"/>
                <a:gd name="connsiteY15" fmla="*/ 38541 h 149175"/>
                <a:gd name="connsiteX16" fmla="*/ 46910 w 153321"/>
                <a:gd name="connsiteY16" fmla="*/ 29328 h 149175"/>
                <a:gd name="connsiteX17" fmla="*/ 58810 w 153321"/>
                <a:gd name="connsiteY17" fmla="*/ 148561 h 149175"/>
                <a:gd name="connsiteX18" fmla="*/ 58810 w 153321"/>
                <a:gd name="connsiteY18" fmla="*/ 96814 h 149175"/>
                <a:gd name="connsiteX19" fmla="*/ 142112 w 153321"/>
                <a:gd name="connsiteY19" fmla="*/ 96814 h 149175"/>
                <a:gd name="connsiteX20" fmla="*/ 142112 w 153321"/>
                <a:gd name="connsiteY20" fmla="*/ 148100 h 149175"/>
                <a:gd name="connsiteX21" fmla="*/ 131133 w 153321"/>
                <a:gd name="connsiteY21" fmla="*/ 148100 h 149175"/>
                <a:gd name="connsiteX22" fmla="*/ 131133 w 153321"/>
                <a:gd name="connsiteY22" fmla="*/ 140500 h 149175"/>
                <a:gd name="connsiteX23" fmla="*/ 69251 w 153321"/>
                <a:gd name="connsiteY23" fmla="*/ 140500 h 149175"/>
                <a:gd name="connsiteX24" fmla="*/ 69251 w 153321"/>
                <a:gd name="connsiteY24" fmla="*/ 148561 h 149175"/>
                <a:gd name="connsiteX25" fmla="*/ 58810 w 153321"/>
                <a:gd name="connsiteY25" fmla="*/ 148561 h 149175"/>
                <a:gd name="connsiteX26" fmla="*/ 140730 w 153321"/>
                <a:gd name="connsiteY26" fmla="*/ 51900 h 149175"/>
                <a:gd name="connsiteX27" fmla="*/ 140730 w 153321"/>
                <a:gd name="connsiteY27" fmla="*/ 60960 h 149175"/>
                <a:gd name="connsiteX28" fmla="*/ 60423 w 153321"/>
                <a:gd name="connsiteY28" fmla="*/ 60960 h 149175"/>
                <a:gd name="connsiteX29" fmla="*/ 60423 w 153321"/>
                <a:gd name="connsiteY29" fmla="*/ 51900 h 149175"/>
                <a:gd name="connsiteX30" fmla="*/ 140730 w 153321"/>
                <a:gd name="connsiteY30" fmla="*/ 51900 h 149175"/>
                <a:gd name="connsiteX31" fmla="*/ 60423 w 153321"/>
                <a:gd name="connsiteY31" fmla="*/ 83455 h 149175"/>
                <a:gd name="connsiteX32" fmla="*/ 60423 w 153321"/>
                <a:gd name="connsiteY32" fmla="*/ 74396 h 149175"/>
                <a:gd name="connsiteX33" fmla="*/ 140577 w 153321"/>
                <a:gd name="connsiteY33" fmla="*/ 74396 h 149175"/>
                <a:gd name="connsiteX34" fmla="*/ 140577 w 153321"/>
                <a:gd name="connsiteY34" fmla="*/ 83455 h 149175"/>
                <a:gd name="connsiteX35" fmla="*/ 60423 w 153321"/>
                <a:gd name="connsiteY35" fmla="*/ 83455 h 149175"/>
                <a:gd name="connsiteX36" fmla="*/ 137812 w 153321"/>
                <a:gd name="connsiteY36" fmla="*/ 6756 h 149175"/>
                <a:gd name="connsiteX37" fmla="*/ 137812 w 153321"/>
                <a:gd name="connsiteY37" fmla="*/ 15816 h 149175"/>
                <a:gd name="connsiteX38" fmla="*/ 62188 w 153321"/>
                <a:gd name="connsiteY38" fmla="*/ 15816 h 149175"/>
                <a:gd name="connsiteX39" fmla="*/ 62188 w 153321"/>
                <a:gd name="connsiteY39" fmla="*/ 6756 h 149175"/>
                <a:gd name="connsiteX40" fmla="*/ 137812 w 153321"/>
                <a:gd name="connsiteY40" fmla="*/ 6756 h 149175"/>
                <a:gd name="connsiteX41" fmla="*/ 131210 w 153321"/>
                <a:gd name="connsiteY41" fmla="*/ 105874 h 149175"/>
                <a:gd name="connsiteX42" fmla="*/ 69328 w 153321"/>
                <a:gd name="connsiteY42" fmla="*/ 105874 h 149175"/>
                <a:gd name="connsiteX43" fmla="*/ 69328 w 153321"/>
                <a:gd name="connsiteY43" fmla="*/ 131517 h 149175"/>
                <a:gd name="connsiteX44" fmla="*/ 131210 w 153321"/>
                <a:gd name="connsiteY44" fmla="*/ 131517 h 149175"/>
                <a:gd name="connsiteX45" fmla="*/ 131210 w 153321"/>
                <a:gd name="connsiteY45" fmla="*/ 105874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3321" h="149175">
                  <a:moveTo>
                    <a:pt x="25259" y="55739"/>
                  </a:moveTo>
                  <a:cubicBezTo>
                    <a:pt x="19117" y="65874"/>
                    <a:pt x="12361" y="74933"/>
                    <a:pt x="5604" y="82687"/>
                  </a:cubicBezTo>
                  <a:cubicBezTo>
                    <a:pt x="4453" y="80077"/>
                    <a:pt x="1766" y="75087"/>
                    <a:pt x="0" y="72553"/>
                  </a:cubicBezTo>
                  <a:cubicBezTo>
                    <a:pt x="15508" y="55816"/>
                    <a:pt x="30940" y="27869"/>
                    <a:pt x="40307" y="0"/>
                  </a:cubicBezTo>
                  <a:lnTo>
                    <a:pt x="53206" y="4376"/>
                  </a:lnTo>
                  <a:cubicBezTo>
                    <a:pt x="52591" y="5528"/>
                    <a:pt x="51439" y="5989"/>
                    <a:pt x="49520" y="5835"/>
                  </a:cubicBezTo>
                  <a:cubicBezTo>
                    <a:pt x="45374" y="17121"/>
                    <a:pt x="40307" y="28407"/>
                    <a:pt x="34702" y="39232"/>
                  </a:cubicBezTo>
                  <a:lnTo>
                    <a:pt x="39079" y="40384"/>
                  </a:lnTo>
                  <a:cubicBezTo>
                    <a:pt x="38772" y="41382"/>
                    <a:pt x="37927" y="42150"/>
                    <a:pt x="35854" y="42303"/>
                  </a:cubicBezTo>
                  <a:lnTo>
                    <a:pt x="35854" y="149175"/>
                  </a:lnTo>
                  <a:lnTo>
                    <a:pt x="25413" y="149175"/>
                  </a:lnTo>
                  <a:lnTo>
                    <a:pt x="25413" y="55739"/>
                  </a:lnTo>
                  <a:close/>
                  <a:moveTo>
                    <a:pt x="46910" y="29328"/>
                  </a:moveTo>
                  <a:lnTo>
                    <a:pt x="153321" y="29328"/>
                  </a:lnTo>
                  <a:lnTo>
                    <a:pt x="153321" y="38541"/>
                  </a:lnTo>
                  <a:lnTo>
                    <a:pt x="46910" y="38541"/>
                  </a:lnTo>
                  <a:lnTo>
                    <a:pt x="46910" y="29328"/>
                  </a:lnTo>
                  <a:close/>
                  <a:moveTo>
                    <a:pt x="58810" y="148561"/>
                  </a:moveTo>
                  <a:lnTo>
                    <a:pt x="58810" y="96814"/>
                  </a:lnTo>
                  <a:lnTo>
                    <a:pt x="142112" y="96814"/>
                  </a:lnTo>
                  <a:lnTo>
                    <a:pt x="142112" y="148100"/>
                  </a:lnTo>
                  <a:lnTo>
                    <a:pt x="131133" y="148100"/>
                  </a:lnTo>
                  <a:lnTo>
                    <a:pt x="131133" y="140500"/>
                  </a:lnTo>
                  <a:lnTo>
                    <a:pt x="69251" y="140500"/>
                  </a:lnTo>
                  <a:lnTo>
                    <a:pt x="69251" y="148561"/>
                  </a:lnTo>
                  <a:lnTo>
                    <a:pt x="58810" y="148561"/>
                  </a:lnTo>
                  <a:close/>
                  <a:moveTo>
                    <a:pt x="140730" y="51900"/>
                  </a:moveTo>
                  <a:lnTo>
                    <a:pt x="140730" y="60960"/>
                  </a:lnTo>
                  <a:lnTo>
                    <a:pt x="60423" y="60960"/>
                  </a:lnTo>
                  <a:lnTo>
                    <a:pt x="60423" y="51900"/>
                  </a:lnTo>
                  <a:lnTo>
                    <a:pt x="140730" y="51900"/>
                  </a:lnTo>
                  <a:close/>
                  <a:moveTo>
                    <a:pt x="60423" y="83455"/>
                  </a:moveTo>
                  <a:lnTo>
                    <a:pt x="60423" y="74396"/>
                  </a:lnTo>
                  <a:lnTo>
                    <a:pt x="140577" y="74396"/>
                  </a:lnTo>
                  <a:lnTo>
                    <a:pt x="140577" y="83455"/>
                  </a:lnTo>
                  <a:lnTo>
                    <a:pt x="60423" y="83455"/>
                  </a:lnTo>
                  <a:close/>
                  <a:moveTo>
                    <a:pt x="137812" y="6756"/>
                  </a:moveTo>
                  <a:lnTo>
                    <a:pt x="137812" y="15816"/>
                  </a:lnTo>
                  <a:lnTo>
                    <a:pt x="62188" y="15816"/>
                  </a:lnTo>
                  <a:lnTo>
                    <a:pt x="62188" y="6756"/>
                  </a:lnTo>
                  <a:lnTo>
                    <a:pt x="137812" y="6756"/>
                  </a:lnTo>
                  <a:close/>
                  <a:moveTo>
                    <a:pt x="131210" y="105874"/>
                  </a:moveTo>
                  <a:lnTo>
                    <a:pt x="69328" y="105874"/>
                  </a:lnTo>
                  <a:lnTo>
                    <a:pt x="69328" y="131517"/>
                  </a:lnTo>
                  <a:lnTo>
                    <a:pt x="131210" y="131517"/>
                  </a:lnTo>
                  <a:lnTo>
                    <a:pt x="131210" y="10587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F9F43D1D-6F9F-4055-984B-F5CFC595930A}"/>
                </a:ext>
              </a:extLst>
            </p:cNvPr>
            <p:cNvSpPr/>
            <p:nvPr/>
          </p:nvSpPr>
          <p:spPr>
            <a:xfrm>
              <a:off x="5994963" y="3762821"/>
              <a:ext cx="135585" cy="139501"/>
            </a:xfrm>
            <a:custGeom>
              <a:avLst/>
              <a:gdLst>
                <a:gd name="connsiteX0" fmla="*/ 135586 w 135585"/>
                <a:gd name="connsiteY0" fmla="*/ 65490 h 139501"/>
                <a:gd name="connsiteX1" fmla="*/ 134588 w 135585"/>
                <a:gd name="connsiteY1" fmla="*/ 65797 h 139501"/>
                <a:gd name="connsiteX2" fmla="*/ 132131 w 135585"/>
                <a:gd name="connsiteY2" fmla="*/ 64799 h 139501"/>
                <a:gd name="connsiteX3" fmla="*/ 88599 w 135585"/>
                <a:gd name="connsiteY3" fmla="*/ 81229 h 139501"/>
                <a:gd name="connsiteX4" fmla="*/ 89060 w 135585"/>
                <a:gd name="connsiteY4" fmla="*/ 93820 h 139501"/>
                <a:gd name="connsiteX5" fmla="*/ 88599 w 135585"/>
                <a:gd name="connsiteY5" fmla="*/ 111095 h 139501"/>
                <a:gd name="connsiteX6" fmla="*/ 76852 w 135585"/>
                <a:gd name="connsiteY6" fmla="*/ 111709 h 139501"/>
                <a:gd name="connsiteX7" fmla="*/ 77697 w 135585"/>
                <a:gd name="connsiteY7" fmla="*/ 92208 h 139501"/>
                <a:gd name="connsiteX8" fmla="*/ 77543 w 135585"/>
                <a:gd name="connsiteY8" fmla="*/ 85758 h 139501"/>
                <a:gd name="connsiteX9" fmla="*/ 44530 w 135585"/>
                <a:gd name="connsiteY9" fmla="*/ 115087 h 139501"/>
                <a:gd name="connsiteX10" fmla="*/ 77927 w 135585"/>
                <a:gd name="connsiteY10" fmla="*/ 128983 h 139501"/>
                <a:gd name="connsiteX11" fmla="*/ 118388 w 135585"/>
                <a:gd name="connsiteY11" fmla="*/ 127371 h 139501"/>
                <a:gd name="connsiteX12" fmla="*/ 118542 w 135585"/>
                <a:gd name="connsiteY12" fmla="*/ 138196 h 139501"/>
                <a:gd name="connsiteX13" fmla="*/ 77927 w 135585"/>
                <a:gd name="connsiteY13" fmla="*/ 139502 h 139501"/>
                <a:gd name="connsiteX14" fmla="*/ 33244 w 135585"/>
                <a:gd name="connsiteY14" fmla="*/ 115624 h 139501"/>
                <a:gd name="connsiteX15" fmla="*/ 76085 w 135585"/>
                <a:gd name="connsiteY15" fmla="*/ 75624 h 139501"/>
                <a:gd name="connsiteX16" fmla="*/ 64184 w 135585"/>
                <a:gd name="connsiteY16" fmla="*/ 60499 h 139501"/>
                <a:gd name="connsiteX17" fmla="*/ 25643 w 135585"/>
                <a:gd name="connsiteY17" fmla="*/ 83225 h 139501"/>
                <a:gd name="connsiteX18" fmla="*/ 7908 w 135585"/>
                <a:gd name="connsiteY18" fmla="*/ 100806 h 139501"/>
                <a:gd name="connsiteX19" fmla="*/ 0 w 135585"/>
                <a:gd name="connsiteY19" fmla="*/ 92899 h 139501"/>
                <a:gd name="connsiteX20" fmla="*/ 40614 w 135585"/>
                <a:gd name="connsiteY20" fmla="*/ 33397 h 139501"/>
                <a:gd name="connsiteX21" fmla="*/ 31555 w 135585"/>
                <a:gd name="connsiteY21" fmla="*/ 33551 h 139501"/>
                <a:gd name="connsiteX22" fmla="*/ 4606 w 135585"/>
                <a:gd name="connsiteY22" fmla="*/ 33551 h 139501"/>
                <a:gd name="connsiteX23" fmla="*/ 4606 w 135585"/>
                <a:gd name="connsiteY23" fmla="*/ 23033 h 139501"/>
                <a:gd name="connsiteX24" fmla="*/ 32476 w 135585"/>
                <a:gd name="connsiteY24" fmla="*/ 23186 h 139501"/>
                <a:gd name="connsiteX25" fmla="*/ 43455 w 135585"/>
                <a:gd name="connsiteY25" fmla="*/ 23033 h 139501"/>
                <a:gd name="connsiteX26" fmla="*/ 47831 w 135585"/>
                <a:gd name="connsiteY26" fmla="*/ 0 h 139501"/>
                <a:gd name="connsiteX27" fmla="*/ 63647 w 135585"/>
                <a:gd name="connsiteY27" fmla="*/ 1919 h 139501"/>
                <a:gd name="connsiteX28" fmla="*/ 59578 w 135585"/>
                <a:gd name="connsiteY28" fmla="*/ 4837 h 139501"/>
                <a:gd name="connsiteX29" fmla="*/ 55509 w 135585"/>
                <a:gd name="connsiteY29" fmla="*/ 22726 h 139501"/>
                <a:gd name="connsiteX30" fmla="*/ 110941 w 135585"/>
                <a:gd name="connsiteY30" fmla="*/ 13359 h 139501"/>
                <a:gd name="connsiteX31" fmla="*/ 112860 w 135585"/>
                <a:gd name="connsiteY31" fmla="*/ 24184 h 139501"/>
                <a:gd name="connsiteX32" fmla="*/ 52438 w 135585"/>
                <a:gd name="connsiteY32" fmla="*/ 33244 h 139501"/>
                <a:gd name="connsiteX33" fmla="*/ 40844 w 135585"/>
                <a:gd name="connsiteY33" fmla="*/ 60499 h 139501"/>
                <a:gd name="connsiteX34" fmla="*/ 40998 w 135585"/>
                <a:gd name="connsiteY34" fmla="*/ 60499 h 139501"/>
                <a:gd name="connsiteX35" fmla="*/ 66948 w 135585"/>
                <a:gd name="connsiteY35" fmla="*/ 50058 h 139501"/>
                <a:gd name="connsiteX36" fmla="*/ 86910 w 135585"/>
                <a:gd name="connsiteY36" fmla="*/ 71018 h 139501"/>
                <a:gd name="connsiteX37" fmla="*/ 130442 w 135585"/>
                <a:gd name="connsiteY37" fmla="*/ 53282 h 139501"/>
                <a:gd name="connsiteX38" fmla="*/ 135586 w 135585"/>
                <a:gd name="connsiteY38" fmla="*/ 65490 h 13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585" h="139501">
                  <a:moveTo>
                    <a:pt x="135586" y="65490"/>
                  </a:moveTo>
                  <a:cubicBezTo>
                    <a:pt x="135279" y="65643"/>
                    <a:pt x="134972" y="65797"/>
                    <a:pt x="134588" y="65797"/>
                  </a:cubicBezTo>
                  <a:cubicBezTo>
                    <a:pt x="133590" y="65797"/>
                    <a:pt x="132822" y="65336"/>
                    <a:pt x="132131" y="64799"/>
                  </a:cubicBezTo>
                  <a:cubicBezTo>
                    <a:pt x="119847" y="68791"/>
                    <a:pt x="101958" y="75471"/>
                    <a:pt x="88599" y="81229"/>
                  </a:cubicBezTo>
                  <a:cubicBezTo>
                    <a:pt x="88906" y="84914"/>
                    <a:pt x="89060" y="89137"/>
                    <a:pt x="89060" y="93820"/>
                  </a:cubicBezTo>
                  <a:cubicBezTo>
                    <a:pt x="89060" y="98964"/>
                    <a:pt x="88906" y="104799"/>
                    <a:pt x="88599" y="111095"/>
                  </a:cubicBezTo>
                  <a:lnTo>
                    <a:pt x="76852" y="111709"/>
                  </a:lnTo>
                  <a:cubicBezTo>
                    <a:pt x="77313" y="105874"/>
                    <a:pt x="77697" y="98503"/>
                    <a:pt x="77697" y="92208"/>
                  </a:cubicBezTo>
                  <a:cubicBezTo>
                    <a:pt x="77697" y="89751"/>
                    <a:pt x="77697" y="87524"/>
                    <a:pt x="77543" y="85758"/>
                  </a:cubicBezTo>
                  <a:cubicBezTo>
                    <a:pt x="59348" y="94588"/>
                    <a:pt x="44530" y="105413"/>
                    <a:pt x="44530" y="115087"/>
                  </a:cubicBezTo>
                  <a:cubicBezTo>
                    <a:pt x="44530" y="124454"/>
                    <a:pt x="55662" y="128983"/>
                    <a:pt x="77927" y="128983"/>
                  </a:cubicBezTo>
                  <a:cubicBezTo>
                    <a:pt x="93590" y="128983"/>
                    <a:pt x="108100" y="128676"/>
                    <a:pt x="118388" y="127371"/>
                  </a:cubicBezTo>
                  <a:lnTo>
                    <a:pt x="118542" y="138196"/>
                  </a:lnTo>
                  <a:cubicBezTo>
                    <a:pt x="109021" y="139194"/>
                    <a:pt x="94511" y="139502"/>
                    <a:pt x="77927" y="139502"/>
                  </a:cubicBezTo>
                  <a:cubicBezTo>
                    <a:pt x="46987" y="139502"/>
                    <a:pt x="33244" y="132054"/>
                    <a:pt x="33244" y="115624"/>
                  </a:cubicBezTo>
                  <a:cubicBezTo>
                    <a:pt x="33244" y="101421"/>
                    <a:pt x="51977" y="87755"/>
                    <a:pt x="76085" y="75624"/>
                  </a:cubicBezTo>
                  <a:cubicBezTo>
                    <a:pt x="75087" y="65490"/>
                    <a:pt x="70633" y="60499"/>
                    <a:pt x="64184" y="60499"/>
                  </a:cubicBezTo>
                  <a:cubicBezTo>
                    <a:pt x="52438" y="60499"/>
                    <a:pt x="40154" y="67102"/>
                    <a:pt x="25643" y="83225"/>
                  </a:cubicBezTo>
                  <a:cubicBezTo>
                    <a:pt x="21113" y="88215"/>
                    <a:pt x="14818" y="94511"/>
                    <a:pt x="7908" y="100806"/>
                  </a:cubicBezTo>
                  <a:lnTo>
                    <a:pt x="0" y="92899"/>
                  </a:lnTo>
                  <a:cubicBezTo>
                    <a:pt x="16123" y="78695"/>
                    <a:pt x="31247" y="65183"/>
                    <a:pt x="40614" y="33397"/>
                  </a:cubicBezTo>
                  <a:lnTo>
                    <a:pt x="31555" y="33551"/>
                  </a:lnTo>
                  <a:lnTo>
                    <a:pt x="4606" y="33551"/>
                  </a:lnTo>
                  <a:lnTo>
                    <a:pt x="4606" y="23033"/>
                  </a:lnTo>
                  <a:cubicBezTo>
                    <a:pt x="14433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5"/>
                    <a:pt x="46679" y="8675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578" y="4837"/>
                  </a:cubicBezTo>
                  <a:cubicBezTo>
                    <a:pt x="58426" y="11286"/>
                    <a:pt x="56968" y="16891"/>
                    <a:pt x="55509" y="22726"/>
                  </a:cubicBezTo>
                  <a:cubicBezTo>
                    <a:pt x="66488" y="22572"/>
                    <a:pt x="89981" y="19962"/>
                    <a:pt x="110941" y="13359"/>
                  </a:cubicBezTo>
                  <a:lnTo>
                    <a:pt x="112860" y="24184"/>
                  </a:lnTo>
                  <a:cubicBezTo>
                    <a:pt x="92745" y="30480"/>
                    <a:pt x="68407" y="32706"/>
                    <a:pt x="52438" y="33244"/>
                  </a:cubicBezTo>
                  <a:cubicBezTo>
                    <a:pt x="48599" y="45298"/>
                    <a:pt x="44530" y="54972"/>
                    <a:pt x="40844" y="60499"/>
                  </a:cubicBezTo>
                  <a:lnTo>
                    <a:pt x="40998" y="60499"/>
                  </a:lnTo>
                  <a:cubicBezTo>
                    <a:pt x="48061" y="54204"/>
                    <a:pt x="58733" y="50058"/>
                    <a:pt x="66948" y="50058"/>
                  </a:cubicBezTo>
                  <a:cubicBezTo>
                    <a:pt x="77927" y="50058"/>
                    <a:pt x="84837" y="57966"/>
                    <a:pt x="86910" y="71018"/>
                  </a:cubicBezTo>
                  <a:cubicBezTo>
                    <a:pt x="100422" y="64875"/>
                    <a:pt x="117544" y="58273"/>
                    <a:pt x="130442" y="53282"/>
                  </a:cubicBezTo>
                  <a:lnTo>
                    <a:pt x="135586" y="654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0DCDA2FE-E289-43EE-84A3-0A7CA7FFC700}"/>
                </a:ext>
              </a:extLst>
            </p:cNvPr>
            <p:cNvSpPr/>
            <p:nvPr/>
          </p:nvSpPr>
          <p:spPr>
            <a:xfrm>
              <a:off x="6142986" y="3760441"/>
              <a:ext cx="155701" cy="149175"/>
            </a:xfrm>
            <a:custGeom>
              <a:avLst/>
              <a:gdLst>
                <a:gd name="connsiteX0" fmla="*/ 25259 w 155701"/>
                <a:gd name="connsiteY0" fmla="*/ 55739 h 149175"/>
                <a:gd name="connsiteX1" fmla="*/ 5604 w 155701"/>
                <a:gd name="connsiteY1" fmla="*/ 82687 h 149175"/>
                <a:gd name="connsiteX2" fmla="*/ 0 w 155701"/>
                <a:gd name="connsiteY2" fmla="*/ 72553 h 149175"/>
                <a:gd name="connsiteX3" fmla="*/ 40307 w 155701"/>
                <a:gd name="connsiteY3" fmla="*/ 0 h 149175"/>
                <a:gd name="connsiteX4" fmla="*/ 53206 w 155701"/>
                <a:gd name="connsiteY4" fmla="*/ 4376 h 149175"/>
                <a:gd name="connsiteX5" fmla="*/ 49520 w 155701"/>
                <a:gd name="connsiteY5" fmla="*/ 5835 h 149175"/>
                <a:gd name="connsiteX6" fmla="*/ 34703 w 155701"/>
                <a:gd name="connsiteY6" fmla="*/ 39232 h 149175"/>
                <a:gd name="connsiteX7" fmla="*/ 39079 w 155701"/>
                <a:gd name="connsiteY7" fmla="*/ 40384 h 149175"/>
                <a:gd name="connsiteX8" fmla="*/ 35854 w 155701"/>
                <a:gd name="connsiteY8" fmla="*/ 42303 h 149175"/>
                <a:gd name="connsiteX9" fmla="*/ 35854 w 155701"/>
                <a:gd name="connsiteY9" fmla="*/ 149175 h 149175"/>
                <a:gd name="connsiteX10" fmla="*/ 25413 w 155701"/>
                <a:gd name="connsiteY10" fmla="*/ 149175 h 149175"/>
                <a:gd name="connsiteX11" fmla="*/ 25413 w 155701"/>
                <a:gd name="connsiteY11" fmla="*/ 55739 h 149175"/>
                <a:gd name="connsiteX12" fmla="*/ 147947 w 155701"/>
                <a:gd name="connsiteY12" fmla="*/ 88983 h 149175"/>
                <a:gd name="connsiteX13" fmla="*/ 104569 w 155701"/>
                <a:gd name="connsiteY13" fmla="*/ 88983 h 149175"/>
                <a:gd name="connsiteX14" fmla="*/ 94895 w 155701"/>
                <a:gd name="connsiteY14" fmla="*/ 119309 h 149175"/>
                <a:gd name="connsiteX15" fmla="*/ 155702 w 155701"/>
                <a:gd name="connsiteY15" fmla="*/ 138657 h 149175"/>
                <a:gd name="connsiteX16" fmla="*/ 148792 w 155701"/>
                <a:gd name="connsiteY16" fmla="*/ 148791 h 149175"/>
                <a:gd name="connsiteX17" fmla="*/ 88523 w 155701"/>
                <a:gd name="connsiteY17" fmla="*/ 127525 h 149175"/>
                <a:gd name="connsiteX18" fmla="*/ 49367 w 155701"/>
                <a:gd name="connsiteY18" fmla="*/ 149099 h 149175"/>
                <a:gd name="connsiteX19" fmla="*/ 42764 w 155701"/>
                <a:gd name="connsiteY19" fmla="*/ 140039 h 149175"/>
                <a:gd name="connsiteX20" fmla="*/ 80154 w 155701"/>
                <a:gd name="connsiteY20" fmla="*/ 120845 h 149175"/>
                <a:gd name="connsiteX21" fmla="*/ 61421 w 155701"/>
                <a:gd name="connsiteY21" fmla="*/ 96354 h 149175"/>
                <a:gd name="connsiteX22" fmla="*/ 71248 w 155701"/>
                <a:gd name="connsiteY22" fmla="*/ 93129 h 149175"/>
                <a:gd name="connsiteX23" fmla="*/ 86603 w 155701"/>
                <a:gd name="connsiteY23" fmla="*/ 112783 h 149175"/>
                <a:gd name="connsiteX24" fmla="*/ 93974 w 155701"/>
                <a:gd name="connsiteY24" fmla="*/ 88906 h 149175"/>
                <a:gd name="connsiteX25" fmla="*/ 53820 w 155701"/>
                <a:gd name="connsiteY25" fmla="*/ 88906 h 149175"/>
                <a:gd name="connsiteX26" fmla="*/ 53820 w 155701"/>
                <a:gd name="connsiteY26" fmla="*/ 44223 h 149175"/>
                <a:gd name="connsiteX27" fmla="*/ 94742 w 155701"/>
                <a:gd name="connsiteY27" fmla="*/ 44223 h 149175"/>
                <a:gd name="connsiteX28" fmla="*/ 94742 w 155701"/>
                <a:gd name="connsiteY28" fmla="*/ 27255 h 149175"/>
                <a:gd name="connsiteX29" fmla="*/ 48676 w 155701"/>
                <a:gd name="connsiteY29" fmla="*/ 27255 h 149175"/>
                <a:gd name="connsiteX30" fmla="*/ 48676 w 155701"/>
                <a:gd name="connsiteY30" fmla="*/ 17275 h 149175"/>
                <a:gd name="connsiteX31" fmla="*/ 94742 w 155701"/>
                <a:gd name="connsiteY31" fmla="*/ 17275 h 149175"/>
                <a:gd name="connsiteX32" fmla="*/ 94742 w 155701"/>
                <a:gd name="connsiteY32" fmla="*/ 0 h 149175"/>
                <a:gd name="connsiteX33" fmla="*/ 108638 w 155701"/>
                <a:gd name="connsiteY33" fmla="*/ 768 h 149175"/>
                <a:gd name="connsiteX34" fmla="*/ 105413 w 155701"/>
                <a:gd name="connsiteY34" fmla="*/ 2994 h 149175"/>
                <a:gd name="connsiteX35" fmla="*/ 105413 w 155701"/>
                <a:gd name="connsiteY35" fmla="*/ 17198 h 149175"/>
                <a:gd name="connsiteX36" fmla="*/ 153628 w 155701"/>
                <a:gd name="connsiteY36" fmla="*/ 17198 h 149175"/>
                <a:gd name="connsiteX37" fmla="*/ 153628 w 155701"/>
                <a:gd name="connsiteY37" fmla="*/ 27178 h 149175"/>
                <a:gd name="connsiteX38" fmla="*/ 105413 w 155701"/>
                <a:gd name="connsiteY38" fmla="*/ 27178 h 149175"/>
                <a:gd name="connsiteX39" fmla="*/ 105413 w 155701"/>
                <a:gd name="connsiteY39" fmla="*/ 44146 h 149175"/>
                <a:gd name="connsiteX40" fmla="*/ 147947 w 155701"/>
                <a:gd name="connsiteY40" fmla="*/ 44146 h 149175"/>
                <a:gd name="connsiteX41" fmla="*/ 147947 w 155701"/>
                <a:gd name="connsiteY41" fmla="*/ 88983 h 149175"/>
                <a:gd name="connsiteX42" fmla="*/ 63801 w 155701"/>
                <a:gd name="connsiteY42" fmla="*/ 79616 h 149175"/>
                <a:gd name="connsiteX43" fmla="*/ 94588 w 155701"/>
                <a:gd name="connsiteY43" fmla="*/ 79616 h 149175"/>
                <a:gd name="connsiteX44" fmla="*/ 94742 w 155701"/>
                <a:gd name="connsiteY44" fmla="*/ 71555 h 149175"/>
                <a:gd name="connsiteX45" fmla="*/ 94742 w 155701"/>
                <a:gd name="connsiteY45" fmla="*/ 53513 h 149175"/>
                <a:gd name="connsiteX46" fmla="*/ 63801 w 155701"/>
                <a:gd name="connsiteY46" fmla="*/ 53513 h 149175"/>
                <a:gd name="connsiteX47" fmla="*/ 63801 w 155701"/>
                <a:gd name="connsiteY47" fmla="*/ 79616 h 149175"/>
                <a:gd name="connsiteX48" fmla="*/ 137506 w 155701"/>
                <a:gd name="connsiteY48" fmla="*/ 53513 h 149175"/>
                <a:gd name="connsiteX49" fmla="*/ 105413 w 155701"/>
                <a:gd name="connsiteY49" fmla="*/ 53513 h 149175"/>
                <a:gd name="connsiteX50" fmla="*/ 105413 w 155701"/>
                <a:gd name="connsiteY50" fmla="*/ 71555 h 149175"/>
                <a:gd name="connsiteX51" fmla="*/ 105260 w 155701"/>
                <a:gd name="connsiteY51" fmla="*/ 79616 h 149175"/>
                <a:gd name="connsiteX52" fmla="*/ 137506 w 155701"/>
                <a:gd name="connsiteY52" fmla="*/ 79616 h 149175"/>
                <a:gd name="connsiteX53" fmla="*/ 137506 w 155701"/>
                <a:gd name="connsiteY53" fmla="*/ 53513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5701" h="149175">
                  <a:moveTo>
                    <a:pt x="25259" y="55739"/>
                  </a:moveTo>
                  <a:cubicBezTo>
                    <a:pt x="19117" y="65874"/>
                    <a:pt x="12361" y="74933"/>
                    <a:pt x="5604" y="82687"/>
                  </a:cubicBezTo>
                  <a:cubicBezTo>
                    <a:pt x="4453" y="80077"/>
                    <a:pt x="1766" y="75087"/>
                    <a:pt x="0" y="72553"/>
                  </a:cubicBezTo>
                  <a:cubicBezTo>
                    <a:pt x="15509" y="55816"/>
                    <a:pt x="30941" y="27869"/>
                    <a:pt x="40307" y="0"/>
                  </a:cubicBezTo>
                  <a:lnTo>
                    <a:pt x="53206" y="4376"/>
                  </a:lnTo>
                  <a:cubicBezTo>
                    <a:pt x="52591" y="5528"/>
                    <a:pt x="51440" y="5989"/>
                    <a:pt x="49520" y="5835"/>
                  </a:cubicBezTo>
                  <a:cubicBezTo>
                    <a:pt x="45375" y="17121"/>
                    <a:pt x="40307" y="28407"/>
                    <a:pt x="34703" y="39232"/>
                  </a:cubicBezTo>
                  <a:lnTo>
                    <a:pt x="39079" y="40384"/>
                  </a:lnTo>
                  <a:cubicBezTo>
                    <a:pt x="38772" y="41382"/>
                    <a:pt x="37927" y="42150"/>
                    <a:pt x="35854" y="42303"/>
                  </a:cubicBezTo>
                  <a:lnTo>
                    <a:pt x="35854" y="149175"/>
                  </a:lnTo>
                  <a:lnTo>
                    <a:pt x="25413" y="149175"/>
                  </a:lnTo>
                  <a:lnTo>
                    <a:pt x="25413" y="55739"/>
                  </a:lnTo>
                  <a:close/>
                  <a:moveTo>
                    <a:pt x="147947" y="88983"/>
                  </a:moveTo>
                  <a:lnTo>
                    <a:pt x="104569" y="88983"/>
                  </a:lnTo>
                  <a:cubicBezTo>
                    <a:pt x="103417" y="99655"/>
                    <a:pt x="100884" y="109943"/>
                    <a:pt x="94895" y="119309"/>
                  </a:cubicBezTo>
                  <a:cubicBezTo>
                    <a:pt x="110404" y="129597"/>
                    <a:pt x="130980" y="135893"/>
                    <a:pt x="155702" y="138657"/>
                  </a:cubicBezTo>
                  <a:cubicBezTo>
                    <a:pt x="153245" y="141114"/>
                    <a:pt x="150404" y="145567"/>
                    <a:pt x="148792" y="148791"/>
                  </a:cubicBezTo>
                  <a:cubicBezTo>
                    <a:pt x="124454" y="145413"/>
                    <a:pt x="104108" y="138503"/>
                    <a:pt x="88523" y="127525"/>
                  </a:cubicBezTo>
                  <a:cubicBezTo>
                    <a:pt x="80154" y="136200"/>
                    <a:pt x="67716" y="143648"/>
                    <a:pt x="49367" y="149099"/>
                  </a:cubicBezTo>
                  <a:cubicBezTo>
                    <a:pt x="48215" y="146642"/>
                    <a:pt x="44991" y="142342"/>
                    <a:pt x="42764" y="140039"/>
                  </a:cubicBezTo>
                  <a:cubicBezTo>
                    <a:pt x="60653" y="135356"/>
                    <a:pt x="72400" y="128753"/>
                    <a:pt x="80154" y="120845"/>
                  </a:cubicBezTo>
                  <a:cubicBezTo>
                    <a:pt x="72400" y="114089"/>
                    <a:pt x="66104" y="105874"/>
                    <a:pt x="61421" y="96354"/>
                  </a:cubicBezTo>
                  <a:lnTo>
                    <a:pt x="71248" y="93129"/>
                  </a:lnTo>
                  <a:cubicBezTo>
                    <a:pt x="74933" y="100576"/>
                    <a:pt x="80154" y="107179"/>
                    <a:pt x="86603" y="112783"/>
                  </a:cubicBezTo>
                  <a:cubicBezTo>
                    <a:pt x="91133" y="105336"/>
                    <a:pt x="93206" y="97275"/>
                    <a:pt x="93974" y="88906"/>
                  </a:cubicBezTo>
                  <a:lnTo>
                    <a:pt x="53820" y="88906"/>
                  </a:lnTo>
                  <a:lnTo>
                    <a:pt x="53820" y="44223"/>
                  </a:lnTo>
                  <a:lnTo>
                    <a:pt x="94742" y="44223"/>
                  </a:lnTo>
                  <a:lnTo>
                    <a:pt x="94742" y="27255"/>
                  </a:lnTo>
                  <a:lnTo>
                    <a:pt x="48676" y="27255"/>
                  </a:lnTo>
                  <a:lnTo>
                    <a:pt x="48676" y="17275"/>
                  </a:lnTo>
                  <a:lnTo>
                    <a:pt x="94742" y="17275"/>
                  </a:lnTo>
                  <a:lnTo>
                    <a:pt x="94742" y="0"/>
                  </a:lnTo>
                  <a:lnTo>
                    <a:pt x="108638" y="768"/>
                  </a:lnTo>
                  <a:cubicBezTo>
                    <a:pt x="108484" y="1919"/>
                    <a:pt x="107640" y="2687"/>
                    <a:pt x="105413" y="2994"/>
                  </a:cubicBezTo>
                  <a:lnTo>
                    <a:pt x="105413" y="17198"/>
                  </a:lnTo>
                  <a:lnTo>
                    <a:pt x="153628" y="17198"/>
                  </a:lnTo>
                  <a:lnTo>
                    <a:pt x="153628" y="27178"/>
                  </a:lnTo>
                  <a:lnTo>
                    <a:pt x="105413" y="27178"/>
                  </a:lnTo>
                  <a:lnTo>
                    <a:pt x="105413" y="44146"/>
                  </a:lnTo>
                  <a:lnTo>
                    <a:pt x="147947" y="44146"/>
                  </a:lnTo>
                  <a:lnTo>
                    <a:pt x="147947" y="88983"/>
                  </a:lnTo>
                  <a:close/>
                  <a:moveTo>
                    <a:pt x="63801" y="79616"/>
                  </a:moveTo>
                  <a:lnTo>
                    <a:pt x="94588" y="79616"/>
                  </a:lnTo>
                  <a:cubicBezTo>
                    <a:pt x="94742" y="76852"/>
                    <a:pt x="94742" y="74319"/>
                    <a:pt x="94742" y="71555"/>
                  </a:cubicBezTo>
                  <a:lnTo>
                    <a:pt x="94742" y="53513"/>
                  </a:lnTo>
                  <a:lnTo>
                    <a:pt x="63801" y="53513"/>
                  </a:lnTo>
                  <a:lnTo>
                    <a:pt x="63801" y="79616"/>
                  </a:lnTo>
                  <a:close/>
                  <a:moveTo>
                    <a:pt x="137506" y="53513"/>
                  </a:moveTo>
                  <a:lnTo>
                    <a:pt x="105413" y="53513"/>
                  </a:lnTo>
                  <a:lnTo>
                    <a:pt x="105413" y="71555"/>
                  </a:lnTo>
                  <a:cubicBezTo>
                    <a:pt x="105413" y="74319"/>
                    <a:pt x="105413" y="76852"/>
                    <a:pt x="105260" y="79616"/>
                  </a:cubicBezTo>
                  <a:lnTo>
                    <a:pt x="137506" y="79616"/>
                  </a:lnTo>
                  <a:lnTo>
                    <a:pt x="137506" y="535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C26BB265-BE35-4260-8694-4C7900F49B59}"/>
                </a:ext>
              </a:extLst>
            </p:cNvPr>
            <p:cNvSpPr/>
            <p:nvPr/>
          </p:nvSpPr>
          <p:spPr>
            <a:xfrm>
              <a:off x="6306442" y="3770805"/>
              <a:ext cx="138964" cy="139041"/>
            </a:xfrm>
            <a:custGeom>
              <a:avLst/>
              <a:gdLst>
                <a:gd name="connsiteX0" fmla="*/ 138965 w 138964"/>
                <a:gd name="connsiteY0" fmla="*/ 77 h 139041"/>
                <a:gd name="connsiteX1" fmla="*/ 138965 w 138964"/>
                <a:gd name="connsiteY1" fmla="*/ 122611 h 139041"/>
                <a:gd name="connsiteX2" fmla="*/ 101421 w 138964"/>
                <a:gd name="connsiteY2" fmla="*/ 137275 h 139041"/>
                <a:gd name="connsiteX3" fmla="*/ 97582 w 138964"/>
                <a:gd name="connsiteY3" fmla="*/ 126834 h 139041"/>
                <a:gd name="connsiteX4" fmla="*/ 114012 w 138964"/>
                <a:gd name="connsiteY4" fmla="*/ 127141 h 139041"/>
                <a:gd name="connsiteX5" fmla="*/ 128216 w 138964"/>
                <a:gd name="connsiteY5" fmla="*/ 122611 h 139041"/>
                <a:gd name="connsiteX6" fmla="*/ 128216 w 138964"/>
                <a:gd name="connsiteY6" fmla="*/ 87601 h 139041"/>
                <a:gd name="connsiteX7" fmla="*/ 81766 w 138964"/>
                <a:gd name="connsiteY7" fmla="*/ 87601 h 139041"/>
                <a:gd name="connsiteX8" fmla="*/ 81766 w 138964"/>
                <a:gd name="connsiteY8" fmla="*/ 136584 h 139041"/>
                <a:gd name="connsiteX9" fmla="*/ 71248 w 138964"/>
                <a:gd name="connsiteY9" fmla="*/ 136584 h 139041"/>
                <a:gd name="connsiteX10" fmla="*/ 71248 w 138964"/>
                <a:gd name="connsiteY10" fmla="*/ 87601 h 139041"/>
                <a:gd name="connsiteX11" fmla="*/ 28868 w 138964"/>
                <a:gd name="connsiteY11" fmla="*/ 87601 h 139041"/>
                <a:gd name="connsiteX12" fmla="*/ 8215 w 138964"/>
                <a:gd name="connsiteY12" fmla="*/ 139041 h 139041"/>
                <a:gd name="connsiteX13" fmla="*/ 0 w 138964"/>
                <a:gd name="connsiteY13" fmla="*/ 131747 h 139041"/>
                <a:gd name="connsiteX14" fmla="*/ 19808 w 138964"/>
                <a:gd name="connsiteY14" fmla="*/ 59348 h 139041"/>
                <a:gd name="connsiteX15" fmla="*/ 19808 w 138964"/>
                <a:gd name="connsiteY15" fmla="*/ 0 h 139041"/>
                <a:gd name="connsiteX16" fmla="*/ 138965 w 138964"/>
                <a:gd name="connsiteY16" fmla="*/ 0 h 139041"/>
                <a:gd name="connsiteX17" fmla="*/ 30480 w 138964"/>
                <a:gd name="connsiteY17" fmla="*/ 59425 h 139041"/>
                <a:gd name="connsiteX18" fmla="*/ 29866 w 138964"/>
                <a:gd name="connsiteY18" fmla="*/ 77313 h 139041"/>
                <a:gd name="connsiteX19" fmla="*/ 71325 w 138964"/>
                <a:gd name="connsiteY19" fmla="*/ 77313 h 139041"/>
                <a:gd name="connsiteX20" fmla="*/ 71325 w 138964"/>
                <a:gd name="connsiteY20" fmla="*/ 49137 h 139041"/>
                <a:gd name="connsiteX21" fmla="*/ 30557 w 138964"/>
                <a:gd name="connsiteY21" fmla="*/ 49137 h 139041"/>
                <a:gd name="connsiteX22" fmla="*/ 30557 w 138964"/>
                <a:gd name="connsiteY22" fmla="*/ 59425 h 139041"/>
                <a:gd name="connsiteX23" fmla="*/ 71248 w 138964"/>
                <a:gd name="connsiteY23" fmla="*/ 10365 h 139041"/>
                <a:gd name="connsiteX24" fmla="*/ 30480 w 138964"/>
                <a:gd name="connsiteY24" fmla="*/ 10365 h 139041"/>
                <a:gd name="connsiteX25" fmla="*/ 30480 w 138964"/>
                <a:gd name="connsiteY25" fmla="*/ 38925 h 139041"/>
                <a:gd name="connsiteX26" fmla="*/ 71248 w 138964"/>
                <a:gd name="connsiteY26" fmla="*/ 38925 h 139041"/>
                <a:gd name="connsiteX27" fmla="*/ 71248 w 138964"/>
                <a:gd name="connsiteY27" fmla="*/ 10365 h 139041"/>
                <a:gd name="connsiteX28" fmla="*/ 128139 w 138964"/>
                <a:gd name="connsiteY28" fmla="*/ 38925 h 139041"/>
                <a:gd name="connsiteX29" fmla="*/ 128139 w 138964"/>
                <a:gd name="connsiteY29" fmla="*/ 10365 h 139041"/>
                <a:gd name="connsiteX30" fmla="*/ 81690 w 138964"/>
                <a:gd name="connsiteY30" fmla="*/ 10365 h 139041"/>
                <a:gd name="connsiteX31" fmla="*/ 81690 w 138964"/>
                <a:gd name="connsiteY31" fmla="*/ 38925 h 139041"/>
                <a:gd name="connsiteX32" fmla="*/ 128139 w 138964"/>
                <a:gd name="connsiteY32" fmla="*/ 38925 h 139041"/>
                <a:gd name="connsiteX33" fmla="*/ 81766 w 138964"/>
                <a:gd name="connsiteY33" fmla="*/ 77313 h 139041"/>
                <a:gd name="connsiteX34" fmla="*/ 128216 w 138964"/>
                <a:gd name="connsiteY34" fmla="*/ 77313 h 139041"/>
                <a:gd name="connsiteX35" fmla="*/ 128216 w 138964"/>
                <a:gd name="connsiteY35" fmla="*/ 49137 h 139041"/>
                <a:gd name="connsiteX36" fmla="*/ 81766 w 138964"/>
                <a:gd name="connsiteY36" fmla="*/ 49137 h 139041"/>
                <a:gd name="connsiteX37" fmla="*/ 81766 w 138964"/>
                <a:gd name="connsiteY37" fmla="*/ 77313 h 13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964" h="139041">
                  <a:moveTo>
                    <a:pt x="138965" y="77"/>
                  </a:moveTo>
                  <a:lnTo>
                    <a:pt x="138965" y="122611"/>
                  </a:lnTo>
                  <a:cubicBezTo>
                    <a:pt x="138965" y="137429"/>
                    <a:pt x="131901" y="137582"/>
                    <a:pt x="101421" y="137275"/>
                  </a:cubicBezTo>
                  <a:cubicBezTo>
                    <a:pt x="100960" y="134511"/>
                    <a:pt x="99195" y="129674"/>
                    <a:pt x="97582" y="126834"/>
                  </a:cubicBezTo>
                  <a:cubicBezTo>
                    <a:pt x="103571" y="126987"/>
                    <a:pt x="109329" y="127141"/>
                    <a:pt x="114012" y="127141"/>
                  </a:cubicBezTo>
                  <a:cubicBezTo>
                    <a:pt x="127371" y="127141"/>
                    <a:pt x="128216" y="127141"/>
                    <a:pt x="128216" y="122611"/>
                  </a:cubicBezTo>
                  <a:lnTo>
                    <a:pt x="128216" y="87601"/>
                  </a:lnTo>
                  <a:lnTo>
                    <a:pt x="81766" y="87601"/>
                  </a:lnTo>
                  <a:lnTo>
                    <a:pt x="81766" y="136584"/>
                  </a:lnTo>
                  <a:lnTo>
                    <a:pt x="71248" y="136584"/>
                  </a:lnTo>
                  <a:lnTo>
                    <a:pt x="71248" y="87601"/>
                  </a:lnTo>
                  <a:lnTo>
                    <a:pt x="28868" y="87601"/>
                  </a:lnTo>
                  <a:cubicBezTo>
                    <a:pt x="26411" y="105951"/>
                    <a:pt x="20960" y="124838"/>
                    <a:pt x="8215" y="139041"/>
                  </a:cubicBezTo>
                  <a:cubicBezTo>
                    <a:pt x="6603" y="136968"/>
                    <a:pt x="2380" y="133206"/>
                    <a:pt x="0" y="131747"/>
                  </a:cubicBezTo>
                  <a:cubicBezTo>
                    <a:pt x="18043" y="111402"/>
                    <a:pt x="19808" y="82457"/>
                    <a:pt x="19808" y="59348"/>
                  </a:cubicBezTo>
                  <a:lnTo>
                    <a:pt x="19808" y="0"/>
                  </a:lnTo>
                  <a:lnTo>
                    <a:pt x="138965" y="0"/>
                  </a:lnTo>
                  <a:close/>
                  <a:moveTo>
                    <a:pt x="30480" y="59425"/>
                  </a:moveTo>
                  <a:cubicBezTo>
                    <a:pt x="30480" y="65029"/>
                    <a:pt x="30327" y="71018"/>
                    <a:pt x="29866" y="77313"/>
                  </a:cubicBezTo>
                  <a:lnTo>
                    <a:pt x="71325" y="77313"/>
                  </a:lnTo>
                  <a:lnTo>
                    <a:pt x="71325" y="49137"/>
                  </a:lnTo>
                  <a:lnTo>
                    <a:pt x="30557" y="49137"/>
                  </a:lnTo>
                  <a:lnTo>
                    <a:pt x="30557" y="59425"/>
                  </a:lnTo>
                  <a:close/>
                  <a:moveTo>
                    <a:pt x="71248" y="10365"/>
                  </a:moveTo>
                  <a:lnTo>
                    <a:pt x="30480" y="10365"/>
                  </a:lnTo>
                  <a:lnTo>
                    <a:pt x="30480" y="38925"/>
                  </a:lnTo>
                  <a:lnTo>
                    <a:pt x="71248" y="38925"/>
                  </a:lnTo>
                  <a:lnTo>
                    <a:pt x="71248" y="10365"/>
                  </a:lnTo>
                  <a:close/>
                  <a:moveTo>
                    <a:pt x="128139" y="38925"/>
                  </a:moveTo>
                  <a:lnTo>
                    <a:pt x="128139" y="10365"/>
                  </a:lnTo>
                  <a:lnTo>
                    <a:pt x="81690" y="10365"/>
                  </a:lnTo>
                  <a:lnTo>
                    <a:pt x="81690" y="38925"/>
                  </a:lnTo>
                  <a:lnTo>
                    <a:pt x="128139" y="38925"/>
                  </a:lnTo>
                  <a:close/>
                  <a:moveTo>
                    <a:pt x="81766" y="77313"/>
                  </a:moveTo>
                  <a:lnTo>
                    <a:pt x="128216" y="77313"/>
                  </a:lnTo>
                  <a:lnTo>
                    <a:pt x="128216" y="49137"/>
                  </a:lnTo>
                  <a:lnTo>
                    <a:pt x="81766" y="49137"/>
                  </a:lnTo>
                  <a:lnTo>
                    <a:pt x="81766" y="773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E6B0DB73-82F0-4D56-A8E1-FD7A9E4A575F}"/>
                </a:ext>
              </a:extLst>
            </p:cNvPr>
            <p:cNvSpPr/>
            <p:nvPr/>
          </p:nvSpPr>
          <p:spPr>
            <a:xfrm>
              <a:off x="6485406" y="3764740"/>
              <a:ext cx="109789" cy="137505"/>
            </a:xfrm>
            <a:custGeom>
              <a:avLst/>
              <a:gdLst>
                <a:gd name="connsiteX0" fmla="*/ 20116 w 109789"/>
                <a:gd name="connsiteY0" fmla="*/ 1459 h 137505"/>
                <a:gd name="connsiteX1" fmla="*/ 15125 w 109789"/>
                <a:gd name="connsiteY1" fmla="*/ 4990 h 137505"/>
                <a:gd name="connsiteX2" fmla="*/ 12208 w 109789"/>
                <a:gd name="connsiteY2" fmla="*/ 90288 h 137505"/>
                <a:gd name="connsiteX3" fmla="*/ 44454 w 109789"/>
                <a:gd name="connsiteY3" fmla="*/ 125912 h 137505"/>
                <a:gd name="connsiteX4" fmla="*/ 102496 w 109789"/>
                <a:gd name="connsiteY4" fmla="*/ 95279 h 137505"/>
                <a:gd name="connsiteX5" fmla="*/ 109790 w 109789"/>
                <a:gd name="connsiteY5" fmla="*/ 104799 h 137505"/>
                <a:gd name="connsiteX6" fmla="*/ 44300 w 109789"/>
                <a:gd name="connsiteY6" fmla="*/ 137506 h 137505"/>
                <a:gd name="connsiteX7" fmla="*/ 0 w 109789"/>
                <a:gd name="connsiteY7" fmla="*/ 90135 h 137505"/>
                <a:gd name="connsiteX8" fmla="*/ 2611 w 109789"/>
                <a:gd name="connsiteY8" fmla="*/ 0 h 137505"/>
                <a:gd name="connsiteX9" fmla="*/ 20116 w 109789"/>
                <a:gd name="connsiteY9" fmla="*/ 1459 h 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789" h="137505">
                  <a:moveTo>
                    <a:pt x="20116" y="1459"/>
                  </a:moveTo>
                  <a:cubicBezTo>
                    <a:pt x="19808" y="3378"/>
                    <a:pt x="18350" y="4530"/>
                    <a:pt x="15125" y="4990"/>
                  </a:cubicBezTo>
                  <a:cubicBezTo>
                    <a:pt x="13820" y="23724"/>
                    <a:pt x="12208" y="66411"/>
                    <a:pt x="12208" y="90288"/>
                  </a:cubicBezTo>
                  <a:cubicBezTo>
                    <a:pt x="12208" y="114319"/>
                    <a:pt x="24108" y="125912"/>
                    <a:pt x="44454" y="125912"/>
                  </a:cubicBezTo>
                  <a:cubicBezTo>
                    <a:pt x="64108" y="125912"/>
                    <a:pt x="84146" y="116085"/>
                    <a:pt x="102496" y="95279"/>
                  </a:cubicBezTo>
                  <a:cubicBezTo>
                    <a:pt x="104108" y="97889"/>
                    <a:pt x="107794" y="103033"/>
                    <a:pt x="109790" y="104799"/>
                  </a:cubicBezTo>
                  <a:cubicBezTo>
                    <a:pt x="90903" y="126219"/>
                    <a:pt x="68024" y="137506"/>
                    <a:pt x="44300" y="137506"/>
                  </a:cubicBezTo>
                  <a:cubicBezTo>
                    <a:pt x="14971" y="137506"/>
                    <a:pt x="0" y="120615"/>
                    <a:pt x="0" y="90135"/>
                  </a:cubicBezTo>
                  <a:cubicBezTo>
                    <a:pt x="0" y="69789"/>
                    <a:pt x="1459" y="19885"/>
                    <a:pt x="2611" y="0"/>
                  </a:cubicBezTo>
                  <a:lnTo>
                    <a:pt x="20116" y="14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09DAD0EB-90F1-473B-8E9B-54AF536759B5}"/>
                </a:ext>
              </a:extLst>
            </p:cNvPr>
            <p:cNvSpPr/>
            <p:nvPr/>
          </p:nvSpPr>
          <p:spPr>
            <a:xfrm>
              <a:off x="6603718" y="3773262"/>
              <a:ext cx="132515" cy="133820"/>
            </a:xfrm>
            <a:custGeom>
              <a:avLst/>
              <a:gdLst>
                <a:gd name="connsiteX0" fmla="*/ 0 w 132515"/>
                <a:gd name="connsiteY0" fmla="*/ 7754 h 133820"/>
                <a:gd name="connsiteX1" fmla="*/ 132361 w 132515"/>
                <a:gd name="connsiteY1" fmla="*/ 0 h 133820"/>
                <a:gd name="connsiteX2" fmla="*/ 132515 w 132515"/>
                <a:gd name="connsiteY2" fmla="*/ 12131 h 133820"/>
                <a:gd name="connsiteX3" fmla="*/ 126526 w 132515"/>
                <a:gd name="connsiteY3" fmla="*/ 11977 h 133820"/>
                <a:gd name="connsiteX4" fmla="*/ 98964 w 132515"/>
                <a:gd name="connsiteY4" fmla="*/ 20192 h 133820"/>
                <a:gd name="connsiteX5" fmla="*/ 51440 w 132515"/>
                <a:gd name="connsiteY5" fmla="*/ 81459 h 133820"/>
                <a:gd name="connsiteX6" fmla="*/ 107256 w 132515"/>
                <a:gd name="connsiteY6" fmla="*/ 122534 h 133820"/>
                <a:gd name="connsiteX7" fmla="*/ 101958 w 132515"/>
                <a:gd name="connsiteY7" fmla="*/ 133820 h 133820"/>
                <a:gd name="connsiteX8" fmla="*/ 39079 w 132515"/>
                <a:gd name="connsiteY8" fmla="*/ 81459 h 133820"/>
                <a:gd name="connsiteX9" fmla="*/ 90979 w 132515"/>
                <a:gd name="connsiteY9" fmla="*/ 12591 h 133820"/>
                <a:gd name="connsiteX10" fmla="*/ 4914 w 132515"/>
                <a:gd name="connsiteY10" fmla="*/ 19347 h 133820"/>
                <a:gd name="connsiteX11" fmla="*/ 1382 w 132515"/>
                <a:gd name="connsiteY11" fmla="*/ 21958 h 133820"/>
                <a:gd name="connsiteX12" fmla="*/ 0 w 132515"/>
                <a:gd name="connsiteY12" fmla="*/ 7754 h 1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5" h="133820">
                  <a:moveTo>
                    <a:pt x="0" y="7754"/>
                  </a:moveTo>
                  <a:cubicBezTo>
                    <a:pt x="12054" y="7294"/>
                    <a:pt x="111402" y="153"/>
                    <a:pt x="132361" y="0"/>
                  </a:cubicBezTo>
                  <a:lnTo>
                    <a:pt x="132515" y="12131"/>
                  </a:lnTo>
                  <a:cubicBezTo>
                    <a:pt x="130442" y="11977"/>
                    <a:pt x="128523" y="11977"/>
                    <a:pt x="126526" y="11977"/>
                  </a:cubicBezTo>
                  <a:cubicBezTo>
                    <a:pt x="117160" y="11977"/>
                    <a:pt x="109252" y="13589"/>
                    <a:pt x="98964" y="20192"/>
                  </a:cubicBezTo>
                  <a:cubicBezTo>
                    <a:pt x="74780" y="34703"/>
                    <a:pt x="51440" y="60653"/>
                    <a:pt x="51440" y="81459"/>
                  </a:cubicBezTo>
                  <a:cubicBezTo>
                    <a:pt x="51440" y="104031"/>
                    <a:pt x="67256" y="117390"/>
                    <a:pt x="107256" y="122534"/>
                  </a:cubicBezTo>
                  <a:lnTo>
                    <a:pt x="101958" y="133820"/>
                  </a:lnTo>
                  <a:cubicBezTo>
                    <a:pt x="56200" y="127218"/>
                    <a:pt x="39079" y="110097"/>
                    <a:pt x="39079" y="81459"/>
                  </a:cubicBezTo>
                  <a:cubicBezTo>
                    <a:pt x="39079" y="58733"/>
                    <a:pt x="61498" y="31171"/>
                    <a:pt x="90979" y="12591"/>
                  </a:cubicBezTo>
                  <a:cubicBezTo>
                    <a:pt x="73858" y="13743"/>
                    <a:pt x="25720" y="17428"/>
                    <a:pt x="4914" y="19347"/>
                  </a:cubicBezTo>
                  <a:cubicBezTo>
                    <a:pt x="4453" y="20653"/>
                    <a:pt x="2687" y="21804"/>
                    <a:pt x="1382" y="21958"/>
                  </a:cubicBezTo>
                  <a:lnTo>
                    <a:pt x="0" y="775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E40A0723-72CA-403A-A199-602A49015604}"/>
                </a:ext>
              </a:extLst>
            </p:cNvPr>
            <p:cNvSpPr/>
            <p:nvPr/>
          </p:nvSpPr>
          <p:spPr>
            <a:xfrm>
              <a:off x="6771396" y="3757523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7 w 53666"/>
                <a:gd name="connsiteY2" fmla="*/ 0 h 118311"/>
                <a:gd name="connsiteX3" fmla="*/ 53667 w 53666"/>
                <a:gd name="connsiteY3" fmla="*/ 8369 h 118311"/>
                <a:gd name="connsiteX4" fmla="*/ 8369 w 53666"/>
                <a:gd name="connsiteY4" fmla="*/ 8369 h 118311"/>
                <a:gd name="connsiteX5" fmla="*/ 8369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7" y="0"/>
                  </a:lnTo>
                  <a:lnTo>
                    <a:pt x="53667" y="8369"/>
                  </a:lnTo>
                  <a:lnTo>
                    <a:pt x="8369" y="8369"/>
                  </a:lnTo>
                  <a:lnTo>
                    <a:pt x="8369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65961A72-20F0-4F65-BCD7-1353C0573222}"/>
                </a:ext>
              </a:extLst>
            </p:cNvPr>
            <p:cNvSpPr/>
            <p:nvPr/>
          </p:nvSpPr>
          <p:spPr>
            <a:xfrm>
              <a:off x="6830744" y="3759289"/>
              <a:ext cx="151785" cy="149943"/>
            </a:xfrm>
            <a:custGeom>
              <a:avLst/>
              <a:gdLst>
                <a:gd name="connsiteX0" fmla="*/ 23723 w 151785"/>
                <a:gd name="connsiteY0" fmla="*/ 110864 h 149943"/>
                <a:gd name="connsiteX1" fmla="*/ 68023 w 151785"/>
                <a:gd name="connsiteY1" fmla="*/ 102803 h 149943"/>
                <a:gd name="connsiteX2" fmla="*/ 68638 w 151785"/>
                <a:gd name="connsiteY2" fmla="*/ 112170 h 149943"/>
                <a:gd name="connsiteX3" fmla="*/ 23647 w 151785"/>
                <a:gd name="connsiteY3" fmla="*/ 121229 h 149943"/>
                <a:gd name="connsiteX4" fmla="*/ 23647 w 151785"/>
                <a:gd name="connsiteY4" fmla="*/ 149790 h 149943"/>
                <a:gd name="connsiteX5" fmla="*/ 13359 w 151785"/>
                <a:gd name="connsiteY5" fmla="*/ 149790 h 149943"/>
                <a:gd name="connsiteX6" fmla="*/ 13359 w 151785"/>
                <a:gd name="connsiteY6" fmla="*/ 123379 h 149943"/>
                <a:gd name="connsiteX7" fmla="*/ 6449 w 151785"/>
                <a:gd name="connsiteY7" fmla="*/ 124838 h 149943"/>
                <a:gd name="connsiteX8" fmla="*/ 4376 w 151785"/>
                <a:gd name="connsiteY8" fmla="*/ 127064 h 149943"/>
                <a:gd name="connsiteX9" fmla="*/ 0 w 151785"/>
                <a:gd name="connsiteY9" fmla="*/ 114780 h 149943"/>
                <a:gd name="connsiteX10" fmla="*/ 13359 w 151785"/>
                <a:gd name="connsiteY10" fmla="*/ 112707 h 149943"/>
                <a:gd name="connsiteX11" fmla="*/ 13359 w 151785"/>
                <a:gd name="connsiteY11" fmla="*/ 12745 h 149943"/>
                <a:gd name="connsiteX12" fmla="*/ 21420 w 151785"/>
                <a:gd name="connsiteY12" fmla="*/ 15509 h 149943"/>
                <a:gd name="connsiteX13" fmla="*/ 59117 w 151785"/>
                <a:gd name="connsiteY13" fmla="*/ 0 h 149943"/>
                <a:gd name="connsiteX14" fmla="*/ 69636 w 151785"/>
                <a:gd name="connsiteY14" fmla="*/ 8369 h 149943"/>
                <a:gd name="connsiteX15" fmla="*/ 66411 w 151785"/>
                <a:gd name="connsiteY15" fmla="*/ 8829 h 149943"/>
                <a:gd name="connsiteX16" fmla="*/ 23723 w 151785"/>
                <a:gd name="connsiteY16" fmla="*/ 24185 h 149943"/>
                <a:gd name="connsiteX17" fmla="*/ 23723 w 151785"/>
                <a:gd name="connsiteY17" fmla="*/ 43532 h 149943"/>
                <a:gd name="connsiteX18" fmla="*/ 62419 w 151785"/>
                <a:gd name="connsiteY18" fmla="*/ 43532 h 149943"/>
                <a:gd name="connsiteX19" fmla="*/ 62419 w 151785"/>
                <a:gd name="connsiteY19" fmla="*/ 53820 h 149943"/>
                <a:gd name="connsiteX20" fmla="*/ 23723 w 151785"/>
                <a:gd name="connsiteY20" fmla="*/ 53820 h 149943"/>
                <a:gd name="connsiteX21" fmla="*/ 23723 w 151785"/>
                <a:gd name="connsiteY21" fmla="*/ 74933 h 149943"/>
                <a:gd name="connsiteX22" fmla="*/ 63878 w 151785"/>
                <a:gd name="connsiteY22" fmla="*/ 74933 h 149943"/>
                <a:gd name="connsiteX23" fmla="*/ 63878 w 151785"/>
                <a:gd name="connsiteY23" fmla="*/ 85068 h 149943"/>
                <a:gd name="connsiteX24" fmla="*/ 23723 w 151785"/>
                <a:gd name="connsiteY24" fmla="*/ 85068 h 149943"/>
                <a:gd name="connsiteX25" fmla="*/ 23723 w 151785"/>
                <a:gd name="connsiteY25" fmla="*/ 110864 h 149943"/>
                <a:gd name="connsiteX26" fmla="*/ 134972 w 151785"/>
                <a:gd name="connsiteY26" fmla="*/ 72016 h 149943"/>
                <a:gd name="connsiteX27" fmla="*/ 142035 w 151785"/>
                <a:gd name="connsiteY27" fmla="*/ 75087 h 149943"/>
                <a:gd name="connsiteX28" fmla="*/ 140577 w 151785"/>
                <a:gd name="connsiteY28" fmla="*/ 76699 h 149943"/>
                <a:gd name="connsiteX29" fmla="*/ 114166 w 151785"/>
                <a:gd name="connsiteY29" fmla="*/ 120845 h 149943"/>
                <a:gd name="connsiteX30" fmla="*/ 151709 w 151785"/>
                <a:gd name="connsiteY30" fmla="*/ 140039 h 149943"/>
                <a:gd name="connsiteX31" fmla="*/ 144645 w 151785"/>
                <a:gd name="connsiteY31" fmla="*/ 149559 h 149943"/>
                <a:gd name="connsiteX32" fmla="*/ 106104 w 151785"/>
                <a:gd name="connsiteY32" fmla="*/ 127985 h 149943"/>
                <a:gd name="connsiteX33" fmla="*/ 65183 w 151785"/>
                <a:gd name="connsiteY33" fmla="*/ 149943 h 149943"/>
                <a:gd name="connsiteX34" fmla="*/ 59041 w 151785"/>
                <a:gd name="connsiteY34" fmla="*/ 140423 h 149943"/>
                <a:gd name="connsiteX35" fmla="*/ 98734 w 151785"/>
                <a:gd name="connsiteY35" fmla="*/ 120615 h 149943"/>
                <a:gd name="connsiteX36" fmla="*/ 77620 w 151785"/>
                <a:gd name="connsiteY36" fmla="*/ 84837 h 149943"/>
                <a:gd name="connsiteX37" fmla="*/ 85528 w 151785"/>
                <a:gd name="connsiteY37" fmla="*/ 82611 h 149943"/>
                <a:gd name="connsiteX38" fmla="*/ 70864 w 151785"/>
                <a:gd name="connsiteY38" fmla="*/ 82611 h 149943"/>
                <a:gd name="connsiteX39" fmla="*/ 70864 w 151785"/>
                <a:gd name="connsiteY39" fmla="*/ 72630 h 149943"/>
                <a:gd name="connsiteX40" fmla="*/ 133129 w 151785"/>
                <a:gd name="connsiteY40" fmla="*/ 72630 h 149943"/>
                <a:gd name="connsiteX41" fmla="*/ 134972 w 151785"/>
                <a:gd name="connsiteY41" fmla="*/ 72016 h 149943"/>
                <a:gd name="connsiteX42" fmla="*/ 90595 w 151785"/>
                <a:gd name="connsiteY42" fmla="*/ 16584 h 149943"/>
                <a:gd name="connsiteX43" fmla="*/ 90595 w 151785"/>
                <a:gd name="connsiteY43" fmla="*/ 31401 h 149943"/>
                <a:gd name="connsiteX44" fmla="*/ 71708 w 151785"/>
                <a:gd name="connsiteY44" fmla="*/ 71862 h 149943"/>
                <a:gd name="connsiteX45" fmla="*/ 64261 w 151785"/>
                <a:gd name="connsiteY45" fmla="*/ 64415 h 149943"/>
                <a:gd name="connsiteX46" fmla="*/ 80384 w 151785"/>
                <a:gd name="connsiteY46" fmla="*/ 31171 h 149943"/>
                <a:gd name="connsiteX47" fmla="*/ 80384 w 151785"/>
                <a:gd name="connsiteY47" fmla="*/ 6833 h 149943"/>
                <a:gd name="connsiteX48" fmla="*/ 128292 w 151785"/>
                <a:gd name="connsiteY48" fmla="*/ 6833 h 149943"/>
                <a:gd name="connsiteX49" fmla="*/ 128292 w 151785"/>
                <a:gd name="connsiteY49" fmla="*/ 47294 h 149943"/>
                <a:gd name="connsiteX50" fmla="*/ 131978 w 151785"/>
                <a:gd name="connsiteY50" fmla="*/ 53590 h 149943"/>
                <a:gd name="connsiteX51" fmla="*/ 137122 w 151785"/>
                <a:gd name="connsiteY51" fmla="*/ 53590 h 149943"/>
                <a:gd name="connsiteX52" fmla="*/ 143417 w 151785"/>
                <a:gd name="connsiteY52" fmla="*/ 35394 h 149943"/>
                <a:gd name="connsiteX53" fmla="*/ 151785 w 151785"/>
                <a:gd name="connsiteY53" fmla="*/ 39616 h 149943"/>
                <a:gd name="connsiteX54" fmla="*/ 150173 w 151785"/>
                <a:gd name="connsiteY54" fmla="*/ 55739 h 149943"/>
                <a:gd name="connsiteX55" fmla="*/ 138120 w 151785"/>
                <a:gd name="connsiteY55" fmla="*/ 62496 h 149943"/>
                <a:gd name="connsiteX56" fmla="*/ 129905 w 151785"/>
                <a:gd name="connsiteY56" fmla="*/ 62496 h 149943"/>
                <a:gd name="connsiteX57" fmla="*/ 118004 w 151785"/>
                <a:gd name="connsiteY57" fmla="*/ 46373 h 149943"/>
                <a:gd name="connsiteX58" fmla="*/ 118004 w 151785"/>
                <a:gd name="connsiteY58" fmla="*/ 16584 h 149943"/>
                <a:gd name="connsiteX59" fmla="*/ 90595 w 151785"/>
                <a:gd name="connsiteY59" fmla="*/ 16584 h 149943"/>
                <a:gd name="connsiteX60" fmla="*/ 87217 w 151785"/>
                <a:gd name="connsiteY60" fmla="*/ 82534 h 149943"/>
                <a:gd name="connsiteX61" fmla="*/ 106411 w 151785"/>
                <a:gd name="connsiteY61" fmla="*/ 113628 h 149943"/>
                <a:gd name="connsiteX62" fmla="*/ 127218 w 151785"/>
                <a:gd name="connsiteY62" fmla="*/ 82534 h 149943"/>
                <a:gd name="connsiteX63" fmla="*/ 87217 w 151785"/>
                <a:gd name="connsiteY63" fmla="*/ 82534 h 1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1785" h="149943">
                  <a:moveTo>
                    <a:pt x="23723" y="110864"/>
                  </a:moveTo>
                  <a:cubicBezTo>
                    <a:pt x="37467" y="108408"/>
                    <a:pt x="52899" y="105567"/>
                    <a:pt x="68023" y="102803"/>
                  </a:cubicBezTo>
                  <a:lnTo>
                    <a:pt x="68638" y="112170"/>
                  </a:lnTo>
                  <a:cubicBezTo>
                    <a:pt x="53129" y="115394"/>
                    <a:pt x="37006" y="118619"/>
                    <a:pt x="23647" y="121229"/>
                  </a:cubicBezTo>
                  <a:lnTo>
                    <a:pt x="23647" y="149790"/>
                  </a:lnTo>
                  <a:lnTo>
                    <a:pt x="13359" y="149790"/>
                  </a:lnTo>
                  <a:lnTo>
                    <a:pt x="13359" y="123379"/>
                  </a:lnTo>
                  <a:lnTo>
                    <a:pt x="6449" y="124838"/>
                  </a:lnTo>
                  <a:cubicBezTo>
                    <a:pt x="6296" y="125989"/>
                    <a:pt x="5298" y="126757"/>
                    <a:pt x="4376" y="127064"/>
                  </a:cubicBezTo>
                  <a:lnTo>
                    <a:pt x="0" y="114780"/>
                  </a:lnTo>
                  <a:lnTo>
                    <a:pt x="13359" y="112707"/>
                  </a:lnTo>
                  <a:lnTo>
                    <a:pt x="13359" y="12745"/>
                  </a:lnTo>
                  <a:lnTo>
                    <a:pt x="21420" y="15509"/>
                  </a:lnTo>
                  <a:cubicBezTo>
                    <a:pt x="35470" y="11133"/>
                    <a:pt x="50595" y="5528"/>
                    <a:pt x="59117" y="0"/>
                  </a:cubicBezTo>
                  <a:lnTo>
                    <a:pt x="69636" y="8369"/>
                  </a:lnTo>
                  <a:cubicBezTo>
                    <a:pt x="68791" y="8983"/>
                    <a:pt x="67716" y="9136"/>
                    <a:pt x="66411" y="8829"/>
                  </a:cubicBezTo>
                  <a:cubicBezTo>
                    <a:pt x="56123" y="14127"/>
                    <a:pt x="39155" y="19962"/>
                    <a:pt x="23723" y="24185"/>
                  </a:cubicBezTo>
                  <a:lnTo>
                    <a:pt x="23723" y="43532"/>
                  </a:lnTo>
                  <a:lnTo>
                    <a:pt x="62419" y="43532"/>
                  </a:lnTo>
                  <a:lnTo>
                    <a:pt x="62419" y="53820"/>
                  </a:lnTo>
                  <a:lnTo>
                    <a:pt x="23723" y="53820"/>
                  </a:lnTo>
                  <a:lnTo>
                    <a:pt x="23723" y="74933"/>
                  </a:lnTo>
                  <a:lnTo>
                    <a:pt x="63878" y="74933"/>
                  </a:lnTo>
                  <a:lnTo>
                    <a:pt x="63878" y="85068"/>
                  </a:lnTo>
                  <a:lnTo>
                    <a:pt x="23723" y="85068"/>
                  </a:lnTo>
                  <a:lnTo>
                    <a:pt x="23723" y="110864"/>
                  </a:lnTo>
                  <a:close/>
                  <a:moveTo>
                    <a:pt x="134972" y="72016"/>
                  </a:moveTo>
                  <a:lnTo>
                    <a:pt x="142035" y="75087"/>
                  </a:lnTo>
                  <a:cubicBezTo>
                    <a:pt x="141728" y="75855"/>
                    <a:pt x="141191" y="76392"/>
                    <a:pt x="140577" y="76699"/>
                  </a:cubicBezTo>
                  <a:cubicBezTo>
                    <a:pt x="135125" y="94588"/>
                    <a:pt x="125912" y="109252"/>
                    <a:pt x="114166" y="120845"/>
                  </a:cubicBezTo>
                  <a:cubicBezTo>
                    <a:pt x="124684" y="129521"/>
                    <a:pt x="137198" y="135970"/>
                    <a:pt x="151709" y="140039"/>
                  </a:cubicBezTo>
                  <a:cubicBezTo>
                    <a:pt x="149252" y="142496"/>
                    <a:pt x="146258" y="146642"/>
                    <a:pt x="144645" y="149559"/>
                  </a:cubicBezTo>
                  <a:cubicBezTo>
                    <a:pt x="129828" y="144876"/>
                    <a:pt x="116929" y="137659"/>
                    <a:pt x="106104" y="127985"/>
                  </a:cubicBezTo>
                  <a:cubicBezTo>
                    <a:pt x="94204" y="137813"/>
                    <a:pt x="80000" y="145106"/>
                    <a:pt x="65183" y="149943"/>
                  </a:cubicBezTo>
                  <a:cubicBezTo>
                    <a:pt x="63878" y="147179"/>
                    <a:pt x="61344" y="142880"/>
                    <a:pt x="59041" y="140423"/>
                  </a:cubicBezTo>
                  <a:cubicBezTo>
                    <a:pt x="73244" y="136431"/>
                    <a:pt x="86910" y="129751"/>
                    <a:pt x="98734" y="120615"/>
                  </a:cubicBezTo>
                  <a:cubicBezTo>
                    <a:pt x="89674" y="110481"/>
                    <a:pt x="82611" y="98504"/>
                    <a:pt x="77620" y="84837"/>
                  </a:cubicBezTo>
                  <a:lnTo>
                    <a:pt x="85528" y="82611"/>
                  </a:lnTo>
                  <a:lnTo>
                    <a:pt x="70864" y="82611"/>
                  </a:lnTo>
                  <a:lnTo>
                    <a:pt x="70864" y="72630"/>
                  </a:lnTo>
                  <a:lnTo>
                    <a:pt x="133129" y="72630"/>
                  </a:lnTo>
                  <a:lnTo>
                    <a:pt x="134972" y="72016"/>
                  </a:lnTo>
                  <a:close/>
                  <a:moveTo>
                    <a:pt x="90595" y="16584"/>
                  </a:moveTo>
                  <a:lnTo>
                    <a:pt x="90595" y="31401"/>
                  </a:lnTo>
                  <a:cubicBezTo>
                    <a:pt x="90595" y="44760"/>
                    <a:pt x="87524" y="61037"/>
                    <a:pt x="71708" y="71862"/>
                  </a:cubicBezTo>
                  <a:cubicBezTo>
                    <a:pt x="70250" y="69636"/>
                    <a:pt x="66565" y="65720"/>
                    <a:pt x="64261" y="64415"/>
                  </a:cubicBezTo>
                  <a:cubicBezTo>
                    <a:pt x="78465" y="54895"/>
                    <a:pt x="80384" y="42150"/>
                    <a:pt x="80384" y="31171"/>
                  </a:cubicBezTo>
                  <a:lnTo>
                    <a:pt x="80384" y="6833"/>
                  </a:lnTo>
                  <a:lnTo>
                    <a:pt x="128292" y="6833"/>
                  </a:lnTo>
                  <a:lnTo>
                    <a:pt x="128292" y="47294"/>
                  </a:lnTo>
                  <a:cubicBezTo>
                    <a:pt x="128292" y="52438"/>
                    <a:pt x="128446" y="53590"/>
                    <a:pt x="131978" y="53590"/>
                  </a:cubicBezTo>
                  <a:lnTo>
                    <a:pt x="137122" y="53590"/>
                  </a:lnTo>
                  <a:cubicBezTo>
                    <a:pt x="142957" y="53590"/>
                    <a:pt x="142957" y="52976"/>
                    <a:pt x="143417" y="35394"/>
                  </a:cubicBezTo>
                  <a:cubicBezTo>
                    <a:pt x="145337" y="37159"/>
                    <a:pt x="149099" y="38772"/>
                    <a:pt x="151785" y="39616"/>
                  </a:cubicBezTo>
                  <a:cubicBezTo>
                    <a:pt x="151479" y="46065"/>
                    <a:pt x="151018" y="53282"/>
                    <a:pt x="150173" y="55739"/>
                  </a:cubicBezTo>
                  <a:cubicBezTo>
                    <a:pt x="148561" y="59962"/>
                    <a:pt x="145183" y="62496"/>
                    <a:pt x="138120" y="62496"/>
                  </a:cubicBezTo>
                  <a:lnTo>
                    <a:pt x="129905" y="62496"/>
                  </a:lnTo>
                  <a:cubicBezTo>
                    <a:pt x="118004" y="62496"/>
                    <a:pt x="118004" y="55432"/>
                    <a:pt x="118004" y="46373"/>
                  </a:cubicBezTo>
                  <a:lnTo>
                    <a:pt x="118004" y="16584"/>
                  </a:lnTo>
                  <a:lnTo>
                    <a:pt x="90595" y="16584"/>
                  </a:lnTo>
                  <a:close/>
                  <a:moveTo>
                    <a:pt x="87217" y="82534"/>
                  </a:moveTo>
                  <a:cubicBezTo>
                    <a:pt x="91747" y="94281"/>
                    <a:pt x="98196" y="104799"/>
                    <a:pt x="106411" y="113628"/>
                  </a:cubicBezTo>
                  <a:cubicBezTo>
                    <a:pt x="115241" y="104953"/>
                    <a:pt x="122381" y="94588"/>
                    <a:pt x="127218" y="82534"/>
                  </a:cubicBezTo>
                  <a:lnTo>
                    <a:pt x="87217" y="825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7375A205-45EE-46C7-9C0D-795C6DE697C2}"/>
                </a:ext>
              </a:extLst>
            </p:cNvPr>
            <p:cNvSpPr/>
            <p:nvPr/>
          </p:nvSpPr>
          <p:spPr>
            <a:xfrm>
              <a:off x="6999574" y="3760825"/>
              <a:ext cx="143340" cy="148484"/>
            </a:xfrm>
            <a:custGeom>
              <a:avLst/>
              <a:gdLst>
                <a:gd name="connsiteX0" fmla="*/ 37543 w 143340"/>
                <a:gd name="connsiteY0" fmla="*/ 5067 h 148484"/>
                <a:gd name="connsiteX1" fmla="*/ 44453 w 143340"/>
                <a:gd name="connsiteY1" fmla="*/ 9136 h 148484"/>
                <a:gd name="connsiteX2" fmla="*/ 43148 w 143340"/>
                <a:gd name="connsiteY2" fmla="*/ 10749 h 148484"/>
                <a:gd name="connsiteX3" fmla="*/ 28484 w 143340"/>
                <a:gd name="connsiteY3" fmla="*/ 52668 h 148484"/>
                <a:gd name="connsiteX4" fmla="*/ 43992 w 143340"/>
                <a:gd name="connsiteY4" fmla="*/ 87678 h 148484"/>
                <a:gd name="connsiteX5" fmla="*/ 19040 w 143340"/>
                <a:gd name="connsiteY5" fmla="*/ 109636 h 148484"/>
                <a:gd name="connsiteX6" fmla="*/ 16276 w 143340"/>
                <a:gd name="connsiteY6" fmla="*/ 100116 h 148484"/>
                <a:gd name="connsiteX7" fmla="*/ 22572 w 143340"/>
                <a:gd name="connsiteY7" fmla="*/ 100576 h 148484"/>
                <a:gd name="connsiteX8" fmla="*/ 34012 w 143340"/>
                <a:gd name="connsiteY8" fmla="*/ 86910 h 148484"/>
                <a:gd name="connsiteX9" fmla="*/ 18503 w 143340"/>
                <a:gd name="connsiteY9" fmla="*/ 54050 h 148484"/>
                <a:gd name="connsiteX10" fmla="*/ 31094 w 143340"/>
                <a:gd name="connsiteY10" fmla="*/ 15509 h 148484"/>
                <a:gd name="connsiteX11" fmla="*/ 9827 w 143340"/>
                <a:gd name="connsiteY11" fmla="*/ 15509 h 148484"/>
                <a:gd name="connsiteX12" fmla="*/ 9827 w 143340"/>
                <a:gd name="connsiteY12" fmla="*/ 148484 h 148484"/>
                <a:gd name="connsiteX13" fmla="*/ 0 w 143340"/>
                <a:gd name="connsiteY13" fmla="*/ 148484 h 148484"/>
                <a:gd name="connsiteX14" fmla="*/ 0 w 143340"/>
                <a:gd name="connsiteY14" fmla="*/ 5681 h 148484"/>
                <a:gd name="connsiteX15" fmla="*/ 35777 w 143340"/>
                <a:gd name="connsiteY15" fmla="*/ 5681 h 148484"/>
                <a:gd name="connsiteX16" fmla="*/ 37543 w 143340"/>
                <a:gd name="connsiteY16" fmla="*/ 5067 h 148484"/>
                <a:gd name="connsiteX17" fmla="*/ 63647 w 143340"/>
                <a:gd name="connsiteY17" fmla="*/ 54357 h 148484"/>
                <a:gd name="connsiteX18" fmla="*/ 90903 w 143340"/>
                <a:gd name="connsiteY18" fmla="*/ 48062 h 148484"/>
                <a:gd name="connsiteX19" fmla="*/ 91900 w 143340"/>
                <a:gd name="connsiteY19" fmla="*/ 56277 h 148484"/>
                <a:gd name="connsiteX20" fmla="*/ 49520 w 143340"/>
                <a:gd name="connsiteY20" fmla="*/ 67563 h 148484"/>
                <a:gd name="connsiteX21" fmla="*/ 47754 w 143340"/>
                <a:gd name="connsiteY21" fmla="*/ 70173 h 148484"/>
                <a:gd name="connsiteX22" fmla="*/ 42457 w 143340"/>
                <a:gd name="connsiteY22" fmla="*/ 58887 h 148484"/>
                <a:gd name="connsiteX23" fmla="*/ 53897 w 143340"/>
                <a:gd name="connsiteY23" fmla="*/ 56507 h 148484"/>
                <a:gd name="connsiteX24" fmla="*/ 53897 w 143340"/>
                <a:gd name="connsiteY24" fmla="*/ 230 h 148484"/>
                <a:gd name="connsiteX25" fmla="*/ 66948 w 143340"/>
                <a:gd name="connsiteY25" fmla="*/ 1075 h 148484"/>
                <a:gd name="connsiteX26" fmla="*/ 63724 w 143340"/>
                <a:gd name="connsiteY26" fmla="*/ 3148 h 148484"/>
                <a:gd name="connsiteX27" fmla="*/ 63724 w 143340"/>
                <a:gd name="connsiteY27" fmla="*/ 21190 h 148484"/>
                <a:gd name="connsiteX28" fmla="*/ 89520 w 143340"/>
                <a:gd name="connsiteY28" fmla="*/ 21190 h 148484"/>
                <a:gd name="connsiteX29" fmla="*/ 89520 w 143340"/>
                <a:gd name="connsiteY29" fmla="*/ 30403 h 148484"/>
                <a:gd name="connsiteX30" fmla="*/ 63724 w 143340"/>
                <a:gd name="connsiteY30" fmla="*/ 30403 h 148484"/>
                <a:gd name="connsiteX31" fmla="*/ 63724 w 143340"/>
                <a:gd name="connsiteY31" fmla="*/ 54357 h 148484"/>
                <a:gd name="connsiteX32" fmla="*/ 79923 w 143340"/>
                <a:gd name="connsiteY32" fmla="*/ 80845 h 148484"/>
                <a:gd name="connsiteX33" fmla="*/ 85912 w 143340"/>
                <a:gd name="connsiteY33" fmla="*/ 63110 h 148484"/>
                <a:gd name="connsiteX34" fmla="*/ 99271 w 143340"/>
                <a:gd name="connsiteY34" fmla="*/ 66795 h 148484"/>
                <a:gd name="connsiteX35" fmla="*/ 95893 w 143340"/>
                <a:gd name="connsiteY35" fmla="*/ 68254 h 148484"/>
                <a:gd name="connsiteX36" fmla="*/ 90212 w 143340"/>
                <a:gd name="connsiteY36" fmla="*/ 80845 h 148484"/>
                <a:gd name="connsiteX37" fmla="*/ 132131 w 143340"/>
                <a:gd name="connsiteY37" fmla="*/ 80845 h 148484"/>
                <a:gd name="connsiteX38" fmla="*/ 132131 w 143340"/>
                <a:gd name="connsiteY38" fmla="*/ 147563 h 148484"/>
                <a:gd name="connsiteX39" fmla="*/ 121689 w 143340"/>
                <a:gd name="connsiteY39" fmla="*/ 147563 h 148484"/>
                <a:gd name="connsiteX40" fmla="*/ 121689 w 143340"/>
                <a:gd name="connsiteY40" fmla="*/ 141575 h 148484"/>
                <a:gd name="connsiteX41" fmla="*/ 66411 w 143340"/>
                <a:gd name="connsiteY41" fmla="*/ 141575 h 148484"/>
                <a:gd name="connsiteX42" fmla="*/ 66411 w 143340"/>
                <a:gd name="connsiteY42" fmla="*/ 148177 h 148484"/>
                <a:gd name="connsiteX43" fmla="*/ 56277 w 143340"/>
                <a:gd name="connsiteY43" fmla="*/ 148177 h 148484"/>
                <a:gd name="connsiteX44" fmla="*/ 56277 w 143340"/>
                <a:gd name="connsiteY44" fmla="*/ 80768 h 148484"/>
                <a:gd name="connsiteX45" fmla="*/ 79923 w 143340"/>
                <a:gd name="connsiteY45" fmla="*/ 80768 h 148484"/>
                <a:gd name="connsiteX46" fmla="*/ 121689 w 143340"/>
                <a:gd name="connsiteY46" fmla="*/ 106488 h 148484"/>
                <a:gd name="connsiteX47" fmla="*/ 121689 w 143340"/>
                <a:gd name="connsiteY47" fmla="*/ 90212 h 148484"/>
                <a:gd name="connsiteX48" fmla="*/ 66411 w 143340"/>
                <a:gd name="connsiteY48" fmla="*/ 90212 h 148484"/>
                <a:gd name="connsiteX49" fmla="*/ 66411 w 143340"/>
                <a:gd name="connsiteY49" fmla="*/ 106488 h 148484"/>
                <a:gd name="connsiteX50" fmla="*/ 121689 w 143340"/>
                <a:gd name="connsiteY50" fmla="*/ 106488 h 148484"/>
                <a:gd name="connsiteX51" fmla="*/ 66411 w 143340"/>
                <a:gd name="connsiteY51" fmla="*/ 132285 h 148484"/>
                <a:gd name="connsiteX52" fmla="*/ 121689 w 143340"/>
                <a:gd name="connsiteY52" fmla="*/ 132285 h 148484"/>
                <a:gd name="connsiteX53" fmla="*/ 121689 w 143340"/>
                <a:gd name="connsiteY53" fmla="*/ 115317 h 148484"/>
                <a:gd name="connsiteX54" fmla="*/ 66411 w 143340"/>
                <a:gd name="connsiteY54" fmla="*/ 115317 h 148484"/>
                <a:gd name="connsiteX55" fmla="*/ 66411 w 143340"/>
                <a:gd name="connsiteY55" fmla="*/ 132285 h 148484"/>
                <a:gd name="connsiteX56" fmla="*/ 105260 w 143340"/>
                <a:gd name="connsiteY56" fmla="*/ 51824 h 148484"/>
                <a:gd name="connsiteX57" fmla="*/ 111094 w 143340"/>
                <a:gd name="connsiteY57" fmla="*/ 56814 h 148484"/>
                <a:gd name="connsiteX58" fmla="*/ 128676 w 143340"/>
                <a:gd name="connsiteY58" fmla="*/ 56814 h 148484"/>
                <a:gd name="connsiteX59" fmla="*/ 134127 w 143340"/>
                <a:gd name="connsiteY59" fmla="*/ 40998 h 148484"/>
                <a:gd name="connsiteX60" fmla="*/ 143340 w 143340"/>
                <a:gd name="connsiteY60" fmla="*/ 44991 h 148484"/>
                <a:gd name="connsiteX61" fmla="*/ 129828 w 143340"/>
                <a:gd name="connsiteY61" fmla="*/ 66104 h 148484"/>
                <a:gd name="connsiteX62" fmla="*/ 110173 w 143340"/>
                <a:gd name="connsiteY62" fmla="*/ 66104 h 148484"/>
                <a:gd name="connsiteX63" fmla="*/ 95355 w 143340"/>
                <a:gd name="connsiteY63" fmla="*/ 51901 h 148484"/>
                <a:gd name="connsiteX64" fmla="*/ 95355 w 143340"/>
                <a:gd name="connsiteY64" fmla="*/ 0 h 148484"/>
                <a:gd name="connsiteX65" fmla="*/ 108407 w 143340"/>
                <a:gd name="connsiteY65" fmla="*/ 998 h 148484"/>
                <a:gd name="connsiteX66" fmla="*/ 105336 w 143340"/>
                <a:gd name="connsiteY66" fmla="*/ 3071 h 148484"/>
                <a:gd name="connsiteX67" fmla="*/ 105336 w 143340"/>
                <a:gd name="connsiteY67" fmla="*/ 25643 h 148484"/>
                <a:gd name="connsiteX68" fmla="*/ 131440 w 143340"/>
                <a:gd name="connsiteY68" fmla="*/ 11133 h 148484"/>
                <a:gd name="connsiteX69" fmla="*/ 140116 w 143340"/>
                <a:gd name="connsiteY69" fmla="*/ 19040 h 148484"/>
                <a:gd name="connsiteX70" fmla="*/ 138503 w 143340"/>
                <a:gd name="connsiteY70" fmla="*/ 19655 h 148484"/>
                <a:gd name="connsiteX71" fmla="*/ 137198 w 143340"/>
                <a:gd name="connsiteY71" fmla="*/ 19501 h 148484"/>
                <a:gd name="connsiteX72" fmla="*/ 105260 w 143340"/>
                <a:gd name="connsiteY72" fmla="*/ 34472 h 148484"/>
                <a:gd name="connsiteX73" fmla="*/ 105260 w 143340"/>
                <a:gd name="connsiteY73" fmla="*/ 51824 h 14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3340" h="148484">
                  <a:moveTo>
                    <a:pt x="37543" y="5067"/>
                  </a:moveTo>
                  <a:lnTo>
                    <a:pt x="44453" y="9136"/>
                  </a:lnTo>
                  <a:cubicBezTo>
                    <a:pt x="44300" y="9750"/>
                    <a:pt x="43685" y="10441"/>
                    <a:pt x="43148" y="10749"/>
                  </a:cubicBezTo>
                  <a:cubicBezTo>
                    <a:pt x="39309" y="22802"/>
                    <a:pt x="33782" y="39309"/>
                    <a:pt x="28484" y="52668"/>
                  </a:cubicBezTo>
                  <a:cubicBezTo>
                    <a:pt x="39924" y="66027"/>
                    <a:pt x="43992" y="77313"/>
                    <a:pt x="43992" y="87678"/>
                  </a:cubicBezTo>
                  <a:cubicBezTo>
                    <a:pt x="43992" y="110557"/>
                    <a:pt x="30633" y="110097"/>
                    <a:pt x="19040" y="109636"/>
                  </a:cubicBezTo>
                  <a:cubicBezTo>
                    <a:pt x="18887" y="106872"/>
                    <a:pt x="17735" y="102726"/>
                    <a:pt x="16276" y="100116"/>
                  </a:cubicBezTo>
                  <a:cubicBezTo>
                    <a:pt x="18503" y="100423"/>
                    <a:pt x="20653" y="100576"/>
                    <a:pt x="22572" y="100576"/>
                  </a:cubicBezTo>
                  <a:cubicBezTo>
                    <a:pt x="28868" y="100576"/>
                    <a:pt x="34012" y="100576"/>
                    <a:pt x="34012" y="86910"/>
                  </a:cubicBezTo>
                  <a:cubicBezTo>
                    <a:pt x="33858" y="77851"/>
                    <a:pt x="30019" y="67102"/>
                    <a:pt x="18503" y="54050"/>
                  </a:cubicBezTo>
                  <a:cubicBezTo>
                    <a:pt x="23186" y="41766"/>
                    <a:pt x="27716" y="26795"/>
                    <a:pt x="31094" y="15509"/>
                  </a:cubicBezTo>
                  <a:lnTo>
                    <a:pt x="9827" y="15509"/>
                  </a:lnTo>
                  <a:lnTo>
                    <a:pt x="9827" y="148484"/>
                  </a:lnTo>
                  <a:lnTo>
                    <a:pt x="0" y="148484"/>
                  </a:lnTo>
                  <a:lnTo>
                    <a:pt x="0" y="5681"/>
                  </a:lnTo>
                  <a:lnTo>
                    <a:pt x="35777" y="5681"/>
                  </a:lnTo>
                  <a:lnTo>
                    <a:pt x="37543" y="5067"/>
                  </a:lnTo>
                  <a:close/>
                  <a:moveTo>
                    <a:pt x="63647" y="54357"/>
                  </a:moveTo>
                  <a:cubicBezTo>
                    <a:pt x="72169" y="52438"/>
                    <a:pt x="81536" y="50135"/>
                    <a:pt x="90903" y="48062"/>
                  </a:cubicBezTo>
                  <a:lnTo>
                    <a:pt x="91900" y="56277"/>
                  </a:lnTo>
                  <a:cubicBezTo>
                    <a:pt x="76085" y="60653"/>
                    <a:pt x="59808" y="64952"/>
                    <a:pt x="49520" y="67563"/>
                  </a:cubicBezTo>
                  <a:cubicBezTo>
                    <a:pt x="49367" y="68714"/>
                    <a:pt x="48752" y="69636"/>
                    <a:pt x="47754" y="70173"/>
                  </a:cubicBezTo>
                  <a:lnTo>
                    <a:pt x="42457" y="58887"/>
                  </a:lnTo>
                  <a:cubicBezTo>
                    <a:pt x="45835" y="58273"/>
                    <a:pt x="49674" y="57428"/>
                    <a:pt x="53897" y="56507"/>
                  </a:cubicBezTo>
                  <a:lnTo>
                    <a:pt x="53897" y="230"/>
                  </a:lnTo>
                  <a:lnTo>
                    <a:pt x="66948" y="1075"/>
                  </a:lnTo>
                  <a:cubicBezTo>
                    <a:pt x="66795" y="2227"/>
                    <a:pt x="65797" y="2841"/>
                    <a:pt x="63724" y="3148"/>
                  </a:cubicBezTo>
                  <a:lnTo>
                    <a:pt x="63724" y="21190"/>
                  </a:lnTo>
                  <a:lnTo>
                    <a:pt x="89520" y="21190"/>
                  </a:lnTo>
                  <a:lnTo>
                    <a:pt x="89520" y="30403"/>
                  </a:lnTo>
                  <a:lnTo>
                    <a:pt x="63724" y="30403"/>
                  </a:lnTo>
                  <a:lnTo>
                    <a:pt x="63724" y="54357"/>
                  </a:lnTo>
                  <a:close/>
                  <a:moveTo>
                    <a:pt x="79923" y="80845"/>
                  </a:moveTo>
                  <a:cubicBezTo>
                    <a:pt x="82150" y="75240"/>
                    <a:pt x="84607" y="68100"/>
                    <a:pt x="85912" y="63110"/>
                  </a:cubicBezTo>
                  <a:lnTo>
                    <a:pt x="99271" y="66795"/>
                  </a:lnTo>
                  <a:cubicBezTo>
                    <a:pt x="98810" y="67793"/>
                    <a:pt x="97659" y="68254"/>
                    <a:pt x="95893" y="68254"/>
                  </a:cubicBezTo>
                  <a:cubicBezTo>
                    <a:pt x="94434" y="71939"/>
                    <a:pt x="92361" y="76622"/>
                    <a:pt x="90212" y="80845"/>
                  </a:cubicBezTo>
                  <a:lnTo>
                    <a:pt x="132131" y="80845"/>
                  </a:lnTo>
                  <a:lnTo>
                    <a:pt x="132131" y="147563"/>
                  </a:lnTo>
                  <a:lnTo>
                    <a:pt x="121689" y="147563"/>
                  </a:lnTo>
                  <a:lnTo>
                    <a:pt x="121689" y="141575"/>
                  </a:lnTo>
                  <a:lnTo>
                    <a:pt x="66411" y="141575"/>
                  </a:lnTo>
                  <a:lnTo>
                    <a:pt x="66411" y="148177"/>
                  </a:lnTo>
                  <a:lnTo>
                    <a:pt x="56277" y="148177"/>
                  </a:lnTo>
                  <a:lnTo>
                    <a:pt x="56277" y="80768"/>
                  </a:lnTo>
                  <a:lnTo>
                    <a:pt x="79923" y="80768"/>
                  </a:lnTo>
                  <a:close/>
                  <a:moveTo>
                    <a:pt x="121689" y="106488"/>
                  </a:moveTo>
                  <a:lnTo>
                    <a:pt x="121689" y="90212"/>
                  </a:lnTo>
                  <a:lnTo>
                    <a:pt x="66411" y="90212"/>
                  </a:lnTo>
                  <a:lnTo>
                    <a:pt x="66411" y="106488"/>
                  </a:lnTo>
                  <a:lnTo>
                    <a:pt x="121689" y="106488"/>
                  </a:lnTo>
                  <a:close/>
                  <a:moveTo>
                    <a:pt x="66411" y="132285"/>
                  </a:moveTo>
                  <a:lnTo>
                    <a:pt x="121689" y="132285"/>
                  </a:lnTo>
                  <a:lnTo>
                    <a:pt x="121689" y="115317"/>
                  </a:lnTo>
                  <a:lnTo>
                    <a:pt x="66411" y="115317"/>
                  </a:lnTo>
                  <a:lnTo>
                    <a:pt x="66411" y="132285"/>
                  </a:lnTo>
                  <a:close/>
                  <a:moveTo>
                    <a:pt x="105260" y="51824"/>
                  </a:moveTo>
                  <a:cubicBezTo>
                    <a:pt x="105260" y="56046"/>
                    <a:pt x="106104" y="56814"/>
                    <a:pt x="111094" y="56814"/>
                  </a:cubicBezTo>
                  <a:lnTo>
                    <a:pt x="128676" y="56814"/>
                  </a:lnTo>
                  <a:cubicBezTo>
                    <a:pt x="133053" y="56814"/>
                    <a:pt x="133820" y="54741"/>
                    <a:pt x="134127" y="40998"/>
                  </a:cubicBezTo>
                  <a:cubicBezTo>
                    <a:pt x="136354" y="42764"/>
                    <a:pt x="140423" y="44223"/>
                    <a:pt x="143340" y="44991"/>
                  </a:cubicBezTo>
                  <a:cubicBezTo>
                    <a:pt x="142189" y="61728"/>
                    <a:pt x="139502" y="66104"/>
                    <a:pt x="129828" y="66104"/>
                  </a:cubicBezTo>
                  <a:lnTo>
                    <a:pt x="110173" y="66104"/>
                  </a:lnTo>
                  <a:cubicBezTo>
                    <a:pt x="98273" y="66104"/>
                    <a:pt x="95355" y="63187"/>
                    <a:pt x="95355" y="51901"/>
                  </a:cubicBezTo>
                  <a:lnTo>
                    <a:pt x="95355" y="0"/>
                  </a:lnTo>
                  <a:lnTo>
                    <a:pt x="108407" y="998"/>
                  </a:lnTo>
                  <a:cubicBezTo>
                    <a:pt x="108254" y="1996"/>
                    <a:pt x="107409" y="2764"/>
                    <a:pt x="105336" y="3071"/>
                  </a:cubicBezTo>
                  <a:lnTo>
                    <a:pt x="105336" y="25643"/>
                  </a:lnTo>
                  <a:cubicBezTo>
                    <a:pt x="115317" y="21267"/>
                    <a:pt x="125528" y="15969"/>
                    <a:pt x="131440" y="11133"/>
                  </a:cubicBezTo>
                  <a:lnTo>
                    <a:pt x="140116" y="19040"/>
                  </a:lnTo>
                  <a:cubicBezTo>
                    <a:pt x="139809" y="19501"/>
                    <a:pt x="139271" y="19655"/>
                    <a:pt x="138503" y="19655"/>
                  </a:cubicBezTo>
                  <a:cubicBezTo>
                    <a:pt x="138196" y="19655"/>
                    <a:pt x="137736" y="19655"/>
                    <a:pt x="137198" y="19501"/>
                  </a:cubicBezTo>
                  <a:cubicBezTo>
                    <a:pt x="129598" y="24645"/>
                    <a:pt x="117083" y="30173"/>
                    <a:pt x="105260" y="34472"/>
                  </a:cubicBezTo>
                  <a:lnTo>
                    <a:pt x="105260" y="518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2D0E1F44-7A1C-46FD-B6FF-3923FC182CBE}"/>
                </a:ext>
              </a:extLst>
            </p:cNvPr>
            <p:cNvSpPr/>
            <p:nvPr/>
          </p:nvSpPr>
          <p:spPr>
            <a:xfrm>
              <a:off x="7151744" y="3758905"/>
              <a:ext cx="152322" cy="151094"/>
            </a:xfrm>
            <a:custGeom>
              <a:avLst/>
              <a:gdLst>
                <a:gd name="connsiteX0" fmla="*/ 62572 w 152322"/>
                <a:gd name="connsiteY0" fmla="*/ 20499 h 151094"/>
                <a:gd name="connsiteX1" fmla="*/ 33858 w 152322"/>
                <a:gd name="connsiteY1" fmla="*/ 20499 h 151094"/>
                <a:gd name="connsiteX2" fmla="*/ 25336 w 152322"/>
                <a:gd name="connsiteY2" fmla="*/ 59501 h 151094"/>
                <a:gd name="connsiteX3" fmla="*/ 56968 w 152322"/>
                <a:gd name="connsiteY3" fmla="*/ 59501 h 151094"/>
                <a:gd name="connsiteX4" fmla="*/ 56968 w 152322"/>
                <a:gd name="connsiteY4" fmla="*/ 129598 h 151094"/>
                <a:gd name="connsiteX5" fmla="*/ 25182 w 152322"/>
                <a:gd name="connsiteY5" fmla="*/ 129598 h 151094"/>
                <a:gd name="connsiteX6" fmla="*/ 25182 w 152322"/>
                <a:gd name="connsiteY6" fmla="*/ 142803 h 151094"/>
                <a:gd name="connsiteX7" fmla="*/ 15816 w 152322"/>
                <a:gd name="connsiteY7" fmla="*/ 142803 h 151094"/>
                <a:gd name="connsiteX8" fmla="*/ 15816 w 152322"/>
                <a:gd name="connsiteY8" fmla="*/ 85912 h 151094"/>
                <a:gd name="connsiteX9" fmla="*/ 5681 w 152322"/>
                <a:gd name="connsiteY9" fmla="*/ 103647 h 151094"/>
                <a:gd name="connsiteX10" fmla="*/ 0 w 152322"/>
                <a:gd name="connsiteY10" fmla="*/ 93974 h 151094"/>
                <a:gd name="connsiteX11" fmla="*/ 23186 w 152322"/>
                <a:gd name="connsiteY11" fmla="*/ 20499 h 151094"/>
                <a:gd name="connsiteX12" fmla="*/ 3531 w 152322"/>
                <a:gd name="connsiteY12" fmla="*/ 20499 h 151094"/>
                <a:gd name="connsiteX13" fmla="*/ 3531 w 152322"/>
                <a:gd name="connsiteY13" fmla="*/ 10518 h 151094"/>
                <a:gd name="connsiteX14" fmla="*/ 62496 w 152322"/>
                <a:gd name="connsiteY14" fmla="*/ 10518 h 151094"/>
                <a:gd name="connsiteX15" fmla="*/ 62496 w 152322"/>
                <a:gd name="connsiteY15" fmla="*/ 20499 h 151094"/>
                <a:gd name="connsiteX16" fmla="*/ 47447 w 152322"/>
                <a:gd name="connsiteY16" fmla="*/ 120001 h 151094"/>
                <a:gd name="connsiteX17" fmla="*/ 47447 w 152322"/>
                <a:gd name="connsiteY17" fmla="*/ 69252 h 151094"/>
                <a:gd name="connsiteX18" fmla="*/ 25182 w 152322"/>
                <a:gd name="connsiteY18" fmla="*/ 69252 h 151094"/>
                <a:gd name="connsiteX19" fmla="*/ 25182 w 152322"/>
                <a:gd name="connsiteY19" fmla="*/ 120001 h 151094"/>
                <a:gd name="connsiteX20" fmla="*/ 47447 w 152322"/>
                <a:gd name="connsiteY20" fmla="*/ 120001 h 151094"/>
                <a:gd name="connsiteX21" fmla="*/ 152323 w 152322"/>
                <a:gd name="connsiteY21" fmla="*/ 133820 h 151094"/>
                <a:gd name="connsiteX22" fmla="*/ 152323 w 152322"/>
                <a:gd name="connsiteY22" fmla="*/ 143187 h 151094"/>
                <a:gd name="connsiteX23" fmla="*/ 85758 w 152322"/>
                <a:gd name="connsiteY23" fmla="*/ 143187 h 151094"/>
                <a:gd name="connsiteX24" fmla="*/ 85758 w 152322"/>
                <a:gd name="connsiteY24" fmla="*/ 151095 h 151094"/>
                <a:gd name="connsiteX25" fmla="*/ 75624 w 152322"/>
                <a:gd name="connsiteY25" fmla="*/ 151095 h 151094"/>
                <a:gd name="connsiteX26" fmla="*/ 75624 w 152322"/>
                <a:gd name="connsiteY26" fmla="*/ 79233 h 151094"/>
                <a:gd name="connsiteX27" fmla="*/ 63570 w 152322"/>
                <a:gd name="connsiteY27" fmla="*/ 91133 h 151094"/>
                <a:gd name="connsiteX28" fmla="*/ 57582 w 152322"/>
                <a:gd name="connsiteY28" fmla="*/ 82073 h 151094"/>
                <a:gd name="connsiteX29" fmla="*/ 92592 w 152322"/>
                <a:gd name="connsiteY29" fmla="*/ 29175 h 151094"/>
                <a:gd name="connsiteX30" fmla="*/ 72860 w 152322"/>
                <a:gd name="connsiteY30" fmla="*/ 29175 h 151094"/>
                <a:gd name="connsiteX31" fmla="*/ 72860 w 152322"/>
                <a:gd name="connsiteY31" fmla="*/ 49136 h 151094"/>
                <a:gd name="connsiteX32" fmla="*/ 63340 w 152322"/>
                <a:gd name="connsiteY32" fmla="*/ 49136 h 151094"/>
                <a:gd name="connsiteX33" fmla="*/ 63340 w 152322"/>
                <a:gd name="connsiteY33" fmla="*/ 19655 h 151094"/>
                <a:gd name="connsiteX34" fmla="*/ 95893 w 152322"/>
                <a:gd name="connsiteY34" fmla="*/ 19655 h 151094"/>
                <a:gd name="connsiteX35" fmla="*/ 101344 w 152322"/>
                <a:gd name="connsiteY35" fmla="*/ 0 h 151094"/>
                <a:gd name="connsiteX36" fmla="*/ 114703 w 152322"/>
                <a:gd name="connsiteY36" fmla="*/ 3071 h 151094"/>
                <a:gd name="connsiteX37" fmla="*/ 111018 w 152322"/>
                <a:gd name="connsiteY37" fmla="*/ 4990 h 151094"/>
                <a:gd name="connsiteX38" fmla="*/ 106795 w 152322"/>
                <a:gd name="connsiteY38" fmla="*/ 19655 h 151094"/>
                <a:gd name="connsiteX39" fmla="*/ 149867 w 152322"/>
                <a:gd name="connsiteY39" fmla="*/ 19655 h 151094"/>
                <a:gd name="connsiteX40" fmla="*/ 149867 w 152322"/>
                <a:gd name="connsiteY40" fmla="*/ 49136 h 151094"/>
                <a:gd name="connsiteX41" fmla="*/ 139885 w 152322"/>
                <a:gd name="connsiteY41" fmla="*/ 49136 h 151094"/>
                <a:gd name="connsiteX42" fmla="*/ 139885 w 152322"/>
                <a:gd name="connsiteY42" fmla="*/ 29175 h 151094"/>
                <a:gd name="connsiteX43" fmla="*/ 103647 w 152322"/>
                <a:gd name="connsiteY43" fmla="*/ 29175 h 151094"/>
                <a:gd name="connsiteX44" fmla="*/ 90595 w 152322"/>
                <a:gd name="connsiteY44" fmla="*/ 57735 h 151094"/>
                <a:gd name="connsiteX45" fmla="*/ 109636 w 152322"/>
                <a:gd name="connsiteY45" fmla="*/ 57735 h 151094"/>
                <a:gd name="connsiteX46" fmla="*/ 117851 w 152322"/>
                <a:gd name="connsiteY46" fmla="*/ 36008 h 151094"/>
                <a:gd name="connsiteX47" fmla="*/ 130288 w 152322"/>
                <a:gd name="connsiteY47" fmla="*/ 39847 h 151094"/>
                <a:gd name="connsiteX48" fmla="*/ 127064 w 152322"/>
                <a:gd name="connsiteY48" fmla="*/ 41305 h 151094"/>
                <a:gd name="connsiteX49" fmla="*/ 119847 w 152322"/>
                <a:gd name="connsiteY49" fmla="*/ 57735 h 151094"/>
                <a:gd name="connsiteX50" fmla="*/ 148254 w 152322"/>
                <a:gd name="connsiteY50" fmla="*/ 57735 h 151094"/>
                <a:gd name="connsiteX51" fmla="*/ 148254 w 152322"/>
                <a:gd name="connsiteY51" fmla="*/ 67256 h 151094"/>
                <a:gd name="connsiteX52" fmla="*/ 118465 w 152322"/>
                <a:gd name="connsiteY52" fmla="*/ 67256 h 151094"/>
                <a:gd name="connsiteX53" fmla="*/ 118465 w 152322"/>
                <a:gd name="connsiteY53" fmla="*/ 83532 h 151094"/>
                <a:gd name="connsiteX54" fmla="*/ 144415 w 152322"/>
                <a:gd name="connsiteY54" fmla="*/ 83532 h 151094"/>
                <a:gd name="connsiteX55" fmla="*/ 144415 w 152322"/>
                <a:gd name="connsiteY55" fmla="*/ 92208 h 151094"/>
                <a:gd name="connsiteX56" fmla="*/ 118465 w 152322"/>
                <a:gd name="connsiteY56" fmla="*/ 92208 h 151094"/>
                <a:gd name="connsiteX57" fmla="*/ 118465 w 152322"/>
                <a:gd name="connsiteY57" fmla="*/ 108638 h 151094"/>
                <a:gd name="connsiteX58" fmla="*/ 144415 w 152322"/>
                <a:gd name="connsiteY58" fmla="*/ 108638 h 151094"/>
                <a:gd name="connsiteX59" fmla="*/ 144415 w 152322"/>
                <a:gd name="connsiteY59" fmla="*/ 117313 h 151094"/>
                <a:gd name="connsiteX60" fmla="*/ 118465 w 152322"/>
                <a:gd name="connsiteY60" fmla="*/ 117313 h 151094"/>
                <a:gd name="connsiteX61" fmla="*/ 118465 w 152322"/>
                <a:gd name="connsiteY61" fmla="*/ 133744 h 151094"/>
                <a:gd name="connsiteX62" fmla="*/ 152323 w 152322"/>
                <a:gd name="connsiteY62" fmla="*/ 133744 h 151094"/>
                <a:gd name="connsiteX63" fmla="*/ 108177 w 152322"/>
                <a:gd name="connsiteY63" fmla="*/ 83532 h 151094"/>
                <a:gd name="connsiteX64" fmla="*/ 108177 w 152322"/>
                <a:gd name="connsiteY64" fmla="*/ 67256 h 151094"/>
                <a:gd name="connsiteX65" fmla="*/ 85758 w 152322"/>
                <a:gd name="connsiteY65" fmla="*/ 67256 h 151094"/>
                <a:gd name="connsiteX66" fmla="*/ 85758 w 152322"/>
                <a:gd name="connsiteY66" fmla="*/ 83532 h 151094"/>
                <a:gd name="connsiteX67" fmla="*/ 108177 w 152322"/>
                <a:gd name="connsiteY67" fmla="*/ 83532 h 151094"/>
                <a:gd name="connsiteX68" fmla="*/ 108177 w 152322"/>
                <a:gd name="connsiteY68" fmla="*/ 108715 h 151094"/>
                <a:gd name="connsiteX69" fmla="*/ 108177 w 152322"/>
                <a:gd name="connsiteY69" fmla="*/ 92284 h 151094"/>
                <a:gd name="connsiteX70" fmla="*/ 85758 w 152322"/>
                <a:gd name="connsiteY70" fmla="*/ 92284 h 151094"/>
                <a:gd name="connsiteX71" fmla="*/ 85758 w 152322"/>
                <a:gd name="connsiteY71" fmla="*/ 108715 h 151094"/>
                <a:gd name="connsiteX72" fmla="*/ 108177 w 152322"/>
                <a:gd name="connsiteY72" fmla="*/ 108715 h 151094"/>
                <a:gd name="connsiteX73" fmla="*/ 85758 w 152322"/>
                <a:gd name="connsiteY73" fmla="*/ 117390 h 151094"/>
                <a:gd name="connsiteX74" fmla="*/ 85758 w 152322"/>
                <a:gd name="connsiteY74" fmla="*/ 133820 h 151094"/>
                <a:gd name="connsiteX75" fmla="*/ 108177 w 152322"/>
                <a:gd name="connsiteY75" fmla="*/ 133820 h 151094"/>
                <a:gd name="connsiteX76" fmla="*/ 108177 w 152322"/>
                <a:gd name="connsiteY76" fmla="*/ 117390 h 151094"/>
                <a:gd name="connsiteX77" fmla="*/ 85758 w 152322"/>
                <a:gd name="connsiteY77" fmla="*/ 117390 h 1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2322" h="151094">
                  <a:moveTo>
                    <a:pt x="62572" y="20499"/>
                  </a:moveTo>
                  <a:lnTo>
                    <a:pt x="33858" y="20499"/>
                  </a:lnTo>
                  <a:cubicBezTo>
                    <a:pt x="31632" y="33858"/>
                    <a:pt x="28868" y="47064"/>
                    <a:pt x="25336" y="59501"/>
                  </a:cubicBezTo>
                  <a:lnTo>
                    <a:pt x="56968" y="59501"/>
                  </a:lnTo>
                  <a:lnTo>
                    <a:pt x="56968" y="129598"/>
                  </a:lnTo>
                  <a:lnTo>
                    <a:pt x="25182" y="129598"/>
                  </a:lnTo>
                  <a:lnTo>
                    <a:pt x="25182" y="142803"/>
                  </a:lnTo>
                  <a:lnTo>
                    <a:pt x="15816" y="142803"/>
                  </a:lnTo>
                  <a:lnTo>
                    <a:pt x="15816" y="85912"/>
                  </a:lnTo>
                  <a:cubicBezTo>
                    <a:pt x="12745" y="92515"/>
                    <a:pt x="9366" y="98503"/>
                    <a:pt x="5681" y="103647"/>
                  </a:cubicBezTo>
                  <a:cubicBezTo>
                    <a:pt x="4530" y="101267"/>
                    <a:pt x="1689" y="96200"/>
                    <a:pt x="0" y="93974"/>
                  </a:cubicBezTo>
                  <a:cubicBezTo>
                    <a:pt x="11440" y="77697"/>
                    <a:pt x="19040" y="49827"/>
                    <a:pt x="23186" y="20499"/>
                  </a:cubicBezTo>
                  <a:lnTo>
                    <a:pt x="3531" y="20499"/>
                  </a:lnTo>
                  <a:lnTo>
                    <a:pt x="3531" y="10518"/>
                  </a:lnTo>
                  <a:lnTo>
                    <a:pt x="62496" y="10518"/>
                  </a:lnTo>
                  <a:lnTo>
                    <a:pt x="62496" y="20499"/>
                  </a:lnTo>
                  <a:close/>
                  <a:moveTo>
                    <a:pt x="47447" y="120001"/>
                  </a:moveTo>
                  <a:lnTo>
                    <a:pt x="47447" y="69252"/>
                  </a:lnTo>
                  <a:lnTo>
                    <a:pt x="25182" y="69252"/>
                  </a:lnTo>
                  <a:lnTo>
                    <a:pt x="25182" y="120001"/>
                  </a:lnTo>
                  <a:lnTo>
                    <a:pt x="47447" y="120001"/>
                  </a:lnTo>
                  <a:close/>
                  <a:moveTo>
                    <a:pt x="152323" y="133820"/>
                  </a:moveTo>
                  <a:lnTo>
                    <a:pt x="152323" y="143187"/>
                  </a:lnTo>
                  <a:lnTo>
                    <a:pt x="85758" y="143187"/>
                  </a:lnTo>
                  <a:lnTo>
                    <a:pt x="85758" y="151095"/>
                  </a:lnTo>
                  <a:lnTo>
                    <a:pt x="75624" y="151095"/>
                  </a:lnTo>
                  <a:lnTo>
                    <a:pt x="75624" y="79233"/>
                  </a:lnTo>
                  <a:cubicBezTo>
                    <a:pt x="71939" y="83609"/>
                    <a:pt x="67870" y="87601"/>
                    <a:pt x="63570" y="91133"/>
                  </a:cubicBezTo>
                  <a:cubicBezTo>
                    <a:pt x="62265" y="88753"/>
                    <a:pt x="59348" y="84223"/>
                    <a:pt x="57582" y="82073"/>
                  </a:cubicBezTo>
                  <a:cubicBezTo>
                    <a:pt x="72246" y="70173"/>
                    <a:pt x="83993" y="51286"/>
                    <a:pt x="92592" y="29175"/>
                  </a:cubicBezTo>
                  <a:lnTo>
                    <a:pt x="72860" y="29175"/>
                  </a:lnTo>
                  <a:lnTo>
                    <a:pt x="72860" y="49136"/>
                  </a:lnTo>
                  <a:lnTo>
                    <a:pt x="63340" y="49136"/>
                  </a:lnTo>
                  <a:lnTo>
                    <a:pt x="63340" y="19655"/>
                  </a:lnTo>
                  <a:lnTo>
                    <a:pt x="95893" y="19655"/>
                  </a:lnTo>
                  <a:cubicBezTo>
                    <a:pt x="97966" y="13359"/>
                    <a:pt x="99732" y="6756"/>
                    <a:pt x="101344" y="0"/>
                  </a:cubicBezTo>
                  <a:lnTo>
                    <a:pt x="114703" y="3071"/>
                  </a:lnTo>
                  <a:cubicBezTo>
                    <a:pt x="114396" y="4376"/>
                    <a:pt x="113091" y="4990"/>
                    <a:pt x="111018" y="4990"/>
                  </a:cubicBezTo>
                  <a:cubicBezTo>
                    <a:pt x="109712" y="9981"/>
                    <a:pt x="108254" y="14818"/>
                    <a:pt x="106795" y="19655"/>
                  </a:cubicBezTo>
                  <a:lnTo>
                    <a:pt x="149867" y="19655"/>
                  </a:lnTo>
                  <a:lnTo>
                    <a:pt x="149867" y="49136"/>
                  </a:lnTo>
                  <a:lnTo>
                    <a:pt x="139885" y="49136"/>
                  </a:lnTo>
                  <a:lnTo>
                    <a:pt x="139885" y="29175"/>
                  </a:lnTo>
                  <a:lnTo>
                    <a:pt x="103647" y="29175"/>
                  </a:lnTo>
                  <a:cubicBezTo>
                    <a:pt x="99962" y="39309"/>
                    <a:pt x="95586" y="48829"/>
                    <a:pt x="90595" y="57735"/>
                  </a:cubicBezTo>
                  <a:lnTo>
                    <a:pt x="109636" y="57735"/>
                  </a:lnTo>
                  <a:cubicBezTo>
                    <a:pt x="112707" y="50979"/>
                    <a:pt x="116085" y="42227"/>
                    <a:pt x="117851" y="36008"/>
                  </a:cubicBezTo>
                  <a:lnTo>
                    <a:pt x="130288" y="39847"/>
                  </a:lnTo>
                  <a:cubicBezTo>
                    <a:pt x="129981" y="40845"/>
                    <a:pt x="128830" y="41305"/>
                    <a:pt x="127064" y="41305"/>
                  </a:cubicBezTo>
                  <a:cubicBezTo>
                    <a:pt x="125298" y="45989"/>
                    <a:pt x="122534" y="52284"/>
                    <a:pt x="119847" y="57735"/>
                  </a:cubicBezTo>
                  <a:lnTo>
                    <a:pt x="148254" y="57735"/>
                  </a:lnTo>
                  <a:lnTo>
                    <a:pt x="148254" y="67256"/>
                  </a:lnTo>
                  <a:lnTo>
                    <a:pt x="118465" y="67256"/>
                  </a:lnTo>
                  <a:lnTo>
                    <a:pt x="118465" y="83532"/>
                  </a:lnTo>
                  <a:lnTo>
                    <a:pt x="144415" y="83532"/>
                  </a:lnTo>
                  <a:lnTo>
                    <a:pt x="144415" y="92208"/>
                  </a:lnTo>
                  <a:lnTo>
                    <a:pt x="118465" y="92208"/>
                  </a:lnTo>
                  <a:lnTo>
                    <a:pt x="118465" y="108638"/>
                  </a:lnTo>
                  <a:lnTo>
                    <a:pt x="144415" y="108638"/>
                  </a:lnTo>
                  <a:lnTo>
                    <a:pt x="144415" y="117313"/>
                  </a:lnTo>
                  <a:lnTo>
                    <a:pt x="118465" y="117313"/>
                  </a:lnTo>
                  <a:lnTo>
                    <a:pt x="118465" y="133744"/>
                  </a:lnTo>
                  <a:lnTo>
                    <a:pt x="152323" y="133744"/>
                  </a:lnTo>
                  <a:close/>
                  <a:moveTo>
                    <a:pt x="108177" y="83532"/>
                  </a:moveTo>
                  <a:lnTo>
                    <a:pt x="108177" y="67256"/>
                  </a:lnTo>
                  <a:lnTo>
                    <a:pt x="85758" y="67256"/>
                  </a:lnTo>
                  <a:lnTo>
                    <a:pt x="85758" y="83532"/>
                  </a:lnTo>
                  <a:lnTo>
                    <a:pt x="108177" y="83532"/>
                  </a:lnTo>
                  <a:close/>
                  <a:moveTo>
                    <a:pt x="108177" y="108715"/>
                  </a:moveTo>
                  <a:lnTo>
                    <a:pt x="108177" y="92284"/>
                  </a:lnTo>
                  <a:lnTo>
                    <a:pt x="85758" y="92284"/>
                  </a:lnTo>
                  <a:lnTo>
                    <a:pt x="85758" y="108715"/>
                  </a:lnTo>
                  <a:lnTo>
                    <a:pt x="108177" y="108715"/>
                  </a:lnTo>
                  <a:close/>
                  <a:moveTo>
                    <a:pt x="85758" y="117390"/>
                  </a:moveTo>
                  <a:lnTo>
                    <a:pt x="85758" y="133820"/>
                  </a:lnTo>
                  <a:lnTo>
                    <a:pt x="108177" y="133820"/>
                  </a:lnTo>
                  <a:lnTo>
                    <a:pt x="108177" y="117390"/>
                  </a:lnTo>
                  <a:lnTo>
                    <a:pt x="85758" y="1173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39041B72-0DFC-41A2-BABE-B64FCBE83671}"/>
                </a:ext>
              </a:extLst>
            </p:cNvPr>
            <p:cNvSpPr/>
            <p:nvPr/>
          </p:nvSpPr>
          <p:spPr>
            <a:xfrm>
              <a:off x="7315046" y="3765047"/>
              <a:ext cx="152629" cy="142188"/>
            </a:xfrm>
            <a:custGeom>
              <a:avLst/>
              <a:gdLst>
                <a:gd name="connsiteX0" fmla="*/ 58043 w 152629"/>
                <a:gd name="connsiteY0" fmla="*/ 21497 h 142188"/>
                <a:gd name="connsiteX1" fmla="*/ 58043 w 152629"/>
                <a:gd name="connsiteY1" fmla="*/ 30557 h 142188"/>
                <a:gd name="connsiteX2" fmla="*/ 0 w 152629"/>
                <a:gd name="connsiteY2" fmla="*/ 30557 h 142188"/>
                <a:gd name="connsiteX3" fmla="*/ 0 w 152629"/>
                <a:gd name="connsiteY3" fmla="*/ 21497 h 142188"/>
                <a:gd name="connsiteX4" fmla="*/ 58043 w 152629"/>
                <a:gd name="connsiteY4" fmla="*/ 21497 h 142188"/>
                <a:gd name="connsiteX5" fmla="*/ 53589 w 152629"/>
                <a:gd name="connsiteY5" fmla="*/ 87217 h 142188"/>
                <a:gd name="connsiteX6" fmla="*/ 53589 w 152629"/>
                <a:gd name="connsiteY6" fmla="*/ 134588 h 142188"/>
                <a:gd name="connsiteX7" fmla="*/ 16507 w 152629"/>
                <a:gd name="connsiteY7" fmla="*/ 134588 h 142188"/>
                <a:gd name="connsiteX8" fmla="*/ 16507 w 152629"/>
                <a:gd name="connsiteY8" fmla="*/ 142189 h 142188"/>
                <a:gd name="connsiteX9" fmla="*/ 7140 w 152629"/>
                <a:gd name="connsiteY9" fmla="*/ 142189 h 142188"/>
                <a:gd name="connsiteX10" fmla="*/ 7140 w 152629"/>
                <a:gd name="connsiteY10" fmla="*/ 87217 h 142188"/>
                <a:gd name="connsiteX11" fmla="*/ 53589 w 152629"/>
                <a:gd name="connsiteY11" fmla="*/ 87217 h 142188"/>
                <a:gd name="connsiteX12" fmla="*/ 53436 w 152629"/>
                <a:gd name="connsiteY12" fmla="*/ 43379 h 142188"/>
                <a:gd name="connsiteX13" fmla="*/ 53436 w 152629"/>
                <a:gd name="connsiteY13" fmla="*/ 52284 h 142188"/>
                <a:gd name="connsiteX14" fmla="*/ 7370 w 152629"/>
                <a:gd name="connsiteY14" fmla="*/ 52284 h 142188"/>
                <a:gd name="connsiteX15" fmla="*/ 7370 w 152629"/>
                <a:gd name="connsiteY15" fmla="*/ 43379 h 142188"/>
                <a:gd name="connsiteX16" fmla="*/ 53436 w 152629"/>
                <a:gd name="connsiteY16" fmla="*/ 43379 h 142188"/>
                <a:gd name="connsiteX17" fmla="*/ 7293 w 152629"/>
                <a:gd name="connsiteY17" fmla="*/ 74165 h 142188"/>
                <a:gd name="connsiteX18" fmla="*/ 7293 w 152629"/>
                <a:gd name="connsiteY18" fmla="*/ 65259 h 142188"/>
                <a:gd name="connsiteX19" fmla="*/ 53359 w 152629"/>
                <a:gd name="connsiteY19" fmla="*/ 65259 h 142188"/>
                <a:gd name="connsiteX20" fmla="*/ 53359 w 152629"/>
                <a:gd name="connsiteY20" fmla="*/ 74165 h 142188"/>
                <a:gd name="connsiteX21" fmla="*/ 7293 w 152629"/>
                <a:gd name="connsiteY21" fmla="*/ 74165 h 142188"/>
                <a:gd name="connsiteX22" fmla="*/ 52745 w 152629"/>
                <a:gd name="connsiteY22" fmla="*/ 0 h 142188"/>
                <a:gd name="connsiteX23" fmla="*/ 52745 w 152629"/>
                <a:gd name="connsiteY23" fmla="*/ 8829 h 142188"/>
                <a:gd name="connsiteX24" fmla="*/ 8061 w 152629"/>
                <a:gd name="connsiteY24" fmla="*/ 8829 h 142188"/>
                <a:gd name="connsiteX25" fmla="*/ 8061 w 152629"/>
                <a:gd name="connsiteY25" fmla="*/ 0 h 142188"/>
                <a:gd name="connsiteX26" fmla="*/ 52745 w 152629"/>
                <a:gd name="connsiteY26" fmla="*/ 0 h 142188"/>
                <a:gd name="connsiteX27" fmla="*/ 44069 w 152629"/>
                <a:gd name="connsiteY27" fmla="*/ 96430 h 142188"/>
                <a:gd name="connsiteX28" fmla="*/ 16507 w 152629"/>
                <a:gd name="connsiteY28" fmla="*/ 96430 h 142188"/>
                <a:gd name="connsiteX29" fmla="*/ 16507 w 152629"/>
                <a:gd name="connsiteY29" fmla="*/ 125452 h 142188"/>
                <a:gd name="connsiteX30" fmla="*/ 44069 w 152629"/>
                <a:gd name="connsiteY30" fmla="*/ 125452 h 142188"/>
                <a:gd name="connsiteX31" fmla="*/ 44069 w 152629"/>
                <a:gd name="connsiteY31" fmla="*/ 96430 h 142188"/>
                <a:gd name="connsiteX32" fmla="*/ 77620 w 152629"/>
                <a:gd name="connsiteY32" fmla="*/ 95970 h 142188"/>
                <a:gd name="connsiteX33" fmla="*/ 63416 w 152629"/>
                <a:gd name="connsiteY33" fmla="*/ 134358 h 142188"/>
                <a:gd name="connsiteX34" fmla="*/ 55201 w 152629"/>
                <a:gd name="connsiteY34" fmla="*/ 128907 h 142188"/>
                <a:gd name="connsiteX35" fmla="*/ 68561 w 152629"/>
                <a:gd name="connsiteY35" fmla="*/ 93590 h 142188"/>
                <a:gd name="connsiteX36" fmla="*/ 77620 w 152629"/>
                <a:gd name="connsiteY36" fmla="*/ 95970 h 142188"/>
                <a:gd name="connsiteX37" fmla="*/ 105797 w 152629"/>
                <a:gd name="connsiteY37" fmla="*/ 9904 h 142188"/>
                <a:gd name="connsiteX38" fmla="*/ 100499 w 152629"/>
                <a:gd name="connsiteY38" fmla="*/ 31478 h 142188"/>
                <a:gd name="connsiteX39" fmla="*/ 120308 w 152629"/>
                <a:gd name="connsiteY39" fmla="*/ 42918 h 142188"/>
                <a:gd name="connsiteX40" fmla="*/ 114856 w 152629"/>
                <a:gd name="connsiteY40" fmla="*/ 51440 h 142188"/>
                <a:gd name="connsiteX41" fmla="*/ 96814 w 152629"/>
                <a:gd name="connsiteY41" fmla="*/ 40307 h 142188"/>
                <a:gd name="connsiteX42" fmla="*/ 66795 w 152629"/>
                <a:gd name="connsiteY42" fmla="*/ 71248 h 142188"/>
                <a:gd name="connsiteX43" fmla="*/ 60038 w 152629"/>
                <a:gd name="connsiteY43" fmla="*/ 63494 h 142188"/>
                <a:gd name="connsiteX44" fmla="*/ 87908 w 152629"/>
                <a:gd name="connsiteY44" fmla="*/ 35778 h 142188"/>
                <a:gd name="connsiteX45" fmla="*/ 66181 w 152629"/>
                <a:gd name="connsiteY45" fmla="*/ 26565 h 142188"/>
                <a:gd name="connsiteX46" fmla="*/ 71478 w 152629"/>
                <a:gd name="connsiteY46" fmla="*/ 18810 h 142188"/>
                <a:gd name="connsiteX47" fmla="*/ 91440 w 152629"/>
                <a:gd name="connsiteY47" fmla="*/ 26872 h 142188"/>
                <a:gd name="connsiteX48" fmla="*/ 95662 w 152629"/>
                <a:gd name="connsiteY48" fmla="*/ 9751 h 142188"/>
                <a:gd name="connsiteX49" fmla="*/ 67486 w 152629"/>
                <a:gd name="connsiteY49" fmla="*/ 9751 h 142188"/>
                <a:gd name="connsiteX50" fmla="*/ 67486 w 152629"/>
                <a:gd name="connsiteY50" fmla="*/ 384 h 142188"/>
                <a:gd name="connsiteX51" fmla="*/ 135355 w 152629"/>
                <a:gd name="connsiteY51" fmla="*/ 384 h 142188"/>
                <a:gd name="connsiteX52" fmla="*/ 140039 w 152629"/>
                <a:gd name="connsiteY52" fmla="*/ 230 h 142188"/>
                <a:gd name="connsiteX53" fmla="*/ 145874 w 152629"/>
                <a:gd name="connsiteY53" fmla="*/ 845 h 142188"/>
                <a:gd name="connsiteX54" fmla="*/ 138273 w 152629"/>
                <a:gd name="connsiteY54" fmla="*/ 62572 h 142188"/>
                <a:gd name="connsiteX55" fmla="*/ 122764 w 152629"/>
                <a:gd name="connsiteY55" fmla="*/ 67256 h 142188"/>
                <a:gd name="connsiteX56" fmla="*/ 108714 w 152629"/>
                <a:gd name="connsiteY56" fmla="*/ 66795 h 142188"/>
                <a:gd name="connsiteX57" fmla="*/ 105797 w 152629"/>
                <a:gd name="connsiteY57" fmla="*/ 57275 h 142188"/>
                <a:gd name="connsiteX58" fmla="*/ 125144 w 152629"/>
                <a:gd name="connsiteY58" fmla="*/ 57889 h 142188"/>
                <a:gd name="connsiteX59" fmla="*/ 129367 w 152629"/>
                <a:gd name="connsiteY59" fmla="*/ 56277 h 142188"/>
                <a:gd name="connsiteX60" fmla="*/ 135048 w 152629"/>
                <a:gd name="connsiteY60" fmla="*/ 9674 h 142188"/>
                <a:gd name="connsiteX61" fmla="*/ 105797 w 152629"/>
                <a:gd name="connsiteY61" fmla="*/ 9674 h 142188"/>
                <a:gd name="connsiteX62" fmla="*/ 94818 w 152629"/>
                <a:gd name="connsiteY62" fmla="*/ 127371 h 142188"/>
                <a:gd name="connsiteX63" fmla="*/ 100116 w 152629"/>
                <a:gd name="connsiteY63" fmla="*/ 131747 h 142188"/>
                <a:gd name="connsiteX64" fmla="*/ 115931 w 152629"/>
                <a:gd name="connsiteY64" fmla="*/ 131747 h 142188"/>
                <a:gd name="connsiteX65" fmla="*/ 121229 w 152629"/>
                <a:gd name="connsiteY65" fmla="*/ 113552 h 142188"/>
                <a:gd name="connsiteX66" fmla="*/ 130442 w 152629"/>
                <a:gd name="connsiteY66" fmla="*/ 117544 h 142188"/>
                <a:gd name="connsiteX67" fmla="*/ 116929 w 152629"/>
                <a:gd name="connsiteY67" fmla="*/ 141421 h 142188"/>
                <a:gd name="connsiteX68" fmla="*/ 98887 w 152629"/>
                <a:gd name="connsiteY68" fmla="*/ 141421 h 142188"/>
                <a:gd name="connsiteX69" fmla="*/ 84683 w 152629"/>
                <a:gd name="connsiteY69" fmla="*/ 127371 h 142188"/>
                <a:gd name="connsiteX70" fmla="*/ 84683 w 152629"/>
                <a:gd name="connsiteY70" fmla="*/ 88676 h 142188"/>
                <a:gd name="connsiteX71" fmla="*/ 97889 w 152629"/>
                <a:gd name="connsiteY71" fmla="*/ 89674 h 142188"/>
                <a:gd name="connsiteX72" fmla="*/ 94818 w 152629"/>
                <a:gd name="connsiteY72" fmla="*/ 91747 h 142188"/>
                <a:gd name="connsiteX73" fmla="*/ 94818 w 152629"/>
                <a:gd name="connsiteY73" fmla="*/ 127371 h 142188"/>
                <a:gd name="connsiteX74" fmla="*/ 115164 w 152629"/>
                <a:gd name="connsiteY74" fmla="*/ 94665 h 142188"/>
                <a:gd name="connsiteX75" fmla="*/ 86449 w 152629"/>
                <a:gd name="connsiteY75" fmla="*/ 71785 h 142188"/>
                <a:gd name="connsiteX76" fmla="*/ 93359 w 152629"/>
                <a:gd name="connsiteY76" fmla="*/ 65490 h 142188"/>
                <a:gd name="connsiteX77" fmla="*/ 122380 w 152629"/>
                <a:gd name="connsiteY77" fmla="*/ 87755 h 142188"/>
                <a:gd name="connsiteX78" fmla="*/ 115164 w 152629"/>
                <a:gd name="connsiteY78" fmla="*/ 94665 h 142188"/>
                <a:gd name="connsiteX79" fmla="*/ 142726 w 152629"/>
                <a:gd name="connsiteY79" fmla="*/ 133974 h 142188"/>
                <a:gd name="connsiteX80" fmla="*/ 124837 w 152629"/>
                <a:gd name="connsiteY80" fmla="*/ 94818 h 142188"/>
                <a:gd name="connsiteX81" fmla="*/ 133743 w 152629"/>
                <a:gd name="connsiteY81" fmla="*/ 91287 h 142188"/>
                <a:gd name="connsiteX82" fmla="*/ 152630 w 152629"/>
                <a:gd name="connsiteY82" fmla="*/ 129982 h 142188"/>
                <a:gd name="connsiteX83" fmla="*/ 142726 w 152629"/>
                <a:gd name="connsiteY83" fmla="*/ 133974 h 1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2629" h="142188">
                  <a:moveTo>
                    <a:pt x="58043" y="21497"/>
                  </a:moveTo>
                  <a:lnTo>
                    <a:pt x="58043" y="30557"/>
                  </a:lnTo>
                  <a:lnTo>
                    <a:pt x="0" y="30557"/>
                  </a:lnTo>
                  <a:lnTo>
                    <a:pt x="0" y="21497"/>
                  </a:lnTo>
                  <a:lnTo>
                    <a:pt x="58043" y="21497"/>
                  </a:lnTo>
                  <a:close/>
                  <a:moveTo>
                    <a:pt x="53589" y="87217"/>
                  </a:moveTo>
                  <a:lnTo>
                    <a:pt x="53589" y="134588"/>
                  </a:lnTo>
                  <a:lnTo>
                    <a:pt x="16507" y="134588"/>
                  </a:lnTo>
                  <a:lnTo>
                    <a:pt x="16507" y="142189"/>
                  </a:lnTo>
                  <a:lnTo>
                    <a:pt x="7140" y="142189"/>
                  </a:lnTo>
                  <a:lnTo>
                    <a:pt x="7140" y="87217"/>
                  </a:lnTo>
                  <a:lnTo>
                    <a:pt x="53589" y="87217"/>
                  </a:lnTo>
                  <a:close/>
                  <a:moveTo>
                    <a:pt x="53436" y="43379"/>
                  </a:moveTo>
                  <a:lnTo>
                    <a:pt x="53436" y="52284"/>
                  </a:lnTo>
                  <a:lnTo>
                    <a:pt x="7370" y="52284"/>
                  </a:lnTo>
                  <a:lnTo>
                    <a:pt x="7370" y="43379"/>
                  </a:lnTo>
                  <a:lnTo>
                    <a:pt x="53436" y="43379"/>
                  </a:lnTo>
                  <a:close/>
                  <a:moveTo>
                    <a:pt x="7293" y="74165"/>
                  </a:moveTo>
                  <a:lnTo>
                    <a:pt x="7293" y="65259"/>
                  </a:lnTo>
                  <a:lnTo>
                    <a:pt x="53359" y="65259"/>
                  </a:lnTo>
                  <a:lnTo>
                    <a:pt x="53359" y="74165"/>
                  </a:lnTo>
                  <a:lnTo>
                    <a:pt x="7293" y="74165"/>
                  </a:lnTo>
                  <a:close/>
                  <a:moveTo>
                    <a:pt x="52745" y="0"/>
                  </a:moveTo>
                  <a:lnTo>
                    <a:pt x="52745" y="8829"/>
                  </a:lnTo>
                  <a:lnTo>
                    <a:pt x="8061" y="8829"/>
                  </a:lnTo>
                  <a:lnTo>
                    <a:pt x="8061" y="0"/>
                  </a:lnTo>
                  <a:lnTo>
                    <a:pt x="52745" y="0"/>
                  </a:lnTo>
                  <a:close/>
                  <a:moveTo>
                    <a:pt x="44069" y="96430"/>
                  </a:moveTo>
                  <a:lnTo>
                    <a:pt x="16507" y="96430"/>
                  </a:lnTo>
                  <a:lnTo>
                    <a:pt x="16507" y="125452"/>
                  </a:lnTo>
                  <a:lnTo>
                    <a:pt x="44069" y="125452"/>
                  </a:lnTo>
                  <a:lnTo>
                    <a:pt x="44069" y="96430"/>
                  </a:lnTo>
                  <a:close/>
                  <a:moveTo>
                    <a:pt x="77620" y="95970"/>
                  </a:moveTo>
                  <a:cubicBezTo>
                    <a:pt x="75701" y="110020"/>
                    <a:pt x="72169" y="125298"/>
                    <a:pt x="63416" y="134358"/>
                  </a:cubicBezTo>
                  <a:lnTo>
                    <a:pt x="55201" y="128907"/>
                  </a:lnTo>
                  <a:cubicBezTo>
                    <a:pt x="63109" y="120999"/>
                    <a:pt x="66948" y="106795"/>
                    <a:pt x="68561" y="93590"/>
                  </a:cubicBezTo>
                  <a:lnTo>
                    <a:pt x="77620" y="95970"/>
                  </a:lnTo>
                  <a:close/>
                  <a:moveTo>
                    <a:pt x="105797" y="9904"/>
                  </a:moveTo>
                  <a:cubicBezTo>
                    <a:pt x="104492" y="16814"/>
                    <a:pt x="102879" y="24261"/>
                    <a:pt x="100499" y="31478"/>
                  </a:cubicBezTo>
                  <a:cubicBezTo>
                    <a:pt x="108254" y="35317"/>
                    <a:pt x="115317" y="39386"/>
                    <a:pt x="120308" y="42918"/>
                  </a:cubicBezTo>
                  <a:lnTo>
                    <a:pt x="114856" y="51440"/>
                  </a:lnTo>
                  <a:cubicBezTo>
                    <a:pt x="110327" y="48062"/>
                    <a:pt x="103877" y="44223"/>
                    <a:pt x="96814" y="40307"/>
                  </a:cubicBezTo>
                  <a:cubicBezTo>
                    <a:pt x="90979" y="52591"/>
                    <a:pt x="81997" y="63647"/>
                    <a:pt x="66795" y="71248"/>
                  </a:cubicBezTo>
                  <a:cubicBezTo>
                    <a:pt x="65490" y="69022"/>
                    <a:pt x="62265" y="65259"/>
                    <a:pt x="60038" y="63494"/>
                  </a:cubicBezTo>
                  <a:cubicBezTo>
                    <a:pt x="73935" y="56891"/>
                    <a:pt x="82457" y="46910"/>
                    <a:pt x="87908" y="35778"/>
                  </a:cubicBezTo>
                  <a:cubicBezTo>
                    <a:pt x="80615" y="32246"/>
                    <a:pt x="73090" y="29021"/>
                    <a:pt x="66181" y="26565"/>
                  </a:cubicBezTo>
                  <a:lnTo>
                    <a:pt x="71478" y="18810"/>
                  </a:lnTo>
                  <a:cubicBezTo>
                    <a:pt x="77927" y="21037"/>
                    <a:pt x="84683" y="23801"/>
                    <a:pt x="91440" y="26872"/>
                  </a:cubicBezTo>
                  <a:cubicBezTo>
                    <a:pt x="93359" y="21267"/>
                    <a:pt x="94664" y="15432"/>
                    <a:pt x="95662" y="9751"/>
                  </a:cubicBezTo>
                  <a:lnTo>
                    <a:pt x="67486" y="9751"/>
                  </a:lnTo>
                  <a:lnTo>
                    <a:pt x="67486" y="384"/>
                  </a:lnTo>
                  <a:lnTo>
                    <a:pt x="135355" y="384"/>
                  </a:lnTo>
                  <a:lnTo>
                    <a:pt x="140039" y="230"/>
                  </a:lnTo>
                  <a:lnTo>
                    <a:pt x="145874" y="845"/>
                  </a:lnTo>
                  <a:cubicBezTo>
                    <a:pt x="144876" y="7140"/>
                    <a:pt x="144876" y="55202"/>
                    <a:pt x="138273" y="62572"/>
                  </a:cubicBezTo>
                  <a:cubicBezTo>
                    <a:pt x="134434" y="67256"/>
                    <a:pt x="130365" y="67256"/>
                    <a:pt x="122764" y="67256"/>
                  </a:cubicBezTo>
                  <a:cubicBezTo>
                    <a:pt x="118695" y="67256"/>
                    <a:pt x="113705" y="67102"/>
                    <a:pt x="108714" y="66795"/>
                  </a:cubicBezTo>
                  <a:cubicBezTo>
                    <a:pt x="108561" y="63878"/>
                    <a:pt x="107563" y="59885"/>
                    <a:pt x="105797" y="57275"/>
                  </a:cubicBezTo>
                  <a:cubicBezTo>
                    <a:pt x="114319" y="57889"/>
                    <a:pt x="117851" y="57889"/>
                    <a:pt x="125144" y="57889"/>
                  </a:cubicBezTo>
                  <a:cubicBezTo>
                    <a:pt x="127064" y="57889"/>
                    <a:pt x="128215" y="57582"/>
                    <a:pt x="129367" y="56277"/>
                  </a:cubicBezTo>
                  <a:cubicBezTo>
                    <a:pt x="132131" y="53052"/>
                    <a:pt x="133743" y="41305"/>
                    <a:pt x="135048" y="9674"/>
                  </a:cubicBezTo>
                  <a:lnTo>
                    <a:pt x="105797" y="9674"/>
                  </a:lnTo>
                  <a:close/>
                  <a:moveTo>
                    <a:pt x="94818" y="127371"/>
                  </a:moveTo>
                  <a:cubicBezTo>
                    <a:pt x="94818" y="131056"/>
                    <a:pt x="95432" y="131747"/>
                    <a:pt x="100116" y="131747"/>
                  </a:cubicBezTo>
                  <a:lnTo>
                    <a:pt x="115931" y="131747"/>
                  </a:lnTo>
                  <a:cubicBezTo>
                    <a:pt x="120154" y="131747"/>
                    <a:pt x="120922" y="129674"/>
                    <a:pt x="121229" y="113552"/>
                  </a:cubicBezTo>
                  <a:cubicBezTo>
                    <a:pt x="123455" y="115164"/>
                    <a:pt x="127678" y="116776"/>
                    <a:pt x="130442" y="117544"/>
                  </a:cubicBezTo>
                  <a:cubicBezTo>
                    <a:pt x="129444" y="136738"/>
                    <a:pt x="126603" y="141421"/>
                    <a:pt x="116929" y="141421"/>
                  </a:cubicBezTo>
                  <a:lnTo>
                    <a:pt x="98887" y="141421"/>
                  </a:lnTo>
                  <a:cubicBezTo>
                    <a:pt x="87447" y="141421"/>
                    <a:pt x="84683" y="138350"/>
                    <a:pt x="84683" y="127371"/>
                  </a:cubicBezTo>
                  <a:lnTo>
                    <a:pt x="84683" y="88676"/>
                  </a:lnTo>
                  <a:lnTo>
                    <a:pt x="97889" y="89674"/>
                  </a:lnTo>
                  <a:cubicBezTo>
                    <a:pt x="97735" y="90672"/>
                    <a:pt x="96737" y="91440"/>
                    <a:pt x="94818" y="91747"/>
                  </a:cubicBezTo>
                  <a:lnTo>
                    <a:pt x="94818" y="127371"/>
                  </a:lnTo>
                  <a:close/>
                  <a:moveTo>
                    <a:pt x="115164" y="94665"/>
                  </a:moveTo>
                  <a:cubicBezTo>
                    <a:pt x="109329" y="87755"/>
                    <a:pt x="97121" y="78081"/>
                    <a:pt x="86449" y="71785"/>
                  </a:cubicBezTo>
                  <a:lnTo>
                    <a:pt x="93359" y="65490"/>
                  </a:lnTo>
                  <a:cubicBezTo>
                    <a:pt x="103877" y="71632"/>
                    <a:pt x="116392" y="80768"/>
                    <a:pt x="122380" y="87755"/>
                  </a:cubicBezTo>
                  <a:lnTo>
                    <a:pt x="115164" y="94665"/>
                  </a:lnTo>
                  <a:close/>
                  <a:moveTo>
                    <a:pt x="142726" y="133974"/>
                  </a:moveTo>
                  <a:cubicBezTo>
                    <a:pt x="140653" y="122995"/>
                    <a:pt x="133360" y="106719"/>
                    <a:pt x="124837" y="94818"/>
                  </a:cubicBezTo>
                  <a:lnTo>
                    <a:pt x="133743" y="91287"/>
                  </a:lnTo>
                  <a:cubicBezTo>
                    <a:pt x="142572" y="103033"/>
                    <a:pt x="150020" y="119003"/>
                    <a:pt x="152630" y="129982"/>
                  </a:cubicBezTo>
                  <a:lnTo>
                    <a:pt x="142726" y="13397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F2F3FCA7-BCDB-4C44-AB35-A5138D480A72}"/>
                </a:ext>
              </a:extLst>
            </p:cNvPr>
            <p:cNvSpPr/>
            <p:nvPr/>
          </p:nvSpPr>
          <p:spPr>
            <a:xfrm>
              <a:off x="7473281" y="3790690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2 h 118311"/>
                <a:gd name="connsiteX2" fmla="*/ 0 w 53666"/>
                <a:gd name="connsiteY2" fmla="*/ 118312 h 118311"/>
                <a:gd name="connsiteX3" fmla="*/ 0 w 53666"/>
                <a:gd name="connsiteY3" fmla="*/ 109790 h 118311"/>
                <a:gd name="connsiteX4" fmla="*/ 45297 w 53666"/>
                <a:gd name="connsiteY4" fmla="*/ 109790 h 118311"/>
                <a:gd name="connsiteX5" fmla="*/ 45297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2"/>
                  </a:lnTo>
                  <a:lnTo>
                    <a:pt x="0" y="118312"/>
                  </a:lnTo>
                  <a:lnTo>
                    <a:pt x="0" y="109790"/>
                  </a:lnTo>
                  <a:lnTo>
                    <a:pt x="45297" y="109790"/>
                  </a:lnTo>
                  <a:lnTo>
                    <a:pt x="45297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B22C568D-5483-40A7-9FFD-BE4F37431492}"/>
                </a:ext>
              </a:extLst>
            </p:cNvPr>
            <p:cNvSpPr/>
            <p:nvPr/>
          </p:nvSpPr>
          <p:spPr>
            <a:xfrm>
              <a:off x="7553896" y="3864549"/>
              <a:ext cx="44990" cy="44453"/>
            </a:xfrm>
            <a:custGeom>
              <a:avLst/>
              <a:gdLst>
                <a:gd name="connsiteX0" fmla="*/ 8522 w 44990"/>
                <a:gd name="connsiteY0" fmla="*/ 0 h 44453"/>
                <a:gd name="connsiteX1" fmla="*/ 44991 w 44990"/>
                <a:gd name="connsiteY1" fmla="*/ 35624 h 44453"/>
                <a:gd name="connsiteX2" fmla="*/ 35317 w 44990"/>
                <a:gd name="connsiteY2" fmla="*/ 44453 h 44453"/>
                <a:gd name="connsiteX3" fmla="*/ 0 w 44990"/>
                <a:gd name="connsiteY3" fmla="*/ 7524 h 44453"/>
                <a:gd name="connsiteX4" fmla="*/ 8522 w 44990"/>
                <a:gd name="connsiteY4" fmla="*/ 0 h 4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453">
                  <a:moveTo>
                    <a:pt x="8522" y="0"/>
                  </a:moveTo>
                  <a:cubicBezTo>
                    <a:pt x="20422" y="9520"/>
                    <a:pt x="36238" y="25489"/>
                    <a:pt x="44991" y="35624"/>
                  </a:cubicBezTo>
                  <a:lnTo>
                    <a:pt x="35317" y="44453"/>
                  </a:lnTo>
                  <a:cubicBezTo>
                    <a:pt x="27255" y="34165"/>
                    <a:pt x="10825" y="17198"/>
                    <a:pt x="0" y="7524"/>
                  </a:cubicBezTo>
                  <a:lnTo>
                    <a:pt x="852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2000D189-DA9F-4736-BA65-3F273037C01C}"/>
                </a:ext>
              </a:extLst>
            </p:cNvPr>
            <p:cNvSpPr/>
            <p:nvPr/>
          </p:nvSpPr>
          <p:spPr>
            <a:xfrm>
              <a:off x="7658157" y="3757523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7 w 53666"/>
                <a:gd name="connsiteY2" fmla="*/ 0 h 118311"/>
                <a:gd name="connsiteX3" fmla="*/ 53667 w 53666"/>
                <a:gd name="connsiteY3" fmla="*/ 8369 h 118311"/>
                <a:gd name="connsiteX4" fmla="*/ 8369 w 53666"/>
                <a:gd name="connsiteY4" fmla="*/ 8369 h 118311"/>
                <a:gd name="connsiteX5" fmla="*/ 8369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7" y="0"/>
                  </a:lnTo>
                  <a:lnTo>
                    <a:pt x="53667" y="8369"/>
                  </a:lnTo>
                  <a:lnTo>
                    <a:pt x="8369" y="8369"/>
                  </a:lnTo>
                  <a:lnTo>
                    <a:pt x="8369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25CB0341-199F-4A81-8EB1-2C59793F7CE8}"/>
                </a:ext>
              </a:extLst>
            </p:cNvPr>
            <p:cNvSpPr/>
            <p:nvPr/>
          </p:nvSpPr>
          <p:spPr>
            <a:xfrm>
              <a:off x="7716584" y="3759136"/>
              <a:ext cx="152937" cy="150096"/>
            </a:xfrm>
            <a:custGeom>
              <a:avLst/>
              <a:gdLst>
                <a:gd name="connsiteX0" fmla="*/ 43992 w 152937"/>
                <a:gd name="connsiteY0" fmla="*/ 61113 h 150096"/>
                <a:gd name="connsiteX1" fmla="*/ 69636 w 152937"/>
                <a:gd name="connsiteY1" fmla="*/ 88215 h 150096"/>
                <a:gd name="connsiteX2" fmla="*/ 62572 w 152937"/>
                <a:gd name="connsiteY2" fmla="*/ 97429 h 150096"/>
                <a:gd name="connsiteX3" fmla="*/ 43992 w 152937"/>
                <a:gd name="connsiteY3" fmla="*/ 73551 h 150096"/>
                <a:gd name="connsiteX4" fmla="*/ 43992 w 152937"/>
                <a:gd name="connsiteY4" fmla="*/ 149636 h 150096"/>
                <a:gd name="connsiteX5" fmla="*/ 33551 w 152937"/>
                <a:gd name="connsiteY5" fmla="*/ 149636 h 150096"/>
                <a:gd name="connsiteX6" fmla="*/ 33551 w 152937"/>
                <a:gd name="connsiteY6" fmla="*/ 67102 h 150096"/>
                <a:gd name="connsiteX7" fmla="*/ 6142 w 152937"/>
                <a:gd name="connsiteY7" fmla="*/ 119156 h 150096"/>
                <a:gd name="connsiteX8" fmla="*/ 0 w 152937"/>
                <a:gd name="connsiteY8" fmla="*/ 109175 h 150096"/>
                <a:gd name="connsiteX9" fmla="*/ 31785 w 152937"/>
                <a:gd name="connsiteY9" fmla="*/ 45835 h 150096"/>
                <a:gd name="connsiteX10" fmla="*/ 3762 w 152937"/>
                <a:gd name="connsiteY10" fmla="*/ 45835 h 150096"/>
                <a:gd name="connsiteX11" fmla="*/ 3762 w 152937"/>
                <a:gd name="connsiteY11" fmla="*/ 35547 h 150096"/>
                <a:gd name="connsiteX12" fmla="*/ 33551 w 152937"/>
                <a:gd name="connsiteY12" fmla="*/ 35547 h 150096"/>
                <a:gd name="connsiteX13" fmla="*/ 33551 w 152937"/>
                <a:gd name="connsiteY13" fmla="*/ 0 h 150096"/>
                <a:gd name="connsiteX14" fmla="*/ 47217 w 152937"/>
                <a:gd name="connsiteY14" fmla="*/ 998 h 150096"/>
                <a:gd name="connsiteX15" fmla="*/ 43992 w 152937"/>
                <a:gd name="connsiteY15" fmla="*/ 3071 h 150096"/>
                <a:gd name="connsiteX16" fmla="*/ 43992 w 152937"/>
                <a:gd name="connsiteY16" fmla="*/ 35470 h 150096"/>
                <a:gd name="connsiteX17" fmla="*/ 69175 w 152937"/>
                <a:gd name="connsiteY17" fmla="*/ 35470 h 150096"/>
                <a:gd name="connsiteX18" fmla="*/ 69175 w 152937"/>
                <a:gd name="connsiteY18" fmla="*/ 45758 h 150096"/>
                <a:gd name="connsiteX19" fmla="*/ 43992 w 152937"/>
                <a:gd name="connsiteY19" fmla="*/ 45758 h 150096"/>
                <a:gd name="connsiteX20" fmla="*/ 43992 w 152937"/>
                <a:gd name="connsiteY20" fmla="*/ 61113 h 150096"/>
                <a:gd name="connsiteX21" fmla="*/ 152937 w 152937"/>
                <a:gd name="connsiteY21" fmla="*/ 35624 h 150096"/>
                <a:gd name="connsiteX22" fmla="*/ 152937 w 152937"/>
                <a:gd name="connsiteY22" fmla="*/ 45912 h 150096"/>
                <a:gd name="connsiteX23" fmla="*/ 134895 w 152937"/>
                <a:gd name="connsiteY23" fmla="*/ 45912 h 150096"/>
                <a:gd name="connsiteX24" fmla="*/ 134895 w 152937"/>
                <a:gd name="connsiteY24" fmla="*/ 134435 h 150096"/>
                <a:gd name="connsiteX25" fmla="*/ 99271 w 152937"/>
                <a:gd name="connsiteY25" fmla="*/ 150097 h 150096"/>
                <a:gd name="connsiteX26" fmla="*/ 95279 w 152937"/>
                <a:gd name="connsiteY26" fmla="*/ 138504 h 150096"/>
                <a:gd name="connsiteX27" fmla="*/ 112861 w 152937"/>
                <a:gd name="connsiteY27" fmla="*/ 138811 h 150096"/>
                <a:gd name="connsiteX28" fmla="*/ 123993 w 152937"/>
                <a:gd name="connsiteY28" fmla="*/ 134588 h 150096"/>
                <a:gd name="connsiteX29" fmla="*/ 123993 w 152937"/>
                <a:gd name="connsiteY29" fmla="*/ 59271 h 150096"/>
                <a:gd name="connsiteX30" fmla="*/ 72706 w 152937"/>
                <a:gd name="connsiteY30" fmla="*/ 122611 h 150096"/>
                <a:gd name="connsiteX31" fmla="*/ 65259 w 152937"/>
                <a:gd name="connsiteY31" fmla="*/ 113935 h 150096"/>
                <a:gd name="connsiteX32" fmla="*/ 119770 w 152937"/>
                <a:gd name="connsiteY32" fmla="*/ 45912 h 150096"/>
                <a:gd name="connsiteX33" fmla="*/ 73167 w 152937"/>
                <a:gd name="connsiteY33" fmla="*/ 45912 h 150096"/>
                <a:gd name="connsiteX34" fmla="*/ 73167 w 152937"/>
                <a:gd name="connsiteY34" fmla="*/ 35624 h 150096"/>
                <a:gd name="connsiteX35" fmla="*/ 123916 w 152937"/>
                <a:gd name="connsiteY35" fmla="*/ 35624 h 150096"/>
                <a:gd name="connsiteX36" fmla="*/ 123916 w 152937"/>
                <a:gd name="connsiteY36" fmla="*/ 307 h 150096"/>
                <a:gd name="connsiteX37" fmla="*/ 138120 w 152937"/>
                <a:gd name="connsiteY37" fmla="*/ 1152 h 150096"/>
                <a:gd name="connsiteX38" fmla="*/ 134895 w 152937"/>
                <a:gd name="connsiteY38" fmla="*/ 3378 h 150096"/>
                <a:gd name="connsiteX39" fmla="*/ 134895 w 152937"/>
                <a:gd name="connsiteY39" fmla="*/ 35624 h 150096"/>
                <a:gd name="connsiteX40" fmla="*/ 152937 w 152937"/>
                <a:gd name="connsiteY40" fmla="*/ 35624 h 15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2937" h="150096">
                  <a:moveTo>
                    <a:pt x="43992" y="61113"/>
                  </a:moveTo>
                  <a:cubicBezTo>
                    <a:pt x="49827" y="66411"/>
                    <a:pt x="65950" y="83686"/>
                    <a:pt x="69636" y="88215"/>
                  </a:cubicBezTo>
                  <a:lnTo>
                    <a:pt x="62572" y="97429"/>
                  </a:lnTo>
                  <a:cubicBezTo>
                    <a:pt x="59194" y="92131"/>
                    <a:pt x="50672" y="81459"/>
                    <a:pt x="43992" y="73551"/>
                  </a:cubicBezTo>
                  <a:lnTo>
                    <a:pt x="43992" y="149636"/>
                  </a:lnTo>
                  <a:lnTo>
                    <a:pt x="33551" y="149636"/>
                  </a:lnTo>
                  <a:lnTo>
                    <a:pt x="33551" y="67102"/>
                  </a:lnTo>
                  <a:cubicBezTo>
                    <a:pt x="26334" y="87294"/>
                    <a:pt x="16123" y="107409"/>
                    <a:pt x="6142" y="119156"/>
                  </a:cubicBezTo>
                  <a:cubicBezTo>
                    <a:pt x="4837" y="116085"/>
                    <a:pt x="1919" y="111709"/>
                    <a:pt x="0" y="109175"/>
                  </a:cubicBezTo>
                  <a:cubicBezTo>
                    <a:pt x="12438" y="95279"/>
                    <a:pt x="25336" y="69329"/>
                    <a:pt x="31785" y="45835"/>
                  </a:cubicBezTo>
                  <a:lnTo>
                    <a:pt x="3762" y="45835"/>
                  </a:lnTo>
                  <a:lnTo>
                    <a:pt x="3762" y="35547"/>
                  </a:lnTo>
                  <a:lnTo>
                    <a:pt x="33551" y="35547"/>
                  </a:lnTo>
                  <a:lnTo>
                    <a:pt x="33551" y="0"/>
                  </a:lnTo>
                  <a:lnTo>
                    <a:pt x="47217" y="998"/>
                  </a:lnTo>
                  <a:cubicBezTo>
                    <a:pt x="47064" y="2150"/>
                    <a:pt x="46065" y="2918"/>
                    <a:pt x="43992" y="3071"/>
                  </a:cubicBezTo>
                  <a:lnTo>
                    <a:pt x="43992" y="35470"/>
                  </a:lnTo>
                  <a:lnTo>
                    <a:pt x="69175" y="35470"/>
                  </a:lnTo>
                  <a:lnTo>
                    <a:pt x="69175" y="45758"/>
                  </a:lnTo>
                  <a:lnTo>
                    <a:pt x="43992" y="45758"/>
                  </a:lnTo>
                  <a:lnTo>
                    <a:pt x="43992" y="61113"/>
                  </a:lnTo>
                  <a:close/>
                  <a:moveTo>
                    <a:pt x="152937" y="35624"/>
                  </a:moveTo>
                  <a:lnTo>
                    <a:pt x="152937" y="45912"/>
                  </a:lnTo>
                  <a:lnTo>
                    <a:pt x="134895" y="45912"/>
                  </a:lnTo>
                  <a:lnTo>
                    <a:pt x="134895" y="134435"/>
                  </a:lnTo>
                  <a:cubicBezTo>
                    <a:pt x="134895" y="149099"/>
                    <a:pt x="129598" y="150097"/>
                    <a:pt x="99271" y="150097"/>
                  </a:cubicBezTo>
                  <a:cubicBezTo>
                    <a:pt x="98657" y="147026"/>
                    <a:pt x="96814" y="141882"/>
                    <a:pt x="95279" y="138504"/>
                  </a:cubicBezTo>
                  <a:cubicBezTo>
                    <a:pt x="101728" y="138657"/>
                    <a:pt x="108024" y="138811"/>
                    <a:pt x="112861" y="138811"/>
                  </a:cubicBezTo>
                  <a:cubicBezTo>
                    <a:pt x="123302" y="138811"/>
                    <a:pt x="123993" y="138811"/>
                    <a:pt x="123993" y="134588"/>
                  </a:cubicBezTo>
                  <a:lnTo>
                    <a:pt x="123993" y="59271"/>
                  </a:lnTo>
                  <a:cubicBezTo>
                    <a:pt x="110941" y="83762"/>
                    <a:pt x="91440" y="108254"/>
                    <a:pt x="72706" y="122611"/>
                  </a:cubicBezTo>
                  <a:cubicBezTo>
                    <a:pt x="71094" y="119847"/>
                    <a:pt x="67870" y="116008"/>
                    <a:pt x="65259" y="113935"/>
                  </a:cubicBezTo>
                  <a:cubicBezTo>
                    <a:pt x="85758" y="99732"/>
                    <a:pt x="107486" y="72016"/>
                    <a:pt x="119770" y="45912"/>
                  </a:cubicBezTo>
                  <a:lnTo>
                    <a:pt x="73167" y="45912"/>
                  </a:lnTo>
                  <a:lnTo>
                    <a:pt x="73167" y="35624"/>
                  </a:lnTo>
                  <a:lnTo>
                    <a:pt x="123916" y="35624"/>
                  </a:lnTo>
                  <a:lnTo>
                    <a:pt x="123916" y="307"/>
                  </a:lnTo>
                  <a:lnTo>
                    <a:pt x="138120" y="1152"/>
                  </a:lnTo>
                  <a:cubicBezTo>
                    <a:pt x="137966" y="2457"/>
                    <a:pt x="137122" y="3071"/>
                    <a:pt x="134895" y="3378"/>
                  </a:cubicBezTo>
                  <a:lnTo>
                    <a:pt x="134895" y="35624"/>
                  </a:lnTo>
                  <a:lnTo>
                    <a:pt x="152937" y="356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31E17C4E-79E3-4E26-A105-0E5F34C452E7}"/>
                </a:ext>
              </a:extLst>
            </p:cNvPr>
            <p:cNvSpPr/>
            <p:nvPr/>
          </p:nvSpPr>
          <p:spPr>
            <a:xfrm>
              <a:off x="7878734" y="3759212"/>
              <a:ext cx="151248" cy="149789"/>
            </a:xfrm>
            <a:custGeom>
              <a:avLst/>
              <a:gdLst>
                <a:gd name="connsiteX0" fmla="*/ 42380 w 151248"/>
                <a:gd name="connsiteY0" fmla="*/ 66949 h 149789"/>
                <a:gd name="connsiteX1" fmla="*/ 42380 w 151248"/>
                <a:gd name="connsiteY1" fmla="*/ 74856 h 149789"/>
                <a:gd name="connsiteX2" fmla="*/ 68945 w 151248"/>
                <a:gd name="connsiteY2" fmla="*/ 99655 h 149789"/>
                <a:gd name="connsiteX3" fmla="*/ 62342 w 151248"/>
                <a:gd name="connsiteY3" fmla="*/ 108484 h 149789"/>
                <a:gd name="connsiteX4" fmla="*/ 42380 w 151248"/>
                <a:gd name="connsiteY4" fmla="*/ 85758 h 149789"/>
                <a:gd name="connsiteX5" fmla="*/ 42380 w 151248"/>
                <a:gd name="connsiteY5" fmla="*/ 149559 h 149789"/>
                <a:gd name="connsiteX6" fmla="*/ 31939 w 151248"/>
                <a:gd name="connsiteY6" fmla="*/ 149559 h 149789"/>
                <a:gd name="connsiteX7" fmla="*/ 31939 w 151248"/>
                <a:gd name="connsiteY7" fmla="*/ 83455 h 149789"/>
                <a:gd name="connsiteX8" fmla="*/ 5835 w 151248"/>
                <a:gd name="connsiteY8" fmla="*/ 127755 h 149789"/>
                <a:gd name="connsiteX9" fmla="*/ 0 w 151248"/>
                <a:gd name="connsiteY9" fmla="*/ 117467 h 149789"/>
                <a:gd name="connsiteX10" fmla="*/ 29636 w 151248"/>
                <a:gd name="connsiteY10" fmla="*/ 66872 h 149789"/>
                <a:gd name="connsiteX11" fmla="*/ 2073 w 151248"/>
                <a:gd name="connsiteY11" fmla="*/ 66872 h 149789"/>
                <a:gd name="connsiteX12" fmla="*/ 2073 w 151248"/>
                <a:gd name="connsiteY12" fmla="*/ 56584 h 149789"/>
                <a:gd name="connsiteX13" fmla="*/ 31862 w 151248"/>
                <a:gd name="connsiteY13" fmla="*/ 56584 h 149789"/>
                <a:gd name="connsiteX14" fmla="*/ 31862 w 151248"/>
                <a:gd name="connsiteY14" fmla="*/ 0 h 149789"/>
                <a:gd name="connsiteX15" fmla="*/ 45375 w 151248"/>
                <a:gd name="connsiteY15" fmla="*/ 998 h 149789"/>
                <a:gd name="connsiteX16" fmla="*/ 42304 w 151248"/>
                <a:gd name="connsiteY16" fmla="*/ 3071 h 149789"/>
                <a:gd name="connsiteX17" fmla="*/ 42304 w 151248"/>
                <a:gd name="connsiteY17" fmla="*/ 56584 h 149789"/>
                <a:gd name="connsiteX18" fmla="*/ 70865 w 151248"/>
                <a:gd name="connsiteY18" fmla="*/ 56584 h 149789"/>
                <a:gd name="connsiteX19" fmla="*/ 70865 w 151248"/>
                <a:gd name="connsiteY19" fmla="*/ 66872 h 149789"/>
                <a:gd name="connsiteX20" fmla="*/ 42380 w 151248"/>
                <a:gd name="connsiteY20" fmla="*/ 66872 h 149789"/>
                <a:gd name="connsiteX21" fmla="*/ 12131 w 151248"/>
                <a:gd name="connsiteY21" fmla="*/ 11363 h 149789"/>
                <a:gd name="connsiteX22" fmla="*/ 23571 w 151248"/>
                <a:gd name="connsiteY22" fmla="*/ 45989 h 149789"/>
                <a:gd name="connsiteX23" fmla="*/ 14357 w 151248"/>
                <a:gd name="connsiteY23" fmla="*/ 48599 h 149789"/>
                <a:gd name="connsiteX24" fmla="*/ 3532 w 151248"/>
                <a:gd name="connsiteY24" fmla="*/ 13743 h 149789"/>
                <a:gd name="connsiteX25" fmla="*/ 12131 w 151248"/>
                <a:gd name="connsiteY25" fmla="*/ 11363 h 149789"/>
                <a:gd name="connsiteX26" fmla="*/ 73168 w 151248"/>
                <a:gd name="connsiteY26" fmla="*/ 14741 h 149789"/>
                <a:gd name="connsiteX27" fmla="*/ 69944 w 151248"/>
                <a:gd name="connsiteY27" fmla="*/ 16353 h 149789"/>
                <a:gd name="connsiteX28" fmla="*/ 54972 w 151248"/>
                <a:gd name="connsiteY28" fmla="*/ 49904 h 149789"/>
                <a:gd name="connsiteX29" fmla="*/ 47371 w 151248"/>
                <a:gd name="connsiteY29" fmla="*/ 46833 h 149789"/>
                <a:gd name="connsiteX30" fmla="*/ 60884 w 151248"/>
                <a:gd name="connsiteY30" fmla="*/ 10595 h 149789"/>
                <a:gd name="connsiteX31" fmla="*/ 73168 w 151248"/>
                <a:gd name="connsiteY31" fmla="*/ 14741 h 149789"/>
                <a:gd name="connsiteX32" fmla="*/ 151249 w 151248"/>
                <a:gd name="connsiteY32" fmla="*/ 102419 h 149789"/>
                <a:gd name="connsiteX33" fmla="*/ 129137 w 151248"/>
                <a:gd name="connsiteY33" fmla="*/ 106258 h 149789"/>
                <a:gd name="connsiteX34" fmla="*/ 129137 w 151248"/>
                <a:gd name="connsiteY34" fmla="*/ 149789 h 149789"/>
                <a:gd name="connsiteX35" fmla="*/ 118466 w 151248"/>
                <a:gd name="connsiteY35" fmla="*/ 149789 h 149789"/>
                <a:gd name="connsiteX36" fmla="*/ 118466 w 151248"/>
                <a:gd name="connsiteY36" fmla="*/ 108177 h 149789"/>
                <a:gd name="connsiteX37" fmla="*/ 71556 w 151248"/>
                <a:gd name="connsiteY37" fmla="*/ 116546 h 149789"/>
                <a:gd name="connsiteX38" fmla="*/ 69636 w 151248"/>
                <a:gd name="connsiteY38" fmla="*/ 106411 h 149789"/>
                <a:gd name="connsiteX39" fmla="*/ 118466 w 151248"/>
                <a:gd name="connsiteY39" fmla="*/ 97889 h 149789"/>
                <a:gd name="connsiteX40" fmla="*/ 118466 w 151248"/>
                <a:gd name="connsiteY40" fmla="*/ 384 h 149789"/>
                <a:gd name="connsiteX41" fmla="*/ 132361 w 151248"/>
                <a:gd name="connsiteY41" fmla="*/ 1382 h 149789"/>
                <a:gd name="connsiteX42" fmla="*/ 129137 w 151248"/>
                <a:gd name="connsiteY42" fmla="*/ 3608 h 149789"/>
                <a:gd name="connsiteX43" fmla="*/ 129137 w 151248"/>
                <a:gd name="connsiteY43" fmla="*/ 95970 h 149789"/>
                <a:gd name="connsiteX44" fmla="*/ 149406 w 151248"/>
                <a:gd name="connsiteY44" fmla="*/ 92438 h 149789"/>
                <a:gd name="connsiteX45" fmla="*/ 151249 w 151248"/>
                <a:gd name="connsiteY45" fmla="*/ 102419 h 149789"/>
                <a:gd name="connsiteX46" fmla="*/ 83532 w 151248"/>
                <a:gd name="connsiteY46" fmla="*/ 54204 h 149789"/>
                <a:gd name="connsiteX47" fmla="*/ 111095 w 151248"/>
                <a:gd name="connsiteY47" fmla="*/ 77927 h 149789"/>
                <a:gd name="connsiteX48" fmla="*/ 103187 w 151248"/>
                <a:gd name="connsiteY48" fmla="*/ 84684 h 149789"/>
                <a:gd name="connsiteX49" fmla="*/ 75931 w 151248"/>
                <a:gd name="connsiteY49" fmla="*/ 60346 h 149789"/>
                <a:gd name="connsiteX50" fmla="*/ 83532 w 151248"/>
                <a:gd name="connsiteY50" fmla="*/ 54204 h 149789"/>
                <a:gd name="connsiteX51" fmla="*/ 87678 w 151248"/>
                <a:gd name="connsiteY51" fmla="*/ 11363 h 149789"/>
                <a:gd name="connsiteX52" fmla="*/ 112477 w 151248"/>
                <a:gd name="connsiteY52" fmla="*/ 34933 h 149789"/>
                <a:gd name="connsiteX53" fmla="*/ 104416 w 151248"/>
                <a:gd name="connsiteY53" fmla="*/ 41382 h 149789"/>
                <a:gd name="connsiteX54" fmla="*/ 79924 w 151248"/>
                <a:gd name="connsiteY54" fmla="*/ 17198 h 149789"/>
                <a:gd name="connsiteX55" fmla="*/ 87678 w 151248"/>
                <a:gd name="connsiteY55" fmla="*/ 11363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1248" h="149789">
                  <a:moveTo>
                    <a:pt x="42380" y="66949"/>
                  </a:moveTo>
                  <a:lnTo>
                    <a:pt x="42380" y="74856"/>
                  </a:lnTo>
                  <a:cubicBezTo>
                    <a:pt x="48062" y="79386"/>
                    <a:pt x="65107" y="95663"/>
                    <a:pt x="68945" y="99655"/>
                  </a:cubicBezTo>
                  <a:lnTo>
                    <a:pt x="62342" y="108484"/>
                  </a:lnTo>
                  <a:cubicBezTo>
                    <a:pt x="58964" y="103494"/>
                    <a:pt x="49444" y="92975"/>
                    <a:pt x="42380" y="85758"/>
                  </a:cubicBezTo>
                  <a:lnTo>
                    <a:pt x="42380" y="149559"/>
                  </a:lnTo>
                  <a:lnTo>
                    <a:pt x="31939" y="149559"/>
                  </a:lnTo>
                  <a:lnTo>
                    <a:pt x="31939" y="83455"/>
                  </a:lnTo>
                  <a:cubicBezTo>
                    <a:pt x="24723" y="100346"/>
                    <a:pt x="15049" y="117620"/>
                    <a:pt x="5835" y="127755"/>
                  </a:cubicBezTo>
                  <a:cubicBezTo>
                    <a:pt x="4684" y="124684"/>
                    <a:pt x="1996" y="120001"/>
                    <a:pt x="0" y="117467"/>
                  </a:cubicBezTo>
                  <a:cubicBezTo>
                    <a:pt x="10826" y="106181"/>
                    <a:pt x="23033" y="85375"/>
                    <a:pt x="29636" y="66872"/>
                  </a:cubicBezTo>
                  <a:lnTo>
                    <a:pt x="2073" y="66872"/>
                  </a:lnTo>
                  <a:lnTo>
                    <a:pt x="2073" y="56584"/>
                  </a:lnTo>
                  <a:lnTo>
                    <a:pt x="31862" y="56584"/>
                  </a:lnTo>
                  <a:lnTo>
                    <a:pt x="31862" y="0"/>
                  </a:lnTo>
                  <a:lnTo>
                    <a:pt x="45375" y="998"/>
                  </a:lnTo>
                  <a:cubicBezTo>
                    <a:pt x="45221" y="2150"/>
                    <a:pt x="44377" y="2764"/>
                    <a:pt x="42304" y="3071"/>
                  </a:cubicBezTo>
                  <a:lnTo>
                    <a:pt x="42304" y="56584"/>
                  </a:lnTo>
                  <a:lnTo>
                    <a:pt x="70865" y="56584"/>
                  </a:lnTo>
                  <a:lnTo>
                    <a:pt x="70865" y="66872"/>
                  </a:lnTo>
                  <a:lnTo>
                    <a:pt x="42380" y="66872"/>
                  </a:lnTo>
                  <a:close/>
                  <a:moveTo>
                    <a:pt x="12131" y="11363"/>
                  </a:moveTo>
                  <a:cubicBezTo>
                    <a:pt x="17428" y="22342"/>
                    <a:pt x="22111" y="36699"/>
                    <a:pt x="23571" y="45989"/>
                  </a:cubicBezTo>
                  <a:lnTo>
                    <a:pt x="14357" y="48599"/>
                  </a:lnTo>
                  <a:cubicBezTo>
                    <a:pt x="12899" y="39232"/>
                    <a:pt x="8523" y="24722"/>
                    <a:pt x="3532" y="13743"/>
                  </a:cubicBezTo>
                  <a:lnTo>
                    <a:pt x="12131" y="11363"/>
                  </a:lnTo>
                  <a:close/>
                  <a:moveTo>
                    <a:pt x="73168" y="14741"/>
                  </a:moveTo>
                  <a:cubicBezTo>
                    <a:pt x="72707" y="15739"/>
                    <a:pt x="71556" y="16353"/>
                    <a:pt x="69944" y="16353"/>
                  </a:cubicBezTo>
                  <a:cubicBezTo>
                    <a:pt x="66258" y="26181"/>
                    <a:pt x="59962" y="40845"/>
                    <a:pt x="54972" y="49904"/>
                  </a:cubicBezTo>
                  <a:cubicBezTo>
                    <a:pt x="53206" y="49290"/>
                    <a:pt x="48983" y="47294"/>
                    <a:pt x="47371" y="46833"/>
                  </a:cubicBezTo>
                  <a:cubicBezTo>
                    <a:pt x="52054" y="37313"/>
                    <a:pt x="58043" y="21497"/>
                    <a:pt x="60884" y="10595"/>
                  </a:cubicBezTo>
                  <a:lnTo>
                    <a:pt x="73168" y="14741"/>
                  </a:lnTo>
                  <a:close/>
                  <a:moveTo>
                    <a:pt x="151249" y="102419"/>
                  </a:moveTo>
                  <a:lnTo>
                    <a:pt x="129137" y="106258"/>
                  </a:lnTo>
                  <a:lnTo>
                    <a:pt x="129137" y="149789"/>
                  </a:lnTo>
                  <a:lnTo>
                    <a:pt x="118466" y="149789"/>
                  </a:lnTo>
                  <a:lnTo>
                    <a:pt x="118466" y="108177"/>
                  </a:lnTo>
                  <a:lnTo>
                    <a:pt x="71556" y="116546"/>
                  </a:lnTo>
                  <a:lnTo>
                    <a:pt x="69636" y="106411"/>
                  </a:lnTo>
                  <a:lnTo>
                    <a:pt x="118466" y="97889"/>
                  </a:lnTo>
                  <a:lnTo>
                    <a:pt x="118466" y="384"/>
                  </a:lnTo>
                  <a:lnTo>
                    <a:pt x="132361" y="1382"/>
                  </a:lnTo>
                  <a:cubicBezTo>
                    <a:pt x="132209" y="2533"/>
                    <a:pt x="131364" y="3301"/>
                    <a:pt x="129137" y="3608"/>
                  </a:cubicBezTo>
                  <a:lnTo>
                    <a:pt x="129137" y="95970"/>
                  </a:lnTo>
                  <a:lnTo>
                    <a:pt x="149406" y="92438"/>
                  </a:lnTo>
                  <a:lnTo>
                    <a:pt x="151249" y="102419"/>
                  </a:lnTo>
                  <a:close/>
                  <a:moveTo>
                    <a:pt x="83532" y="54204"/>
                  </a:moveTo>
                  <a:cubicBezTo>
                    <a:pt x="93667" y="60806"/>
                    <a:pt x="105490" y="70787"/>
                    <a:pt x="111095" y="77927"/>
                  </a:cubicBezTo>
                  <a:cubicBezTo>
                    <a:pt x="104645" y="83071"/>
                    <a:pt x="104032" y="83916"/>
                    <a:pt x="103187" y="84684"/>
                  </a:cubicBezTo>
                  <a:cubicBezTo>
                    <a:pt x="97736" y="77620"/>
                    <a:pt x="86066" y="67255"/>
                    <a:pt x="75931" y="60346"/>
                  </a:cubicBezTo>
                  <a:lnTo>
                    <a:pt x="83532" y="54204"/>
                  </a:lnTo>
                  <a:close/>
                  <a:moveTo>
                    <a:pt x="87678" y="11363"/>
                  </a:moveTo>
                  <a:cubicBezTo>
                    <a:pt x="97045" y="18119"/>
                    <a:pt x="107640" y="27946"/>
                    <a:pt x="112477" y="34933"/>
                  </a:cubicBezTo>
                  <a:lnTo>
                    <a:pt x="104416" y="41382"/>
                  </a:lnTo>
                  <a:cubicBezTo>
                    <a:pt x="99732" y="34319"/>
                    <a:pt x="89290" y="24107"/>
                    <a:pt x="79924" y="17198"/>
                  </a:cubicBezTo>
                  <a:lnTo>
                    <a:pt x="87678" y="1136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D0BC64EF-D48B-4874-B06E-9C485B1CA3AA}"/>
                </a:ext>
              </a:extLst>
            </p:cNvPr>
            <p:cNvSpPr/>
            <p:nvPr/>
          </p:nvSpPr>
          <p:spPr>
            <a:xfrm>
              <a:off x="8038505" y="3758905"/>
              <a:ext cx="152322" cy="151094"/>
            </a:xfrm>
            <a:custGeom>
              <a:avLst/>
              <a:gdLst>
                <a:gd name="connsiteX0" fmla="*/ 62572 w 152322"/>
                <a:gd name="connsiteY0" fmla="*/ 20499 h 151094"/>
                <a:gd name="connsiteX1" fmla="*/ 33858 w 152322"/>
                <a:gd name="connsiteY1" fmla="*/ 20499 h 151094"/>
                <a:gd name="connsiteX2" fmla="*/ 25336 w 152322"/>
                <a:gd name="connsiteY2" fmla="*/ 59501 h 151094"/>
                <a:gd name="connsiteX3" fmla="*/ 56968 w 152322"/>
                <a:gd name="connsiteY3" fmla="*/ 59501 h 151094"/>
                <a:gd name="connsiteX4" fmla="*/ 56968 w 152322"/>
                <a:gd name="connsiteY4" fmla="*/ 129598 h 151094"/>
                <a:gd name="connsiteX5" fmla="*/ 25183 w 152322"/>
                <a:gd name="connsiteY5" fmla="*/ 129598 h 151094"/>
                <a:gd name="connsiteX6" fmla="*/ 25183 w 152322"/>
                <a:gd name="connsiteY6" fmla="*/ 142803 h 151094"/>
                <a:gd name="connsiteX7" fmla="*/ 15815 w 152322"/>
                <a:gd name="connsiteY7" fmla="*/ 142803 h 151094"/>
                <a:gd name="connsiteX8" fmla="*/ 15815 w 152322"/>
                <a:gd name="connsiteY8" fmla="*/ 85912 h 151094"/>
                <a:gd name="connsiteX9" fmla="*/ 5681 w 152322"/>
                <a:gd name="connsiteY9" fmla="*/ 103647 h 151094"/>
                <a:gd name="connsiteX10" fmla="*/ 0 w 152322"/>
                <a:gd name="connsiteY10" fmla="*/ 93974 h 151094"/>
                <a:gd name="connsiteX11" fmla="*/ 23186 w 152322"/>
                <a:gd name="connsiteY11" fmla="*/ 20499 h 151094"/>
                <a:gd name="connsiteX12" fmla="*/ 3531 w 152322"/>
                <a:gd name="connsiteY12" fmla="*/ 20499 h 151094"/>
                <a:gd name="connsiteX13" fmla="*/ 3531 w 152322"/>
                <a:gd name="connsiteY13" fmla="*/ 10518 h 151094"/>
                <a:gd name="connsiteX14" fmla="*/ 62496 w 152322"/>
                <a:gd name="connsiteY14" fmla="*/ 10518 h 151094"/>
                <a:gd name="connsiteX15" fmla="*/ 62496 w 152322"/>
                <a:gd name="connsiteY15" fmla="*/ 20499 h 151094"/>
                <a:gd name="connsiteX16" fmla="*/ 47447 w 152322"/>
                <a:gd name="connsiteY16" fmla="*/ 120001 h 151094"/>
                <a:gd name="connsiteX17" fmla="*/ 47447 w 152322"/>
                <a:gd name="connsiteY17" fmla="*/ 69252 h 151094"/>
                <a:gd name="connsiteX18" fmla="*/ 25183 w 152322"/>
                <a:gd name="connsiteY18" fmla="*/ 69252 h 151094"/>
                <a:gd name="connsiteX19" fmla="*/ 25183 w 152322"/>
                <a:gd name="connsiteY19" fmla="*/ 120001 h 151094"/>
                <a:gd name="connsiteX20" fmla="*/ 47447 w 152322"/>
                <a:gd name="connsiteY20" fmla="*/ 120001 h 151094"/>
                <a:gd name="connsiteX21" fmla="*/ 152323 w 152322"/>
                <a:gd name="connsiteY21" fmla="*/ 133820 h 151094"/>
                <a:gd name="connsiteX22" fmla="*/ 152323 w 152322"/>
                <a:gd name="connsiteY22" fmla="*/ 143187 h 151094"/>
                <a:gd name="connsiteX23" fmla="*/ 85759 w 152322"/>
                <a:gd name="connsiteY23" fmla="*/ 143187 h 151094"/>
                <a:gd name="connsiteX24" fmla="*/ 85759 w 152322"/>
                <a:gd name="connsiteY24" fmla="*/ 151095 h 151094"/>
                <a:gd name="connsiteX25" fmla="*/ 75624 w 152322"/>
                <a:gd name="connsiteY25" fmla="*/ 151095 h 151094"/>
                <a:gd name="connsiteX26" fmla="*/ 75624 w 152322"/>
                <a:gd name="connsiteY26" fmla="*/ 79233 h 151094"/>
                <a:gd name="connsiteX27" fmla="*/ 63571 w 152322"/>
                <a:gd name="connsiteY27" fmla="*/ 91133 h 151094"/>
                <a:gd name="connsiteX28" fmla="*/ 57582 w 152322"/>
                <a:gd name="connsiteY28" fmla="*/ 82073 h 151094"/>
                <a:gd name="connsiteX29" fmla="*/ 92591 w 152322"/>
                <a:gd name="connsiteY29" fmla="*/ 29175 h 151094"/>
                <a:gd name="connsiteX30" fmla="*/ 72937 w 152322"/>
                <a:gd name="connsiteY30" fmla="*/ 29175 h 151094"/>
                <a:gd name="connsiteX31" fmla="*/ 72937 w 152322"/>
                <a:gd name="connsiteY31" fmla="*/ 49136 h 151094"/>
                <a:gd name="connsiteX32" fmla="*/ 63417 w 152322"/>
                <a:gd name="connsiteY32" fmla="*/ 49136 h 151094"/>
                <a:gd name="connsiteX33" fmla="*/ 63417 w 152322"/>
                <a:gd name="connsiteY33" fmla="*/ 19655 h 151094"/>
                <a:gd name="connsiteX34" fmla="*/ 95970 w 152322"/>
                <a:gd name="connsiteY34" fmla="*/ 19655 h 151094"/>
                <a:gd name="connsiteX35" fmla="*/ 101421 w 152322"/>
                <a:gd name="connsiteY35" fmla="*/ 0 h 151094"/>
                <a:gd name="connsiteX36" fmla="*/ 114779 w 152322"/>
                <a:gd name="connsiteY36" fmla="*/ 3071 h 151094"/>
                <a:gd name="connsiteX37" fmla="*/ 111094 w 152322"/>
                <a:gd name="connsiteY37" fmla="*/ 4990 h 151094"/>
                <a:gd name="connsiteX38" fmla="*/ 106872 w 152322"/>
                <a:gd name="connsiteY38" fmla="*/ 19655 h 151094"/>
                <a:gd name="connsiteX39" fmla="*/ 149943 w 152322"/>
                <a:gd name="connsiteY39" fmla="*/ 19655 h 151094"/>
                <a:gd name="connsiteX40" fmla="*/ 149943 w 152322"/>
                <a:gd name="connsiteY40" fmla="*/ 49136 h 151094"/>
                <a:gd name="connsiteX41" fmla="*/ 139962 w 152322"/>
                <a:gd name="connsiteY41" fmla="*/ 49136 h 151094"/>
                <a:gd name="connsiteX42" fmla="*/ 139962 w 152322"/>
                <a:gd name="connsiteY42" fmla="*/ 29175 h 151094"/>
                <a:gd name="connsiteX43" fmla="*/ 103724 w 152322"/>
                <a:gd name="connsiteY43" fmla="*/ 29175 h 151094"/>
                <a:gd name="connsiteX44" fmla="*/ 90672 w 152322"/>
                <a:gd name="connsiteY44" fmla="*/ 57735 h 151094"/>
                <a:gd name="connsiteX45" fmla="*/ 109713 w 152322"/>
                <a:gd name="connsiteY45" fmla="*/ 57735 h 151094"/>
                <a:gd name="connsiteX46" fmla="*/ 117928 w 152322"/>
                <a:gd name="connsiteY46" fmla="*/ 36008 h 151094"/>
                <a:gd name="connsiteX47" fmla="*/ 130365 w 152322"/>
                <a:gd name="connsiteY47" fmla="*/ 39847 h 151094"/>
                <a:gd name="connsiteX48" fmla="*/ 127140 w 152322"/>
                <a:gd name="connsiteY48" fmla="*/ 41305 h 151094"/>
                <a:gd name="connsiteX49" fmla="*/ 119924 w 152322"/>
                <a:gd name="connsiteY49" fmla="*/ 57735 h 151094"/>
                <a:gd name="connsiteX50" fmla="*/ 148330 w 152322"/>
                <a:gd name="connsiteY50" fmla="*/ 57735 h 151094"/>
                <a:gd name="connsiteX51" fmla="*/ 148330 w 152322"/>
                <a:gd name="connsiteY51" fmla="*/ 67256 h 151094"/>
                <a:gd name="connsiteX52" fmla="*/ 118541 w 152322"/>
                <a:gd name="connsiteY52" fmla="*/ 67256 h 151094"/>
                <a:gd name="connsiteX53" fmla="*/ 118541 w 152322"/>
                <a:gd name="connsiteY53" fmla="*/ 83532 h 151094"/>
                <a:gd name="connsiteX54" fmla="*/ 144492 w 152322"/>
                <a:gd name="connsiteY54" fmla="*/ 83532 h 151094"/>
                <a:gd name="connsiteX55" fmla="*/ 144492 w 152322"/>
                <a:gd name="connsiteY55" fmla="*/ 92208 h 151094"/>
                <a:gd name="connsiteX56" fmla="*/ 118541 w 152322"/>
                <a:gd name="connsiteY56" fmla="*/ 92208 h 151094"/>
                <a:gd name="connsiteX57" fmla="*/ 118541 w 152322"/>
                <a:gd name="connsiteY57" fmla="*/ 108638 h 151094"/>
                <a:gd name="connsiteX58" fmla="*/ 144492 w 152322"/>
                <a:gd name="connsiteY58" fmla="*/ 108638 h 151094"/>
                <a:gd name="connsiteX59" fmla="*/ 144492 w 152322"/>
                <a:gd name="connsiteY59" fmla="*/ 117313 h 151094"/>
                <a:gd name="connsiteX60" fmla="*/ 118541 w 152322"/>
                <a:gd name="connsiteY60" fmla="*/ 117313 h 151094"/>
                <a:gd name="connsiteX61" fmla="*/ 118541 w 152322"/>
                <a:gd name="connsiteY61" fmla="*/ 133744 h 151094"/>
                <a:gd name="connsiteX62" fmla="*/ 152323 w 152322"/>
                <a:gd name="connsiteY62" fmla="*/ 133744 h 151094"/>
                <a:gd name="connsiteX63" fmla="*/ 108177 w 152322"/>
                <a:gd name="connsiteY63" fmla="*/ 83532 h 151094"/>
                <a:gd name="connsiteX64" fmla="*/ 108177 w 152322"/>
                <a:gd name="connsiteY64" fmla="*/ 67256 h 151094"/>
                <a:gd name="connsiteX65" fmla="*/ 85759 w 152322"/>
                <a:gd name="connsiteY65" fmla="*/ 67256 h 151094"/>
                <a:gd name="connsiteX66" fmla="*/ 85759 w 152322"/>
                <a:gd name="connsiteY66" fmla="*/ 83532 h 151094"/>
                <a:gd name="connsiteX67" fmla="*/ 108177 w 152322"/>
                <a:gd name="connsiteY67" fmla="*/ 83532 h 151094"/>
                <a:gd name="connsiteX68" fmla="*/ 108177 w 152322"/>
                <a:gd name="connsiteY68" fmla="*/ 108715 h 151094"/>
                <a:gd name="connsiteX69" fmla="*/ 108177 w 152322"/>
                <a:gd name="connsiteY69" fmla="*/ 92284 h 151094"/>
                <a:gd name="connsiteX70" fmla="*/ 85759 w 152322"/>
                <a:gd name="connsiteY70" fmla="*/ 92284 h 151094"/>
                <a:gd name="connsiteX71" fmla="*/ 85759 w 152322"/>
                <a:gd name="connsiteY71" fmla="*/ 108715 h 151094"/>
                <a:gd name="connsiteX72" fmla="*/ 108177 w 152322"/>
                <a:gd name="connsiteY72" fmla="*/ 108715 h 151094"/>
                <a:gd name="connsiteX73" fmla="*/ 85759 w 152322"/>
                <a:gd name="connsiteY73" fmla="*/ 117390 h 151094"/>
                <a:gd name="connsiteX74" fmla="*/ 85759 w 152322"/>
                <a:gd name="connsiteY74" fmla="*/ 133820 h 151094"/>
                <a:gd name="connsiteX75" fmla="*/ 108177 w 152322"/>
                <a:gd name="connsiteY75" fmla="*/ 133820 h 151094"/>
                <a:gd name="connsiteX76" fmla="*/ 108177 w 152322"/>
                <a:gd name="connsiteY76" fmla="*/ 117390 h 151094"/>
                <a:gd name="connsiteX77" fmla="*/ 85759 w 152322"/>
                <a:gd name="connsiteY77" fmla="*/ 117390 h 1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2322" h="151094">
                  <a:moveTo>
                    <a:pt x="62572" y="20499"/>
                  </a:moveTo>
                  <a:lnTo>
                    <a:pt x="33858" y="20499"/>
                  </a:lnTo>
                  <a:cubicBezTo>
                    <a:pt x="31632" y="33858"/>
                    <a:pt x="28868" y="47064"/>
                    <a:pt x="25336" y="59501"/>
                  </a:cubicBezTo>
                  <a:lnTo>
                    <a:pt x="56968" y="59501"/>
                  </a:lnTo>
                  <a:lnTo>
                    <a:pt x="56968" y="129598"/>
                  </a:lnTo>
                  <a:lnTo>
                    <a:pt x="25183" y="129598"/>
                  </a:lnTo>
                  <a:lnTo>
                    <a:pt x="25183" y="142803"/>
                  </a:lnTo>
                  <a:lnTo>
                    <a:pt x="15815" y="142803"/>
                  </a:lnTo>
                  <a:lnTo>
                    <a:pt x="15815" y="85912"/>
                  </a:lnTo>
                  <a:cubicBezTo>
                    <a:pt x="12745" y="92515"/>
                    <a:pt x="9366" y="98503"/>
                    <a:pt x="5681" y="103647"/>
                  </a:cubicBezTo>
                  <a:cubicBezTo>
                    <a:pt x="4530" y="101267"/>
                    <a:pt x="1689" y="96200"/>
                    <a:pt x="0" y="93974"/>
                  </a:cubicBezTo>
                  <a:cubicBezTo>
                    <a:pt x="11440" y="77697"/>
                    <a:pt x="19040" y="49827"/>
                    <a:pt x="23186" y="20499"/>
                  </a:cubicBezTo>
                  <a:lnTo>
                    <a:pt x="3531" y="20499"/>
                  </a:lnTo>
                  <a:lnTo>
                    <a:pt x="3531" y="10518"/>
                  </a:lnTo>
                  <a:lnTo>
                    <a:pt x="62496" y="10518"/>
                  </a:lnTo>
                  <a:lnTo>
                    <a:pt x="62496" y="20499"/>
                  </a:lnTo>
                  <a:close/>
                  <a:moveTo>
                    <a:pt x="47447" y="120001"/>
                  </a:moveTo>
                  <a:lnTo>
                    <a:pt x="47447" y="69252"/>
                  </a:lnTo>
                  <a:lnTo>
                    <a:pt x="25183" y="69252"/>
                  </a:lnTo>
                  <a:lnTo>
                    <a:pt x="25183" y="120001"/>
                  </a:lnTo>
                  <a:lnTo>
                    <a:pt x="47447" y="120001"/>
                  </a:lnTo>
                  <a:close/>
                  <a:moveTo>
                    <a:pt x="152323" y="133820"/>
                  </a:moveTo>
                  <a:lnTo>
                    <a:pt x="152323" y="143187"/>
                  </a:lnTo>
                  <a:lnTo>
                    <a:pt x="85759" y="143187"/>
                  </a:lnTo>
                  <a:lnTo>
                    <a:pt x="85759" y="151095"/>
                  </a:lnTo>
                  <a:lnTo>
                    <a:pt x="75624" y="151095"/>
                  </a:lnTo>
                  <a:lnTo>
                    <a:pt x="75624" y="79233"/>
                  </a:lnTo>
                  <a:cubicBezTo>
                    <a:pt x="71939" y="83609"/>
                    <a:pt x="67870" y="87601"/>
                    <a:pt x="63571" y="91133"/>
                  </a:cubicBezTo>
                  <a:cubicBezTo>
                    <a:pt x="62265" y="88753"/>
                    <a:pt x="59348" y="84223"/>
                    <a:pt x="57582" y="82073"/>
                  </a:cubicBezTo>
                  <a:cubicBezTo>
                    <a:pt x="72246" y="70173"/>
                    <a:pt x="83992" y="51286"/>
                    <a:pt x="92591" y="29175"/>
                  </a:cubicBezTo>
                  <a:lnTo>
                    <a:pt x="72937" y="29175"/>
                  </a:lnTo>
                  <a:lnTo>
                    <a:pt x="72937" y="49136"/>
                  </a:lnTo>
                  <a:lnTo>
                    <a:pt x="63417" y="49136"/>
                  </a:lnTo>
                  <a:lnTo>
                    <a:pt x="63417" y="19655"/>
                  </a:lnTo>
                  <a:lnTo>
                    <a:pt x="95970" y="19655"/>
                  </a:lnTo>
                  <a:cubicBezTo>
                    <a:pt x="98043" y="13359"/>
                    <a:pt x="99809" y="6756"/>
                    <a:pt x="101421" y="0"/>
                  </a:cubicBezTo>
                  <a:lnTo>
                    <a:pt x="114779" y="3071"/>
                  </a:lnTo>
                  <a:cubicBezTo>
                    <a:pt x="114473" y="4376"/>
                    <a:pt x="113167" y="4990"/>
                    <a:pt x="111094" y="4990"/>
                  </a:cubicBezTo>
                  <a:cubicBezTo>
                    <a:pt x="109790" y="9981"/>
                    <a:pt x="108331" y="14818"/>
                    <a:pt x="106872" y="19655"/>
                  </a:cubicBezTo>
                  <a:lnTo>
                    <a:pt x="149943" y="19655"/>
                  </a:lnTo>
                  <a:lnTo>
                    <a:pt x="149943" y="49136"/>
                  </a:lnTo>
                  <a:lnTo>
                    <a:pt x="139962" y="49136"/>
                  </a:lnTo>
                  <a:lnTo>
                    <a:pt x="139962" y="29175"/>
                  </a:lnTo>
                  <a:lnTo>
                    <a:pt x="103724" y="29175"/>
                  </a:lnTo>
                  <a:cubicBezTo>
                    <a:pt x="100039" y="39309"/>
                    <a:pt x="95662" y="48829"/>
                    <a:pt x="90672" y="57735"/>
                  </a:cubicBezTo>
                  <a:lnTo>
                    <a:pt x="109713" y="57735"/>
                  </a:lnTo>
                  <a:cubicBezTo>
                    <a:pt x="112783" y="50979"/>
                    <a:pt x="116162" y="42227"/>
                    <a:pt x="117928" y="36008"/>
                  </a:cubicBezTo>
                  <a:lnTo>
                    <a:pt x="130365" y="39847"/>
                  </a:lnTo>
                  <a:cubicBezTo>
                    <a:pt x="130058" y="40845"/>
                    <a:pt x="128907" y="41305"/>
                    <a:pt x="127140" y="41305"/>
                  </a:cubicBezTo>
                  <a:cubicBezTo>
                    <a:pt x="125375" y="45989"/>
                    <a:pt x="122611" y="52284"/>
                    <a:pt x="119924" y="57735"/>
                  </a:cubicBezTo>
                  <a:lnTo>
                    <a:pt x="148330" y="57735"/>
                  </a:lnTo>
                  <a:lnTo>
                    <a:pt x="148330" y="67256"/>
                  </a:lnTo>
                  <a:lnTo>
                    <a:pt x="118541" y="67256"/>
                  </a:lnTo>
                  <a:lnTo>
                    <a:pt x="118541" y="83532"/>
                  </a:lnTo>
                  <a:lnTo>
                    <a:pt x="144492" y="83532"/>
                  </a:lnTo>
                  <a:lnTo>
                    <a:pt x="144492" y="92208"/>
                  </a:lnTo>
                  <a:lnTo>
                    <a:pt x="118541" y="92208"/>
                  </a:lnTo>
                  <a:lnTo>
                    <a:pt x="118541" y="108638"/>
                  </a:lnTo>
                  <a:lnTo>
                    <a:pt x="144492" y="108638"/>
                  </a:lnTo>
                  <a:lnTo>
                    <a:pt x="144492" y="117313"/>
                  </a:lnTo>
                  <a:lnTo>
                    <a:pt x="118541" y="117313"/>
                  </a:lnTo>
                  <a:lnTo>
                    <a:pt x="118541" y="133744"/>
                  </a:lnTo>
                  <a:lnTo>
                    <a:pt x="152323" y="133744"/>
                  </a:lnTo>
                  <a:close/>
                  <a:moveTo>
                    <a:pt x="108177" y="83532"/>
                  </a:moveTo>
                  <a:lnTo>
                    <a:pt x="108177" y="67256"/>
                  </a:lnTo>
                  <a:lnTo>
                    <a:pt x="85759" y="67256"/>
                  </a:lnTo>
                  <a:lnTo>
                    <a:pt x="85759" y="83532"/>
                  </a:lnTo>
                  <a:lnTo>
                    <a:pt x="108177" y="83532"/>
                  </a:lnTo>
                  <a:close/>
                  <a:moveTo>
                    <a:pt x="108177" y="108715"/>
                  </a:moveTo>
                  <a:lnTo>
                    <a:pt x="108177" y="92284"/>
                  </a:lnTo>
                  <a:lnTo>
                    <a:pt x="85759" y="92284"/>
                  </a:lnTo>
                  <a:lnTo>
                    <a:pt x="85759" y="108715"/>
                  </a:lnTo>
                  <a:lnTo>
                    <a:pt x="108177" y="108715"/>
                  </a:lnTo>
                  <a:close/>
                  <a:moveTo>
                    <a:pt x="85759" y="117390"/>
                  </a:moveTo>
                  <a:lnTo>
                    <a:pt x="85759" y="133820"/>
                  </a:lnTo>
                  <a:lnTo>
                    <a:pt x="108177" y="133820"/>
                  </a:lnTo>
                  <a:lnTo>
                    <a:pt x="108177" y="117390"/>
                  </a:lnTo>
                  <a:lnTo>
                    <a:pt x="85759" y="1173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B0FF90EC-B463-4900-BF35-A8C26D91F63E}"/>
                </a:ext>
              </a:extLst>
            </p:cNvPr>
            <p:cNvSpPr/>
            <p:nvPr/>
          </p:nvSpPr>
          <p:spPr>
            <a:xfrm>
              <a:off x="1127069" y="4041440"/>
              <a:ext cx="152553" cy="142188"/>
            </a:xfrm>
            <a:custGeom>
              <a:avLst/>
              <a:gdLst>
                <a:gd name="connsiteX0" fmla="*/ 58043 w 152553"/>
                <a:gd name="connsiteY0" fmla="*/ 21497 h 142188"/>
                <a:gd name="connsiteX1" fmla="*/ 58043 w 152553"/>
                <a:gd name="connsiteY1" fmla="*/ 30557 h 142188"/>
                <a:gd name="connsiteX2" fmla="*/ 0 w 152553"/>
                <a:gd name="connsiteY2" fmla="*/ 30557 h 142188"/>
                <a:gd name="connsiteX3" fmla="*/ 0 w 152553"/>
                <a:gd name="connsiteY3" fmla="*/ 21497 h 142188"/>
                <a:gd name="connsiteX4" fmla="*/ 58043 w 152553"/>
                <a:gd name="connsiteY4" fmla="*/ 21497 h 142188"/>
                <a:gd name="connsiteX5" fmla="*/ 53513 w 152553"/>
                <a:gd name="connsiteY5" fmla="*/ 87217 h 142188"/>
                <a:gd name="connsiteX6" fmla="*/ 53513 w 152553"/>
                <a:gd name="connsiteY6" fmla="*/ 134588 h 142188"/>
                <a:gd name="connsiteX7" fmla="*/ 16430 w 152553"/>
                <a:gd name="connsiteY7" fmla="*/ 134588 h 142188"/>
                <a:gd name="connsiteX8" fmla="*/ 16430 w 152553"/>
                <a:gd name="connsiteY8" fmla="*/ 142189 h 142188"/>
                <a:gd name="connsiteX9" fmla="*/ 7063 w 152553"/>
                <a:gd name="connsiteY9" fmla="*/ 142189 h 142188"/>
                <a:gd name="connsiteX10" fmla="*/ 7063 w 152553"/>
                <a:gd name="connsiteY10" fmla="*/ 87217 h 142188"/>
                <a:gd name="connsiteX11" fmla="*/ 53513 w 152553"/>
                <a:gd name="connsiteY11" fmla="*/ 87217 h 142188"/>
                <a:gd name="connsiteX12" fmla="*/ 53359 w 152553"/>
                <a:gd name="connsiteY12" fmla="*/ 43379 h 142188"/>
                <a:gd name="connsiteX13" fmla="*/ 53359 w 152553"/>
                <a:gd name="connsiteY13" fmla="*/ 52208 h 142188"/>
                <a:gd name="connsiteX14" fmla="*/ 7294 w 152553"/>
                <a:gd name="connsiteY14" fmla="*/ 52208 h 142188"/>
                <a:gd name="connsiteX15" fmla="*/ 7294 w 152553"/>
                <a:gd name="connsiteY15" fmla="*/ 43379 h 142188"/>
                <a:gd name="connsiteX16" fmla="*/ 53359 w 152553"/>
                <a:gd name="connsiteY16" fmla="*/ 43379 h 142188"/>
                <a:gd name="connsiteX17" fmla="*/ 7294 w 152553"/>
                <a:gd name="connsiteY17" fmla="*/ 74165 h 142188"/>
                <a:gd name="connsiteX18" fmla="*/ 7294 w 152553"/>
                <a:gd name="connsiteY18" fmla="*/ 65336 h 142188"/>
                <a:gd name="connsiteX19" fmla="*/ 53359 w 152553"/>
                <a:gd name="connsiteY19" fmla="*/ 65336 h 142188"/>
                <a:gd name="connsiteX20" fmla="*/ 53359 w 152553"/>
                <a:gd name="connsiteY20" fmla="*/ 74165 h 142188"/>
                <a:gd name="connsiteX21" fmla="*/ 7294 w 152553"/>
                <a:gd name="connsiteY21" fmla="*/ 74165 h 142188"/>
                <a:gd name="connsiteX22" fmla="*/ 52745 w 152553"/>
                <a:gd name="connsiteY22" fmla="*/ 0 h 142188"/>
                <a:gd name="connsiteX23" fmla="*/ 52745 w 152553"/>
                <a:gd name="connsiteY23" fmla="*/ 8829 h 142188"/>
                <a:gd name="connsiteX24" fmla="*/ 8061 w 152553"/>
                <a:gd name="connsiteY24" fmla="*/ 8829 h 142188"/>
                <a:gd name="connsiteX25" fmla="*/ 8061 w 152553"/>
                <a:gd name="connsiteY25" fmla="*/ 0 h 142188"/>
                <a:gd name="connsiteX26" fmla="*/ 52745 w 152553"/>
                <a:gd name="connsiteY26" fmla="*/ 0 h 142188"/>
                <a:gd name="connsiteX27" fmla="*/ 44069 w 152553"/>
                <a:gd name="connsiteY27" fmla="*/ 96431 h 142188"/>
                <a:gd name="connsiteX28" fmla="*/ 16507 w 152553"/>
                <a:gd name="connsiteY28" fmla="*/ 96431 h 142188"/>
                <a:gd name="connsiteX29" fmla="*/ 16507 w 152553"/>
                <a:gd name="connsiteY29" fmla="*/ 125452 h 142188"/>
                <a:gd name="connsiteX30" fmla="*/ 44069 w 152553"/>
                <a:gd name="connsiteY30" fmla="*/ 125452 h 142188"/>
                <a:gd name="connsiteX31" fmla="*/ 44069 w 152553"/>
                <a:gd name="connsiteY31" fmla="*/ 96431 h 142188"/>
                <a:gd name="connsiteX32" fmla="*/ 77544 w 152553"/>
                <a:gd name="connsiteY32" fmla="*/ 95970 h 142188"/>
                <a:gd name="connsiteX33" fmla="*/ 63340 w 152553"/>
                <a:gd name="connsiteY33" fmla="*/ 134358 h 142188"/>
                <a:gd name="connsiteX34" fmla="*/ 55125 w 152553"/>
                <a:gd name="connsiteY34" fmla="*/ 128907 h 142188"/>
                <a:gd name="connsiteX35" fmla="*/ 68484 w 152553"/>
                <a:gd name="connsiteY35" fmla="*/ 93590 h 142188"/>
                <a:gd name="connsiteX36" fmla="*/ 77544 w 152553"/>
                <a:gd name="connsiteY36" fmla="*/ 95970 h 142188"/>
                <a:gd name="connsiteX37" fmla="*/ 105797 w 152553"/>
                <a:gd name="connsiteY37" fmla="*/ 9904 h 142188"/>
                <a:gd name="connsiteX38" fmla="*/ 100500 w 152553"/>
                <a:gd name="connsiteY38" fmla="*/ 31478 h 142188"/>
                <a:gd name="connsiteX39" fmla="*/ 120308 w 152553"/>
                <a:gd name="connsiteY39" fmla="*/ 42918 h 142188"/>
                <a:gd name="connsiteX40" fmla="*/ 114857 w 152553"/>
                <a:gd name="connsiteY40" fmla="*/ 51440 h 142188"/>
                <a:gd name="connsiteX41" fmla="*/ 96814 w 152553"/>
                <a:gd name="connsiteY41" fmla="*/ 40307 h 142188"/>
                <a:gd name="connsiteX42" fmla="*/ 66795 w 152553"/>
                <a:gd name="connsiteY42" fmla="*/ 71248 h 142188"/>
                <a:gd name="connsiteX43" fmla="*/ 60039 w 152553"/>
                <a:gd name="connsiteY43" fmla="*/ 63494 h 142188"/>
                <a:gd name="connsiteX44" fmla="*/ 87908 w 152553"/>
                <a:gd name="connsiteY44" fmla="*/ 35778 h 142188"/>
                <a:gd name="connsiteX45" fmla="*/ 66181 w 152553"/>
                <a:gd name="connsiteY45" fmla="*/ 26565 h 142188"/>
                <a:gd name="connsiteX46" fmla="*/ 71478 w 152553"/>
                <a:gd name="connsiteY46" fmla="*/ 18810 h 142188"/>
                <a:gd name="connsiteX47" fmla="*/ 91440 w 152553"/>
                <a:gd name="connsiteY47" fmla="*/ 26872 h 142188"/>
                <a:gd name="connsiteX48" fmla="*/ 95663 w 152553"/>
                <a:gd name="connsiteY48" fmla="*/ 9827 h 142188"/>
                <a:gd name="connsiteX49" fmla="*/ 67486 w 152553"/>
                <a:gd name="connsiteY49" fmla="*/ 9827 h 142188"/>
                <a:gd name="connsiteX50" fmla="*/ 67486 w 152553"/>
                <a:gd name="connsiteY50" fmla="*/ 461 h 142188"/>
                <a:gd name="connsiteX51" fmla="*/ 135356 w 152553"/>
                <a:gd name="connsiteY51" fmla="*/ 461 h 142188"/>
                <a:gd name="connsiteX52" fmla="*/ 140039 w 152553"/>
                <a:gd name="connsiteY52" fmla="*/ 307 h 142188"/>
                <a:gd name="connsiteX53" fmla="*/ 145874 w 152553"/>
                <a:gd name="connsiteY53" fmla="*/ 922 h 142188"/>
                <a:gd name="connsiteX54" fmla="*/ 138273 w 152553"/>
                <a:gd name="connsiteY54" fmla="*/ 62649 h 142188"/>
                <a:gd name="connsiteX55" fmla="*/ 122764 w 152553"/>
                <a:gd name="connsiteY55" fmla="*/ 67333 h 142188"/>
                <a:gd name="connsiteX56" fmla="*/ 108715 w 152553"/>
                <a:gd name="connsiteY56" fmla="*/ 66872 h 142188"/>
                <a:gd name="connsiteX57" fmla="*/ 105797 w 152553"/>
                <a:gd name="connsiteY57" fmla="*/ 57352 h 142188"/>
                <a:gd name="connsiteX58" fmla="*/ 125145 w 152553"/>
                <a:gd name="connsiteY58" fmla="*/ 57966 h 142188"/>
                <a:gd name="connsiteX59" fmla="*/ 129367 w 152553"/>
                <a:gd name="connsiteY59" fmla="*/ 56353 h 142188"/>
                <a:gd name="connsiteX60" fmla="*/ 135049 w 152553"/>
                <a:gd name="connsiteY60" fmla="*/ 9751 h 142188"/>
                <a:gd name="connsiteX61" fmla="*/ 105797 w 152553"/>
                <a:gd name="connsiteY61" fmla="*/ 9751 h 142188"/>
                <a:gd name="connsiteX62" fmla="*/ 94818 w 152553"/>
                <a:gd name="connsiteY62" fmla="*/ 127371 h 142188"/>
                <a:gd name="connsiteX63" fmla="*/ 100116 w 152553"/>
                <a:gd name="connsiteY63" fmla="*/ 131747 h 142188"/>
                <a:gd name="connsiteX64" fmla="*/ 115931 w 152553"/>
                <a:gd name="connsiteY64" fmla="*/ 131747 h 142188"/>
                <a:gd name="connsiteX65" fmla="*/ 121229 w 152553"/>
                <a:gd name="connsiteY65" fmla="*/ 113552 h 142188"/>
                <a:gd name="connsiteX66" fmla="*/ 130442 w 152553"/>
                <a:gd name="connsiteY66" fmla="*/ 117621 h 142188"/>
                <a:gd name="connsiteX67" fmla="*/ 116930 w 152553"/>
                <a:gd name="connsiteY67" fmla="*/ 141498 h 142188"/>
                <a:gd name="connsiteX68" fmla="*/ 98887 w 152553"/>
                <a:gd name="connsiteY68" fmla="*/ 141498 h 142188"/>
                <a:gd name="connsiteX69" fmla="*/ 84684 w 152553"/>
                <a:gd name="connsiteY69" fmla="*/ 127448 h 142188"/>
                <a:gd name="connsiteX70" fmla="*/ 84684 w 152553"/>
                <a:gd name="connsiteY70" fmla="*/ 88753 h 142188"/>
                <a:gd name="connsiteX71" fmla="*/ 97889 w 152553"/>
                <a:gd name="connsiteY71" fmla="*/ 89751 h 142188"/>
                <a:gd name="connsiteX72" fmla="*/ 94818 w 152553"/>
                <a:gd name="connsiteY72" fmla="*/ 91824 h 142188"/>
                <a:gd name="connsiteX73" fmla="*/ 94818 w 152553"/>
                <a:gd name="connsiteY73" fmla="*/ 127371 h 142188"/>
                <a:gd name="connsiteX74" fmla="*/ 115087 w 152553"/>
                <a:gd name="connsiteY74" fmla="*/ 94664 h 142188"/>
                <a:gd name="connsiteX75" fmla="*/ 86373 w 152553"/>
                <a:gd name="connsiteY75" fmla="*/ 71785 h 142188"/>
                <a:gd name="connsiteX76" fmla="*/ 93283 w 152553"/>
                <a:gd name="connsiteY76" fmla="*/ 65490 h 142188"/>
                <a:gd name="connsiteX77" fmla="*/ 122304 w 152553"/>
                <a:gd name="connsiteY77" fmla="*/ 87755 h 142188"/>
                <a:gd name="connsiteX78" fmla="*/ 115087 w 152553"/>
                <a:gd name="connsiteY78" fmla="*/ 94664 h 142188"/>
                <a:gd name="connsiteX79" fmla="*/ 142649 w 152553"/>
                <a:gd name="connsiteY79" fmla="*/ 133974 h 142188"/>
                <a:gd name="connsiteX80" fmla="*/ 124761 w 152553"/>
                <a:gd name="connsiteY80" fmla="*/ 94818 h 142188"/>
                <a:gd name="connsiteX81" fmla="*/ 133667 w 152553"/>
                <a:gd name="connsiteY81" fmla="*/ 91286 h 142188"/>
                <a:gd name="connsiteX82" fmla="*/ 152554 w 152553"/>
                <a:gd name="connsiteY82" fmla="*/ 129982 h 142188"/>
                <a:gd name="connsiteX83" fmla="*/ 142649 w 152553"/>
                <a:gd name="connsiteY83" fmla="*/ 133974 h 1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2553" h="142188">
                  <a:moveTo>
                    <a:pt x="58043" y="21497"/>
                  </a:moveTo>
                  <a:lnTo>
                    <a:pt x="58043" y="30557"/>
                  </a:lnTo>
                  <a:lnTo>
                    <a:pt x="0" y="30557"/>
                  </a:lnTo>
                  <a:lnTo>
                    <a:pt x="0" y="21497"/>
                  </a:lnTo>
                  <a:lnTo>
                    <a:pt x="58043" y="21497"/>
                  </a:lnTo>
                  <a:close/>
                  <a:moveTo>
                    <a:pt x="53513" y="87217"/>
                  </a:moveTo>
                  <a:lnTo>
                    <a:pt x="53513" y="134588"/>
                  </a:lnTo>
                  <a:lnTo>
                    <a:pt x="16430" y="134588"/>
                  </a:lnTo>
                  <a:lnTo>
                    <a:pt x="16430" y="142189"/>
                  </a:lnTo>
                  <a:lnTo>
                    <a:pt x="7063" y="142189"/>
                  </a:lnTo>
                  <a:lnTo>
                    <a:pt x="7063" y="87217"/>
                  </a:lnTo>
                  <a:lnTo>
                    <a:pt x="53513" y="87217"/>
                  </a:lnTo>
                  <a:close/>
                  <a:moveTo>
                    <a:pt x="53359" y="43379"/>
                  </a:moveTo>
                  <a:lnTo>
                    <a:pt x="53359" y="52208"/>
                  </a:lnTo>
                  <a:lnTo>
                    <a:pt x="7294" y="52208"/>
                  </a:lnTo>
                  <a:lnTo>
                    <a:pt x="7294" y="43379"/>
                  </a:lnTo>
                  <a:lnTo>
                    <a:pt x="53359" y="43379"/>
                  </a:lnTo>
                  <a:close/>
                  <a:moveTo>
                    <a:pt x="7294" y="74165"/>
                  </a:moveTo>
                  <a:lnTo>
                    <a:pt x="7294" y="65336"/>
                  </a:lnTo>
                  <a:lnTo>
                    <a:pt x="53359" y="65336"/>
                  </a:lnTo>
                  <a:lnTo>
                    <a:pt x="53359" y="74165"/>
                  </a:lnTo>
                  <a:lnTo>
                    <a:pt x="7294" y="74165"/>
                  </a:lnTo>
                  <a:close/>
                  <a:moveTo>
                    <a:pt x="52745" y="0"/>
                  </a:moveTo>
                  <a:lnTo>
                    <a:pt x="52745" y="8829"/>
                  </a:lnTo>
                  <a:lnTo>
                    <a:pt x="8061" y="8829"/>
                  </a:lnTo>
                  <a:lnTo>
                    <a:pt x="8061" y="0"/>
                  </a:lnTo>
                  <a:lnTo>
                    <a:pt x="52745" y="0"/>
                  </a:lnTo>
                  <a:close/>
                  <a:moveTo>
                    <a:pt x="44069" y="96431"/>
                  </a:moveTo>
                  <a:lnTo>
                    <a:pt x="16507" y="96431"/>
                  </a:lnTo>
                  <a:lnTo>
                    <a:pt x="16507" y="125452"/>
                  </a:lnTo>
                  <a:lnTo>
                    <a:pt x="44069" y="125452"/>
                  </a:lnTo>
                  <a:lnTo>
                    <a:pt x="44069" y="96431"/>
                  </a:lnTo>
                  <a:close/>
                  <a:moveTo>
                    <a:pt x="77544" y="95970"/>
                  </a:moveTo>
                  <a:cubicBezTo>
                    <a:pt x="75624" y="110020"/>
                    <a:pt x="72092" y="125298"/>
                    <a:pt x="63340" y="134358"/>
                  </a:cubicBezTo>
                  <a:lnTo>
                    <a:pt x="55125" y="128907"/>
                  </a:lnTo>
                  <a:cubicBezTo>
                    <a:pt x="63033" y="120999"/>
                    <a:pt x="66872" y="106795"/>
                    <a:pt x="68484" y="93590"/>
                  </a:cubicBezTo>
                  <a:lnTo>
                    <a:pt x="77544" y="95970"/>
                  </a:lnTo>
                  <a:close/>
                  <a:moveTo>
                    <a:pt x="105797" y="9904"/>
                  </a:moveTo>
                  <a:cubicBezTo>
                    <a:pt x="104492" y="16814"/>
                    <a:pt x="102880" y="24261"/>
                    <a:pt x="100500" y="31478"/>
                  </a:cubicBezTo>
                  <a:cubicBezTo>
                    <a:pt x="108254" y="35317"/>
                    <a:pt x="115317" y="39386"/>
                    <a:pt x="120308" y="42918"/>
                  </a:cubicBezTo>
                  <a:lnTo>
                    <a:pt x="114857" y="51440"/>
                  </a:lnTo>
                  <a:cubicBezTo>
                    <a:pt x="110327" y="48062"/>
                    <a:pt x="103878" y="44223"/>
                    <a:pt x="96814" y="40307"/>
                  </a:cubicBezTo>
                  <a:cubicBezTo>
                    <a:pt x="90979" y="52591"/>
                    <a:pt x="81997" y="63647"/>
                    <a:pt x="66795" y="71248"/>
                  </a:cubicBezTo>
                  <a:cubicBezTo>
                    <a:pt x="65490" y="69022"/>
                    <a:pt x="62265" y="65259"/>
                    <a:pt x="60039" y="63494"/>
                  </a:cubicBezTo>
                  <a:cubicBezTo>
                    <a:pt x="73935" y="56891"/>
                    <a:pt x="82457" y="46910"/>
                    <a:pt x="87908" y="35778"/>
                  </a:cubicBezTo>
                  <a:cubicBezTo>
                    <a:pt x="80615" y="32246"/>
                    <a:pt x="73091" y="29021"/>
                    <a:pt x="66181" y="26565"/>
                  </a:cubicBezTo>
                  <a:lnTo>
                    <a:pt x="71478" y="18810"/>
                  </a:lnTo>
                  <a:cubicBezTo>
                    <a:pt x="77927" y="21037"/>
                    <a:pt x="84684" y="23801"/>
                    <a:pt x="91440" y="26872"/>
                  </a:cubicBezTo>
                  <a:cubicBezTo>
                    <a:pt x="93359" y="21267"/>
                    <a:pt x="94665" y="15432"/>
                    <a:pt x="95663" y="9827"/>
                  </a:cubicBezTo>
                  <a:lnTo>
                    <a:pt x="67486" y="9827"/>
                  </a:lnTo>
                  <a:lnTo>
                    <a:pt x="67486" y="461"/>
                  </a:lnTo>
                  <a:lnTo>
                    <a:pt x="135356" y="461"/>
                  </a:lnTo>
                  <a:lnTo>
                    <a:pt x="140039" y="307"/>
                  </a:lnTo>
                  <a:lnTo>
                    <a:pt x="145874" y="922"/>
                  </a:lnTo>
                  <a:cubicBezTo>
                    <a:pt x="144876" y="7217"/>
                    <a:pt x="144876" y="55279"/>
                    <a:pt x="138273" y="62649"/>
                  </a:cubicBezTo>
                  <a:cubicBezTo>
                    <a:pt x="134434" y="67333"/>
                    <a:pt x="130365" y="67333"/>
                    <a:pt x="122764" y="67333"/>
                  </a:cubicBezTo>
                  <a:cubicBezTo>
                    <a:pt x="118695" y="67333"/>
                    <a:pt x="113705" y="67179"/>
                    <a:pt x="108715" y="66872"/>
                  </a:cubicBezTo>
                  <a:cubicBezTo>
                    <a:pt x="108561" y="63954"/>
                    <a:pt x="107563" y="59962"/>
                    <a:pt x="105797" y="57352"/>
                  </a:cubicBezTo>
                  <a:cubicBezTo>
                    <a:pt x="114319" y="57966"/>
                    <a:pt x="117928" y="57966"/>
                    <a:pt x="125145" y="57966"/>
                  </a:cubicBezTo>
                  <a:cubicBezTo>
                    <a:pt x="127064" y="57966"/>
                    <a:pt x="128216" y="57659"/>
                    <a:pt x="129367" y="56353"/>
                  </a:cubicBezTo>
                  <a:cubicBezTo>
                    <a:pt x="132131" y="53129"/>
                    <a:pt x="133743" y="41382"/>
                    <a:pt x="135049" y="9751"/>
                  </a:cubicBezTo>
                  <a:lnTo>
                    <a:pt x="105797" y="9751"/>
                  </a:lnTo>
                  <a:close/>
                  <a:moveTo>
                    <a:pt x="94818" y="127371"/>
                  </a:moveTo>
                  <a:cubicBezTo>
                    <a:pt x="94818" y="131057"/>
                    <a:pt x="95432" y="131747"/>
                    <a:pt x="100116" y="131747"/>
                  </a:cubicBezTo>
                  <a:lnTo>
                    <a:pt x="115931" y="131747"/>
                  </a:lnTo>
                  <a:cubicBezTo>
                    <a:pt x="120154" y="131747"/>
                    <a:pt x="120922" y="129674"/>
                    <a:pt x="121229" y="113552"/>
                  </a:cubicBezTo>
                  <a:cubicBezTo>
                    <a:pt x="123456" y="115164"/>
                    <a:pt x="127678" y="116776"/>
                    <a:pt x="130442" y="117621"/>
                  </a:cubicBezTo>
                  <a:cubicBezTo>
                    <a:pt x="129444" y="136815"/>
                    <a:pt x="126603" y="141498"/>
                    <a:pt x="116930" y="141498"/>
                  </a:cubicBezTo>
                  <a:lnTo>
                    <a:pt x="98887" y="141498"/>
                  </a:lnTo>
                  <a:cubicBezTo>
                    <a:pt x="87448" y="141498"/>
                    <a:pt x="84684" y="138427"/>
                    <a:pt x="84684" y="127448"/>
                  </a:cubicBezTo>
                  <a:lnTo>
                    <a:pt x="84684" y="88753"/>
                  </a:lnTo>
                  <a:lnTo>
                    <a:pt x="97889" y="89751"/>
                  </a:lnTo>
                  <a:cubicBezTo>
                    <a:pt x="97736" y="90749"/>
                    <a:pt x="96737" y="91517"/>
                    <a:pt x="94818" y="91824"/>
                  </a:cubicBezTo>
                  <a:lnTo>
                    <a:pt x="94818" y="127371"/>
                  </a:lnTo>
                  <a:close/>
                  <a:moveTo>
                    <a:pt x="115087" y="94664"/>
                  </a:moveTo>
                  <a:cubicBezTo>
                    <a:pt x="109252" y="87755"/>
                    <a:pt x="97045" y="78081"/>
                    <a:pt x="86373" y="71785"/>
                  </a:cubicBezTo>
                  <a:lnTo>
                    <a:pt x="93283" y="65490"/>
                  </a:lnTo>
                  <a:cubicBezTo>
                    <a:pt x="103724" y="71632"/>
                    <a:pt x="116315" y="80845"/>
                    <a:pt x="122304" y="87755"/>
                  </a:cubicBezTo>
                  <a:lnTo>
                    <a:pt x="115087" y="94664"/>
                  </a:lnTo>
                  <a:close/>
                  <a:moveTo>
                    <a:pt x="142649" y="133974"/>
                  </a:moveTo>
                  <a:cubicBezTo>
                    <a:pt x="140577" y="122995"/>
                    <a:pt x="133283" y="106718"/>
                    <a:pt x="124761" y="94818"/>
                  </a:cubicBezTo>
                  <a:lnTo>
                    <a:pt x="133667" y="91286"/>
                  </a:lnTo>
                  <a:cubicBezTo>
                    <a:pt x="142496" y="103033"/>
                    <a:pt x="149943" y="119003"/>
                    <a:pt x="152554" y="129982"/>
                  </a:cubicBezTo>
                  <a:lnTo>
                    <a:pt x="142649" y="13397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BA891BB1-DC04-40CC-9C81-51F7448BB501}"/>
                </a:ext>
              </a:extLst>
            </p:cNvPr>
            <p:cNvSpPr/>
            <p:nvPr/>
          </p:nvSpPr>
          <p:spPr>
            <a:xfrm>
              <a:off x="1285304" y="4067083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2 h 118311"/>
                <a:gd name="connsiteX2" fmla="*/ 0 w 53666"/>
                <a:gd name="connsiteY2" fmla="*/ 118312 h 118311"/>
                <a:gd name="connsiteX3" fmla="*/ 0 w 53666"/>
                <a:gd name="connsiteY3" fmla="*/ 109789 h 118311"/>
                <a:gd name="connsiteX4" fmla="*/ 45298 w 53666"/>
                <a:gd name="connsiteY4" fmla="*/ 109789 h 118311"/>
                <a:gd name="connsiteX5" fmla="*/ 45298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2"/>
                  </a:lnTo>
                  <a:lnTo>
                    <a:pt x="0" y="118312"/>
                  </a:lnTo>
                  <a:lnTo>
                    <a:pt x="0" y="109789"/>
                  </a:lnTo>
                  <a:lnTo>
                    <a:pt x="45298" y="109789"/>
                  </a:lnTo>
                  <a:lnTo>
                    <a:pt x="45298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5C35C4E5-0A32-4955-9FB8-A1EC479D7A64}"/>
                </a:ext>
              </a:extLst>
            </p:cNvPr>
            <p:cNvSpPr/>
            <p:nvPr/>
          </p:nvSpPr>
          <p:spPr>
            <a:xfrm>
              <a:off x="1374746" y="4039060"/>
              <a:ext cx="113015" cy="141498"/>
            </a:xfrm>
            <a:custGeom>
              <a:avLst/>
              <a:gdLst>
                <a:gd name="connsiteX0" fmla="*/ 107487 w 113015"/>
                <a:gd name="connsiteY0" fmla="*/ 53820 h 141498"/>
                <a:gd name="connsiteX1" fmla="*/ 106182 w 113015"/>
                <a:gd name="connsiteY1" fmla="*/ 53973 h 141498"/>
                <a:gd name="connsiteX2" fmla="*/ 102804 w 113015"/>
                <a:gd name="connsiteY2" fmla="*/ 52975 h 141498"/>
                <a:gd name="connsiteX3" fmla="*/ 11748 w 113015"/>
                <a:gd name="connsiteY3" fmla="*/ 109713 h 141498"/>
                <a:gd name="connsiteX4" fmla="*/ 54973 w 113015"/>
                <a:gd name="connsiteY4" fmla="*/ 130519 h 141498"/>
                <a:gd name="connsiteX5" fmla="*/ 112017 w 113015"/>
                <a:gd name="connsiteY5" fmla="*/ 126834 h 141498"/>
                <a:gd name="connsiteX6" fmla="*/ 113015 w 113015"/>
                <a:gd name="connsiteY6" fmla="*/ 138581 h 141498"/>
                <a:gd name="connsiteX7" fmla="*/ 55280 w 113015"/>
                <a:gd name="connsiteY7" fmla="*/ 141498 h 141498"/>
                <a:gd name="connsiteX8" fmla="*/ 1 w 113015"/>
                <a:gd name="connsiteY8" fmla="*/ 110404 h 141498"/>
                <a:gd name="connsiteX9" fmla="*/ 42381 w 113015"/>
                <a:gd name="connsiteY9" fmla="*/ 64953 h 141498"/>
                <a:gd name="connsiteX10" fmla="*/ 34934 w 113015"/>
                <a:gd name="connsiteY10" fmla="*/ 0 h 141498"/>
                <a:gd name="connsiteX11" fmla="*/ 52669 w 113015"/>
                <a:gd name="connsiteY11" fmla="*/ 1459 h 141498"/>
                <a:gd name="connsiteX12" fmla="*/ 47679 w 113015"/>
                <a:gd name="connsiteY12" fmla="*/ 5298 h 141498"/>
                <a:gd name="connsiteX13" fmla="*/ 52976 w 113015"/>
                <a:gd name="connsiteY13" fmla="*/ 59808 h 141498"/>
                <a:gd name="connsiteX14" fmla="*/ 103264 w 113015"/>
                <a:gd name="connsiteY14" fmla="*/ 40461 h 141498"/>
                <a:gd name="connsiteX15" fmla="*/ 107487 w 113015"/>
                <a:gd name="connsiteY15" fmla="*/ 53820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5" h="141498">
                  <a:moveTo>
                    <a:pt x="107487" y="53820"/>
                  </a:moveTo>
                  <a:cubicBezTo>
                    <a:pt x="107180" y="53973"/>
                    <a:pt x="106643" y="53973"/>
                    <a:pt x="106182" y="53973"/>
                  </a:cubicBezTo>
                  <a:cubicBezTo>
                    <a:pt x="105030" y="53973"/>
                    <a:pt x="103725" y="53666"/>
                    <a:pt x="102804" y="52975"/>
                  </a:cubicBezTo>
                  <a:cubicBezTo>
                    <a:pt x="54896" y="67025"/>
                    <a:pt x="11594" y="88139"/>
                    <a:pt x="11748" y="109713"/>
                  </a:cubicBezTo>
                  <a:cubicBezTo>
                    <a:pt x="11748" y="125222"/>
                    <a:pt x="28869" y="130519"/>
                    <a:pt x="54973" y="130519"/>
                  </a:cubicBezTo>
                  <a:cubicBezTo>
                    <a:pt x="80923" y="130519"/>
                    <a:pt x="100731" y="128600"/>
                    <a:pt x="112017" y="126834"/>
                  </a:cubicBezTo>
                  <a:lnTo>
                    <a:pt x="113015" y="138581"/>
                  </a:lnTo>
                  <a:cubicBezTo>
                    <a:pt x="98197" y="140500"/>
                    <a:pt x="74166" y="141498"/>
                    <a:pt x="55280" y="141498"/>
                  </a:cubicBezTo>
                  <a:cubicBezTo>
                    <a:pt x="23341" y="141498"/>
                    <a:pt x="155" y="134127"/>
                    <a:pt x="1" y="110404"/>
                  </a:cubicBezTo>
                  <a:cubicBezTo>
                    <a:pt x="-153" y="93129"/>
                    <a:pt x="17122" y="78004"/>
                    <a:pt x="42381" y="64953"/>
                  </a:cubicBezTo>
                  <a:cubicBezTo>
                    <a:pt x="36930" y="55125"/>
                    <a:pt x="34934" y="36392"/>
                    <a:pt x="34934" y="0"/>
                  </a:cubicBezTo>
                  <a:lnTo>
                    <a:pt x="52669" y="1459"/>
                  </a:lnTo>
                  <a:cubicBezTo>
                    <a:pt x="52516" y="3532"/>
                    <a:pt x="50903" y="4837"/>
                    <a:pt x="47679" y="5298"/>
                  </a:cubicBezTo>
                  <a:cubicBezTo>
                    <a:pt x="47525" y="33474"/>
                    <a:pt x="48523" y="51056"/>
                    <a:pt x="52976" y="59808"/>
                  </a:cubicBezTo>
                  <a:cubicBezTo>
                    <a:pt x="68101" y="52745"/>
                    <a:pt x="85529" y="46296"/>
                    <a:pt x="103264" y="40461"/>
                  </a:cubicBezTo>
                  <a:lnTo>
                    <a:pt x="107487" y="538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958F4BF3-9E29-4EAB-A4BD-D2472ACB2958}"/>
                </a:ext>
              </a:extLst>
            </p:cNvPr>
            <p:cNvSpPr/>
            <p:nvPr/>
          </p:nvSpPr>
          <p:spPr>
            <a:xfrm>
              <a:off x="1524998" y="4033916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6 w 53666"/>
                <a:gd name="connsiteY2" fmla="*/ 0 h 118311"/>
                <a:gd name="connsiteX3" fmla="*/ 53666 w 53666"/>
                <a:gd name="connsiteY3" fmla="*/ 8369 h 118311"/>
                <a:gd name="connsiteX4" fmla="*/ 8369 w 53666"/>
                <a:gd name="connsiteY4" fmla="*/ 8369 h 118311"/>
                <a:gd name="connsiteX5" fmla="*/ 8369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6" y="0"/>
                  </a:lnTo>
                  <a:lnTo>
                    <a:pt x="53666" y="8369"/>
                  </a:lnTo>
                  <a:lnTo>
                    <a:pt x="8369" y="8369"/>
                  </a:lnTo>
                  <a:lnTo>
                    <a:pt x="8369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AE87BCD2-A935-43C5-9C70-F94FC7CA6F26}"/>
                </a:ext>
              </a:extLst>
            </p:cNvPr>
            <p:cNvSpPr/>
            <p:nvPr/>
          </p:nvSpPr>
          <p:spPr>
            <a:xfrm>
              <a:off x="1587109" y="4035682"/>
              <a:ext cx="146181" cy="142496"/>
            </a:xfrm>
            <a:custGeom>
              <a:avLst/>
              <a:gdLst>
                <a:gd name="connsiteX0" fmla="*/ 0 w 146181"/>
                <a:gd name="connsiteY0" fmla="*/ 131670 h 142496"/>
                <a:gd name="connsiteX1" fmla="*/ 146181 w 146181"/>
                <a:gd name="connsiteY1" fmla="*/ 131670 h 142496"/>
                <a:gd name="connsiteX2" fmla="*/ 146181 w 146181"/>
                <a:gd name="connsiteY2" fmla="*/ 142496 h 142496"/>
                <a:gd name="connsiteX3" fmla="*/ 0 w 146181"/>
                <a:gd name="connsiteY3" fmla="*/ 142496 h 142496"/>
                <a:gd name="connsiteX4" fmla="*/ 0 w 146181"/>
                <a:gd name="connsiteY4" fmla="*/ 131670 h 142496"/>
                <a:gd name="connsiteX5" fmla="*/ 141651 w 146181"/>
                <a:gd name="connsiteY5" fmla="*/ 32860 h 142496"/>
                <a:gd name="connsiteX6" fmla="*/ 141651 w 146181"/>
                <a:gd name="connsiteY6" fmla="*/ 43532 h 142496"/>
                <a:gd name="connsiteX7" fmla="*/ 5605 w 146181"/>
                <a:gd name="connsiteY7" fmla="*/ 43532 h 142496"/>
                <a:gd name="connsiteX8" fmla="*/ 5605 w 146181"/>
                <a:gd name="connsiteY8" fmla="*/ 32860 h 142496"/>
                <a:gd name="connsiteX9" fmla="*/ 67025 w 146181"/>
                <a:gd name="connsiteY9" fmla="*/ 32860 h 142496"/>
                <a:gd name="connsiteX10" fmla="*/ 67025 w 146181"/>
                <a:gd name="connsiteY10" fmla="*/ 0 h 142496"/>
                <a:gd name="connsiteX11" fmla="*/ 81382 w 146181"/>
                <a:gd name="connsiteY11" fmla="*/ 998 h 142496"/>
                <a:gd name="connsiteX12" fmla="*/ 78158 w 146181"/>
                <a:gd name="connsiteY12" fmla="*/ 3225 h 142496"/>
                <a:gd name="connsiteX13" fmla="*/ 78158 w 146181"/>
                <a:gd name="connsiteY13" fmla="*/ 32860 h 142496"/>
                <a:gd name="connsiteX14" fmla="*/ 141651 w 146181"/>
                <a:gd name="connsiteY14" fmla="*/ 32860 h 142496"/>
                <a:gd name="connsiteX15" fmla="*/ 37697 w 146181"/>
                <a:gd name="connsiteY15" fmla="*/ 52361 h 142496"/>
                <a:gd name="connsiteX16" fmla="*/ 52822 w 146181"/>
                <a:gd name="connsiteY16" fmla="*/ 120385 h 142496"/>
                <a:gd name="connsiteX17" fmla="*/ 41689 w 146181"/>
                <a:gd name="connsiteY17" fmla="*/ 122842 h 142496"/>
                <a:gd name="connsiteX18" fmla="*/ 27332 w 146181"/>
                <a:gd name="connsiteY18" fmla="*/ 54972 h 142496"/>
                <a:gd name="connsiteX19" fmla="*/ 37697 w 146181"/>
                <a:gd name="connsiteY19" fmla="*/ 52361 h 142496"/>
                <a:gd name="connsiteX20" fmla="*/ 122611 w 146181"/>
                <a:gd name="connsiteY20" fmla="*/ 54511 h 142496"/>
                <a:gd name="connsiteX21" fmla="*/ 118542 w 146181"/>
                <a:gd name="connsiteY21" fmla="*/ 56737 h 142496"/>
                <a:gd name="connsiteX22" fmla="*/ 97121 w 146181"/>
                <a:gd name="connsiteY22" fmla="*/ 127218 h 142496"/>
                <a:gd name="connsiteX23" fmla="*/ 87448 w 146181"/>
                <a:gd name="connsiteY23" fmla="*/ 124454 h 142496"/>
                <a:gd name="connsiteX24" fmla="*/ 106949 w 146181"/>
                <a:gd name="connsiteY24" fmla="*/ 51133 h 142496"/>
                <a:gd name="connsiteX25" fmla="*/ 122611 w 146181"/>
                <a:gd name="connsiteY25" fmla="*/ 54511 h 1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81" h="142496">
                  <a:moveTo>
                    <a:pt x="0" y="131670"/>
                  </a:moveTo>
                  <a:lnTo>
                    <a:pt x="146181" y="131670"/>
                  </a:lnTo>
                  <a:lnTo>
                    <a:pt x="146181" y="142496"/>
                  </a:lnTo>
                  <a:lnTo>
                    <a:pt x="0" y="142496"/>
                  </a:lnTo>
                  <a:lnTo>
                    <a:pt x="0" y="131670"/>
                  </a:lnTo>
                  <a:close/>
                  <a:moveTo>
                    <a:pt x="141651" y="32860"/>
                  </a:moveTo>
                  <a:lnTo>
                    <a:pt x="141651" y="43532"/>
                  </a:lnTo>
                  <a:lnTo>
                    <a:pt x="5605" y="43532"/>
                  </a:lnTo>
                  <a:lnTo>
                    <a:pt x="5605" y="32860"/>
                  </a:lnTo>
                  <a:lnTo>
                    <a:pt x="67025" y="32860"/>
                  </a:lnTo>
                  <a:lnTo>
                    <a:pt x="67025" y="0"/>
                  </a:lnTo>
                  <a:lnTo>
                    <a:pt x="81382" y="998"/>
                  </a:lnTo>
                  <a:cubicBezTo>
                    <a:pt x="81229" y="2150"/>
                    <a:pt x="80384" y="2918"/>
                    <a:pt x="78158" y="3225"/>
                  </a:cubicBezTo>
                  <a:lnTo>
                    <a:pt x="78158" y="32860"/>
                  </a:lnTo>
                  <a:lnTo>
                    <a:pt x="141651" y="32860"/>
                  </a:lnTo>
                  <a:close/>
                  <a:moveTo>
                    <a:pt x="37697" y="52361"/>
                  </a:moveTo>
                  <a:cubicBezTo>
                    <a:pt x="46065" y="74089"/>
                    <a:pt x="51900" y="101881"/>
                    <a:pt x="52822" y="120385"/>
                  </a:cubicBezTo>
                  <a:cubicBezTo>
                    <a:pt x="51670" y="120385"/>
                    <a:pt x="50595" y="120538"/>
                    <a:pt x="41689" y="122842"/>
                  </a:cubicBezTo>
                  <a:cubicBezTo>
                    <a:pt x="41075" y="104646"/>
                    <a:pt x="35240" y="76546"/>
                    <a:pt x="27332" y="54972"/>
                  </a:cubicBezTo>
                  <a:lnTo>
                    <a:pt x="37697" y="52361"/>
                  </a:lnTo>
                  <a:close/>
                  <a:moveTo>
                    <a:pt x="122611" y="54511"/>
                  </a:moveTo>
                  <a:cubicBezTo>
                    <a:pt x="122150" y="55662"/>
                    <a:pt x="120692" y="56584"/>
                    <a:pt x="118542" y="56737"/>
                  </a:cubicBezTo>
                  <a:cubicBezTo>
                    <a:pt x="113705" y="78004"/>
                    <a:pt x="104645" y="109483"/>
                    <a:pt x="97121" y="127218"/>
                  </a:cubicBezTo>
                  <a:lnTo>
                    <a:pt x="87448" y="124454"/>
                  </a:lnTo>
                  <a:cubicBezTo>
                    <a:pt x="94511" y="106104"/>
                    <a:pt x="102726" y="73705"/>
                    <a:pt x="106949" y="51133"/>
                  </a:cubicBezTo>
                  <a:lnTo>
                    <a:pt x="122611" y="545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B3A4BA60-264C-413B-957C-AF80A19E859E}"/>
                </a:ext>
              </a:extLst>
            </p:cNvPr>
            <p:cNvSpPr/>
            <p:nvPr/>
          </p:nvSpPr>
          <p:spPr>
            <a:xfrm>
              <a:off x="1745958" y="4035221"/>
              <a:ext cx="151785" cy="150711"/>
            </a:xfrm>
            <a:custGeom>
              <a:avLst/>
              <a:gdLst>
                <a:gd name="connsiteX0" fmla="*/ 84914 w 151785"/>
                <a:gd name="connsiteY0" fmla="*/ 921 h 150711"/>
                <a:gd name="connsiteX1" fmla="*/ 81536 w 151785"/>
                <a:gd name="connsiteY1" fmla="*/ 3378 h 150711"/>
                <a:gd name="connsiteX2" fmla="*/ 151786 w 151785"/>
                <a:gd name="connsiteY2" fmla="*/ 57889 h 150711"/>
                <a:gd name="connsiteX3" fmla="*/ 144876 w 151785"/>
                <a:gd name="connsiteY3" fmla="*/ 67563 h 150711"/>
                <a:gd name="connsiteX4" fmla="*/ 74780 w 151785"/>
                <a:gd name="connsiteY4" fmla="*/ 11133 h 150711"/>
                <a:gd name="connsiteX5" fmla="*/ 6296 w 151785"/>
                <a:gd name="connsiteY5" fmla="*/ 68177 h 150711"/>
                <a:gd name="connsiteX6" fmla="*/ 0 w 151785"/>
                <a:gd name="connsiteY6" fmla="*/ 59501 h 150711"/>
                <a:gd name="connsiteX7" fmla="*/ 69021 w 151785"/>
                <a:gd name="connsiteY7" fmla="*/ 0 h 150711"/>
                <a:gd name="connsiteX8" fmla="*/ 84914 w 151785"/>
                <a:gd name="connsiteY8" fmla="*/ 921 h 150711"/>
                <a:gd name="connsiteX9" fmla="*/ 8292 w 151785"/>
                <a:gd name="connsiteY9" fmla="*/ 92976 h 150711"/>
                <a:gd name="connsiteX10" fmla="*/ 8292 w 151785"/>
                <a:gd name="connsiteY10" fmla="*/ 82688 h 150711"/>
                <a:gd name="connsiteX11" fmla="*/ 143571 w 151785"/>
                <a:gd name="connsiteY11" fmla="*/ 82688 h 150711"/>
                <a:gd name="connsiteX12" fmla="*/ 143571 w 151785"/>
                <a:gd name="connsiteY12" fmla="*/ 92976 h 150711"/>
                <a:gd name="connsiteX13" fmla="*/ 66027 w 151785"/>
                <a:gd name="connsiteY13" fmla="*/ 92976 h 150711"/>
                <a:gd name="connsiteX14" fmla="*/ 67947 w 151785"/>
                <a:gd name="connsiteY14" fmla="*/ 93590 h 150711"/>
                <a:gd name="connsiteX15" fmla="*/ 64108 w 151785"/>
                <a:gd name="connsiteY15" fmla="*/ 95356 h 150711"/>
                <a:gd name="connsiteX16" fmla="*/ 45067 w 151785"/>
                <a:gd name="connsiteY16" fmla="*/ 132745 h 150711"/>
                <a:gd name="connsiteX17" fmla="*/ 116008 w 151785"/>
                <a:gd name="connsiteY17" fmla="*/ 130672 h 150711"/>
                <a:gd name="connsiteX18" fmla="*/ 92284 w 151785"/>
                <a:gd name="connsiteY18" fmla="*/ 106488 h 150711"/>
                <a:gd name="connsiteX19" fmla="*/ 101498 w 151785"/>
                <a:gd name="connsiteY19" fmla="*/ 101498 h 150711"/>
                <a:gd name="connsiteX20" fmla="*/ 140500 w 151785"/>
                <a:gd name="connsiteY20" fmla="*/ 144569 h 150711"/>
                <a:gd name="connsiteX21" fmla="*/ 130826 w 151785"/>
                <a:gd name="connsiteY21" fmla="*/ 150711 h 150711"/>
                <a:gd name="connsiteX22" fmla="*/ 122918 w 151785"/>
                <a:gd name="connsiteY22" fmla="*/ 139425 h 150711"/>
                <a:gd name="connsiteX23" fmla="*/ 16353 w 151785"/>
                <a:gd name="connsiteY23" fmla="*/ 144108 h 150711"/>
                <a:gd name="connsiteX24" fmla="*/ 13743 w 151785"/>
                <a:gd name="connsiteY24" fmla="*/ 146335 h 150711"/>
                <a:gd name="connsiteX25" fmla="*/ 9674 w 151785"/>
                <a:gd name="connsiteY25" fmla="*/ 133437 h 150711"/>
                <a:gd name="connsiteX26" fmla="*/ 33244 w 151785"/>
                <a:gd name="connsiteY26" fmla="*/ 132976 h 150711"/>
                <a:gd name="connsiteX27" fmla="*/ 52438 w 151785"/>
                <a:gd name="connsiteY27" fmla="*/ 92976 h 150711"/>
                <a:gd name="connsiteX28" fmla="*/ 8292 w 151785"/>
                <a:gd name="connsiteY28" fmla="*/ 92976 h 150711"/>
                <a:gd name="connsiteX29" fmla="*/ 35854 w 151785"/>
                <a:gd name="connsiteY29" fmla="*/ 51363 h 150711"/>
                <a:gd name="connsiteX30" fmla="*/ 114012 w 151785"/>
                <a:gd name="connsiteY30" fmla="*/ 51363 h 150711"/>
                <a:gd name="connsiteX31" fmla="*/ 114012 w 151785"/>
                <a:gd name="connsiteY31" fmla="*/ 61498 h 150711"/>
                <a:gd name="connsiteX32" fmla="*/ 35854 w 151785"/>
                <a:gd name="connsiteY32" fmla="*/ 61498 h 150711"/>
                <a:gd name="connsiteX33" fmla="*/ 35854 w 151785"/>
                <a:gd name="connsiteY33" fmla="*/ 51363 h 15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1785" h="150711">
                  <a:moveTo>
                    <a:pt x="84914" y="921"/>
                  </a:moveTo>
                  <a:cubicBezTo>
                    <a:pt x="84453" y="2227"/>
                    <a:pt x="83148" y="2994"/>
                    <a:pt x="81536" y="3378"/>
                  </a:cubicBezTo>
                  <a:cubicBezTo>
                    <a:pt x="97352" y="25336"/>
                    <a:pt x="126527" y="46910"/>
                    <a:pt x="151786" y="57889"/>
                  </a:cubicBezTo>
                  <a:cubicBezTo>
                    <a:pt x="149175" y="60499"/>
                    <a:pt x="146642" y="64338"/>
                    <a:pt x="144876" y="67563"/>
                  </a:cubicBezTo>
                  <a:cubicBezTo>
                    <a:pt x="119233" y="54972"/>
                    <a:pt x="90212" y="32937"/>
                    <a:pt x="74780" y="11133"/>
                  </a:cubicBezTo>
                  <a:cubicBezTo>
                    <a:pt x="61421" y="31094"/>
                    <a:pt x="34472" y="53973"/>
                    <a:pt x="6296" y="68177"/>
                  </a:cubicBezTo>
                  <a:cubicBezTo>
                    <a:pt x="4990" y="65950"/>
                    <a:pt x="2303" y="61728"/>
                    <a:pt x="0" y="59501"/>
                  </a:cubicBezTo>
                  <a:cubicBezTo>
                    <a:pt x="28407" y="45835"/>
                    <a:pt x="56277" y="21651"/>
                    <a:pt x="69021" y="0"/>
                  </a:cubicBezTo>
                  <a:lnTo>
                    <a:pt x="84914" y="921"/>
                  </a:lnTo>
                  <a:close/>
                  <a:moveTo>
                    <a:pt x="8292" y="92976"/>
                  </a:moveTo>
                  <a:lnTo>
                    <a:pt x="8292" y="82688"/>
                  </a:lnTo>
                  <a:lnTo>
                    <a:pt x="143571" y="82688"/>
                  </a:lnTo>
                  <a:lnTo>
                    <a:pt x="143571" y="92976"/>
                  </a:lnTo>
                  <a:lnTo>
                    <a:pt x="66027" y="92976"/>
                  </a:lnTo>
                  <a:lnTo>
                    <a:pt x="67947" y="93590"/>
                  </a:lnTo>
                  <a:cubicBezTo>
                    <a:pt x="67486" y="94741"/>
                    <a:pt x="66181" y="95202"/>
                    <a:pt x="64108" y="95356"/>
                  </a:cubicBezTo>
                  <a:cubicBezTo>
                    <a:pt x="59271" y="106335"/>
                    <a:pt x="51977" y="120845"/>
                    <a:pt x="45067" y="132745"/>
                  </a:cubicBezTo>
                  <a:cubicBezTo>
                    <a:pt x="66488" y="132285"/>
                    <a:pt x="91517" y="131440"/>
                    <a:pt x="116008" y="130672"/>
                  </a:cubicBezTo>
                  <a:cubicBezTo>
                    <a:pt x="108715" y="122304"/>
                    <a:pt x="100346" y="113552"/>
                    <a:pt x="92284" y="106488"/>
                  </a:cubicBezTo>
                  <a:lnTo>
                    <a:pt x="101498" y="101498"/>
                  </a:lnTo>
                  <a:cubicBezTo>
                    <a:pt x="116622" y="114550"/>
                    <a:pt x="132899" y="132285"/>
                    <a:pt x="140500" y="144569"/>
                  </a:cubicBezTo>
                  <a:lnTo>
                    <a:pt x="130826" y="150711"/>
                  </a:lnTo>
                  <a:cubicBezTo>
                    <a:pt x="128753" y="147333"/>
                    <a:pt x="126143" y="143417"/>
                    <a:pt x="122918" y="139425"/>
                  </a:cubicBezTo>
                  <a:cubicBezTo>
                    <a:pt x="83762" y="141498"/>
                    <a:pt x="42150" y="143264"/>
                    <a:pt x="16353" y="144108"/>
                  </a:cubicBezTo>
                  <a:cubicBezTo>
                    <a:pt x="16046" y="145567"/>
                    <a:pt x="15048" y="146181"/>
                    <a:pt x="13743" y="146335"/>
                  </a:cubicBezTo>
                  <a:lnTo>
                    <a:pt x="9674" y="133437"/>
                  </a:lnTo>
                  <a:cubicBezTo>
                    <a:pt x="16430" y="133437"/>
                    <a:pt x="24338" y="133283"/>
                    <a:pt x="33244" y="132976"/>
                  </a:cubicBezTo>
                  <a:cubicBezTo>
                    <a:pt x="39847" y="121383"/>
                    <a:pt x="47447" y="105567"/>
                    <a:pt x="52438" y="92976"/>
                  </a:cubicBezTo>
                  <a:lnTo>
                    <a:pt x="8292" y="92976"/>
                  </a:lnTo>
                  <a:close/>
                  <a:moveTo>
                    <a:pt x="35854" y="51363"/>
                  </a:moveTo>
                  <a:lnTo>
                    <a:pt x="114012" y="51363"/>
                  </a:lnTo>
                  <a:lnTo>
                    <a:pt x="114012" y="61498"/>
                  </a:lnTo>
                  <a:lnTo>
                    <a:pt x="35854" y="61498"/>
                  </a:lnTo>
                  <a:lnTo>
                    <a:pt x="35854" y="5136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FB4EBCFA-4A0A-4A6C-9C6B-FF475EFF297B}"/>
                </a:ext>
              </a:extLst>
            </p:cNvPr>
            <p:cNvSpPr/>
            <p:nvPr/>
          </p:nvSpPr>
          <p:spPr>
            <a:xfrm>
              <a:off x="1904424" y="4067083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2 h 118311"/>
                <a:gd name="connsiteX2" fmla="*/ 0 w 53666"/>
                <a:gd name="connsiteY2" fmla="*/ 118312 h 118311"/>
                <a:gd name="connsiteX3" fmla="*/ 0 w 53666"/>
                <a:gd name="connsiteY3" fmla="*/ 109789 h 118311"/>
                <a:gd name="connsiteX4" fmla="*/ 45298 w 53666"/>
                <a:gd name="connsiteY4" fmla="*/ 109789 h 118311"/>
                <a:gd name="connsiteX5" fmla="*/ 45298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2"/>
                  </a:lnTo>
                  <a:lnTo>
                    <a:pt x="0" y="118312"/>
                  </a:lnTo>
                  <a:lnTo>
                    <a:pt x="0" y="109789"/>
                  </a:lnTo>
                  <a:lnTo>
                    <a:pt x="45298" y="109789"/>
                  </a:lnTo>
                  <a:lnTo>
                    <a:pt x="45298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B0DE77A2-599A-4438-9FD4-70BCEE81C8C7}"/>
                </a:ext>
              </a:extLst>
            </p:cNvPr>
            <p:cNvSpPr/>
            <p:nvPr/>
          </p:nvSpPr>
          <p:spPr>
            <a:xfrm>
              <a:off x="1991488" y="4039290"/>
              <a:ext cx="135662" cy="139425"/>
            </a:xfrm>
            <a:custGeom>
              <a:avLst/>
              <a:gdLst>
                <a:gd name="connsiteX0" fmla="*/ 135663 w 135662"/>
                <a:gd name="connsiteY0" fmla="*/ 65413 h 139425"/>
                <a:gd name="connsiteX1" fmla="*/ 134665 w 135662"/>
                <a:gd name="connsiteY1" fmla="*/ 65720 h 139425"/>
                <a:gd name="connsiteX2" fmla="*/ 132208 w 135662"/>
                <a:gd name="connsiteY2" fmla="*/ 64722 h 139425"/>
                <a:gd name="connsiteX3" fmla="*/ 88676 w 135662"/>
                <a:gd name="connsiteY3" fmla="*/ 81152 h 139425"/>
                <a:gd name="connsiteX4" fmla="*/ 89137 w 135662"/>
                <a:gd name="connsiteY4" fmla="*/ 93743 h 139425"/>
                <a:gd name="connsiteX5" fmla="*/ 88676 w 135662"/>
                <a:gd name="connsiteY5" fmla="*/ 111018 h 139425"/>
                <a:gd name="connsiteX6" fmla="*/ 76929 w 135662"/>
                <a:gd name="connsiteY6" fmla="*/ 111632 h 139425"/>
                <a:gd name="connsiteX7" fmla="*/ 77697 w 135662"/>
                <a:gd name="connsiteY7" fmla="*/ 92131 h 139425"/>
                <a:gd name="connsiteX8" fmla="*/ 77543 w 135662"/>
                <a:gd name="connsiteY8" fmla="*/ 85682 h 139425"/>
                <a:gd name="connsiteX9" fmla="*/ 44530 w 135662"/>
                <a:gd name="connsiteY9" fmla="*/ 115010 h 139425"/>
                <a:gd name="connsiteX10" fmla="*/ 77927 w 135662"/>
                <a:gd name="connsiteY10" fmla="*/ 128907 h 139425"/>
                <a:gd name="connsiteX11" fmla="*/ 118388 w 135662"/>
                <a:gd name="connsiteY11" fmla="*/ 127294 h 139425"/>
                <a:gd name="connsiteX12" fmla="*/ 118542 w 135662"/>
                <a:gd name="connsiteY12" fmla="*/ 138120 h 139425"/>
                <a:gd name="connsiteX13" fmla="*/ 77927 w 135662"/>
                <a:gd name="connsiteY13" fmla="*/ 139425 h 139425"/>
                <a:gd name="connsiteX14" fmla="*/ 33244 w 135662"/>
                <a:gd name="connsiteY14" fmla="*/ 115548 h 139425"/>
                <a:gd name="connsiteX15" fmla="*/ 76085 w 135662"/>
                <a:gd name="connsiteY15" fmla="*/ 75547 h 139425"/>
                <a:gd name="connsiteX16" fmla="*/ 64184 w 135662"/>
                <a:gd name="connsiteY16" fmla="*/ 60423 h 139425"/>
                <a:gd name="connsiteX17" fmla="*/ 25643 w 135662"/>
                <a:gd name="connsiteY17" fmla="*/ 83148 h 139425"/>
                <a:gd name="connsiteX18" fmla="*/ 7908 w 135662"/>
                <a:gd name="connsiteY18" fmla="*/ 100730 h 139425"/>
                <a:gd name="connsiteX19" fmla="*/ 0 w 135662"/>
                <a:gd name="connsiteY19" fmla="*/ 92822 h 139425"/>
                <a:gd name="connsiteX20" fmla="*/ 40614 w 135662"/>
                <a:gd name="connsiteY20" fmla="*/ 33321 h 139425"/>
                <a:gd name="connsiteX21" fmla="*/ 31555 w 135662"/>
                <a:gd name="connsiteY21" fmla="*/ 33474 h 139425"/>
                <a:gd name="connsiteX22" fmla="*/ 4606 w 135662"/>
                <a:gd name="connsiteY22" fmla="*/ 33474 h 139425"/>
                <a:gd name="connsiteX23" fmla="*/ 4606 w 135662"/>
                <a:gd name="connsiteY23" fmla="*/ 23033 h 139425"/>
                <a:gd name="connsiteX24" fmla="*/ 32476 w 135662"/>
                <a:gd name="connsiteY24" fmla="*/ 23186 h 139425"/>
                <a:gd name="connsiteX25" fmla="*/ 43455 w 135662"/>
                <a:gd name="connsiteY25" fmla="*/ 23033 h 139425"/>
                <a:gd name="connsiteX26" fmla="*/ 47831 w 135662"/>
                <a:gd name="connsiteY26" fmla="*/ 0 h 139425"/>
                <a:gd name="connsiteX27" fmla="*/ 63647 w 135662"/>
                <a:gd name="connsiteY27" fmla="*/ 1919 h 139425"/>
                <a:gd name="connsiteX28" fmla="*/ 59578 w 135662"/>
                <a:gd name="connsiteY28" fmla="*/ 4837 h 139425"/>
                <a:gd name="connsiteX29" fmla="*/ 55586 w 135662"/>
                <a:gd name="connsiteY29" fmla="*/ 22726 h 139425"/>
                <a:gd name="connsiteX30" fmla="*/ 111018 w 135662"/>
                <a:gd name="connsiteY30" fmla="*/ 13359 h 139425"/>
                <a:gd name="connsiteX31" fmla="*/ 112937 w 135662"/>
                <a:gd name="connsiteY31" fmla="*/ 24185 h 139425"/>
                <a:gd name="connsiteX32" fmla="*/ 52515 w 135662"/>
                <a:gd name="connsiteY32" fmla="*/ 33244 h 139425"/>
                <a:gd name="connsiteX33" fmla="*/ 40921 w 135662"/>
                <a:gd name="connsiteY33" fmla="*/ 60499 h 139425"/>
                <a:gd name="connsiteX34" fmla="*/ 41075 w 135662"/>
                <a:gd name="connsiteY34" fmla="*/ 60499 h 139425"/>
                <a:gd name="connsiteX35" fmla="*/ 67025 w 135662"/>
                <a:gd name="connsiteY35" fmla="*/ 49981 h 139425"/>
                <a:gd name="connsiteX36" fmla="*/ 86987 w 135662"/>
                <a:gd name="connsiteY36" fmla="*/ 70941 h 139425"/>
                <a:gd name="connsiteX37" fmla="*/ 130519 w 135662"/>
                <a:gd name="connsiteY37" fmla="*/ 53206 h 139425"/>
                <a:gd name="connsiteX38" fmla="*/ 135663 w 135662"/>
                <a:gd name="connsiteY38" fmla="*/ 65413 h 1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662" h="139425">
                  <a:moveTo>
                    <a:pt x="135663" y="65413"/>
                  </a:moveTo>
                  <a:cubicBezTo>
                    <a:pt x="135356" y="65567"/>
                    <a:pt x="135049" y="65720"/>
                    <a:pt x="134665" y="65720"/>
                  </a:cubicBezTo>
                  <a:cubicBezTo>
                    <a:pt x="133667" y="65720"/>
                    <a:pt x="132899" y="65259"/>
                    <a:pt x="132208" y="64722"/>
                  </a:cubicBezTo>
                  <a:cubicBezTo>
                    <a:pt x="119924" y="68791"/>
                    <a:pt x="102035" y="75394"/>
                    <a:pt x="88676" y="81152"/>
                  </a:cubicBezTo>
                  <a:cubicBezTo>
                    <a:pt x="88983" y="84837"/>
                    <a:pt x="89137" y="89060"/>
                    <a:pt x="89137" y="93743"/>
                  </a:cubicBezTo>
                  <a:cubicBezTo>
                    <a:pt x="89137" y="98887"/>
                    <a:pt x="88983" y="104722"/>
                    <a:pt x="88676" y="111018"/>
                  </a:cubicBezTo>
                  <a:lnTo>
                    <a:pt x="76929" y="111632"/>
                  </a:lnTo>
                  <a:cubicBezTo>
                    <a:pt x="77390" y="105797"/>
                    <a:pt x="77697" y="98427"/>
                    <a:pt x="77697" y="92131"/>
                  </a:cubicBezTo>
                  <a:cubicBezTo>
                    <a:pt x="77697" y="89674"/>
                    <a:pt x="77697" y="87448"/>
                    <a:pt x="77543" y="85682"/>
                  </a:cubicBezTo>
                  <a:cubicBezTo>
                    <a:pt x="59348" y="94588"/>
                    <a:pt x="44530" y="105337"/>
                    <a:pt x="44530" y="115010"/>
                  </a:cubicBezTo>
                  <a:cubicBezTo>
                    <a:pt x="44530" y="124377"/>
                    <a:pt x="55662" y="128907"/>
                    <a:pt x="77927" y="128907"/>
                  </a:cubicBezTo>
                  <a:cubicBezTo>
                    <a:pt x="93590" y="128907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7" y="139425"/>
                  </a:cubicBezTo>
                  <a:cubicBezTo>
                    <a:pt x="46987" y="139425"/>
                    <a:pt x="33244" y="132055"/>
                    <a:pt x="33244" y="115548"/>
                  </a:cubicBezTo>
                  <a:cubicBezTo>
                    <a:pt x="33244" y="101344"/>
                    <a:pt x="51977" y="87678"/>
                    <a:pt x="76085" y="75547"/>
                  </a:cubicBezTo>
                  <a:cubicBezTo>
                    <a:pt x="75087" y="65413"/>
                    <a:pt x="70634" y="60423"/>
                    <a:pt x="64184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9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9"/>
                    <a:pt x="31248" y="65106"/>
                    <a:pt x="40614" y="33321"/>
                  </a:cubicBezTo>
                  <a:lnTo>
                    <a:pt x="31555" y="33474"/>
                  </a:lnTo>
                  <a:lnTo>
                    <a:pt x="4606" y="33474"/>
                  </a:lnTo>
                  <a:lnTo>
                    <a:pt x="4606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5"/>
                    <a:pt x="46680" y="8676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578" y="4837"/>
                  </a:cubicBezTo>
                  <a:cubicBezTo>
                    <a:pt x="58426" y="11286"/>
                    <a:pt x="56968" y="16891"/>
                    <a:pt x="55586" y="22726"/>
                  </a:cubicBezTo>
                  <a:cubicBezTo>
                    <a:pt x="66565" y="22572"/>
                    <a:pt x="90058" y="19962"/>
                    <a:pt x="111018" y="13359"/>
                  </a:cubicBezTo>
                  <a:lnTo>
                    <a:pt x="112937" y="24185"/>
                  </a:lnTo>
                  <a:cubicBezTo>
                    <a:pt x="92745" y="30480"/>
                    <a:pt x="68484" y="32707"/>
                    <a:pt x="52515" y="33244"/>
                  </a:cubicBezTo>
                  <a:cubicBezTo>
                    <a:pt x="48676" y="45298"/>
                    <a:pt x="44607" y="54972"/>
                    <a:pt x="40921" y="60499"/>
                  </a:cubicBezTo>
                  <a:lnTo>
                    <a:pt x="41075" y="60499"/>
                  </a:lnTo>
                  <a:cubicBezTo>
                    <a:pt x="48138" y="54204"/>
                    <a:pt x="58810" y="49981"/>
                    <a:pt x="67025" y="49981"/>
                  </a:cubicBezTo>
                  <a:cubicBezTo>
                    <a:pt x="78004" y="49981"/>
                    <a:pt x="84914" y="57889"/>
                    <a:pt x="86987" y="70941"/>
                  </a:cubicBezTo>
                  <a:cubicBezTo>
                    <a:pt x="100500" y="64799"/>
                    <a:pt x="117620" y="58196"/>
                    <a:pt x="130519" y="53206"/>
                  </a:cubicBezTo>
                  <a:lnTo>
                    <a:pt x="135663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7F7D4557-C437-4F33-964D-51DC15CB5ADA}"/>
                </a:ext>
              </a:extLst>
            </p:cNvPr>
            <p:cNvSpPr/>
            <p:nvPr/>
          </p:nvSpPr>
          <p:spPr>
            <a:xfrm>
              <a:off x="2142352" y="4035682"/>
              <a:ext cx="150250" cy="149713"/>
            </a:xfrm>
            <a:custGeom>
              <a:avLst/>
              <a:gdLst>
                <a:gd name="connsiteX0" fmla="*/ 50288 w 150250"/>
                <a:gd name="connsiteY0" fmla="*/ 5298 h 149713"/>
                <a:gd name="connsiteX1" fmla="*/ 46756 w 150250"/>
                <a:gd name="connsiteY1" fmla="*/ 6449 h 149713"/>
                <a:gd name="connsiteX2" fmla="*/ 6295 w 150250"/>
                <a:gd name="connsiteY2" fmla="*/ 43685 h 149713"/>
                <a:gd name="connsiteX3" fmla="*/ 0 w 150250"/>
                <a:gd name="connsiteY3" fmla="*/ 35010 h 149713"/>
                <a:gd name="connsiteX4" fmla="*/ 37697 w 150250"/>
                <a:gd name="connsiteY4" fmla="*/ 0 h 149713"/>
                <a:gd name="connsiteX5" fmla="*/ 50288 w 150250"/>
                <a:gd name="connsiteY5" fmla="*/ 5298 h 149713"/>
                <a:gd name="connsiteX6" fmla="*/ 25643 w 150250"/>
                <a:gd name="connsiteY6" fmla="*/ 149713 h 149713"/>
                <a:gd name="connsiteX7" fmla="*/ 25643 w 150250"/>
                <a:gd name="connsiteY7" fmla="*/ 78772 h 149713"/>
                <a:gd name="connsiteX8" fmla="*/ 7294 w 150250"/>
                <a:gd name="connsiteY8" fmla="*/ 97121 h 149713"/>
                <a:gd name="connsiteX9" fmla="*/ 384 w 150250"/>
                <a:gd name="connsiteY9" fmla="*/ 88753 h 149713"/>
                <a:gd name="connsiteX10" fmla="*/ 44530 w 150250"/>
                <a:gd name="connsiteY10" fmla="*/ 34779 h 149713"/>
                <a:gd name="connsiteX11" fmla="*/ 57121 w 150250"/>
                <a:gd name="connsiteY11" fmla="*/ 39924 h 149713"/>
                <a:gd name="connsiteX12" fmla="*/ 53436 w 150250"/>
                <a:gd name="connsiteY12" fmla="*/ 41229 h 149713"/>
                <a:gd name="connsiteX13" fmla="*/ 36852 w 150250"/>
                <a:gd name="connsiteY13" fmla="*/ 65413 h 149713"/>
                <a:gd name="connsiteX14" fmla="*/ 39770 w 150250"/>
                <a:gd name="connsiteY14" fmla="*/ 66411 h 149713"/>
                <a:gd name="connsiteX15" fmla="*/ 36545 w 150250"/>
                <a:gd name="connsiteY15" fmla="*/ 68484 h 149713"/>
                <a:gd name="connsiteX16" fmla="*/ 36545 w 150250"/>
                <a:gd name="connsiteY16" fmla="*/ 149713 h 149713"/>
                <a:gd name="connsiteX17" fmla="*/ 25643 w 150250"/>
                <a:gd name="connsiteY17" fmla="*/ 149713 h 149713"/>
                <a:gd name="connsiteX18" fmla="*/ 150250 w 150250"/>
                <a:gd name="connsiteY18" fmla="*/ 57045 h 149713"/>
                <a:gd name="connsiteX19" fmla="*/ 150250 w 150250"/>
                <a:gd name="connsiteY19" fmla="*/ 67486 h 149713"/>
                <a:gd name="connsiteX20" fmla="*/ 124607 w 150250"/>
                <a:gd name="connsiteY20" fmla="*/ 67486 h 149713"/>
                <a:gd name="connsiteX21" fmla="*/ 124607 w 150250"/>
                <a:gd name="connsiteY21" fmla="*/ 135663 h 149713"/>
                <a:gd name="connsiteX22" fmla="*/ 86910 w 150250"/>
                <a:gd name="connsiteY22" fmla="*/ 149559 h 149713"/>
                <a:gd name="connsiteX23" fmla="*/ 83378 w 150250"/>
                <a:gd name="connsiteY23" fmla="*/ 138887 h 149713"/>
                <a:gd name="connsiteX24" fmla="*/ 102112 w 150250"/>
                <a:gd name="connsiteY24" fmla="*/ 139195 h 149713"/>
                <a:gd name="connsiteX25" fmla="*/ 113705 w 150250"/>
                <a:gd name="connsiteY25" fmla="*/ 135509 h 149713"/>
                <a:gd name="connsiteX26" fmla="*/ 113705 w 150250"/>
                <a:gd name="connsiteY26" fmla="*/ 67486 h 149713"/>
                <a:gd name="connsiteX27" fmla="*/ 57582 w 150250"/>
                <a:gd name="connsiteY27" fmla="*/ 67486 h 149713"/>
                <a:gd name="connsiteX28" fmla="*/ 57582 w 150250"/>
                <a:gd name="connsiteY28" fmla="*/ 57045 h 149713"/>
                <a:gd name="connsiteX29" fmla="*/ 150250 w 150250"/>
                <a:gd name="connsiteY29" fmla="*/ 57045 h 149713"/>
                <a:gd name="connsiteX30" fmla="*/ 144108 w 150250"/>
                <a:gd name="connsiteY30" fmla="*/ 10134 h 149713"/>
                <a:gd name="connsiteX31" fmla="*/ 144108 w 150250"/>
                <a:gd name="connsiteY31" fmla="*/ 20422 h 149713"/>
                <a:gd name="connsiteX32" fmla="*/ 63647 w 150250"/>
                <a:gd name="connsiteY32" fmla="*/ 20422 h 149713"/>
                <a:gd name="connsiteX33" fmla="*/ 63647 w 150250"/>
                <a:gd name="connsiteY33" fmla="*/ 10134 h 149713"/>
                <a:gd name="connsiteX34" fmla="*/ 144108 w 150250"/>
                <a:gd name="connsiteY34" fmla="*/ 10134 h 14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0250" h="149713">
                  <a:moveTo>
                    <a:pt x="50288" y="5298"/>
                  </a:moveTo>
                  <a:cubicBezTo>
                    <a:pt x="49981" y="6065"/>
                    <a:pt x="48676" y="6756"/>
                    <a:pt x="46756" y="6449"/>
                  </a:cubicBezTo>
                  <a:cubicBezTo>
                    <a:pt x="37390" y="18196"/>
                    <a:pt x="20653" y="33551"/>
                    <a:pt x="6295" y="43685"/>
                  </a:cubicBezTo>
                  <a:cubicBezTo>
                    <a:pt x="4990" y="41305"/>
                    <a:pt x="1919" y="37083"/>
                    <a:pt x="0" y="35010"/>
                  </a:cubicBezTo>
                  <a:cubicBezTo>
                    <a:pt x="13512" y="26104"/>
                    <a:pt x="29482" y="11824"/>
                    <a:pt x="37697" y="0"/>
                  </a:cubicBezTo>
                  <a:lnTo>
                    <a:pt x="50288" y="5298"/>
                  </a:lnTo>
                  <a:close/>
                  <a:moveTo>
                    <a:pt x="25643" y="149713"/>
                  </a:moveTo>
                  <a:lnTo>
                    <a:pt x="25643" y="78772"/>
                  </a:lnTo>
                  <a:cubicBezTo>
                    <a:pt x="19501" y="85528"/>
                    <a:pt x="13359" y="91824"/>
                    <a:pt x="7294" y="97121"/>
                  </a:cubicBezTo>
                  <a:cubicBezTo>
                    <a:pt x="5835" y="95049"/>
                    <a:pt x="2457" y="90672"/>
                    <a:pt x="384" y="88753"/>
                  </a:cubicBezTo>
                  <a:cubicBezTo>
                    <a:pt x="15739" y="76008"/>
                    <a:pt x="33398" y="54895"/>
                    <a:pt x="44530" y="34779"/>
                  </a:cubicBezTo>
                  <a:lnTo>
                    <a:pt x="57121" y="39924"/>
                  </a:lnTo>
                  <a:cubicBezTo>
                    <a:pt x="56661" y="40922"/>
                    <a:pt x="55355" y="41536"/>
                    <a:pt x="53436" y="41229"/>
                  </a:cubicBezTo>
                  <a:cubicBezTo>
                    <a:pt x="48599" y="49290"/>
                    <a:pt x="42918" y="57505"/>
                    <a:pt x="36852" y="65413"/>
                  </a:cubicBezTo>
                  <a:lnTo>
                    <a:pt x="39770" y="66411"/>
                  </a:lnTo>
                  <a:cubicBezTo>
                    <a:pt x="39463" y="67409"/>
                    <a:pt x="38465" y="68177"/>
                    <a:pt x="36545" y="68484"/>
                  </a:cubicBezTo>
                  <a:lnTo>
                    <a:pt x="36545" y="149713"/>
                  </a:lnTo>
                  <a:lnTo>
                    <a:pt x="25643" y="149713"/>
                  </a:lnTo>
                  <a:close/>
                  <a:moveTo>
                    <a:pt x="150250" y="57045"/>
                  </a:moveTo>
                  <a:lnTo>
                    <a:pt x="150250" y="67486"/>
                  </a:lnTo>
                  <a:lnTo>
                    <a:pt x="124607" y="67486"/>
                  </a:lnTo>
                  <a:lnTo>
                    <a:pt x="124607" y="135663"/>
                  </a:lnTo>
                  <a:cubicBezTo>
                    <a:pt x="124607" y="149176"/>
                    <a:pt x="119463" y="149559"/>
                    <a:pt x="86910" y="149559"/>
                  </a:cubicBezTo>
                  <a:cubicBezTo>
                    <a:pt x="86449" y="146488"/>
                    <a:pt x="84991" y="142112"/>
                    <a:pt x="83378" y="138887"/>
                  </a:cubicBezTo>
                  <a:cubicBezTo>
                    <a:pt x="90442" y="139041"/>
                    <a:pt x="97045" y="139195"/>
                    <a:pt x="102112" y="139195"/>
                  </a:cubicBezTo>
                  <a:cubicBezTo>
                    <a:pt x="112553" y="139195"/>
                    <a:pt x="113705" y="139195"/>
                    <a:pt x="113705" y="135509"/>
                  </a:cubicBezTo>
                  <a:lnTo>
                    <a:pt x="113705" y="67486"/>
                  </a:lnTo>
                  <a:lnTo>
                    <a:pt x="57582" y="67486"/>
                  </a:lnTo>
                  <a:lnTo>
                    <a:pt x="57582" y="57045"/>
                  </a:lnTo>
                  <a:lnTo>
                    <a:pt x="150250" y="57045"/>
                  </a:lnTo>
                  <a:close/>
                  <a:moveTo>
                    <a:pt x="144108" y="10134"/>
                  </a:moveTo>
                  <a:lnTo>
                    <a:pt x="144108" y="20422"/>
                  </a:lnTo>
                  <a:lnTo>
                    <a:pt x="63647" y="20422"/>
                  </a:lnTo>
                  <a:lnTo>
                    <a:pt x="63647" y="10134"/>
                  </a:lnTo>
                  <a:lnTo>
                    <a:pt x="144108" y="101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4791EE75-E19E-44B8-99BE-8F71AFA023E3}"/>
                </a:ext>
              </a:extLst>
            </p:cNvPr>
            <p:cNvSpPr/>
            <p:nvPr/>
          </p:nvSpPr>
          <p:spPr>
            <a:xfrm>
              <a:off x="2310184" y="4039214"/>
              <a:ext cx="105106" cy="143877"/>
            </a:xfrm>
            <a:custGeom>
              <a:avLst/>
              <a:gdLst>
                <a:gd name="connsiteX0" fmla="*/ 0 w 105106"/>
                <a:gd name="connsiteY0" fmla="*/ 55816 h 143877"/>
                <a:gd name="connsiteX1" fmla="*/ 66718 w 105106"/>
                <a:gd name="connsiteY1" fmla="*/ 42610 h 143877"/>
                <a:gd name="connsiteX2" fmla="*/ 105106 w 105106"/>
                <a:gd name="connsiteY2" fmla="*/ 79386 h 143877"/>
                <a:gd name="connsiteX3" fmla="*/ 105106 w 105106"/>
                <a:gd name="connsiteY3" fmla="*/ 80691 h 143877"/>
                <a:gd name="connsiteX4" fmla="*/ 35470 w 105106"/>
                <a:gd name="connsiteY4" fmla="*/ 143878 h 143877"/>
                <a:gd name="connsiteX5" fmla="*/ 28177 w 105106"/>
                <a:gd name="connsiteY5" fmla="*/ 134051 h 143877"/>
                <a:gd name="connsiteX6" fmla="*/ 92822 w 105106"/>
                <a:gd name="connsiteY6" fmla="*/ 80384 h 143877"/>
                <a:gd name="connsiteX7" fmla="*/ 66258 w 105106"/>
                <a:gd name="connsiteY7" fmla="*/ 53820 h 143877"/>
                <a:gd name="connsiteX8" fmla="*/ 7908 w 105106"/>
                <a:gd name="connsiteY8" fmla="*/ 66565 h 143877"/>
                <a:gd name="connsiteX9" fmla="*/ 4837 w 105106"/>
                <a:gd name="connsiteY9" fmla="*/ 70250 h 143877"/>
                <a:gd name="connsiteX10" fmla="*/ 0 w 105106"/>
                <a:gd name="connsiteY10" fmla="*/ 55816 h 143877"/>
                <a:gd name="connsiteX11" fmla="*/ 22572 w 105106"/>
                <a:gd name="connsiteY11" fmla="*/ 0 h 143877"/>
                <a:gd name="connsiteX12" fmla="*/ 87371 w 105106"/>
                <a:gd name="connsiteY12" fmla="*/ 12591 h 143877"/>
                <a:gd name="connsiteX13" fmla="*/ 83993 w 105106"/>
                <a:gd name="connsiteY13" fmla="*/ 23877 h 143877"/>
                <a:gd name="connsiteX14" fmla="*/ 19808 w 105106"/>
                <a:gd name="connsiteY14" fmla="*/ 10979 h 143877"/>
                <a:gd name="connsiteX15" fmla="*/ 22572 w 105106"/>
                <a:gd name="connsiteY15" fmla="*/ 0 h 14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106" h="143877">
                  <a:moveTo>
                    <a:pt x="0" y="55816"/>
                  </a:moveTo>
                  <a:cubicBezTo>
                    <a:pt x="24184" y="49213"/>
                    <a:pt x="54664" y="42610"/>
                    <a:pt x="66718" y="42610"/>
                  </a:cubicBezTo>
                  <a:cubicBezTo>
                    <a:pt x="90903" y="42610"/>
                    <a:pt x="105106" y="55509"/>
                    <a:pt x="105106" y="79386"/>
                  </a:cubicBezTo>
                  <a:lnTo>
                    <a:pt x="105106" y="80691"/>
                  </a:lnTo>
                  <a:cubicBezTo>
                    <a:pt x="104799" y="110020"/>
                    <a:pt x="81766" y="131440"/>
                    <a:pt x="35470" y="143878"/>
                  </a:cubicBezTo>
                  <a:cubicBezTo>
                    <a:pt x="34012" y="141114"/>
                    <a:pt x="30634" y="136814"/>
                    <a:pt x="28177" y="134051"/>
                  </a:cubicBezTo>
                  <a:cubicBezTo>
                    <a:pt x="69482" y="124223"/>
                    <a:pt x="92822" y="104876"/>
                    <a:pt x="92822" y="80384"/>
                  </a:cubicBezTo>
                  <a:cubicBezTo>
                    <a:pt x="92822" y="64875"/>
                    <a:pt x="85375" y="53820"/>
                    <a:pt x="66258" y="53820"/>
                  </a:cubicBezTo>
                  <a:cubicBezTo>
                    <a:pt x="53359" y="53820"/>
                    <a:pt x="27716" y="59655"/>
                    <a:pt x="7908" y="66565"/>
                  </a:cubicBezTo>
                  <a:cubicBezTo>
                    <a:pt x="8062" y="67870"/>
                    <a:pt x="6449" y="69482"/>
                    <a:pt x="4837" y="70250"/>
                  </a:cubicBezTo>
                  <a:lnTo>
                    <a:pt x="0" y="55816"/>
                  </a:lnTo>
                  <a:close/>
                  <a:moveTo>
                    <a:pt x="22572" y="0"/>
                  </a:moveTo>
                  <a:cubicBezTo>
                    <a:pt x="44684" y="1919"/>
                    <a:pt x="70096" y="6603"/>
                    <a:pt x="87371" y="12591"/>
                  </a:cubicBezTo>
                  <a:lnTo>
                    <a:pt x="83993" y="23877"/>
                  </a:lnTo>
                  <a:cubicBezTo>
                    <a:pt x="66872" y="18042"/>
                    <a:pt x="40768" y="12745"/>
                    <a:pt x="19808" y="10979"/>
                  </a:cubicBezTo>
                  <a:lnTo>
                    <a:pt x="2257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F25C1CE2-91E1-4324-AAB9-E855630B21C0}"/>
                </a:ext>
              </a:extLst>
            </p:cNvPr>
            <p:cNvSpPr/>
            <p:nvPr/>
          </p:nvSpPr>
          <p:spPr>
            <a:xfrm>
              <a:off x="2441317" y="4039214"/>
              <a:ext cx="127371" cy="140269"/>
            </a:xfrm>
            <a:custGeom>
              <a:avLst/>
              <a:gdLst>
                <a:gd name="connsiteX0" fmla="*/ 85068 w 127371"/>
                <a:gd name="connsiteY0" fmla="*/ 84760 h 140269"/>
                <a:gd name="connsiteX1" fmla="*/ 46526 w 127371"/>
                <a:gd name="connsiteY1" fmla="*/ 86680 h 140269"/>
                <a:gd name="connsiteX2" fmla="*/ 45528 w 127371"/>
                <a:gd name="connsiteY2" fmla="*/ 101651 h 140269"/>
                <a:gd name="connsiteX3" fmla="*/ 77620 w 127371"/>
                <a:gd name="connsiteY3" fmla="*/ 129521 h 140269"/>
                <a:gd name="connsiteX4" fmla="*/ 115471 w 127371"/>
                <a:gd name="connsiteY4" fmla="*/ 107409 h 140269"/>
                <a:gd name="connsiteX5" fmla="*/ 102265 w 127371"/>
                <a:gd name="connsiteY5" fmla="*/ 77774 h 140269"/>
                <a:gd name="connsiteX6" fmla="*/ 112553 w 127371"/>
                <a:gd name="connsiteY6" fmla="*/ 73705 h 140269"/>
                <a:gd name="connsiteX7" fmla="*/ 127371 w 127371"/>
                <a:gd name="connsiteY7" fmla="*/ 109175 h 140269"/>
                <a:gd name="connsiteX8" fmla="*/ 77543 w 127371"/>
                <a:gd name="connsiteY8" fmla="*/ 140269 h 140269"/>
                <a:gd name="connsiteX9" fmla="*/ 34319 w 127371"/>
                <a:gd name="connsiteY9" fmla="*/ 101574 h 140269"/>
                <a:gd name="connsiteX10" fmla="*/ 35317 w 127371"/>
                <a:gd name="connsiteY10" fmla="*/ 86219 h 140269"/>
                <a:gd name="connsiteX11" fmla="*/ 0 w 127371"/>
                <a:gd name="connsiteY11" fmla="*/ 68330 h 140269"/>
                <a:gd name="connsiteX12" fmla="*/ 13743 w 127371"/>
                <a:gd name="connsiteY12" fmla="*/ 47524 h 140269"/>
                <a:gd name="connsiteX13" fmla="*/ 22265 w 127371"/>
                <a:gd name="connsiteY13" fmla="*/ 52515 h 140269"/>
                <a:gd name="connsiteX14" fmla="*/ 10979 w 127371"/>
                <a:gd name="connsiteY14" fmla="*/ 66565 h 140269"/>
                <a:gd name="connsiteX15" fmla="*/ 36161 w 127371"/>
                <a:gd name="connsiteY15" fmla="*/ 75778 h 140269"/>
                <a:gd name="connsiteX16" fmla="*/ 40230 w 127371"/>
                <a:gd name="connsiteY16" fmla="*/ 39693 h 140269"/>
                <a:gd name="connsiteX17" fmla="*/ 6372 w 127371"/>
                <a:gd name="connsiteY17" fmla="*/ 30787 h 140269"/>
                <a:gd name="connsiteX18" fmla="*/ 9290 w 127371"/>
                <a:gd name="connsiteY18" fmla="*/ 20346 h 140269"/>
                <a:gd name="connsiteX19" fmla="*/ 41536 w 127371"/>
                <a:gd name="connsiteY19" fmla="*/ 29021 h 140269"/>
                <a:gd name="connsiteX20" fmla="*/ 45067 w 127371"/>
                <a:gd name="connsiteY20" fmla="*/ 0 h 140269"/>
                <a:gd name="connsiteX21" fmla="*/ 61804 w 127371"/>
                <a:gd name="connsiteY21" fmla="*/ 2073 h 140269"/>
                <a:gd name="connsiteX22" fmla="*/ 56660 w 127371"/>
                <a:gd name="connsiteY22" fmla="*/ 5298 h 140269"/>
                <a:gd name="connsiteX23" fmla="*/ 52975 w 127371"/>
                <a:gd name="connsiteY23" fmla="*/ 30096 h 140269"/>
                <a:gd name="connsiteX24" fmla="*/ 67793 w 127371"/>
                <a:gd name="connsiteY24" fmla="*/ 30557 h 140269"/>
                <a:gd name="connsiteX25" fmla="*/ 85989 w 127371"/>
                <a:gd name="connsiteY25" fmla="*/ 29943 h 140269"/>
                <a:gd name="connsiteX26" fmla="*/ 85528 w 127371"/>
                <a:gd name="connsiteY26" fmla="*/ 40538 h 140269"/>
                <a:gd name="connsiteX27" fmla="*/ 69712 w 127371"/>
                <a:gd name="connsiteY27" fmla="*/ 40998 h 140269"/>
                <a:gd name="connsiteX28" fmla="*/ 51517 w 127371"/>
                <a:gd name="connsiteY28" fmla="*/ 40538 h 140269"/>
                <a:gd name="connsiteX29" fmla="*/ 47294 w 127371"/>
                <a:gd name="connsiteY29" fmla="*/ 76008 h 140269"/>
                <a:gd name="connsiteX30" fmla="*/ 84837 w 127371"/>
                <a:gd name="connsiteY30" fmla="*/ 73781 h 140269"/>
                <a:gd name="connsiteX31" fmla="*/ 85068 w 127371"/>
                <a:gd name="connsiteY31" fmla="*/ 84760 h 14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71" h="140269">
                  <a:moveTo>
                    <a:pt x="85068" y="84760"/>
                  </a:moveTo>
                  <a:cubicBezTo>
                    <a:pt x="74780" y="85912"/>
                    <a:pt x="60115" y="86680"/>
                    <a:pt x="46526" y="86680"/>
                  </a:cubicBezTo>
                  <a:cubicBezTo>
                    <a:pt x="46065" y="92284"/>
                    <a:pt x="45528" y="98580"/>
                    <a:pt x="45528" y="101651"/>
                  </a:cubicBezTo>
                  <a:cubicBezTo>
                    <a:pt x="45528" y="127448"/>
                    <a:pt x="62649" y="129521"/>
                    <a:pt x="77620" y="129521"/>
                  </a:cubicBezTo>
                  <a:cubicBezTo>
                    <a:pt x="102956" y="129521"/>
                    <a:pt x="115471" y="122304"/>
                    <a:pt x="115471" y="107409"/>
                  </a:cubicBezTo>
                  <a:cubicBezTo>
                    <a:pt x="115471" y="99041"/>
                    <a:pt x="110941" y="88523"/>
                    <a:pt x="102265" y="77774"/>
                  </a:cubicBezTo>
                  <a:cubicBezTo>
                    <a:pt x="105336" y="76776"/>
                    <a:pt x="110020" y="75010"/>
                    <a:pt x="112553" y="73705"/>
                  </a:cubicBezTo>
                  <a:cubicBezTo>
                    <a:pt x="122381" y="86449"/>
                    <a:pt x="127371" y="98657"/>
                    <a:pt x="127371" y="109175"/>
                  </a:cubicBezTo>
                  <a:cubicBezTo>
                    <a:pt x="127371" y="136277"/>
                    <a:pt x="97045" y="140269"/>
                    <a:pt x="77543" y="140269"/>
                  </a:cubicBezTo>
                  <a:cubicBezTo>
                    <a:pt x="62035" y="140269"/>
                    <a:pt x="34319" y="139118"/>
                    <a:pt x="34319" y="101574"/>
                  </a:cubicBezTo>
                  <a:cubicBezTo>
                    <a:pt x="34319" y="94281"/>
                    <a:pt x="34933" y="88983"/>
                    <a:pt x="35317" y="86219"/>
                  </a:cubicBezTo>
                  <a:cubicBezTo>
                    <a:pt x="21804" y="85758"/>
                    <a:pt x="0" y="84914"/>
                    <a:pt x="0" y="68330"/>
                  </a:cubicBezTo>
                  <a:cubicBezTo>
                    <a:pt x="0" y="61113"/>
                    <a:pt x="4223" y="54280"/>
                    <a:pt x="13743" y="47524"/>
                  </a:cubicBezTo>
                  <a:lnTo>
                    <a:pt x="22265" y="52515"/>
                  </a:lnTo>
                  <a:cubicBezTo>
                    <a:pt x="15201" y="56891"/>
                    <a:pt x="10979" y="62188"/>
                    <a:pt x="10979" y="66565"/>
                  </a:cubicBezTo>
                  <a:cubicBezTo>
                    <a:pt x="10979" y="75087"/>
                    <a:pt x="23877" y="75394"/>
                    <a:pt x="36161" y="75778"/>
                  </a:cubicBezTo>
                  <a:cubicBezTo>
                    <a:pt x="37313" y="64952"/>
                    <a:pt x="38772" y="52207"/>
                    <a:pt x="40230" y="39693"/>
                  </a:cubicBezTo>
                  <a:cubicBezTo>
                    <a:pt x="28637" y="38388"/>
                    <a:pt x="15278" y="35163"/>
                    <a:pt x="6372" y="30787"/>
                  </a:cubicBezTo>
                  <a:lnTo>
                    <a:pt x="9290" y="20346"/>
                  </a:lnTo>
                  <a:cubicBezTo>
                    <a:pt x="18119" y="24492"/>
                    <a:pt x="29405" y="27562"/>
                    <a:pt x="41536" y="29021"/>
                  </a:cubicBezTo>
                  <a:cubicBezTo>
                    <a:pt x="42841" y="18887"/>
                    <a:pt x="43916" y="8522"/>
                    <a:pt x="45067" y="0"/>
                  </a:cubicBezTo>
                  <a:lnTo>
                    <a:pt x="61804" y="2073"/>
                  </a:lnTo>
                  <a:cubicBezTo>
                    <a:pt x="61344" y="3992"/>
                    <a:pt x="59578" y="5144"/>
                    <a:pt x="56660" y="5298"/>
                  </a:cubicBezTo>
                  <a:cubicBezTo>
                    <a:pt x="55509" y="12054"/>
                    <a:pt x="54204" y="20960"/>
                    <a:pt x="52975" y="30096"/>
                  </a:cubicBezTo>
                  <a:cubicBezTo>
                    <a:pt x="57658" y="30403"/>
                    <a:pt x="62649" y="30557"/>
                    <a:pt x="67793" y="30557"/>
                  </a:cubicBezTo>
                  <a:cubicBezTo>
                    <a:pt x="73935" y="30557"/>
                    <a:pt x="80231" y="30403"/>
                    <a:pt x="85989" y="29943"/>
                  </a:cubicBezTo>
                  <a:lnTo>
                    <a:pt x="85528" y="40538"/>
                  </a:lnTo>
                  <a:cubicBezTo>
                    <a:pt x="80691" y="40845"/>
                    <a:pt x="75240" y="40998"/>
                    <a:pt x="69712" y="40998"/>
                  </a:cubicBezTo>
                  <a:cubicBezTo>
                    <a:pt x="63417" y="40998"/>
                    <a:pt x="57121" y="40845"/>
                    <a:pt x="51517" y="40538"/>
                  </a:cubicBezTo>
                  <a:cubicBezTo>
                    <a:pt x="49904" y="52668"/>
                    <a:pt x="48446" y="65029"/>
                    <a:pt x="47294" y="76008"/>
                  </a:cubicBezTo>
                  <a:cubicBezTo>
                    <a:pt x="60039" y="76008"/>
                    <a:pt x="74242" y="75240"/>
                    <a:pt x="84837" y="73781"/>
                  </a:cubicBezTo>
                  <a:lnTo>
                    <a:pt x="85068" y="8476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9B16C292-9906-47DD-A28A-331EC7E6D01D}"/>
                </a:ext>
              </a:extLst>
            </p:cNvPr>
            <p:cNvSpPr/>
            <p:nvPr/>
          </p:nvSpPr>
          <p:spPr>
            <a:xfrm>
              <a:off x="2590032" y="4051344"/>
              <a:ext cx="139271" cy="126910"/>
            </a:xfrm>
            <a:custGeom>
              <a:avLst/>
              <a:gdLst>
                <a:gd name="connsiteX0" fmla="*/ 79079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1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079 w 139271"/>
                <a:gd name="connsiteY11" fmla="*/ 13666 h 126910"/>
                <a:gd name="connsiteX12" fmla="*/ 63570 w 139271"/>
                <a:gd name="connsiteY12" fmla="*/ 11593 h 126910"/>
                <a:gd name="connsiteX13" fmla="*/ 10825 w 139271"/>
                <a:gd name="connsiteY13" fmla="*/ 70787 h 126910"/>
                <a:gd name="connsiteX14" fmla="*/ 25950 w 139271"/>
                <a:gd name="connsiteY14" fmla="*/ 98810 h 126910"/>
                <a:gd name="connsiteX15" fmla="*/ 63570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079" y="13666"/>
                  </a:moveTo>
                  <a:cubicBezTo>
                    <a:pt x="78465" y="15125"/>
                    <a:pt x="77160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399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1"/>
                  </a:cubicBezTo>
                  <a:cubicBezTo>
                    <a:pt x="76546" y="124300"/>
                    <a:pt x="73781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079" y="13666"/>
                  </a:lnTo>
                  <a:close/>
                  <a:moveTo>
                    <a:pt x="63570" y="11593"/>
                  </a:moveTo>
                  <a:cubicBezTo>
                    <a:pt x="31017" y="15585"/>
                    <a:pt x="10825" y="42534"/>
                    <a:pt x="10825" y="70787"/>
                  </a:cubicBezTo>
                  <a:cubicBezTo>
                    <a:pt x="10825" y="88062"/>
                    <a:pt x="18273" y="98810"/>
                    <a:pt x="25950" y="98810"/>
                  </a:cubicBezTo>
                  <a:cubicBezTo>
                    <a:pt x="45528" y="98810"/>
                    <a:pt x="59578" y="55739"/>
                    <a:pt x="63570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74790E47-0D8A-444E-9A5B-C15B7671E444}"/>
                </a:ext>
              </a:extLst>
            </p:cNvPr>
            <p:cNvSpPr/>
            <p:nvPr/>
          </p:nvSpPr>
          <p:spPr>
            <a:xfrm>
              <a:off x="2748727" y="4049655"/>
              <a:ext cx="143801" cy="133820"/>
            </a:xfrm>
            <a:custGeom>
              <a:avLst/>
              <a:gdLst>
                <a:gd name="connsiteX0" fmla="*/ 0 w 143801"/>
                <a:gd name="connsiteY0" fmla="*/ 7754 h 133820"/>
                <a:gd name="connsiteX1" fmla="*/ 132362 w 143801"/>
                <a:gd name="connsiteY1" fmla="*/ 0 h 133820"/>
                <a:gd name="connsiteX2" fmla="*/ 132515 w 143801"/>
                <a:gd name="connsiteY2" fmla="*/ 12131 h 133820"/>
                <a:gd name="connsiteX3" fmla="*/ 126527 w 143801"/>
                <a:gd name="connsiteY3" fmla="*/ 11977 h 133820"/>
                <a:gd name="connsiteX4" fmla="*/ 98964 w 143801"/>
                <a:gd name="connsiteY4" fmla="*/ 20192 h 133820"/>
                <a:gd name="connsiteX5" fmla="*/ 51440 w 143801"/>
                <a:gd name="connsiteY5" fmla="*/ 81459 h 133820"/>
                <a:gd name="connsiteX6" fmla="*/ 107179 w 143801"/>
                <a:gd name="connsiteY6" fmla="*/ 122534 h 133820"/>
                <a:gd name="connsiteX7" fmla="*/ 101882 w 143801"/>
                <a:gd name="connsiteY7" fmla="*/ 133820 h 133820"/>
                <a:gd name="connsiteX8" fmla="*/ 39002 w 143801"/>
                <a:gd name="connsiteY8" fmla="*/ 81459 h 133820"/>
                <a:gd name="connsiteX9" fmla="*/ 90903 w 143801"/>
                <a:gd name="connsiteY9" fmla="*/ 12668 h 133820"/>
                <a:gd name="connsiteX10" fmla="*/ 4837 w 143801"/>
                <a:gd name="connsiteY10" fmla="*/ 19424 h 133820"/>
                <a:gd name="connsiteX11" fmla="*/ 1305 w 143801"/>
                <a:gd name="connsiteY11" fmla="*/ 22035 h 133820"/>
                <a:gd name="connsiteX12" fmla="*/ 0 w 143801"/>
                <a:gd name="connsiteY12" fmla="*/ 7754 h 133820"/>
                <a:gd name="connsiteX13" fmla="*/ 104492 w 143801"/>
                <a:gd name="connsiteY13" fmla="*/ 39540 h 133820"/>
                <a:gd name="connsiteX14" fmla="*/ 126450 w 143801"/>
                <a:gd name="connsiteY14" fmla="*/ 61805 h 133820"/>
                <a:gd name="connsiteX15" fmla="*/ 120308 w 143801"/>
                <a:gd name="connsiteY15" fmla="*/ 66795 h 133820"/>
                <a:gd name="connsiteX16" fmla="*/ 99041 w 143801"/>
                <a:gd name="connsiteY16" fmla="*/ 44376 h 133820"/>
                <a:gd name="connsiteX17" fmla="*/ 104492 w 143801"/>
                <a:gd name="connsiteY17" fmla="*/ 39540 h 133820"/>
                <a:gd name="connsiteX18" fmla="*/ 121843 w 143801"/>
                <a:gd name="connsiteY18" fmla="*/ 25336 h 133820"/>
                <a:gd name="connsiteX19" fmla="*/ 143801 w 143801"/>
                <a:gd name="connsiteY19" fmla="*/ 47601 h 133820"/>
                <a:gd name="connsiteX20" fmla="*/ 137659 w 143801"/>
                <a:gd name="connsiteY20" fmla="*/ 52438 h 133820"/>
                <a:gd name="connsiteX21" fmla="*/ 116392 w 143801"/>
                <a:gd name="connsiteY21" fmla="*/ 30173 h 133820"/>
                <a:gd name="connsiteX22" fmla="*/ 121843 w 143801"/>
                <a:gd name="connsiteY22" fmla="*/ 25336 h 1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801" h="133820">
                  <a:moveTo>
                    <a:pt x="0" y="7754"/>
                  </a:moveTo>
                  <a:cubicBezTo>
                    <a:pt x="12131" y="7294"/>
                    <a:pt x="111402" y="153"/>
                    <a:pt x="132362" y="0"/>
                  </a:cubicBezTo>
                  <a:lnTo>
                    <a:pt x="132515" y="12131"/>
                  </a:lnTo>
                  <a:cubicBezTo>
                    <a:pt x="130442" y="11977"/>
                    <a:pt x="128523" y="11977"/>
                    <a:pt x="126527" y="11977"/>
                  </a:cubicBezTo>
                  <a:cubicBezTo>
                    <a:pt x="117160" y="11977"/>
                    <a:pt x="109252" y="13589"/>
                    <a:pt x="98964" y="20192"/>
                  </a:cubicBezTo>
                  <a:cubicBezTo>
                    <a:pt x="74780" y="34703"/>
                    <a:pt x="51440" y="60653"/>
                    <a:pt x="51440" y="81459"/>
                  </a:cubicBezTo>
                  <a:cubicBezTo>
                    <a:pt x="51440" y="104031"/>
                    <a:pt x="67256" y="117390"/>
                    <a:pt x="107179" y="122534"/>
                  </a:cubicBezTo>
                  <a:lnTo>
                    <a:pt x="101882" y="133820"/>
                  </a:lnTo>
                  <a:cubicBezTo>
                    <a:pt x="56123" y="127217"/>
                    <a:pt x="39002" y="110097"/>
                    <a:pt x="39002" y="81459"/>
                  </a:cubicBezTo>
                  <a:cubicBezTo>
                    <a:pt x="39002" y="58733"/>
                    <a:pt x="61421" y="31171"/>
                    <a:pt x="90903" y="12668"/>
                  </a:cubicBezTo>
                  <a:cubicBezTo>
                    <a:pt x="73167" y="13973"/>
                    <a:pt x="25643" y="17505"/>
                    <a:pt x="4837" y="19424"/>
                  </a:cubicBezTo>
                  <a:cubicBezTo>
                    <a:pt x="4376" y="20730"/>
                    <a:pt x="2610" y="21881"/>
                    <a:pt x="1305" y="22035"/>
                  </a:cubicBezTo>
                  <a:lnTo>
                    <a:pt x="0" y="7754"/>
                  </a:lnTo>
                  <a:close/>
                  <a:moveTo>
                    <a:pt x="104492" y="39540"/>
                  </a:moveTo>
                  <a:cubicBezTo>
                    <a:pt x="112246" y="45375"/>
                    <a:pt x="121459" y="54818"/>
                    <a:pt x="126450" y="61805"/>
                  </a:cubicBezTo>
                  <a:lnTo>
                    <a:pt x="120308" y="66795"/>
                  </a:lnTo>
                  <a:cubicBezTo>
                    <a:pt x="115778" y="59732"/>
                    <a:pt x="105951" y="49674"/>
                    <a:pt x="99041" y="44376"/>
                  </a:cubicBezTo>
                  <a:lnTo>
                    <a:pt x="104492" y="39540"/>
                  </a:lnTo>
                  <a:close/>
                  <a:moveTo>
                    <a:pt x="121843" y="25336"/>
                  </a:moveTo>
                  <a:cubicBezTo>
                    <a:pt x="129751" y="31171"/>
                    <a:pt x="139118" y="40461"/>
                    <a:pt x="143801" y="47601"/>
                  </a:cubicBezTo>
                  <a:lnTo>
                    <a:pt x="137659" y="52438"/>
                  </a:lnTo>
                  <a:cubicBezTo>
                    <a:pt x="133283" y="45989"/>
                    <a:pt x="123993" y="36008"/>
                    <a:pt x="116392" y="30173"/>
                  </a:cubicBezTo>
                  <a:lnTo>
                    <a:pt x="121843" y="253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D6CFDE1E-D7AA-470B-83BC-E060EBC2E9E1}"/>
                </a:ext>
              </a:extLst>
            </p:cNvPr>
            <p:cNvSpPr/>
            <p:nvPr/>
          </p:nvSpPr>
          <p:spPr>
            <a:xfrm>
              <a:off x="2906809" y="4038523"/>
              <a:ext cx="133590" cy="143570"/>
            </a:xfrm>
            <a:custGeom>
              <a:avLst/>
              <a:gdLst>
                <a:gd name="connsiteX0" fmla="*/ 96354 w 133590"/>
                <a:gd name="connsiteY0" fmla="*/ 50058 h 143570"/>
                <a:gd name="connsiteX1" fmla="*/ 94742 w 133590"/>
                <a:gd name="connsiteY1" fmla="*/ 56200 h 143570"/>
                <a:gd name="connsiteX2" fmla="*/ 133590 w 133590"/>
                <a:gd name="connsiteY2" fmla="*/ 97966 h 143570"/>
                <a:gd name="connsiteX3" fmla="*/ 71402 w 133590"/>
                <a:gd name="connsiteY3" fmla="*/ 143571 h 143570"/>
                <a:gd name="connsiteX4" fmla="*/ 67025 w 133590"/>
                <a:gd name="connsiteY4" fmla="*/ 133897 h 143570"/>
                <a:gd name="connsiteX5" fmla="*/ 121843 w 133590"/>
                <a:gd name="connsiteY5" fmla="*/ 98273 h 143570"/>
                <a:gd name="connsiteX6" fmla="*/ 121843 w 133590"/>
                <a:gd name="connsiteY6" fmla="*/ 97121 h 143570"/>
                <a:gd name="connsiteX7" fmla="*/ 91210 w 133590"/>
                <a:gd name="connsiteY7" fmla="*/ 66334 h 143570"/>
                <a:gd name="connsiteX8" fmla="*/ 59117 w 133590"/>
                <a:gd name="connsiteY8" fmla="*/ 113705 h 143570"/>
                <a:gd name="connsiteX9" fmla="*/ 63340 w 133590"/>
                <a:gd name="connsiteY9" fmla="*/ 122381 h 143570"/>
                <a:gd name="connsiteX10" fmla="*/ 53820 w 133590"/>
                <a:gd name="connsiteY10" fmla="*/ 128369 h 143570"/>
                <a:gd name="connsiteX11" fmla="*/ 49981 w 133590"/>
                <a:gd name="connsiteY11" fmla="*/ 120308 h 143570"/>
                <a:gd name="connsiteX12" fmla="*/ 19501 w 133590"/>
                <a:gd name="connsiteY12" fmla="*/ 132361 h 143570"/>
                <a:gd name="connsiteX13" fmla="*/ 0 w 133590"/>
                <a:gd name="connsiteY13" fmla="*/ 110941 h 143570"/>
                <a:gd name="connsiteX14" fmla="*/ 41766 w 133590"/>
                <a:gd name="connsiteY14" fmla="*/ 61651 h 143570"/>
                <a:gd name="connsiteX15" fmla="*/ 41613 w 133590"/>
                <a:gd name="connsiteY15" fmla="*/ 34549 h 143570"/>
                <a:gd name="connsiteX16" fmla="*/ 6142 w 133590"/>
                <a:gd name="connsiteY16" fmla="*/ 34242 h 143570"/>
                <a:gd name="connsiteX17" fmla="*/ 5835 w 133590"/>
                <a:gd name="connsiteY17" fmla="*/ 23570 h 143570"/>
                <a:gd name="connsiteX18" fmla="*/ 41920 w 133590"/>
                <a:gd name="connsiteY18" fmla="*/ 24031 h 143570"/>
                <a:gd name="connsiteX19" fmla="*/ 42764 w 133590"/>
                <a:gd name="connsiteY19" fmla="*/ 0 h 143570"/>
                <a:gd name="connsiteX20" fmla="*/ 58887 w 133590"/>
                <a:gd name="connsiteY20" fmla="*/ 1152 h 143570"/>
                <a:gd name="connsiteX21" fmla="*/ 54665 w 133590"/>
                <a:gd name="connsiteY21" fmla="*/ 4376 h 143570"/>
                <a:gd name="connsiteX22" fmla="*/ 53359 w 133590"/>
                <a:gd name="connsiteY22" fmla="*/ 23724 h 143570"/>
                <a:gd name="connsiteX23" fmla="*/ 118005 w 133590"/>
                <a:gd name="connsiteY23" fmla="*/ 16967 h 143570"/>
                <a:gd name="connsiteX24" fmla="*/ 119463 w 133590"/>
                <a:gd name="connsiteY24" fmla="*/ 27946 h 143570"/>
                <a:gd name="connsiteX25" fmla="*/ 52899 w 133590"/>
                <a:gd name="connsiteY25" fmla="*/ 34242 h 143570"/>
                <a:gd name="connsiteX26" fmla="*/ 52591 w 133590"/>
                <a:gd name="connsiteY26" fmla="*/ 58273 h 143570"/>
                <a:gd name="connsiteX27" fmla="*/ 76776 w 133590"/>
                <a:gd name="connsiteY27" fmla="*/ 54587 h 143570"/>
                <a:gd name="connsiteX28" fmla="*/ 83379 w 133590"/>
                <a:gd name="connsiteY28" fmla="*/ 54741 h 143570"/>
                <a:gd name="connsiteX29" fmla="*/ 84991 w 133590"/>
                <a:gd name="connsiteY29" fmla="*/ 47140 h 143570"/>
                <a:gd name="connsiteX30" fmla="*/ 96354 w 133590"/>
                <a:gd name="connsiteY30" fmla="*/ 50058 h 143570"/>
                <a:gd name="connsiteX31" fmla="*/ 46833 w 133590"/>
                <a:gd name="connsiteY31" fmla="*/ 110173 h 143570"/>
                <a:gd name="connsiteX32" fmla="*/ 42150 w 133590"/>
                <a:gd name="connsiteY32" fmla="*/ 72476 h 143570"/>
                <a:gd name="connsiteX33" fmla="*/ 10902 w 133590"/>
                <a:gd name="connsiteY33" fmla="*/ 109252 h 143570"/>
                <a:gd name="connsiteX34" fmla="*/ 22035 w 133590"/>
                <a:gd name="connsiteY34" fmla="*/ 121689 h 143570"/>
                <a:gd name="connsiteX35" fmla="*/ 46833 w 133590"/>
                <a:gd name="connsiteY35" fmla="*/ 110173 h 143570"/>
                <a:gd name="connsiteX36" fmla="*/ 79924 w 133590"/>
                <a:gd name="connsiteY36" fmla="*/ 64875 h 143570"/>
                <a:gd name="connsiteX37" fmla="*/ 52668 w 133590"/>
                <a:gd name="connsiteY37" fmla="*/ 68714 h 143570"/>
                <a:gd name="connsiteX38" fmla="*/ 56354 w 133590"/>
                <a:gd name="connsiteY38" fmla="*/ 101958 h 143570"/>
                <a:gd name="connsiteX39" fmla="*/ 79924 w 133590"/>
                <a:gd name="connsiteY39" fmla="*/ 64875 h 14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3590" h="143570">
                  <a:moveTo>
                    <a:pt x="96354" y="50058"/>
                  </a:moveTo>
                  <a:cubicBezTo>
                    <a:pt x="95893" y="52131"/>
                    <a:pt x="95356" y="54280"/>
                    <a:pt x="94742" y="56200"/>
                  </a:cubicBezTo>
                  <a:cubicBezTo>
                    <a:pt x="123148" y="61190"/>
                    <a:pt x="133590" y="78926"/>
                    <a:pt x="133590" y="97966"/>
                  </a:cubicBezTo>
                  <a:cubicBezTo>
                    <a:pt x="133590" y="123609"/>
                    <a:pt x="111632" y="139041"/>
                    <a:pt x="71402" y="143571"/>
                  </a:cubicBezTo>
                  <a:cubicBezTo>
                    <a:pt x="70787" y="141344"/>
                    <a:pt x="68484" y="136507"/>
                    <a:pt x="67025" y="133897"/>
                  </a:cubicBezTo>
                  <a:cubicBezTo>
                    <a:pt x="100423" y="130672"/>
                    <a:pt x="121843" y="119079"/>
                    <a:pt x="121843" y="98273"/>
                  </a:cubicBezTo>
                  <a:lnTo>
                    <a:pt x="121843" y="97121"/>
                  </a:lnTo>
                  <a:cubicBezTo>
                    <a:pt x="121076" y="78388"/>
                    <a:pt x="108484" y="69252"/>
                    <a:pt x="91210" y="66334"/>
                  </a:cubicBezTo>
                  <a:cubicBezTo>
                    <a:pt x="84300" y="84530"/>
                    <a:pt x="72476" y="101497"/>
                    <a:pt x="59117" y="113705"/>
                  </a:cubicBezTo>
                  <a:cubicBezTo>
                    <a:pt x="60269" y="117083"/>
                    <a:pt x="61728" y="120001"/>
                    <a:pt x="63340" y="122381"/>
                  </a:cubicBezTo>
                  <a:lnTo>
                    <a:pt x="53820" y="128369"/>
                  </a:lnTo>
                  <a:cubicBezTo>
                    <a:pt x="52361" y="126143"/>
                    <a:pt x="51056" y="123379"/>
                    <a:pt x="49981" y="120308"/>
                  </a:cubicBezTo>
                  <a:cubicBezTo>
                    <a:pt x="37083" y="129828"/>
                    <a:pt x="26795" y="132361"/>
                    <a:pt x="19501" y="132361"/>
                  </a:cubicBezTo>
                  <a:cubicBezTo>
                    <a:pt x="6603" y="132361"/>
                    <a:pt x="0" y="122841"/>
                    <a:pt x="0" y="110941"/>
                  </a:cubicBezTo>
                  <a:cubicBezTo>
                    <a:pt x="0" y="88676"/>
                    <a:pt x="18350" y="70941"/>
                    <a:pt x="41766" y="61651"/>
                  </a:cubicBezTo>
                  <a:cubicBezTo>
                    <a:pt x="41459" y="53282"/>
                    <a:pt x="41459" y="44069"/>
                    <a:pt x="41613" y="34549"/>
                  </a:cubicBezTo>
                  <a:cubicBezTo>
                    <a:pt x="14357" y="34549"/>
                    <a:pt x="11440" y="34549"/>
                    <a:pt x="6142" y="34242"/>
                  </a:cubicBezTo>
                  <a:lnTo>
                    <a:pt x="5835" y="23570"/>
                  </a:lnTo>
                  <a:cubicBezTo>
                    <a:pt x="14050" y="24031"/>
                    <a:pt x="28100" y="24031"/>
                    <a:pt x="41920" y="24031"/>
                  </a:cubicBezTo>
                  <a:cubicBezTo>
                    <a:pt x="42073" y="16660"/>
                    <a:pt x="42380" y="7601"/>
                    <a:pt x="42764" y="0"/>
                  </a:cubicBezTo>
                  <a:lnTo>
                    <a:pt x="58887" y="1152"/>
                  </a:lnTo>
                  <a:cubicBezTo>
                    <a:pt x="58734" y="2764"/>
                    <a:pt x="57121" y="4069"/>
                    <a:pt x="54665" y="4376"/>
                  </a:cubicBezTo>
                  <a:cubicBezTo>
                    <a:pt x="54204" y="10365"/>
                    <a:pt x="53820" y="17735"/>
                    <a:pt x="53359" y="23724"/>
                  </a:cubicBezTo>
                  <a:cubicBezTo>
                    <a:pt x="70941" y="23263"/>
                    <a:pt x="101728" y="21113"/>
                    <a:pt x="118005" y="16967"/>
                  </a:cubicBezTo>
                  <a:lnTo>
                    <a:pt x="119463" y="27946"/>
                  </a:lnTo>
                  <a:cubicBezTo>
                    <a:pt x="102342" y="32169"/>
                    <a:pt x="71248" y="33781"/>
                    <a:pt x="52899" y="34242"/>
                  </a:cubicBezTo>
                  <a:cubicBezTo>
                    <a:pt x="52591" y="42610"/>
                    <a:pt x="52438" y="50672"/>
                    <a:pt x="52591" y="58273"/>
                  </a:cubicBezTo>
                  <a:cubicBezTo>
                    <a:pt x="63878" y="54741"/>
                    <a:pt x="74012" y="54587"/>
                    <a:pt x="76776" y="54587"/>
                  </a:cubicBezTo>
                  <a:cubicBezTo>
                    <a:pt x="79233" y="54587"/>
                    <a:pt x="81306" y="54587"/>
                    <a:pt x="83379" y="54741"/>
                  </a:cubicBezTo>
                  <a:cubicBezTo>
                    <a:pt x="83993" y="52131"/>
                    <a:pt x="84530" y="49751"/>
                    <a:pt x="84991" y="47140"/>
                  </a:cubicBezTo>
                  <a:lnTo>
                    <a:pt x="96354" y="50058"/>
                  </a:lnTo>
                  <a:close/>
                  <a:moveTo>
                    <a:pt x="46833" y="110173"/>
                  </a:moveTo>
                  <a:cubicBezTo>
                    <a:pt x="44223" y="100192"/>
                    <a:pt x="42764" y="87448"/>
                    <a:pt x="42150" y="72476"/>
                  </a:cubicBezTo>
                  <a:cubicBezTo>
                    <a:pt x="24568" y="80231"/>
                    <a:pt x="10902" y="93590"/>
                    <a:pt x="10902" y="109252"/>
                  </a:cubicBezTo>
                  <a:cubicBezTo>
                    <a:pt x="10902" y="118772"/>
                    <a:pt x="16200" y="121997"/>
                    <a:pt x="22035" y="121689"/>
                  </a:cubicBezTo>
                  <a:cubicBezTo>
                    <a:pt x="29559" y="121459"/>
                    <a:pt x="38311" y="117083"/>
                    <a:pt x="46833" y="110173"/>
                  </a:cubicBezTo>
                  <a:close/>
                  <a:moveTo>
                    <a:pt x="79924" y="64875"/>
                  </a:moveTo>
                  <a:cubicBezTo>
                    <a:pt x="77313" y="64722"/>
                    <a:pt x="64799" y="64415"/>
                    <a:pt x="52668" y="68714"/>
                  </a:cubicBezTo>
                  <a:cubicBezTo>
                    <a:pt x="52976" y="81766"/>
                    <a:pt x="54127" y="92899"/>
                    <a:pt x="56354" y="101958"/>
                  </a:cubicBezTo>
                  <a:cubicBezTo>
                    <a:pt x="66027" y="92131"/>
                    <a:pt x="74703" y="79002"/>
                    <a:pt x="79924" y="64875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F4147813-0143-43A5-B4E3-912CB422A938}"/>
                </a:ext>
              </a:extLst>
            </p:cNvPr>
            <p:cNvSpPr/>
            <p:nvPr/>
          </p:nvSpPr>
          <p:spPr>
            <a:xfrm>
              <a:off x="3058518" y="4044204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8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6 h 136891"/>
                <a:gd name="connsiteX9" fmla="*/ 23724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69 h 136891"/>
                <a:gd name="connsiteX14" fmla="*/ 19194 w 127294"/>
                <a:gd name="connsiteY14" fmla="*/ 18349 h 136891"/>
                <a:gd name="connsiteX15" fmla="*/ 17889 w 127294"/>
                <a:gd name="connsiteY15" fmla="*/ 4683 h 136891"/>
                <a:gd name="connsiteX16" fmla="*/ 92976 w 127294"/>
                <a:gd name="connsiteY16" fmla="*/ 1152 h 136891"/>
                <a:gd name="connsiteX17" fmla="*/ 95432 w 127294"/>
                <a:gd name="connsiteY17" fmla="*/ 0 h 136891"/>
                <a:gd name="connsiteX18" fmla="*/ 103955 w 127294"/>
                <a:gd name="connsiteY18" fmla="*/ 10441 h 136891"/>
                <a:gd name="connsiteX19" fmla="*/ 100116 w 127294"/>
                <a:gd name="connsiteY19" fmla="*/ 11900 h 136891"/>
                <a:gd name="connsiteX20" fmla="*/ 45451 w 127294"/>
                <a:gd name="connsiteY20" fmla="*/ 62035 h 136891"/>
                <a:gd name="connsiteX21" fmla="*/ 45451 w 127294"/>
                <a:gd name="connsiteY21" fmla="*/ 62265 h 136891"/>
                <a:gd name="connsiteX22" fmla="*/ 67793 w 127294"/>
                <a:gd name="connsiteY22" fmla="*/ 126680 h 136891"/>
                <a:gd name="connsiteX23" fmla="*/ 82457 w 127294"/>
                <a:gd name="connsiteY23" fmla="*/ 125068 h 136891"/>
                <a:gd name="connsiteX24" fmla="*/ 59578 w 127294"/>
                <a:gd name="connsiteY24" fmla="*/ 102189 h 136891"/>
                <a:gd name="connsiteX25" fmla="*/ 43762 w 127294"/>
                <a:gd name="connsiteY25" fmla="*/ 114089 h 136891"/>
                <a:gd name="connsiteX26" fmla="*/ 67793 w 127294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4" y="52898"/>
                    <a:pt x="85528" y="52898"/>
                  </a:cubicBezTo>
                  <a:cubicBezTo>
                    <a:pt x="111171" y="52898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3" y="63186"/>
                    <a:pt x="82227" y="63186"/>
                  </a:cubicBezTo>
                  <a:cubicBezTo>
                    <a:pt x="58043" y="63186"/>
                    <a:pt x="34319" y="74012"/>
                    <a:pt x="23724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2" y="15355"/>
                    <a:pt x="22572" y="15969"/>
                  </a:cubicBezTo>
                  <a:cubicBezTo>
                    <a:pt x="22111" y="17121"/>
                    <a:pt x="20499" y="18042"/>
                    <a:pt x="19194" y="18349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2976" y="1152"/>
                  </a:cubicBezTo>
                  <a:lnTo>
                    <a:pt x="95432" y="0"/>
                  </a:lnTo>
                  <a:lnTo>
                    <a:pt x="103955" y="10441"/>
                  </a:lnTo>
                  <a:cubicBezTo>
                    <a:pt x="103187" y="11056"/>
                    <a:pt x="101728" y="11747"/>
                    <a:pt x="100116" y="11900"/>
                  </a:cubicBezTo>
                  <a:cubicBezTo>
                    <a:pt x="88676" y="21267"/>
                    <a:pt x="58043" y="49981"/>
                    <a:pt x="45451" y="62035"/>
                  </a:cubicBezTo>
                  <a:lnTo>
                    <a:pt x="45451" y="62265"/>
                  </a:lnTo>
                  <a:close/>
                  <a:moveTo>
                    <a:pt x="67793" y="126680"/>
                  </a:moveTo>
                  <a:cubicBezTo>
                    <a:pt x="72630" y="126680"/>
                    <a:pt x="78235" y="126066"/>
                    <a:pt x="82457" y="125068"/>
                  </a:cubicBezTo>
                  <a:cubicBezTo>
                    <a:pt x="80691" y="112630"/>
                    <a:pt x="71478" y="102189"/>
                    <a:pt x="59578" y="102189"/>
                  </a:cubicBezTo>
                  <a:cubicBezTo>
                    <a:pt x="51210" y="102189"/>
                    <a:pt x="43762" y="106719"/>
                    <a:pt x="43762" y="114089"/>
                  </a:cubicBezTo>
                  <a:cubicBezTo>
                    <a:pt x="43762" y="123993"/>
                    <a:pt x="57198" y="126680"/>
                    <a:pt x="67793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473F3910-B5B0-4269-A3E9-55AEA4898EB4}"/>
                </a:ext>
              </a:extLst>
            </p:cNvPr>
            <p:cNvSpPr/>
            <p:nvPr/>
          </p:nvSpPr>
          <p:spPr>
            <a:xfrm>
              <a:off x="3200630" y="4140328"/>
              <a:ext cx="45144" cy="45144"/>
            </a:xfrm>
            <a:custGeom>
              <a:avLst/>
              <a:gdLst>
                <a:gd name="connsiteX0" fmla="*/ 45144 w 45144"/>
                <a:gd name="connsiteY0" fmla="*/ 22572 h 45144"/>
                <a:gd name="connsiteX1" fmla="*/ 22572 w 45144"/>
                <a:gd name="connsiteY1" fmla="*/ 45144 h 45144"/>
                <a:gd name="connsiteX2" fmla="*/ 0 w 45144"/>
                <a:gd name="connsiteY2" fmla="*/ 22572 h 45144"/>
                <a:gd name="connsiteX3" fmla="*/ 22572 w 45144"/>
                <a:gd name="connsiteY3" fmla="*/ 0 h 45144"/>
                <a:gd name="connsiteX4" fmla="*/ 45144 w 45144"/>
                <a:gd name="connsiteY4" fmla="*/ 22572 h 45144"/>
                <a:gd name="connsiteX5" fmla="*/ 39386 w 45144"/>
                <a:gd name="connsiteY5" fmla="*/ 22572 h 45144"/>
                <a:gd name="connsiteX6" fmla="*/ 22649 w 45144"/>
                <a:gd name="connsiteY6" fmla="*/ 5835 h 45144"/>
                <a:gd name="connsiteX7" fmla="*/ 6065 w 45144"/>
                <a:gd name="connsiteY7" fmla="*/ 22572 h 45144"/>
                <a:gd name="connsiteX8" fmla="*/ 22649 w 45144"/>
                <a:gd name="connsiteY8" fmla="*/ 39155 h 45144"/>
                <a:gd name="connsiteX9" fmla="*/ 39386 w 45144"/>
                <a:gd name="connsiteY9" fmla="*/ 22572 h 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44" h="45144">
                  <a:moveTo>
                    <a:pt x="45144" y="22572"/>
                  </a:moveTo>
                  <a:cubicBezTo>
                    <a:pt x="45144" y="35010"/>
                    <a:pt x="35010" y="45144"/>
                    <a:pt x="22572" y="45144"/>
                  </a:cubicBezTo>
                  <a:cubicBezTo>
                    <a:pt x="10134" y="45144"/>
                    <a:pt x="0" y="35010"/>
                    <a:pt x="0" y="22572"/>
                  </a:cubicBezTo>
                  <a:cubicBezTo>
                    <a:pt x="0" y="10134"/>
                    <a:pt x="10134" y="0"/>
                    <a:pt x="22572" y="0"/>
                  </a:cubicBezTo>
                  <a:cubicBezTo>
                    <a:pt x="35317" y="0"/>
                    <a:pt x="45144" y="10441"/>
                    <a:pt x="45144" y="22572"/>
                  </a:cubicBezTo>
                  <a:close/>
                  <a:moveTo>
                    <a:pt x="39386" y="22572"/>
                  </a:moveTo>
                  <a:cubicBezTo>
                    <a:pt x="39386" y="13205"/>
                    <a:pt x="31939" y="5835"/>
                    <a:pt x="22649" y="5835"/>
                  </a:cubicBezTo>
                  <a:cubicBezTo>
                    <a:pt x="13436" y="5835"/>
                    <a:pt x="6065" y="13205"/>
                    <a:pt x="6065" y="22572"/>
                  </a:cubicBezTo>
                  <a:cubicBezTo>
                    <a:pt x="6065" y="31785"/>
                    <a:pt x="13513" y="39155"/>
                    <a:pt x="22649" y="39155"/>
                  </a:cubicBezTo>
                  <a:cubicBezTo>
                    <a:pt x="32246" y="39155"/>
                    <a:pt x="39386" y="31401"/>
                    <a:pt x="39386" y="22572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416BB093-EE7E-4B53-BB80-F629B1791223}"/>
                </a:ext>
              </a:extLst>
            </p:cNvPr>
            <p:cNvSpPr/>
            <p:nvPr/>
          </p:nvSpPr>
          <p:spPr>
            <a:xfrm>
              <a:off x="1303499" y="4311921"/>
              <a:ext cx="57581" cy="116545"/>
            </a:xfrm>
            <a:custGeom>
              <a:avLst/>
              <a:gdLst>
                <a:gd name="connsiteX0" fmla="*/ 57505 w 57581"/>
                <a:gd name="connsiteY0" fmla="*/ 24031 h 116545"/>
                <a:gd name="connsiteX1" fmla="*/ 24492 w 57581"/>
                <a:gd name="connsiteY1" fmla="*/ 24031 h 116545"/>
                <a:gd name="connsiteX2" fmla="*/ 24492 w 57581"/>
                <a:gd name="connsiteY2" fmla="*/ 116546 h 116545"/>
                <a:gd name="connsiteX3" fmla="*/ 0 w 57581"/>
                <a:gd name="connsiteY3" fmla="*/ 116546 h 116545"/>
                <a:gd name="connsiteX4" fmla="*/ 0 w 57581"/>
                <a:gd name="connsiteY4" fmla="*/ 0 h 116545"/>
                <a:gd name="connsiteX5" fmla="*/ 57582 w 57581"/>
                <a:gd name="connsiteY5" fmla="*/ 0 h 116545"/>
                <a:gd name="connsiteX6" fmla="*/ 57582 w 57581"/>
                <a:gd name="connsiteY6" fmla="*/ 24031 h 116545"/>
                <a:gd name="connsiteX7" fmla="*/ 52515 w 57581"/>
                <a:gd name="connsiteY7" fmla="*/ 4991 h 116545"/>
                <a:gd name="connsiteX8" fmla="*/ 4990 w 57581"/>
                <a:gd name="connsiteY8" fmla="*/ 4991 h 116545"/>
                <a:gd name="connsiteX9" fmla="*/ 4990 w 57581"/>
                <a:gd name="connsiteY9" fmla="*/ 111555 h 116545"/>
                <a:gd name="connsiteX10" fmla="*/ 19501 w 57581"/>
                <a:gd name="connsiteY10" fmla="*/ 111555 h 116545"/>
                <a:gd name="connsiteX11" fmla="*/ 19501 w 57581"/>
                <a:gd name="connsiteY11" fmla="*/ 19040 h 116545"/>
                <a:gd name="connsiteX12" fmla="*/ 52515 w 57581"/>
                <a:gd name="connsiteY12" fmla="*/ 19040 h 116545"/>
                <a:gd name="connsiteX13" fmla="*/ 52515 w 57581"/>
                <a:gd name="connsiteY13" fmla="*/ 4991 h 11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81" h="116545">
                  <a:moveTo>
                    <a:pt x="57505" y="24031"/>
                  </a:moveTo>
                  <a:lnTo>
                    <a:pt x="24492" y="24031"/>
                  </a:lnTo>
                  <a:lnTo>
                    <a:pt x="24492" y="116546"/>
                  </a:lnTo>
                  <a:lnTo>
                    <a:pt x="0" y="116546"/>
                  </a:lnTo>
                  <a:lnTo>
                    <a:pt x="0" y="0"/>
                  </a:lnTo>
                  <a:lnTo>
                    <a:pt x="57582" y="0"/>
                  </a:lnTo>
                  <a:lnTo>
                    <a:pt x="57582" y="24031"/>
                  </a:lnTo>
                  <a:close/>
                  <a:moveTo>
                    <a:pt x="52515" y="4991"/>
                  </a:moveTo>
                  <a:lnTo>
                    <a:pt x="4990" y="4991"/>
                  </a:lnTo>
                  <a:lnTo>
                    <a:pt x="4990" y="111555"/>
                  </a:lnTo>
                  <a:lnTo>
                    <a:pt x="19501" y="111555"/>
                  </a:lnTo>
                  <a:lnTo>
                    <a:pt x="19501" y="19040"/>
                  </a:lnTo>
                  <a:lnTo>
                    <a:pt x="52515" y="19040"/>
                  </a:lnTo>
                  <a:lnTo>
                    <a:pt x="52515" y="499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FA0FB898-9270-4929-9EBA-EAA7146F96AC}"/>
                </a:ext>
              </a:extLst>
            </p:cNvPr>
            <p:cNvSpPr/>
            <p:nvPr/>
          </p:nvSpPr>
          <p:spPr>
            <a:xfrm>
              <a:off x="1368298" y="4311538"/>
              <a:ext cx="151708" cy="150480"/>
            </a:xfrm>
            <a:custGeom>
              <a:avLst/>
              <a:gdLst>
                <a:gd name="connsiteX0" fmla="*/ 43532 w 151708"/>
                <a:gd name="connsiteY0" fmla="*/ 57428 h 150480"/>
                <a:gd name="connsiteX1" fmla="*/ 49828 w 151708"/>
                <a:gd name="connsiteY1" fmla="*/ 59501 h 150480"/>
                <a:gd name="connsiteX2" fmla="*/ 48676 w 151708"/>
                <a:gd name="connsiteY2" fmla="*/ 61421 h 150480"/>
                <a:gd name="connsiteX3" fmla="*/ 35010 w 151708"/>
                <a:gd name="connsiteY3" fmla="*/ 115778 h 150480"/>
                <a:gd name="connsiteX4" fmla="*/ 101882 w 151708"/>
                <a:gd name="connsiteY4" fmla="*/ 135279 h 150480"/>
                <a:gd name="connsiteX5" fmla="*/ 151709 w 151708"/>
                <a:gd name="connsiteY5" fmla="*/ 135125 h 150480"/>
                <a:gd name="connsiteX6" fmla="*/ 147333 w 151708"/>
                <a:gd name="connsiteY6" fmla="*/ 145797 h 150480"/>
                <a:gd name="connsiteX7" fmla="*/ 101728 w 151708"/>
                <a:gd name="connsiteY7" fmla="*/ 145797 h 150480"/>
                <a:gd name="connsiteX8" fmla="*/ 30173 w 151708"/>
                <a:gd name="connsiteY8" fmla="*/ 125298 h 150480"/>
                <a:gd name="connsiteX9" fmla="*/ 8061 w 151708"/>
                <a:gd name="connsiteY9" fmla="*/ 150480 h 150480"/>
                <a:gd name="connsiteX10" fmla="*/ 0 w 151708"/>
                <a:gd name="connsiteY10" fmla="*/ 142880 h 150480"/>
                <a:gd name="connsiteX11" fmla="*/ 22879 w 151708"/>
                <a:gd name="connsiteY11" fmla="*/ 117083 h 150480"/>
                <a:gd name="connsiteX12" fmla="*/ 7370 w 151708"/>
                <a:gd name="connsiteY12" fmla="*/ 84837 h 150480"/>
                <a:gd name="connsiteX13" fmla="*/ 15893 w 151708"/>
                <a:gd name="connsiteY13" fmla="*/ 81305 h 150480"/>
                <a:gd name="connsiteX14" fmla="*/ 27639 w 151708"/>
                <a:gd name="connsiteY14" fmla="*/ 107102 h 150480"/>
                <a:gd name="connsiteX15" fmla="*/ 37467 w 151708"/>
                <a:gd name="connsiteY15" fmla="*/ 67639 h 150480"/>
                <a:gd name="connsiteX16" fmla="*/ 16814 w 151708"/>
                <a:gd name="connsiteY16" fmla="*/ 67639 h 150480"/>
                <a:gd name="connsiteX17" fmla="*/ 13436 w 151708"/>
                <a:gd name="connsiteY17" fmla="*/ 74242 h 150480"/>
                <a:gd name="connsiteX18" fmla="*/ 3455 w 151708"/>
                <a:gd name="connsiteY18" fmla="*/ 71478 h 150480"/>
                <a:gd name="connsiteX19" fmla="*/ 28637 w 151708"/>
                <a:gd name="connsiteY19" fmla="*/ 21037 h 150480"/>
                <a:gd name="connsiteX20" fmla="*/ 1075 w 151708"/>
                <a:gd name="connsiteY20" fmla="*/ 21037 h 150480"/>
                <a:gd name="connsiteX21" fmla="*/ 1075 w 151708"/>
                <a:gd name="connsiteY21" fmla="*/ 11209 h 150480"/>
                <a:gd name="connsiteX22" fmla="*/ 34933 w 151708"/>
                <a:gd name="connsiteY22" fmla="*/ 11209 h 150480"/>
                <a:gd name="connsiteX23" fmla="*/ 37006 w 151708"/>
                <a:gd name="connsiteY23" fmla="*/ 10748 h 150480"/>
                <a:gd name="connsiteX24" fmla="*/ 43916 w 151708"/>
                <a:gd name="connsiteY24" fmla="*/ 13666 h 150480"/>
                <a:gd name="connsiteX25" fmla="*/ 42611 w 151708"/>
                <a:gd name="connsiteY25" fmla="*/ 15739 h 150480"/>
                <a:gd name="connsiteX26" fmla="*/ 21804 w 151708"/>
                <a:gd name="connsiteY26" fmla="*/ 57812 h 150480"/>
                <a:gd name="connsiteX27" fmla="*/ 41305 w 151708"/>
                <a:gd name="connsiteY27" fmla="*/ 57812 h 150480"/>
                <a:gd name="connsiteX28" fmla="*/ 43532 w 151708"/>
                <a:gd name="connsiteY28" fmla="*/ 57428 h 150480"/>
                <a:gd name="connsiteX29" fmla="*/ 91210 w 151708"/>
                <a:gd name="connsiteY29" fmla="*/ 58119 h 150480"/>
                <a:gd name="connsiteX30" fmla="*/ 91210 w 151708"/>
                <a:gd name="connsiteY30" fmla="*/ 45221 h 150480"/>
                <a:gd name="connsiteX31" fmla="*/ 45451 w 151708"/>
                <a:gd name="connsiteY31" fmla="*/ 45221 h 150480"/>
                <a:gd name="connsiteX32" fmla="*/ 45451 w 151708"/>
                <a:gd name="connsiteY32" fmla="*/ 36161 h 150480"/>
                <a:gd name="connsiteX33" fmla="*/ 91210 w 151708"/>
                <a:gd name="connsiteY33" fmla="*/ 36161 h 150480"/>
                <a:gd name="connsiteX34" fmla="*/ 91210 w 151708"/>
                <a:gd name="connsiteY34" fmla="*/ 23417 h 150480"/>
                <a:gd name="connsiteX35" fmla="*/ 58196 w 151708"/>
                <a:gd name="connsiteY35" fmla="*/ 23417 h 150480"/>
                <a:gd name="connsiteX36" fmla="*/ 58196 w 151708"/>
                <a:gd name="connsiteY36" fmla="*/ 14511 h 150480"/>
                <a:gd name="connsiteX37" fmla="*/ 91210 w 151708"/>
                <a:gd name="connsiteY37" fmla="*/ 14511 h 150480"/>
                <a:gd name="connsiteX38" fmla="*/ 91210 w 151708"/>
                <a:gd name="connsiteY38" fmla="*/ 0 h 150480"/>
                <a:gd name="connsiteX39" fmla="*/ 104953 w 151708"/>
                <a:gd name="connsiteY39" fmla="*/ 998 h 150480"/>
                <a:gd name="connsiteX40" fmla="*/ 101882 w 151708"/>
                <a:gd name="connsiteY40" fmla="*/ 3071 h 150480"/>
                <a:gd name="connsiteX41" fmla="*/ 101882 w 151708"/>
                <a:gd name="connsiteY41" fmla="*/ 14511 h 150480"/>
                <a:gd name="connsiteX42" fmla="*/ 137352 w 151708"/>
                <a:gd name="connsiteY42" fmla="*/ 14511 h 150480"/>
                <a:gd name="connsiteX43" fmla="*/ 137352 w 151708"/>
                <a:gd name="connsiteY43" fmla="*/ 36085 h 150480"/>
                <a:gd name="connsiteX44" fmla="*/ 150404 w 151708"/>
                <a:gd name="connsiteY44" fmla="*/ 36085 h 150480"/>
                <a:gd name="connsiteX45" fmla="*/ 150404 w 151708"/>
                <a:gd name="connsiteY45" fmla="*/ 45144 h 150480"/>
                <a:gd name="connsiteX46" fmla="*/ 137352 w 151708"/>
                <a:gd name="connsiteY46" fmla="*/ 45144 h 150480"/>
                <a:gd name="connsiteX47" fmla="*/ 137352 w 151708"/>
                <a:gd name="connsiteY47" fmla="*/ 66871 h 150480"/>
                <a:gd name="connsiteX48" fmla="*/ 101882 w 151708"/>
                <a:gd name="connsiteY48" fmla="*/ 66871 h 150480"/>
                <a:gd name="connsiteX49" fmla="*/ 101882 w 151708"/>
                <a:gd name="connsiteY49" fmla="*/ 80231 h 150480"/>
                <a:gd name="connsiteX50" fmla="*/ 140116 w 151708"/>
                <a:gd name="connsiteY50" fmla="*/ 80231 h 150480"/>
                <a:gd name="connsiteX51" fmla="*/ 140116 w 151708"/>
                <a:gd name="connsiteY51" fmla="*/ 88907 h 150480"/>
                <a:gd name="connsiteX52" fmla="*/ 101882 w 151708"/>
                <a:gd name="connsiteY52" fmla="*/ 88907 h 150480"/>
                <a:gd name="connsiteX53" fmla="*/ 101882 w 151708"/>
                <a:gd name="connsiteY53" fmla="*/ 102265 h 150480"/>
                <a:gd name="connsiteX54" fmla="*/ 147333 w 151708"/>
                <a:gd name="connsiteY54" fmla="*/ 102265 h 150480"/>
                <a:gd name="connsiteX55" fmla="*/ 147333 w 151708"/>
                <a:gd name="connsiteY55" fmla="*/ 111325 h 150480"/>
                <a:gd name="connsiteX56" fmla="*/ 101882 w 151708"/>
                <a:gd name="connsiteY56" fmla="*/ 111325 h 150480"/>
                <a:gd name="connsiteX57" fmla="*/ 101882 w 151708"/>
                <a:gd name="connsiteY57" fmla="*/ 129214 h 150480"/>
                <a:gd name="connsiteX58" fmla="*/ 91210 w 151708"/>
                <a:gd name="connsiteY58" fmla="*/ 129214 h 150480"/>
                <a:gd name="connsiteX59" fmla="*/ 91210 w 151708"/>
                <a:gd name="connsiteY59" fmla="*/ 111325 h 150480"/>
                <a:gd name="connsiteX60" fmla="*/ 47524 w 151708"/>
                <a:gd name="connsiteY60" fmla="*/ 111325 h 150480"/>
                <a:gd name="connsiteX61" fmla="*/ 47524 w 151708"/>
                <a:gd name="connsiteY61" fmla="*/ 102265 h 150480"/>
                <a:gd name="connsiteX62" fmla="*/ 91210 w 151708"/>
                <a:gd name="connsiteY62" fmla="*/ 102265 h 150480"/>
                <a:gd name="connsiteX63" fmla="*/ 91210 w 151708"/>
                <a:gd name="connsiteY63" fmla="*/ 88907 h 150480"/>
                <a:gd name="connsiteX64" fmla="*/ 54741 w 151708"/>
                <a:gd name="connsiteY64" fmla="*/ 88907 h 150480"/>
                <a:gd name="connsiteX65" fmla="*/ 54741 w 151708"/>
                <a:gd name="connsiteY65" fmla="*/ 80231 h 150480"/>
                <a:gd name="connsiteX66" fmla="*/ 91210 w 151708"/>
                <a:gd name="connsiteY66" fmla="*/ 80231 h 150480"/>
                <a:gd name="connsiteX67" fmla="*/ 91210 w 151708"/>
                <a:gd name="connsiteY67" fmla="*/ 66871 h 150480"/>
                <a:gd name="connsiteX68" fmla="*/ 57044 w 151708"/>
                <a:gd name="connsiteY68" fmla="*/ 66871 h 150480"/>
                <a:gd name="connsiteX69" fmla="*/ 57044 w 151708"/>
                <a:gd name="connsiteY69" fmla="*/ 58043 h 150480"/>
                <a:gd name="connsiteX70" fmla="*/ 91210 w 151708"/>
                <a:gd name="connsiteY70" fmla="*/ 58043 h 150480"/>
                <a:gd name="connsiteX71" fmla="*/ 101882 w 151708"/>
                <a:gd name="connsiteY71" fmla="*/ 23417 h 150480"/>
                <a:gd name="connsiteX72" fmla="*/ 101882 w 151708"/>
                <a:gd name="connsiteY72" fmla="*/ 36161 h 150480"/>
                <a:gd name="connsiteX73" fmla="*/ 126680 w 151708"/>
                <a:gd name="connsiteY73" fmla="*/ 36161 h 150480"/>
                <a:gd name="connsiteX74" fmla="*/ 126680 w 151708"/>
                <a:gd name="connsiteY74" fmla="*/ 23417 h 150480"/>
                <a:gd name="connsiteX75" fmla="*/ 101882 w 151708"/>
                <a:gd name="connsiteY75" fmla="*/ 23417 h 150480"/>
                <a:gd name="connsiteX76" fmla="*/ 126680 w 151708"/>
                <a:gd name="connsiteY76" fmla="*/ 58119 h 150480"/>
                <a:gd name="connsiteX77" fmla="*/ 126680 w 151708"/>
                <a:gd name="connsiteY77" fmla="*/ 45221 h 150480"/>
                <a:gd name="connsiteX78" fmla="*/ 101882 w 151708"/>
                <a:gd name="connsiteY78" fmla="*/ 45221 h 150480"/>
                <a:gd name="connsiteX79" fmla="*/ 101882 w 151708"/>
                <a:gd name="connsiteY79" fmla="*/ 58119 h 150480"/>
                <a:gd name="connsiteX80" fmla="*/ 126680 w 151708"/>
                <a:gd name="connsiteY80" fmla="*/ 58119 h 15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51708" h="150480">
                  <a:moveTo>
                    <a:pt x="43532" y="57428"/>
                  </a:moveTo>
                  <a:lnTo>
                    <a:pt x="49828" y="59501"/>
                  </a:lnTo>
                  <a:cubicBezTo>
                    <a:pt x="49674" y="60269"/>
                    <a:pt x="49213" y="60960"/>
                    <a:pt x="48676" y="61421"/>
                  </a:cubicBezTo>
                  <a:cubicBezTo>
                    <a:pt x="46065" y="83148"/>
                    <a:pt x="41612" y="101267"/>
                    <a:pt x="35010" y="115778"/>
                  </a:cubicBezTo>
                  <a:cubicBezTo>
                    <a:pt x="51133" y="131747"/>
                    <a:pt x="74012" y="135279"/>
                    <a:pt x="101882" y="135279"/>
                  </a:cubicBezTo>
                  <a:cubicBezTo>
                    <a:pt x="108024" y="135279"/>
                    <a:pt x="143801" y="135279"/>
                    <a:pt x="151709" y="135125"/>
                  </a:cubicBezTo>
                  <a:cubicBezTo>
                    <a:pt x="149943" y="137736"/>
                    <a:pt x="148024" y="142726"/>
                    <a:pt x="147333" y="145797"/>
                  </a:cubicBezTo>
                  <a:lnTo>
                    <a:pt x="101728" y="145797"/>
                  </a:lnTo>
                  <a:cubicBezTo>
                    <a:pt x="71248" y="145797"/>
                    <a:pt x="47601" y="141575"/>
                    <a:pt x="30173" y="125298"/>
                  </a:cubicBezTo>
                  <a:cubicBezTo>
                    <a:pt x="24031" y="135970"/>
                    <a:pt x="16660" y="144338"/>
                    <a:pt x="8061" y="150480"/>
                  </a:cubicBezTo>
                  <a:cubicBezTo>
                    <a:pt x="6449" y="148254"/>
                    <a:pt x="2226" y="144338"/>
                    <a:pt x="0" y="142880"/>
                  </a:cubicBezTo>
                  <a:cubicBezTo>
                    <a:pt x="9059" y="136738"/>
                    <a:pt x="16737" y="128216"/>
                    <a:pt x="22879" y="117083"/>
                  </a:cubicBezTo>
                  <a:cubicBezTo>
                    <a:pt x="16584" y="108714"/>
                    <a:pt x="11440" y="98196"/>
                    <a:pt x="7370" y="84837"/>
                  </a:cubicBezTo>
                  <a:lnTo>
                    <a:pt x="15893" y="81305"/>
                  </a:lnTo>
                  <a:cubicBezTo>
                    <a:pt x="18964" y="91594"/>
                    <a:pt x="22802" y="100192"/>
                    <a:pt x="27639" y="107102"/>
                  </a:cubicBezTo>
                  <a:cubicBezTo>
                    <a:pt x="32169" y="95970"/>
                    <a:pt x="35547" y="82918"/>
                    <a:pt x="37467" y="67639"/>
                  </a:cubicBezTo>
                  <a:lnTo>
                    <a:pt x="16814" y="67639"/>
                  </a:lnTo>
                  <a:lnTo>
                    <a:pt x="13436" y="74242"/>
                  </a:lnTo>
                  <a:lnTo>
                    <a:pt x="3455" y="71478"/>
                  </a:lnTo>
                  <a:cubicBezTo>
                    <a:pt x="11823" y="55969"/>
                    <a:pt x="21804" y="35547"/>
                    <a:pt x="28637" y="21037"/>
                  </a:cubicBezTo>
                  <a:lnTo>
                    <a:pt x="1075" y="21037"/>
                  </a:lnTo>
                  <a:lnTo>
                    <a:pt x="1075" y="11209"/>
                  </a:lnTo>
                  <a:lnTo>
                    <a:pt x="34933" y="11209"/>
                  </a:lnTo>
                  <a:lnTo>
                    <a:pt x="37006" y="10748"/>
                  </a:lnTo>
                  <a:lnTo>
                    <a:pt x="43916" y="13666"/>
                  </a:lnTo>
                  <a:cubicBezTo>
                    <a:pt x="43609" y="14280"/>
                    <a:pt x="43071" y="15125"/>
                    <a:pt x="42611" y="15739"/>
                  </a:cubicBezTo>
                  <a:cubicBezTo>
                    <a:pt x="37620" y="26027"/>
                    <a:pt x="29712" y="42304"/>
                    <a:pt x="21804" y="57812"/>
                  </a:cubicBezTo>
                  <a:lnTo>
                    <a:pt x="41305" y="57812"/>
                  </a:lnTo>
                  <a:lnTo>
                    <a:pt x="43532" y="57428"/>
                  </a:lnTo>
                  <a:close/>
                  <a:moveTo>
                    <a:pt x="91210" y="58119"/>
                  </a:moveTo>
                  <a:lnTo>
                    <a:pt x="91210" y="45221"/>
                  </a:lnTo>
                  <a:lnTo>
                    <a:pt x="45451" y="45221"/>
                  </a:lnTo>
                  <a:lnTo>
                    <a:pt x="45451" y="36161"/>
                  </a:lnTo>
                  <a:lnTo>
                    <a:pt x="91210" y="36161"/>
                  </a:lnTo>
                  <a:lnTo>
                    <a:pt x="91210" y="23417"/>
                  </a:lnTo>
                  <a:lnTo>
                    <a:pt x="58196" y="23417"/>
                  </a:lnTo>
                  <a:lnTo>
                    <a:pt x="58196" y="14511"/>
                  </a:lnTo>
                  <a:lnTo>
                    <a:pt x="91210" y="14511"/>
                  </a:lnTo>
                  <a:lnTo>
                    <a:pt x="91210" y="0"/>
                  </a:lnTo>
                  <a:lnTo>
                    <a:pt x="104953" y="998"/>
                  </a:lnTo>
                  <a:cubicBezTo>
                    <a:pt x="104799" y="2149"/>
                    <a:pt x="103954" y="2918"/>
                    <a:pt x="101882" y="3071"/>
                  </a:cubicBezTo>
                  <a:lnTo>
                    <a:pt x="101882" y="14511"/>
                  </a:lnTo>
                  <a:lnTo>
                    <a:pt x="137352" y="14511"/>
                  </a:lnTo>
                  <a:lnTo>
                    <a:pt x="137352" y="36085"/>
                  </a:lnTo>
                  <a:lnTo>
                    <a:pt x="150404" y="36085"/>
                  </a:lnTo>
                  <a:lnTo>
                    <a:pt x="150404" y="45144"/>
                  </a:lnTo>
                  <a:lnTo>
                    <a:pt x="137352" y="45144"/>
                  </a:lnTo>
                  <a:lnTo>
                    <a:pt x="137352" y="66871"/>
                  </a:lnTo>
                  <a:lnTo>
                    <a:pt x="101882" y="66871"/>
                  </a:lnTo>
                  <a:lnTo>
                    <a:pt x="101882" y="80231"/>
                  </a:lnTo>
                  <a:lnTo>
                    <a:pt x="140116" y="80231"/>
                  </a:lnTo>
                  <a:lnTo>
                    <a:pt x="140116" y="88907"/>
                  </a:lnTo>
                  <a:lnTo>
                    <a:pt x="101882" y="88907"/>
                  </a:lnTo>
                  <a:lnTo>
                    <a:pt x="101882" y="102265"/>
                  </a:lnTo>
                  <a:lnTo>
                    <a:pt x="147333" y="102265"/>
                  </a:lnTo>
                  <a:lnTo>
                    <a:pt x="147333" y="111325"/>
                  </a:lnTo>
                  <a:lnTo>
                    <a:pt x="101882" y="111325"/>
                  </a:lnTo>
                  <a:lnTo>
                    <a:pt x="101882" y="129214"/>
                  </a:lnTo>
                  <a:lnTo>
                    <a:pt x="91210" y="129214"/>
                  </a:lnTo>
                  <a:lnTo>
                    <a:pt x="91210" y="111325"/>
                  </a:lnTo>
                  <a:lnTo>
                    <a:pt x="47524" y="111325"/>
                  </a:lnTo>
                  <a:lnTo>
                    <a:pt x="47524" y="102265"/>
                  </a:lnTo>
                  <a:lnTo>
                    <a:pt x="91210" y="102265"/>
                  </a:lnTo>
                  <a:lnTo>
                    <a:pt x="91210" y="88907"/>
                  </a:lnTo>
                  <a:lnTo>
                    <a:pt x="54741" y="88907"/>
                  </a:lnTo>
                  <a:lnTo>
                    <a:pt x="54741" y="80231"/>
                  </a:lnTo>
                  <a:lnTo>
                    <a:pt x="91210" y="80231"/>
                  </a:lnTo>
                  <a:lnTo>
                    <a:pt x="91210" y="66871"/>
                  </a:lnTo>
                  <a:lnTo>
                    <a:pt x="57044" y="66871"/>
                  </a:lnTo>
                  <a:lnTo>
                    <a:pt x="57044" y="58043"/>
                  </a:lnTo>
                  <a:lnTo>
                    <a:pt x="91210" y="58043"/>
                  </a:lnTo>
                  <a:close/>
                  <a:moveTo>
                    <a:pt x="101882" y="23417"/>
                  </a:moveTo>
                  <a:lnTo>
                    <a:pt x="101882" y="36161"/>
                  </a:lnTo>
                  <a:lnTo>
                    <a:pt x="126680" y="36161"/>
                  </a:lnTo>
                  <a:lnTo>
                    <a:pt x="126680" y="23417"/>
                  </a:lnTo>
                  <a:lnTo>
                    <a:pt x="101882" y="23417"/>
                  </a:lnTo>
                  <a:close/>
                  <a:moveTo>
                    <a:pt x="126680" y="58119"/>
                  </a:moveTo>
                  <a:lnTo>
                    <a:pt x="126680" y="45221"/>
                  </a:lnTo>
                  <a:lnTo>
                    <a:pt x="101882" y="45221"/>
                  </a:lnTo>
                  <a:lnTo>
                    <a:pt x="101882" y="58119"/>
                  </a:lnTo>
                  <a:lnTo>
                    <a:pt x="126680" y="581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CA64B342-A34A-473D-B90D-76E11603BA7C}"/>
                </a:ext>
              </a:extLst>
            </p:cNvPr>
            <p:cNvSpPr/>
            <p:nvPr/>
          </p:nvSpPr>
          <p:spPr>
            <a:xfrm>
              <a:off x="1530142" y="4317142"/>
              <a:ext cx="151555" cy="144722"/>
            </a:xfrm>
            <a:custGeom>
              <a:avLst/>
              <a:gdLst>
                <a:gd name="connsiteX0" fmla="*/ 61574 w 151555"/>
                <a:gd name="connsiteY0" fmla="*/ 22188 h 144722"/>
                <a:gd name="connsiteX1" fmla="*/ 61574 w 151555"/>
                <a:gd name="connsiteY1" fmla="*/ 31248 h 144722"/>
                <a:gd name="connsiteX2" fmla="*/ 0 w 151555"/>
                <a:gd name="connsiteY2" fmla="*/ 31248 h 144722"/>
                <a:gd name="connsiteX3" fmla="*/ 0 w 151555"/>
                <a:gd name="connsiteY3" fmla="*/ 22188 h 144722"/>
                <a:gd name="connsiteX4" fmla="*/ 61574 w 151555"/>
                <a:gd name="connsiteY4" fmla="*/ 22188 h 144722"/>
                <a:gd name="connsiteX5" fmla="*/ 55970 w 151555"/>
                <a:gd name="connsiteY5" fmla="*/ 87908 h 144722"/>
                <a:gd name="connsiteX6" fmla="*/ 55970 w 151555"/>
                <a:gd name="connsiteY6" fmla="*/ 135279 h 144722"/>
                <a:gd name="connsiteX7" fmla="*/ 17121 w 151555"/>
                <a:gd name="connsiteY7" fmla="*/ 135279 h 144722"/>
                <a:gd name="connsiteX8" fmla="*/ 17121 w 151555"/>
                <a:gd name="connsiteY8" fmla="*/ 142880 h 144722"/>
                <a:gd name="connsiteX9" fmla="*/ 7447 w 151555"/>
                <a:gd name="connsiteY9" fmla="*/ 142880 h 144722"/>
                <a:gd name="connsiteX10" fmla="*/ 7447 w 151555"/>
                <a:gd name="connsiteY10" fmla="*/ 87908 h 144722"/>
                <a:gd name="connsiteX11" fmla="*/ 55970 w 151555"/>
                <a:gd name="connsiteY11" fmla="*/ 87908 h 144722"/>
                <a:gd name="connsiteX12" fmla="*/ 7601 w 151555"/>
                <a:gd name="connsiteY12" fmla="*/ 52976 h 144722"/>
                <a:gd name="connsiteX13" fmla="*/ 7601 w 151555"/>
                <a:gd name="connsiteY13" fmla="*/ 44146 h 144722"/>
                <a:gd name="connsiteX14" fmla="*/ 56123 w 151555"/>
                <a:gd name="connsiteY14" fmla="*/ 44146 h 144722"/>
                <a:gd name="connsiteX15" fmla="*/ 56123 w 151555"/>
                <a:gd name="connsiteY15" fmla="*/ 52976 h 144722"/>
                <a:gd name="connsiteX16" fmla="*/ 7601 w 151555"/>
                <a:gd name="connsiteY16" fmla="*/ 52976 h 144722"/>
                <a:gd name="connsiteX17" fmla="*/ 7601 w 151555"/>
                <a:gd name="connsiteY17" fmla="*/ 74856 h 144722"/>
                <a:gd name="connsiteX18" fmla="*/ 7601 w 151555"/>
                <a:gd name="connsiteY18" fmla="*/ 66027 h 144722"/>
                <a:gd name="connsiteX19" fmla="*/ 56123 w 151555"/>
                <a:gd name="connsiteY19" fmla="*/ 66027 h 144722"/>
                <a:gd name="connsiteX20" fmla="*/ 56123 w 151555"/>
                <a:gd name="connsiteY20" fmla="*/ 74856 h 144722"/>
                <a:gd name="connsiteX21" fmla="*/ 7601 w 151555"/>
                <a:gd name="connsiteY21" fmla="*/ 74856 h 144722"/>
                <a:gd name="connsiteX22" fmla="*/ 55662 w 151555"/>
                <a:gd name="connsiteY22" fmla="*/ 691 h 144722"/>
                <a:gd name="connsiteX23" fmla="*/ 55662 w 151555"/>
                <a:gd name="connsiteY23" fmla="*/ 9520 h 144722"/>
                <a:gd name="connsiteX24" fmla="*/ 8599 w 151555"/>
                <a:gd name="connsiteY24" fmla="*/ 9520 h 144722"/>
                <a:gd name="connsiteX25" fmla="*/ 8599 w 151555"/>
                <a:gd name="connsiteY25" fmla="*/ 691 h 144722"/>
                <a:gd name="connsiteX26" fmla="*/ 55662 w 151555"/>
                <a:gd name="connsiteY26" fmla="*/ 691 h 144722"/>
                <a:gd name="connsiteX27" fmla="*/ 46296 w 151555"/>
                <a:gd name="connsiteY27" fmla="*/ 97122 h 144722"/>
                <a:gd name="connsiteX28" fmla="*/ 17121 w 151555"/>
                <a:gd name="connsiteY28" fmla="*/ 97122 h 144722"/>
                <a:gd name="connsiteX29" fmla="*/ 17121 w 151555"/>
                <a:gd name="connsiteY29" fmla="*/ 126143 h 144722"/>
                <a:gd name="connsiteX30" fmla="*/ 46296 w 151555"/>
                <a:gd name="connsiteY30" fmla="*/ 126143 h 144722"/>
                <a:gd name="connsiteX31" fmla="*/ 46296 w 151555"/>
                <a:gd name="connsiteY31" fmla="*/ 97122 h 144722"/>
                <a:gd name="connsiteX32" fmla="*/ 85298 w 151555"/>
                <a:gd name="connsiteY32" fmla="*/ 10058 h 144722"/>
                <a:gd name="connsiteX33" fmla="*/ 85298 w 151555"/>
                <a:gd name="connsiteY33" fmla="*/ 20038 h 144722"/>
                <a:gd name="connsiteX34" fmla="*/ 64338 w 151555"/>
                <a:gd name="connsiteY34" fmla="*/ 62572 h 144722"/>
                <a:gd name="connsiteX35" fmla="*/ 56430 w 151555"/>
                <a:gd name="connsiteY35" fmla="*/ 55279 h 144722"/>
                <a:gd name="connsiteX36" fmla="*/ 75010 w 151555"/>
                <a:gd name="connsiteY36" fmla="*/ 19808 h 144722"/>
                <a:gd name="connsiteX37" fmla="*/ 75010 w 151555"/>
                <a:gd name="connsiteY37" fmla="*/ 0 h 144722"/>
                <a:gd name="connsiteX38" fmla="*/ 125759 w 151555"/>
                <a:gd name="connsiteY38" fmla="*/ 0 h 144722"/>
                <a:gd name="connsiteX39" fmla="*/ 125759 w 151555"/>
                <a:gd name="connsiteY39" fmla="*/ 40845 h 144722"/>
                <a:gd name="connsiteX40" fmla="*/ 129137 w 151555"/>
                <a:gd name="connsiteY40" fmla="*/ 44991 h 144722"/>
                <a:gd name="connsiteX41" fmla="*/ 138196 w 151555"/>
                <a:gd name="connsiteY41" fmla="*/ 44991 h 144722"/>
                <a:gd name="connsiteX42" fmla="*/ 142035 w 151555"/>
                <a:gd name="connsiteY42" fmla="*/ 26795 h 144722"/>
                <a:gd name="connsiteX43" fmla="*/ 151248 w 151555"/>
                <a:gd name="connsiteY43" fmla="*/ 30787 h 144722"/>
                <a:gd name="connsiteX44" fmla="*/ 139348 w 151555"/>
                <a:gd name="connsiteY44" fmla="*/ 54511 h 144722"/>
                <a:gd name="connsiteX45" fmla="*/ 127755 w 151555"/>
                <a:gd name="connsiteY45" fmla="*/ 54511 h 144722"/>
                <a:gd name="connsiteX46" fmla="*/ 115471 w 151555"/>
                <a:gd name="connsiteY46" fmla="*/ 40998 h 144722"/>
                <a:gd name="connsiteX47" fmla="*/ 115471 w 151555"/>
                <a:gd name="connsiteY47" fmla="*/ 10058 h 144722"/>
                <a:gd name="connsiteX48" fmla="*/ 85298 w 151555"/>
                <a:gd name="connsiteY48" fmla="*/ 10058 h 144722"/>
                <a:gd name="connsiteX49" fmla="*/ 134972 w 151555"/>
                <a:gd name="connsiteY49" fmla="*/ 65336 h 144722"/>
                <a:gd name="connsiteX50" fmla="*/ 142035 w 151555"/>
                <a:gd name="connsiteY50" fmla="*/ 68254 h 144722"/>
                <a:gd name="connsiteX51" fmla="*/ 140730 w 151555"/>
                <a:gd name="connsiteY51" fmla="*/ 70020 h 144722"/>
                <a:gd name="connsiteX52" fmla="*/ 112860 w 151555"/>
                <a:gd name="connsiteY52" fmla="*/ 116622 h 144722"/>
                <a:gd name="connsiteX53" fmla="*/ 151555 w 151555"/>
                <a:gd name="connsiteY53" fmla="*/ 135202 h 144722"/>
                <a:gd name="connsiteX54" fmla="*/ 144492 w 151555"/>
                <a:gd name="connsiteY54" fmla="*/ 144569 h 144722"/>
                <a:gd name="connsiteX55" fmla="*/ 104645 w 151555"/>
                <a:gd name="connsiteY55" fmla="*/ 123763 h 144722"/>
                <a:gd name="connsiteX56" fmla="*/ 62726 w 151555"/>
                <a:gd name="connsiteY56" fmla="*/ 144723 h 144722"/>
                <a:gd name="connsiteX57" fmla="*/ 56737 w 151555"/>
                <a:gd name="connsiteY57" fmla="*/ 135202 h 144722"/>
                <a:gd name="connsiteX58" fmla="*/ 96737 w 151555"/>
                <a:gd name="connsiteY58" fmla="*/ 116469 h 144722"/>
                <a:gd name="connsiteX59" fmla="*/ 72860 w 151555"/>
                <a:gd name="connsiteY59" fmla="*/ 79079 h 144722"/>
                <a:gd name="connsiteX60" fmla="*/ 82534 w 151555"/>
                <a:gd name="connsiteY60" fmla="*/ 76008 h 144722"/>
                <a:gd name="connsiteX61" fmla="*/ 104799 w 151555"/>
                <a:gd name="connsiteY61" fmla="*/ 109712 h 144722"/>
                <a:gd name="connsiteX62" fmla="*/ 127525 w 151555"/>
                <a:gd name="connsiteY62" fmla="*/ 75701 h 144722"/>
                <a:gd name="connsiteX63" fmla="*/ 63877 w 151555"/>
                <a:gd name="connsiteY63" fmla="*/ 75701 h 144722"/>
                <a:gd name="connsiteX64" fmla="*/ 63877 w 151555"/>
                <a:gd name="connsiteY64" fmla="*/ 65720 h 144722"/>
                <a:gd name="connsiteX65" fmla="*/ 133053 w 151555"/>
                <a:gd name="connsiteY65" fmla="*/ 65720 h 144722"/>
                <a:gd name="connsiteX66" fmla="*/ 134972 w 151555"/>
                <a:gd name="connsiteY66" fmla="*/ 65336 h 14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1555" h="144722">
                  <a:moveTo>
                    <a:pt x="61574" y="22188"/>
                  </a:moveTo>
                  <a:lnTo>
                    <a:pt x="61574" y="31248"/>
                  </a:lnTo>
                  <a:lnTo>
                    <a:pt x="0" y="31248"/>
                  </a:lnTo>
                  <a:lnTo>
                    <a:pt x="0" y="22188"/>
                  </a:lnTo>
                  <a:lnTo>
                    <a:pt x="61574" y="22188"/>
                  </a:lnTo>
                  <a:close/>
                  <a:moveTo>
                    <a:pt x="55970" y="87908"/>
                  </a:moveTo>
                  <a:lnTo>
                    <a:pt x="55970" y="135279"/>
                  </a:lnTo>
                  <a:lnTo>
                    <a:pt x="17121" y="135279"/>
                  </a:lnTo>
                  <a:lnTo>
                    <a:pt x="17121" y="142880"/>
                  </a:lnTo>
                  <a:lnTo>
                    <a:pt x="7447" y="142880"/>
                  </a:lnTo>
                  <a:lnTo>
                    <a:pt x="7447" y="87908"/>
                  </a:lnTo>
                  <a:lnTo>
                    <a:pt x="55970" y="87908"/>
                  </a:lnTo>
                  <a:close/>
                  <a:moveTo>
                    <a:pt x="7601" y="52976"/>
                  </a:moveTo>
                  <a:lnTo>
                    <a:pt x="7601" y="44146"/>
                  </a:lnTo>
                  <a:lnTo>
                    <a:pt x="56123" y="44146"/>
                  </a:lnTo>
                  <a:lnTo>
                    <a:pt x="56123" y="52976"/>
                  </a:lnTo>
                  <a:lnTo>
                    <a:pt x="7601" y="52976"/>
                  </a:lnTo>
                  <a:close/>
                  <a:moveTo>
                    <a:pt x="7601" y="74856"/>
                  </a:moveTo>
                  <a:lnTo>
                    <a:pt x="7601" y="66027"/>
                  </a:lnTo>
                  <a:lnTo>
                    <a:pt x="56123" y="66027"/>
                  </a:lnTo>
                  <a:lnTo>
                    <a:pt x="56123" y="74856"/>
                  </a:lnTo>
                  <a:lnTo>
                    <a:pt x="7601" y="74856"/>
                  </a:lnTo>
                  <a:close/>
                  <a:moveTo>
                    <a:pt x="55662" y="691"/>
                  </a:moveTo>
                  <a:lnTo>
                    <a:pt x="55662" y="9520"/>
                  </a:lnTo>
                  <a:lnTo>
                    <a:pt x="8599" y="9520"/>
                  </a:lnTo>
                  <a:lnTo>
                    <a:pt x="8599" y="691"/>
                  </a:lnTo>
                  <a:lnTo>
                    <a:pt x="55662" y="691"/>
                  </a:lnTo>
                  <a:close/>
                  <a:moveTo>
                    <a:pt x="46296" y="97122"/>
                  </a:moveTo>
                  <a:lnTo>
                    <a:pt x="17121" y="97122"/>
                  </a:lnTo>
                  <a:lnTo>
                    <a:pt x="17121" y="126143"/>
                  </a:lnTo>
                  <a:lnTo>
                    <a:pt x="46296" y="126143"/>
                  </a:lnTo>
                  <a:lnTo>
                    <a:pt x="46296" y="97122"/>
                  </a:lnTo>
                  <a:close/>
                  <a:moveTo>
                    <a:pt x="85298" y="10058"/>
                  </a:moveTo>
                  <a:lnTo>
                    <a:pt x="85298" y="20038"/>
                  </a:lnTo>
                  <a:cubicBezTo>
                    <a:pt x="85298" y="33935"/>
                    <a:pt x="81766" y="51133"/>
                    <a:pt x="64338" y="62572"/>
                  </a:cubicBezTo>
                  <a:cubicBezTo>
                    <a:pt x="62726" y="60499"/>
                    <a:pt x="58657" y="56737"/>
                    <a:pt x="56430" y="55279"/>
                  </a:cubicBezTo>
                  <a:cubicBezTo>
                    <a:pt x="72400" y="44991"/>
                    <a:pt x="75010" y="31248"/>
                    <a:pt x="75010" y="19808"/>
                  </a:cubicBezTo>
                  <a:lnTo>
                    <a:pt x="75010" y="0"/>
                  </a:lnTo>
                  <a:lnTo>
                    <a:pt x="125759" y="0"/>
                  </a:lnTo>
                  <a:lnTo>
                    <a:pt x="125759" y="40845"/>
                  </a:lnTo>
                  <a:cubicBezTo>
                    <a:pt x="125759" y="44377"/>
                    <a:pt x="126219" y="44991"/>
                    <a:pt x="129137" y="44991"/>
                  </a:cubicBezTo>
                  <a:lnTo>
                    <a:pt x="138196" y="44991"/>
                  </a:lnTo>
                  <a:cubicBezTo>
                    <a:pt x="141267" y="44991"/>
                    <a:pt x="141728" y="42918"/>
                    <a:pt x="142035" y="26795"/>
                  </a:cubicBezTo>
                  <a:cubicBezTo>
                    <a:pt x="144108" y="28561"/>
                    <a:pt x="148484" y="30173"/>
                    <a:pt x="151248" y="30787"/>
                  </a:cubicBezTo>
                  <a:cubicBezTo>
                    <a:pt x="150481" y="49827"/>
                    <a:pt x="147717" y="54511"/>
                    <a:pt x="139348" y="54511"/>
                  </a:cubicBezTo>
                  <a:lnTo>
                    <a:pt x="127755" y="54511"/>
                  </a:lnTo>
                  <a:cubicBezTo>
                    <a:pt x="118235" y="54511"/>
                    <a:pt x="115471" y="51594"/>
                    <a:pt x="115471" y="40998"/>
                  </a:cubicBezTo>
                  <a:lnTo>
                    <a:pt x="115471" y="10058"/>
                  </a:lnTo>
                  <a:lnTo>
                    <a:pt x="85298" y="10058"/>
                  </a:lnTo>
                  <a:close/>
                  <a:moveTo>
                    <a:pt x="134972" y="65336"/>
                  </a:moveTo>
                  <a:lnTo>
                    <a:pt x="142035" y="68254"/>
                  </a:lnTo>
                  <a:cubicBezTo>
                    <a:pt x="141882" y="69098"/>
                    <a:pt x="141191" y="69559"/>
                    <a:pt x="140730" y="70020"/>
                  </a:cubicBezTo>
                  <a:cubicBezTo>
                    <a:pt x="135279" y="89213"/>
                    <a:pt x="125375" y="104645"/>
                    <a:pt x="112860" y="116622"/>
                  </a:cubicBezTo>
                  <a:cubicBezTo>
                    <a:pt x="123839" y="125144"/>
                    <a:pt x="136738" y="131440"/>
                    <a:pt x="151555" y="135202"/>
                  </a:cubicBezTo>
                  <a:cubicBezTo>
                    <a:pt x="149175" y="137429"/>
                    <a:pt x="146104" y="141805"/>
                    <a:pt x="144492" y="144569"/>
                  </a:cubicBezTo>
                  <a:cubicBezTo>
                    <a:pt x="129214" y="140039"/>
                    <a:pt x="115931" y="133129"/>
                    <a:pt x="104645" y="123763"/>
                  </a:cubicBezTo>
                  <a:cubicBezTo>
                    <a:pt x="92208" y="133436"/>
                    <a:pt x="77851" y="140346"/>
                    <a:pt x="62726" y="144723"/>
                  </a:cubicBezTo>
                  <a:cubicBezTo>
                    <a:pt x="61574" y="141958"/>
                    <a:pt x="59041" y="137429"/>
                    <a:pt x="56737" y="135202"/>
                  </a:cubicBezTo>
                  <a:cubicBezTo>
                    <a:pt x="71094" y="131517"/>
                    <a:pt x="84760" y="125375"/>
                    <a:pt x="96737" y="116469"/>
                  </a:cubicBezTo>
                  <a:cubicBezTo>
                    <a:pt x="86603" y="106027"/>
                    <a:pt x="78542" y="93590"/>
                    <a:pt x="72860" y="79079"/>
                  </a:cubicBezTo>
                  <a:lnTo>
                    <a:pt x="82534" y="76008"/>
                  </a:lnTo>
                  <a:cubicBezTo>
                    <a:pt x="87524" y="88907"/>
                    <a:pt x="95125" y="100192"/>
                    <a:pt x="104799" y="109712"/>
                  </a:cubicBezTo>
                  <a:cubicBezTo>
                    <a:pt x="114473" y="100500"/>
                    <a:pt x="122381" y="89213"/>
                    <a:pt x="127525" y="75701"/>
                  </a:cubicBezTo>
                  <a:lnTo>
                    <a:pt x="63877" y="75701"/>
                  </a:lnTo>
                  <a:lnTo>
                    <a:pt x="63877" y="65720"/>
                  </a:lnTo>
                  <a:lnTo>
                    <a:pt x="133053" y="65720"/>
                  </a:lnTo>
                  <a:lnTo>
                    <a:pt x="134972" y="653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5A6B0D9D-2466-4460-A9F0-B54B24577774}"/>
                </a:ext>
              </a:extLst>
            </p:cNvPr>
            <p:cNvSpPr/>
            <p:nvPr/>
          </p:nvSpPr>
          <p:spPr>
            <a:xfrm>
              <a:off x="1690373" y="4319368"/>
              <a:ext cx="153398" cy="142419"/>
            </a:xfrm>
            <a:custGeom>
              <a:avLst/>
              <a:gdLst>
                <a:gd name="connsiteX0" fmla="*/ 59732 w 153398"/>
                <a:gd name="connsiteY0" fmla="*/ 89598 h 142419"/>
                <a:gd name="connsiteX1" fmla="*/ 61037 w 153398"/>
                <a:gd name="connsiteY1" fmla="*/ 98964 h 142419"/>
                <a:gd name="connsiteX2" fmla="*/ 6910 w 153398"/>
                <a:gd name="connsiteY2" fmla="*/ 115087 h 142419"/>
                <a:gd name="connsiteX3" fmla="*/ 4990 w 153398"/>
                <a:gd name="connsiteY3" fmla="*/ 117697 h 142419"/>
                <a:gd name="connsiteX4" fmla="*/ 0 w 153398"/>
                <a:gd name="connsiteY4" fmla="*/ 105797 h 142419"/>
                <a:gd name="connsiteX5" fmla="*/ 26104 w 153398"/>
                <a:gd name="connsiteY5" fmla="*/ 99041 h 142419"/>
                <a:gd name="connsiteX6" fmla="*/ 26104 w 153398"/>
                <a:gd name="connsiteY6" fmla="*/ 57429 h 142419"/>
                <a:gd name="connsiteX7" fmla="*/ 4837 w 153398"/>
                <a:gd name="connsiteY7" fmla="*/ 57429 h 142419"/>
                <a:gd name="connsiteX8" fmla="*/ 4837 w 153398"/>
                <a:gd name="connsiteY8" fmla="*/ 47448 h 142419"/>
                <a:gd name="connsiteX9" fmla="*/ 26104 w 153398"/>
                <a:gd name="connsiteY9" fmla="*/ 47448 h 142419"/>
                <a:gd name="connsiteX10" fmla="*/ 26104 w 153398"/>
                <a:gd name="connsiteY10" fmla="*/ 11363 h 142419"/>
                <a:gd name="connsiteX11" fmla="*/ 2764 w 153398"/>
                <a:gd name="connsiteY11" fmla="*/ 11363 h 142419"/>
                <a:gd name="connsiteX12" fmla="*/ 2764 w 153398"/>
                <a:gd name="connsiteY12" fmla="*/ 1229 h 142419"/>
                <a:gd name="connsiteX13" fmla="*/ 58734 w 153398"/>
                <a:gd name="connsiteY13" fmla="*/ 1229 h 142419"/>
                <a:gd name="connsiteX14" fmla="*/ 58734 w 153398"/>
                <a:gd name="connsiteY14" fmla="*/ 11363 h 142419"/>
                <a:gd name="connsiteX15" fmla="*/ 36622 w 153398"/>
                <a:gd name="connsiteY15" fmla="*/ 11363 h 142419"/>
                <a:gd name="connsiteX16" fmla="*/ 36622 w 153398"/>
                <a:gd name="connsiteY16" fmla="*/ 47448 h 142419"/>
                <a:gd name="connsiteX17" fmla="*/ 57428 w 153398"/>
                <a:gd name="connsiteY17" fmla="*/ 47448 h 142419"/>
                <a:gd name="connsiteX18" fmla="*/ 57428 w 153398"/>
                <a:gd name="connsiteY18" fmla="*/ 57429 h 142419"/>
                <a:gd name="connsiteX19" fmla="*/ 36622 w 153398"/>
                <a:gd name="connsiteY19" fmla="*/ 57429 h 142419"/>
                <a:gd name="connsiteX20" fmla="*/ 36622 w 153398"/>
                <a:gd name="connsiteY20" fmla="*/ 96123 h 142419"/>
                <a:gd name="connsiteX21" fmla="*/ 59732 w 153398"/>
                <a:gd name="connsiteY21" fmla="*/ 89598 h 142419"/>
                <a:gd name="connsiteX22" fmla="*/ 93513 w 153398"/>
                <a:gd name="connsiteY22" fmla="*/ 95049 h 142419"/>
                <a:gd name="connsiteX23" fmla="*/ 90288 w 153398"/>
                <a:gd name="connsiteY23" fmla="*/ 97122 h 142419"/>
                <a:gd name="connsiteX24" fmla="*/ 46756 w 153398"/>
                <a:gd name="connsiteY24" fmla="*/ 142420 h 142419"/>
                <a:gd name="connsiteX25" fmla="*/ 40461 w 153398"/>
                <a:gd name="connsiteY25" fmla="*/ 133360 h 142419"/>
                <a:gd name="connsiteX26" fmla="*/ 79924 w 153398"/>
                <a:gd name="connsiteY26" fmla="*/ 93513 h 142419"/>
                <a:gd name="connsiteX27" fmla="*/ 93513 w 153398"/>
                <a:gd name="connsiteY27" fmla="*/ 95049 h 142419"/>
                <a:gd name="connsiteX28" fmla="*/ 120154 w 153398"/>
                <a:gd name="connsiteY28" fmla="*/ 127141 h 142419"/>
                <a:gd name="connsiteX29" fmla="*/ 125145 w 153398"/>
                <a:gd name="connsiteY29" fmla="*/ 131824 h 142419"/>
                <a:gd name="connsiteX30" fmla="*/ 139041 w 153398"/>
                <a:gd name="connsiteY30" fmla="*/ 131824 h 142419"/>
                <a:gd name="connsiteX31" fmla="*/ 144031 w 153398"/>
                <a:gd name="connsiteY31" fmla="*/ 112323 h 142419"/>
                <a:gd name="connsiteX32" fmla="*/ 153398 w 153398"/>
                <a:gd name="connsiteY32" fmla="*/ 116546 h 142419"/>
                <a:gd name="connsiteX33" fmla="*/ 140193 w 153398"/>
                <a:gd name="connsiteY33" fmla="*/ 141191 h 142419"/>
                <a:gd name="connsiteX34" fmla="*/ 123609 w 153398"/>
                <a:gd name="connsiteY34" fmla="*/ 141191 h 142419"/>
                <a:gd name="connsiteX35" fmla="*/ 109713 w 153398"/>
                <a:gd name="connsiteY35" fmla="*/ 127141 h 142419"/>
                <a:gd name="connsiteX36" fmla="*/ 109713 w 153398"/>
                <a:gd name="connsiteY36" fmla="*/ 89751 h 142419"/>
                <a:gd name="connsiteX37" fmla="*/ 66488 w 153398"/>
                <a:gd name="connsiteY37" fmla="*/ 89751 h 142419"/>
                <a:gd name="connsiteX38" fmla="*/ 66488 w 153398"/>
                <a:gd name="connsiteY38" fmla="*/ 0 h 142419"/>
                <a:gd name="connsiteX39" fmla="*/ 142726 w 153398"/>
                <a:gd name="connsiteY39" fmla="*/ 0 h 142419"/>
                <a:gd name="connsiteX40" fmla="*/ 142726 w 153398"/>
                <a:gd name="connsiteY40" fmla="*/ 89751 h 142419"/>
                <a:gd name="connsiteX41" fmla="*/ 120154 w 153398"/>
                <a:gd name="connsiteY41" fmla="*/ 89751 h 142419"/>
                <a:gd name="connsiteX42" fmla="*/ 120154 w 153398"/>
                <a:gd name="connsiteY42" fmla="*/ 127141 h 142419"/>
                <a:gd name="connsiteX43" fmla="*/ 76776 w 153398"/>
                <a:gd name="connsiteY43" fmla="*/ 9290 h 142419"/>
                <a:gd name="connsiteX44" fmla="*/ 76776 w 153398"/>
                <a:gd name="connsiteY44" fmla="*/ 26872 h 142419"/>
                <a:gd name="connsiteX45" fmla="*/ 132054 w 153398"/>
                <a:gd name="connsiteY45" fmla="*/ 26872 h 142419"/>
                <a:gd name="connsiteX46" fmla="*/ 132054 w 153398"/>
                <a:gd name="connsiteY46" fmla="*/ 9290 h 142419"/>
                <a:gd name="connsiteX47" fmla="*/ 76776 w 153398"/>
                <a:gd name="connsiteY47" fmla="*/ 9290 h 142419"/>
                <a:gd name="connsiteX48" fmla="*/ 76776 w 153398"/>
                <a:gd name="connsiteY48" fmla="*/ 35701 h 142419"/>
                <a:gd name="connsiteX49" fmla="*/ 76776 w 153398"/>
                <a:gd name="connsiteY49" fmla="*/ 53436 h 142419"/>
                <a:gd name="connsiteX50" fmla="*/ 132054 w 153398"/>
                <a:gd name="connsiteY50" fmla="*/ 53436 h 142419"/>
                <a:gd name="connsiteX51" fmla="*/ 132054 w 153398"/>
                <a:gd name="connsiteY51" fmla="*/ 35701 h 142419"/>
                <a:gd name="connsiteX52" fmla="*/ 76776 w 153398"/>
                <a:gd name="connsiteY52" fmla="*/ 35701 h 142419"/>
                <a:gd name="connsiteX53" fmla="*/ 76776 w 153398"/>
                <a:gd name="connsiteY53" fmla="*/ 62496 h 142419"/>
                <a:gd name="connsiteX54" fmla="*/ 76776 w 153398"/>
                <a:gd name="connsiteY54" fmla="*/ 80385 h 142419"/>
                <a:gd name="connsiteX55" fmla="*/ 132054 w 153398"/>
                <a:gd name="connsiteY55" fmla="*/ 80385 h 142419"/>
                <a:gd name="connsiteX56" fmla="*/ 132054 w 153398"/>
                <a:gd name="connsiteY56" fmla="*/ 62496 h 142419"/>
                <a:gd name="connsiteX57" fmla="*/ 76776 w 153398"/>
                <a:gd name="connsiteY57" fmla="*/ 62496 h 1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3398" h="142419">
                  <a:moveTo>
                    <a:pt x="59732" y="89598"/>
                  </a:moveTo>
                  <a:lnTo>
                    <a:pt x="61037" y="98964"/>
                  </a:lnTo>
                  <a:cubicBezTo>
                    <a:pt x="41229" y="105106"/>
                    <a:pt x="20115" y="111402"/>
                    <a:pt x="6910" y="115087"/>
                  </a:cubicBezTo>
                  <a:cubicBezTo>
                    <a:pt x="6756" y="116392"/>
                    <a:pt x="5912" y="117314"/>
                    <a:pt x="4990" y="117697"/>
                  </a:cubicBezTo>
                  <a:lnTo>
                    <a:pt x="0" y="105797"/>
                  </a:lnTo>
                  <a:cubicBezTo>
                    <a:pt x="7063" y="104032"/>
                    <a:pt x="16123" y="101728"/>
                    <a:pt x="26104" y="99041"/>
                  </a:cubicBezTo>
                  <a:lnTo>
                    <a:pt x="26104" y="57429"/>
                  </a:lnTo>
                  <a:lnTo>
                    <a:pt x="4837" y="57429"/>
                  </a:lnTo>
                  <a:lnTo>
                    <a:pt x="4837" y="47448"/>
                  </a:lnTo>
                  <a:lnTo>
                    <a:pt x="26104" y="47448"/>
                  </a:lnTo>
                  <a:lnTo>
                    <a:pt x="26104" y="11363"/>
                  </a:lnTo>
                  <a:lnTo>
                    <a:pt x="2764" y="11363"/>
                  </a:lnTo>
                  <a:lnTo>
                    <a:pt x="2764" y="1229"/>
                  </a:lnTo>
                  <a:lnTo>
                    <a:pt x="58734" y="1229"/>
                  </a:lnTo>
                  <a:lnTo>
                    <a:pt x="58734" y="11363"/>
                  </a:lnTo>
                  <a:lnTo>
                    <a:pt x="36622" y="11363"/>
                  </a:lnTo>
                  <a:lnTo>
                    <a:pt x="36622" y="47448"/>
                  </a:lnTo>
                  <a:lnTo>
                    <a:pt x="57428" y="47448"/>
                  </a:lnTo>
                  <a:lnTo>
                    <a:pt x="57428" y="57429"/>
                  </a:lnTo>
                  <a:lnTo>
                    <a:pt x="36622" y="57429"/>
                  </a:lnTo>
                  <a:lnTo>
                    <a:pt x="36622" y="96123"/>
                  </a:lnTo>
                  <a:lnTo>
                    <a:pt x="59732" y="89598"/>
                  </a:lnTo>
                  <a:close/>
                  <a:moveTo>
                    <a:pt x="93513" y="95049"/>
                  </a:moveTo>
                  <a:cubicBezTo>
                    <a:pt x="93206" y="96047"/>
                    <a:pt x="92208" y="96968"/>
                    <a:pt x="90288" y="97122"/>
                  </a:cubicBezTo>
                  <a:cubicBezTo>
                    <a:pt x="86296" y="117928"/>
                    <a:pt x="77851" y="133744"/>
                    <a:pt x="46756" y="142420"/>
                  </a:cubicBezTo>
                  <a:cubicBezTo>
                    <a:pt x="45605" y="139809"/>
                    <a:pt x="42534" y="135356"/>
                    <a:pt x="40461" y="133360"/>
                  </a:cubicBezTo>
                  <a:cubicBezTo>
                    <a:pt x="69022" y="126604"/>
                    <a:pt x="77083" y="113398"/>
                    <a:pt x="79924" y="93513"/>
                  </a:cubicBezTo>
                  <a:lnTo>
                    <a:pt x="93513" y="95049"/>
                  </a:lnTo>
                  <a:close/>
                  <a:moveTo>
                    <a:pt x="120154" y="127141"/>
                  </a:moveTo>
                  <a:cubicBezTo>
                    <a:pt x="120154" y="130980"/>
                    <a:pt x="120768" y="131824"/>
                    <a:pt x="125145" y="131824"/>
                  </a:cubicBezTo>
                  <a:lnTo>
                    <a:pt x="139041" y="131824"/>
                  </a:lnTo>
                  <a:cubicBezTo>
                    <a:pt x="142880" y="131824"/>
                    <a:pt x="143724" y="129214"/>
                    <a:pt x="144031" y="112323"/>
                  </a:cubicBezTo>
                  <a:cubicBezTo>
                    <a:pt x="146258" y="114089"/>
                    <a:pt x="150481" y="115855"/>
                    <a:pt x="153398" y="116546"/>
                  </a:cubicBezTo>
                  <a:cubicBezTo>
                    <a:pt x="152400" y="136354"/>
                    <a:pt x="149713" y="141191"/>
                    <a:pt x="140193" y="141191"/>
                  </a:cubicBezTo>
                  <a:lnTo>
                    <a:pt x="123609" y="141191"/>
                  </a:lnTo>
                  <a:cubicBezTo>
                    <a:pt x="112477" y="141191"/>
                    <a:pt x="109713" y="138120"/>
                    <a:pt x="109713" y="127141"/>
                  </a:cubicBezTo>
                  <a:lnTo>
                    <a:pt x="109713" y="89751"/>
                  </a:lnTo>
                  <a:lnTo>
                    <a:pt x="66488" y="89751"/>
                  </a:lnTo>
                  <a:lnTo>
                    <a:pt x="66488" y="0"/>
                  </a:lnTo>
                  <a:lnTo>
                    <a:pt x="142726" y="0"/>
                  </a:lnTo>
                  <a:lnTo>
                    <a:pt x="142726" y="89751"/>
                  </a:lnTo>
                  <a:lnTo>
                    <a:pt x="120154" y="89751"/>
                  </a:lnTo>
                  <a:lnTo>
                    <a:pt x="120154" y="127141"/>
                  </a:lnTo>
                  <a:close/>
                  <a:moveTo>
                    <a:pt x="76776" y="9290"/>
                  </a:moveTo>
                  <a:lnTo>
                    <a:pt x="76776" y="26872"/>
                  </a:lnTo>
                  <a:lnTo>
                    <a:pt x="132054" y="26872"/>
                  </a:lnTo>
                  <a:lnTo>
                    <a:pt x="132054" y="9290"/>
                  </a:lnTo>
                  <a:lnTo>
                    <a:pt x="76776" y="9290"/>
                  </a:lnTo>
                  <a:close/>
                  <a:moveTo>
                    <a:pt x="76776" y="35701"/>
                  </a:moveTo>
                  <a:lnTo>
                    <a:pt x="76776" y="53436"/>
                  </a:lnTo>
                  <a:lnTo>
                    <a:pt x="132054" y="53436"/>
                  </a:lnTo>
                  <a:lnTo>
                    <a:pt x="132054" y="35701"/>
                  </a:lnTo>
                  <a:lnTo>
                    <a:pt x="76776" y="35701"/>
                  </a:lnTo>
                  <a:close/>
                  <a:moveTo>
                    <a:pt x="76776" y="62496"/>
                  </a:moveTo>
                  <a:lnTo>
                    <a:pt x="76776" y="80385"/>
                  </a:lnTo>
                  <a:lnTo>
                    <a:pt x="132054" y="80385"/>
                  </a:lnTo>
                  <a:lnTo>
                    <a:pt x="132054" y="62496"/>
                  </a:lnTo>
                  <a:lnTo>
                    <a:pt x="76776" y="6249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141B956B-C2C8-4563-A2D4-6522F124289B}"/>
                </a:ext>
              </a:extLst>
            </p:cNvPr>
            <p:cNvSpPr/>
            <p:nvPr/>
          </p:nvSpPr>
          <p:spPr>
            <a:xfrm>
              <a:off x="1851986" y="4312152"/>
              <a:ext cx="150557" cy="150787"/>
            </a:xfrm>
            <a:custGeom>
              <a:avLst/>
              <a:gdLst>
                <a:gd name="connsiteX0" fmla="*/ 32706 w 150557"/>
                <a:gd name="connsiteY0" fmla="*/ 94511 h 150787"/>
                <a:gd name="connsiteX1" fmla="*/ 50442 w 150557"/>
                <a:gd name="connsiteY1" fmla="*/ 86449 h 150787"/>
                <a:gd name="connsiteX2" fmla="*/ 52668 w 150557"/>
                <a:gd name="connsiteY2" fmla="*/ 95970 h 150787"/>
                <a:gd name="connsiteX3" fmla="*/ 7063 w 150557"/>
                <a:gd name="connsiteY3" fmla="*/ 117697 h 150787"/>
                <a:gd name="connsiteX4" fmla="*/ 5298 w 150557"/>
                <a:gd name="connsiteY4" fmla="*/ 120461 h 150787"/>
                <a:gd name="connsiteX5" fmla="*/ 0 w 150557"/>
                <a:gd name="connsiteY5" fmla="*/ 108407 h 150787"/>
                <a:gd name="connsiteX6" fmla="*/ 22419 w 150557"/>
                <a:gd name="connsiteY6" fmla="*/ 99041 h 150787"/>
                <a:gd name="connsiteX7" fmla="*/ 22419 w 150557"/>
                <a:gd name="connsiteY7" fmla="*/ 45681 h 150787"/>
                <a:gd name="connsiteX8" fmla="*/ 2764 w 150557"/>
                <a:gd name="connsiteY8" fmla="*/ 45681 h 150787"/>
                <a:gd name="connsiteX9" fmla="*/ 2764 w 150557"/>
                <a:gd name="connsiteY9" fmla="*/ 35163 h 150787"/>
                <a:gd name="connsiteX10" fmla="*/ 22419 w 150557"/>
                <a:gd name="connsiteY10" fmla="*/ 35163 h 150787"/>
                <a:gd name="connsiteX11" fmla="*/ 22419 w 150557"/>
                <a:gd name="connsiteY11" fmla="*/ 0 h 150787"/>
                <a:gd name="connsiteX12" fmla="*/ 35778 w 150557"/>
                <a:gd name="connsiteY12" fmla="*/ 998 h 150787"/>
                <a:gd name="connsiteX13" fmla="*/ 32706 w 150557"/>
                <a:gd name="connsiteY13" fmla="*/ 3071 h 150787"/>
                <a:gd name="connsiteX14" fmla="*/ 32706 w 150557"/>
                <a:gd name="connsiteY14" fmla="*/ 35163 h 150787"/>
                <a:gd name="connsiteX15" fmla="*/ 50902 w 150557"/>
                <a:gd name="connsiteY15" fmla="*/ 35163 h 150787"/>
                <a:gd name="connsiteX16" fmla="*/ 50902 w 150557"/>
                <a:gd name="connsiteY16" fmla="*/ 45681 h 150787"/>
                <a:gd name="connsiteX17" fmla="*/ 32706 w 150557"/>
                <a:gd name="connsiteY17" fmla="*/ 45681 h 150787"/>
                <a:gd name="connsiteX18" fmla="*/ 32706 w 150557"/>
                <a:gd name="connsiteY18" fmla="*/ 94511 h 150787"/>
                <a:gd name="connsiteX19" fmla="*/ 150557 w 150557"/>
                <a:gd name="connsiteY19" fmla="*/ 76776 h 150787"/>
                <a:gd name="connsiteX20" fmla="*/ 82534 w 150557"/>
                <a:gd name="connsiteY20" fmla="*/ 76776 h 150787"/>
                <a:gd name="connsiteX21" fmla="*/ 75087 w 150557"/>
                <a:gd name="connsiteY21" fmla="*/ 89060 h 150787"/>
                <a:gd name="connsiteX22" fmla="*/ 138734 w 150557"/>
                <a:gd name="connsiteY22" fmla="*/ 89060 h 150787"/>
                <a:gd name="connsiteX23" fmla="*/ 140960 w 150557"/>
                <a:gd name="connsiteY23" fmla="*/ 88906 h 150787"/>
                <a:gd name="connsiteX24" fmla="*/ 146949 w 150557"/>
                <a:gd name="connsiteY24" fmla="*/ 89904 h 150787"/>
                <a:gd name="connsiteX25" fmla="*/ 146335 w 150557"/>
                <a:gd name="connsiteY25" fmla="*/ 93129 h 150787"/>
                <a:gd name="connsiteX26" fmla="*/ 136661 w 150557"/>
                <a:gd name="connsiteY26" fmla="*/ 145490 h 150787"/>
                <a:gd name="connsiteX27" fmla="*/ 120384 w 150557"/>
                <a:gd name="connsiteY27" fmla="*/ 149559 h 150787"/>
                <a:gd name="connsiteX28" fmla="*/ 111171 w 150557"/>
                <a:gd name="connsiteY28" fmla="*/ 149252 h 150787"/>
                <a:gd name="connsiteX29" fmla="*/ 108791 w 150557"/>
                <a:gd name="connsiteY29" fmla="*/ 140192 h 150787"/>
                <a:gd name="connsiteX30" fmla="*/ 123148 w 150557"/>
                <a:gd name="connsiteY30" fmla="*/ 140807 h 150787"/>
                <a:gd name="connsiteX31" fmla="*/ 128139 w 150557"/>
                <a:gd name="connsiteY31" fmla="*/ 139194 h 150787"/>
                <a:gd name="connsiteX32" fmla="*/ 135740 w 150557"/>
                <a:gd name="connsiteY32" fmla="*/ 98273 h 150787"/>
                <a:gd name="connsiteX33" fmla="*/ 121229 w 150557"/>
                <a:gd name="connsiteY33" fmla="*/ 98273 h 150787"/>
                <a:gd name="connsiteX34" fmla="*/ 89444 w 150557"/>
                <a:gd name="connsiteY34" fmla="*/ 150787 h 150787"/>
                <a:gd name="connsiteX35" fmla="*/ 81229 w 150557"/>
                <a:gd name="connsiteY35" fmla="*/ 144492 h 150787"/>
                <a:gd name="connsiteX36" fmla="*/ 112169 w 150557"/>
                <a:gd name="connsiteY36" fmla="*/ 98196 h 150787"/>
                <a:gd name="connsiteX37" fmla="*/ 95049 w 150557"/>
                <a:gd name="connsiteY37" fmla="*/ 98196 h 150787"/>
                <a:gd name="connsiteX38" fmla="*/ 55739 w 150557"/>
                <a:gd name="connsiteY38" fmla="*/ 143801 h 150787"/>
                <a:gd name="connsiteX39" fmla="*/ 48292 w 150557"/>
                <a:gd name="connsiteY39" fmla="*/ 136891 h 150787"/>
                <a:gd name="connsiteX40" fmla="*/ 85221 w 150557"/>
                <a:gd name="connsiteY40" fmla="*/ 98196 h 150787"/>
                <a:gd name="connsiteX41" fmla="*/ 67793 w 150557"/>
                <a:gd name="connsiteY41" fmla="*/ 98196 h 150787"/>
                <a:gd name="connsiteX42" fmla="*/ 45067 w 150557"/>
                <a:gd name="connsiteY42" fmla="*/ 118158 h 150787"/>
                <a:gd name="connsiteX43" fmla="*/ 38158 w 150557"/>
                <a:gd name="connsiteY43" fmla="*/ 111709 h 150787"/>
                <a:gd name="connsiteX44" fmla="*/ 71402 w 150557"/>
                <a:gd name="connsiteY44" fmla="*/ 76699 h 150787"/>
                <a:gd name="connsiteX45" fmla="*/ 47371 w 150557"/>
                <a:gd name="connsiteY45" fmla="*/ 76699 h 150787"/>
                <a:gd name="connsiteX46" fmla="*/ 47371 w 150557"/>
                <a:gd name="connsiteY46" fmla="*/ 67179 h 150787"/>
                <a:gd name="connsiteX47" fmla="*/ 150557 w 150557"/>
                <a:gd name="connsiteY47" fmla="*/ 67179 h 150787"/>
                <a:gd name="connsiteX48" fmla="*/ 150557 w 150557"/>
                <a:gd name="connsiteY48" fmla="*/ 76776 h 150787"/>
                <a:gd name="connsiteX49" fmla="*/ 138811 w 150557"/>
                <a:gd name="connsiteY49" fmla="*/ 4913 h 150787"/>
                <a:gd name="connsiteX50" fmla="*/ 138811 w 150557"/>
                <a:gd name="connsiteY50" fmla="*/ 57505 h 150787"/>
                <a:gd name="connsiteX51" fmla="*/ 64185 w 150557"/>
                <a:gd name="connsiteY51" fmla="*/ 57505 h 150787"/>
                <a:gd name="connsiteX52" fmla="*/ 64185 w 150557"/>
                <a:gd name="connsiteY52" fmla="*/ 4913 h 150787"/>
                <a:gd name="connsiteX53" fmla="*/ 138811 w 150557"/>
                <a:gd name="connsiteY53" fmla="*/ 4913 h 150787"/>
                <a:gd name="connsiteX54" fmla="*/ 128600 w 150557"/>
                <a:gd name="connsiteY54" fmla="*/ 27025 h 150787"/>
                <a:gd name="connsiteX55" fmla="*/ 128600 w 150557"/>
                <a:gd name="connsiteY55" fmla="*/ 13128 h 150787"/>
                <a:gd name="connsiteX56" fmla="*/ 73935 w 150557"/>
                <a:gd name="connsiteY56" fmla="*/ 13128 h 150787"/>
                <a:gd name="connsiteX57" fmla="*/ 73935 w 150557"/>
                <a:gd name="connsiteY57" fmla="*/ 27025 h 150787"/>
                <a:gd name="connsiteX58" fmla="*/ 128600 w 150557"/>
                <a:gd name="connsiteY58" fmla="*/ 27025 h 150787"/>
                <a:gd name="connsiteX59" fmla="*/ 128600 w 150557"/>
                <a:gd name="connsiteY59" fmla="*/ 49059 h 150787"/>
                <a:gd name="connsiteX60" fmla="*/ 128600 w 150557"/>
                <a:gd name="connsiteY60" fmla="*/ 35010 h 150787"/>
                <a:gd name="connsiteX61" fmla="*/ 73935 w 150557"/>
                <a:gd name="connsiteY61" fmla="*/ 35010 h 150787"/>
                <a:gd name="connsiteX62" fmla="*/ 73935 w 150557"/>
                <a:gd name="connsiteY62" fmla="*/ 49059 h 150787"/>
                <a:gd name="connsiteX63" fmla="*/ 128600 w 150557"/>
                <a:gd name="connsiteY63" fmla="*/ 4905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787">
                  <a:moveTo>
                    <a:pt x="32706" y="94511"/>
                  </a:moveTo>
                  <a:lnTo>
                    <a:pt x="50442" y="86449"/>
                  </a:lnTo>
                  <a:cubicBezTo>
                    <a:pt x="50749" y="87447"/>
                    <a:pt x="51056" y="88369"/>
                    <a:pt x="52668" y="95970"/>
                  </a:cubicBezTo>
                  <a:cubicBezTo>
                    <a:pt x="36085" y="104031"/>
                    <a:pt x="18349" y="112553"/>
                    <a:pt x="7063" y="117697"/>
                  </a:cubicBezTo>
                  <a:cubicBezTo>
                    <a:pt x="7063" y="119003"/>
                    <a:pt x="6296" y="119924"/>
                    <a:pt x="5298" y="120461"/>
                  </a:cubicBezTo>
                  <a:lnTo>
                    <a:pt x="0" y="108407"/>
                  </a:lnTo>
                  <a:cubicBezTo>
                    <a:pt x="6142" y="105951"/>
                    <a:pt x="13896" y="102726"/>
                    <a:pt x="22419" y="99041"/>
                  </a:cubicBezTo>
                  <a:lnTo>
                    <a:pt x="22419" y="45681"/>
                  </a:lnTo>
                  <a:lnTo>
                    <a:pt x="2764" y="45681"/>
                  </a:lnTo>
                  <a:lnTo>
                    <a:pt x="2764" y="35163"/>
                  </a:lnTo>
                  <a:lnTo>
                    <a:pt x="22419" y="35163"/>
                  </a:lnTo>
                  <a:lnTo>
                    <a:pt x="22419" y="0"/>
                  </a:lnTo>
                  <a:lnTo>
                    <a:pt x="35778" y="998"/>
                  </a:lnTo>
                  <a:cubicBezTo>
                    <a:pt x="35624" y="2149"/>
                    <a:pt x="34779" y="2764"/>
                    <a:pt x="32706" y="3071"/>
                  </a:cubicBezTo>
                  <a:lnTo>
                    <a:pt x="32706" y="35163"/>
                  </a:lnTo>
                  <a:lnTo>
                    <a:pt x="50902" y="35163"/>
                  </a:lnTo>
                  <a:lnTo>
                    <a:pt x="50902" y="45681"/>
                  </a:lnTo>
                  <a:lnTo>
                    <a:pt x="32706" y="45681"/>
                  </a:lnTo>
                  <a:lnTo>
                    <a:pt x="32706" y="94511"/>
                  </a:lnTo>
                  <a:close/>
                  <a:moveTo>
                    <a:pt x="150557" y="76776"/>
                  </a:moveTo>
                  <a:lnTo>
                    <a:pt x="82534" y="76776"/>
                  </a:lnTo>
                  <a:cubicBezTo>
                    <a:pt x="80461" y="80922"/>
                    <a:pt x="77851" y="84990"/>
                    <a:pt x="75087" y="89060"/>
                  </a:cubicBezTo>
                  <a:lnTo>
                    <a:pt x="138734" y="89060"/>
                  </a:lnTo>
                  <a:lnTo>
                    <a:pt x="140960" y="88906"/>
                  </a:lnTo>
                  <a:lnTo>
                    <a:pt x="146949" y="89904"/>
                  </a:lnTo>
                  <a:lnTo>
                    <a:pt x="146335" y="93129"/>
                  </a:lnTo>
                  <a:cubicBezTo>
                    <a:pt x="143571" y="128138"/>
                    <a:pt x="141037" y="140807"/>
                    <a:pt x="136661" y="145490"/>
                  </a:cubicBezTo>
                  <a:cubicBezTo>
                    <a:pt x="132822" y="149559"/>
                    <a:pt x="128753" y="149559"/>
                    <a:pt x="120384" y="149559"/>
                  </a:cubicBezTo>
                  <a:cubicBezTo>
                    <a:pt x="117621" y="149559"/>
                    <a:pt x="114396" y="149405"/>
                    <a:pt x="111171" y="149252"/>
                  </a:cubicBezTo>
                  <a:cubicBezTo>
                    <a:pt x="111018" y="146488"/>
                    <a:pt x="110173" y="142649"/>
                    <a:pt x="108791" y="140192"/>
                  </a:cubicBezTo>
                  <a:cubicBezTo>
                    <a:pt x="115087" y="140807"/>
                    <a:pt x="120692" y="140807"/>
                    <a:pt x="123148" y="140807"/>
                  </a:cubicBezTo>
                  <a:cubicBezTo>
                    <a:pt x="125605" y="140807"/>
                    <a:pt x="126834" y="140653"/>
                    <a:pt x="128139" y="139194"/>
                  </a:cubicBezTo>
                  <a:cubicBezTo>
                    <a:pt x="131056" y="136123"/>
                    <a:pt x="133436" y="125298"/>
                    <a:pt x="135740" y="98273"/>
                  </a:cubicBezTo>
                  <a:lnTo>
                    <a:pt x="121229" y="98273"/>
                  </a:lnTo>
                  <a:cubicBezTo>
                    <a:pt x="115087" y="118234"/>
                    <a:pt x="102880" y="139885"/>
                    <a:pt x="89444" y="150787"/>
                  </a:cubicBezTo>
                  <a:cubicBezTo>
                    <a:pt x="87371" y="148715"/>
                    <a:pt x="84146" y="145950"/>
                    <a:pt x="81229" y="144492"/>
                  </a:cubicBezTo>
                  <a:cubicBezTo>
                    <a:pt x="94281" y="135125"/>
                    <a:pt x="105874" y="116469"/>
                    <a:pt x="112169" y="98196"/>
                  </a:cubicBezTo>
                  <a:lnTo>
                    <a:pt x="95049" y="98196"/>
                  </a:lnTo>
                  <a:cubicBezTo>
                    <a:pt x="86526" y="115624"/>
                    <a:pt x="70710" y="133973"/>
                    <a:pt x="55739" y="143801"/>
                  </a:cubicBezTo>
                  <a:cubicBezTo>
                    <a:pt x="53973" y="141574"/>
                    <a:pt x="50902" y="138657"/>
                    <a:pt x="48292" y="136891"/>
                  </a:cubicBezTo>
                  <a:cubicBezTo>
                    <a:pt x="62035" y="129137"/>
                    <a:pt x="76469" y="113705"/>
                    <a:pt x="85221" y="98196"/>
                  </a:cubicBezTo>
                  <a:lnTo>
                    <a:pt x="67793" y="98196"/>
                  </a:lnTo>
                  <a:cubicBezTo>
                    <a:pt x="61037" y="106104"/>
                    <a:pt x="53129" y="113014"/>
                    <a:pt x="45067" y="118158"/>
                  </a:cubicBezTo>
                  <a:cubicBezTo>
                    <a:pt x="43455" y="116392"/>
                    <a:pt x="40231" y="113321"/>
                    <a:pt x="38158" y="111709"/>
                  </a:cubicBezTo>
                  <a:cubicBezTo>
                    <a:pt x="50902" y="103954"/>
                    <a:pt x="63494" y="91209"/>
                    <a:pt x="71402" y="76699"/>
                  </a:cubicBezTo>
                  <a:lnTo>
                    <a:pt x="47371" y="76699"/>
                  </a:lnTo>
                  <a:lnTo>
                    <a:pt x="47371" y="67179"/>
                  </a:lnTo>
                  <a:lnTo>
                    <a:pt x="150557" y="67179"/>
                  </a:lnTo>
                  <a:lnTo>
                    <a:pt x="150557" y="76776"/>
                  </a:lnTo>
                  <a:close/>
                  <a:moveTo>
                    <a:pt x="138811" y="4913"/>
                  </a:moveTo>
                  <a:lnTo>
                    <a:pt x="138811" y="57505"/>
                  </a:lnTo>
                  <a:lnTo>
                    <a:pt x="64185" y="57505"/>
                  </a:lnTo>
                  <a:lnTo>
                    <a:pt x="64185" y="4913"/>
                  </a:lnTo>
                  <a:lnTo>
                    <a:pt x="138811" y="4913"/>
                  </a:lnTo>
                  <a:close/>
                  <a:moveTo>
                    <a:pt x="128600" y="27025"/>
                  </a:moveTo>
                  <a:lnTo>
                    <a:pt x="128600" y="13128"/>
                  </a:lnTo>
                  <a:lnTo>
                    <a:pt x="73935" y="13128"/>
                  </a:lnTo>
                  <a:lnTo>
                    <a:pt x="73935" y="27025"/>
                  </a:lnTo>
                  <a:lnTo>
                    <a:pt x="128600" y="27025"/>
                  </a:lnTo>
                  <a:close/>
                  <a:moveTo>
                    <a:pt x="128600" y="49059"/>
                  </a:moveTo>
                  <a:lnTo>
                    <a:pt x="128600" y="35010"/>
                  </a:lnTo>
                  <a:lnTo>
                    <a:pt x="73935" y="35010"/>
                  </a:lnTo>
                  <a:lnTo>
                    <a:pt x="73935" y="49059"/>
                  </a:lnTo>
                  <a:lnTo>
                    <a:pt x="128600" y="490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9494A345-328A-4709-85E5-FF7CF704CE11}"/>
                </a:ext>
              </a:extLst>
            </p:cNvPr>
            <p:cNvSpPr/>
            <p:nvPr/>
          </p:nvSpPr>
          <p:spPr>
            <a:xfrm>
              <a:off x="2019204" y="4327737"/>
              <a:ext cx="139271" cy="126910"/>
            </a:xfrm>
            <a:custGeom>
              <a:avLst/>
              <a:gdLst>
                <a:gd name="connsiteX0" fmla="*/ 79079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1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079 w 139271"/>
                <a:gd name="connsiteY11" fmla="*/ 13666 h 126910"/>
                <a:gd name="connsiteX12" fmla="*/ 63647 w 139271"/>
                <a:gd name="connsiteY12" fmla="*/ 11593 h 126910"/>
                <a:gd name="connsiteX13" fmla="*/ 10902 w 139271"/>
                <a:gd name="connsiteY13" fmla="*/ 70788 h 126910"/>
                <a:gd name="connsiteX14" fmla="*/ 26027 w 139271"/>
                <a:gd name="connsiteY14" fmla="*/ 98810 h 126910"/>
                <a:gd name="connsiteX15" fmla="*/ 63647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079" y="13666"/>
                  </a:moveTo>
                  <a:cubicBezTo>
                    <a:pt x="78465" y="15125"/>
                    <a:pt x="77160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400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1"/>
                  </a:cubicBezTo>
                  <a:cubicBezTo>
                    <a:pt x="76546" y="124300"/>
                    <a:pt x="73781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079" y="13666"/>
                  </a:lnTo>
                  <a:close/>
                  <a:moveTo>
                    <a:pt x="63647" y="11593"/>
                  </a:moveTo>
                  <a:cubicBezTo>
                    <a:pt x="31094" y="15586"/>
                    <a:pt x="10902" y="42534"/>
                    <a:pt x="10902" y="70788"/>
                  </a:cubicBezTo>
                  <a:cubicBezTo>
                    <a:pt x="10902" y="88062"/>
                    <a:pt x="18350" y="98810"/>
                    <a:pt x="26027" y="98810"/>
                  </a:cubicBezTo>
                  <a:cubicBezTo>
                    <a:pt x="45605" y="98810"/>
                    <a:pt x="59578" y="55739"/>
                    <a:pt x="63647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5637DDA3-B6FC-48CC-929A-582CEE63E449}"/>
                </a:ext>
              </a:extLst>
            </p:cNvPr>
            <p:cNvSpPr/>
            <p:nvPr/>
          </p:nvSpPr>
          <p:spPr>
            <a:xfrm>
              <a:off x="2174521" y="4312305"/>
              <a:ext cx="150787" cy="149022"/>
            </a:xfrm>
            <a:custGeom>
              <a:avLst/>
              <a:gdLst>
                <a:gd name="connsiteX0" fmla="*/ 33474 w 150787"/>
                <a:gd name="connsiteY0" fmla="*/ 64261 h 149022"/>
                <a:gd name="connsiteX1" fmla="*/ 33474 w 150787"/>
                <a:gd name="connsiteY1" fmla="*/ 117314 h 149022"/>
                <a:gd name="connsiteX2" fmla="*/ 99885 w 150787"/>
                <a:gd name="connsiteY2" fmla="*/ 136508 h 149022"/>
                <a:gd name="connsiteX3" fmla="*/ 150788 w 150787"/>
                <a:gd name="connsiteY3" fmla="*/ 135356 h 149022"/>
                <a:gd name="connsiteX4" fmla="*/ 147409 w 150787"/>
                <a:gd name="connsiteY4" fmla="*/ 145951 h 149022"/>
                <a:gd name="connsiteX5" fmla="*/ 102572 w 150787"/>
                <a:gd name="connsiteY5" fmla="*/ 146565 h 149022"/>
                <a:gd name="connsiteX6" fmla="*/ 28868 w 150787"/>
                <a:gd name="connsiteY6" fmla="*/ 126603 h 149022"/>
                <a:gd name="connsiteX7" fmla="*/ 7601 w 150787"/>
                <a:gd name="connsiteY7" fmla="*/ 146412 h 149022"/>
                <a:gd name="connsiteX8" fmla="*/ 6295 w 150787"/>
                <a:gd name="connsiteY8" fmla="*/ 149022 h 149022"/>
                <a:gd name="connsiteX9" fmla="*/ 0 w 150787"/>
                <a:gd name="connsiteY9" fmla="*/ 137582 h 149022"/>
                <a:gd name="connsiteX10" fmla="*/ 22879 w 150787"/>
                <a:gd name="connsiteY10" fmla="*/ 118388 h 149022"/>
                <a:gd name="connsiteX11" fmla="*/ 22879 w 150787"/>
                <a:gd name="connsiteY11" fmla="*/ 74549 h 149022"/>
                <a:gd name="connsiteX12" fmla="*/ 1612 w 150787"/>
                <a:gd name="connsiteY12" fmla="*/ 74549 h 149022"/>
                <a:gd name="connsiteX13" fmla="*/ 1612 w 150787"/>
                <a:gd name="connsiteY13" fmla="*/ 64261 h 149022"/>
                <a:gd name="connsiteX14" fmla="*/ 33474 w 150787"/>
                <a:gd name="connsiteY14" fmla="*/ 64261 h 149022"/>
                <a:gd name="connsiteX15" fmla="*/ 11823 w 150787"/>
                <a:gd name="connsiteY15" fmla="*/ 3762 h 149022"/>
                <a:gd name="connsiteX16" fmla="*/ 38388 w 150787"/>
                <a:gd name="connsiteY16" fmla="*/ 30710 h 149022"/>
                <a:gd name="connsiteX17" fmla="*/ 29482 w 150787"/>
                <a:gd name="connsiteY17" fmla="*/ 37467 h 149022"/>
                <a:gd name="connsiteX18" fmla="*/ 3378 w 150787"/>
                <a:gd name="connsiteY18" fmla="*/ 9751 h 149022"/>
                <a:gd name="connsiteX19" fmla="*/ 11823 w 150787"/>
                <a:gd name="connsiteY19" fmla="*/ 3762 h 149022"/>
                <a:gd name="connsiteX20" fmla="*/ 88062 w 150787"/>
                <a:gd name="connsiteY20" fmla="*/ 129214 h 149022"/>
                <a:gd name="connsiteX21" fmla="*/ 88062 w 150787"/>
                <a:gd name="connsiteY21" fmla="*/ 96968 h 149022"/>
                <a:gd name="connsiteX22" fmla="*/ 47294 w 150787"/>
                <a:gd name="connsiteY22" fmla="*/ 120538 h 149022"/>
                <a:gd name="connsiteX23" fmla="*/ 41305 w 150787"/>
                <a:gd name="connsiteY23" fmla="*/ 112630 h 149022"/>
                <a:gd name="connsiteX24" fmla="*/ 85298 w 150787"/>
                <a:gd name="connsiteY24" fmla="*/ 86373 h 149022"/>
                <a:gd name="connsiteX25" fmla="*/ 55969 w 150787"/>
                <a:gd name="connsiteY25" fmla="*/ 86373 h 149022"/>
                <a:gd name="connsiteX26" fmla="*/ 55969 w 150787"/>
                <a:gd name="connsiteY26" fmla="*/ 52515 h 149022"/>
                <a:gd name="connsiteX27" fmla="*/ 132515 w 150787"/>
                <a:gd name="connsiteY27" fmla="*/ 52515 h 149022"/>
                <a:gd name="connsiteX28" fmla="*/ 132515 w 150787"/>
                <a:gd name="connsiteY28" fmla="*/ 86373 h 149022"/>
                <a:gd name="connsiteX29" fmla="*/ 100269 w 150787"/>
                <a:gd name="connsiteY29" fmla="*/ 86373 h 149022"/>
                <a:gd name="connsiteX30" fmla="*/ 100730 w 150787"/>
                <a:gd name="connsiteY30" fmla="*/ 86527 h 149022"/>
                <a:gd name="connsiteX31" fmla="*/ 98657 w 150787"/>
                <a:gd name="connsiteY31" fmla="*/ 87832 h 149022"/>
                <a:gd name="connsiteX32" fmla="*/ 112707 w 150787"/>
                <a:gd name="connsiteY32" fmla="*/ 102496 h 149022"/>
                <a:gd name="connsiteX33" fmla="*/ 136584 w 150787"/>
                <a:gd name="connsiteY33" fmla="*/ 85221 h 149022"/>
                <a:gd name="connsiteX34" fmla="*/ 146411 w 150787"/>
                <a:gd name="connsiteY34" fmla="*/ 91517 h 149022"/>
                <a:gd name="connsiteX35" fmla="*/ 143187 w 150787"/>
                <a:gd name="connsiteY35" fmla="*/ 92515 h 149022"/>
                <a:gd name="connsiteX36" fmla="*/ 119617 w 150787"/>
                <a:gd name="connsiteY36" fmla="*/ 107179 h 149022"/>
                <a:gd name="connsiteX37" fmla="*/ 147486 w 150787"/>
                <a:gd name="connsiteY37" fmla="*/ 119079 h 149022"/>
                <a:gd name="connsiteX38" fmla="*/ 140883 w 150787"/>
                <a:gd name="connsiteY38" fmla="*/ 127448 h 149022"/>
                <a:gd name="connsiteX39" fmla="*/ 98350 w 150787"/>
                <a:gd name="connsiteY39" fmla="*/ 101037 h 149022"/>
                <a:gd name="connsiteX40" fmla="*/ 98350 w 150787"/>
                <a:gd name="connsiteY40" fmla="*/ 129214 h 149022"/>
                <a:gd name="connsiteX41" fmla="*/ 88062 w 150787"/>
                <a:gd name="connsiteY41" fmla="*/ 129214 h 149022"/>
                <a:gd name="connsiteX42" fmla="*/ 147256 w 150787"/>
                <a:gd name="connsiteY42" fmla="*/ 34780 h 149022"/>
                <a:gd name="connsiteX43" fmla="*/ 147256 w 150787"/>
                <a:gd name="connsiteY43" fmla="*/ 43302 h 149022"/>
                <a:gd name="connsiteX44" fmla="*/ 41843 w 150787"/>
                <a:gd name="connsiteY44" fmla="*/ 43302 h 149022"/>
                <a:gd name="connsiteX45" fmla="*/ 41843 w 150787"/>
                <a:gd name="connsiteY45" fmla="*/ 34780 h 149022"/>
                <a:gd name="connsiteX46" fmla="*/ 88446 w 150787"/>
                <a:gd name="connsiteY46" fmla="*/ 34780 h 149022"/>
                <a:gd name="connsiteX47" fmla="*/ 88446 w 150787"/>
                <a:gd name="connsiteY47" fmla="*/ 22342 h 149022"/>
                <a:gd name="connsiteX48" fmla="*/ 50902 w 150787"/>
                <a:gd name="connsiteY48" fmla="*/ 22342 h 149022"/>
                <a:gd name="connsiteX49" fmla="*/ 50902 w 150787"/>
                <a:gd name="connsiteY49" fmla="*/ 13820 h 149022"/>
                <a:gd name="connsiteX50" fmla="*/ 88446 w 150787"/>
                <a:gd name="connsiteY50" fmla="*/ 13820 h 149022"/>
                <a:gd name="connsiteX51" fmla="*/ 88446 w 150787"/>
                <a:gd name="connsiteY51" fmla="*/ 0 h 149022"/>
                <a:gd name="connsiteX52" fmla="*/ 102112 w 150787"/>
                <a:gd name="connsiteY52" fmla="*/ 768 h 149022"/>
                <a:gd name="connsiteX53" fmla="*/ 98887 w 150787"/>
                <a:gd name="connsiteY53" fmla="*/ 2994 h 149022"/>
                <a:gd name="connsiteX54" fmla="*/ 98887 w 150787"/>
                <a:gd name="connsiteY54" fmla="*/ 13820 h 149022"/>
                <a:gd name="connsiteX55" fmla="*/ 137275 w 150787"/>
                <a:gd name="connsiteY55" fmla="*/ 13820 h 149022"/>
                <a:gd name="connsiteX56" fmla="*/ 137275 w 150787"/>
                <a:gd name="connsiteY56" fmla="*/ 22342 h 149022"/>
                <a:gd name="connsiteX57" fmla="*/ 98887 w 150787"/>
                <a:gd name="connsiteY57" fmla="*/ 22342 h 149022"/>
                <a:gd name="connsiteX58" fmla="*/ 98887 w 150787"/>
                <a:gd name="connsiteY58" fmla="*/ 34780 h 149022"/>
                <a:gd name="connsiteX59" fmla="*/ 147256 w 150787"/>
                <a:gd name="connsiteY59" fmla="*/ 34780 h 149022"/>
                <a:gd name="connsiteX60" fmla="*/ 66181 w 150787"/>
                <a:gd name="connsiteY60" fmla="*/ 60192 h 149022"/>
                <a:gd name="connsiteX61" fmla="*/ 66181 w 150787"/>
                <a:gd name="connsiteY61" fmla="*/ 78388 h 149022"/>
                <a:gd name="connsiteX62" fmla="*/ 121920 w 150787"/>
                <a:gd name="connsiteY62" fmla="*/ 78388 h 149022"/>
                <a:gd name="connsiteX63" fmla="*/ 121920 w 150787"/>
                <a:gd name="connsiteY63" fmla="*/ 60192 h 149022"/>
                <a:gd name="connsiteX64" fmla="*/ 66181 w 150787"/>
                <a:gd name="connsiteY64" fmla="*/ 60192 h 14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0787" h="149022">
                  <a:moveTo>
                    <a:pt x="33474" y="64261"/>
                  </a:moveTo>
                  <a:lnTo>
                    <a:pt x="33474" y="117314"/>
                  </a:lnTo>
                  <a:cubicBezTo>
                    <a:pt x="46065" y="136508"/>
                    <a:pt x="69559" y="136508"/>
                    <a:pt x="99885" y="136508"/>
                  </a:cubicBezTo>
                  <a:cubicBezTo>
                    <a:pt x="117620" y="136508"/>
                    <a:pt x="138273" y="136200"/>
                    <a:pt x="150788" y="135356"/>
                  </a:cubicBezTo>
                  <a:cubicBezTo>
                    <a:pt x="149483" y="137736"/>
                    <a:pt x="147717" y="142726"/>
                    <a:pt x="147409" y="145951"/>
                  </a:cubicBezTo>
                  <a:cubicBezTo>
                    <a:pt x="136277" y="146258"/>
                    <a:pt x="118542" y="146565"/>
                    <a:pt x="102572" y="146565"/>
                  </a:cubicBezTo>
                  <a:cubicBezTo>
                    <a:pt x="67102" y="146565"/>
                    <a:pt x="44837" y="146565"/>
                    <a:pt x="28868" y="126603"/>
                  </a:cubicBezTo>
                  <a:cubicBezTo>
                    <a:pt x="21420" y="133897"/>
                    <a:pt x="13896" y="140960"/>
                    <a:pt x="7601" y="146412"/>
                  </a:cubicBezTo>
                  <a:cubicBezTo>
                    <a:pt x="7754" y="147717"/>
                    <a:pt x="7447" y="148331"/>
                    <a:pt x="6295" y="149022"/>
                  </a:cubicBezTo>
                  <a:lnTo>
                    <a:pt x="0" y="137582"/>
                  </a:lnTo>
                  <a:cubicBezTo>
                    <a:pt x="6910" y="132438"/>
                    <a:pt x="15278" y="125298"/>
                    <a:pt x="22879" y="118388"/>
                  </a:cubicBezTo>
                  <a:lnTo>
                    <a:pt x="22879" y="74549"/>
                  </a:lnTo>
                  <a:lnTo>
                    <a:pt x="1612" y="74549"/>
                  </a:lnTo>
                  <a:lnTo>
                    <a:pt x="1612" y="64261"/>
                  </a:lnTo>
                  <a:lnTo>
                    <a:pt x="33474" y="64261"/>
                  </a:lnTo>
                  <a:close/>
                  <a:moveTo>
                    <a:pt x="11823" y="3762"/>
                  </a:moveTo>
                  <a:cubicBezTo>
                    <a:pt x="21958" y="11363"/>
                    <a:pt x="33397" y="22649"/>
                    <a:pt x="38388" y="30710"/>
                  </a:cubicBezTo>
                  <a:lnTo>
                    <a:pt x="29482" y="37467"/>
                  </a:lnTo>
                  <a:cubicBezTo>
                    <a:pt x="24798" y="29252"/>
                    <a:pt x="13512" y="17658"/>
                    <a:pt x="3378" y="9751"/>
                  </a:cubicBezTo>
                  <a:lnTo>
                    <a:pt x="11823" y="3762"/>
                  </a:lnTo>
                  <a:close/>
                  <a:moveTo>
                    <a:pt x="88062" y="129214"/>
                  </a:moveTo>
                  <a:lnTo>
                    <a:pt x="88062" y="96968"/>
                  </a:lnTo>
                  <a:cubicBezTo>
                    <a:pt x="76776" y="106795"/>
                    <a:pt x="61651" y="115011"/>
                    <a:pt x="47294" y="120538"/>
                  </a:cubicBezTo>
                  <a:cubicBezTo>
                    <a:pt x="45989" y="118619"/>
                    <a:pt x="43071" y="114549"/>
                    <a:pt x="41305" y="112630"/>
                  </a:cubicBezTo>
                  <a:cubicBezTo>
                    <a:pt x="57121" y="107179"/>
                    <a:pt x="74319" y="97812"/>
                    <a:pt x="85298" y="86373"/>
                  </a:cubicBezTo>
                  <a:lnTo>
                    <a:pt x="55969" y="86373"/>
                  </a:lnTo>
                  <a:lnTo>
                    <a:pt x="55969" y="52515"/>
                  </a:lnTo>
                  <a:lnTo>
                    <a:pt x="132515" y="52515"/>
                  </a:lnTo>
                  <a:lnTo>
                    <a:pt x="132515" y="86373"/>
                  </a:lnTo>
                  <a:lnTo>
                    <a:pt x="100269" y="86373"/>
                  </a:lnTo>
                  <a:lnTo>
                    <a:pt x="100730" y="86527"/>
                  </a:lnTo>
                  <a:cubicBezTo>
                    <a:pt x="100423" y="87141"/>
                    <a:pt x="99732" y="87678"/>
                    <a:pt x="98657" y="87832"/>
                  </a:cubicBezTo>
                  <a:cubicBezTo>
                    <a:pt x="102342" y="93129"/>
                    <a:pt x="107026" y="97966"/>
                    <a:pt x="112707" y="102496"/>
                  </a:cubicBezTo>
                  <a:cubicBezTo>
                    <a:pt x="120768" y="97659"/>
                    <a:pt x="130749" y="90365"/>
                    <a:pt x="136584" y="85221"/>
                  </a:cubicBezTo>
                  <a:lnTo>
                    <a:pt x="146411" y="91517"/>
                  </a:lnTo>
                  <a:cubicBezTo>
                    <a:pt x="145797" y="92515"/>
                    <a:pt x="144338" y="92668"/>
                    <a:pt x="143187" y="92515"/>
                  </a:cubicBezTo>
                  <a:cubicBezTo>
                    <a:pt x="137045" y="96891"/>
                    <a:pt x="127525" y="102803"/>
                    <a:pt x="119617" y="107179"/>
                  </a:cubicBezTo>
                  <a:cubicBezTo>
                    <a:pt x="127985" y="112477"/>
                    <a:pt x="137506" y="116699"/>
                    <a:pt x="147486" y="119079"/>
                  </a:cubicBezTo>
                  <a:cubicBezTo>
                    <a:pt x="145260" y="120999"/>
                    <a:pt x="142342" y="124684"/>
                    <a:pt x="140883" y="127448"/>
                  </a:cubicBezTo>
                  <a:cubicBezTo>
                    <a:pt x="124607" y="122611"/>
                    <a:pt x="109252" y="113091"/>
                    <a:pt x="98350" y="101037"/>
                  </a:cubicBezTo>
                  <a:lnTo>
                    <a:pt x="98350" y="129214"/>
                  </a:lnTo>
                  <a:lnTo>
                    <a:pt x="88062" y="129214"/>
                  </a:lnTo>
                  <a:close/>
                  <a:moveTo>
                    <a:pt x="147256" y="34780"/>
                  </a:moveTo>
                  <a:lnTo>
                    <a:pt x="147256" y="43302"/>
                  </a:lnTo>
                  <a:lnTo>
                    <a:pt x="41843" y="43302"/>
                  </a:lnTo>
                  <a:lnTo>
                    <a:pt x="41843" y="34780"/>
                  </a:lnTo>
                  <a:lnTo>
                    <a:pt x="88446" y="34780"/>
                  </a:lnTo>
                  <a:lnTo>
                    <a:pt x="88446" y="22342"/>
                  </a:lnTo>
                  <a:lnTo>
                    <a:pt x="50902" y="22342"/>
                  </a:lnTo>
                  <a:lnTo>
                    <a:pt x="50902" y="13820"/>
                  </a:lnTo>
                  <a:lnTo>
                    <a:pt x="88446" y="13820"/>
                  </a:lnTo>
                  <a:lnTo>
                    <a:pt x="88446" y="0"/>
                  </a:lnTo>
                  <a:lnTo>
                    <a:pt x="102112" y="768"/>
                  </a:lnTo>
                  <a:cubicBezTo>
                    <a:pt x="101958" y="1919"/>
                    <a:pt x="101114" y="2687"/>
                    <a:pt x="98887" y="2994"/>
                  </a:cubicBezTo>
                  <a:lnTo>
                    <a:pt x="98887" y="13820"/>
                  </a:lnTo>
                  <a:lnTo>
                    <a:pt x="137275" y="13820"/>
                  </a:lnTo>
                  <a:lnTo>
                    <a:pt x="137275" y="22342"/>
                  </a:lnTo>
                  <a:lnTo>
                    <a:pt x="98887" y="22342"/>
                  </a:lnTo>
                  <a:lnTo>
                    <a:pt x="98887" y="34780"/>
                  </a:lnTo>
                  <a:lnTo>
                    <a:pt x="147256" y="34780"/>
                  </a:lnTo>
                  <a:close/>
                  <a:moveTo>
                    <a:pt x="66181" y="60192"/>
                  </a:moveTo>
                  <a:lnTo>
                    <a:pt x="66181" y="78388"/>
                  </a:lnTo>
                  <a:lnTo>
                    <a:pt x="121920" y="78388"/>
                  </a:lnTo>
                  <a:lnTo>
                    <a:pt x="121920" y="60192"/>
                  </a:lnTo>
                  <a:lnTo>
                    <a:pt x="66181" y="601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9703920F-927C-4284-9E27-4B7F1592DE15}"/>
                </a:ext>
              </a:extLst>
            </p:cNvPr>
            <p:cNvSpPr/>
            <p:nvPr/>
          </p:nvSpPr>
          <p:spPr>
            <a:xfrm>
              <a:off x="2343121" y="4318678"/>
              <a:ext cx="142956" cy="143263"/>
            </a:xfrm>
            <a:custGeom>
              <a:avLst/>
              <a:gdLst>
                <a:gd name="connsiteX0" fmla="*/ 35087 w 142956"/>
                <a:gd name="connsiteY0" fmla="*/ 461 h 143263"/>
                <a:gd name="connsiteX1" fmla="*/ 36852 w 142956"/>
                <a:gd name="connsiteY1" fmla="*/ 0 h 143263"/>
                <a:gd name="connsiteX2" fmla="*/ 43609 w 142956"/>
                <a:gd name="connsiteY2" fmla="*/ 3839 h 143263"/>
                <a:gd name="connsiteX3" fmla="*/ 42304 w 142956"/>
                <a:gd name="connsiteY3" fmla="*/ 5298 h 143263"/>
                <a:gd name="connsiteX4" fmla="*/ 28100 w 142956"/>
                <a:gd name="connsiteY4" fmla="*/ 47678 h 143263"/>
                <a:gd name="connsiteX5" fmla="*/ 42918 w 142956"/>
                <a:gd name="connsiteY5" fmla="*/ 83455 h 143263"/>
                <a:gd name="connsiteX6" fmla="*/ 18887 w 142956"/>
                <a:gd name="connsiteY6" fmla="*/ 104415 h 143263"/>
                <a:gd name="connsiteX7" fmla="*/ 16123 w 142956"/>
                <a:gd name="connsiteY7" fmla="*/ 95202 h 143263"/>
                <a:gd name="connsiteX8" fmla="*/ 22265 w 142956"/>
                <a:gd name="connsiteY8" fmla="*/ 95663 h 143263"/>
                <a:gd name="connsiteX9" fmla="*/ 33398 w 142956"/>
                <a:gd name="connsiteY9" fmla="*/ 81997 h 143263"/>
                <a:gd name="connsiteX10" fmla="*/ 18580 w 142956"/>
                <a:gd name="connsiteY10" fmla="*/ 48752 h 143263"/>
                <a:gd name="connsiteX11" fmla="*/ 30480 w 142956"/>
                <a:gd name="connsiteY11" fmla="*/ 10211 h 143263"/>
                <a:gd name="connsiteX12" fmla="*/ 9520 w 142956"/>
                <a:gd name="connsiteY12" fmla="*/ 10211 h 143263"/>
                <a:gd name="connsiteX13" fmla="*/ 9520 w 142956"/>
                <a:gd name="connsiteY13" fmla="*/ 143187 h 143263"/>
                <a:gd name="connsiteX14" fmla="*/ 0 w 142956"/>
                <a:gd name="connsiteY14" fmla="*/ 143187 h 143263"/>
                <a:gd name="connsiteX15" fmla="*/ 0 w 142956"/>
                <a:gd name="connsiteY15" fmla="*/ 384 h 143263"/>
                <a:gd name="connsiteX16" fmla="*/ 35087 w 142956"/>
                <a:gd name="connsiteY16" fmla="*/ 384 h 143263"/>
                <a:gd name="connsiteX17" fmla="*/ 48676 w 142956"/>
                <a:gd name="connsiteY17" fmla="*/ 614 h 143263"/>
                <a:gd name="connsiteX18" fmla="*/ 142957 w 142956"/>
                <a:gd name="connsiteY18" fmla="*/ 614 h 143263"/>
                <a:gd name="connsiteX19" fmla="*/ 142957 w 142956"/>
                <a:gd name="connsiteY19" fmla="*/ 9981 h 143263"/>
                <a:gd name="connsiteX20" fmla="*/ 48676 w 142956"/>
                <a:gd name="connsiteY20" fmla="*/ 9981 h 143263"/>
                <a:gd name="connsiteX21" fmla="*/ 48676 w 142956"/>
                <a:gd name="connsiteY21" fmla="*/ 614 h 143263"/>
                <a:gd name="connsiteX22" fmla="*/ 137429 w 142956"/>
                <a:gd name="connsiteY22" fmla="*/ 65797 h 143263"/>
                <a:gd name="connsiteX23" fmla="*/ 137429 w 142956"/>
                <a:gd name="connsiteY23" fmla="*/ 131594 h 143263"/>
                <a:gd name="connsiteX24" fmla="*/ 113858 w 142956"/>
                <a:gd name="connsiteY24" fmla="*/ 142880 h 143263"/>
                <a:gd name="connsiteX25" fmla="*/ 110634 w 142956"/>
                <a:gd name="connsiteY25" fmla="*/ 133667 h 143263"/>
                <a:gd name="connsiteX26" fmla="*/ 124991 w 142956"/>
                <a:gd name="connsiteY26" fmla="*/ 133820 h 143263"/>
                <a:gd name="connsiteX27" fmla="*/ 127218 w 142956"/>
                <a:gd name="connsiteY27" fmla="*/ 131594 h 143263"/>
                <a:gd name="connsiteX28" fmla="*/ 127218 w 142956"/>
                <a:gd name="connsiteY28" fmla="*/ 74703 h 143263"/>
                <a:gd name="connsiteX29" fmla="*/ 104492 w 142956"/>
                <a:gd name="connsiteY29" fmla="*/ 74703 h 143263"/>
                <a:gd name="connsiteX30" fmla="*/ 104492 w 142956"/>
                <a:gd name="connsiteY30" fmla="*/ 87140 h 143263"/>
                <a:gd name="connsiteX31" fmla="*/ 107409 w 142956"/>
                <a:gd name="connsiteY31" fmla="*/ 89751 h 143263"/>
                <a:gd name="connsiteX32" fmla="*/ 115317 w 142956"/>
                <a:gd name="connsiteY32" fmla="*/ 89751 h 143263"/>
                <a:gd name="connsiteX33" fmla="*/ 118235 w 142956"/>
                <a:gd name="connsiteY33" fmla="*/ 84300 h 143263"/>
                <a:gd name="connsiteX34" fmla="*/ 124991 w 142956"/>
                <a:gd name="connsiteY34" fmla="*/ 87064 h 143263"/>
                <a:gd name="connsiteX35" fmla="*/ 116622 w 142956"/>
                <a:gd name="connsiteY35" fmla="*/ 97045 h 143263"/>
                <a:gd name="connsiteX36" fmla="*/ 106641 w 142956"/>
                <a:gd name="connsiteY36" fmla="*/ 97045 h 143263"/>
                <a:gd name="connsiteX37" fmla="*/ 96968 w 142956"/>
                <a:gd name="connsiteY37" fmla="*/ 87217 h 143263"/>
                <a:gd name="connsiteX38" fmla="*/ 96968 w 142956"/>
                <a:gd name="connsiteY38" fmla="*/ 74780 h 143263"/>
                <a:gd name="connsiteX39" fmla="*/ 84914 w 142956"/>
                <a:gd name="connsiteY39" fmla="*/ 74780 h 143263"/>
                <a:gd name="connsiteX40" fmla="*/ 66872 w 142956"/>
                <a:gd name="connsiteY40" fmla="*/ 102035 h 143263"/>
                <a:gd name="connsiteX41" fmla="*/ 62188 w 142956"/>
                <a:gd name="connsiteY41" fmla="*/ 96200 h 143263"/>
                <a:gd name="connsiteX42" fmla="*/ 77006 w 142956"/>
                <a:gd name="connsiteY42" fmla="*/ 74780 h 143263"/>
                <a:gd name="connsiteX43" fmla="*/ 60576 w 142956"/>
                <a:gd name="connsiteY43" fmla="*/ 74780 h 143263"/>
                <a:gd name="connsiteX44" fmla="*/ 60576 w 142956"/>
                <a:gd name="connsiteY44" fmla="*/ 143263 h 143263"/>
                <a:gd name="connsiteX45" fmla="*/ 50749 w 142956"/>
                <a:gd name="connsiteY45" fmla="*/ 143263 h 143263"/>
                <a:gd name="connsiteX46" fmla="*/ 50749 w 142956"/>
                <a:gd name="connsiteY46" fmla="*/ 65874 h 143263"/>
                <a:gd name="connsiteX47" fmla="*/ 137429 w 142956"/>
                <a:gd name="connsiteY47" fmla="*/ 65874 h 143263"/>
                <a:gd name="connsiteX48" fmla="*/ 127601 w 142956"/>
                <a:gd name="connsiteY48" fmla="*/ 20115 h 143263"/>
                <a:gd name="connsiteX49" fmla="*/ 127601 w 142956"/>
                <a:gd name="connsiteY49" fmla="*/ 55125 h 143263"/>
                <a:gd name="connsiteX50" fmla="*/ 60730 w 142956"/>
                <a:gd name="connsiteY50" fmla="*/ 55125 h 143263"/>
                <a:gd name="connsiteX51" fmla="*/ 60730 w 142956"/>
                <a:gd name="connsiteY51" fmla="*/ 20115 h 143263"/>
                <a:gd name="connsiteX52" fmla="*/ 127601 w 142956"/>
                <a:gd name="connsiteY52" fmla="*/ 20115 h 143263"/>
                <a:gd name="connsiteX53" fmla="*/ 118772 w 142956"/>
                <a:gd name="connsiteY53" fmla="*/ 113167 h 143263"/>
                <a:gd name="connsiteX54" fmla="*/ 97966 w 142956"/>
                <a:gd name="connsiteY54" fmla="*/ 113167 h 143263"/>
                <a:gd name="connsiteX55" fmla="*/ 97966 w 142956"/>
                <a:gd name="connsiteY55" fmla="*/ 140116 h 143263"/>
                <a:gd name="connsiteX56" fmla="*/ 88906 w 142956"/>
                <a:gd name="connsiteY56" fmla="*/ 140116 h 143263"/>
                <a:gd name="connsiteX57" fmla="*/ 88906 w 142956"/>
                <a:gd name="connsiteY57" fmla="*/ 113167 h 143263"/>
                <a:gd name="connsiteX58" fmla="*/ 69405 w 142956"/>
                <a:gd name="connsiteY58" fmla="*/ 113167 h 143263"/>
                <a:gd name="connsiteX59" fmla="*/ 69405 w 142956"/>
                <a:gd name="connsiteY59" fmla="*/ 105106 h 143263"/>
                <a:gd name="connsiteX60" fmla="*/ 118695 w 142956"/>
                <a:gd name="connsiteY60" fmla="*/ 105106 h 143263"/>
                <a:gd name="connsiteX61" fmla="*/ 118695 w 142956"/>
                <a:gd name="connsiteY61" fmla="*/ 113167 h 143263"/>
                <a:gd name="connsiteX62" fmla="*/ 116699 w 142956"/>
                <a:gd name="connsiteY62" fmla="*/ 47064 h 143263"/>
                <a:gd name="connsiteX63" fmla="*/ 116699 w 142956"/>
                <a:gd name="connsiteY63" fmla="*/ 28177 h 143263"/>
                <a:gd name="connsiteX64" fmla="*/ 71248 w 142956"/>
                <a:gd name="connsiteY64" fmla="*/ 28177 h 143263"/>
                <a:gd name="connsiteX65" fmla="*/ 71248 w 142956"/>
                <a:gd name="connsiteY65" fmla="*/ 47064 h 143263"/>
                <a:gd name="connsiteX66" fmla="*/ 116699 w 142956"/>
                <a:gd name="connsiteY66" fmla="*/ 47064 h 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42956" h="143263">
                  <a:moveTo>
                    <a:pt x="35087" y="461"/>
                  </a:moveTo>
                  <a:lnTo>
                    <a:pt x="36852" y="0"/>
                  </a:lnTo>
                  <a:lnTo>
                    <a:pt x="43609" y="3839"/>
                  </a:lnTo>
                  <a:cubicBezTo>
                    <a:pt x="43455" y="4453"/>
                    <a:pt x="42764" y="4991"/>
                    <a:pt x="42304" y="5298"/>
                  </a:cubicBezTo>
                  <a:cubicBezTo>
                    <a:pt x="38618" y="17581"/>
                    <a:pt x="33090" y="34165"/>
                    <a:pt x="28100" y="47678"/>
                  </a:cubicBezTo>
                  <a:cubicBezTo>
                    <a:pt x="41996" y="64568"/>
                    <a:pt x="42918" y="76545"/>
                    <a:pt x="42918" y="83455"/>
                  </a:cubicBezTo>
                  <a:cubicBezTo>
                    <a:pt x="42918" y="105567"/>
                    <a:pt x="29559" y="104876"/>
                    <a:pt x="18887" y="104415"/>
                  </a:cubicBezTo>
                  <a:cubicBezTo>
                    <a:pt x="18733" y="101805"/>
                    <a:pt x="17735" y="97812"/>
                    <a:pt x="16123" y="95202"/>
                  </a:cubicBezTo>
                  <a:cubicBezTo>
                    <a:pt x="18349" y="95509"/>
                    <a:pt x="20499" y="95663"/>
                    <a:pt x="22265" y="95663"/>
                  </a:cubicBezTo>
                  <a:cubicBezTo>
                    <a:pt x="27870" y="95663"/>
                    <a:pt x="33398" y="95663"/>
                    <a:pt x="33398" y="81997"/>
                  </a:cubicBezTo>
                  <a:cubicBezTo>
                    <a:pt x="33244" y="72783"/>
                    <a:pt x="29559" y="62035"/>
                    <a:pt x="18580" y="48752"/>
                  </a:cubicBezTo>
                  <a:cubicBezTo>
                    <a:pt x="23110" y="36315"/>
                    <a:pt x="27486" y="21497"/>
                    <a:pt x="30480" y="10211"/>
                  </a:cubicBezTo>
                  <a:lnTo>
                    <a:pt x="9520" y="10211"/>
                  </a:lnTo>
                  <a:lnTo>
                    <a:pt x="9520" y="143187"/>
                  </a:lnTo>
                  <a:lnTo>
                    <a:pt x="0" y="143187"/>
                  </a:lnTo>
                  <a:lnTo>
                    <a:pt x="0" y="384"/>
                  </a:lnTo>
                  <a:lnTo>
                    <a:pt x="35087" y="384"/>
                  </a:lnTo>
                  <a:close/>
                  <a:moveTo>
                    <a:pt x="48676" y="614"/>
                  </a:moveTo>
                  <a:lnTo>
                    <a:pt x="142957" y="614"/>
                  </a:lnTo>
                  <a:lnTo>
                    <a:pt x="142957" y="9981"/>
                  </a:lnTo>
                  <a:lnTo>
                    <a:pt x="48676" y="9981"/>
                  </a:lnTo>
                  <a:lnTo>
                    <a:pt x="48676" y="614"/>
                  </a:lnTo>
                  <a:close/>
                  <a:moveTo>
                    <a:pt x="137429" y="65797"/>
                  </a:moveTo>
                  <a:lnTo>
                    <a:pt x="137429" y="131594"/>
                  </a:lnTo>
                  <a:cubicBezTo>
                    <a:pt x="137429" y="142573"/>
                    <a:pt x="132438" y="142880"/>
                    <a:pt x="113858" y="142880"/>
                  </a:cubicBezTo>
                  <a:cubicBezTo>
                    <a:pt x="113398" y="140270"/>
                    <a:pt x="111939" y="136431"/>
                    <a:pt x="110634" y="133667"/>
                  </a:cubicBezTo>
                  <a:cubicBezTo>
                    <a:pt x="117390" y="133820"/>
                    <a:pt x="123225" y="133820"/>
                    <a:pt x="124991" y="133820"/>
                  </a:cubicBezTo>
                  <a:cubicBezTo>
                    <a:pt x="126757" y="133820"/>
                    <a:pt x="127218" y="133206"/>
                    <a:pt x="127218" y="131594"/>
                  </a:cubicBezTo>
                  <a:lnTo>
                    <a:pt x="127218" y="74703"/>
                  </a:lnTo>
                  <a:lnTo>
                    <a:pt x="104492" y="74703"/>
                  </a:lnTo>
                  <a:lnTo>
                    <a:pt x="104492" y="87140"/>
                  </a:lnTo>
                  <a:cubicBezTo>
                    <a:pt x="104492" y="89520"/>
                    <a:pt x="104799" y="89751"/>
                    <a:pt x="107409" y="89751"/>
                  </a:cubicBezTo>
                  <a:lnTo>
                    <a:pt x="115317" y="89751"/>
                  </a:lnTo>
                  <a:cubicBezTo>
                    <a:pt x="117390" y="89751"/>
                    <a:pt x="117928" y="89444"/>
                    <a:pt x="118235" y="84300"/>
                  </a:cubicBezTo>
                  <a:cubicBezTo>
                    <a:pt x="119847" y="85605"/>
                    <a:pt x="122764" y="86527"/>
                    <a:pt x="124991" y="87064"/>
                  </a:cubicBezTo>
                  <a:cubicBezTo>
                    <a:pt x="124377" y="94818"/>
                    <a:pt x="121920" y="97045"/>
                    <a:pt x="116622" y="97045"/>
                  </a:cubicBezTo>
                  <a:lnTo>
                    <a:pt x="106641" y="97045"/>
                  </a:lnTo>
                  <a:cubicBezTo>
                    <a:pt x="98887" y="97045"/>
                    <a:pt x="96968" y="95279"/>
                    <a:pt x="96968" y="87217"/>
                  </a:cubicBezTo>
                  <a:lnTo>
                    <a:pt x="96968" y="74780"/>
                  </a:lnTo>
                  <a:lnTo>
                    <a:pt x="84914" y="74780"/>
                  </a:lnTo>
                  <a:cubicBezTo>
                    <a:pt x="83609" y="87371"/>
                    <a:pt x="79924" y="96737"/>
                    <a:pt x="66872" y="102035"/>
                  </a:cubicBezTo>
                  <a:cubicBezTo>
                    <a:pt x="66027" y="100269"/>
                    <a:pt x="63801" y="97505"/>
                    <a:pt x="62188" y="96200"/>
                  </a:cubicBezTo>
                  <a:cubicBezTo>
                    <a:pt x="72323" y="92361"/>
                    <a:pt x="75701" y="85682"/>
                    <a:pt x="77006" y="74780"/>
                  </a:cubicBezTo>
                  <a:lnTo>
                    <a:pt x="60576" y="74780"/>
                  </a:lnTo>
                  <a:lnTo>
                    <a:pt x="60576" y="143263"/>
                  </a:lnTo>
                  <a:lnTo>
                    <a:pt x="50749" y="143263"/>
                  </a:lnTo>
                  <a:lnTo>
                    <a:pt x="50749" y="65874"/>
                  </a:lnTo>
                  <a:lnTo>
                    <a:pt x="137429" y="65874"/>
                  </a:lnTo>
                  <a:close/>
                  <a:moveTo>
                    <a:pt x="127601" y="20115"/>
                  </a:moveTo>
                  <a:lnTo>
                    <a:pt x="127601" y="55125"/>
                  </a:lnTo>
                  <a:lnTo>
                    <a:pt x="60730" y="55125"/>
                  </a:lnTo>
                  <a:lnTo>
                    <a:pt x="60730" y="20115"/>
                  </a:lnTo>
                  <a:lnTo>
                    <a:pt x="127601" y="20115"/>
                  </a:lnTo>
                  <a:close/>
                  <a:moveTo>
                    <a:pt x="118772" y="113167"/>
                  </a:moveTo>
                  <a:lnTo>
                    <a:pt x="97966" y="113167"/>
                  </a:lnTo>
                  <a:lnTo>
                    <a:pt x="97966" y="140116"/>
                  </a:lnTo>
                  <a:lnTo>
                    <a:pt x="88906" y="140116"/>
                  </a:lnTo>
                  <a:lnTo>
                    <a:pt x="88906" y="113167"/>
                  </a:lnTo>
                  <a:lnTo>
                    <a:pt x="69405" y="113167"/>
                  </a:lnTo>
                  <a:lnTo>
                    <a:pt x="69405" y="105106"/>
                  </a:lnTo>
                  <a:lnTo>
                    <a:pt x="118695" y="105106"/>
                  </a:lnTo>
                  <a:lnTo>
                    <a:pt x="118695" y="113167"/>
                  </a:lnTo>
                  <a:close/>
                  <a:moveTo>
                    <a:pt x="116699" y="47064"/>
                  </a:moveTo>
                  <a:lnTo>
                    <a:pt x="116699" y="28177"/>
                  </a:lnTo>
                  <a:lnTo>
                    <a:pt x="71248" y="28177"/>
                  </a:lnTo>
                  <a:lnTo>
                    <a:pt x="71248" y="47064"/>
                  </a:lnTo>
                  <a:lnTo>
                    <a:pt x="116699" y="4706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6F10449C-4752-444E-9FB9-9952B4C9D39D}"/>
                </a:ext>
              </a:extLst>
            </p:cNvPr>
            <p:cNvSpPr/>
            <p:nvPr/>
          </p:nvSpPr>
          <p:spPr>
            <a:xfrm>
              <a:off x="2503429" y="4311845"/>
              <a:ext cx="143954" cy="149789"/>
            </a:xfrm>
            <a:custGeom>
              <a:avLst/>
              <a:gdLst>
                <a:gd name="connsiteX0" fmla="*/ 89367 w 143954"/>
                <a:gd name="connsiteY0" fmla="*/ 3762 h 149789"/>
                <a:gd name="connsiteX1" fmla="*/ 85989 w 143954"/>
                <a:gd name="connsiteY1" fmla="*/ 5374 h 149789"/>
                <a:gd name="connsiteX2" fmla="*/ 81766 w 143954"/>
                <a:gd name="connsiteY2" fmla="*/ 18273 h 149789"/>
                <a:gd name="connsiteX3" fmla="*/ 143955 w 143954"/>
                <a:gd name="connsiteY3" fmla="*/ 18273 h 149789"/>
                <a:gd name="connsiteX4" fmla="*/ 143955 w 143954"/>
                <a:gd name="connsiteY4" fmla="*/ 28100 h 149789"/>
                <a:gd name="connsiteX5" fmla="*/ 77697 w 143954"/>
                <a:gd name="connsiteY5" fmla="*/ 28100 h 149789"/>
                <a:gd name="connsiteX6" fmla="*/ 62726 w 143954"/>
                <a:gd name="connsiteY6" fmla="*/ 54818 h 149789"/>
                <a:gd name="connsiteX7" fmla="*/ 55125 w 143954"/>
                <a:gd name="connsiteY7" fmla="*/ 48062 h 149789"/>
                <a:gd name="connsiteX8" fmla="*/ 55125 w 143954"/>
                <a:gd name="connsiteY8" fmla="*/ 95586 h 149789"/>
                <a:gd name="connsiteX9" fmla="*/ 34779 w 143954"/>
                <a:gd name="connsiteY9" fmla="*/ 95586 h 149789"/>
                <a:gd name="connsiteX10" fmla="*/ 34779 w 143954"/>
                <a:gd name="connsiteY10" fmla="*/ 123609 h 149789"/>
                <a:gd name="connsiteX11" fmla="*/ 58350 w 143954"/>
                <a:gd name="connsiteY11" fmla="*/ 123609 h 149789"/>
                <a:gd name="connsiteX12" fmla="*/ 58350 w 143954"/>
                <a:gd name="connsiteY12" fmla="*/ 133590 h 149789"/>
                <a:gd name="connsiteX13" fmla="*/ 9674 w 143954"/>
                <a:gd name="connsiteY13" fmla="*/ 133590 h 149789"/>
                <a:gd name="connsiteX14" fmla="*/ 9674 w 143954"/>
                <a:gd name="connsiteY14" fmla="*/ 143417 h 149789"/>
                <a:gd name="connsiteX15" fmla="*/ 0 w 143954"/>
                <a:gd name="connsiteY15" fmla="*/ 143417 h 149789"/>
                <a:gd name="connsiteX16" fmla="*/ 0 w 143954"/>
                <a:gd name="connsiteY16" fmla="*/ 9597 h 149789"/>
                <a:gd name="connsiteX17" fmla="*/ 58196 w 143954"/>
                <a:gd name="connsiteY17" fmla="*/ 9597 h 149789"/>
                <a:gd name="connsiteX18" fmla="*/ 58196 w 143954"/>
                <a:gd name="connsiteY18" fmla="*/ 19425 h 149789"/>
                <a:gd name="connsiteX19" fmla="*/ 34856 w 143954"/>
                <a:gd name="connsiteY19" fmla="*/ 19425 h 149789"/>
                <a:gd name="connsiteX20" fmla="*/ 34856 w 143954"/>
                <a:gd name="connsiteY20" fmla="*/ 44607 h 149789"/>
                <a:gd name="connsiteX21" fmla="*/ 55202 w 143954"/>
                <a:gd name="connsiteY21" fmla="*/ 44607 h 149789"/>
                <a:gd name="connsiteX22" fmla="*/ 55202 w 143954"/>
                <a:gd name="connsiteY22" fmla="*/ 47678 h 149789"/>
                <a:gd name="connsiteX23" fmla="*/ 76315 w 143954"/>
                <a:gd name="connsiteY23" fmla="*/ 0 h 149789"/>
                <a:gd name="connsiteX24" fmla="*/ 89367 w 143954"/>
                <a:gd name="connsiteY24" fmla="*/ 3762 h 149789"/>
                <a:gd name="connsiteX25" fmla="*/ 25259 w 143954"/>
                <a:gd name="connsiteY25" fmla="*/ 19578 h 149789"/>
                <a:gd name="connsiteX26" fmla="*/ 9750 w 143954"/>
                <a:gd name="connsiteY26" fmla="*/ 19578 h 149789"/>
                <a:gd name="connsiteX27" fmla="*/ 9750 w 143954"/>
                <a:gd name="connsiteY27" fmla="*/ 44760 h 149789"/>
                <a:gd name="connsiteX28" fmla="*/ 25259 w 143954"/>
                <a:gd name="connsiteY28" fmla="*/ 44760 h 149789"/>
                <a:gd name="connsiteX29" fmla="*/ 25259 w 143954"/>
                <a:gd name="connsiteY29" fmla="*/ 19578 h 149789"/>
                <a:gd name="connsiteX30" fmla="*/ 45375 w 143954"/>
                <a:gd name="connsiteY30" fmla="*/ 85835 h 149789"/>
                <a:gd name="connsiteX31" fmla="*/ 45375 w 143954"/>
                <a:gd name="connsiteY31" fmla="*/ 54587 h 149789"/>
                <a:gd name="connsiteX32" fmla="*/ 9750 w 143954"/>
                <a:gd name="connsiteY32" fmla="*/ 54587 h 149789"/>
                <a:gd name="connsiteX33" fmla="*/ 9750 w 143954"/>
                <a:gd name="connsiteY33" fmla="*/ 85835 h 149789"/>
                <a:gd name="connsiteX34" fmla="*/ 45375 w 143954"/>
                <a:gd name="connsiteY34" fmla="*/ 85835 h 149789"/>
                <a:gd name="connsiteX35" fmla="*/ 25259 w 143954"/>
                <a:gd name="connsiteY35" fmla="*/ 123686 h 149789"/>
                <a:gd name="connsiteX36" fmla="*/ 25259 w 143954"/>
                <a:gd name="connsiteY36" fmla="*/ 95663 h 149789"/>
                <a:gd name="connsiteX37" fmla="*/ 9750 w 143954"/>
                <a:gd name="connsiteY37" fmla="*/ 95663 h 149789"/>
                <a:gd name="connsiteX38" fmla="*/ 9750 w 143954"/>
                <a:gd name="connsiteY38" fmla="*/ 123686 h 149789"/>
                <a:gd name="connsiteX39" fmla="*/ 25259 w 143954"/>
                <a:gd name="connsiteY39" fmla="*/ 123686 h 149789"/>
                <a:gd name="connsiteX40" fmla="*/ 61651 w 143954"/>
                <a:gd name="connsiteY40" fmla="*/ 149790 h 149789"/>
                <a:gd name="connsiteX41" fmla="*/ 61651 w 143954"/>
                <a:gd name="connsiteY41" fmla="*/ 92745 h 149789"/>
                <a:gd name="connsiteX42" fmla="*/ 95202 w 143954"/>
                <a:gd name="connsiteY42" fmla="*/ 92745 h 149789"/>
                <a:gd name="connsiteX43" fmla="*/ 95202 w 143954"/>
                <a:gd name="connsiteY43" fmla="*/ 147870 h 149789"/>
                <a:gd name="connsiteX44" fmla="*/ 86526 w 143954"/>
                <a:gd name="connsiteY44" fmla="*/ 147870 h 149789"/>
                <a:gd name="connsiteX45" fmla="*/ 86526 w 143954"/>
                <a:gd name="connsiteY45" fmla="*/ 141114 h 149789"/>
                <a:gd name="connsiteX46" fmla="*/ 70096 w 143954"/>
                <a:gd name="connsiteY46" fmla="*/ 141114 h 149789"/>
                <a:gd name="connsiteX47" fmla="*/ 70096 w 143954"/>
                <a:gd name="connsiteY47" fmla="*/ 149790 h 149789"/>
                <a:gd name="connsiteX48" fmla="*/ 61651 w 143954"/>
                <a:gd name="connsiteY48" fmla="*/ 149790 h 149789"/>
                <a:gd name="connsiteX49" fmla="*/ 86449 w 143954"/>
                <a:gd name="connsiteY49" fmla="*/ 101959 h 149789"/>
                <a:gd name="connsiteX50" fmla="*/ 70020 w 143954"/>
                <a:gd name="connsiteY50" fmla="*/ 101959 h 149789"/>
                <a:gd name="connsiteX51" fmla="*/ 70020 w 143954"/>
                <a:gd name="connsiteY51" fmla="*/ 131978 h 149789"/>
                <a:gd name="connsiteX52" fmla="*/ 86449 w 143954"/>
                <a:gd name="connsiteY52" fmla="*/ 131978 h 149789"/>
                <a:gd name="connsiteX53" fmla="*/ 86449 w 143954"/>
                <a:gd name="connsiteY53" fmla="*/ 101959 h 149789"/>
                <a:gd name="connsiteX54" fmla="*/ 128523 w 143954"/>
                <a:gd name="connsiteY54" fmla="*/ 40998 h 149789"/>
                <a:gd name="connsiteX55" fmla="*/ 128523 w 143954"/>
                <a:gd name="connsiteY55" fmla="*/ 80154 h 149789"/>
                <a:gd name="connsiteX56" fmla="*/ 73090 w 143954"/>
                <a:gd name="connsiteY56" fmla="*/ 80154 h 149789"/>
                <a:gd name="connsiteX57" fmla="*/ 73090 w 143954"/>
                <a:gd name="connsiteY57" fmla="*/ 40998 h 149789"/>
                <a:gd name="connsiteX58" fmla="*/ 128523 w 143954"/>
                <a:gd name="connsiteY58" fmla="*/ 40998 h 149789"/>
                <a:gd name="connsiteX59" fmla="*/ 118695 w 143954"/>
                <a:gd name="connsiteY59" fmla="*/ 71171 h 149789"/>
                <a:gd name="connsiteX60" fmla="*/ 118695 w 143954"/>
                <a:gd name="connsiteY60" fmla="*/ 50058 h 149789"/>
                <a:gd name="connsiteX61" fmla="*/ 82457 w 143954"/>
                <a:gd name="connsiteY61" fmla="*/ 50058 h 149789"/>
                <a:gd name="connsiteX62" fmla="*/ 82457 w 143954"/>
                <a:gd name="connsiteY62" fmla="*/ 71171 h 149789"/>
                <a:gd name="connsiteX63" fmla="*/ 118695 w 143954"/>
                <a:gd name="connsiteY63" fmla="*/ 71171 h 149789"/>
                <a:gd name="connsiteX64" fmla="*/ 105029 w 143954"/>
                <a:gd name="connsiteY64" fmla="*/ 149483 h 149789"/>
                <a:gd name="connsiteX65" fmla="*/ 105029 w 143954"/>
                <a:gd name="connsiteY65" fmla="*/ 92745 h 149789"/>
                <a:gd name="connsiteX66" fmla="*/ 140039 w 143954"/>
                <a:gd name="connsiteY66" fmla="*/ 92745 h 149789"/>
                <a:gd name="connsiteX67" fmla="*/ 140039 w 143954"/>
                <a:gd name="connsiteY67" fmla="*/ 147717 h 149789"/>
                <a:gd name="connsiteX68" fmla="*/ 131133 w 143954"/>
                <a:gd name="connsiteY68" fmla="*/ 147717 h 149789"/>
                <a:gd name="connsiteX69" fmla="*/ 131133 w 143954"/>
                <a:gd name="connsiteY69" fmla="*/ 141114 h 149789"/>
                <a:gd name="connsiteX70" fmla="*/ 113551 w 143954"/>
                <a:gd name="connsiteY70" fmla="*/ 141114 h 149789"/>
                <a:gd name="connsiteX71" fmla="*/ 113551 w 143954"/>
                <a:gd name="connsiteY71" fmla="*/ 149483 h 149789"/>
                <a:gd name="connsiteX72" fmla="*/ 105029 w 143954"/>
                <a:gd name="connsiteY72" fmla="*/ 149483 h 149789"/>
                <a:gd name="connsiteX73" fmla="*/ 131133 w 143954"/>
                <a:gd name="connsiteY73" fmla="*/ 101959 h 149789"/>
                <a:gd name="connsiteX74" fmla="*/ 113551 w 143954"/>
                <a:gd name="connsiteY74" fmla="*/ 101959 h 149789"/>
                <a:gd name="connsiteX75" fmla="*/ 113551 w 143954"/>
                <a:gd name="connsiteY75" fmla="*/ 131978 h 149789"/>
                <a:gd name="connsiteX76" fmla="*/ 131133 w 143954"/>
                <a:gd name="connsiteY76" fmla="*/ 131978 h 149789"/>
                <a:gd name="connsiteX77" fmla="*/ 131133 w 143954"/>
                <a:gd name="connsiteY77" fmla="*/ 101959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43954" h="149789">
                  <a:moveTo>
                    <a:pt x="89367" y="3762"/>
                  </a:moveTo>
                  <a:cubicBezTo>
                    <a:pt x="88906" y="4914"/>
                    <a:pt x="87908" y="5528"/>
                    <a:pt x="85989" y="5374"/>
                  </a:cubicBezTo>
                  <a:cubicBezTo>
                    <a:pt x="84684" y="9597"/>
                    <a:pt x="83225" y="13896"/>
                    <a:pt x="81766" y="18273"/>
                  </a:cubicBezTo>
                  <a:lnTo>
                    <a:pt x="143955" y="18273"/>
                  </a:lnTo>
                  <a:lnTo>
                    <a:pt x="143955" y="28100"/>
                  </a:lnTo>
                  <a:lnTo>
                    <a:pt x="77697" y="28100"/>
                  </a:lnTo>
                  <a:cubicBezTo>
                    <a:pt x="73321" y="38388"/>
                    <a:pt x="68177" y="47755"/>
                    <a:pt x="62726" y="54818"/>
                  </a:cubicBezTo>
                  <a:cubicBezTo>
                    <a:pt x="60960" y="52899"/>
                    <a:pt x="57582" y="49827"/>
                    <a:pt x="55125" y="48062"/>
                  </a:cubicBezTo>
                  <a:lnTo>
                    <a:pt x="55125" y="95586"/>
                  </a:lnTo>
                  <a:lnTo>
                    <a:pt x="34779" y="95586"/>
                  </a:lnTo>
                  <a:lnTo>
                    <a:pt x="34779" y="123609"/>
                  </a:lnTo>
                  <a:lnTo>
                    <a:pt x="58350" y="123609"/>
                  </a:lnTo>
                  <a:lnTo>
                    <a:pt x="58350" y="133590"/>
                  </a:lnTo>
                  <a:lnTo>
                    <a:pt x="9674" y="133590"/>
                  </a:lnTo>
                  <a:lnTo>
                    <a:pt x="9674" y="143417"/>
                  </a:lnTo>
                  <a:lnTo>
                    <a:pt x="0" y="143417"/>
                  </a:lnTo>
                  <a:lnTo>
                    <a:pt x="0" y="9597"/>
                  </a:lnTo>
                  <a:lnTo>
                    <a:pt x="58196" y="9597"/>
                  </a:lnTo>
                  <a:lnTo>
                    <a:pt x="58196" y="19425"/>
                  </a:lnTo>
                  <a:lnTo>
                    <a:pt x="34856" y="19425"/>
                  </a:lnTo>
                  <a:lnTo>
                    <a:pt x="34856" y="44607"/>
                  </a:lnTo>
                  <a:lnTo>
                    <a:pt x="55202" y="44607"/>
                  </a:lnTo>
                  <a:lnTo>
                    <a:pt x="55202" y="47678"/>
                  </a:lnTo>
                  <a:cubicBezTo>
                    <a:pt x="63878" y="36699"/>
                    <a:pt x="71632" y="18043"/>
                    <a:pt x="76315" y="0"/>
                  </a:cubicBezTo>
                  <a:lnTo>
                    <a:pt x="89367" y="3762"/>
                  </a:lnTo>
                  <a:close/>
                  <a:moveTo>
                    <a:pt x="25259" y="19578"/>
                  </a:moveTo>
                  <a:lnTo>
                    <a:pt x="9750" y="19578"/>
                  </a:lnTo>
                  <a:lnTo>
                    <a:pt x="9750" y="44760"/>
                  </a:lnTo>
                  <a:lnTo>
                    <a:pt x="25259" y="44760"/>
                  </a:lnTo>
                  <a:lnTo>
                    <a:pt x="25259" y="19578"/>
                  </a:lnTo>
                  <a:close/>
                  <a:moveTo>
                    <a:pt x="45375" y="85835"/>
                  </a:moveTo>
                  <a:lnTo>
                    <a:pt x="45375" y="54587"/>
                  </a:lnTo>
                  <a:lnTo>
                    <a:pt x="9750" y="54587"/>
                  </a:lnTo>
                  <a:lnTo>
                    <a:pt x="9750" y="85835"/>
                  </a:lnTo>
                  <a:lnTo>
                    <a:pt x="45375" y="85835"/>
                  </a:lnTo>
                  <a:close/>
                  <a:moveTo>
                    <a:pt x="25259" y="123686"/>
                  </a:moveTo>
                  <a:lnTo>
                    <a:pt x="25259" y="95663"/>
                  </a:lnTo>
                  <a:lnTo>
                    <a:pt x="9750" y="95663"/>
                  </a:lnTo>
                  <a:lnTo>
                    <a:pt x="9750" y="123686"/>
                  </a:lnTo>
                  <a:lnTo>
                    <a:pt x="25259" y="123686"/>
                  </a:lnTo>
                  <a:close/>
                  <a:moveTo>
                    <a:pt x="61651" y="149790"/>
                  </a:moveTo>
                  <a:lnTo>
                    <a:pt x="61651" y="92745"/>
                  </a:lnTo>
                  <a:lnTo>
                    <a:pt x="95202" y="92745"/>
                  </a:lnTo>
                  <a:lnTo>
                    <a:pt x="95202" y="147870"/>
                  </a:lnTo>
                  <a:lnTo>
                    <a:pt x="86526" y="147870"/>
                  </a:lnTo>
                  <a:lnTo>
                    <a:pt x="86526" y="141114"/>
                  </a:lnTo>
                  <a:lnTo>
                    <a:pt x="70096" y="141114"/>
                  </a:lnTo>
                  <a:lnTo>
                    <a:pt x="70096" y="149790"/>
                  </a:lnTo>
                  <a:lnTo>
                    <a:pt x="61651" y="149790"/>
                  </a:lnTo>
                  <a:close/>
                  <a:moveTo>
                    <a:pt x="86449" y="101959"/>
                  </a:moveTo>
                  <a:lnTo>
                    <a:pt x="70020" y="101959"/>
                  </a:lnTo>
                  <a:lnTo>
                    <a:pt x="70020" y="131978"/>
                  </a:lnTo>
                  <a:lnTo>
                    <a:pt x="86449" y="131978"/>
                  </a:lnTo>
                  <a:lnTo>
                    <a:pt x="86449" y="101959"/>
                  </a:lnTo>
                  <a:close/>
                  <a:moveTo>
                    <a:pt x="128523" y="40998"/>
                  </a:moveTo>
                  <a:lnTo>
                    <a:pt x="128523" y="80154"/>
                  </a:lnTo>
                  <a:lnTo>
                    <a:pt x="73090" y="80154"/>
                  </a:lnTo>
                  <a:lnTo>
                    <a:pt x="73090" y="40998"/>
                  </a:lnTo>
                  <a:lnTo>
                    <a:pt x="128523" y="40998"/>
                  </a:lnTo>
                  <a:close/>
                  <a:moveTo>
                    <a:pt x="118695" y="71171"/>
                  </a:moveTo>
                  <a:lnTo>
                    <a:pt x="118695" y="50058"/>
                  </a:lnTo>
                  <a:lnTo>
                    <a:pt x="82457" y="50058"/>
                  </a:lnTo>
                  <a:lnTo>
                    <a:pt x="82457" y="71171"/>
                  </a:lnTo>
                  <a:lnTo>
                    <a:pt x="118695" y="71171"/>
                  </a:lnTo>
                  <a:close/>
                  <a:moveTo>
                    <a:pt x="105029" y="149483"/>
                  </a:moveTo>
                  <a:lnTo>
                    <a:pt x="105029" y="92745"/>
                  </a:lnTo>
                  <a:lnTo>
                    <a:pt x="140039" y="92745"/>
                  </a:lnTo>
                  <a:lnTo>
                    <a:pt x="140039" y="147717"/>
                  </a:lnTo>
                  <a:lnTo>
                    <a:pt x="131133" y="147717"/>
                  </a:lnTo>
                  <a:lnTo>
                    <a:pt x="131133" y="141114"/>
                  </a:lnTo>
                  <a:lnTo>
                    <a:pt x="113551" y="141114"/>
                  </a:lnTo>
                  <a:lnTo>
                    <a:pt x="113551" y="149483"/>
                  </a:lnTo>
                  <a:lnTo>
                    <a:pt x="105029" y="149483"/>
                  </a:lnTo>
                  <a:close/>
                  <a:moveTo>
                    <a:pt x="131133" y="101959"/>
                  </a:moveTo>
                  <a:lnTo>
                    <a:pt x="113551" y="101959"/>
                  </a:lnTo>
                  <a:lnTo>
                    <a:pt x="113551" y="131978"/>
                  </a:lnTo>
                  <a:lnTo>
                    <a:pt x="131133" y="131978"/>
                  </a:lnTo>
                  <a:lnTo>
                    <a:pt x="131133" y="1019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03849172-4516-4CFC-A505-31ED9D4363C5}"/>
                </a:ext>
              </a:extLst>
            </p:cNvPr>
            <p:cNvSpPr/>
            <p:nvPr/>
          </p:nvSpPr>
          <p:spPr>
            <a:xfrm>
              <a:off x="2658132" y="4312152"/>
              <a:ext cx="150557" cy="150787"/>
            </a:xfrm>
            <a:custGeom>
              <a:avLst/>
              <a:gdLst>
                <a:gd name="connsiteX0" fmla="*/ 32707 w 150557"/>
                <a:gd name="connsiteY0" fmla="*/ 94511 h 150787"/>
                <a:gd name="connsiteX1" fmla="*/ 50442 w 150557"/>
                <a:gd name="connsiteY1" fmla="*/ 86449 h 150787"/>
                <a:gd name="connsiteX2" fmla="*/ 52668 w 150557"/>
                <a:gd name="connsiteY2" fmla="*/ 95970 h 150787"/>
                <a:gd name="connsiteX3" fmla="*/ 7063 w 150557"/>
                <a:gd name="connsiteY3" fmla="*/ 117697 h 150787"/>
                <a:gd name="connsiteX4" fmla="*/ 5298 w 150557"/>
                <a:gd name="connsiteY4" fmla="*/ 120461 h 150787"/>
                <a:gd name="connsiteX5" fmla="*/ 0 w 150557"/>
                <a:gd name="connsiteY5" fmla="*/ 108407 h 150787"/>
                <a:gd name="connsiteX6" fmla="*/ 22419 w 150557"/>
                <a:gd name="connsiteY6" fmla="*/ 99041 h 150787"/>
                <a:gd name="connsiteX7" fmla="*/ 22419 w 150557"/>
                <a:gd name="connsiteY7" fmla="*/ 45681 h 150787"/>
                <a:gd name="connsiteX8" fmla="*/ 2764 w 150557"/>
                <a:gd name="connsiteY8" fmla="*/ 45681 h 150787"/>
                <a:gd name="connsiteX9" fmla="*/ 2764 w 150557"/>
                <a:gd name="connsiteY9" fmla="*/ 35163 h 150787"/>
                <a:gd name="connsiteX10" fmla="*/ 22419 w 150557"/>
                <a:gd name="connsiteY10" fmla="*/ 35163 h 150787"/>
                <a:gd name="connsiteX11" fmla="*/ 22419 w 150557"/>
                <a:gd name="connsiteY11" fmla="*/ 0 h 150787"/>
                <a:gd name="connsiteX12" fmla="*/ 35778 w 150557"/>
                <a:gd name="connsiteY12" fmla="*/ 998 h 150787"/>
                <a:gd name="connsiteX13" fmla="*/ 32707 w 150557"/>
                <a:gd name="connsiteY13" fmla="*/ 3071 h 150787"/>
                <a:gd name="connsiteX14" fmla="*/ 32707 w 150557"/>
                <a:gd name="connsiteY14" fmla="*/ 35163 h 150787"/>
                <a:gd name="connsiteX15" fmla="*/ 50902 w 150557"/>
                <a:gd name="connsiteY15" fmla="*/ 35163 h 150787"/>
                <a:gd name="connsiteX16" fmla="*/ 50902 w 150557"/>
                <a:gd name="connsiteY16" fmla="*/ 45681 h 150787"/>
                <a:gd name="connsiteX17" fmla="*/ 32707 w 150557"/>
                <a:gd name="connsiteY17" fmla="*/ 45681 h 150787"/>
                <a:gd name="connsiteX18" fmla="*/ 32707 w 150557"/>
                <a:gd name="connsiteY18" fmla="*/ 94511 h 150787"/>
                <a:gd name="connsiteX19" fmla="*/ 150557 w 150557"/>
                <a:gd name="connsiteY19" fmla="*/ 76776 h 150787"/>
                <a:gd name="connsiteX20" fmla="*/ 82534 w 150557"/>
                <a:gd name="connsiteY20" fmla="*/ 76776 h 150787"/>
                <a:gd name="connsiteX21" fmla="*/ 75087 w 150557"/>
                <a:gd name="connsiteY21" fmla="*/ 89060 h 150787"/>
                <a:gd name="connsiteX22" fmla="*/ 138734 w 150557"/>
                <a:gd name="connsiteY22" fmla="*/ 89060 h 150787"/>
                <a:gd name="connsiteX23" fmla="*/ 140960 w 150557"/>
                <a:gd name="connsiteY23" fmla="*/ 88906 h 150787"/>
                <a:gd name="connsiteX24" fmla="*/ 146949 w 150557"/>
                <a:gd name="connsiteY24" fmla="*/ 89904 h 150787"/>
                <a:gd name="connsiteX25" fmla="*/ 146335 w 150557"/>
                <a:gd name="connsiteY25" fmla="*/ 93129 h 150787"/>
                <a:gd name="connsiteX26" fmla="*/ 136661 w 150557"/>
                <a:gd name="connsiteY26" fmla="*/ 145490 h 150787"/>
                <a:gd name="connsiteX27" fmla="*/ 120384 w 150557"/>
                <a:gd name="connsiteY27" fmla="*/ 149559 h 150787"/>
                <a:gd name="connsiteX28" fmla="*/ 111171 w 150557"/>
                <a:gd name="connsiteY28" fmla="*/ 149252 h 150787"/>
                <a:gd name="connsiteX29" fmla="*/ 108791 w 150557"/>
                <a:gd name="connsiteY29" fmla="*/ 140192 h 150787"/>
                <a:gd name="connsiteX30" fmla="*/ 123148 w 150557"/>
                <a:gd name="connsiteY30" fmla="*/ 140807 h 150787"/>
                <a:gd name="connsiteX31" fmla="*/ 128139 w 150557"/>
                <a:gd name="connsiteY31" fmla="*/ 139194 h 150787"/>
                <a:gd name="connsiteX32" fmla="*/ 135740 w 150557"/>
                <a:gd name="connsiteY32" fmla="*/ 98273 h 150787"/>
                <a:gd name="connsiteX33" fmla="*/ 121229 w 150557"/>
                <a:gd name="connsiteY33" fmla="*/ 98273 h 150787"/>
                <a:gd name="connsiteX34" fmla="*/ 89444 w 150557"/>
                <a:gd name="connsiteY34" fmla="*/ 150787 h 150787"/>
                <a:gd name="connsiteX35" fmla="*/ 81229 w 150557"/>
                <a:gd name="connsiteY35" fmla="*/ 144492 h 150787"/>
                <a:gd name="connsiteX36" fmla="*/ 112169 w 150557"/>
                <a:gd name="connsiteY36" fmla="*/ 98196 h 150787"/>
                <a:gd name="connsiteX37" fmla="*/ 95049 w 150557"/>
                <a:gd name="connsiteY37" fmla="*/ 98196 h 150787"/>
                <a:gd name="connsiteX38" fmla="*/ 55739 w 150557"/>
                <a:gd name="connsiteY38" fmla="*/ 143801 h 150787"/>
                <a:gd name="connsiteX39" fmla="*/ 48292 w 150557"/>
                <a:gd name="connsiteY39" fmla="*/ 136891 h 150787"/>
                <a:gd name="connsiteX40" fmla="*/ 85221 w 150557"/>
                <a:gd name="connsiteY40" fmla="*/ 98196 h 150787"/>
                <a:gd name="connsiteX41" fmla="*/ 67793 w 150557"/>
                <a:gd name="connsiteY41" fmla="*/ 98196 h 150787"/>
                <a:gd name="connsiteX42" fmla="*/ 45067 w 150557"/>
                <a:gd name="connsiteY42" fmla="*/ 118158 h 150787"/>
                <a:gd name="connsiteX43" fmla="*/ 38158 w 150557"/>
                <a:gd name="connsiteY43" fmla="*/ 111709 h 150787"/>
                <a:gd name="connsiteX44" fmla="*/ 71401 w 150557"/>
                <a:gd name="connsiteY44" fmla="*/ 76699 h 150787"/>
                <a:gd name="connsiteX45" fmla="*/ 47371 w 150557"/>
                <a:gd name="connsiteY45" fmla="*/ 76699 h 150787"/>
                <a:gd name="connsiteX46" fmla="*/ 47371 w 150557"/>
                <a:gd name="connsiteY46" fmla="*/ 67179 h 150787"/>
                <a:gd name="connsiteX47" fmla="*/ 150557 w 150557"/>
                <a:gd name="connsiteY47" fmla="*/ 67179 h 150787"/>
                <a:gd name="connsiteX48" fmla="*/ 150557 w 150557"/>
                <a:gd name="connsiteY48" fmla="*/ 76776 h 150787"/>
                <a:gd name="connsiteX49" fmla="*/ 138811 w 150557"/>
                <a:gd name="connsiteY49" fmla="*/ 4913 h 150787"/>
                <a:gd name="connsiteX50" fmla="*/ 138811 w 150557"/>
                <a:gd name="connsiteY50" fmla="*/ 57505 h 150787"/>
                <a:gd name="connsiteX51" fmla="*/ 64184 w 150557"/>
                <a:gd name="connsiteY51" fmla="*/ 57505 h 150787"/>
                <a:gd name="connsiteX52" fmla="*/ 64184 w 150557"/>
                <a:gd name="connsiteY52" fmla="*/ 4913 h 150787"/>
                <a:gd name="connsiteX53" fmla="*/ 138811 w 150557"/>
                <a:gd name="connsiteY53" fmla="*/ 4913 h 150787"/>
                <a:gd name="connsiteX54" fmla="*/ 128600 w 150557"/>
                <a:gd name="connsiteY54" fmla="*/ 27025 h 150787"/>
                <a:gd name="connsiteX55" fmla="*/ 128600 w 150557"/>
                <a:gd name="connsiteY55" fmla="*/ 13128 h 150787"/>
                <a:gd name="connsiteX56" fmla="*/ 73935 w 150557"/>
                <a:gd name="connsiteY56" fmla="*/ 13128 h 150787"/>
                <a:gd name="connsiteX57" fmla="*/ 73935 w 150557"/>
                <a:gd name="connsiteY57" fmla="*/ 27025 h 150787"/>
                <a:gd name="connsiteX58" fmla="*/ 128600 w 150557"/>
                <a:gd name="connsiteY58" fmla="*/ 27025 h 150787"/>
                <a:gd name="connsiteX59" fmla="*/ 128600 w 150557"/>
                <a:gd name="connsiteY59" fmla="*/ 49059 h 150787"/>
                <a:gd name="connsiteX60" fmla="*/ 128600 w 150557"/>
                <a:gd name="connsiteY60" fmla="*/ 35010 h 150787"/>
                <a:gd name="connsiteX61" fmla="*/ 73935 w 150557"/>
                <a:gd name="connsiteY61" fmla="*/ 35010 h 150787"/>
                <a:gd name="connsiteX62" fmla="*/ 73935 w 150557"/>
                <a:gd name="connsiteY62" fmla="*/ 49059 h 150787"/>
                <a:gd name="connsiteX63" fmla="*/ 128600 w 150557"/>
                <a:gd name="connsiteY63" fmla="*/ 4905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787">
                  <a:moveTo>
                    <a:pt x="32707" y="94511"/>
                  </a:moveTo>
                  <a:lnTo>
                    <a:pt x="50442" y="86449"/>
                  </a:lnTo>
                  <a:cubicBezTo>
                    <a:pt x="50749" y="87447"/>
                    <a:pt x="51056" y="88369"/>
                    <a:pt x="52668" y="95970"/>
                  </a:cubicBezTo>
                  <a:cubicBezTo>
                    <a:pt x="36085" y="104031"/>
                    <a:pt x="18349" y="112553"/>
                    <a:pt x="7063" y="117697"/>
                  </a:cubicBezTo>
                  <a:cubicBezTo>
                    <a:pt x="7063" y="119003"/>
                    <a:pt x="6296" y="119924"/>
                    <a:pt x="5298" y="120461"/>
                  </a:cubicBezTo>
                  <a:lnTo>
                    <a:pt x="0" y="108407"/>
                  </a:lnTo>
                  <a:cubicBezTo>
                    <a:pt x="6142" y="105951"/>
                    <a:pt x="13896" y="102726"/>
                    <a:pt x="22419" y="99041"/>
                  </a:cubicBezTo>
                  <a:lnTo>
                    <a:pt x="22419" y="45681"/>
                  </a:lnTo>
                  <a:lnTo>
                    <a:pt x="2764" y="45681"/>
                  </a:lnTo>
                  <a:lnTo>
                    <a:pt x="2764" y="35163"/>
                  </a:lnTo>
                  <a:lnTo>
                    <a:pt x="22419" y="35163"/>
                  </a:lnTo>
                  <a:lnTo>
                    <a:pt x="22419" y="0"/>
                  </a:lnTo>
                  <a:lnTo>
                    <a:pt x="35778" y="998"/>
                  </a:lnTo>
                  <a:cubicBezTo>
                    <a:pt x="35624" y="2149"/>
                    <a:pt x="34779" y="2764"/>
                    <a:pt x="32707" y="3071"/>
                  </a:cubicBezTo>
                  <a:lnTo>
                    <a:pt x="32707" y="35163"/>
                  </a:lnTo>
                  <a:lnTo>
                    <a:pt x="50902" y="35163"/>
                  </a:lnTo>
                  <a:lnTo>
                    <a:pt x="50902" y="45681"/>
                  </a:lnTo>
                  <a:lnTo>
                    <a:pt x="32707" y="45681"/>
                  </a:lnTo>
                  <a:lnTo>
                    <a:pt x="32707" y="94511"/>
                  </a:lnTo>
                  <a:close/>
                  <a:moveTo>
                    <a:pt x="150557" y="76776"/>
                  </a:moveTo>
                  <a:lnTo>
                    <a:pt x="82534" y="76776"/>
                  </a:lnTo>
                  <a:cubicBezTo>
                    <a:pt x="80461" y="80922"/>
                    <a:pt x="77851" y="84990"/>
                    <a:pt x="75087" y="89060"/>
                  </a:cubicBezTo>
                  <a:lnTo>
                    <a:pt x="138734" y="89060"/>
                  </a:lnTo>
                  <a:lnTo>
                    <a:pt x="140960" y="88906"/>
                  </a:lnTo>
                  <a:lnTo>
                    <a:pt x="146949" y="89904"/>
                  </a:lnTo>
                  <a:lnTo>
                    <a:pt x="146335" y="93129"/>
                  </a:lnTo>
                  <a:cubicBezTo>
                    <a:pt x="143571" y="128138"/>
                    <a:pt x="141037" y="140807"/>
                    <a:pt x="136661" y="145490"/>
                  </a:cubicBezTo>
                  <a:cubicBezTo>
                    <a:pt x="132822" y="149559"/>
                    <a:pt x="128753" y="149559"/>
                    <a:pt x="120384" y="149559"/>
                  </a:cubicBezTo>
                  <a:cubicBezTo>
                    <a:pt x="117621" y="149559"/>
                    <a:pt x="114396" y="149405"/>
                    <a:pt x="111171" y="149252"/>
                  </a:cubicBezTo>
                  <a:cubicBezTo>
                    <a:pt x="111018" y="146488"/>
                    <a:pt x="110173" y="142649"/>
                    <a:pt x="108791" y="140192"/>
                  </a:cubicBezTo>
                  <a:cubicBezTo>
                    <a:pt x="115087" y="140807"/>
                    <a:pt x="120692" y="140807"/>
                    <a:pt x="123148" y="140807"/>
                  </a:cubicBezTo>
                  <a:cubicBezTo>
                    <a:pt x="125605" y="140807"/>
                    <a:pt x="126834" y="140653"/>
                    <a:pt x="128139" y="139194"/>
                  </a:cubicBezTo>
                  <a:cubicBezTo>
                    <a:pt x="131056" y="136123"/>
                    <a:pt x="133436" y="125298"/>
                    <a:pt x="135740" y="98273"/>
                  </a:cubicBezTo>
                  <a:lnTo>
                    <a:pt x="121229" y="98273"/>
                  </a:lnTo>
                  <a:cubicBezTo>
                    <a:pt x="115087" y="118234"/>
                    <a:pt x="102880" y="139885"/>
                    <a:pt x="89444" y="150787"/>
                  </a:cubicBezTo>
                  <a:cubicBezTo>
                    <a:pt x="87371" y="148715"/>
                    <a:pt x="84146" y="145950"/>
                    <a:pt x="81229" y="144492"/>
                  </a:cubicBezTo>
                  <a:cubicBezTo>
                    <a:pt x="94281" y="135125"/>
                    <a:pt x="105874" y="116469"/>
                    <a:pt x="112169" y="98196"/>
                  </a:cubicBezTo>
                  <a:lnTo>
                    <a:pt x="95049" y="98196"/>
                  </a:lnTo>
                  <a:cubicBezTo>
                    <a:pt x="86526" y="115624"/>
                    <a:pt x="70710" y="133973"/>
                    <a:pt x="55739" y="143801"/>
                  </a:cubicBezTo>
                  <a:cubicBezTo>
                    <a:pt x="53973" y="141574"/>
                    <a:pt x="50902" y="138657"/>
                    <a:pt x="48292" y="136891"/>
                  </a:cubicBezTo>
                  <a:cubicBezTo>
                    <a:pt x="62035" y="129137"/>
                    <a:pt x="76469" y="113705"/>
                    <a:pt x="85221" y="98196"/>
                  </a:cubicBezTo>
                  <a:lnTo>
                    <a:pt x="67793" y="98196"/>
                  </a:lnTo>
                  <a:cubicBezTo>
                    <a:pt x="61037" y="106104"/>
                    <a:pt x="53129" y="113014"/>
                    <a:pt x="45067" y="118158"/>
                  </a:cubicBezTo>
                  <a:cubicBezTo>
                    <a:pt x="43455" y="116392"/>
                    <a:pt x="40230" y="113321"/>
                    <a:pt x="38158" y="111709"/>
                  </a:cubicBezTo>
                  <a:cubicBezTo>
                    <a:pt x="50902" y="103954"/>
                    <a:pt x="63494" y="91209"/>
                    <a:pt x="71401" y="76699"/>
                  </a:cubicBezTo>
                  <a:lnTo>
                    <a:pt x="47371" y="76699"/>
                  </a:lnTo>
                  <a:lnTo>
                    <a:pt x="47371" y="67179"/>
                  </a:lnTo>
                  <a:lnTo>
                    <a:pt x="150557" y="67179"/>
                  </a:lnTo>
                  <a:lnTo>
                    <a:pt x="150557" y="76776"/>
                  </a:lnTo>
                  <a:close/>
                  <a:moveTo>
                    <a:pt x="138811" y="4913"/>
                  </a:moveTo>
                  <a:lnTo>
                    <a:pt x="138811" y="57505"/>
                  </a:lnTo>
                  <a:lnTo>
                    <a:pt x="64184" y="57505"/>
                  </a:lnTo>
                  <a:lnTo>
                    <a:pt x="64184" y="4913"/>
                  </a:lnTo>
                  <a:lnTo>
                    <a:pt x="138811" y="4913"/>
                  </a:lnTo>
                  <a:close/>
                  <a:moveTo>
                    <a:pt x="128600" y="27025"/>
                  </a:moveTo>
                  <a:lnTo>
                    <a:pt x="128600" y="13128"/>
                  </a:lnTo>
                  <a:lnTo>
                    <a:pt x="73935" y="13128"/>
                  </a:lnTo>
                  <a:lnTo>
                    <a:pt x="73935" y="27025"/>
                  </a:lnTo>
                  <a:lnTo>
                    <a:pt x="128600" y="27025"/>
                  </a:lnTo>
                  <a:close/>
                  <a:moveTo>
                    <a:pt x="128600" y="49059"/>
                  </a:moveTo>
                  <a:lnTo>
                    <a:pt x="128600" y="35010"/>
                  </a:lnTo>
                  <a:lnTo>
                    <a:pt x="73935" y="35010"/>
                  </a:lnTo>
                  <a:lnTo>
                    <a:pt x="73935" y="49059"/>
                  </a:lnTo>
                  <a:lnTo>
                    <a:pt x="128600" y="490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8D2DBCB7-2BA1-4657-952D-E7AD8DE8AD43}"/>
                </a:ext>
              </a:extLst>
            </p:cNvPr>
            <p:cNvSpPr/>
            <p:nvPr/>
          </p:nvSpPr>
          <p:spPr>
            <a:xfrm>
              <a:off x="2831492" y="4321135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7 w 128215"/>
                <a:gd name="connsiteY5" fmla="*/ 86526 h 133897"/>
                <a:gd name="connsiteX6" fmla="*/ 19040 w 128215"/>
                <a:gd name="connsiteY6" fmla="*/ 119233 h 133897"/>
                <a:gd name="connsiteX7" fmla="*/ 17735 w 128215"/>
                <a:gd name="connsiteY7" fmla="*/ 126833 h 133897"/>
                <a:gd name="connsiteX8" fmla="*/ 18503 w 128215"/>
                <a:gd name="connsiteY8" fmla="*/ 131824 h 133897"/>
                <a:gd name="connsiteX9" fmla="*/ 7063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1 h 133897"/>
                <a:gd name="connsiteX14" fmla="*/ 110404 w 128215"/>
                <a:gd name="connsiteY14" fmla="*/ 121152 h 133897"/>
                <a:gd name="connsiteX15" fmla="*/ 80384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8 h 133897"/>
                <a:gd name="connsiteX18" fmla="*/ 77006 w 128215"/>
                <a:gd name="connsiteY18" fmla="*/ 66027 h 133897"/>
                <a:gd name="connsiteX19" fmla="*/ 63263 w 128215"/>
                <a:gd name="connsiteY19" fmla="*/ 91363 h 133897"/>
                <a:gd name="connsiteX20" fmla="*/ 107410 w 128215"/>
                <a:gd name="connsiteY20" fmla="*/ 110096 h 133897"/>
                <a:gd name="connsiteX21" fmla="*/ 128216 w 128215"/>
                <a:gd name="connsiteY21" fmla="*/ 109329 h 133897"/>
                <a:gd name="connsiteX22" fmla="*/ 128139 w 128215"/>
                <a:gd name="connsiteY22" fmla="*/ 120691 h 133897"/>
                <a:gd name="connsiteX23" fmla="*/ 53436 w 128215"/>
                <a:gd name="connsiteY23" fmla="*/ 22188 h 133897"/>
                <a:gd name="connsiteX24" fmla="*/ 123686 w 128215"/>
                <a:gd name="connsiteY24" fmla="*/ 16046 h 133897"/>
                <a:gd name="connsiteX25" fmla="*/ 124684 w 128215"/>
                <a:gd name="connsiteY25" fmla="*/ 27332 h 133897"/>
                <a:gd name="connsiteX26" fmla="*/ 53743 w 128215"/>
                <a:gd name="connsiteY26" fmla="*/ 33320 h 133897"/>
                <a:gd name="connsiteX27" fmla="*/ 53436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6"/>
                    <a:pt x="23340" y="5604"/>
                    <a:pt x="20115" y="5451"/>
                  </a:cubicBezTo>
                  <a:cubicBezTo>
                    <a:pt x="14511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7" y="86526"/>
                  </a:lnTo>
                  <a:cubicBezTo>
                    <a:pt x="26104" y="102803"/>
                    <a:pt x="21267" y="112016"/>
                    <a:pt x="19040" y="119233"/>
                  </a:cubicBezTo>
                  <a:cubicBezTo>
                    <a:pt x="18196" y="121997"/>
                    <a:pt x="17735" y="124530"/>
                    <a:pt x="17735" y="126833"/>
                  </a:cubicBezTo>
                  <a:cubicBezTo>
                    <a:pt x="17735" y="128600"/>
                    <a:pt x="18042" y="130211"/>
                    <a:pt x="18503" y="131824"/>
                  </a:cubicBezTo>
                  <a:lnTo>
                    <a:pt x="7063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1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1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9" y="120538"/>
                    <a:pt x="80384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3"/>
                    <a:pt x="66488" y="61498"/>
                  </a:cubicBezTo>
                  <a:lnTo>
                    <a:pt x="77006" y="66027"/>
                  </a:lnTo>
                  <a:cubicBezTo>
                    <a:pt x="68945" y="74396"/>
                    <a:pt x="63263" y="82150"/>
                    <a:pt x="63263" y="91363"/>
                  </a:cubicBezTo>
                  <a:cubicBezTo>
                    <a:pt x="63263" y="110096"/>
                    <a:pt x="90672" y="110096"/>
                    <a:pt x="107410" y="110096"/>
                  </a:cubicBezTo>
                  <a:cubicBezTo>
                    <a:pt x="114166" y="110096"/>
                    <a:pt x="121459" y="109789"/>
                    <a:pt x="128216" y="109329"/>
                  </a:cubicBezTo>
                  <a:lnTo>
                    <a:pt x="128139" y="120691"/>
                  </a:lnTo>
                  <a:close/>
                  <a:moveTo>
                    <a:pt x="53436" y="22188"/>
                  </a:moveTo>
                  <a:cubicBezTo>
                    <a:pt x="74242" y="21728"/>
                    <a:pt x="102265" y="19731"/>
                    <a:pt x="123686" y="16046"/>
                  </a:cubicBezTo>
                  <a:lnTo>
                    <a:pt x="124684" y="27332"/>
                  </a:lnTo>
                  <a:cubicBezTo>
                    <a:pt x="104722" y="30710"/>
                    <a:pt x="72323" y="32783"/>
                    <a:pt x="53743" y="33320"/>
                  </a:cubicBezTo>
                  <a:lnTo>
                    <a:pt x="53436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A25F9157-DCCA-46D3-BA76-9C518D095BAF}"/>
                </a:ext>
              </a:extLst>
            </p:cNvPr>
            <p:cNvSpPr/>
            <p:nvPr/>
          </p:nvSpPr>
          <p:spPr>
            <a:xfrm>
              <a:off x="2987807" y="4318908"/>
              <a:ext cx="134664" cy="143110"/>
            </a:xfrm>
            <a:custGeom>
              <a:avLst/>
              <a:gdLst>
                <a:gd name="connsiteX0" fmla="*/ 59041 w 134664"/>
                <a:gd name="connsiteY0" fmla="*/ 52976 h 143110"/>
                <a:gd name="connsiteX1" fmla="*/ 10672 w 134664"/>
                <a:gd name="connsiteY1" fmla="*/ 52976 h 143110"/>
                <a:gd name="connsiteX2" fmla="*/ 10672 w 134664"/>
                <a:gd name="connsiteY2" fmla="*/ 143110 h 143110"/>
                <a:gd name="connsiteX3" fmla="*/ 0 w 134664"/>
                <a:gd name="connsiteY3" fmla="*/ 143110 h 143110"/>
                <a:gd name="connsiteX4" fmla="*/ 0 w 134664"/>
                <a:gd name="connsiteY4" fmla="*/ 307 h 143110"/>
                <a:gd name="connsiteX5" fmla="*/ 58964 w 134664"/>
                <a:gd name="connsiteY5" fmla="*/ 307 h 143110"/>
                <a:gd name="connsiteX6" fmla="*/ 58964 w 134664"/>
                <a:gd name="connsiteY6" fmla="*/ 52976 h 143110"/>
                <a:gd name="connsiteX7" fmla="*/ 48676 w 134664"/>
                <a:gd name="connsiteY7" fmla="*/ 8599 h 143110"/>
                <a:gd name="connsiteX8" fmla="*/ 10595 w 134664"/>
                <a:gd name="connsiteY8" fmla="*/ 8599 h 143110"/>
                <a:gd name="connsiteX9" fmla="*/ 10595 w 134664"/>
                <a:gd name="connsiteY9" fmla="*/ 22342 h 143110"/>
                <a:gd name="connsiteX10" fmla="*/ 48676 w 134664"/>
                <a:gd name="connsiteY10" fmla="*/ 22342 h 143110"/>
                <a:gd name="connsiteX11" fmla="*/ 48676 w 134664"/>
                <a:gd name="connsiteY11" fmla="*/ 8599 h 143110"/>
                <a:gd name="connsiteX12" fmla="*/ 10672 w 134664"/>
                <a:gd name="connsiteY12" fmla="*/ 44607 h 143110"/>
                <a:gd name="connsiteX13" fmla="*/ 48753 w 134664"/>
                <a:gd name="connsiteY13" fmla="*/ 44607 h 143110"/>
                <a:gd name="connsiteX14" fmla="*/ 48753 w 134664"/>
                <a:gd name="connsiteY14" fmla="*/ 30096 h 143110"/>
                <a:gd name="connsiteX15" fmla="*/ 10672 w 134664"/>
                <a:gd name="connsiteY15" fmla="*/ 30096 h 143110"/>
                <a:gd name="connsiteX16" fmla="*/ 10672 w 134664"/>
                <a:gd name="connsiteY16" fmla="*/ 44607 h 143110"/>
                <a:gd name="connsiteX17" fmla="*/ 134665 w 134664"/>
                <a:gd name="connsiteY17" fmla="*/ 231 h 143110"/>
                <a:gd name="connsiteX18" fmla="*/ 134665 w 134664"/>
                <a:gd name="connsiteY18" fmla="*/ 129368 h 143110"/>
                <a:gd name="connsiteX19" fmla="*/ 107716 w 134664"/>
                <a:gd name="connsiteY19" fmla="*/ 142880 h 143110"/>
                <a:gd name="connsiteX20" fmla="*/ 104645 w 134664"/>
                <a:gd name="connsiteY20" fmla="*/ 132746 h 143110"/>
                <a:gd name="connsiteX21" fmla="*/ 103494 w 134664"/>
                <a:gd name="connsiteY21" fmla="*/ 134665 h 143110"/>
                <a:gd name="connsiteX22" fmla="*/ 67409 w 134664"/>
                <a:gd name="connsiteY22" fmla="*/ 107870 h 143110"/>
                <a:gd name="connsiteX23" fmla="*/ 29021 w 134664"/>
                <a:gd name="connsiteY23" fmla="*/ 135126 h 143110"/>
                <a:gd name="connsiteX24" fmla="*/ 22572 w 134664"/>
                <a:gd name="connsiteY24" fmla="*/ 127832 h 143110"/>
                <a:gd name="connsiteX25" fmla="*/ 58810 w 134664"/>
                <a:gd name="connsiteY25" fmla="*/ 102496 h 143110"/>
                <a:gd name="connsiteX26" fmla="*/ 23801 w 134664"/>
                <a:gd name="connsiteY26" fmla="*/ 102496 h 143110"/>
                <a:gd name="connsiteX27" fmla="*/ 23801 w 134664"/>
                <a:gd name="connsiteY27" fmla="*/ 93974 h 143110"/>
                <a:gd name="connsiteX28" fmla="*/ 60423 w 134664"/>
                <a:gd name="connsiteY28" fmla="*/ 93974 h 143110"/>
                <a:gd name="connsiteX29" fmla="*/ 60423 w 134664"/>
                <a:gd name="connsiteY29" fmla="*/ 80308 h 143110"/>
                <a:gd name="connsiteX30" fmla="*/ 26564 w 134664"/>
                <a:gd name="connsiteY30" fmla="*/ 80308 h 143110"/>
                <a:gd name="connsiteX31" fmla="*/ 26564 w 134664"/>
                <a:gd name="connsiteY31" fmla="*/ 71939 h 143110"/>
                <a:gd name="connsiteX32" fmla="*/ 45144 w 134664"/>
                <a:gd name="connsiteY32" fmla="*/ 71939 h 143110"/>
                <a:gd name="connsiteX33" fmla="*/ 37390 w 134664"/>
                <a:gd name="connsiteY33" fmla="*/ 57889 h 143110"/>
                <a:gd name="connsiteX34" fmla="*/ 45912 w 134664"/>
                <a:gd name="connsiteY34" fmla="*/ 55279 h 143110"/>
                <a:gd name="connsiteX35" fmla="*/ 55125 w 134664"/>
                <a:gd name="connsiteY35" fmla="*/ 71709 h 143110"/>
                <a:gd name="connsiteX36" fmla="*/ 54664 w 134664"/>
                <a:gd name="connsiteY36" fmla="*/ 71863 h 143110"/>
                <a:gd name="connsiteX37" fmla="*/ 76776 w 134664"/>
                <a:gd name="connsiteY37" fmla="*/ 71863 h 143110"/>
                <a:gd name="connsiteX38" fmla="*/ 85605 w 134664"/>
                <a:gd name="connsiteY38" fmla="*/ 54434 h 143110"/>
                <a:gd name="connsiteX39" fmla="*/ 97045 w 134664"/>
                <a:gd name="connsiteY39" fmla="*/ 58964 h 143110"/>
                <a:gd name="connsiteX40" fmla="*/ 93820 w 134664"/>
                <a:gd name="connsiteY40" fmla="*/ 60116 h 143110"/>
                <a:gd name="connsiteX41" fmla="*/ 86219 w 134664"/>
                <a:gd name="connsiteY41" fmla="*/ 71863 h 143110"/>
                <a:gd name="connsiteX42" fmla="*/ 106872 w 134664"/>
                <a:gd name="connsiteY42" fmla="*/ 71863 h 143110"/>
                <a:gd name="connsiteX43" fmla="*/ 106872 w 134664"/>
                <a:gd name="connsiteY43" fmla="*/ 80231 h 143110"/>
                <a:gd name="connsiteX44" fmla="*/ 70403 w 134664"/>
                <a:gd name="connsiteY44" fmla="*/ 80231 h 143110"/>
                <a:gd name="connsiteX45" fmla="*/ 70403 w 134664"/>
                <a:gd name="connsiteY45" fmla="*/ 93897 h 143110"/>
                <a:gd name="connsiteX46" fmla="*/ 109866 w 134664"/>
                <a:gd name="connsiteY46" fmla="*/ 93897 h 143110"/>
                <a:gd name="connsiteX47" fmla="*/ 109866 w 134664"/>
                <a:gd name="connsiteY47" fmla="*/ 102419 h 143110"/>
                <a:gd name="connsiteX48" fmla="*/ 74242 w 134664"/>
                <a:gd name="connsiteY48" fmla="*/ 102419 h 143110"/>
                <a:gd name="connsiteX49" fmla="*/ 109559 w 134664"/>
                <a:gd name="connsiteY49" fmla="*/ 126450 h 143110"/>
                <a:gd name="connsiteX50" fmla="*/ 104722 w 134664"/>
                <a:gd name="connsiteY50" fmla="*/ 132055 h 143110"/>
                <a:gd name="connsiteX51" fmla="*/ 116162 w 134664"/>
                <a:gd name="connsiteY51" fmla="*/ 132362 h 143110"/>
                <a:gd name="connsiteX52" fmla="*/ 123916 w 134664"/>
                <a:gd name="connsiteY52" fmla="*/ 129137 h 143110"/>
                <a:gd name="connsiteX53" fmla="*/ 123916 w 134664"/>
                <a:gd name="connsiteY53" fmla="*/ 52899 h 143110"/>
                <a:gd name="connsiteX54" fmla="*/ 74089 w 134664"/>
                <a:gd name="connsiteY54" fmla="*/ 52899 h 143110"/>
                <a:gd name="connsiteX55" fmla="*/ 74089 w 134664"/>
                <a:gd name="connsiteY55" fmla="*/ 0 h 143110"/>
                <a:gd name="connsiteX56" fmla="*/ 134665 w 134664"/>
                <a:gd name="connsiteY56" fmla="*/ 0 h 143110"/>
                <a:gd name="connsiteX57" fmla="*/ 123993 w 134664"/>
                <a:gd name="connsiteY57" fmla="*/ 8599 h 143110"/>
                <a:gd name="connsiteX58" fmla="*/ 84684 w 134664"/>
                <a:gd name="connsiteY58" fmla="*/ 8599 h 143110"/>
                <a:gd name="connsiteX59" fmla="*/ 84684 w 134664"/>
                <a:gd name="connsiteY59" fmla="*/ 22342 h 143110"/>
                <a:gd name="connsiteX60" fmla="*/ 123993 w 134664"/>
                <a:gd name="connsiteY60" fmla="*/ 22342 h 143110"/>
                <a:gd name="connsiteX61" fmla="*/ 123993 w 134664"/>
                <a:gd name="connsiteY61" fmla="*/ 8599 h 143110"/>
                <a:gd name="connsiteX62" fmla="*/ 84684 w 134664"/>
                <a:gd name="connsiteY62" fmla="*/ 44760 h 143110"/>
                <a:gd name="connsiteX63" fmla="*/ 123993 w 134664"/>
                <a:gd name="connsiteY63" fmla="*/ 44760 h 143110"/>
                <a:gd name="connsiteX64" fmla="*/ 123993 w 134664"/>
                <a:gd name="connsiteY64" fmla="*/ 30096 h 143110"/>
                <a:gd name="connsiteX65" fmla="*/ 84684 w 134664"/>
                <a:gd name="connsiteY65" fmla="*/ 30096 h 143110"/>
                <a:gd name="connsiteX66" fmla="*/ 84684 w 134664"/>
                <a:gd name="connsiteY66" fmla="*/ 44760 h 14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4664" h="143110">
                  <a:moveTo>
                    <a:pt x="59041" y="52976"/>
                  </a:moveTo>
                  <a:lnTo>
                    <a:pt x="10672" y="52976"/>
                  </a:lnTo>
                  <a:lnTo>
                    <a:pt x="10672" y="143110"/>
                  </a:lnTo>
                  <a:lnTo>
                    <a:pt x="0" y="143110"/>
                  </a:lnTo>
                  <a:lnTo>
                    <a:pt x="0" y="307"/>
                  </a:lnTo>
                  <a:lnTo>
                    <a:pt x="58964" y="307"/>
                  </a:lnTo>
                  <a:lnTo>
                    <a:pt x="58964" y="52976"/>
                  </a:lnTo>
                  <a:close/>
                  <a:moveTo>
                    <a:pt x="48676" y="8599"/>
                  </a:moveTo>
                  <a:lnTo>
                    <a:pt x="10595" y="8599"/>
                  </a:lnTo>
                  <a:lnTo>
                    <a:pt x="10595" y="22342"/>
                  </a:lnTo>
                  <a:lnTo>
                    <a:pt x="48676" y="22342"/>
                  </a:lnTo>
                  <a:lnTo>
                    <a:pt x="48676" y="8599"/>
                  </a:lnTo>
                  <a:close/>
                  <a:moveTo>
                    <a:pt x="10672" y="44607"/>
                  </a:moveTo>
                  <a:lnTo>
                    <a:pt x="48753" y="44607"/>
                  </a:lnTo>
                  <a:lnTo>
                    <a:pt x="48753" y="30096"/>
                  </a:lnTo>
                  <a:lnTo>
                    <a:pt x="10672" y="30096"/>
                  </a:lnTo>
                  <a:lnTo>
                    <a:pt x="10672" y="44607"/>
                  </a:lnTo>
                  <a:close/>
                  <a:moveTo>
                    <a:pt x="134665" y="231"/>
                  </a:moveTo>
                  <a:lnTo>
                    <a:pt x="134665" y="129368"/>
                  </a:lnTo>
                  <a:cubicBezTo>
                    <a:pt x="134665" y="142112"/>
                    <a:pt x="128676" y="142880"/>
                    <a:pt x="107716" y="142880"/>
                  </a:cubicBezTo>
                  <a:cubicBezTo>
                    <a:pt x="107409" y="140116"/>
                    <a:pt x="105951" y="135586"/>
                    <a:pt x="104645" y="132746"/>
                  </a:cubicBezTo>
                  <a:cubicBezTo>
                    <a:pt x="104185" y="133360"/>
                    <a:pt x="103878" y="134051"/>
                    <a:pt x="103494" y="134665"/>
                  </a:cubicBezTo>
                  <a:cubicBezTo>
                    <a:pt x="86910" y="130135"/>
                    <a:pt x="74780" y="120999"/>
                    <a:pt x="67409" y="107870"/>
                  </a:cubicBezTo>
                  <a:cubicBezTo>
                    <a:pt x="63033" y="117851"/>
                    <a:pt x="52745" y="127678"/>
                    <a:pt x="29021" y="135126"/>
                  </a:cubicBezTo>
                  <a:cubicBezTo>
                    <a:pt x="27716" y="133053"/>
                    <a:pt x="24799" y="129674"/>
                    <a:pt x="22572" y="127832"/>
                  </a:cubicBezTo>
                  <a:cubicBezTo>
                    <a:pt x="46756" y="121229"/>
                    <a:pt x="55586" y="111402"/>
                    <a:pt x="58810" y="102496"/>
                  </a:cubicBezTo>
                  <a:lnTo>
                    <a:pt x="23801" y="102496"/>
                  </a:lnTo>
                  <a:lnTo>
                    <a:pt x="23801" y="93974"/>
                  </a:lnTo>
                  <a:lnTo>
                    <a:pt x="60423" y="93974"/>
                  </a:lnTo>
                  <a:lnTo>
                    <a:pt x="60423" y="80308"/>
                  </a:lnTo>
                  <a:lnTo>
                    <a:pt x="26564" y="80308"/>
                  </a:lnTo>
                  <a:lnTo>
                    <a:pt x="26564" y="71939"/>
                  </a:lnTo>
                  <a:lnTo>
                    <a:pt x="45144" y="71939"/>
                  </a:lnTo>
                  <a:cubicBezTo>
                    <a:pt x="43532" y="67563"/>
                    <a:pt x="40461" y="62112"/>
                    <a:pt x="37390" y="57889"/>
                  </a:cubicBezTo>
                  <a:lnTo>
                    <a:pt x="45912" y="55279"/>
                  </a:lnTo>
                  <a:cubicBezTo>
                    <a:pt x="49981" y="60269"/>
                    <a:pt x="53820" y="67026"/>
                    <a:pt x="55125" y="71709"/>
                  </a:cubicBezTo>
                  <a:lnTo>
                    <a:pt x="54664" y="71863"/>
                  </a:lnTo>
                  <a:lnTo>
                    <a:pt x="76776" y="71863"/>
                  </a:lnTo>
                  <a:cubicBezTo>
                    <a:pt x="79847" y="67026"/>
                    <a:pt x="83686" y="59425"/>
                    <a:pt x="85605" y="54434"/>
                  </a:cubicBezTo>
                  <a:lnTo>
                    <a:pt x="97045" y="58964"/>
                  </a:lnTo>
                  <a:cubicBezTo>
                    <a:pt x="96584" y="59962"/>
                    <a:pt x="95279" y="60269"/>
                    <a:pt x="93820" y="60116"/>
                  </a:cubicBezTo>
                  <a:cubicBezTo>
                    <a:pt x="91901" y="63340"/>
                    <a:pt x="88983" y="68024"/>
                    <a:pt x="86219" y="71863"/>
                  </a:cubicBezTo>
                  <a:lnTo>
                    <a:pt x="106872" y="71863"/>
                  </a:lnTo>
                  <a:lnTo>
                    <a:pt x="106872" y="80231"/>
                  </a:lnTo>
                  <a:lnTo>
                    <a:pt x="70403" y="80231"/>
                  </a:lnTo>
                  <a:lnTo>
                    <a:pt x="70403" y="93897"/>
                  </a:lnTo>
                  <a:lnTo>
                    <a:pt x="109866" y="93897"/>
                  </a:lnTo>
                  <a:lnTo>
                    <a:pt x="109866" y="102419"/>
                  </a:lnTo>
                  <a:lnTo>
                    <a:pt x="74242" y="102419"/>
                  </a:lnTo>
                  <a:cubicBezTo>
                    <a:pt x="80691" y="114550"/>
                    <a:pt x="92975" y="122918"/>
                    <a:pt x="109559" y="126450"/>
                  </a:cubicBezTo>
                  <a:cubicBezTo>
                    <a:pt x="107947" y="127755"/>
                    <a:pt x="106181" y="129982"/>
                    <a:pt x="104722" y="132055"/>
                  </a:cubicBezTo>
                  <a:cubicBezTo>
                    <a:pt x="109098" y="132208"/>
                    <a:pt x="113091" y="132362"/>
                    <a:pt x="116162" y="132362"/>
                  </a:cubicBezTo>
                  <a:cubicBezTo>
                    <a:pt x="123072" y="132362"/>
                    <a:pt x="123916" y="132362"/>
                    <a:pt x="123916" y="129137"/>
                  </a:cubicBezTo>
                  <a:lnTo>
                    <a:pt x="123916" y="52899"/>
                  </a:lnTo>
                  <a:lnTo>
                    <a:pt x="74089" y="52899"/>
                  </a:lnTo>
                  <a:lnTo>
                    <a:pt x="74089" y="0"/>
                  </a:lnTo>
                  <a:lnTo>
                    <a:pt x="134665" y="0"/>
                  </a:lnTo>
                  <a:close/>
                  <a:moveTo>
                    <a:pt x="123993" y="8599"/>
                  </a:moveTo>
                  <a:lnTo>
                    <a:pt x="84684" y="8599"/>
                  </a:lnTo>
                  <a:lnTo>
                    <a:pt x="84684" y="22342"/>
                  </a:lnTo>
                  <a:lnTo>
                    <a:pt x="123993" y="22342"/>
                  </a:lnTo>
                  <a:lnTo>
                    <a:pt x="123993" y="8599"/>
                  </a:lnTo>
                  <a:close/>
                  <a:moveTo>
                    <a:pt x="84684" y="44760"/>
                  </a:moveTo>
                  <a:lnTo>
                    <a:pt x="123993" y="44760"/>
                  </a:lnTo>
                  <a:lnTo>
                    <a:pt x="123993" y="30096"/>
                  </a:lnTo>
                  <a:lnTo>
                    <a:pt x="84684" y="30096"/>
                  </a:lnTo>
                  <a:lnTo>
                    <a:pt x="84684" y="4476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CD23A412-92AC-4FB4-882B-C851E5166BDC}"/>
                </a:ext>
              </a:extLst>
            </p:cNvPr>
            <p:cNvSpPr/>
            <p:nvPr/>
          </p:nvSpPr>
          <p:spPr>
            <a:xfrm>
              <a:off x="3146503" y="4313457"/>
              <a:ext cx="138733" cy="147562"/>
            </a:xfrm>
            <a:custGeom>
              <a:avLst/>
              <a:gdLst>
                <a:gd name="connsiteX0" fmla="*/ 74319 w 138733"/>
                <a:gd name="connsiteY0" fmla="*/ 25182 h 147562"/>
                <a:gd name="connsiteX1" fmla="*/ 73321 w 138733"/>
                <a:gd name="connsiteY1" fmla="*/ 0 h 147562"/>
                <a:gd name="connsiteX2" fmla="*/ 89905 w 138733"/>
                <a:gd name="connsiteY2" fmla="*/ 614 h 147562"/>
                <a:gd name="connsiteX3" fmla="*/ 85682 w 138733"/>
                <a:gd name="connsiteY3" fmla="*/ 3992 h 147562"/>
                <a:gd name="connsiteX4" fmla="*/ 85989 w 138733"/>
                <a:gd name="connsiteY4" fmla="*/ 24798 h 147562"/>
                <a:gd name="connsiteX5" fmla="*/ 138734 w 138733"/>
                <a:gd name="connsiteY5" fmla="*/ 23493 h 147562"/>
                <a:gd name="connsiteX6" fmla="*/ 138734 w 138733"/>
                <a:gd name="connsiteY6" fmla="*/ 34626 h 147562"/>
                <a:gd name="connsiteX7" fmla="*/ 86373 w 138733"/>
                <a:gd name="connsiteY7" fmla="*/ 35240 h 147562"/>
                <a:gd name="connsiteX8" fmla="*/ 87525 w 138733"/>
                <a:gd name="connsiteY8" fmla="*/ 68254 h 147562"/>
                <a:gd name="connsiteX9" fmla="*/ 89444 w 138733"/>
                <a:gd name="connsiteY9" fmla="*/ 85144 h 147562"/>
                <a:gd name="connsiteX10" fmla="*/ 87832 w 138733"/>
                <a:gd name="connsiteY10" fmla="*/ 100807 h 147562"/>
                <a:gd name="connsiteX11" fmla="*/ 41382 w 138733"/>
                <a:gd name="connsiteY11" fmla="*/ 147563 h 147562"/>
                <a:gd name="connsiteX12" fmla="*/ 33167 w 138733"/>
                <a:gd name="connsiteY12" fmla="*/ 138350 h 147562"/>
                <a:gd name="connsiteX13" fmla="*/ 75087 w 138733"/>
                <a:gd name="connsiteY13" fmla="*/ 100807 h 147562"/>
                <a:gd name="connsiteX14" fmla="*/ 74933 w 138733"/>
                <a:gd name="connsiteY14" fmla="*/ 100807 h 147562"/>
                <a:gd name="connsiteX15" fmla="*/ 58350 w 138733"/>
                <a:gd name="connsiteY15" fmla="*/ 109329 h 147562"/>
                <a:gd name="connsiteX16" fmla="*/ 31248 w 138733"/>
                <a:gd name="connsiteY16" fmla="*/ 81152 h 147562"/>
                <a:gd name="connsiteX17" fmla="*/ 60269 w 138733"/>
                <a:gd name="connsiteY17" fmla="*/ 50979 h 147562"/>
                <a:gd name="connsiteX18" fmla="*/ 75240 w 138733"/>
                <a:gd name="connsiteY18" fmla="*/ 55969 h 147562"/>
                <a:gd name="connsiteX19" fmla="*/ 74626 w 138733"/>
                <a:gd name="connsiteY19" fmla="*/ 35470 h 147562"/>
                <a:gd name="connsiteX20" fmla="*/ 307 w 138733"/>
                <a:gd name="connsiteY20" fmla="*/ 37927 h 147562"/>
                <a:gd name="connsiteX21" fmla="*/ 0 w 138733"/>
                <a:gd name="connsiteY21" fmla="*/ 27255 h 147562"/>
                <a:gd name="connsiteX22" fmla="*/ 36776 w 138733"/>
                <a:gd name="connsiteY22" fmla="*/ 26257 h 147562"/>
                <a:gd name="connsiteX23" fmla="*/ 74319 w 138733"/>
                <a:gd name="connsiteY23" fmla="*/ 25182 h 147562"/>
                <a:gd name="connsiteX24" fmla="*/ 77390 w 138733"/>
                <a:gd name="connsiteY24" fmla="*/ 81766 h 147562"/>
                <a:gd name="connsiteX25" fmla="*/ 60960 w 138733"/>
                <a:gd name="connsiteY25" fmla="*/ 60806 h 147562"/>
                <a:gd name="connsiteX26" fmla="*/ 41766 w 138733"/>
                <a:gd name="connsiteY26" fmla="*/ 81305 h 147562"/>
                <a:gd name="connsiteX27" fmla="*/ 59655 w 138733"/>
                <a:gd name="connsiteY27" fmla="*/ 100039 h 147562"/>
                <a:gd name="connsiteX28" fmla="*/ 77390 w 138733"/>
                <a:gd name="connsiteY28" fmla="*/ 81766 h 1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8733" h="147562">
                  <a:moveTo>
                    <a:pt x="74319" y="25182"/>
                  </a:moveTo>
                  <a:cubicBezTo>
                    <a:pt x="74165" y="21651"/>
                    <a:pt x="73705" y="4069"/>
                    <a:pt x="73321" y="0"/>
                  </a:cubicBezTo>
                  <a:lnTo>
                    <a:pt x="89905" y="614"/>
                  </a:lnTo>
                  <a:cubicBezTo>
                    <a:pt x="89751" y="1919"/>
                    <a:pt x="88599" y="3531"/>
                    <a:pt x="85682" y="3992"/>
                  </a:cubicBezTo>
                  <a:cubicBezTo>
                    <a:pt x="85682" y="5911"/>
                    <a:pt x="85682" y="7831"/>
                    <a:pt x="85989" y="24798"/>
                  </a:cubicBezTo>
                  <a:cubicBezTo>
                    <a:pt x="105797" y="24184"/>
                    <a:pt x="126603" y="23647"/>
                    <a:pt x="138734" y="23493"/>
                  </a:cubicBezTo>
                  <a:lnTo>
                    <a:pt x="138734" y="34626"/>
                  </a:lnTo>
                  <a:cubicBezTo>
                    <a:pt x="125068" y="34319"/>
                    <a:pt x="105490" y="34626"/>
                    <a:pt x="86373" y="35240"/>
                  </a:cubicBezTo>
                  <a:cubicBezTo>
                    <a:pt x="86680" y="47831"/>
                    <a:pt x="86987" y="59424"/>
                    <a:pt x="87525" y="68254"/>
                  </a:cubicBezTo>
                  <a:cubicBezTo>
                    <a:pt x="89137" y="73551"/>
                    <a:pt x="89444" y="78388"/>
                    <a:pt x="89444" y="85144"/>
                  </a:cubicBezTo>
                  <a:cubicBezTo>
                    <a:pt x="89444" y="90288"/>
                    <a:pt x="88983" y="96277"/>
                    <a:pt x="87832" y="100807"/>
                  </a:cubicBezTo>
                  <a:cubicBezTo>
                    <a:pt x="83609" y="119693"/>
                    <a:pt x="69789" y="136277"/>
                    <a:pt x="41382" y="147563"/>
                  </a:cubicBezTo>
                  <a:cubicBezTo>
                    <a:pt x="39309" y="144799"/>
                    <a:pt x="35778" y="140807"/>
                    <a:pt x="33167" y="138350"/>
                  </a:cubicBezTo>
                  <a:cubicBezTo>
                    <a:pt x="57812" y="129521"/>
                    <a:pt x="71018" y="116085"/>
                    <a:pt x="75087" y="100807"/>
                  </a:cubicBezTo>
                  <a:lnTo>
                    <a:pt x="74933" y="100807"/>
                  </a:lnTo>
                  <a:cubicBezTo>
                    <a:pt x="71555" y="105644"/>
                    <a:pt x="65567" y="109329"/>
                    <a:pt x="58350" y="109329"/>
                  </a:cubicBezTo>
                  <a:cubicBezTo>
                    <a:pt x="43993" y="109329"/>
                    <a:pt x="31248" y="97582"/>
                    <a:pt x="31248" y="81152"/>
                  </a:cubicBezTo>
                  <a:cubicBezTo>
                    <a:pt x="31094" y="64031"/>
                    <a:pt x="44914" y="50979"/>
                    <a:pt x="60269" y="50979"/>
                  </a:cubicBezTo>
                  <a:cubicBezTo>
                    <a:pt x="66104" y="50979"/>
                    <a:pt x="72016" y="53052"/>
                    <a:pt x="75240" y="55969"/>
                  </a:cubicBezTo>
                  <a:cubicBezTo>
                    <a:pt x="75240" y="53206"/>
                    <a:pt x="74933" y="42457"/>
                    <a:pt x="74626" y="35470"/>
                  </a:cubicBezTo>
                  <a:cubicBezTo>
                    <a:pt x="57889" y="35777"/>
                    <a:pt x="6910" y="37543"/>
                    <a:pt x="307" y="37927"/>
                  </a:cubicBezTo>
                  <a:lnTo>
                    <a:pt x="0" y="27255"/>
                  </a:lnTo>
                  <a:lnTo>
                    <a:pt x="36776" y="26257"/>
                  </a:lnTo>
                  <a:lnTo>
                    <a:pt x="74319" y="25182"/>
                  </a:lnTo>
                  <a:close/>
                  <a:moveTo>
                    <a:pt x="77390" y="81766"/>
                  </a:moveTo>
                  <a:cubicBezTo>
                    <a:pt x="77390" y="75471"/>
                    <a:pt x="77390" y="60806"/>
                    <a:pt x="60960" y="60806"/>
                  </a:cubicBezTo>
                  <a:cubicBezTo>
                    <a:pt x="49828" y="60960"/>
                    <a:pt x="41920" y="69482"/>
                    <a:pt x="41766" y="81305"/>
                  </a:cubicBezTo>
                  <a:cubicBezTo>
                    <a:pt x="41766" y="92592"/>
                    <a:pt x="50288" y="100039"/>
                    <a:pt x="59655" y="100039"/>
                  </a:cubicBezTo>
                  <a:cubicBezTo>
                    <a:pt x="71094" y="100039"/>
                    <a:pt x="77390" y="91133"/>
                    <a:pt x="77390" y="8176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835A2C22-2DD4-4A49-B9F3-C0F7D60E9DB2}"/>
                </a:ext>
              </a:extLst>
            </p:cNvPr>
            <p:cNvSpPr/>
            <p:nvPr/>
          </p:nvSpPr>
          <p:spPr>
            <a:xfrm>
              <a:off x="3297137" y="4320597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6 h 136891"/>
                <a:gd name="connsiteX9" fmla="*/ 23724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2975 w 127294"/>
                <a:gd name="connsiteY16" fmla="*/ 1152 h 136891"/>
                <a:gd name="connsiteX17" fmla="*/ 95355 w 127294"/>
                <a:gd name="connsiteY17" fmla="*/ 0 h 136891"/>
                <a:gd name="connsiteX18" fmla="*/ 103878 w 127294"/>
                <a:gd name="connsiteY18" fmla="*/ 10441 h 136891"/>
                <a:gd name="connsiteX19" fmla="*/ 100039 w 127294"/>
                <a:gd name="connsiteY19" fmla="*/ 11900 h 136891"/>
                <a:gd name="connsiteX20" fmla="*/ 45374 w 127294"/>
                <a:gd name="connsiteY20" fmla="*/ 62035 h 136891"/>
                <a:gd name="connsiteX21" fmla="*/ 45374 w 127294"/>
                <a:gd name="connsiteY21" fmla="*/ 62265 h 136891"/>
                <a:gd name="connsiteX22" fmla="*/ 67793 w 127294"/>
                <a:gd name="connsiteY22" fmla="*/ 126680 h 136891"/>
                <a:gd name="connsiteX23" fmla="*/ 82457 w 127294"/>
                <a:gd name="connsiteY23" fmla="*/ 125068 h 136891"/>
                <a:gd name="connsiteX24" fmla="*/ 59578 w 127294"/>
                <a:gd name="connsiteY24" fmla="*/ 102189 h 136891"/>
                <a:gd name="connsiteX25" fmla="*/ 43762 w 127294"/>
                <a:gd name="connsiteY25" fmla="*/ 114089 h 136891"/>
                <a:gd name="connsiteX26" fmla="*/ 67793 w 127294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3" y="52899"/>
                    <a:pt x="85528" y="52899"/>
                  </a:cubicBezTo>
                  <a:cubicBezTo>
                    <a:pt x="111171" y="52899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1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2" y="63186"/>
                    <a:pt x="82227" y="63186"/>
                  </a:cubicBezTo>
                  <a:cubicBezTo>
                    <a:pt x="58043" y="63186"/>
                    <a:pt x="34319" y="74012"/>
                    <a:pt x="23724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1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2975" y="1152"/>
                  </a:cubicBezTo>
                  <a:lnTo>
                    <a:pt x="95355" y="0"/>
                  </a:lnTo>
                  <a:lnTo>
                    <a:pt x="103878" y="10441"/>
                  </a:lnTo>
                  <a:cubicBezTo>
                    <a:pt x="103033" y="11056"/>
                    <a:pt x="101651" y="11746"/>
                    <a:pt x="100039" y="11900"/>
                  </a:cubicBezTo>
                  <a:cubicBezTo>
                    <a:pt x="88599" y="21267"/>
                    <a:pt x="57966" y="49981"/>
                    <a:pt x="45374" y="62035"/>
                  </a:cubicBezTo>
                  <a:lnTo>
                    <a:pt x="45374" y="62265"/>
                  </a:lnTo>
                  <a:close/>
                  <a:moveTo>
                    <a:pt x="67793" y="126680"/>
                  </a:moveTo>
                  <a:cubicBezTo>
                    <a:pt x="72630" y="126680"/>
                    <a:pt x="78311" y="126066"/>
                    <a:pt x="82457" y="125068"/>
                  </a:cubicBezTo>
                  <a:cubicBezTo>
                    <a:pt x="80691" y="112630"/>
                    <a:pt x="71478" y="102189"/>
                    <a:pt x="59578" y="102189"/>
                  </a:cubicBezTo>
                  <a:cubicBezTo>
                    <a:pt x="51209" y="102189"/>
                    <a:pt x="43762" y="106719"/>
                    <a:pt x="43762" y="114089"/>
                  </a:cubicBezTo>
                  <a:cubicBezTo>
                    <a:pt x="43762" y="123993"/>
                    <a:pt x="57198" y="126680"/>
                    <a:pt x="67793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9B8794B1-F32C-4675-9C94-5025C2781EA6}"/>
                </a:ext>
              </a:extLst>
            </p:cNvPr>
            <p:cNvSpPr/>
            <p:nvPr/>
          </p:nvSpPr>
          <p:spPr>
            <a:xfrm>
              <a:off x="3442320" y="4312305"/>
              <a:ext cx="152400" cy="149559"/>
            </a:xfrm>
            <a:custGeom>
              <a:avLst/>
              <a:gdLst>
                <a:gd name="connsiteX0" fmla="*/ 0 w 152400"/>
                <a:gd name="connsiteY0" fmla="*/ 36008 h 149559"/>
                <a:gd name="connsiteX1" fmla="*/ 0 w 152400"/>
                <a:gd name="connsiteY1" fmla="*/ 26948 h 149559"/>
                <a:gd name="connsiteX2" fmla="*/ 57582 w 152400"/>
                <a:gd name="connsiteY2" fmla="*/ 26948 h 149559"/>
                <a:gd name="connsiteX3" fmla="*/ 57582 w 152400"/>
                <a:gd name="connsiteY3" fmla="*/ 36008 h 149559"/>
                <a:gd name="connsiteX4" fmla="*/ 0 w 152400"/>
                <a:gd name="connsiteY4" fmla="*/ 36008 h 149559"/>
                <a:gd name="connsiteX5" fmla="*/ 53513 w 152400"/>
                <a:gd name="connsiteY5" fmla="*/ 92745 h 149559"/>
                <a:gd name="connsiteX6" fmla="*/ 53513 w 152400"/>
                <a:gd name="connsiteY6" fmla="*/ 140116 h 149559"/>
                <a:gd name="connsiteX7" fmla="*/ 16430 w 152400"/>
                <a:gd name="connsiteY7" fmla="*/ 140116 h 149559"/>
                <a:gd name="connsiteX8" fmla="*/ 16430 w 152400"/>
                <a:gd name="connsiteY8" fmla="*/ 147717 h 149559"/>
                <a:gd name="connsiteX9" fmla="*/ 7063 w 152400"/>
                <a:gd name="connsiteY9" fmla="*/ 147717 h 149559"/>
                <a:gd name="connsiteX10" fmla="*/ 7063 w 152400"/>
                <a:gd name="connsiteY10" fmla="*/ 92745 h 149559"/>
                <a:gd name="connsiteX11" fmla="*/ 53513 w 152400"/>
                <a:gd name="connsiteY11" fmla="*/ 92745 h 149559"/>
                <a:gd name="connsiteX12" fmla="*/ 53359 w 152400"/>
                <a:gd name="connsiteY12" fmla="*/ 48906 h 149559"/>
                <a:gd name="connsiteX13" fmla="*/ 53359 w 152400"/>
                <a:gd name="connsiteY13" fmla="*/ 57736 h 149559"/>
                <a:gd name="connsiteX14" fmla="*/ 7294 w 152400"/>
                <a:gd name="connsiteY14" fmla="*/ 57736 h 149559"/>
                <a:gd name="connsiteX15" fmla="*/ 7294 w 152400"/>
                <a:gd name="connsiteY15" fmla="*/ 48906 h 149559"/>
                <a:gd name="connsiteX16" fmla="*/ 53359 w 152400"/>
                <a:gd name="connsiteY16" fmla="*/ 48906 h 149559"/>
                <a:gd name="connsiteX17" fmla="*/ 7294 w 152400"/>
                <a:gd name="connsiteY17" fmla="*/ 79693 h 149559"/>
                <a:gd name="connsiteX18" fmla="*/ 7294 w 152400"/>
                <a:gd name="connsiteY18" fmla="*/ 70864 h 149559"/>
                <a:gd name="connsiteX19" fmla="*/ 53359 w 152400"/>
                <a:gd name="connsiteY19" fmla="*/ 70864 h 149559"/>
                <a:gd name="connsiteX20" fmla="*/ 53359 w 152400"/>
                <a:gd name="connsiteY20" fmla="*/ 79693 h 149559"/>
                <a:gd name="connsiteX21" fmla="*/ 7294 w 152400"/>
                <a:gd name="connsiteY21" fmla="*/ 79693 h 149559"/>
                <a:gd name="connsiteX22" fmla="*/ 52745 w 152400"/>
                <a:gd name="connsiteY22" fmla="*/ 5528 h 149559"/>
                <a:gd name="connsiteX23" fmla="*/ 52745 w 152400"/>
                <a:gd name="connsiteY23" fmla="*/ 14357 h 149559"/>
                <a:gd name="connsiteX24" fmla="*/ 8062 w 152400"/>
                <a:gd name="connsiteY24" fmla="*/ 14357 h 149559"/>
                <a:gd name="connsiteX25" fmla="*/ 8062 w 152400"/>
                <a:gd name="connsiteY25" fmla="*/ 5528 h 149559"/>
                <a:gd name="connsiteX26" fmla="*/ 52745 w 152400"/>
                <a:gd name="connsiteY26" fmla="*/ 5528 h 149559"/>
                <a:gd name="connsiteX27" fmla="*/ 44069 w 152400"/>
                <a:gd name="connsiteY27" fmla="*/ 101959 h 149559"/>
                <a:gd name="connsiteX28" fmla="*/ 16507 w 152400"/>
                <a:gd name="connsiteY28" fmla="*/ 101959 h 149559"/>
                <a:gd name="connsiteX29" fmla="*/ 16507 w 152400"/>
                <a:gd name="connsiteY29" fmla="*/ 130980 h 149559"/>
                <a:gd name="connsiteX30" fmla="*/ 44069 w 152400"/>
                <a:gd name="connsiteY30" fmla="*/ 130980 h 149559"/>
                <a:gd name="connsiteX31" fmla="*/ 44069 w 152400"/>
                <a:gd name="connsiteY31" fmla="*/ 101959 h 149559"/>
                <a:gd name="connsiteX32" fmla="*/ 90442 w 152400"/>
                <a:gd name="connsiteY32" fmla="*/ 121920 h 149559"/>
                <a:gd name="connsiteX33" fmla="*/ 110941 w 152400"/>
                <a:gd name="connsiteY33" fmla="*/ 117544 h 149559"/>
                <a:gd name="connsiteX34" fmla="*/ 111786 w 152400"/>
                <a:gd name="connsiteY34" fmla="*/ 126757 h 149559"/>
                <a:gd name="connsiteX35" fmla="*/ 65490 w 152400"/>
                <a:gd name="connsiteY35" fmla="*/ 137582 h 149559"/>
                <a:gd name="connsiteX36" fmla="*/ 63417 w 152400"/>
                <a:gd name="connsiteY36" fmla="*/ 139809 h 149559"/>
                <a:gd name="connsiteX37" fmla="*/ 58734 w 152400"/>
                <a:gd name="connsiteY37" fmla="*/ 128369 h 149559"/>
                <a:gd name="connsiteX38" fmla="*/ 80308 w 152400"/>
                <a:gd name="connsiteY38" fmla="*/ 123993 h 149559"/>
                <a:gd name="connsiteX39" fmla="*/ 80308 w 152400"/>
                <a:gd name="connsiteY39" fmla="*/ 76085 h 149559"/>
                <a:gd name="connsiteX40" fmla="*/ 62572 w 152400"/>
                <a:gd name="connsiteY40" fmla="*/ 76085 h 149559"/>
                <a:gd name="connsiteX41" fmla="*/ 62572 w 152400"/>
                <a:gd name="connsiteY41" fmla="*/ 66258 h 149559"/>
                <a:gd name="connsiteX42" fmla="*/ 107563 w 152400"/>
                <a:gd name="connsiteY42" fmla="*/ 66258 h 149559"/>
                <a:gd name="connsiteX43" fmla="*/ 107563 w 152400"/>
                <a:gd name="connsiteY43" fmla="*/ 76085 h 149559"/>
                <a:gd name="connsiteX44" fmla="*/ 90442 w 152400"/>
                <a:gd name="connsiteY44" fmla="*/ 76085 h 149559"/>
                <a:gd name="connsiteX45" fmla="*/ 90442 w 152400"/>
                <a:gd name="connsiteY45" fmla="*/ 121920 h 149559"/>
                <a:gd name="connsiteX46" fmla="*/ 148945 w 152400"/>
                <a:gd name="connsiteY46" fmla="*/ 42764 h 149559"/>
                <a:gd name="connsiteX47" fmla="*/ 123456 w 152400"/>
                <a:gd name="connsiteY47" fmla="*/ 42764 h 149559"/>
                <a:gd name="connsiteX48" fmla="*/ 139579 w 152400"/>
                <a:gd name="connsiteY48" fmla="*/ 137890 h 149559"/>
                <a:gd name="connsiteX49" fmla="*/ 139732 w 152400"/>
                <a:gd name="connsiteY49" fmla="*/ 137890 h 149559"/>
                <a:gd name="connsiteX50" fmla="*/ 145183 w 152400"/>
                <a:gd name="connsiteY50" fmla="*/ 114857 h 149559"/>
                <a:gd name="connsiteX51" fmla="*/ 152400 w 152400"/>
                <a:gd name="connsiteY51" fmla="*/ 120692 h 149559"/>
                <a:gd name="connsiteX52" fmla="*/ 138888 w 152400"/>
                <a:gd name="connsiteY52" fmla="*/ 149560 h 149559"/>
                <a:gd name="connsiteX53" fmla="*/ 135510 w 152400"/>
                <a:gd name="connsiteY53" fmla="*/ 148945 h 149559"/>
                <a:gd name="connsiteX54" fmla="*/ 112784 w 152400"/>
                <a:gd name="connsiteY54" fmla="*/ 42841 h 149559"/>
                <a:gd name="connsiteX55" fmla="*/ 60269 w 152400"/>
                <a:gd name="connsiteY55" fmla="*/ 42841 h 149559"/>
                <a:gd name="connsiteX56" fmla="*/ 60269 w 152400"/>
                <a:gd name="connsiteY56" fmla="*/ 32707 h 149559"/>
                <a:gd name="connsiteX57" fmla="*/ 112630 w 152400"/>
                <a:gd name="connsiteY57" fmla="*/ 32707 h 149559"/>
                <a:gd name="connsiteX58" fmla="*/ 112170 w 152400"/>
                <a:gd name="connsiteY58" fmla="*/ 0 h 149559"/>
                <a:gd name="connsiteX59" fmla="*/ 126527 w 152400"/>
                <a:gd name="connsiteY59" fmla="*/ 614 h 149559"/>
                <a:gd name="connsiteX60" fmla="*/ 123148 w 152400"/>
                <a:gd name="connsiteY60" fmla="*/ 2994 h 149559"/>
                <a:gd name="connsiteX61" fmla="*/ 123302 w 152400"/>
                <a:gd name="connsiteY61" fmla="*/ 32630 h 149559"/>
                <a:gd name="connsiteX62" fmla="*/ 148945 w 152400"/>
                <a:gd name="connsiteY62" fmla="*/ 32630 h 149559"/>
                <a:gd name="connsiteX63" fmla="*/ 148945 w 152400"/>
                <a:gd name="connsiteY63" fmla="*/ 42764 h 149559"/>
                <a:gd name="connsiteX64" fmla="*/ 133053 w 152400"/>
                <a:gd name="connsiteY64" fmla="*/ 691 h 149559"/>
                <a:gd name="connsiteX65" fmla="*/ 150481 w 152400"/>
                <a:gd name="connsiteY65" fmla="*/ 21805 h 149559"/>
                <a:gd name="connsiteX66" fmla="*/ 142419 w 152400"/>
                <a:gd name="connsiteY66" fmla="*/ 26641 h 149559"/>
                <a:gd name="connsiteX67" fmla="*/ 125298 w 152400"/>
                <a:gd name="connsiteY67" fmla="*/ 4914 h 149559"/>
                <a:gd name="connsiteX68" fmla="*/ 133053 w 152400"/>
                <a:gd name="connsiteY68" fmla="*/ 691 h 1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2400" h="149559">
                  <a:moveTo>
                    <a:pt x="0" y="36008"/>
                  </a:moveTo>
                  <a:lnTo>
                    <a:pt x="0" y="26948"/>
                  </a:lnTo>
                  <a:lnTo>
                    <a:pt x="57582" y="26948"/>
                  </a:lnTo>
                  <a:lnTo>
                    <a:pt x="57582" y="36008"/>
                  </a:lnTo>
                  <a:lnTo>
                    <a:pt x="0" y="36008"/>
                  </a:lnTo>
                  <a:close/>
                  <a:moveTo>
                    <a:pt x="53513" y="92745"/>
                  </a:moveTo>
                  <a:lnTo>
                    <a:pt x="53513" y="140116"/>
                  </a:lnTo>
                  <a:lnTo>
                    <a:pt x="16430" y="140116"/>
                  </a:lnTo>
                  <a:lnTo>
                    <a:pt x="16430" y="147717"/>
                  </a:lnTo>
                  <a:lnTo>
                    <a:pt x="7063" y="147717"/>
                  </a:lnTo>
                  <a:lnTo>
                    <a:pt x="7063" y="92745"/>
                  </a:lnTo>
                  <a:lnTo>
                    <a:pt x="53513" y="92745"/>
                  </a:lnTo>
                  <a:close/>
                  <a:moveTo>
                    <a:pt x="53359" y="48906"/>
                  </a:moveTo>
                  <a:lnTo>
                    <a:pt x="53359" y="57736"/>
                  </a:lnTo>
                  <a:lnTo>
                    <a:pt x="7294" y="57736"/>
                  </a:lnTo>
                  <a:lnTo>
                    <a:pt x="7294" y="48906"/>
                  </a:lnTo>
                  <a:lnTo>
                    <a:pt x="53359" y="48906"/>
                  </a:lnTo>
                  <a:close/>
                  <a:moveTo>
                    <a:pt x="7294" y="79693"/>
                  </a:moveTo>
                  <a:lnTo>
                    <a:pt x="7294" y="70864"/>
                  </a:lnTo>
                  <a:lnTo>
                    <a:pt x="53359" y="70864"/>
                  </a:lnTo>
                  <a:lnTo>
                    <a:pt x="53359" y="79693"/>
                  </a:lnTo>
                  <a:lnTo>
                    <a:pt x="7294" y="79693"/>
                  </a:lnTo>
                  <a:close/>
                  <a:moveTo>
                    <a:pt x="52745" y="5528"/>
                  </a:moveTo>
                  <a:lnTo>
                    <a:pt x="52745" y="14357"/>
                  </a:lnTo>
                  <a:lnTo>
                    <a:pt x="8062" y="14357"/>
                  </a:lnTo>
                  <a:lnTo>
                    <a:pt x="8062" y="5528"/>
                  </a:lnTo>
                  <a:lnTo>
                    <a:pt x="52745" y="5528"/>
                  </a:lnTo>
                  <a:close/>
                  <a:moveTo>
                    <a:pt x="44069" y="101959"/>
                  </a:moveTo>
                  <a:lnTo>
                    <a:pt x="16507" y="101959"/>
                  </a:lnTo>
                  <a:lnTo>
                    <a:pt x="16507" y="130980"/>
                  </a:lnTo>
                  <a:lnTo>
                    <a:pt x="44069" y="130980"/>
                  </a:lnTo>
                  <a:lnTo>
                    <a:pt x="44069" y="101959"/>
                  </a:lnTo>
                  <a:close/>
                  <a:moveTo>
                    <a:pt x="90442" y="121920"/>
                  </a:moveTo>
                  <a:lnTo>
                    <a:pt x="110941" y="117544"/>
                  </a:lnTo>
                  <a:lnTo>
                    <a:pt x="111786" y="126757"/>
                  </a:lnTo>
                  <a:cubicBezTo>
                    <a:pt x="94665" y="130826"/>
                    <a:pt x="76776" y="135126"/>
                    <a:pt x="65490" y="137582"/>
                  </a:cubicBezTo>
                  <a:cubicBezTo>
                    <a:pt x="65336" y="138888"/>
                    <a:pt x="64492" y="139502"/>
                    <a:pt x="63417" y="139809"/>
                  </a:cubicBezTo>
                  <a:lnTo>
                    <a:pt x="58734" y="128369"/>
                  </a:lnTo>
                  <a:cubicBezTo>
                    <a:pt x="64876" y="127218"/>
                    <a:pt x="72246" y="125759"/>
                    <a:pt x="80308" y="123993"/>
                  </a:cubicBezTo>
                  <a:lnTo>
                    <a:pt x="80308" y="76085"/>
                  </a:lnTo>
                  <a:lnTo>
                    <a:pt x="62572" y="76085"/>
                  </a:lnTo>
                  <a:lnTo>
                    <a:pt x="62572" y="66258"/>
                  </a:lnTo>
                  <a:lnTo>
                    <a:pt x="107563" y="66258"/>
                  </a:lnTo>
                  <a:lnTo>
                    <a:pt x="107563" y="76085"/>
                  </a:lnTo>
                  <a:lnTo>
                    <a:pt x="90442" y="76085"/>
                  </a:lnTo>
                  <a:lnTo>
                    <a:pt x="90442" y="121920"/>
                  </a:lnTo>
                  <a:close/>
                  <a:moveTo>
                    <a:pt x="148945" y="42764"/>
                  </a:moveTo>
                  <a:lnTo>
                    <a:pt x="123456" y="42764"/>
                  </a:lnTo>
                  <a:cubicBezTo>
                    <a:pt x="124454" y="93513"/>
                    <a:pt x="127832" y="135433"/>
                    <a:pt x="139579" y="137890"/>
                  </a:cubicBezTo>
                  <a:lnTo>
                    <a:pt x="139732" y="137890"/>
                  </a:lnTo>
                  <a:cubicBezTo>
                    <a:pt x="141959" y="137890"/>
                    <a:pt x="144108" y="127601"/>
                    <a:pt x="145183" y="114857"/>
                  </a:cubicBezTo>
                  <a:cubicBezTo>
                    <a:pt x="147103" y="117083"/>
                    <a:pt x="150481" y="119540"/>
                    <a:pt x="152400" y="120692"/>
                  </a:cubicBezTo>
                  <a:cubicBezTo>
                    <a:pt x="150481" y="140346"/>
                    <a:pt x="145797" y="149560"/>
                    <a:pt x="138888" y="149560"/>
                  </a:cubicBezTo>
                  <a:cubicBezTo>
                    <a:pt x="137736" y="149560"/>
                    <a:pt x="136661" y="149406"/>
                    <a:pt x="135510" y="148945"/>
                  </a:cubicBezTo>
                  <a:cubicBezTo>
                    <a:pt x="117621" y="144108"/>
                    <a:pt x="114089" y="98043"/>
                    <a:pt x="112784" y="42841"/>
                  </a:cubicBezTo>
                  <a:lnTo>
                    <a:pt x="60269" y="42841"/>
                  </a:lnTo>
                  <a:lnTo>
                    <a:pt x="60269" y="32707"/>
                  </a:lnTo>
                  <a:lnTo>
                    <a:pt x="112630" y="32707"/>
                  </a:lnTo>
                  <a:lnTo>
                    <a:pt x="112170" y="0"/>
                  </a:lnTo>
                  <a:lnTo>
                    <a:pt x="126527" y="614"/>
                  </a:lnTo>
                  <a:cubicBezTo>
                    <a:pt x="126527" y="1919"/>
                    <a:pt x="125375" y="2687"/>
                    <a:pt x="123148" y="2994"/>
                  </a:cubicBezTo>
                  <a:cubicBezTo>
                    <a:pt x="123148" y="12975"/>
                    <a:pt x="123148" y="22956"/>
                    <a:pt x="123302" y="32630"/>
                  </a:cubicBezTo>
                  <a:lnTo>
                    <a:pt x="148945" y="32630"/>
                  </a:lnTo>
                  <a:lnTo>
                    <a:pt x="148945" y="42764"/>
                  </a:lnTo>
                  <a:close/>
                  <a:moveTo>
                    <a:pt x="133053" y="691"/>
                  </a:moveTo>
                  <a:cubicBezTo>
                    <a:pt x="139655" y="6987"/>
                    <a:pt x="147103" y="15816"/>
                    <a:pt x="150481" y="21805"/>
                  </a:cubicBezTo>
                  <a:lnTo>
                    <a:pt x="142419" y="26641"/>
                  </a:lnTo>
                  <a:cubicBezTo>
                    <a:pt x="139195" y="20499"/>
                    <a:pt x="131901" y="11363"/>
                    <a:pt x="125298" y="4914"/>
                  </a:cubicBezTo>
                  <a:lnTo>
                    <a:pt x="133053" y="69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A6387E28-AE63-4B28-8B12-AEA96E0035B9}"/>
                </a:ext>
              </a:extLst>
            </p:cNvPr>
            <p:cNvSpPr/>
            <p:nvPr/>
          </p:nvSpPr>
          <p:spPr>
            <a:xfrm>
              <a:off x="3603089" y="4312075"/>
              <a:ext cx="150250" cy="149712"/>
            </a:xfrm>
            <a:custGeom>
              <a:avLst/>
              <a:gdLst>
                <a:gd name="connsiteX0" fmla="*/ 50288 w 150250"/>
                <a:gd name="connsiteY0" fmla="*/ 5298 h 149712"/>
                <a:gd name="connsiteX1" fmla="*/ 46757 w 150250"/>
                <a:gd name="connsiteY1" fmla="*/ 6449 h 149712"/>
                <a:gd name="connsiteX2" fmla="*/ 6296 w 150250"/>
                <a:gd name="connsiteY2" fmla="*/ 43685 h 149712"/>
                <a:gd name="connsiteX3" fmla="*/ 0 w 150250"/>
                <a:gd name="connsiteY3" fmla="*/ 35010 h 149712"/>
                <a:gd name="connsiteX4" fmla="*/ 37697 w 150250"/>
                <a:gd name="connsiteY4" fmla="*/ 0 h 149712"/>
                <a:gd name="connsiteX5" fmla="*/ 50288 w 150250"/>
                <a:gd name="connsiteY5" fmla="*/ 5298 h 149712"/>
                <a:gd name="connsiteX6" fmla="*/ 25643 w 150250"/>
                <a:gd name="connsiteY6" fmla="*/ 149713 h 149712"/>
                <a:gd name="connsiteX7" fmla="*/ 25643 w 150250"/>
                <a:gd name="connsiteY7" fmla="*/ 78772 h 149712"/>
                <a:gd name="connsiteX8" fmla="*/ 7294 w 150250"/>
                <a:gd name="connsiteY8" fmla="*/ 97121 h 149712"/>
                <a:gd name="connsiteX9" fmla="*/ 384 w 150250"/>
                <a:gd name="connsiteY9" fmla="*/ 88753 h 149712"/>
                <a:gd name="connsiteX10" fmla="*/ 44530 w 150250"/>
                <a:gd name="connsiteY10" fmla="*/ 34779 h 149712"/>
                <a:gd name="connsiteX11" fmla="*/ 57121 w 150250"/>
                <a:gd name="connsiteY11" fmla="*/ 39923 h 149712"/>
                <a:gd name="connsiteX12" fmla="*/ 53436 w 150250"/>
                <a:gd name="connsiteY12" fmla="*/ 41229 h 149712"/>
                <a:gd name="connsiteX13" fmla="*/ 36853 w 150250"/>
                <a:gd name="connsiteY13" fmla="*/ 65413 h 149712"/>
                <a:gd name="connsiteX14" fmla="*/ 39770 w 150250"/>
                <a:gd name="connsiteY14" fmla="*/ 66411 h 149712"/>
                <a:gd name="connsiteX15" fmla="*/ 36545 w 150250"/>
                <a:gd name="connsiteY15" fmla="*/ 68484 h 149712"/>
                <a:gd name="connsiteX16" fmla="*/ 36545 w 150250"/>
                <a:gd name="connsiteY16" fmla="*/ 149713 h 149712"/>
                <a:gd name="connsiteX17" fmla="*/ 25643 w 150250"/>
                <a:gd name="connsiteY17" fmla="*/ 149713 h 149712"/>
                <a:gd name="connsiteX18" fmla="*/ 150250 w 150250"/>
                <a:gd name="connsiteY18" fmla="*/ 57044 h 149712"/>
                <a:gd name="connsiteX19" fmla="*/ 150250 w 150250"/>
                <a:gd name="connsiteY19" fmla="*/ 67486 h 149712"/>
                <a:gd name="connsiteX20" fmla="*/ 124607 w 150250"/>
                <a:gd name="connsiteY20" fmla="*/ 67486 h 149712"/>
                <a:gd name="connsiteX21" fmla="*/ 124607 w 150250"/>
                <a:gd name="connsiteY21" fmla="*/ 135663 h 149712"/>
                <a:gd name="connsiteX22" fmla="*/ 86910 w 150250"/>
                <a:gd name="connsiteY22" fmla="*/ 149559 h 149712"/>
                <a:gd name="connsiteX23" fmla="*/ 83379 w 150250"/>
                <a:gd name="connsiteY23" fmla="*/ 138887 h 149712"/>
                <a:gd name="connsiteX24" fmla="*/ 102112 w 150250"/>
                <a:gd name="connsiteY24" fmla="*/ 139195 h 149712"/>
                <a:gd name="connsiteX25" fmla="*/ 113705 w 150250"/>
                <a:gd name="connsiteY25" fmla="*/ 135509 h 149712"/>
                <a:gd name="connsiteX26" fmla="*/ 113705 w 150250"/>
                <a:gd name="connsiteY26" fmla="*/ 67486 h 149712"/>
                <a:gd name="connsiteX27" fmla="*/ 57582 w 150250"/>
                <a:gd name="connsiteY27" fmla="*/ 67486 h 149712"/>
                <a:gd name="connsiteX28" fmla="*/ 57582 w 150250"/>
                <a:gd name="connsiteY28" fmla="*/ 57044 h 149712"/>
                <a:gd name="connsiteX29" fmla="*/ 150250 w 150250"/>
                <a:gd name="connsiteY29" fmla="*/ 57044 h 149712"/>
                <a:gd name="connsiteX30" fmla="*/ 144108 w 150250"/>
                <a:gd name="connsiteY30" fmla="*/ 10134 h 149712"/>
                <a:gd name="connsiteX31" fmla="*/ 144108 w 150250"/>
                <a:gd name="connsiteY31" fmla="*/ 20422 h 149712"/>
                <a:gd name="connsiteX32" fmla="*/ 63647 w 150250"/>
                <a:gd name="connsiteY32" fmla="*/ 20422 h 149712"/>
                <a:gd name="connsiteX33" fmla="*/ 63647 w 150250"/>
                <a:gd name="connsiteY33" fmla="*/ 10134 h 149712"/>
                <a:gd name="connsiteX34" fmla="*/ 144108 w 150250"/>
                <a:gd name="connsiteY34" fmla="*/ 10134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0250" h="149712">
                  <a:moveTo>
                    <a:pt x="50288" y="5298"/>
                  </a:moveTo>
                  <a:cubicBezTo>
                    <a:pt x="49981" y="6065"/>
                    <a:pt x="48676" y="6756"/>
                    <a:pt x="46757" y="6449"/>
                  </a:cubicBezTo>
                  <a:cubicBezTo>
                    <a:pt x="37390" y="18196"/>
                    <a:pt x="20653" y="33551"/>
                    <a:pt x="6296" y="43685"/>
                  </a:cubicBezTo>
                  <a:cubicBezTo>
                    <a:pt x="4991" y="41305"/>
                    <a:pt x="1919" y="37082"/>
                    <a:pt x="0" y="35010"/>
                  </a:cubicBezTo>
                  <a:cubicBezTo>
                    <a:pt x="13513" y="26103"/>
                    <a:pt x="29482" y="11823"/>
                    <a:pt x="37697" y="0"/>
                  </a:cubicBezTo>
                  <a:lnTo>
                    <a:pt x="50288" y="5298"/>
                  </a:lnTo>
                  <a:close/>
                  <a:moveTo>
                    <a:pt x="25643" y="149713"/>
                  </a:moveTo>
                  <a:lnTo>
                    <a:pt x="25643" y="78772"/>
                  </a:lnTo>
                  <a:cubicBezTo>
                    <a:pt x="19501" y="85528"/>
                    <a:pt x="13359" y="91824"/>
                    <a:pt x="7294" y="97121"/>
                  </a:cubicBezTo>
                  <a:cubicBezTo>
                    <a:pt x="5835" y="95049"/>
                    <a:pt x="2457" y="90672"/>
                    <a:pt x="384" y="88753"/>
                  </a:cubicBezTo>
                  <a:cubicBezTo>
                    <a:pt x="15662" y="76008"/>
                    <a:pt x="33398" y="54894"/>
                    <a:pt x="44530" y="34779"/>
                  </a:cubicBezTo>
                  <a:lnTo>
                    <a:pt x="57121" y="39923"/>
                  </a:lnTo>
                  <a:cubicBezTo>
                    <a:pt x="56661" y="40921"/>
                    <a:pt x="55356" y="41536"/>
                    <a:pt x="53436" y="41229"/>
                  </a:cubicBezTo>
                  <a:cubicBezTo>
                    <a:pt x="48599" y="49290"/>
                    <a:pt x="42995" y="57505"/>
                    <a:pt x="36853" y="65413"/>
                  </a:cubicBezTo>
                  <a:lnTo>
                    <a:pt x="39770" y="66411"/>
                  </a:lnTo>
                  <a:cubicBezTo>
                    <a:pt x="39463" y="67409"/>
                    <a:pt x="38465" y="68177"/>
                    <a:pt x="36545" y="68484"/>
                  </a:cubicBezTo>
                  <a:lnTo>
                    <a:pt x="36545" y="149713"/>
                  </a:lnTo>
                  <a:lnTo>
                    <a:pt x="25643" y="149713"/>
                  </a:lnTo>
                  <a:close/>
                  <a:moveTo>
                    <a:pt x="150250" y="57044"/>
                  </a:moveTo>
                  <a:lnTo>
                    <a:pt x="150250" y="67486"/>
                  </a:lnTo>
                  <a:lnTo>
                    <a:pt x="124607" y="67486"/>
                  </a:lnTo>
                  <a:lnTo>
                    <a:pt x="124607" y="135663"/>
                  </a:lnTo>
                  <a:cubicBezTo>
                    <a:pt x="124607" y="149175"/>
                    <a:pt x="119463" y="149559"/>
                    <a:pt x="86910" y="149559"/>
                  </a:cubicBezTo>
                  <a:cubicBezTo>
                    <a:pt x="86450" y="146488"/>
                    <a:pt x="84991" y="142112"/>
                    <a:pt x="83379" y="138887"/>
                  </a:cubicBezTo>
                  <a:cubicBezTo>
                    <a:pt x="90442" y="139041"/>
                    <a:pt x="97122" y="139195"/>
                    <a:pt x="102112" y="139195"/>
                  </a:cubicBezTo>
                  <a:cubicBezTo>
                    <a:pt x="112630" y="139195"/>
                    <a:pt x="113705" y="139195"/>
                    <a:pt x="113705" y="135509"/>
                  </a:cubicBezTo>
                  <a:lnTo>
                    <a:pt x="113705" y="67486"/>
                  </a:lnTo>
                  <a:lnTo>
                    <a:pt x="57582" y="67486"/>
                  </a:lnTo>
                  <a:lnTo>
                    <a:pt x="57582" y="57044"/>
                  </a:lnTo>
                  <a:lnTo>
                    <a:pt x="150250" y="57044"/>
                  </a:lnTo>
                  <a:close/>
                  <a:moveTo>
                    <a:pt x="144108" y="10134"/>
                  </a:moveTo>
                  <a:lnTo>
                    <a:pt x="144108" y="20422"/>
                  </a:lnTo>
                  <a:lnTo>
                    <a:pt x="63647" y="20422"/>
                  </a:lnTo>
                  <a:lnTo>
                    <a:pt x="63647" y="10134"/>
                  </a:lnTo>
                  <a:lnTo>
                    <a:pt x="144108" y="101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D4526F5B-8833-4810-A529-FA4F641CE39F}"/>
                </a:ext>
              </a:extLst>
            </p:cNvPr>
            <p:cNvSpPr/>
            <p:nvPr/>
          </p:nvSpPr>
          <p:spPr>
            <a:xfrm>
              <a:off x="3765700" y="4319292"/>
              <a:ext cx="148637" cy="142649"/>
            </a:xfrm>
            <a:custGeom>
              <a:avLst/>
              <a:gdLst>
                <a:gd name="connsiteX0" fmla="*/ 148561 w 148637"/>
                <a:gd name="connsiteY0" fmla="*/ 91900 h 142649"/>
                <a:gd name="connsiteX1" fmla="*/ 115701 w 148637"/>
                <a:gd name="connsiteY1" fmla="*/ 91900 h 142649"/>
                <a:gd name="connsiteX2" fmla="*/ 94127 w 148637"/>
                <a:gd name="connsiteY2" fmla="*/ 118465 h 142649"/>
                <a:gd name="connsiteX3" fmla="*/ 143647 w 148637"/>
                <a:gd name="connsiteY3" fmla="*/ 133590 h 142649"/>
                <a:gd name="connsiteX4" fmla="*/ 137045 w 148637"/>
                <a:gd name="connsiteY4" fmla="*/ 142649 h 142649"/>
                <a:gd name="connsiteX5" fmla="*/ 82687 w 148637"/>
                <a:gd name="connsiteY5" fmla="*/ 125375 h 142649"/>
                <a:gd name="connsiteX6" fmla="*/ 6603 w 148637"/>
                <a:gd name="connsiteY6" fmla="*/ 142342 h 142649"/>
                <a:gd name="connsiteX7" fmla="*/ 2226 w 148637"/>
                <a:gd name="connsiteY7" fmla="*/ 132668 h 142649"/>
                <a:gd name="connsiteX8" fmla="*/ 67025 w 148637"/>
                <a:gd name="connsiteY8" fmla="*/ 121689 h 142649"/>
                <a:gd name="connsiteX9" fmla="*/ 34933 w 148637"/>
                <a:gd name="connsiteY9" fmla="*/ 114933 h 142649"/>
                <a:gd name="connsiteX10" fmla="*/ 31248 w 148637"/>
                <a:gd name="connsiteY10" fmla="*/ 119770 h 142649"/>
                <a:gd name="connsiteX11" fmla="*/ 21113 w 148637"/>
                <a:gd name="connsiteY11" fmla="*/ 116085 h 142649"/>
                <a:gd name="connsiteX12" fmla="*/ 39002 w 148637"/>
                <a:gd name="connsiteY12" fmla="*/ 91900 h 142649"/>
                <a:gd name="connsiteX13" fmla="*/ 0 w 148637"/>
                <a:gd name="connsiteY13" fmla="*/ 91900 h 142649"/>
                <a:gd name="connsiteX14" fmla="*/ 0 w 148637"/>
                <a:gd name="connsiteY14" fmla="*/ 82534 h 142649"/>
                <a:gd name="connsiteX15" fmla="*/ 45451 w 148637"/>
                <a:gd name="connsiteY15" fmla="*/ 82534 h 142649"/>
                <a:gd name="connsiteX16" fmla="*/ 56277 w 148637"/>
                <a:gd name="connsiteY16" fmla="*/ 66258 h 142649"/>
                <a:gd name="connsiteX17" fmla="*/ 14050 w 148637"/>
                <a:gd name="connsiteY17" fmla="*/ 66258 h 142649"/>
                <a:gd name="connsiteX18" fmla="*/ 14050 w 148637"/>
                <a:gd name="connsiteY18" fmla="*/ 24492 h 142649"/>
                <a:gd name="connsiteX19" fmla="*/ 50288 w 148637"/>
                <a:gd name="connsiteY19" fmla="*/ 24492 h 142649"/>
                <a:gd name="connsiteX20" fmla="*/ 50288 w 148637"/>
                <a:gd name="connsiteY20" fmla="*/ 9827 h 142649"/>
                <a:gd name="connsiteX21" fmla="*/ 1305 w 148637"/>
                <a:gd name="connsiteY21" fmla="*/ 9827 h 142649"/>
                <a:gd name="connsiteX22" fmla="*/ 1305 w 148637"/>
                <a:gd name="connsiteY22" fmla="*/ 0 h 142649"/>
                <a:gd name="connsiteX23" fmla="*/ 147486 w 148637"/>
                <a:gd name="connsiteY23" fmla="*/ 0 h 142649"/>
                <a:gd name="connsiteX24" fmla="*/ 147486 w 148637"/>
                <a:gd name="connsiteY24" fmla="*/ 9827 h 142649"/>
                <a:gd name="connsiteX25" fmla="*/ 97505 w 148637"/>
                <a:gd name="connsiteY25" fmla="*/ 9827 h 142649"/>
                <a:gd name="connsiteX26" fmla="*/ 97505 w 148637"/>
                <a:gd name="connsiteY26" fmla="*/ 24492 h 142649"/>
                <a:gd name="connsiteX27" fmla="*/ 134895 w 148637"/>
                <a:gd name="connsiteY27" fmla="*/ 24492 h 142649"/>
                <a:gd name="connsiteX28" fmla="*/ 134895 w 148637"/>
                <a:gd name="connsiteY28" fmla="*/ 66258 h 142649"/>
                <a:gd name="connsiteX29" fmla="*/ 62495 w 148637"/>
                <a:gd name="connsiteY29" fmla="*/ 66258 h 142649"/>
                <a:gd name="connsiteX30" fmla="*/ 70250 w 148637"/>
                <a:gd name="connsiteY30" fmla="*/ 68330 h 142649"/>
                <a:gd name="connsiteX31" fmla="*/ 66411 w 148637"/>
                <a:gd name="connsiteY31" fmla="*/ 69789 h 142649"/>
                <a:gd name="connsiteX32" fmla="*/ 58043 w 148637"/>
                <a:gd name="connsiteY32" fmla="*/ 82534 h 142649"/>
                <a:gd name="connsiteX33" fmla="*/ 148638 w 148637"/>
                <a:gd name="connsiteY33" fmla="*/ 82534 h 142649"/>
                <a:gd name="connsiteX34" fmla="*/ 148638 w 148637"/>
                <a:gd name="connsiteY34" fmla="*/ 91900 h 142649"/>
                <a:gd name="connsiteX35" fmla="*/ 24261 w 148637"/>
                <a:gd name="connsiteY35" fmla="*/ 33704 h 142649"/>
                <a:gd name="connsiteX36" fmla="*/ 24261 w 148637"/>
                <a:gd name="connsiteY36" fmla="*/ 57044 h 142649"/>
                <a:gd name="connsiteX37" fmla="*/ 50211 w 148637"/>
                <a:gd name="connsiteY37" fmla="*/ 57044 h 142649"/>
                <a:gd name="connsiteX38" fmla="*/ 50211 w 148637"/>
                <a:gd name="connsiteY38" fmla="*/ 33704 h 142649"/>
                <a:gd name="connsiteX39" fmla="*/ 24261 w 148637"/>
                <a:gd name="connsiteY39" fmla="*/ 33704 h 142649"/>
                <a:gd name="connsiteX40" fmla="*/ 51517 w 148637"/>
                <a:gd name="connsiteY40" fmla="*/ 91900 h 142649"/>
                <a:gd name="connsiteX41" fmla="*/ 40691 w 148637"/>
                <a:gd name="connsiteY41" fmla="*/ 107026 h 142649"/>
                <a:gd name="connsiteX42" fmla="*/ 80691 w 148637"/>
                <a:gd name="connsiteY42" fmla="*/ 115240 h 142649"/>
                <a:gd name="connsiteX43" fmla="*/ 103417 w 148637"/>
                <a:gd name="connsiteY43" fmla="*/ 91900 h 142649"/>
                <a:gd name="connsiteX44" fmla="*/ 51517 w 148637"/>
                <a:gd name="connsiteY44" fmla="*/ 91900 h 142649"/>
                <a:gd name="connsiteX45" fmla="*/ 60499 w 148637"/>
                <a:gd name="connsiteY45" fmla="*/ 9827 h 142649"/>
                <a:gd name="connsiteX46" fmla="*/ 60499 w 148637"/>
                <a:gd name="connsiteY46" fmla="*/ 24492 h 142649"/>
                <a:gd name="connsiteX47" fmla="*/ 86910 w 148637"/>
                <a:gd name="connsiteY47" fmla="*/ 24492 h 142649"/>
                <a:gd name="connsiteX48" fmla="*/ 86910 w 148637"/>
                <a:gd name="connsiteY48" fmla="*/ 9827 h 142649"/>
                <a:gd name="connsiteX49" fmla="*/ 60499 w 148637"/>
                <a:gd name="connsiteY49" fmla="*/ 9827 h 142649"/>
                <a:gd name="connsiteX50" fmla="*/ 60499 w 148637"/>
                <a:gd name="connsiteY50" fmla="*/ 57121 h 142649"/>
                <a:gd name="connsiteX51" fmla="*/ 86910 w 148637"/>
                <a:gd name="connsiteY51" fmla="*/ 57121 h 142649"/>
                <a:gd name="connsiteX52" fmla="*/ 86910 w 148637"/>
                <a:gd name="connsiteY52" fmla="*/ 33781 h 142649"/>
                <a:gd name="connsiteX53" fmla="*/ 60499 w 148637"/>
                <a:gd name="connsiteY53" fmla="*/ 33781 h 142649"/>
                <a:gd name="connsiteX54" fmla="*/ 60499 w 148637"/>
                <a:gd name="connsiteY54" fmla="*/ 57121 h 142649"/>
                <a:gd name="connsiteX55" fmla="*/ 124070 w 148637"/>
                <a:gd name="connsiteY55" fmla="*/ 33704 h 142649"/>
                <a:gd name="connsiteX56" fmla="*/ 97505 w 148637"/>
                <a:gd name="connsiteY56" fmla="*/ 33704 h 142649"/>
                <a:gd name="connsiteX57" fmla="*/ 97505 w 148637"/>
                <a:gd name="connsiteY57" fmla="*/ 57044 h 142649"/>
                <a:gd name="connsiteX58" fmla="*/ 124070 w 148637"/>
                <a:gd name="connsiteY58" fmla="*/ 57044 h 142649"/>
                <a:gd name="connsiteX59" fmla="*/ 124070 w 148637"/>
                <a:gd name="connsiteY59" fmla="*/ 33704 h 1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8637" h="142649">
                  <a:moveTo>
                    <a:pt x="148561" y="91900"/>
                  </a:moveTo>
                  <a:lnTo>
                    <a:pt x="115701" y="91900"/>
                  </a:lnTo>
                  <a:cubicBezTo>
                    <a:pt x="110711" y="102726"/>
                    <a:pt x="103571" y="111401"/>
                    <a:pt x="94127" y="118465"/>
                  </a:cubicBezTo>
                  <a:cubicBezTo>
                    <a:pt x="113321" y="123302"/>
                    <a:pt x="130749" y="128600"/>
                    <a:pt x="143647" y="133590"/>
                  </a:cubicBezTo>
                  <a:lnTo>
                    <a:pt x="137045" y="142649"/>
                  </a:lnTo>
                  <a:cubicBezTo>
                    <a:pt x="122841" y="136815"/>
                    <a:pt x="104031" y="130903"/>
                    <a:pt x="82687" y="125375"/>
                  </a:cubicBezTo>
                  <a:cubicBezTo>
                    <a:pt x="64338" y="134741"/>
                    <a:pt x="39309" y="139885"/>
                    <a:pt x="6603" y="142342"/>
                  </a:cubicBezTo>
                  <a:cubicBezTo>
                    <a:pt x="5835" y="139118"/>
                    <a:pt x="3992" y="135048"/>
                    <a:pt x="2226" y="132668"/>
                  </a:cubicBezTo>
                  <a:cubicBezTo>
                    <a:pt x="29175" y="131210"/>
                    <a:pt x="50442" y="127831"/>
                    <a:pt x="67025" y="121689"/>
                  </a:cubicBezTo>
                  <a:cubicBezTo>
                    <a:pt x="56507" y="119309"/>
                    <a:pt x="45912" y="117006"/>
                    <a:pt x="34933" y="114933"/>
                  </a:cubicBezTo>
                  <a:lnTo>
                    <a:pt x="31248" y="119770"/>
                  </a:lnTo>
                  <a:lnTo>
                    <a:pt x="21113" y="116085"/>
                  </a:lnTo>
                  <a:cubicBezTo>
                    <a:pt x="26257" y="109482"/>
                    <a:pt x="32706" y="100960"/>
                    <a:pt x="39002" y="91900"/>
                  </a:cubicBezTo>
                  <a:lnTo>
                    <a:pt x="0" y="91900"/>
                  </a:lnTo>
                  <a:lnTo>
                    <a:pt x="0" y="82534"/>
                  </a:lnTo>
                  <a:lnTo>
                    <a:pt x="45451" y="82534"/>
                  </a:lnTo>
                  <a:cubicBezTo>
                    <a:pt x="49290" y="76852"/>
                    <a:pt x="53052" y="71248"/>
                    <a:pt x="56277" y="66258"/>
                  </a:cubicBezTo>
                  <a:lnTo>
                    <a:pt x="14050" y="66258"/>
                  </a:lnTo>
                  <a:lnTo>
                    <a:pt x="14050" y="24492"/>
                  </a:lnTo>
                  <a:lnTo>
                    <a:pt x="50288" y="24492"/>
                  </a:lnTo>
                  <a:lnTo>
                    <a:pt x="50288" y="9827"/>
                  </a:lnTo>
                  <a:lnTo>
                    <a:pt x="1305" y="9827"/>
                  </a:lnTo>
                  <a:lnTo>
                    <a:pt x="1305" y="0"/>
                  </a:lnTo>
                  <a:lnTo>
                    <a:pt x="147486" y="0"/>
                  </a:lnTo>
                  <a:lnTo>
                    <a:pt x="147486" y="9827"/>
                  </a:lnTo>
                  <a:lnTo>
                    <a:pt x="97505" y="9827"/>
                  </a:lnTo>
                  <a:lnTo>
                    <a:pt x="97505" y="24492"/>
                  </a:lnTo>
                  <a:lnTo>
                    <a:pt x="134895" y="24492"/>
                  </a:lnTo>
                  <a:lnTo>
                    <a:pt x="134895" y="66258"/>
                  </a:lnTo>
                  <a:lnTo>
                    <a:pt x="62495" y="66258"/>
                  </a:lnTo>
                  <a:lnTo>
                    <a:pt x="70250" y="68330"/>
                  </a:lnTo>
                  <a:cubicBezTo>
                    <a:pt x="69789" y="69482"/>
                    <a:pt x="68638" y="69943"/>
                    <a:pt x="66411" y="69789"/>
                  </a:cubicBezTo>
                  <a:cubicBezTo>
                    <a:pt x="63801" y="73628"/>
                    <a:pt x="61113" y="78004"/>
                    <a:pt x="58043" y="82534"/>
                  </a:cubicBezTo>
                  <a:lnTo>
                    <a:pt x="148638" y="82534"/>
                  </a:lnTo>
                  <a:lnTo>
                    <a:pt x="148638" y="91900"/>
                  </a:lnTo>
                  <a:close/>
                  <a:moveTo>
                    <a:pt x="24261" y="33704"/>
                  </a:moveTo>
                  <a:lnTo>
                    <a:pt x="24261" y="57044"/>
                  </a:lnTo>
                  <a:lnTo>
                    <a:pt x="50211" y="57044"/>
                  </a:lnTo>
                  <a:lnTo>
                    <a:pt x="50211" y="33704"/>
                  </a:lnTo>
                  <a:lnTo>
                    <a:pt x="24261" y="33704"/>
                  </a:lnTo>
                  <a:close/>
                  <a:moveTo>
                    <a:pt x="51517" y="91900"/>
                  </a:moveTo>
                  <a:cubicBezTo>
                    <a:pt x="47985" y="97044"/>
                    <a:pt x="44223" y="102189"/>
                    <a:pt x="40691" y="107026"/>
                  </a:cubicBezTo>
                  <a:cubicBezTo>
                    <a:pt x="54204" y="109406"/>
                    <a:pt x="67793" y="112169"/>
                    <a:pt x="80691" y="115240"/>
                  </a:cubicBezTo>
                  <a:cubicBezTo>
                    <a:pt x="90672" y="109252"/>
                    <a:pt x="98119" y="101728"/>
                    <a:pt x="103417" y="91900"/>
                  </a:cubicBezTo>
                  <a:lnTo>
                    <a:pt x="51517" y="91900"/>
                  </a:lnTo>
                  <a:close/>
                  <a:moveTo>
                    <a:pt x="60499" y="9827"/>
                  </a:moveTo>
                  <a:lnTo>
                    <a:pt x="60499" y="24492"/>
                  </a:lnTo>
                  <a:lnTo>
                    <a:pt x="86910" y="24492"/>
                  </a:lnTo>
                  <a:lnTo>
                    <a:pt x="86910" y="9827"/>
                  </a:lnTo>
                  <a:lnTo>
                    <a:pt x="60499" y="9827"/>
                  </a:lnTo>
                  <a:close/>
                  <a:moveTo>
                    <a:pt x="60499" y="57121"/>
                  </a:moveTo>
                  <a:lnTo>
                    <a:pt x="86910" y="57121"/>
                  </a:lnTo>
                  <a:lnTo>
                    <a:pt x="86910" y="33781"/>
                  </a:lnTo>
                  <a:lnTo>
                    <a:pt x="60499" y="33781"/>
                  </a:lnTo>
                  <a:lnTo>
                    <a:pt x="60499" y="57121"/>
                  </a:lnTo>
                  <a:close/>
                  <a:moveTo>
                    <a:pt x="124070" y="33704"/>
                  </a:moveTo>
                  <a:lnTo>
                    <a:pt x="97505" y="33704"/>
                  </a:lnTo>
                  <a:lnTo>
                    <a:pt x="97505" y="57044"/>
                  </a:lnTo>
                  <a:lnTo>
                    <a:pt x="124070" y="57044"/>
                  </a:lnTo>
                  <a:lnTo>
                    <a:pt x="124070" y="3370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61BF6CDA-8EA9-4518-92AF-BFA16FF4E493}"/>
                </a:ext>
              </a:extLst>
            </p:cNvPr>
            <p:cNvSpPr/>
            <p:nvPr/>
          </p:nvSpPr>
          <p:spPr>
            <a:xfrm>
              <a:off x="3923628" y="4312075"/>
              <a:ext cx="154856" cy="150557"/>
            </a:xfrm>
            <a:custGeom>
              <a:avLst/>
              <a:gdLst>
                <a:gd name="connsiteX0" fmla="*/ 42227 w 154856"/>
                <a:gd name="connsiteY0" fmla="*/ 4376 h 150557"/>
                <a:gd name="connsiteX1" fmla="*/ 71862 w 154856"/>
                <a:gd name="connsiteY1" fmla="*/ 34856 h 150557"/>
                <a:gd name="connsiteX2" fmla="*/ 65413 w 154856"/>
                <a:gd name="connsiteY2" fmla="*/ 43378 h 150557"/>
                <a:gd name="connsiteX3" fmla="*/ 37697 w 154856"/>
                <a:gd name="connsiteY3" fmla="*/ 13205 h 150557"/>
                <a:gd name="connsiteX4" fmla="*/ 6296 w 154856"/>
                <a:gd name="connsiteY4" fmla="*/ 53513 h 150557"/>
                <a:gd name="connsiteX5" fmla="*/ 0 w 154856"/>
                <a:gd name="connsiteY5" fmla="*/ 45144 h 150557"/>
                <a:gd name="connsiteX6" fmla="*/ 32707 w 154856"/>
                <a:gd name="connsiteY6" fmla="*/ 0 h 150557"/>
                <a:gd name="connsiteX7" fmla="*/ 45605 w 154856"/>
                <a:gd name="connsiteY7" fmla="*/ 1919 h 150557"/>
                <a:gd name="connsiteX8" fmla="*/ 42380 w 154856"/>
                <a:gd name="connsiteY8" fmla="*/ 3992 h 150557"/>
                <a:gd name="connsiteX9" fmla="*/ 42227 w 154856"/>
                <a:gd name="connsiteY9" fmla="*/ 4376 h 150557"/>
                <a:gd name="connsiteX10" fmla="*/ 63647 w 154856"/>
                <a:gd name="connsiteY10" fmla="*/ 68023 h 150557"/>
                <a:gd name="connsiteX11" fmla="*/ 63647 w 154856"/>
                <a:gd name="connsiteY11" fmla="*/ 117006 h 150557"/>
                <a:gd name="connsiteX12" fmla="*/ 40768 w 154856"/>
                <a:gd name="connsiteY12" fmla="*/ 128600 h 150557"/>
                <a:gd name="connsiteX13" fmla="*/ 37850 w 154856"/>
                <a:gd name="connsiteY13" fmla="*/ 118926 h 150557"/>
                <a:gd name="connsiteX14" fmla="*/ 46910 w 154856"/>
                <a:gd name="connsiteY14" fmla="*/ 119079 h 150557"/>
                <a:gd name="connsiteX15" fmla="*/ 53974 w 154856"/>
                <a:gd name="connsiteY15" fmla="*/ 116853 h 150557"/>
                <a:gd name="connsiteX16" fmla="*/ 53974 w 154856"/>
                <a:gd name="connsiteY16" fmla="*/ 77697 h 150557"/>
                <a:gd name="connsiteX17" fmla="*/ 32860 w 154856"/>
                <a:gd name="connsiteY17" fmla="*/ 77697 h 150557"/>
                <a:gd name="connsiteX18" fmla="*/ 32860 w 154856"/>
                <a:gd name="connsiteY18" fmla="*/ 149559 h 150557"/>
                <a:gd name="connsiteX19" fmla="*/ 23033 w 154856"/>
                <a:gd name="connsiteY19" fmla="*/ 149559 h 150557"/>
                <a:gd name="connsiteX20" fmla="*/ 23033 w 154856"/>
                <a:gd name="connsiteY20" fmla="*/ 77697 h 150557"/>
                <a:gd name="connsiteX21" fmla="*/ 5298 w 154856"/>
                <a:gd name="connsiteY21" fmla="*/ 77697 h 150557"/>
                <a:gd name="connsiteX22" fmla="*/ 5298 w 154856"/>
                <a:gd name="connsiteY22" fmla="*/ 68023 h 150557"/>
                <a:gd name="connsiteX23" fmla="*/ 63647 w 154856"/>
                <a:gd name="connsiteY23" fmla="*/ 68023 h 150557"/>
                <a:gd name="connsiteX24" fmla="*/ 18196 w 154856"/>
                <a:gd name="connsiteY24" fmla="*/ 51132 h 150557"/>
                <a:gd name="connsiteX25" fmla="*/ 18196 w 154856"/>
                <a:gd name="connsiteY25" fmla="*/ 41612 h 150557"/>
                <a:gd name="connsiteX26" fmla="*/ 58503 w 154856"/>
                <a:gd name="connsiteY26" fmla="*/ 41612 h 150557"/>
                <a:gd name="connsiteX27" fmla="*/ 58503 w 154856"/>
                <a:gd name="connsiteY27" fmla="*/ 51132 h 150557"/>
                <a:gd name="connsiteX28" fmla="*/ 18196 w 154856"/>
                <a:gd name="connsiteY28" fmla="*/ 51132 h 150557"/>
                <a:gd name="connsiteX29" fmla="*/ 102035 w 154856"/>
                <a:gd name="connsiteY29" fmla="*/ 128139 h 150557"/>
                <a:gd name="connsiteX30" fmla="*/ 98964 w 154856"/>
                <a:gd name="connsiteY30" fmla="*/ 129444 h 150557"/>
                <a:gd name="connsiteX31" fmla="*/ 63647 w 154856"/>
                <a:gd name="connsiteY31" fmla="*/ 150557 h 150557"/>
                <a:gd name="connsiteX32" fmla="*/ 56431 w 154856"/>
                <a:gd name="connsiteY32" fmla="*/ 142957 h 150557"/>
                <a:gd name="connsiteX33" fmla="*/ 91440 w 154856"/>
                <a:gd name="connsiteY33" fmla="*/ 122688 h 150557"/>
                <a:gd name="connsiteX34" fmla="*/ 102035 w 154856"/>
                <a:gd name="connsiteY34" fmla="*/ 128139 h 150557"/>
                <a:gd name="connsiteX35" fmla="*/ 75240 w 154856"/>
                <a:gd name="connsiteY35" fmla="*/ 33858 h 150557"/>
                <a:gd name="connsiteX36" fmla="*/ 100039 w 154856"/>
                <a:gd name="connsiteY36" fmla="*/ 33858 h 150557"/>
                <a:gd name="connsiteX37" fmla="*/ 103571 w 154856"/>
                <a:gd name="connsiteY37" fmla="*/ 17581 h 150557"/>
                <a:gd name="connsiteX38" fmla="*/ 68561 w 154856"/>
                <a:gd name="connsiteY38" fmla="*/ 17581 h 150557"/>
                <a:gd name="connsiteX39" fmla="*/ 68561 w 154856"/>
                <a:gd name="connsiteY39" fmla="*/ 7908 h 150557"/>
                <a:gd name="connsiteX40" fmla="*/ 152400 w 154856"/>
                <a:gd name="connsiteY40" fmla="*/ 7908 h 150557"/>
                <a:gd name="connsiteX41" fmla="*/ 152400 w 154856"/>
                <a:gd name="connsiteY41" fmla="*/ 17581 h 150557"/>
                <a:gd name="connsiteX42" fmla="*/ 115010 w 154856"/>
                <a:gd name="connsiteY42" fmla="*/ 17581 h 150557"/>
                <a:gd name="connsiteX43" fmla="*/ 110481 w 154856"/>
                <a:gd name="connsiteY43" fmla="*/ 33858 h 150557"/>
                <a:gd name="connsiteX44" fmla="*/ 145951 w 154856"/>
                <a:gd name="connsiteY44" fmla="*/ 33858 h 150557"/>
                <a:gd name="connsiteX45" fmla="*/ 145951 w 154856"/>
                <a:gd name="connsiteY45" fmla="*/ 119003 h 150557"/>
                <a:gd name="connsiteX46" fmla="*/ 75164 w 154856"/>
                <a:gd name="connsiteY46" fmla="*/ 119003 h 150557"/>
                <a:gd name="connsiteX47" fmla="*/ 75164 w 154856"/>
                <a:gd name="connsiteY47" fmla="*/ 33858 h 150557"/>
                <a:gd name="connsiteX48" fmla="*/ 135586 w 154856"/>
                <a:gd name="connsiteY48" fmla="*/ 59501 h 150557"/>
                <a:gd name="connsiteX49" fmla="*/ 135586 w 154856"/>
                <a:gd name="connsiteY49" fmla="*/ 42534 h 150557"/>
                <a:gd name="connsiteX50" fmla="*/ 85452 w 154856"/>
                <a:gd name="connsiteY50" fmla="*/ 42534 h 150557"/>
                <a:gd name="connsiteX51" fmla="*/ 85452 w 154856"/>
                <a:gd name="connsiteY51" fmla="*/ 59501 h 150557"/>
                <a:gd name="connsiteX52" fmla="*/ 135586 w 154856"/>
                <a:gd name="connsiteY52" fmla="*/ 59501 h 150557"/>
                <a:gd name="connsiteX53" fmla="*/ 135586 w 154856"/>
                <a:gd name="connsiteY53" fmla="*/ 84760 h 150557"/>
                <a:gd name="connsiteX54" fmla="*/ 135586 w 154856"/>
                <a:gd name="connsiteY54" fmla="*/ 67639 h 150557"/>
                <a:gd name="connsiteX55" fmla="*/ 85452 w 154856"/>
                <a:gd name="connsiteY55" fmla="*/ 67639 h 150557"/>
                <a:gd name="connsiteX56" fmla="*/ 85452 w 154856"/>
                <a:gd name="connsiteY56" fmla="*/ 84760 h 150557"/>
                <a:gd name="connsiteX57" fmla="*/ 135586 w 154856"/>
                <a:gd name="connsiteY57" fmla="*/ 84760 h 150557"/>
                <a:gd name="connsiteX58" fmla="*/ 135586 w 154856"/>
                <a:gd name="connsiteY58" fmla="*/ 110250 h 150557"/>
                <a:gd name="connsiteX59" fmla="*/ 135586 w 154856"/>
                <a:gd name="connsiteY59" fmla="*/ 93129 h 150557"/>
                <a:gd name="connsiteX60" fmla="*/ 85452 w 154856"/>
                <a:gd name="connsiteY60" fmla="*/ 93129 h 150557"/>
                <a:gd name="connsiteX61" fmla="*/ 85452 w 154856"/>
                <a:gd name="connsiteY61" fmla="*/ 110250 h 150557"/>
                <a:gd name="connsiteX62" fmla="*/ 135586 w 154856"/>
                <a:gd name="connsiteY62" fmla="*/ 110250 h 150557"/>
                <a:gd name="connsiteX63" fmla="*/ 146181 w 154856"/>
                <a:gd name="connsiteY63" fmla="*/ 150250 h 150557"/>
                <a:gd name="connsiteX64" fmla="*/ 117160 w 154856"/>
                <a:gd name="connsiteY64" fmla="*/ 128830 h 150557"/>
                <a:gd name="connsiteX65" fmla="*/ 125529 w 154856"/>
                <a:gd name="connsiteY65" fmla="*/ 123225 h 150557"/>
                <a:gd name="connsiteX66" fmla="*/ 154857 w 154856"/>
                <a:gd name="connsiteY66" fmla="*/ 144032 h 150557"/>
                <a:gd name="connsiteX67" fmla="*/ 146181 w 154856"/>
                <a:gd name="connsiteY67" fmla="*/ 150250 h 15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4856" h="150557">
                  <a:moveTo>
                    <a:pt x="42227" y="4376"/>
                  </a:moveTo>
                  <a:cubicBezTo>
                    <a:pt x="53206" y="13743"/>
                    <a:pt x="66104" y="26487"/>
                    <a:pt x="71862" y="34856"/>
                  </a:cubicBezTo>
                  <a:lnTo>
                    <a:pt x="65413" y="43378"/>
                  </a:lnTo>
                  <a:cubicBezTo>
                    <a:pt x="59732" y="35163"/>
                    <a:pt x="48292" y="22725"/>
                    <a:pt x="37697" y="13205"/>
                  </a:cubicBezTo>
                  <a:cubicBezTo>
                    <a:pt x="30633" y="26103"/>
                    <a:pt x="20269" y="41075"/>
                    <a:pt x="6296" y="53513"/>
                  </a:cubicBezTo>
                  <a:cubicBezTo>
                    <a:pt x="4991" y="50902"/>
                    <a:pt x="2073" y="46756"/>
                    <a:pt x="0" y="45144"/>
                  </a:cubicBezTo>
                  <a:cubicBezTo>
                    <a:pt x="15816" y="31785"/>
                    <a:pt x="26795" y="13896"/>
                    <a:pt x="32707" y="0"/>
                  </a:cubicBezTo>
                  <a:lnTo>
                    <a:pt x="45605" y="1919"/>
                  </a:lnTo>
                  <a:cubicBezTo>
                    <a:pt x="45298" y="3224"/>
                    <a:pt x="44300" y="3839"/>
                    <a:pt x="42380" y="3992"/>
                  </a:cubicBezTo>
                  <a:lnTo>
                    <a:pt x="42227" y="4376"/>
                  </a:lnTo>
                  <a:close/>
                  <a:moveTo>
                    <a:pt x="63647" y="68023"/>
                  </a:moveTo>
                  <a:lnTo>
                    <a:pt x="63647" y="117006"/>
                  </a:lnTo>
                  <a:cubicBezTo>
                    <a:pt x="63647" y="127294"/>
                    <a:pt x="59655" y="128600"/>
                    <a:pt x="40768" y="128600"/>
                  </a:cubicBezTo>
                  <a:cubicBezTo>
                    <a:pt x="40461" y="125682"/>
                    <a:pt x="39156" y="121689"/>
                    <a:pt x="37850" y="118926"/>
                  </a:cubicBezTo>
                  <a:cubicBezTo>
                    <a:pt x="41382" y="118926"/>
                    <a:pt x="44454" y="119079"/>
                    <a:pt x="46910" y="119079"/>
                  </a:cubicBezTo>
                  <a:cubicBezTo>
                    <a:pt x="53359" y="119079"/>
                    <a:pt x="53974" y="119079"/>
                    <a:pt x="53974" y="116853"/>
                  </a:cubicBezTo>
                  <a:lnTo>
                    <a:pt x="53974" y="77697"/>
                  </a:lnTo>
                  <a:lnTo>
                    <a:pt x="32860" y="77697"/>
                  </a:lnTo>
                  <a:lnTo>
                    <a:pt x="32860" y="149559"/>
                  </a:lnTo>
                  <a:lnTo>
                    <a:pt x="23033" y="149559"/>
                  </a:lnTo>
                  <a:lnTo>
                    <a:pt x="23033" y="77697"/>
                  </a:lnTo>
                  <a:lnTo>
                    <a:pt x="5298" y="77697"/>
                  </a:lnTo>
                  <a:lnTo>
                    <a:pt x="5298" y="68023"/>
                  </a:lnTo>
                  <a:lnTo>
                    <a:pt x="63647" y="68023"/>
                  </a:lnTo>
                  <a:close/>
                  <a:moveTo>
                    <a:pt x="18196" y="51132"/>
                  </a:moveTo>
                  <a:lnTo>
                    <a:pt x="18196" y="41612"/>
                  </a:lnTo>
                  <a:lnTo>
                    <a:pt x="58503" y="41612"/>
                  </a:lnTo>
                  <a:lnTo>
                    <a:pt x="58503" y="51132"/>
                  </a:lnTo>
                  <a:lnTo>
                    <a:pt x="18196" y="51132"/>
                  </a:lnTo>
                  <a:close/>
                  <a:moveTo>
                    <a:pt x="102035" y="128139"/>
                  </a:moveTo>
                  <a:cubicBezTo>
                    <a:pt x="101575" y="128753"/>
                    <a:pt x="100577" y="129290"/>
                    <a:pt x="98964" y="129444"/>
                  </a:cubicBezTo>
                  <a:cubicBezTo>
                    <a:pt x="91901" y="136891"/>
                    <a:pt x="76699" y="145567"/>
                    <a:pt x="63647" y="150557"/>
                  </a:cubicBezTo>
                  <a:cubicBezTo>
                    <a:pt x="62035" y="148331"/>
                    <a:pt x="58657" y="144876"/>
                    <a:pt x="56431" y="142957"/>
                  </a:cubicBezTo>
                  <a:cubicBezTo>
                    <a:pt x="69482" y="138273"/>
                    <a:pt x="84453" y="129905"/>
                    <a:pt x="91440" y="122688"/>
                  </a:cubicBezTo>
                  <a:lnTo>
                    <a:pt x="102035" y="128139"/>
                  </a:lnTo>
                  <a:close/>
                  <a:moveTo>
                    <a:pt x="75240" y="33858"/>
                  </a:moveTo>
                  <a:lnTo>
                    <a:pt x="100039" y="33858"/>
                  </a:lnTo>
                  <a:cubicBezTo>
                    <a:pt x="101344" y="28714"/>
                    <a:pt x="102649" y="22725"/>
                    <a:pt x="103571" y="17581"/>
                  </a:cubicBezTo>
                  <a:lnTo>
                    <a:pt x="68561" y="17581"/>
                  </a:lnTo>
                  <a:lnTo>
                    <a:pt x="68561" y="7908"/>
                  </a:lnTo>
                  <a:lnTo>
                    <a:pt x="152400" y="7908"/>
                  </a:lnTo>
                  <a:lnTo>
                    <a:pt x="152400" y="17581"/>
                  </a:lnTo>
                  <a:lnTo>
                    <a:pt x="115010" y="17581"/>
                  </a:lnTo>
                  <a:cubicBezTo>
                    <a:pt x="113859" y="22265"/>
                    <a:pt x="112246" y="28407"/>
                    <a:pt x="110481" y="33858"/>
                  </a:cubicBezTo>
                  <a:lnTo>
                    <a:pt x="145951" y="33858"/>
                  </a:lnTo>
                  <a:lnTo>
                    <a:pt x="145951" y="119003"/>
                  </a:lnTo>
                  <a:lnTo>
                    <a:pt x="75164" y="119003"/>
                  </a:lnTo>
                  <a:lnTo>
                    <a:pt x="75164" y="33858"/>
                  </a:lnTo>
                  <a:close/>
                  <a:moveTo>
                    <a:pt x="135586" y="59501"/>
                  </a:moveTo>
                  <a:lnTo>
                    <a:pt x="135586" y="42534"/>
                  </a:lnTo>
                  <a:lnTo>
                    <a:pt x="85452" y="42534"/>
                  </a:lnTo>
                  <a:lnTo>
                    <a:pt x="85452" y="59501"/>
                  </a:lnTo>
                  <a:lnTo>
                    <a:pt x="135586" y="59501"/>
                  </a:lnTo>
                  <a:close/>
                  <a:moveTo>
                    <a:pt x="135586" y="84760"/>
                  </a:moveTo>
                  <a:lnTo>
                    <a:pt x="135586" y="67639"/>
                  </a:lnTo>
                  <a:lnTo>
                    <a:pt x="85452" y="67639"/>
                  </a:lnTo>
                  <a:lnTo>
                    <a:pt x="85452" y="84760"/>
                  </a:lnTo>
                  <a:lnTo>
                    <a:pt x="135586" y="84760"/>
                  </a:lnTo>
                  <a:close/>
                  <a:moveTo>
                    <a:pt x="135586" y="110250"/>
                  </a:moveTo>
                  <a:lnTo>
                    <a:pt x="135586" y="93129"/>
                  </a:lnTo>
                  <a:lnTo>
                    <a:pt x="85452" y="93129"/>
                  </a:lnTo>
                  <a:lnTo>
                    <a:pt x="85452" y="110250"/>
                  </a:lnTo>
                  <a:lnTo>
                    <a:pt x="135586" y="110250"/>
                  </a:lnTo>
                  <a:close/>
                  <a:moveTo>
                    <a:pt x="146181" y="150250"/>
                  </a:moveTo>
                  <a:cubicBezTo>
                    <a:pt x="140039" y="144108"/>
                    <a:pt x="127448" y="134972"/>
                    <a:pt x="117160" y="128830"/>
                  </a:cubicBezTo>
                  <a:lnTo>
                    <a:pt x="125529" y="123225"/>
                  </a:lnTo>
                  <a:cubicBezTo>
                    <a:pt x="135510" y="129060"/>
                    <a:pt x="148254" y="137889"/>
                    <a:pt x="154857" y="144032"/>
                  </a:cubicBezTo>
                  <a:lnTo>
                    <a:pt x="146181" y="15025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EBE2EB75-5380-4856-A22E-285B66302DAA}"/>
                </a:ext>
              </a:extLst>
            </p:cNvPr>
            <p:cNvSpPr/>
            <p:nvPr/>
          </p:nvSpPr>
          <p:spPr>
            <a:xfrm>
              <a:off x="4119483" y="4311998"/>
              <a:ext cx="40461" cy="149866"/>
            </a:xfrm>
            <a:custGeom>
              <a:avLst/>
              <a:gdLst>
                <a:gd name="connsiteX0" fmla="*/ 40461 w 40461"/>
                <a:gd name="connsiteY0" fmla="*/ 691 h 149866"/>
                <a:gd name="connsiteX1" fmla="*/ 8522 w 40461"/>
                <a:gd name="connsiteY1" fmla="*/ 74856 h 149866"/>
                <a:gd name="connsiteX2" fmla="*/ 40461 w 40461"/>
                <a:gd name="connsiteY2" fmla="*/ 149022 h 149866"/>
                <a:gd name="connsiteX3" fmla="*/ 40461 w 40461"/>
                <a:gd name="connsiteY3" fmla="*/ 149867 h 149866"/>
                <a:gd name="connsiteX4" fmla="*/ 30787 w 40461"/>
                <a:gd name="connsiteY4" fmla="*/ 149867 h 149866"/>
                <a:gd name="connsiteX5" fmla="*/ 0 w 40461"/>
                <a:gd name="connsiteY5" fmla="*/ 74933 h 149866"/>
                <a:gd name="connsiteX6" fmla="*/ 30787 w 40461"/>
                <a:gd name="connsiteY6" fmla="*/ 0 h 149866"/>
                <a:gd name="connsiteX7" fmla="*/ 40461 w 40461"/>
                <a:gd name="connsiteY7" fmla="*/ 0 h 149866"/>
                <a:gd name="connsiteX8" fmla="*/ 40461 w 40461"/>
                <a:gd name="connsiteY8" fmla="*/ 691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61" h="149866">
                  <a:moveTo>
                    <a:pt x="40461" y="691"/>
                  </a:moveTo>
                  <a:cubicBezTo>
                    <a:pt x="22879" y="15355"/>
                    <a:pt x="8522" y="42304"/>
                    <a:pt x="8522" y="74856"/>
                  </a:cubicBezTo>
                  <a:cubicBezTo>
                    <a:pt x="8522" y="108254"/>
                    <a:pt x="23340" y="134818"/>
                    <a:pt x="40461" y="149022"/>
                  </a:cubicBezTo>
                  <a:lnTo>
                    <a:pt x="40461" y="149867"/>
                  </a:lnTo>
                  <a:lnTo>
                    <a:pt x="30787" y="149867"/>
                  </a:lnTo>
                  <a:cubicBezTo>
                    <a:pt x="14511" y="135202"/>
                    <a:pt x="0" y="108100"/>
                    <a:pt x="0" y="74933"/>
                  </a:cubicBezTo>
                  <a:cubicBezTo>
                    <a:pt x="0" y="41766"/>
                    <a:pt x="14511" y="14664"/>
                    <a:pt x="30787" y="0"/>
                  </a:cubicBezTo>
                  <a:lnTo>
                    <a:pt x="40461" y="0"/>
                  </a:lnTo>
                  <a:lnTo>
                    <a:pt x="40461" y="69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BE9DF972-F12A-43E8-821B-BB04BC34168E}"/>
                </a:ext>
              </a:extLst>
            </p:cNvPr>
            <p:cNvSpPr/>
            <p:nvPr/>
          </p:nvSpPr>
          <p:spPr>
            <a:xfrm>
              <a:off x="4167238" y="4311921"/>
              <a:ext cx="152476" cy="149712"/>
            </a:xfrm>
            <a:custGeom>
              <a:avLst/>
              <a:gdLst>
                <a:gd name="connsiteX0" fmla="*/ 148945 w 152476"/>
                <a:gd name="connsiteY0" fmla="*/ 108945 h 149712"/>
                <a:gd name="connsiteX1" fmla="*/ 90595 w 152476"/>
                <a:gd name="connsiteY1" fmla="*/ 108945 h 149712"/>
                <a:gd name="connsiteX2" fmla="*/ 152477 w 152476"/>
                <a:gd name="connsiteY2" fmla="*/ 138734 h 149712"/>
                <a:gd name="connsiteX3" fmla="*/ 145567 w 152476"/>
                <a:gd name="connsiteY3" fmla="*/ 147793 h 149712"/>
                <a:gd name="connsiteX4" fmla="*/ 80768 w 152476"/>
                <a:gd name="connsiteY4" fmla="*/ 111325 h 149712"/>
                <a:gd name="connsiteX5" fmla="*/ 80768 w 152476"/>
                <a:gd name="connsiteY5" fmla="*/ 149713 h 149712"/>
                <a:gd name="connsiteX6" fmla="*/ 69943 w 152476"/>
                <a:gd name="connsiteY6" fmla="*/ 149713 h 149712"/>
                <a:gd name="connsiteX7" fmla="*/ 69943 w 152476"/>
                <a:gd name="connsiteY7" fmla="*/ 112323 h 149712"/>
                <a:gd name="connsiteX8" fmla="*/ 6756 w 152476"/>
                <a:gd name="connsiteY8" fmla="*/ 147487 h 149712"/>
                <a:gd name="connsiteX9" fmla="*/ 0 w 152476"/>
                <a:gd name="connsiteY9" fmla="*/ 138811 h 149712"/>
                <a:gd name="connsiteX10" fmla="*/ 60960 w 152476"/>
                <a:gd name="connsiteY10" fmla="*/ 109022 h 149712"/>
                <a:gd name="connsiteX11" fmla="*/ 2764 w 152476"/>
                <a:gd name="connsiteY11" fmla="*/ 109022 h 149712"/>
                <a:gd name="connsiteX12" fmla="*/ 2764 w 152476"/>
                <a:gd name="connsiteY12" fmla="*/ 99655 h 149712"/>
                <a:gd name="connsiteX13" fmla="*/ 70020 w 152476"/>
                <a:gd name="connsiteY13" fmla="*/ 99655 h 149712"/>
                <a:gd name="connsiteX14" fmla="*/ 70020 w 152476"/>
                <a:gd name="connsiteY14" fmla="*/ 85605 h 149712"/>
                <a:gd name="connsiteX15" fmla="*/ 84069 w 152476"/>
                <a:gd name="connsiteY15" fmla="*/ 86603 h 149712"/>
                <a:gd name="connsiteX16" fmla="*/ 80845 w 152476"/>
                <a:gd name="connsiteY16" fmla="*/ 88830 h 149712"/>
                <a:gd name="connsiteX17" fmla="*/ 80845 w 152476"/>
                <a:gd name="connsiteY17" fmla="*/ 99655 h 149712"/>
                <a:gd name="connsiteX18" fmla="*/ 149022 w 152476"/>
                <a:gd name="connsiteY18" fmla="*/ 99655 h 149712"/>
                <a:gd name="connsiteX19" fmla="*/ 149022 w 152476"/>
                <a:gd name="connsiteY19" fmla="*/ 108945 h 149712"/>
                <a:gd name="connsiteX20" fmla="*/ 38004 w 152476"/>
                <a:gd name="connsiteY20" fmla="*/ 71555 h 149712"/>
                <a:gd name="connsiteX21" fmla="*/ 28023 w 152476"/>
                <a:gd name="connsiteY21" fmla="*/ 68177 h 149712"/>
                <a:gd name="connsiteX22" fmla="*/ 43839 w 152476"/>
                <a:gd name="connsiteY22" fmla="*/ 49137 h 149712"/>
                <a:gd name="connsiteX23" fmla="*/ 4836 w 152476"/>
                <a:gd name="connsiteY23" fmla="*/ 49137 h 149712"/>
                <a:gd name="connsiteX24" fmla="*/ 4836 w 152476"/>
                <a:gd name="connsiteY24" fmla="*/ 39924 h 149712"/>
                <a:gd name="connsiteX25" fmla="*/ 50902 w 152476"/>
                <a:gd name="connsiteY25" fmla="*/ 39924 h 149712"/>
                <a:gd name="connsiteX26" fmla="*/ 62342 w 152476"/>
                <a:gd name="connsiteY26" fmla="*/ 24261 h 149712"/>
                <a:gd name="connsiteX27" fmla="*/ 74933 w 152476"/>
                <a:gd name="connsiteY27" fmla="*/ 28253 h 149712"/>
                <a:gd name="connsiteX28" fmla="*/ 71094 w 152476"/>
                <a:gd name="connsiteY28" fmla="*/ 29405 h 149712"/>
                <a:gd name="connsiteX29" fmla="*/ 63340 w 152476"/>
                <a:gd name="connsiteY29" fmla="*/ 39847 h 149712"/>
                <a:gd name="connsiteX30" fmla="*/ 147332 w 152476"/>
                <a:gd name="connsiteY30" fmla="*/ 39847 h 149712"/>
                <a:gd name="connsiteX31" fmla="*/ 147332 w 152476"/>
                <a:gd name="connsiteY31" fmla="*/ 49060 h 149712"/>
                <a:gd name="connsiteX32" fmla="*/ 114626 w 152476"/>
                <a:gd name="connsiteY32" fmla="*/ 49060 h 149712"/>
                <a:gd name="connsiteX33" fmla="*/ 95432 w 152476"/>
                <a:gd name="connsiteY33" fmla="*/ 71478 h 149712"/>
                <a:gd name="connsiteX34" fmla="*/ 138810 w 152476"/>
                <a:gd name="connsiteY34" fmla="*/ 84837 h 149712"/>
                <a:gd name="connsiteX35" fmla="*/ 132208 w 152476"/>
                <a:gd name="connsiteY35" fmla="*/ 92745 h 149712"/>
                <a:gd name="connsiteX36" fmla="*/ 84146 w 152476"/>
                <a:gd name="connsiteY36" fmla="*/ 77774 h 149712"/>
                <a:gd name="connsiteX37" fmla="*/ 13359 w 152476"/>
                <a:gd name="connsiteY37" fmla="*/ 91670 h 149712"/>
                <a:gd name="connsiteX38" fmla="*/ 9827 w 152476"/>
                <a:gd name="connsiteY38" fmla="*/ 82995 h 149712"/>
                <a:gd name="connsiteX39" fmla="*/ 69021 w 152476"/>
                <a:gd name="connsiteY39" fmla="*/ 73935 h 149712"/>
                <a:gd name="connsiteX40" fmla="*/ 41305 w 152476"/>
                <a:gd name="connsiteY40" fmla="*/ 67639 h 149712"/>
                <a:gd name="connsiteX41" fmla="*/ 38004 w 152476"/>
                <a:gd name="connsiteY41" fmla="*/ 71555 h 149712"/>
                <a:gd name="connsiteX42" fmla="*/ 19501 w 152476"/>
                <a:gd name="connsiteY42" fmla="*/ 21881 h 149712"/>
                <a:gd name="connsiteX43" fmla="*/ 19501 w 152476"/>
                <a:gd name="connsiteY43" fmla="*/ 35931 h 149712"/>
                <a:gd name="connsiteX44" fmla="*/ 9366 w 152476"/>
                <a:gd name="connsiteY44" fmla="*/ 35931 h 149712"/>
                <a:gd name="connsiteX45" fmla="*/ 9366 w 152476"/>
                <a:gd name="connsiteY45" fmla="*/ 12361 h 149712"/>
                <a:gd name="connsiteX46" fmla="*/ 70173 w 152476"/>
                <a:gd name="connsiteY46" fmla="*/ 12361 h 149712"/>
                <a:gd name="connsiteX47" fmla="*/ 70173 w 152476"/>
                <a:gd name="connsiteY47" fmla="*/ 0 h 149712"/>
                <a:gd name="connsiteX48" fmla="*/ 84223 w 152476"/>
                <a:gd name="connsiteY48" fmla="*/ 844 h 149712"/>
                <a:gd name="connsiteX49" fmla="*/ 80998 w 152476"/>
                <a:gd name="connsiteY49" fmla="*/ 3071 h 149712"/>
                <a:gd name="connsiteX50" fmla="*/ 80998 w 152476"/>
                <a:gd name="connsiteY50" fmla="*/ 12438 h 149712"/>
                <a:gd name="connsiteX51" fmla="*/ 143033 w 152476"/>
                <a:gd name="connsiteY51" fmla="*/ 12438 h 149712"/>
                <a:gd name="connsiteX52" fmla="*/ 143033 w 152476"/>
                <a:gd name="connsiteY52" fmla="*/ 36008 h 149712"/>
                <a:gd name="connsiteX53" fmla="*/ 132515 w 152476"/>
                <a:gd name="connsiteY53" fmla="*/ 36008 h 149712"/>
                <a:gd name="connsiteX54" fmla="*/ 132515 w 152476"/>
                <a:gd name="connsiteY54" fmla="*/ 21958 h 149712"/>
                <a:gd name="connsiteX55" fmla="*/ 19501 w 152476"/>
                <a:gd name="connsiteY55" fmla="*/ 21958 h 149712"/>
                <a:gd name="connsiteX56" fmla="*/ 56276 w 152476"/>
                <a:gd name="connsiteY56" fmla="*/ 49137 h 149712"/>
                <a:gd name="connsiteX57" fmla="*/ 47063 w 152476"/>
                <a:gd name="connsiteY57" fmla="*/ 60576 h 149712"/>
                <a:gd name="connsiteX58" fmla="*/ 82534 w 152476"/>
                <a:gd name="connsiteY58" fmla="*/ 68331 h 149712"/>
                <a:gd name="connsiteX59" fmla="*/ 102342 w 152476"/>
                <a:gd name="connsiteY59" fmla="*/ 49137 h 149712"/>
                <a:gd name="connsiteX60" fmla="*/ 56276 w 152476"/>
                <a:gd name="connsiteY60" fmla="*/ 49137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2476" h="149712">
                  <a:moveTo>
                    <a:pt x="148945" y="108945"/>
                  </a:moveTo>
                  <a:lnTo>
                    <a:pt x="90595" y="108945"/>
                  </a:lnTo>
                  <a:cubicBezTo>
                    <a:pt x="105567" y="122304"/>
                    <a:pt x="130058" y="133743"/>
                    <a:pt x="152477" y="138734"/>
                  </a:cubicBezTo>
                  <a:cubicBezTo>
                    <a:pt x="150250" y="140807"/>
                    <a:pt x="147025" y="145030"/>
                    <a:pt x="145567" y="147793"/>
                  </a:cubicBezTo>
                  <a:cubicBezTo>
                    <a:pt x="122227" y="141498"/>
                    <a:pt x="96200" y="127601"/>
                    <a:pt x="80768" y="111325"/>
                  </a:cubicBezTo>
                  <a:lnTo>
                    <a:pt x="80768" y="149713"/>
                  </a:lnTo>
                  <a:lnTo>
                    <a:pt x="69943" y="149713"/>
                  </a:lnTo>
                  <a:lnTo>
                    <a:pt x="69943" y="112323"/>
                  </a:lnTo>
                  <a:cubicBezTo>
                    <a:pt x="54434" y="127985"/>
                    <a:pt x="29482" y="141191"/>
                    <a:pt x="6756" y="147487"/>
                  </a:cubicBezTo>
                  <a:cubicBezTo>
                    <a:pt x="5297" y="144876"/>
                    <a:pt x="2226" y="140883"/>
                    <a:pt x="0" y="138811"/>
                  </a:cubicBezTo>
                  <a:cubicBezTo>
                    <a:pt x="22111" y="133820"/>
                    <a:pt x="46449" y="122227"/>
                    <a:pt x="60960" y="109022"/>
                  </a:cubicBezTo>
                  <a:lnTo>
                    <a:pt x="2764" y="109022"/>
                  </a:lnTo>
                  <a:lnTo>
                    <a:pt x="2764" y="99655"/>
                  </a:lnTo>
                  <a:lnTo>
                    <a:pt x="70020" y="99655"/>
                  </a:lnTo>
                  <a:lnTo>
                    <a:pt x="70020" y="85605"/>
                  </a:lnTo>
                  <a:lnTo>
                    <a:pt x="84069" y="86603"/>
                  </a:lnTo>
                  <a:cubicBezTo>
                    <a:pt x="83916" y="87755"/>
                    <a:pt x="83071" y="88523"/>
                    <a:pt x="80845" y="88830"/>
                  </a:cubicBezTo>
                  <a:lnTo>
                    <a:pt x="80845" y="99655"/>
                  </a:lnTo>
                  <a:lnTo>
                    <a:pt x="149022" y="99655"/>
                  </a:lnTo>
                  <a:lnTo>
                    <a:pt x="149022" y="108945"/>
                  </a:lnTo>
                  <a:close/>
                  <a:moveTo>
                    <a:pt x="38004" y="71555"/>
                  </a:moveTo>
                  <a:lnTo>
                    <a:pt x="28023" y="68177"/>
                  </a:lnTo>
                  <a:cubicBezTo>
                    <a:pt x="32706" y="63033"/>
                    <a:pt x="38157" y="56277"/>
                    <a:pt x="43839" y="49137"/>
                  </a:cubicBezTo>
                  <a:lnTo>
                    <a:pt x="4836" y="49137"/>
                  </a:lnTo>
                  <a:lnTo>
                    <a:pt x="4836" y="39924"/>
                  </a:lnTo>
                  <a:lnTo>
                    <a:pt x="50902" y="39924"/>
                  </a:lnTo>
                  <a:cubicBezTo>
                    <a:pt x="54894" y="34472"/>
                    <a:pt x="58964" y="29098"/>
                    <a:pt x="62342" y="24261"/>
                  </a:cubicBezTo>
                  <a:lnTo>
                    <a:pt x="74933" y="28253"/>
                  </a:lnTo>
                  <a:cubicBezTo>
                    <a:pt x="74626" y="29098"/>
                    <a:pt x="73474" y="29712"/>
                    <a:pt x="71094" y="29405"/>
                  </a:cubicBezTo>
                  <a:cubicBezTo>
                    <a:pt x="68868" y="32630"/>
                    <a:pt x="66104" y="36162"/>
                    <a:pt x="63340" y="39847"/>
                  </a:cubicBezTo>
                  <a:lnTo>
                    <a:pt x="147332" y="39847"/>
                  </a:lnTo>
                  <a:lnTo>
                    <a:pt x="147332" y="49060"/>
                  </a:lnTo>
                  <a:lnTo>
                    <a:pt x="114626" y="49060"/>
                  </a:lnTo>
                  <a:cubicBezTo>
                    <a:pt x="110250" y="57889"/>
                    <a:pt x="104338" y="65336"/>
                    <a:pt x="95432" y="71478"/>
                  </a:cubicBezTo>
                  <a:cubicBezTo>
                    <a:pt x="112016" y="75855"/>
                    <a:pt x="127525" y="80538"/>
                    <a:pt x="138810" y="84837"/>
                  </a:cubicBezTo>
                  <a:lnTo>
                    <a:pt x="132208" y="92745"/>
                  </a:lnTo>
                  <a:cubicBezTo>
                    <a:pt x="120615" y="88215"/>
                    <a:pt x="103033" y="82765"/>
                    <a:pt x="84146" y="77774"/>
                  </a:cubicBezTo>
                  <a:cubicBezTo>
                    <a:pt x="68637" y="84684"/>
                    <a:pt x="46449" y="89367"/>
                    <a:pt x="13359" y="91670"/>
                  </a:cubicBezTo>
                  <a:cubicBezTo>
                    <a:pt x="12898" y="89290"/>
                    <a:pt x="11286" y="85221"/>
                    <a:pt x="9827" y="82995"/>
                  </a:cubicBezTo>
                  <a:cubicBezTo>
                    <a:pt x="35777" y="81382"/>
                    <a:pt x="54971" y="78311"/>
                    <a:pt x="69021" y="73935"/>
                  </a:cubicBezTo>
                  <a:cubicBezTo>
                    <a:pt x="59654" y="71478"/>
                    <a:pt x="50134" y="69405"/>
                    <a:pt x="41305" y="67639"/>
                  </a:cubicBezTo>
                  <a:lnTo>
                    <a:pt x="38004" y="71555"/>
                  </a:lnTo>
                  <a:close/>
                  <a:moveTo>
                    <a:pt x="19501" y="21881"/>
                  </a:moveTo>
                  <a:lnTo>
                    <a:pt x="19501" y="35931"/>
                  </a:lnTo>
                  <a:lnTo>
                    <a:pt x="9366" y="35931"/>
                  </a:lnTo>
                  <a:lnTo>
                    <a:pt x="9366" y="12361"/>
                  </a:lnTo>
                  <a:lnTo>
                    <a:pt x="70173" y="12361"/>
                  </a:lnTo>
                  <a:lnTo>
                    <a:pt x="70173" y="0"/>
                  </a:lnTo>
                  <a:lnTo>
                    <a:pt x="84223" y="844"/>
                  </a:lnTo>
                  <a:cubicBezTo>
                    <a:pt x="84069" y="2150"/>
                    <a:pt x="83071" y="2764"/>
                    <a:pt x="80998" y="3071"/>
                  </a:cubicBezTo>
                  <a:lnTo>
                    <a:pt x="80998" y="12438"/>
                  </a:lnTo>
                  <a:lnTo>
                    <a:pt x="143033" y="12438"/>
                  </a:lnTo>
                  <a:lnTo>
                    <a:pt x="143033" y="36008"/>
                  </a:lnTo>
                  <a:lnTo>
                    <a:pt x="132515" y="36008"/>
                  </a:lnTo>
                  <a:lnTo>
                    <a:pt x="132515" y="21958"/>
                  </a:lnTo>
                  <a:lnTo>
                    <a:pt x="19501" y="21958"/>
                  </a:lnTo>
                  <a:close/>
                  <a:moveTo>
                    <a:pt x="56276" y="49137"/>
                  </a:moveTo>
                  <a:cubicBezTo>
                    <a:pt x="53206" y="52976"/>
                    <a:pt x="50134" y="56891"/>
                    <a:pt x="47063" y="60576"/>
                  </a:cubicBezTo>
                  <a:cubicBezTo>
                    <a:pt x="58349" y="62649"/>
                    <a:pt x="70403" y="65413"/>
                    <a:pt x="82534" y="68331"/>
                  </a:cubicBezTo>
                  <a:cubicBezTo>
                    <a:pt x="92054" y="63340"/>
                    <a:pt x="98196" y="57044"/>
                    <a:pt x="102342" y="49137"/>
                  </a:cubicBezTo>
                  <a:lnTo>
                    <a:pt x="56276" y="4913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302CC41B-C71C-45CB-96E2-0E0DFF292099}"/>
                </a:ext>
              </a:extLst>
            </p:cNvPr>
            <p:cNvSpPr/>
            <p:nvPr/>
          </p:nvSpPr>
          <p:spPr>
            <a:xfrm>
              <a:off x="4326010" y="4311921"/>
              <a:ext cx="40460" cy="149866"/>
            </a:xfrm>
            <a:custGeom>
              <a:avLst/>
              <a:gdLst>
                <a:gd name="connsiteX0" fmla="*/ 0 w 40460"/>
                <a:gd name="connsiteY0" fmla="*/ 149099 h 149866"/>
                <a:gd name="connsiteX1" fmla="*/ 31939 w 40460"/>
                <a:gd name="connsiteY1" fmla="*/ 74933 h 149866"/>
                <a:gd name="connsiteX2" fmla="*/ 0 w 40460"/>
                <a:gd name="connsiteY2" fmla="*/ 768 h 149866"/>
                <a:gd name="connsiteX3" fmla="*/ 0 w 40460"/>
                <a:gd name="connsiteY3" fmla="*/ 0 h 149866"/>
                <a:gd name="connsiteX4" fmla="*/ 9673 w 40460"/>
                <a:gd name="connsiteY4" fmla="*/ 0 h 149866"/>
                <a:gd name="connsiteX5" fmla="*/ 40461 w 40460"/>
                <a:gd name="connsiteY5" fmla="*/ 74933 h 149866"/>
                <a:gd name="connsiteX6" fmla="*/ 9673 w 40460"/>
                <a:gd name="connsiteY6" fmla="*/ 149867 h 149866"/>
                <a:gd name="connsiteX7" fmla="*/ 0 w 40460"/>
                <a:gd name="connsiteY7" fmla="*/ 149867 h 149866"/>
                <a:gd name="connsiteX8" fmla="*/ 0 w 40460"/>
                <a:gd name="connsiteY8" fmla="*/ 149099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60" h="149866">
                  <a:moveTo>
                    <a:pt x="0" y="149099"/>
                  </a:moveTo>
                  <a:cubicBezTo>
                    <a:pt x="17581" y="134435"/>
                    <a:pt x="31939" y="107486"/>
                    <a:pt x="31939" y="74933"/>
                  </a:cubicBezTo>
                  <a:cubicBezTo>
                    <a:pt x="31939" y="41536"/>
                    <a:pt x="17121" y="14971"/>
                    <a:pt x="0" y="768"/>
                  </a:cubicBezTo>
                  <a:lnTo>
                    <a:pt x="0" y="0"/>
                  </a:lnTo>
                  <a:lnTo>
                    <a:pt x="9673" y="0"/>
                  </a:lnTo>
                  <a:cubicBezTo>
                    <a:pt x="26103" y="14664"/>
                    <a:pt x="40461" y="41766"/>
                    <a:pt x="40461" y="74933"/>
                  </a:cubicBezTo>
                  <a:cubicBezTo>
                    <a:pt x="40461" y="108100"/>
                    <a:pt x="26103" y="135202"/>
                    <a:pt x="9673" y="149867"/>
                  </a:cubicBezTo>
                  <a:lnTo>
                    <a:pt x="0" y="149867"/>
                  </a:lnTo>
                  <a:lnTo>
                    <a:pt x="0" y="14909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0ED04A0D-1C55-44A1-97DD-A79722CA6ABE}"/>
                </a:ext>
              </a:extLst>
            </p:cNvPr>
            <p:cNvSpPr/>
            <p:nvPr/>
          </p:nvSpPr>
          <p:spPr>
            <a:xfrm>
              <a:off x="4406548" y="4345319"/>
              <a:ext cx="57581" cy="116546"/>
            </a:xfrm>
            <a:custGeom>
              <a:avLst/>
              <a:gdLst>
                <a:gd name="connsiteX0" fmla="*/ 77 w 57581"/>
                <a:gd name="connsiteY0" fmla="*/ 92515 h 116546"/>
                <a:gd name="connsiteX1" fmla="*/ 33090 w 57581"/>
                <a:gd name="connsiteY1" fmla="*/ 92515 h 116546"/>
                <a:gd name="connsiteX2" fmla="*/ 33090 w 57581"/>
                <a:gd name="connsiteY2" fmla="*/ 0 h 116546"/>
                <a:gd name="connsiteX3" fmla="*/ 57582 w 57581"/>
                <a:gd name="connsiteY3" fmla="*/ 0 h 116546"/>
                <a:gd name="connsiteX4" fmla="*/ 57582 w 57581"/>
                <a:gd name="connsiteY4" fmla="*/ 116546 h 116546"/>
                <a:gd name="connsiteX5" fmla="*/ 0 w 57581"/>
                <a:gd name="connsiteY5" fmla="*/ 116546 h 116546"/>
                <a:gd name="connsiteX6" fmla="*/ 0 w 57581"/>
                <a:gd name="connsiteY6" fmla="*/ 92515 h 116546"/>
                <a:gd name="connsiteX7" fmla="*/ 5144 w 57581"/>
                <a:gd name="connsiteY7" fmla="*/ 111479 h 116546"/>
                <a:gd name="connsiteX8" fmla="*/ 52668 w 57581"/>
                <a:gd name="connsiteY8" fmla="*/ 111479 h 116546"/>
                <a:gd name="connsiteX9" fmla="*/ 52668 w 57581"/>
                <a:gd name="connsiteY9" fmla="*/ 4991 h 116546"/>
                <a:gd name="connsiteX10" fmla="*/ 38157 w 57581"/>
                <a:gd name="connsiteY10" fmla="*/ 4991 h 116546"/>
                <a:gd name="connsiteX11" fmla="*/ 38157 w 57581"/>
                <a:gd name="connsiteY11" fmla="*/ 97505 h 116546"/>
                <a:gd name="connsiteX12" fmla="*/ 5144 w 57581"/>
                <a:gd name="connsiteY12" fmla="*/ 97505 h 116546"/>
                <a:gd name="connsiteX13" fmla="*/ 5144 w 57581"/>
                <a:gd name="connsiteY13" fmla="*/ 111479 h 11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81" h="116546">
                  <a:moveTo>
                    <a:pt x="77" y="92515"/>
                  </a:moveTo>
                  <a:lnTo>
                    <a:pt x="33090" y="92515"/>
                  </a:lnTo>
                  <a:lnTo>
                    <a:pt x="33090" y="0"/>
                  </a:lnTo>
                  <a:lnTo>
                    <a:pt x="57582" y="0"/>
                  </a:lnTo>
                  <a:lnTo>
                    <a:pt x="57582" y="116546"/>
                  </a:lnTo>
                  <a:lnTo>
                    <a:pt x="0" y="116546"/>
                  </a:lnTo>
                  <a:lnTo>
                    <a:pt x="0" y="92515"/>
                  </a:lnTo>
                  <a:close/>
                  <a:moveTo>
                    <a:pt x="5144" y="111479"/>
                  </a:moveTo>
                  <a:lnTo>
                    <a:pt x="52668" y="111479"/>
                  </a:lnTo>
                  <a:lnTo>
                    <a:pt x="52668" y="4991"/>
                  </a:lnTo>
                  <a:lnTo>
                    <a:pt x="38157" y="4991"/>
                  </a:lnTo>
                  <a:lnTo>
                    <a:pt x="38157" y="97505"/>
                  </a:lnTo>
                  <a:lnTo>
                    <a:pt x="5144" y="97505"/>
                  </a:lnTo>
                  <a:lnTo>
                    <a:pt x="5144" y="11147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39370BDC-E56C-4D12-811D-788431093636}"/>
                </a:ext>
              </a:extLst>
            </p:cNvPr>
            <p:cNvSpPr/>
            <p:nvPr/>
          </p:nvSpPr>
          <p:spPr>
            <a:xfrm>
              <a:off x="4499677" y="4319522"/>
              <a:ext cx="135278" cy="136046"/>
            </a:xfrm>
            <a:custGeom>
              <a:avLst/>
              <a:gdLst>
                <a:gd name="connsiteX0" fmla="*/ 6910 w 135278"/>
                <a:gd name="connsiteY0" fmla="*/ 133283 h 136046"/>
                <a:gd name="connsiteX1" fmla="*/ 0 w 135278"/>
                <a:gd name="connsiteY1" fmla="*/ 76546 h 136046"/>
                <a:gd name="connsiteX2" fmla="*/ 8676 w 135278"/>
                <a:gd name="connsiteY2" fmla="*/ 1229 h 136046"/>
                <a:gd name="connsiteX3" fmla="*/ 24338 w 135278"/>
                <a:gd name="connsiteY3" fmla="*/ 4299 h 136046"/>
                <a:gd name="connsiteX4" fmla="*/ 20192 w 135278"/>
                <a:gd name="connsiteY4" fmla="*/ 7217 h 136046"/>
                <a:gd name="connsiteX5" fmla="*/ 10825 w 135278"/>
                <a:gd name="connsiteY5" fmla="*/ 76699 h 136046"/>
                <a:gd name="connsiteX6" fmla="*/ 12284 w 135278"/>
                <a:gd name="connsiteY6" fmla="*/ 107179 h 136046"/>
                <a:gd name="connsiteX7" fmla="*/ 25643 w 135278"/>
                <a:gd name="connsiteY7" fmla="*/ 74473 h 136046"/>
                <a:gd name="connsiteX8" fmla="*/ 32937 w 135278"/>
                <a:gd name="connsiteY8" fmla="*/ 81229 h 136046"/>
                <a:gd name="connsiteX9" fmla="*/ 16353 w 135278"/>
                <a:gd name="connsiteY9" fmla="*/ 124300 h 136046"/>
                <a:gd name="connsiteX10" fmla="*/ 17965 w 135278"/>
                <a:gd name="connsiteY10" fmla="*/ 132055 h 136046"/>
                <a:gd name="connsiteX11" fmla="*/ 6910 w 135278"/>
                <a:gd name="connsiteY11" fmla="*/ 133283 h 136046"/>
                <a:gd name="connsiteX12" fmla="*/ 47908 w 135278"/>
                <a:gd name="connsiteY12" fmla="*/ 38311 h 136046"/>
                <a:gd name="connsiteX13" fmla="*/ 88522 w 135278"/>
                <a:gd name="connsiteY13" fmla="*/ 37697 h 136046"/>
                <a:gd name="connsiteX14" fmla="*/ 87064 w 135278"/>
                <a:gd name="connsiteY14" fmla="*/ 0 h 136046"/>
                <a:gd name="connsiteX15" fmla="*/ 103340 w 135278"/>
                <a:gd name="connsiteY15" fmla="*/ 461 h 136046"/>
                <a:gd name="connsiteX16" fmla="*/ 99117 w 135278"/>
                <a:gd name="connsiteY16" fmla="*/ 3839 h 136046"/>
                <a:gd name="connsiteX17" fmla="*/ 99962 w 135278"/>
                <a:gd name="connsiteY17" fmla="*/ 36852 h 136046"/>
                <a:gd name="connsiteX18" fmla="*/ 131593 w 135278"/>
                <a:gd name="connsiteY18" fmla="*/ 30403 h 136046"/>
                <a:gd name="connsiteX19" fmla="*/ 133052 w 135278"/>
                <a:gd name="connsiteY19" fmla="*/ 41689 h 136046"/>
                <a:gd name="connsiteX20" fmla="*/ 100499 w 135278"/>
                <a:gd name="connsiteY20" fmla="*/ 47524 h 136046"/>
                <a:gd name="connsiteX21" fmla="*/ 102419 w 135278"/>
                <a:gd name="connsiteY21" fmla="*/ 94588 h 136046"/>
                <a:gd name="connsiteX22" fmla="*/ 135279 w 135278"/>
                <a:gd name="connsiteY22" fmla="*/ 115087 h 136046"/>
                <a:gd name="connsiteX23" fmla="*/ 128983 w 135278"/>
                <a:gd name="connsiteY23" fmla="*/ 125375 h 136046"/>
                <a:gd name="connsiteX24" fmla="*/ 102879 w 135278"/>
                <a:gd name="connsiteY24" fmla="*/ 107026 h 136046"/>
                <a:gd name="connsiteX25" fmla="*/ 75931 w 135278"/>
                <a:gd name="connsiteY25" fmla="*/ 136047 h 136046"/>
                <a:gd name="connsiteX26" fmla="*/ 44530 w 135278"/>
                <a:gd name="connsiteY26" fmla="*/ 112861 h 136046"/>
                <a:gd name="connsiteX27" fmla="*/ 75931 w 135278"/>
                <a:gd name="connsiteY27" fmla="*/ 89137 h 136046"/>
                <a:gd name="connsiteX28" fmla="*/ 91286 w 135278"/>
                <a:gd name="connsiteY28" fmla="*/ 91210 h 136046"/>
                <a:gd name="connsiteX29" fmla="*/ 89060 w 135278"/>
                <a:gd name="connsiteY29" fmla="*/ 48369 h 136046"/>
                <a:gd name="connsiteX30" fmla="*/ 72630 w 135278"/>
                <a:gd name="connsiteY30" fmla="*/ 48829 h 136046"/>
                <a:gd name="connsiteX31" fmla="*/ 48138 w 135278"/>
                <a:gd name="connsiteY31" fmla="*/ 48829 h 136046"/>
                <a:gd name="connsiteX32" fmla="*/ 47908 w 135278"/>
                <a:gd name="connsiteY32" fmla="*/ 38311 h 136046"/>
                <a:gd name="connsiteX33" fmla="*/ 92054 w 135278"/>
                <a:gd name="connsiteY33" fmla="*/ 101651 h 136046"/>
                <a:gd name="connsiteX34" fmla="*/ 76085 w 135278"/>
                <a:gd name="connsiteY34" fmla="*/ 98734 h 136046"/>
                <a:gd name="connsiteX35" fmla="*/ 54511 w 135278"/>
                <a:gd name="connsiteY35" fmla="*/ 112477 h 136046"/>
                <a:gd name="connsiteX36" fmla="*/ 75931 w 135278"/>
                <a:gd name="connsiteY36" fmla="*/ 125989 h 136046"/>
                <a:gd name="connsiteX37" fmla="*/ 92208 w 135278"/>
                <a:gd name="connsiteY37" fmla="*/ 107256 h 136046"/>
                <a:gd name="connsiteX38" fmla="*/ 92054 w 135278"/>
                <a:gd name="connsiteY38" fmla="*/ 101651 h 13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278" h="136046">
                  <a:moveTo>
                    <a:pt x="6910" y="133283"/>
                  </a:moveTo>
                  <a:cubicBezTo>
                    <a:pt x="1919" y="121690"/>
                    <a:pt x="0" y="97659"/>
                    <a:pt x="0" y="76546"/>
                  </a:cubicBezTo>
                  <a:cubicBezTo>
                    <a:pt x="0" y="55125"/>
                    <a:pt x="3378" y="28177"/>
                    <a:pt x="8676" y="1229"/>
                  </a:cubicBezTo>
                  <a:lnTo>
                    <a:pt x="24338" y="4299"/>
                  </a:lnTo>
                  <a:cubicBezTo>
                    <a:pt x="24031" y="5912"/>
                    <a:pt x="22418" y="7063"/>
                    <a:pt x="20192" y="7217"/>
                  </a:cubicBezTo>
                  <a:cubicBezTo>
                    <a:pt x="14357" y="29328"/>
                    <a:pt x="10825" y="57966"/>
                    <a:pt x="10825" y="76699"/>
                  </a:cubicBezTo>
                  <a:cubicBezTo>
                    <a:pt x="10825" y="88983"/>
                    <a:pt x="10979" y="101190"/>
                    <a:pt x="12284" y="107179"/>
                  </a:cubicBezTo>
                  <a:cubicBezTo>
                    <a:pt x="15816" y="97505"/>
                    <a:pt x="22265" y="81997"/>
                    <a:pt x="25643" y="74473"/>
                  </a:cubicBezTo>
                  <a:lnTo>
                    <a:pt x="32937" y="81229"/>
                  </a:lnTo>
                  <a:cubicBezTo>
                    <a:pt x="27639" y="92208"/>
                    <a:pt x="16353" y="116699"/>
                    <a:pt x="16353" y="124300"/>
                  </a:cubicBezTo>
                  <a:cubicBezTo>
                    <a:pt x="16353" y="126526"/>
                    <a:pt x="16814" y="128983"/>
                    <a:pt x="17965" y="132055"/>
                  </a:cubicBezTo>
                  <a:lnTo>
                    <a:pt x="6910" y="133283"/>
                  </a:lnTo>
                  <a:close/>
                  <a:moveTo>
                    <a:pt x="47908" y="38311"/>
                  </a:moveTo>
                  <a:cubicBezTo>
                    <a:pt x="61421" y="38465"/>
                    <a:pt x="75010" y="38618"/>
                    <a:pt x="88522" y="37697"/>
                  </a:cubicBezTo>
                  <a:cubicBezTo>
                    <a:pt x="87908" y="23801"/>
                    <a:pt x="87371" y="11900"/>
                    <a:pt x="87064" y="0"/>
                  </a:cubicBezTo>
                  <a:lnTo>
                    <a:pt x="103340" y="461"/>
                  </a:lnTo>
                  <a:cubicBezTo>
                    <a:pt x="103187" y="2073"/>
                    <a:pt x="101728" y="3378"/>
                    <a:pt x="99117" y="3839"/>
                  </a:cubicBezTo>
                  <a:cubicBezTo>
                    <a:pt x="99271" y="14127"/>
                    <a:pt x="99578" y="24645"/>
                    <a:pt x="99962" y="36852"/>
                  </a:cubicBezTo>
                  <a:cubicBezTo>
                    <a:pt x="112707" y="35547"/>
                    <a:pt x="122995" y="33321"/>
                    <a:pt x="131593" y="30403"/>
                  </a:cubicBezTo>
                  <a:lnTo>
                    <a:pt x="133052" y="41689"/>
                  </a:lnTo>
                  <a:cubicBezTo>
                    <a:pt x="125298" y="44069"/>
                    <a:pt x="114166" y="46373"/>
                    <a:pt x="100499" y="47524"/>
                  </a:cubicBezTo>
                  <a:cubicBezTo>
                    <a:pt x="101114" y="65413"/>
                    <a:pt x="101958" y="84300"/>
                    <a:pt x="102419" y="94588"/>
                  </a:cubicBezTo>
                  <a:cubicBezTo>
                    <a:pt x="114703" y="99578"/>
                    <a:pt x="126910" y="107486"/>
                    <a:pt x="135279" y="115087"/>
                  </a:cubicBezTo>
                  <a:lnTo>
                    <a:pt x="128983" y="125375"/>
                  </a:lnTo>
                  <a:cubicBezTo>
                    <a:pt x="122381" y="118772"/>
                    <a:pt x="112861" y="111632"/>
                    <a:pt x="102879" y="107026"/>
                  </a:cubicBezTo>
                  <a:cubicBezTo>
                    <a:pt x="102726" y="120692"/>
                    <a:pt x="100116" y="136047"/>
                    <a:pt x="75931" y="136047"/>
                  </a:cubicBezTo>
                  <a:cubicBezTo>
                    <a:pt x="57044" y="136047"/>
                    <a:pt x="44530" y="126988"/>
                    <a:pt x="44530" y="112861"/>
                  </a:cubicBezTo>
                  <a:cubicBezTo>
                    <a:pt x="44530" y="96430"/>
                    <a:pt x="61113" y="89137"/>
                    <a:pt x="75931" y="89137"/>
                  </a:cubicBezTo>
                  <a:cubicBezTo>
                    <a:pt x="80922" y="89137"/>
                    <a:pt x="86219" y="89751"/>
                    <a:pt x="91286" y="91210"/>
                  </a:cubicBezTo>
                  <a:cubicBezTo>
                    <a:pt x="90825" y="81075"/>
                    <a:pt x="89828" y="64108"/>
                    <a:pt x="89060" y="48369"/>
                  </a:cubicBezTo>
                  <a:cubicBezTo>
                    <a:pt x="84070" y="48676"/>
                    <a:pt x="77313" y="48829"/>
                    <a:pt x="72630" y="48829"/>
                  </a:cubicBezTo>
                  <a:lnTo>
                    <a:pt x="48138" y="48829"/>
                  </a:lnTo>
                  <a:lnTo>
                    <a:pt x="47908" y="38311"/>
                  </a:lnTo>
                  <a:close/>
                  <a:moveTo>
                    <a:pt x="92054" y="101651"/>
                  </a:moveTo>
                  <a:cubicBezTo>
                    <a:pt x="86910" y="100039"/>
                    <a:pt x="81459" y="98734"/>
                    <a:pt x="76085" y="98734"/>
                  </a:cubicBezTo>
                  <a:cubicBezTo>
                    <a:pt x="66258" y="98734"/>
                    <a:pt x="54511" y="102265"/>
                    <a:pt x="54511" y="112477"/>
                  </a:cubicBezTo>
                  <a:cubicBezTo>
                    <a:pt x="54511" y="121536"/>
                    <a:pt x="64184" y="125989"/>
                    <a:pt x="75931" y="125989"/>
                  </a:cubicBezTo>
                  <a:cubicBezTo>
                    <a:pt x="87832" y="125989"/>
                    <a:pt x="92208" y="120154"/>
                    <a:pt x="92208" y="107256"/>
                  </a:cubicBezTo>
                  <a:lnTo>
                    <a:pt x="92054" y="10165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2EC6C54F-6E40-4823-ABDC-CFFFBCE70BA4}"/>
                </a:ext>
              </a:extLst>
            </p:cNvPr>
            <p:cNvSpPr/>
            <p:nvPr/>
          </p:nvSpPr>
          <p:spPr>
            <a:xfrm>
              <a:off x="4648545" y="4417334"/>
              <a:ext cx="44990" cy="44530"/>
            </a:xfrm>
            <a:custGeom>
              <a:avLst/>
              <a:gdLst>
                <a:gd name="connsiteX0" fmla="*/ 8522 w 44990"/>
                <a:gd name="connsiteY0" fmla="*/ 0 h 44530"/>
                <a:gd name="connsiteX1" fmla="*/ 44991 w 44990"/>
                <a:gd name="connsiteY1" fmla="*/ 35624 h 44530"/>
                <a:gd name="connsiteX2" fmla="*/ 35317 w 44990"/>
                <a:gd name="connsiteY2" fmla="*/ 44530 h 44530"/>
                <a:gd name="connsiteX3" fmla="*/ 0 w 44990"/>
                <a:gd name="connsiteY3" fmla="*/ 7601 h 44530"/>
                <a:gd name="connsiteX4" fmla="*/ 8522 w 44990"/>
                <a:gd name="connsiteY4" fmla="*/ 0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530">
                  <a:moveTo>
                    <a:pt x="8522" y="0"/>
                  </a:moveTo>
                  <a:cubicBezTo>
                    <a:pt x="20423" y="9520"/>
                    <a:pt x="36238" y="25490"/>
                    <a:pt x="44991" y="35624"/>
                  </a:cubicBezTo>
                  <a:lnTo>
                    <a:pt x="35317" y="44530"/>
                  </a:lnTo>
                  <a:cubicBezTo>
                    <a:pt x="27256" y="34242"/>
                    <a:pt x="10826" y="17275"/>
                    <a:pt x="0" y="7601"/>
                  </a:cubicBezTo>
                  <a:lnTo>
                    <a:pt x="852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FCE822F2-9ECE-4D00-AD8E-DEEB6329D2BF}"/>
                </a:ext>
              </a:extLst>
            </p:cNvPr>
            <p:cNvSpPr/>
            <p:nvPr/>
          </p:nvSpPr>
          <p:spPr>
            <a:xfrm>
              <a:off x="4737144" y="4312152"/>
              <a:ext cx="143340" cy="150173"/>
            </a:xfrm>
            <a:custGeom>
              <a:avLst/>
              <a:gdLst>
                <a:gd name="connsiteX0" fmla="*/ 113167 w 143340"/>
                <a:gd name="connsiteY0" fmla="*/ 76008 h 150173"/>
                <a:gd name="connsiteX1" fmla="*/ 121229 w 143340"/>
                <a:gd name="connsiteY1" fmla="*/ 80691 h 150173"/>
                <a:gd name="connsiteX2" fmla="*/ 119003 w 143340"/>
                <a:gd name="connsiteY2" fmla="*/ 82303 h 150173"/>
                <a:gd name="connsiteX3" fmla="*/ 81613 w 143340"/>
                <a:gd name="connsiteY3" fmla="*/ 122918 h 150173"/>
                <a:gd name="connsiteX4" fmla="*/ 143340 w 143340"/>
                <a:gd name="connsiteY4" fmla="*/ 139655 h 150173"/>
                <a:gd name="connsiteX5" fmla="*/ 136431 w 143340"/>
                <a:gd name="connsiteY5" fmla="*/ 150173 h 150173"/>
                <a:gd name="connsiteX6" fmla="*/ 70634 w 143340"/>
                <a:gd name="connsiteY6" fmla="*/ 129367 h 150173"/>
                <a:gd name="connsiteX7" fmla="*/ 6449 w 143340"/>
                <a:gd name="connsiteY7" fmla="*/ 150173 h 150173"/>
                <a:gd name="connsiteX8" fmla="*/ 0 w 143340"/>
                <a:gd name="connsiteY8" fmla="*/ 140039 h 150173"/>
                <a:gd name="connsiteX9" fmla="*/ 59962 w 143340"/>
                <a:gd name="connsiteY9" fmla="*/ 122918 h 150173"/>
                <a:gd name="connsiteX10" fmla="*/ 27409 w 143340"/>
                <a:gd name="connsiteY10" fmla="*/ 89750 h 150173"/>
                <a:gd name="connsiteX11" fmla="*/ 35931 w 143340"/>
                <a:gd name="connsiteY11" fmla="*/ 86219 h 150173"/>
                <a:gd name="connsiteX12" fmla="*/ 19501 w 143340"/>
                <a:gd name="connsiteY12" fmla="*/ 86219 h 150173"/>
                <a:gd name="connsiteX13" fmla="*/ 19501 w 143340"/>
                <a:gd name="connsiteY13" fmla="*/ 76545 h 150173"/>
                <a:gd name="connsiteX14" fmla="*/ 111094 w 143340"/>
                <a:gd name="connsiteY14" fmla="*/ 76545 h 150173"/>
                <a:gd name="connsiteX15" fmla="*/ 113167 w 143340"/>
                <a:gd name="connsiteY15" fmla="*/ 76008 h 150173"/>
                <a:gd name="connsiteX16" fmla="*/ 10825 w 143340"/>
                <a:gd name="connsiteY16" fmla="*/ 56814 h 150173"/>
                <a:gd name="connsiteX17" fmla="*/ 10825 w 143340"/>
                <a:gd name="connsiteY17" fmla="*/ 81152 h 150173"/>
                <a:gd name="connsiteX18" fmla="*/ 537 w 143340"/>
                <a:gd name="connsiteY18" fmla="*/ 81152 h 150173"/>
                <a:gd name="connsiteX19" fmla="*/ 537 w 143340"/>
                <a:gd name="connsiteY19" fmla="*/ 47140 h 150173"/>
                <a:gd name="connsiteX20" fmla="*/ 26795 w 143340"/>
                <a:gd name="connsiteY20" fmla="*/ 47140 h 150173"/>
                <a:gd name="connsiteX21" fmla="*/ 15662 w 143340"/>
                <a:gd name="connsiteY21" fmla="*/ 25720 h 150173"/>
                <a:gd name="connsiteX22" fmla="*/ 25336 w 143340"/>
                <a:gd name="connsiteY22" fmla="*/ 22802 h 150173"/>
                <a:gd name="connsiteX23" fmla="*/ 37236 w 143340"/>
                <a:gd name="connsiteY23" fmla="*/ 45067 h 150173"/>
                <a:gd name="connsiteX24" fmla="*/ 31094 w 143340"/>
                <a:gd name="connsiteY24" fmla="*/ 47140 h 150173"/>
                <a:gd name="connsiteX25" fmla="*/ 99425 w 143340"/>
                <a:gd name="connsiteY25" fmla="*/ 47140 h 150173"/>
                <a:gd name="connsiteX26" fmla="*/ 115701 w 143340"/>
                <a:gd name="connsiteY26" fmla="*/ 18426 h 150173"/>
                <a:gd name="connsiteX27" fmla="*/ 128600 w 143340"/>
                <a:gd name="connsiteY27" fmla="*/ 23263 h 150173"/>
                <a:gd name="connsiteX28" fmla="*/ 125221 w 143340"/>
                <a:gd name="connsiteY28" fmla="*/ 24568 h 150173"/>
                <a:gd name="connsiteX29" fmla="*/ 110864 w 143340"/>
                <a:gd name="connsiteY29" fmla="*/ 47140 h 150173"/>
                <a:gd name="connsiteX30" fmla="*/ 140039 w 143340"/>
                <a:gd name="connsiteY30" fmla="*/ 47140 h 150173"/>
                <a:gd name="connsiteX31" fmla="*/ 140039 w 143340"/>
                <a:gd name="connsiteY31" fmla="*/ 81152 h 150173"/>
                <a:gd name="connsiteX32" fmla="*/ 129367 w 143340"/>
                <a:gd name="connsiteY32" fmla="*/ 81152 h 150173"/>
                <a:gd name="connsiteX33" fmla="*/ 129367 w 143340"/>
                <a:gd name="connsiteY33" fmla="*/ 56814 h 150173"/>
                <a:gd name="connsiteX34" fmla="*/ 10825 w 143340"/>
                <a:gd name="connsiteY34" fmla="*/ 56814 h 150173"/>
                <a:gd name="connsiteX35" fmla="*/ 130596 w 143340"/>
                <a:gd name="connsiteY35" fmla="*/ 9443 h 150173"/>
                <a:gd name="connsiteX36" fmla="*/ 128830 w 143340"/>
                <a:gd name="connsiteY36" fmla="*/ 9904 h 150173"/>
                <a:gd name="connsiteX37" fmla="*/ 127218 w 143340"/>
                <a:gd name="connsiteY37" fmla="*/ 9597 h 150173"/>
                <a:gd name="connsiteX38" fmla="*/ 4683 w 143340"/>
                <a:gd name="connsiteY38" fmla="*/ 21650 h 150173"/>
                <a:gd name="connsiteX39" fmla="*/ 2073 w 143340"/>
                <a:gd name="connsiteY39" fmla="*/ 12284 h 150173"/>
                <a:gd name="connsiteX40" fmla="*/ 122304 w 143340"/>
                <a:gd name="connsiteY40" fmla="*/ 0 h 150173"/>
                <a:gd name="connsiteX41" fmla="*/ 130596 w 143340"/>
                <a:gd name="connsiteY41" fmla="*/ 9443 h 150173"/>
                <a:gd name="connsiteX42" fmla="*/ 37467 w 143340"/>
                <a:gd name="connsiteY42" fmla="*/ 86142 h 150173"/>
                <a:gd name="connsiteX43" fmla="*/ 71018 w 143340"/>
                <a:gd name="connsiteY43" fmla="*/ 117236 h 150173"/>
                <a:gd name="connsiteX44" fmla="*/ 103877 w 143340"/>
                <a:gd name="connsiteY44" fmla="*/ 86142 h 150173"/>
                <a:gd name="connsiteX45" fmla="*/ 37467 w 143340"/>
                <a:gd name="connsiteY45" fmla="*/ 86142 h 150173"/>
                <a:gd name="connsiteX46" fmla="*/ 68023 w 143340"/>
                <a:gd name="connsiteY46" fmla="*/ 20192 h 150173"/>
                <a:gd name="connsiteX47" fmla="*/ 77083 w 143340"/>
                <a:gd name="connsiteY47" fmla="*/ 44222 h 150173"/>
                <a:gd name="connsiteX48" fmla="*/ 66641 w 143340"/>
                <a:gd name="connsiteY48" fmla="*/ 46987 h 150173"/>
                <a:gd name="connsiteX49" fmla="*/ 58273 w 143340"/>
                <a:gd name="connsiteY49" fmla="*/ 22342 h 150173"/>
                <a:gd name="connsiteX50" fmla="*/ 68023 w 143340"/>
                <a:gd name="connsiteY50" fmla="*/ 20192 h 15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340" h="150173">
                  <a:moveTo>
                    <a:pt x="113167" y="76008"/>
                  </a:moveTo>
                  <a:lnTo>
                    <a:pt x="121229" y="80691"/>
                  </a:lnTo>
                  <a:cubicBezTo>
                    <a:pt x="120922" y="81459"/>
                    <a:pt x="119924" y="81997"/>
                    <a:pt x="119003" y="82303"/>
                  </a:cubicBezTo>
                  <a:cubicBezTo>
                    <a:pt x="110481" y="99271"/>
                    <a:pt x="97429" y="112630"/>
                    <a:pt x="81613" y="122918"/>
                  </a:cubicBezTo>
                  <a:cubicBezTo>
                    <a:pt x="99348" y="131133"/>
                    <a:pt x="120308" y="136814"/>
                    <a:pt x="143340" y="139655"/>
                  </a:cubicBezTo>
                  <a:cubicBezTo>
                    <a:pt x="140883" y="142265"/>
                    <a:pt x="138043" y="146949"/>
                    <a:pt x="136431" y="150173"/>
                  </a:cubicBezTo>
                  <a:cubicBezTo>
                    <a:pt x="111632" y="146488"/>
                    <a:pt x="89367" y="139502"/>
                    <a:pt x="70634" y="129367"/>
                  </a:cubicBezTo>
                  <a:cubicBezTo>
                    <a:pt x="51593" y="139348"/>
                    <a:pt x="29559" y="145950"/>
                    <a:pt x="6449" y="150173"/>
                  </a:cubicBezTo>
                  <a:cubicBezTo>
                    <a:pt x="5144" y="147256"/>
                    <a:pt x="2226" y="142419"/>
                    <a:pt x="0" y="140039"/>
                  </a:cubicBezTo>
                  <a:cubicBezTo>
                    <a:pt x="21420" y="136814"/>
                    <a:pt x="42227" y="131363"/>
                    <a:pt x="59962" y="122918"/>
                  </a:cubicBezTo>
                  <a:cubicBezTo>
                    <a:pt x="46603" y="113858"/>
                    <a:pt x="35624" y="102956"/>
                    <a:pt x="27409" y="89750"/>
                  </a:cubicBezTo>
                  <a:lnTo>
                    <a:pt x="35931" y="86219"/>
                  </a:lnTo>
                  <a:lnTo>
                    <a:pt x="19501" y="86219"/>
                  </a:lnTo>
                  <a:lnTo>
                    <a:pt x="19501" y="76545"/>
                  </a:lnTo>
                  <a:lnTo>
                    <a:pt x="111094" y="76545"/>
                  </a:lnTo>
                  <a:lnTo>
                    <a:pt x="113167" y="76008"/>
                  </a:lnTo>
                  <a:close/>
                  <a:moveTo>
                    <a:pt x="10825" y="56814"/>
                  </a:moveTo>
                  <a:lnTo>
                    <a:pt x="10825" y="81152"/>
                  </a:lnTo>
                  <a:lnTo>
                    <a:pt x="537" y="81152"/>
                  </a:lnTo>
                  <a:lnTo>
                    <a:pt x="537" y="47140"/>
                  </a:lnTo>
                  <a:lnTo>
                    <a:pt x="26795" y="47140"/>
                  </a:lnTo>
                  <a:cubicBezTo>
                    <a:pt x="24722" y="40998"/>
                    <a:pt x="20038" y="32322"/>
                    <a:pt x="15662" y="25720"/>
                  </a:cubicBezTo>
                  <a:lnTo>
                    <a:pt x="25336" y="22802"/>
                  </a:lnTo>
                  <a:cubicBezTo>
                    <a:pt x="30173" y="29712"/>
                    <a:pt x="35317" y="39079"/>
                    <a:pt x="37236" y="45067"/>
                  </a:cubicBezTo>
                  <a:lnTo>
                    <a:pt x="31094" y="47140"/>
                  </a:lnTo>
                  <a:lnTo>
                    <a:pt x="99425" y="47140"/>
                  </a:lnTo>
                  <a:cubicBezTo>
                    <a:pt x="105106" y="38925"/>
                    <a:pt x="111862" y="26795"/>
                    <a:pt x="115701" y="18426"/>
                  </a:cubicBezTo>
                  <a:lnTo>
                    <a:pt x="128600" y="23263"/>
                  </a:lnTo>
                  <a:cubicBezTo>
                    <a:pt x="128139" y="24261"/>
                    <a:pt x="126834" y="24568"/>
                    <a:pt x="125221" y="24568"/>
                  </a:cubicBezTo>
                  <a:cubicBezTo>
                    <a:pt x="121689" y="31171"/>
                    <a:pt x="116008" y="39846"/>
                    <a:pt x="110864" y="47140"/>
                  </a:cubicBezTo>
                  <a:lnTo>
                    <a:pt x="140039" y="47140"/>
                  </a:lnTo>
                  <a:lnTo>
                    <a:pt x="140039" y="81152"/>
                  </a:lnTo>
                  <a:lnTo>
                    <a:pt x="129367" y="81152"/>
                  </a:lnTo>
                  <a:lnTo>
                    <a:pt x="129367" y="56814"/>
                  </a:lnTo>
                  <a:lnTo>
                    <a:pt x="10825" y="56814"/>
                  </a:lnTo>
                  <a:close/>
                  <a:moveTo>
                    <a:pt x="130596" y="9443"/>
                  </a:moveTo>
                  <a:cubicBezTo>
                    <a:pt x="130135" y="9750"/>
                    <a:pt x="129598" y="9904"/>
                    <a:pt x="128830" y="9904"/>
                  </a:cubicBezTo>
                  <a:cubicBezTo>
                    <a:pt x="128369" y="9904"/>
                    <a:pt x="127831" y="9750"/>
                    <a:pt x="127218" y="9597"/>
                  </a:cubicBezTo>
                  <a:cubicBezTo>
                    <a:pt x="97735" y="15585"/>
                    <a:pt x="47140" y="19885"/>
                    <a:pt x="4683" y="21650"/>
                  </a:cubicBezTo>
                  <a:cubicBezTo>
                    <a:pt x="4530" y="18887"/>
                    <a:pt x="3071" y="14894"/>
                    <a:pt x="2073" y="12284"/>
                  </a:cubicBezTo>
                  <a:cubicBezTo>
                    <a:pt x="44146" y="10518"/>
                    <a:pt x="94588" y="5988"/>
                    <a:pt x="122304" y="0"/>
                  </a:cubicBezTo>
                  <a:lnTo>
                    <a:pt x="130596" y="9443"/>
                  </a:lnTo>
                  <a:close/>
                  <a:moveTo>
                    <a:pt x="37467" y="86142"/>
                  </a:moveTo>
                  <a:cubicBezTo>
                    <a:pt x="45374" y="98580"/>
                    <a:pt x="56814" y="108868"/>
                    <a:pt x="71018" y="117236"/>
                  </a:cubicBezTo>
                  <a:cubicBezTo>
                    <a:pt x="84683" y="109175"/>
                    <a:pt x="96200" y="98887"/>
                    <a:pt x="103877" y="86142"/>
                  </a:cubicBezTo>
                  <a:lnTo>
                    <a:pt x="37467" y="86142"/>
                  </a:lnTo>
                  <a:close/>
                  <a:moveTo>
                    <a:pt x="68023" y="20192"/>
                  </a:moveTo>
                  <a:cubicBezTo>
                    <a:pt x="71862" y="27793"/>
                    <a:pt x="75931" y="38081"/>
                    <a:pt x="77083" y="44222"/>
                  </a:cubicBezTo>
                  <a:lnTo>
                    <a:pt x="66641" y="46987"/>
                  </a:lnTo>
                  <a:cubicBezTo>
                    <a:pt x="65643" y="40537"/>
                    <a:pt x="61958" y="30249"/>
                    <a:pt x="58273" y="22342"/>
                  </a:cubicBezTo>
                  <a:lnTo>
                    <a:pt x="68023" y="201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349DB419-9E74-40B9-9C94-4184D85E11D0}"/>
                </a:ext>
              </a:extLst>
            </p:cNvPr>
            <p:cNvSpPr/>
            <p:nvPr/>
          </p:nvSpPr>
          <p:spPr>
            <a:xfrm>
              <a:off x="4893383" y="4311614"/>
              <a:ext cx="150250" cy="148867"/>
            </a:xfrm>
            <a:custGeom>
              <a:avLst/>
              <a:gdLst>
                <a:gd name="connsiteX0" fmla="*/ 5681 w 150250"/>
                <a:gd name="connsiteY0" fmla="*/ 46065 h 148867"/>
                <a:gd name="connsiteX1" fmla="*/ 37927 w 150250"/>
                <a:gd name="connsiteY1" fmla="*/ 61190 h 148867"/>
                <a:gd name="connsiteX2" fmla="*/ 31939 w 150250"/>
                <a:gd name="connsiteY2" fmla="*/ 70557 h 148867"/>
                <a:gd name="connsiteX3" fmla="*/ 0 w 150250"/>
                <a:gd name="connsiteY3" fmla="*/ 54281 h 148867"/>
                <a:gd name="connsiteX4" fmla="*/ 5681 w 150250"/>
                <a:gd name="connsiteY4" fmla="*/ 46065 h 148867"/>
                <a:gd name="connsiteX5" fmla="*/ 5835 w 150250"/>
                <a:gd name="connsiteY5" fmla="*/ 140577 h 148867"/>
                <a:gd name="connsiteX6" fmla="*/ 37083 w 150250"/>
                <a:gd name="connsiteY6" fmla="*/ 87678 h 148867"/>
                <a:gd name="connsiteX7" fmla="*/ 44991 w 150250"/>
                <a:gd name="connsiteY7" fmla="*/ 94895 h 148867"/>
                <a:gd name="connsiteX8" fmla="*/ 16584 w 150250"/>
                <a:gd name="connsiteY8" fmla="*/ 144876 h 148867"/>
                <a:gd name="connsiteX9" fmla="*/ 17351 w 150250"/>
                <a:gd name="connsiteY9" fmla="*/ 146949 h 148867"/>
                <a:gd name="connsiteX10" fmla="*/ 16584 w 150250"/>
                <a:gd name="connsiteY10" fmla="*/ 148868 h 148867"/>
                <a:gd name="connsiteX11" fmla="*/ 5835 w 150250"/>
                <a:gd name="connsiteY11" fmla="*/ 140577 h 148867"/>
                <a:gd name="connsiteX12" fmla="*/ 15202 w 150250"/>
                <a:gd name="connsiteY12" fmla="*/ 1766 h 148867"/>
                <a:gd name="connsiteX13" fmla="*/ 46449 w 150250"/>
                <a:gd name="connsiteY13" fmla="*/ 19040 h 148867"/>
                <a:gd name="connsiteX14" fmla="*/ 40154 w 150250"/>
                <a:gd name="connsiteY14" fmla="*/ 28253 h 148867"/>
                <a:gd name="connsiteX15" fmla="*/ 9213 w 150250"/>
                <a:gd name="connsiteY15" fmla="*/ 9904 h 148867"/>
                <a:gd name="connsiteX16" fmla="*/ 15202 w 150250"/>
                <a:gd name="connsiteY16" fmla="*/ 1766 h 148867"/>
                <a:gd name="connsiteX17" fmla="*/ 101882 w 150250"/>
                <a:gd name="connsiteY17" fmla="*/ 134741 h 148867"/>
                <a:gd name="connsiteX18" fmla="*/ 150250 w 150250"/>
                <a:gd name="connsiteY18" fmla="*/ 134741 h 148867"/>
                <a:gd name="connsiteX19" fmla="*/ 150250 w 150250"/>
                <a:gd name="connsiteY19" fmla="*/ 145183 h 148867"/>
                <a:gd name="connsiteX20" fmla="*/ 42534 w 150250"/>
                <a:gd name="connsiteY20" fmla="*/ 145183 h 148867"/>
                <a:gd name="connsiteX21" fmla="*/ 42534 w 150250"/>
                <a:gd name="connsiteY21" fmla="*/ 134741 h 148867"/>
                <a:gd name="connsiteX22" fmla="*/ 90749 w 150250"/>
                <a:gd name="connsiteY22" fmla="*/ 134741 h 148867"/>
                <a:gd name="connsiteX23" fmla="*/ 90749 w 150250"/>
                <a:gd name="connsiteY23" fmla="*/ 93129 h 148867"/>
                <a:gd name="connsiteX24" fmla="*/ 53974 w 150250"/>
                <a:gd name="connsiteY24" fmla="*/ 93129 h 148867"/>
                <a:gd name="connsiteX25" fmla="*/ 53974 w 150250"/>
                <a:gd name="connsiteY25" fmla="*/ 82841 h 148867"/>
                <a:gd name="connsiteX26" fmla="*/ 90749 w 150250"/>
                <a:gd name="connsiteY26" fmla="*/ 82841 h 148867"/>
                <a:gd name="connsiteX27" fmla="*/ 90749 w 150250"/>
                <a:gd name="connsiteY27" fmla="*/ 46065 h 148867"/>
                <a:gd name="connsiteX28" fmla="*/ 48062 w 150250"/>
                <a:gd name="connsiteY28" fmla="*/ 46065 h 148867"/>
                <a:gd name="connsiteX29" fmla="*/ 48062 w 150250"/>
                <a:gd name="connsiteY29" fmla="*/ 35624 h 148867"/>
                <a:gd name="connsiteX30" fmla="*/ 146872 w 150250"/>
                <a:gd name="connsiteY30" fmla="*/ 35624 h 148867"/>
                <a:gd name="connsiteX31" fmla="*/ 146872 w 150250"/>
                <a:gd name="connsiteY31" fmla="*/ 46065 h 148867"/>
                <a:gd name="connsiteX32" fmla="*/ 101882 w 150250"/>
                <a:gd name="connsiteY32" fmla="*/ 46065 h 148867"/>
                <a:gd name="connsiteX33" fmla="*/ 101882 w 150250"/>
                <a:gd name="connsiteY33" fmla="*/ 82841 h 148867"/>
                <a:gd name="connsiteX34" fmla="*/ 140730 w 150250"/>
                <a:gd name="connsiteY34" fmla="*/ 82841 h 148867"/>
                <a:gd name="connsiteX35" fmla="*/ 140730 w 150250"/>
                <a:gd name="connsiteY35" fmla="*/ 93129 h 148867"/>
                <a:gd name="connsiteX36" fmla="*/ 101882 w 150250"/>
                <a:gd name="connsiteY36" fmla="*/ 93129 h 148867"/>
                <a:gd name="connsiteX37" fmla="*/ 101882 w 150250"/>
                <a:gd name="connsiteY37" fmla="*/ 134741 h 148867"/>
                <a:gd name="connsiteX38" fmla="*/ 76776 w 150250"/>
                <a:gd name="connsiteY38" fmla="*/ 0 h 148867"/>
                <a:gd name="connsiteX39" fmla="*/ 114626 w 150250"/>
                <a:gd name="connsiteY39" fmla="*/ 25797 h 148867"/>
                <a:gd name="connsiteX40" fmla="*/ 107026 w 150250"/>
                <a:gd name="connsiteY40" fmla="*/ 35010 h 148867"/>
                <a:gd name="connsiteX41" fmla="*/ 69636 w 150250"/>
                <a:gd name="connsiteY41" fmla="*/ 8215 h 148867"/>
                <a:gd name="connsiteX42" fmla="*/ 76776 w 150250"/>
                <a:gd name="connsiteY42" fmla="*/ 0 h 14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250" h="148867">
                  <a:moveTo>
                    <a:pt x="5681" y="46065"/>
                  </a:moveTo>
                  <a:cubicBezTo>
                    <a:pt x="16814" y="49597"/>
                    <a:pt x="30864" y="55893"/>
                    <a:pt x="37927" y="61190"/>
                  </a:cubicBezTo>
                  <a:lnTo>
                    <a:pt x="31939" y="70557"/>
                  </a:lnTo>
                  <a:cubicBezTo>
                    <a:pt x="25029" y="65259"/>
                    <a:pt x="11286" y="58273"/>
                    <a:pt x="0" y="54281"/>
                  </a:cubicBezTo>
                  <a:lnTo>
                    <a:pt x="5681" y="46065"/>
                  </a:lnTo>
                  <a:close/>
                  <a:moveTo>
                    <a:pt x="5835" y="140577"/>
                  </a:moveTo>
                  <a:cubicBezTo>
                    <a:pt x="14741" y="127985"/>
                    <a:pt x="27793" y="106257"/>
                    <a:pt x="37083" y="87678"/>
                  </a:cubicBezTo>
                  <a:lnTo>
                    <a:pt x="44991" y="94895"/>
                  </a:lnTo>
                  <a:cubicBezTo>
                    <a:pt x="36469" y="112016"/>
                    <a:pt x="24799" y="132285"/>
                    <a:pt x="16584" y="144876"/>
                  </a:cubicBezTo>
                  <a:cubicBezTo>
                    <a:pt x="17044" y="145720"/>
                    <a:pt x="17351" y="146335"/>
                    <a:pt x="17351" y="146949"/>
                  </a:cubicBezTo>
                  <a:cubicBezTo>
                    <a:pt x="17351" y="147717"/>
                    <a:pt x="17044" y="148407"/>
                    <a:pt x="16584" y="148868"/>
                  </a:cubicBezTo>
                  <a:lnTo>
                    <a:pt x="5835" y="140577"/>
                  </a:lnTo>
                  <a:close/>
                  <a:moveTo>
                    <a:pt x="15202" y="1766"/>
                  </a:moveTo>
                  <a:cubicBezTo>
                    <a:pt x="26181" y="5988"/>
                    <a:pt x="39693" y="13205"/>
                    <a:pt x="46449" y="19040"/>
                  </a:cubicBezTo>
                  <a:lnTo>
                    <a:pt x="40154" y="28253"/>
                  </a:lnTo>
                  <a:cubicBezTo>
                    <a:pt x="33551" y="22111"/>
                    <a:pt x="20346" y="14357"/>
                    <a:pt x="9213" y="9904"/>
                  </a:cubicBezTo>
                  <a:lnTo>
                    <a:pt x="15202" y="1766"/>
                  </a:lnTo>
                  <a:close/>
                  <a:moveTo>
                    <a:pt x="101882" y="134741"/>
                  </a:moveTo>
                  <a:lnTo>
                    <a:pt x="150250" y="134741"/>
                  </a:lnTo>
                  <a:lnTo>
                    <a:pt x="150250" y="145183"/>
                  </a:lnTo>
                  <a:lnTo>
                    <a:pt x="42534" y="145183"/>
                  </a:lnTo>
                  <a:lnTo>
                    <a:pt x="42534" y="134741"/>
                  </a:lnTo>
                  <a:lnTo>
                    <a:pt x="90749" y="134741"/>
                  </a:lnTo>
                  <a:lnTo>
                    <a:pt x="90749" y="93129"/>
                  </a:lnTo>
                  <a:lnTo>
                    <a:pt x="53974" y="93129"/>
                  </a:lnTo>
                  <a:lnTo>
                    <a:pt x="53974" y="82841"/>
                  </a:lnTo>
                  <a:lnTo>
                    <a:pt x="90749" y="82841"/>
                  </a:lnTo>
                  <a:lnTo>
                    <a:pt x="90749" y="46065"/>
                  </a:lnTo>
                  <a:lnTo>
                    <a:pt x="48062" y="46065"/>
                  </a:lnTo>
                  <a:lnTo>
                    <a:pt x="48062" y="35624"/>
                  </a:lnTo>
                  <a:lnTo>
                    <a:pt x="146872" y="35624"/>
                  </a:lnTo>
                  <a:lnTo>
                    <a:pt x="146872" y="46065"/>
                  </a:lnTo>
                  <a:lnTo>
                    <a:pt x="101882" y="46065"/>
                  </a:lnTo>
                  <a:lnTo>
                    <a:pt x="101882" y="82841"/>
                  </a:lnTo>
                  <a:lnTo>
                    <a:pt x="140730" y="82841"/>
                  </a:lnTo>
                  <a:lnTo>
                    <a:pt x="140730" y="93129"/>
                  </a:lnTo>
                  <a:lnTo>
                    <a:pt x="101882" y="93129"/>
                  </a:lnTo>
                  <a:lnTo>
                    <a:pt x="101882" y="134741"/>
                  </a:lnTo>
                  <a:close/>
                  <a:moveTo>
                    <a:pt x="76776" y="0"/>
                  </a:moveTo>
                  <a:cubicBezTo>
                    <a:pt x="90288" y="6910"/>
                    <a:pt x="106795" y="17735"/>
                    <a:pt x="114626" y="25797"/>
                  </a:cubicBezTo>
                  <a:lnTo>
                    <a:pt x="107026" y="35010"/>
                  </a:lnTo>
                  <a:cubicBezTo>
                    <a:pt x="99425" y="26795"/>
                    <a:pt x="83302" y="15355"/>
                    <a:pt x="69636" y="8215"/>
                  </a:cubicBezTo>
                  <a:lnTo>
                    <a:pt x="7677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32CF7D8C-CB54-408D-BDE3-2F4FDDB2A566}"/>
                </a:ext>
              </a:extLst>
            </p:cNvPr>
            <p:cNvSpPr/>
            <p:nvPr/>
          </p:nvSpPr>
          <p:spPr>
            <a:xfrm>
              <a:off x="5054152" y="4311921"/>
              <a:ext cx="149022" cy="149866"/>
            </a:xfrm>
            <a:custGeom>
              <a:avLst/>
              <a:gdLst>
                <a:gd name="connsiteX0" fmla="*/ 148945 w 149022"/>
                <a:gd name="connsiteY0" fmla="*/ 63186 h 149866"/>
                <a:gd name="connsiteX1" fmla="*/ 86220 w 149022"/>
                <a:gd name="connsiteY1" fmla="*/ 63186 h 149866"/>
                <a:gd name="connsiteX2" fmla="*/ 58657 w 149022"/>
                <a:gd name="connsiteY2" fmla="*/ 81075 h 149866"/>
                <a:gd name="connsiteX3" fmla="*/ 126219 w 149022"/>
                <a:gd name="connsiteY3" fmla="*/ 81075 h 149866"/>
                <a:gd name="connsiteX4" fmla="*/ 126219 w 149022"/>
                <a:gd name="connsiteY4" fmla="*/ 149252 h 149866"/>
                <a:gd name="connsiteX5" fmla="*/ 115394 w 149022"/>
                <a:gd name="connsiteY5" fmla="*/ 149252 h 149866"/>
                <a:gd name="connsiteX6" fmla="*/ 115394 w 149022"/>
                <a:gd name="connsiteY6" fmla="*/ 144415 h 149866"/>
                <a:gd name="connsiteX7" fmla="*/ 48829 w 149022"/>
                <a:gd name="connsiteY7" fmla="*/ 144415 h 149866"/>
                <a:gd name="connsiteX8" fmla="*/ 48829 w 149022"/>
                <a:gd name="connsiteY8" fmla="*/ 149867 h 149866"/>
                <a:gd name="connsiteX9" fmla="*/ 38388 w 149022"/>
                <a:gd name="connsiteY9" fmla="*/ 149867 h 149866"/>
                <a:gd name="connsiteX10" fmla="*/ 38388 w 149022"/>
                <a:gd name="connsiteY10" fmla="*/ 91824 h 149866"/>
                <a:gd name="connsiteX11" fmla="*/ 6449 w 149022"/>
                <a:gd name="connsiteY11" fmla="*/ 105874 h 149866"/>
                <a:gd name="connsiteX12" fmla="*/ 0 w 149022"/>
                <a:gd name="connsiteY12" fmla="*/ 97505 h 149866"/>
                <a:gd name="connsiteX13" fmla="*/ 68714 w 149022"/>
                <a:gd name="connsiteY13" fmla="*/ 63186 h 149866"/>
                <a:gd name="connsiteX14" fmla="*/ 2457 w 149022"/>
                <a:gd name="connsiteY14" fmla="*/ 63186 h 149866"/>
                <a:gd name="connsiteX15" fmla="*/ 2457 w 149022"/>
                <a:gd name="connsiteY15" fmla="*/ 53666 h 149866"/>
                <a:gd name="connsiteX16" fmla="*/ 60039 w 149022"/>
                <a:gd name="connsiteY16" fmla="*/ 53666 h 149866"/>
                <a:gd name="connsiteX17" fmla="*/ 60039 w 149022"/>
                <a:gd name="connsiteY17" fmla="*/ 31939 h 149866"/>
                <a:gd name="connsiteX18" fmla="*/ 17658 w 149022"/>
                <a:gd name="connsiteY18" fmla="*/ 31939 h 149866"/>
                <a:gd name="connsiteX19" fmla="*/ 17658 w 149022"/>
                <a:gd name="connsiteY19" fmla="*/ 22418 h 149866"/>
                <a:gd name="connsiteX20" fmla="*/ 60039 w 149022"/>
                <a:gd name="connsiteY20" fmla="*/ 22418 h 149866"/>
                <a:gd name="connsiteX21" fmla="*/ 60039 w 149022"/>
                <a:gd name="connsiteY21" fmla="*/ 0 h 149866"/>
                <a:gd name="connsiteX22" fmla="*/ 73935 w 149022"/>
                <a:gd name="connsiteY22" fmla="*/ 998 h 149866"/>
                <a:gd name="connsiteX23" fmla="*/ 70711 w 149022"/>
                <a:gd name="connsiteY23" fmla="*/ 3224 h 149866"/>
                <a:gd name="connsiteX24" fmla="*/ 70711 w 149022"/>
                <a:gd name="connsiteY24" fmla="*/ 22418 h 149866"/>
                <a:gd name="connsiteX25" fmla="*/ 112630 w 149022"/>
                <a:gd name="connsiteY25" fmla="*/ 22418 h 149866"/>
                <a:gd name="connsiteX26" fmla="*/ 112630 w 149022"/>
                <a:gd name="connsiteY26" fmla="*/ 27870 h 149866"/>
                <a:gd name="connsiteX27" fmla="*/ 131517 w 149022"/>
                <a:gd name="connsiteY27" fmla="*/ 6449 h 149866"/>
                <a:gd name="connsiteX28" fmla="*/ 142957 w 149022"/>
                <a:gd name="connsiteY28" fmla="*/ 13052 h 149866"/>
                <a:gd name="connsiteX29" fmla="*/ 140193 w 149022"/>
                <a:gd name="connsiteY29" fmla="*/ 14050 h 149866"/>
                <a:gd name="connsiteX30" fmla="*/ 138580 w 149022"/>
                <a:gd name="connsiteY30" fmla="*/ 13896 h 149866"/>
                <a:gd name="connsiteX31" fmla="*/ 98887 w 149022"/>
                <a:gd name="connsiteY31" fmla="*/ 53743 h 149866"/>
                <a:gd name="connsiteX32" fmla="*/ 149022 w 149022"/>
                <a:gd name="connsiteY32" fmla="*/ 53743 h 149866"/>
                <a:gd name="connsiteX33" fmla="*/ 149022 w 149022"/>
                <a:gd name="connsiteY33" fmla="*/ 63186 h 149866"/>
                <a:gd name="connsiteX34" fmla="*/ 115394 w 149022"/>
                <a:gd name="connsiteY34" fmla="*/ 107793 h 149866"/>
                <a:gd name="connsiteX35" fmla="*/ 115394 w 149022"/>
                <a:gd name="connsiteY35" fmla="*/ 90519 h 149866"/>
                <a:gd name="connsiteX36" fmla="*/ 48829 w 149022"/>
                <a:gd name="connsiteY36" fmla="*/ 90519 h 149866"/>
                <a:gd name="connsiteX37" fmla="*/ 48829 w 149022"/>
                <a:gd name="connsiteY37" fmla="*/ 107793 h 149866"/>
                <a:gd name="connsiteX38" fmla="*/ 115394 w 149022"/>
                <a:gd name="connsiteY38" fmla="*/ 107793 h 149866"/>
                <a:gd name="connsiteX39" fmla="*/ 48829 w 149022"/>
                <a:gd name="connsiteY39" fmla="*/ 134895 h 149866"/>
                <a:gd name="connsiteX40" fmla="*/ 115394 w 149022"/>
                <a:gd name="connsiteY40" fmla="*/ 134895 h 149866"/>
                <a:gd name="connsiteX41" fmla="*/ 115394 w 149022"/>
                <a:gd name="connsiteY41" fmla="*/ 116699 h 149866"/>
                <a:gd name="connsiteX42" fmla="*/ 48829 w 149022"/>
                <a:gd name="connsiteY42" fmla="*/ 116699 h 149866"/>
                <a:gd name="connsiteX43" fmla="*/ 48829 w 149022"/>
                <a:gd name="connsiteY43" fmla="*/ 134895 h 149866"/>
                <a:gd name="connsiteX44" fmla="*/ 70634 w 149022"/>
                <a:gd name="connsiteY44" fmla="*/ 53666 h 149866"/>
                <a:gd name="connsiteX45" fmla="*/ 82381 w 149022"/>
                <a:gd name="connsiteY45" fmla="*/ 53666 h 149866"/>
                <a:gd name="connsiteX46" fmla="*/ 108484 w 149022"/>
                <a:gd name="connsiteY46" fmla="*/ 31939 h 149866"/>
                <a:gd name="connsiteX47" fmla="*/ 70634 w 149022"/>
                <a:gd name="connsiteY47" fmla="*/ 31939 h 149866"/>
                <a:gd name="connsiteX48" fmla="*/ 70634 w 149022"/>
                <a:gd name="connsiteY48" fmla="*/ 53666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9022" h="149866">
                  <a:moveTo>
                    <a:pt x="148945" y="63186"/>
                  </a:moveTo>
                  <a:lnTo>
                    <a:pt x="86220" y="63186"/>
                  </a:lnTo>
                  <a:cubicBezTo>
                    <a:pt x="77313" y="69636"/>
                    <a:pt x="68177" y="75624"/>
                    <a:pt x="58657" y="81075"/>
                  </a:cubicBezTo>
                  <a:lnTo>
                    <a:pt x="126219" y="81075"/>
                  </a:lnTo>
                  <a:lnTo>
                    <a:pt x="126219" y="149252"/>
                  </a:lnTo>
                  <a:lnTo>
                    <a:pt x="115394" y="149252"/>
                  </a:lnTo>
                  <a:lnTo>
                    <a:pt x="115394" y="144415"/>
                  </a:lnTo>
                  <a:lnTo>
                    <a:pt x="48829" y="144415"/>
                  </a:lnTo>
                  <a:lnTo>
                    <a:pt x="48829" y="149867"/>
                  </a:lnTo>
                  <a:lnTo>
                    <a:pt x="38388" y="149867"/>
                  </a:lnTo>
                  <a:lnTo>
                    <a:pt x="38388" y="91824"/>
                  </a:lnTo>
                  <a:cubicBezTo>
                    <a:pt x="28100" y="96968"/>
                    <a:pt x="17275" y="101651"/>
                    <a:pt x="6449" y="105874"/>
                  </a:cubicBezTo>
                  <a:cubicBezTo>
                    <a:pt x="4991" y="103647"/>
                    <a:pt x="2303" y="99578"/>
                    <a:pt x="0" y="97505"/>
                  </a:cubicBezTo>
                  <a:cubicBezTo>
                    <a:pt x="23877" y="88830"/>
                    <a:pt x="47217" y="77160"/>
                    <a:pt x="68714" y="63186"/>
                  </a:cubicBezTo>
                  <a:lnTo>
                    <a:pt x="2457" y="63186"/>
                  </a:lnTo>
                  <a:lnTo>
                    <a:pt x="2457" y="53666"/>
                  </a:lnTo>
                  <a:lnTo>
                    <a:pt x="60039" y="53666"/>
                  </a:lnTo>
                  <a:lnTo>
                    <a:pt x="60039" y="31939"/>
                  </a:lnTo>
                  <a:lnTo>
                    <a:pt x="17658" y="31939"/>
                  </a:lnTo>
                  <a:lnTo>
                    <a:pt x="17658" y="22418"/>
                  </a:lnTo>
                  <a:lnTo>
                    <a:pt x="60039" y="22418"/>
                  </a:lnTo>
                  <a:lnTo>
                    <a:pt x="60039" y="0"/>
                  </a:lnTo>
                  <a:lnTo>
                    <a:pt x="73935" y="998"/>
                  </a:lnTo>
                  <a:cubicBezTo>
                    <a:pt x="73781" y="2150"/>
                    <a:pt x="72784" y="2918"/>
                    <a:pt x="70711" y="3224"/>
                  </a:cubicBezTo>
                  <a:lnTo>
                    <a:pt x="70711" y="22418"/>
                  </a:lnTo>
                  <a:lnTo>
                    <a:pt x="112630" y="22418"/>
                  </a:lnTo>
                  <a:lnTo>
                    <a:pt x="112630" y="27870"/>
                  </a:lnTo>
                  <a:cubicBezTo>
                    <a:pt x="119540" y="21113"/>
                    <a:pt x="125836" y="13820"/>
                    <a:pt x="131517" y="6449"/>
                  </a:cubicBezTo>
                  <a:lnTo>
                    <a:pt x="142957" y="13052"/>
                  </a:lnTo>
                  <a:cubicBezTo>
                    <a:pt x="142496" y="13666"/>
                    <a:pt x="141498" y="14050"/>
                    <a:pt x="140193" y="14050"/>
                  </a:cubicBezTo>
                  <a:cubicBezTo>
                    <a:pt x="139732" y="14050"/>
                    <a:pt x="139195" y="14050"/>
                    <a:pt x="138580" y="13896"/>
                  </a:cubicBezTo>
                  <a:cubicBezTo>
                    <a:pt x="127141" y="28407"/>
                    <a:pt x="113782" y="41612"/>
                    <a:pt x="98887" y="53743"/>
                  </a:cubicBezTo>
                  <a:lnTo>
                    <a:pt x="149022" y="53743"/>
                  </a:lnTo>
                  <a:lnTo>
                    <a:pt x="149022" y="63186"/>
                  </a:lnTo>
                  <a:close/>
                  <a:moveTo>
                    <a:pt x="115394" y="107793"/>
                  </a:moveTo>
                  <a:lnTo>
                    <a:pt x="115394" y="90519"/>
                  </a:lnTo>
                  <a:lnTo>
                    <a:pt x="48829" y="90519"/>
                  </a:lnTo>
                  <a:lnTo>
                    <a:pt x="48829" y="107793"/>
                  </a:lnTo>
                  <a:lnTo>
                    <a:pt x="115394" y="107793"/>
                  </a:lnTo>
                  <a:close/>
                  <a:moveTo>
                    <a:pt x="48829" y="134895"/>
                  </a:moveTo>
                  <a:lnTo>
                    <a:pt x="115394" y="134895"/>
                  </a:lnTo>
                  <a:lnTo>
                    <a:pt x="115394" y="116699"/>
                  </a:lnTo>
                  <a:lnTo>
                    <a:pt x="48829" y="116699"/>
                  </a:lnTo>
                  <a:lnTo>
                    <a:pt x="48829" y="134895"/>
                  </a:lnTo>
                  <a:close/>
                  <a:moveTo>
                    <a:pt x="70634" y="53666"/>
                  </a:moveTo>
                  <a:lnTo>
                    <a:pt x="82381" y="53666"/>
                  </a:lnTo>
                  <a:cubicBezTo>
                    <a:pt x="91593" y="46910"/>
                    <a:pt x="100423" y="39616"/>
                    <a:pt x="108484" y="31939"/>
                  </a:cubicBezTo>
                  <a:lnTo>
                    <a:pt x="70634" y="31939"/>
                  </a:lnTo>
                  <a:lnTo>
                    <a:pt x="70634" y="5366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18D62DA4-90D5-42BF-907A-5D2F24263BD1}"/>
                </a:ext>
              </a:extLst>
            </p:cNvPr>
            <p:cNvSpPr/>
            <p:nvPr/>
          </p:nvSpPr>
          <p:spPr>
            <a:xfrm>
              <a:off x="5227358" y="4321135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7 w 128215"/>
                <a:gd name="connsiteY5" fmla="*/ 86526 h 133897"/>
                <a:gd name="connsiteX6" fmla="*/ 18964 w 128215"/>
                <a:gd name="connsiteY6" fmla="*/ 119233 h 133897"/>
                <a:gd name="connsiteX7" fmla="*/ 17658 w 128215"/>
                <a:gd name="connsiteY7" fmla="*/ 126833 h 133897"/>
                <a:gd name="connsiteX8" fmla="*/ 18503 w 128215"/>
                <a:gd name="connsiteY8" fmla="*/ 131824 h 133897"/>
                <a:gd name="connsiteX9" fmla="*/ 7064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1 h 133897"/>
                <a:gd name="connsiteX14" fmla="*/ 110404 w 128215"/>
                <a:gd name="connsiteY14" fmla="*/ 121152 h 133897"/>
                <a:gd name="connsiteX15" fmla="*/ 80385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8 h 133897"/>
                <a:gd name="connsiteX18" fmla="*/ 76930 w 128215"/>
                <a:gd name="connsiteY18" fmla="*/ 66027 h 133897"/>
                <a:gd name="connsiteX19" fmla="*/ 63263 w 128215"/>
                <a:gd name="connsiteY19" fmla="*/ 91363 h 133897"/>
                <a:gd name="connsiteX20" fmla="*/ 107409 w 128215"/>
                <a:gd name="connsiteY20" fmla="*/ 110096 h 133897"/>
                <a:gd name="connsiteX21" fmla="*/ 128216 w 128215"/>
                <a:gd name="connsiteY21" fmla="*/ 109329 h 133897"/>
                <a:gd name="connsiteX22" fmla="*/ 128139 w 128215"/>
                <a:gd name="connsiteY22" fmla="*/ 120691 h 133897"/>
                <a:gd name="connsiteX23" fmla="*/ 53513 w 128215"/>
                <a:gd name="connsiteY23" fmla="*/ 22188 h 133897"/>
                <a:gd name="connsiteX24" fmla="*/ 123763 w 128215"/>
                <a:gd name="connsiteY24" fmla="*/ 16046 h 133897"/>
                <a:gd name="connsiteX25" fmla="*/ 124761 w 128215"/>
                <a:gd name="connsiteY25" fmla="*/ 27332 h 133897"/>
                <a:gd name="connsiteX26" fmla="*/ 53820 w 128215"/>
                <a:gd name="connsiteY26" fmla="*/ 33320 h 133897"/>
                <a:gd name="connsiteX27" fmla="*/ 53513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6"/>
                    <a:pt x="23340" y="5604"/>
                    <a:pt x="20115" y="5451"/>
                  </a:cubicBezTo>
                  <a:cubicBezTo>
                    <a:pt x="14434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7" y="86526"/>
                  </a:lnTo>
                  <a:cubicBezTo>
                    <a:pt x="26104" y="102803"/>
                    <a:pt x="21267" y="112016"/>
                    <a:pt x="18964" y="119233"/>
                  </a:cubicBezTo>
                  <a:cubicBezTo>
                    <a:pt x="18196" y="121997"/>
                    <a:pt x="17658" y="124530"/>
                    <a:pt x="17658" y="126833"/>
                  </a:cubicBezTo>
                  <a:cubicBezTo>
                    <a:pt x="17658" y="128600"/>
                    <a:pt x="17966" y="130211"/>
                    <a:pt x="18503" y="131824"/>
                  </a:cubicBezTo>
                  <a:lnTo>
                    <a:pt x="7064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1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1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9" y="120538"/>
                    <a:pt x="80385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3"/>
                    <a:pt x="66488" y="61498"/>
                  </a:cubicBezTo>
                  <a:lnTo>
                    <a:pt x="76930" y="66027"/>
                  </a:lnTo>
                  <a:cubicBezTo>
                    <a:pt x="68868" y="74396"/>
                    <a:pt x="63263" y="82150"/>
                    <a:pt x="63263" y="91363"/>
                  </a:cubicBezTo>
                  <a:cubicBezTo>
                    <a:pt x="63263" y="110096"/>
                    <a:pt x="90672" y="110096"/>
                    <a:pt x="107409" y="110096"/>
                  </a:cubicBezTo>
                  <a:cubicBezTo>
                    <a:pt x="114166" y="110096"/>
                    <a:pt x="121459" y="109789"/>
                    <a:pt x="128216" y="109329"/>
                  </a:cubicBezTo>
                  <a:lnTo>
                    <a:pt x="128139" y="120691"/>
                  </a:lnTo>
                  <a:close/>
                  <a:moveTo>
                    <a:pt x="53513" y="22188"/>
                  </a:moveTo>
                  <a:cubicBezTo>
                    <a:pt x="74319" y="21728"/>
                    <a:pt x="102342" y="19731"/>
                    <a:pt x="123763" y="16046"/>
                  </a:cubicBezTo>
                  <a:lnTo>
                    <a:pt x="124761" y="27332"/>
                  </a:lnTo>
                  <a:cubicBezTo>
                    <a:pt x="104799" y="30710"/>
                    <a:pt x="72400" y="32783"/>
                    <a:pt x="53820" y="33320"/>
                  </a:cubicBezTo>
                  <a:lnTo>
                    <a:pt x="53513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753D5286-F11F-489A-826E-B0FF526F5708}"/>
                </a:ext>
              </a:extLst>
            </p:cNvPr>
            <p:cNvSpPr/>
            <p:nvPr/>
          </p:nvSpPr>
          <p:spPr>
            <a:xfrm>
              <a:off x="5382676" y="4315530"/>
              <a:ext cx="139808" cy="142342"/>
            </a:xfrm>
            <a:custGeom>
              <a:avLst/>
              <a:gdLst>
                <a:gd name="connsiteX0" fmla="*/ 83532 w 139808"/>
                <a:gd name="connsiteY0" fmla="*/ 33782 h 142342"/>
                <a:gd name="connsiteX1" fmla="*/ 52284 w 139808"/>
                <a:gd name="connsiteY1" fmla="*/ 40231 h 142342"/>
                <a:gd name="connsiteX2" fmla="*/ 52131 w 139808"/>
                <a:gd name="connsiteY2" fmla="*/ 71018 h 142342"/>
                <a:gd name="connsiteX3" fmla="*/ 88599 w 139808"/>
                <a:gd name="connsiteY3" fmla="*/ 63571 h 142342"/>
                <a:gd name="connsiteX4" fmla="*/ 133052 w 139808"/>
                <a:gd name="connsiteY4" fmla="*/ 101114 h 142342"/>
                <a:gd name="connsiteX5" fmla="*/ 95202 w 139808"/>
                <a:gd name="connsiteY5" fmla="*/ 138965 h 142342"/>
                <a:gd name="connsiteX6" fmla="*/ 63801 w 139808"/>
                <a:gd name="connsiteY6" fmla="*/ 123456 h 142342"/>
                <a:gd name="connsiteX7" fmla="*/ 69635 w 139808"/>
                <a:gd name="connsiteY7" fmla="*/ 115087 h 142342"/>
                <a:gd name="connsiteX8" fmla="*/ 95432 w 139808"/>
                <a:gd name="connsiteY8" fmla="*/ 128293 h 142342"/>
                <a:gd name="connsiteX9" fmla="*/ 121536 w 139808"/>
                <a:gd name="connsiteY9" fmla="*/ 101037 h 142342"/>
                <a:gd name="connsiteX10" fmla="*/ 88522 w 139808"/>
                <a:gd name="connsiteY10" fmla="*/ 73321 h 142342"/>
                <a:gd name="connsiteX11" fmla="*/ 52284 w 139808"/>
                <a:gd name="connsiteY11" fmla="*/ 81076 h 142342"/>
                <a:gd name="connsiteX12" fmla="*/ 52591 w 139808"/>
                <a:gd name="connsiteY12" fmla="*/ 116699 h 142342"/>
                <a:gd name="connsiteX13" fmla="*/ 27255 w 139808"/>
                <a:gd name="connsiteY13" fmla="*/ 142343 h 142342"/>
                <a:gd name="connsiteX14" fmla="*/ 0 w 139808"/>
                <a:gd name="connsiteY14" fmla="*/ 117544 h 142342"/>
                <a:gd name="connsiteX15" fmla="*/ 20192 w 139808"/>
                <a:gd name="connsiteY15" fmla="*/ 86603 h 142342"/>
                <a:gd name="connsiteX16" fmla="*/ 41612 w 139808"/>
                <a:gd name="connsiteY16" fmla="*/ 75010 h 142342"/>
                <a:gd name="connsiteX17" fmla="*/ 41612 w 139808"/>
                <a:gd name="connsiteY17" fmla="*/ 40998 h 142342"/>
                <a:gd name="connsiteX18" fmla="*/ 2917 w 139808"/>
                <a:gd name="connsiteY18" fmla="*/ 42150 h 142342"/>
                <a:gd name="connsiteX19" fmla="*/ 2764 w 139808"/>
                <a:gd name="connsiteY19" fmla="*/ 31171 h 142342"/>
                <a:gd name="connsiteX20" fmla="*/ 41612 w 139808"/>
                <a:gd name="connsiteY20" fmla="*/ 30173 h 142342"/>
                <a:gd name="connsiteX21" fmla="*/ 41612 w 139808"/>
                <a:gd name="connsiteY21" fmla="*/ 0 h 142342"/>
                <a:gd name="connsiteX22" fmla="*/ 57889 w 139808"/>
                <a:gd name="connsiteY22" fmla="*/ 998 h 142342"/>
                <a:gd name="connsiteX23" fmla="*/ 53359 w 139808"/>
                <a:gd name="connsiteY23" fmla="*/ 4376 h 142342"/>
                <a:gd name="connsiteX24" fmla="*/ 52745 w 139808"/>
                <a:gd name="connsiteY24" fmla="*/ 29175 h 142342"/>
                <a:gd name="connsiteX25" fmla="*/ 81766 w 139808"/>
                <a:gd name="connsiteY25" fmla="*/ 22419 h 142342"/>
                <a:gd name="connsiteX26" fmla="*/ 83532 w 139808"/>
                <a:gd name="connsiteY26" fmla="*/ 33782 h 142342"/>
                <a:gd name="connsiteX27" fmla="*/ 41612 w 139808"/>
                <a:gd name="connsiteY27" fmla="*/ 116162 h 142342"/>
                <a:gd name="connsiteX28" fmla="*/ 41459 w 139808"/>
                <a:gd name="connsiteY28" fmla="*/ 85528 h 142342"/>
                <a:gd name="connsiteX29" fmla="*/ 25029 w 139808"/>
                <a:gd name="connsiteY29" fmla="*/ 95049 h 142342"/>
                <a:gd name="connsiteX30" fmla="*/ 10365 w 139808"/>
                <a:gd name="connsiteY30" fmla="*/ 117160 h 142342"/>
                <a:gd name="connsiteX31" fmla="*/ 26795 w 139808"/>
                <a:gd name="connsiteY31" fmla="*/ 132438 h 142342"/>
                <a:gd name="connsiteX32" fmla="*/ 41612 w 139808"/>
                <a:gd name="connsiteY32" fmla="*/ 116316 h 142342"/>
                <a:gd name="connsiteX33" fmla="*/ 41612 w 139808"/>
                <a:gd name="connsiteY33" fmla="*/ 116162 h 142342"/>
                <a:gd name="connsiteX34" fmla="*/ 132745 w 139808"/>
                <a:gd name="connsiteY34" fmla="*/ 52976 h 142342"/>
                <a:gd name="connsiteX35" fmla="*/ 95970 w 139808"/>
                <a:gd name="connsiteY35" fmla="*/ 29789 h 142342"/>
                <a:gd name="connsiteX36" fmla="*/ 101574 w 139808"/>
                <a:gd name="connsiteY36" fmla="*/ 20269 h 142342"/>
                <a:gd name="connsiteX37" fmla="*/ 139808 w 139808"/>
                <a:gd name="connsiteY37" fmla="*/ 43455 h 142342"/>
                <a:gd name="connsiteX38" fmla="*/ 132745 w 139808"/>
                <a:gd name="connsiteY38" fmla="*/ 52976 h 14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9808" h="142342">
                  <a:moveTo>
                    <a:pt x="83532" y="33782"/>
                  </a:moveTo>
                  <a:cubicBezTo>
                    <a:pt x="75010" y="36699"/>
                    <a:pt x="64338" y="38772"/>
                    <a:pt x="52284" y="40231"/>
                  </a:cubicBezTo>
                  <a:cubicBezTo>
                    <a:pt x="52284" y="50365"/>
                    <a:pt x="52131" y="61651"/>
                    <a:pt x="52131" y="71018"/>
                  </a:cubicBezTo>
                  <a:cubicBezTo>
                    <a:pt x="64722" y="66642"/>
                    <a:pt x="78235" y="63571"/>
                    <a:pt x="88599" y="63571"/>
                  </a:cubicBezTo>
                  <a:cubicBezTo>
                    <a:pt x="116008" y="63571"/>
                    <a:pt x="133052" y="78388"/>
                    <a:pt x="133052" y="101114"/>
                  </a:cubicBezTo>
                  <a:cubicBezTo>
                    <a:pt x="133052" y="122381"/>
                    <a:pt x="120000" y="138965"/>
                    <a:pt x="95202" y="138965"/>
                  </a:cubicBezTo>
                  <a:cubicBezTo>
                    <a:pt x="83302" y="138965"/>
                    <a:pt x="72476" y="134742"/>
                    <a:pt x="63801" y="123456"/>
                  </a:cubicBezTo>
                  <a:cubicBezTo>
                    <a:pt x="65720" y="121076"/>
                    <a:pt x="68023" y="117851"/>
                    <a:pt x="69635" y="115087"/>
                  </a:cubicBezTo>
                  <a:cubicBezTo>
                    <a:pt x="77543" y="125068"/>
                    <a:pt x="86065" y="128293"/>
                    <a:pt x="95432" y="128293"/>
                  </a:cubicBezTo>
                  <a:cubicBezTo>
                    <a:pt x="112553" y="128293"/>
                    <a:pt x="121536" y="116009"/>
                    <a:pt x="121536" y="101037"/>
                  </a:cubicBezTo>
                  <a:cubicBezTo>
                    <a:pt x="121536" y="85375"/>
                    <a:pt x="110096" y="73168"/>
                    <a:pt x="88522" y="73321"/>
                  </a:cubicBezTo>
                  <a:cubicBezTo>
                    <a:pt x="78235" y="73475"/>
                    <a:pt x="64799" y="76392"/>
                    <a:pt x="52284" y="81076"/>
                  </a:cubicBezTo>
                  <a:cubicBezTo>
                    <a:pt x="52284" y="92976"/>
                    <a:pt x="52591" y="112170"/>
                    <a:pt x="52591" y="116699"/>
                  </a:cubicBezTo>
                  <a:cubicBezTo>
                    <a:pt x="52591" y="131210"/>
                    <a:pt x="43071" y="142343"/>
                    <a:pt x="27255" y="142343"/>
                  </a:cubicBezTo>
                  <a:cubicBezTo>
                    <a:pt x="12438" y="142343"/>
                    <a:pt x="0" y="133129"/>
                    <a:pt x="0" y="117544"/>
                  </a:cubicBezTo>
                  <a:cubicBezTo>
                    <a:pt x="0" y="107256"/>
                    <a:pt x="7447" y="95586"/>
                    <a:pt x="20192" y="86603"/>
                  </a:cubicBezTo>
                  <a:cubicBezTo>
                    <a:pt x="26027" y="82611"/>
                    <a:pt x="33397" y="78388"/>
                    <a:pt x="41612" y="75010"/>
                  </a:cubicBezTo>
                  <a:lnTo>
                    <a:pt x="41612" y="40998"/>
                  </a:lnTo>
                  <a:cubicBezTo>
                    <a:pt x="28714" y="42150"/>
                    <a:pt x="15816" y="42304"/>
                    <a:pt x="2917" y="42150"/>
                  </a:cubicBezTo>
                  <a:lnTo>
                    <a:pt x="2764" y="31171"/>
                  </a:lnTo>
                  <a:cubicBezTo>
                    <a:pt x="16967" y="31325"/>
                    <a:pt x="29865" y="31171"/>
                    <a:pt x="41612" y="30173"/>
                  </a:cubicBezTo>
                  <a:lnTo>
                    <a:pt x="41612" y="0"/>
                  </a:lnTo>
                  <a:lnTo>
                    <a:pt x="57889" y="998"/>
                  </a:lnTo>
                  <a:cubicBezTo>
                    <a:pt x="57735" y="2918"/>
                    <a:pt x="56123" y="4069"/>
                    <a:pt x="53359" y="4376"/>
                  </a:cubicBezTo>
                  <a:cubicBezTo>
                    <a:pt x="53052" y="10672"/>
                    <a:pt x="52898" y="20192"/>
                    <a:pt x="52745" y="29175"/>
                  </a:cubicBezTo>
                  <a:cubicBezTo>
                    <a:pt x="63570" y="27870"/>
                    <a:pt x="73398" y="25643"/>
                    <a:pt x="81766" y="22419"/>
                  </a:cubicBezTo>
                  <a:lnTo>
                    <a:pt x="83532" y="33782"/>
                  </a:lnTo>
                  <a:close/>
                  <a:moveTo>
                    <a:pt x="41612" y="116162"/>
                  </a:moveTo>
                  <a:cubicBezTo>
                    <a:pt x="41612" y="111939"/>
                    <a:pt x="41459" y="98734"/>
                    <a:pt x="41459" y="85528"/>
                  </a:cubicBezTo>
                  <a:cubicBezTo>
                    <a:pt x="35470" y="88292"/>
                    <a:pt x="29865" y="91670"/>
                    <a:pt x="25029" y="95049"/>
                  </a:cubicBezTo>
                  <a:cubicBezTo>
                    <a:pt x="16660" y="101037"/>
                    <a:pt x="10365" y="110020"/>
                    <a:pt x="10365" y="117160"/>
                  </a:cubicBezTo>
                  <a:cubicBezTo>
                    <a:pt x="10365" y="125529"/>
                    <a:pt x="15816" y="132438"/>
                    <a:pt x="26795" y="132438"/>
                  </a:cubicBezTo>
                  <a:cubicBezTo>
                    <a:pt x="35010" y="132438"/>
                    <a:pt x="41612" y="126834"/>
                    <a:pt x="41612" y="116316"/>
                  </a:cubicBezTo>
                  <a:lnTo>
                    <a:pt x="41612" y="116162"/>
                  </a:lnTo>
                  <a:close/>
                  <a:moveTo>
                    <a:pt x="132745" y="52976"/>
                  </a:moveTo>
                  <a:cubicBezTo>
                    <a:pt x="124530" y="44760"/>
                    <a:pt x="109021" y="35394"/>
                    <a:pt x="95970" y="29789"/>
                  </a:cubicBezTo>
                  <a:lnTo>
                    <a:pt x="101574" y="20269"/>
                  </a:lnTo>
                  <a:cubicBezTo>
                    <a:pt x="115471" y="26258"/>
                    <a:pt x="130903" y="35394"/>
                    <a:pt x="139808" y="43455"/>
                  </a:cubicBezTo>
                  <a:lnTo>
                    <a:pt x="132745" y="5297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2AB0D1BD-83D1-4E03-BB24-3153CD61254F}"/>
                </a:ext>
              </a:extLst>
            </p:cNvPr>
            <p:cNvSpPr/>
            <p:nvPr/>
          </p:nvSpPr>
          <p:spPr>
            <a:xfrm>
              <a:off x="5546669" y="4316298"/>
              <a:ext cx="135278" cy="142419"/>
            </a:xfrm>
            <a:custGeom>
              <a:avLst/>
              <a:gdLst>
                <a:gd name="connsiteX0" fmla="*/ 23723 w 135278"/>
                <a:gd name="connsiteY0" fmla="*/ 8829 h 142419"/>
                <a:gd name="connsiteX1" fmla="*/ 19501 w 135278"/>
                <a:gd name="connsiteY1" fmla="*/ 11746 h 142419"/>
                <a:gd name="connsiteX2" fmla="*/ 11133 w 135278"/>
                <a:gd name="connsiteY2" fmla="*/ 78311 h 142419"/>
                <a:gd name="connsiteX3" fmla="*/ 12745 w 135278"/>
                <a:gd name="connsiteY3" fmla="*/ 105413 h 142419"/>
                <a:gd name="connsiteX4" fmla="*/ 29175 w 135278"/>
                <a:gd name="connsiteY4" fmla="*/ 73475 h 142419"/>
                <a:gd name="connsiteX5" fmla="*/ 36622 w 135278"/>
                <a:gd name="connsiteY5" fmla="*/ 81075 h 142419"/>
                <a:gd name="connsiteX6" fmla="*/ 17428 w 135278"/>
                <a:gd name="connsiteY6" fmla="*/ 121689 h 142419"/>
                <a:gd name="connsiteX7" fmla="*/ 18733 w 135278"/>
                <a:gd name="connsiteY7" fmla="*/ 128293 h 142419"/>
                <a:gd name="connsiteX8" fmla="*/ 7447 w 135278"/>
                <a:gd name="connsiteY8" fmla="*/ 130519 h 142419"/>
                <a:gd name="connsiteX9" fmla="*/ 0 w 135278"/>
                <a:gd name="connsiteY9" fmla="*/ 78618 h 142419"/>
                <a:gd name="connsiteX10" fmla="*/ 8061 w 135278"/>
                <a:gd name="connsiteY10" fmla="*/ 6219 h 142419"/>
                <a:gd name="connsiteX11" fmla="*/ 23723 w 135278"/>
                <a:gd name="connsiteY11" fmla="*/ 8829 h 142419"/>
                <a:gd name="connsiteX12" fmla="*/ 47601 w 135278"/>
                <a:gd name="connsiteY12" fmla="*/ 45451 h 142419"/>
                <a:gd name="connsiteX13" fmla="*/ 91133 w 135278"/>
                <a:gd name="connsiteY13" fmla="*/ 44300 h 142419"/>
                <a:gd name="connsiteX14" fmla="*/ 88522 w 135278"/>
                <a:gd name="connsiteY14" fmla="*/ 0 h 142419"/>
                <a:gd name="connsiteX15" fmla="*/ 105106 w 135278"/>
                <a:gd name="connsiteY15" fmla="*/ 614 h 142419"/>
                <a:gd name="connsiteX16" fmla="*/ 100730 w 135278"/>
                <a:gd name="connsiteY16" fmla="*/ 4299 h 142419"/>
                <a:gd name="connsiteX17" fmla="*/ 102496 w 135278"/>
                <a:gd name="connsiteY17" fmla="*/ 43609 h 142419"/>
                <a:gd name="connsiteX18" fmla="*/ 134127 w 135278"/>
                <a:gd name="connsiteY18" fmla="*/ 38618 h 142419"/>
                <a:gd name="connsiteX19" fmla="*/ 135279 w 135278"/>
                <a:gd name="connsiteY19" fmla="*/ 50058 h 142419"/>
                <a:gd name="connsiteX20" fmla="*/ 102879 w 135278"/>
                <a:gd name="connsiteY20" fmla="*/ 54434 h 142419"/>
                <a:gd name="connsiteX21" fmla="*/ 103033 w 135278"/>
                <a:gd name="connsiteY21" fmla="*/ 67486 h 142419"/>
                <a:gd name="connsiteX22" fmla="*/ 64184 w 135278"/>
                <a:gd name="connsiteY22" fmla="*/ 142419 h 142419"/>
                <a:gd name="connsiteX23" fmla="*/ 55509 w 135278"/>
                <a:gd name="connsiteY23" fmla="*/ 134358 h 142419"/>
                <a:gd name="connsiteX24" fmla="*/ 91593 w 135278"/>
                <a:gd name="connsiteY24" fmla="*/ 68407 h 142419"/>
                <a:gd name="connsiteX25" fmla="*/ 91440 w 135278"/>
                <a:gd name="connsiteY25" fmla="*/ 55048 h 142419"/>
                <a:gd name="connsiteX26" fmla="*/ 47754 w 135278"/>
                <a:gd name="connsiteY26" fmla="*/ 56200 h 142419"/>
                <a:gd name="connsiteX27" fmla="*/ 47601 w 135278"/>
                <a:gd name="connsiteY27" fmla="*/ 45451 h 1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278" h="142419">
                  <a:moveTo>
                    <a:pt x="23723" y="8829"/>
                  </a:moveTo>
                  <a:cubicBezTo>
                    <a:pt x="23417" y="10288"/>
                    <a:pt x="21958" y="11440"/>
                    <a:pt x="19501" y="11746"/>
                  </a:cubicBezTo>
                  <a:cubicBezTo>
                    <a:pt x="14818" y="32092"/>
                    <a:pt x="11133" y="60269"/>
                    <a:pt x="11133" y="78311"/>
                  </a:cubicBezTo>
                  <a:cubicBezTo>
                    <a:pt x="11133" y="89444"/>
                    <a:pt x="11593" y="98964"/>
                    <a:pt x="12745" y="105413"/>
                  </a:cubicBezTo>
                  <a:cubicBezTo>
                    <a:pt x="16276" y="98119"/>
                    <a:pt x="24184" y="82841"/>
                    <a:pt x="29175" y="73475"/>
                  </a:cubicBezTo>
                  <a:lnTo>
                    <a:pt x="36622" y="81075"/>
                  </a:lnTo>
                  <a:cubicBezTo>
                    <a:pt x="24875" y="102035"/>
                    <a:pt x="17428" y="115394"/>
                    <a:pt x="17428" y="121689"/>
                  </a:cubicBezTo>
                  <a:cubicBezTo>
                    <a:pt x="17428" y="123609"/>
                    <a:pt x="17889" y="125682"/>
                    <a:pt x="18733" y="128293"/>
                  </a:cubicBezTo>
                  <a:lnTo>
                    <a:pt x="7447" y="130519"/>
                  </a:lnTo>
                  <a:cubicBezTo>
                    <a:pt x="3224" y="118926"/>
                    <a:pt x="0" y="101190"/>
                    <a:pt x="0" y="78618"/>
                  </a:cubicBezTo>
                  <a:cubicBezTo>
                    <a:pt x="0" y="57966"/>
                    <a:pt x="3378" y="30250"/>
                    <a:pt x="8061" y="6219"/>
                  </a:cubicBezTo>
                  <a:lnTo>
                    <a:pt x="23723" y="8829"/>
                  </a:lnTo>
                  <a:close/>
                  <a:moveTo>
                    <a:pt x="47601" y="45451"/>
                  </a:moveTo>
                  <a:cubicBezTo>
                    <a:pt x="60499" y="45451"/>
                    <a:pt x="79540" y="45144"/>
                    <a:pt x="91133" y="44300"/>
                  </a:cubicBezTo>
                  <a:cubicBezTo>
                    <a:pt x="90135" y="25566"/>
                    <a:pt x="89060" y="3378"/>
                    <a:pt x="88522" y="0"/>
                  </a:cubicBezTo>
                  <a:lnTo>
                    <a:pt x="105106" y="614"/>
                  </a:lnTo>
                  <a:cubicBezTo>
                    <a:pt x="104952" y="2380"/>
                    <a:pt x="103340" y="3839"/>
                    <a:pt x="100730" y="4299"/>
                  </a:cubicBezTo>
                  <a:cubicBezTo>
                    <a:pt x="101037" y="13129"/>
                    <a:pt x="101881" y="29635"/>
                    <a:pt x="102496" y="43609"/>
                  </a:cubicBezTo>
                  <a:cubicBezTo>
                    <a:pt x="113474" y="42610"/>
                    <a:pt x="125221" y="40998"/>
                    <a:pt x="134127" y="38618"/>
                  </a:cubicBezTo>
                  <a:lnTo>
                    <a:pt x="135279" y="50058"/>
                  </a:lnTo>
                  <a:cubicBezTo>
                    <a:pt x="126219" y="51977"/>
                    <a:pt x="114780" y="53589"/>
                    <a:pt x="102879" y="54434"/>
                  </a:cubicBezTo>
                  <a:cubicBezTo>
                    <a:pt x="102879" y="55432"/>
                    <a:pt x="103033" y="57966"/>
                    <a:pt x="103033" y="67486"/>
                  </a:cubicBezTo>
                  <a:cubicBezTo>
                    <a:pt x="103033" y="102342"/>
                    <a:pt x="95279" y="126987"/>
                    <a:pt x="64184" y="142419"/>
                  </a:cubicBezTo>
                  <a:cubicBezTo>
                    <a:pt x="62879" y="140653"/>
                    <a:pt x="58196" y="136277"/>
                    <a:pt x="55509" y="134358"/>
                  </a:cubicBezTo>
                  <a:cubicBezTo>
                    <a:pt x="85298" y="119847"/>
                    <a:pt x="91593" y="98734"/>
                    <a:pt x="91593" y="68407"/>
                  </a:cubicBezTo>
                  <a:lnTo>
                    <a:pt x="91440" y="55048"/>
                  </a:lnTo>
                  <a:cubicBezTo>
                    <a:pt x="80615" y="55662"/>
                    <a:pt x="62111" y="56200"/>
                    <a:pt x="47754" y="56200"/>
                  </a:cubicBezTo>
                  <a:lnTo>
                    <a:pt x="47601" y="4545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72E30B05-E5E1-499E-8424-EF2141D643D5}"/>
                </a:ext>
              </a:extLst>
            </p:cNvPr>
            <p:cNvSpPr/>
            <p:nvPr/>
          </p:nvSpPr>
          <p:spPr>
            <a:xfrm>
              <a:off x="5694615" y="4320597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6 h 136891"/>
                <a:gd name="connsiteX9" fmla="*/ 23724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3053 w 127294"/>
                <a:gd name="connsiteY16" fmla="*/ 1152 h 136891"/>
                <a:gd name="connsiteX17" fmla="*/ 95433 w 127294"/>
                <a:gd name="connsiteY17" fmla="*/ 0 h 136891"/>
                <a:gd name="connsiteX18" fmla="*/ 103955 w 127294"/>
                <a:gd name="connsiteY18" fmla="*/ 10441 h 136891"/>
                <a:gd name="connsiteX19" fmla="*/ 100116 w 127294"/>
                <a:gd name="connsiteY19" fmla="*/ 11900 h 136891"/>
                <a:gd name="connsiteX20" fmla="*/ 45452 w 127294"/>
                <a:gd name="connsiteY20" fmla="*/ 62035 h 136891"/>
                <a:gd name="connsiteX21" fmla="*/ 45452 w 127294"/>
                <a:gd name="connsiteY21" fmla="*/ 62265 h 136891"/>
                <a:gd name="connsiteX22" fmla="*/ 67793 w 127294"/>
                <a:gd name="connsiteY22" fmla="*/ 126680 h 136891"/>
                <a:gd name="connsiteX23" fmla="*/ 82458 w 127294"/>
                <a:gd name="connsiteY23" fmla="*/ 125068 h 136891"/>
                <a:gd name="connsiteX24" fmla="*/ 59578 w 127294"/>
                <a:gd name="connsiteY24" fmla="*/ 102189 h 136891"/>
                <a:gd name="connsiteX25" fmla="*/ 43762 w 127294"/>
                <a:gd name="connsiteY25" fmla="*/ 114089 h 136891"/>
                <a:gd name="connsiteX26" fmla="*/ 67793 w 127294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4" y="52899"/>
                    <a:pt x="85528" y="52899"/>
                  </a:cubicBezTo>
                  <a:cubicBezTo>
                    <a:pt x="111172" y="52899"/>
                    <a:pt x="127294" y="67870"/>
                    <a:pt x="127294" y="91594"/>
                  </a:cubicBezTo>
                  <a:cubicBezTo>
                    <a:pt x="127294" y="120768"/>
                    <a:pt x="101652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3" y="63186"/>
                    <a:pt x="82227" y="63186"/>
                  </a:cubicBezTo>
                  <a:cubicBezTo>
                    <a:pt x="58043" y="63186"/>
                    <a:pt x="34319" y="74012"/>
                    <a:pt x="23724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8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7" y="4530"/>
                    <a:pt x="81229" y="2918"/>
                    <a:pt x="93053" y="1152"/>
                  </a:cubicBezTo>
                  <a:lnTo>
                    <a:pt x="95433" y="0"/>
                  </a:lnTo>
                  <a:lnTo>
                    <a:pt x="103955" y="10441"/>
                  </a:lnTo>
                  <a:cubicBezTo>
                    <a:pt x="103110" y="11056"/>
                    <a:pt x="101728" y="11746"/>
                    <a:pt x="100116" y="11900"/>
                  </a:cubicBezTo>
                  <a:cubicBezTo>
                    <a:pt x="88676" y="21267"/>
                    <a:pt x="58043" y="49981"/>
                    <a:pt x="45452" y="62035"/>
                  </a:cubicBezTo>
                  <a:lnTo>
                    <a:pt x="45452" y="62265"/>
                  </a:lnTo>
                  <a:close/>
                  <a:moveTo>
                    <a:pt x="67793" y="126680"/>
                  </a:moveTo>
                  <a:cubicBezTo>
                    <a:pt x="72630" y="126680"/>
                    <a:pt x="78311" y="126066"/>
                    <a:pt x="82458" y="125068"/>
                  </a:cubicBezTo>
                  <a:cubicBezTo>
                    <a:pt x="80691" y="112630"/>
                    <a:pt x="71479" y="102189"/>
                    <a:pt x="59578" y="102189"/>
                  </a:cubicBezTo>
                  <a:cubicBezTo>
                    <a:pt x="51210" y="102189"/>
                    <a:pt x="43762" y="106719"/>
                    <a:pt x="43762" y="114089"/>
                  </a:cubicBezTo>
                  <a:cubicBezTo>
                    <a:pt x="43762" y="123993"/>
                    <a:pt x="57198" y="126680"/>
                    <a:pt x="67793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FACB656C-7373-40B8-A0A2-2CAA611675B9}"/>
                </a:ext>
              </a:extLst>
            </p:cNvPr>
            <p:cNvSpPr/>
            <p:nvPr/>
          </p:nvSpPr>
          <p:spPr>
            <a:xfrm>
              <a:off x="5860451" y="4310309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6 w 53666"/>
                <a:gd name="connsiteY2" fmla="*/ 0 h 118311"/>
                <a:gd name="connsiteX3" fmla="*/ 53666 w 53666"/>
                <a:gd name="connsiteY3" fmla="*/ 8369 h 118311"/>
                <a:gd name="connsiteX4" fmla="*/ 8368 w 53666"/>
                <a:gd name="connsiteY4" fmla="*/ 8369 h 118311"/>
                <a:gd name="connsiteX5" fmla="*/ 8368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6" y="0"/>
                  </a:lnTo>
                  <a:lnTo>
                    <a:pt x="53666" y="8369"/>
                  </a:lnTo>
                  <a:lnTo>
                    <a:pt x="8368" y="8369"/>
                  </a:lnTo>
                  <a:lnTo>
                    <a:pt x="8368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4C40F159-0561-40FE-9147-E8910762DC28}"/>
                </a:ext>
              </a:extLst>
            </p:cNvPr>
            <p:cNvSpPr/>
            <p:nvPr/>
          </p:nvSpPr>
          <p:spPr>
            <a:xfrm>
              <a:off x="5919799" y="4312075"/>
              <a:ext cx="151785" cy="149942"/>
            </a:xfrm>
            <a:custGeom>
              <a:avLst/>
              <a:gdLst>
                <a:gd name="connsiteX0" fmla="*/ 23724 w 151785"/>
                <a:gd name="connsiteY0" fmla="*/ 110864 h 149942"/>
                <a:gd name="connsiteX1" fmla="*/ 68023 w 151785"/>
                <a:gd name="connsiteY1" fmla="*/ 102802 h 149942"/>
                <a:gd name="connsiteX2" fmla="*/ 68638 w 151785"/>
                <a:gd name="connsiteY2" fmla="*/ 112169 h 149942"/>
                <a:gd name="connsiteX3" fmla="*/ 23647 w 151785"/>
                <a:gd name="connsiteY3" fmla="*/ 121229 h 149942"/>
                <a:gd name="connsiteX4" fmla="*/ 23647 w 151785"/>
                <a:gd name="connsiteY4" fmla="*/ 149790 h 149942"/>
                <a:gd name="connsiteX5" fmla="*/ 13359 w 151785"/>
                <a:gd name="connsiteY5" fmla="*/ 149790 h 149942"/>
                <a:gd name="connsiteX6" fmla="*/ 13359 w 151785"/>
                <a:gd name="connsiteY6" fmla="*/ 123379 h 149942"/>
                <a:gd name="connsiteX7" fmla="*/ 6449 w 151785"/>
                <a:gd name="connsiteY7" fmla="*/ 124838 h 149942"/>
                <a:gd name="connsiteX8" fmla="*/ 4376 w 151785"/>
                <a:gd name="connsiteY8" fmla="*/ 127064 h 149942"/>
                <a:gd name="connsiteX9" fmla="*/ 0 w 151785"/>
                <a:gd name="connsiteY9" fmla="*/ 114779 h 149942"/>
                <a:gd name="connsiteX10" fmla="*/ 13359 w 151785"/>
                <a:gd name="connsiteY10" fmla="*/ 112707 h 149942"/>
                <a:gd name="connsiteX11" fmla="*/ 13359 w 151785"/>
                <a:gd name="connsiteY11" fmla="*/ 12745 h 149942"/>
                <a:gd name="connsiteX12" fmla="*/ 21421 w 151785"/>
                <a:gd name="connsiteY12" fmla="*/ 15508 h 149942"/>
                <a:gd name="connsiteX13" fmla="*/ 59117 w 151785"/>
                <a:gd name="connsiteY13" fmla="*/ 0 h 149942"/>
                <a:gd name="connsiteX14" fmla="*/ 69636 w 151785"/>
                <a:gd name="connsiteY14" fmla="*/ 8368 h 149942"/>
                <a:gd name="connsiteX15" fmla="*/ 66411 w 151785"/>
                <a:gd name="connsiteY15" fmla="*/ 8829 h 149942"/>
                <a:gd name="connsiteX16" fmla="*/ 23724 w 151785"/>
                <a:gd name="connsiteY16" fmla="*/ 24184 h 149942"/>
                <a:gd name="connsiteX17" fmla="*/ 23724 w 151785"/>
                <a:gd name="connsiteY17" fmla="*/ 43532 h 149942"/>
                <a:gd name="connsiteX18" fmla="*/ 62419 w 151785"/>
                <a:gd name="connsiteY18" fmla="*/ 43532 h 149942"/>
                <a:gd name="connsiteX19" fmla="*/ 62419 w 151785"/>
                <a:gd name="connsiteY19" fmla="*/ 53820 h 149942"/>
                <a:gd name="connsiteX20" fmla="*/ 23724 w 151785"/>
                <a:gd name="connsiteY20" fmla="*/ 53820 h 149942"/>
                <a:gd name="connsiteX21" fmla="*/ 23724 w 151785"/>
                <a:gd name="connsiteY21" fmla="*/ 74933 h 149942"/>
                <a:gd name="connsiteX22" fmla="*/ 63878 w 151785"/>
                <a:gd name="connsiteY22" fmla="*/ 74933 h 149942"/>
                <a:gd name="connsiteX23" fmla="*/ 63878 w 151785"/>
                <a:gd name="connsiteY23" fmla="*/ 85067 h 149942"/>
                <a:gd name="connsiteX24" fmla="*/ 23724 w 151785"/>
                <a:gd name="connsiteY24" fmla="*/ 85067 h 149942"/>
                <a:gd name="connsiteX25" fmla="*/ 23724 w 151785"/>
                <a:gd name="connsiteY25" fmla="*/ 110864 h 149942"/>
                <a:gd name="connsiteX26" fmla="*/ 134895 w 151785"/>
                <a:gd name="connsiteY26" fmla="*/ 72016 h 149942"/>
                <a:gd name="connsiteX27" fmla="*/ 141958 w 151785"/>
                <a:gd name="connsiteY27" fmla="*/ 75087 h 149942"/>
                <a:gd name="connsiteX28" fmla="*/ 140500 w 151785"/>
                <a:gd name="connsiteY28" fmla="*/ 76699 h 149942"/>
                <a:gd name="connsiteX29" fmla="*/ 114089 w 151785"/>
                <a:gd name="connsiteY29" fmla="*/ 120845 h 149942"/>
                <a:gd name="connsiteX30" fmla="*/ 151632 w 151785"/>
                <a:gd name="connsiteY30" fmla="*/ 140039 h 149942"/>
                <a:gd name="connsiteX31" fmla="*/ 144569 w 151785"/>
                <a:gd name="connsiteY31" fmla="*/ 149559 h 149942"/>
                <a:gd name="connsiteX32" fmla="*/ 106027 w 151785"/>
                <a:gd name="connsiteY32" fmla="*/ 127985 h 149942"/>
                <a:gd name="connsiteX33" fmla="*/ 65106 w 151785"/>
                <a:gd name="connsiteY33" fmla="*/ 149943 h 149942"/>
                <a:gd name="connsiteX34" fmla="*/ 58964 w 151785"/>
                <a:gd name="connsiteY34" fmla="*/ 140423 h 149942"/>
                <a:gd name="connsiteX35" fmla="*/ 98657 w 151785"/>
                <a:gd name="connsiteY35" fmla="*/ 120615 h 149942"/>
                <a:gd name="connsiteX36" fmla="*/ 77544 w 151785"/>
                <a:gd name="connsiteY36" fmla="*/ 84837 h 149942"/>
                <a:gd name="connsiteX37" fmla="*/ 85452 w 151785"/>
                <a:gd name="connsiteY37" fmla="*/ 82611 h 149942"/>
                <a:gd name="connsiteX38" fmla="*/ 70788 w 151785"/>
                <a:gd name="connsiteY38" fmla="*/ 82611 h 149942"/>
                <a:gd name="connsiteX39" fmla="*/ 70788 w 151785"/>
                <a:gd name="connsiteY39" fmla="*/ 72630 h 149942"/>
                <a:gd name="connsiteX40" fmla="*/ 133053 w 151785"/>
                <a:gd name="connsiteY40" fmla="*/ 72630 h 149942"/>
                <a:gd name="connsiteX41" fmla="*/ 134895 w 151785"/>
                <a:gd name="connsiteY41" fmla="*/ 72016 h 149942"/>
                <a:gd name="connsiteX42" fmla="*/ 90595 w 151785"/>
                <a:gd name="connsiteY42" fmla="*/ 16583 h 149942"/>
                <a:gd name="connsiteX43" fmla="*/ 90595 w 151785"/>
                <a:gd name="connsiteY43" fmla="*/ 31401 h 149942"/>
                <a:gd name="connsiteX44" fmla="*/ 71709 w 151785"/>
                <a:gd name="connsiteY44" fmla="*/ 71862 h 149942"/>
                <a:gd name="connsiteX45" fmla="*/ 64261 w 151785"/>
                <a:gd name="connsiteY45" fmla="*/ 64415 h 149942"/>
                <a:gd name="connsiteX46" fmla="*/ 80385 w 151785"/>
                <a:gd name="connsiteY46" fmla="*/ 31171 h 149942"/>
                <a:gd name="connsiteX47" fmla="*/ 80385 w 151785"/>
                <a:gd name="connsiteY47" fmla="*/ 6833 h 149942"/>
                <a:gd name="connsiteX48" fmla="*/ 128293 w 151785"/>
                <a:gd name="connsiteY48" fmla="*/ 6833 h 149942"/>
                <a:gd name="connsiteX49" fmla="*/ 128293 w 151785"/>
                <a:gd name="connsiteY49" fmla="*/ 47294 h 149942"/>
                <a:gd name="connsiteX50" fmla="*/ 131978 w 151785"/>
                <a:gd name="connsiteY50" fmla="*/ 53589 h 149942"/>
                <a:gd name="connsiteX51" fmla="*/ 137122 w 151785"/>
                <a:gd name="connsiteY51" fmla="*/ 53589 h 149942"/>
                <a:gd name="connsiteX52" fmla="*/ 143417 w 151785"/>
                <a:gd name="connsiteY52" fmla="*/ 35394 h 149942"/>
                <a:gd name="connsiteX53" fmla="*/ 151786 w 151785"/>
                <a:gd name="connsiteY53" fmla="*/ 39616 h 149942"/>
                <a:gd name="connsiteX54" fmla="*/ 150173 w 151785"/>
                <a:gd name="connsiteY54" fmla="*/ 55739 h 149942"/>
                <a:gd name="connsiteX55" fmla="*/ 138120 w 151785"/>
                <a:gd name="connsiteY55" fmla="*/ 62495 h 149942"/>
                <a:gd name="connsiteX56" fmla="*/ 129905 w 151785"/>
                <a:gd name="connsiteY56" fmla="*/ 62495 h 149942"/>
                <a:gd name="connsiteX57" fmla="*/ 118004 w 151785"/>
                <a:gd name="connsiteY57" fmla="*/ 46372 h 149942"/>
                <a:gd name="connsiteX58" fmla="*/ 118004 w 151785"/>
                <a:gd name="connsiteY58" fmla="*/ 16583 h 149942"/>
                <a:gd name="connsiteX59" fmla="*/ 90595 w 151785"/>
                <a:gd name="connsiteY59" fmla="*/ 16583 h 149942"/>
                <a:gd name="connsiteX60" fmla="*/ 87217 w 151785"/>
                <a:gd name="connsiteY60" fmla="*/ 82534 h 149942"/>
                <a:gd name="connsiteX61" fmla="*/ 106411 w 151785"/>
                <a:gd name="connsiteY61" fmla="*/ 113628 h 149942"/>
                <a:gd name="connsiteX62" fmla="*/ 127218 w 151785"/>
                <a:gd name="connsiteY62" fmla="*/ 82534 h 149942"/>
                <a:gd name="connsiteX63" fmla="*/ 87217 w 151785"/>
                <a:gd name="connsiteY63" fmla="*/ 82534 h 14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1785" h="149942">
                  <a:moveTo>
                    <a:pt x="23724" y="110864"/>
                  </a:moveTo>
                  <a:cubicBezTo>
                    <a:pt x="37467" y="108484"/>
                    <a:pt x="52899" y="105567"/>
                    <a:pt x="68023" y="102802"/>
                  </a:cubicBezTo>
                  <a:lnTo>
                    <a:pt x="68638" y="112169"/>
                  </a:lnTo>
                  <a:cubicBezTo>
                    <a:pt x="53129" y="115394"/>
                    <a:pt x="37006" y="118618"/>
                    <a:pt x="23647" y="121229"/>
                  </a:cubicBezTo>
                  <a:lnTo>
                    <a:pt x="23647" y="149790"/>
                  </a:lnTo>
                  <a:lnTo>
                    <a:pt x="13359" y="149790"/>
                  </a:lnTo>
                  <a:lnTo>
                    <a:pt x="13359" y="123379"/>
                  </a:lnTo>
                  <a:lnTo>
                    <a:pt x="6449" y="124838"/>
                  </a:lnTo>
                  <a:cubicBezTo>
                    <a:pt x="6296" y="125989"/>
                    <a:pt x="5298" y="126757"/>
                    <a:pt x="4376" y="127064"/>
                  </a:cubicBezTo>
                  <a:lnTo>
                    <a:pt x="0" y="114779"/>
                  </a:lnTo>
                  <a:lnTo>
                    <a:pt x="13359" y="112707"/>
                  </a:lnTo>
                  <a:lnTo>
                    <a:pt x="13359" y="12745"/>
                  </a:lnTo>
                  <a:lnTo>
                    <a:pt x="21421" y="15508"/>
                  </a:lnTo>
                  <a:cubicBezTo>
                    <a:pt x="35470" y="11132"/>
                    <a:pt x="50595" y="5528"/>
                    <a:pt x="59117" y="0"/>
                  </a:cubicBezTo>
                  <a:lnTo>
                    <a:pt x="69636" y="8368"/>
                  </a:lnTo>
                  <a:cubicBezTo>
                    <a:pt x="68791" y="8983"/>
                    <a:pt x="67716" y="9213"/>
                    <a:pt x="66411" y="8829"/>
                  </a:cubicBezTo>
                  <a:cubicBezTo>
                    <a:pt x="56123" y="14126"/>
                    <a:pt x="39156" y="19962"/>
                    <a:pt x="23724" y="24184"/>
                  </a:cubicBezTo>
                  <a:lnTo>
                    <a:pt x="23724" y="43532"/>
                  </a:lnTo>
                  <a:lnTo>
                    <a:pt x="62419" y="43532"/>
                  </a:lnTo>
                  <a:lnTo>
                    <a:pt x="62419" y="53820"/>
                  </a:lnTo>
                  <a:lnTo>
                    <a:pt x="23724" y="53820"/>
                  </a:lnTo>
                  <a:lnTo>
                    <a:pt x="23724" y="74933"/>
                  </a:lnTo>
                  <a:lnTo>
                    <a:pt x="63878" y="74933"/>
                  </a:lnTo>
                  <a:lnTo>
                    <a:pt x="63878" y="85067"/>
                  </a:lnTo>
                  <a:lnTo>
                    <a:pt x="23724" y="85067"/>
                  </a:lnTo>
                  <a:lnTo>
                    <a:pt x="23724" y="110864"/>
                  </a:lnTo>
                  <a:close/>
                  <a:moveTo>
                    <a:pt x="134895" y="72016"/>
                  </a:moveTo>
                  <a:lnTo>
                    <a:pt x="141958" y="75087"/>
                  </a:lnTo>
                  <a:cubicBezTo>
                    <a:pt x="141651" y="75855"/>
                    <a:pt x="141114" y="76392"/>
                    <a:pt x="140500" y="76699"/>
                  </a:cubicBezTo>
                  <a:cubicBezTo>
                    <a:pt x="135049" y="94588"/>
                    <a:pt x="125836" y="109252"/>
                    <a:pt x="114089" y="120845"/>
                  </a:cubicBezTo>
                  <a:cubicBezTo>
                    <a:pt x="124607" y="129521"/>
                    <a:pt x="137122" y="135970"/>
                    <a:pt x="151632" y="140039"/>
                  </a:cubicBezTo>
                  <a:cubicBezTo>
                    <a:pt x="149175" y="142419"/>
                    <a:pt x="146181" y="146642"/>
                    <a:pt x="144569" y="149559"/>
                  </a:cubicBezTo>
                  <a:cubicBezTo>
                    <a:pt x="129751" y="144876"/>
                    <a:pt x="116853" y="137659"/>
                    <a:pt x="106027" y="127985"/>
                  </a:cubicBezTo>
                  <a:cubicBezTo>
                    <a:pt x="94127" y="137812"/>
                    <a:pt x="79924" y="145106"/>
                    <a:pt x="65106" y="149943"/>
                  </a:cubicBezTo>
                  <a:cubicBezTo>
                    <a:pt x="63801" y="147179"/>
                    <a:pt x="61267" y="142880"/>
                    <a:pt x="58964" y="140423"/>
                  </a:cubicBezTo>
                  <a:cubicBezTo>
                    <a:pt x="73168" y="136430"/>
                    <a:pt x="86833" y="129828"/>
                    <a:pt x="98657" y="120615"/>
                  </a:cubicBezTo>
                  <a:cubicBezTo>
                    <a:pt x="89597" y="110480"/>
                    <a:pt x="82534" y="98503"/>
                    <a:pt x="77544" y="84837"/>
                  </a:cubicBezTo>
                  <a:lnTo>
                    <a:pt x="85452" y="82611"/>
                  </a:lnTo>
                  <a:lnTo>
                    <a:pt x="70788" y="82611"/>
                  </a:lnTo>
                  <a:lnTo>
                    <a:pt x="70788" y="72630"/>
                  </a:lnTo>
                  <a:lnTo>
                    <a:pt x="133053" y="72630"/>
                  </a:lnTo>
                  <a:lnTo>
                    <a:pt x="134895" y="72016"/>
                  </a:lnTo>
                  <a:close/>
                  <a:moveTo>
                    <a:pt x="90595" y="16583"/>
                  </a:moveTo>
                  <a:lnTo>
                    <a:pt x="90595" y="31401"/>
                  </a:lnTo>
                  <a:cubicBezTo>
                    <a:pt x="90595" y="44760"/>
                    <a:pt x="87525" y="61036"/>
                    <a:pt x="71709" y="71862"/>
                  </a:cubicBezTo>
                  <a:cubicBezTo>
                    <a:pt x="70250" y="69636"/>
                    <a:pt x="66565" y="65720"/>
                    <a:pt x="64261" y="64415"/>
                  </a:cubicBezTo>
                  <a:cubicBezTo>
                    <a:pt x="78465" y="54894"/>
                    <a:pt x="80385" y="42150"/>
                    <a:pt x="80385" y="31171"/>
                  </a:cubicBezTo>
                  <a:lnTo>
                    <a:pt x="80385" y="6833"/>
                  </a:lnTo>
                  <a:lnTo>
                    <a:pt x="128293" y="6833"/>
                  </a:lnTo>
                  <a:lnTo>
                    <a:pt x="128293" y="47294"/>
                  </a:lnTo>
                  <a:cubicBezTo>
                    <a:pt x="128293" y="52438"/>
                    <a:pt x="128446" y="53589"/>
                    <a:pt x="131978" y="53589"/>
                  </a:cubicBezTo>
                  <a:lnTo>
                    <a:pt x="137122" y="53589"/>
                  </a:lnTo>
                  <a:cubicBezTo>
                    <a:pt x="142957" y="53589"/>
                    <a:pt x="142957" y="52975"/>
                    <a:pt x="143417" y="35394"/>
                  </a:cubicBezTo>
                  <a:cubicBezTo>
                    <a:pt x="145337" y="37159"/>
                    <a:pt x="149099" y="38772"/>
                    <a:pt x="151786" y="39616"/>
                  </a:cubicBezTo>
                  <a:cubicBezTo>
                    <a:pt x="151479" y="46065"/>
                    <a:pt x="151018" y="53282"/>
                    <a:pt x="150173" y="55739"/>
                  </a:cubicBezTo>
                  <a:cubicBezTo>
                    <a:pt x="148561" y="59962"/>
                    <a:pt x="145183" y="62495"/>
                    <a:pt x="138120" y="62495"/>
                  </a:cubicBezTo>
                  <a:lnTo>
                    <a:pt x="129905" y="62495"/>
                  </a:lnTo>
                  <a:cubicBezTo>
                    <a:pt x="118004" y="62495"/>
                    <a:pt x="118004" y="55432"/>
                    <a:pt x="118004" y="46372"/>
                  </a:cubicBezTo>
                  <a:lnTo>
                    <a:pt x="118004" y="16583"/>
                  </a:lnTo>
                  <a:lnTo>
                    <a:pt x="90595" y="16583"/>
                  </a:lnTo>
                  <a:close/>
                  <a:moveTo>
                    <a:pt x="87217" y="82534"/>
                  </a:moveTo>
                  <a:cubicBezTo>
                    <a:pt x="91747" y="94280"/>
                    <a:pt x="98197" y="104799"/>
                    <a:pt x="106411" y="113628"/>
                  </a:cubicBezTo>
                  <a:cubicBezTo>
                    <a:pt x="115241" y="104952"/>
                    <a:pt x="122381" y="94588"/>
                    <a:pt x="127218" y="82534"/>
                  </a:cubicBezTo>
                  <a:lnTo>
                    <a:pt x="87217" y="825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DA212ECD-42DD-409C-BC78-1FF9F09FF349}"/>
                </a:ext>
              </a:extLst>
            </p:cNvPr>
            <p:cNvSpPr/>
            <p:nvPr/>
          </p:nvSpPr>
          <p:spPr>
            <a:xfrm>
              <a:off x="6088629" y="4313687"/>
              <a:ext cx="143340" cy="148254"/>
            </a:xfrm>
            <a:custGeom>
              <a:avLst/>
              <a:gdLst>
                <a:gd name="connsiteX0" fmla="*/ 37543 w 143340"/>
                <a:gd name="connsiteY0" fmla="*/ 4991 h 148254"/>
                <a:gd name="connsiteX1" fmla="*/ 44454 w 143340"/>
                <a:gd name="connsiteY1" fmla="*/ 8983 h 148254"/>
                <a:gd name="connsiteX2" fmla="*/ 43148 w 143340"/>
                <a:gd name="connsiteY2" fmla="*/ 10595 h 148254"/>
                <a:gd name="connsiteX3" fmla="*/ 28484 w 143340"/>
                <a:gd name="connsiteY3" fmla="*/ 52515 h 148254"/>
                <a:gd name="connsiteX4" fmla="*/ 43993 w 143340"/>
                <a:gd name="connsiteY4" fmla="*/ 87525 h 148254"/>
                <a:gd name="connsiteX5" fmla="*/ 19041 w 143340"/>
                <a:gd name="connsiteY5" fmla="*/ 109482 h 148254"/>
                <a:gd name="connsiteX6" fmla="*/ 16276 w 143340"/>
                <a:gd name="connsiteY6" fmla="*/ 99962 h 148254"/>
                <a:gd name="connsiteX7" fmla="*/ 22572 w 143340"/>
                <a:gd name="connsiteY7" fmla="*/ 100423 h 148254"/>
                <a:gd name="connsiteX8" fmla="*/ 34012 w 143340"/>
                <a:gd name="connsiteY8" fmla="*/ 86680 h 148254"/>
                <a:gd name="connsiteX9" fmla="*/ 18503 w 143340"/>
                <a:gd name="connsiteY9" fmla="*/ 53820 h 148254"/>
                <a:gd name="connsiteX10" fmla="*/ 31095 w 143340"/>
                <a:gd name="connsiteY10" fmla="*/ 15278 h 148254"/>
                <a:gd name="connsiteX11" fmla="*/ 9828 w 143340"/>
                <a:gd name="connsiteY11" fmla="*/ 15278 h 148254"/>
                <a:gd name="connsiteX12" fmla="*/ 9828 w 143340"/>
                <a:gd name="connsiteY12" fmla="*/ 148254 h 148254"/>
                <a:gd name="connsiteX13" fmla="*/ 0 w 143340"/>
                <a:gd name="connsiteY13" fmla="*/ 148254 h 148254"/>
                <a:gd name="connsiteX14" fmla="*/ 0 w 143340"/>
                <a:gd name="connsiteY14" fmla="*/ 5451 h 148254"/>
                <a:gd name="connsiteX15" fmla="*/ 35778 w 143340"/>
                <a:gd name="connsiteY15" fmla="*/ 5451 h 148254"/>
                <a:gd name="connsiteX16" fmla="*/ 37543 w 143340"/>
                <a:gd name="connsiteY16" fmla="*/ 4991 h 148254"/>
                <a:gd name="connsiteX17" fmla="*/ 63647 w 143340"/>
                <a:gd name="connsiteY17" fmla="*/ 54281 h 148254"/>
                <a:gd name="connsiteX18" fmla="*/ 90903 w 143340"/>
                <a:gd name="connsiteY18" fmla="*/ 47985 h 148254"/>
                <a:gd name="connsiteX19" fmla="*/ 91901 w 143340"/>
                <a:gd name="connsiteY19" fmla="*/ 56200 h 148254"/>
                <a:gd name="connsiteX20" fmla="*/ 49520 w 143340"/>
                <a:gd name="connsiteY20" fmla="*/ 67486 h 148254"/>
                <a:gd name="connsiteX21" fmla="*/ 47755 w 143340"/>
                <a:gd name="connsiteY21" fmla="*/ 70096 h 148254"/>
                <a:gd name="connsiteX22" fmla="*/ 42457 w 143340"/>
                <a:gd name="connsiteY22" fmla="*/ 58811 h 148254"/>
                <a:gd name="connsiteX23" fmla="*/ 53897 w 143340"/>
                <a:gd name="connsiteY23" fmla="*/ 56431 h 148254"/>
                <a:gd name="connsiteX24" fmla="*/ 53897 w 143340"/>
                <a:gd name="connsiteY24" fmla="*/ 154 h 148254"/>
                <a:gd name="connsiteX25" fmla="*/ 66949 w 143340"/>
                <a:gd name="connsiteY25" fmla="*/ 998 h 148254"/>
                <a:gd name="connsiteX26" fmla="*/ 63724 w 143340"/>
                <a:gd name="connsiteY26" fmla="*/ 3071 h 148254"/>
                <a:gd name="connsiteX27" fmla="*/ 63724 w 143340"/>
                <a:gd name="connsiteY27" fmla="*/ 21113 h 148254"/>
                <a:gd name="connsiteX28" fmla="*/ 89521 w 143340"/>
                <a:gd name="connsiteY28" fmla="*/ 21113 h 148254"/>
                <a:gd name="connsiteX29" fmla="*/ 89521 w 143340"/>
                <a:gd name="connsiteY29" fmla="*/ 30327 h 148254"/>
                <a:gd name="connsiteX30" fmla="*/ 63724 w 143340"/>
                <a:gd name="connsiteY30" fmla="*/ 30327 h 148254"/>
                <a:gd name="connsiteX31" fmla="*/ 63724 w 143340"/>
                <a:gd name="connsiteY31" fmla="*/ 54281 h 148254"/>
                <a:gd name="connsiteX32" fmla="*/ 79924 w 143340"/>
                <a:gd name="connsiteY32" fmla="*/ 80768 h 148254"/>
                <a:gd name="connsiteX33" fmla="*/ 85912 w 143340"/>
                <a:gd name="connsiteY33" fmla="*/ 63033 h 148254"/>
                <a:gd name="connsiteX34" fmla="*/ 99271 w 143340"/>
                <a:gd name="connsiteY34" fmla="*/ 66718 h 148254"/>
                <a:gd name="connsiteX35" fmla="*/ 95893 w 143340"/>
                <a:gd name="connsiteY35" fmla="*/ 68177 h 148254"/>
                <a:gd name="connsiteX36" fmla="*/ 90212 w 143340"/>
                <a:gd name="connsiteY36" fmla="*/ 80768 h 148254"/>
                <a:gd name="connsiteX37" fmla="*/ 132131 w 143340"/>
                <a:gd name="connsiteY37" fmla="*/ 80768 h 148254"/>
                <a:gd name="connsiteX38" fmla="*/ 132131 w 143340"/>
                <a:gd name="connsiteY38" fmla="*/ 147487 h 148254"/>
                <a:gd name="connsiteX39" fmla="*/ 121690 w 143340"/>
                <a:gd name="connsiteY39" fmla="*/ 147487 h 148254"/>
                <a:gd name="connsiteX40" fmla="*/ 121690 w 143340"/>
                <a:gd name="connsiteY40" fmla="*/ 141498 h 148254"/>
                <a:gd name="connsiteX41" fmla="*/ 66411 w 143340"/>
                <a:gd name="connsiteY41" fmla="*/ 141498 h 148254"/>
                <a:gd name="connsiteX42" fmla="*/ 66411 w 143340"/>
                <a:gd name="connsiteY42" fmla="*/ 148101 h 148254"/>
                <a:gd name="connsiteX43" fmla="*/ 56277 w 143340"/>
                <a:gd name="connsiteY43" fmla="*/ 148101 h 148254"/>
                <a:gd name="connsiteX44" fmla="*/ 56277 w 143340"/>
                <a:gd name="connsiteY44" fmla="*/ 80691 h 148254"/>
                <a:gd name="connsiteX45" fmla="*/ 79924 w 143340"/>
                <a:gd name="connsiteY45" fmla="*/ 80691 h 148254"/>
                <a:gd name="connsiteX46" fmla="*/ 121690 w 143340"/>
                <a:gd name="connsiteY46" fmla="*/ 106412 h 148254"/>
                <a:gd name="connsiteX47" fmla="*/ 121690 w 143340"/>
                <a:gd name="connsiteY47" fmla="*/ 90135 h 148254"/>
                <a:gd name="connsiteX48" fmla="*/ 66411 w 143340"/>
                <a:gd name="connsiteY48" fmla="*/ 90135 h 148254"/>
                <a:gd name="connsiteX49" fmla="*/ 66411 w 143340"/>
                <a:gd name="connsiteY49" fmla="*/ 106412 h 148254"/>
                <a:gd name="connsiteX50" fmla="*/ 121690 w 143340"/>
                <a:gd name="connsiteY50" fmla="*/ 106412 h 148254"/>
                <a:gd name="connsiteX51" fmla="*/ 66411 w 143340"/>
                <a:gd name="connsiteY51" fmla="*/ 132208 h 148254"/>
                <a:gd name="connsiteX52" fmla="*/ 121690 w 143340"/>
                <a:gd name="connsiteY52" fmla="*/ 132208 h 148254"/>
                <a:gd name="connsiteX53" fmla="*/ 121690 w 143340"/>
                <a:gd name="connsiteY53" fmla="*/ 115317 h 148254"/>
                <a:gd name="connsiteX54" fmla="*/ 66411 w 143340"/>
                <a:gd name="connsiteY54" fmla="*/ 115317 h 148254"/>
                <a:gd name="connsiteX55" fmla="*/ 66411 w 143340"/>
                <a:gd name="connsiteY55" fmla="*/ 132208 h 148254"/>
                <a:gd name="connsiteX56" fmla="*/ 105260 w 143340"/>
                <a:gd name="connsiteY56" fmla="*/ 51747 h 148254"/>
                <a:gd name="connsiteX57" fmla="*/ 111095 w 143340"/>
                <a:gd name="connsiteY57" fmla="*/ 56737 h 148254"/>
                <a:gd name="connsiteX58" fmla="*/ 128676 w 143340"/>
                <a:gd name="connsiteY58" fmla="*/ 56737 h 148254"/>
                <a:gd name="connsiteX59" fmla="*/ 134128 w 143340"/>
                <a:gd name="connsiteY59" fmla="*/ 40922 h 148254"/>
                <a:gd name="connsiteX60" fmla="*/ 143341 w 143340"/>
                <a:gd name="connsiteY60" fmla="*/ 44991 h 148254"/>
                <a:gd name="connsiteX61" fmla="*/ 129828 w 143340"/>
                <a:gd name="connsiteY61" fmla="*/ 66104 h 148254"/>
                <a:gd name="connsiteX62" fmla="*/ 110174 w 143340"/>
                <a:gd name="connsiteY62" fmla="*/ 66104 h 148254"/>
                <a:gd name="connsiteX63" fmla="*/ 95356 w 143340"/>
                <a:gd name="connsiteY63" fmla="*/ 51901 h 148254"/>
                <a:gd name="connsiteX64" fmla="*/ 95356 w 143340"/>
                <a:gd name="connsiteY64" fmla="*/ 0 h 148254"/>
                <a:gd name="connsiteX65" fmla="*/ 108407 w 143340"/>
                <a:gd name="connsiteY65" fmla="*/ 998 h 148254"/>
                <a:gd name="connsiteX66" fmla="*/ 105337 w 143340"/>
                <a:gd name="connsiteY66" fmla="*/ 3071 h 148254"/>
                <a:gd name="connsiteX67" fmla="*/ 105337 w 143340"/>
                <a:gd name="connsiteY67" fmla="*/ 25643 h 148254"/>
                <a:gd name="connsiteX68" fmla="*/ 131440 w 143340"/>
                <a:gd name="connsiteY68" fmla="*/ 11133 h 148254"/>
                <a:gd name="connsiteX69" fmla="*/ 140116 w 143340"/>
                <a:gd name="connsiteY69" fmla="*/ 19041 h 148254"/>
                <a:gd name="connsiteX70" fmla="*/ 138504 w 143340"/>
                <a:gd name="connsiteY70" fmla="*/ 19655 h 148254"/>
                <a:gd name="connsiteX71" fmla="*/ 137198 w 143340"/>
                <a:gd name="connsiteY71" fmla="*/ 19501 h 148254"/>
                <a:gd name="connsiteX72" fmla="*/ 105260 w 143340"/>
                <a:gd name="connsiteY72" fmla="*/ 34472 h 148254"/>
                <a:gd name="connsiteX73" fmla="*/ 105260 w 143340"/>
                <a:gd name="connsiteY73" fmla="*/ 51747 h 14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3340" h="148254">
                  <a:moveTo>
                    <a:pt x="37543" y="4991"/>
                  </a:moveTo>
                  <a:lnTo>
                    <a:pt x="44454" y="8983"/>
                  </a:lnTo>
                  <a:cubicBezTo>
                    <a:pt x="44300" y="9597"/>
                    <a:pt x="43685" y="10288"/>
                    <a:pt x="43148" y="10595"/>
                  </a:cubicBezTo>
                  <a:cubicBezTo>
                    <a:pt x="39309" y="22649"/>
                    <a:pt x="33782" y="39156"/>
                    <a:pt x="28484" y="52515"/>
                  </a:cubicBezTo>
                  <a:cubicBezTo>
                    <a:pt x="39924" y="65874"/>
                    <a:pt x="43993" y="77160"/>
                    <a:pt x="43993" y="87525"/>
                  </a:cubicBezTo>
                  <a:cubicBezTo>
                    <a:pt x="43993" y="110404"/>
                    <a:pt x="30634" y="109943"/>
                    <a:pt x="19041" y="109482"/>
                  </a:cubicBezTo>
                  <a:cubicBezTo>
                    <a:pt x="18887" y="106719"/>
                    <a:pt x="17735" y="102573"/>
                    <a:pt x="16276" y="99962"/>
                  </a:cubicBezTo>
                  <a:cubicBezTo>
                    <a:pt x="18503" y="100269"/>
                    <a:pt x="20653" y="100423"/>
                    <a:pt x="22572" y="100423"/>
                  </a:cubicBezTo>
                  <a:cubicBezTo>
                    <a:pt x="28868" y="100423"/>
                    <a:pt x="34012" y="100423"/>
                    <a:pt x="34012" y="86680"/>
                  </a:cubicBezTo>
                  <a:cubicBezTo>
                    <a:pt x="33858" y="77621"/>
                    <a:pt x="30020" y="66872"/>
                    <a:pt x="18503" y="53820"/>
                  </a:cubicBezTo>
                  <a:cubicBezTo>
                    <a:pt x="23186" y="41536"/>
                    <a:pt x="27716" y="26565"/>
                    <a:pt x="31095" y="15278"/>
                  </a:cubicBezTo>
                  <a:lnTo>
                    <a:pt x="9828" y="15278"/>
                  </a:lnTo>
                  <a:lnTo>
                    <a:pt x="9828" y="148254"/>
                  </a:lnTo>
                  <a:lnTo>
                    <a:pt x="0" y="148254"/>
                  </a:lnTo>
                  <a:lnTo>
                    <a:pt x="0" y="5451"/>
                  </a:lnTo>
                  <a:lnTo>
                    <a:pt x="35778" y="5451"/>
                  </a:lnTo>
                  <a:lnTo>
                    <a:pt x="37543" y="4991"/>
                  </a:lnTo>
                  <a:close/>
                  <a:moveTo>
                    <a:pt x="63647" y="54281"/>
                  </a:moveTo>
                  <a:cubicBezTo>
                    <a:pt x="72169" y="52361"/>
                    <a:pt x="81536" y="50135"/>
                    <a:pt x="90903" y="47985"/>
                  </a:cubicBezTo>
                  <a:lnTo>
                    <a:pt x="91901" y="56200"/>
                  </a:lnTo>
                  <a:cubicBezTo>
                    <a:pt x="76085" y="60576"/>
                    <a:pt x="59809" y="64876"/>
                    <a:pt x="49520" y="67486"/>
                  </a:cubicBezTo>
                  <a:cubicBezTo>
                    <a:pt x="49367" y="68638"/>
                    <a:pt x="48753" y="69559"/>
                    <a:pt x="47755" y="70096"/>
                  </a:cubicBezTo>
                  <a:lnTo>
                    <a:pt x="42457" y="58811"/>
                  </a:lnTo>
                  <a:cubicBezTo>
                    <a:pt x="45835" y="58196"/>
                    <a:pt x="49674" y="57352"/>
                    <a:pt x="53897" y="56431"/>
                  </a:cubicBezTo>
                  <a:lnTo>
                    <a:pt x="53897" y="154"/>
                  </a:lnTo>
                  <a:lnTo>
                    <a:pt x="66949" y="998"/>
                  </a:lnTo>
                  <a:cubicBezTo>
                    <a:pt x="66795" y="2150"/>
                    <a:pt x="65797" y="2764"/>
                    <a:pt x="63724" y="3071"/>
                  </a:cubicBezTo>
                  <a:lnTo>
                    <a:pt x="63724" y="21113"/>
                  </a:lnTo>
                  <a:lnTo>
                    <a:pt x="89521" y="21113"/>
                  </a:lnTo>
                  <a:lnTo>
                    <a:pt x="89521" y="30327"/>
                  </a:lnTo>
                  <a:lnTo>
                    <a:pt x="63724" y="30327"/>
                  </a:lnTo>
                  <a:lnTo>
                    <a:pt x="63724" y="54281"/>
                  </a:lnTo>
                  <a:close/>
                  <a:moveTo>
                    <a:pt x="79924" y="80768"/>
                  </a:moveTo>
                  <a:cubicBezTo>
                    <a:pt x="82150" y="75164"/>
                    <a:pt x="84607" y="68024"/>
                    <a:pt x="85912" y="63033"/>
                  </a:cubicBezTo>
                  <a:lnTo>
                    <a:pt x="99271" y="66718"/>
                  </a:lnTo>
                  <a:cubicBezTo>
                    <a:pt x="98810" y="67716"/>
                    <a:pt x="97659" y="68177"/>
                    <a:pt x="95893" y="68177"/>
                  </a:cubicBezTo>
                  <a:cubicBezTo>
                    <a:pt x="94435" y="71863"/>
                    <a:pt x="92362" y="76546"/>
                    <a:pt x="90212" y="80768"/>
                  </a:cubicBezTo>
                  <a:lnTo>
                    <a:pt x="132131" y="80768"/>
                  </a:lnTo>
                  <a:lnTo>
                    <a:pt x="132131" y="147487"/>
                  </a:lnTo>
                  <a:lnTo>
                    <a:pt x="121690" y="147487"/>
                  </a:lnTo>
                  <a:lnTo>
                    <a:pt x="121690" y="141498"/>
                  </a:lnTo>
                  <a:lnTo>
                    <a:pt x="66411" y="141498"/>
                  </a:lnTo>
                  <a:lnTo>
                    <a:pt x="66411" y="148101"/>
                  </a:lnTo>
                  <a:lnTo>
                    <a:pt x="56277" y="148101"/>
                  </a:lnTo>
                  <a:lnTo>
                    <a:pt x="56277" y="80691"/>
                  </a:lnTo>
                  <a:lnTo>
                    <a:pt x="79924" y="80691"/>
                  </a:lnTo>
                  <a:close/>
                  <a:moveTo>
                    <a:pt x="121690" y="106412"/>
                  </a:moveTo>
                  <a:lnTo>
                    <a:pt x="121690" y="90135"/>
                  </a:lnTo>
                  <a:lnTo>
                    <a:pt x="66411" y="90135"/>
                  </a:lnTo>
                  <a:lnTo>
                    <a:pt x="66411" y="106412"/>
                  </a:lnTo>
                  <a:lnTo>
                    <a:pt x="121690" y="106412"/>
                  </a:lnTo>
                  <a:close/>
                  <a:moveTo>
                    <a:pt x="66411" y="132208"/>
                  </a:moveTo>
                  <a:lnTo>
                    <a:pt x="121690" y="132208"/>
                  </a:lnTo>
                  <a:lnTo>
                    <a:pt x="121690" y="115317"/>
                  </a:lnTo>
                  <a:lnTo>
                    <a:pt x="66411" y="115317"/>
                  </a:lnTo>
                  <a:lnTo>
                    <a:pt x="66411" y="132208"/>
                  </a:lnTo>
                  <a:close/>
                  <a:moveTo>
                    <a:pt x="105260" y="51747"/>
                  </a:moveTo>
                  <a:cubicBezTo>
                    <a:pt x="105260" y="55970"/>
                    <a:pt x="106104" y="56737"/>
                    <a:pt x="111095" y="56737"/>
                  </a:cubicBezTo>
                  <a:lnTo>
                    <a:pt x="128676" y="56737"/>
                  </a:lnTo>
                  <a:cubicBezTo>
                    <a:pt x="133053" y="56737"/>
                    <a:pt x="133820" y="54664"/>
                    <a:pt x="134128" y="40922"/>
                  </a:cubicBezTo>
                  <a:cubicBezTo>
                    <a:pt x="136354" y="42687"/>
                    <a:pt x="140423" y="44146"/>
                    <a:pt x="143341" y="44991"/>
                  </a:cubicBezTo>
                  <a:cubicBezTo>
                    <a:pt x="142189" y="61728"/>
                    <a:pt x="139502" y="66104"/>
                    <a:pt x="129828" y="66104"/>
                  </a:cubicBezTo>
                  <a:lnTo>
                    <a:pt x="110174" y="66104"/>
                  </a:lnTo>
                  <a:cubicBezTo>
                    <a:pt x="98273" y="66104"/>
                    <a:pt x="95356" y="63187"/>
                    <a:pt x="95356" y="51901"/>
                  </a:cubicBezTo>
                  <a:lnTo>
                    <a:pt x="95356" y="0"/>
                  </a:lnTo>
                  <a:lnTo>
                    <a:pt x="108407" y="998"/>
                  </a:lnTo>
                  <a:cubicBezTo>
                    <a:pt x="108254" y="1996"/>
                    <a:pt x="107410" y="2764"/>
                    <a:pt x="105337" y="3071"/>
                  </a:cubicBezTo>
                  <a:lnTo>
                    <a:pt x="105337" y="25643"/>
                  </a:lnTo>
                  <a:cubicBezTo>
                    <a:pt x="115317" y="21267"/>
                    <a:pt x="125529" y="15970"/>
                    <a:pt x="131440" y="11133"/>
                  </a:cubicBezTo>
                  <a:lnTo>
                    <a:pt x="140116" y="19041"/>
                  </a:lnTo>
                  <a:cubicBezTo>
                    <a:pt x="139809" y="19501"/>
                    <a:pt x="139271" y="19655"/>
                    <a:pt x="138504" y="19655"/>
                  </a:cubicBezTo>
                  <a:cubicBezTo>
                    <a:pt x="138196" y="19655"/>
                    <a:pt x="137736" y="19655"/>
                    <a:pt x="137198" y="19501"/>
                  </a:cubicBezTo>
                  <a:cubicBezTo>
                    <a:pt x="129598" y="24645"/>
                    <a:pt x="117083" y="30173"/>
                    <a:pt x="105260" y="34472"/>
                  </a:cubicBezTo>
                  <a:lnTo>
                    <a:pt x="105260" y="517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B896332A-6728-40C4-8C9F-404958441598}"/>
                </a:ext>
              </a:extLst>
            </p:cNvPr>
            <p:cNvSpPr/>
            <p:nvPr/>
          </p:nvSpPr>
          <p:spPr>
            <a:xfrm>
              <a:off x="6240799" y="4311691"/>
              <a:ext cx="152323" cy="151095"/>
            </a:xfrm>
            <a:custGeom>
              <a:avLst/>
              <a:gdLst>
                <a:gd name="connsiteX0" fmla="*/ 62572 w 152323"/>
                <a:gd name="connsiteY0" fmla="*/ 20499 h 151095"/>
                <a:gd name="connsiteX1" fmla="*/ 33858 w 152323"/>
                <a:gd name="connsiteY1" fmla="*/ 20499 h 151095"/>
                <a:gd name="connsiteX2" fmla="*/ 25336 w 152323"/>
                <a:gd name="connsiteY2" fmla="*/ 59501 h 151095"/>
                <a:gd name="connsiteX3" fmla="*/ 56968 w 152323"/>
                <a:gd name="connsiteY3" fmla="*/ 59501 h 151095"/>
                <a:gd name="connsiteX4" fmla="*/ 56968 w 152323"/>
                <a:gd name="connsiteY4" fmla="*/ 129598 h 151095"/>
                <a:gd name="connsiteX5" fmla="*/ 25183 w 152323"/>
                <a:gd name="connsiteY5" fmla="*/ 129598 h 151095"/>
                <a:gd name="connsiteX6" fmla="*/ 25183 w 152323"/>
                <a:gd name="connsiteY6" fmla="*/ 142803 h 151095"/>
                <a:gd name="connsiteX7" fmla="*/ 15816 w 152323"/>
                <a:gd name="connsiteY7" fmla="*/ 142803 h 151095"/>
                <a:gd name="connsiteX8" fmla="*/ 15816 w 152323"/>
                <a:gd name="connsiteY8" fmla="*/ 85912 h 151095"/>
                <a:gd name="connsiteX9" fmla="*/ 5681 w 152323"/>
                <a:gd name="connsiteY9" fmla="*/ 103647 h 151095"/>
                <a:gd name="connsiteX10" fmla="*/ 0 w 152323"/>
                <a:gd name="connsiteY10" fmla="*/ 93974 h 151095"/>
                <a:gd name="connsiteX11" fmla="*/ 23186 w 152323"/>
                <a:gd name="connsiteY11" fmla="*/ 20499 h 151095"/>
                <a:gd name="connsiteX12" fmla="*/ 3532 w 152323"/>
                <a:gd name="connsiteY12" fmla="*/ 20499 h 151095"/>
                <a:gd name="connsiteX13" fmla="*/ 3532 w 152323"/>
                <a:gd name="connsiteY13" fmla="*/ 10519 h 151095"/>
                <a:gd name="connsiteX14" fmla="*/ 62496 w 152323"/>
                <a:gd name="connsiteY14" fmla="*/ 10519 h 151095"/>
                <a:gd name="connsiteX15" fmla="*/ 62496 w 152323"/>
                <a:gd name="connsiteY15" fmla="*/ 20499 h 151095"/>
                <a:gd name="connsiteX16" fmla="*/ 47371 w 152323"/>
                <a:gd name="connsiteY16" fmla="*/ 120001 h 151095"/>
                <a:gd name="connsiteX17" fmla="*/ 47371 w 152323"/>
                <a:gd name="connsiteY17" fmla="*/ 69252 h 151095"/>
                <a:gd name="connsiteX18" fmla="*/ 25106 w 152323"/>
                <a:gd name="connsiteY18" fmla="*/ 69252 h 151095"/>
                <a:gd name="connsiteX19" fmla="*/ 25106 w 152323"/>
                <a:gd name="connsiteY19" fmla="*/ 120001 h 151095"/>
                <a:gd name="connsiteX20" fmla="*/ 47371 w 152323"/>
                <a:gd name="connsiteY20" fmla="*/ 120001 h 151095"/>
                <a:gd name="connsiteX21" fmla="*/ 152323 w 152323"/>
                <a:gd name="connsiteY21" fmla="*/ 133821 h 151095"/>
                <a:gd name="connsiteX22" fmla="*/ 152323 w 152323"/>
                <a:gd name="connsiteY22" fmla="*/ 143187 h 151095"/>
                <a:gd name="connsiteX23" fmla="*/ 85759 w 152323"/>
                <a:gd name="connsiteY23" fmla="*/ 143187 h 151095"/>
                <a:gd name="connsiteX24" fmla="*/ 85759 w 152323"/>
                <a:gd name="connsiteY24" fmla="*/ 151095 h 151095"/>
                <a:gd name="connsiteX25" fmla="*/ 75624 w 152323"/>
                <a:gd name="connsiteY25" fmla="*/ 151095 h 151095"/>
                <a:gd name="connsiteX26" fmla="*/ 75624 w 152323"/>
                <a:gd name="connsiteY26" fmla="*/ 79233 h 151095"/>
                <a:gd name="connsiteX27" fmla="*/ 63571 w 152323"/>
                <a:gd name="connsiteY27" fmla="*/ 91133 h 151095"/>
                <a:gd name="connsiteX28" fmla="*/ 57582 w 152323"/>
                <a:gd name="connsiteY28" fmla="*/ 82073 h 151095"/>
                <a:gd name="connsiteX29" fmla="*/ 92592 w 152323"/>
                <a:gd name="connsiteY29" fmla="*/ 29175 h 151095"/>
                <a:gd name="connsiteX30" fmla="*/ 72937 w 152323"/>
                <a:gd name="connsiteY30" fmla="*/ 29175 h 151095"/>
                <a:gd name="connsiteX31" fmla="*/ 72937 w 152323"/>
                <a:gd name="connsiteY31" fmla="*/ 49137 h 151095"/>
                <a:gd name="connsiteX32" fmla="*/ 63417 w 152323"/>
                <a:gd name="connsiteY32" fmla="*/ 49137 h 151095"/>
                <a:gd name="connsiteX33" fmla="*/ 63417 w 152323"/>
                <a:gd name="connsiteY33" fmla="*/ 19655 h 151095"/>
                <a:gd name="connsiteX34" fmla="*/ 95970 w 152323"/>
                <a:gd name="connsiteY34" fmla="*/ 19655 h 151095"/>
                <a:gd name="connsiteX35" fmla="*/ 101421 w 152323"/>
                <a:gd name="connsiteY35" fmla="*/ 0 h 151095"/>
                <a:gd name="connsiteX36" fmla="*/ 114780 w 152323"/>
                <a:gd name="connsiteY36" fmla="*/ 3071 h 151095"/>
                <a:gd name="connsiteX37" fmla="*/ 111095 w 152323"/>
                <a:gd name="connsiteY37" fmla="*/ 4991 h 151095"/>
                <a:gd name="connsiteX38" fmla="*/ 106872 w 152323"/>
                <a:gd name="connsiteY38" fmla="*/ 19655 h 151095"/>
                <a:gd name="connsiteX39" fmla="*/ 149943 w 152323"/>
                <a:gd name="connsiteY39" fmla="*/ 19655 h 151095"/>
                <a:gd name="connsiteX40" fmla="*/ 149943 w 152323"/>
                <a:gd name="connsiteY40" fmla="*/ 49137 h 151095"/>
                <a:gd name="connsiteX41" fmla="*/ 139963 w 152323"/>
                <a:gd name="connsiteY41" fmla="*/ 49137 h 151095"/>
                <a:gd name="connsiteX42" fmla="*/ 139963 w 152323"/>
                <a:gd name="connsiteY42" fmla="*/ 29175 h 151095"/>
                <a:gd name="connsiteX43" fmla="*/ 103724 w 152323"/>
                <a:gd name="connsiteY43" fmla="*/ 29175 h 151095"/>
                <a:gd name="connsiteX44" fmla="*/ 90672 w 152323"/>
                <a:gd name="connsiteY44" fmla="*/ 57736 h 151095"/>
                <a:gd name="connsiteX45" fmla="*/ 109713 w 152323"/>
                <a:gd name="connsiteY45" fmla="*/ 57736 h 151095"/>
                <a:gd name="connsiteX46" fmla="*/ 117928 w 152323"/>
                <a:gd name="connsiteY46" fmla="*/ 36008 h 151095"/>
                <a:gd name="connsiteX47" fmla="*/ 130366 w 152323"/>
                <a:gd name="connsiteY47" fmla="*/ 39847 h 151095"/>
                <a:gd name="connsiteX48" fmla="*/ 127141 w 152323"/>
                <a:gd name="connsiteY48" fmla="*/ 41305 h 151095"/>
                <a:gd name="connsiteX49" fmla="*/ 119924 w 152323"/>
                <a:gd name="connsiteY49" fmla="*/ 57736 h 151095"/>
                <a:gd name="connsiteX50" fmla="*/ 148331 w 152323"/>
                <a:gd name="connsiteY50" fmla="*/ 57736 h 151095"/>
                <a:gd name="connsiteX51" fmla="*/ 148331 w 152323"/>
                <a:gd name="connsiteY51" fmla="*/ 67256 h 151095"/>
                <a:gd name="connsiteX52" fmla="*/ 118542 w 152323"/>
                <a:gd name="connsiteY52" fmla="*/ 67256 h 151095"/>
                <a:gd name="connsiteX53" fmla="*/ 118542 w 152323"/>
                <a:gd name="connsiteY53" fmla="*/ 83532 h 151095"/>
                <a:gd name="connsiteX54" fmla="*/ 144492 w 152323"/>
                <a:gd name="connsiteY54" fmla="*/ 83532 h 151095"/>
                <a:gd name="connsiteX55" fmla="*/ 144492 w 152323"/>
                <a:gd name="connsiteY55" fmla="*/ 92208 h 151095"/>
                <a:gd name="connsiteX56" fmla="*/ 118542 w 152323"/>
                <a:gd name="connsiteY56" fmla="*/ 92208 h 151095"/>
                <a:gd name="connsiteX57" fmla="*/ 118542 w 152323"/>
                <a:gd name="connsiteY57" fmla="*/ 108638 h 151095"/>
                <a:gd name="connsiteX58" fmla="*/ 144492 w 152323"/>
                <a:gd name="connsiteY58" fmla="*/ 108638 h 151095"/>
                <a:gd name="connsiteX59" fmla="*/ 144492 w 152323"/>
                <a:gd name="connsiteY59" fmla="*/ 117314 h 151095"/>
                <a:gd name="connsiteX60" fmla="*/ 118542 w 152323"/>
                <a:gd name="connsiteY60" fmla="*/ 117314 h 151095"/>
                <a:gd name="connsiteX61" fmla="*/ 118542 w 152323"/>
                <a:gd name="connsiteY61" fmla="*/ 133744 h 151095"/>
                <a:gd name="connsiteX62" fmla="*/ 152323 w 152323"/>
                <a:gd name="connsiteY62" fmla="*/ 133744 h 151095"/>
                <a:gd name="connsiteX63" fmla="*/ 108177 w 152323"/>
                <a:gd name="connsiteY63" fmla="*/ 83532 h 151095"/>
                <a:gd name="connsiteX64" fmla="*/ 108177 w 152323"/>
                <a:gd name="connsiteY64" fmla="*/ 67256 h 151095"/>
                <a:gd name="connsiteX65" fmla="*/ 85759 w 152323"/>
                <a:gd name="connsiteY65" fmla="*/ 67256 h 151095"/>
                <a:gd name="connsiteX66" fmla="*/ 85759 w 152323"/>
                <a:gd name="connsiteY66" fmla="*/ 83532 h 151095"/>
                <a:gd name="connsiteX67" fmla="*/ 108177 w 152323"/>
                <a:gd name="connsiteY67" fmla="*/ 83532 h 151095"/>
                <a:gd name="connsiteX68" fmla="*/ 108177 w 152323"/>
                <a:gd name="connsiteY68" fmla="*/ 108715 h 151095"/>
                <a:gd name="connsiteX69" fmla="*/ 108177 w 152323"/>
                <a:gd name="connsiteY69" fmla="*/ 92285 h 151095"/>
                <a:gd name="connsiteX70" fmla="*/ 85759 w 152323"/>
                <a:gd name="connsiteY70" fmla="*/ 92285 h 151095"/>
                <a:gd name="connsiteX71" fmla="*/ 85759 w 152323"/>
                <a:gd name="connsiteY71" fmla="*/ 108715 h 151095"/>
                <a:gd name="connsiteX72" fmla="*/ 108177 w 152323"/>
                <a:gd name="connsiteY72" fmla="*/ 108715 h 151095"/>
                <a:gd name="connsiteX73" fmla="*/ 85759 w 152323"/>
                <a:gd name="connsiteY73" fmla="*/ 117391 h 151095"/>
                <a:gd name="connsiteX74" fmla="*/ 85759 w 152323"/>
                <a:gd name="connsiteY74" fmla="*/ 133821 h 151095"/>
                <a:gd name="connsiteX75" fmla="*/ 108177 w 152323"/>
                <a:gd name="connsiteY75" fmla="*/ 133821 h 151095"/>
                <a:gd name="connsiteX76" fmla="*/ 108177 w 152323"/>
                <a:gd name="connsiteY76" fmla="*/ 117391 h 151095"/>
                <a:gd name="connsiteX77" fmla="*/ 85759 w 152323"/>
                <a:gd name="connsiteY77" fmla="*/ 117391 h 15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2323" h="151095">
                  <a:moveTo>
                    <a:pt x="62572" y="20499"/>
                  </a:moveTo>
                  <a:lnTo>
                    <a:pt x="33858" y="20499"/>
                  </a:lnTo>
                  <a:cubicBezTo>
                    <a:pt x="31632" y="33858"/>
                    <a:pt x="28868" y="47064"/>
                    <a:pt x="25336" y="59501"/>
                  </a:cubicBezTo>
                  <a:lnTo>
                    <a:pt x="56968" y="59501"/>
                  </a:lnTo>
                  <a:lnTo>
                    <a:pt x="56968" y="129598"/>
                  </a:lnTo>
                  <a:lnTo>
                    <a:pt x="25183" y="129598"/>
                  </a:lnTo>
                  <a:lnTo>
                    <a:pt x="25183" y="142803"/>
                  </a:lnTo>
                  <a:lnTo>
                    <a:pt x="15816" y="142803"/>
                  </a:lnTo>
                  <a:lnTo>
                    <a:pt x="15816" y="85912"/>
                  </a:lnTo>
                  <a:cubicBezTo>
                    <a:pt x="12745" y="92515"/>
                    <a:pt x="9367" y="98504"/>
                    <a:pt x="5681" y="103647"/>
                  </a:cubicBezTo>
                  <a:cubicBezTo>
                    <a:pt x="4530" y="101191"/>
                    <a:pt x="1689" y="96200"/>
                    <a:pt x="0" y="93974"/>
                  </a:cubicBezTo>
                  <a:cubicBezTo>
                    <a:pt x="11440" y="77698"/>
                    <a:pt x="19041" y="49828"/>
                    <a:pt x="23186" y="20499"/>
                  </a:cubicBezTo>
                  <a:lnTo>
                    <a:pt x="3532" y="20499"/>
                  </a:lnTo>
                  <a:lnTo>
                    <a:pt x="3532" y="10519"/>
                  </a:lnTo>
                  <a:lnTo>
                    <a:pt x="62496" y="10519"/>
                  </a:lnTo>
                  <a:lnTo>
                    <a:pt x="62496" y="20499"/>
                  </a:lnTo>
                  <a:close/>
                  <a:moveTo>
                    <a:pt x="47371" y="120001"/>
                  </a:moveTo>
                  <a:lnTo>
                    <a:pt x="47371" y="69252"/>
                  </a:lnTo>
                  <a:lnTo>
                    <a:pt x="25106" y="69252"/>
                  </a:lnTo>
                  <a:lnTo>
                    <a:pt x="25106" y="120001"/>
                  </a:lnTo>
                  <a:lnTo>
                    <a:pt x="47371" y="120001"/>
                  </a:lnTo>
                  <a:close/>
                  <a:moveTo>
                    <a:pt x="152323" y="133821"/>
                  </a:moveTo>
                  <a:lnTo>
                    <a:pt x="152323" y="143187"/>
                  </a:lnTo>
                  <a:lnTo>
                    <a:pt x="85759" y="143187"/>
                  </a:lnTo>
                  <a:lnTo>
                    <a:pt x="85759" y="151095"/>
                  </a:lnTo>
                  <a:lnTo>
                    <a:pt x="75624" y="151095"/>
                  </a:lnTo>
                  <a:lnTo>
                    <a:pt x="75624" y="79233"/>
                  </a:lnTo>
                  <a:cubicBezTo>
                    <a:pt x="71939" y="83609"/>
                    <a:pt x="67870" y="87601"/>
                    <a:pt x="63571" y="91133"/>
                  </a:cubicBezTo>
                  <a:cubicBezTo>
                    <a:pt x="62265" y="88753"/>
                    <a:pt x="59348" y="84223"/>
                    <a:pt x="57582" y="82073"/>
                  </a:cubicBezTo>
                  <a:cubicBezTo>
                    <a:pt x="72246" y="70173"/>
                    <a:pt x="83993" y="51287"/>
                    <a:pt x="92592" y="29175"/>
                  </a:cubicBezTo>
                  <a:lnTo>
                    <a:pt x="72937" y="29175"/>
                  </a:lnTo>
                  <a:lnTo>
                    <a:pt x="72937" y="49137"/>
                  </a:lnTo>
                  <a:lnTo>
                    <a:pt x="63417" y="49137"/>
                  </a:lnTo>
                  <a:lnTo>
                    <a:pt x="63417" y="19655"/>
                  </a:lnTo>
                  <a:lnTo>
                    <a:pt x="95970" y="19655"/>
                  </a:lnTo>
                  <a:cubicBezTo>
                    <a:pt x="98043" y="13359"/>
                    <a:pt x="99809" y="6756"/>
                    <a:pt x="101421" y="0"/>
                  </a:cubicBezTo>
                  <a:lnTo>
                    <a:pt x="114780" y="3071"/>
                  </a:lnTo>
                  <a:cubicBezTo>
                    <a:pt x="114473" y="4376"/>
                    <a:pt x="113167" y="4991"/>
                    <a:pt x="111095" y="4991"/>
                  </a:cubicBezTo>
                  <a:cubicBezTo>
                    <a:pt x="109789" y="9981"/>
                    <a:pt x="108331" y="14818"/>
                    <a:pt x="106872" y="19655"/>
                  </a:cubicBezTo>
                  <a:lnTo>
                    <a:pt x="149943" y="19655"/>
                  </a:lnTo>
                  <a:lnTo>
                    <a:pt x="149943" y="49137"/>
                  </a:lnTo>
                  <a:lnTo>
                    <a:pt x="139963" y="49137"/>
                  </a:lnTo>
                  <a:lnTo>
                    <a:pt x="139963" y="29175"/>
                  </a:lnTo>
                  <a:lnTo>
                    <a:pt x="103724" y="29175"/>
                  </a:lnTo>
                  <a:cubicBezTo>
                    <a:pt x="100039" y="39310"/>
                    <a:pt x="95663" y="48830"/>
                    <a:pt x="90672" y="57736"/>
                  </a:cubicBezTo>
                  <a:lnTo>
                    <a:pt x="109713" y="57736"/>
                  </a:lnTo>
                  <a:cubicBezTo>
                    <a:pt x="112784" y="50979"/>
                    <a:pt x="116162" y="42227"/>
                    <a:pt x="117928" y="36008"/>
                  </a:cubicBezTo>
                  <a:lnTo>
                    <a:pt x="130366" y="39847"/>
                  </a:lnTo>
                  <a:cubicBezTo>
                    <a:pt x="130058" y="40845"/>
                    <a:pt x="128907" y="41305"/>
                    <a:pt x="127141" y="41305"/>
                  </a:cubicBezTo>
                  <a:cubicBezTo>
                    <a:pt x="125375" y="45989"/>
                    <a:pt x="122611" y="52285"/>
                    <a:pt x="119924" y="57736"/>
                  </a:cubicBezTo>
                  <a:lnTo>
                    <a:pt x="148331" y="57736"/>
                  </a:lnTo>
                  <a:lnTo>
                    <a:pt x="148331" y="67256"/>
                  </a:lnTo>
                  <a:lnTo>
                    <a:pt x="118542" y="67256"/>
                  </a:lnTo>
                  <a:lnTo>
                    <a:pt x="118542" y="83532"/>
                  </a:lnTo>
                  <a:lnTo>
                    <a:pt x="144492" y="83532"/>
                  </a:lnTo>
                  <a:lnTo>
                    <a:pt x="144492" y="92208"/>
                  </a:lnTo>
                  <a:lnTo>
                    <a:pt x="118542" y="92208"/>
                  </a:lnTo>
                  <a:lnTo>
                    <a:pt x="118542" y="108638"/>
                  </a:lnTo>
                  <a:lnTo>
                    <a:pt x="144492" y="108638"/>
                  </a:lnTo>
                  <a:lnTo>
                    <a:pt x="144492" y="117314"/>
                  </a:lnTo>
                  <a:lnTo>
                    <a:pt x="118542" y="117314"/>
                  </a:lnTo>
                  <a:lnTo>
                    <a:pt x="118542" y="133744"/>
                  </a:lnTo>
                  <a:lnTo>
                    <a:pt x="152323" y="133744"/>
                  </a:lnTo>
                  <a:close/>
                  <a:moveTo>
                    <a:pt x="108177" y="83532"/>
                  </a:moveTo>
                  <a:lnTo>
                    <a:pt x="108177" y="67256"/>
                  </a:lnTo>
                  <a:lnTo>
                    <a:pt x="85759" y="67256"/>
                  </a:lnTo>
                  <a:lnTo>
                    <a:pt x="85759" y="83532"/>
                  </a:lnTo>
                  <a:lnTo>
                    <a:pt x="108177" y="83532"/>
                  </a:lnTo>
                  <a:close/>
                  <a:moveTo>
                    <a:pt x="108177" y="108715"/>
                  </a:moveTo>
                  <a:lnTo>
                    <a:pt x="108177" y="92285"/>
                  </a:lnTo>
                  <a:lnTo>
                    <a:pt x="85759" y="92285"/>
                  </a:lnTo>
                  <a:lnTo>
                    <a:pt x="85759" y="108715"/>
                  </a:lnTo>
                  <a:lnTo>
                    <a:pt x="108177" y="108715"/>
                  </a:lnTo>
                  <a:close/>
                  <a:moveTo>
                    <a:pt x="85759" y="117391"/>
                  </a:moveTo>
                  <a:lnTo>
                    <a:pt x="85759" y="133821"/>
                  </a:lnTo>
                  <a:lnTo>
                    <a:pt x="108177" y="133821"/>
                  </a:lnTo>
                  <a:lnTo>
                    <a:pt x="108177" y="117391"/>
                  </a:lnTo>
                  <a:lnTo>
                    <a:pt x="85759" y="11739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B21BDA93-1752-44BB-A7F0-369AE6B90D55}"/>
                </a:ext>
              </a:extLst>
            </p:cNvPr>
            <p:cNvSpPr/>
            <p:nvPr/>
          </p:nvSpPr>
          <p:spPr>
            <a:xfrm>
              <a:off x="6404101" y="4317833"/>
              <a:ext cx="152630" cy="142188"/>
            </a:xfrm>
            <a:custGeom>
              <a:avLst/>
              <a:gdLst>
                <a:gd name="connsiteX0" fmla="*/ 58043 w 152630"/>
                <a:gd name="connsiteY0" fmla="*/ 21497 h 142188"/>
                <a:gd name="connsiteX1" fmla="*/ 58043 w 152630"/>
                <a:gd name="connsiteY1" fmla="*/ 30557 h 142188"/>
                <a:gd name="connsiteX2" fmla="*/ 0 w 152630"/>
                <a:gd name="connsiteY2" fmla="*/ 30557 h 142188"/>
                <a:gd name="connsiteX3" fmla="*/ 0 w 152630"/>
                <a:gd name="connsiteY3" fmla="*/ 21497 h 142188"/>
                <a:gd name="connsiteX4" fmla="*/ 58043 w 152630"/>
                <a:gd name="connsiteY4" fmla="*/ 21497 h 142188"/>
                <a:gd name="connsiteX5" fmla="*/ 53513 w 152630"/>
                <a:gd name="connsiteY5" fmla="*/ 87217 h 142188"/>
                <a:gd name="connsiteX6" fmla="*/ 53513 w 152630"/>
                <a:gd name="connsiteY6" fmla="*/ 134588 h 142188"/>
                <a:gd name="connsiteX7" fmla="*/ 16430 w 152630"/>
                <a:gd name="connsiteY7" fmla="*/ 134588 h 142188"/>
                <a:gd name="connsiteX8" fmla="*/ 16430 w 152630"/>
                <a:gd name="connsiteY8" fmla="*/ 142189 h 142188"/>
                <a:gd name="connsiteX9" fmla="*/ 7063 w 152630"/>
                <a:gd name="connsiteY9" fmla="*/ 142189 h 142188"/>
                <a:gd name="connsiteX10" fmla="*/ 7063 w 152630"/>
                <a:gd name="connsiteY10" fmla="*/ 87217 h 142188"/>
                <a:gd name="connsiteX11" fmla="*/ 53513 w 152630"/>
                <a:gd name="connsiteY11" fmla="*/ 87217 h 142188"/>
                <a:gd name="connsiteX12" fmla="*/ 53359 w 152630"/>
                <a:gd name="connsiteY12" fmla="*/ 43378 h 142188"/>
                <a:gd name="connsiteX13" fmla="*/ 53359 w 152630"/>
                <a:gd name="connsiteY13" fmla="*/ 52207 h 142188"/>
                <a:gd name="connsiteX14" fmla="*/ 7294 w 152630"/>
                <a:gd name="connsiteY14" fmla="*/ 52207 h 142188"/>
                <a:gd name="connsiteX15" fmla="*/ 7294 w 152630"/>
                <a:gd name="connsiteY15" fmla="*/ 43378 h 142188"/>
                <a:gd name="connsiteX16" fmla="*/ 53359 w 152630"/>
                <a:gd name="connsiteY16" fmla="*/ 43378 h 142188"/>
                <a:gd name="connsiteX17" fmla="*/ 7294 w 152630"/>
                <a:gd name="connsiteY17" fmla="*/ 74165 h 142188"/>
                <a:gd name="connsiteX18" fmla="*/ 7294 w 152630"/>
                <a:gd name="connsiteY18" fmla="*/ 65336 h 142188"/>
                <a:gd name="connsiteX19" fmla="*/ 53359 w 152630"/>
                <a:gd name="connsiteY19" fmla="*/ 65336 h 142188"/>
                <a:gd name="connsiteX20" fmla="*/ 53359 w 152630"/>
                <a:gd name="connsiteY20" fmla="*/ 74165 h 142188"/>
                <a:gd name="connsiteX21" fmla="*/ 7294 w 152630"/>
                <a:gd name="connsiteY21" fmla="*/ 74165 h 142188"/>
                <a:gd name="connsiteX22" fmla="*/ 52745 w 152630"/>
                <a:gd name="connsiteY22" fmla="*/ 0 h 142188"/>
                <a:gd name="connsiteX23" fmla="*/ 52745 w 152630"/>
                <a:gd name="connsiteY23" fmla="*/ 8829 h 142188"/>
                <a:gd name="connsiteX24" fmla="*/ 8061 w 152630"/>
                <a:gd name="connsiteY24" fmla="*/ 8829 h 142188"/>
                <a:gd name="connsiteX25" fmla="*/ 8061 w 152630"/>
                <a:gd name="connsiteY25" fmla="*/ 0 h 142188"/>
                <a:gd name="connsiteX26" fmla="*/ 52745 w 152630"/>
                <a:gd name="connsiteY26" fmla="*/ 0 h 142188"/>
                <a:gd name="connsiteX27" fmla="*/ 44069 w 152630"/>
                <a:gd name="connsiteY27" fmla="*/ 96430 h 142188"/>
                <a:gd name="connsiteX28" fmla="*/ 16507 w 152630"/>
                <a:gd name="connsiteY28" fmla="*/ 96430 h 142188"/>
                <a:gd name="connsiteX29" fmla="*/ 16507 w 152630"/>
                <a:gd name="connsiteY29" fmla="*/ 125451 h 142188"/>
                <a:gd name="connsiteX30" fmla="*/ 44069 w 152630"/>
                <a:gd name="connsiteY30" fmla="*/ 125451 h 142188"/>
                <a:gd name="connsiteX31" fmla="*/ 44069 w 152630"/>
                <a:gd name="connsiteY31" fmla="*/ 96430 h 142188"/>
                <a:gd name="connsiteX32" fmla="*/ 77543 w 152630"/>
                <a:gd name="connsiteY32" fmla="*/ 95970 h 142188"/>
                <a:gd name="connsiteX33" fmla="*/ 63340 w 152630"/>
                <a:gd name="connsiteY33" fmla="*/ 134358 h 142188"/>
                <a:gd name="connsiteX34" fmla="*/ 55125 w 152630"/>
                <a:gd name="connsiteY34" fmla="*/ 128906 h 142188"/>
                <a:gd name="connsiteX35" fmla="*/ 68484 w 152630"/>
                <a:gd name="connsiteY35" fmla="*/ 93590 h 142188"/>
                <a:gd name="connsiteX36" fmla="*/ 77543 w 152630"/>
                <a:gd name="connsiteY36" fmla="*/ 95970 h 142188"/>
                <a:gd name="connsiteX37" fmla="*/ 105797 w 152630"/>
                <a:gd name="connsiteY37" fmla="*/ 9904 h 142188"/>
                <a:gd name="connsiteX38" fmla="*/ 100499 w 152630"/>
                <a:gd name="connsiteY38" fmla="*/ 31478 h 142188"/>
                <a:gd name="connsiteX39" fmla="*/ 120308 w 152630"/>
                <a:gd name="connsiteY39" fmla="*/ 42917 h 142188"/>
                <a:gd name="connsiteX40" fmla="*/ 114857 w 152630"/>
                <a:gd name="connsiteY40" fmla="*/ 51439 h 142188"/>
                <a:gd name="connsiteX41" fmla="*/ 96814 w 152630"/>
                <a:gd name="connsiteY41" fmla="*/ 40307 h 142188"/>
                <a:gd name="connsiteX42" fmla="*/ 66795 w 152630"/>
                <a:gd name="connsiteY42" fmla="*/ 71248 h 142188"/>
                <a:gd name="connsiteX43" fmla="*/ 60039 w 152630"/>
                <a:gd name="connsiteY43" fmla="*/ 63493 h 142188"/>
                <a:gd name="connsiteX44" fmla="*/ 87908 w 152630"/>
                <a:gd name="connsiteY44" fmla="*/ 35777 h 142188"/>
                <a:gd name="connsiteX45" fmla="*/ 66181 w 152630"/>
                <a:gd name="connsiteY45" fmla="*/ 26564 h 142188"/>
                <a:gd name="connsiteX46" fmla="*/ 71478 w 152630"/>
                <a:gd name="connsiteY46" fmla="*/ 18810 h 142188"/>
                <a:gd name="connsiteX47" fmla="*/ 91440 w 152630"/>
                <a:gd name="connsiteY47" fmla="*/ 26872 h 142188"/>
                <a:gd name="connsiteX48" fmla="*/ 95663 w 152630"/>
                <a:gd name="connsiteY48" fmla="*/ 9827 h 142188"/>
                <a:gd name="connsiteX49" fmla="*/ 67486 w 152630"/>
                <a:gd name="connsiteY49" fmla="*/ 9827 h 142188"/>
                <a:gd name="connsiteX50" fmla="*/ 67486 w 152630"/>
                <a:gd name="connsiteY50" fmla="*/ 461 h 142188"/>
                <a:gd name="connsiteX51" fmla="*/ 135356 w 152630"/>
                <a:gd name="connsiteY51" fmla="*/ 461 h 142188"/>
                <a:gd name="connsiteX52" fmla="*/ 140039 w 152630"/>
                <a:gd name="connsiteY52" fmla="*/ 307 h 142188"/>
                <a:gd name="connsiteX53" fmla="*/ 145874 w 152630"/>
                <a:gd name="connsiteY53" fmla="*/ 921 h 142188"/>
                <a:gd name="connsiteX54" fmla="*/ 138273 w 152630"/>
                <a:gd name="connsiteY54" fmla="*/ 62649 h 142188"/>
                <a:gd name="connsiteX55" fmla="*/ 122764 w 152630"/>
                <a:gd name="connsiteY55" fmla="*/ 67332 h 142188"/>
                <a:gd name="connsiteX56" fmla="*/ 108714 w 152630"/>
                <a:gd name="connsiteY56" fmla="*/ 66871 h 142188"/>
                <a:gd name="connsiteX57" fmla="*/ 105797 w 152630"/>
                <a:gd name="connsiteY57" fmla="*/ 57351 h 142188"/>
                <a:gd name="connsiteX58" fmla="*/ 125144 w 152630"/>
                <a:gd name="connsiteY58" fmla="*/ 57966 h 142188"/>
                <a:gd name="connsiteX59" fmla="*/ 129367 w 152630"/>
                <a:gd name="connsiteY59" fmla="*/ 56353 h 142188"/>
                <a:gd name="connsiteX60" fmla="*/ 135048 w 152630"/>
                <a:gd name="connsiteY60" fmla="*/ 9750 h 142188"/>
                <a:gd name="connsiteX61" fmla="*/ 105797 w 152630"/>
                <a:gd name="connsiteY61" fmla="*/ 9750 h 142188"/>
                <a:gd name="connsiteX62" fmla="*/ 94818 w 152630"/>
                <a:gd name="connsiteY62" fmla="*/ 127371 h 142188"/>
                <a:gd name="connsiteX63" fmla="*/ 100116 w 152630"/>
                <a:gd name="connsiteY63" fmla="*/ 131747 h 142188"/>
                <a:gd name="connsiteX64" fmla="*/ 115931 w 152630"/>
                <a:gd name="connsiteY64" fmla="*/ 131747 h 142188"/>
                <a:gd name="connsiteX65" fmla="*/ 121229 w 152630"/>
                <a:gd name="connsiteY65" fmla="*/ 113551 h 142188"/>
                <a:gd name="connsiteX66" fmla="*/ 130442 w 152630"/>
                <a:gd name="connsiteY66" fmla="*/ 117621 h 142188"/>
                <a:gd name="connsiteX67" fmla="*/ 116929 w 152630"/>
                <a:gd name="connsiteY67" fmla="*/ 141498 h 142188"/>
                <a:gd name="connsiteX68" fmla="*/ 98810 w 152630"/>
                <a:gd name="connsiteY68" fmla="*/ 141498 h 142188"/>
                <a:gd name="connsiteX69" fmla="*/ 84607 w 152630"/>
                <a:gd name="connsiteY69" fmla="*/ 127448 h 142188"/>
                <a:gd name="connsiteX70" fmla="*/ 84607 w 152630"/>
                <a:gd name="connsiteY70" fmla="*/ 88753 h 142188"/>
                <a:gd name="connsiteX71" fmla="*/ 97812 w 152630"/>
                <a:gd name="connsiteY71" fmla="*/ 89751 h 142188"/>
                <a:gd name="connsiteX72" fmla="*/ 94741 w 152630"/>
                <a:gd name="connsiteY72" fmla="*/ 91824 h 142188"/>
                <a:gd name="connsiteX73" fmla="*/ 94741 w 152630"/>
                <a:gd name="connsiteY73" fmla="*/ 127371 h 142188"/>
                <a:gd name="connsiteX74" fmla="*/ 115164 w 152630"/>
                <a:gd name="connsiteY74" fmla="*/ 94664 h 142188"/>
                <a:gd name="connsiteX75" fmla="*/ 86450 w 152630"/>
                <a:gd name="connsiteY75" fmla="*/ 71785 h 142188"/>
                <a:gd name="connsiteX76" fmla="*/ 93359 w 152630"/>
                <a:gd name="connsiteY76" fmla="*/ 65490 h 142188"/>
                <a:gd name="connsiteX77" fmla="*/ 122381 w 152630"/>
                <a:gd name="connsiteY77" fmla="*/ 87755 h 142188"/>
                <a:gd name="connsiteX78" fmla="*/ 115164 w 152630"/>
                <a:gd name="connsiteY78" fmla="*/ 94664 h 142188"/>
                <a:gd name="connsiteX79" fmla="*/ 142726 w 152630"/>
                <a:gd name="connsiteY79" fmla="*/ 133973 h 142188"/>
                <a:gd name="connsiteX80" fmla="*/ 124838 w 152630"/>
                <a:gd name="connsiteY80" fmla="*/ 94818 h 142188"/>
                <a:gd name="connsiteX81" fmla="*/ 133743 w 152630"/>
                <a:gd name="connsiteY81" fmla="*/ 91286 h 142188"/>
                <a:gd name="connsiteX82" fmla="*/ 152630 w 152630"/>
                <a:gd name="connsiteY82" fmla="*/ 129981 h 142188"/>
                <a:gd name="connsiteX83" fmla="*/ 142726 w 152630"/>
                <a:gd name="connsiteY83" fmla="*/ 133973 h 1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2630" h="142188">
                  <a:moveTo>
                    <a:pt x="58043" y="21497"/>
                  </a:moveTo>
                  <a:lnTo>
                    <a:pt x="58043" y="30557"/>
                  </a:lnTo>
                  <a:lnTo>
                    <a:pt x="0" y="30557"/>
                  </a:lnTo>
                  <a:lnTo>
                    <a:pt x="0" y="21497"/>
                  </a:lnTo>
                  <a:lnTo>
                    <a:pt x="58043" y="21497"/>
                  </a:lnTo>
                  <a:close/>
                  <a:moveTo>
                    <a:pt x="53513" y="87217"/>
                  </a:moveTo>
                  <a:lnTo>
                    <a:pt x="53513" y="134588"/>
                  </a:lnTo>
                  <a:lnTo>
                    <a:pt x="16430" y="134588"/>
                  </a:lnTo>
                  <a:lnTo>
                    <a:pt x="16430" y="142189"/>
                  </a:lnTo>
                  <a:lnTo>
                    <a:pt x="7063" y="142189"/>
                  </a:lnTo>
                  <a:lnTo>
                    <a:pt x="7063" y="87217"/>
                  </a:lnTo>
                  <a:lnTo>
                    <a:pt x="53513" y="87217"/>
                  </a:lnTo>
                  <a:close/>
                  <a:moveTo>
                    <a:pt x="53359" y="43378"/>
                  </a:moveTo>
                  <a:lnTo>
                    <a:pt x="53359" y="52207"/>
                  </a:lnTo>
                  <a:lnTo>
                    <a:pt x="7294" y="52207"/>
                  </a:lnTo>
                  <a:lnTo>
                    <a:pt x="7294" y="43378"/>
                  </a:lnTo>
                  <a:lnTo>
                    <a:pt x="53359" y="43378"/>
                  </a:lnTo>
                  <a:close/>
                  <a:moveTo>
                    <a:pt x="7294" y="74165"/>
                  </a:moveTo>
                  <a:lnTo>
                    <a:pt x="7294" y="65336"/>
                  </a:lnTo>
                  <a:lnTo>
                    <a:pt x="53359" y="65336"/>
                  </a:lnTo>
                  <a:lnTo>
                    <a:pt x="53359" y="74165"/>
                  </a:lnTo>
                  <a:lnTo>
                    <a:pt x="7294" y="74165"/>
                  </a:lnTo>
                  <a:close/>
                  <a:moveTo>
                    <a:pt x="52745" y="0"/>
                  </a:moveTo>
                  <a:lnTo>
                    <a:pt x="52745" y="8829"/>
                  </a:lnTo>
                  <a:lnTo>
                    <a:pt x="8061" y="8829"/>
                  </a:lnTo>
                  <a:lnTo>
                    <a:pt x="8061" y="0"/>
                  </a:lnTo>
                  <a:lnTo>
                    <a:pt x="52745" y="0"/>
                  </a:lnTo>
                  <a:close/>
                  <a:moveTo>
                    <a:pt x="44069" y="96430"/>
                  </a:moveTo>
                  <a:lnTo>
                    <a:pt x="16507" y="96430"/>
                  </a:lnTo>
                  <a:lnTo>
                    <a:pt x="16507" y="125451"/>
                  </a:lnTo>
                  <a:lnTo>
                    <a:pt x="44069" y="125451"/>
                  </a:lnTo>
                  <a:lnTo>
                    <a:pt x="44069" y="96430"/>
                  </a:lnTo>
                  <a:close/>
                  <a:moveTo>
                    <a:pt x="77543" y="95970"/>
                  </a:moveTo>
                  <a:cubicBezTo>
                    <a:pt x="75624" y="110019"/>
                    <a:pt x="72093" y="125298"/>
                    <a:pt x="63340" y="134358"/>
                  </a:cubicBezTo>
                  <a:lnTo>
                    <a:pt x="55125" y="128906"/>
                  </a:lnTo>
                  <a:cubicBezTo>
                    <a:pt x="63033" y="120999"/>
                    <a:pt x="66872" y="106795"/>
                    <a:pt x="68484" y="93590"/>
                  </a:cubicBezTo>
                  <a:lnTo>
                    <a:pt x="77543" y="95970"/>
                  </a:lnTo>
                  <a:close/>
                  <a:moveTo>
                    <a:pt x="105797" y="9904"/>
                  </a:moveTo>
                  <a:cubicBezTo>
                    <a:pt x="104492" y="16814"/>
                    <a:pt x="102880" y="24261"/>
                    <a:pt x="100499" y="31478"/>
                  </a:cubicBezTo>
                  <a:cubicBezTo>
                    <a:pt x="108254" y="35317"/>
                    <a:pt x="115317" y="39386"/>
                    <a:pt x="120308" y="42917"/>
                  </a:cubicBezTo>
                  <a:lnTo>
                    <a:pt x="114857" y="51439"/>
                  </a:lnTo>
                  <a:cubicBezTo>
                    <a:pt x="110327" y="48062"/>
                    <a:pt x="103877" y="44223"/>
                    <a:pt x="96814" y="40307"/>
                  </a:cubicBezTo>
                  <a:cubicBezTo>
                    <a:pt x="90979" y="52591"/>
                    <a:pt x="81997" y="63647"/>
                    <a:pt x="66795" y="71248"/>
                  </a:cubicBezTo>
                  <a:cubicBezTo>
                    <a:pt x="65490" y="69021"/>
                    <a:pt x="62265" y="65259"/>
                    <a:pt x="60039" y="63493"/>
                  </a:cubicBezTo>
                  <a:cubicBezTo>
                    <a:pt x="73935" y="56891"/>
                    <a:pt x="82457" y="46910"/>
                    <a:pt x="87908" y="35777"/>
                  </a:cubicBezTo>
                  <a:cubicBezTo>
                    <a:pt x="80615" y="32245"/>
                    <a:pt x="73091" y="29021"/>
                    <a:pt x="66181" y="26564"/>
                  </a:cubicBezTo>
                  <a:lnTo>
                    <a:pt x="71478" y="18810"/>
                  </a:lnTo>
                  <a:cubicBezTo>
                    <a:pt x="77928" y="21037"/>
                    <a:pt x="84683" y="23800"/>
                    <a:pt x="91440" y="26872"/>
                  </a:cubicBezTo>
                  <a:cubicBezTo>
                    <a:pt x="93359" y="21267"/>
                    <a:pt x="94665" y="15432"/>
                    <a:pt x="95663" y="9827"/>
                  </a:cubicBezTo>
                  <a:lnTo>
                    <a:pt x="67486" y="9827"/>
                  </a:lnTo>
                  <a:lnTo>
                    <a:pt x="67486" y="461"/>
                  </a:lnTo>
                  <a:lnTo>
                    <a:pt x="135356" y="461"/>
                  </a:lnTo>
                  <a:lnTo>
                    <a:pt x="140039" y="307"/>
                  </a:lnTo>
                  <a:lnTo>
                    <a:pt x="145874" y="921"/>
                  </a:lnTo>
                  <a:cubicBezTo>
                    <a:pt x="144876" y="7217"/>
                    <a:pt x="144876" y="55278"/>
                    <a:pt x="138273" y="62649"/>
                  </a:cubicBezTo>
                  <a:cubicBezTo>
                    <a:pt x="134435" y="67332"/>
                    <a:pt x="130365" y="67332"/>
                    <a:pt x="122764" y="67332"/>
                  </a:cubicBezTo>
                  <a:cubicBezTo>
                    <a:pt x="118696" y="67332"/>
                    <a:pt x="113705" y="67179"/>
                    <a:pt x="108714" y="66871"/>
                  </a:cubicBezTo>
                  <a:cubicBezTo>
                    <a:pt x="108561" y="63954"/>
                    <a:pt x="107563" y="59962"/>
                    <a:pt x="105797" y="57351"/>
                  </a:cubicBezTo>
                  <a:cubicBezTo>
                    <a:pt x="114319" y="57966"/>
                    <a:pt x="117851" y="57966"/>
                    <a:pt x="125144" y="57966"/>
                  </a:cubicBezTo>
                  <a:cubicBezTo>
                    <a:pt x="127064" y="57966"/>
                    <a:pt x="128216" y="57659"/>
                    <a:pt x="129367" y="56353"/>
                  </a:cubicBezTo>
                  <a:cubicBezTo>
                    <a:pt x="132131" y="53129"/>
                    <a:pt x="133743" y="41382"/>
                    <a:pt x="135048" y="9750"/>
                  </a:cubicBezTo>
                  <a:lnTo>
                    <a:pt x="105797" y="9750"/>
                  </a:lnTo>
                  <a:close/>
                  <a:moveTo>
                    <a:pt x="94818" y="127371"/>
                  </a:moveTo>
                  <a:cubicBezTo>
                    <a:pt x="94818" y="131056"/>
                    <a:pt x="95432" y="131747"/>
                    <a:pt x="100116" y="131747"/>
                  </a:cubicBezTo>
                  <a:lnTo>
                    <a:pt x="115931" y="131747"/>
                  </a:lnTo>
                  <a:cubicBezTo>
                    <a:pt x="120154" y="131747"/>
                    <a:pt x="120922" y="129674"/>
                    <a:pt x="121229" y="113551"/>
                  </a:cubicBezTo>
                  <a:cubicBezTo>
                    <a:pt x="123456" y="115164"/>
                    <a:pt x="127678" y="116776"/>
                    <a:pt x="130442" y="117621"/>
                  </a:cubicBezTo>
                  <a:cubicBezTo>
                    <a:pt x="129444" y="136815"/>
                    <a:pt x="126603" y="141498"/>
                    <a:pt x="116929" y="141498"/>
                  </a:cubicBezTo>
                  <a:lnTo>
                    <a:pt x="98810" y="141498"/>
                  </a:lnTo>
                  <a:cubicBezTo>
                    <a:pt x="87371" y="141498"/>
                    <a:pt x="84607" y="138427"/>
                    <a:pt x="84607" y="127448"/>
                  </a:cubicBezTo>
                  <a:lnTo>
                    <a:pt x="84607" y="88753"/>
                  </a:lnTo>
                  <a:lnTo>
                    <a:pt x="97812" y="89751"/>
                  </a:lnTo>
                  <a:cubicBezTo>
                    <a:pt x="97659" y="90749"/>
                    <a:pt x="96660" y="91517"/>
                    <a:pt x="94741" y="91824"/>
                  </a:cubicBezTo>
                  <a:lnTo>
                    <a:pt x="94741" y="127371"/>
                  </a:lnTo>
                  <a:close/>
                  <a:moveTo>
                    <a:pt x="115164" y="94664"/>
                  </a:moveTo>
                  <a:cubicBezTo>
                    <a:pt x="109329" y="87755"/>
                    <a:pt x="97122" y="78081"/>
                    <a:pt x="86450" y="71785"/>
                  </a:cubicBezTo>
                  <a:lnTo>
                    <a:pt x="93359" y="65490"/>
                  </a:lnTo>
                  <a:cubicBezTo>
                    <a:pt x="103877" y="71632"/>
                    <a:pt x="116392" y="80845"/>
                    <a:pt x="122381" y="87755"/>
                  </a:cubicBezTo>
                  <a:lnTo>
                    <a:pt x="115164" y="94664"/>
                  </a:lnTo>
                  <a:close/>
                  <a:moveTo>
                    <a:pt x="142726" y="133973"/>
                  </a:moveTo>
                  <a:cubicBezTo>
                    <a:pt x="140653" y="122995"/>
                    <a:pt x="133360" y="106718"/>
                    <a:pt x="124838" y="94818"/>
                  </a:cubicBezTo>
                  <a:lnTo>
                    <a:pt x="133743" y="91286"/>
                  </a:lnTo>
                  <a:cubicBezTo>
                    <a:pt x="142573" y="103033"/>
                    <a:pt x="150020" y="119003"/>
                    <a:pt x="152630" y="129981"/>
                  </a:cubicBezTo>
                  <a:lnTo>
                    <a:pt x="142726" y="13397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6630768C-830E-4996-BCEF-1445F10A9E26}"/>
                </a:ext>
              </a:extLst>
            </p:cNvPr>
            <p:cNvSpPr/>
            <p:nvPr/>
          </p:nvSpPr>
          <p:spPr>
            <a:xfrm>
              <a:off x="6576846" y="4321135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7 w 128215"/>
                <a:gd name="connsiteY5" fmla="*/ 86526 h 133897"/>
                <a:gd name="connsiteX6" fmla="*/ 19040 w 128215"/>
                <a:gd name="connsiteY6" fmla="*/ 119233 h 133897"/>
                <a:gd name="connsiteX7" fmla="*/ 17735 w 128215"/>
                <a:gd name="connsiteY7" fmla="*/ 126833 h 133897"/>
                <a:gd name="connsiteX8" fmla="*/ 18503 w 128215"/>
                <a:gd name="connsiteY8" fmla="*/ 131824 h 133897"/>
                <a:gd name="connsiteX9" fmla="*/ 7063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1 h 133897"/>
                <a:gd name="connsiteX14" fmla="*/ 110404 w 128215"/>
                <a:gd name="connsiteY14" fmla="*/ 121152 h 133897"/>
                <a:gd name="connsiteX15" fmla="*/ 80384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8 h 133897"/>
                <a:gd name="connsiteX18" fmla="*/ 77006 w 128215"/>
                <a:gd name="connsiteY18" fmla="*/ 66027 h 133897"/>
                <a:gd name="connsiteX19" fmla="*/ 63263 w 128215"/>
                <a:gd name="connsiteY19" fmla="*/ 91363 h 133897"/>
                <a:gd name="connsiteX20" fmla="*/ 107409 w 128215"/>
                <a:gd name="connsiteY20" fmla="*/ 110096 h 133897"/>
                <a:gd name="connsiteX21" fmla="*/ 128216 w 128215"/>
                <a:gd name="connsiteY21" fmla="*/ 109329 h 133897"/>
                <a:gd name="connsiteX22" fmla="*/ 128139 w 128215"/>
                <a:gd name="connsiteY22" fmla="*/ 120691 h 133897"/>
                <a:gd name="connsiteX23" fmla="*/ 53436 w 128215"/>
                <a:gd name="connsiteY23" fmla="*/ 22188 h 133897"/>
                <a:gd name="connsiteX24" fmla="*/ 123686 w 128215"/>
                <a:gd name="connsiteY24" fmla="*/ 16046 h 133897"/>
                <a:gd name="connsiteX25" fmla="*/ 124684 w 128215"/>
                <a:gd name="connsiteY25" fmla="*/ 27332 h 133897"/>
                <a:gd name="connsiteX26" fmla="*/ 53743 w 128215"/>
                <a:gd name="connsiteY26" fmla="*/ 33320 h 133897"/>
                <a:gd name="connsiteX27" fmla="*/ 53436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6"/>
                    <a:pt x="23340" y="5604"/>
                    <a:pt x="20115" y="5451"/>
                  </a:cubicBezTo>
                  <a:cubicBezTo>
                    <a:pt x="14511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7" y="86526"/>
                  </a:lnTo>
                  <a:cubicBezTo>
                    <a:pt x="26104" y="102803"/>
                    <a:pt x="21267" y="112016"/>
                    <a:pt x="19040" y="119233"/>
                  </a:cubicBezTo>
                  <a:cubicBezTo>
                    <a:pt x="18196" y="121997"/>
                    <a:pt x="17735" y="124530"/>
                    <a:pt x="17735" y="126833"/>
                  </a:cubicBezTo>
                  <a:cubicBezTo>
                    <a:pt x="17735" y="128600"/>
                    <a:pt x="18042" y="130211"/>
                    <a:pt x="18503" y="131824"/>
                  </a:cubicBezTo>
                  <a:lnTo>
                    <a:pt x="7063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1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1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8" y="120538"/>
                    <a:pt x="80384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3"/>
                    <a:pt x="66488" y="61498"/>
                  </a:cubicBezTo>
                  <a:lnTo>
                    <a:pt x="77006" y="66027"/>
                  </a:lnTo>
                  <a:cubicBezTo>
                    <a:pt x="68945" y="74396"/>
                    <a:pt x="63263" y="82150"/>
                    <a:pt x="63263" y="91363"/>
                  </a:cubicBezTo>
                  <a:cubicBezTo>
                    <a:pt x="63263" y="110096"/>
                    <a:pt x="90672" y="110096"/>
                    <a:pt x="107409" y="110096"/>
                  </a:cubicBezTo>
                  <a:cubicBezTo>
                    <a:pt x="114166" y="110096"/>
                    <a:pt x="121459" y="109789"/>
                    <a:pt x="128216" y="109329"/>
                  </a:cubicBezTo>
                  <a:lnTo>
                    <a:pt x="128139" y="120691"/>
                  </a:lnTo>
                  <a:close/>
                  <a:moveTo>
                    <a:pt x="53436" y="22188"/>
                  </a:moveTo>
                  <a:cubicBezTo>
                    <a:pt x="74242" y="21728"/>
                    <a:pt x="102265" y="19731"/>
                    <a:pt x="123686" y="16046"/>
                  </a:cubicBezTo>
                  <a:lnTo>
                    <a:pt x="124684" y="27332"/>
                  </a:lnTo>
                  <a:cubicBezTo>
                    <a:pt x="104722" y="30710"/>
                    <a:pt x="72323" y="32783"/>
                    <a:pt x="53743" y="33320"/>
                  </a:cubicBezTo>
                  <a:lnTo>
                    <a:pt x="53436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A37EE4D7-5D55-40FC-8714-F71A6A2E121A}"/>
                </a:ext>
              </a:extLst>
            </p:cNvPr>
            <p:cNvSpPr/>
            <p:nvPr/>
          </p:nvSpPr>
          <p:spPr>
            <a:xfrm>
              <a:off x="6721722" y="4313226"/>
              <a:ext cx="153474" cy="149175"/>
            </a:xfrm>
            <a:custGeom>
              <a:avLst/>
              <a:gdLst>
                <a:gd name="connsiteX0" fmla="*/ 25336 w 153474"/>
                <a:gd name="connsiteY0" fmla="*/ 55739 h 149175"/>
                <a:gd name="connsiteX1" fmla="*/ 5681 w 153474"/>
                <a:gd name="connsiteY1" fmla="*/ 82688 h 149175"/>
                <a:gd name="connsiteX2" fmla="*/ 0 w 153474"/>
                <a:gd name="connsiteY2" fmla="*/ 72553 h 149175"/>
                <a:gd name="connsiteX3" fmla="*/ 40307 w 153474"/>
                <a:gd name="connsiteY3" fmla="*/ 0 h 149175"/>
                <a:gd name="connsiteX4" fmla="*/ 53206 w 153474"/>
                <a:gd name="connsiteY4" fmla="*/ 4376 h 149175"/>
                <a:gd name="connsiteX5" fmla="*/ 49520 w 153474"/>
                <a:gd name="connsiteY5" fmla="*/ 5835 h 149175"/>
                <a:gd name="connsiteX6" fmla="*/ 34703 w 153474"/>
                <a:gd name="connsiteY6" fmla="*/ 39233 h 149175"/>
                <a:gd name="connsiteX7" fmla="*/ 39079 w 153474"/>
                <a:gd name="connsiteY7" fmla="*/ 40384 h 149175"/>
                <a:gd name="connsiteX8" fmla="*/ 35854 w 153474"/>
                <a:gd name="connsiteY8" fmla="*/ 42304 h 149175"/>
                <a:gd name="connsiteX9" fmla="*/ 35854 w 153474"/>
                <a:gd name="connsiteY9" fmla="*/ 149175 h 149175"/>
                <a:gd name="connsiteX10" fmla="*/ 25336 w 153474"/>
                <a:gd name="connsiteY10" fmla="*/ 149175 h 149175"/>
                <a:gd name="connsiteX11" fmla="*/ 25336 w 153474"/>
                <a:gd name="connsiteY11" fmla="*/ 55739 h 149175"/>
                <a:gd name="connsiteX12" fmla="*/ 153475 w 153474"/>
                <a:gd name="connsiteY12" fmla="*/ 92208 h 149175"/>
                <a:gd name="connsiteX13" fmla="*/ 153475 w 153474"/>
                <a:gd name="connsiteY13" fmla="*/ 102342 h 149175"/>
                <a:gd name="connsiteX14" fmla="*/ 103801 w 153474"/>
                <a:gd name="connsiteY14" fmla="*/ 102342 h 149175"/>
                <a:gd name="connsiteX15" fmla="*/ 103801 w 153474"/>
                <a:gd name="connsiteY15" fmla="*/ 148792 h 149175"/>
                <a:gd name="connsiteX16" fmla="*/ 92975 w 153474"/>
                <a:gd name="connsiteY16" fmla="*/ 148792 h 149175"/>
                <a:gd name="connsiteX17" fmla="*/ 92975 w 153474"/>
                <a:gd name="connsiteY17" fmla="*/ 102342 h 149175"/>
                <a:gd name="connsiteX18" fmla="*/ 44914 w 153474"/>
                <a:gd name="connsiteY18" fmla="*/ 102342 h 149175"/>
                <a:gd name="connsiteX19" fmla="*/ 44914 w 153474"/>
                <a:gd name="connsiteY19" fmla="*/ 92208 h 149175"/>
                <a:gd name="connsiteX20" fmla="*/ 92975 w 153474"/>
                <a:gd name="connsiteY20" fmla="*/ 92208 h 149175"/>
                <a:gd name="connsiteX21" fmla="*/ 92975 w 153474"/>
                <a:gd name="connsiteY21" fmla="*/ 61881 h 149175"/>
                <a:gd name="connsiteX22" fmla="*/ 51670 w 153474"/>
                <a:gd name="connsiteY22" fmla="*/ 61881 h 149175"/>
                <a:gd name="connsiteX23" fmla="*/ 51670 w 153474"/>
                <a:gd name="connsiteY23" fmla="*/ 51747 h 149175"/>
                <a:gd name="connsiteX24" fmla="*/ 92975 w 153474"/>
                <a:gd name="connsiteY24" fmla="*/ 51747 h 149175"/>
                <a:gd name="connsiteX25" fmla="*/ 92975 w 153474"/>
                <a:gd name="connsiteY25" fmla="*/ 614 h 149175"/>
                <a:gd name="connsiteX26" fmla="*/ 107026 w 153474"/>
                <a:gd name="connsiteY26" fmla="*/ 1612 h 149175"/>
                <a:gd name="connsiteX27" fmla="*/ 103801 w 153474"/>
                <a:gd name="connsiteY27" fmla="*/ 3839 h 149175"/>
                <a:gd name="connsiteX28" fmla="*/ 103801 w 153474"/>
                <a:gd name="connsiteY28" fmla="*/ 51747 h 149175"/>
                <a:gd name="connsiteX29" fmla="*/ 146872 w 153474"/>
                <a:gd name="connsiteY29" fmla="*/ 51747 h 149175"/>
                <a:gd name="connsiteX30" fmla="*/ 146872 w 153474"/>
                <a:gd name="connsiteY30" fmla="*/ 61881 h 149175"/>
                <a:gd name="connsiteX31" fmla="*/ 103801 w 153474"/>
                <a:gd name="connsiteY31" fmla="*/ 61881 h 149175"/>
                <a:gd name="connsiteX32" fmla="*/ 103801 w 153474"/>
                <a:gd name="connsiteY32" fmla="*/ 92208 h 149175"/>
                <a:gd name="connsiteX33" fmla="*/ 153475 w 153474"/>
                <a:gd name="connsiteY33" fmla="*/ 92208 h 149175"/>
                <a:gd name="connsiteX34" fmla="*/ 63878 w 153474"/>
                <a:gd name="connsiteY34" fmla="*/ 7371 h 149175"/>
                <a:gd name="connsiteX35" fmla="*/ 79386 w 153474"/>
                <a:gd name="connsiteY35" fmla="*/ 41843 h 149175"/>
                <a:gd name="connsiteX36" fmla="*/ 69559 w 153474"/>
                <a:gd name="connsiteY36" fmla="*/ 46219 h 149175"/>
                <a:gd name="connsiteX37" fmla="*/ 54741 w 153474"/>
                <a:gd name="connsiteY37" fmla="*/ 11056 h 149175"/>
                <a:gd name="connsiteX38" fmla="*/ 63878 w 153474"/>
                <a:gd name="connsiteY38" fmla="*/ 7371 h 149175"/>
                <a:gd name="connsiteX39" fmla="*/ 116776 w 153474"/>
                <a:gd name="connsiteY39" fmla="*/ 42380 h 149175"/>
                <a:gd name="connsiteX40" fmla="*/ 133667 w 153474"/>
                <a:gd name="connsiteY40" fmla="*/ 6142 h 149175"/>
                <a:gd name="connsiteX41" fmla="*/ 146412 w 153474"/>
                <a:gd name="connsiteY41" fmla="*/ 11593 h 149175"/>
                <a:gd name="connsiteX42" fmla="*/ 142880 w 153474"/>
                <a:gd name="connsiteY42" fmla="*/ 12898 h 149175"/>
                <a:gd name="connsiteX43" fmla="*/ 125144 w 153474"/>
                <a:gd name="connsiteY43" fmla="*/ 46449 h 149175"/>
                <a:gd name="connsiteX44" fmla="*/ 116776 w 153474"/>
                <a:gd name="connsiteY44" fmla="*/ 42380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3474" h="149175">
                  <a:moveTo>
                    <a:pt x="25336" y="55739"/>
                  </a:moveTo>
                  <a:cubicBezTo>
                    <a:pt x="19194" y="65874"/>
                    <a:pt x="12438" y="74933"/>
                    <a:pt x="5681" y="82688"/>
                  </a:cubicBezTo>
                  <a:cubicBezTo>
                    <a:pt x="4530" y="80077"/>
                    <a:pt x="1843" y="75087"/>
                    <a:pt x="0" y="72553"/>
                  </a:cubicBezTo>
                  <a:cubicBezTo>
                    <a:pt x="15509" y="55816"/>
                    <a:pt x="30941" y="27870"/>
                    <a:pt x="40307" y="0"/>
                  </a:cubicBezTo>
                  <a:lnTo>
                    <a:pt x="53206" y="4376"/>
                  </a:lnTo>
                  <a:cubicBezTo>
                    <a:pt x="52591" y="5528"/>
                    <a:pt x="51440" y="5989"/>
                    <a:pt x="49520" y="5835"/>
                  </a:cubicBezTo>
                  <a:cubicBezTo>
                    <a:pt x="45298" y="17121"/>
                    <a:pt x="40307" y="28407"/>
                    <a:pt x="34703" y="39233"/>
                  </a:cubicBezTo>
                  <a:lnTo>
                    <a:pt x="39079" y="40384"/>
                  </a:lnTo>
                  <a:cubicBezTo>
                    <a:pt x="38772" y="41382"/>
                    <a:pt x="37927" y="42150"/>
                    <a:pt x="35854" y="42304"/>
                  </a:cubicBezTo>
                  <a:lnTo>
                    <a:pt x="35854" y="149175"/>
                  </a:lnTo>
                  <a:lnTo>
                    <a:pt x="25336" y="149175"/>
                  </a:lnTo>
                  <a:lnTo>
                    <a:pt x="25336" y="55739"/>
                  </a:lnTo>
                  <a:close/>
                  <a:moveTo>
                    <a:pt x="153475" y="92208"/>
                  </a:moveTo>
                  <a:lnTo>
                    <a:pt x="153475" y="102342"/>
                  </a:lnTo>
                  <a:lnTo>
                    <a:pt x="103801" y="102342"/>
                  </a:lnTo>
                  <a:lnTo>
                    <a:pt x="103801" y="148792"/>
                  </a:lnTo>
                  <a:lnTo>
                    <a:pt x="92975" y="148792"/>
                  </a:lnTo>
                  <a:lnTo>
                    <a:pt x="92975" y="102342"/>
                  </a:lnTo>
                  <a:lnTo>
                    <a:pt x="44914" y="102342"/>
                  </a:lnTo>
                  <a:lnTo>
                    <a:pt x="44914" y="92208"/>
                  </a:lnTo>
                  <a:lnTo>
                    <a:pt x="92975" y="92208"/>
                  </a:lnTo>
                  <a:lnTo>
                    <a:pt x="92975" y="61881"/>
                  </a:lnTo>
                  <a:lnTo>
                    <a:pt x="51670" y="61881"/>
                  </a:lnTo>
                  <a:lnTo>
                    <a:pt x="51670" y="51747"/>
                  </a:lnTo>
                  <a:lnTo>
                    <a:pt x="92975" y="51747"/>
                  </a:lnTo>
                  <a:lnTo>
                    <a:pt x="92975" y="614"/>
                  </a:lnTo>
                  <a:lnTo>
                    <a:pt x="107026" y="1612"/>
                  </a:lnTo>
                  <a:cubicBezTo>
                    <a:pt x="106872" y="2764"/>
                    <a:pt x="106027" y="3532"/>
                    <a:pt x="103801" y="3839"/>
                  </a:cubicBezTo>
                  <a:lnTo>
                    <a:pt x="103801" y="51747"/>
                  </a:lnTo>
                  <a:lnTo>
                    <a:pt x="146872" y="51747"/>
                  </a:lnTo>
                  <a:lnTo>
                    <a:pt x="146872" y="61881"/>
                  </a:lnTo>
                  <a:lnTo>
                    <a:pt x="103801" y="61881"/>
                  </a:lnTo>
                  <a:lnTo>
                    <a:pt x="103801" y="92208"/>
                  </a:lnTo>
                  <a:lnTo>
                    <a:pt x="153475" y="92208"/>
                  </a:lnTo>
                  <a:close/>
                  <a:moveTo>
                    <a:pt x="63878" y="7371"/>
                  </a:moveTo>
                  <a:cubicBezTo>
                    <a:pt x="70326" y="18350"/>
                    <a:pt x="76930" y="32860"/>
                    <a:pt x="79386" y="41843"/>
                  </a:cubicBezTo>
                  <a:lnTo>
                    <a:pt x="69559" y="46219"/>
                  </a:lnTo>
                  <a:cubicBezTo>
                    <a:pt x="67333" y="37006"/>
                    <a:pt x="61037" y="22035"/>
                    <a:pt x="54741" y="11056"/>
                  </a:cubicBezTo>
                  <a:lnTo>
                    <a:pt x="63878" y="7371"/>
                  </a:lnTo>
                  <a:close/>
                  <a:moveTo>
                    <a:pt x="116776" y="42380"/>
                  </a:moveTo>
                  <a:cubicBezTo>
                    <a:pt x="122458" y="32860"/>
                    <a:pt x="129828" y="17044"/>
                    <a:pt x="133667" y="6142"/>
                  </a:cubicBezTo>
                  <a:lnTo>
                    <a:pt x="146412" y="11593"/>
                  </a:lnTo>
                  <a:cubicBezTo>
                    <a:pt x="145951" y="12591"/>
                    <a:pt x="144646" y="12898"/>
                    <a:pt x="142880" y="12898"/>
                  </a:cubicBezTo>
                  <a:cubicBezTo>
                    <a:pt x="138503" y="22880"/>
                    <a:pt x="131133" y="37237"/>
                    <a:pt x="125144" y="46449"/>
                  </a:cubicBezTo>
                  <a:lnTo>
                    <a:pt x="116776" y="4238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B2DF5594-B574-4CCD-A610-6066678E62E1}"/>
                </a:ext>
              </a:extLst>
            </p:cNvPr>
            <p:cNvSpPr/>
            <p:nvPr/>
          </p:nvSpPr>
          <p:spPr>
            <a:xfrm>
              <a:off x="6892318" y="4315607"/>
              <a:ext cx="105106" cy="143877"/>
            </a:xfrm>
            <a:custGeom>
              <a:avLst/>
              <a:gdLst>
                <a:gd name="connsiteX0" fmla="*/ 0 w 105106"/>
                <a:gd name="connsiteY0" fmla="*/ 55816 h 143877"/>
                <a:gd name="connsiteX1" fmla="*/ 66718 w 105106"/>
                <a:gd name="connsiteY1" fmla="*/ 42611 h 143877"/>
                <a:gd name="connsiteX2" fmla="*/ 105106 w 105106"/>
                <a:gd name="connsiteY2" fmla="*/ 79386 h 143877"/>
                <a:gd name="connsiteX3" fmla="*/ 105106 w 105106"/>
                <a:gd name="connsiteY3" fmla="*/ 80691 h 143877"/>
                <a:gd name="connsiteX4" fmla="*/ 35471 w 105106"/>
                <a:gd name="connsiteY4" fmla="*/ 143878 h 143877"/>
                <a:gd name="connsiteX5" fmla="*/ 28177 w 105106"/>
                <a:gd name="connsiteY5" fmla="*/ 134051 h 143877"/>
                <a:gd name="connsiteX6" fmla="*/ 92822 w 105106"/>
                <a:gd name="connsiteY6" fmla="*/ 80385 h 143877"/>
                <a:gd name="connsiteX7" fmla="*/ 66258 w 105106"/>
                <a:gd name="connsiteY7" fmla="*/ 53820 h 143877"/>
                <a:gd name="connsiteX8" fmla="*/ 7908 w 105106"/>
                <a:gd name="connsiteY8" fmla="*/ 66565 h 143877"/>
                <a:gd name="connsiteX9" fmla="*/ 4837 w 105106"/>
                <a:gd name="connsiteY9" fmla="*/ 70250 h 143877"/>
                <a:gd name="connsiteX10" fmla="*/ 0 w 105106"/>
                <a:gd name="connsiteY10" fmla="*/ 55816 h 143877"/>
                <a:gd name="connsiteX11" fmla="*/ 22572 w 105106"/>
                <a:gd name="connsiteY11" fmla="*/ 0 h 143877"/>
                <a:gd name="connsiteX12" fmla="*/ 87371 w 105106"/>
                <a:gd name="connsiteY12" fmla="*/ 12591 h 143877"/>
                <a:gd name="connsiteX13" fmla="*/ 83993 w 105106"/>
                <a:gd name="connsiteY13" fmla="*/ 23878 h 143877"/>
                <a:gd name="connsiteX14" fmla="*/ 19808 w 105106"/>
                <a:gd name="connsiteY14" fmla="*/ 10979 h 143877"/>
                <a:gd name="connsiteX15" fmla="*/ 22572 w 105106"/>
                <a:gd name="connsiteY15" fmla="*/ 0 h 14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106" h="143877">
                  <a:moveTo>
                    <a:pt x="0" y="55816"/>
                  </a:moveTo>
                  <a:cubicBezTo>
                    <a:pt x="24185" y="49214"/>
                    <a:pt x="54665" y="42611"/>
                    <a:pt x="66718" y="42611"/>
                  </a:cubicBezTo>
                  <a:cubicBezTo>
                    <a:pt x="90903" y="42611"/>
                    <a:pt x="105106" y="55509"/>
                    <a:pt x="105106" y="79386"/>
                  </a:cubicBezTo>
                  <a:lnTo>
                    <a:pt x="105106" y="80691"/>
                  </a:lnTo>
                  <a:cubicBezTo>
                    <a:pt x="104799" y="110020"/>
                    <a:pt x="81766" y="131440"/>
                    <a:pt x="35471" y="143878"/>
                  </a:cubicBezTo>
                  <a:cubicBezTo>
                    <a:pt x="34012" y="141114"/>
                    <a:pt x="30634" y="136815"/>
                    <a:pt x="28177" y="134051"/>
                  </a:cubicBezTo>
                  <a:cubicBezTo>
                    <a:pt x="69482" y="124223"/>
                    <a:pt x="92822" y="104876"/>
                    <a:pt x="92822" y="80385"/>
                  </a:cubicBezTo>
                  <a:cubicBezTo>
                    <a:pt x="92822" y="64876"/>
                    <a:pt x="85375" y="53820"/>
                    <a:pt x="66258" y="53820"/>
                  </a:cubicBezTo>
                  <a:cubicBezTo>
                    <a:pt x="53359" y="53820"/>
                    <a:pt x="27716" y="59655"/>
                    <a:pt x="7908" y="66565"/>
                  </a:cubicBezTo>
                  <a:cubicBezTo>
                    <a:pt x="8062" y="67870"/>
                    <a:pt x="6449" y="69482"/>
                    <a:pt x="4837" y="70250"/>
                  </a:cubicBezTo>
                  <a:lnTo>
                    <a:pt x="0" y="55816"/>
                  </a:lnTo>
                  <a:close/>
                  <a:moveTo>
                    <a:pt x="22572" y="0"/>
                  </a:moveTo>
                  <a:cubicBezTo>
                    <a:pt x="44684" y="1919"/>
                    <a:pt x="70096" y="6603"/>
                    <a:pt x="87371" y="12591"/>
                  </a:cubicBezTo>
                  <a:lnTo>
                    <a:pt x="83993" y="23878"/>
                  </a:lnTo>
                  <a:cubicBezTo>
                    <a:pt x="66872" y="18043"/>
                    <a:pt x="40768" y="12745"/>
                    <a:pt x="19808" y="10979"/>
                  </a:cubicBezTo>
                  <a:lnTo>
                    <a:pt x="2257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2B451276-3C4D-4D01-8BAC-B2094054B2A1}"/>
                </a:ext>
              </a:extLst>
            </p:cNvPr>
            <p:cNvSpPr/>
            <p:nvPr/>
          </p:nvSpPr>
          <p:spPr>
            <a:xfrm>
              <a:off x="7020150" y="4315376"/>
              <a:ext cx="147179" cy="146456"/>
            </a:xfrm>
            <a:custGeom>
              <a:avLst/>
              <a:gdLst>
                <a:gd name="connsiteX0" fmla="*/ 147179 w 147179"/>
                <a:gd name="connsiteY0" fmla="*/ 84683 h 146456"/>
                <a:gd name="connsiteX1" fmla="*/ 147179 w 147179"/>
                <a:gd name="connsiteY1" fmla="*/ 95355 h 146456"/>
                <a:gd name="connsiteX2" fmla="*/ 79002 w 147179"/>
                <a:gd name="connsiteY2" fmla="*/ 95355 h 146456"/>
                <a:gd name="connsiteX3" fmla="*/ 79002 w 147179"/>
                <a:gd name="connsiteY3" fmla="*/ 131286 h 146456"/>
                <a:gd name="connsiteX4" fmla="*/ 70788 w 147179"/>
                <a:gd name="connsiteY4" fmla="*/ 144492 h 146456"/>
                <a:gd name="connsiteX5" fmla="*/ 36929 w 147179"/>
                <a:gd name="connsiteY5" fmla="*/ 146412 h 146456"/>
                <a:gd name="connsiteX6" fmla="*/ 32246 w 147179"/>
                <a:gd name="connsiteY6" fmla="*/ 135586 h 146456"/>
                <a:gd name="connsiteX7" fmla="*/ 53052 w 147179"/>
                <a:gd name="connsiteY7" fmla="*/ 135893 h 146456"/>
                <a:gd name="connsiteX8" fmla="*/ 67870 w 147179"/>
                <a:gd name="connsiteY8" fmla="*/ 131210 h 146456"/>
                <a:gd name="connsiteX9" fmla="*/ 67870 w 147179"/>
                <a:gd name="connsiteY9" fmla="*/ 95279 h 146456"/>
                <a:gd name="connsiteX10" fmla="*/ 0 w 147179"/>
                <a:gd name="connsiteY10" fmla="*/ 95279 h 146456"/>
                <a:gd name="connsiteX11" fmla="*/ 0 w 147179"/>
                <a:gd name="connsiteY11" fmla="*/ 84607 h 146456"/>
                <a:gd name="connsiteX12" fmla="*/ 67870 w 147179"/>
                <a:gd name="connsiteY12" fmla="*/ 84607 h 146456"/>
                <a:gd name="connsiteX13" fmla="*/ 67870 w 147179"/>
                <a:gd name="connsiteY13" fmla="*/ 57351 h 146456"/>
                <a:gd name="connsiteX14" fmla="*/ 10826 w 147179"/>
                <a:gd name="connsiteY14" fmla="*/ 57351 h 146456"/>
                <a:gd name="connsiteX15" fmla="*/ 10826 w 147179"/>
                <a:gd name="connsiteY15" fmla="*/ 47064 h 146456"/>
                <a:gd name="connsiteX16" fmla="*/ 67870 w 147179"/>
                <a:gd name="connsiteY16" fmla="*/ 47064 h 146456"/>
                <a:gd name="connsiteX17" fmla="*/ 67870 w 147179"/>
                <a:gd name="connsiteY17" fmla="*/ 20960 h 146456"/>
                <a:gd name="connsiteX18" fmla="*/ 14203 w 147179"/>
                <a:gd name="connsiteY18" fmla="*/ 25643 h 146456"/>
                <a:gd name="connsiteX19" fmla="*/ 11286 w 147179"/>
                <a:gd name="connsiteY19" fmla="*/ 16276 h 146456"/>
                <a:gd name="connsiteX20" fmla="*/ 121076 w 147179"/>
                <a:gd name="connsiteY20" fmla="*/ 0 h 146456"/>
                <a:gd name="connsiteX21" fmla="*/ 130442 w 147179"/>
                <a:gd name="connsiteY21" fmla="*/ 9213 h 146456"/>
                <a:gd name="connsiteX22" fmla="*/ 128523 w 147179"/>
                <a:gd name="connsiteY22" fmla="*/ 9674 h 146456"/>
                <a:gd name="connsiteX23" fmla="*/ 127064 w 147179"/>
                <a:gd name="connsiteY23" fmla="*/ 9520 h 146456"/>
                <a:gd name="connsiteX24" fmla="*/ 82227 w 147179"/>
                <a:gd name="connsiteY24" fmla="*/ 19040 h 146456"/>
                <a:gd name="connsiteX25" fmla="*/ 79002 w 147179"/>
                <a:gd name="connsiteY25" fmla="*/ 20960 h 146456"/>
                <a:gd name="connsiteX26" fmla="*/ 79002 w 147179"/>
                <a:gd name="connsiteY26" fmla="*/ 47064 h 146456"/>
                <a:gd name="connsiteX27" fmla="*/ 138043 w 147179"/>
                <a:gd name="connsiteY27" fmla="*/ 47064 h 146456"/>
                <a:gd name="connsiteX28" fmla="*/ 138043 w 147179"/>
                <a:gd name="connsiteY28" fmla="*/ 57351 h 146456"/>
                <a:gd name="connsiteX29" fmla="*/ 79002 w 147179"/>
                <a:gd name="connsiteY29" fmla="*/ 57351 h 146456"/>
                <a:gd name="connsiteX30" fmla="*/ 79002 w 147179"/>
                <a:gd name="connsiteY30" fmla="*/ 84607 h 146456"/>
                <a:gd name="connsiteX31" fmla="*/ 147179 w 147179"/>
                <a:gd name="connsiteY31" fmla="*/ 84607 h 1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179" h="146456">
                  <a:moveTo>
                    <a:pt x="147179" y="84683"/>
                  </a:moveTo>
                  <a:lnTo>
                    <a:pt x="147179" y="95355"/>
                  </a:lnTo>
                  <a:lnTo>
                    <a:pt x="79002" y="95355"/>
                  </a:lnTo>
                  <a:lnTo>
                    <a:pt x="79002" y="131286"/>
                  </a:lnTo>
                  <a:cubicBezTo>
                    <a:pt x="79002" y="139502"/>
                    <a:pt x="76622" y="142726"/>
                    <a:pt x="70788" y="144492"/>
                  </a:cubicBezTo>
                  <a:cubicBezTo>
                    <a:pt x="64799" y="146412"/>
                    <a:pt x="54357" y="146565"/>
                    <a:pt x="36929" y="146412"/>
                  </a:cubicBezTo>
                  <a:cubicBezTo>
                    <a:pt x="36162" y="143340"/>
                    <a:pt x="34012" y="138657"/>
                    <a:pt x="32246" y="135586"/>
                  </a:cubicBezTo>
                  <a:cubicBezTo>
                    <a:pt x="40000" y="135893"/>
                    <a:pt x="47371" y="135893"/>
                    <a:pt x="53052" y="135893"/>
                  </a:cubicBezTo>
                  <a:cubicBezTo>
                    <a:pt x="66718" y="135893"/>
                    <a:pt x="67870" y="135893"/>
                    <a:pt x="67870" y="131210"/>
                  </a:cubicBezTo>
                  <a:lnTo>
                    <a:pt x="67870" y="95279"/>
                  </a:lnTo>
                  <a:lnTo>
                    <a:pt x="0" y="95279"/>
                  </a:lnTo>
                  <a:lnTo>
                    <a:pt x="0" y="84607"/>
                  </a:lnTo>
                  <a:lnTo>
                    <a:pt x="67870" y="84607"/>
                  </a:lnTo>
                  <a:lnTo>
                    <a:pt x="67870" y="57351"/>
                  </a:lnTo>
                  <a:lnTo>
                    <a:pt x="10826" y="57351"/>
                  </a:lnTo>
                  <a:lnTo>
                    <a:pt x="10826" y="47064"/>
                  </a:lnTo>
                  <a:lnTo>
                    <a:pt x="67870" y="47064"/>
                  </a:lnTo>
                  <a:lnTo>
                    <a:pt x="67870" y="20960"/>
                  </a:lnTo>
                  <a:cubicBezTo>
                    <a:pt x="50135" y="23033"/>
                    <a:pt x="31402" y="24645"/>
                    <a:pt x="14203" y="25643"/>
                  </a:cubicBezTo>
                  <a:cubicBezTo>
                    <a:pt x="13896" y="22879"/>
                    <a:pt x="12591" y="18733"/>
                    <a:pt x="11286" y="16276"/>
                  </a:cubicBezTo>
                  <a:cubicBezTo>
                    <a:pt x="50288" y="13666"/>
                    <a:pt x="97198" y="8522"/>
                    <a:pt x="121076" y="0"/>
                  </a:cubicBezTo>
                  <a:lnTo>
                    <a:pt x="130442" y="9213"/>
                  </a:lnTo>
                  <a:cubicBezTo>
                    <a:pt x="129981" y="9520"/>
                    <a:pt x="129444" y="9674"/>
                    <a:pt x="128523" y="9674"/>
                  </a:cubicBezTo>
                  <a:cubicBezTo>
                    <a:pt x="128216" y="9674"/>
                    <a:pt x="127755" y="9674"/>
                    <a:pt x="127064" y="9520"/>
                  </a:cubicBezTo>
                  <a:cubicBezTo>
                    <a:pt x="115471" y="13359"/>
                    <a:pt x="99655" y="16430"/>
                    <a:pt x="82227" y="19040"/>
                  </a:cubicBezTo>
                  <a:cubicBezTo>
                    <a:pt x="81920" y="20192"/>
                    <a:pt x="81075" y="20653"/>
                    <a:pt x="79002" y="20960"/>
                  </a:cubicBezTo>
                  <a:lnTo>
                    <a:pt x="79002" y="47064"/>
                  </a:lnTo>
                  <a:lnTo>
                    <a:pt x="138043" y="47064"/>
                  </a:lnTo>
                  <a:lnTo>
                    <a:pt x="138043" y="57351"/>
                  </a:lnTo>
                  <a:lnTo>
                    <a:pt x="79002" y="57351"/>
                  </a:lnTo>
                  <a:lnTo>
                    <a:pt x="79002" y="84607"/>
                  </a:lnTo>
                  <a:lnTo>
                    <a:pt x="147179" y="8460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BCFD6563-83B1-43F2-A251-D164B889E550}"/>
                </a:ext>
              </a:extLst>
            </p:cNvPr>
            <p:cNvSpPr/>
            <p:nvPr/>
          </p:nvSpPr>
          <p:spPr>
            <a:xfrm>
              <a:off x="7178615" y="4311921"/>
              <a:ext cx="149866" cy="149943"/>
            </a:xfrm>
            <a:custGeom>
              <a:avLst/>
              <a:gdLst>
                <a:gd name="connsiteX0" fmla="*/ 23723 w 149866"/>
                <a:gd name="connsiteY0" fmla="*/ 76085 h 149943"/>
                <a:gd name="connsiteX1" fmla="*/ 5988 w 149866"/>
                <a:gd name="connsiteY1" fmla="*/ 96430 h 149943"/>
                <a:gd name="connsiteX2" fmla="*/ 0 w 149866"/>
                <a:gd name="connsiteY2" fmla="*/ 87217 h 149943"/>
                <a:gd name="connsiteX3" fmla="*/ 37850 w 149866"/>
                <a:gd name="connsiteY3" fmla="*/ 35624 h 149943"/>
                <a:gd name="connsiteX4" fmla="*/ 49981 w 149866"/>
                <a:gd name="connsiteY4" fmla="*/ 40307 h 149943"/>
                <a:gd name="connsiteX5" fmla="*/ 46296 w 149866"/>
                <a:gd name="connsiteY5" fmla="*/ 41766 h 149943"/>
                <a:gd name="connsiteX6" fmla="*/ 34012 w 149866"/>
                <a:gd name="connsiteY6" fmla="*/ 61728 h 149943"/>
                <a:gd name="connsiteX7" fmla="*/ 37083 w 149866"/>
                <a:gd name="connsiteY7" fmla="*/ 62726 h 149943"/>
                <a:gd name="connsiteX8" fmla="*/ 33858 w 149866"/>
                <a:gd name="connsiteY8" fmla="*/ 64645 h 149943"/>
                <a:gd name="connsiteX9" fmla="*/ 33858 w 149866"/>
                <a:gd name="connsiteY9" fmla="*/ 149943 h 149943"/>
                <a:gd name="connsiteX10" fmla="*/ 23723 w 149866"/>
                <a:gd name="connsiteY10" fmla="*/ 149943 h 149943"/>
                <a:gd name="connsiteX11" fmla="*/ 23723 w 149866"/>
                <a:gd name="connsiteY11" fmla="*/ 76085 h 149943"/>
                <a:gd name="connsiteX12" fmla="*/ 46833 w 149866"/>
                <a:gd name="connsiteY12" fmla="*/ 4991 h 149943"/>
                <a:gd name="connsiteX13" fmla="*/ 43302 w 149866"/>
                <a:gd name="connsiteY13" fmla="*/ 6296 h 149943"/>
                <a:gd name="connsiteX14" fmla="*/ 6679 w 149866"/>
                <a:gd name="connsiteY14" fmla="*/ 42534 h 149943"/>
                <a:gd name="connsiteX15" fmla="*/ 537 w 149866"/>
                <a:gd name="connsiteY15" fmla="*/ 34626 h 149943"/>
                <a:gd name="connsiteX16" fmla="*/ 34856 w 149866"/>
                <a:gd name="connsiteY16" fmla="*/ 154 h 149943"/>
                <a:gd name="connsiteX17" fmla="*/ 46833 w 149866"/>
                <a:gd name="connsiteY17" fmla="*/ 4991 h 149943"/>
                <a:gd name="connsiteX18" fmla="*/ 103417 w 149866"/>
                <a:gd name="connsiteY18" fmla="*/ 53359 h 149943"/>
                <a:gd name="connsiteX19" fmla="*/ 149867 w 149866"/>
                <a:gd name="connsiteY19" fmla="*/ 53359 h 149943"/>
                <a:gd name="connsiteX20" fmla="*/ 149867 w 149866"/>
                <a:gd name="connsiteY20" fmla="*/ 63340 h 149943"/>
                <a:gd name="connsiteX21" fmla="*/ 47831 w 149866"/>
                <a:gd name="connsiteY21" fmla="*/ 63340 h 149943"/>
                <a:gd name="connsiteX22" fmla="*/ 47831 w 149866"/>
                <a:gd name="connsiteY22" fmla="*/ 53359 h 149943"/>
                <a:gd name="connsiteX23" fmla="*/ 92822 w 149866"/>
                <a:gd name="connsiteY23" fmla="*/ 53359 h 149943"/>
                <a:gd name="connsiteX24" fmla="*/ 92822 w 149866"/>
                <a:gd name="connsiteY24" fmla="*/ 30327 h 149943"/>
                <a:gd name="connsiteX25" fmla="*/ 56430 w 149866"/>
                <a:gd name="connsiteY25" fmla="*/ 30327 h 149943"/>
                <a:gd name="connsiteX26" fmla="*/ 56430 w 149866"/>
                <a:gd name="connsiteY26" fmla="*/ 20653 h 149943"/>
                <a:gd name="connsiteX27" fmla="*/ 92822 w 149866"/>
                <a:gd name="connsiteY27" fmla="*/ 20653 h 149943"/>
                <a:gd name="connsiteX28" fmla="*/ 92822 w 149866"/>
                <a:gd name="connsiteY28" fmla="*/ 0 h 149943"/>
                <a:gd name="connsiteX29" fmla="*/ 106718 w 149866"/>
                <a:gd name="connsiteY29" fmla="*/ 998 h 149943"/>
                <a:gd name="connsiteX30" fmla="*/ 103494 w 149866"/>
                <a:gd name="connsiteY30" fmla="*/ 3071 h 149943"/>
                <a:gd name="connsiteX31" fmla="*/ 103494 w 149866"/>
                <a:gd name="connsiteY31" fmla="*/ 20653 h 149943"/>
                <a:gd name="connsiteX32" fmla="*/ 141728 w 149866"/>
                <a:gd name="connsiteY32" fmla="*/ 20653 h 149943"/>
                <a:gd name="connsiteX33" fmla="*/ 141728 w 149866"/>
                <a:gd name="connsiteY33" fmla="*/ 30327 h 149943"/>
                <a:gd name="connsiteX34" fmla="*/ 103494 w 149866"/>
                <a:gd name="connsiteY34" fmla="*/ 30327 h 149943"/>
                <a:gd name="connsiteX35" fmla="*/ 103494 w 149866"/>
                <a:gd name="connsiteY35" fmla="*/ 53359 h 149943"/>
                <a:gd name="connsiteX36" fmla="*/ 127601 w 149866"/>
                <a:gd name="connsiteY36" fmla="*/ 67179 h 149943"/>
                <a:gd name="connsiteX37" fmla="*/ 124377 w 149866"/>
                <a:gd name="connsiteY37" fmla="*/ 69252 h 149943"/>
                <a:gd name="connsiteX38" fmla="*/ 124377 w 149866"/>
                <a:gd name="connsiteY38" fmla="*/ 84914 h 149943"/>
                <a:gd name="connsiteX39" fmla="*/ 148715 w 149866"/>
                <a:gd name="connsiteY39" fmla="*/ 84914 h 149943"/>
                <a:gd name="connsiteX40" fmla="*/ 148715 w 149866"/>
                <a:gd name="connsiteY40" fmla="*/ 94895 h 149943"/>
                <a:gd name="connsiteX41" fmla="*/ 124377 w 149866"/>
                <a:gd name="connsiteY41" fmla="*/ 94895 h 149943"/>
                <a:gd name="connsiteX42" fmla="*/ 124377 w 149866"/>
                <a:gd name="connsiteY42" fmla="*/ 136968 h 149943"/>
                <a:gd name="connsiteX43" fmla="*/ 92745 w 149866"/>
                <a:gd name="connsiteY43" fmla="*/ 149867 h 149943"/>
                <a:gd name="connsiteX44" fmla="*/ 89213 w 149866"/>
                <a:gd name="connsiteY44" fmla="*/ 139732 h 149943"/>
                <a:gd name="connsiteX45" fmla="*/ 104338 w 149866"/>
                <a:gd name="connsiteY45" fmla="*/ 140039 h 149943"/>
                <a:gd name="connsiteX46" fmla="*/ 113705 w 149866"/>
                <a:gd name="connsiteY46" fmla="*/ 136815 h 149943"/>
                <a:gd name="connsiteX47" fmla="*/ 113705 w 149866"/>
                <a:gd name="connsiteY47" fmla="*/ 94895 h 149943"/>
                <a:gd name="connsiteX48" fmla="*/ 48062 w 149866"/>
                <a:gd name="connsiteY48" fmla="*/ 94895 h 149943"/>
                <a:gd name="connsiteX49" fmla="*/ 48062 w 149866"/>
                <a:gd name="connsiteY49" fmla="*/ 84914 h 149943"/>
                <a:gd name="connsiteX50" fmla="*/ 113705 w 149866"/>
                <a:gd name="connsiteY50" fmla="*/ 84914 h 149943"/>
                <a:gd name="connsiteX51" fmla="*/ 113705 w 149866"/>
                <a:gd name="connsiteY51" fmla="*/ 66334 h 149943"/>
                <a:gd name="connsiteX52" fmla="*/ 127601 w 149866"/>
                <a:gd name="connsiteY52" fmla="*/ 67179 h 149943"/>
                <a:gd name="connsiteX53" fmla="*/ 80845 w 149866"/>
                <a:gd name="connsiteY53" fmla="*/ 132131 h 149943"/>
                <a:gd name="connsiteX54" fmla="*/ 61498 w 149866"/>
                <a:gd name="connsiteY54" fmla="*/ 105029 h 149943"/>
                <a:gd name="connsiteX55" fmla="*/ 69866 w 149866"/>
                <a:gd name="connsiteY55" fmla="*/ 100346 h 149943"/>
                <a:gd name="connsiteX56" fmla="*/ 89828 w 149866"/>
                <a:gd name="connsiteY56" fmla="*/ 126757 h 149943"/>
                <a:gd name="connsiteX57" fmla="*/ 80845 w 149866"/>
                <a:gd name="connsiteY57" fmla="*/ 132131 h 1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9866" h="149943">
                  <a:moveTo>
                    <a:pt x="23723" y="76085"/>
                  </a:moveTo>
                  <a:cubicBezTo>
                    <a:pt x="17889" y="83686"/>
                    <a:pt x="11823" y="90595"/>
                    <a:pt x="5988" y="96430"/>
                  </a:cubicBezTo>
                  <a:cubicBezTo>
                    <a:pt x="4837" y="94204"/>
                    <a:pt x="1766" y="89520"/>
                    <a:pt x="0" y="87217"/>
                  </a:cubicBezTo>
                  <a:cubicBezTo>
                    <a:pt x="12898" y="74933"/>
                    <a:pt x="28177" y="54818"/>
                    <a:pt x="37850" y="35624"/>
                  </a:cubicBezTo>
                  <a:lnTo>
                    <a:pt x="49981" y="40307"/>
                  </a:lnTo>
                  <a:cubicBezTo>
                    <a:pt x="49367" y="41612"/>
                    <a:pt x="47754" y="41920"/>
                    <a:pt x="46296" y="41766"/>
                  </a:cubicBezTo>
                  <a:cubicBezTo>
                    <a:pt x="42764" y="48369"/>
                    <a:pt x="38542" y="55125"/>
                    <a:pt x="34012" y="61728"/>
                  </a:cubicBezTo>
                  <a:lnTo>
                    <a:pt x="37083" y="62726"/>
                  </a:lnTo>
                  <a:cubicBezTo>
                    <a:pt x="36775" y="63724"/>
                    <a:pt x="35777" y="64492"/>
                    <a:pt x="33858" y="64645"/>
                  </a:cubicBezTo>
                  <a:lnTo>
                    <a:pt x="33858" y="149943"/>
                  </a:lnTo>
                  <a:lnTo>
                    <a:pt x="23723" y="149943"/>
                  </a:lnTo>
                  <a:lnTo>
                    <a:pt x="23723" y="76085"/>
                  </a:lnTo>
                  <a:close/>
                  <a:moveTo>
                    <a:pt x="46833" y="4991"/>
                  </a:moveTo>
                  <a:cubicBezTo>
                    <a:pt x="46219" y="6449"/>
                    <a:pt x="44607" y="6449"/>
                    <a:pt x="43302" y="6296"/>
                  </a:cubicBezTo>
                  <a:cubicBezTo>
                    <a:pt x="34626" y="17428"/>
                    <a:pt x="19271" y="32399"/>
                    <a:pt x="6679" y="42534"/>
                  </a:cubicBezTo>
                  <a:cubicBezTo>
                    <a:pt x="5374" y="40461"/>
                    <a:pt x="2457" y="36545"/>
                    <a:pt x="537" y="34626"/>
                  </a:cubicBezTo>
                  <a:cubicBezTo>
                    <a:pt x="12438" y="25566"/>
                    <a:pt x="27102" y="11440"/>
                    <a:pt x="34856" y="154"/>
                  </a:cubicBezTo>
                  <a:lnTo>
                    <a:pt x="46833" y="4991"/>
                  </a:lnTo>
                  <a:close/>
                  <a:moveTo>
                    <a:pt x="103417" y="53359"/>
                  </a:moveTo>
                  <a:lnTo>
                    <a:pt x="149867" y="53359"/>
                  </a:lnTo>
                  <a:lnTo>
                    <a:pt x="149867" y="63340"/>
                  </a:lnTo>
                  <a:lnTo>
                    <a:pt x="47831" y="63340"/>
                  </a:lnTo>
                  <a:lnTo>
                    <a:pt x="47831" y="53359"/>
                  </a:lnTo>
                  <a:lnTo>
                    <a:pt x="92822" y="53359"/>
                  </a:lnTo>
                  <a:lnTo>
                    <a:pt x="92822" y="30327"/>
                  </a:lnTo>
                  <a:lnTo>
                    <a:pt x="56430" y="30327"/>
                  </a:lnTo>
                  <a:lnTo>
                    <a:pt x="56430" y="20653"/>
                  </a:lnTo>
                  <a:lnTo>
                    <a:pt x="92822" y="20653"/>
                  </a:lnTo>
                  <a:lnTo>
                    <a:pt x="92822" y="0"/>
                  </a:lnTo>
                  <a:lnTo>
                    <a:pt x="106718" y="998"/>
                  </a:lnTo>
                  <a:cubicBezTo>
                    <a:pt x="106565" y="2150"/>
                    <a:pt x="105567" y="2918"/>
                    <a:pt x="103494" y="3071"/>
                  </a:cubicBezTo>
                  <a:lnTo>
                    <a:pt x="103494" y="20653"/>
                  </a:lnTo>
                  <a:lnTo>
                    <a:pt x="141728" y="20653"/>
                  </a:lnTo>
                  <a:lnTo>
                    <a:pt x="141728" y="30327"/>
                  </a:lnTo>
                  <a:lnTo>
                    <a:pt x="103494" y="30327"/>
                  </a:lnTo>
                  <a:lnTo>
                    <a:pt x="103494" y="53359"/>
                  </a:lnTo>
                  <a:close/>
                  <a:moveTo>
                    <a:pt x="127601" y="67179"/>
                  </a:moveTo>
                  <a:cubicBezTo>
                    <a:pt x="127448" y="68331"/>
                    <a:pt x="126603" y="69098"/>
                    <a:pt x="124377" y="69252"/>
                  </a:cubicBezTo>
                  <a:lnTo>
                    <a:pt x="124377" y="84914"/>
                  </a:lnTo>
                  <a:lnTo>
                    <a:pt x="148715" y="84914"/>
                  </a:lnTo>
                  <a:lnTo>
                    <a:pt x="148715" y="94895"/>
                  </a:lnTo>
                  <a:lnTo>
                    <a:pt x="124377" y="94895"/>
                  </a:lnTo>
                  <a:lnTo>
                    <a:pt x="124377" y="136968"/>
                  </a:lnTo>
                  <a:cubicBezTo>
                    <a:pt x="124377" y="149559"/>
                    <a:pt x="118234" y="149867"/>
                    <a:pt x="92745" y="149867"/>
                  </a:cubicBezTo>
                  <a:cubicBezTo>
                    <a:pt x="92131" y="146949"/>
                    <a:pt x="90672" y="142573"/>
                    <a:pt x="89213" y="139732"/>
                  </a:cubicBezTo>
                  <a:cubicBezTo>
                    <a:pt x="95049" y="139885"/>
                    <a:pt x="100346" y="140039"/>
                    <a:pt x="104338" y="140039"/>
                  </a:cubicBezTo>
                  <a:cubicBezTo>
                    <a:pt x="112861" y="140039"/>
                    <a:pt x="113705" y="140039"/>
                    <a:pt x="113705" y="136815"/>
                  </a:cubicBezTo>
                  <a:lnTo>
                    <a:pt x="113705" y="94895"/>
                  </a:lnTo>
                  <a:lnTo>
                    <a:pt x="48062" y="94895"/>
                  </a:lnTo>
                  <a:lnTo>
                    <a:pt x="48062" y="84914"/>
                  </a:lnTo>
                  <a:lnTo>
                    <a:pt x="113705" y="84914"/>
                  </a:lnTo>
                  <a:lnTo>
                    <a:pt x="113705" y="66334"/>
                  </a:lnTo>
                  <a:lnTo>
                    <a:pt x="127601" y="67179"/>
                  </a:lnTo>
                  <a:close/>
                  <a:moveTo>
                    <a:pt x="80845" y="132131"/>
                  </a:moveTo>
                  <a:cubicBezTo>
                    <a:pt x="77467" y="124530"/>
                    <a:pt x="69252" y="113244"/>
                    <a:pt x="61498" y="105029"/>
                  </a:cubicBezTo>
                  <a:lnTo>
                    <a:pt x="69866" y="100346"/>
                  </a:lnTo>
                  <a:cubicBezTo>
                    <a:pt x="77774" y="108254"/>
                    <a:pt x="86296" y="119233"/>
                    <a:pt x="89828" y="126757"/>
                  </a:cubicBezTo>
                  <a:lnTo>
                    <a:pt x="80845" y="13213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58723BE6-D175-41D0-BAAA-3B451286889B}"/>
                </a:ext>
              </a:extLst>
            </p:cNvPr>
            <p:cNvSpPr/>
            <p:nvPr/>
          </p:nvSpPr>
          <p:spPr>
            <a:xfrm>
              <a:off x="7342301" y="4313687"/>
              <a:ext cx="125912" cy="144645"/>
            </a:xfrm>
            <a:custGeom>
              <a:avLst/>
              <a:gdLst>
                <a:gd name="connsiteX0" fmla="*/ 118388 w 125912"/>
                <a:gd name="connsiteY0" fmla="*/ 30941 h 144645"/>
                <a:gd name="connsiteX1" fmla="*/ 49059 w 125912"/>
                <a:gd name="connsiteY1" fmla="*/ 40307 h 144645"/>
                <a:gd name="connsiteX2" fmla="*/ 41459 w 125912"/>
                <a:gd name="connsiteY2" fmla="*/ 82995 h 144645"/>
                <a:gd name="connsiteX3" fmla="*/ 87217 w 125912"/>
                <a:gd name="connsiteY3" fmla="*/ 65874 h 144645"/>
                <a:gd name="connsiteX4" fmla="*/ 125912 w 125912"/>
                <a:gd name="connsiteY4" fmla="*/ 100500 h 144645"/>
                <a:gd name="connsiteX5" fmla="*/ 41152 w 125912"/>
                <a:gd name="connsiteY5" fmla="*/ 144646 h 144645"/>
                <a:gd name="connsiteX6" fmla="*/ 37927 w 125912"/>
                <a:gd name="connsiteY6" fmla="*/ 133974 h 144645"/>
                <a:gd name="connsiteX7" fmla="*/ 114166 w 125912"/>
                <a:gd name="connsiteY7" fmla="*/ 100730 h 144645"/>
                <a:gd name="connsiteX8" fmla="*/ 85758 w 125912"/>
                <a:gd name="connsiteY8" fmla="*/ 76238 h 144645"/>
                <a:gd name="connsiteX9" fmla="*/ 36085 w 125912"/>
                <a:gd name="connsiteY9" fmla="*/ 100884 h 144645"/>
                <a:gd name="connsiteX10" fmla="*/ 24798 w 125912"/>
                <a:gd name="connsiteY10" fmla="*/ 95586 h 144645"/>
                <a:gd name="connsiteX11" fmla="*/ 37697 w 125912"/>
                <a:gd name="connsiteY11" fmla="*/ 40307 h 144645"/>
                <a:gd name="connsiteX12" fmla="*/ 0 w 125912"/>
                <a:gd name="connsiteY12" fmla="*/ 40307 h 144645"/>
                <a:gd name="connsiteX13" fmla="*/ 0 w 125912"/>
                <a:gd name="connsiteY13" fmla="*/ 29021 h 144645"/>
                <a:gd name="connsiteX14" fmla="*/ 38695 w 125912"/>
                <a:gd name="connsiteY14" fmla="*/ 29175 h 144645"/>
                <a:gd name="connsiteX15" fmla="*/ 39693 w 125912"/>
                <a:gd name="connsiteY15" fmla="*/ 0 h 144645"/>
                <a:gd name="connsiteX16" fmla="*/ 56737 w 125912"/>
                <a:gd name="connsiteY16" fmla="*/ 1612 h 144645"/>
                <a:gd name="connsiteX17" fmla="*/ 51593 w 125912"/>
                <a:gd name="connsiteY17" fmla="*/ 5144 h 144645"/>
                <a:gd name="connsiteX18" fmla="*/ 50134 w 125912"/>
                <a:gd name="connsiteY18" fmla="*/ 29021 h 144645"/>
                <a:gd name="connsiteX19" fmla="*/ 116238 w 125912"/>
                <a:gd name="connsiteY19" fmla="*/ 19194 h 144645"/>
                <a:gd name="connsiteX20" fmla="*/ 118388 w 125912"/>
                <a:gd name="connsiteY20" fmla="*/ 30941 h 14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912" h="144645">
                  <a:moveTo>
                    <a:pt x="118388" y="30941"/>
                  </a:moveTo>
                  <a:cubicBezTo>
                    <a:pt x="97429" y="36238"/>
                    <a:pt x="68253" y="39617"/>
                    <a:pt x="49059" y="40307"/>
                  </a:cubicBezTo>
                  <a:cubicBezTo>
                    <a:pt x="46987" y="60499"/>
                    <a:pt x="44069" y="77083"/>
                    <a:pt x="41459" y="82995"/>
                  </a:cubicBezTo>
                  <a:cubicBezTo>
                    <a:pt x="54050" y="72860"/>
                    <a:pt x="73551" y="65874"/>
                    <a:pt x="87217" y="65874"/>
                  </a:cubicBezTo>
                  <a:cubicBezTo>
                    <a:pt x="111248" y="65874"/>
                    <a:pt x="125912" y="78772"/>
                    <a:pt x="125912" y="100500"/>
                  </a:cubicBezTo>
                  <a:cubicBezTo>
                    <a:pt x="125912" y="132592"/>
                    <a:pt x="93513" y="143341"/>
                    <a:pt x="41152" y="144646"/>
                  </a:cubicBezTo>
                  <a:cubicBezTo>
                    <a:pt x="40537" y="141575"/>
                    <a:pt x="39386" y="136738"/>
                    <a:pt x="37927" y="133974"/>
                  </a:cubicBezTo>
                  <a:cubicBezTo>
                    <a:pt x="84223" y="132976"/>
                    <a:pt x="114166" y="125068"/>
                    <a:pt x="114166" y="100730"/>
                  </a:cubicBezTo>
                  <a:cubicBezTo>
                    <a:pt x="114166" y="86220"/>
                    <a:pt x="104492" y="76238"/>
                    <a:pt x="85758" y="76238"/>
                  </a:cubicBezTo>
                  <a:cubicBezTo>
                    <a:pt x="71401" y="76238"/>
                    <a:pt x="46756" y="84914"/>
                    <a:pt x="36085" y="100884"/>
                  </a:cubicBezTo>
                  <a:lnTo>
                    <a:pt x="24798" y="95586"/>
                  </a:lnTo>
                  <a:cubicBezTo>
                    <a:pt x="29942" y="89751"/>
                    <a:pt x="35240" y="66718"/>
                    <a:pt x="37697" y="40307"/>
                  </a:cubicBezTo>
                  <a:lnTo>
                    <a:pt x="0" y="40307"/>
                  </a:lnTo>
                  <a:lnTo>
                    <a:pt x="0" y="29021"/>
                  </a:lnTo>
                  <a:cubicBezTo>
                    <a:pt x="6756" y="29175"/>
                    <a:pt x="26564" y="29175"/>
                    <a:pt x="38695" y="29175"/>
                  </a:cubicBezTo>
                  <a:cubicBezTo>
                    <a:pt x="39309" y="19962"/>
                    <a:pt x="39693" y="9674"/>
                    <a:pt x="39693" y="0"/>
                  </a:cubicBezTo>
                  <a:lnTo>
                    <a:pt x="56737" y="1612"/>
                  </a:lnTo>
                  <a:cubicBezTo>
                    <a:pt x="56430" y="4376"/>
                    <a:pt x="54511" y="4837"/>
                    <a:pt x="51593" y="5144"/>
                  </a:cubicBezTo>
                  <a:cubicBezTo>
                    <a:pt x="51286" y="13206"/>
                    <a:pt x="50826" y="21421"/>
                    <a:pt x="50134" y="29021"/>
                  </a:cubicBezTo>
                  <a:cubicBezTo>
                    <a:pt x="67256" y="28561"/>
                    <a:pt x="96891" y="24875"/>
                    <a:pt x="116238" y="19194"/>
                  </a:cubicBezTo>
                  <a:lnTo>
                    <a:pt x="118388" y="3094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3CFEF74F-CB77-445E-A298-4E9DDD710738}"/>
                </a:ext>
              </a:extLst>
            </p:cNvPr>
            <p:cNvSpPr/>
            <p:nvPr/>
          </p:nvSpPr>
          <p:spPr>
            <a:xfrm>
              <a:off x="7495392" y="4312228"/>
              <a:ext cx="143724" cy="149943"/>
            </a:xfrm>
            <a:custGeom>
              <a:avLst/>
              <a:gdLst>
                <a:gd name="connsiteX0" fmla="*/ 45758 w 143724"/>
                <a:gd name="connsiteY0" fmla="*/ 10442 h 149943"/>
                <a:gd name="connsiteX1" fmla="*/ 45758 w 143724"/>
                <a:gd name="connsiteY1" fmla="*/ 117160 h 149943"/>
                <a:gd name="connsiteX2" fmla="*/ 10288 w 143724"/>
                <a:gd name="connsiteY2" fmla="*/ 117160 h 149943"/>
                <a:gd name="connsiteX3" fmla="*/ 10288 w 143724"/>
                <a:gd name="connsiteY3" fmla="*/ 130212 h 149943"/>
                <a:gd name="connsiteX4" fmla="*/ 0 w 143724"/>
                <a:gd name="connsiteY4" fmla="*/ 130212 h 149943"/>
                <a:gd name="connsiteX5" fmla="*/ 0 w 143724"/>
                <a:gd name="connsiteY5" fmla="*/ 10442 h 149943"/>
                <a:gd name="connsiteX6" fmla="*/ 45758 w 143724"/>
                <a:gd name="connsiteY6" fmla="*/ 10442 h 149943"/>
                <a:gd name="connsiteX7" fmla="*/ 35547 w 143724"/>
                <a:gd name="connsiteY7" fmla="*/ 20499 h 149943"/>
                <a:gd name="connsiteX8" fmla="*/ 10211 w 143724"/>
                <a:gd name="connsiteY8" fmla="*/ 20499 h 149943"/>
                <a:gd name="connsiteX9" fmla="*/ 10211 w 143724"/>
                <a:gd name="connsiteY9" fmla="*/ 58350 h 149943"/>
                <a:gd name="connsiteX10" fmla="*/ 35547 w 143724"/>
                <a:gd name="connsiteY10" fmla="*/ 58350 h 149943"/>
                <a:gd name="connsiteX11" fmla="*/ 35547 w 143724"/>
                <a:gd name="connsiteY11" fmla="*/ 20499 h 149943"/>
                <a:gd name="connsiteX12" fmla="*/ 10288 w 143724"/>
                <a:gd name="connsiteY12" fmla="*/ 107179 h 149943"/>
                <a:gd name="connsiteX13" fmla="*/ 35624 w 143724"/>
                <a:gd name="connsiteY13" fmla="*/ 107179 h 149943"/>
                <a:gd name="connsiteX14" fmla="*/ 35624 w 143724"/>
                <a:gd name="connsiteY14" fmla="*/ 68177 h 149943"/>
                <a:gd name="connsiteX15" fmla="*/ 10288 w 143724"/>
                <a:gd name="connsiteY15" fmla="*/ 68177 h 149943"/>
                <a:gd name="connsiteX16" fmla="*/ 10288 w 143724"/>
                <a:gd name="connsiteY16" fmla="*/ 107179 h 149943"/>
                <a:gd name="connsiteX17" fmla="*/ 101344 w 143724"/>
                <a:gd name="connsiteY17" fmla="*/ 51747 h 149943"/>
                <a:gd name="connsiteX18" fmla="*/ 143724 w 143724"/>
                <a:gd name="connsiteY18" fmla="*/ 51747 h 149943"/>
                <a:gd name="connsiteX19" fmla="*/ 143724 w 143724"/>
                <a:gd name="connsiteY19" fmla="*/ 61574 h 149943"/>
                <a:gd name="connsiteX20" fmla="*/ 48599 w 143724"/>
                <a:gd name="connsiteY20" fmla="*/ 61574 h 149943"/>
                <a:gd name="connsiteX21" fmla="*/ 48599 w 143724"/>
                <a:gd name="connsiteY21" fmla="*/ 51747 h 149943"/>
                <a:gd name="connsiteX22" fmla="*/ 90672 w 143724"/>
                <a:gd name="connsiteY22" fmla="*/ 51747 h 149943"/>
                <a:gd name="connsiteX23" fmla="*/ 90672 w 143724"/>
                <a:gd name="connsiteY23" fmla="*/ 29636 h 149943"/>
                <a:gd name="connsiteX24" fmla="*/ 55509 w 143724"/>
                <a:gd name="connsiteY24" fmla="*/ 29636 h 149943"/>
                <a:gd name="connsiteX25" fmla="*/ 55509 w 143724"/>
                <a:gd name="connsiteY25" fmla="*/ 19962 h 149943"/>
                <a:gd name="connsiteX26" fmla="*/ 90672 w 143724"/>
                <a:gd name="connsiteY26" fmla="*/ 19962 h 149943"/>
                <a:gd name="connsiteX27" fmla="*/ 90672 w 143724"/>
                <a:gd name="connsiteY27" fmla="*/ 0 h 149943"/>
                <a:gd name="connsiteX28" fmla="*/ 104569 w 143724"/>
                <a:gd name="connsiteY28" fmla="*/ 768 h 149943"/>
                <a:gd name="connsiteX29" fmla="*/ 101344 w 143724"/>
                <a:gd name="connsiteY29" fmla="*/ 2994 h 149943"/>
                <a:gd name="connsiteX30" fmla="*/ 101344 w 143724"/>
                <a:gd name="connsiteY30" fmla="*/ 19962 h 149943"/>
                <a:gd name="connsiteX31" fmla="*/ 137275 w 143724"/>
                <a:gd name="connsiteY31" fmla="*/ 19962 h 149943"/>
                <a:gd name="connsiteX32" fmla="*/ 137275 w 143724"/>
                <a:gd name="connsiteY32" fmla="*/ 29636 h 149943"/>
                <a:gd name="connsiteX33" fmla="*/ 101344 w 143724"/>
                <a:gd name="connsiteY33" fmla="*/ 29636 h 149943"/>
                <a:gd name="connsiteX34" fmla="*/ 101344 w 143724"/>
                <a:gd name="connsiteY34" fmla="*/ 51747 h 149943"/>
                <a:gd name="connsiteX35" fmla="*/ 126987 w 143724"/>
                <a:gd name="connsiteY35" fmla="*/ 66104 h 149943"/>
                <a:gd name="connsiteX36" fmla="*/ 123916 w 143724"/>
                <a:gd name="connsiteY36" fmla="*/ 68177 h 149943"/>
                <a:gd name="connsiteX37" fmla="*/ 123916 w 143724"/>
                <a:gd name="connsiteY37" fmla="*/ 82073 h 149943"/>
                <a:gd name="connsiteX38" fmla="*/ 143417 w 143724"/>
                <a:gd name="connsiteY38" fmla="*/ 82073 h 149943"/>
                <a:gd name="connsiteX39" fmla="*/ 143417 w 143724"/>
                <a:gd name="connsiteY39" fmla="*/ 91747 h 149943"/>
                <a:gd name="connsiteX40" fmla="*/ 123916 w 143724"/>
                <a:gd name="connsiteY40" fmla="*/ 91747 h 149943"/>
                <a:gd name="connsiteX41" fmla="*/ 123916 w 143724"/>
                <a:gd name="connsiteY41" fmla="*/ 136891 h 149943"/>
                <a:gd name="connsiteX42" fmla="*/ 117467 w 143724"/>
                <a:gd name="connsiteY42" fmla="*/ 148178 h 149943"/>
                <a:gd name="connsiteX43" fmla="*/ 91056 w 143724"/>
                <a:gd name="connsiteY43" fmla="*/ 149943 h 149943"/>
                <a:gd name="connsiteX44" fmla="*/ 87371 w 143724"/>
                <a:gd name="connsiteY44" fmla="*/ 139809 h 149943"/>
                <a:gd name="connsiteX45" fmla="*/ 103494 w 143724"/>
                <a:gd name="connsiteY45" fmla="*/ 140116 h 149943"/>
                <a:gd name="connsiteX46" fmla="*/ 113321 w 143724"/>
                <a:gd name="connsiteY46" fmla="*/ 136738 h 149943"/>
                <a:gd name="connsiteX47" fmla="*/ 113321 w 143724"/>
                <a:gd name="connsiteY47" fmla="*/ 91747 h 149943"/>
                <a:gd name="connsiteX48" fmla="*/ 49367 w 143724"/>
                <a:gd name="connsiteY48" fmla="*/ 91747 h 149943"/>
                <a:gd name="connsiteX49" fmla="*/ 49367 w 143724"/>
                <a:gd name="connsiteY49" fmla="*/ 82073 h 149943"/>
                <a:gd name="connsiteX50" fmla="*/ 113321 w 143724"/>
                <a:gd name="connsiteY50" fmla="*/ 82073 h 149943"/>
                <a:gd name="connsiteX51" fmla="*/ 113321 w 143724"/>
                <a:gd name="connsiteY51" fmla="*/ 65336 h 149943"/>
                <a:gd name="connsiteX52" fmla="*/ 126987 w 143724"/>
                <a:gd name="connsiteY52" fmla="*/ 66104 h 149943"/>
                <a:gd name="connsiteX53" fmla="*/ 80998 w 143724"/>
                <a:gd name="connsiteY53" fmla="*/ 132976 h 149943"/>
                <a:gd name="connsiteX54" fmla="*/ 59885 w 143724"/>
                <a:gd name="connsiteY54" fmla="*/ 103955 h 149943"/>
                <a:gd name="connsiteX55" fmla="*/ 68561 w 143724"/>
                <a:gd name="connsiteY55" fmla="*/ 98810 h 149943"/>
                <a:gd name="connsiteX56" fmla="*/ 90288 w 143724"/>
                <a:gd name="connsiteY56" fmla="*/ 127218 h 149943"/>
                <a:gd name="connsiteX57" fmla="*/ 80998 w 143724"/>
                <a:gd name="connsiteY57" fmla="*/ 132976 h 1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3724" h="149943">
                  <a:moveTo>
                    <a:pt x="45758" y="10442"/>
                  </a:moveTo>
                  <a:lnTo>
                    <a:pt x="45758" y="117160"/>
                  </a:lnTo>
                  <a:lnTo>
                    <a:pt x="10288" y="117160"/>
                  </a:lnTo>
                  <a:lnTo>
                    <a:pt x="10288" y="130212"/>
                  </a:lnTo>
                  <a:lnTo>
                    <a:pt x="0" y="130212"/>
                  </a:lnTo>
                  <a:lnTo>
                    <a:pt x="0" y="10442"/>
                  </a:lnTo>
                  <a:lnTo>
                    <a:pt x="45758" y="10442"/>
                  </a:lnTo>
                  <a:close/>
                  <a:moveTo>
                    <a:pt x="35547" y="20499"/>
                  </a:moveTo>
                  <a:lnTo>
                    <a:pt x="10211" y="20499"/>
                  </a:lnTo>
                  <a:lnTo>
                    <a:pt x="10211" y="58350"/>
                  </a:lnTo>
                  <a:lnTo>
                    <a:pt x="35547" y="58350"/>
                  </a:lnTo>
                  <a:lnTo>
                    <a:pt x="35547" y="20499"/>
                  </a:lnTo>
                  <a:close/>
                  <a:moveTo>
                    <a:pt x="10288" y="107179"/>
                  </a:moveTo>
                  <a:lnTo>
                    <a:pt x="35624" y="107179"/>
                  </a:lnTo>
                  <a:lnTo>
                    <a:pt x="35624" y="68177"/>
                  </a:lnTo>
                  <a:lnTo>
                    <a:pt x="10288" y="68177"/>
                  </a:lnTo>
                  <a:lnTo>
                    <a:pt x="10288" y="107179"/>
                  </a:lnTo>
                  <a:close/>
                  <a:moveTo>
                    <a:pt x="101344" y="51747"/>
                  </a:moveTo>
                  <a:lnTo>
                    <a:pt x="143724" y="51747"/>
                  </a:lnTo>
                  <a:lnTo>
                    <a:pt x="143724" y="61574"/>
                  </a:lnTo>
                  <a:lnTo>
                    <a:pt x="48599" y="61574"/>
                  </a:lnTo>
                  <a:lnTo>
                    <a:pt x="48599" y="51747"/>
                  </a:lnTo>
                  <a:lnTo>
                    <a:pt x="90672" y="51747"/>
                  </a:lnTo>
                  <a:lnTo>
                    <a:pt x="90672" y="29636"/>
                  </a:lnTo>
                  <a:lnTo>
                    <a:pt x="55509" y="29636"/>
                  </a:lnTo>
                  <a:lnTo>
                    <a:pt x="55509" y="19962"/>
                  </a:lnTo>
                  <a:lnTo>
                    <a:pt x="90672" y="19962"/>
                  </a:lnTo>
                  <a:lnTo>
                    <a:pt x="90672" y="0"/>
                  </a:lnTo>
                  <a:lnTo>
                    <a:pt x="104569" y="768"/>
                  </a:lnTo>
                  <a:cubicBezTo>
                    <a:pt x="104415" y="1919"/>
                    <a:pt x="103417" y="2687"/>
                    <a:pt x="101344" y="2994"/>
                  </a:cubicBezTo>
                  <a:lnTo>
                    <a:pt x="101344" y="19962"/>
                  </a:lnTo>
                  <a:lnTo>
                    <a:pt x="137275" y="19962"/>
                  </a:lnTo>
                  <a:lnTo>
                    <a:pt x="137275" y="29636"/>
                  </a:lnTo>
                  <a:lnTo>
                    <a:pt x="101344" y="29636"/>
                  </a:lnTo>
                  <a:lnTo>
                    <a:pt x="101344" y="51747"/>
                  </a:lnTo>
                  <a:close/>
                  <a:moveTo>
                    <a:pt x="126987" y="66104"/>
                  </a:moveTo>
                  <a:cubicBezTo>
                    <a:pt x="126833" y="67256"/>
                    <a:pt x="125989" y="68024"/>
                    <a:pt x="123916" y="68177"/>
                  </a:cubicBezTo>
                  <a:lnTo>
                    <a:pt x="123916" y="82073"/>
                  </a:lnTo>
                  <a:lnTo>
                    <a:pt x="143417" y="82073"/>
                  </a:lnTo>
                  <a:lnTo>
                    <a:pt x="143417" y="91747"/>
                  </a:lnTo>
                  <a:lnTo>
                    <a:pt x="123916" y="91747"/>
                  </a:lnTo>
                  <a:lnTo>
                    <a:pt x="123916" y="136891"/>
                  </a:lnTo>
                  <a:cubicBezTo>
                    <a:pt x="123916" y="143494"/>
                    <a:pt x="122457" y="146565"/>
                    <a:pt x="117467" y="148178"/>
                  </a:cubicBezTo>
                  <a:cubicBezTo>
                    <a:pt x="112630" y="149790"/>
                    <a:pt x="104415" y="149943"/>
                    <a:pt x="91056" y="149943"/>
                  </a:cubicBezTo>
                  <a:cubicBezTo>
                    <a:pt x="90595" y="147026"/>
                    <a:pt x="88983" y="142726"/>
                    <a:pt x="87371" y="139809"/>
                  </a:cubicBezTo>
                  <a:cubicBezTo>
                    <a:pt x="93513" y="139963"/>
                    <a:pt x="99271" y="140116"/>
                    <a:pt x="103494" y="140116"/>
                  </a:cubicBezTo>
                  <a:cubicBezTo>
                    <a:pt x="112553" y="140116"/>
                    <a:pt x="113321" y="140116"/>
                    <a:pt x="113321" y="136738"/>
                  </a:cubicBezTo>
                  <a:lnTo>
                    <a:pt x="113321" y="91747"/>
                  </a:lnTo>
                  <a:lnTo>
                    <a:pt x="49367" y="91747"/>
                  </a:lnTo>
                  <a:lnTo>
                    <a:pt x="49367" y="82073"/>
                  </a:lnTo>
                  <a:lnTo>
                    <a:pt x="113321" y="82073"/>
                  </a:lnTo>
                  <a:lnTo>
                    <a:pt x="113321" y="65336"/>
                  </a:lnTo>
                  <a:lnTo>
                    <a:pt x="126987" y="66104"/>
                  </a:lnTo>
                  <a:close/>
                  <a:moveTo>
                    <a:pt x="80998" y="132976"/>
                  </a:moveTo>
                  <a:cubicBezTo>
                    <a:pt x="77313" y="124914"/>
                    <a:pt x="68253" y="112630"/>
                    <a:pt x="59885" y="103955"/>
                  </a:cubicBezTo>
                  <a:lnTo>
                    <a:pt x="68561" y="98810"/>
                  </a:lnTo>
                  <a:cubicBezTo>
                    <a:pt x="77083" y="107179"/>
                    <a:pt x="86450" y="119156"/>
                    <a:pt x="90288" y="127218"/>
                  </a:cubicBezTo>
                  <a:lnTo>
                    <a:pt x="80998" y="13297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22AEE95A-96D5-47C8-8E3D-26FC72F5D456}"/>
                </a:ext>
              </a:extLst>
            </p:cNvPr>
            <p:cNvSpPr/>
            <p:nvPr/>
          </p:nvSpPr>
          <p:spPr>
            <a:xfrm>
              <a:off x="7658925" y="4319138"/>
              <a:ext cx="134203" cy="142879"/>
            </a:xfrm>
            <a:custGeom>
              <a:avLst/>
              <a:gdLst>
                <a:gd name="connsiteX0" fmla="*/ 58733 w 134203"/>
                <a:gd name="connsiteY0" fmla="*/ 55662 h 142879"/>
                <a:gd name="connsiteX1" fmla="*/ 10672 w 134203"/>
                <a:gd name="connsiteY1" fmla="*/ 55662 h 142879"/>
                <a:gd name="connsiteX2" fmla="*/ 10672 w 134203"/>
                <a:gd name="connsiteY2" fmla="*/ 142880 h 142879"/>
                <a:gd name="connsiteX3" fmla="*/ 0 w 134203"/>
                <a:gd name="connsiteY3" fmla="*/ 142880 h 142879"/>
                <a:gd name="connsiteX4" fmla="*/ 0 w 134203"/>
                <a:gd name="connsiteY4" fmla="*/ 77 h 142879"/>
                <a:gd name="connsiteX5" fmla="*/ 58657 w 134203"/>
                <a:gd name="connsiteY5" fmla="*/ 77 h 142879"/>
                <a:gd name="connsiteX6" fmla="*/ 58657 w 134203"/>
                <a:gd name="connsiteY6" fmla="*/ 55662 h 142879"/>
                <a:gd name="connsiteX7" fmla="*/ 48446 w 134203"/>
                <a:gd name="connsiteY7" fmla="*/ 8599 h 142879"/>
                <a:gd name="connsiteX8" fmla="*/ 10748 w 134203"/>
                <a:gd name="connsiteY8" fmla="*/ 8599 h 142879"/>
                <a:gd name="connsiteX9" fmla="*/ 10748 w 134203"/>
                <a:gd name="connsiteY9" fmla="*/ 23417 h 142879"/>
                <a:gd name="connsiteX10" fmla="*/ 48446 w 134203"/>
                <a:gd name="connsiteY10" fmla="*/ 23417 h 142879"/>
                <a:gd name="connsiteX11" fmla="*/ 48446 w 134203"/>
                <a:gd name="connsiteY11" fmla="*/ 8599 h 142879"/>
                <a:gd name="connsiteX12" fmla="*/ 10672 w 134203"/>
                <a:gd name="connsiteY12" fmla="*/ 47064 h 142879"/>
                <a:gd name="connsiteX13" fmla="*/ 48369 w 134203"/>
                <a:gd name="connsiteY13" fmla="*/ 47064 h 142879"/>
                <a:gd name="connsiteX14" fmla="*/ 48369 w 134203"/>
                <a:gd name="connsiteY14" fmla="*/ 31555 h 142879"/>
                <a:gd name="connsiteX15" fmla="*/ 10672 w 134203"/>
                <a:gd name="connsiteY15" fmla="*/ 31555 h 142879"/>
                <a:gd name="connsiteX16" fmla="*/ 10672 w 134203"/>
                <a:gd name="connsiteY16" fmla="*/ 47064 h 142879"/>
                <a:gd name="connsiteX17" fmla="*/ 96737 w 134203"/>
                <a:gd name="connsiteY17" fmla="*/ 127371 h 142879"/>
                <a:gd name="connsiteX18" fmla="*/ 45989 w 134203"/>
                <a:gd name="connsiteY18" fmla="*/ 127371 h 142879"/>
                <a:gd name="connsiteX19" fmla="*/ 45989 w 134203"/>
                <a:gd name="connsiteY19" fmla="*/ 135893 h 142879"/>
                <a:gd name="connsiteX20" fmla="*/ 36008 w 134203"/>
                <a:gd name="connsiteY20" fmla="*/ 135893 h 142879"/>
                <a:gd name="connsiteX21" fmla="*/ 36008 w 134203"/>
                <a:gd name="connsiteY21" fmla="*/ 68331 h 142879"/>
                <a:gd name="connsiteX22" fmla="*/ 96814 w 134203"/>
                <a:gd name="connsiteY22" fmla="*/ 68331 h 142879"/>
                <a:gd name="connsiteX23" fmla="*/ 96814 w 134203"/>
                <a:gd name="connsiteY23" fmla="*/ 127371 h 142879"/>
                <a:gd name="connsiteX24" fmla="*/ 86450 w 134203"/>
                <a:gd name="connsiteY24" fmla="*/ 77083 h 142879"/>
                <a:gd name="connsiteX25" fmla="*/ 45989 w 134203"/>
                <a:gd name="connsiteY25" fmla="*/ 77083 h 142879"/>
                <a:gd name="connsiteX26" fmla="*/ 45989 w 134203"/>
                <a:gd name="connsiteY26" fmla="*/ 93206 h 142879"/>
                <a:gd name="connsiteX27" fmla="*/ 86450 w 134203"/>
                <a:gd name="connsiteY27" fmla="*/ 93206 h 142879"/>
                <a:gd name="connsiteX28" fmla="*/ 86450 w 134203"/>
                <a:gd name="connsiteY28" fmla="*/ 77083 h 142879"/>
                <a:gd name="connsiteX29" fmla="*/ 45989 w 134203"/>
                <a:gd name="connsiteY29" fmla="*/ 118696 h 142879"/>
                <a:gd name="connsiteX30" fmla="*/ 86450 w 134203"/>
                <a:gd name="connsiteY30" fmla="*/ 118696 h 142879"/>
                <a:gd name="connsiteX31" fmla="*/ 86450 w 134203"/>
                <a:gd name="connsiteY31" fmla="*/ 101728 h 142879"/>
                <a:gd name="connsiteX32" fmla="*/ 45989 w 134203"/>
                <a:gd name="connsiteY32" fmla="*/ 101728 h 142879"/>
                <a:gd name="connsiteX33" fmla="*/ 45989 w 134203"/>
                <a:gd name="connsiteY33" fmla="*/ 118696 h 142879"/>
                <a:gd name="connsiteX34" fmla="*/ 134204 w 134203"/>
                <a:gd name="connsiteY34" fmla="*/ 0 h 142879"/>
                <a:gd name="connsiteX35" fmla="*/ 134204 w 134203"/>
                <a:gd name="connsiteY35" fmla="*/ 127678 h 142879"/>
                <a:gd name="connsiteX36" fmla="*/ 100039 w 134203"/>
                <a:gd name="connsiteY36" fmla="*/ 142650 h 142879"/>
                <a:gd name="connsiteX37" fmla="*/ 96354 w 134203"/>
                <a:gd name="connsiteY37" fmla="*/ 131363 h 142879"/>
                <a:gd name="connsiteX38" fmla="*/ 110711 w 134203"/>
                <a:gd name="connsiteY38" fmla="*/ 131671 h 142879"/>
                <a:gd name="connsiteX39" fmla="*/ 123456 w 134203"/>
                <a:gd name="connsiteY39" fmla="*/ 127601 h 142879"/>
                <a:gd name="connsiteX40" fmla="*/ 123456 w 134203"/>
                <a:gd name="connsiteY40" fmla="*/ 55739 h 142879"/>
                <a:gd name="connsiteX41" fmla="*/ 74165 w 134203"/>
                <a:gd name="connsiteY41" fmla="*/ 55739 h 142879"/>
                <a:gd name="connsiteX42" fmla="*/ 74165 w 134203"/>
                <a:gd name="connsiteY42" fmla="*/ 0 h 142879"/>
                <a:gd name="connsiteX43" fmla="*/ 134204 w 134203"/>
                <a:gd name="connsiteY43" fmla="*/ 0 h 142879"/>
                <a:gd name="connsiteX44" fmla="*/ 123379 w 134203"/>
                <a:gd name="connsiteY44" fmla="*/ 8599 h 142879"/>
                <a:gd name="connsiteX45" fmla="*/ 84530 w 134203"/>
                <a:gd name="connsiteY45" fmla="*/ 8599 h 142879"/>
                <a:gd name="connsiteX46" fmla="*/ 84530 w 134203"/>
                <a:gd name="connsiteY46" fmla="*/ 23417 h 142879"/>
                <a:gd name="connsiteX47" fmla="*/ 123379 w 134203"/>
                <a:gd name="connsiteY47" fmla="*/ 23417 h 142879"/>
                <a:gd name="connsiteX48" fmla="*/ 123379 w 134203"/>
                <a:gd name="connsiteY48" fmla="*/ 8599 h 142879"/>
                <a:gd name="connsiteX49" fmla="*/ 84530 w 134203"/>
                <a:gd name="connsiteY49" fmla="*/ 47294 h 142879"/>
                <a:gd name="connsiteX50" fmla="*/ 123379 w 134203"/>
                <a:gd name="connsiteY50" fmla="*/ 47294 h 142879"/>
                <a:gd name="connsiteX51" fmla="*/ 123379 w 134203"/>
                <a:gd name="connsiteY51" fmla="*/ 31632 h 142879"/>
                <a:gd name="connsiteX52" fmla="*/ 84530 w 134203"/>
                <a:gd name="connsiteY52" fmla="*/ 31632 h 142879"/>
                <a:gd name="connsiteX53" fmla="*/ 84530 w 134203"/>
                <a:gd name="connsiteY53" fmla="*/ 47294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4203" h="142879">
                  <a:moveTo>
                    <a:pt x="58733" y="55662"/>
                  </a:moveTo>
                  <a:lnTo>
                    <a:pt x="10672" y="55662"/>
                  </a:lnTo>
                  <a:lnTo>
                    <a:pt x="10672" y="142880"/>
                  </a:lnTo>
                  <a:lnTo>
                    <a:pt x="0" y="142880"/>
                  </a:lnTo>
                  <a:lnTo>
                    <a:pt x="0" y="77"/>
                  </a:lnTo>
                  <a:lnTo>
                    <a:pt x="58657" y="77"/>
                  </a:lnTo>
                  <a:lnTo>
                    <a:pt x="58657" y="55662"/>
                  </a:lnTo>
                  <a:close/>
                  <a:moveTo>
                    <a:pt x="48446" y="8599"/>
                  </a:moveTo>
                  <a:lnTo>
                    <a:pt x="10748" y="8599"/>
                  </a:lnTo>
                  <a:lnTo>
                    <a:pt x="10748" y="23417"/>
                  </a:lnTo>
                  <a:lnTo>
                    <a:pt x="48446" y="23417"/>
                  </a:lnTo>
                  <a:lnTo>
                    <a:pt x="48446" y="8599"/>
                  </a:lnTo>
                  <a:close/>
                  <a:moveTo>
                    <a:pt x="10672" y="47064"/>
                  </a:moveTo>
                  <a:lnTo>
                    <a:pt x="48369" y="47064"/>
                  </a:lnTo>
                  <a:lnTo>
                    <a:pt x="48369" y="31555"/>
                  </a:lnTo>
                  <a:lnTo>
                    <a:pt x="10672" y="31555"/>
                  </a:lnTo>
                  <a:lnTo>
                    <a:pt x="10672" y="47064"/>
                  </a:lnTo>
                  <a:close/>
                  <a:moveTo>
                    <a:pt x="96737" y="127371"/>
                  </a:moveTo>
                  <a:lnTo>
                    <a:pt x="45989" y="127371"/>
                  </a:lnTo>
                  <a:lnTo>
                    <a:pt x="45989" y="135893"/>
                  </a:lnTo>
                  <a:lnTo>
                    <a:pt x="36008" y="135893"/>
                  </a:lnTo>
                  <a:lnTo>
                    <a:pt x="36008" y="68331"/>
                  </a:lnTo>
                  <a:lnTo>
                    <a:pt x="96814" y="68331"/>
                  </a:lnTo>
                  <a:lnTo>
                    <a:pt x="96814" y="127371"/>
                  </a:lnTo>
                  <a:close/>
                  <a:moveTo>
                    <a:pt x="86450" y="77083"/>
                  </a:moveTo>
                  <a:lnTo>
                    <a:pt x="45989" y="77083"/>
                  </a:lnTo>
                  <a:lnTo>
                    <a:pt x="45989" y="93206"/>
                  </a:lnTo>
                  <a:lnTo>
                    <a:pt x="86450" y="93206"/>
                  </a:lnTo>
                  <a:lnTo>
                    <a:pt x="86450" y="77083"/>
                  </a:lnTo>
                  <a:close/>
                  <a:moveTo>
                    <a:pt x="45989" y="118696"/>
                  </a:moveTo>
                  <a:lnTo>
                    <a:pt x="86450" y="118696"/>
                  </a:lnTo>
                  <a:lnTo>
                    <a:pt x="86450" y="101728"/>
                  </a:lnTo>
                  <a:lnTo>
                    <a:pt x="45989" y="101728"/>
                  </a:lnTo>
                  <a:lnTo>
                    <a:pt x="45989" y="118696"/>
                  </a:lnTo>
                  <a:close/>
                  <a:moveTo>
                    <a:pt x="134204" y="0"/>
                  </a:moveTo>
                  <a:lnTo>
                    <a:pt x="134204" y="127678"/>
                  </a:lnTo>
                  <a:cubicBezTo>
                    <a:pt x="134204" y="142035"/>
                    <a:pt x="127908" y="142650"/>
                    <a:pt x="100039" y="142650"/>
                  </a:cubicBezTo>
                  <a:cubicBezTo>
                    <a:pt x="99732" y="139578"/>
                    <a:pt x="97966" y="134435"/>
                    <a:pt x="96354" y="131363"/>
                  </a:cubicBezTo>
                  <a:cubicBezTo>
                    <a:pt x="101497" y="131517"/>
                    <a:pt x="106642" y="131671"/>
                    <a:pt x="110711" y="131671"/>
                  </a:cubicBezTo>
                  <a:cubicBezTo>
                    <a:pt x="122458" y="131671"/>
                    <a:pt x="123456" y="131671"/>
                    <a:pt x="123456" y="127601"/>
                  </a:cubicBezTo>
                  <a:lnTo>
                    <a:pt x="123456" y="55739"/>
                  </a:lnTo>
                  <a:lnTo>
                    <a:pt x="74165" y="55739"/>
                  </a:lnTo>
                  <a:lnTo>
                    <a:pt x="74165" y="0"/>
                  </a:lnTo>
                  <a:lnTo>
                    <a:pt x="134204" y="0"/>
                  </a:lnTo>
                  <a:close/>
                  <a:moveTo>
                    <a:pt x="123379" y="8599"/>
                  </a:moveTo>
                  <a:lnTo>
                    <a:pt x="84530" y="8599"/>
                  </a:lnTo>
                  <a:lnTo>
                    <a:pt x="84530" y="23417"/>
                  </a:lnTo>
                  <a:lnTo>
                    <a:pt x="123379" y="23417"/>
                  </a:lnTo>
                  <a:lnTo>
                    <a:pt x="123379" y="8599"/>
                  </a:lnTo>
                  <a:close/>
                  <a:moveTo>
                    <a:pt x="84530" y="47294"/>
                  </a:moveTo>
                  <a:lnTo>
                    <a:pt x="123379" y="47294"/>
                  </a:lnTo>
                  <a:lnTo>
                    <a:pt x="123379" y="31632"/>
                  </a:lnTo>
                  <a:lnTo>
                    <a:pt x="84530" y="31632"/>
                  </a:lnTo>
                  <a:lnTo>
                    <a:pt x="84530" y="4729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DBF85ED2-0481-4804-B3F4-2AFB92420240}"/>
                </a:ext>
              </a:extLst>
            </p:cNvPr>
            <p:cNvSpPr/>
            <p:nvPr/>
          </p:nvSpPr>
          <p:spPr>
            <a:xfrm>
              <a:off x="7817006" y="4327737"/>
              <a:ext cx="139271" cy="126910"/>
            </a:xfrm>
            <a:custGeom>
              <a:avLst/>
              <a:gdLst>
                <a:gd name="connsiteX0" fmla="*/ 79156 w 139271"/>
                <a:gd name="connsiteY0" fmla="*/ 13666 h 126910"/>
                <a:gd name="connsiteX1" fmla="*/ 75163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2 w 139271"/>
                <a:gd name="connsiteY5" fmla="*/ 60960 h 126910"/>
                <a:gd name="connsiteX6" fmla="*/ 78004 w 139271"/>
                <a:gd name="connsiteY6" fmla="*/ 126911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156 w 139271"/>
                <a:gd name="connsiteY11" fmla="*/ 13666 h 126910"/>
                <a:gd name="connsiteX12" fmla="*/ 63647 w 139271"/>
                <a:gd name="connsiteY12" fmla="*/ 11593 h 126910"/>
                <a:gd name="connsiteX13" fmla="*/ 10903 w 139271"/>
                <a:gd name="connsiteY13" fmla="*/ 70788 h 126910"/>
                <a:gd name="connsiteX14" fmla="*/ 26027 w 139271"/>
                <a:gd name="connsiteY14" fmla="*/ 98810 h 126910"/>
                <a:gd name="connsiteX15" fmla="*/ 63647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156" y="13666"/>
                  </a:moveTo>
                  <a:cubicBezTo>
                    <a:pt x="78542" y="15125"/>
                    <a:pt x="77236" y="16276"/>
                    <a:pt x="75163" y="16276"/>
                  </a:cubicBezTo>
                  <a:cubicBezTo>
                    <a:pt x="69328" y="66411"/>
                    <a:pt x="52592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400"/>
                    <a:pt x="30173" y="0"/>
                    <a:pt x="72553" y="0"/>
                  </a:cubicBezTo>
                  <a:cubicBezTo>
                    <a:pt x="119157" y="0"/>
                    <a:pt x="139272" y="29482"/>
                    <a:pt x="139272" y="60960"/>
                  </a:cubicBezTo>
                  <a:cubicBezTo>
                    <a:pt x="139272" y="99348"/>
                    <a:pt x="117007" y="117851"/>
                    <a:pt x="78004" y="126911"/>
                  </a:cubicBezTo>
                  <a:cubicBezTo>
                    <a:pt x="76546" y="124300"/>
                    <a:pt x="73859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6" y="10902"/>
                    <a:pt x="67716" y="11056"/>
                  </a:cubicBezTo>
                  <a:lnTo>
                    <a:pt x="79156" y="13666"/>
                  </a:lnTo>
                  <a:close/>
                  <a:moveTo>
                    <a:pt x="63647" y="11593"/>
                  </a:moveTo>
                  <a:cubicBezTo>
                    <a:pt x="31095" y="15586"/>
                    <a:pt x="10903" y="42534"/>
                    <a:pt x="10903" y="70788"/>
                  </a:cubicBezTo>
                  <a:cubicBezTo>
                    <a:pt x="10903" y="88062"/>
                    <a:pt x="18350" y="98810"/>
                    <a:pt x="26027" y="98810"/>
                  </a:cubicBezTo>
                  <a:cubicBezTo>
                    <a:pt x="45605" y="98810"/>
                    <a:pt x="59655" y="55739"/>
                    <a:pt x="63647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73C84A63-9AE3-4BD3-963B-BD1B05D70C01}"/>
                </a:ext>
              </a:extLst>
            </p:cNvPr>
            <p:cNvSpPr/>
            <p:nvPr/>
          </p:nvSpPr>
          <p:spPr>
            <a:xfrm>
              <a:off x="7976393" y="4311921"/>
              <a:ext cx="142112" cy="150096"/>
            </a:xfrm>
            <a:custGeom>
              <a:avLst/>
              <a:gdLst>
                <a:gd name="connsiteX0" fmla="*/ 9059 w 142112"/>
                <a:gd name="connsiteY0" fmla="*/ 6910 h 150096"/>
                <a:gd name="connsiteX1" fmla="*/ 22264 w 142112"/>
                <a:gd name="connsiteY1" fmla="*/ 39463 h 150096"/>
                <a:gd name="connsiteX2" fmla="*/ 12591 w 142112"/>
                <a:gd name="connsiteY2" fmla="*/ 43148 h 150096"/>
                <a:gd name="connsiteX3" fmla="*/ 0 w 142112"/>
                <a:gd name="connsiteY3" fmla="*/ 10134 h 150096"/>
                <a:gd name="connsiteX4" fmla="*/ 9059 w 142112"/>
                <a:gd name="connsiteY4" fmla="*/ 6910 h 150096"/>
                <a:gd name="connsiteX5" fmla="*/ 72245 w 142112"/>
                <a:gd name="connsiteY5" fmla="*/ 49137 h 150096"/>
                <a:gd name="connsiteX6" fmla="*/ 72245 w 142112"/>
                <a:gd name="connsiteY6" fmla="*/ 136968 h 150096"/>
                <a:gd name="connsiteX7" fmla="*/ 42610 w 142112"/>
                <a:gd name="connsiteY7" fmla="*/ 149867 h 150096"/>
                <a:gd name="connsiteX8" fmla="*/ 39386 w 142112"/>
                <a:gd name="connsiteY8" fmla="*/ 139885 h 150096"/>
                <a:gd name="connsiteX9" fmla="*/ 49674 w 142112"/>
                <a:gd name="connsiteY9" fmla="*/ 140039 h 150096"/>
                <a:gd name="connsiteX10" fmla="*/ 61573 w 142112"/>
                <a:gd name="connsiteY10" fmla="*/ 136815 h 150096"/>
                <a:gd name="connsiteX11" fmla="*/ 61573 w 142112"/>
                <a:gd name="connsiteY11" fmla="*/ 113628 h 150096"/>
                <a:gd name="connsiteX12" fmla="*/ 14817 w 142112"/>
                <a:gd name="connsiteY12" fmla="*/ 113628 h 150096"/>
                <a:gd name="connsiteX13" fmla="*/ 14817 w 142112"/>
                <a:gd name="connsiteY13" fmla="*/ 150097 h 150096"/>
                <a:gd name="connsiteX14" fmla="*/ 4299 w 142112"/>
                <a:gd name="connsiteY14" fmla="*/ 150097 h 150096"/>
                <a:gd name="connsiteX15" fmla="*/ 4299 w 142112"/>
                <a:gd name="connsiteY15" fmla="*/ 49137 h 150096"/>
                <a:gd name="connsiteX16" fmla="*/ 32707 w 142112"/>
                <a:gd name="connsiteY16" fmla="*/ 49137 h 150096"/>
                <a:gd name="connsiteX17" fmla="*/ 32707 w 142112"/>
                <a:gd name="connsiteY17" fmla="*/ 0 h 150096"/>
                <a:gd name="connsiteX18" fmla="*/ 46603 w 142112"/>
                <a:gd name="connsiteY18" fmla="*/ 844 h 150096"/>
                <a:gd name="connsiteX19" fmla="*/ 43531 w 142112"/>
                <a:gd name="connsiteY19" fmla="*/ 3071 h 150096"/>
                <a:gd name="connsiteX20" fmla="*/ 43531 w 142112"/>
                <a:gd name="connsiteY20" fmla="*/ 49137 h 150096"/>
                <a:gd name="connsiteX21" fmla="*/ 72245 w 142112"/>
                <a:gd name="connsiteY21" fmla="*/ 49137 h 150096"/>
                <a:gd name="connsiteX22" fmla="*/ 61650 w 142112"/>
                <a:gd name="connsiteY22" fmla="*/ 59271 h 150096"/>
                <a:gd name="connsiteX23" fmla="*/ 14894 w 142112"/>
                <a:gd name="connsiteY23" fmla="*/ 59271 h 150096"/>
                <a:gd name="connsiteX24" fmla="*/ 14894 w 142112"/>
                <a:gd name="connsiteY24" fmla="*/ 76699 h 150096"/>
                <a:gd name="connsiteX25" fmla="*/ 61650 w 142112"/>
                <a:gd name="connsiteY25" fmla="*/ 76699 h 150096"/>
                <a:gd name="connsiteX26" fmla="*/ 61650 w 142112"/>
                <a:gd name="connsiteY26" fmla="*/ 59271 h 150096"/>
                <a:gd name="connsiteX27" fmla="*/ 14894 w 142112"/>
                <a:gd name="connsiteY27" fmla="*/ 104108 h 150096"/>
                <a:gd name="connsiteX28" fmla="*/ 61650 w 142112"/>
                <a:gd name="connsiteY28" fmla="*/ 104108 h 150096"/>
                <a:gd name="connsiteX29" fmla="*/ 61650 w 142112"/>
                <a:gd name="connsiteY29" fmla="*/ 86373 h 150096"/>
                <a:gd name="connsiteX30" fmla="*/ 14894 w 142112"/>
                <a:gd name="connsiteY30" fmla="*/ 86373 h 150096"/>
                <a:gd name="connsiteX31" fmla="*/ 14894 w 142112"/>
                <a:gd name="connsiteY31" fmla="*/ 104108 h 150096"/>
                <a:gd name="connsiteX32" fmla="*/ 81613 w 142112"/>
                <a:gd name="connsiteY32" fmla="*/ 10134 h 150096"/>
                <a:gd name="connsiteX33" fmla="*/ 78234 w 142112"/>
                <a:gd name="connsiteY33" fmla="*/ 11747 h 150096"/>
                <a:gd name="connsiteX34" fmla="*/ 62572 w 142112"/>
                <a:gd name="connsiteY34" fmla="*/ 43839 h 150096"/>
                <a:gd name="connsiteX35" fmla="*/ 53743 w 142112"/>
                <a:gd name="connsiteY35" fmla="*/ 40307 h 150096"/>
                <a:gd name="connsiteX36" fmla="*/ 68714 w 142112"/>
                <a:gd name="connsiteY36" fmla="*/ 5681 h 150096"/>
                <a:gd name="connsiteX37" fmla="*/ 81613 w 142112"/>
                <a:gd name="connsiteY37" fmla="*/ 10134 h 150096"/>
                <a:gd name="connsiteX38" fmla="*/ 102572 w 142112"/>
                <a:gd name="connsiteY38" fmla="*/ 20576 h 150096"/>
                <a:gd name="connsiteX39" fmla="*/ 99501 w 142112"/>
                <a:gd name="connsiteY39" fmla="*/ 22802 h 150096"/>
                <a:gd name="connsiteX40" fmla="*/ 99501 w 142112"/>
                <a:gd name="connsiteY40" fmla="*/ 109866 h 150096"/>
                <a:gd name="connsiteX41" fmla="*/ 88829 w 142112"/>
                <a:gd name="connsiteY41" fmla="*/ 109866 h 150096"/>
                <a:gd name="connsiteX42" fmla="*/ 88829 w 142112"/>
                <a:gd name="connsiteY42" fmla="*/ 19731 h 150096"/>
                <a:gd name="connsiteX43" fmla="*/ 102572 w 142112"/>
                <a:gd name="connsiteY43" fmla="*/ 20576 h 150096"/>
                <a:gd name="connsiteX44" fmla="*/ 128215 w 142112"/>
                <a:gd name="connsiteY44" fmla="*/ 3224 h 150096"/>
                <a:gd name="connsiteX45" fmla="*/ 142112 w 142112"/>
                <a:gd name="connsiteY45" fmla="*/ 4069 h 150096"/>
                <a:gd name="connsiteX46" fmla="*/ 139041 w 142112"/>
                <a:gd name="connsiteY46" fmla="*/ 6296 h 150096"/>
                <a:gd name="connsiteX47" fmla="*/ 139041 w 142112"/>
                <a:gd name="connsiteY47" fmla="*/ 135125 h 150096"/>
                <a:gd name="connsiteX48" fmla="*/ 131977 w 142112"/>
                <a:gd name="connsiteY48" fmla="*/ 148024 h 150096"/>
                <a:gd name="connsiteX49" fmla="*/ 102956 w 142112"/>
                <a:gd name="connsiteY49" fmla="*/ 150097 h 150096"/>
                <a:gd name="connsiteX50" fmla="*/ 98734 w 142112"/>
                <a:gd name="connsiteY50" fmla="*/ 139118 h 150096"/>
                <a:gd name="connsiteX51" fmla="*/ 114703 w 142112"/>
                <a:gd name="connsiteY51" fmla="*/ 139271 h 150096"/>
                <a:gd name="connsiteX52" fmla="*/ 128215 w 142112"/>
                <a:gd name="connsiteY52" fmla="*/ 135125 h 150096"/>
                <a:gd name="connsiteX53" fmla="*/ 128215 w 142112"/>
                <a:gd name="connsiteY53" fmla="*/ 3224 h 15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42112" h="150096">
                  <a:moveTo>
                    <a:pt x="9059" y="6910"/>
                  </a:moveTo>
                  <a:cubicBezTo>
                    <a:pt x="14357" y="17044"/>
                    <a:pt x="20038" y="30633"/>
                    <a:pt x="22264" y="39463"/>
                  </a:cubicBezTo>
                  <a:lnTo>
                    <a:pt x="12591" y="43148"/>
                  </a:lnTo>
                  <a:cubicBezTo>
                    <a:pt x="10518" y="34088"/>
                    <a:pt x="4990" y="20422"/>
                    <a:pt x="0" y="10134"/>
                  </a:cubicBezTo>
                  <a:lnTo>
                    <a:pt x="9059" y="6910"/>
                  </a:lnTo>
                  <a:close/>
                  <a:moveTo>
                    <a:pt x="72245" y="49137"/>
                  </a:moveTo>
                  <a:lnTo>
                    <a:pt x="72245" y="136968"/>
                  </a:lnTo>
                  <a:cubicBezTo>
                    <a:pt x="72245" y="149559"/>
                    <a:pt x="65950" y="149867"/>
                    <a:pt x="42610" y="149867"/>
                  </a:cubicBezTo>
                  <a:cubicBezTo>
                    <a:pt x="42150" y="146949"/>
                    <a:pt x="40844" y="142573"/>
                    <a:pt x="39386" y="139885"/>
                  </a:cubicBezTo>
                  <a:cubicBezTo>
                    <a:pt x="43071" y="140039"/>
                    <a:pt x="46679" y="140039"/>
                    <a:pt x="49674" y="140039"/>
                  </a:cubicBezTo>
                  <a:cubicBezTo>
                    <a:pt x="61421" y="140039"/>
                    <a:pt x="61573" y="139885"/>
                    <a:pt x="61573" y="136815"/>
                  </a:cubicBezTo>
                  <a:lnTo>
                    <a:pt x="61573" y="113628"/>
                  </a:lnTo>
                  <a:lnTo>
                    <a:pt x="14817" y="113628"/>
                  </a:lnTo>
                  <a:lnTo>
                    <a:pt x="14817" y="150097"/>
                  </a:lnTo>
                  <a:lnTo>
                    <a:pt x="4299" y="150097"/>
                  </a:lnTo>
                  <a:lnTo>
                    <a:pt x="4299" y="49137"/>
                  </a:lnTo>
                  <a:lnTo>
                    <a:pt x="32707" y="49137"/>
                  </a:lnTo>
                  <a:lnTo>
                    <a:pt x="32707" y="0"/>
                  </a:lnTo>
                  <a:lnTo>
                    <a:pt x="46603" y="844"/>
                  </a:lnTo>
                  <a:cubicBezTo>
                    <a:pt x="46449" y="1996"/>
                    <a:pt x="45604" y="2764"/>
                    <a:pt x="43531" y="3071"/>
                  </a:cubicBezTo>
                  <a:lnTo>
                    <a:pt x="43531" y="49137"/>
                  </a:lnTo>
                  <a:lnTo>
                    <a:pt x="72245" y="49137"/>
                  </a:lnTo>
                  <a:close/>
                  <a:moveTo>
                    <a:pt x="61650" y="59271"/>
                  </a:moveTo>
                  <a:lnTo>
                    <a:pt x="14894" y="59271"/>
                  </a:lnTo>
                  <a:lnTo>
                    <a:pt x="14894" y="76699"/>
                  </a:lnTo>
                  <a:lnTo>
                    <a:pt x="61650" y="76699"/>
                  </a:lnTo>
                  <a:lnTo>
                    <a:pt x="61650" y="59271"/>
                  </a:lnTo>
                  <a:close/>
                  <a:moveTo>
                    <a:pt x="14894" y="104108"/>
                  </a:moveTo>
                  <a:lnTo>
                    <a:pt x="61650" y="104108"/>
                  </a:lnTo>
                  <a:lnTo>
                    <a:pt x="61650" y="86373"/>
                  </a:lnTo>
                  <a:lnTo>
                    <a:pt x="14894" y="86373"/>
                  </a:lnTo>
                  <a:lnTo>
                    <a:pt x="14894" y="104108"/>
                  </a:lnTo>
                  <a:close/>
                  <a:moveTo>
                    <a:pt x="81613" y="10134"/>
                  </a:moveTo>
                  <a:cubicBezTo>
                    <a:pt x="81305" y="11286"/>
                    <a:pt x="79846" y="11747"/>
                    <a:pt x="78234" y="11747"/>
                  </a:cubicBezTo>
                  <a:cubicBezTo>
                    <a:pt x="74395" y="21267"/>
                    <a:pt x="67716" y="35087"/>
                    <a:pt x="62572" y="43839"/>
                  </a:cubicBezTo>
                  <a:lnTo>
                    <a:pt x="53743" y="40307"/>
                  </a:lnTo>
                  <a:cubicBezTo>
                    <a:pt x="58886" y="31248"/>
                    <a:pt x="65336" y="16123"/>
                    <a:pt x="68714" y="5681"/>
                  </a:cubicBezTo>
                  <a:lnTo>
                    <a:pt x="81613" y="10134"/>
                  </a:lnTo>
                  <a:close/>
                  <a:moveTo>
                    <a:pt x="102572" y="20576"/>
                  </a:moveTo>
                  <a:cubicBezTo>
                    <a:pt x="102419" y="21728"/>
                    <a:pt x="101574" y="22495"/>
                    <a:pt x="99501" y="22802"/>
                  </a:cubicBezTo>
                  <a:lnTo>
                    <a:pt x="99501" y="109866"/>
                  </a:lnTo>
                  <a:lnTo>
                    <a:pt x="88829" y="109866"/>
                  </a:lnTo>
                  <a:lnTo>
                    <a:pt x="88829" y="19731"/>
                  </a:lnTo>
                  <a:lnTo>
                    <a:pt x="102572" y="20576"/>
                  </a:lnTo>
                  <a:close/>
                  <a:moveTo>
                    <a:pt x="128215" y="3224"/>
                  </a:moveTo>
                  <a:lnTo>
                    <a:pt x="142112" y="4069"/>
                  </a:lnTo>
                  <a:cubicBezTo>
                    <a:pt x="141958" y="5374"/>
                    <a:pt x="141114" y="5989"/>
                    <a:pt x="139041" y="6296"/>
                  </a:cubicBezTo>
                  <a:lnTo>
                    <a:pt x="139041" y="135125"/>
                  </a:lnTo>
                  <a:cubicBezTo>
                    <a:pt x="139041" y="142880"/>
                    <a:pt x="136814" y="146258"/>
                    <a:pt x="131977" y="148024"/>
                  </a:cubicBezTo>
                  <a:cubicBezTo>
                    <a:pt x="126833" y="149943"/>
                    <a:pt x="117928" y="150097"/>
                    <a:pt x="102956" y="150097"/>
                  </a:cubicBezTo>
                  <a:cubicBezTo>
                    <a:pt x="102342" y="147179"/>
                    <a:pt x="100499" y="142189"/>
                    <a:pt x="98734" y="139118"/>
                  </a:cubicBezTo>
                  <a:cubicBezTo>
                    <a:pt x="104722" y="139271"/>
                    <a:pt x="110173" y="139271"/>
                    <a:pt x="114703" y="139271"/>
                  </a:cubicBezTo>
                  <a:cubicBezTo>
                    <a:pt x="127601" y="139271"/>
                    <a:pt x="128215" y="139271"/>
                    <a:pt x="128215" y="135125"/>
                  </a:cubicBezTo>
                  <a:lnTo>
                    <a:pt x="128215" y="32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C265ECCC-2A05-4CE6-B378-FDB87E43C867}"/>
                </a:ext>
              </a:extLst>
            </p:cNvPr>
            <p:cNvSpPr/>
            <p:nvPr/>
          </p:nvSpPr>
          <p:spPr>
            <a:xfrm>
              <a:off x="1127069" y="4588468"/>
              <a:ext cx="151632" cy="150557"/>
            </a:xfrm>
            <a:custGeom>
              <a:avLst/>
              <a:gdLst>
                <a:gd name="connsiteX0" fmla="*/ 5989 w 151632"/>
                <a:gd name="connsiteY0" fmla="*/ 45605 h 150557"/>
                <a:gd name="connsiteX1" fmla="*/ 33397 w 151632"/>
                <a:gd name="connsiteY1" fmla="*/ 60960 h 150557"/>
                <a:gd name="connsiteX2" fmla="*/ 27102 w 151632"/>
                <a:gd name="connsiteY2" fmla="*/ 69866 h 150557"/>
                <a:gd name="connsiteX3" fmla="*/ 0 w 151632"/>
                <a:gd name="connsiteY3" fmla="*/ 53589 h 150557"/>
                <a:gd name="connsiteX4" fmla="*/ 5989 w 151632"/>
                <a:gd name="connsiteY4" fmla="*/ 45605 h 150557"/>
                <a:gd name="connsiteX5" fmla="*/ 3225 w 151632"/>
                <a:gd name="connsiteY5" fmla="*/ 141344 h 150557"/>
                <a:gd name="connsiteX6" fmla="*/ 26948 w 151632"/>
                <a:gd name="connsiteY6" fmla="*/ 86680 h 150557"/>
                <a:gd name="connsiteX7" fmla="*/ 35624 w 151632"/>
                <a:gd name="connsiteY7" fmla="*/ 92668 h 150557"/>
                <a:gd name="connsiteX8" fmla="*/ 14357 w 151632"/>
                <a:gd name="connsiteY8" fmla="*/ 143955 h 150557"/>
                <a:gd name="connsiteX9" fmla="*/ 15355 w 151632"/>
                <a:gd name="connsiteY9" fmla="*/ 146335 h 150557"/>
                <a:gd name="connsiteX10" fmla="*/ 14895 w 151632"/>
                <a:gd name="connsiteY10" fmla="*/ 148100 h 150557"/>
                <a:gd name="connsiteX11" fmla="*/ 3225 w 151632"/>
                <a:gd name="connsiteY11" fmla="*/ 141344 h 150557"/>
                <a:gd name="connsiteX12" fmla="*/ 13896 w 151632"/>
                <a:gd name="connsiteY12" fmla="*/ 1459 h 150557"/>
                <a:gd name="connsiteX13" fmla="*/ 40845 w 151632"/>
                <a:gd name="connsiteY13" fmla="*/ 18042 h 150557"/>
                <a:gd name="connsiteX14" fmla="*/ 34396 w 151632"/>
                <a:gd name="connsiteY14" fmla="*/ 26718 h 150557"/>
                <a:gd name="connsiteX15" fmla="*/ 7831 w 151632"/>
                <a:gd name="connsiteY15" fmla="*/ 9290 h 150557"/>
                <a:gd name="connsiteX16" fmla="*/ 13896 w 151632"/>
                <a:gd name="connsiteY16" fmla="*/ 1459 h 150557"/>
                <a:gd name="connsiteX17" fmla="*/ 114166 w 151632"/>
                <a:gd name="connsiteY17" fmla="*/ 37697 h 150557"/>
                <a:gd name="connsiteX18" fmla="*/ 119003 w 151632"/>
                <a:gd name="connsiteY18" fmla="*/ 94127 h 150557"/>
                <a:gd name="connsiteX19" fmla="*/ 133667 w 151632"/>
                <a:gd name="connsiteY19" fmla="*/ 57044 h 150557"/>
                <a:gd name="connsiteX20" fmla="*/ 146258 w 151632"/>
                <a:gd name="connsiteY20" fmla="*/ 60269 h 150557"/>
                <a:gd name="connsiteX21" fmla="*/ 142726 w 151632"/>
                <a:gd name="connsiteY21" fmla="*/ 62035 h 150557"/>
                <a:gd name="connsiteX22" fmla="*/ 121613 w 151632"/>
                <a:gd name="connsiteY22" fmla="*/ 108331 h 150557"/>
                <a:gd name="connsiteX23" fmla="*/ 137582 w 151632"/>
                <a:gd name="connsiteY23" fmla="*/ 139425 h 150557"/>
                <a:gd name="connsiteX24" fmla="*/ 143571 w 151632"/>
                <a:gd name="connsiteY24" fmla="*/ 115394 h 150557"/>
                <a:gd name="connsiteX25" fmla="*/ 151632 w 151632"/>
                <a:gd name="connsiteY25" fmla="*/ 120845 h 150557"/>
                <a:gd name="connsiteX26" fmla="*/ 136661 w 151632"/>
                <a:gd name="connsiteY26" fmla="*/ 150020 h 150557"/>
                <a:gd name="connsiteX27" fmla="*/ 113935 w 151632"/>
                <a:gd name="connsiteY27" fmla="*/ 118388 h 150557"/>
                <a:gd name="connsiteX28" fmla="*/ 77006 w 151632"/>
                <a:gd name="connsiteY28" fmla="*/ 147563 h 150557"/>
                <a:gd name="connsiteX29" fmla="*/ 70096 w 151632"/>
                <a:gd name="connsiteY29" fmla="*/ 140500 h 150557"/>
                <a:gd name="connsiteX30" fmla="*/ 111171 w 151632"/>
                <a:gd name="connsiteY30" fmla="*/ 106181 h 150557"/>
                <a:gd name="connsiteX31" fmla="*/ 104262 w 151632"/>
                <a:gd name="connsiteY31" fmla="*/ 37697 h 150557"/>
                <a:gd name="connsiteX32" fmla="*/ 56046 w 151632"/>
                <a:gd name="connsiteY32" fmla="*/ 37697 h 150557"/>
                <a:gd name="connsiteX33" fmla="*/ 56046 w 151632"/>
                <a:gd name="connsiteY33" fmla="*/ 71248 h 150557"/>
                <a:gd name="connsiteX34" fmla="*/ 38004 w 151632"/>
                <a:gd name="connsiteY34" fmla="*/ 150557 h 150557"/>
                <a:gd name="connsiteX35" fmla="*/ 29482 w 151632"/>
                <a:gd name="connsiteY35" fmla="*/ 145413 h 150557"/>
                <a:gd name="connsiteX36" fmla="*/ 46449 w 151632"/>
                <a:gd name="connsiteY36" fmla="*/ 71248 h 150557"/>
                <a:gd name="connsiteX37" fmla="*/ 46449 w 151632"/>
                <a:gd name="connsiteY37" fmla="*/ 27716 h 150557"/>
                <a:gd name="connsiteX38" fmla="*/ 104031 w 151632"/>
                <a:gd name="connsiteY38" fmla="*/ 27716 h 150557"/>
                <a:gd name="connsiteX39" fmla="*/ 103263 w 151632"/>
                <a:gd name="connsiteY39" fmla="*/ 0 h 150557"/>
                <a:gd name="connsiteX40" fmla="*/ 117160 w 151632"/>
                <a:gd name="connsiteY40" fmla="*/ 844 h 150557"/>
                <a:gd name="connsiteX41" fmla="*/ 113782 w 151632"/>
                <a:gd name="connsiteY41" fmla="*/ 3071 h 150557"/>
                <a:gd name="connsiteX42" fmla="*/ 114089 w 151632"/>
                <a:gd name="connsiteY42" fmla="*/ 27716 h 150557"/>
                <a:gd name="connsiteX43" fmla="*/ 149559 w 151632"/>
                <a:gd name="connsiteY43" fmla="*/ 27716 h 150557"/>
                <a:gd name="connsiteX44" fmla="*/ 149559 w 151632"/>
                <a:gd name="connsiteY44" fmla="*/ 37697 h 150557"/>
                <a:gd name="connsiteX45" fmla="*/ 114166 w 151632"/>
                <a:gd name="connsiteY45" fmla="*/ 37697 h 150557"/>
                <a:gd name="connsiteX46" fmla="*/ 100960 w 151632"/>
                <a:gd name="connsiteY46" fmla="*/ 51286 h 150557"/>
                <a:gd name="connsiteX47" fmla="*/ 100960 w 151632"/>
                <a:gd name="connsiteY47" fmla="*/ 59962 h 150557"/>
                <a:gd name="connsiteX48" fmla="*/ 61113 w 151632"/>
                <a:gd name="connsiteY48" fmla="*/ 59962 h 150557"/>
                <a:gd name="connsiteX49" fmla="*/ 61113 w 151632"/>
                <a:gd name="connsiteY49" fmla="*/ 51286 h 150557"/>
                <a:gd name="connsiteX50" fmla="*/ 100960 w 151632"/>
                <a:gd name="connsiteY50" fmla="*/ 51286 h 150557"/>
                <a:gd name="connsiteX51" fmla="*/ 70327 w 151632"/>
                <a:gd name="connsiteY51" fmla="*/ 116699 h 150557"/>
                <a:gd name="connsiteX52" fmla="*/ 70327 w 151632"/>
                <a:gd name="connsiteY52" fmla="*/ 124761 h 150557"/>
                <a:gd name="connsiteX53" fmla="*/ 62726 w 151632"/>
                <a:gd name="connsiteY53" fmla="*/ 124761 h 150557"/>
                <a:gd name="connsiteX54" fmla="*/ 62726 w 151632"/>
                <a:gd name="connsiteY54" fmla="*/ 73321 h 150557"/>
                <a:gd name="connsiteX55" fmla="*/ 99348 w 151632"/>
                <a:gd name="connsiteY55" fmla="*/ 73321 h 150557"/>
                <a:gd name="connsiteX56" fmla="*/ 99348 w 151632"/>
                <a:gd name="connsiteY56" fmla="*/ 116699 h 150557"/>
                <a:gd name="connsiteX57" fmla="*/ 70327 w 151632"/>
                <a:gd name="connsiteY57" fmla="*/ 116699 h 150557"/>
                <a:gd name="connsiteX58" fmla="*/ 91593 w 151632"/>
                <a:gd name="connsiteY58" fmla="*/ 81843 h 150557"/>
                <a:gd name="connsiteX59" fmla="*/ 70327 w 151632"/>
                <a:gd name="connsiteY59" fmla="*/ 81843 h 150557"/>
                <a:gd name="connsiteX60" fmla="*/ 70327 w 151632"/>
                <a:gd name="connsiteY60" fmla="*/ 107947 h 150557"/>
                <a:gd name="connsiteX61" fmla="*/ 91593 w 151632"/>
                <a:gd name="connsiteY61" fmla="*/ 107947 h 150557"/>
                <a:gd name="connsiteX62" fmla="*/ 91593 w 151632"/>
                <a:gd name="connsiteY62" fmla="*/ 81843 h 150557"/>
                <a:gd name="connsiteX63" fmla="*/ 126219 w 151632"/>
                <a:gd name="connsiteY63" fmla="*/ 307 h 150557"/>
                <a:gd name="connsiteX64" fmla="*/ 147486 w 151632"/>
                <a:gd name="connsiteY64" fmla="*/ 18887 h 150557"/>
                <a:gd name="connsiteX65" fmla="*/ 140577 w 151632"/>
                <a:gd name="connsiteY65" fmla="*/ 25029 h 150557"/>
                <a:gd name="connsiteX66" fmla="*/ 119617 w 151632"/>
                <a:gd name="connsiteY66" fmla="*/ 5835 h 150557"/>
                <a:gd name="connsiteX67" fmla="*/ 126219 w 151632"/>
                <a:gd name="connsiteY67" fmla="*/ 307 h 15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1632" h="150557">
                  <a:moveTo>
                    <a:pt x="5989" y="45605"/>
                  </a:moveTo>
                  <a:cubicBezTo>
                    <a:pt x="15662" y="49290"/>
                    <a:pt x="27409" y="55739"/>
                    <a:pt x="33397" y="60960"/>
                  </a:cubicBezTo>
                  <a:lnTo>
                    <a:pt x="27102" y="69866"/>
                  </a:lnTo>
                  <a:cubicBezTo>
                    <a:pt x="21267" y="64722"/>
                    <a:pt x="9674" y="57735"/>
                    <a:pt x="0" y="53589"/>
                  </a:cubicBezTo>
                  <a:lnTo>
                    <a:pt x="5989" y="45605"/>
                  </a:lnTo>
                  <a:close/>
                  <a:moveTo>
                    <a:pt x="3225" y="141344"/>
                  </a:moveTo>
                  <a:cubicBezTo>
                    <a:pt x="10134" y="128139"/>
                    <a:pt x="19962" y="105720"/>
                    <a:pt x="26948" y="86680"/>
                  </a:cubicBezTo>
                  <a:lnTo>
                    <a:pt x="35624" y="92668"/>
                  </a:lnTo>
                  <a:cubicBezTo>
                    <a:pt x="29328" y="110404"/>
                    <a:pt x="20653" y="131210"/>
                    <a:pt x="14357" y="143955"/>
                  </a:cubicBezTo>
                  <a:cubicBezTo>
                    <a:pt x="14971" y="144722"/>
                    <a:pt x="15355" y="145720"/>
                    <a:pt x="15355" y="146335"/>
                  </a:cubicBezTo>
                  <a:cubicBezTo>
                    <a:pt x="15355" y="146949"/>
                    <a:pt x="15202" y="147640"/>
                    <a:pt x="14895" y="148100"/>
                  </a:cubicBezTo>
                  <a:lnTo>
                    <a:pt x="3225" y="141344"/>
                  </a:lnTo>
                  <a:close/>
                  <a:moveTo>
                    <a:pt x="13896" y="1459"/>
                  </a:moveTo>
                  <a:cubicBezTo>
                    <a:pt x="23417" y="5835"/>
                    <a:pt x="35163" y="12591"/>
                    <a:pt x="40845" y="18042"/>
                  </a:cubicBezTo>
                  <a:lnTo>
                    <a:pt x="34396" y="26718"/>
                  </a:lnTo>
                  <a:cubicBezTo>
                    <a:pt x="28714" y="21420"/>
                    <a:pt x="17428" y="13973"/>
                    <a:pt x="7831" y="9290"/>
                  </a:cubicBezTo>
                  <a:lnTo>
                    <a:pt x="13896" y="1459"/>
                  </a:lnTo>
                  <a:close/>
                  <a:moveTo>
                    <a:pt x="114166" y="37697"/>
                  </a:moveTo>
                  <a:cubicBezTo>
                    <a:pt x="115164" y="60269"/>
                    <a:pt x="116776" y="79156"/>
                    <a:pt x="119003" y="94127"/>
                  </a:cubicBezTo>
                  <a:cubicBezTo>
                    <a:pt x="125298" y="83148"/>
                    <a:pt x="130135" y="70787"/>
                    <a:pt x="133667" y="57044"/>
                  </a:cubicBezTo>
                  <a:lnTo>
                    <a:pt x="146258" y="60269"/>
                  </a:lnTo>
                  <a:cubicBezTo>
                    <a:pt x="145797" y="61421"/>
                    <a:pt x="144646" y="62035"/>
                    <a:pt x="142726" y="62035"/>
                  </a:cubicBezTo>
                  <a:cubicBezTo>
                    <a:pt x="137736" y="79616"/>
                    <a:pt x="130596" y="95049"/>
                    <a:pt x="121613" y="108331"/>
                  </a:cubicBezTo>
                  <a:cubicBezTo>
                    <a:pt x="125989" y="129137"/>
                    <a:pt x="131747" y="139425"/>
                    <a:pt x="137582" y="139425"/>
                  </a:cubicBezTo>
                  <a:cubicBezTo>
                    <a:pt x="140807" y="139425"/>
                    <a:pt x="142726" y="134435"/>
                    <a:pt x="143571" y="115394"/>
                  </a:cubicBezTo>
                  <a:cubicBezTo>
                    <a:pt x="145797" y="117467"/>
                    <a:pt x="149022" y="119924"/>
                    <a:pt x="151632" y="120845"/>
                  </a:cubicBezTo>
                  <a:cubicBezTo>
                    <a:pt x="149866" y="145490"/>
                    <a:pt x="146028" y="149866"/>
                    <a:pt x="136661" y="150020"/>
                  </a:cubicBezTo>
                  <a:cubicBezTo>
                    <a:pt x="126680" y="150020"/>
                    <a:pt x="119233" y="139195"/>
                    <a:pt x="113935" y="118388"/>
                  </a:cubicBezTo>
                  <a:cubicBezTo>
                    <a:pt x="103801" y="130288"/>
                    <a:pt x="91363" y="140116"/>
                    <a:pt x="77006" y="147563"/>
                  </a:cubicBezTo>
                  <a:cubicBezTo>
                    <a:pt x="75547" y="145490"/>
                    <a:pt x="72169" y="142265"/>
                    <a:pt x="70096" y="140500"/>
                  </a:cubicBezTo>
                  <a:cubicBezTo>
                    <a:pt x="86680" y="132438"/>
                    <a:pt x="100423" y="120845"/>
                    <a:pt x="111171" y="106181"/>
                  </a:cubicBezTo>
                  <a:cubicBezTo>
                    <a:pt x="107947" y="88445"/>
                    <a:pt x="105720" y="65413"/>
                    <a:pt x="104262" y="37697"/>
                  </a:cubicBezTo>
                  <a:lnTo>
                    <a:pt x="56046" y="37697"/>
                  </a:lnTo>
                  <a:lnTo>
                    <a:pt x="56046" y="71248"/>
                  </a:lnTo>
                  <a:cubicBezTo>
                    <a:pt x="56046" y="94972"/>
                    <a:pt x="53820" y="127831"/>
                    <a:pt x="38004" y="150557"/>
                  </a:cubicBezTo>
                  <a:cubicBezTo>
                    <a:pt x="36238" y="148792"/>
                    <a:pt x="31862" y="146335"/>
                    <a:pt x="29482" y="145413"/>
                  </a:cubicBezTo>
                  <a:cubicBezTo>
                    <a:pt x="44607" y="123839"/>
                    <a:pt x="46449" y="93513"/>
                    <a:pt x="46449" y="71248"/>
                  </a:cubicBezTo>
                  <a:lnTo>
                    <a:pt x="46449" y="27716"/>
                  </a:lnTo>
                  <a:lnTo>
                    <a:pt x="104031" y="27716"/>
                  </a:lnTo>
                  <a:cubicBezTo>
                    <a:pt x="103724" y="18887"/>
                    <a:pt x="103417" y="9674"/>
                    <a:pt x="103263" y="0"/>
                  </a:cubicBezTo>
                  <a:lnTo>
                    <a:pt x="117160" y="844"/>
                  </a:lnTo>
                  <a:cubicBezTo>
                    <a:pt x="117006" y="2149"/>
                    <a:pt x="116008" y="2764"/>
                    <a:pt x="113782" y="3071"/>
                  </a:cubicBezTo>
                  <a:cubicBezTo>
                    <a:pt x="113782" y="11746"/>
                    <a:pt x="113935" y="20038"/>
                    <a:pt x="114089" y="27716"/>
                  </a:cubicBezTo>
                  <a:lnTo>
                    <a:pt x="149559" y="27716"/>
                  </a:lnTo>
                  <a:lnTo>
                    <a:pt x="149559" y="37697"/>
                  </a:lnTo>
                  <a:lnTo>
                    <a:pt x="114166" y="37697"/>
                  </a:lnTo>
                  <a:close/>
                  <a:moveTo>
                    <a:pt x="100960" y="51286"/>
                  </a:moveTo>
                  <a:lnTo>
                    <a:pt x="100960" y="59962"/>
                  </a:lnTo>
                  <a:lnTo>
                    <a:pt x="61113" y="59962"/>
                  </a:lnTo>
                  <a:lnTo>
                    <a:pt x="61113" y="51286"/>
                  </a:lnTo>
                  <a:lnTo>
                    <a:pt x="100960" y="51286"/>
                  </a:lnTo>
                  <a:close/>
                  <a:moveTo>
                    <a:pt x="70327" y="116699"/>
                  </a:moveTo>
                  <a:lnTo>
                    <a:pt x="70327" y="124761"/>
                  </a:lnTo>
                  <a:lnTo>
                    <a:pt x="62726" y="124761"/>
                  </a:lnTo>
                  <a:lnTo>
                    <a:pt x="62726" y="73321"/>
                  </a:lnTo>
                  <a:lnTo>
                    <a:pt x="99348" y="73321"/>
                  </a:lnTo>
                  <a:lnTo>
                    <a:pt x="99348" y="116699"/>
                  </a:lnTo>
                  <a:lnTo>
                    <a:pt x="70327" y="116699"/>
                  </a:lnTo>
                  <a:close/>
                  <a:moveTo>
                    <a:pt x="91593" y="81843"/>
                  </a:moveTo>
                  <a:lnTo>
                    <a:pt x="70327" y="81843"/>
                  </a:lnTo>
                  <a:lnTo>
                    <a:pt x="70327" y="107947"/>
                  </a:lnTo>
                  <a:lnTo>
                    <a:pt x="91593" y="107947"/>
                  </a:lnTo>
                  <a:lnTo>
                    <a:pt x="91593" y="81843"/>
                  </a:lnTo>
                  <a:close/>
                  <a:moveTo>
                    <a:pt x="126219" y="307"/>
                  </a:moveTo>
                  <a:cubicBezTo>
                    <a:pt x="134127" y="5604"/>
                    <a:pt x="143110" y="13205"/>
                    <a:pt x="147486" y="18887"/>
                  </a:cubicBezTo>
                  <a:lnTo>
                    <a:pt x="140577" y="25029"/>
                  </a:lnTo>
                  <a:cubicBezTo>
                    <a:pt x="136354" y="19424"/>
                    <a:pt x="127525" y="11363"/>
                    <a:pt x="119617" y="5835"/>
                  </a:cubicBezTo>
                  <a:lnTo>
                    <a:pt x="126219" y="30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EF1833BC-DEC9-4597-BCCC-C58DE1CA9D29}"/>
                </a:ext>
              </a:extLst>
            </p:cNvPr>
            <p:cNvSpPr/>
            <p:nvPr/>
          </p:nvSpPr>
          <p:spPr>
            <a:xfrm>
              <a:off x="1290908" y="4591001"/>
              <a:ext cx="142495" cy="144338"/>
            </a:xfrm>
            <a:custGeom>
              <a:avLst/>
              <a:gdLst>
                <a:gd name="connsiteX0" fmla="*/ 102649 w 142495"/>
                <a:gd name="connsiteY0" fmla="*/ 31018 h 144338"/>
                <a:gd name="connsiteX1" fmla="*/ 107486 w 142495"/>
                <a:gd name="connsiteY1" fmla="*/ 30710 h 144338"/>
                <a:gd name="connsiteX2" fmla="*/ 142496 w 142495"/>
                <a:gd name="connsiteY2" fmla="*/ 62956 h 144338"/>
                <a:gd name="connsiteX3" fmla="*/ 106027 w 142495"/>
                <a:gd name="connsiteY3" fmla="*/ 96200 h 144338"/>
                <a:gd name="connsiteX4" fmla="*/ 73782 w 142495"/>
                <a:gd name="connsiteY4" fmla="*/ 84607 h 144338"/>
                <a:gd name="connsiteX5" fmla="*/ 77006 w 142495"/>
                <a:gd name="connsiteY5" fmla="*/ 74933 h 144338"/>
                <a:gd name="connsiteX6" fmla="*/ 106027 w 142495"/>
                <a:gd name="connsiteY6" fmla="*/ 85605 h 144338"/>
                <a:gd name="connsiteX7" fmla="*/ 130672 w 142495"/>
                <a:gd name="connsiteY7" fmla="*/ 62879 h 144338"/>
                <a:gd name="connsiteX8" fmla="*/ 105336 w 142495"/>
                <a:gd name="connsiteY8" fmla="*/ 41613 h 144338"/>
                <a:gd name="connsiteX9" fmla="*/ 52284 w 142495"/>
                <a:gd name="connsiteY9" fmla="*/ 54972 h 144338"/>
                <a:gd name="connsiteX10" fmla="*/ 76469 w 142495"/>
                <a:gd name="connsiteY10" fmla="*/ 141575 h 144338"/>
                <a:gd name="connsiteX11" fmla="*/ 64031 w 142495"/>
                <a:gd name="connsiteY11" fmla="*/ 144339 h 144338"/>
                <a:gd name="connsiteX12" fmla="*/ 41459 w 142495"/>
                <a:gd name="connsiteY12" fmla="*/ 59041 h 144338"/>
                <a:gd name="connsiteX13" fmla="*/ 7908 w 142495"/>
                <a:gd name="connsiteY13" fmla="*/ 70788 h 144338"/>
                <a:gd name="connsiteX14" fmla="*/ 5144 w 142495"/>
                <a:gd name="connsiteY14" fmla="*/ 74319 h 144338"/>
                <a:gd name="connsiteX15" fmla="*/ 0 w 142495"/>
                <a:gd name="connsiteY15" fmla="*/ 61421 h 144338"/>
                <a:gd name="connsiteX16" fmla="*/ 38388 w 142495"/>
                <a:gd name="connsiteY16" fmla="*/ 48676 h 144338"/>
                <a:gd name="connsiteX17" fmla="*/ 26104 w 142495"/>
                <a:gd name="connsiteY17" fmla="*/ 8369 h 144338"/>
                <a:gd name="connsiteX18" fmla="*/ 42687 w 142495"/>
                <a:gd name="connsiteY18" fmla="*/ 5298 h 144338"/>
                <a:gd name="connsiteX19" fmla="*/ 39309 w 142495"/>
                <a:gd name="connsiteY19" fmla="*/ 9674 h 144338"/>
                <a:gd name="connsiteX20" fmla="*/ 49290 w 142495"/>
                <a:gd name="connsiteY20" fmla="*/ 44837 h 144338"/>
                <a:gd name="connsiteX21" fmla="*/ 95739 w 142495"/>
                <a:gd name="connsiteY21" fmla="*/ 31785 h 144338"/>
                <a:gd name="connsiteX22" fmla="*/ 66872 w 142495"/>
                <a:gd name="connsiteY22" fmla="*/ 7294 h 144338"/>
                <a:gd name="connsiteX23" fmla="*/ 74319 w 142495"/>
                <a:gd name="connsiteY23" fmla="*/ 0 h 144338"/>
                <a:gd name="connsiteX24" fmla="*/ 107026 w 142495"/>
                <a:gd name="connsiteY24" fmla="*/ 27409 h 144338"/>
                <a:gd name="connsiteX25" fmla="*/ 102649 w 142495"/>
                <a:gd name="connsiteY25" fmla="*/ 31018 h 1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495" h="144338">
                  <a:moveTo>
                    <a:pt x="102649" y="31018"/>
                  </a:moveTo>
                  <a:cubicBezTo>
                    <a:pt x="104415" y="30864"/>
                    <a:pt x="105874" y="30710"/>
                    <a:pt x="107486" y="30710"/>
                  </a:cubicBezTo>
                  <a:cubicBezTo>
                    <a:pt x="125068" y="30710"/>
                    <a:pt x="142496" y="41152"/>
                    <a:pt x="142496" y="62956"/>
                  </a:cubicBezTo>
                  <a:cubicBezTo>
                    <a:pt x="142496" y="83916"/>
                    <a:pt x="128139" y="96200"/>
                    <a:pt x="106027" y="96200"/>
                  </a:cubicBezTo>
                  <a:cubicBezTo>
                    <a:pt x="96507" y="96200"/>
                    <a:pt x="83916" y="92668"/>
                    <a:pt x="73782" y="84607"/>
                  </a:cubicBezTo>
                  <a:cubicBezTo>
                    <a:pt x="74933" y="82227"/>
                    <a:pt x="76238" y="78004"/>
                    <a:pt x="77006" y="74933"/>
                  </a:cubicBezTo>
                  <a:cubicBezTo>
                    <a:pt x="86373" y="82227"/>
                    <a:pt x="97505" y="85605"/>
                    <a:pt x="106027" y="85605"/>
                  </a:cubicBezTo>
                  <a:cubicBezTo>
                    <a:pt x="121152" y="85605"/>
                    <a:pt x="130672" y="77390"/>
                    <a:pt x="130672" y="62879"/>
                  </a:cubicBezTo>
                  <a:cubicBezTo>
                    <a:pt x="130672" y="50979"/>
                    <a:pt x="122457" y="41613"/>
                    <a:pt x="105336" y="41613"/>
                  </a:cubicBezTo>
                  <a:cubicBezTo>
                    <a:pt x="91824" y="41613"/>
                    <a:pt x="70480" y="48522"/>
                    <a:pt x="52284" y="54972"/>
                  </a:cubicBezTo>
                  <a:cubicBezTo>
                    <a:pt x="59885" y="80615"/>
                    <a:pt x="70173" y="117391"/>
                    <a:pt x="76469" y="141575"/>
                  </a:cubicBezTo>
                  <a:lnTo>
                    <a:pt x="64031" y="144339"/>
                  </a:lnTo>
                  <a:cubicBezTo>
                    <a:pt x="59041" y="121152"/>
                    <a:pt x="48369" y="82765"/>
                    <a:pt x="41459" y="59041"/>
                  </a:cubicBezTo>
                  <a:cubicBezTo>
                    <a:pt x="31171" y="62726"/>
                    <a:pt x="16660" y="67563"/>
                    <a:pt x="7908" y="70788"/>
                  </a:cubicBezTo>
                  <a:cubicBezTo>
                    <a:pt x="7754" y="72246"/>
                    <a:pt x="6603" y="73705"/>
                    <a:pt x="5144" y="74319"/>
                  </a:cubicBezTo>
                  <a:lnTo>
                    <a:pt x="0" y="61421"/>
                  </a:lnTo>
                  <a:cubicBezTo>
                    <a:pt x="10288" y="58196"/>
                    <a:pt x="26564" y="52899"/>
                    <a:pt x="38388" y="48676"/>
                  </a:cubicBezTo>
                  <a:cubicBezTo>
                    <a:pt x="33551" y="32246"/>
                    <a:pt x="29021" y="17735"/>
                    <a:pt x="26104" y="8369"/>
                  </a:cubicBezTo>
                  <a:lnTo>
                    <a:pt x="42687" y="5298"/>
                  </a:lnTo>
                  <a:cubicBezTo>
                    <a:pt x="42841" y="7371"/>
                    <a:pt x="42073" y="8215"/>
                    <a:pt x="39309" y="9674"/>
                  </a:cubicBezTo>
                  <a:cubicBezTo>
                    <a:pt x="42841" y="22111"/>
                    <a:pt x="45758" y="32553"/>
                    <a:pt x="49290" y="44837"/>
                  </a:cubicBezTo>
                  <a:cubicBezTo>
                    <a:pt x="66718" y="38849"/>
                    <a:pt x="83148" y="33551"/>
                    <a:pt x="95739" y="31785"/>
                  </a:cubicBezTo>
                  <a:cubicBezTo>
                    <a:pt x="88446" y="23570"/>
                    <a:pt x="75778" y="12591"/>
                    <a:pt x="66872" y="7294"/>
                  </a:cubicBezTo>
                  <a:lnTo>
                    <a:pt x="74319" y="0"/>
                  </a:lnTo>
                  <a:cubicBezTo>
                    <a:pt x="85144" y="6142"/>
                    <a:pt x="99502" y="18196"/>
                    <a:pt x="107026" y="27409"/>
                  </a:cubicBezTo>
                  <a:lnTo>
                    <a:pt x="102649" y="3101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543CAA07-F8AF-4266-8122-C1B611307943}"/>
                </a:ext>
              </a:extLst>
            </p:cNvPr>
            <p:cNvSpPr/>
            <p:nvPr/>
          </p:nvSpPr>
          <p:spPr>
            <a:xfrm>
              <a:off x="1447531" y="4588084"/>
              <a:ext cx="152246" cy="151095"/>
            </a:xfrm>
            <a:custGeom>
              <a:avLst/>
              <a:gdLst>
                <a:gd name="connsiteX0" fmla="*/ 62496 w 152246"/>
                <a:gd name="connsiteY0" fmla="*/ 20499 h 151095"/>
                <a:gd name="connsiteX1" fmla="*/ 33781 w 152246"/>
                <a:gd name="connsiteY1" fmla="*/ 20499 h 151095"/>
                <a:gd name="connsiteX2" fmla="*/ 25259 w 152246"/>
                <a:gd name="connsiteY2" fmla="*/ 59501 h 151095"/>
                <a:gd name="connsiteX3" fmla="*/ 56891 w 152246"/>
                <a:gd name="connsiteY3" fmla="*/ 59501 h 151095"/>
                <a:gd name="connsiteX4" fmla="*/ 56891 w 152246"/>
                <a:gd name="connsiteY4" fmla="*/ 129598 h 151095"/>
                <a:gd name="connsiteX5" fmla="*/ 25106 w 152246"/>
                <a:gd name="connsiteY5" fmla="*/ 129598 h 151095"/>
                <a:gd name="connsiteX6" fmla="*/ 25106 w 152246"/>
                <a:gd name="connsiteY6" fmla="*/ 142803 h 151095"/>
                <a:gd name="connsiteX7" fmla="*/ 15739 w 152246"/>
                <a:gd name="connsiteY7" fmla="*/ 142803 h 151095"/>
                <a:gd name="connsiteX8" fmla="*/ 15739 w 152246"/>
                <a:gd name="connsiteY8" fmla="*/ 85912 h 151095"/>
                <a:gd name="connsiteX9" fmla="*/ 5605 w 152246"/>
                <a:gd name="connsiteY9" fmla="*/ 103647 h 151095"/>
                <a:gd name="connsiteX10" fmla="*/ 0 w 152246"/>
                <a:gd name="connsiteY10" fmla="*/ 93974 h 151095"/>
                <a:gd name="connsiteX11" fmla="*/ 23186 w 152246"/>
                <a:gd name="connsiteY11" fmla="*/ 20499 h 151095"/>
                <a:gd name="connsiteX12" fmla="*/ 3532 w 152246"/>
                <a:gd name="connsiteY12" fmla="*/ 20499 h 151095"/>
                <a:gd name="connsiteX13" fmla="*/ 3532 w 152246"/>
                <a:gd name="connsiteY13" fmla="*/ 10519 h 151095"/>
                <a:gd name="connsiteX14" fmla="*/ 62496 w 152246"/>
                <a:gd name="connsiteY14" fmla="*/ 10519 h 151095"/>
                <a:gd name="connsiteX15" fmla="*/ 62496 w 152246"/>
                <a:gd name="connsiteY15" fmla="*/ 20499 h 151095"/>
                <a:gd name="connsiteX16" fmla="*/ 47294 w 152246"/>
                <a:gd name="connsiteY16" fmla="*/ 120001 h 151095"/>
                <a:gd name="connsiteX17" fmla="*/ 47294 w 152246"/>
                <a:gd name="connsiteY17" fmla="*/ 69252 h 151095"/>
                <a:gd name="connsiteX18" fmla="*/ 25029 w 152246"/>
                <a:gd name="connsiteY18" fmla="*/ 69252 h 151095"/>
                <a:gd name="connsiteX19" fmla="*/ 25029 w 152246"/>
                <a:gd name="connsiteY19" fmla="*/ 120001 h 151095"/>
                <a:gd name="connsiteX20" fmla="*/ 47294 w 152246"/>
                <a:gd name="connsiteY20" fmla="*/ 120001 h 151095"/>
                <a:gd name="connsiteX21" fmla="*/ 152246 w 152246"/>
                <a:gd name="connsiteY21" fmla="*/ 133821 h 151095"/>
                <a:gd name="connsiteX22" fmla="*/ 152246 w 152246"/>
                <a:gd name="connsiteY22" fmla="*/ 143187 h 151095"/>
                <a:gd name="connsiteX23" fmla="*/ 85682 w 152246"/>
                <a:gd name="connsiteY23" fmla="*/ 143187 h 151095"/>
                <a:gd name="connsiteX24" fmla="*/ 85682 w 152246"/>
                <a:gd name="connsiteY24" fmla="*/ 151095 h 151095"/>
                <a:gd name="connsiteX25" fmla="*/ 75547 w 152246"/>
                <a:gd name="connsiteY25" fmla="*/ 151095 h 151095"/>
                <a:gd name="connsiteX26" fmla="*/ 75547 w 152246"/>
                <a:gd name="connsiteY26" fmla="*/ 79233 h 151095"/>
                <a:gd name="connsiteX27" fmla="*/ 63494 w 152246"/>
                <a:gd name="connsiteY27" fmla="*/ 91133 h 151095"/>
                <a:gd name="connsiteX28" fmla="*/ 57505 w 152246"/>
                <a:gd name="connsiteY28" fmla="*/ 82073 h 151095"/>
                <a:gd name="connsiteX29" fmla="*/ 92515 w 152246"/>
                <a:gd name="connsiteY29" fmla="*/ 29175 h 151095"/>
                <a:gd name="connsiteX30" fmla="*/ 72860 w 152246"/>
                <a:gd name="connsiteY30" fmla="*/ 29175 h 151095"/>
                <a:gd name="connsiteX31" fmla="*/ 72860 w 152246"/>
                <a:gd name="connsiteY31" fmla="*/ 49137 h 151095"/>
                <a:gd name="connsiteX32" fmla="*/ 63340 w 152246"/>
                <a:gd name="connsiteY32" fmla="*/ 49137 h 151095"/>
                <a:gd name="connsiteX33" fmla="*/ 63340 w 152246"/>
                <a:gd name="connsiteY33" fmla="*/ 19655 h 151095"/>
                <a:gd name="connsiteX34" fmla="*/ 95893 w 152246"/>
                <a:gd name="connsiteY34" fmla="*/ 19655 h 151095"/>
                <a:gd name="connsiteX35" fmla="*/ 101344 w 152246"/>
                <a:gd name="connsiteY35" fmla="*/ 0 h 151095"/>
                <a:gd name="connsiteX36" fmla="*/ 114703 w 152246"/>
                <a:gd name="connsiteY36" fmla="*/ 3071 h 151095"/>
                <a:gd name="connsiteX37" fmla="*/ 111018 w 152246"/>
                <a:gd name="connsiteY37" fmla="*/ 4991 h 151095"/>
                <a:gd name="connsiteX38" fmla="*/ 106795 w 152246"/>
                <a:gd name="connsiteY38" fmla="*/ 19655 h 151095"/>
                <a:gd name="connsiteX39" fmla="*/ 149866 w 152246"/>
                <a:gd name="connsiteY39" fmla="*/ 19655 h 151095"/>
                <a:gd name="connsiteX40" fmla="*/ 149866 w 152246"/>
                <a:gd name="connsiteY40" fmla="*/ 49137 h 151095"/>
                <a:gd name="connsiteX41" fmla="*/ 139886 w 152246"/>
                <a:gd name="connsiteY41" fmla="*/ 49137 h 151095"/>
                <a:gd name="connsiteX42" fmla="*/ 139886 w 152246"/>
                <a:gd name="connsiteY42" fmla="*/ 29175 h 151095"/>
                <a:gd name="connsiteX43" fmla="*/ 103647 w 152246"/>
                <a:gd name="connsiteY43" fmla="*/ 29175 h 151095"/>
                <a:gd name="connsiteX44" fmla="*/ 90595 w 152246"/>
                <a:gd name="connsiteY44" fmla="*/ 57736 h 151095"/>
                <a:gd name="connsiteX45" fmla="*/ 109636 w 152246"/>
                <a:gd name="connsiteY45" fmla="*/ 57736 h 151095"/>
                <a:gd name="connsiteX46" fmla="*/ 117851 w 152246"/>
                <a:gd name="connsiteY46" fmla="*/ 36008 h 151095"/>
                <a:gd name="connsiteX47" fmla="*/ 130289 w 152246"/>
                <a:gd name="connsiteY47" fmla="*/ 39847 h 151095"/>
                <a:gd name="connsiteX48" fmla="*/ 127064 w 152246"/>
                <a:gd name="connsiteY48" fmla="*/ 41305 h 151095"/>
                <a:gd name="connsiteX49" fmla="*/ 119770 w 152246"/>
                <a:gd name="connsiteY49" fmla="*/ 57736 h 151095"/>
                <a:gd name="connsiteX50" fmla="*/ 148177 w 152246"/>
                <a:gd name="connsiteY50" fmla="*/ 57736 h 151095"/>
                <a:gd name="connsiteX51" fmla="*/ 148177 w 152246"/>
                <a:gd name="connsiteY51" fmla="*/ 67256 h 151095"/>
                <a:gd name="connsiteX52" fmla="*/ 118388 w 152246"/>
                <a:gd name="connsiteY52" fmla="*/ 67256 h 151095"/>
                <a:gd name="connsiteX53" fmla="*/ 118388 w 152246"/>
                <a:gd name="connsiteY53" fmla="*/ 83532 h 151095"/>
                <a:gd name="connsiteX54" fmla="*/ 144339 w 152246"/>
                <a:gd name="connsiteY54" fmla="*/ 83532 h 151095"/>
                <a:gd name="connsiteX55" fmla="*/ 144339 w 152246"/>
                <a:gd name="connsiteY55" fmla="*/ 92208 h 151095"/>
                <a:gd name="connsiteX56" fmla="*/ 118388 w 152246"/>
                <a:gd name="connsiteY56" fmla="*/ 92208 h 151095"/>
                <a:gd name="connsiteX57" fmla="*/ 118388 w 152246"/>
                <a:gd name="connsiteY57" fmla="*/ 108638 h 151095"/>
                <a:gd name="connsiteX58" fmla="*/ 144339 w 152246"/>
                <a:gd name="connsiteY58" fmla="*/ 108638 h 151095"/>
                <a:gd name="connsiteX59" fmla="*/ 144339 w 152246"/>
                <a:gd name="connsiteY59" fmla="*/ 117314 h 151095"/>
                <a:gd name="connsiteX60" fmla="*/ 118388 w 152246"/>
                <a:gd name="connsiteY60" fmla="*/ 117314 h 151095"/>
                <a:gd name="connsiteX61" fmla="*/ 118388 w 152246"/>
                <a:gd name="connsiteY61" fmla="*/ 133744 h 151095"/>
                <a:gd name="connsiteX62" fmla="*/ 152246 w 152246"/>
                <a:gd name="connsiteY62" fmla="*/ 133744 h 151095"/>
                <a:gd name="connsiteX63" fmla="*/ 108100 w 152246"/>
                <a:gd name="connsiteY63" fmla="*/ 83532 h 151095"/>
                <a:gd name="connsiteX64" fmla="*/ 108100 w 152246"/>
                <a:gd name="connsiteY64" fmla="*/ 67256 h 151095"/>
                <a:gd name="connsiteX65" fmla="*/ 85682 w 152246"/>
                <a:gd name="connsiteY65" fmla="*/ 67256 h 151095"/>
                <a:gd name="connsiteX66" fmla="*/ 85682 w 152246"/>
                <a:gd name="connsiteY66" fmla="*/ 83532 h 151095"/>
                <a:gd name="connsiteX67" fmla="*/ 108100 w 152246"/>
                <a:gd name="connsiteY67" fmla="*/ 83532 h 151095"/>
                <a:gd name="connsiteX68" fmla="*/ 108100 w 152246"/>
                <a:gd name="connsiteY68" fmla="*/ 108715 h 151095"/>
                <a:gd name="connsiteX69" fmla="*/ 108100 w 152246"/>
                <a:gd name="connsiteY69" fmla="*/ 92285 h 151095"/>
                <a:gd name="connsiteX70" fmla="*/ 85682 w 152246"/>
                <a:gd name="connsiteY70" fmla="*/ 92285 h 151095"/>
                <a:gd name="connsiteX71" fmla="*/ 85682 w 152246"/>
                <a:gd name="connsiteY71" fmla="*/ 108715 h 151095"/>
                <a:gd name="connsiteX72" fmla="*/ 108100 w 152246"/>
                <a:gd name="connsiteY72" fmla="*/ 108715 h 151095"/>
                <a:gd name="connsiteX73" fmla="*/ 85682 w 152246"/>
                <a:gd name="connsiteY73" fmla="*/ 117391 h 151095"/>
                <a:gd name="connsiteX74" fmla="*/ 85682 w 152246"/>
                <a:gd name="connsiteY74" fmla="*/ 133821 h 151095"/>
                <a:gd name="connsiteX75" fmla="*/ 108100 w 152246"/>
                <a:gd name="connsiteY75" fmla="*/ 133821 h 151095"/>
                <a:gd name="connsiteX76" fmla="*/ 108100 w 152246"/>
                <a:gd name="connsiteY76" fmla="*/ 117391 h 151095"/>
                <a:gd name="connsiteX77" fmla="*/ 85682 w 152246"/>
                <a:gd name="connsiteY77" fmla="*/ 117391 h 15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2246" h="151095">
                  <a:moveTo>
                    <a:pt x="62496" y="20499"/>
                  </a:moveTo>
                  <a:lnTo>
                    <a:pt x="33781" y="20499"/>
                  </a:lnTo>
                  <a:cubicBezTo>
                    <a:pt x="31555" y="33858"/>
                    <a:pt x="28791" y="47064"/>
                    <a:pt x="25259" y="59501"/>
                  </a:cubicBezTo>
                  <a:lnTo>
                    <a:pt x="56891" y="59501"/>
                  </a:lnTo>
                  <a:lnTo>
                    <a:pt x="56891" y="129598"/>
                  </a:lnTo>
                  <a:lnTo>
                    <a:pt x="25106" y="129598"/>
                  </a:lnTo>
                  <a:lnTo>
                    <a:pt x="25106" y="142803"/>
                  </a:lnTo>
                  <a:lnTo>
                    <a:pt x="15739" y="142803"/>
                  </a:lnTo>
                  <a:lnTo>
                    <a:pt x="15739" y="85912"/>
                  </a:lnTo>
                  <a:cubicBezTo>
                    <a:pt x="12668" y="92515"/>
                    <a:pt x="9290" y="98504"/>
                    <a:pt x="5605" y="103647"/>
                  </a:cubicBezTo>
                  <a:cubicBezTo>
                    <a:pt x="4453" y="101191"/>
                    <a:pt x="1612" y="96200"/>
                    <a:pt x="0" y="93974"/>
                  </a:cubicBezTo>
                  <a:cubicBezTo>
                    <a:pt x="11440" y="77698"/>
                    <a:pt x="19040" y="49828"/>
                    <a:pt x="23186" y="20499"/>
                  </a:cubicBezTo>
                  <a:lnTo>
                    <a:pt x="3532" y="20499"/>
                  </a:lnTo>
                  <a:lnTo>
                    <a:pt x="3532" y="10519"/>
                  </a:lnTo>
                  <a:lnTo>
                    <a:pt x="62496" y="10519"/>
                  </a:lnTo>
                  <a:lnTo>
                    <a:pt x="62496" y="20499"/>
                  </a:lnTo>
                  <a:close/>
                  <a:moveTo>
                    <a:pt x="47294" y="120001"/>
                  </a:moveTo>
                  <a:lnTo>
                    <a:pt x="47294" y="69252"/>
                  </a:lnTo>
                  <a:lnTo>
                    <a:pt x="25029" y="69252"/>
                  </a:lnTo>
                  <a:lnTo>
                    <a:pt x="25029" y="120001"/>
                  </a:lnTo>
                  <a:lnTo>
                    <a:pt x="47294" y="120001"/>
                  </a:lnTo>
                  <a:close/>
                  <a:moveTo>
                    <a:pt x="152246" y="133821"/>
                  </a:moveTo>
                  <a:lnTo>
                    <a:pt x="152246" y="143187"/>
                  </a:lnTo>
                  <a:lnTo>
                    <a:pt x="85682" y="143187"/>
                  </a:lnTo>
                  <a:lnTo>
                    <a:pt x="85682" y="151095"/>
                  </a:lnTo>
                  <a:lnTo>
                    <a:pt x="75547" y="151095"/>
                  </a:lnTo>
                  <a:lnTo>
                    <a:pt x="75547" y="79233"/>
                  </a:lnTo>
                  <a:cubicBezTo>
                    <a:pt x="71862" y="83609"/>
                    <a:pt x="67793" y="87601"/>
                    <a:pt x="63494" y="91133"/>
                  </a:cubicBezTo>
                  <a:cubicBezTo>
                    <a:pt x="62188" y="88753"/>
                    <a:pt x="59271" y="84223"/>
                    <a:pt x="57505" y="82073"/>
                  </a:cubicBezTo>
                  <a:cubicBezTo>
                    <a:pt x="72169" y="70173"/>
                    <a:pt x="83916" y="51287"/>
                    <a:pt x="92515" y="29175"/>
                  </a:cubicBezTo>
                  <a:lnTo>
                    <a:pt x="72860" y="29175"/>
                  </a:lnTo>
                  <a:lnTo>
                    <a:pt x="72860" y="49137"/>
                  </a:lnTo>
                  <a:lnTo>
                    <a:pt x="63340" y="49137"/>
                  </a:lnTo>
                  <a:lnTo>
                    <a:pt x="63340" y="19655"/>
                  </a:lnTo>
                  <a:lnTo>
                    <a:pt x="95893" y="19655"/>
                  </a:lnTo>
                  <a:cubicBezTo>
                    <a:pt x="97966" y="13359"/>
                    <a:pt x="99732" y="6756"/>
                    <a:pt x="101344" y="0"/>
                  </a:cubicBezTo>
                  <a:lnTo>
                    <a:pt x="114703" y="3071"/>
                  </a:lnTo>
                  <a:cubicBezTo>
                    <a:pt x="114396" y="4376"/>
                    <a:pt x="113091" y="4991"/>
                    <a:pt x="111018" y="4991"/>
                  </a:cubicBezTo>
                  <a:cubicBezTo>
                    <a:pt x="109713" y="9981"/>
                    <a:pt x="108254" y="14818"/>
                    <a:pt x="106795" y="19655"/>
                  </a:cubicBezTo>
                  <a:lnTo>
                    <a:pt x="149866" y="19655"/>
                  </a:lnTo>
                  <a:lnTo>
                    <a:pt x="149866" y="49137"/>
                  </a:lnTo>
                  <a:lnTo>
                    <a:pt x="139886" y="49137"/>
                  </a:lnTo>
                  <a:lnTo>
                    <a:pt x="139886" y="29175"/>
                  </a:lnTo>
                  <a:lnTo>
                    <a:pt x="103647" y="29175"/>
                  </a:lnTo>
                  <a:cubicBezTo>
                    <a:pt x="99962" y="39310"/>
                    <a:pt x="95586" y="48830"/>
                    <a:pt x="90595" y="57736"/>
                  </a:cubicBezTo>
                  <a:lnTo>
                    <a:pt x="109636" y="57736"/>
                  </a:lnTo>
                  <a:cubicBezTo>
                    <a:pt x="112707" y="50979"/>
                    <a:pt x="116085" y="42227"/>
                    <a:pt x="117851" y="36008"/>
                  </a:cubicBezTo>
                  <a:lnTo>
                    <a:pt x="130289" y="39847"/>
                  </a:lnTo>
                  <a:cubicBezTo>
                    <a:pt x="129982" y="40845"/>
                    <a:pt x="128830" y="41305"/>
                    <a:pt x="127064" y="41305"/>
                  </a:cubicBezTo>
                  <a:cubicBezTo>
                    <a:pt x="125298" y="45989"/>
                    <a:pt x="122534" y="52285"/>
                    <a:pt x="119770" y="57736"/>
                  </a:cubicBezTo>
                  <a:lnTo>
                    <a:pt x="148177" y="57736"/>
                  </a:lnTo>
                  <a:lnTo>
                    <a:pt x="148177" y="67256"/>
                  </a:lnTo>
                  <a:lnTo>
                    <a:pt x="118388" y="67256"/>
                  </a:lnTo>
                  <a:lnTo>
                    <a:pt x="118388" y="83532"/>
                  </a:lnTo>
                  <a:lnTo>
                    <a:pt x="144339" y="83532"/>
                  </a:lnTo>
                  <a:lnTo>
                    <a:pt x="144339" y="92208"/>
                  </a:lnTo>
                  <a:lnTo>
                    <a:pt x="118388" y="92208"/>
                  </a:lnTo>
                  <a:lnTo>
                    <a:pt x="118388" y="108638"/>
                  </a:lnTo>
                  <a:lnTo>
                    <a:pt x="144339" y="108638"/>
                  </a:lnTo>
                  <a:lnTo>
                    <a:pt x="144339" y="117314"/>
                  </a:lnTo>
                  <a:lnTo>
                    <a:pt x="118388" y="117314"/>
                  </a:lnTo>
                  <a:lnTo>
                    <a:pt x="118388" y="133744"/>
                  </a:lnTo>
                  <a:lnTo>
                    <a:pt x="152246" y="133744"/>
                  </a:lnTo>
                  <a:close/>
                  <a:moveTo>
                    <a:pt x="108100" y="83532"/>
                  </a:moveTo>
                  <a:lnTo>
                    <a:pt x="108100" y="67256"/>
                  </a:lnTo>
                  <a:lnTo>
                    <a:pt x="85682" y="67256"/>
                  </a:lnTo>
                  <a:lnTo>
                    <a:pt x="85682" y="83532"/>
                  </a:lnTo>
                  <a:lnTo>
                    <a:pt x="108100" y="83532"/>
                  </a:lnTo>
                  <a:close/>
                  <a:moveTo>
                    <a:pt x="108100" y="108715"/>
                  </a:moveTo>
                  <a:lnTo>
                    <a:pt x="108100" y="92285"/>
                  </a:lnTo>
                  <a:lnTo>
                    <a:pt x="85682" y="92285"/>
                  </a:lnTo>
                  <a:lnTo>
                    <a:pt x="85682" y="108715"/>
                  </a:lnTo>
                  <a:lnTo>
                    <a:pt x="108100" y="108715"/>
                  </a:lnTo>
                  <a:close/>
                  <a:moveTo>
                    <a:pt x="85682" y="117391"/>
                  </a:moveTo>
                  <a:lnTo>
                    <a:pt x="85682" y="133821"/>
                  </a:lnTo>
                  <a:lnTo>
                    <a:pt x="108100" y="133821"/>
                  </a:lnTo>
                  <a:lnTo>
                    <a:pt x="108100" y="117391"/>
                  </a:lnTo>
                  <a:lnTo>
                    <a:pt x="85682" y="11739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48AF24CD-ACBA-4C1C-AFF8-FDD3F43AD742}"/>
                </a:ext>
              </a:extLst>
            </p:cNvPr>
            <p:cNvSpPr/>
            <p:nvPr/>
          </p:nvSpPr>
          <p:spPr>
            <a:xfrm>
              <a:off x="1610756" y="4594226"/>
              <a:ext cx="152553" cy="142188"/>
            </a:xfrm>
            <a:custGeom>
              <a:avLst/>
              <a:gdLst>
                <a:gd name="connsiteX0" fmla="*/ 58043 w 152553"/>
                <a:gd name="connsiteY0" fmla="*/ 21497 h 142188"/>
                <a:gd name="connsiteX1" fmla="*/ 58043 w 152553"/>
                <a:gd name="connsiteY1" fmla="*/ 30557 h 142188"/>
                <a:gd name="connsiteX2" fmla="*/ 0 w 152553"/>
                <a:gd name="connsiteY2" fmla="*/ 30557 h 142188"/>
                <a:gd name="connsiteX3" fmla="*/ 0 w 152553"/>
                <a:gd name="connsiteY3" fmla="*/ 21497 h 142188"/>
                <a:gd name="connsiteX4" fmla="*/ 58043 w 152553"/>
                <a:gd name="connsiteY4" fmla="*/ 21497 h 142188"/>
                <a:gd name="connsiteX5" fmla="*/ 53513 w 152553"/>
                <a:gd name="connsiteY5" fmla="*/ 87217 h 142188"/>
                <a:gd name="connsiteX6" fmla="*/ 53513 w 152553"/>
                <a:gd name="connsiteY6" fmla="*/ 134588 h 142188"/>
                <a:gd name="connsiteX7" fmla="*/ 16430 w 152553"/>
                <a:gd name="connsiteY7" fmla="*/ 134588 h 142188"/>
                <a:gd name="connsiteX8" fmla="*/ 16430 w 152553"/>
                <a:gd name="connsiteY8" fmla="*/ 142189 h 142188"/>
                <a:gd name="connsiteX9" fmla="*/ 7063 w 152553"/>
                <a:gd name="connsiteY9" fmla="*/ 142189 h 142188"/>
                <a:gd name="connsiteX10" fmla="*/ 7063 w 152553"/>
                <a:gd name="connsiteY10" fmla="*/ 87217 h 142188"/>
                <a:gd name="connsiteX11" fmla="*/ 53513 w 152553"/>
                <a:gd name="connsiteY11" fmla="*/ 87217 h 142188"/>
                <a:gd name="connsiteX12" fmla="*/ 53359 w 152553"/>
                <a:gd name="connsiteY12" fmla="*/ 43378 h 142188"/>
                <a:gd name="connsiteX13" fmla="*/ 53359 w 152553"/>
                <a:gd name="connsiteY13" fmla="*/ 52207 h 142188"/>
                <a:gd name="connsiteX14" fmla="*/ 7294 w 152553"/>
                <a:gd name="connsiteY14" fmla="*/ 52207 h 142188"/>
                <a:gd name="connsiteX15" fmla="*/ 7294 w 152553"/>
                <a:gd name="connsiteY15" fmla="*/ 43378 h 142188"/>
                <a:gd name="connsiteX16" fmla="*/ 53359 w 152553"/>
                <a:gd name="connsiteY16" fmla="*/ 43378 h 142188"/>
                <a:gd name="connsiteX17" fmla="*/ 7294 w 152553"/>
                <a:gd name="connsiteY17" fmla="*/ 74165 h 142188"/>
                <a:gd name="connsiteX18" fmla="*/ 7294 w 152553"/>
                <a:gd name="connsiteY18" fmla="*/ 65336 h 142188"/>
                <a:gd name="connsiteX19" fmla="*/ 53359 w 152553"/>
                <a:gd name="connsiteY19" fmla="*/ 65336 h 142188"/>
                <a:gd name="connsiteX20" fmla="*/ 53359 w 152553"/>
                <a:gd name="connsiteY20" fmla="*/ 74165 h 142188"/>
                <a:gd name="connsiteX21" fmla="*/ 7294 w 152553"/>
                <a:gd name="connsiteY21" fmla="*/ 74165 h 142188"/>
                <a:gd name="connsiteX22" fmla="*/ 52745 w 152553"/>
                <a:gd name="connsiteY22" fmla="*/ 0 h 142188"/>
                <a:gd name="connsiteX23" fmla="*/ 52745 w 152553"/>
                <a:gd name="connsiteY23" fmla="*/ 8829 h 142188"/>
                <a:gd name="connsiteX24" fmla="*/ 8061 w 152553"/>
                <a:gd name="connsiteY24" fmla="*/ 8829 h 142188"/>
                <a:gd name="connsiteX25" fmla="*/ 8061 w 152553"/>
                <a:gd name="connsiteY25" fmla="*/ 0 h 142188"/>
                <a:gd name="connsiteX26" fmla="*/ 52745 w 152553"/>
                <a:gd name="connsiteY26" fmla="*/ 0 h 142188"/>
                <a:gd name="connsiteX27" fmla="*/ 44069 w 152553"/>
                <a:gd name="connsiteY27" fmla="*/ 96430 h 142188"/>
                <a:gd name="connsiteX28" fmla="*/ 16507 w 152553"/>
                <a:gd name="connsiteY28" fmla="*/ 96430 h 142188"/>
                <a:gd name="connsiteX29" fmla="*/ 16507 w 152553"/>
                <a:gd name="connsiteY29" fmla="*/ 125451 h 142188"/>
                <a:gd name="connsiteX30" fmla="*/ 44069 w 152553"/>
                <a:gd name="connsiteY30" fmla="*/ 125451 h 142188"/>
                <a:gd name="connsiteX31" fmla="*/ 44069 w 152553"/>
                <a:gd name="connsiteY31" fmla="*/ 96430 h 142188"/>
                <a:gd name="connsiteX32" fmla="*/ 77544 w 152553"/>
                <a:gd name="connsiteY32" fmla="*/ 95970 h 142188"/>
                <a:gd name="connsiteX33" fmla="*/ 63340 w 152553"/>
                <a:gd name="connsiteY33" fmla="*/ 134358 h 142188"/>
                <a:gd name="connsiteX34" fmla="*/ 55125 w 152553"/>
                <a:gd name="connsiteY34" fmla="*/ 128906 h 142188"/>
                <a:gd name="connsiteX35" fmla="*/ 68484 w 152553"/>
                <a:gd name="connsiteY35" fmla="*/ 93590 h 142188"/>
                <a:gd name="connsiteX36" fmla="*/ 77544 w 152553"/>
                <a:gd name="connsiteY36" fmla="*/ 95970 h 142188"/>
                <a:gd name="connsiteX37" fmla="*/ 105797 w 152553"/>
                <a:gd name="connsiteY37" fmla="*/ 9904 h 142188"/>
                <a:gd name="connsiteX38" fmla="*/ 100500 w 152553"/>
                <a:gd name="connsiteY38" fmla="*/ 31478 h 142188"/>
                <a:gd name="connsiteX39" fmla="*/ 120308 w 152553"/>
                <a:gd name="connsiteY39" fmla="*/ 42917 h 142188"/>
                <a:gd name="connsiteX40" fmla="*/ 114857 w 152553"/>
                <a:gd name="connsiteY40" fmla="*/ 51439 h 142188"/>
                <a:gd name="connsiteX41" fmla="*/ 96814 w 152553"/>
                <a:gd name="connsiteY41" fmla="*/ 40307 h 142188"/>
                <a:gd name="connsiteX42" fmla="*/ 66795 w 152553"/>
                <a:gd name="connsiteY42" fmla="*/ 71248 h 142188"/>
                <a:gd name="connsiteX43" fmla="*/ 60039 w 152553"/>
                <a:gd name="connsiteY43" fmla="*/ 63493 h 142188"/>
                <a:gd name="connsiteX44" fmla="*/ 87908 w 152553"/>
                <a:gd name="connsiteY44" fmla="*/ 35777 h 142188"/>
                <a:gd name="connsiteX45" fmla="*/ 66181 w 152553"/>
                <a:gd name="connsiteY45" fmla="*/ 26564 h 142188"/>
                <a:gd name="connsiteX46" fmla="*/ 71478 w 152553"/>
                <a:gd name="connsiteY46" fmla="*/ 18810 h 142188"/>
                <a:gd name="connsiteX47" fmla="*/ 91440 w 152553"/>
                <a:gd name="connsiteY47" fmla="*/ 26872 h 142188"/>
                <a:gd name="connsiteX48" fmla="*/ 95663 w 152553"/>
                <a:gd name="connsiteY48" fmla="*/ 9827 h 142188"/>
                <a:gd name="connsiteX49" fmla="*/ 67486 w 152553"/>
                <a:gd name="connsiteY49" fmla="*/ 9827 h 142188"/>
                <a:gd name="connsiteX50" fmla="*/ 67486 w 152553"/>
                <a:gd name="connsiteY50" fmla="*/ 461 h 142188"/>
                <a:gd name="connsiteX51" fmla="*/ 135356 w 152553"/>
                <a:gd name="connsiteY51" fmla="*/ 461 h 142188"/>
                <a:gd name="connsiteX52" fmla="*/ 140039 w 152553"/>
                <a:gd name="connsiteY52" fmla="*/ 307 h 142188"/>
                <a:gd name="connsiteX53" fmla="*/ 145874 w 152553"/>
                <a:gd name="connsiteY53" fmla="*/ 921 h 142188"/>
                <a:gd name="connsiteX54" fmla="*/ 138273 w 152553"/>
                <a:gd name="connsiteY54" fmla="*/ 62649 h 142188"/>
                <a:gd name="connsiteX55" fmla="*/ 122764 w 152553"/>
                <a:gd name="connsiteY55" fmla="*/ 67332 h 142188"/>
                <a:gd name="connsiteX56" fmla="*/ 108715 w 152553"/>
                <a:gd name="connsiteY56" fmla="*/ 66871 h 142188"/>
                <a:gd name="connsiteX57" fmla="*/ 105797 w 152553"/>
                <a:gd name="connsiteY57" fmla="*/ 57351 h 142188"/>
                <a:gd name="connsiteX58" fmla="*/ 125145 w 152553"/>
                <a:gd name="connsiteY58" fmla="*/ 57966 h 142188"/>
                <a:gd name="connsiteX59" fmla="*/ 129367 w 152553"/>
                <a:gd name="connsiteY59" fmla="*/ 56353 h 142188"/>
                <a:gd name="connsiteX60" fmla="*/ 135049 w 152553"/>
                <a:gd name="connsiteY60" fmla="*/ 9750 h 142188"/>
                <a:gd name="connsiteX61" fmla="*/ 105797 w 152553"/>
                <a:gd name="connsiteY61" fmla="*/ 9750 h 142188"/>
                <a:gd name="connsiteX62" fmla="*/ 94818 w 152553"/>
                <a:gd name="connsiteY62" fmla="*/ 127371 h 142188"/>
                <a:gd name="connsiteX63" fmla="*/ 100116 w 152553"/>
                <a:gd name="connsiteY63" fmla="*/ 131747 h 142188"/>
                <a:gd name="connsiteX64" fmla="*/ 115931 w 152553"/>
                <a:gd name="connsiteY64" fmla="*/ 131747 h 142188"/>
                <a:gd name="connsiteX65" fmla="*/ 121229 w 152553"/>
                <a:gd name="connsiteY65" fmla="*/ 113551 h 142188"/>
                <a:gd name="connsiteX66" fmla="*/ 130442 w 152553"/>
                <a:gd name="connsiteY66" fmla="*/ 117621 h 142188"/>
                <a:gd name="connsiteX67" fmla="*/ 116930 w 152553"/>
                <a:gd name="connsiteY67" fmla="*/ 141498 h 142188"/>
                <a:gd name="connsiteX68" fmla="*/ 98887 w 152553"/>
                <a:gd name="connsiteY68" fmla="*/ 141498 h 142188"/>
                <a:gd name="connsiteX69" fmla="*/ 84684 w 152553"/>
                <a:gd name="connsiteY69" fmla="*/ 127448 h 142188"/>
                <a:gd name="connsiteX70" fmla="*/ 84684 w 152553"/>
                <a:gd name="connsiteY70" fmla="*/ 88753 h 142188"/>
                <a:gd name="connsiteX71" fmla="*/ 97889 w 152553"/>
                <a:gd name="connsiteY71" fmla="*/ 89751 h 142188"/>
                <a:gd name="connsiteX72" fmla="*/ 94818 w 152553"/>
                <a:gd name="connsiteY72" fmla="*/ 91824 h 142188"/>
                <a:gd name="connsiteX73" fmla="*/ 94818 w 152553"/>
                <a:gd name="connsiteY73" fmla="*/ 127371 h 142188"/>
                <a:gd name="connsiteX74" fmla="*/ 115087 w 152553"/>
                <a:gd name="connsiteY74" fmla="*/ 94664 h 142188"/>
                <a:gd name="connsiteX75" fmla="*/ 86373 w 152553"/>
                <a:gd name="connsiteY75" fmla="*/ 71785 h 142188"/>
                <a:gd name="connsiteX76" fmla="*/ 93283 w 152553"/>
                <a:gd name="connsiteY76" fmla="*/ 65490 h 142188"/>
                <a:gd name="connsiteX77" fmla="*/ 122304 w 152553"/>
                <a:gd name="connsiteY77" fmla="*/ 87755 h 142188"/>
                <a:gd name="connsiteX78" fmla="*/ 115087 w 152553"/>
                <a:gd name="connsiteY78" fmla="*/ 94664 h 142188"/>
                <a:gd name="connsiteX79" fmla="*/ 142649 w 152553"/>
                <a:gd name="connsiteY79" fmla="*/ 133973 h 142188"/>
                <a:gd name="connsiteX80" fmla="*/ 124761 w 152553"/>
                <a:gd name="connsiteY80" fmla="*/ 94818 h 142188"/>
                <a:gd name="connsiteX81" fmla="*/ 133667 w 152553"/>
                <a:gd name="connsiteY81" fmla="*/ 91286 h 142188"/>
                <a:gd name="connsiteX82" fmla="*/ 152554 w 152553"/>
                <a:gd name="connsiteY82" fmla="*/ 129981 h 142188"/>
                <a:gd name="connsiteX83" fmla="*/ 142649 w 152553"/>
                <a:gd name="connsiteY83" fmla="*/ 133973 h 1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2553" h="142188">
                  <a:moveTo>
                    <a:pt x="58043" y="21497"/>
                  </a:moveTo>
                  <a:lnTo>
                    <a:pt x="58043" y="30557"/>
                  </a:lnTo>
                  <a:lnTo>
                    <a:pt x="0" y="30557"/>
                  </a:lnTo>
                  <a:lnTo>
                    <a:pt x="0" y="21497"/>
                  </a:lnTo>
                  <a:lnTo>
                    <a:pt x="58043" y="21497"/>
                  </a:lnTo>
                  <a:close/>
                  <a:moveTo>
                    <a:pt x="53513" y="87217"/>
                  </a:moveTo>
                  <a:lnTo>
                    <a:pt x="53513" y="134588"/>
                  </a:lnTo>
                  <a:lnTo>
                    <a:pt x="16430" y="134588"/>
                  </a:lnTo>
                  <a:lnTo>
                    <a:pt x="16430" y="142189"/>
                  </a:lnTo>
                  <a:lnTo>
                    <a:pt x="7063" y="142189"/>
                  </a:lnTo>
                  <a:lnTo>
                    <a:pt x="7063" y="87217"/>
                  </a:lnTo>
                  <a:lnTo>
                    <a:pt x="53513" y="87217"/>
                  </a:lnTo>
                  <a:close/>
                  <a:moveTo>
                    <a:pt x="53359" y="43378"/>
                  </a:moveTo>
                  <a:lnTo>
                    <a:pt x="53359" y="52207"/>
                  </a:lnTo>
                  <a:lnTo>
                    <a:pt x="7294" y="52207"/>
                  </a:lnTo>
                  <a:lnTo>
                    <a:pt x="7294" y="43378"/>
                  </a:lnTo>
                  <a:lnTo>
                    <a:pt x="53359" y="43378"/>
                  </a:lnTo>
                  <a:close/>
                  <a:moveTo>
                    <a:pt x="7294" y="74165"/>
                  </a:moveTo>
                  <a:lnTo>
                    <a:pt x="7294" y="65336"/>
                  </a:lnTo>
                  <a:lnTo>
                    <a:pt x="53359" y="65336"/>
                  </a:lnTo>
                  <a:lnTo>
                    <a:pt x="53359" y="74165"/>
                  </a:lnTo>
                  <a:lnTo>
                    <a:pt x="7294" y="74165"/>
                  </a:lnTo>
                  <a:close/>
                  <a:moveTo>
                    <a:pt x="52745" y="0"/>
                  </a:moveTo>
                  <a:lnTo>
                    <a:pt x="52745" y="8829"/>
                  </a:lnTo>
                  <a:lnTo>
                    <a:pt x="8061" y="8829"/>
                  </a:lnTo>
                  <a:lnTo>
                    <a:pt x="8061" y="0"/>
                  </a:lnTo>
                  <a:lnTo>
                    <a:pt x="52745" y="0"/>
                  </a:lnTo>
                  <a:close/>
                  <a:moveTo>
                    <a:pt x="44069" y="96430"/>
                  </a:moveTo>
                  <a:lnTo>
                    <a:pt x="16507" y="96430"/>
                  </a:lnTo>
                  <a:lnTo>
                    <a:pt x="16507" y="125451"/>
                  </a:lnTo>
                  <a:lnTo>
                    <a:pt x="44069" y="125451"/>
                  </a:lnTo>
                  <a:lnTo>
                    <a:pt x="44069" y="96430"/>
                  </a:lnTo>
                  <a:close/>
                  <a:moveTo>
                    <a:pt x="77544" y="95970"/>
                  </a:moveTo>
                  <a:cubicBezTo>
                    <a:pt x="75624" y="110019"/>
                    <a:pt x="72092" y="125298"/>
                    <a:pt x="63340" y="134358"/>
                  </a:cubicBezTo>
                  <a:lnTo>
                    <a:pt x="55125" y="128906"/>
                  </a:lnTo>
                  <a:cubicBezTo>
                    <a:pt x="63033" y="120999"/>
                    <a:pt x="66872" y="106795"/>
                    <a:pt x="68484" y="93590"/>
                  </a:cubicBezTo>
                  <a:lnTo>
                    <a:pt x="77544" y="95970"/>
                  </a:lnTo>
                  <a:close/>
                  <a:moveTo>
                    <a:pt x="105797" y="9904"/>
                  </a:moveTo>
                  <a:cubicBezTo>
                    <a:pt x="104492" y="16814"/>
                    <a:pt x="102880" y="24261"/>
                    <a:pt x="100500" y="31478"/>
                  </a:cubicBezTo>
                  <a:cubicBezTo>
                    <a:pt x="108254" y="35317"/>
                    <a:pt x="115317" y="39386"/>
                    <a:pt x="120308" y="42917"/>
                  </a:cubicBezTo>
                  <a:lnTo>
                    <a:pt x="114857" y="51439"/>
                  </a:lnTo>
                  <a:cubicBezTo>
                    <a:pt x="110327" y="48062"/>
                    <a:pt x="103878" y="44223"/>
                    <a:pt x="96814" y="40307"/>
                  </a:cubicBezTo>
                  <a:cubicBezTo>
                    <a:pt x="90979" y="52591"/>
                    <a:pt x="81997" y="63647"/>
                    <a:pt x="66795" y="71248"/>
                  </a:cubicBezTo>
                  <a:cubicBezTo>
                    <a:pt x="65490" y="69021"/>
                    <a:pt x="62265" y="65259"/>
                    <a:pt x="60039" y="63493"/>
                  </a:cubicBezTo>
                  <a:cubicBezTo>
                    <a:pt x="73935" y="56891"/>
                    <a:pt x="82457" y="46910"/>
                    <a:pt x="87908" y="35777"/>
                  </a:cubicBezTo>
                  <a:cubicBezTo>
                    <a:pt x="80615" y="32245"/>
                    <a:pt x="73091" y="29021"/>
                    <a:pt x="66181" y="26564"/>
                  </a:cubicBezTo>
                  <a:lnTo>
                    <a:pt x="71478" y="18810"/>
                  </a:lnTo>
                  <a:cubicBezTo>
                    <a:pt x="77927" y="21037"/>
                    <a:pt x="84684" y="23800"/>
                    <a:pt x="91440" y="26872"/>
                  </a:cubicBezTo>
                  <a:cubicBezTo>
                    <a:pt x="93359" y="21267"/>
                    <a:pt x="94665" y="15432"/>
                    <a:pt x="95663" y="9827"/>
                  </a:cubicBezTo>
                  <a:lnTo>
                    <a:pt x="67486" y="9827"/>
                  </a:lnTo>
                  <a:lnTo>
                    <a:pt x="67486" y="461"/>
                  </a:lnTo>
                  <a:lnTo>
                    <a:pt x="135356" y="461"/>
                  </a:lnTo>
                  <a:lnTo>
                    <a:pt x="140039" y="307"/>
                  </a:lnTo>
                  <a:lnTo>
                    <a:pt x="145874" y="921"/>
                  </a:lnTo>
                  <a:cubicBezTo>
                    <a:pt x="144876" y="7217"/>
                    <a:pt x="144876" y="55278"/>
                    <a:pt x="138273" y="62649"/>
                  </a:cubicBezTo>
                  <a:cubicBezTo>
                    <a:pt x="134434" y="67332"/>
                    <a:pt x="130365" y="67332"/>
                    <a:pt x="122764" y="67332"/>
                  </a:cubicBezTo>
                  <a:cubicBezTo>
                    <a:pt x="118695" y="67332"/>
                    <a:pt x="113705" y="67179"/>
                    <a:pt x="108715" y="66871"/>
                  </a:cubicBezTo>
                  <a:cubicBezTo>
                    <a:pt x="108561" y="63954"/>
                    <a:pt x="107563" y="59962"/>
                    <a:pt x="105797" y="57351"/>
                  </a:cubicBezTo>
                  <a:cubicBezTo>
                    <a:pt x="114319" y="57966"/>
                    <a:pt x="117928" y="57966"/>
                    <a:pt x="125145" y="57966"/>
                  </a:cubicBezTo>
                  <a:cubicBezTo>
                    <a:pt x="127064" y="57966"/>
                    <a:pt x="128216" y="57659"/>
                    <a:pt x="129367" y="56353"/>
                  </a:cubicBezTo>
                  <a:cubicBezTo>
                    <a:pt x="132131" y="53129"/>
                    <a:pt x="133743" y="41382"/>
                    <a:pt x="135049" y="9750"/>
                  </a:cubicBezTo>
                  <a:lnTo>
                    <a:pt x="105797" y="9750"/>
                  </a:lnTo>
                  <a:close/>
                  <a:moveTo>
                    <a:pt x="94818" y="127371"/>
                  </a:moveTo>
                  <a:cubicBezTo>
                    <a:pt x="94818" y="131056"/>
                    <a:pt x="95432" y="131747"/>
                    <a:pt x="100116" y="131747"/>
                  </a:cubicBezTo>
                  <a:lnTo>
                    <a:pt x="115931" y="131747"/>
                  </a:lnTo>
                  <a:cubicBezTo>
                    <a:pt x="120154" y="131747"/>
                    <a:pt x="120922" y="129674"/>
                    <a:pt x="121229" y="113551"/>
                  </a:cubicBezTo>
                  <a:cubicBezTo>
                    <a:pt x="123456" y="115164"/>
                    <a:pt x="127678" y="116776"/>
                    <a:pt x="130442" y="117621"/>
                  </a:cubicBezTo>
                  <a:cubicBezTo>
                    <a:pt x="129444" y="136815"/>
                    <a:pt x="126603" y="141498"/>
                    <a:pt x="116930" y="141498"/>
                  </a:cubicBezTo>
                  <a:lnTo>
                    <a:pt x="98887" y="141498"/>
                  </a:lnTo>
                  <a:cubicBezTo>
                    <a:pt x="87448" y="141498"/>
                    <a:pt x="84684" y="138427"/>
                    <a:pt x="84684" y="127448"/>
                  </a:cubicBezTo>
                  <a:lnTo>
                    <a:pt x="84684" y="88753"/>
                  </a:lnTo>
                  <a:lnTo>
                    <a:pt x="97889" y="89751"/>
                  </a:lnTo>
                  <a:cubicBezTo>
                    <a:pt x="97736" y="90749"/>
                    <a:pt x="96737" y="91517"/>
                    <a:pt x="94818" y="91824"/>
                  </a:cubicBezTo>
                  <a:lnTo>
                    <a:pt x="94818" y="127371"/>
                  </a:lnTo>
                  <a:close/>
                  <a:moveTo>
                    <a:pt x="115087" y="94664"/>
                  </a:moveTo>
                  <a:cubicBezTo>
                    <a:pt x="109252" y="87755"/>
                    <a:pt x="97045" y="78081"/>
                    <a:pt x="86373" y="71785"/>
                  </a:cubicBezTo>
                  <a:lnTo>
                    <a:pt x="93283" y="65490"/>
                  </a:lnTo>
                  <a:cubicBezTo>
                    <a:pt x="103724" y="71632"/>
                    <a:pt x="116315" y="80845"/>
                    <a:pt x="122304" y="87755"/>
                  </a:cubicBezTo>
                  <a:lnTo>
                    <a:pt x="115087" y="94664"/>
                  </a:lnTo>
                  <a:close/>
                  <a:moveTo>
                    <a:pt x="142649" y="133973"/>
                  </a:moveTo>
                  <a:cubicBezTo>
                    <a:pt x="140577" y="122995"/>
                    <a:pt x="133283" y="106718"/>
                    <a:pt x="124761" y="94818"/>
                  </a:cubicBezTo>
                  <a:lnTo>
                    <a:pt x="133667" y="91286"/>
                  </a:lnTo>
                  <a:cubicBezTo>
                    <a:pt x="142496" y="103033"/>
                    <a:pt x="149943" y="119003"/>
                    <a:pt x="152554" y="129981"/>
                  </a:cubicBezTo>
                  <a:lnTo>
                    <a:pt x="142649" y="13397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9F457EE8-5C3C-4399-8118-F61741469AAE}"/>
                </a:ext>
              </a:extLst>
            </p:cNvPr>
            <p:cNvSpPr/>
            <p:nvPr/>
          </p:nvSpPr>
          <p:spPr>
            <a:xfrm>
              <a:off x="1774442" y="4588084"/>
              <a:ext cx="145874" cy="150634"/>
            </a:xfrm>
            <a:custGeom>
              <a:avLst/>
              <a:gdLst>
                <a:gd name="connsiteX0" fmla="*/ 77544 w 145874"/>
                <a:gd name="connsiteY0" fmla="*/ 83532 h 150634"/>
                <a:gd name="connsiteX1" fmla="*/ 145874 w 145874"/>
                <a:gd name="connsiteY1" fmla="*/ 83532 h 150634"/>
                <a:gd name="connsiteX2" fmla="*/ 145874 w 145874"/>
                <a:gd name="connsiteY2" fmla="*/ 91747 h 150634"/>
                <a:gd name="connsiteX3" fmla="*/ 0 w 145874"/>
                <a:gd name="connsiteY3" fmla="*/ 91747 h 150634"/>
                <a:gd name="connsiteX4" fmla="*/ 0 w 145874"/>
                <a:gd name="connsiteY4" fmla="*/ 83532 h 150634"/>
                <a:gd name="connsiteX5" fmla="*/ 66718 w 145874"/>
                <a:gd name="connsiteY5" fmla="*/ 83532 h 150634"/>
                <a:gd name="connsiteX6" fmla="*/ 66718 w 145874"/>
                <a:gd name="connsiteY6" fmla="*/ 73014 h 150634"/>
                <a:gd name="connsiteX7" fmla="*/ 11286 w 145874"/>
                <a:gd name="connsiteY7" fmla="*/ 73014 h 150634"/>
                <a:gd name="connsiteX8" fmla="*/ 11286 w 145874"/>
                <a:gd name="connsiteY8" fmla="*/ 65413 h 150634"/>
                <a:gd name="connsiteX9" fmla="*/ 66718 w 145874"/>
                <a:gd name="connsiteY9" fmla="*/ 65413 h 150634"/>
                <a:gd name="connsiteX10" fmla="*/ 66718 w 145874"/>
                <a:gd name="connsiteY10" fmla="*/ 55586 h 150634"/>
                <a:gd name="connsiteX11" fmla="*/ 16277 w 145874"/>
                <a:gd name="connsiteY11" fmla="*/ 55586 h 150634"/>
                <a:gd name="connsiteX12" fmla="*/ 16277 w 145874"/>
                <a:gd name="connsiteY12" fmla="*/ 48215 h 150634"/>
                <a:gd name="connsiteX13" fmla="*/ 66718 w 145874"/>
                <a:gd name="connsiteY13" fmla="*/ 48215 h 150634"/>
                <a:gd name="connsiteX14" fmla="*/ 66718 w 145874"/>
                <a:gd name="connsiteY14" fmla="*/ 37697 h 150634"/>
                <a:gd name="connsiteX15" fmla="*/ 461 w 145874"/>
                <a:gd name="connsiteY15" fmla="*/ 37697 h 150634"/>
                <a:gd name="connsiteX16" fmla="*/ 461 w 145874"/>
                <a:gd name="connsiteY16" fmla="*/ 29482 h 150634"/>
                <a:gd name="connsiteX17" fmla="*/ 66718 w 145874"/>
                <a:gd name="connsiteY17" fmla="*/ 29482 h 150634"/>
                <a:gd name="connsiteX18" fmla="*/ 66718 w 145874"/>
                <a:gd name="connsiteY18" fmla="*/ 19348 h 150634"/>
                <a:gd name="connsiteX19" fmla="*/ 18042 w 145874"/>
                <a:gd name="connsiteY19" fmla="*/ 19348 h 150634"/>
                <a:gd name="connsiteX20" fmla="*/ 18042 w 145874"/>
                <a:gd name="connsiteY20" fmla="*/ 11747 h 150634"/>
                <a:gd name="connsiteX21" fmla="*/ 66718 w 145874"/>
                <a:gd name="connsiteY21" fmla="*/ 11747 h 150634"/>
                <a:gd name="connsiteX22" fmla="*/ 66718 w 145874"/>
                <a:gd name="connsiteY22" fmla="*/ 0 h 150634"/>
                <a:gd name="connsiteX23" fmla="*/ 80768 w 145874"/>
                <a:gd name="connsiteY23" fmla="*/ 998 h 150634"/>
                <a:gd name="connsiteX24" fmla="*/ 77544 w 145874"/>
                <a:gd name="connsiteY24" fmla="*/ 3071 h 150634"/>
                <a:gd name="connsiteX25" fmla="*/ 77544 w 145874"/>
                <a:gd name="connsiteY25" fmla="*/ 11747 h 150634"/>
                <a:gd name="connsiteX26" fmla="*/ 124146 w 145874"/>
                <a:gd name="connsiteY26" fmla="*/ 11747 h 150634"/>
                <a:gd name="connsiteX27" fmla="*/ 124146 w 145874"/>
                <a:gd name="connsiteY27" fmla="*/ 29482 h 150634"/>
                <a:gd name="connsiteX28" fmla="*/ 145106 w 145874"/>
                <a:gd name="connsiteY28" fmla="*/ 29482 h 150634"/>
                <a:gd name="connsiteX29" fmla="*/ 145106 w 145874"/>
                <a:gd name="connsiteY29" fmla="*/ 37697 h 150634"/>
                <a:gd name="connsiteX30" fmla="*/ 124146 w 145874"/>
                <a:gd name="connsiteY30" fmla="*/ 37697 h 150634"/>
                <a:gd name="connsiteX31" fmla="*/ 124146 w 145874"/>
                <a:gd name="connsiteY31" fmla="*/ 55586 h 150634"/>
                <a:gd name="connsiteX32" fmla="*/ 77544 w 145874"/>
                <a:gd name="connsiteY32" fmla="*/ 55586 h 150634"/>
                <a:gd name="connsiteX33" fmla="*/ 77544 w 145874"/>
                <a:gd name="connsiteY33" fmla="*/ 65413 h 150634"/>
                <a:gd name="connsiteX34" fmla="*/ 134281 w 145874"/>
                <a:gd name="connsiteY34" fmla="*/ 65413 h 150634"/>
                <a:gd name="connsiteX35" fmla="*/ 134281 w 145874"/>
                <a:gd name="connsiteY35" fmla="*/ 73014 h 150634"/>
                <a:gd name="connsiteX36" fmla="*/ 77544 w 145874"/>
                <a:gd name="connsiteY36" fmla="*/ 73014 h 150634"/>
                <a:gd name="connsiteX37" fmla="*/ 77544 w 145874"/>
                <a:gd name="connsiteY37" fmla="*/ 83532 h 150634"/>
                <a:gd name="connsiteX38" fmla="*/ 21267 w 145874"/>
                <a:gd name="connsiteY38" fmla="*/ 150635 h 150634"/>
                <a:gd name="connsiteX39" fmla="*/ 21267 w 145874"/>
                <a:gd name="connsiteY39" fmla="*/ 100039 h 150634"/>
                <a:gd name="connsiteX40" fmla="*/ 125759 w 145874"/>
                <a:gd name="connsiteY40" fmla="*/ 100039 h 150634"/>
                <a:gd name="connsiteX41" fmla="*/ 125759 w 145874"/>
                <a:gd name="connsiteY41" fmla="*/ 150327 h 150634"/>
                <a:gd name="connsiteX42" fmla="*/ 114933 w 145874"/>
                <a:gd name="connsiteY42" fmla="*/ 150327 h 150634"/>
                <a:gd name="connsiteX43" fmla="*/ 114933 w 145874"/>
                <a:gd name="connsiteY43" fmla="*/ 145030 h 150634"/>
                <a:gd name="connsiteX44" fmla="*/ 31785 w 145874"/>
                <a:gd name="connsiteY44" fmla="*/ 145030 h 150634"/>
                <a:gd name="connsiteX45" fmla="*/ 31785 w 145874"/>
                <a:gd name="connsiteY45" fmla="*/ 150635 h 150634"/>
                <a:gd name="connsiteX46" fmla="*/ 21267 w 145874"/>
                <a:gd name="connsiteY46" fmla="*/ 150635 h 150634"/>
                <a:gd name="connsiteX47" fmla="*/ 114933 w 145874"/>
                <a:gd name="connsiteY47" fmla="*/ 107870 h 150634"/>
                <a:gd name="connsiteX48" fmla="*/ 31785 w 145874"/>
                <a:gd name="connsiteY48" fmla="*/ 107870 h 150634"/>
                <a:gd name="connsiteX49" fmla="*/ 31785 w 145874"/>
                <a:gd name="connsiteY49" fmla="*/ 118542 h 150634"/>
                <a:gd name="connsiteX50" fmla="*/ 114933 w 145874"/>
                <a:gd name="connsiteY50" fmla="*/ 118542 h 150634"/>
                <a:gd name="connsiteX51" fmla="*/ 114933 w 145874"/>
                <a:gd name="connsiteY51" fmla="*/ 107870 h 150634"/>
                <a:gd name="connsiteX52" fmla="*/ 31708 w 145874"/>
                <a:gd name="connsiteY52" fmla="*/ 137045 h 150634"/>
                <a:gd name="connsiteX53" fmla="*/ 114857 w 145874"/>
                <a:gd name="connsiteY53" fmla="*/ 137045 h 150634"/>
                <a:gd name="connsiteX54" fmla="*/ 114857 w 145874"/>
                <a:gd name="connsiteY54" fmla="*/ 125913 h 150634"/>
                <a:gd name="connsiteX55" fmla="*/ 31708 w 145874"/>
                <a:gd name="connsiteY55" fmla="*/ 125913 h 150634"/>
                <a:gd name="connsiteX56" fmla="*/ 31708 w 145874"/>
                <a:gd name="connsiteY56" fmla="*/ 137045 h 150634"/>
                <a:gd name="connsiteX57" fmla="*/ 77544 w 145874"/>
                <a:gd name="connsiteY57" fmla="*/ 19425 h 150634"/>
                <a:gd name="connsiteX58" fmla="*/ 77544 w 145874"/>
                <a:gd name="connsiteY58" fmla="*/ 29559 h 150634"/>
                <a:gd name="connsiteX59" fmla="*/ 113321 w 145874"/>
                <a:gd name="connsiteY59" fmla="*/ 29559 h 150634"/>
                <a:gd name="connsiteX60" fmla="*/ 113321 w 145874"/>
                <a:gd name="connsiteY60" fmla="*/ 19425 h 150634"/>
                <a:gd name="connsiteX61" fmla="*/ 77544 w 145874"/>
                <a:gd name="connsiteY61" fmla="*/ 19425 h 150634"/>
                <a:gd name="connsiteX62" fmla="*/ 77544 w 145874"/>
                <a:gd name="connsiteY62" fmla="*/ 37774 h 150634"/>
                <a:gd name="connsiteX63" fmla="*/ 77544 w 145874"/>
                <a:gd name="connsiteY63" fmla="*/ 48292 h 150634"/>
                <a:gd name="connsiteX64" fmla="*/ 113321 w 145874"/>
                <a:gd name="connsiteY64" fmla="*/ 48292 h 150634"/>
                <a:gd name="connsiteX65" fmla="*/ 113321 w 145874"/>
                <a:gd name="connsiteY65" fmla="*/ 37774 h 150634"/>
                <a:gd name="connsiteX66" fmla="*/ 77544 w 145874"/>
                <a:gd name="connsiteY66" fmla="*/ 37774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45874" h="150634">
                  <a:moveTo>
                    <a:pt x="77544" y="83532"/>
                  </a:moveTo>
                  <a:lnTo>
                    <a:pt x="145874" y="83532"/>
                  </a:lnTo>
                  <a:lnTo>
                    <a:pt x="145874" y="91747"/>
                  </a:lnTo>
                  <a:lnTo>
                    <a:pt x="0" y="91747"/>
                  </a:lnTo>
                  <a:lnTo>
                    <a:pt x="0" y="83532"/>
                  </a:lnTo>
                  <a:lnTo>
                    <a:pt x="66718" y="83532"/>
                  </a:lnTo>
                  <a:lnTo>
                    <a:pt x="66718" y="73014"/>
                  </a:lnTo>
                  <a:lnTo>
                    <a:pt x="11286" y="73014"/>
                  </a:lnTo>
                  <a:lnTo>
                    <a:pt x="11286" y="65413"/>
                  </a:lnTo>
                  <a:lnTo>
                    <a:pt x="66718" y="65413"/>
                  </a:lnTo>
                  <a:lnTo>
                    <a:pt x="66718" y="55586"/>
                  </a:lnTo>
                  <a:lnTo>
                    <a:pt x="16277" y="55586"/>
                  </a:lnTo>
                  <a:lnTo>
                    <a:pt x="16277" y="48215"/>
                  </a:lnTo>
                  <a:lnTo>
                    <a:pt x="66718" y="48215"/>
                  </a:lnTo>
                  <a:lnTo>
                    <a:pt x="66718" y="37697"/>
                  </a:lnTo>
                  <a:lnTo>
                    <a:pt x="461" y="37697"/>
                  </a:lnTo>
                  <a:lnTo>
                    <a:pt x="461" y="29482"/>
                  </a:lnTo>
                  <a:lnTo>
                    <a:pt x="66718" y="29482"/>
                  </a:lnTo>
                  <a:lnTo>
                    <a:pt x="66718" y="19348"/>
                  </a:lnTo>
                  <a:lnTo>
                    <a:pt x="18042" y="19348"/>
                  </a:lnTo>
                  <a:lnTo>
                    <a:pt x="18042" y="11747"/>
                  </a:lnTo>
                  <a:lnTo>
                    <a:pt x="66718" y="11747"/>
                  </a:lnTo>
                  <a:lnTo>
                    <a:pt x="66718" y="0"/>
                  </a:lnTo>
                  <a:lnTo>
                    <a:pt x="80768" y="998"/>
                  </a:lnTo>
                  <a:cubicBezTo>
                    <a:pt x="80615" y="2150"/>
                    <a:pt x="79770" y="2764"/>
                    <a:pt x="77544" y="3071"/>
                  </a:cubicBezTo>
                  <a:lnTo>
                    <a:pt x="77544" y="11747"/>
                  </a:lnTo>
                  <a:lnTo>
                    <a:pt x="124146" y="11747"/>
                  </a:lnTo>
                  <a:lnTo>
                    <a:pt x="124146" y="29482"/>
                  </a:lnTo>
                  <a:lnTo>
                    <a:pt x="145106" y="29482"/>
                  </a:lnTo>
                  <a:lnTo>
                    <a:pt x="145106" y="37697"/>
                  </a:lnTo>
                  <a:lnTo>
                    <a:pt x="124146" y="37697"/>
                  </a:lnTo>
                  <a:lnTo>
                    <a:pt x="124146" y="55586"/>
                  </a:lnTo>
                  <a:lnTo>
                    <a:pt x="77544" y="55586"/>
                  </a:lnTo>
                  <a:lnTo>
                    <a:pt x="77544" y="65413"/>
                  </a:lnTo>
                  <a:lnTo>
                    <a:pt x="134281" y="65413"/>
                  </a:lnTo>
                  <a:lnTo>
                    <a:pt x="134281" y="73014"/>
                  </a:lnTo>
                  <a:lnTo>
                    <a:pt x="77544" y="73014"/>
                  </a:lnTo>
                  <a:lnTo>
                    <a:pt x="77544" y="83532"/>
                  </a:lnTo>
                  <a:close/>
                  <a:moveTo>
                    <a:pt x="21267" y="150635"/>
                  </a:moveTo>
                  <a:lnTo>
                    <a:pt x="21267" y="100039"/>
                  </a:lnTo>
                  <a:lnTo>
                    <a:pt x="125759" y="100039"/>
                  </a:lnTo>
                  <a:lnTo>
                    <a:pt x="125759" y="150327"/>
                  </a:lnTo>
                  <a:lnTo>
                    <a:pt x="114933" y="150327"/>
                  </a:lnTo>
                  <a:lnTo>
                    <a:pt x="114933" y="145030"/>
                  </a:lnTo>
                  <a:lnTo>
                    <a:pt x="31785" y="145030"/>
                  </a:lnTo>
                  <a:lnTo>
                    <a:pt x="31785" y="150635"/>
                  </a:lnTo>
                  <a:lnTo>
                    <a:pt x="21267" y="150635"/>
                  </a:lnTo>
                  <a:close/>
                  <a:moveTo>
                    <a:pt x="114933" y="107870"/>
                  </a:moveTo>
                  <a:lnTo>
                    <a:pt x="31785" y="107870"/>
                  </a:lnTo>
                  <a:lnTo>
                    <a:pt x="31785" y="118542"/>
                  </a:lnTo>
                  <a:lnTo>
                    <a:pt x="114933" y="118542"/>
                  </a:lnTo>
                  <a:lnTo>
                    <a:pt x="114933" y="107870"/>
                  </a:lnTo>
                  <a:close/>
                  <a:moveTo>
                    <a:pt x="31708" y="137045"/>
                  </a:moveTo>
                  <a:lnTo>
                    <a:pt x="114857" y="137045"/>
                  </a:lnTo>
                  <a:lnTo>
                    <a:pt x="114857" y="125913"/>
                  </a:lnTo>
                  <a:lnTo>
                    <a:pt x="31708" y="125913"/>
                  </a:lnTo>
                  <a:lnTo>
                    <a:pt x="31708" y="137045"/>
                  </a:lnTo>
                  <a:close/>
                  <a:moveTo>
                    <a:pt x="77544" y="19425"/>
                  </a:moveTo>
                  <a:lnTo>
                    <a:pt x="77544" y="29559"/>
                  </a:lnTo>
                  <a:lnTo>
                    <a:pt x="113321" y="29559"/>
                  </a:lnTo>
                  <a:lnTo>
                    <a:pt x="113321" y="19425"/>
                  </a:lnTo>
                  <a:lnTo>
                    <a:pt x="77544" y="19425"/>
                  </a:lnTo>
                  <a:close/>
                  <a:moveTo>
                    <a:pt x="77544" y="37774"/>
                  </a:moveTo>
                  <a:lnTo>
                    <a:pt x="77544" y="48292"/>
                  </a:lnTo>
                  <a:lnTo>
                    <a:pt x="113321" y="48292"/>
                  </a:lnTo>
                  <a:lnTo>
                    <a:pt x="113321" y="37774"/>
                  </a:lnTo>
                  <a:lnTo>
                    <a:pt x="77544" y="3777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9E91A5DA-AA4C-49F9-8140-05405182DEF9}"/>
                </a:ext>
              </a:extLst>
            </p:cNvPr>
            <p:cNvSpPr/>
            <p:nvPr/>
          </p:nvSpPr>
          <p:spPr>
            <a:xfrm>
              <a:off x="1932907" y="4588621"/>
              <a:ext cx="153474" cy="149789"/>
            </a:xfrm>
            <a:custGeom>
              <a:avLst/>
              <a:gdLst>
                <a:gd name="connsiteX0" fmla="*/ 32092 w 153474"/>
                <a:gd name="connsiteY0" fmla="*/ 73858 h 149789"/>
                <a:gd name="connsiteX1" fmla="*/ 32092 w 153474"/>
                <a:gd name="connsiteY1" fmla="*/ 48369 h 149789"/>
                <a:gd name="connsiteX2" fmla="*/ 6449 w 153474"/>
                <a:gd name="connsiteY2" fmla="*/ 73705 h 149789"/>
                <a:gd name="connsiteX3" fmla="*/ 0 w 153474"/>
                <a:gd name="connsiteY3" fmla="*/ 66488 h 149789"/>
                <a:gd name="connsiteX4" fmla="*/ 28407 w 153474"/>
                <a:gd name="connsiteY4" fmla="*/ 39540 h 149789"/>
                <a:gd name="connsiteX5" fmla="*/ 2457 w 153474"/>
                <a:gd name="connsiteY5" fmla="*/ 39540 h 149789"/>
                <a:gd name="connsiteX6" fmla="*/ 2457 w 153474"/>
                <a:gd name="connsiteY6" fmla="*/ 30480 h 149789"/>
                <a:gd name="connsiteX7" fmla="*/ 32092 w 153474"/>
                <a:gd name="connsiteY7" fmla="*/ 30480 h 149789"/>
                <a:gd name="connsiteX8" fmla="*/ 32092 w 153474"/>
                <a:gd name="connsiteY8" fmla="*/ 0 h 149789"/>
                <a:gd name="connsiteX9" fmla="*/ 44837 w 153474"/>
                <a:gd name="connsiteY9" fmla="*/ 768 h 149789"/>
                <a:gd name="connsiteX10" fmla="*/ 41766 w 153474"/>
                <a:gd name="connsiteY10" fmla="*/ 2841 h 149789"/>
                <a:gd name="connsiteX11" fmla="*/ 41766 w 153474"/>
                <a:gd name="connsiteY11" fmla="*/ 30403 h 149789"/>
                <a:gd name="connsiteX12" fmla="*/ 71094 w 153474"/>
                <a:gd name="connsiteY12" fmla="*/ 30403 h 149789"/>
                <a:gd name="connsiteX13" fmla="*/ 71094 w 153474"/>
                <a:gd name="connsiteY13" fmla="*/ 39463 h 149789"/>
                <a:gd name="connsiteX14" fmla="*/ 41766 w 153474"/>
                <a:gd name="connsiteY14" fmla="*/ 39463 h 149789"/>
                <a:gd name="connsiteX15" fmla="*/ 41766 w 153474"/>
                <a:gd name="connsiteY15" fmla="*/ 41689 h 149789"/>
                <a:gd name="connsiteX16" fmla="*/ 71939 w 153474"/>
                <a:gd name="connsiteY16" fmla="*/ 61498 h 149789"/>
                <a:gd name="connsiteX17" fmla="*/ 65951 w 153474"/>
                <a:gd name="connsiteY17" fmla="*/ 69406 h 149789"/>
                <a:gd name="connsiteX18" fmla="*/ 41766 w 153474"/>
                <a:gd name="connsiteY18" fmla="*/ 50672 h 149789"/>
                <a:gd name="connsiteX19" fmla="*/ 41766 w 153474"/>
                <a:gd name="connsiteY19" fmla="*/ 73705 h 149789"/>
                <a:gd name="connsiteX20" fmla="*/ 32092 w 153474"/>
                <a:gd name="connsiteY20" fmla="*/ 73705 h 149789"/>
                <a:gd name="connsiteX21" fmla="*/ 41459 w 153474"/>
                <a:gd name="connsiteY21" fmla="*/ 101882 h 149789"/>
                <a:gd name="connsiteX22" fmla="*/ 40307 w 153474"/>
                <a:gd name="connsiteY22" fmla="*/ 109790 h 149789"/>
                <a:gd name="connsiteX23" fmla="*/ 69022 w 153474"/>
                <a:gd name="connsiteY23" fmla="*/ 131901 h 149789"/>
                <a:gd name="connsiteX24" fmla="*/ 61805 w 153474"/>
                <a:gd name="connsiteY24" fmla="*/ 139348 h 149789"/>
                <a:gd name="connsiteX25" fmla="*/ 37313 w 153474"/>
                <a:gd name="connsiteY25" fmla="*/ 119156 h 149789"/>
                <a:gd name="connsiteX26" fmla="*/ 6219 w 153474"/>
                <a:gd name="connsiteY26" fmla="*/ 146719 h 149789"/>
                <a:gd name="connsiteX27" fmla="*/ 230 w 153474"/>
                <a:gd name="connsiteY27" fmla="*/ 138504 h 149789"/>
                <a:gd name="connsiteX28" fmla="*/ 31478 w 153474"/>
                <a:gd name="connsiteY28" fmla="*/ 101882 h 149789"/>
                <a:gd name="connsiteX29" fmla="*/ 2303 w 153474"/>
                <a:gd name="connsiteY29" fmla="*/ 101882 h 149789"/>
                <a:gd name="connsiteX30" fmla="*/ 2303 w 153474"/>
                <a:gd name="connsiteY30" fmla="*/ 92208 h 149789"/>
                <a:gd name="connsiteX31" fmla="*/ 31785 w 153474"/>
                <a:gd name="connsiteY31" fmla="*/ 92208 h 149789"/>
                <a:gd name="connsiteX32" fmla="*/ 31785 w 153474"/>
                <a:gd name="connsiteY32" fmla="*/ 77390 h 149789"/>
                <a:gd name="connsiteX33" fmla="*/ 44837 w 153474"/>
                <a:gd name="connsiteY33" fmla="*/ 78158 h 149789"/>
                <a:gd name="connsiteX34" fmla="*/ 41766 w 153474"/>
                <a:gd name="connsiteY34" fmla="*/ 80385 h 149789"/>
                <a:gd name="connsiteX35" fmla="*/ 41766 w 153474"/>
                <a:gd name="connsiteY35" fmla="*/ 92131 h 149789"/>
                <a:gd name="connsiteX36" fmla="*/ 71785 w 153474"/>
                <a:gd name="connsiteY36" fmla="*/ 92131 h 149789"/>
                <a:gd name="connsiteX37" fmla="*/ 71785 w 153474"/>
                <a:gd name="connsiteY37" fmla="*/ 101805 h 149789"/>
                <a:gd name="connsiteX38" fmla="*/ 41459 w 153474"/>
                <a:gd name="connsiteY38" fmla="*/ 101805 h 149789"/>
                <a:gd name="connsiteX39" fmla="*/ 13897 w 153474"/>
                <a:gd name="connsiteY39" fmla="*/ 4991 h 149789"/>
                <a:gd name="connsiteX40" fmla="*/ 23724 w 153474"/>
                <a:gd name="connsiteY40" fmla="*/ 23724 h 149789"/>
                <a:gd name="connsiteX41" fmla="*/ 15509 w 153474"/>
                <a:gd name="connsiteY41" fmla="*/ 27256 h 149789"/>
                <a:gd name="connsiteX42" fmla="*/ 5989 w 153474"/>
                <a:gd name="connsiteY42" fmla="*/ 7908 h 149789"/>
                <a:gd name="connsiteX43" fmla="*/ 13897 w 153474"/>
                <a:gd name="connsiteY43" fmla="*/ 4991 h 149789"/>
                <a:gd name="connsiteX44" fmla="*/ 49828 w 153474"/>
                <a:gd name="connsiteY44" fmla="*/ 24338 h 149789"/>
                <a:gd name="connsiteX45" fmla="*/ 59501 w 153474"/>
                <a:gd name="connsiteY45" fmla="*/ 4376 h 149789"/>
                <a:gd name="connsiteX46" fmla="*/ 70634 w 153474"/>
                <a:gd name="connsiteY46" fmla="*/ 8599 h 149789"/>
                <a:gd name="connsiteX47" fmla="*/ 67409 w 153474"/>
                <a:gd name="connsiteY47" fmla="*/ 9904 h 149789"/>
                <a:gd name="connsiteX48" fmla="*/ 57121 w 153474"/>
                <a:gd name="connsiteY48" fmla="*/ 27640 h 149789"/>
                <a:gd name="connsiteX49" fmla="*/ 49828 w 153474"/>
                <a:gd name="connsiteY49" fmla="*/ 24338 h 149789"/>
                <a:gd name="connsiteX50" fmla="*/ 103494 w 153474"/>
                <a:gd name="connsiteY50" fmla="*/ 127832 h 149789"/>
                <a:gd name="connsiteX51" fmla="*/ 100576 w 153474"/>
                <a:gd name="connsiteY51" fmla="*/ 129137 h 149789"/>
                <a:gd name="connsiteX52" fmla="*/ 68177 w 153474"/>
                <a:gd name="connsiteY52" fmla="*/ 149790 h 149789"/>
                <a:gd name="connsiteX53" fmla="*/ 60883 w 153474"/>
                <a:gd name="connsiteY53" fmla="*/ 142573 h 149789"/>
                <a:gd name="connsiteX54" fmla="*/ 92976 w 153474"/>
                <a:gd name="connsiteY54" fmla="*/ 122381 h 149789"/>
                <a:gd name="connsiteX55" fmla="*/ 103494 w 153474"/>
                <a:gd name="connsiteY55" fmla="*/ 127832 h 149789"/>
                <a:gd name="connsiteX56" fmla="*/ 77851 w 153474"/>
                <a:gd name="connsiteY56" fmla="*/ 34012 h 149789"/>
                <a:gd name="connsiteX57" fmla="*/ 99809 w 153474"/>
                <a:gd name="connsiteY57" fmla="*/ 34012 h 149789"/>
                <a:gd name="connsiteX58" fmla="*/ 103801 w 153474"/>
                <a:gd name="connsiteY58" fmla="*/ 17428 h 149789"/>
                <a:gd name="connsiteX59" fmla="*/ 72169 w 153474"/>
                <a:gd name="connsiteY59" fmla="*/ 17428 h 149789"/>
                <a:gd name="connsiteX60" fmla="*/ 72169 w 153474"/>
                <a:gd name="connsiteY60" fmla="*/ 7754 h 149789"/>
                <a:gd name="connsiteX61" fmla="*/ 150327 w 153474"/>
                <a:gd name="connsiteY61" fmla="*/ 7754 h 149789"/>
                <a:gd name="connsiteX62" fmla="*/ 150327 w 153474"/>
                <a:gd name="connsiteY62" fmla="*/ 17428 h 149789"/>
                <a:gd name="connsiteX63" fmla="*/ 114857 w 153474"/>
                <a:gd name="connsiteY63" fmla="*/ 17428 h 149789"/>
                <a:gd name="connsiteX64" fmla="*/ 110020 w 153474"/>
                <a:gd name="connsiteY64" fmla="*/ 34012 h 149789"/>
                <a:gd name="connsiteX65" fmla="*/ 144492 w 153474"/>
                <a:gd name="connsiteY65" fmla="*/ 34012 h 149789"/>
                <a:gd name="connsiteX66" fmla="*/ 144492 w 153474"/>
                <a:gd name="connsiteY66" fmla="*/ 118772 h 149789"/>
                <a:gd name="connsiteX67" fmla="*/ 77774 w 153474"/>
                <a:gd name="connsiteY67" fmla="*/ 118772 h 149789"/>
                <a:gd name="connsiteX68" fmla="*/ 77774 w 153474"/>
                <a:gd name="connsiteY68" fmla="*/ 34012 h 149789"/>
                <a:gd name="connsiteX69" fmla="*/ 134281 w 153474"/>
                <a:gd name="connsiteY69" fmla="*/ 59501 h 149789"/>
                <a:gd name="connsiteX70" fmla="*/ 134281 w 153474"/>
                <a:gd name="connsiteY70" fmla="*/ 42764 h 149789"/>
                <a:gd name="connsiteX71" fmla="*/ 87832 w 153474"/>
                <a:gd name="connsiteY71" fmla="*/ 42764 h 149789"/>
                <a:gd name="connsiteX72" fmla="*/ 87832 w 153474"/>
                <a:gd name="connsiteY72" fmla="*/ 59501 h 149789"/>
                <a:gd name="connsiteX73" fmla="*/ 134281 w 153474"/>
                <a:gd name="connsiteY73" fmla="*/ 59501 h 149789"/>
                <a:gd name="connsiteX74" fmla="*/ 134281 w 153474"/>
                <a:gd name="connsiteY74" fmla="*/ 84607 h 149789"/>
                <a:gd name="connsiteX75" fmla="*/ 134281 w 153474"/>
                <a:gd name="connsiteY75" fmla="*/ 67870 h 149789"/>
                <a:gd name="connsiteX76" fmla="*/ 87832 w 153474"/>
                <a:gd name="connsiteY76" fmla="*/ 67870 h 149789"/>
                <a:gd name="connsiteX77" fmla="*/ 87832 w 153474"/>
                <a:gd name="connsiteY77" fmla="*/ 84607 h 149789"/>
                <a:gd name="connsiteX78" fmla="*/ 134281 w 153474"/>
                <a:gd name="connsiteY78" fmla="*/ 84607 h 149789"/>
                <a:gd name="connsiteX79" fmla="*/ 134281 w 153474"/>
                <a:gd name="connsiteY79" fmla="*/ 110097 h 149789"/>
                <a:gd name="connsiteX80" fmla="*/ 134281 w 153474"/>
                <a:gd name="connsiteY80" fmla="*/ 92976 h 149789"/>
                <a:gd name="connsiteX81" fmla="*/ 87832 w 153474"/>
                <a:gd name="connsiteY81" fmla="*/ 92976 h 149789"/>
                <a:gd name="connsiteX82" fmla="*/ 87832 w 153474"/>
                <a:gd name="connsiteY82" fmla="*/ 110097 h 149789"/>
                <a:gd name="connsiteX83" fmla="*/ 134281 w 153474"/>
                <a:gd name="connsiteY83" fmla="*/ 110097 h 149789"/>
                <a:gd name="connsiteX84" fmla="*/ 125298 w 153474"/>
                <a:gd name="connsiteY84" fmla="*/ 122995 h 149789"/>
                <a:gd name="connsiteX85" fmla="*/ 153475 w 153474"/>
                <a:gd name="connsiteY85" fmla="*/ 143801 h 149789"/>
                <a:gd name="connsiteX86" fmla="*/ 144953 w 153474"/>
                <a:gd name="connsiteY86" fmla="*/ 149790 h 149789"/>
                <a:gd name="connsiteX87" fmla="*/ 117237 w 153474"/>
                <a:gd name="connsiteY87" fmla="*/ 128523 h 149789"/>
                <a:gd name="connsiteX88" fmla="*/ 125298 w 153474"/>
                <a:gd name="connsiteY88" fmla="*/ 122995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53474" h="149789">
                  <a:moveTo>
                    <a:pt x="32092" y="73858"/>
                  </a:moveTo>
                  <a:lnTo>
                    <a:pt x="32092" y="48369"/>
                  </a:lnTo>
                  <a:cubicBezTo>
                    <a:pt x="24799" y="58657"/>
                    <a:pt x="15355" y="68331"/>
                    <a:pt x="6449" y="73705"/>
                  </a:cubicBezTo>
                  <a:cubicBezTo>
                    <a:pt x="4990" y="71632"/>
                    <a:pt x="2073" y="68254"/>
                    <a:pt x="0" y="66488"/>
                  </a:cubicBezTo>
                  <a:cubicBezTo>
                    <a:pt x="10134" y="61191"/>
                    <a:pt x="21267" y="50365"/>
                    <a:pt x="28407" y="39540"/>
                  </a:cubicBezTo>
                  <a:lnTo>
                    <a:pt x="2457" y="39540"/>
                  </a:lnTo>
                  <a:lnTo>
                    <a:pt x="2457" y="30480"/>
                  </a:lnTo>
                  <a:lnTo>
                    <a:pt x="32092" y="30480"/>
                  </a:lnTo>
                  <a:lnTo>
                    <a:pt x="32092" y="0"/>
                  </a:lnTo>
                  <a:lnTo>
                    <a:pt x="44837" y="768"/>
                  </a:lnTo>
                  <a:cubicBezTo>
                    <a:pt x="44683" y="1766"/>
                    <a:pt x="43839" y="2534"/>
                    <a:pt x="41766" y="2841"/>
                  </a:cubicBezTo>
                  <a:lnTo>
                    <a:pt x="41766" y="30403"/>
                  </a:lnTo>
                  <a:lnTo>
                    <a:pt x="71094" y="30403"/>
                  </a:lnTo>
                  <a:lnTo>
                    <a:pt x="71094" y="39463"/>
                  </a:lnTo>
                  <a:lnTo>
                    <a:pt x="41766" y="39463"/>
                  </a:lnTo>
                  <a:lnTo>
                    <a:pt x="41766" y="41689"/>
                  </a:lnTo>
                  <a:cubicBezTo>
                    <a:pt x="48369" y="45528"/>
                    <a:pt x="67409" y="57966"/>
                    <a:pt x="71939" y="61498"/>
                  </a:cubicBezTo>
                  <a:lnTo>
                    <a:pt x="65951" y="69406"/>
                  </a:lnTo>
                  <a:cubicBezTo>
                    <a:pt x="61421" y="65336"/>
                    <a:pt x="49981" y="56507"/>
                    <a:pt x="41766" y="50672"/>
                  </a:cubicBezTo>
                  <a:lnTo>
                    <a:pt x="41766" y="73705"/>
                  </a:lnTo>
                  <a:lnTo>
                    <a:pt x="32092" y="73705"/>
                  </a:lnTo>
                  <a:close/>
                  <a:moveTo>
                    <a:pt x="41459" y="101882"/>
                  </a:moveTo>
                  <a:cubicBezTo>
                    <a:pt x="41306" y="104492"/>
                    <a:pt x="40845" y="107179"/>
                    <a:pt x="40307" y="109790"/>
                  </a:cubicBezTo>
                  <a:cubicBezTo>
                    <a:pt x="50288" y="116699"/>
                    <a:pt x="62419" y="126066"/>
                    <a:pt x="69022" y="131901"/>
                  </a:cubicBezTo>
                  <a:lnTo>
                    <a:pt x="61805" y="139348"/>
                  </a:lnTo>
                  <a:cubicBezTo>
                    <a:pt x="56507" y="134051"/>
                    <a:pt x="46449" y="125989"/>
                    <a:pt x="37313" y="119156"/>
                  </a:cubicBezTo>
                  <a:cubicBezTo>
                    <a:pt x="32630" y="129137"/>
                    <a:pt x="23570" y="138811"/>
                    <a:pt x="6219" y="146719"/>
                  </a:cubicBezTo>
                  <a:cubicBezTo>
                    <a:pt x="4914" y="144339"/>
                    <a:pt x="2227" y="140423"/>
                    <a:pt x="230" y="138504"/>
                  </a:cubicBezTo>
                  <a:cubicBezTo>
                    <a:pt x="23954" y="127832"/>
                    <a:pt x="30019" y="114473"/>
                    <a:pt x="31478" y="101882"/>
                  </a:cubicBezTo>
                  <a:lnTo>
                    <a:pt x="2303" y="101882"/>
                  </a:lnTo>
                  <a:lnTo>
                    <a:pt x="2303" y="92208"/>
                  </a:lnTo>
                  <a:lnTo>
                    <a:pt x="31785" y="92208"/>
                  </a:lnTo>
                  <a:lnTo>
                    <a:pt x="31785" y="77390"/>
                  </a:lnTo>
                  <a:lnTo>
                    <a:pt x="44837" y="78158"/>
                  </a:lnTo>
                  <a:cubicBezTo>
                    <a:pt x="44683" y="79310"/>
                    <a:pt x="43839" y="80077"/>
                    <a:pt x="41766" y="80385"/>
                  </a:cubicBezTo>
                  <a:lnTo>
                    <a:pt x="41766" y="92131"/>
                  </a:lnTo>
                  <a:lnTo>
                    <a:pt x="71785" y="92131"/>
                  </a:lnTo>
                  <a:lnTo>
                    <a:pt x="71785" y="101805"/>
                  </a:lnTo>
                  <a:lnTo>
                    <a:pt x="41459" y="101805"/>
                  </a:lnTo>
                  <a:close/>
                  <a:moveTo>
                    <a:pt x="13897" y="4991"/>
                  </a:moveTo>
                  <a:cubicBezTo>
                    <a:pt x="18273" y="10595"/>
                    <a:pt x="22265" y="18503"/>
                    <a:pt x="23724" y="23724"/>
                  </a:cubicBezTo>
                  <a:lnTo>
                    <a:pt x="15509" y="27256"/>
                  </a:lnTo>
                  <a:cubicBezTo>
                    <a:pt x="14050" y="21958"/>
                    <a:pt x="10211" y="13896"/>
                    <a:pt x="5989" y="7908"/>
                  </a:cubicBezTo>
                  <a:lnTo>
                    <a:pt x="13897" y="4991"/>
                  </a:lnTo>
                  <a:close/>
                  <a:moveTo>
                    <a:pt x="49828" y="24338"/>
                  </a:moveTo>
                  <a:cubicBezTo>
                    <a:pt x="53206" y="18887"/>
                    <a:pt x="57428" y="10134"/>
                    <a:pt x="59501" y="4376"/>
                  </a:cubicBezTo>
                  <a:lnTo>
                    <a:pt x="70634" y="8599"/>
                  </a:lnTo>
                  <a:cubicBezTo>
                    <a:pt x="70173" y="9597"/>
                    <a:pt x="69022" y="9904"/>
                    <a:pt x="67409" y="9904"/>
                  </a:cubicBezTo>
                  <a:cubicBezTo>
                    <a:pt x="64799" y="15048"/>
                    <a:pt x="60653" y="22649"/>
                    <a:pt x="57121" y="27640"/>
                  </a:cubicBezTo>
                  <a:lnTo>
                    <a:pt x="49828" y="24338"/>
                  </a:lnTo>
                  <a:close/>
                  <a:moveTo>
                    <a:pt x="103494" y="127832"/>
                  </a:moveTo>
                  <a:cubicBezTo>
                    <a:pt x="103033" y="128446"/>
                    <a:pt x="102035" y="128984"/>
                    <a:pt x="100576" y="129137"/>
                  </a:cubicBezTo>
                  <a:cubicBezTo>
                    <a:pt x="94127" y="136201"/>
                    <a:pt x="80231" y="144953"/>
                    <a:pt x="68177" y="149790"/>
                  </a:cubicBezTo>
                  <a:cubicBezTo>
                    <a:pt x="66565" y="147717"/>
                    <a:pt x="63340" y="144339"/>
                    <a:pt x="60883" y="142573"/>
                  </a:cubicBezTo>
                  <a:cubicBezTo>
                    <a:pt x="73014" y="137890"/>
                    <a:pt x="86526" y="129521"/>
                    <a:pt x="92976" y="122381"/>
                  </a:cubicBezTo>
                  <a:lnTo>
                    <a:pt x="103494" y="127832"/>
                  </a:lnTo>
                  <a:close/>
                  <a:moveTo>
                    <a:pt x="77851" y="34012"/>
                  </a:moveTo>
                  <a:lnTo>
                    <a:pt x="99809" y="34012"/>
                  </a:lnTo>
                  <a:cubicBezTo>
                    <a:pt x="101267" y="28868"/>
                    <a:pt x="102726" y="22726"/>
                    <a:pt x="103801" y="17428"/>
                  </a:cubicBezTo>
                  <a:lnTo>
                    <a:pt x="72169" y="17428"/>
                  </a:lnTo>
                  <a:lnTo>
                    <a:pt x="72169" y="7754"/>
                  </a:lnTo>
                  <a:lnTo>
                    <a:pt x="150327" y="7754"/>
                  </a:lnTo>
                  <a:lnTo>
                    <a:pt x="150327" y="17428"/>
                  </a:lnTo>
                  <a:lnTo>
                    <a:pt x="114857" y="17428"/>
                  </a:lnTo>
                  <a:cubicBezTo>
                    <a:pt x="113705" y="22265"/>
                    <a:pt x="111939" y="28561"/>
                    <a:pt x="110020" y="34012"/>
                  </a:cubicBezTo>
                  <a:lnTo>
                    <a:pt x="144492" y="34012"/>
                  </a:lnTo>
                  <a:lnTo>
                    <a:pt x="144492" y="118772"/>
                  </a:lnTo>
                  <a:lnTo>
                    <a:pt x="77774" y="118772"/>
                  </a:lnTo>
                  <a:lnTo>
                    <a:pt x="77774" y="34012"/>
                  </a:lnTo>
                  <a:close/>
                  <a:moveTo>
                    <a:pt x="134281" y="59501"/>
                  </a:moveTo>
                  <a:lnTo>
                    <a:pt x="134281" y="42764"/>
                  </a:lnTo>
                  <a:lnTo>
                    <a:pt x="87832" y="42764"/>
                  </a:lnTo>
                  <a:lnTo>
                    <a:pt x="87832" y="59501"/>
                  </a:lnTo>
                  <a:lnTo>
                    <a:pt x="134281" y="59501"/>
                  </a:lnTo>
                  <a:close/>
                  <a:moveTo>
                    <a:pt x="134281" y="84607"/>
                  </a:moveTo>
                  <a:lnTo>
                    <a:pt x="134281" y="67870"/>
                  </a:lnTo>
                  <a:lnTo>
                    <a:pt x="87832" y="67870"/>
                  </a:lnTo>
                  <a:lnTo>
                    <a:pt x="87832" y="84607"/>
                  </a:lnTo>
                  <a:lnTo>
                    <a:pt x="134281" y="84607"/>
                  </a:lnTo>
                  <a:close/>
                  <a:moveTo>
                    <a:pt x="134281" y="110097"/>
                  </a:moveTo>
                  <a:lnTo>
                    <a:pt x="134281" y="92976"/>
                  </a:lnTo>
                  <a:lnTo>
                    <a:pt x="87832" y="92976"/>
                  </a:lnTo>
                  <a:lnTo>
                    <a:pt x="87832" y="110097"/>
                  </a:lnTo>
                  <a:lnTo>
                    <a:pt x="134281" y="110097"/>
                  </a:lnTo>
                  <a:close/>
                  <a:moveTo>
                    <a:pt x="125298" y="122995"/>
                  </a:moveTo>
                  <a:cubicBezTo>
                    <a:pt x="134818" y="128830"/>
                    <a:pt x="147026" y="137659"/>
                    <a:pt x="153475" y="143801"/>
                  </a:cubicBezTo>
                  <a:cubicBezTo>
                    <a:pt x="152477" y="144415"/>
                    <a:pt x="151556" y="145106"/>
                    <a:pt x="144953" y="149790"/>
                  </a:cubicBezTo>
                  <a:cubicBezTo>
                    <a:pt x="139118" y="143801"/>
                    <a:pt x="126911" y="134818"/>
                    <a:pt x="117237" y="128523"/>
                  </a:cubicBezTo>
                  <a:lnTo>
                    <a:pt x="125298" y="12299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931A38CE-65AF-47CA-BA15-24B3FC1D4687}"/>
                </a:ext>
              </a:extLst>
            </p:cNvPr>
            <p:cNvSpPr/>
            <p:nvPr/>
          </p:nvSpPr>
          <p:spPr>
            <a:xfrm>
              <a:off x="2099818" y="4604130"/>
              <a:ext cx="139271" cy="126910"/>
            </a:xfrm>
            <a:custGeom>
              <a:avLst/>
              <a:gdLst>
                <a:gd name="connsiteX0" fmla="*/ 79079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1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079 w 139271"/>
                <a:gd name="connsiteY11" fmla="*/ 13666 h 126910"/>
                <a:gd name="connsiteX12" fmla="*/ 63647 w 139271"/>
                <a:gd name="connsiteY12" fmla="*/ 11593 h 126910"/>
                <a:gd name="connsiteX13" fmla="*/ 10902 w 139271"/>
                <a:gd name="connsiteY13" fmla="*/ 70788 h 126910"/>
                <a:gd name="connsiteX14" fmla="*/ 26027 w 139271"/>
                <a:gd name="connsiteY14" fmla="*/ 98810 h 126910"/>
                <a:gd name="connsiteX15" fmla="*/ 63647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079" y="13666"/>
                  </a:moveTo>
                  <a:cubicBezTo>
                    <a:pt x="78465" y="15125"/>
                    <a:pt x="77160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400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1"/>
                  </a:cubicBezTo>
                  <a:cubicBezTo>
                    <a:pt x="76546" y="124300"/>
                    <a:pt x="73781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079" y="13666"/>
                  </a:lnTo>
                  <a:close/>
                  <a:moveTo>
                    <a:pt x="63647" y="11593"/>
                  </a:moveTo>
                  <a:cubicBezTo>
                    <a:pt x="31094" y="15586"/>
                    <a:pt x="10902" y="42534"/>
                    <a:pt x="10902" y="70788"/>
                  </a:cubicBezTo>
                  <a:cubicBezTo>
                    <a:pt x="10902" y="88062"/>
                    <a:pt x="18350" y="98810"/>
                    <a:pt x="26027" y="98810"/>
                  </a:cubicBezTo>
                  <a:cubicBezTo>
                    <a:pt x="45605" y="98810"/>
                    <a:pt x="59578" y="55739"/>
                    <a:pt x="63647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A2DEF622-0111-4822-8E26-02DD1DF54FFB}"/>
                </a:ext>
              </a:extLst>
            </p:cNvPr>
            <p:cNvSpPr/>
            <p:nvPr/>
          </p:nvSpPr>
          <p:spPr>
            <a:xfrm>
              <a:off x="2255980" y="4587623"/>
              <a:ext cx="149252" cy="150557"/>
            </a:xfrm>
            <a:custGeom>
              <a:avLst/>
              <a:gdLst>
                <a:gd name="connsiteX0" fmla="*/ 37927 w 149252"/>
                <a:gd name="connsiteY0" fmla="*/ 38849 h 150557"/>
                <a:gd name="connsiteX1" fmla="*/ 30327 w 149252"/>
                <a:gd name="connsiteY1" fmla="*/ 22419 h 150557"/>
                <a:gd name="connsiteX2" fmla="*/ 22726 w 149252"/>
                <a:gd name="connsiteY2" fmla="*/ 22419 h 150557"/>
                <a:gd name="connsiteX3" fmla="*/ 8062 w 149252"/>
                <a:gd name="connsiteY3" fmla="*/ 40154 h 150557"/>
                <a:gd name="connsiteX4" fmla="*/ 0 w 149252"/>
                <a:gd name="connsiteY4" fmla="*/ 34319 h 150557"/>
                <a:gd name="connsiteX5" fmla="*/ 23186 w 149252"/>
                <a:gd name="connsiteY5" fmla="*/ 0 h 150557"/>
                <a:gd name="connsiteX6" fmla="*/ 35624 w 149252"/>
                <a:gd name="connsiteY6" fmla="*/ 4223 h 150557"/>
                <a:gd name="connsiteX7" fmla="*/ 32246 w 149252"/>
                <a:gd name="connsiteY7" fmla="*/ 5528 h 150557"/>
                <a:gd name="connsiteX8" fmla="*/ 28253 w 149252"/>
                <a:gd name="connsiteY8" fmla="*/ 13589 h 150557"/>
                <a:gd name="connsiteX9" fmla="*/ 72707 w 149252"/>
                <a:gd name="connsiteY9" fmla="*/ 13589 h 150557"/>
                <a:gd name="connsiteX10" fmla="*/ 72707 w 149252"/>
                <a:gd name="connsiteY10" fmla="*/ 22496 h 150557"/>
                <a:gd name="connsiteX11" fmla="*/ 41075 w 149252"/>
                <a:gd name="connsiteY11" fmla="*/ 22496 h 150557"/>
                <a:gd name="connsiteX12" fmla="*/ 47524 w 149252"/>
                <a:gd name="connsiteY12" fmla="*/ 36008 h 150557"/>
                <a:gd name="connsiteX13" fmla="*/ 37927 w 149252"/>
                <a:gd name="connsiteY13" fmla="*/ 38849 h 150557"/>
                <a:gd name="connsiteX14" fmla="*/ 64492 w 149252"/>
                <a:gd name="connsiteY14" fmla="*/ 83993 h 150557"/>
                <a:gd name="connsiteX15" fmla="*/ 20653 w 149252"/>
                <a:gd name="connsiteY15" fmla="*/ 83993 h 150557"/>
                <a:gd name="connsiteX16" fmla="*/ 20653 w 149252"/>
                <a:gd name="connsiteY16" fmla="*/ 150558 h 150557"/>
                <a:gd name="connsiteX17" fmla="*/ 10672 w 149252"/>
                <a:gd name="connsiteY17" fmla="*/ 150558 h 150557"/>
                <a:gd name="connsiteX18" fmla="*/ 10672 w 149252"/>
                <a:gd name="connsiteY18" fmla="*/ 42227 h 150557"/>
                <a:gd name="connsiteX19" fmla="*/ 64492 w 149252"/>
                <a:gd name="connsiteY19" fmla="*/ 42227 h 150557"/>
                <a:gd name="connsiteX20" fmla="*/ 64492 w 149252"/>
                <a:gd name="connsiteY20" fmla="*/ 83993 h 150557"/>
                <a:gd name="connsiteX21" fmla="*/ 54511 w 149252"/>
                <a:gd name="connsiteY21" fmla="*/ 49674 h 150557"/>
                <a:gd name="connsiteX22" fmla="*/ 20653 w 149252"/>
                <a:gd name="connsiteY22" fmla="*/ 49674 h 150557"/>
                <a:gd name="connsiteX23" fmla="*/ 20653 w 149252"/>
                <a:gd name="connsiteY23" fmla="*/ 59348 h 150557"/>
                <a:gd name="connsiteX24" fmla="*/ 54511 w 149252"/>
                <a:gd name="connsiteY24" fmla="*/ 59348 h 150557"/>
                <a:gd name="connsiteX25" fmla="*/ 54511 w 149252"/>
                <a:gd name="connsiteY25" fmla="*/ 49674 h 150557"/>
                <a:gd name="connsiteX26" fmla="*/ 20653 w 149252"/>
                <a:gd name="connsiteY26" fmla="*/ 76469 h 150557"/>
                <a:gd name="connsiteX27" fmla="*/ 54511 w 149252"/>
                <a:gd name="connsiteY27" fmla="*/ 76469 h 150557"/>
                <a:gd name="connsiteX28" fmla="*/ 54511 w 149252"/>
                <a:gd name="connsiteY28" fmla="*/ 66642 h 150557"/>
                <a:gd name="connsiteX29" fmla="*/ 20653 w 149252"/>
                <a:gd name="connsiteY29" fmla="*/ 66642 h 150557"/>
                <a:gd name="connsiteX30" fmla="*/ 20653 w 149252"/>
                <a:gd name="connsiteY30" fmla="*/ 76469 h 150557"/>
                <a:gd name="connsiteX31" fmla="*/ 104953 w 149252"/>
                <a:gd name="connsiteY31" fmla="*/ 137199 h 150557"/>
                <a:gd name="connsiteX32" fmla="*/ 54511 w 149252"/>
                <a:gd name="connsiteY32" fmla="*/ 137199 h 150557"/>
                <a:gd name="connsiteX33" fmla="*/ 54511 w 149252"/>
                <a:gd name="connsiteY33" fmla="*/ 143494 h 150557"/>
                <a:gd name="connsiteX34" fmla="*/ 44991 w 149252"/>
                <a:gd name="connsiteY34" fmla="*/ 143494 h 150557"/>
                <a:gd name="connsiteX35" fmla="*/ 44991 w 149252"/>
                <a:gd name="connsiteY35" fmla="*/ 92592 h 150557"/>
                <a:gd name="connsiteX36" fmla="*/ 104953 w 149252"/>
                <a:gd name="connsiteY36" fmla="*/ 92592 h 150557"/>
                <a:gd name="connsiteX37" fmla="*/ 104953 w 149252"/>
                <a:gd name="connsiteY37" fmla="*/ 137199 h 150557"/>
                <a:gd name="connsiteX38" fmla="*/ 95663 w 149252"/>
                <a:gd name="connsiteY38" fmla="*/ 99962 h 150557"/>
                <a:gd name="connsiteX39" fmla="*/ 54588 w 149252"/>
                <a:gd name="connsiteY39" fmla="*/ 99962 h 150557"/>
                <a:gd name="connsiteX40" fmla="*/ 54588 w 149252"/>
                <a:gd name="connsiteY40" fmla="*/ 111249 h 150557"/>
                <a:gd name="connsiteX41" fmla="*/ 95663 w 149252"/>
                <a:gd name="connsiteY41" fmla="*/ 111249 h 150557"/>
                <a:gd name="connsiteX42" fmla="*/ 95663 w 149252"/>
                <a:gd name="connsiteY42" fmla="*/ 99962 h 150557"/>
                <a:gd name="connsiteX43" fmla="*/ 54511 w 149252"/>
                <a:gd name="connsiteY43" fmla="*/ 129982 h 150557"/>
                <a:gd name="connsiteX44" fmla="*/ 95586 w 149252"/>
                <a:gd name="connsiteY44" fmla="*/ 129982 h 150557"/>
                <a:gd name="connsiteX45" fmla="*/ 95586 w 149252"/>
                <a:gd name="connsiteY45" fmla="*/ 118389 h 150557"/>
                <a:gd name="connsiteX46" fmla="*/ 54511 w 149252"/>
                <a:gd name="connsiteY46" fmla="*/ 118389 h 150557"/>
                <a:gd name="connsiteX47" fmla="*/ 54511 w 149252"/>
                <a:gd name="connsiteY47" fmla="*/ 129982 h 150557"/>
                <a:gd name="connsiteX48" fmla="*/ 99655 w 149252"/>
                <a:gd name="connsiteY48" fmla="*/ 3916 h 150557"/>
                <a:gd name="connsiteX49" fmla="*/ 96277 w 149252"/>
                <a:gd name="connsiteY49" fmla="*/ 5374 h 150557"/>
                <a:gd name="connsiteX50" fmla="*/ 92054 w 149252"/>
                <a:gd name="connsiteY50" fmla="*/ 13589 h 150557"/>
                <a:gd name="connsiteX51" fmla="*/ 149252 w 149252"/>
                <a:gd name="connsiteY51" fmla="*/ 13589 h 150557"/>
                <a:gd name="connsiteX52" fmla="*/ 149252 w 149252"/>
                <a:gd name="connsiteY52" fmla="*/ 22496 h 150557"/>
                <a:gd name="connsiteX53" fmla="*/ 111402 w 149252"/>
                <a:gd name="connsiteY53" fmla="*/ 22496 h 150557"/>
                <a:gd name="connsiteX54" fmla="*/ 120231 w 149252"/>
                <a:gd name="connsiteY54" fmla="*/ 36162 h 150557"/>
                <a:gd name="connsiteX55" fmla="*/ 110711 w 149252"/>
                <a:gd name="connsiteY55" fmla="*/ 39386 h 150557"/>
                <a:gd name="connsiteX56" fmla="*/ 99578 w 149252"/>
                <a:gd name="connsiteY56" fmla="*/ 22496 h 150557"/>
                <a:gd name="connsiteX57" fmla="*/ 86066 w 149252"/>
                <a:gd name="connsiteY57" fmla="*/ 22496 h 150557"/>
                <a:gd name="connsiteX58" fmla="*/ 70096 w 149252"/>
                <a:gd name="connsiteY58" fmla="*/ 38925 h 150557"/>
                <a:gd name="connsiteX59" fmla="*/ 61421 w 149252"/>
                <a:gd name="connsiteY59" fmla="*/ 33475 h 150557"/>
                <a:gd name="connsiteX60" fmla="*/ 87064 w 149252"/>
                <a:gd name="connsiteY60" fmla="*/ 77 h 150557"/>
                <a:gd name="connsiteX61" fmla="*/ 99655 w 149252"/>
                <a:gd name="connsiteY61" fmla="*/ 3916 h 150557"/>
                <a:gd name="connsiteX62" fmla="*/ 139502 w 149252"/>
                <a:gd name="connsiteY62" fmla="*/ 42304 h 150557"/>
                <a:gd name="connsiteX63" fmla="*/ 139502 w 149252"/>
                <a:gd name="connsiteY63" fmla="*/ 137583 h 150557"/>
                <a:gd name="connsiteX64" fmla="*/ 108407 w 149252"/>
                <a:gd name="connsiteY64" fmla="*/ 150481 h 150557"/>
                <a:gd name="connsiteX65" fmla="*/ 105029 w 149252"/>
                <a:gd name="connsiteY65" fmla="*/ 140653 h 150557"/>
                <a:gd name="connsiteX66" fmla="*/ 119847 w 149252"/>
                <a:gd name="connsiteY66" fmla="*/ 140961 h 150557"/>
                <a:gd name="connsiteX67" fmla="*/ 129214 w 149252"/>
                <a:gd name="connsiteY67" fmla="*/ 137583 h 150557"/>
                <a:gd name="connsiteX68" fmla="*/ 129214 w 149252"/>
                <a:gd name="connsiteY68" fmla="*/ 84070 h 150557"/>
                <a:gd name="connsiteX69" fmla="*/ 84070 w 149252"/>
                <a:gd name="connsiteY69" fmla="*/ 84070 h 150557"/>
                <a:gd name="connsiteX70" fmla="*/ 84070 w 149252"/>
                <a:gd name="connsiteY70" fmla="*/ 42304 h 150557"/>
                <a:gd name="connsiteX71" fmla="*/ 139502 w 149252"/>
                <a:gd name="connsiteY71" fmla="*/ 42304 h 150557"/>
                <a:gd name="connsiteX72" fmla="*/ 129137 w 149252"/>
                <a:gd name="connsiteY72" fmla="*/ 49674 h 150557"/>
                <a:gd name="connsiteX73" fmla="*/ 93974 w 149252"/>
                <a:gd name="connsiteY73" fmla="*/ 49674 h 150557"/>
                <a:gd name="connsiteX74" fmla="*/ 93974 w 149252"/>
                <a:gd name="connsiteY74" fmla="*/ 59348 h 150557"/>
                <a:gd name="connsiteX75" fmla="*/ 129137 w 149252"/>
                <a:gd name="connsiteY75" fmla="*/ 59348 h 150557"/>
                <a:gd name="connsiteX76" fmla="*/ 129137 w 149252"/>
                <a:gd name="connsiteY76" fmla="*/ 49674 h 150557"/>
                <a:gd name="connsiteX77" fmla="*/ 94050 w 149252"/>
                <a:gd name="connsiteY77" fmla="*/ 76469 h 150557"/>
                <a:gd name="connsiteX78" fmla="*/ 129214 w 149252"/>
                <a:gd name="connsiteY78" fmla="*/ 76469 h 150557"/>
                <a:gd name="connsiteX79" fmla="*/ 129214 w 149252"/>
                <a:gd name="connsiteY79" fmla="*/ 66642 h 150557"/>
                <a:gd name="connsiteX80" fmla="*/ 94050 w 149252"/>
                <a:gd name="connsiteY80" fmla="*/ 66642 h 150557"/>
                <a:gd name="connsiteX81" fmla="*/ 94050 w 149252"/>
                <a:gd name="connsiteY81" fmla="*/ 76469 h 15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49252" h="150557">
                  <a:moveTo>
                    <a:pt x="37927" y="38849"/>
                  </a:moveTo>
                  <a:cubicBezTo>
                    <a:pt x="36622" y="34473"/>
                    <a:pt x="33551" y="27870"/>
                    <a:pt x="30327" y="22419"/>
                  </a:cubicBezTo>
                  <a:lnTo>
                    <a:pt x="22726" y="22419"/>
                  </a:lnTo>
                  <a:cubicBezTo>
                    <a:pt x="18196" y="29175"/>
                    <a:pt x="13052" y="35471"/>
                    <a:pt x="8062" y="40154"/>
                  </a:cubicBezTo>
                  <a:cubicBezTo>
                    <a:pt x="6142" y="38388"/>
                    <a:pt x="2457" y="35778"/>
                    <a:pt x="0" y="34319"/>
                  </a:cubicBezTo>
                  <a:cubicBezTo>
                    <a:pt x="9059" y="26565"/>
                    <a:pt x="17889" y="13206"/>
                    <a:pt x="23186" y="0"/>
                  </a:cubicBezTo>
                  <a:lnTo>
                    <a:pt x="35624" y="4223"/>
                  </a:lnTo>
                  <a:cubicBezTo>
                    <a:pt x="35163" y="4991"/>
                    <a:pt x="34012" y="5682"/>
                    <a:pt x="32246" y="5528"/>
                  </a:cubicBezTo>
                  <a:cubicBezTo>
                    <a:pt x="31094" y="8292"/>
                    <a:pt x="29636" y="10826"/>
                    <a:pt x="28253" y="13589"/>
                  </a:cubicBezTo>
                  <a:lnTo>
                    <a:pt x="72707" y="13589"/>
                  </a:lnTo>
                  <a:lnTo>
                    <a:pt x="72707" y="22496"/>
                  </a:lnTo>
                  <a:lnTo>
                    <a:pt x="41075" y="22496"/>
                  </a:lnTo>
                  <a:cubicBezTo>
                    <a:pt x="43839" y="27179"/>
                    <a:pt x="46219" y="32476"/>
                    <a:pt x="47524" y="36008"/>
                  </a:cubicBezTo>
                  <a:lnTo>
                    <a:pt x="37927" y="38849"/>
                  </a:lnTo>
                  <a:close/>
                  <a:moveTo>
                    <a:pt x="64492" y="83993"/>
                  </a:moveTo>
                  <a:lnTo>
                    <a:pt x="20653" y="83993"/>
                  </a:lnTo>
                  <a:lnTo>
                    <a:pt x="20653" y="150558"/>
                  </a:lnTo>
                  <a:lnTo>
                    <a:pt x="10672" y="150558"/>
                  </a:lnTo>
                  <a:lnTo>
                    <a:pt x="10672" y="42227"/>
                  </a:lnTo>
                  <a:lnTo>
                    <a:pt x="64492" y="42227"/>
                  </a:lnTo>
                  <a:lnTo>
                    <a:pt x="64492" y="83993"/>
                  </a:lnTo>
                  <a:close/>
                  <a:moveTo>
                    <a:pt x="54511" y="49674"/>
                  </a:moveTo>
                  <a:lnTo>
                    <a:pt x="20653" y="49674"/>
                  </a:lnTo>
                  <a:lnTo>
                    <a:pt x="20653" y="59348"/>
                  </a:lnTo>
                  <a:lnTo>
                    <a:pt x="54511" y="59348"/>
                  </a:lnTo>
                  <a:lnTo>
                    <a:pt x="54511" y="49674"/>
                  </a:lnTo>
                  <a:close/>
                  <a:moveTo>
                    <a:pt x="20653" y="76469"/>
                  </a:moveTo>
                  <a:lnTo>
                    <a:pt x="54511" y="76469"/>
                  </a:lnTo>
                  <a:lnTo>
                    <a:pt x="54511" y="66642"/>
                  </a:lnTo>
                  <a:lnTo>
                    <a:pt x="20653" y="66642"/>
                  </a:lnTo>
                  <a:lnTo>
                    <a:pt x="20653" y="76469"/>
                  </a:lnTo>
                  <a:close/>
                  <a:moveTo>
                    <a:pt x="104953" y="137199"/>
                  </a:moveTo>
                  <a:lnTo>
                    <a:pt x="54511" y="137199"/>
                  </a:lnTo>
                  <a:lnTo>
                    <a:pt x="54511" y="143494"/>
                  </a:lnTo>
                  <a:lnTo>
                    <a:pt x="44991" y="143494"/>
                  </a:lnTo>
                  <a:lnTo>
                    <a:pt x="44991" y="92592"/>
                  </a:lnTo>
                  <a:lnTo>
                    <a:pt x="104953" y="92592"/>
                  </a:lnTo>
                  <a:lnTo>
                    <a:pt x="104953" y="137199"/>
                  </a:lnTo>
                  <a:close/>
                  <a:moveTo>
                    <a:pt x="95663" y="99962"/>
                  </a:moveTo>
                  <a:lnTo>
                    <a:pt x="54588" y="99962"/>
                  </a:lnTo>
                  <a:lnTo>
                    <a:pt x="54588" y="111249"/>
                  </a:lnTo>
                  <a:lnTo>
                    <a:pt x="95663" y="111249"/>
                  </a:lnTo>
                  <a:lnTo>
                    <a:pt x="95663" y="99962"/>
                  </a:lnTo>
                  <a:close/>
                  <a:moveTo>
                    <a:pt x="54511" y="129982"/>
                  </a:moveTo>
                  <a:lnTo>
                    <a:pt x="95586" y="129982"/>
                  </a:lnTo>
                  <a:lnTo>
                    <a:pt x="95586" y="118389"/>
                  </a:lnTo>
                  <a:lnTo>
                    <a:pt x="54511" y="118389"/>
                  </a:lnTo>
                  <a:lnTo>
                    <a:pt x="54511" y="129982"/>
                  </a:lnTo>
                  <a:close/>
                  <a:moveTo>
                    <a:pt x="99655" y="3916"/>
                  </a:moveTo>
                  <a:cubicBezTo>
                    <a:pt x="99348" y="4914"/>
                    <a:pt x="98043" y="5374"/>
                    <a:pt x="96277" y="5374"/>
                  </a:cubicBezTo>
                  <a:cubicBezTo>
                    <a:pt x="94972" y="8138"/>
                    <a:pt x="93667" y="10826"/>
                    <a:pt x="92054" y="13589"/>
                  </a:cubicBezTo>
                  <a:lnTo>
                    <a:pt x="149252" y="13589"/>
                  </a:lnTo>
                  <a:lnTo>
                    <a:pt x="149252" y="22496"/>
                  </a:lnTo>
                  <a:lnTo>
                    <a:pt x="111402" y="22496"/>
                  </a:lnTo>
                  <a:cubicBezTo>
                    <a:pt x="115087" y="27179"/>
                    <a:pt x="118465" y="32323"/>
                    <a:pt x="120231" y="36162"/>
                  </a:cubicBezTo>
                  <a:lnTo>
                    <a:pt x="110711" y="39386"/>
                  </a:lnTo>
                  <a:cubicBezTo>
                    <a:pt x="108638" y="34703"/>
                    <a:pt x="104108" y="27947"/>
                    <a:pt x="99578" y="22496"/>
                  </a:cubicBezTo>
                  <a:lnTo>
                    <a:pt x="86066" y="22496"/>
                  </a:lnTo>
                  <a:cubicBezTo>
                    <a:pt x="81229" y="28791"/>
                    <a:pt x="75778" y="34626"/>
                    <a:pt x="70096" y="38925"/>
                  </a:cubicBezTo>
                  <a:cubicBezTo>
                    <a:pt x="68024" y="37160"/>
                    <a:pt x="64108" y="34857"/>
                    <a:pt x="61421" y="33475"/>
                  </a:cubicBezTo>
                  <a:cubicBezTo>
                    <a:pt x="71709" y="26027"/>
                    <a:pt x="81766" y="13513"/>
                    <a:pt x="87064" y="77"/>
                  </a:cubicBezTo>
                  <a:lnTo>
                    <a:pt x="99655" y="3916"/>
                  </a:lnTo>
                  <a:close/>
                  <a:moveTo>
                    <a:pt x="139502" y="42304"/>
                  </a:moveTo>
                  <a:lnTo>
                    <a:pt x="139502" y="137583"/>
                  </a:lnTo>
                  <a:cubicBezTo>
                    <a:pt x="139502" y="149636"/>
                    <a:pt x="134511" y="150788"/>
                    <a:pt x="108407" y="150481"/>
                  </a:cubicBezTo>
                  <a:cubicBezTo>
                    <a:pt x="108100" y="147717"/>
                    <a:pt x="106488" y="143418"/>
                    <a:pt x="105029" y="140653"/>
                  </a:cubicBezTo>
                  <a:cubicBezTo>
                    <a:pt x="110634" y="140807"/>
                    <a:pt x="116008" y="140961"/>
                    <a:pt x="119847" y="140961"/>
                  </a:cubicBezTo>
                  <a:cubicBezTo>
                    <a:pt x="128216" y="140961"/>
                    <a:pt x="129214" y="140961"/>
                    <a:pt x="129214" y="137583"/>
                  </a:cubicBezTo>
                  <a:lnTo>
                    <a:pt x="129214" y="84070"/>
                  </a:lnTo>
                  <a:lnTo>
                    <a:pt x="84070" y="84070"/>
                  </a:lnTo>
                  <a:lnTo>
                    <a:pt x="84070" y="42304"/>
                  </a:lnTo>
                  <a:lnTo>
                    <a:pt x="139502" y="42304"/>
                  </a:lnTo>
                  <a:close/>
                  <a:moveTo>
                    <a:pt x="129137" y="49674"/>
                  </a:moveTo>
                  <a:lnTo>
                    <a:pt x="93974" y="49674"/>
                  </a:lnTo>
                  <a:lnTo>
                    <a:pt x="93974" y="59348"/>
                  </a:lnTo>
                  <a:lnTo>
                    <a:pt x="129137" y="59348"/>
                  </a:lnTo>
                  <a:lnTo>
                    <a:pt x="129137" y="49674"/>
                  </a:lnTo>
                  <a:close/>
                  <a:moveTo>
                    <a:pt x="94050" y="76469"/>
                  </a:moveTo>
                  <a:lnTo>
                    <a:pt x="129214" y="76469"/>
                  </a:lnTo>
                  <a:lnTo>
                    <a:pt x="129214" y="66642"/>
                  </a:lnTo>
                  <a:lnTo>
                    <a:pt x="94050" y="66642"/>
                  </a:lnTo>
                  <a:lnTo>
                    <a:pt x="94050" y="7646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629C73D4-3D17-4B02-9AAC-55D1BD04BA14}"/>
                </a:ext>
              </a:extLst>
            </p:cNvPr>
            <p:cNvSpPr/>
            <p:nvPr/>
          </p:nvSpPr>
          <p:spPr>
            <a:xfrm>
              <a:off x="2418207" y="4588084"/>
              <a:ext cx="148023" cy="150097"/>
            </a:xfrm>
            <a:custGeom>
              <a:avLst/>
              <a:gdLst>
                <a:gd name="connsiteX0" fmla="*/ 79002 w 148023"/>
                <a:gd name="connsiteY0" fmla="*/ 53897 h 150097"/>
                <a:gd name="connsiteX1" fmla="*/ 148024 w 148023"/>
                <a:gd name="connsiteY1" fmla="*/ 53897 h 150097"/>
                <a:gd name="connsiteX2" fmla="*/ 148024 w 148023"/>
                <a:gd name="connsiteY2" fmla="*/ 62572 h 150097"/>
                <a:gd name="connsiteX3" fmla="*/ 70020 w 148023"/>
                <a:gd name="connsiteY3" fmla="*/ 62572 h 150097"/>
                <a:gd name="connsiteX4" fmla="*/ 71632 w 148023"/>
                <a:gd name="connsiteY4" fmla="*/ 63340 h 150097"/>
                <a:gd name="connsiteX5" fmla="*/ 68100 w 148023"/>
                <a:gd name="connsiteY5" fmla="*/ 64492 h 150097"/>
                <a:gd name="connsiteX6" fmla="*/ 44376 w 148023"/>
                <a:gd name="connsiteY6" fmla="*/ 83840 h 150097"/>
                <a:gd name="connsiteX7" fmla="*/ 58580 w 148023"/>
                <a:gd name="connsiteY7" fmla="*/ 93053 h 150097"/>
                <a:gd name="connsiteX8" fmla="*/ 92592 w 148023"/>
                <a:gd name="connsiteY8" fmla="*/ 66334 h 150097"/>
                <a:gd name="connsiteX9" fmla="*/ 103878 w 148023"/>
                <a:gd name="connsiteY9" fmla="*/ 72937 h 150097"/>
                <a:gd name="connsiteX10" fmla="*/ 100346 w 148023"/>
                <a:gd name="connsiteY10" fmla="*/ 74089 h 150097"/>
                <a:gd name="connsiteX11" fmla="*/ 58273 w 148023"/>
                <a:gd name="connsiteY11" fmla="*/ 103571 h 150097"/>
                <a:gd name="connsiteX12" fmla="*/ 115624 w 148023"/>
                <a:gd name="connsiteY12" fmla="*/ 102726 h 150097"/>
                <a:gd name="connsiteX13" fmla="*/ 95663 w 148023"/>
                <a:gd name="connsiteY13" fmla="*/ 91440 h 150097"/>
                <a:gd name="connsiteX14" fmla="*/ 102726 w 148023"/>
                <a:gd name="connsiteY14" fmla="*/ 85298 h 150097"/>
                <a:gd name="connsiteX15" fmla="*/ 144799 w 148023"/>
                <a:gd name="connsiteY15" fmla="*/ 111709 h 150097"/>
                <a:gd name="connsiteX16" fmla="*/ 137198 w 148023"/>
                <a:gd name="connsiteY16" fmla="*/ 118619 h 150097"/>
                <a:gd name="connsiteX17" fmla="*/ 127064 w 148023"/>
                <a:gd name="connsiteY17" fmla="*/ 110250 h 150097"/>
                <a:gd name="connsiteX18" fmla="*/ 79002 w 148023"/>
                <a:gd name="connsiteY18" fmla="*/ 111709 h 150097"/>
                <a:gd name="connsiteX19" fmla="*/ 79002 w 148023"/>
                <a:gd name="connsiteY19" fmla="*/ 150097 h 150097"/>
                <a:gd name="connsiteX20" fmla="*/ 68177 w 148023"/>
                <a:gd name="connsiteY20" fmla="*/ 150097 h 150097"/>
                <a:gd name="connsiteX21" fmla="*/ 68177 w 148023"/>
                <a:gd name="connsiteY21" fmla="*/ 112016 h 150097"/>
                <a:gd name="connsiteX22" fmla="*/ 9213 w 148023"/>
                <a:gd name="connsiteY22" fmla="*/ 113321 h 150097"/>
                <a:gd name="connsiteX23" fmla="*/ 6756 w 148023"/>
                <a:gd name="connsiteY23" fmla="*/ 115394 h 150097"/>
                <a:gd name="connsiteX24" fmla="*/ 2918 w 148023"/>
                <a:gd name="connsiteY24" fmla="*/ 103955 h 150097"/>
                <a:gd name="connsiteX25" fmla="*/ 42073 w 148023"/>
                <a:gd name="connsiteY25" fmla="*/ 103647 h 150097"/>
                <a:gd name="connsiteX26" fmla="*/ 49981 w 148023"/>
                <a:gd name="connsiteY26" fmla="*/ 98811 h 150097"/>
                <a:gd name="connsiteX27" fmla="*/ 18349 w 148023"/>
                <a:gd name="connsiteY27" fmla="*/ 80078 h 150097"/>
                <a:gd name="connsiteX28" fmla="*/ 25259 w 148023"/>
                <a:gd name="connsiteY28" fmla="*/ 73935 h 150097"/>
                <a:gd name="connsiteX29" fmla="*/ 36085 w 148023"/>
                <a:gd name="connsiteY29" fmla="*/ 79233 h 150097"/>
                <a:gd name="connsiteX30" fmla="*/ 55279 w 148023"/>
                <a:gd name="connsiteY30" fmla="*/ 62496 h 150097"/>
                <a:gd name="connsiteX31" fmla="*/ 0 w 148023"/>
                <a:gd name="connsiteY31" fmla="*/ 62496 h 150097"/>
                <a:gd name="connsiteX32" fmla="*/ 0 w 148023"/>
                <a:gd name="connsiteY32" fmla="*/ 53820 h 150097"/>
                <a:gd name="connsiteX33" fmla="*/ 68177 w 148023"/>
                <a:gd name="connsiteY33" fmla="*/ 53820 h 150097"/>
                <a:gd name="connsiteX34" fmla="*/ 68177 w 148023"/>
                <a:gd name="connsiteY34" fmla="*/ 42534 h 150097"/>
                <a:gd name="connsiteX35" fmla="*/ 20269 w 148023"/>
                <a:gd name="connsiteY35" fmla="*/ 42534 h 150097"/>
                <a:gd name="connsiteX36" fmla="*/ 20269 w 148023"/>
                <a:gd name="connsiteY36" fmla="*/ 34012 h 150097"/>
                <a:gd name="connsiteX37" fmla="*/ 68177 w 148023"/>
                <a:gd name="connsiteY37" fmla="*/ 34012 h 150097"/>
                <a:gd name="connsiteX38" fmla="*/ 68177 w 148023"/>
                <a:gd name="connsiteY38" fmla="*/ 22880 h 150097"/>
                <a:gd name="connsiteX39" fmla="*/ 9367 w 148023"/>
                <a:gd name="connsiteY39" fmla="*/ 22880 h 150097"/>
                <a:gd name="connsiteX40" fmla="*/ 9367 w 148023"/>
                <a:gd name="connsiteY40" fmla="*/ 14204 h 150097"/>
                <a:gd name="connsiteX41" fmla="*/ 68177 w 148023"/>
                <a:gd name="connsiteY41" fmla="*/ 14204 h 150097"/>
                <a:gd name="connsiteX42" fmla="*/ 68177 w 148023"/>
                <a:gd name="connsiteY42" fmla="*/ 0 h 150097"/>
                <a:gd name="connsiteX43" fmla="*/ 82227 w 148023"/>
                <a:gd name="connsiteY43" fmla="*/ 998 h 150097"/>
                <a:gd name="connsiteX44" fmla="*/ 79002 w 148023"/>
                <a:gd name="connsiteY44" fmla="*/ 3225 h 150097"/>
                <a:gd name="connsiteX45" fmla="*/ 79002 w 148023"/>
                <a:gd name="connsiteY45" fmla="*/ 14204 h 150097"/>
                <a:gd name="connsiteX46" fmla="*/ 139809 w 148023"/>
                <a:gd name="connsiteY46" fmla="*/ 14204 h 150097"/>
                <a:gd name="connsiteX47" fmla="*/ 139809 w 148023"/>
                <a:gd name="connsiteY47" fmla="*/ 22880 h 150097"/>
                <a:gd name="connsiteX48" fmla="*/ 79002 w 148023"/>
                <a:gd name="connsiteY48" fmla="*/ 22880 h 150097"/>
                <a:gd name="connsiteX49" fmla="*/ 79002 w 148023"/>
                <a:gd name="connsiteY49" fmla="*/ 34012 h 150097"/>
                <a:gd name="connsiteX50" fmla="*/ 128292 w 148023"/>
                <a:gd name="connsiteY50" fmla="*/ 34012 h 150097"/>
                <a:gd name="connsiteX51" fmla="*/ 128292 w 148023"/>
                <a:gd name="connsiteY51" fmla="*/ 42534 h 150097"/>
                <a:gd name="connsiteX52" fmla="*/ 79002 w 148023"/>
                <a:gd name="connsiteY52" fmla="*/ 42534 h 150097"/>
                <a:gd name="connsiteX53" fmla="*/ 79002 w 148023"/>
                <a:gd name="connsiteY53" fmla="*/ 53897 h 150097"/>
                <a:gd name="connsiteX54" fmla="*/ 52361 w 148023"/>
                <a:gd name="connsiteY54" fmla="*/ 121459 h 150097"/>
                <a:gd name="connsiteX55" fmla="*/ 48676 w 148023"/>
                <a:gd name="connsiteY55" fmla="*/ 122611 h 150097"/>
                <a:gd name="connsiteX56" fmla="*/ 7754 w 148023"/>
                <a:gd name="connsiteY56" fmla="*/ 147256 h 150097"/>
                <a:gd name="connsiteX57" fmla="*/ 0 w 148023"/>
                <a:gd name="connsiteY57" fmla="*/ 140346 h 150097"/>
                <a:gd name="connsiteX58" fmla="*/ 40461 w 148023"/>
                <a:gd name="connsiteY58" fmla="*/ 116316 h 150097"/>
                <a:gd name="connsiteX59" fmla="*/ 52361 w 148023"/>
                <a:gd name="connsiteY59" fmla="*/ 121459 h 150097"/>
                <a:gd name="connsiteX60" fmla="*/ 136891 w 148023"/>
                <a:gd name="connsiteY60" fmla="*/ 146719 h 150097"/>
                <a:gd name="connsiteX61" fmla="*/ 96277 w 148023"/>
                <a:gd name="connsiteY61" fmla="*/ 122227 h 150097"/>
                <a:gd name="connsiteX62" fmla="*/ 104338 w 148023"/>
                <a:gd name="connsiteY62" fmla="*/ 116239 h 150097"/>
                <a:gd name="connsiteX63" fmla="*/ 145413 w 148023"/>
                <a:gd name="connsiteY63" fmla="*/ 140116 h 150097"/>
                <a:gd name="connsiteX64" fmla="*/ 136891 w 148023"/>
                <a:gd name="connsiteY64" fmla="*/ 146719 h 15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48023" h="150097">
                  <a:moveTo>
                    <a:pt x="79002" y="53897"/>
                  </a:moveTo>
                  <a:lnTo>
                    <a:pt x="148024" y="53897"/>
                  </a:lnTo>
                  <a:lnTo>
                    <a:pt x="148024" y="62572"/>
                  </a:lnTo>
                  <a:lnTo>
                    <a:pt x="70020" y="62572"/>
                  </a:lnTo>
                  <a:lnTo>
                    <a:pt x="71632" y="63340"/>
                  </a:lnTo>
                  <a:cubicBezTo>
                    <a:pt x="71018" y="64338"/>
                    <a:pt x="69866" y="64646"/>
                    <a:pt x="68100" y="64492"/>
                  </a:cubicBezTo>
                  <a:cubicBezTo>
                    <a:pt x="61958" y="70173"/>
                    <a:pt x="52438" y="78004"/>
                    <a:pt x="44376" y="83840"/>
                  </a:cubicBezTo>
                  <a:cubicBezTo>
                    <a:pt x="49674" y="86910"/>
                    <a:pt x="54664" y="90135"/>
                    <a:pt x="58580" y="93053"/>
                  </a:cubicBezTo>
                  <a:cubicBezTo>
                    <a:pt x="71171" y="84377"/>
                    <a:pt x="83916" y="74319"/>
                    <a:pt x="92592" y="66334"/>
                  </a:cubicBezTo>
                  <a:lnTo>
                    <a:pt x="103878" y="72937"/>
                  </a:lnTo>
                  <a:cubicBezTo>
                    <a:pt x="103264" y="73705"/>
                    <a:pt x="101958" y="74089"/>
                    <a:pt x="100346" y="74089"/>
                  </a:cubicBezTo>
                  <a:cubicBezTo>
                    <a:pt x="89213" y="83148"/>
                    <a:pt x="73090" y="94588"/>
                    <a:pt x="58273" y="103571"/>
                  </a:cubicBezTo>
                  <a:cubicBezTo>
                    <a:pt x="76315" y="103417"/>
                    <a:pt x="96123" y="103110"/>
                    <a:pt x="115624" y="102726"/>
                  </a:cubicBezTo>
                  <a:cubicBezTo>
                    <a:pt x="109022" y="98580"/>
                    <a:pt x="102112" y="94665"/>
                    <a:pt x="95663" y="91440"/>
                  </a:cubicBezTo>
                  <a:cubicBezTo>
                    <a:pt x="101267" y="86910"/>
                    <a:pt x="102112" y="86143"/>
                    <a:pt x="102726" y="85298"/>
                  </a:cubicBezTo>
                  <a:cubicBezTo>
                    <a:pt x="117544" y="92208"/>
                    <a:pt x="135586" y="103187"/>
                    <a:pt x="144799" y="111709"/>
                  </a:cubicBezTo>
                  <a:lnTo>
                    <a:pt x="137198" y="118619"/>
                  </a:lnTo>
                  <a:cubicBezTo>
                    <a:pt x="134588" y="116009"/>
                    <a:pt x="131056" y="113168"/>
                    <a:pt x="127064" y="110250"/>
                  </a:cubicBezTo>
                  <a:cubicBezTo>
                    <a:pt x="111095" y="110864"/>
                    <a:pt x="94818" y="111402"/>
                    <a:pt x="79002" y="111709"/>
                  </a:cubicBezTo>
                  <a:lnTo>
                    <a:pt x="79002" y="150097"/>
                  </a:lnTo>
                  <a:lnTo>
                    <a:pt x="68177" y="150097"/>
                  </a:lnTo>
                  <a:lnTo>
                    <a:pt x="68177" y="112016"/>
                  </a:lnTo>
                  <a:cubicBezTo>
                    <a:pt x="45451" y="112630"/>
                    <a:pt x="24645" y="113014"/>
                    <a:pt x="9213" y="113321"/>
                  </a:cubicBezTo>
                  <a:cubicBezTo>
                    <a:pt x="8906" y="114627"/>
                    <a:pt x="7908" y="115241"/>
                    <a:pt x="6756" y="115394"/>
                  </a:cubicBezTo>
                  <a:lnTo>
                    <a:pt x="2918" y="103955"/>
                  </a:lnTo>
                  <a:cubicBezTo>
                    <a:pt x="13436" y="103955"/>
                    <a:pt x="26948" y="103801"/>
                    <a:pt x="42073" y="103647"/>
                  </a:cubicBezTo>
                  <a:cubicBezTo>
                    <a:pt x="44684" y="102189"/>
                    <a:pt x="47217" y="100577"/>
                    <a:pt x="49981" y="98811"/>
                  </a:cubicBezTo>
                  <a:cubicBezTo>
                    <a:pt x="41613" y="92515"/>
                    <a:pt x="29021" y="85298"/>
                    <a:pt x="18349" y="80078"/>
                  </a:cubicBezTo>
                  <a:lnTo>
                    <a:pt x="25259" y="73935"/>
                  </a:lnTo>
                  <a:cubicBezTo>
                    <a:pt x="28637" y="75548"/>
                    <a:pt x="32323" y="77313"/>
                    <a:pt x="36085" y="79233"/>
                  </a:cubicBezTo>
                  <a:cubicBezTo>
                    <a:pt x="42534" y="74549"/>
                    <a:pt x="49597" y="68101"/>
                    <a:pt x="55279" y="62496"/>
                  </a:cubicBezTo>
                  <a:lnTo>
                    <a:pt x="0" y="62496"/>
                  </a:lnTo>
                  <a:lnTo>
                    <a:pt x="0" y="53820"/>
                  </a:lnTo>
                  <a:lnTo>
                    <a:pt x="68177" y="53820"/>
                  </a:lnTo>
                  <a:lnTo>
                    <a:pt x="68177" y="42534"/>
                  </a:lnTo>
                  <a:lnTo>
                    <a:pt x="20269" y="42534"/>
                  </a:lnTo>
                  <a:lnTo>
                    <a:pt x="20269" y="34012"/>
                  </a:lnTo>
                  <a:lnTo>
                    <a:pt x="68177" y="34012"/>
                  </a:lnTo>
                  <a:lnTo>
                    <a:pt x="68177" y="22880"/>
                  </a:lnTo>
                  <a:lnTo>
                    <a:pt x="9367" y="22880"/>
                  </a:lnTo>
                  <a:lnTo>
                    <a:pt x="9367" y="14204"/>
                  </a:lnTo>
                  <a:lnTo>
                    <a:pt x="68177" y="14204"/>
                  </a:lnTo>
                  <a:lnTo>
                    <a:pt x="68177" y="0"/>
                  </a:lnTo>
                  <a:lnTo>
                    <a:pt x="82227" y="998"/>
                  </a:lnTo>
                  <a:cubicBezTo>
                    <a:pt x="82073" y="2150"/>
                    <a:pt x="81075" y="2918"/>
                    <a:pt x="79002" y="3225"/>
                  </a:cubicBezTo>
                  <a:lnTo>
                    <a:pt x="79002" y="14204"/>
                  </a:lnTo>
                  <a:lnTo>
                    <a:pt x="139809" y="14204"/>
                  </a:lnTo>
                  <a:lnTo>
                    <a:pt x="139809" y="22880"/>
                  </a:lnTo>
                  <a:lnTo>
                    <a:pt x="79002" y="22880"/>
                  </a:lnTo>
                  <a:lnTo>
                    <a:pt x="79002" y="34012"/>
                  </a:lnTo>
                  <a:lnTo>
                    <a:pt x="128292" y="34012"/>
                  </a:lnTo>
                  <a:lnTo>
                    <a:pt x="128292" y="42534"/>
                  </a:lnTo>
                  <a:lnTo>
                    <a:pt x="79002" y="42534"/>
                  </a:lnTo>
                  <a:lnTo>
                    <a:pt x="79002" y="53897"/>
                  </a:lnTo>
                  <a:close/>
                  <a:moveTo>
                    <a:pt x="52361" y="121459"/>
                  </a:moveTo>
                  <a:cubicBezTo>
                    <a:pt x="51747" y="122458"/>
                    <a:pt x="50442" y="122918"/>
                    <a:pt x="48676" y="122611"/>
                  </a:cubicBezTo>
                  <a:cubicBezTo>
                    <a:pt x="37850" y="131671"/>
                    <a:pt x="21727" y="141191"/>
                    <a:pt x="7754" y="147256"/>
                  </a:cubicBezTo>
                  <a:cubicBezTo>
                    <a:pt x="5989" y="145337"/>
                    <a:pt x="2303" y="141805"/>
                    <a:pt x="0" y="140346"/>
                  </a:cubicBezTo>
                  <a:cubicBezTo>
                    <a:pt x="14050" y="134742"/>
                    <a:pt x="30327" y="125682"/>
                    <a:pt x="40461" y="116316"/>
                  </a:cubicBezTo>
                  <a:lnTo>
                    <a:pt x="52361" y="121459"/>
                  </a:lnTo>
                  <a:close/>
                  <a:moveTo>
                    <a:pt x="136891" y="146719"/>
                  </a:moveTo>
                  <a:cubicBezTo>
                    <a:pt x="128216" y="139118"/>
                    <a:pt x="110634" y="128830"/>
                    <a:pt x="96277" y="122227"/>
                  </a:cubicBezTo>
                  <a:lnTo>
                    <a:pt x="104338" y="116239"/>
                  </a:lnTo>
                  <a:cubicBezTo>
                    <a:pt x="118388" y="122381"/>
                    <a:pt x="136277" y="132515"/>
                    <a:pt x="145413" y="140116"/>
                  </a:cubicBezTo>
                  <a:lnTo>
                    <a:pt x="136891" y="1467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9364A3D1-1154-483F-BE36-CA281B32C5D9}"/>
                </a:ext>
              </a:extLst>
            </p:cNvPr>
            <p:cNvSpPr/>
            <p:nvPr/>
          </p:nvSpPr>
          <p:spPr>
            <a:xfrm>
              <a:off x="2575751" y="4589543"/>
              <a:ext cx="153244" cy="148638"/>
            </a:xfrm>
            <a:custGeom>
              <a:avLst/>
              <a:gdLst>
                <a:gd name="connsiteX0" fmla="*/ 27870 w 153244"/>
                <a:gd name="connsiteY0" fmla="*/ 148638 h 148638"/>
                <a:gd name="connsiteX1" fmla="*/ 27870 w 153244"/>
                <a:gd name="connsiteY1" fmla="*/ 55586 h 148638"/>
                <a:gd name="connsiteX2" fmla="*/ 6142 w 153244"/>
                <a:gd name="connsiteY2" fmla="*/ 83456 h 148638"/>
                <a:gd name="connsiteX3" fmla="*/ 0 w 153244"/>
                <a:gd name="connsiteY3" fmla="*/ 73168 h 148638"/>
                <a:gd name="connsiteX4" fmla="*/ 44146 w 153244"/>
                <a:gd name="connsiteY4" fmla="*/ 0 h 148638"/>
                <a:gd name="connsiteX5" fmla="*/ 57352 w 153244"/>
                <a:gd name="connsiteY5" fmla="*/ 4530 h 148638"/>
                <a:gd name="connsiteX6" fmla="*/ 53666 w 153244"/>
                <a:gd name="connsiteY6" fmla="*/ 5989 h 148638"/>
                <a:gd name="connsiteX7" fmla="*/ 37390 w 153244"/>
                <a:gd name="connsiteY7" fmla="*/ 40000 h 148638"/>
                <a:gd name="connsiteX8" fmla="*/ 42073 w 153244"/>
                <a:gd name="connsiteY8" fmla="*/ 41305 h 148638"/>
                <a:gd name="connsiteX9" fmla="*/ 38849 w 153244"/>
                <a:gd name="connsiteY9" fmla="*/ 43379 h 148638"/>
                <a:gd name="connsiteX10" fmla="*/ 38849 w 153244"/>
                <a:gd name="connsiteY10" fmla="*/ 148638 h 148638"/>
                <a:gd name="connsiteX11" fmla="*/ 27870 w 153244"/>
                <a:gd name="connsiteY11" fmla="*/ 148638 h 148638"/>
                <a:gd name="connsiteX12" fmla="*/ 86219 w 153244"/>
                <a:gd name="connsiteY12" fmla="*/ 124684 h 148638"/>
                <a:gd name="connsiteX13" fmla="*/ 97505 w 153244"/>
                <a:gd name="connsiteY13" fmla="*/ 135816 h 148638"/>
                <a:gd name="connsiteX14" fmla="*/ 131210 w 153244"/>
                <a:gd name="connsiteY14" fmla="*/ 135816 h 148638"/>
                <a:gd name="connsiteX15" fmla="*/ 142957 w 153244"/>
                <a:gd name="connsiteY15" fmla="*/ 105644 h 148638"/>
                <a:gd name="connsiteX16" fmla="*/ 153245 w 153244"/>
                <a:gd name="connsiteY16" fmla="*/ 110481 h 148638"/>
                <a:gd name="connsiteX17" fmla="*/ 131671 w 153244"/>
                <a:gd name="connsiteY17" fmla="*/ 146105 h 148638"/>
                <a:gd name="connsiteX18" fmla="*/ 96814 w 153244"/>
                <a:gd name="connsiteY18" fmla="*/ 146105 h 148638"/>
                <a:gd name="connsiteX19" fmla="*/ 75394 w 153244"/>
                <a:gd name="connsiteY19" fmla="*/ 124377 h 148638"/>
                <a:gd name="connsiteX20" fmla="*/ 75394 w 153244"/>
                <a:gd name="connsiteY20" fmla="*/ 2534 h 148638"/>
                <a:gd name="connsiteX21" fmla="*/ 89444 w 153244"/>
                <a:gd name="connsiteY21" fmla="*/ 3532 h 148638"/>
                <a:gd name="connsiteX22" fmla="*/ 86219 w 153244"/>
                <a:gd name="connsiteY22" fmla="*/ 5758 h 148638"/>
                <a:gd name="connsiteX23" fmla="*/ 86219 w 153244"/>
                <a:gd name="connsiteY23" fmla="*/ 65567 h 148638"/>
                <a:gd name="connsiteX24" fmla="*/ 136968 w 153244"/>
                <a:gd name="connsiteY24" fmla="*/ 30403 h 148638"/>
                <a:gd name="connsiteX25" fmla="*/ 145797 w 153244"/>
                <a:gd name="connsiteY25" fmla="*/ 40692 h 148638"/>
                <a:gd name="connsiteX26" fmla="*/ 142726 w 153244"/>
                <a:gd name="connsiteY26" fmla="*/ 41152 h 148638"/>
                <a:gd name="connsiteX27" fmla="*/ 86142 w 153244"/>
                <a:gd name="connsiteY27" fmla="*/ 76469 h 148638"/>
                <a:gd name="connsiteX28" fmla="*/ 86142 w 153244"/>
                <a:gd name="connsiteY28" fmla="*/ 124684 h 14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3244" h="148638">
                  <a:moveTo>
                    <a:pt x="27870" y="148638"/>
                  </a:moveTo>
                  <a:lnTo>
                    <a:pt x="27870" y="55586"/>
                  </a:lnTo>
                  <a:cubicBezTo>
                    <a:pt x="20960" y="66104"/>
                    <a:pt x="13666" y="75548"/>
                    <a:pt x="6142" y="83456"/>
                  </a:cubicBezTo>
                  <a:cubicBezTo>
                    <a:pt x="4837" y="80691"/>
                    <a:pt x="1919" y="75701"/>
                    <a:pt x="0" y="73168"/>
                  </a:cubicBezTo>
                  <a:cubicBezTo>
                    <a:pt x="16737" y="56431"/>
                    <a:pt x="33858" y="28177"/>
                    <a:pt x="44146" y="0"/>
                  </a:cubicBezTo>
                  <a:lnTo>
                    <a:pt x="57352" y="4530"/>
                  </a:lnTo>
                  <a:cubicBezTo>
                    <a:pt x="56737" y="5989"/>
                    <a:pt x="55279" y="6296"/>
                    <a:pt x="53666" y="5989"/>
                  </a:cubicBezTo>
                  <a:cubicBezTo>
                    <a:pt x="48983" y="17582"/>
                    <a:pt x="43532" y="29021"/>
                    <a:pt x="37390" y="40000"/>
                  </a:cubicBezTo>
                  <a:lnTo>
                    <a:pt x="42073" y="41305"/>
                  </a:lnTo>
                  <a:cubicBezTo>
                    <a:pt x="41766" y="42457"/>
                    <a:pt x="40922" y="43225"/>
                    <a:pt x="38849" y="43379"/>
                  </a:cubicBezTo>
                  <a:lnTo>
                    <a:pt x="38849" y="148638"/>
                  </a:lnTo>
                  <a:lnTo>
                    <a:pt x="27870" y="148638"/>
                  </a:lnTo>
                  <a:close/>
                  <a:moveTo>
                    <a:pt x="86219" y="124684"/>
                  </a:moveTo>
                  <a:cubicBezTo>
                    <a:pt x="86219" y="133744"/>
                    <a:pt x="88139" y="135816"/>
                    <a:pt x="97505" y="135816"/>
                  </a:cubicBezTo>
                  <a:lnTo>
                    <a:pt x="131210" y="135816"/>
                  </a:lnTo>
                  <a:cubicBezTo>
                    <a:pt x="140423" y="135816"/>
                    <a:pt x="141882" y="129674"/>
                    <a:pt x="142957" y="105644"/>
                  </a:cubicBezTo>
                  <a:cubicBezTo>
                    <a:pt x="145721" y="107717"/>
                    <a:pt x="150020" y="109866"/>
                    <a:pt x="153245" y="110481"/>
                  </a:cubicBezTo>
                  <a:cubicBezTo>
                    <a:pt x="151479" y="136891"/>
                    <a:pt x="148254" y="146105"/>
                    <a:pt x="131671" y="146105"/>
                  </a:cubicBezTo>
                  <a:lnTo>
                    <a:pt x="96814" y="146105"/>
                  </a:lnTo>
                  <a:cubicBezTo>
                    <a:pt x="80231" y="146105"/>
                    <a:pt x="75394" y="141575"/>
                    <a:pt x="75394" y="124377"/>
                  </a:cubicBezTo>
                  <a:lnTo>
                    <a:pt x="75394" y="2534"/>
                  </a:lnTo>
                  <a:lnTo>
                    <a:pt x="89444" y="3532"/>
                  </a:lnTo>
                  <a:cubicBezTo>
                    <a:pt x="89290" y="4684"/>
                    <a:pt x="88446" y="5451"/>
                    <a:pt x="86219" y="5758"/>
                  </a:cubicBezTo>
                  <a:lnTo>
                    <a:pt x="86219" y="65567"/>
                  </a:lnTo>
                  <a:cubicBezTo>
                    <a:pt x="105260" y="54895"/>
                    <a:pt x="124914" y="41843"/>
                    <a:pt x="136968" y="30403"/>
                  </a:cubicBezTo>
                  <a:lnTo>
                    <a:pt x="145797" y="40692"/>
                  </a:lnTo>
                  <a:cubicBezTo>
                    <a:pt x="145183" y="41152"/>
                    <a:pt x="144032" y="41536"/>
                    <a:pt x="142726" y="41152"/>
                  </a:cubicBezTo>
                  <a:cubicBezTo>
                    <a:pt x="129214" y="52592"/>
                    <a:pt x="106949" y="65490"/>
                    <a:pt x="86142" y="76469"/>
                  </a:cubicBezTo>
                  <a:lnTo>
                    <a:pt x="86142" y="12468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318FA94F-315B-4034-94A7-8876F86264A5}"/>
                </a:ext>
              </a:extLst>
            </p:cNvPr>
            <p:cNvSpPr/>
            <p:nvPr/>
          </p:nvSpPr>
          <p:spPr>
            <a:xfrm>
              <a:off x="2736366" y="4619869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2 h 118311"/>
                <a:gd name="connsiteX2" fmla="*/ 0 w 53666"/>
                <a:gd name="connsiteY2" fmla="*/ 118312 h 118311"/>
                <a:gd name="connsiteX3" fmla="*/ 0 w 53666"/>
                <a:gd name="connsiteY3" fmla="*/ 109789 h 118311"/>
                <a:gd name="connsiteX4" fmla="*/ 45298 w 53666"/>
                <a:gd name="connsiteY4" fmla="*/ 109789 h 118311"/>
                <a:gd name="connsiteX5" fmla="*/ 45298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2"/>
                  </a:lnTo>
                  <a:lnTo>
                    <a:pt x="0" y="118312"/>
                  </a:lnTo>
                  <a:lnTo>
                    <a:pt x="0" y="109789"/>
                  </a:lnTo>
                  <a:lnTo>
                    <a:pt x="45298" y="109789"/>
                  </a:lnTo>
                  <a:lnTo>
                    <a:pt x="45298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1B59427D-A14E-440F-A1AE-4AC532A554B5}"/>
                </a:ext>
              </a:extLst>
            </p:cNvPr>
            <p:cNvSpPr/>
            <p:nvPr/>
          </p:nvSpPr>
          <p:spPr>
            <a:xfrm>
              <a:off x="2822586" y="4591001"/>
              <a:ext cx="142495" cy="144338"/>
            </a:xfrm>
            <a:custGeom>
              <a:avLst/>
              <a:gdLst>
                <a:gd name="connsiteX0" fmla="*/ 102649 w 142495"/>
                <a:gd name="connsiteY0" fmla="*/ 31018 h 144338"/>
                <a:gd name="connsiteX1" fmla="*/ 107486 w 142495"/>
                <a:gd name="connsiteY1" fmla="*/ 30710 h 144338"/>
                <a:gd name="connsiteX2" fmla="*/ 142496 w 142495"/>
                <a:gd name="connsiteY2" fmla="*/ 62956 h 144338"/>
                <a:gd name="connsiteX3" fmla="*/ 106027 w 142495"/>
                <a:gd name="connsiteY3" fmla="*/ 96200 h 144338"/>
                <a:gd name="connsiteX4" fmla="*/ 73781 w 142495"/>
                <a:gd name="connsiteY4" fmla="*/ 84607 h 144338"/>
                <a:gd name="connsiteX5" fmla="*/ 77006 w 142495"/>
                <a:gd name="connsiteY5" fmla="*/ 74933 h 144338"/>
                <a:gd name="connsiteX6" fmla="*/ 106027 w 142495"/>
                <a:gd name="connsiteY6" fmla="*/ 85605 h 144338"/>
                <a:gd name="connsiteX7" fmla="*/ 130672 w 142495"/>
                <a:gd name="connsiteY7" fmla="*/ 62879 h 144338"/>
                <a:gd name="connsiteX8" fmla="*/ 105336 w 142495"/>
                <a:gd name="connsiteY8" fmla="*/ 41613 h 144338"/>
                <a:gd name="connsiteX9" fmla="*/ 52284 w 142495"/>
                <a:gd name="connsiteY9" fmla="*/ 54972 h 144338"/>
                <a:gd name="connsiteX10" fmla="*/ 76469 w 142495"/>
                <a:gd name="connsiteY10" fmla="*/ 141575 h 144338"/>
                <a:gd name="connsiteX11" fmla="*/ 64031 w 142495"/>
                <a:gd name="connsiteY11" fmla="*/ 144339 h 144338"/>
                <a:gd name="connsiteX12" fmla="*/ 41459 w 142495"/>
                <a:gd name="connsiteY12" fmla="*/ 59041 h 144338"/>
                <a:gd name="connsiteX13" fmla="*/ 7908 w 142495"/>
                <a:gd name="connsiteY13" fmla="*/ 70788 h 144338"/>
                <a:gd name="connsiteX14" fmla="*/ 5144 w 142495"/>
                <a:gd name="connsiteY14" fmla="*/ 74319 h 144338"/>
                <a:gd name="connsiteX15" fmla="*/ 0 w 142495"/>
                <a:gd name="connsiteY15" fmla="*/ 61421 h 144338"/>
                <a:gd name="connsiteX16" fmla="*/ 38388 w 142495"/>
                <a:gd name="connsiteY16" fmla="*/ 48676 h 144338"/>
                <a:gd name="connsiteX17" fmla="*/ 26104 w 142495"/>
                <a:gd name="connsiteY17" fmla="*/ 8369 h 144338"/>
                <a:gd name="connsiteX18" fmla="*/ 42687 w 142495"/>
                <a:gd name="connsiteY18" fmla="*/ 5298 h 144338"/>
                <a:gd name="connsiteX19" fmla="*/ 39309 w 142495"/>
                <a:gd name="connsiteY19" fmla="*/ 9674 h 144338"/>
                <a:gd name="connsiteX20" fmla="*/ 49290 w 142495"/>
                <a:gd name="connsiteY20" fmla="*/ 44837 h 144338"/>
                <a:gd name="connsiteX21" fmla="*/ 95739 w 142495"/>
                <a:gd name="connsiteY21" fmla="*/ 31785 h 144338"/>
                <a:gd name="connsiteX22" fmla="*/ 66872 w 142495"/>
                <a:gd name="connsiteY22" fmla="*/ 7294 h 144338"/>
                <a:gd name="connsiteX23" fmla="*/ 74319 w 142495"/>
                <a:gd name="connsiteY23" fmla="*/ 0 h 144338"/>
                <a:gd name="connsiteX24" fmla="*/ 107025 w 142495"/>
                <a:gd name="connsiteY24" fmla="*/ 27409 h 144338"/>
                <a:gd name="connsiteX25" fmla="*/ 102649 w 142495"/>
                <a:gd name="connsiteY25" fmla="*/ 31018 h 1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495" h="144338">
                  <a:moveTo>
                    <a:pt x="102649" y="31018"/>
                  </a:moveTo>
                  <a:cubicBezTo>
                    <a:pt x="104415" y="30864"/>
                    <a:pt x="105874" y="30710"/>
                    <a:pt x="107486" y="30710"/>
                  </a:cubicBezTo>
                  <a:cubicBezTo>
                    <a:pt x="125068" y="30710"/>
                    <a:pt x="142496" y="41152"/>
                    <a:pt x="142496" y="62956"/>
                  </a:cubicBezTo>
                  <a:cubicBezTo>
                    <a:pt x="142496" y="83916"/>
                    <a:pt x="128139" y="96200"/>
                    <a:pt x="106027" y="96200"/>
                  </a:cubicBezTo>
                  <a:cubicBezTo>
                    <a:pt x="96507" y="96200"/>
                    <a:pt x="83916" y="92668"/>
                    <a:pt x="73781" y="84607"/>
                  </a:cubicBezTo>
                  <a:cubicBezTo>
                    <a:pt x="74933" y="82227"/>
                    <a:pt x="76238" y="78004"/>
                    <a:pt x="77006" y="74933"/>
                  </a:cubicBezTo>
                  <a:cubicBezTo>
                    <a:pt x="86373" y="82227"/>
                    <a:pt x="97505" y="85605"/>
                    <a:pt x="106027" y="85605"/>
                  </a:cubicBezTo>
                  <a:cubicBezTo>
                    <a:pt x="121152" y="85605"/>
                    <a:pt x="130672" y="77390"/>
                    <a:pt x="130672" y="62879"/>
                  </a:cubicBezTo>
                  <a:cubicBezTo>
                    <a:pt x="130672" y="50979"/>
                    <a:pt x="122457" y="41613"/>
                    <a:pt x="105336" y="41613"/>
                  </a:cubicBezTo>
                  <a:cubicBezTo>
                    <a:pt x="91824" y="41613"/>
                    <a:pt x="70480" y="48522"/>
                    <a:pt x="52284" y="54972"/>
                  </a:cubicBezTo>
                  <a:cubicBezTo>
                    <a:pt x="59885" y="80615"/>
                    <a:pt x="70173" y="117391"/>
                    <a:pt x="76469" y="141575"/>
                  </a:cubicBezTo>
                  <a:lnTo>
                    <a:pt x="64031" y="144339"/>
                  </a:lnTo>
                  <a:cubicBezTo>
                    <a:pt x="59040" y="121152"/>
                    <a:pt x="48369" y="82765"/>
                    <a:pt x="41459" y="59041"/>
                  </a:cubicBezTo>
                  <a:cubicBezTo>
                    <a:pt x="31171" y="62726"/>
                    <a:pt x="16660" y="67563"/>
                    <a:pt x="7908" y="70788"/>
                  </a:cubicBezTo>
                  <a:cubicBezTo>
                    <a:pt x="7754" y="72246"/>
                    <a:pt x="6603" y="73705"/>
                    <a:pt x="5144" y="74319"/>
                  </a:cubicBezTo>
                  <a:lnTo>
                    <a:pt x="0" y="61421"/>
                  </a:lnTo>
                  <a:cubicBezTo>
                    <a:pt x="10288" y="58196"/>
                    <a:pt x="26564" y="52899"/>
                    <a:pt x="38388" y="48676"/>
                  </a:cubicBezTo>
                  <a:cubicBezTo>
                    <a:pt x="33551" y="32246"/>
                    <a:pt x="29021" y="17735"/>
                    <a:pt x="26104" y="8369"/>
                  </a:cubicBezTo>
                  <a:lnTo>
                    <a:pt x="42687" y="5298"/>
                  </a:lnTo>
                  <a:cubicBezTo>
                    <a:pt x="42841" y="7371"/>
                    <a:pt x="42073" y="8215"/>
                    <a:pt x="39309" y="9674"/>
                  </a:cubicBezTo>
                  <a:cubicBezTo>
                    <a:pt x="42841" y="22111"/>
                    <a:pt x="45758" y="32553"/>
                    <a:pt x="49290" y="44837"/>
                  </a:cubicBezTo>
                  <a:cubicBezTo>
                    <a:pt x="66718" y="38849"/>
                    <a:pt x="83148" y="33551"/>
                    <a:pt x="95739" y="31785"/>
                  </a:cubicBezTo>
                  <a:cubicBezTo>
                    <a:pt x="88446" y="23570"/>
                    <a:pt x="75778" y="12591"/>
                    <a:pt x="66872" y="7294"/>
                  </a:cubicBezTo>
                  <a:lnTo>
                    <a:pt x="74319" y="0"/>
                  </a:lnTo>
                  <a:cubicBezTo>
                    <a:pt x="85144" y="6142"/>
                    <a:pt x="99501" y="18196"/>
                    <a:pt x="107025" y="27409"/>
                  </a:cubicBezTo>
                  <a:lnTo>
                    <a:pt x="102649" y="3101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C1C7602E-9F52-4115-9A6B-E4D9EAA3A7D5}"/>
                </a:ext>
              </a:extLst>
            </p:cNvPr>
            <p:cNvSpPr/>
            <p:nvPr/>
          </p:nvSpPr>
          <p:spPr>
            <a:xfrm>
              <a:off x="2980207" y="4588852"/>
              <a:ext cx="152937" cy="150096"/>
            </a:xfrm>
            <a:custGeom>
              <a:avLst/>
              <a:gdLst>
                <a:gd name="connsiteX0" fmla="*/ 129981 w 152937"/>
                <a:gd name="connsiteY0" fmla="*/ 8292 h 150096"/>
                <a:gd name="connsiteX1" fmla="*/ 126757 w 152937"/>
                <a:gd name="connsiteY1" fmla="*/ 9290 h 150096"/>
                <a:gd name="connsiteX2" fmla="*/ 103724 w 152937"/>
                <a:gd name="connsiteY2" fmla="*/ 28330 h 150096"/>
                <a:gd name="connsiteX3" fmla="*/ 115010 w 152937"/>
                <a:gd name="connsiteY3" fmla="*/ 41843 h 150096"/>
                <a:gd name="connsiteX4" fmla="*/ 139502 w 152937"/>
                <a:gd name="connsiteY4" fmla="*/ 19885 h 150096"/>
                <a:gd name="connsiteX5" fmla="*/ 149329 w 152937"/>
                <a:gd name="connsiteY5" fmla="*/ 27102 h 150096"/>
                <a:gd name="connsiteX6" fmla="*/ 145951 w 152937"/>
                <a:gd name="connsiteY6" fmla="*/ 27947 h 150096"/>
                <a:gd name="connsiteX7" fmla="*/ 121306 w 152937"/>
                <a:gd name="connsiteY7" fmla="*/ 47754 h 150096"/>
                <a:gd name="connsiteX8" fmla="*/ 152937 w 152937"/>
                <a:gd name="connsiteY8" fmla="*/ 67409 h 150096"/>
                <a:gd name="connsiteX9" fmla="*/ 145490 w 152937"/>
                <a:gd name="connsiteY9" fmla="*/ 76622 h 150096"/>
                <a:gd name="connsiteX10" fmla="*/ 121766 w 152937"/>
                <a:gd name="connsiteY10" fmla="*/ 62265 h 150096"/>
                <a:gd name="connsiteX11" fmla="*/ 121766 w 152937"/>
                <a:gd name="connsiteY11" fmla="*/ 68407 h 150096"/>
                <a:gd name="connsiteX12" fmla="*/ 101421 w 152937"/>
                <a:gd name="connsiteY12" fmla="*/ 68407 h 150096"/>
                <a:gd name="connsiteX13" fmla="*/ 101421 w 152937"/>
                <a:gd name="connsiteY13" fmla="*/ 94050 h 150096"/>
                <a:gd name="connsiteX14" fmla="*/ 141114 w 152937"/>
                <a:gd name="connsiteY14" fmla="*/ 94050 h 150096"/>
                <a:gd name="connsiteX15" fmla="*/ 141114 w 152937"/>
                <a:gd name="connsiteY15" fmla="*/ 104185 h 150096"/>
                <a:gd name="connsiteX16" fmla="*/ 101421 w 152937"/>
                <a:gd name="connsiteY16" fmla="*/ 104185 h 150096"/>
                <a:gd name="connsiteX17" fmla="*/ 101421 w 152937"/>
                <a:gd name="connsiteY17" fmla="*/ 132055 h 150096"/>
                <a:gd name="connsiteX18" fmla="*/ 108177 w 152937"/>
                <a:gd name="connsiteY18" fmla="*/ 138043 h 150096"/>
                <a:gd name="connsiteX19" fmla="*/ 128139 w 152937"/>
                <a:gd name="connsiteY19" fmla="*/ 138043 h 150096"/>
                <a:gd name="connsiteX20" fmla="*/ 134895 w 152937"/>
                <a:gd name="connsiteY20" fmla="*/ 116929 h 150096"/>
                <a:gd name="connsiteX21" fmla="*/ 144722 w 152937"/>
                <a:gd name="connsiteY21" fmla="*/ 121459 h 150096"/>
                <a:gd name="connsiteX22" fmla="*/ 128906 w 152937"/>
                <a:gd name="connsiteY22" fmla="*/ 148024 h 150096"/>
                <a:gd name="connsiteX23" fmla="*/ 106795 w 152937"/>
                <a:gd name="connsiteY23" fmla="*/ 148024 h 150096"/>
                <a:gd name="connsiteX24" fmla="*/ 90212 w 152937"/>
                <a:gd name="connsiteY24" fmla="*/ 132055 h 150096"/>
                <a:gd name="connsiteX25" fmla="*/ 90212 w 152937"/>
                <a:gd name="connsiteY25" fmla="*/ 104185 h 150096"/>
                <a:gd name="connsiteX26" fmla="*/ 59117 w 152937"/>
                <a:gd name="connsiteY26" fmla="*/ 104185 h 150096"/>
                <a:gd name="connsiteX27" fmla="*/ 14280 w 152937"/>
                <a:gd name="connsiteY27" fmla="*/ 150097 h 150096"/>
                <a:gd name="connsiteX28" fmla="*/ 7370 w 152937"/>
                <a:gd name="connsiteY28" fmla="*/ 141575 h 150096"/>
                <a:gd name="connsiteX29" fmla="*/ 47985 w 152937"/>
                <a:gd name="connsiteY29" fmla="*/ 104185 h 150096"/>
                <a:gd name="connsiteX30" fmla="*/ 10595 w 152937"/>
                <a:gd name="connsiteY30" fmla="*/ 104185 h 150096"/>
                <a:gd name="connsiteX31" fmla="*/ 10595 w 152937"/>
                <a:gd name="connsiteY31" fmla="*/ 94050 h 150096"/>
                <a:gd name="connsiteX32" fmla="*/ 49136 w 152937"/>
                <a:gd name="connsiteY32" fmla="*/ 94050 h 150096"/>
                <a:gd name="connsiteX33" fmla="*/ 49136 w 152937"/>
                <a:gd name="connsiteY33" fmla="*/ 68407 h 150096"/>
                <a:gd name="connsiteX34" fmla="*/ 31094 w 152937"/>
                <a:gd name="connsiteY34" fmla="*/ 68407 h 150096"/>
                <a:gd name="connsiteX35" fmla="*/ 31094 w 152937"/>
                <a:gd name="connsiteY35" fmla="*/ 63263 h 150096"/>
                <a:gd name="connsiteX36" fmla="*/ 6756 w 152937"/>
                <a:gd name="connsiteY36" fmla="*/ 78081 h 150096"/>
                <a:gd name="connsiteX37" fmla="*/ 0 w 152937"/>
                <a:gd name="connsiteY37" fmla="*/ 69866 h 150096"/>
                <a:gd name="connsiteX38" fmla="*/ 33551 w 152937"/>
                <a:gd name="connsiteY38" fmla="*/ 47447 h 150096"/>
                <a:gd name="connsiteX39" fmla="*/ 12898 w 152937"/>
                <a:gd name="connsiteY39" fmla="*/ 29559 h 150096"/>
                <a:gd name="connsiteX40" fmla="*/ 19808 w 152937"/>
                <a:gd name="connsiteY40" fmla="*/ 23723 h 150096"/>
                <a:gd name="connsiteX41" fmla="*/ 40307 w 152937"/>
                <a:gd name="connsiteY41" fmla="*/ 40461 h 150096"/>
                <a:gd name="connsiteX42" fmla="*/ 56737 w 152937"/>
                <a:gd name="connsiteY42" fmla="*/ 16276 h 150096"/>
                <a:gd name="connsiteX43" fmla="*/ 14203 w 152937"/>
                <a:gd name="connsiteY43" fmla="*/ 16276 h 150096"/>
                <a:gd name="connsiteX44" fmla="*/ 14203 w 152937"/>
                <a:gd name="connsiteY44" fmla="*/ 6603 h 150096"/>
                <a:gd name="connsiteX45" fmla="*/ 62726 w 152937"/>
                <a:gd name="connsiteY45" fmla="*/ 6603 h 150096"/>
                <a:gd name="connsiteX46" fmla="*/ 64645 w 152937"/>
                <a:gd name="connsiteY46" fmla="*/ 5988 h 150096"/>
                <a:gd name="connsiteX47" fmla="*/ 72246 w 152937"/>
                <a:gd name="connsiteY47" fmla="*/ 9827 h 150096"/>
                <a:gd name="connsiteX48" fmla="*/ 70480 w 152937"/>
                <a:gd name="connsiteY48" fmla="*/ 11593 h 150096"/>
                <a:gd name="connsiteX49" fmla="*/ 37236 w 152937"/>
                <a:gd name="connsiteY49" fmla="*/ 58043 h 150096"/>
                <a:gd name="connsiteX50" fmla="*/ 116546 w 152937"/>
                <a:gd name="connsiteY50" fmla="*/ 58043 h 150096"/>
                <a:gd name="connsiteX51" fmla="*/ 78695 w 152937"/>
                <a:gd name="connsiteY51" fmla="*/ 2918 h 150096"/>
                <a:gd name="connsiteX52" fmla="*/ 88215 w 152937"/>
                <a:gd name="connsiteY52" fmla="*/ 0 h 150096"/>
                <a:gd name="connsiteX53" fmla="*/ 98887 w 152937"/>
                <a:gd name="connsiteY53" fmla="*/ 21113 h 150096"/>
                <a:gd name="connsiteX54" fmla="*/ 120154 w 152937"/>
                <a:gd name="connsiteY54" fmla="*/ 998 h 150096"/>
                <a:gd name="connsiteX55" fmla="*/ 129981 w 152937"/>
                <a:gd name="connsiteY55" fmla="*/ 8292 h 150096"/>
                <a:gd name="connsiteX56" fmla="*/ 90288 w 152937"/>
                <a:gd name="connsiteY56" fmla="*/ 94050 h 150096"/>
                <a:gd name="connsiteX57" fmla="*/ 90288 w 152937"/>
                <a:gd name="connsiteY57" fmla="*/ 68407 h 150096"/>
                <a:gd name="connsiteX58" fmla="*/ 59962 w 152937"/>
                <a:gd name="connsiteY58" fmla="*/ 68407 h 150096"/>
                <a:gd name="connsiteX59" fmla="*/ 59962 w 152937"/>
                <a:gd name="connsiteY59" fmla="*/ 94050 h 150096"/>
                <a:gd name="connsiteX60" fmla="*/ 90288 w 152937"/>
                <a:gd name="connsiteY60" fmla="*/ 94050 h 15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2937" h="150096">
                  <a:moveTo>
                    <a:pt x="129981" y="8292"/>
                  </a:moveTo>
                  <a:cubicBezTo>
                    <a:pt x="129521" y="9059"/>
                    <a:pt x="128215" y="9443"/>
                    <a:pt x="126757" y="9290"/>
                  </a:cubicBezTo>
                  <a:cubicBezTo>
                    <a:pt x="120768" y="14895"/>
                    <a:pt x="111478" y="22649"/>
                    <a:pt x="103724" y="28330"/>
                  </a:cubicBezTo>
                  <a:cubicBezTo>
                    <a:pt x="107102" y="33167"/>
                    <a:pt x="110941" y="37697"/>
                    <a:pt x="115010" y="41843"/>
                  </a:cubicBezTo>
                  <a:cubicBezTo>
                    <a:pt x="123225" y="35547"/>
                    <a:pt x="133360" y="26488"/>
                    <a:pt x="139502" y="19885"/>
                  </a:cubicBezTo>
                  <a:lnTo>
                    <a:pt x="149329" y="27102"/>
                  </a:lnTo>
                  <a:cubicBezTo>
                    <a:pt x="148715" y="27947"/>
                    <a:pt x="147256" y="28100"/>
                    <a:pt x="145951" y="27947"/>
                  </a:cubicBezTo>
                  <a:cubicBezTo>
                    <a:pt x="139809" y="33781"/>
                    <a:pt x="129521" y="41843"/>
                    <a:pt x="121306" y="47754"/>
                  </a:cubicBezTo>
                  <a:cubicBezTo>
                    <a:pt x="130672" y="56123"/>
                    <a:pt x="141498" y="62879"/>
                    <a:pt x="152937" y="67409"/>
                  </a:cubicBezTo>
                  <a:cubicBezTo>
                    <a:pt x="150557" y="69636"/>
                    <a:pt x="147102" y="73705"/>
                    <a:pt x="145490" y="76622"/>
                  </a:cubicBezTo>
                  <a:cubicBezTo>
                    <a:pt x="137122" y="72937"/>
                    <a:pt x="129214" y="68100"/>
                    <a:pt x="121766" y="62265"/>
                  </a:cubicBezTo>
                  <a:lnTo>
                    <a:pt x="121766" y="68407"/>
                  </a:lnTo>
                  <a:lnTo>
                    <a:pt x="101421" y="68407"/>
                  </a:lnTo>
                  <a:lnTo>
                    <a:pt x="101421" y="94050"/>
                  </a:lnTo>
                  <a:lnTo>
                    <a:pt x="141114" y="94050"/>
                  </a:lnTo>
                  <a:lnTo>
                    <a:pt x="141114" y="104185"/>
                  </a:lnTo>
                  <a:lnTo>
                    <a:pt x="101421" y="104185"/>
                  </a:lnTo>
                  <a:lnTo>
                    <a:pt x="101421" y="132055"/>
                  </a:lnTo>
                  <a:cubicBezTo>
                    <a:pt x="101421" y="137198"/>
                    <a:pt x="102419" y="138043"/>
                    <a:pt x="108177" y="138043"/>
                  </a:cubicBezTo>
                  <a:lnTo>
                    <a:pt x="128139" y="138043"/>
                  </a:lnTo>
                  <a:cubicBezTo>
                    <a:pt x="133436" y="138043"/>
                    <a:pt x="134281" y="134818"/>
                    <a:pt x="134895" y="116929"/>
                  </a:cubicBezTo>
                  <a:cubicBezTo>
                    <a:pt x="137275" y="118849"/>
                    <a:pt x="141805" y="120615"/>
                    <a:pt x="144722" y="121459"/>
                  </a:cubicBezTo>
                  <a:cubicBezTo>
                    <a:pt x="143571" y="142265"/>
                    <a:pt x="140730" y="148024"/>
                    <a:pt x="128906" y="148024"/>
                  </a:cubicBezTo>
                  <a:lnTo>
                    <a:pt x="106795" y="148024"/>
                  </a:lnTo>
                  <a:cubicBezTo>
                    <a:pt x="93590" y="148024"/>
                    <a:pt x="90212" y="144645"/>
                    <a:pt x="90212" y="132055"/>
                  </a:cubicBezTo>
                  <a:lnTo>
                    <a:pt x="90212" y="104185"/>
                  </a:lnTo>
                  <a:lnTo>
                    <a:pt x="59117" y="104185"/>
                  </a:lnTo>
                  <a:cubicBezTo>
                    <a:pt x="56507" y="122073"/>
                    <a:pt x="46680" y="138657"/>
                    <a:pt x="14280" y="150097"/>
                  </a:cubicBezTo>
                  <a:cubicBezTo>
                    <a:pt x="12975" y="147487"/>
                    <a:pt x="9750" y="143494"/>
                    <a:pt x="7370" y="141575"/>
                  </a:cubicBezTo>
                  <a:cubicBezTo>
                    <a:pt x="35931" y="131901"/>
                    <a:pt x="45221" y="118388"/>
                    <a:pt x="47985" y="104185"/>
                  </a:cubicBezTo>
                  <a:lnTo>
                    <a:pt x="10595" y="104185"/>
                  </a:lnTo>
                  <a:lnTo>
                    <a:pt x="10595" y="94050"/>
                  </a:lnTo>
                  <a:lnTo>
                    <a:pt x="49136" y="94050"/>
                  </a:lnTo>
                  <a:lnTo>
                    <a:pt x="49136" y="68407"/>
                  </a:lnTo>
                  <a:lnTo>
                    <a:pt x="31094" y="68407"/>
                  </a:lnTo>
                  <a:lnTo>
                    <a:pt x="31094" y="63263"/>
                  </a:lnTo>
                  <a:cubicBezTo>
                    <a:pt x="23340" y="69252"/>
                    <a:pt x="14971" y="74242"/>
                    <a:pt x="6756" y="78081"/>
                  </a:cubicBezTo>
                  <a:cubicBezTo>
                    <a:pt x="5297" y="75471"/>
                    <a:pt x="2226" y="71939"/>
                    <a:pt x="0" y="69866"/>
                  </a:cubicBezTo>
                  <a:cubicBezTo>
                    <a:pt x="11440" y="65029"/>
                    <a:pt x="23186" y="57275"/>
                    <a:pt x="33551" y="47447"/>
                  </a:cubicBezTo>
                  <a:cubicBezTo>
                    <a:pt x="28407" y="42150"/>
                    <a:pt x="20038" y="34856"/>
                    <a:pt x="12898" y="29559"/>
                  </a:cubicBezTo>
                  <a:lnTo>
                    <a:pt x="19808" y="23723"/>
                  </a:lnTo>
                  <a:cubicBezTo>
                    <a:pt x="26718" y="28560"/>
                    <a:pt x="35086" y="35317"/>
                    <a:pt x="40307" y="40461"/>
                  </a:cubicBezTo>
                  <a:cubicBezTo>
                    <a:pt x="46910" y="33014"/>
                    <a:pt x="52591" y="24952"/>
                    <a:pt x="56737" y="16276"/>
                  </a:cubicBezTo>
                  <a:lnTo>
                    <a:pt x="14203" y="16276"/>
                  </a:lnTo>
                  <a:lnTo>
                    <a:pt x="14203" y="6603"/>
                  </a:lnTo>
                  <a:lnTo>
                    <a:pt x="62726" y="6603"/>
                  </a:lnTo>
                  <a:lnTo>
                    <a:pt x="64645" y="5988"/>
                  </a:lnTo>
                  <a:cubicBezTo>
                    <a:pt x="68868" y="8368"/>
                    <a:pt x="70634" y="9213"/>
                    <a:pt x="72246" y="9827"/>
                  </a:cubicBezTo>
                  <a:cubicBezTo>
                    <a:pt x="72092" y="10672"/>
                    <a:pt x="71248" y="11286"/>
                    <a:pt x="70480" y="11593"/>
                  </a:cubicBezTo>
                  <a:cubicBezTo>
                    <a:pt x="63570" y="29789"/>
                    <a:pt x="51440" y="45605"/>
                    <a:pt x="37236" y="58043"/>
                  </a:cubicBezTo>
                  <a:lnTo>
                    <a:pt x="116546" y="58043"/>
                  </a:lnTo>
                  <a:cubicBezTo>
                    <a:pt x="100269" y="43685"/>
                    <a:pt x="87064" y="24492"/>
                    <a:pt x="78695" y="2918"/>
                  </a:cubicBezTo>
                  <a:lnTo>
                    <a:pt x="88215" y="0"/>
                  </a:lnTo>
                  <a:cubicBezTo>
                    <a:pt x="91133" y="7447"/>
                    <a:pt x="94664" y="14511"/>
                    <a:pt x="98887" y="21113"/>
                  </a:cubicBezTo>
                  <a:cubicBezTo>
                    <a:pt x="106334" y="15125"/>
                    <a:pt x="114857" y="7063"/>
                    <a:pt x="120154" y="998"/>
                  </a:cubicBezTo>
                  <a:lnTo>
                    <a:pt x="129981" y="8292"/>
                  </a:lnTo>
                  <a:close/>
                  <a:moveTo>
                    <a:pt x="90288" y="94050"/>
                  </a:moveTo>
                  <a:lnTo>
                    <a:pt x="90288" y="68407"/>
                  </a:lnTo>
                  <a:lnTo>
                    <a:pt x="59962" y="68407"/>
                  </a:lnTo>
                  <a:lnTo>
                    <a:pt x="59962" y="94050"/>
                  </a:lnTo>
                  <a:lnTo>
                    <a:pt x="90288" y="9405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5445BBE0-5503-44E4-BEB0-7FF14E20A118}"/>
                </a:ext>
              </a:extLst>
            </p:cNvPr>
            <p:cNvSpPr/>
            <p:nvPr/>
          </p:nvSpPr>
          <p:spPr>
            <a:xfrm>
              <a:off x="3142434" y="4588007"/>
              <a:ext cx="150250" cy="148867"/>
            </a:xfrm>
            <a:custGeom>
              <a:avLst/>
              <a:gdLst>
                <a:gd name="connsiteX0" fmla="*/ 5682 w 150250"/>
                <a:gd name="connsiteY0" fmla="*/ 46065 h 148867"/>
                <a:gd name="connsiteX1" fmla="*/ 37927 w 150250"/>
                <a:gd name="connsiteY1" fmla="*/ 61190 h 148867"/>
                <a:gd name="connsiteX2" fmla="*/ 31939 w 150250"/>
                <a:gd name="connsiteY2" fmla="*/ 70557 h 148867"/>
                <a:gd name="connsiteX3" fmla="*/ 0 w 150250"/>
                <a:gd name="connsiteY3" fmla="*/ 54281 h 148867"/>
                <a:gd name="connsiteX4" fmla="*/ 5682 w 150250"/>
                <a:gd name="connsiteY4" fmla="*/ 46065 h 148867"/>
                <a:gd name="connsiteX5" fmla="*/ 5835 w 150250"/>
                <a:gd name="connsiteY5" fmla="*/ 140577 h 148867"/>
                <a:gd name="connsiteX6" fmla="*/ 37083 w 150250"/>
                <a:gd name="connsiteY6" fmla="*/ 87678 h 148867"/>
                <a:gd name="connsiteX7" fmla="*/ 44991 w 150250"/>
                <a:gd name="connsiteY7" fmla="*/ 94895 h 148867"/>
                <a:gd name="connsiteX8" fmla="*/ 16584 w 150250"/>
                <a:gd name="connsiteY8" fmla="*/ 144876 h 148867"/>
                <a:gd name="connsiteX9" fmla="*/ 17351 w 150250"/>
                <a:gd name="connsiteY9" fmla="*/ 146949 h 148867"/>
                <a:gd name="connsiteX10" fmla="*/ 16584 w 150250"/>
                <a:gd name="connsiteY10" fmla="*/ 148868 h 148867"/>
                <a:gd name="connsiteX11" fmla="*/ 5835 w 150250"/>
                <a:gd name="connsiteY11" fmla="*/ 140577 h 148867"/>
                <a:gd name="connsiteX12" fmla="*/ 15202 w 150250"/>
                <a:gd name="connsiteY12" fmla="*/ 1766 h 148867"/>
                <a:gd name="connsiteX13" fmla="*/ 46450 w 150250"/>
                <a:gd name="connsiteY13" fmla="*/ 19040 h 148867"/>
                <a:gd name="connsiteX14" fmla="*/ 40154 w 150250"/>
                <a:gd name="connsiteY14" fmla="*/ 28253 h 148867"/>
                <a:gd name="connsiteX15" fmla="*/ 9213 w 150250"/>
                <a:gd name="connsiteY15" fmla="*/ 9904 h 148867"/>
                <a:gd name="connsiteX16" fmla="*/ 15202 w 150250"/>
                <a:gd name="connsiteY16" fmla="*/ 1766 h 148867"/>
                <a:gd name="connsiteX17" fmla="*/ 101882 w 150250"/>
                <a:gd name="connsiteY17" fmla="*/ 134741 h 148867"/>
                <a:gd name="connsiteX18" fmla="*/ 150250 w 150250"/>
                <a:gd name="connsiteY18" fmla="*/ 134741 h 148867"/>
                <a:gd name="connsiteX19" fmla="*/ 150250 w 150250"/>
                <a:gd name="connsiteY19" fmla="*/ 145183 h 148867"/>
                <a:gd name="connsiteX20" fmla="*/ 42534 w 150250"/>
                <a:gd name="connsiteY20" fmla="*/ 145183 h 148867"/>
                <a:gd name="connsiteX21" fmla="*/ 42534 w 150250"/>
                <a:gd name="connsiteY21" fmla="*/ 134741 h 148867"/>
                <a:gd name="connsiteX22" fmla="*/ 90749 w 150250"/>
                <a:gd name="connsiteY22" fmla="*/ 134741 h 148867"/>
                <a:gd name="connsiteX23" fmla="*/ 90749 w 150250"/>
                <a:gd name="connsiteY23" fmla="*/ 93129 h 148867"/>
                <a:gd name="connsiteX24" fmla="*/ 53973 w 150250"/>
                <a:gd name="connsiteY24" fmla="*/ 93129 h 148867"/>
                <a:gd name="connsiteX25" fmla="*/ 53973 w 150250"/>
                <a:gd name="connsiteY25" fmla="*/ 82841 h 148867"/>
                <a:gd name="connsiteX26" fmla="*/ 90749 w 150250"/>
                <a:gd name="connsiteY26" fmla="*/ 82841 h 148867"/>
                <a:gd name="connsiteX27" fmla="*/ 90749 w 150250"/>
                <a:gd name="connsiteY27" fmla="*/ 46065 h 148867"/>
                <a:gd name="connsiteX28" fmla="*/ 48062 w 150250"/>
                <a:gd name="connsiteY28" fmla="*/ 46065 h 148867"/>
                <a:gd name="connsiteX29" fmla="*/ 48062 w 150250"/>
                <a:gd name="connsiteY29" fmla="*/ 35624 h 148867"/>
                <a:gd name="connsiteX30" fmla="*/ 146872 w 150250"/>
                <a:gd name="connsiteY30" fmla="*/ 35624 h 148867"/>
                <a:gd name="connsiteX31" fmla="*/ 146872 w 150250"/>
                <a:gd name="connsiteY31" fmla="*/ 46065 h 148867"/>
                <a:gd name="connsiteX32" fmla="*/ 101882 w 150250"/>
                <a:gd name="connsiteY32" fmla="*/ 46065 h 148867"/>
                <a:gd name="connsiteX33" fmla="*/ 101882 w 150250"/>
                <a:gd name="connsiteY33" fmla="*/ 82841 h 148867"/>
                <a:gd name="connsiteX34" fmla="*/ 140730 w 150250"/>
                <a:gd name="connsiteY34" fmla="*/ 82841 h 148867"/>
                <a:gd name="connsiteX35" fmla="*/ 140730 w 150250"/>
                <a:gd name="connsiteY35" fmla="*/ 93129 h 148867"/>
                <a:gd name="connsiteX36" fmla="*/ 101882 w 150250"/>
                <a:gd name="connsiteY36" fmla="*/ 93129 h 148867"/>
                <a:gd name="connsiteX37" fmla="*/ 101882 w 150250"/>
                <a:gd name="connsiteY37" fmla="*/ 134741 h 148867"/>
                <a:gd name="connsiteX38" fmla="*/ 76776 w 150250"/>
                <a:gd name="connsiteY38" fmla="*/ 0 h 148867"/>
                <a:gd name="connsiteX39" fmla="*/ 114626 w 150250"/>
                <a:gd name="connsiteY39" fmla="*/ 25797 h 148867"/>
                <a:gd name="connsiteX40" fmla="*/ 107026 w 150250"/>
                <a:gd name="connsiteY40" fmla="*/ 35010 h 148867"/>
                <a:gd name="connsiteX41" fmla="*/ 69636 w 150250"/>
                <a:gd name="connsiteY41" fmla="*/ 8215 h 148867"/>
                <a:gd name="connsiteX42" fmla="*/ 76776 w 150250"/>
                <a:gd name="connsiteY42" fmla="*/ 0 h 14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250" h="148867">
                  <a:moveTo>
                    <a:pt x="5682" y="46065"/>
                  </a:moveTo>
                  <a:cubicBezTo>
                    <a:pt x="16814" y="49597"/>
                    <a:pt x="30864" y="55893"/>
                    <a:pt x="37927" y="61190"/>
                  </a:cubicBezTo>
                  <a:lnTo>
                    <a:pt x="31939" y="70557"/>
                  </a:lnTo>
                  <a:cubicBezTo>
                    <a:pt x="25029" y="65259"/>
                    <a:pt x="11286" y="58273"/>
                    <a:pt x="0" y="54281"/>
                  </a:cubicBezTo>
                  <a:lnTo>
                    <a:pt x="5682" y="46065"/>
                  </a:lnTo>
                  <a:close/>
                  <a:moveTo>
                    <a:pt x="5835" y="140577"/>
                  </a:moveTo>
                  <a:cubicBezTo>
                    <a:pt x="14741" y="127985"/>
                    <a:pt x="27793" y="106257"/>
                    <a:pt x="37083" y="87678"/>
                  </a:cubicBezTo>
                  <a:lnTo>
                    <a:pt x="44991" y="94895"/>
                  </a:lnTo>
                  <a:cubicBezTo>
                    <a:pt x="36469" y="112016"/>
                    <a:pt x="24799" y="132285"/>
                    <a:pt x="16584" y="144876"/>
                  </a:cubicBezTo>
                  <a:cubicBezTo>
                    <a:pt x="17044" y="145720"/>
                    <a:pt x="17351" y="146335"/>
                    <a:pt x="17351" y="146949"/>
                  </a:cubicBezTo>
                  <a:cubicBezTo>
                    <a:pt x="17351" y="147717"/>
                    <a:pt x="17044" y="148407"/>
                    <a:pt x="16584" y="148868"/>
                  </a:cubicBezTo>
                  <a:lnTo>
                    <a:pt x="5835" y="140577"/>
                  </a:lnTo>
                  <a:close/>
                  <a:moveTo>
                    <a:pt x="15202" y="1766"/>
                  </a:moveTo>
                  <a:cubicBezTo>
                    <a:pt x="26181" y="5988"/>
                    <a:pt x="39693" y="13205"/>
                    <a:pt x="46450" y="19040"/>
                  </a:cubicBezTo>
                  <a:lnTo>
                    <a:pt x="40154" y="28253"/>
                  </a:lnTo>
                  <a:cubicBezTo>
                    <a:pt x="33551" y="22111"/>
                    <a:pt x="20346" y="14357"/>
                    <a:pt x="9213" y="9904"/>
                  </a:cubicBezTo>
                  <a:lnTo>
                    <a:pt x="15202" y="1766"/>
                  </a:lnTo>
                  <a:close/>
                  <a:moveTo>
                    <a:pt x="101882" y="134741"/>
                  </a:moveTo>
                  <a:lnTo>
                    <a:pt x="150250" y="134741"/>
                  </a:lnTo>
                  <a:lnTo>
                    <a:pt x="150250" y="145183"/>
                  </a:lnTo>
                  <a:lnTo>
                    <a:pt x="42534" y="145183"/>
                  </a:lnTo>
                  <a:lnTo>
                    <a:pt x="42534" y="134741"/>
                  </a:lnTo>
                  <a:lnTo>
                    <a:pt x="90749" y="134741"/>
                  </a:lnTo>
                  <a:lnTo>
                    <a:pt x="90749" y="93129"/>
                  </a:lnTo>
                  <a:lnTo>
                    <a:pt x="53973" y="93129"/>
                  </a:lnTo>
                  <a:lnTo>
                    <a:pt x="53973" y="82841"/>
                  </a:lnTo>
                  <a:lnTo>
                    <a:pt x="90749" y="82841"/>
                  </a:lnTo>
                  <a:lnTo>
                    <a:pt x="90749" y="46065"/>
                  </a:lnTo>
                  <a:lnTo>
                    <a:pt x="48062" y="46065"/>
                  </a:lnTo>
                  <a:lnTo>
                    <a:pt x="48062" y="35624"/>
                  </a:lnTo>
                  <a:lnTo>
                    <a:pt x="146872" y="35624"/>
                  </a:lnTo>
                  <a:lnTo>
                    <a:pt x="146872" y="46065"/>
                  </a:lnTo>
                  <a:lnTo>
                    <a:pt x="101882" y="46065"/>
                  </a:lnTo>
                  <a:lnTo>
                    <a:pt x="101882" y="82841"/>
                  </a:lnTo>
                  <a:lnTo>
                    <a:pt x="140730" y="82841"/>
                  </a:lnTo>
                  <a:lnTo>
                    <a:pt x="140730" y="93129"/>
                  </a:lnTo>
                  <a:lnTo>
                    <a:pt x="101882" y="93129"/>
                  </a:lnTo>
                  <a:lnTo>
                    <a:pt x="101882" y="134741"/>
                  </a:lnTo>
                  <a:close/>
                  <a:moveTo>
                    <a:pt x="76776" y="0"/>
                  </a:moveTo>
                  <a:cubicBezTo>
                    <a:pt x="90288" y="6910"/>
                    <a:pt x="106795" y="17735"/>
                    <a:pt x="114626" y="25797"/>
                  </a:cubicBezTo>
                  <a:lnTo>
                    <a:pt x="107026" y="35010"/>
                  </a:lnTo>
                  <a:cubicBezTo>
                    <a:pt x="99425" y="26795"/>
                    <a:pt x="83302" y="15355"/>
                    <a:pt x="69636" y="8215"/>
                  </a:cubicBezTo>
                  <a:lnTo>
                    <a:pt x="7677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3D86909D-5744-4FF2-8EB9-75C4D07D8018}"/>
                </a:ext>
              </a:extLst>
            </p:cNvPr>
            <p:cNvSpPr/>
            <p:nvPr/>
          </p:nvSpPr>
          <p:spPr>
            <a:xfrm>
              <a:off x="3303202" y="4588314"/>
              <a:ext cx="148945" cy="149866"/>
            </a:xfrm>
            <a:custGeom>
              <a:avLst/>
              <a:gdLst>
                <a:gd name="connsiteX0" fmla="*/ 148945 w 148945"/>
                <a:gd name="connsiteY0" fmla="*/ 63186 h 149866"/>
                <a:gd name="connsiteX1" fmla="*/ 86219 w 148945"/>
                <a:gd name="connsiteY1" fmla="*/ 63186 h 149866"/>
                <a:gd name="connsiteX2" fmla="*/ 58657 w 148945"/>
                <a:gd name="connsiteY2" fmla="*/ 81075 h 149866"/>
                <a:gd name="connsiteX3" fmla="*/ 126219 w 148945"/>
                <a:gd name="connsiteY3" fmla="*/ 81075 h 149866"/>
                <a:gd name="connsiteX4" fmla="*/ 126219 w 148945"/>
                <a:gd name="connsiteY4" fmla="*/ 149252 h 149866"/>
                <a:gd name="connsiteX5" fmla="*/ 115394 w 148945"/>
                <a:gd name="connsiteY5" fmla="*/ 149252 h 149866"/>
                <a:gd name="connsiteX6" fmla="*/ 115394 w 148945"/>
                <a:gd name="connsiteY6" fmla="*/ 144415 h 149866"/>
                <a:gd name="connsiteX7" fmla="*/ 48830 w 148945"/>
                <a:gd name="connsiteY7" fmla="*/ 144415 h 149866"/>
                <a:gd name="connsiteX8" fmla="*/ 48830 w 148945"/>
                <a:gd name="connsiteY8" fmla="*/ 149867 h 149866"/>
                <a:gd name="connsiteX9" fmla="*/ 38388 w 148945"/>
                <a:gd name="connsiteY9" fmla="*/ 149867 h 149866"/>
                <a:gd name="connsiteX10" fmla="*/ 38388 w 148945"/>
                <a:gd name="connsiteY10" fmla="*/ 91824 h 149866"/>
                <a:gd name="connsiteX11" fmla="*/ 6449 w 148945"/>
                <a:gd name="connsiteY11" fmla="*/ 105874 h 149866"/>
                <a:gd name="connsiteX12" fmla="*/ 0 w 148945"/>
                <a:gd name="connsiteY12" fmla="*/ 97505 h 149866"/>
                <a:gd name="connsiteX13" fmla="*/ 68638 w 148945"/>
                <a:gd name="connsiteY13" fmla="*/ 63186 h 149866"/>
                <a:gd name="connsiteX14" fmla="*/ 2380 w 148945"/>
                <a:gd name="connsiteY14" fmla="*/ 63186 h 149866"/>
                <a:gd name="connsiteX15" fmla="*/ 2380 w 148945"/>
                <a:gd name="connsiteY15" fmla="*/ 53666 h 149866"/>
                <a:gd name="connsiteX16" fmla="*/ 59962 w 148945"/>
                <a:gd name="connsiteY16" fmla="*/ 53666 h 149866"/>
                <a:gd name="connsiteX17" fmla="*/ 59962 w 148945"/>
                <a:gd name="connsiteY17" fmla="*/ 31939 h 149866"/>
                <a:gd name="connsiteX18" fmla="*/ 17582 w 148945"/>
                <a:gd name="connsiteY18" fmla="*/ 31939 h 149866"/>
                <a:gd name="connsiteX19" fmla="*/ 17582 w 148945"/>
                <a:gd name="connsiteY19" fmla="*/ 22418 h 149866"/>
                <a:gd name="connsiteX20" fmla="*/ 59962 w 148945"/>
                <a:gd name="connsiteY20" fmla="*/ 22418 h 149866"/>
                <a:gd name="connsiteX21" fmla="*/ 59962 w 148945"/>
                <a:gd name="connsiteY21" fmla="*/ 0 h 149866"/>
                <a:gd name="connsiteX22" fmla="*/ 73858 w 148945"/>
                <a:gd name="connsiteY22" fmla="*/ 998 h 149866"/>
                <a:gd name="connsiteX23" fmla="*/ 70634 w 148945"/>
                <a:gd name="connsiteY23" fmla="*/ 3224 h 149866"/>
                <a:gd name="connsiteX24" fmla="*/ 70634 w 148945"/>
                <a:gd name="connsiteY24" fmla="*/ 22418 h 149866"/>
                <a:gd name="connsiteX25" fmla="*/ 112553 w 148945"/>
                <a:gd name="connsiteY25" fmla="*/ 22418 h 149866"/>
                <a:gd name="connsiteX26" fmla="*/ 112553 w 148945"/>
                <a:gd name="connsiteY26" fmla="*/ 27870 h 149866"/>
                <a:gd name="connsiteX27" fmla="*/ 131440 w 148945"/>
                <a:gd name="connsiteY27" fmla="*/ 6449 h 149866"/>
                <a:gd name="connsiteX28" fmla="*/ 142880 w 148945"/>
                <a:gd name="connsiteY28" fmla="*/ 13052 h 149866"/>
                <a:gd name="connsiteX29" fmla="*/ 140116 w 148945"/>
                <a:gd name="connsiteY29" fmla="*/ 14050 h 149866"/>
                <a:gd name="connsiteX30" fmla="*/ 138504 w 148945"/>
                <a:gd name="connsiteY30" fmla="*/ 13896 h 149866"/>
                <a:gd name="connsiteX31" fmla="*/ 98810 w 148945"/>
                <a:gd name="connsiteY31" fmla="*/ 53743 h 149866"/>
                <a:gd name="connsiteX32" fmla="*/ 148945 w 148945"/>
                <a:gd name="connsiteY32" fmla="*/ 53743 h 149866"/>
                <a:gd name="connsiteX33" fmla="*/ 148945 w 148945"/>
                <a:gd name="connsiteY33" fmla="*/ 63186 h 149866"/>
                <a:gd name="connsiteX34" fmla="*/ 115394 w 148945"/>
                <a:gd name="connsiteY34" fmla="*/ 107793 h 149866"/>
                <a:gd name="connsiteX35" fmla="*/ 115394 w 148945"/>
                <a:gd name="connsiteY35" fmla="*/ 90519 h 149866"/>
                <a:gd name="connsiteX36" fmla="*/ 48830 w 148945"/>
                <a:gd name="connsiteY36" fmla="*/ 90519 h 149866"/>
                <a:gd name="connsiteX37" fmla="*/ 48830 w 148945"/>
                <a:gd name="connsiteY37" fmla="*/ 107793 h 149866"/>
                <a:gd name="connsiteX38" fmla="*/ 115394 w 148945"/>
                <a:gd name="connsiteY38" fmla="*/ 107793 h 149866"/>
                <a:gd name="connsiteX39" fmla="*/ 48830 w 148945"/>
                <a:gd name="connsiteY39" fmla="*/ 134895 h 149866"/>
                <a:gd name="connsiteX40" fmla="*/ 115394 w 148945"/>
                <a:gd name="connsiteY40" fmla="*/ 134895 h 149866"/>
                <a:gd name="connsiteX41" fmla="*/ 115394 w 148945"/>
                <a:gd name="connsiteY41" fmla="*/ 116699 h 149866"/>
                <a:gd name="connsiteX42" fmla="*/ 48830 w 148945"/>
                <a:gd name="connsiteY42" fmla="*/ 116699 h 149866"/>
                <a:gd name="connsiteX43" fmla="*/ 48830 w 148945"/>
                <a:gd name="connsiteY43" fmla="*/ 134895 h 149866"/>
                <a:gd name="connsiteX44" fmla="*/ 70634 w 148945"/>
                <a:gd name="connsiteY44" fmla="*/ 53666 h 149866"/>
                <a:gd name="connsiteX45" fmla="*/ 82381 w 148945"/>
                <a:gd name="connsiteY45" fmla="*/ 53666 h 149866"/>
                <a:gd name="connsiteX46" fmla="*/ 108484 w 148945"/>
                <a:gd name="connsiteY46" fmla="*/ 31939 h 149866"/>
                <a:gd name="connsiteX47" fmla="*/ 70634 w 148945"/>
                <a:gd name="connsiteY47" fmla="*/ 31939 h 149866"/>
                <a:gd name="connsiteX48" fmla="*/ 70634 w 148945"/>
                <a:gd name="connsiteY48" fmla="*/ 53666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8945" h="149866">
                  <a:moveTo>
                    <a:pt x="148945" y="63186"/>
                  </a:moveTo>
                  <a:lnTo>
                    <a:pt x="86219" y="63186"/>
                  </a:lnTo>
                  <a:cubicBezTo>
                    <a:pt x="77390" y="69636"/>
                    <a:pt x="68177" y="75624"/>
                    <a:pt x="58657" y="81075"/>
                  </a:cubicBezTo>
                  <a:lnTo>
                    <a:pt x="126219" y="81075"/>
                  </a:lnTo>
                  <a:lnTo>
                    <a:pt x="126219" y="149252"/>
                  </a:lnTo>
                  <a:lnTo>
                    <a:pt x="115394" y="149252"/>
                  </a:lnTo>
                  <a:lnTo>
                    <a:pt x="115394" y="144415"/>
                  </a:lnTo>
                  <a:lnTo>
                    <a:pt x="48830" y="144415"/>
                  </a:lnTo>
                  <a:lnTo>
                    <a:pt x="48830" y="149867"/>
                  </a:lnTo>
                  <a:lnTo>
                    <a:pt x="38388" y="149867"/>
                  </a:lnTo>
                  <a:lnTo>
                    <a:pt x="38388" y="91824"/>
                  </a:lnTo>
                  <a:cubicBezTo>
                    <a:pt x="28100" y="96968"/>
                    <a:pt x="17275" y="101651"/>
                    <a:pt x="6449" y="105874"/>
                  </a:cubicBezTo>
                  <a:cubicBezTo>
                    <a:pt x="4991" y="103647"/>
                    <a:pt x="2227" y="99578"/>
                    <a:pt x="0" y="97505"/>
                  </a:cubicBezTo>
                  <a:cubicBezTo>
                    <a:pt x="23877" y="88830"/>
                    <a:pt x="47217" y="77160"/>
                    <a:pt x="68638" y="63186"/>
                  </a:cubicBezTo>
                  <a:lnTo>
                    <a:pt x="2380" y="63186"/>
                  </a:lnTo>
                  <a:lnTo>
                    <a:pt x="2380" y="53666"/>
                  </a:lnTo>
                  <a:lnTo>
                    <a:pt x="59962" y="53666"/>
                  </a:lnTo>
                  <a:lnTo>
                    <a:pt x="59962" y="31939"/>
                  </a:lnTo>
                  <a:lnTo>
                    <a:pt x="17582" y="31939"/>
                  </a:lnTo>
                  <a:lnTo>
                    <a:pt x="17582" y="22418"/>
                  </a:lnTo>
                  <a:lnTo>
                    <a:pt x="59962" y="22418"/>
                  </a:lnTo>
                  <a:lnTo>
                    <a:pt x="59962" y="0"/>
                  </a:lnTo>
                  <a:lnTo>
                    <a:pt x="73858" y="998"/>
                  </a:lnTo>
                  <a:cubicBezTo>
                    <a:pt x="73705" y="2150"/>
                    <a:pt x="72707" y="2918"/>
                    <a:pt x="70634" y="3224"/>
                  </a:cubicBezTo>
                  <a:lnTo>
                    <a:pt x="70634" y="22418"/>
                  </a:lnTo>
                  <a:lnTo>
                    <a:pt x="112553" y="22418"/>
                  </a:lnTo>
                  <a:lnTo>
                    <a:pt x="112553" y="27870"/>
                  </a:lnTo>
                  <a:cubicBezTo>
                    <a:pt x="119463" y="21113"/>
                    <a:pt x="125759" y="13820"/>
                    <a:pt x="131440" y="6449"/>
                  </a:cubicBezTo>
                  <a:lnTo>
                    <a:pt x="142880" y="13052"/>
                  </a:lnTo>
                  <a:cubicBezTo>
                    <a:pt x="142419" y="13666"/>
                    <a:pt x="141421" y="14050"/>
                    <a:pt x="140116" y="14050"/>
                  </a:cubicBezTo>
                  <a:cubicBezTo>
                    <a:pt x="139655" y="14050"/>
                    <a:pt x="139118" y="14050"/>
                    <a:pt x="138504" y="13896"/>
                  </a:cubicBezTo>
                  <a:cubicBezTo>
                    <a:pt x="127064" y="28407"/>
                    <a:pt x="113705" y="41612"/>
                    <a:pt x="98810" y="53743"/>
                  </a:cubicBezTo>
                  <a:lnTo>
                    <a:pt x="148945" y="53743"/>
                  </a:lnTo>
                  <a:lnTo>
                    <a:pt x="148945" y="63186"/>
                  </a:lnTo>
                  <a:close/>
                  <a:moveTo>
                    <a:pt x="115394" y="107793"/>
                  </a:moveTo>
                  <a:lnTo>
                    <a:pt x="115394" y="90519"/>
                  </a:lnTo>
                  <a:lnTo>
                    <a:pt x="48830" y="90519"/>
                  </a:lnTo>
                  <a:lnTo>
                    <a:pt x="48830" y="107793"/>
                  </a:lnTo>
                  <a:lnTo>
                    <a:pt x="115394" y="107793"/>
                  </a:lnTo>
                  <a:close/>
                  <a:moveTo>
                    <a:pt x="48830" y="134895"/>
                  </a:moveTo>
                  <a:lnTo>
                    <a:pt x="115394" y="134895"/>
                  </a:lnTo>
                  <a:lnTo>
                    <a:pt x="115394" y="116699"/>
                  </a:lnTo>
                  <a:lnTo>
                    <a:pt x="48830" y="116699"/>
                  </a:lnTo>
                  <a:lnTo>
                    <a:pt x="48830" y="134895"/>
                  </a:lnTo>
                  <a:close/>
                  <a:moveTo>
                    <a:pt x="70634" y="53666"/>
                  </a:moveTo>
                  <a:lnTo>
                    <a:pt x="82381" y="53666"/>
                  </a:lnTo>
                  <a:cubicBezTo>
                    <a:pt x="91594" y="46910"/>
                    <a:pt x="100423" y="39616"/>
                    <a:pt x="108484" y="31939"/>
                  </a:cubicBezTo>
                  <a:lnTo>
                    <a:pt x="70634" y="31939"/>
                  </a:lnTo>
                  <a:lnTo>
                    <a:pt x="70634" y="5366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7AD79D9B-BA1F-4862-9248-CD52B3155709}"/>
                </a:ext>
              </a:extLst>
            </p:cNvPr>
            <p:cNvSpPr/>
            <p:nvPr/>
          </p:nvSpPr>
          <p:spPr>
            <a:xfrm>
              <a:off x="3497138" y="4588391"/>
              <a:ext cx="40460" cy="149866"/>
            </a:xfrm>
            <a:custGeom>
              <a:avLst/>
              <a:gdLst>
                <a:gd name="connsiteX0" fmla="*/ 40461 w 40460"/>
                <a:gd name="connsiteY0" fmla="*/ 691 h 149866"/>
                <a:gd name="connsiteX1" fmla="*/ 8522 w 40460"/>
                <a:gd name="connsiteY1" fmla="*/ 74856 h 149866"/>
                <a:gd name="connsiteX2" fmla="*/ 40461 w 40460"/>
                <a:gd name="connsiteY2" fmla="*/ 149022 h 149866"/>
                <a:gd name="connsiteX3" fmla="*/ 40461 w 40460"/>
                <a:gd name="connsiteY3" fmla="*/ 149867 h 149866"/>
                <a:gd name="connsiteX4" fmla="*/ 30787 w 40460"/>
                <a:gd name="connsiteY4" fmla="*/ 149867 h 149866"/>
                <a:gd name="connsiteX5" fmla="*/ 0 w 40460"/>
                <a:gd name="connsiteY5" fmla="*/ 74933 h 149866"/>
                <a:gd name="connsiteX6" fmla="*/ 30787 w 40460"/>
                <a:gd name="connsiteY6" fmla="*/ 0 h 149866"/>
                <a:gd name="connsiteX7" fmla="*/ 40461 w 40460"/>
                <a:gd name="connsiteY7" fmla="*/ 0 h 149866"/>
                <a:gd name="connsiteX8" fmla="*/ 40461 w 40460"/>
                <a:gd name="connsiteY8" fmla="*/ 691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60" h="149866">
                  <a:moveTo>
                    <a:pt x="40461" y="691"/>
                  </a:moveTo>
                  <a:cubicBezTo>
                    <a:pt x="22879" y="15355"/>
                    <a:pt x="8522" y="42304"/>
                    <a:pt x="8522" y="74856"/>
                  </a:cubicBezTo>
                  <a:cubicBezTo>
                    <a:pt x="8522" y="108254"/>
                    <a:pt x="23340" y="134818"/>
                    <a:pt x="40461" y="149022"/>
                  </a:cubicBezTo>
                  <a:lnTo>
                    <a:pt x="40461" y="149867"/>
                  </a:lnTo>
                  <a:lnTo>
                    <a:pt x="30787" y="149867"/>
                  </a:lnTo>
                  <a:cubicBezTo>
                    <a:pt x="14511" y="135202"/>
                    <a:pt x="0" y="108100"/>
                    <a:pt x="0" y="74933"/>
                  </a:cubicBezTo>
                  <a:cubicBezTo>
                    <a:pt x="0" y="41766"/>
                    <a:pt x="14511" y="14664"/>
                    <a:pt x="30787" y="0"/>
                  </a:cubicBezTo>
                  <a:lnTo>
                    <a:pt x="40461" y="0"/>
                  </a:lnTo>
                  <a:lnTo>
                    <a:pt x="40461" y="69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27B167E7-C294-480D-A35A-FDFA94BAAEBA}"/>
                </a:ext>
              </a:extLst>
            </p:cNvPr>
            <p:cNvSpPr/>
            <p:nvPr/>
          </p:nvSpPr>
          <p:spPr>
            <a:xfrm>
              <a:off x="3546505" y="4588545"/>
              <a:ext cx="148484" cy="145029"/>
            </a:xfrm>
            <a:custGeom>
              <a:avLst/>
              <a:gdLst>
                <a:gd name="connsiteX0" fmla="*/ 128830 w 148484"/>
                <a:gd name="connsiteY0" fmla="*/ 135355 h 145029"/>
                <a:gd name="connsiteX1" fmla="*/ 148484 w 148484"/>
                <a:gd name="connsiteY1" fmla="*/ 135355 h 145029"/>
                <a:gd name="connsiteX2" fmla="*/ 148484 w 148484"/>
                <a:gd name="connsiteY2" fmla="*/ 145029 h 145029"/>
                <a:gd name="connsiteX3" fmla="*/ 0 w 148484"/>
                <a:gd name="connsiteY3" fmla="*/ 145029 h 145029"/>
                <a:gd name="connsiteX4" fmla="*/ 0 w 148484"/>
                <a:gd name="connsiteY4" fmla="*/ 135355 h 145029"/>
                <a:gd name="connsiteX5" fmla="*/ 19808 w 148484"/>
                <a:gd name="connsiteY5" fmla="*/ 135355 h 145029"/>
                <a:gd name="connsiteX6" fmla="*/ 19808 w 148484"/>
                <a:gd name="connsiteY6" fmla="*/ 94434 h 145029"/>
                <a:gd name="connsiteX7" fmla="*/ 128753 w 148484"/>
                <a:gd name="connsiteY7" fmla="*/ 94434 h 145029"/>
                <a:gd name="connsiteX8" fmla="*/ 128753 w 148484"/>
                <a:gd name="connsiteY8" fmla="*/ 135355 h 145029"/>
                <a:gd name="connsiteX9" fmla="*/ 15970 w 148484"/>
                <a:gd name="connsiteY9" fmla="*/ 81612 h 145029"/>
                <a:gd name="connsiteX10" fmla="*/ 15970 w 148484"/>
                <a:gd name="connsiteY10" fmla="*/ 89367 h 145029"/>
                <a:gd name="connsiteX11" fmla="*/ 5989 w 148484"/>
                <a:gd name="connsiteY11" fmla="*/ 89367 h 145029"/>
                <a:gd name="connsiteX12" fmla="*/ 5989 w 148484"/>
                <a:gd name="connsiteY12" fmla="*/ 6372 h 145029"/>
                <a:gd name="connsiteX13" fmla="*/ 73858 w 148484"/>
                <a:gd name="connsiteY13" fmla="*/ 6372 h 145029"/>
                <a:gd name="connsiteX14" fmla="*/ 73858 w 148484"/>
                <a:gd name="connsiteY14" fmla="*/ 15201 h 145029"/>
                <a:gd name="connsiteX15" fmla="*/ 45835 w 148484"/>
                <a:gd name="connsiteY15" fmla="*/ 15201 h 145029"/>
                <a:gd name="connsiteX16" fmla="*/ 45835 w 148484"/>
                <a:gd name="connsiteY16" fmla="*/ 27946 h 145029"/>
                <a:gd name="connsiteX17" fmla="*/ 70020 w 148484"/>
                <a:gd name="connsiteY17" fmla="*/ 27946 h 145029"/>
                <a:gd name="connsiteX18" fmla="*/ 70020 w 148484"/>
                <a:gd name="connsiteY18" fmla="*/ 59578 h 145029"/>
                <a:gd name="connsiteX19" fmla="*/ 45835 w 148484"/>
                <a:gd name="connsiteY19" fmla="*/ 59578 h 145029"/>
                <a:gd name="connsiteX20" fmla="*/ 45835 w 148484"/>
                <a:gd name="connsiteY20" fmla="*/ 72783 h 145029"/>
                <a:gd name="connsiteX21" fmla="*/ 75471 w 148484"/>
                <a:gd name="connsiteY21" fmla="*/ 72783 h 145029"/>
                <a:gd name="connsiteX22" fmla="*/ 75471 w 148484"/>
                <a:gd name="connsiteY22" fmla="*/ 81612 h 145029"/>
                <a:gd name="connsiteX23" fmla="*/ 15970 w 148484"/>
                <a:gd name="connsiteY23" fmla="*/ 81612 h 145029"/>
                <a:gd name="connsiteX24" fmla="*/ 36622 w 148484"/>
                <a:gd name="connsiteY24" fmla="*/ 15201 h 145029"/>
                <a:gd name="connsiteX25" fmla="*/ 15970 w 148484"/>
                <a:gd name="connsiteY25" fmla="*/ 15201 h 145029"/>
                <a:gd name="connsiteX26" fmla="*/ 15970 w 148484"/>
                <a:gd name="connsiteY26" fmla="*/ 27946 h 145029"/>
                <a:gd name="connsiteX27" fmla="*/ 36622 w 148484"/>
                <a:gd name="connsiteY27" fmla="*/ 27946 h 145029"/>
                <a:gd name="connsiteX28" fmla="*/ 36622 w 148484"/>
                <a:gd name="connsiteY28" fmla="*/ 15201 h 145029"/>
                <a:gd name="connsiteX29" fmla="*/ 60576 w 148484"/>
                <a:gd name="connsiteY29" fmla="*/ 51363 h 145029"/>
                <a:gd name="connsiteX30" fmla="*/ 60576 w 148484"/>
                <a:gd name="connsiteY30" fmla="*/ 36084 h 145029"/>
                <a:gd name="connsiteX31" fmla="*/ 15893 w 148484"/>
                <a:gd name="connsiteY31" fmla="*/ 36084 h 145029"/>
                <a:gd name="connsiteX32" fmla="*/ 15893 w 148484"/>
                <a:gd name="connsiteY32" fmla="*/ 51363 h 145029"/>
                <a:gd name="connsiteX33" fmla="*/ 60576 w 148484"/>
                <a:gd name="connsiteY33" fmla="*/ 51363 h 145029"/>
                <a:gd name="connsiteX34" fmla="*/ 36622 w 148484"/>
                <a:gd name="connsiteY34" fmla="*/ 72783 h 145029"/>
                <a:gd name="connsiteX35" fmla="*/ 36622 w 148484"/>
                <a:gd name="connsiteY35" fmla="*/ 59578 h 145029"/>
                <a:gd name="connsiteX36" fmla="*/ 15970 w 148484"/>
                <a:gd name="connsiteY36" fmla="*/ 59578 h 145029"/>
                <a:gd name="connsiteX37" fmla="*/ 15970 w 148484"/>
                <a:gd name="connsiteY37" fmla="*/ 72783 h 145029"/>
                <a:gd name="connsiteX38" fmla="*/ 36622 w 148484"/>
                <a:gd name="connsiteY38" fmla="*/ 72783 h 145029"/>
                <a:gd name="connsiteX39" fmla="*/ 30173 w 148484"/>
                <a:gd name="connsiteY39" fmla="*/ 103417 h 145029"/>
                <a:gd name="connsiteX40" fmla="*/ 30173 w 148484"/>
                <a:gd name="connsiteY40" fmla="*/ 135355 h 145029"/>
                <a:gd name="connsiteX41" fmla="*/ 52591 w 148484"/>
                <a:gd name="connsiteY41" fmla="*/ 135355 h 145029"/>
                <a:gd name="connsiteX42" fmla="*/ 52591 w 148484"/>
                <a:gd name="connsiteY42" fmla="*/ 103417 h 145029"/>
                <a:gd name="connsiteX43" fmla="*/ 30173 w 148484"/>
                <a:gd name="connsiteY43" fmla="*/ 103417 h 145029"/>
                <a:gd name="connsiteX44" fmla="*/ 85298 w 148484"/>
                <a:gd name="connsiteY44" fmla="*/ 103417 h 145029"/>
                <a:gd name="connsiteX45" fmla="*/ 62572 w 148484"/>
                <a:gd name="connsiteY45" fmla="*/ 103417 h 145029"/>
                <a:gd name="connsiteX46" fmla="*/ 62572 w 148484"/>
                <a:gd name="connsiteY46" fmla="*/ 135355 h 145029"/>
                <a:gd name="connsiteX47" fmla="*/ 85298 w 148484"/>
                <a:gd name="connsiteY47" fmla="*/ 135355 h 145029"/>
                <a:gd name="connsiteX48" fmla="*/ 85298 w 148484"/>
                <a:gd name="connsiteY48" fmla="*/ 103417 h 145029"/>
                <a:gd name="connsiteX49" fmla="*/ 148331 w 148484"/>
                <a:gd name="connsiteY49" fmla="*/ 33090 h 145029"/>
                <a:gd name="connsiteX50" fmla="*/ 96123 w 148484"/>
                <a:gd name="connsiteY50" fmla="*/ 33090 h 145029"/>
                <a:gd name="connsiteX51" fmla="*/ 81766 w 148484"/>
                <a:gd name="connsiteY51" fmla="*/ 57582 h 145029"/>
                <a:gd name="connsiteX52" fmla="*/ 74319 w 148484"/>
                <a:gd name="connsiteY52" fmla="*/ 51747 h 145029"/>
                <a:gd name="connsiteX53" fmla="*/ 96738 w 148484"/>
                <a:gd name="connsiteY53" fmla="*/ 0 h 145029"/>
                <a:gd name="connsiteX54" fmla="*/ 108868 w 148484"/>
                <a:gd name="connsiteY54" fmla="*/ 3071 h 145029"/>
                <a:gd name="connsiteX55" fmla="*/ 105644 w 148484"/>
                <a:gd name="connsiteY55" fmla="*/ 4683 h 145029"/>
                <a:gd name="connsiteX56" fmla="*/ 99962 w 148484"/>
                <a:gd name="connsiteY56" fmla="*/ 23570 h 145029"/>
                <a:gd name="connsiteX57" fmla="*/ 148331 w 148484"/>
                <a:gd name="connsiteY57" fmla="*/ 23570 h 145029"/>
                <a:gd name="connsiteX58" fmla="*/ 148331 w 148484"/>
                <a:gd name="connsiteY58" fmla="*/ 33090 h 145029"/>
                <a:gd name="connsiteX59" fmla="*/ 144262 w 148484"/>
                <a:gd name="connsiteY59" fmla="*/ 74088 h 145029"/>
                <a:gd name="connsiteX60" fmla="*/ 88676 w 148484"/>
                <a:gd name="connsiteY60" fmla="*/ 74088 h 145029"/>
                <a:gd name="connsiteX61" fmla="*/ 88676 w 148484"/>
                <a:gd name="connsiteY61" fmla="*/ 64568 h 145029"/>
                <a:gd name="connsiteX62" fmla="*/ 144262 w 148484"/>
                <a:gd name="connsiteY62" fmla="*/ 64568 h 145029"/>
                <a:gd name="connsiteX63" fmla="*/ 144262 w 148484"/>
                <a:gd name="connsiteY63" fmla="*/ 74088 h 145029"/>
                <a:gd name="connsiteX64" fmla="*/ 118158 w 148484"/>
                <a:gd name="connsiteY64" fmla="*/ 103417 h 145029"/>
                <a:gd name="connsiteX65" fmla="*/ 95432 w 148484"/>
                <a:gd name="connsiteY65" fmla="*/ 103417 h 145029"/>
                <a:gd name="connsiteX66" fmla="*/ 95432 w 148484"/>
                <a:gd name="connsiteY66" fmla="*/ 135355 h 145029"/>
                <a:gd name="connsiteX67" fmla="*/ 118158 w 148484"/>
                <a:gd name="connsiteY67" fmla="*/ 135355 h 145029"/>
                <a:gd name="connsiteX68" fmla="*/ 118158 w 148484"/>
                <a:gd name="connsiteY68" fmla="*/ 103417 h 14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8484" h="145029">
                  <a:moveTo>
                    <a:pt x="128830" y="135355"/>
                  </a:moveTo>
                  <a:lnTo>
                    <a:pt x="148484" y="135355"/>
                  </a:lnTo>
                  <a:lnTo>
                    <a:pt x="148484" y="145029"/>
                  </a:lnTo>
                  <a:lnTo>
                    <a:pt x="0" y="145029"/>
                  </a:lnTo>
                  <a:lnTo>
                    <a:pt x="0" y="135355"/>
                  </a:lnTo>
                  <a:lnTo>
                    <a:pt x="19808" y="135355"/>
                  </a:lnTo>
                  <a:lnTo>
                    <a:pt x="19808" y="94434"/>
                  </a:lnTo>
                  <a:lnTo>
                    <a:pt x="128753" y="94434"/>
                  </a:lnTo>
                  <a:lnTo>
                    <a:pt x="128753" y="135355"/>
                  </a:lnTo>
                  <a:close/>
                  <a:moveTo>
                    <a:pt x="15970" y="81612"/>
                  </a:moveTo>
                  <a:lnTo>
                    <a:pt x="15970" y="89367"/>
                  </a:lnTo>
                  <a:lnTo>
                    <a:pt x="5989" y="89367"/>
                  </a:lnTo>
                  <a:lnTo>
                    <a:pt x="5989" y="6372"/>
                  </a:lnTo>
                  <a:lnTo>
                    <a:pt x="73858" y="6372"/>
                  </a:lnTo>
                  <a:lnTo>
                    <a:pt x="73858" y="15201"/>
                  </a:lnTo>
                  <a:lnTo>
                    <a:pt x="45835" y="15201"/>
                  </a:lnTo>
                  <a:lnTo>
                    <a:pt x="45835" y="27946"/>
                  </a:lnTo>
                  <a:lnTo>
                    <a:pt x="70020" y="27946"/>
                  </a:lnTo>
                  <a:lnTo>
                    <a:pt x="70020" y="59578"/>
                  </a:lnTo>
                  <a:lnTo>
                    <a:pt x="45835" y="59578"/>
                  </a:lnTo>
                  <a:lnTo>
                    <a:pt x="45835" y="72783"/>
                  </a:lnTo>
                  <a:lnTo>
                    <a:pt x="75471" y="72783"/>
                  </a:lnTo>
                  <a:lnTo>
                    <a:pt x="75471" y="81612"/>
                  </a:lnTo>
                  <a:lnTo>
                    <a:pt x="15970" y="81612"/>
                  </a:lnTo>
                  <a:close/>
                  <a:moveTo>
                    <a:pt x="36622" y="15201"/>
                  </a:moveTo>
                  <a:lnTo>
                    <a:pt x="15970" y="15201"/>
                  </a:lnTo>
                  <a:lnTo>
                    <a:pt x="15970" y="27946"/>
                  </a:lnTo>
                  <a:lnTo>
                    <a:pt x="36622" y="27946"/>
                  </a:lnTo>
                  <a:lnTo>
                    <a:pt x="36622" y="15201"/>
                  </a:lnTo>
                  <a:close/>
                  <a:moveTo>
                    <a:pt x="60576" y="51363"/>
                  </a:moveTo>
                  <a:lnTo>
                    <a:pt x="60576" y="36084"/>
                  </a:lnTo>
                  <a:lnTo>
                    <a:pt x="15893" y="36084"/>
                  </a:lnTo>
                  <a:lnTo>
                    <a:pt x="15893" y="51363"/>
                  </a:lnTo>
                  <a:lnTo>
                    <a:pt x="60576" y="51363"/>
                  </a:lnTo>
                  <a:close/>
                  <a:moveTo>
                    <a:pt x="36622" y="72783"/>
                  </a:moveTo>
                  <a:lnTo>
                    <a:pt x="36622" y="59578"/>
                  </a:lnTo>
                  <a:lnTo>
                    <a:pt x="15970" y="59578"/>
                  </a:lnTo>
                  <a:lnTo>
                    <a:pt x="15970" y="72783"/>
                  </a:lnTo>
                  <a:lnTo>
                    <a:pt x="36622" y="72783"/>
                  </a:lnTo>
                  <a:close/>
                  <a:moveTo>
                    <a:pt x="30173" y="103417"/>
                  </a:moveTo>
                  <a:lnTo>
                    <a:pt x="30173" y="135355"/>
                  </a:lnTo>
                  <a:lnTo>
                    <a:pt x="52591" y="135355"/>
                  </a:lnTo>
                  <a:lnTo>
                    <a:pt x="52591" y="103417"/>
                  </a:lnTo>
                  <a:lnTo>
                    <a:pt x="30173" y="103417"/>
                  </a:lnTo>
                  <a:close/>
                  <a:moveTo>
                    <a:pt x="85298" y="103417"/>
                  </a:moveTo>
                  <a:lnTo>
                    <a:pt x="62572" y="103417"/>
                  </a:lnTo>
                  <a:lnTo>
                    <a:pt x="62572" y="135355"/>
                  </a:lnTo>
                  <a:lnTo>
                    <a:pt x="85298" y="135355"/>
                  </a:lnTo>
                  <a:lnTo>
                    <a:pt x="85298" y="103417"/>
                  </a:lnTo>
                  <a:close/>
                  <a:moveTo>
                    <a:pt x="148331" y="33090"/>
                  </a:moveTo>
                  <a:lnTo>
                    <a:pt x="96123" y="33090"/>
                  </a:lnTo>
                  <a:cubicBezTo>
                    <a:pt x="92131" y="42610"/>
                    <a:pt x="87064" y="51132"/>
                    <a:pt x="81766" y="57582"/>
                  </a:cubicBezTo>
                  <a:cubicBezTo>
                    <a:pt x="80154" y="55969"/>
                    <a:pt x="76622" y="53206"/>
                    <a:pt x="74319" y="51747"/>
                  </a:cubicBezTo>
                  <a:cubicBezTo>
                    <a:pt x="84146" y="40307"/>
                    <a:pt x="92208" y="20115"/>
                    <a:pt x="96738" y="0"/>
                  </a:cubicBezTo>
                  <a:lnTo>
                    <a:pt x="108868" y="3071"/>
                  </a:lnTo>
                  <a:cubicBezTo>
                    <a:pt x="108561" y="4376"/>
                    <a:pt x="107256" y="4836"/>
                    <a:pt x="105644" y="4683"/>
                  </a:cubicBezTo>
                  <a:cubicBezTo>
                    <a:pt x="104031" y="10979"/>
                    <a:pt x="102265" y="17428"/>
                    <a:pt x="99962" y="23570"/>
                  </a:cubicBezTo>
                  <a:lnTo>
                    <a:pt x="148331" y="23570"/>
                  </a:lnTo>
                  <a:lnTo>
                    <a:pt x="148331" y="33090"/>
                  </a:lnTo>
                  <a:close/>
                  <a:moveTo>
                    <a:pt x="144262" y="74088"/>
                  </a:moveTo>
                  <a:lnTo>
                    <a:pt x="88676" y="74088"/>
                  </a:lnTo>
                  <a:lnTo>
                    <a:pt x="88676" y="64568"/>
                  </a:lnTo>
                  <a:lnTo>
                    <a:pt x="144262" y="64568"/>
                  </a:lnTo>
                  <a:lnTo>
                    <a:pt x="144262" y="74088"/>
                  </a:lnTo>
                  <a:close/>
                  <a:moveTo>
                    <a:pt x="118158" y="103417"/>
                  </a:moveTo>
                  <a:lnTo>
                    <a:pt x="95432" y="103417"/>
                  </a:lnTo>
                  <a:lnTo>
                    <a:pt x="95432" y="135355"/>
                  </a:lnTo>
                  <a:lnTo>
                    <a:pt x="118158" y="135355"/>
                  </a:lnTo>
                  <a:lnTo>
                    <a:pt x="118158" y="10341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9EBA74BD-1783-4796-B9A1-CFB6530D0D0F}"/>
                </a:ext>
              </a:extLst>
            </p:cNvPr>
            <p:cNvSpPr/>
            <p:nvPr/>
          </p:nvSpPr>
          <p:spPr>
            <a:xfrm>
              <a:off x="3707043" y="4588314"/>
              <a:ext cx="150557" cy="150327"/>
            </a:xfrm>
            <a:custGeom>
              <a:avLst/>
              <a:gdLst>
                <a:gd name="connsiteX0" fmla="*/ 27947 w 150557"/>
                <a:gd name="connsiteY0" fmla="*/ 45912 h 150327"/>
                <a:gd name="connsiteX1" fmla="*/ 24722 w 150557"/>
                <a:gd name="connsiteY1" fmla="*/ 47217 h 150327"/>
                <a:gd name="connsiteX2" fmla="*/ 7294 w 150557"/>
                <a:gd name="connsiteY2" fmla="*/ 69789 h 150327"/>
                <a:gd name="connsiteX3" fmla="*/ 0 w 150557"/>
                <a:gd name="connsiteY3" fmla="*/ 64799 h 150327"/>
                <a:gd name="connsiteX4" fmla="*/ 16584 w 150557"/>
                <a:gd name="connsiteY4" fmla="*/ 42227 h 150327"/>
                <a:gd name="connsiteX5" fmla="*/ 27947 w 150557"/>
                <a:gd name="connsiteY5" fmla="*/ 45912 h 150327"/>
                <a:gd name="connsiteX6" fmla="*/ 45375 w 150557"/>
                <a:gd name="connsiteY6" fmla="*/ 39309 h 150327"/>
                <a:gd name="connsiteX7" fmla="*/ 45375 w 150557"/>
                <a:gd name="connsiteY7" fmla="*/ 63954 h 150327"/>
                <a:gd name="connsiteX8" fmla="*/ 24108 w 150557"/>
                <a:gd name="connsiteY8" fmla="*/ 73475 h 150327"/>
                <a:gd name="connsiteX9" fmla="*/ 21037 w 150557"/>
                <a:gd name="connsiteY9" fmla="*/ 65566 h 150327"/>
                <a:gd name="connsiteX10" fmla="*/ 33628 w 150557"/>
                <a:gd name="connsiteY10" fmla="*/ 65720 h 150327"/>
                <a:gd name="connsiteX11" fmla="*/ 35701 w 150557"/>
                <a:gd name="connsiteY11" fmla="*/ 63647 h 150327"/>
                <a:gd name="connsiteX12" fmla="*/ 35701 w 150557"/>
                <a:gd name="connsiteY12" fmla="*/ 39309 h 150327"/>
                <a:gd name="connsiteX13" fmla="*/ 2303 w 150557"/>
                <a:gd name="connsiteY13" fmla="*/ 39309 h 150327"/>
                <a:gd name="connsiteX14" fmla="*/ 2303 w 150557"/>
                <a:gd name="connsiteY14" fmla="*/ 30633 h 150327"/>
                <a:gd name="connsiteX15" fmla="*/ 35317 w 150557"/>
                <a:gd name="connsiteY15" fmla="*/ 30633 h 150327"/>
                <a:gd name="connsiteX16" fmla="*/ 35317 w 150557"/>
                <a:gd name="connsiteY16" fmla="*/ 0 h 150327"/>
                <a:gd name="connsiteX17" fmla="*/ 48369 w 150557"/>
                <a:gd name="connsiteY17" fmla="*/ 844 h 150327"/>
                <a:gd name="connsiteX18" fmla="*/ 45298 w 150557"/>
                <a:gd name="connsiteY18" fmla="*/ 2918 h 150327"/>
                <a:gd name="connsiteX19" fmla="*/ 45298 w 150557"/>
                <a:gd name="connsiteY19" fmla="*/ 11286 h 150327"/>
                <a:gd name="connsiteX20" fmla="*/ 73167 w 150557"/>
                <a:gd name="connsiteY20" fmla="*/ 11286 h 150327"/>
                <a:gd name="connsiteX21" fmla="*/ 73167 w 150557"/>
                <a:gd name="connsiteY21" fmla="*/ 19501 h 150327"/>
                <a:gd name="connsiteX22" fmla="*/ 45298 w 150557"/>
                <a:gd name="connsiteY22" fmla="*/ 19501 h 150327"/>
                <a:gd name="connsiteX23" fmla="*/ 45298 w 150557"/>
                <a:gd name="connsiteY23" fmla="*/ 30633 h 150327"/>
                <a:gd name="connsiteX24" fmla="*/ 79156 w 150557"/>
                <a:gd name="connsiteY24" fmla="*/ 30633 h 150327"/>
                <a:gd name="connsiteX25" fmla="*/ 79156 w 150557"/>
                <a:gd name="connsiteY25" fmla="*/ 39309 h 150327"/>
                <a:gd name="connsiteX26" fmla="*/ 45375 w 150557"/>
                <a:gd name="connsiteY26" fmla="*/ 39309 h 150327"/>
                <a:gd name="connsiteX27" fmla="*/ 26795 w 150557"/>
                <a:gd name="connsiteY27" fmla="*/ 150250 h 150327"/>
                <a:gd name="connsiteX28" fmla="*/ 26795 w 150557"/>
                <a:gd name="connsiteY28" fmla="*/ 77543 h 150327"/>
                <a:gd name="connsiteX29" fmla="*/ 122841 w 150557"/>
                <a:gd name="connsiteY29" fmla="*/ 77543 h 150327"/>
                <a:gd name="connsiteX30" fmla="*/ 122841 w 150557"/>
                <a:gd name="connsiteY30" fmla="*/ 149790 h 150327"/>
                <a:gd name="connsiteX31" fmla="*/ 112016 w 150557"/>
                <a:gd name="connsiteY31" fmla="*/ 149790 h 150327"/>
                <a:gd name="connsiteX32" fmla="*/ 112016 w 150557"/>
                <a:gd name="connsiteY32" fmla="*/ 144185 h 150327"/>
                <a:gd name="connsiteX33" fmla="*/ 37236 w 150557"/>
                <a:gd name="connsiteY33" fmla="*/ 144185 h 150327"/>
                <a:gd name="connsiteX34" fmla="*/ 37236 w 150557"/>
                <a:gd name="connsiteY34" fmla="*/ 150327 h 150327"/>
                <a:gd name="connsiteX35" fmla="*/ 26795 w 150557"/>
                <a:gd name="connsiteY35" fmla="*/ 150327 h 150327"/>
                <a:gd name="connsiteX36" fmla="*/ 112093 w 150557"/>
                <a:gd name="connsiteY36" fmla="*/ 85912 h 150327"/>
                <a:gd name="connsiteX37" fmla="*/ 37313 w 150557"/>
                <a:gd name="connsiteY37" fmla="*/ 85912 h 150327"/>
                <a:gd name="connsiteX38" fmla="*/ 37313 w 150557"/>
                <a:gd name="connsiteY38" fmla="*/ 97352 h 150327"/>
                <a:gd name="connsiteX39" fmla="*/ 112093 w 150557"/>
                <a:gd name="connsiteY39" fmla="*/ 97352 h 150327"/>
                <a:gd name="connsiteX40" fmla="*/ 112093 w 150557"/>
                <a:gd name="connsiteY40" fmla="*/ 85912 h 150327"/>
                <a:gd name="connsiteX41" fmla="*/ 37313 w 150557"/>
                <a:gd name="connsiteY41" fmla="*/ 116392 h 150327"/>
                <a:gd name="connsiteX42" fmla="*/ 112093 w 150557"/>
                <a:gd name="connsiteY42" fmla="*/ 116392 h 150327"/>
                <a:gd name="connsiteX43" fmla="*/ 112093 w 150557"/>
                <a:gd name="connsiteY43" fmla="*/ 104799 h 150327"/>
                <a:gd name="connsiteX44" fmla="*/ 37313 w 150557"/>
                <a:gd name="connsiteY44" fmla="*/ 104799 h 150327"/>
                <a:gd name="connsiteX45" fmla="*/ 37313 w 150557"/>
                <a:gd name="connsiteY45" fmla="*/ 116392 h 150327"/>
                <a:gd name="connsiteX46" fmla="*/ 37313 w 150557"/>
                <a:gd name="connsiteY46" fmla="*/ 135586 h 150327"/>
                <a:gd name="connsiteX47" fmla="*/ 112093 w 150557"/>
                <a:gd name="connsiteY47" fmla="*/ 135586 h 150327"/>
                <a:gd name="connsiteX48" fmla="*/ 112093 w 150557"/>
                <a:gd name="connsiteY48" fmla="*/ 123839 h 150327"/>
                <a:gd name="connsiteX49" fmla="*/ 37313 w 150557"/>
                <a:gd name="connsiteY49" fmla="*/ 123839 h 150327"/>
                <a:gd name="connsiteX50" fmla="*/ 37313 w 150557"/>
                <a:gd name="connsiteY50" fmla="*/ 135586 h 150327"/>
                <a:gd name="connsiteX51" fmla="*/ 67563 w 150557"/>
                <a:gd name="connsiteY51" fmla="*/ 66258 h 150327"/>
                <a:gd name="connsiteX52" fmla="*/ 52899 w 150557"/>
                <a:gd name="connsiteY52" fmla="*/ 46449 h 150327"/>
                <a:gd name="connsiteX53" fmla="*/ 60807 w 150557"/>
                <a:gd name="connsiteY53" fmla="*/ 42610 h 150327"/>
                <a:gd name="connsiteX54" fmla="*/ 75778 w 150557"/>
                <a:gd name="connsiteY54" fmla="*/ 61804 h 150327"/>
                <a:gd name="connsiteX55" fmla="*/ 67563 w 150557"/>
                <a:gd name="connsiteY55" fmla="*/ 66258 h 150327"/>
                <a:gd name="connsiteX56" fmla="*/ 136124 w 150557"/>
                <a:gd name="connsiteY56" fmla="*/ 7371 h 150327"/>
                <a:gd name="connsiteX57" fmla="*/ 142880 w 150557"/>
                <a:gd name="connsiteY57" fmla="*/ 10134 h 150327"/>
                <a:gd name="connsiteX58" fmla="*/ 141575 w 150557"/>
                <a:gd name="connsiteY58" fmla="*/ 11900 h 150327"/>
                <a:gd name="connsiteX59" fmla="*/ 117544 w 150557"/>
                <a:gd name="connsiteY59" fmla="*/ 51363 h 150327"/>
                <a:gd name="connsiteX60" fmla="*/ 150558 w 150557"/>
                <a:gd name="connsiteY60" fmla="*/ 69405 h 150327"/>
                <a:gd name="connsiteX61" fmla="*/ 143801 w 150557"/>
                <a:gd name="connsiteY61" fmla="*/ 78081 h 150327"/>
                <a:gd name="connsiteX62" fmla="*/ 110096 w 150557"/>
                <a:gd name="connsiteY62" fmla="*/ 57736 h 150327"/>
                <a:gd name="connsiteX63" fmla="*/ 78311 w 150557"/>
                <a:gd name="connsiteY63" fmla="*/ 74473 h 150327"/>
                <a:gd name="connsiteX64" fmla="*/ 72476 w 150557"/>
                <a:gd name="connsiteY64" fmla="*/ 66258 h 150327"/>
                <a:gd name="connsiteX65" fmla="*/ 103264 w 150557"/>
                <a:gd name="connsiteY65" fmla="*/ 50595 h 150327"/>
                <a:gd name="connsiteX66" fmla="*/ 84684 w 150557"/>
                <a:gd name="connsiteY66" fmla="*/ 18503 h 150327"/>
                <a:gd name="connsiteX67" fmla="*/ 89981 w 150557"/>
                <a:gd name="connsiteY67" fmla="*/ 16891 h 150327"/>
                <a:gd name="connsiteX68" fmla="*/ 78081 w 150557"/>
                <a:gd name="connsiteY68" fmla="*/ 16891 h 150327"/>
                <a:gd name="connsiteX69" fmla="*/ 78081 w 150557"/>
                <a:gd name="connsiteY69" fmla="*/ 7524 h 150327"/>
                <a:gd name="connsiteX70" fmla="*/ 134204 w 150557"/>
                <a:gd name="connsiteY70" fmla="*/ 7524 h 150327"/>
                <a:gd name="connsiteX71" fmla="*/ 136124 w 150557"/>
                <a:gd name="connsiteY71" fmla="*/ 7371 h 150327"/>
                <a:gd name="connsiteX72" fmla="*/ 93667 w 150557"/>
                <a:gd name="connsiteY72" fmla="*/ 17044 h 150327"/>
                <a:gd name="connsiteX73" fmla="*/ 110557 w 150557"/>
                <a:gd name="connsiteY73" fmla="*/ 44453 h 150327"/>
                <a:gd name="connsiteX74" fmla="*/ 129137 w 150557"/>
                <a:gd name="connsiteY74" fmla="*/ 17044 h 150327"/>
                <a:gd name="connsiteX75" fmla="*/ 93667 w 150557"/>
                <a:gd name="connsiteY75" fmla="*/ 17044 h 15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0557" h="150327">
                  <a:moveTo>
                    <a:pt x="27947" y="45912"/>
                  </a:moveTo>
                  <a:cubicBezTo>
                    <a:pt x="27332" y="46910"/>
                    <a:pt x="26181" y="47371"/>
                    <a:pt x="24722" y="47217"/>
                  </a:cubicBezTo>
                  <a:cubicBezTo>
                    <a:pt x="20653" y="55125"/>
                    <a:pt x="13896" y="64184"/>
                    <a:pt x="7294" y="69789"/>
                  </a:cubicBezTo>
                  <a:cubicBezTo>
                    <a:pt x="5528" y="68177"/>
                    <a:pt x="2303" y="65951"/>
                    <a:pt x="0" y="64799"/>
                  </a:cubicBezTo>
                  <a:cubicBezTo>
                    <a:pt x="6296" y="59501"/>
                    <a:pt x="12745" y="50749"/>
                    <a:pt x="16584" y="42227"/>
                  </a:cubicBezTo>
                  <a:lnTo>
                    <a:pt x="27947" y="45912"/>
                  </a:lnTo>
                  <a:close/>
                  <a:moveTo>
                    <a:pt x="45375" y="39309"/>
                  </a:moveTo>
                  <a:lnTo>
                    <a:pt x="45375" y="63954"/>
                  </a:lnTo>
                  <a:cubicBezTo>
                    <a:pt x="45375" y="73168"/>
                    <a:pt x="41152" y="73475"/>
                    <a:pt x="24108" y="73475"/>
                  </a:cubicBezTo>
                  <a:cubicBezTo>
                    <a:pt x="23647" y="71094"/>
                    <a:pt x="22188" y="67870"/>
                    <a:pt x="21037" y="65566"/>
                  </a:cubicBezTo>
                  <a:cubicBezTo>
                    <a:pt x="27025" y="65720"/>
                    <a:pt x="32016" y="65720"/>
                    <a:pt x="33628" y="65720"/>
                  </a:cubicBezTo>
                  <a:cubicBezTo>
                    <a:pt x="35394" y="65566"/>
                    <a:pt x="35701" y="65106"/>
                    <a:pt x="35701" y="63647"/>
                  </a:cubicBezTo>
                  <a:lnTo>
                    <a:pt x="35701" y="39309"/>
                  </a:lnTo>
                  <a:lnTo>
                    <a:pt x="2303" y="39309"/>
                  </a:lnTo>
                  <a:lnTo>
                    <a:pt x="2303" y="30633"/>
                  </a:lnTo>
                  <a:lnTo>
                    <a:pt x="35317" y="30633"/>
                  </a:lnTo>
                  <a:lnTo>
                    <a:pt x="35317" y="0"/>
                  </a:lnTo>
                  <a:lnTo>
                    <a:pt x="48369" y="844"/>
                  </a:lnTo>
                  <a:cubicBezTo>
                    <a:pt x="48215" y="1996"/>
                    <a:pt x="47371" y="2764"/>
                    <a:pt x="45298" y="2918"/>
                  </a:cubicBezTo>
                  <a:lnTo>
                    <a:pt x="45298" y="11286"/>
                  </a:lnTo>
                  <a:lnTo>
                    <a:pt x="73167" y="11286"/>
                  </a:lnTo>
                  <a:lnTo>
                    <a:pt x="73167" y="19501"/>
                  </a:lnTo>
                  <a:lnTo>
                    <a:pt x="45298" y="19501"/>
                  </a:lnTo>
                  <a:lnTo>
                    <a:pt x="45298" y="30633"/>
                  </a:lnTo>
                  <a:lnTo>
                    <a:pt x="79156" y="30633"/>
                  </a:lnTo>
                  <a:lnTo>
                    <a:pt x="79156" y="39309"/>
                  </a:lnTo>
                  <a:lnTo>
                    <a:pt x="45375" y="39309"/>
                  </a:lnTo>
                  <a:close/>
                  <a:moveTo>
                    <a:pt x="26795" y="150250"/>
                  </a:moveTo>
                  <a:lnTo>
                    <a:pt x="26795" y="77543"/>
                  </a:lnTo>
                  <a:lnTo>
                    <a:pt x="122841" y="77543"/>
                  </a:lnTo>
                  <a:lnTo>
                    <a:pt x="122841" y="149790"/>
                  </a:lnTo>
                  <a:lnTo>
                    <a:pt x="112016" y="149790"/>
                  </a:lnTo>
                  <a:lnTo>
                    <a:pt x="112016" y="144185"/>
                  </a:lnTo>
                  <a:lnTo>
                    <a:pt x="37236" y="144185"/>
                  </a:lnTo>
                  <a:lnTo>
                    <a:pt x="37236" y="150327"/>
                  </a:lnTo>
                  <a:lnTo>
                    <a:pt x="26795" y="150327"/>
                  </a:lnTo>
                  <a:close/>
                  <a:moveTo>
                    <a:pt x="112093" y="85912"/>
                  </a:moveTo>
                  <a:lnTo>
                    <a:pt x="37313" y="85912"/>
                  </a:lnTo>
                  <a:lnTo>
                    <a:pt x="37313" y="97352"/>
                  </a:lnTo>
                  <a:lnTo>
                    <a:pt x="112093" y="97352"/>
                  </a:lnTo>
                  <a:lnTo>
                    <a:pt x="112093" y="85912"/>
                  </a:lnTo>
                  <a:close/>
                  <a:moveTo>
                    <a:pt x="37313" y="116392"/>
                  </a:moveTo>
                  <a:lnTo>
                    <a:pt x="112093" y="116392"/>
                  </a:lnTo>
                  <a:lnTo>
                    <a:pt x="112093" y="104799"/>
                  </a:lnTo>
                  <a:lnTo>
                    <a:pt x="37313" y="104799"/>
                  </a:lnTo>
                  <a:lnTo>
                    <a:pt x="37313" y="116392"/>
                  </a:lnTo>
                  <a:close/>
                  <a:moveTo>
                    <a:pt x="37313" y="135586"/>
                  </a:moveTo>
                  <a:lnTo>
                    <a:pt x="112093" y="135586"/>
                  </a:lnTo>
                  <a:lnTo>
                    <a:pt x="112093" y="123839"/>
                  </a:lnTo>
                  <a:lnTo>
                    <a:pt x="37313" y="123839"/>
                  </a:lnTo>
                  <a:lnTo>
                    <a:pt x="37313" y="135586"/>
                  </a:lnTo>
                  <a:close/>
                  <a:moveTo>
                    <a:pt x="67563" y="66258"/>
                  </a:moveTo>
                  <a:cubicBezTo>
                    <a:pt x="64952" y="60576"/>
                    <a:pt x="58657" y="52207"/>
                    <a:pt x="52899" y="46449"/>
                  </a:cubicBezTo>
                  <a:lnTo>
                    <a:pt x="60807" y="42610"/>
                  </a:lnTo>
                  <a:cubicBezTo>
                    <a:pt x="66641" y="48292"/>
                    <a:pt x="73090" y="56354"/>
                    <a:pt x="75778" y="61804"/>
                  </a:cubicBezTo>
                  <a:lnTo>
                    <a:pt x="67563" y="66258"/>
                  </a:lnTo>
                  <a:close/>
                  <a:moveTo>
                    <a:pt x="136124" y="7371"/>
                  </a:moveTo>
                  <a:lnTo>
                    <a:pt x="142880" y="10134"/>
                  </a:lnTo>
                  <a:cubicBezTo>
                    <a:pt x="142726" y="10902"/>
                    <a:pt x="142112" y="11440"/>
                    <a:pt x="141575" y="11900"/>
                  </a:cubicBezTo>
                  <a:cubicBezTo>
                    <a:pt x="136738" y="28023"/>
                    <a:pt x="128216" y="41075"/>
                    <a:pt x="117544" y="51363"/>
                  </a:cubicBezTo>
                  <a:cubicBezTo>
                    <a:pt x="126910" y="59424"/>
                    <a:pt x="138043" y="65720"/>
                    <a:pt x="150558" y="69405"/>
                  </a:cubicBezTo>
                  <a:cubicBezTo>
                    <a:pt x="148177" y="71478"/>
                    <a:pt x="145260" y="75394"/>
                    <a:pt x="143801" y="78081"/>
                  </a:cubicBezTo>
                  <a:cubicBezTo>
                    <a:pt x="130903" y="73705"/>
                    <a:pt x="119617" y="66795"/>
                    <a:pt x="110096" y="57736"/>
                  </a:cubicBezTo>
                  <a:cubicBezTo>
                    <a:pt x="100423" y="64953"/>
                    <a:pt x="89597" y="70634"/>
                    <a:pt x="78311" y="74473"/>
                  </a:cubicBezTo>
                  <a:cubicBezTo>
                    <a:pt x="77006" y="72016"/>
                    <a:pt x="74473" y="68331"/>
                    <a:pt x="72476" y="66258"/>
                  </a:cubicBezTo>
                  <a:cubicBezTo>
                    <a:pt x="83455" y="63033"/>
                    <a:pt x="94050" y="57736"/>
                    <a:pt x="103264" y="50595"/>
                  </a:cubicBezTo>
                  <a:cubicBezTo>
                    <a:pt x="95356" y="41382"/>
                    <a:pt x="89213" y="30633"/>
                    <a:pt x="84684" y="18503"/>
                  </a:cubicBezTo>
                  <a:lnTo>
                    <a:pt x="89981" y="16891"/>
                  </a:lnTo>
                  <a:lnTo>
                    <a:pt x="78081" y="16891"/>
                  </a:lnTo>
                  <a:lnTo>
                    <a:pt x="78081" y="7524"/>
                  </a:lnTo>
                  <a:lnTo>
                    <a:pt x="134204" y="7524"/>
                  </a:lnTo>
                  <a:lnTo>
                    <a:pt x="136124" y="7371"/>
                  </a:lnTo>
                  <a:close/>
                  <a:moveTo>
                    <a:pt x="93667" y="17044"/>
                  </a:moveTo>
                  <a:cubicBezTo>
                    <a:pt x="97659" y="27178"/>
                    <a:pt x="103340" y="36545"/>
                    <a:pt x="110557" y="44453"/>
                  </a:cubicBezTo>
                  <a:cubicBezTo>
                    <a:pt x="118465" y="36852"/>
                    <a:pt x="124761" y="27716"/>
                    <a:pt x="129137" y="17044"/>
                  </a:cubicBezTo>
                  <a:lnTo>
                    <a:pt x="93667" y="1704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0FF083FD-FB6E-4609-A221-A77A9751EF8D}"/>
                </a:ext>
              </a:extLst>
            </p:cNvPr>
            <p:cNvSpPr/>
            <p:nvPr/>
          </p:nvSpPr>
          <p:spPr>
            <a:xfrm>
              <a:off x="3866046" y="4594917"/>
              <a:ext cx="148945" cy="143647"/>
            </a:xfrm>
            <a:custGeom>
              <a:avLst/>
              <a:gdLst>
                <a:gd name="connsiteX0" fmla="*/ 58657 w 148945"/>
                <a:gd name="connsiteY0" fmla="*/ 123149 h 143647"/>
                <a:gd name="connsiteX1" fmla="*/ 55432 w 148945"/>
                <a:gd name="connsiteY1" fmla="*/ 124300 h 143647"/>
                <a:gd name="connsiteX2" fmla="*/ 7908 w 148945"/>
                <a:gd name="connsiteY2" fmla="*/ 143341 h 143647"/>
                <a:gd name="connsiteX3" fmla="*/ 0 w 148945"/>
                <a:gd name="connsiteY3" fmla="*/ 135279 h 143647"/>
                <a:gd name="connsiteX4" fmla="*/ 47524 w 148945"/>
                <a:gd name="connsiteY4" fmla="*/ 116546 h 143647"/>
                <a:gd name="connsiteX5" fmla="*/ 58657 w 148945"/>
                <a:gd name="connsiteY5" fmla="*/ 123149 h 143647"/>
                <a:gd name="connsiteX6" fmla="*/ 16737 w 148945"/>
                <a:gd name="connsiteY6" fmla="*/ 46219 h 143647"/>
                <a:gd name="connsiteX7" fmla="*/ 131978 w 148945"/>
                <a:gd name="connsiteY7" fmla="*/ 46219 h 143647"/>
                <a:gd name="connsiteX8" fmla="*/ 131978 w 148945"/>
                <a:gd name="connsiteY8" fmla="*/ 116239 h 143647"/>
                <a:gd name="connsiteX9" fmla="*/ 16737 w 148945"/>
                <a:gd name="connsiteY9" fmla="*/ 116239 h 143647"/>
                <a:gd name="connsiteX10" fmla="*/ 16737 w 148945"/>
                <a:gd name="connsiteY10" fmla="*/ 46219 h 143647"/>
                <a:gd name="connsiteX11" fmla="*/ 25950 w 148945"/>
                <a:gd name="connsiteY11" fmla="*/ 0 h 143647"/>
                <a:gd name="connsiteX12" fmla="*/ 122688 w 148945"/>
                <a:gd name="connsiteY12" fmla="*/ 0 h 143647"/>
                <a:gd name="connsiteX13" fmla="*/ 122688 w 148945"/>
                <a:gd name="connsiteY13" fmla="*/ 36238 h 143647"/>
                <a:gd name="connsiteX14" fmla="*/ 25950 w 148945"/>
                <a:gd name="connsiteY14" fmla="*/ 36238 h 143647"/>
                <a:gd name="connsiteX15" fmla="*/ 25950 w 148945"/>
                <a:gd name="connsiteY15" fmla="*/ 0 h 143647"/>
                <a:gd name="connsiteX16" fmla="*/ 27563 w 148945"/>
                <a:gd name="connsiteY16" fmla="*/ 54511 h 143647"/>
                <a:gd name="connsiteX17" fmla="*/ 27563 w 148945"/>
                <a:gd name="connsiteY17" fmla="*/ 66949 h 143647"/>
                <a:gd name="connsiteX18" fmla="*/ 120922 w 148945"/>
                <a:gd name="connsiteY18" fmla="*/ 66949 h 143647"/>
                <a:gd name="connsiteX19" fmla="*/ 120922 w 148945"/>
                <a:gd name="connsiteY19" fmla="*/ 54511 h 143647"/>
                <a:gd name="connsiteX20" fmla="*/ 27563 w 148945"/>
                <a:gd name="connsiteY20" fmla="*/ 54511 h 143647"/>
                <a:gd name="connsiteX21" fmla="*/ 27563 w 148945"/>
                <a:gd name="connsiteY21" fmla="*/ 74780 h 143647"/>
                <a:gd name="connsiteX22" fmla="*/ 27563 w 148945"/>
                <a:gd name="connsiteY22" fmla="*/ 87371 h 143647"/>
                <a:gd name="connsiteX23" fmla="*/ 120922 w 148945"/>
                <a:gd name="connsiteY23" fmla="*/ 87371 h 143647"/>
                <a:gd name="connsiteX24" fmla="*/ 120922 w 148945"/>
                <a:gd name="connsiteY24" fmla="*/ 74780 h 143647"/>
                <a:gd name="connsiteX25" fmla="*/ 27563 w 148945"/>
                <a:gd name="connsiteY25" fmla="*/ 74780 h 143647"/>
                <a:gd name="connsiteX26" fmla="*/ 27563 w 148945"/>
                <a:gd name="connsiteY26" fmla="*/ 95279 h 143647"/>
                <a:gd name="connsiteX27" fmla="*/ 27563 w 148945"/>
                <a:gd name="connsiteY27" fmla="*/ 108024 h 143647"/>
                <a:gd name="connsiteX28" fmla="*/ 120922 w 148945"/>
                <a:gd name="connsiteY28" fmla="*/ 108024 h 143647"/>
                <a:gd name="connsiteX29" fmla="*/ 120922 w 148945"/>
                <a:gd name="connsiteY29" fmla="*/ 95279 h 143647"/>
                <a:gd name="connsiteX30" fmla="*/ 27563 w 148945"/>
                <a:gd name="connsiteY30" fmla="*/ 95279 h 143647"/>
                <a:gd name="connsiteX31" fmla="*/ 36776 w 148945"/>
                <a:gd name="connsiteY31" fmla="*/ 8983 h 143647"/>
                <a:gd name="connsiteX32" fmla="*/ 36776 w 148945"/>
                <a:gd name="connsiteY32" fmla="*/ 27025 h 143647"/>
                <a:gd name="connsiteX33" fmla="*/ 111402 w 148945"/>
                <a:gd name="connsiteY33" fmla="*/ 27025 h 143647"/>
                <a:gd name="connsiteX34" fmla="*/ 111402 w 148945"/>
                <a:gd name="connsiteY34" fmla="*/ 8983 h 143647"/>
                <a:gd name="connsiteX35" fmla="*/ 36776 w 148945"/>
                <a:gd name="connsiteY35" fmla="*/ 8983 h 143647"/>
                <a:gd name="connsiteX36" fmla="*/ 139732 w 148945"/>
                <a:gd name="connsiteY36" fmla="*/ 143648 h 143647"/>
                <a:gd name="connsiteX37" fmla="*/ 88139 w 148945"/>
                <a:gd name="connsiteY37" fmla="*/ 124147 h 143647"/>
                <a:gd name="connsiteX38" fmla="*/ 97659 w 148945"/>
                <a:gd name="connsiteY38" fmla="*/ 117083 h 143647"/>
                <a:gd name="connsiteX39" fmla="*/ 148945 w 148945"/>
                <a:gd name="connsiteY39" fmla="*/ 135816 h 143647"/>
                <a:gd name="connsiteX40" fmla="*/ 139732 w 148945"/>
                <a:gd name="connsiteY40" fmla="*/ 143648 h 14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8945" h="143647">
                  <a:moveTo>
                    <a:pt x="58657" y="123149"/>
                  </a:moveTo>
                  <a:cubicBezTo>
                    <a:pt x="58043" y="123763"/>
                    <a:pt x="56891" y="124147"/>
                    <a:pt x="55432" y="124300"/>
                  </a:cubicBezTo>
                  <a:cubicBezTo>
                    <a:pt x="44991" y="131056"/>
                    <a:pt x="24338" y="138965"/>
                    <a:pt x="7908" y="143341"/>
                  </a:cubicBezTo>
                  <a:cubicBezTo>
                    <a:pt x="6142" y="141114"/>
                    <a:pt x="2611" y="137352"/>
                    <a:pt x="0" y="135279"/>
                  </a:cubicBezTo>
                  <a:cubicBezTo>
                    <a:pt x="16737" y="131287"/>
                    <a:pt x="37543" y="123533"/>
                    <a:pt x="47524" y="116546"/>
                  </a:cubicBezTo>
                  <a:lnTo>
                    <a:pt x="58657" y="123149"/>
                  </a:lnTo>
                  <a:close/>
                  <a:moveTo>
                    <a:pt x="16737" y="46219"/>
                  </a:moveTo>
                  <a:lnTo>
                    <a:pt x="131978" y="46219"/>
                  </a:lnTo>
                  <a:lnTo>
                    <a:pt x="131978" y="116239"/>
                  </a:lnTo>
                  <a:lnTo>
                    <a:pt x="16737" y="116239"/>
                  </a:lnTo>
                  <a:lnTo>
                    <a:pt x="16737" y="46219"/>
                  </a:lnTo>
                  <a:close/>
                  <a:moveTo>
                    <a:pt x="25950" y="0"/>
                  </a:moveTo>
                  <a:lnTo>
                    <a:pt x="122688" y="0"/>
                  </a:lnTo>
                  <a:lnTo>
                    <a:pt x="122688" y="36238"/>
                  </a:lnTo>
                  <a:lnTo>
                    <a:pt x="25950" y="36238"/>
                  </a:lnTo>
                  <a:lnTo>
                    <a:pt x="25950" y="0"/>
                  </a:lnTo>
                  <a:close/>
                  <a:moveTo>
                    <a:pt x="27563" y="54511"/>
                  </a:moveTo>
                  <a:lnTo>
                    <a:pt x="27563" y="66949"/>
                  </a:lnTo>
                  <a:lnTo>
                    <a:pt x="120922" y="66949"/>
                  </a:lnTo>
                  <a:lnTo>
                    <a:pt x="120922" y="54511"/>
                  </a:lnTo>
                  <a:lnTo>
                    <a:pt x="27563" y="54511"/>
                  </a:lnTo>
                  <a:close/>
                  <a:moveTo>
                    <a:pt x="27563" y="74780"/>
                  </a:moveTo>
                  <a:lnTo>
                    <a:pt x="27563" y="87371"/>
                  </a:lnTo>
                  <a:lnTo>
                    <a:pt x="120922" y="87371"/>
                  </a:lnTo>
                  <a:lnTo>
                    <a:pt x="120922" y="74780"/>
                  </a:lnTo>
                  <a:lnTo>
                    <a:pt x="27563" y="74780"/>
                  </a:lnTo>
                  <a:close/>
                  <a:moveTo>
                    <a:pt x="27563" y="95279"/>
                  </a:moveTo>
                  <a:lnTo>
                    <a:pt x="27563" y="108024"/>
                  </a:lnTo>
                  <a:lnTo>
                    <a:pt x="120922" y="108024"/>
                  </a:lnTo>
                  <a:lnTo>
                    <a:pt x="120922" y="95279"/>
                  </a:lnTo>
                  <a:lnTo>
                    <a:pt x="27563" y="95279"/>
                  </a:lnTo>
                  <a:close/>
                  <a:moveTo>
                    <a:pt x="36776" y="8983"/>
                  </a:moveTo>
                  <a:lnTo>
                    <a:pt x="36776" y="27025"/>
                  </a:lnTo>
                  <a:lnTo>
                    <a:pt x="111402" y="27025"/>
                  </a:lnTo>
                  <a:lnTo>
                    <a:pt x="111402" y="8983"/>
                  </a:lnTo>
                  <a:lnTo>
                    <a:pt x="36776" y="8983"/>
                  </a:lnTo>
                  <a:close/>
                  <a:moveTo>
                    <a:pt x="139732" y="143648"/>
                  </a:moveTo>
                  <a:cubicBezTo>
                    <a:pt x="127601" y="137813"/>
                    <a:pt x="105567" y="129291"/>
                    <a:pt x="88139" y="124147"/>
                  </a:cubicBezTo>
                  <a:lnTo>
                    <a:pt x="97659" y="117083"/>
                  </a:lnTo>
                  <a:cubicBezTo>
                    <a:pt x="114396" y="122074"/>
                    <a:pt x="136354" y="130289"/>
                    <a:pt x="148945" y="135816"/>
                  </a:cubicBezTo>
                  <a:lnTo>
                    <a:pt x="139732" y="14364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5C170160-A4FF-4F60-AB9D-BE1369E09AEE}"/>
                </a:ext>
              </a:extLst>
            </p:cNvPr>
            <p:cNvSpPr/>
            <p:nvPr/>
          </p:nvSpPr>
          <p:spPr>
            <a:xfrm>
              <a:off x="4019674" y="4588314"/>
              <a:ext cx="40461" cy="149866"/>
            </a:xfrm>
            <a:custGeom>
              <a:avLst/>
              <a:gdLst>
                <a:gd name="connsiteX0" fmla="*/ 0 w 40461"/>
                <a:gd name="connsiteY0" fmla="*/ 149099 h 149866"/>
                <a:gd name="connsiteX1" fmla="*/ 31939 w 40461"/>
                <a:gd name="connsiteY1" fmla="*/ 74933 h 149866"/>
                <a:gd name="connsiteX2" fmla="*/ 0 w 40461"/>
                <a:gd name="connsiteY2" fmla="*/ 768 h 149866"/>
                <a:gd name="connsiteX3" fmla="*/ 0 w 40461"/>
                <a:gd name="connsiteY3" fmla="*/ 0 h 149866"/>
                <a:gd name="connsiteX4" fmla="*/ 9674 w 40461"/>
                <a:gd name="connsiteY4" fmla="*/ 0 h 149866"/>
                <a:gd name="connsiteX5" fmla="*/ 40461 w 40461"/>
                <a:gd name="connsiteY5" fmla="*/ 74933 h 149866"/>
                <a:gd name="connsiteX6" fmla="*/ 9674 w 40461"/>
                <a:gd name="connsiteY6" fmla="*/ 149867 h 149866"/>
                <a:gd name="connsiteX7" fmla="*/ 0 w 40461"/>
                <a:gd name="connsiteY7" fmla="*/ 149867 h 149866"/>
                <a:gd name="connsiteX8" fmla="*/ 0 w 40461"/>
                <a:gd name="connsiteY8" fmla="*/ 149099 h 1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61" h="149866">
                  <a:moveTo>
                    <a:pt x="0" y="149099"/>
                  </a:moveTo>
                  <a:cubicBezTo>
                    <a:pt x="17581" y="134435"/>
                    <a:pt x="31939" y="107486"/>
                    <a:pt x="31939" y="74933"/>
                  </a:cubicBezTo>
                  <a:cubicBezTo>
                    <a:pt x="31939" y="41536"/>
                    <a:pt x="17121" y="14971"/>
                    <a:pt x="0" y="768"/>
                  </a:cubicBezTo>
                  <a:lnTo>
                    <a:pt x="0" y="0"/>
                  </a:lnTo>
                  <a:lnTo>
                    <a:pt x="9674" y="0"/>
                  </a:lnTo>
                  <a:cubicBezTo>
                    <a:pt x="26104" y="14664"/>
                    <a:pt x="40461" y="41766"/>
                    <a:pt x="40461" y="74933"/>
                  </a:cubicBezTo>
                  <a:cubicBezTo>
                    <a:pt x="40461" y="108100"/>
                    <a:pt x="26104" y="135202"/>
                    <a:pt x="9674" y="149867"/>
                  </a:cubicBezTo>
                  <a:lnTo>
                    <a:pt x="0" y="149867"/>
                  </a:lnTo>
                  <a:lnTo>
                    <a:pt x="0" y="14909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69A11FCC-9608-4FD3-B084-577CCB7E76E7}"/>
                </a:ext>
              </a:extLst>
            </p:cNvPr>
            <p:cNvSpPr/>
            <p:nvPr/>
          </p:nvSpPr>
          <p:spPr>
            <a:xfrm>
              <a:off x="4114876" y="4597528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6 w 128215"/>
                <a:gd name="connsiteY5" fmla="*/ 86526 h 133897"/>
                <a:gd name="connsiteX6" fmla="*/ 19040 w 128215"/>
                <a:gd name="connsiteY6" fmla="*/ 119233 h 133897"/>
                <a:gd name="connsiteX7" fmla="*/ 17735 w 128215"/>
                <a:gd name="connsiteY7" fmla="*/ 126833 h 133897"/>
                <a:gd name="connsiteX8" fmla="*/ 18503 w 128215"/>
                <a:gd name="connsiteY8" fmla="*/ 131824 h 133897"/>
                <a:gd name="connsiteX9" fmla="*/ 7063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1 h 133897"/>
                <a:gd name="connsiteX14" fmla="*/ 110404 w 128215"/>
                <a:gd name="connsiteY14" fmla="*/ 121152 h 133897"/>
                <a:gd name="connsiteX15" fmla="*/ 80384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8 h 133897"/>
                <a:gd name="connsiteX18" fmla="*/ 76929 w 128215"/>
                <a:gd name="connsiteY18" fmla="*/ 66027 h 133897"/>
                <a:gd name="connsiteX19" fmla="*/ 63263 w 128215"/>
                <a:gd name="connsiteY19" fmla="*/ 91363 h 133897"/>
                <a:gd name="connsiteX20" fmla="*/ 107409 w 128215"/>
                <a:gd name="connsiteY20" fmla="*/ 110096 h 133897"/>
                <a:gd name="connsiteX21" fmla="*/ 128215 w 128215"/>
                <a:gd name="connsiteY21" fmla="*/ 109329 h 133897"/>
                <a:gd name="connsiteX22" fmla="*/ 128139 w 128215"/>
                <a:gd name="connsiteY22" fmla="*/ 120691 h 133897"/>
                <a:gd name="connsiteX23" fmla="*/ 53436 w 128215"/>
                <a:gd name="connsiteY23" fmla="*/ 22188 h 133897"/>
                <a:gd name="connsiteX24" fmla="*/ 123686 w 128215"/>
                <a:gd name="connsiteY24" fmla="*/ 16046 h 133897"/>
                <a:gd name="connsiteX25" fmla="*/ 124684 w 128215"/>
                <a:gd name="connsiteY25" fmla="*/ 27332 h 133897"/>
                <a:gd name="connsiteX26" fmla="*/ 53743 w 128215"/>
                <a:gd name="connsiteY26" fmla="*/ 33320 h 133897"/>
                <a:gd name="connsiteX27" fmla="*/ 53436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6"/>
                    <a:pt x="23340" y="5604"/>
                    <a:pt x="20115" y="5451"/>
                  </a:cubicBezTo>
                  <a:cubicBezTo>
                    <a:pt x="14510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6" y="86526"/>
                  </a:lnTo>
                  <a:cubicBezTo>
                    <a:pt x="26103" y="102803"/>
                    <a:pt x="21267" y="112016"/>
                    <a:pt x="19040" y="119233"/>
                  </a:cubicBezTo>
                  <a:cubicBezTo>
                    <a:pt x="18196" y="121997"/>
                    <a:pt x="17735" y="124530"/>
                    <a:pt x="17735" y="126833"/>
                  </a:cubicBezTo>
                  <a:cubicBezTo>
                    <a:pt x="17735" y="128600"/>
                    <a:pt x="18042" y="130211"/>
                    <a:pt x="18503" y="131824"/>
                  </a:cubicBezTo>
                  <a:lnTo>
                    <a:pt x="7063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1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1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8" y="120538"/>
                    <a:pt x="80384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3"/>
                    <a:pt x="66488" y="61498"/>
                  </a:cubicBezTo>
                  <a:lnTo>
                    <a:pt x="76929" y="66027"/>
                  </a:lnTo>
                  <a:cubicBezTo>
                    <a:pt x="68868" y="74396"/>
                    <a:pt x="63263" y="82150"/>
                    <a:pt x="63263" y="91363"/>
                  </a:cubicBezTo>
                  <a:cubicBezTo>
                    <a:pt x="63263" y="110096"/>
                    <a:pt x="90672" y="110096"/>
                    <a:pt x="107409" y="110096"/>
                  </a:cubicBezTo>
                  <a:cubicBezTo>
                    <a:pt x="114166" y="110096"/>
                    <a:pt x="121459" y="109789"/>
                    <a:pt x="128215" y="109329"/>
                  </a:cubicBezTo>
                  <a:lnTo>
                    <a:pt x="128139" y="120691"/>
                  </a:lnTo>
                  <a:close/>
                  <a:moveTo>
                    <a:pt x="53436" y="22188"/>
                  </a:moveTo>
                  <a:cubicBezTo>
                    <a:pt x="74242" y="21728"/>
                    <a:pt x="102265" y="19731"/>
                    <a:pt x="123686" y="16046"/>
                  </a:cubicBezTo>
                  <a:lnTo>
                    <a:pt x="124684" y="27332"/>
                  </a:lnTo>
                  <a:cubicBezTo>
                    <a:pt x="104722" y="30710"/>
                    <a:pt x="72323" y="32783"/>
                    <a:pt x="53743" y="33320"/>
                  </a:cubicBezTo>
                  <a:lnTo>
                    <a:pt x="53436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64EF2B65-DE29-4EC8-A3CD-44743C8CABAB}"/>
                </a:ext>
              </a:extLst>
            </p:cNvPr>
            <p:cNvSpPr/>
            <p:nvPr/>
          </p:nvSpPr>
          <p:spPr>
            <a:xfrm>
              <a:off x="4270194" y="4591923"/>
              <a:ext cx="139808" cy="142342"/>
            </a:xfrm>
            <a:custGeom>
              <a:avLst/>
              <a:gdLst>
                <a:gd name="connsiteX0" fmla="*/ 83532 w 139808"/>
                <a:gd name="connsiteY0" fmla="*/ 33782 h 142342"/>
                <a:gd name="connsiteX1" fmla="*/ 52284 w 139808"/>
                <a:gd name="connsiteY1" fmla="*/ 40231 h 142342"/>
                <a:gd name="connsiteX2" fmla="*/ 52131 w 139808"/>
                <a:gd name="connsiteY2" fmla="*/ 71018 h 142342"/>
                <a:gd name="connsiteX3" fmla="*/ 88599 w 139808"/>
                <a:gd name="connsiteY3" fmla="*/ 63571 h 142342"/>
                <a:gd name="connsiteX4" fmla="*/ 133053 w 139808"/>
                <a:gd name="connsiteY4" fmla="*/ 101114 h 142342"/>
                <a:gd name="connsiteX5" fmla="*/ 95202 w 139808"/>
                <a:gd name="connsiteY5" fmla="*/ 138965 h 142342"/>
                <a:gd name="connsiteX6" fmla="*/ 63801 w 139808"/>
                <a:gd name="connsiteY6" fmla="*/ 123456 h 142342"/>
                <a:gd name="connsiteX7" fmla="*/ 69636 w 139808"/>
                <a:gd name="connsiteY7" fmla="*/ 115087 h 142342"/>
                <a:gd name="connsiteX8" fmla="*/ 95432 w 139808"/>
                <a:gd name="connsiteY8" fmla="*/ 128293 h 142342"/>
                <a:gd name="connsiteX9" fmla="*/ 121536 w 139808"/>
                <a:gd name="connsiteY9" fmla="*/ 101037 h 142342"/>
                <a:gd name="connsiteX10" fmla="*/ 88522 w 139808"/>
                <a:gd name="connsiteY10" fmla="*/ 73321 h 142342"/>
                <a:gd name="connsiteX11" fmla="*/ 52284 w 139808"/>
                <a:gd name="connsiteY11" fmla="*/ 81076 h 142342"/>
                <a:gd name="connsiteX12" fmla="*/ 52591 w 139808"/>
                <a:gd name="connsiteY12" fmla="*/ 116699 h 142342"/>
                <a:gd name="connsiteX13" fmla="*/ 27255 w 139808"/>
                <a:gd name="connsiteY13" fmla="*/ 142343 h 142342"/>
                <a:gd name="connsiteX14" fmla="*/ 0 w 139808"/>
                <a:gd name="connsiteY14" fmla="*/ 117544 h 142342"/>
                <a:gd name="connsiteX15" fmla="*/ 20192 w 139808"/>
                <a:gd name="connsiteY15" fmla="*/ 86603 h 142342"/>
                <a:gd name="connsiteX16" fmla="*/ 41612 w 139808"/>
                <a:gd name="connsiteY16" fmla="*/ 75010 h 142342"/>
                <a:gd name="connsiteX17" fmla="*/ 41612 w 139808"/>
                <a:gd name="connsiteY17" fmla="*/ 40998 h 142342"/>
                <a:gd name="connsiteX18" fmla="*/ 2918 w 139808"/>
                <a:gd name="connsiteY18" fmla="*/ 42150 h 142342"/>
                <a:gd name="connsiteX19" fmla="*/ 2764 w 139808"/>
                <a:gd name="connsiteY19" fmla="*/ 31171 h 142342"/>
                <a:gd name="connsiteX20" fmla="*/ 41612 w 139808"/>
                <a:gd name="connsiteY20" fmla="*/ 30173 h 142342"/>
                <a:gd name="connsiteX21" fmla="*/ 41612 w 139808"/>
                <a:gd name="connsiteY21" fmla="*/ 0 h 142342"/>
                <a:gd name="connsiteX22" fmla="*/ 57889 w 139808"/>
                <a:gd name="connsiteY22" fmla="*/ 998 h 142342"/>
                <a:gd name="connsiteX23" fmla="*/ 53359 w 139808"/>
                <a:gd name="connsiteY23" fmla="*/ 4376 h 142342"/>
                <a:gd name="connsiteX24" fmla="*/ 52745 w 139808"/>
                <a:gd name="connsiteY24" fmla="*/ 29175 h 142342"/>
                <a:gd name="connsiteX25" fmla="*/ 81766 w 139808"/>
                <a:gd name="connsiteY25" fmla="*/ 22419 h 142342"/>
                <a:gd name="connsiteX26" fmla="*/ 83532 w 139808"/>
                <a:gd name="connsiteY26" fmla="*/ 33782 h 142342"/>
                <a:gd name="connsiteX27" fmla="*/ 41612 w 139808"/>
                <a:gd name="connsiteY27" fmla="*/ 116162 h 142342"/>
                <a:gd name="connsiteX28" fmla="*/ 41459 w 139808"/>
                <a:gd name="connsiteY28" fmla="*/ 85528 h 142342"/>
                <a:gd name="connsiteX29" fmla="*/ 25029 w 139808"/>
                <a:gd name="connsiteY29" fmla="*/ 95049 h 142342"/>
                <a:gd name="connsiteX30" fmla="*/ 10365 w 139808"/>
                <a:gd name="connsiteY30" fmla="*/ 117160 h 142342"/>
                <a:gd name="connsiteX31" fmla="*/ 26795 w 139808"/>
                <a:gd name="connsiteY31" fmla="*/ 132438 h 142342"/>
                <a:gd name="connsiteX32" fmla="*/ 41612 w 139808"/>
                <a:gd name="connsiteY32" fmla="*/ 116316 h 142342"/>
                <a:gd name="connsiteX33" fmla="*/ 41612 w 139808"/>
                <a:gd name="connsiteY33" fmla="*/ 116162 h 142342"/>
                <a:gd name="connsiteX34" fmla="*/ 132745 w 139808"/>
                <a:gd name="connsiteY34" fmla="*/ 52976 h 142342"/>
                <a:gd name="connsiteX35" fmla="*/ 95970 w 139808"/>
                <a:gd name="connsiteY35" fmla="*/ 29789 h 142342"/>
                <a:gd name="connsiteX36" fmla="*/ 101574 w 139808"/>
                <a:gd name="connsiteY36" fmla="*/ 20269 h 142342"/>
                <a:gd name="connsiteX37" fmla="*/ 139809 w 139808"/>
                <a:gd name="connsiteY37" fmla="*/ 43455 h 142342"/>
                <a:gd name="connsiteX38" fmla="*/ 132745 w 139808"/>
                <a:gd name="connsiteY38" fmla="*/ 52976 h 14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9808" h="142342">
                  <a:moveTo>
                    <a:pt x="83532" y="33782"/>
                  </a:moveTo>
                  <a:cubicBezTo>
                    <a:pt x="75010" y="36699"/>
                    <a:pt x="64338" y="38772"/>
                    <a:pt x="52284" y="40231"/>
                  </a:cubicBezTo>
                  <a:cubicBezTo>
                    <a:pt x="52284" y="50365"/>
                    <a:pt x="52131" y="61651"/>
                    <a:pt x="52131" y="71018"/>
                  </a:cubicBezTo>
                  <a:cubicBezTo>
                    <a:pt x="64722" y="66642"/>
                    <a:pt x="78235" y="63571"/>
                    <a:pt x="88599" y="63571"/>
                  </a:cubicBezTo>
                  <a:cubicBezTo>
                    <a:pt x="116008" y="63571"/>
                    <a:pt x="133053" y="78388"/>
                    <a:pt x="133053" y="101114"/>
                  </a:cubicBezTo>
                  <a:cubicBezTo>
                    <a:pt x="133053" y="122381"/>
                    <a:pt x="120001" y="138965"/>
                    <a:pt x="95202" y="138965"/>
                  </a:cubicBezTo>
                  <a:cubicBezTo>
                    <a:pt x="83302" y="138965"/>
                    <a:pt x="72476" y="134742"/>
                    <a:pt x="63801" y="123456"/>
                  </a:cubicBezTo>
                  <a:cubicBezTo>
                    <a:pt x="65720" y="121076"/>
                    <a:pt x="68023" y="117851"/>
                    <a:pt x="69636" y="115087"/>
                  </a:cubicBezTo>
                  <a:cubicBezTo>
                    <a:pt x="77543" y="125068"/>
                    <a:pt x="86066" y="128293"/>
                    <a:pt x="95432" y="128293"/>
                  </a:cubicBezTo>
                  <a:cubicBezTo>
                    <a:pt x="112553" y="128293"/>
                    <a:pt x="121536" y="116009"/>
                    <a:pt x="121536" y="101037"/>
                  </a:cubicBezTo>
                  <a:cubicBezTo>
                    <a:pt x="121536" y="85375"/>
                    <a:pt x="110097" y="73168"/>
                    <a:pt x="88522" y="73321"/>
                  </a:cubicBezTo>
                  <a:cubicBezTo>
                    <a:pt x="78235" y="73475"/>
                    <a:pt x="64799" y="76392"/>
                    <a:pt x="52284" y="81076"/>
                  </a:cubicBezTo>
                  <a:cubicBezTo>
                    <a:pt x="52284" y="92976"/>
                    <a:pt x="52591" y="112170"/>
                    <a:pt x="52591" y="116699"/>
                  </a:cubicBezTo>
                  <a:cubicBezTo>
                    <a:pt x="52591" y="131210"/>
                    <a:pt x="43071" y="142343"/>
                    <a:pt x="27255" y="142343"/>
                  </a:cubicBezTo>
                  <a:cubicBezTo>
                    <a:pt x="12438" y="142343"/>
                    <a:pt x="0" y="133129"/>
                    <a:pt x="0" y="117544"/>
                  </a:cubicBezTo>
                  <a:cubicBezTo>
                    <a:pt x="0" y="107256"/>
                    <a:pt x="7447" y="95586"/>
                    <a:pt x="20192" y="86603"/>
                  </a:cubicBezTo>
                  <a:cubicBezTo>
                    <a:pt x="26027" y="82611"/>
                    <a:pt x="33397" y="78388"/>
                    <a:pt x="41612" y="75010"/>
                  </a:cubicBezTo>
                  <a:lnTo>
                    <a:pt x="41612" y="40998"/>
                  </a:lnTo>
                  <a:cubicBezTo>
                    <a:pt x="28714" y="42150"/>
                    <a:pt x="15816" y="42304"/>
                    <a:pt x="2918" y="42150"/>
                  </a:cubicBezTo>
                  <a:lnTo>
                    <a:pt x="2764" y="31171"/>
                  </a:lnTo>
                  <a:cubicBezTo>
                    <a:pt x="16968" y="31325"/>
                    <a:pt x="29866" y="31171"/>
                    <a:pt x="41612" y="30173"/>
                  </a:cubicBezTo>
                  <a:lnTo>
                    <a:pt x="41612" y="0"/>
                  </a:lnTo>
                  <a:lnTo>
                    <a:pt x="57889" y="998"/>
                  </a:lnTo>
                  <a:cubicBezTo>
                    <a:pt x="57736" y="2918"/>
                    <a:pt x="56123" y="4069"/>
                    <a:pt x="53359" y="4376"/>
                  </a:cubicBezTo>
                  <a:cubicBezTo>
                    <a:pt x="53052" y="10672"/>
                    <a:pt x="52899" y="20192"/>
                    <a:pt x="52745" y="29175"/>
                  </a:cubicBezTo>
                  <a:cubicBezTo>
                    <a:pt x="63570" y="27870"/>
                    <a:pt x="73398" y="25643"/>
                    <a:pt x="81766" y="22419"/>
                  </a:cubicBezTo>
                  <a:lnTo>
                    <a:pt x="83532" y="33782"/>
                  </a:lnTo>
                  <a:close/>
                  <a:moveTo>
                    <a:pt x="41612" y="116162"/>
                  </a:moveTo>
                  <a:cubicBezTo>
                    <a:pt x="41612" y="111939"/>
                    <a:pt x="41459" y="98734"/>
                    <a:pt x="41459" y="85528"/>
                  </a:cubicBezTo>
                  <a:cubicBezTo>
                    <a:pt x="35470" y="88292"/>
                    <a:pt x="29866" y="91670"/>
                    <a:pt x="25029" y="95049"/>
                  </a:cubicBezTo>
                  <a:cubicBezTo>
                    <a:pt x="16660" y="101037"/>
                    <a:pt x="10365" y="110020"/>
                    <a:pt x="10365" y="117160"/>
                  </a:cubicBezTo>
                  <a:cubicBezTo>
                    <a:pt x="10365" y="125529"/>
                    <a:pt x="15816" y="132438"/>
                    <a:pt x="26795" y="132438"/>
                  </a:cubicBezTo>
                  <a:cubicBezTo>
                    <a:pt x="35010" y="132438"/>
                    <a:pt x="41612" y="126834"/>
                    <a:pt x="41612" y="116316"/>
                  </a:cubicBezTo>
                  <a:lnTo>
                    <a:pt x="41612" y="116162"/>
                  </a:lnTo>
                  <a:close/>
                  <a:moveTo>
                    <a:pt x="132745" y="52976"/>
                  </a:moveTo>
                  <a:cubicBezTo>
                    <a:pt x="124530" y="44760"/>
                    <a:pt x="109022" y="35394"/>
                    <a:pt x="95970" y="29789"/>
                  </a:cubicBezTo>
                  <a:lnTo>
                    <a:pt x="101574" y="20269"/>
                  </a:lnTo>
                  <a:cubicBezTo>
                    <a:pt x="115471" y="26258"/>
                    <a:pt x="130903" y="35394"/>
                    <a:pt x="139809" y="43455"/>
                  </a:cubicBezTo>
                  <a:lnTo>
                    <a:pt x="132745" y="5297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A7115609-240B-47CE-8BBD-5B682E20ECA0}"/>
                </a:ext>
              </a:extLst>
            </p:cNvPr>
            <p:cNvSpPr/>
            <p:nvPr/>
          </p:nvSpPr>
          <p:spPr>
            <a:xfrm>
              <a:off x="4434187" y="4592691"/>
              <a:ext cx="135278" cy="142419"/>
            </a:xfrm>
            <a:custGeom>
              <a:avLst/>
              <a:gdLst>
                <a:gd name="connsiteX0" fmla="*/ 23724 w 135278"/>
                <a:gd name="connsiteY0" fmla="*/ 8829 h 142419"/>
                <a:gd name="connsiteX1" fmla="*/ 19501 w 135278"/>
                <a:gd name="connsiteY1" fmla="*/ 11746 h 142419"/>
                <a:gd name="connsiteX2" fmla="*/ 11133 w 135278"/>
                <a:gd name="connsiteY2" fmla="*/ 78311 h 142419"/>
                <a:gd name="connsiteX3" fmla="*/ 12745 w 135278"/>
                <a:gd name="connsiteY3" fmla="*/ 105413 h 142419"/>
                <a:gd name="connsiteX4" fmla="*/ 29175 w 135278"/>
                <a:gd name="connsiteY4" fmla="*/ 73475 h 142419"/>
                <a:gd name="connsiteX5" fmla="*/ 36622 w 135278"/>
                <a:gd name="connsiteY5" fmla="*/ 81075 h 142419"/>
                <a:gd name="connsiteX6" fmla="*/ 17428 w 135278"/>
                <a:gd name="connsiteY6" fmla="*/ 121689 h 142419"/>
                <a:gd name="connsiteX7" fmla="*/ 18733 w 135278"/>
                <a:gd name="connsiteY7" fmla="*/ 128293 h 142419"/>
                <a:gd name="connsiteX8" fmla="*/ 7447 w 135278"/>
                <a:gd name="connsiteY8" fmla="*/ 130519 h 142419"/>
                <a:gd name="connsiteX9" fmla="*/ 0 w 135278"/>
                <a:gd name="connsiteY9" fmla="*/ 78618 h 142419"/>
                <a:gd name="connsiteX10" fmla="*/ 8061 w 135278"/>
                <a:gd name="connsiteY10" fmla="*/ 6219 h 142419"/>
                <a:gd name="connsiteX11" fmla="*/ 23724 w 135278"/>
                <a:gd name="connsiteY11" fmla="*/ 8829 h 142419"/>
                <a:gd name="connsiteX12" fmla="*/ 47601 w 135278"/>
                <a:gd name="connsiteY12" fmla="*/ 45451 h 142419"/>
                <a:gd name="connsiteX13" fmla="*/ 91133 w 135278"/>
                <a:gd name="connsiteY13" fmla="*/ 44300 h 142419"/>
                <a:gd name="connsiteX14" fmla="*/ 88523 w 135278"/>
                <a:gd name="connsiteY14" fmla="*/ 0 h 142419"/>
                <a:gd name="connsiteX15" fmla="*/ 105106 w 135278"/>
                <a:gd name="connsiteY15" fmla="*/ 614 h 142419"/>
                <a:gd name="connsiteX16" fmla="*/ 100730 w 135278"/>
                <a:gd name="connsiteY16" fmla="*/ 4299 h 142419"/>
                <a:gd name="connsiteX17" fmla="*/ 102496 w 135278"/>
                <a:gd name="connsiteY17" fmla="*/ 43609 h 142419"/>
                <a:gd name="connsiteX18" fmla="*/ 134128 w 135278"/>
                <a:gd name="connsiteY18" fmla="*/ 38618 h 142419"/>
                <a:gd name="connsiteX19" fmla="*/ 135279 w 135278"/>
                <a:gd name="connsiteY19" fmla="*/ 50058 h 142419"/>
                <a:gd name="connsiteX20" fmla="*/ 102880 w 135278"/>
                <a:gd name="connsiteY20" fmla="*/ 54434 h 142419"/>
                <a:gd name="connsiteX21" fmla="*/ 103033 w 135278"/>
                <a:gd name="connsiteY21" fmla="*/ 67486 h 142419"/>
                <a:gd name="connsiteX22" fmla="*/ 64184 w 135278"/>
                <a:gd name="connsiteY22" fmla="*/ 142419 h 142419"/>
                <a:gd name="connsiteX23" fmla="*/ 55509 w 135278"/>
                <a:gd name="connsiteY23" fmla="*/ 134358 h 142419"/>
                <a:gd name="connsiteX24" fmla="*/ 91593 w 135278"/>
                <a:gd name="connsiteY24" fmla="*/ 68407 h 142419"/>
                <a:gd name="connsiteX25" fmla="*/ 91440 w 135278"/>
                <a:gd name="connsiteY25" fmla="*/ 55048 h 142419"/>
                <a:gd name="connsiteX26" fmla="*/ 47755 w 135278"/>
                <a:gd name="connsiteY26" fmla="*/ 56200 h 142419"/>
                <a:gd name="connsiteX27" fmla="*/ 47601 w 135278"/>
                <a:gd name="connsiteY27" fmla="*/ 45451 h 1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278" h="142419">
                  <a:moveTo>
                    <a:pt x="23724" y="8829"/>
                  </a:moveTo>
                  <a:cubicBezTo>
                    <a:pt x="23417" y="10288"/>
                    <a:pt x="21958" y="11440"/>
                    <a:pt x="19501" y="11746"/>
                  </a:cubicBezTo>
                  <a:cubicBezTo>
                    <a:pt x="14818" y="32092"/>
                    <a:pt x="11133" y="60269"/>
                    <a:pt x="11133" y="78311"/>
                  </a:cubicBezTo>
                  <a:cubicBezTo>
                    <a:pt x="11133" y="89444"/>
                    <a:pt x="11593" y="98964"/>
                    <a:pt x="12745" y="105413"/>
                  </a:cubicBezTo>
                  <a:cubicBezTo>
                    <a:pt x="16276" y="98119"/>
                    <a:pt x="24185" y="82841"/>
                    <a:pt x="29175" y="73475"/>
                  </a:cubicBezTo>
                  <a:lnTo>
                    <a:pt x="36622" y="81075"/>
                  </a:lnTo>
                  <a:cubicBezTo>
                    <a:pt x="24875" y="102035"/>
                    <a:pt x="17428" y="115394"/>
                    <a:pt x="17428" y="121689"/>
                  </a:cubicBezTo>
                  <a:cubicBezTo>
                    <a:pt x="17428" y="123609"/>
                    <a:pt x="17889" y="125682"/>
                    <a:pt x="18733" y="128293"/>
                  </a:cubicBezTo>
                  <a:lnTo>
                    <a:pt x="7447" y="130519"/>
                  </a:lnTo>
                  <a:cubicBezTo>
                    <a:pt x="3224" y="118926"/>
                    <a:pt x="0" y="101190"/>
                    <a:pt x="0" y="78618"/>
                  </a:cubicBezTo>
                  <a:cubicBezTo>
                    <a:pt x="0" y="57966"/>
                    <a:pt x="3378" y="30250"/>
                    <a:pt x="8061" y="6219"/>
                  </a:cubicBezTo>
                  <a:lnTo>
                    <a:pt x="23724" y="8829"/>
                  </a:lnTo>
                  <a:close/>
                  <a:moveTo>
                    <a:pt x="47601" y="45451"/>
                  </a:moveTo>
                  <a:cubicBezTo>
                    <a:pt x="60499" y="45451"/>
                    <a:pt x="79540" y="45144"/>
                    <a:pt x="91133" y="44300"/>
                  </a:cubicBezTo>
                  <a:cubicBezTo>
                    <a:pt x="90135" y="25566"/>
                    <a:pt x="89060" y="3378"/>
                    <a:pt x="88523" y="0"/>
                  </a:cubicBezTo>
                  <a:lnTo>
                    <a:pt x="105106" y="614"/>
                  </a:lnTo>
                  <a:cubicBezTo>
                    <a:pt x="104952" y="2380"/>
                    <a:pt x="103340" y="3839"/>
                    <a:pt x="100730" y="4299"/>
                  </a:cubicBezTo>
                  <a:cubicBezTo>
                    <a:pt x="101037" y="13129"/>
                    <a:pt x="101882" y="29635"/>
                    <a:pt x="102496" y="43609"/>
                  </a:cubicBezTo>
                  <a:cubicBezTo>
                    <a:pt x="113475" y="42610"/>
                    <a:pt x="125221" y="40998"/>
                    <a:pt x="134128" y="38618"/>
                  </a:cubicBezTo>
                  <a:lnTo>
                    <a:pt x="135279" y="50058"/>
                  </a:lnTo>
                  <a:cubicBezTo>
                    <a:pt x="126219" y="51977"/>
                    <a:pt x="114780" y="53589"/>
                    <a:pt x="102880" y="54434"/>
                  </a:cubicBezTo>
                  <a:cubicBezTo>
                    <a:pt x="102880" y="55432"/>
                    <a:pt x="103033" y="57966"/>
                    <a:pt x="103033" y="67486"/>
                  </a:cubicBezTo>
                  <a:cubicBezTo>
                    <a:pt x="103033" y="102342"/>
                    <a:pt x="95279" y="126987"/>
                    <a:pt x="64184" y="142419"/>
                  </a:cubicBezTo>
                  <a:cubicBezTo>
                    <a:pt x="62879" y="140653"/>
                    <a:pt x="58196" y="136277"/>
                    <a:pt x="55509" y="134358"/>
                  </a:cubicBezTo>
                  <a:cubicBezTo>
                    <a:pt x="85298" y="119847"/>
                    <a:pt x="91593" y="98734"/>
                    <a:pt x="91593" y="68407"/>
                  </a:cubicBezTo>
                  <a:lnTo>
                    <a:pt x="91440" y="55048"/>
                  </a:lnTo>
                  <a:cubicBezTo>
                    <a:pt x="80615" y="55662"/>
                    <a:pt x="62112" y="56200"/>
                    <a:pt x="47755" y="56200"/>
                  </a:cubicBezTo>
                  <a:lnTo>
                    <a:pt x="47601" y="4545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5ECDDC9D-ABE1-4D88-BAB9-8B0C3016EF82}"/>
                </a:ext>
              </a:extLst>
            </p:cNvPr>
            <p:cNvSpPr/>
            <p:nvPr/>
          </p:nvSpPr>
          <p:spPr>
            <a:xfrm>
              <a:off x="4582134" y="4596990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6 h 136891"/>
                <a:gd name="connsiteX9" fmla="*/ 23723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3052 w 127294"/>
                <a:gd name="connsiteY16" fmla="*/ 1152 h 136891"/>
                <a:gd name="connsiteX17" fmla="*/ 95432 w 127294"/>
                <a:gd name="connsiteY17" fmla="*/ 0 h 136891"/>
                <a:gd name="connsiteX18" fmla="*/ 103954 w 127294"/>
                <a:gd name="connsiteY18" fmla="*/ 10441 h 136891"/>
                <a:gd name="connsiteX19" fmla="*/ 100116 w 127294"/>
                <a:gd name="connsiteY19" fmla="*/ 11900 h 136891"/>
                <a:gd name="connsiteX20" fmla="*/ 45451 w 127294"/>
                <a:gd name="connsiteY20" fmla="*/ 62035 h 136891"/>
                <a:gd name="connsiteX21" fmla="*/ 45451 w 127294"/>
                <a:gd name="connsiteY21" fmla="*/ 62265 h 136891"/>
                <a:gd name="connsiteX22" fmla="*/ 67793 w 127294"/>
                <a:gd name="connsiteY22" fmla="*/ 126680 h 136891"/>
                <a:gd name="connsiteX23" fmla="*/ 82457 w 127294"/>
                <a:gd name="connsiteY23" fmla="*/ 125068 h 136891"/>
                <a:gd name="connsiteX24" fmla="*/ 59578 w 127294"/>
                <a:gd name="connsiteY24" fmla="*/ 102189 h 136891"/>
                <a:gd name="connsiteX25" fmla="*/ 43762 w 127294"/>
                <a:gd name="connsiteY25" fmla="*/ 114089 h 136891"/>
                <a:gd name="connsiteX26" fmla="*/ 67793 w 127294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3" y="52899"/>
                    <a:pt x="85528" y="52899"/>
                  </a:cubicBezTo>
                  <a:cubicBezTo>
                    <a:pt x="111171" y="52899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2" y="63186"/>
                    <a:pt x="82227" y="63186"/>
                  </a:cubicBezTo>
                  <a:cubicBezTo>
                    <a:pt x="58043" y="63186"/>
                    <a:pt x="34319" y="74012"/>
                    <a:pt x="23723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3052" y="1152"/>
                  </a:cubicBezTo>
                  <a:lnTo>
                    <a:pt x="95432" y="0"/>
                  </a:lnTo>
                  <a:lnTo>
                    <a:pt x="103954" y="10441"/>
                  </a:lnTo>
                  <a:cubicBezTo>
                    <a:pt x="103110" y="11056"/>
                    <a:pt x="101728" y="11746"/>
                    <a:pt x="100116" y="11900"/>
                  </a:cubicBezTo>
                  <a:cubicBezTo>
                    <a:pt x="88676" y="21267"/>
                    <a:pt x="58043" y="49981"/>
                    <a:pt x="45451" y="62035"/>
                  </a:cubicBezTo>
                  <a:lnTo>
                    <a:pt x="45451" y="62265"/>
                  </a:lnTo>
                  <a:close/>
                  <a:moveTo>
                    <a:pt x="67793" y="126680"/>
                  </a:moveTo>
                  <a:cubicBezTo>
                    <a:pt x="72630" y="126680"/>
                    <a:pt x="78311" y="126066"/>
                    <a:pt x="82457" y="125068"/>
                  </a:cubicBezTo>
                  <a:cubicBezTo>
                    <a:pt x="80691" y="112630"/>
                    <a:pt x="71478" y="102189"/>
                    <a:pt x="59578" y="102189"/>
                  </a:cubicBezTo>
                  <a:cubicBezTo>
                    <a:pt x="51209" y="102189"/>
                    <a:pt x="43762" y="106719"/>
                    <a:pt x="43762" y="114089"/>
                  </a:cubicBezTo>
                  <a:cubicBezTo>
                    <a:pt x="43762" y="123993"/>
                    <a:pt x="57198" y="126680"/>
                    <a:pt x="67793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054DDDD8-5384-480A-A064-FC1ECB4A5E56}"/>
                </a:ext>
              </a:extLst>
            </p:cNvPr>
            <p:cNvSpPr/>
            <p:nvPr/>
          </p:nvSpPr>
          <p:spPr>
            <a:xfrm>
              <a:off x="4747970" y="4586702"/>
              <a:ext cx="53666" cy="118311"/>
            </a:xfrm>
            <a:custGeom>
              <a:avLst/>
              <a:gdLst>
                <a:gd name="connsiteX0" fmla="*/ 0 w 53666"/>
                <a:gd name="connsiteY0" fmla="*/ 118312 h 118311"/>
                <a:gd name="connsiteX1" fmla="*/ 0 w 53666"/>
                <a:gd name="connsiteY1" fmla="*/ 0 h 118311"/>
                <a:gd name="connsiteX2" fmla="*/ 53666 w 53666"/>
                <a:gd name="connsiteY2" fmla="*/ 0 h 118311"/>
                <a:gd name="connsiteX3" fmla="*/ 53666 w 53666"/>
                <a:gd name="connsiteY3" fmla="*/ 8369 h 118311"/>
                <a:gd name="connsiteX4" fmla="*/ 8369 w 53666"/>
                <a:gd name="connsiteY4" fmla="*/ 8369 h 118311"/>
                <a:gd name="connsiteX5" fmla="*/ 8369 w 53666"/>
                <a:gd name="connsiteY5" fmla="*/ 118312 h 118311"/>
                <a:gd name="connsiteX6" fmla="*/ 0 w 53666"/>
                <a:gd name="connsiteY6" fmla="*/ 118312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0" y="118312"/>
                  </a:moveTo>
                  <a:lnTo>
                    <a:pt x="0" y="0"/>
                  </a:lnTo>
                  <a:lnTo>
                    <a:pt x="53666" y="0"/>
                  </a:lnTo>
                  <a:lnTo>
                    <a:pt x="53666" y="8369"/>
                  </a:lnTo>
                  <a:lnTo>
                    <a:pt x="8369" y="8369"/>
                  </a:lnTo>
                  <a:lnTo>
                    <a:pt x="8369" y="118312"/>
                  </a:lnTo>
                  <a:lnTo>
                    <a:pt x="0" y="1183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56F05004-304F-453A-B603-F4D43E37D30E}"/>
                </a:ext>
              </a:extLst>
            </p:cNvPr>
            <p:cNvSpPr/>
            <p:nvPr/>
          </p:nvSpPr>
          <p:spPr>
            <a:xfrm>
              <a:off x="4806933" y="4595761"/>
              <a:ext cx="153398" cy="142419"/>
            </a:xfrm>
            <a:custGeom>
              <a:avLst/>
              <a:gdLst>
                <a:gd name="connsiteX0" fmla="*/ 59732 w 153398"/>
                <a:gd name="connsiteY0" fmla="*/ 89598 h 142419"/>
                <a:gd name="connsiteX1" fmla="*/ 61037 w 153398"/>
                <a:gd name="connsiteY1" fmla="*/ 98964 h 142419"/>
                <a:gd name="connsiteX2" fmla="*/ 6910 w 153398"/>
                <a:gd name="connsiteY2" fmla="*/ 115087 h 142419"/>
                <a:gd name="connsiteX3" fmla="*/ 4991 w 153398"/>
                <a:gd name="connsiteY3" fmla="*/ 117697 h 142419"/>
                <a:gd name="connsiteX4" fmla="*/ 0 w 153398"/>
                <a:gd name="connsiteY4" fmla="*/ 105797 h 142419"/>
                <a:gd name="connsiteX5" fmla="*/ 26104 w 153398"/>
                <a:gd name="connsiteY5" fmla="*/ 99041 h 142419"/>
                <a:gd name="connsiteX6" fmla="*/ 26104 w 153398"/>
                <a:gd name="connsiteY6" fmla="*/ 57429 h 142419"/>
                <a:gd name="connsiteX7" fmla="*/ 4837 w 153398"/>
                <a:gd name="connsiteY7" fmla="*/ 57429 h 142419"/>
                <a:gd name="connsiteX8" fmla="*/ 4837 w 153398"/>
                <a:gd name="connsiteY8" fmla="*/ 47448 h 142419"/>
                <a:gd name="connsiteX9" fmla="*/ 26104 w 153398"/>
                <a:gd name="connsiteY9" fmla="*/ 47448 h 142419"/>
                <a:gd name="connsiteX10" fmla="*/ 26104 w 153398"/>
                <a:gd name="connsiteY10" fmla="*/ 11363 h 142419"/>
                <a:gd name="connsiteX11" fmla="*/ 2764 w 153398"/>
                <a:gd name="connsiteY11" fmla="*/ 11363 h 142419"/>
                <a:gd name="connsiteX12" fmla="*/ 2764 w 153398"/>
                <a:gd name="connsiteY12" fmla="*/ 1229 h 142419"/>
                <a:gd name="connsiteX13" fmla="*/ 58734 w 153398"/>
                <a:gd name="connsiteY13" fmla="*/ 1229 h 142419"/>
                <a:gd name="connsiteX14" fmla="*/ 58734 w 153398"/>
                <a:gd name="connsiteY14" fmla="*/ 11363 h 142419"/>
                <a:gd name="connsiteX15" fmla="*/ 36622 w 153398"/>
                <a:gd name="connsiteY15" fmla="*/ 11363 h 142419"/>
                <a:gd name="connsiteX16" fmla="*/ 36622 w 153398"/>
                <a:gd name="connsiteY16" fmla="*/ 47448 h 142419"/>
                <a:gd name="connsiteX17" fmla="*/ 57429 w 153398"/>
                <a:gd name="connsiteY17" fmla="*/ 47448 h 142419"/>
                <a:gd name="connsiteX18" fmla="*/ 57429 w 153398"/>
                <a:gd name="connsiteY18" fmla="*/ 57429 h 142419"/>
                <a:gd name="connsiteX19" fmla="*/ 36622 w 153398"/>
                <a:gd name="connsiteY19" fmla="*/ 57429 h 142419"/>
                <a:gd name="connsiteX20" fmla="*/ 36622 w 153398"/>
                <a:gd name="connsiteY20" fmla="*/ 96123 h 142419"/>
                <a:gd name="connsiteX21" fmla="*/ 59732 w 153398"/>
                <a:gd name="connsiteY21" fmla="*/ 89598 h 142419"/>
                <a:gd name="connsiteX22" fmla="*/ 93590 w 153398"/>
                <a:gd name="connsiteY22" fmla="*/ 95049 h 142419"/>
                <a:gd name="connsiteX23" fmla="*/ 90365 w 153398"/>
                <a:gd name="connsiteY23" fmla="*/ 97122 h 142419"/>
                <a:gd name="connsiteX24" fmla="*/ 46834 w 153398"/>
                <a:gd name="connsiteY24" fmla="*/ 142420 h 142419"/>
                <a:gd name="connsiteX25" fmla="*/ 40538 w 153398"/>
                <a:gd name="connsiteY25" fmla="*/ 133360 h 142419"/>
                <a:gd name="connsiteX26" fmla="*/ 80001 w 153398"/>
                <a:gd name="connsiteY26" fmla="*/ 93513 h 142419"/>
                <a:gd name="connsiteX27" fmla="*/ 93590 w 153398"/>
                <a:gd name="connsiteY27" fmla="*/ 95049 h 142419"/>
                <a:gd name="connsiteX28" fmla="*/ 120154 w 153398"/>
                <a:gd name="connsiteY28" fmla="*/ 127141 h 142419"/>
                <a:gd name="connsiteX29" fmla="*/ 125145 w 153398"/>
                <a:gd name="connsiteY29" fmla="*/ 131824 h 142419"/>
                <a:gd name="connsiteX30" fmla="*/ 139041 w 153398"/>
                <a:gd name="connsiteY30" fmla="*/ 131824 h 142419"/>
                <a:gd name="connsiteX31" fmla="*/ 144032 w 153398"/>
                <a:gd name="connsiteY31" fmla="*/ 112323 h 142419"/>
                <a:gd name="connsiteX32" fmla="*/ 153398 w 153398"/>
                <a:gd name="connsiteY32" fmla="*/ 116546 h 142419"/>
                <a:gd name="connsiteX33" fmla="*/ 140193 w 153398"/>
                <a:gd name="connsiteY33" fmla="*/ 141191 h 142419"/>
                <a:gd name="connsiteX34" fmla="*/ 123609 w 153398"/>
                <a:gd name="connsiteY34" fmla="*/ 141191 h 142419"/>
                <a:gd name="connsiteX35" fmla="*/ 109713 w 153398"/>
                <a:gd name="connsiteY35" fmla="*/ 127141 h 142419"/>
                <a:gd name="connsiteX36" fmla="*/ 109713 w 153398"/>
                <a:gd name="connsiteY36" fmla="*/ 89751 h 142419"/>
                <a:gd name="connsiteX37" fmla="*/ 66488 w 153398"/>
                <a:gd name="connsiteY37" fmla="*/ 89751 h 142419"/>
                <a:gd name="connsiteX38" fmla="*/ 66488 w 153398"/>
                <a:gd name="connsiteY38" fmla="*/ 0 h 142419"/>
                <a:gd name="connsiteX39" fmla="*/ 142726 w 153398"/>
                <a:gd name="connsiteY39" fmla="*/ 0 h 142419"/>
                <a:gd name="connsiteX40" fmla="*/ 142726 w 153398"/>
                <a:gd name="connsiteY40" fmla="*/ 89751 h 142419"/>
                <a:gd name="connsiteX41" fmla="*/ 120154 w 153398"/>
                <a:gd name="connsiteY41" fmla="*/ 89751 h 142419"/>
                <a:gd name="connsiteX42" fmla="*/ 120154 w 153398"/>
                <a:gd name="connsiteY42" fmla="*/ 127141 h 142419"/>
                <a:gd name="connsiteX43" fmla="*/ 76776 w 153398"/>
                <a:gd name="connsiteY43" fmla="*/ 9290 h 142419"/>
                <a:gd name="connsiteX44" fmla="*/ 76776 w 153398"/>
                <a:gd name="connsiteY44" fmla="*/ 26872 h 142419"/>
                <a:gd name="connsiteX45" fmla="*/ 132055 w 153398"/>
                <a:gd name="connsiteY45" fmla="*/ 26872 h 142419"/>
                <a:gd name="connsiteX46" fmla="*/ 132055 w 153398"/>
                <a:gd name="connsiteY46" fmla="*/ 9290 h 142419"/>
                <a:gd name="connsiteX47" fmla="*/ 76776 w 153398"/>
                <a:gd name="connsiteY47" fmla="*/ 9290 h 142419"/>
                <a:gd name="connsiteX48" fmla="*/ 76776 w 153398"/>
                <a:gd name="connsiteY48" fmla="*/ 35701 h 142419"/>
                <a:gd name="connsiteX49" fmla="*/ 76776 w 153398"/>
                <a:gd name="connsiteY49" fmla="*/ 53436 h 142419"/>
                <a:gd name="connsiteX50" fmla="*/ 132055 w 153398"/>
                <a:gd name="connsiteY50" fmla="*/ 53436 h 142419"/>
                <a:gd name="connsiteX51" fmla="*/ 132055 w 153398"/>
                <a:gd name="connsiteY51" fmla="*/ 35701 h 142419"/>
                <a:gd name="connsiteX52" fmla="*/ 76776 w 153398"/>
                <a:gd name="connsiteY52" fmla="*/ 35701 h 142419"/>
                <a:gd name="connsiteX53" fmla="*/ 76776 w 153398"/>
                <a:gd name="connsiteY53" fmla="*/ 62496 h 142419"/>
                <a:gd name="connsiteX54" fmla="*/ 76776 w 153398"/>
                <a:gd name="connsiteY54" fmla="*/ 80385 h 142419"/>
                <a:gd name="connsiteX55" fmla="*/ 132055 w 153398"/>
                <a:gd name="connsiteY55" fmla="*/ 80385 h 142419"/>
                <a:gd name="connsiteX56" fmla="*/ 132055 w 153398"/>
                <a:gd name="connsiteY56" fmla="*/ 62496 h 142419"/>
                <a:gd name="connsiteX57" fmla="*/ 76776 w 153398"/>
                <a:gd name="connsiteY57" fmla="*/ 62496 h 1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3398" h="142419">
                  <a:moveTo>
                    <a:pt x="59732" y="89598"/>
                  </a:moveTo>
                  <a:lnTo>
                    <a:pt x="61037" y="98964"/>
                  </a:lnTo>
                  <a:cubicBezTo>
                    <a:pt x="41229" y="105106"/>
                    <a:pt x="20115" y="111402"/>
                    <a:pt x="6910" y="115087"/>
                  </a:cubicBezTo>
                  <a:cubicBezTo>
                    <a:pt x="6756" y="116392"/>
                    <a:pt x="5912" y="117314"/>
                    <a:pt x="4991" y="117697"/>
                  </a:cubicBezTo>
                  <a:lnTo>
                    <a:pt x="0" y="105797"/>
                  </a:lnTo>
                  <a:cubicBezTo>
                    <a:pt x="7064" y="104032"/>
                    <a:pt x="16123" y="101728"/>
                    <a:pt x="26104" y="99041"/>
                  </a:cubicBezTo>
                  <a:lnTo>
                    <a:pt x="26104" y="57429"/>
                  </a:lnTo>
                  <a:lnTo>
                    <a:pt x="4837" y="57429"/>
                  </a:lnTo>
                  <a:lnTo>
                    <a:pt x="4837" y="47448"/>
                  </a:lnTo>
                  <a:lnTo>
                    <a:pt x="26104" y="47448"/>
                  </a:lnTo>
                  <a:lnTo>
                    <a:pt x="26104" y="11363"/>
                  </a:lnTo>
                  <a:lnTo>
                    <a:pt x="2764" y="11363"/>
                  </a:lnTo>
                  <a:lnTo>
                    <a:pt x="2764" y="1229"/>
                  </a:lnTo>
                  <a:lnTo>
                    <a:pt x="58734" y="1229"/>
                  </a:lnTo>
                  <a:lnTo>
                    <a:pt x="58734" y="11363"/>
                  </a:lnTo>
                  <a:lnTo>
                    <a:pt x="36622" y="11363"/>
                  </a:lnTo>
                  <a:lnTo>
                    <a:pt x="36622" y="47448"/>
                  </a:lnTo>
                  <a:lnTo>
                    <a:pt x="57429" y="47448"/>
                  </a:lnTo>
                  <a:lnTo>
                    <a:pt x="57429" y="57429"/>
                  </a:lnTo>
                  <a:lnTo>
                    <a:pt x="36622" y="57429"/>
                  </a:lnTo>
                  <a:lnTo>
                    <a:pt x="36622" y="96123"/>
                  </a:lnTo>
                  <a:lnTo>
                    <a:pt x="59732" y="89598"/>
                  </a:lnTo>
                  <a:close/>
                  <a:moveTo>
                    <a:pt x="93590" y="95049"/>
                  </a:moveTo>
                  <a:cubicBezTo>
                    <a:pt x="93283" y="96047"/>
                    <a:pt x="92285" y="96968"/>
                    <a:pt x="90365" y="97122"/>
                  </a:cubicBezTo>
                  <a:cubicBezTo>
                    <a:pt x="86373" y="117928"/>
                    <a:pt x="77928" y="133744"/>
                    <a:pt x="46834" y="142420"/>
                  </a:cubicBezTo>
                  <a:cubicBezTo>
                    <a:pt x="45682" y="139809"/>
                    <a:pt x="42611" y="135356"/>
                    <a:pt x="40538" y="133360"/>
                  </a:cubicBezTo>
                  <a:cubicBezTo>
                    <a:pt x="69098" y="126604"/>
                    <a:pt x="77160" y="113398"/>
                    <a:pt x="80001" y="93513"/>
                  </a:cubicBezTo>
                  <a:lnTo>
                    <a:pt x="93590" y="95049"/>
                  </a:lnTo>
                  <a:close/>
                  <a:moveTo>
                    <a:pt x="120154" y="127141"/>
                  </a:moveTo>
                  <a:cubicBezTo>
                    <a:pt x="120154" y="130980"/>
                    <a:pt x="120769" y="131824"/>
                    <a:pt x="125145" y="131824"/>
                  </a:cubicBezTo>
                  <a:lnTo>
                    <a:pt x="139041" y="131824"/>
                  </a:lnTo>
                  <a:cubicBezTo>
                    <a:pt x="142880" y="131824"/>
                    <a:pt x="143725" y="129214"/>
                    <a:pt x="144032" y="112323"/>
                  </a:cubicBezTo>
                  <a:cubicBezTo>
                    <a:pt x="146258" y="114089"/>
                    <a:pt x="150481" y="115855"/>
                    <a:pt x="153398" y="116546"/>
                  </a:cubicBezTo>
                  <a:cubicBezTo>
                    <a:pt x="152400" y="136354"/>
                    <a:pt x="149713" y="141191"/>
                    <a:pt x="140193" y="141191"/>
                  </a:cubicBezTo>
                  <a:lnTo>
                    <a:pt x="123609" y="141191"/>
                  </a:lnTo>
                  <a:cubicBezTo>
                    <a:pt x="112477" y="141191"/>
                    <a:pt x="109713" y="138120"/>
                    <a:pt x="109713" y="127141"/>
                  </a:cubicBezTo>
                  <a:lnTo>
                    <a:pt x="109713" y="89751"/>
                  </a:lnTo>
                  <a:lnTo>
                    <a:pt x="66488" y="89751"/>
                  </a:lnTo>
                  <a:lnTo>
                    <a:pt x="66488" y="0"/>
                  </a:lnTo>
                  <a:lnTo>
                    <a:pt x="142726" y="0"/>
                  </a:lnTo>
                  <a:lnTo>
                    <a:pt x="142726" y="89751"/>
                  </a:lnTo>
                  <a:lnTo>
                    <a:pt x="120154" y="89751"/>
                  </a:lnTo>
                  <a:lnTo>
                    <a:pt x="120154" y="127141"/>
                  </a:lnTo>
                  <a:close/>
                  <a:moveTo>
                    <a:pt x="76776" y="9290"/>
                  </a:moveTo>
                  <a:lnTo>
                    <a:pt x="76776" y="26872"/>
                  </a:lnTo>
                  <a:lnTo>
                    <a:pt x="132055" y="26872"/>
                  </a:lnTo>
                  <a:lnTo>
                    <a:pt x="132055" y="9290"/>
                  </a:lnTo>
                  <a:lnTo>
                    <a:pt x="76776" y="9290"/>
                  </a:lnTo>
                  <a:close/>
                  <a:moveTo>
                    <a:pt x="76776" y="35701"/>
                  </a:moveTo>
                  <a:lnTo>
                    <a:pt x="76776" y="53436"/>
                  </a:lnTo>
                  <a:lnTo>
                    <a:pt x="132055" y="53436"/>
                  </a:lnTo>
                  <a:lnTo>
                    <a:pt x="132055" y="35701"/>
                  </a:lnTo>
                  <a:lnTo>
                    <a:pt x="76776" y="35701"/>
                  </a:lnTo>
                  <a:close/>
                  <a:moveTo>
                    <a:pt x="76776" y="62496"/>
                  </a:moveTo>
                  <a:lnTo>
                    <a:pt x="76776" y="80385"/>
                  </a:lnTo>
                  <a:lnTo>
                    <a:pt x="132055" y="80385"/>
                  </a:lnTo>
                  <a:lnTo>
                    <a:pt x="132055" y="62496"/>
                  </a:lnTo>
                  <a:lnTo>
                    <a:pt x="76776" y="6249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C1A59CAE-B4EA-4A5C-892E-8AB43A948D24}"/>
                </a:ext>
              </a:extLst>
            </p:cNvPr>
            <p:cNvSpPr/>
            <p:nvPr/>
          </p:nvSpPr>
          <p:spPr>
            <a:xfrm>
              <a:off x="4968547" y="4588545"/>
              <a:ext cx="150557" cy="150787"/>
            </a:xfrm>
            <a:custGeom>
              <a:avLst/>
              <a:gdLst>
                <a:gd name="connsiteX0" fmla="*/ 32706 w 150557"/>
                <a:gd name="connsiteY0" fmla="*/ 94511 h 150787"/>
                <a:gd name="connsiteX1" fmla="*/ 50441 w 150557"/>
                <a:gd name="connsiteY1" fmla="*/ 86449 h 150787"/>
                <a:gd name="connsiteX2" fmla="*/ 52668 w 150557"/>
                <a:gd name="connsiteY2" fmla="*/ 95970 h 150787"/>
                <a:gd name="connsiteX3" fmla="*/ 7063 w 150557"/>
                <a:gd name="connsiteY3" fmla="*/ 117697 h 150787"/>
                <a:gd name="connsiteX4" fmla="*/ 5298 w 150557"/>
                <a:gd name="connsiteY4" fmla="*/ 120461 h 150787"/>
                <a:gd name="connsiteX5" fmla="*/ 0 w 150557"/>
                <a:gd name="connsiteY5" fmla="*/ 108407 h 150787"/>
                <a:gd name="connsiteX6" fmla="*/ 22418 w 150557"/>
                <a:gd name="connsiteY6" fmla="*/ 99041 h 150787"/>
                <a:gd name="connsiteX7" fmla="*/ 22418 w 150557"/>
                <a:gd name="connsiteY7" fmla="*/ 45681 h 150787"/>
                <a:gd name="connsiteX8" fmla="*/ 2764 w 150557"/>
                <a:gd name="connsiteY8" fmla="*/ 45681 h 150787"/>
                <a:gd name="connsiteX9" fmla="*/ 2764 w 150557"/>
                <a:gd name="connsiteY9" fmla="*/ 35163 h 150787"/>
                <a:gd name="connsiteX10" fmla="*/ 22418 w 150557"/>
                <a:gd name="connsiteY10" fmla="*/ 35163 h 150787"/>
                <a:gd name="connsiteX11" fmla="*/ 22418 w 150557"/>
                <a:gd name="connsiteY11" fmla="*/ 0 h 150787"/>
                <a:gd name="connsiteX12" fmla="*/ 35777 w 150557"/>
                <a:gd name="connsiteY12" fmla="*/ 998 h 150787"/>
                <a:gd name="connsiteX13" fmla="*/ 32706 w 150557"/>
                <a:gd name="connsiteY13" fmla="*/ 3071 h 150787"/>
                <a:gd name="connsiteX14" fmla="*/ 32706 w 150557"/>
                <a:gd name="connsiteY14" fmla="*/ 35163 h 150787"/>
                <a:gd name="connsiteX15" fmla="*/ 50902 w 150557"/>
                <a:gd name="connsiteY15" fmla="*/ 35163 h 150787"/>
                <a:gd name="connsiteX16" fmla="*/ 50902 w 150557"/>
                <a:gd name="connsiteY16" fmla="*/ 45681 h 150787"/>
                <a:gd name="connsiteX17" fmla="*/ 32706 w 150557"/>
                <a:gd name="connsiteY17" fmla="*/ 45681 h 150787"/>
                <a:gd name="connsiteX18" fmla="*/ 32706 w 150557"/>
                <a:gd name="connsiteY18" fmla="*/ 94511 h 150787"/>
                <a:gd name="connsiteX19" fmla="*/ 150557 w 150557"/>
                <a:gd name="connsiteY19" fmla="*/ 76776 h 150787"/>
                <a:gd name="connsiteX20" fmla="*/ 82534 w 150557"/>
                <a:gd name="connsiteY20" fmla="*/ 76776 h 150787"/>
                <a:gd name="connsiteX21" fmla="*/ 75087 w 150557"/>
                <a:gd name="connsiteY21" fmla="*/ 89060 h 150787"/>
                <a:gd name="connsiteX22" fmla="*/ 138733 w 150557"/>
                <a:gd name="connsiteY22" fmla="*/ 89060 h 150787"/>
                <a:gd name="connsiteX23" fmla="*/ 140960 w 150557"/>
                <a:gd name="connsiteY23" fmla="*/ 88906 h 150787"/>
                <a:gd name="connsiteX24" fmla="*/ 146949 w 150557"/>
                <a:gd name="connsiteY24" fmla="*/ 89904 h 150787"/>
                <a:gd name="connsiteX25" fmla="*/ 146335 w 150557"/>
                <a:gd name="connsiteY25" fmla="*/ 93129 h 150787"/>
                <a:gd name="connsiteX26" fmla="*/ 136661 w 150557"/>
                <a:gd name="connsiteY26" fmla="*/ 145490 h 150787"/>
                <a:gd name="connsiteX27" fmla="*/ 120384 w 150557"/>
                <a:gd name="connsiteY27" fmla="*/ 149559 h 150787"/>
                <a:gd name="connsiteX28" fmla="*/ 111171 w 150557"/>
                <a:gd name="connsiteY28" fmla="*/ 149252 h 150787"/>
                <a:gd name="connsiteX29" fmla="*/ 108714 w 150557"/>
                <a:gd name="connsiteY29" fmla="*/ 140192 h 150787"/>
                <a:gd name="connsiteX30" fmla="*/ 123071 w 150557"/>
                <a:gd name="connsiteY30" fmla="*/ 140807 h 150787"/>
                <a:gd name="connsiteX31" fmla="*/ 128062 w 150557"/>
                <a:gd name="connsiteY31" fmla="*/ 139194 h 150787"/>
                <a:gd name="connsiteX32" fmla="*/ 135663 w 150557"/>
                <a:gd name="connsiteY32" fmla="*/ 98273 h 150787"/>
                <a:gd name="connsiteX33" fmla="*/ 121152 w 150557"/>
                <a:gd name="connsiteY33" fmla="*/ 98273 h 150787"/>
                <a:gd name="connsiteX34" fmla="*/ 89367 w 150557"/>
                <a:gd name="connsiteY34" fmla="*/ 150787 h 150787"/>
                <a:gd name="connsiteX35" fmla="*/ 81152 w 150557"/>
                <a:gd name="connsiteY35" fmla="*/ 144492 h 150787"/>
                <a:gd name="connsiteX36" fmla="*/ 112093 w 150557"/>
                <a:gd name="connsiteY36" fmla="*/ 98196 h 150787"/>
                <a:gd name="connsiteX37" fmla="*/ 94972 w 150557"/>
                <a:gd name="connsiteY37" fmla="*/ 98196 h 150787"/>
                <a:gd name="connsiteX38" fmla="*/ 55662 w 150557"/>
                <a:gd name="connsiteY38" fmla="*/ 143801 h 150787"/>
                <a:gd name="connsiteX39" fmla="*/ 48215 w 150557"/>
                <a:gd name="connsiteY39" fmla="*/ 136891 h 150787"/>
                <a:gd name="connsiteX40" fmla="*/ 85144 w 150557"/>
                <a:gd name="connsiteY40" fmla="*/ 98196 h 150787"/>
                <a:gd name="connsiteX41" fmla="*/ 67716 w 150557"/>
                <a:gd name="connsiteY41" fmla="*/ 98196 h 150787"/>
                <a:gd name="connsiteX42" fmla="*/ 44991 w 150557"/>
                <a:gd name="connsiteY42" fmla="*/ 118158 h 150787"/>
                <a:gd name="connsiteX43" fmla="*/ 38081 w 150557"/>
                <a:gd name="connsiteY43" fmla="*/ 111709 h 150787"/>
                <a:gd name="connsiteX44" fmla="*/ 71248 w 150557"/>
                <a:gd name="connsiteY44" fmla="*/ 76699 h 150787"/>
                <a:gd name="connsiteX45" fmla="*/ 47217 w 150557"/>
                <a:gd name="connsiteY45" fmla="*/ 76699 h 150787"/>
                <a:gd name="connsiteX46" fmla="*/ 47217 w 150557"/>
                <a:gd name="connsiteY46" fmla="*/ 67179 h 150787"/>
                <a:gd name="connsiteX47" fmla="*/ 150404 w 150557"/>
                <a:gd name="connsiteY47" fmla="*/ 67179 h 150787"/>
                <a:gd name="connsiteX48" fmla="*/ 150404 w 150557"/>
                <a:gd name="connsiteY48" fmla="*/ 76776 h 150787"/>
                <a:gd name="connsiteX49" fmla="*/ 138810 w 150557"/>
                <a:gd name="connsiteY49" fmla="*/ 4913 h 150787"/>
                <a:gd name="connsiteX50" fmla="*/ 138810 w 150557"/>
                <a:gd name="connsiteY50" fmla="*/ 57505 h 150787"/>
                <a:gd name="connsiteX51" fmla="*/ 64184 w 150557"/>
                <a:gd name="connsiteY51" fmla="*/ 57505 h 150787"/>
                <a:gd name="connsiteX52" fmla="*/ 64184 w 150557"/>
                <a:gd name="connsiteY52" fmla="*/ 4913 h 150787"/>
                <a:gd name="connsiteX53" fmla="*/ 138810 w 150557"/>
                <a:gd name="connsiteY53" fmla="*/ 4913 h 150787"/>
                <a:gd name="connsiteX54" fmla="*/ 128600 w 150557"/>
                <a:gd name="connsiteY54" fmla="*/ 27025 h 150787"/>
                <a:gd name="connsiteX55" fmla="*/ 128600 w 150557"/>
                <a:gd name="connsiteY55" fmla="*/ 13128 h 150787"/>
                <a:gd name="connsiteX56" fmla="*/ 73935 w 150557"/>
                <a:gd name="connsiteY56" fmla="*/ 13128 h 150787"/>
                <a:gd name="connsiteX57" fmla="*/ 73935 w 150557"/>
                <a:gd name="connsiteY57" fmla="*/ 27025 h 150787"/>
                <a:gd name="connsiteX58" fmla="*/ 128600 w 150557"/>
                <a:gd name="connsiteY58" fmla="*/ 27025 h 150787"/>
                <a:gd name="connsiteX59" fmla="*/ 128600 w 150557"/>
                <a:gd name="connsiteY59" fmla="*/ 49059 h 150787"/>
                <a:gd name="connsiteX60" fmla="*/ 128600 w 150557"/>
                <a:gd name="connsiteY60" fmla="*/ 35010 h 150787"/>
                <a:gd name="connsiteX61" fmla="*/ 73935 w 150557"/>
                <a:gd name="connsiteY61" fmla="*/ 35010 h 150787"/>
                <a:gd name="connsiteX62" fmla="*/ 73935 w 150557"/>
                <a:gd name="connsiteY62" fmla="*/ 49059 h 150787"/>
                <a:gd name="connsiteX63" fmla="*/ 128600 w 150557"/>
                <a:gd name="connsiteY63" fmla="*/ 4905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787">
                  <a:moveTo>
                    <a:pt x="32706" y="94511"/>
                  </a:moveTo>
                  <a:lnTo>
                    <a:pt x="50441" y="86449"/>
                  </a:lnTo>
                  <a:cubicBezTo>
                    <a:pt x="50749" y="87447"/>
                    <a:pt x="51056" y="88369"/>
                    <a:pt x="52668" y="95970"/>
                  </a:cubicBezTo>
                  <a:cubicBezTo>
                    <a:pt x="36084" y="104031"/>
                    <a:pt x="18349" y="112553"/>
                    <a:pt x="7063" y="117697"/>
                  </a:cubicBezTo>
                  <a:cubicBezTo>
                    <a:pt x="7063" y="119003"/>
                    <a:pt x="6219" y="119924"/>
                    <a:pt x="5298" y="120461"/>
                  </a:cubicBezTo>
                  <a:lnTo>
                    <a:pt x="0" y="108407"/>
                  </a:lnTo>
                  <a:cubicBezTo>
                    <a:pt x="6142" y="105951"/>
                    <a:pt x="13896" y="102726"/>
                    <a:pt x="22418" y="99041"/>
                  </a:cubicBezTo>
                  <a:lnTo>
                    <a:pt x="22418" y="45681"/>
                  </a:lnTo>
                  <a:lnTo>
                    <a:pt x="2764" y="45681"/>
                  </a:lnTo>
                  <a:lnTo>
                    <a:pt x="2764" y="35163"/>
                  </a:lnTo>
                  <a:lnTo>
                    <a:pt x="22418" y="35163"/>
                  </a:lnTo>
                  <a:lnTo>
                    <a:pt x="22418" y="0"/>
                  </a:lnTo>
                  <a:lnTo>
                    <a:pt x="35777" y="998"/>
                  </a:lnTo>
                  <a:cubicBezTo>
                    <a:pt x="35624" y="2149"/>
                    <a:pt x="34779" y="2764"/>
                    <a:pt x="32706" y="3071"/>
                  </a:cubicBezTo>
                  <a:lnTo>
                    <a:pt x="32706" y="35163"/>
                  </a:lnTo>
                  <a:lnTo>
                    <a:pt x="50902" y="35163"/>
                  </a:lnTo>
                  <a:lnTo>
                    <a:pt x="50902" y="45681"/>
                  </a:lnTo>
                  <a:lnTo>
                    <a:pt x="32706" y="45681"/>
                  </a:lnTo>
                  <a:lnTo>
                    <a:pt x="32706" y="94511"/>
                  </a:lnTo>
                  <a:close/>
                  <a:moveTo>
                    <a:pt x="150557" y="76776"/>
                  </a:moveTo>
                  <a:lnTo>
                    <a:pt x="82534" y="76776"/>
                  </a:lnTo>
                  <a:cubicBezTo>
                    <a:pt x="80461" y="80922"/>
                    <a:pt x="77850" y="84990"/>
                    <a:pt x="75087" y="89060"/>
                  </a:cubicBezTo>
                  <a:lnTo>
                    <a:pt x="138733" y="89060"/>
                  </a:lnTo>
                  <a:lnTo>
                    <a:pt x="140960" y="88906"/>
                  </a:lnTo>
                  <a:lnTo>
                    <a:pt x="146949" y="89904"/>
                  </a:lnTo>
                  <a:lnTo>
                    <a:pt x="146335" y="93129"/>
                  </a:lnTo>
                  <a:cubicBezTo>
                    <a:pt x="143570" y="128138"/>
                    <a:pt x="141037" y="140807"/>
                    <a:pt x="136661" y="145490"/>
                  </a:cubicBezTo>
                  <a:cubicBezTo>
                    <a:pt x="132822" y="149559"/>
                    <a:pt x="128753" y="149559"/>
                    <a:pt x="120384" y="149559"/>
                  </a:cubicBezTo>
                  <a:cubicBezTo>
                    <a:pt x="117620" y="149559"/>
                    <a:pt x="114396" y="149405"/>
                    <a:pt x="111171" y="149252"/>
                  </a:cubicBezTo>
                  <a:cubicBezTo>
                    <a:pt x="111018" y="146488"/>
                    <a:pt x="110173" y="142649"/>
                    <a:pt x="108714" y="140192"/>
                  </a:cubicBezTo>
                  <a:cubicBezTo>
                    <a:pt x="115010" y="140807"/>
                    <a:pt x="120615" y="140807"/>
                    <a:pt x="123071" y="140807"/>
                  </a:cubicBezTo>
                  <a:cubicBezTo>
                    <a:pt x="125528" y="140807"/>
                    <a:pt x="126756" y="140653"/>
                    <a:pt x="128062" y="139194"/>
                  </a:cubicBezTo>
                  <a:cubicBezTo>
                    <a:pt x="130980" y="136123"/>
                    <a:pt x="133360" y="125298"/>
                    <a:pt x="135663" y="98273"/>
                  </a:cubicBezTo>
                  <a:lnTo>
                    <a:pt x="121152" y="98273"/>
                  </a:lnTo>
                  <a:cubicBezTo>
                    <a:pt x="115010" y="118234"/>
                    <a:pt x="102802" y="139885"/>
                    <a:pt x="89367" y="150787"/>
                  </a:cubicBezTo>
                  <a:cubicBezTo>
                    <a:pt x="87294" y="148715"/>
                    <a:pt x="84069" y="145950"/>
                    <a:pt x="81152" y="144492"/>
                  </a:cubicBezTo>
                  <a:cubicBezTo>
                    <a:pt x="94204" y="135125"/>
                    <a:pt x="105797" y="116469"/>
                    <a:pt x="112093" y="98196"/>
                  </a:cubicBezTo>
                  <a:lnTo>
                    <a:pt x="94972" y="98196"/>
                  </a:lnTo>
                  <a:cubicBezTo>
                    <a:pt x="86449" y="115624"/>
                    <a:pt x="70633" y="133973"/>
                    <a:pt x="55662" y="143801"/>
                  </a:cubicBezTo>
                  <a:cubicBezTo>
                    <a:pt x="53896" y="141574"/>
                    <a:pt x="50826" y="138657"/>
                    <a:pt x="48215" y="136891"/>
                  </a:cubicBezTo>
                  <a:cubicBezTo>
                    <a:pt x="61958" y="129137"/>
                    <a:pt x="76392" y="113705"/>
                    <a:pt x="85144" y="98196"/>
                  </a:cubicBezTo>
                  <a:lnTo>
                    <a:pt x="67716" y="98196"/>
                  </a:lnTo>
                  <a:cubicBezTo>
                    <a:pt x="60960" y="106104"/>
                    <a:pt x="53052" y="113014"/>
                    <a:pt x="44991" y="118158"/>
                  </a:cubicBezTo>
                  <a:cubicBezTo>
                    <a:pt x="43378" y="116392"/>
                    <a:pt x="40154" y="113321"/>
                    <a:pt x="38081" y="111709"/>
                  </a:cubicBezTo>
                  <a:cubicBezTo>
                    <a:pt x="50826" y="103954"/>
                    <a:pt x="63416" y="91209"/>
                    <a:pt x="71248" y="76699"/>
                  </a:cubicBezTo>
                  <a:lnTo>
                    <a:pt x="47217" y="76699"/>
                  </a:lnTo>
                  <a:lnTo>
                    <a:pt x="47217" y="67179"/>
                  </a:lnTo>
                  <a:lnTo>
                    <a:pt x="150404" y="67179"/>
                  </a:lnTo>
                  <a:lnTo>
                    <a:pt x="150404" y="76776"/>
                  </a:lnTo>
                  <a:close/>
                  <a:moveTo>
                    <a:pt x="138810" y="4913"/>
                  </a:moveTo>
                  <a:lnTo>
                    <a:pt x="138810" y="57505"/>
                  </a:lnTo>
                  <a:lnTo>
                    <a:pt x="64184" y="57505"/>
                  </a:lnTo>
                  <a:lnTo>
                    <a:pt x="64184" y="4913"/>
                  </a:lnTo>
                  <a:lnTo>
                    <a:pt x="138810" y="4913"/>
                  </a:lnTo>
                  <a:close/>
                  <a:moveTo>
                    <a:pt x="128600" y="27025"/>
                  </a:moveTo>
                  <a:lnTo>
                    <a:pt x="128600" y="13128"/>
                  </a:lnTo>
                  <a:lnTo>
                    <a:pt x="73935" y="13128"/>
                  </a:lnTo>
                  <a:lnTo>
                    <a:pt x="73935" y="27025"/>
                  </a:lnTo>
                  <a:lnTo>
                    <a:pt x="128600" y="27025"/>
                  </a:lnTo>
                  <a:close/>
                  <a:moveTo>
                    <a:pt x="128600" y="49059"/>
                  </a:moveTo>
                  <a:lnTo>
                    <a:pt x="128600" y="35010"/>
                  </a:lnTo>
                  <a:lnTo>
                    <a:pt x="73935" y="35010"/>
                  </a:lnTo>
                  <a:lnTo>
                    <a:pt x="73935" y="49059"/>
                  </a:lnTo>
                  <a:lnTo>
                    <a:pt x="128600" y="490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BA884310-6A77-404A-A77C-98998AF8216D}"/>
                </a:ext>
              </a:extLst>
            </p:cNvPr>
            <p:cNvSpPr/>
            <p:nvPr/>
          </p:nvSpPr>
          <p:spPr>
            <a:xfrm>
              <a:off x="5136302" y="4588238"/>
              <a:ext cx="143954" cy="149789"/>
            </a:xfrm>
            <a:custGeom>
              <a:avLst/>
              <a:gdLst>
                <a:gd name="connsiteX0" fmla="*/ 89367 w 143954"/>
                <a:gd name="connsiteY0" fmla="*/ 3762 h 149789"/>
                <a:gd name="connsiteX1" fmla="*/ 85989 w 143954"/>
                <a:gd name="connsiteY1" fmla="*/ 5374 h 149789"/>
                <a:gd name="connsiteX2" fmla="*/ 81766 w 143954"/>
                <a:gd name="connsiteY2" fmla="*/ 18273 h 149789"/>
                <a:gd name="connsiteX3" fmla="*/ 143955 w 143954"/>
                <a:gd name="connsiteY3" fmla="*/ 18273 h 149789"/>
                <a:gd name="connsiteX4" fmla="*/ 143955 w 143954"/>
                <a:gd name="connsiteY4" fmla="*/ 28100 h 149789"/>
                <a:gd name="connsiteX5" fmla="*/ 77697 w 143954"/>
                <a:gd name="connsiteY5" fmla="*/ 28100 h 149789"/>
                <a:gd name="connsiteX6" fmla="*/ 62726 w 143954"/>
                <a:gd name="connsiteY6" fmla="*/ 54818 h 149789"/>
                <a:gd name="connsiteX7" fmla="*/ 55125 w 143954"/>
                <a:gd name="connsiteY7" fmla="*/ 48062 h 149789"/>
                <a:gd name="connsiteX8" fmla="*/ 55125 w 143954"/>
                <a:gd name="connsiteY8" fmla="*/ 95586 h 149789"/>
                <a:gd name="connsiteX9" fmla="*/ 34856 w 143954"/>
                <a:gd name="connsiteY9" fmla="*/ 95586 h 149789"/>
                <a:gd name="connsiteX10" fmla="*/ 34856 w 143954"/>
                <a:gd name="connsiteY10" fmla="*/ 123609 h 149789"/>
                <a:gd name="connsiteX11" fmla="*/ 58349 w 143954"/>
                <a:gd name="connsiteY11" fmla="*/ 123609 h 149789"/>
                <a:gd name="connsiteX12" fmla="*/ 58349 w 143954"/>
                <a:gd name="connsiteY12" fmla="*/ 133590 h 149789"/>
                <a:gd name="connsiteX13" fmla="*/ 9674 w 143954"/>
                <a:gd name="connsiteY13" fmla="*/ 133590 h 149789"/>
                <a:gd name="connsiteX14" fmla="*/ 9674 w 143954"/>
                <a:gd name="connsiteY14" fmla="*/ 143417 h 149789"/>
                <a:gd name="connsiteX15" fmla="*/ 0 w 143954"/>
                <a:gd name="connsiteY15" fmla="*/ 143417 h 149789"/>
                <a:gd name="connsiteX16" fmla="*/ 0 w 143954"/>
                <a:gd name="connsiteY16" fmla="*/ 9597 h 149789"/>
                <a:gd name="connsiteX17" fmla="*/ 58196 w 143954"/>
                <a:gd name="connsiteY17" fmla="*/ 9597 h 149789"/>
                <a:gd name="connsiteX18" fmla="*/ 58196 w 143954"/>
                <a:gd name="connsiteY18" fmla="*/ 19425 h 149789"/>
                <a:gd name="connsiteX19" fmla="*/ 34856 w 143954"/>
                <a:gd name="connsiteY19" fmla="*/ 19425 h 149789"/>
                <a:gd name="connsiteX20" fmla="*/ 34856 w 143954"/>
                <a:gd name="connsiteY20" fmla="*/ 44607 h 149789"/>
                <a:gd name="connsiteX21" fmla="*/ 55125 w 143954"/>
                <a:gd name="connsiteY21" fmla="*/ 44607 h 149789"/>
                <a:gd name="connsiteX22" fmla="*/ 55125 w 143954"/>
                <a:gd name="connsiteY22" fmla="*/ 47678 h 149789"/>
                <a:gd name="connsiteX23" fmla="*/ 76238 w 143954"/>
                <a:gd name="connsiteY23" fmla="*/ 0 h 149789"/>
                <a:gd name="connsiteX24" fmla="*/ 89367 w 143954"/>
                <a:gd name="connsiteY24" fmla="*/ 3762 h 149789"/>
                <a:gd name="connsiteX25" fmla="*/ 25259 w 143954"/>
                <a:gd name="connsiteY25" fmla="*/ 19578 h 149789"/>
                <a:gd name="connsiteX26" fmla="*/ 9751 w 143954"/>
                <a:gd name="connsiteY26" fmla="*/ 19578 h 149789"/>
                <a:gd name="connsiteX27" fmla="*/ 9751 w 143954"/>
                <a:gd name="connsiteY27" fmla="*/ 44760 h 149789"/>
                <a:gd name="connsiteX28" fmla="*/ 25259 w 143954"/>
                <a:gd name="connsiteY28" fmla="*/ 44760 h 149789"/>
                <a:gd name="connsiteX29" fmla="*/ 25259 w 143954"/>
                <a:gd name="connsiteY29" fmla="*/ 19578 h 149789"/>
                <a:gd name="connsiteX30" fmla="*/ 45374 w 143954"/>
                <a:gd name="connsiteY30" fmla="*/ 85835 h 149789"/>
                <a:gd name="connsiteX31" fmla="*/ 45374 w 143954"/>
                <a:gd name="connsiteY31" fmla="*/ 54587 h 149789"/>
                <a:gd name="connsiteX32" fmla="*/ 9751 w 143954"/>
                <a:gd name="connsiteY32" fmla="*/ 54587 h 149789"/>
                <a:gd name="connsiteX33" fmla="*/ 9751 w 143954"/>
                <a:gd name="connsiteY33" fmla="*/ 85835 h 149789"/>
                <a:gd name="connsiteX34" fmla="*/ 45374 w 143954"/>
                <a:gd name="connsiteY34" fmla="*/ 85835 h 149789"/>
                <a:gd name="connsiteX35" fmla="*/ 25259 w 143954"/>
                <a:gd name="connsiteY35" fmla="*/ 123686 h 149789"/>
                <a:gd name="connsiteX36" fmla="*/ 25259 w 143954"/>
                <a:gd name="connsiteY36" fmla="*/ 95663 h 149789"/>
                <a:gd name="connsiteX37" fmla="*/ 9751 w 143954"/>
                <a:gd name="connsiteY37" fmla="*/ 95663 h 149789"/>
                <a:gd name="connsiteX38" fmla="*/ 9751 w 143954"/>
                <a:gd name="connsiteY38" fmla="*/ 123686 h 149789"/>
                <a:gd name="connsiteX39" fmla="*/ 25259 w 143954"/>
                <a:gd name="connsiteY39" fmla="*/ 123686 h 149789"/>
                <a:gd name="connsiteX40" fmla="*/ 61651 w 143954"/>
                <a:gd name="connsiteY40" fmla="*/ 149790 h 149789"/>
                <a:gd name="connsiteX41" fmla="*/ 61651 w 143954"/>
                <a:gd name="connsiteY41" fmla="*/ 92745 h 149789"/>
                <a:gd name="connsiteX42" fmla="*/ 95202 w 143954"/>
                <a:gd name="connsiteY42" fmla="*/ 92745 h 149789"/>
                <a:gd name="connsiteX43" fmla="*/ 95202 w 143954"/>
                <a:gd name="connsiteY43" fmla="*/ 147870 h 149789"/>
                <a:gd name="connsiteX44" fmla="*/ 86527 w 143954"/>
                <a:gd name="connsiteY44" fmla="*/ 147870 h 149789"/>
                <a:gd name="connsiteX45" fmla="*/ 86527 w 143954"/>
                <a:gd name="connsiteY45" fmla="*/ 141114 h 149789"/>
                <a:gd name="connsiteX46" fmla="*/ 70096 w 143954"/>
                <a:gd name="connsiteY46" fmla="*/ 141114 h 149789"/>
                <a:gd name="connsiteX47" fmla="*/ 70096 w 143954"/>
                <a:gd name="connsiteY47" fmla="*/ 149790 h 149789"/>
                <a:gd name="connsiteX48" fmla="*/ 61651 w 143954"/>
                <a:gd name="connsiteY48" fmla="*/ 149790 h 149789"/>
                <a:gd name="connsiteX49" fmla="*/ 86450 w 143954"/>
                <a:gd name="connsiteY49" fmla="*/ 101959 h 149789"/>
                <a:gd name="connsiteX50" fmla="*/ 70020 w 143954"/>
                <a:gd name="connsiteY50" fmla="*/ 101959 h 149789"/>
                <a:gd name="connsiteX51" fmla="*/ 70020 w 143954"/>
                <a:gd name="connsiteY51" fmla="*/ 131978 h 149789"/>
                <a:gd name="connsiteX52" fmla="*/ 86450 w 143954"/>
                <a:gd name="connsiteY52" fmla="*/ 131978 h 149789"/>
                <a:gd name="connsiteX53" fmla="*/ 86450 w 143954"/>
                <a:gd name="connsiteY53" fmla="*/ 101959 h 149789"/>
                <a:gd name="connsiteX54" fmla="*/ 128523 w 143954"/>
                <a:gd name="connsiteY54" fmla="*/ 40998 h 149789"/>
                <a:gd name="connsiteX55" fmla="*/ 128523 w 143954"/>
                <a:gd name="connsiteY55" fmla="*/ 80154 h 149789"/>
                <a:gd name="connsiteX56" fmla="*/ 73091 w 143954"/>
                <a:gd name="connsiteY56" fmla="*/ 80154 h 149789"/>
                <a:gd name="connsiteX57" fmla="*/ 73091 w 143954"/>
                <a:gd name="connsiteY57" fmla="*/ 40998 h 149789"/>
                <a:gd name="connsiteX58" fmla="*/ 128523 w 143954"/>
                <a:gd name="connsiteY58" fmla="*/ 40998 h 149789"/>
                <a:gd name="connsiteX59" fmla="*/ 118696 w 143954"/>
                <a:gd name="connsiteY59" fmla="*/ 71171 h 149789"/>
                <a:gd name="connsiteX60" fmla="*/ 118696 w 143954"/>
                <a:gd name="connsiteY60" fmla="*/ 50058 h 149789"/>
                <a:gd name="connsiteX61" fmla="*/ 82457 w 143954"/>
                <a:gd name="connsiteY61" fmla="*/ 50058 h 149789"/>
                <a:gd name="connsiteX62" fmla="*/ 82457 w 143954"/>
                <a:gd name="connsiteY62" fmla="*/ 71171 h 149789"/>
                <a:gd name="connsiteX63" fmla="*/ 118696 w 143954"/>
                <a:gd name="connsiteY63" fmla="*/ 71171 h 149789"/>
                <a:gd name="connsiteX64" fmla="*/ 105029 w 143954"/>
                <a:gd name="connsiteY64" fmla="*/ 149483 h 149789"/>
                <a:gd name="connsiteX65" fmla="*/ 105029 w 143954"/>
                <a:gd name="connsiteY65" fmla="*/ 92745 h 149789"/>
                <a:gd name="connsiteX66" fmla="*/ 140039 w 143954"/>
                <a:gd name="connsiteY66" fmla="*/ 92745 h 149789"/>
                <a:gd name="connsiteX67" fmla="*/ 140039 w 143954"/>
                <a:gd name="connsiteY67" fmla="*/ 147717 h 149789"/>
                <a:gd name="connsiteX68" fmla="*/ 131133 w 143954"/>
                <a:gd name="connsiteY68" fmla="*/ 147717 h 149789"/>
                <a:gd name="connsiteX69" fmla="*/ 131133 w 143954"/>
                <a:gd name="connsiteY69" fmla="*/ 141114 h 149789"/>
                <a:gd name="connsiteX70" fmla="*/ 113551 w 143954"/>
                <a:gd name="connsiteY70" fmla="*/ 141114 h 149789"/>
                <a:gd name="connsiteX71" fmla="*/ 113551 w 143954"/>
                <a:gd name="connsiteY71" fmla="*/ 149483 h 149789"/>
                <a:gd name="connsiteX72" fmla="*/ 105029 w 143954"/>
                <a:gd name="connsiteY72" fmla="*/ 149483 h 149789"/>
                <a:gd name="connsiteX73" fmla="*/ 131133 w 143954"/>
                <a:gd name="connsiteY73" fmla="*/ 101959 h 149789"/>
                <a:gd name="connsiteX74" fmla="*/ 113551 w 143954"/>
                <a:gd name="connsiteY74" fmla="*/ 101959 h 149789"/>
                <a:gd name="connsiteX75" fmla="*/ 113551 w 143954"/>
                <a:gd name="connsiteY75" fmla="*/ 131978 h 149789"/>
                <a:gd name="connsiteX76" fmla="*/ 131133 w 143954"/>
                <a:gd name="connsiteY76" fmla="*/ 131978 h 149789"/>
                <a:gd name="connsiteX77" fmla="*/ 131133 w 143954"/>
                <a:gd name="connsiteY77" fmla="*/ 101959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43954" h="149789">
                  <a:moveTo>
                    <a:pt x="89367" y="3762"/>
                  </a:moveTo>
                  <a:cubicBezTo>
                    <a:pt x="88907" y="4914"/>
                    <a:pt x="87908" y="5528"/>
                    <a:pt x="85989" y="5374"/>
                  </a:cubicBezTo>
                  <a:cubicBezTo>
                    <a:pt x="84684" y="9597"/>
                    <a:pt x="83225" y="13896"/>
                    <a:pt x="81766" y="18273"/>
                  </a:cubicBezTo>
                  <a:lnTo>
                    <a:pt x="143955" y="18273"/>
                  </a:lnTo>
                  <a:lnTo>
                    <a:pt x="143955" y="28100"/>
                  </a:lnTo>
                  <a:lnTo>
                    <a:pt x="77697" y="28100"/>
                  </a:lnTo>
                  <a:cubicBezTo>
                    <a:pt x="73321" y="38388"/>
                    <a:pt x="68177" y="47755"/>
                    <a:pt x="62726" y="54818"/>
                  </a:cubicBezTo>
                  <a:cubicBezTo>
                    <a:pt x="60960" y="52899"/>
                    <a:pt x="57582" y="49827"/>
                    <a:pt x="55125" y="48062"/>
                  </a:cubicBezTo>
                  <a:lnTo>
                    <a:pt x="55125" y="95586"/>
                  </a:lnTo>
                  <a:lnTo>
                    <a:pt x="34856" y="95586"/>
                  </a:lnTo>
                  <a:lnTo>
                    <a:pt x="34856" y="123609"/>
                  </a:lnTo>
                  <a:lnTo>
                    <a:pt x="58349" y="123609"/>
                  </a:lnTo>
                  <a:lnTo>
                    <a:pt x="58349" y="133590"/>
                  </a:lnTo>
                  <a:lnTo>
                    <a:pt x="9674" y="133590"/>
                  </a:lnTo>
                  <a:lnTo>
                    <a:pt x="9674" y="143417"/>
                  </a:lnTo>
                  <a:lnTo>
                    <a:pt x="0" y="143417"/>
                  </a:lnTo>
                  <a:lnTo>
                    <a:pt x="0" y="9597"/>
                  </a:lnTo>
                  <a:lnTo>
                    <a:pt x="58196" y="9597"/>
                  </a:lnTo>
                  <a:lnTo>
                    <a:pt x="58196" y="19425"/>
                  </a:lnTo>
                  <a:lnTo>
                    <a:pt x="34856" y="19425"/>
                  </a:lnTo>
                  <a:lnTo>
                    <a:pt x="34856" y="44607"/>
                  </a:lnTo>
                  <a:lnTo>
                    <a:pt x="55125" y="44607"/>
                  </a:lnTo>
                  <a:lnTo>
                    <a:pt x="55125" y="47678"/>
                  </a:lnTo>
                  <a:cubicBezTo>
                    <a:pt x="63801" y="36699"/>
                    <a:pt x="71555" y="18043"/>
                    <a:pt x="76238" y="0"/>
                  </a:cubicBezTo>
                  <a:lnTo>
                    <a:pt x="89367" y="3762"/>
                  </a:lnTo>
                  <a:close/>
                  <a:moveTo>
                    <a:pt x="25259" y="19578"/>
                  </a:moveTo>
                  <a:lnTo>
                    <a:pt x="9751" y="19578"/>
                  </a:lnTo>
                  <a:lnTo>
                    <a:pt x="9751" y="44760"/>
                  </a:lnTo>
                  <a:lnTo>
                    <a:pt x="25259" y="44760"/>
                  </a:lnTo>
                  <a:lnTo>
                    <a:pt x="25259" y="19578"/>
                  </a:lnTo>
                  <a:close/>
                  <a:moveTo>
                    <a:pt x="45374" y="85835"/>
                  </a:moveTo>
                  <a:lnTo>
                    <a:pt x="45374" y="54587"/>
                  </a:lnTo>
                  <a:lnTo>
                    <a:pt x="9751" y="54587"/>
                  </a:lnTo>
                  <a:lnTo>
                    <a:pt x="9751" y="85835"/>
                  </a:lnTo>
                  <a:lnTo>
                    <a:pt x="45374" y="85835"/>
                  </a:lnTo>
                  <a:close/>
                  <a:moveTo>
                    <a:pt x="25259" y="123686"/>
                  </a:moveTo>
                  <a:lnTo>
                    <a:pt x="25259" y="95663"/>
                  </a:lnTo>
                  <a:lnTo>
                    <a:pt x="9751" y="95663"/>
                  </a:lnTo>
                  <a:lnTo>
                    <a:pt x="9751" y="123686"/>
                  </a:lnTo>
                  <a:lnTo>
                    <a:pt x="25259" y="123686"/>
                  </a:lnTo>
                  <a:close/>
                  <a:moveTo>
                    <a:pt x="61651" y="149790"/>
                  </a:moveTo>
                  <a:lnTo>
                    <a:pt x="61651" y="92745"/>
                  </a:lnTo>
                  <a:lnTo>
                    <a:pt x="95202" y="92745"/>
                  </a:lnTo>
                  <a:lnTo>
                    <a:pt x="95202" y="147870"/>
                  </a:lnTo>
                  <a:lnTo>
                    <a:pt x="86527" y="147870"/>
                  </a:lnTo>
                  <a:lnTo>
                    <a:pt x="86527" y="141114"/>
                  </a:lnTo>
                  <a:lnTo>
                    <a:pt x="70096" y="141114"/>
                  </a:lnTo>
                  <a:lnTo>
                    <a:pt x="70096" y="149790"/>
                  </a:lnTo>
                  <a:lnTo>
                    <a:pt x="61651" y="149790"/>
                  </a:lnTo>
                  <a:close/>
                  <a:moveTo>
                    <a:pt x="86450" y="101959"/>
                  </a:moveTo>
                  <a:lnTo>
                    <a:pt x="70020" y="101959"/>
                  </a:lnTo>
                  <a:lnTo>
                    <a:pt x="70020" y="131978"/>
                  </a:lnTo>
                  <a:lnTo>
                    <a:pt x="86450" y="131978"/>
                  </a:lnTo>
                  <a:lnTo>
                    <a:pt x="86450" y="101959"/>
                  </a:lnTo>
                  <a:close/>
                  <a:moveTo>
                    <a:pt x="128523" y="40998"/>
                  </a:moveTo>
                  <a:lnTo>
                    <a:pt x="128523" y="80154"/>
                  </a:lnTo>
                  <a:lnTo>
                    <a:pt x="73091" y="80154"/>
                  </a:lnTo>
                  <a:lnTo>
                    <a:pt x="73091" y="40998"/>
                  </a:lnTo>
                  <a:lnTo>
                    <a:pt x="128523" y="40998"/>
                  </a:lnTo>
                  <a:close/>
                  <a:moveTo>
                    <a:pt x="118696" y="71171"/>
                  </a:moveTo>
                  <a:lnTo>
                    <a:pt x="118696" y="50058"/>
                  </a:lnTo>
                  <a:lnTo>
                    <a:pt x="82457" y="50058"/>
                  </a:lnTo>
                  <a:lnTo>
                    <a:pt x="82457" y="71171"/>
                  </a:lnTo>
                  <a:lnTo>
                    <a:pt x="118696" y="71171"/>
                  </a:lnTo>
                  <a:close/>
                  <a:moveTo>
                    <a:pt x="105029" y="149483"/>
                  </a:moveTo>
                  <a:lnTo>
                    <a:pt x="105029" y="92745"/>
                  </a:lnTo>
                  <a:lnTo>
                    <a:pt x="140039" y="92745"/>
                  </a:lnTo>
                  <a:lnTo>
                    <a:pt x="140039" y="147717"/>
                  </a:lnTo>
                  <a:lnTo>
                    <a:pt x="131133" y="147717"/>
                  </a:lnTo>
                  <a:lnTo>
                    <a:pt x="131133" y="141114"/>
                  </a:lnTo>
                  <a:lnTo>
                    <a:pt x="113551" y="141114"/>
                  </a:lnTo>
                  <a:lnTo>
                    <a:pt x="113551" y="149483"/>
                  </a:lnTo>
                  <a:lnTo>
                    <a:pt x="105029" y="149483"/>
                  </a:lnTo>
                  <a:close/>
                  <a:moveTo>
                    <a:pt x="131133" y="101959"/>
                  </a:moveTo>
                  <a:lnTo>
                    <a:pt x="113551" y="101959"/>
                  </a:lnTo>
                  <a:lnTo>
                    <a:pt x="113551" y="131978"/>
                  </a:lnTo>
                  <a:lnTo>
                    <a:pt x="131133" y="131978"/>
                  </a:lnTo>
                  <a:lnTo>
                    <a:pt x="131133" y="1019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3F05ED70-90DA-4451-ADB5-E09C16897374}"/>
                </a:ext>
              </a:extLst>
            </p:cNvPr>
            <p:cNvSpPr/>
            <p:nvPr/>
          </p:nvSpPr>
          <p:spPr>
            <a:xfrm>
              <a:off x="5291005" y="4588545"/>
              <a:ext cx="150557" cy="150787"/>
            </a:xfrm>
            <a:custGeom>
              <a:avLst/>
              <a:gdLst>
                <a:gd name="connsiteX0" fmla="*/ 32706 w 150557"/>
                <a:gd name="connsiteY0" fmla="*/ 94511 h 150787"/>
                <a:gd name="connsiteX1" fmla="*/ 50441 w 150557"/>
                <a:gd name="connsiteY1" fmla="*/ 86449 h 150787"/>
                <a:gd name="connsiteX2" fmla="*/ 52668 w 150557"/>
                <a:gd name="connsiteY2" fmla="*/ 95970 h 150787"/>
                <a:gd name="connsiteX3" fmla="*/ 7063 w 150557"/>
                <a:gd name="connsiteY3" fmla="*/ 117697 h 150787"/>
                <a:gd name="connsiteX4" fmla="*/ 5298 w 150557"/>
                <a:gd name="connsiteY4" fmla="*/ 120461 h 150787"/>
                <a:gd name="connsiteX5" fmla="*/ 0 w 150557"/>
                <a:gd name="connsiteY5" fmla="*/ 108407 h 150787"/>
                <a:gd name="connsiteX6" fmla="*/ 22418 w 150557"/>
                <a:gd name="connsiteY6" fmla="*/ 99041 h 150787"/>
                <a:gd name="connsiteX7" fmla="*/ 22418 w 150557"/>
                <a:gd name="connsiteY7" fmla="*/ 45681 h 150787"/>
                <a:gd name="connsiteX8" fmla="*/ 2764 w 150557"/>
                <a:gd name="connsiteY8" fmla="*/ 45681 h 150787"/>
                <a:gd name="connsiteX9" fmla="*/ 2764 w 150557"/>
                <a:gd name="connsiteY9" fmla="*/ 35163 h 150787"/>
                <a:gd name="connsiteX10" fmla="*/ 22418 w 150557"/>
                <a:gd name="connsiteY10" fmla="*/ 35163 h 150787"/>
                <a:gd name="connsiteX11" fmla="*/ 22418 w 150557"/>
                <a:gd name="connsiteY11" fmla="*/ 0 h 150787"/>
                <a:gd name="connsiteX12" fmla="*/ 35777 w 150557"/>
                <a:gd name="connsiteY12" fmla="*/ 998 h 150787"/>
                <a:gd name="connsiteX13" fmla="*/ 32706 w 150557"/>
                <a:gd name="connsiteY13" fmla="*/ 3071 h 150787"/>
                <a:gd name="connsiteX14" fmla="*/ 32706 w 150557"/>
                <a:gd name="connsiteY14" fmla="*/ 35163 h 150787"/>
                <a:gd name="connsiteX15" fmla="*/ 50902 w 150557"/>
                <a:gd name="connsiteY15" fmla="*/ 35163 h 150787"/>
                <a:gd name="connsiteX16" fmla="*/ 50902 w 150557"/>
                <a:gd name="connsiteY16" fmla="*/ 45681 h 150787"/>
                <a:gd name="connsiteX17" fmla="*/ 32706 w 150557"/>
                <a:gd name="connsiteY17" fmla="*/ 45681 h 150787"/>
                <a:gd name="connsiteX18" fmla="*/ 32706 w 150557"/>
                <a:gd name="connsiteY18" fmla="*/ 94511 h 150787"/>
                <a:gd name="connsiteX19" fmla="*/ 150557 w 150557"/>
                <a:gd name="connsiteY19" fmla="*/ 76776 h 150787"/>
                <a:gd name="connsiteX20" fmla="*/ 82534 w 150557"/>
                <a:gd name="connsiteY20" fmla="*/ 76776 h 150787"/>
                <a:gd name="connsiteX21" fmla="*/ 75087 w 150557"/>
                <a:gd name="connsiteY21" fmla="*/ 89060 h 150787"/>
                <a:gd name="connsiteX22" fmla="*/ 138733 w 150557"/>
                <a:gd name="connsiteY22" fmla="*/ 89060 h 150787"/>
                <a:gd name="connsiteX23" fmla="*/ 140960 w 150557"/>
                <a:gd name="connsiteY23" fmla="*/ 88906 h 150787"/>
                <a:gd name="connsiteX24" fmla="*/ 146949 w 150557"/>
                <a:gd name="connsiteY24" fmla="*/ 89904 h 150787"/>
                <a:gd name="connsiteX25" fmla="*/ 146335 w 150557"/>
                <a:gd name="connsiteY25" fmla="*/ 93129 h 150787"/>
                <a:gd name="connsiteX26" fmla="*/ 136661 w 150557"/>
                <a:gd name="connsiteY26" fmla="*/ 145490 h 150787"/>
                <a:gd name="connsiteX27" fmla="*/ 120384 w 150557"/>
                <a:gd name="connsiteY27" fmla="*/ 149559 h 150787"/>
                <a:gd name="connsiteX28" fmla="*/ 111171 w 150557"/>
                <a:gd name="connsiteY28" fmla="*/ 149252 h 150787"/>
                <a:gd name="connsiteX29" fmla="*/ 108714 w 150557"/>
                <a:gd name="connsiteY29" fmla="*/ 140192 h 150787"/>
                <a:gd name="connsiteX30" fmla="*/ 123071 w 150557"/>
                <a:gd name="connsiteY30" fmla="*/ 140807 h 150787"/>
                <a:gd name="connsiteX31" fmla="*/ 128062 w 150557"/>
                <a:gd name="connsiteY31" fmla="*/ 139194 h 150787"/>
                <a:gd name="connsiteX32" fmla="*/ 135663 w 150557"/>
                <a:gd name="connsiteY32" fmla="*/ 98273 h 150787"/>
                <a:gd name="connsiteX33" fmla="*/ 121152 w 150557"/>
                <a:gd name="connsiteY33" fmla="*/ 98273 h 150787"/>
                <a:gd name="connsiteX34" fmla="*/ 89367 w 150557"/>
                <a:gd name="connsiteY34" fmla="*/ 150787 h 150787"/>
                <a:gd name="connsiteX35" fmla="*/ 81152 w 150557"/>
                <a:gd name="connsiteY35" fmla="*/ 144492 h 150787"/>
                <a:gd name="connsiteX36" fmla="*/ 112093 w 150557"/>
                <a:gd name="connsiteY36" fmla="*/ 98196 h 150787"/>
                <a:gd name="connsiteX37" fmla="*/ 94972 w 150557"/>
                <a:gd name="connsiteY37" fmla="*/ 98196 h 150787"/>
                <a:gd name="connsiteX38" fmla="*/ 55662 w 150557"/>
                <a:gd name="connsiteY38" fmla="*/ 143801 h 150787"/>
                <a:gd name="connsiteX39" fmla="*/ 48215 w 150557"/>
                <a:gd name="connsiteY39" fmla="*/ 136891 h 150787"/>
                <a:gd name="connsiteX40" fmla="*/ 85144 w 150557"/>
                <a:gd name="connsiteY40" fmla="*/ 98196 h 150787"/>
                <a:gd name="connsiteX41" fmla="*/ 67716 w 150557"/>
                <a:gd name="connsiteY41" fmla="*/ 98196 h 150787"/>
                <a:gd name="connsiteX42" fmla="*/ 44991 w 150557"/>
                <a:gd name="connsiteY42" fmla="*/ 118158 h 150787"/>
                <a:gd name="connsiteX43" fmla="*/ 38081 w 150557"/>
                <a:gd name="connsiteY43" fmla="*/ 111709 h 150787"/>
                <a:gd name="connsiteX44" fmla="*/ 71248 w 150557"/>
                <a:gd name="connsiteY44" fmla="*/ 76699 h 150787"/>
                <a:gd name="connsiteX45" fmla="*/ 47217 w 150557"/>
                <a:gd name="connsiteY45" fmla="*/ 76699 h 150787"/>
                <a:gd name="connsiteX46" fmla="*/ 47217 w 150557"/>
                <a:gd name="connsiteY46" fmla="*/ 67179 h 150787"/>
                <a:gd name="connsiteX47" fmla="*/ 150404 w 150557"/>
                <a:gd name="connsiteY47" fmla="*/ 67179 h 150787"/>
                <a:gd name="connsiteX48" fmla="*/ 150404 w 150557"/>
                <a:gd name="connsiteY48" fmla="*/ 76776 h 150787"/>
                <a:gd name="connsiteX49" fmla="*/ 138810 w 150557"/>
                <a:gd name="connsiteY49" fmla="*/ 4913 h 150787"/>
                <a:gd name="connsiteX50" fmla="*/ 138810 w 150557"/>
                <a:gd name="connsiteY50" fmla="*/ 57505 h 150787"/>
                <a:gd name="connsiteX51" fmla="*/ 64184 w 150557"/>
                <a:gd name="connsiteY51" fmla="*/ 57505 h 150787"/>
                <a:gd name="connsiteX52" fmla="*/ 64184 w 150557"/>
                <a:gd name="connsiteY52" fmla="*/ 4913 h 150787"/>
                <a:gd name="connsiteX53" fmla="*/ 138810 w 150557"/>
                <a:gd name="connsiteY53" fmla="*/ 4913 h 150787"/>
                <a:gd name="connsiteX54" fmla="*/ 128600 w 150557"/>
                <a:gd name="connsiteY54" fmla="*/ 27025 h 150787"/>
                <a:gd name="connsiteX55" fmla="*/ 128600 w 150557"/>
                <a:gd name="connsiteY55" fmla="*/ 13128 h 150787"/>
                <a:gd name="connsiteX56" fmla="*/ 73935 w 150557"/>
                <a:gd name="connsiteY56" fmla="*/ 13128 h 150787"/>
                <a:gd name="connsiteX57" fmla="*/ 73935 w 150557"/>
                <a:gd name="connsiteY57" fmla="*/ 27025 h 150787"/>
                <a:gd name="connsiteX58" fmla="*/ 128600 w 150557"/>
                <a:gd name="connsiteY58" fmla="*/ 27025 h 150787"/>
                <a:gd name="connsiteX59" fmla="*/ 128600 w 150557"/>
                <a:gd name="connsiteY59" fmla="*/ 49059 h 150787"/>
                <a:gd name="connsiteX60" fmla="*/ 128600 w 150557"/>
                <a:gd name="connsiteY60" fmla="*/ 35010 h 150787"/>
                <a:gd name="connsiteX61" fmla="*/ 73935 w 150557"/>
                <a:gd name="connsiteY61" fmla="*/ 35010 h 150787"/>
                <a:gd name="connsiteX62" fmla="*/ 73935 w 150557"/>
                <a:gd name="connsiteY62" fmla="*/ 49059 h 150787"/>
                <a:gd name="connsiteX63" fmla="*/ 128600 w 150557"/>
                <a:gd name="connsiteY63" fmla="*/ 4905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787">
                  <a:moveTo>
                    <a:pt x="32706" y="94511"/>
                  </a:moveTo>
                  <a:lnTo>
                    <a:pt x="50441" y="86449"/>
                  </a:lnTo>
                  <a:cubicBezTo>
                    <a:pt x="50749" y="87447"/>
                    <a:pt x="51056" y="88369"/>
                    <a:pt x="52668" y="95970"/>
                  </a:cubicBezTo>
                  <a:cubicBezTo>
                    <a:pt x="36084" y="104031"/>
                    <a:pt x="18349" y="112553"/>
                    <a:pt x="7063" y="117697"/>
                  </a:cubicBezTo>
                  <a:cubicBezTo>
                    <a:pt x="7063" y="119003"/>
                    <a:pt x="6219" y="119924"/>
                    <a:pt x="5298" y="120461"/>
                  </a:cubicBezTo>
                  <a:lnTo>
                    <a:pt x="0" y="108407"/>
                  </a:lnTo>
                  <a:cubicBezTo>
                    <a:pt x="6142" y="105951"/>
                    <a:pt x="13896" y="102726"/>
                    <a:pt x="22418" y="99041"/>
                  </a:cubicBezTo>
                  <a:lnTo>
                    <a:pt x="22418" y="45681"/>
                  </a:lnTo>
                  <a:lnTo>
                    <a:pt x="2764" y="45681"/>
                  </a:lnTo>
                  <a:lnTo>
                    <a:pt x="2764" y="35163"/>
                  </a:lnTo>
                  <a:lnTo>
                    <a:pt x="22418" y="35163"/>
                  </a:lnTo>
                  <a:lnTo>
                    <a:pt x="22418" y="0"/>
                  </a:lnTo>
                  <a:lnTo>
                    <a:pt x="35777" y="998"/>
                  </a:lnTo>
                  <a:cubicBezTo>
                    <a:pt x="35624" y="2149"/>
                    <a:pt x="34779" y="2764"/>
                    <a:pt x="32706" y="3071"/>
                  </a:cubicBezTo>
                  <a:lnTo>
                    <a:pt x="32706" y="35163"/>
                  </a:lnTo>
                  <a:lnTo>
                    <a:pt x="50902" y="35163"/>
                  </a:lnTo>
                  <a:lnTo>
                    <a:pt x="50902" y="45681"/>
                  </a:lnTo>
                  <a:lnTo>
                    <a:pt x="32706" y="45681"/>
                  </a:lnTo>
                  <a:lnTo>
                    <a:pt x="32706" y="94511"/>
                  </a:lnTo>
                  <a:close/>
                  <a:moveTo>
                    <a:pt x="150557" y="76776"/>
                  </a:moveTo>
                  <a:lnTo>
                    <a:pt x="82534" y="76776"/>
                  </a:lnTo>
                  <a:cubicBezTo>
                    <a:pt x="80461" y="80922"/>
                    <a:pt x="77850" y="84990"/>
                    <a:pt x="75087" y="89060"/>
                  </a:cubicBezTo>
                  <a:lnTo>
                    <a:pt x="138733" y="89060"/>
                  </a:lnTo>
                  <a:lnTo>
                    <a:pt x="140960" y="88906"/>
                  </a:lnTo>
                  <a:lnTo>
                    <a:pt x="146949" y="89904"/>
                  </a:lnTo>
                  <a:lnTo>
                    <a:pt x="146335" y="93129"/>
                  </a:lnTo>
                  <a:cubicBezTo>
                    <a:pt x="143570" y="128138"/>
                    <a:pt x="141037" y="140807"/>
                    <a:pt x="136661" y="145490"/>
                  </a:cubicBezTo>
                  <a:cubicBezTo>
                    <a:pt x="132822" y="149559"/>
                    <a:pt x="128753" y="149559"/>
                    <a:pt x="120384" y="149559"/>
                  </a:cubicBezTo>
                  <a:cubicBezTo>
                    <a:pt x="117620" y="149559"/>
                    <a:pt x="114396" y="149405"/>
                    <a:pt x="111171" y="149252"/>
                  </a:cubicBezTo>
                  <a:cubicBezTo>
                    <a:pt x="111018" y="146488"/>
                    <a:pt x="110173" y="142649"/>
                    <a:pt x="108714" y="140192"/>
                  </a:cubicBezTo>
                  <a:cubicBezTo>
                    <a:pt x="115010" y="140807"/>
                    <a:pt x="120615" y="140807"/>
                    <a:pt x="123071" y="140807"/>
                  </a:cubicBezTo>
                  <a:cubicBezTo>
                    <a:pt x="125528" y="140807"/>
                    <a:pt x="126756" y="140653"/>
                    <a:pt x="128062" y="139194"/>
                  </a:cubicBezTo>
                  <a:cubicBezTo>
                    <a:pt x="130980" y="136123"/>
                    <a:pt x="133360" y="125298"/>
                    <a:pt x="135663" y="98273"/>
                  </a:cubicBezTo>
                  <a:lnTo>
                    <a:pt x="121152" y="98273"/>
                  </a:lnTo>
                  <a:cubicBezTo>
                    <a:pt x="115010" y="118234"/>
                    <a:pt x="102802" y="139885"/>
                    <a:pt x="89367" y="150787"/>
                  </a:cubicBezTo>
                  <a:cubicBezTo>
                    <a:pt x="87294" y="148715"/>
                    <a:pt x="84069" y="145950"/>
                    <a:pt x="81152" y="144492"/>
                  </a:cubicBezTo>
                  <a:cubicBezTo>
                    <a:pt x="94204" y="135125"/>
                    <a:pt x="105797" y="116469"/>
                    <a:pt x="112093" y="98196"/>
                  </a:cubicBezTo>
                  <a:lnTo>
                    <a:pt x="94972" y="98196"/>
                  </a:lnTo>
                  <a:cubicBezTo>
                    <a:pt x="86449" y="115624"/>
                    <a:pt x="70633" y="133973"/>
                    <a:pt x="55662" y="143801"/>
                  </a:cubicBezTo>
                  <a:cubicBezTo>
                    <a:pt x="53896" y="141574"/>
                    <a:pt x="50826" y="138657"/>
                    <a:pt x="48215" y="136891"/>
                  </a:cubicBezTo>
                  <a:cubicBezTo>
                    <a:pt x="61958" y="129137"/>
                    <a:pt x="76392" y="113705"/>
                    <a:pt x="85144" y="98196"/>
                  </a:cubicBezTo>
                  <a:lnTo>
                    <a:pt x="67716" y="98196"/>
                  </a:lnTo>
                  <a:cubicBezTo>
                    <a:pt x="60960" y="106104"/>
                    <a:pt x="53052" y="113014"/>
                    <a:pt x="44991" y="118158"/>
                  </a:cubicBezTo>
                  <a:cubicBezTo>
                    <a:pt x="43378" y="116392"/>
                    <a:pt x="40154" y="113321"/>
                    <a:pt x="38081" y="111709"/>
                  </a:cubicBezTo>
                  <a:cubicBezTo>
                    <a:pt x="50826" y="103954"/>
                    <a:pt x="63416" y="91209"/>
                    <a:pt x="71248" y="76699"/>
                  </a:cubicBezTo>
                  <a:lnTo>
                    <a:pt x="47217" y="76699"/>
                  </a:lnTo>
                  <a:lnTo>
                    <a:pt x="47217" y="67179"/>
                  </a:lnTo>
                  <a:lnTo>
                    <a:pt x="150404" y="67179"/>
                  </a:lnTo>
                  <a:lnTo>
                    <a:pt x="150404" y="76776"/>
                  </a:lnTo>
                  <a:close/>
                  <a:moveTo>
                    <a:pt x="138810" y="4913"/>
                  </a:moveTo>
                  <a:lnTo>
                    <a:pt x="138810" y="57505"/>
                  </a:lnTo>
                  <a:lnTo>
                    <a:pt x="64184" y="57505"/>
                  </a:lnTo>
                  <a:lnTo>
                    <a:pt x="64184" y="4913"/>
                  </a:lnTo>
                  <a:lnTo>
                    <a:pt x="138810" y="4913"/>
                  </a:lnTo>
                  <a:close/>
                  <a:moveTo>
                    <a:pt x="128600" y="27025"/>
                  </a:moveTo>
                  <a:lnTo>
                    <a:pt x="128600" y="13128"/>
                  </a:lnTo>
                  <a:lnTo>
                    <a:pt x="73935" y="13128"/>
                  </a:lnTo>
                  <a:lnTo>
                    <a:pt x="73935" y="27025"/>
                  </a:lnTo>
                  <a:lnTo>
                    <a:pt x="128600" y="27025"/>
                  </a:lnTo>
                  <a:close/>
                  <a:moveTo>
                    <a:pt x="128600" y="49059"/>
                  </a:moveTo>
                  <a:lnTo>
                    <a:pt x="128600" y="35010"/>
                  </a:lnTo>
                  <a:lnTo>
                    <a:pt x="73935" y="35010"/>
                  </a:lnTo>
                  <a:lnTo>
                    <a:pt x="73935" y="49059"/>
                  </a:lnTo>
                  <a:lnTo>
                    <a:pt x="128600" y="490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99E0061D-623B-4BC2-AD49-3C1F01DF3B6C}"/>
                </a:ext>
              </a:extLst>
            </p:cNvPr>
            <p:cNvSpPr/>
            <p:nvPr/>
          </p:nvSpPr>
          <p:spPr>
            <a:xfrm>
              <a:off x="5458223" y="4604130"/>
              <a:ext cx="139271" cy="126910"/>
            </a:xfrm>
            <a:custGeom>
              <a:avLst/>
              <a:gdLst>
                <a:gd name="connsiteX0" fmla="*/ 79156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1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156 w 139271"/>
                <a:gd name="connsiteY11" fmla="*/ 13666 h 126910"/>
                <a:gd name="connsiteX12" fmla="*/ 63647 w 139271"/>
                <a:gd name="connsiteY12" fmla="*/ 11593 h 126910"/>
                <a:gd name="connsiteX13" fmla="*/ 10902 w 139271"/>
                <a:gd name="connsiteY13" fmla="*/ 70788 h 126910"/>
                <a:gd name="connsiteX14" fmla="*/ 26027 w 139271"/>
                <a:gd name="connsiteY14" fmla="*/ 98810 h 126910"/>
                <a:gd name="connsiteX15" fmla="*/ 63647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156" y="13666"/>
                  </a:moveTo>
                  <a:cubicBezTo>
                    <a:pt x="78542" y="15125"/>
                    <a:pt x="77236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400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1"/>
                  </a:cubicBezTo>
                  <a:cubicBezTo>
                    <a:pt x="76546" y="124300"/>
                    <a:pt x="73781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327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156" y="13666"/>
                  </a:lnTo>
                  <a:close/>
                  <a:moveTo>
                    <a:pt x="63647" y="11593"/>
                  </a:moveTo>
                  <a:cubicBezTo>
                    <a:pt x="31094" y="15586"/>
                    <a:pt x="10902" y="42534"/>
                    <a:pt x="10902" y="70788"/>
                  </a:cubicBezTo>
                  <a:cubicBezTo>
                    <a:pt x="10902" y="88062"/>
                    <a:pt x="18273" y="98810"/>
                    <a:pt x="26027" y="98810"/>
                  </a:cubicBezTo>
                  <a:cubicBezTo>
                    <a:pt x="45605" y="98810"/>
                    <a:pt x="59578" y="55739"/>
                    <a:pt x="63647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CBC61B9A-1478-40CE-98A8-D101D3BEBF21}"/>
                </a:ext>
              </a:extLst>
            </p:cNvPr>
            <p:cNvSpPr/>
            <p:nvPr/>
          </p:nvSpPr>
          <p:spPr>
            <a:xfrm>
              <a:off x="5617609" y="4588314"/>
              <a:ext cx="142035" cy="150096"/>
            </a:xfrm>
            <a:custGeom>
              <a:avLst/>
              <a:gdLst>
                <a:gd name="connsiteX0" fmla="*/ 9059 w 142035"/>
                <a:gd name="connsiteY0" fmla="*/ 6910 h 150096"/>
                <a:gd name="connsiteX1" fmla="*/ 22265 w 142035"/>
                <a:gd name="connsiteY1" fmla="*/ 39463 h 150096"/>
                <a:gd name="connsiteX2" fmla="*/ 12591 w 142035"/>
                <a:gd name="connsiteY2" fmla="*/ 43148 h 150096"/>
                <a:gd name="connsiteX3" fmla="*/ 0 w 142035"/>
                <a:gd name="connsiteY3" fmla="*/ 10134 h 150096"/>
                <a:gd name="connsiteX4" fmla="*/ 9059 w 142035"/>
                <a:gd name="connsiteY4" fmla="*/ 6910 h 150096"/>
                <a:gd name="connsiteX5" fmla="*/ 72246 w 142035"/>
                <a:gd name="connsiteY5" fmla="*/ 49137 h 150096"/>
                <a:gd name="connsiteX6" fmla="*/ 72246 w 142035"/>
                <a:gd name="connsiteY6" fmla="*/ 136968 h 150096"/>
                <a:gd name="connsiteX7" fmla="*/ 42610 w 142035"/>
                <a:gd name="connsiteY7" fmla="*/ 149867 h 150096"/>
                <a:gd name="connsiteX8" fmla="*/ 39386 w 142035"/>
                <a:gd name="connsiteY8" fmla="*/ 139885 h 150096"/>
                <a:gd name="connsiteX9" fmla="*/ 49674 w 142035"/>
                <a:gd name="connsiteY9" fmla="*/ 140039 h 150096"/>
                <a:gd name="connsiteX10" fmla="*/ 61574 w 142035"/>
                <a:gd name="connsiteY10" fmla="*/ 136815 h 150096"/>
                <a:gd name="connsiteX11" fmla="*/ 61574 w 142035"/>
                <a:gd name="connsiteY11" fmla="*/ 113628 h 150096"/>
                <a:gd name="connsiteX12" fmla="*/ 14818 w 142035"/>
                <a:gd name="connsiteY12" fmla="*/ 113628 h 150096"/>
                <a:gd name="connsiteX13" fmla="*/ 14818 w 142035"/>
                <a:gd name="connsiteY13" fmla="*/ 150097 h 150096"/>
                <a:gd name="connsiteX14" fmla="*/ 4376 w 142035"/>
                <a:gd name="connsiteY14" fmla="*/ 150097 h 150096"/>
                <a:gd name="connsiteX15" fmla="*/ 4376 w 142035"/>
                <a:gd name="connsiteY15" fmla="*/ 49137 h 150096"/>
                <a:gd name="connsiteX16" fmla="*/ 32783 w 142035"/>
                <a:gd name="connsiteY16" fmla="*/ 49137 h 150096"/>
                <a:gd name="connsiteX17" fmla="*/ 32783 w 142035"/>
                <a:gd name="connsiteY17" fmla="*/ 0 h 150096"/>
                <a:gd name="connsiteX18" fmla="*/ 46603 w 142035"/>
                <a:gd name="connsiteY18" fmla="*/ 844 h 150096"/>
                <a:gd name="connsiteX19" fmla="*/ 43532 w 142035"/>
                <a:gd name="connsiteY19" fmla="*/ 3071 h 150096"/>
                <a:gd name="connsiteX20" fmla="*/ 43532 w 142035"/>
                <a:gd name="connsiteY20" fmla="*/ 49137 h 150096"/>
                <a:gd name="connsiteX21" fmla="*/ 72246 w 142035"/>
                <a:gd name="connsiteY21" fmla="*/ 49137 h 150096"/>
                <a:gd name="connsiteX22" fmla="*/ 61651 w 142035"/>
                <a:gd name="connsiteY22" fmla="*/ 59271 h 150096"/>
                <a:gd name="connsiteX23" fmla="*/ 14895 w 142035"/>
                <a:gd name="connsiteY23" fmla="*/ 59271 h 150096"/>
                <a:gd name="connsiteX24" fmla="*/ 14895 w 142035"/>
                <a:gd name="connsiteY24" fmla="*/ 76699 h 150096"/>
                <a:gd name="connsiteX25" fmla="*/ 61651 w 142035"/>
                <a:gd name="connsiteY25" fmla="*/ 76699 h 150096"/>
                <a:gd name="connsiteX26" fmla="*/ 61651 w 142035"/>
                <a:gd name="connsiteY26" fmla="*/ 59271 h 150096"/>
                <a:gd name="connsiteX27" fmla="*/ 14895 w 142035"/>
                <a:gd name="connsiteY27" fmla="*/ 104108 h 150096"/>
                <a:gd name="connsiteX28" fmla="*/ 61651 w 142035"/>
                <a:gd name="connsiteY28" fmla="*/ 104108 h 150096"/>
                <a:gd name="connsiteX29" fmla="*/ 61651 w 142035"/>
                <a:gd name="connsiteY29" fmla="*/ 86373 h 150096"/>
                <a:gd name="connsiteX30" fmla="*/ 14895 w 142035"/>
                <a:gd name="connsiteY30" fmla="*/ 86373 h 150096"/>
                <a:gd name="connsiteX31" fmla="*/ 14895 w 142035"/>
                <a:gd name="connsiteY31" fmla="*/ 104108 h 150096"/>
                <a:gd name="connsiteX32" fmla="*/ 81613 w 142035"/>
                <a:gd name="connsiteY32" fmla="*/ 10134 h 150096"/>
                <a:gd name="connsiteX33" fmla="*/ 78235 w 142035"/>
                <a:gd name="connsiteY33" fmla="*/ 11747 h 150096"/>
                <a:gd name="connsiteX34" fmla="*/ 62572 w 142035"/>
                <a:gd name="connsiteY34" fmla="*/ 43839 h 150096"/>
                <a:gd name="connsiteX35" fmla="*/ 53666 w 142035"/>
                <a:gd name="connsiteY35" fmla="*/ 40307 h 150096"/>
                <a:gd name="connsiteX36" fmla="*/ 68638 w 142035"/>
                <a:gd name="connsiteY36" fmla="*/ 5681 h 150096"/>
                <a:gd name="connsiteX37" fmla="*/ 81613 w 142035"/>
                <a:gd name="connsiteY37" fmla="*/ 10134 h 150096"/>
                <a:gd name="connsiteX38" fmla="*/ 102572 w 142035"/>
                <a:gd name="connsiteY38" fmla="*/ 20576 h 150096"/>
                <a:gd name="connsiteX39" fmla="*/ 99502 w 142035"/>
                <a:gd name="connsiteY39" fmla="*/ 22802 h 150096"/>
                <a:gd name="connsiteX40" fmla="*/ 99502 w 142035"/>
                <a:gd name="connsiteY40" fmla="*/ 109866 h 150096"/>
                <a:gd name="connsiteX41" fmla="*/ 88907 w 142035"/>
                <a:gd name="connsiteY41" fmla="*/ 109866 h 150096"/>
                <a:gd name="connsiteX42" fmla="*/ 88907 w 142035"/>
                <a:gd name="connsiteY42" fmla="*/ 19731 h 150096"/>
                <a:gd name="connsiteX43" fmla="*/ 102572 w 142035"/>
                <a:gd name="connsiteY43" fmla="*/ 20576 h 150096"/>
                <a:gd name="connsiteX44" fmla="*/ 128216 w 142035"/>
                <a:gd name="connsiteY44" fmla="*/ 3224 h 150096"/>
                <a:gd name="connsiteX45" fmla="*/ 142035 w 142035"/>
                <a:gd name="connsiteY45" fmla="*/ 4069 h 150096"/>
                <a:gd name="connsiteX46" fmla="*/ 138964 w 142035"/>
                <a:gd name="connsiteY46" fmla="*/ 6296 h 150096"/>
                <a:gd name="connsiteX47" fmla="*/ 138964 w 142035"/>
                <a:gd name="connsiteY47" fmla="*/ 135125 h 150096"/>
                <a:gd name="connsiteX48" fmla="*/ 131901 w 142035"/>
                <a:gd name="connsiteY48" fmla="*/ 148024 h 150096"/>
                <a:gd name="connsiteX49" fmla="*/ 102880 w 142035"/>
                <a:gd name="connsiteY49" fmla="*/ 150097 h 150096"/>
                <a:gd name="connsiteX50" fmla="*/ 98657 w 142035"/>
                <a:gd name="connsiteY50" fmla="*/ 139118 h 150096"/>
                <a:gd name="connsiteX51" fmla="*/ 114626 w 142035"/>
                <a:gd name="connsiteY51" fmla="*/ 139271 h 150096"/>
                <a:gd name="connsiteX52" fmla="*/ 128139 w 142035"/>
                <a:gd name="connsiteY52" fmla="*/ 135125 h 150096"/>
                <a:gd name="connsiteX53" fmla="*/ 128139 w 142035"/>
                <a:gd name="connsiteY53" fmla="*/ 3224 h 15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42035" h="150096">
                  <a:moveTo>
                    <a:pt x="9059" y="6910"/>
                  </a:moveTo>
                  <a:cubicBezTo>
                    <a:pt x="14357" y="17044"/>
                    <a:pt x="20038" y="30633"/>
                    <a:pt x="22265" y="39463"/>
                  </a:cubicBezTo>
                  <a:lnTo>
                    <a:pt x="12591" y="43148"/>
                  </a:lnTo>
                  <a:cubicBezTo>
                    <a:pt x="10518" y="34088"/>
                    <a:pt x="4991" y="20422"/>
                    <a:pt x="0" y="10134"/>
                  </a:cubicBezTo>
                  <a:lnTo>
                    <a:pt x="9059" y="6910"/>
                  </a:lnTo>
                  <a:close/>
                  <a:moveTo>
                    <a:pt x="72246" y="49137"/>
                  </a:moveTo>
                  <a:lnTo>
                    <a:pt x="72246" y="136968"/>
                  </a:lnTo>
                  <a:cubicBezTo>
                    <a:pt x="72246" y="149559"/>
                    <a:pt x="65951" y="149867"/>
                    <a:pt x="42610" y="149867"/>
                  </a:cubicBezTo>
                  <a:cubicBezTo>
                    <a:pt x="42150" y="146949"/>
                    <a:pt x="40845" y="142573"/>
                    <a:pt x="39386" y="139885"/>
                  </a:cubicBezTo>
                  <a:cubicBezTo>
                    <a:pt x="43071" y="140039"/>
                    <a:pt x="46603" y="140039"/>
                    <a:pt x="49674" y="140039"/>
                  </a:cubicBezTo>
                  <a:cubicBezTo>
                    <a:pt x="61421" y="140039"/>
                    <a:pt x="61574" y="139885"/>
                    <a:pt x="61574" y="136815"/>
                  </a:cubicBezTo>
                  <a:lnTo>
                    <a:pt x="61574" y="113628"/>
                  </a:lnTo>
                  <a:lnTo>
                    <a:pt x="14818" y="113628"/>
                  </a:lnTo>
                  <a:lnTo>
                    <a:pt x="14818" y="150097"/>
                  </a:lnTo>
                  <a:lnTo>
                    <a:pt x="4376" y="150097"/>
                  </a:lnTo>
                  <a:lnTo>
                    <a:pt x="4376" y="49137"/>
                  </a:lnTo>
                  <a:lnTo>
                    <a:pt x="32783" y="49137"/>
                  </a:lnTo>
                  <a:lnTo>
                    <a:pt x="32783" y="0"/>
                  </a:lnTo>
                  <a:lnTo>
                    <a:pt x="46603" y="844"/>
                  </a:lnTo>
                  <a:cubicBezTo>
                    <a:pt x="46449" y="1996"/>
                    <a:pt x="45605" y="2764"/>
                    <a:pt x="43532" y="3071"/>
                  </a:cubicBezTo>
                  <a:lnTo>
                    <a:pt x="43532" y="49137"/>
                  </a:lnTo>
                  <a:lnTo>
                    <a:pt x="72246" y="49137"/>
                  </a:lnTo>
                  <a:close/>
                  <a:moveTo>
                    <a:pt x="61651" y="59271"/>
                  </a:moveTo>
                  <a:lnTo>
                    <a:pt x="14895" y="59271"/>
                  </a:lnTo>
                  <a:lnTo>
                    <a:pt x="14895" y="76699"/>
                  </a:lnTo>
                  <a:lnTo>
                    <a:pt x="61651" y="76699"/>
                  </a:lnTo>
                  <a:lnTo>
                    <a:pt x="61651" y="59271"/>
                  </a:lnTo>
                  <a:close/>
                  <a:moveTo>
                    <a:pt x="14895" y="104108"/>
                  </a:moveTo>
                  <a:lnTo>
                    <a:pt x="61651" y="104108"/>
                  </a:lnTo>
                  <a:lnTo>
                    <a:pt x="61651" y="86373"/>
                  </a:lnTo>
                  <a:lnTo>
                    <a:pt x="14895" y="86373"/>
                  </a:lnTo>
                  <a:lnTo>
                    <a:pt x="14895" y="104108"/>
                  </a:lnTo>
                  <a:close/>
                  <a:moveTo>
                    <a:pt x="81613" y="10134"/>
                  </a:moveTo>
                  <a:cubicBezTo>
                    <a:pt x="81306" y="11286"/>
                    <a:pt x="79847" y="11747"/>
                    <a:pt x="78235" y="11747"/>
                  </a:cubicBezTo>
                  <a:cubicBezTo>
                    <a:pt x="74396" y="21267"/>
                    <a:pt x="67793" y="35087"/>
                    <a:pt x="62572" y="43839"/>
                  </a:cubicBezTo>
                  <a:lnTo>
                    <a:pt x="53666" y="40307"/>
                  </a:lnTo>
                  <a:cubicBezTo>
                    <a:pt x="58810" y="31248"/>
                    <a:pt x="65259" y="16123"/>
                    <a:pt x="68638" y="5681"/>
                  </a:cubicBezTo>
                  <a:lnTo>
                    <a:pt x="81613" y="10134"/>
                  </a:lnTo>
                  <a:close/>
                  <a:moveTo>
                    <a:pt x="102572" y="20576"/>
                  </a:moveTo>
                  <a:cubicBezTo>
                    <a:pt x="102419" y="21728"/>
                    <a:pt x="101574" y="22495"/>
                    <a:pt x="99502" y="22802"/>
                  </a:cubicBezTo>
                  <a:lnTo>
                    <a:pt x="99502" y="109866"/>
                  </a:lnTo>
                  <a:lnTo>
                    <a:pt x="88907" y="109866"/>
                  </a:lnTo>
                  <a:lnTo>
                    <a:pt x="88907" y="19731"/>
                  </a:lnTo>
                  <a:lnTo>
                    <a:pt x="102572" y="20576"/>
                  </a:lnTo>
                  <a:close/>
                  <a:moveTo>
                    <a:pt x="128216" y="3224"/>
                  </a:moveTo>
                  <a:lnTo>
                    <a:pt x="142035" y="4069"/>
                  </a:lnTo>
                  <a:cubicBezTo>
                    <a:pt x="141882" y="5374"/>
                    <a:pt x="141037" y="5989"/>
                    <a:pt x="138964" y="6296"/>
                  </a:cubicBezTo>
                  <a:lnTo>
                    <a:pt x="138964" y="135125"/>
                  </a:lnTo>
                  <a:cubicBezTo>
                    <a:pt x="138964" y="142880"/>
                    <a:pt x="136738" y="146258"/>
                    <a:pt x="131901" y="148024"/>
                  </a:cubicBezTo>
                  <a:cubicBezTo>
                    <a:pt x="126757" y="149943"/>
                    <a:pt x="117851" y="150097"/>
                    <a:pt x="102880" y="150097"/>
                  </a:cubicBezTo>
                  <a:cubicBezTo>
                    <a:pt x="102265" y="147179"/>
                    <a:pt x="100500" y="142189"/>
                    <a:pt x="98657" y="139118"/>
                  </a:cubicBezTo>
                  <a:cubicBezTo>
                    <a:pt x="104645" y="139271"/>
                    <a:pt x="110097" y="139271"/>
                    <a:pt x="114626" y="139271"/>
                  </a:cubicBezTo>
                  <a:cubicBezTo>
                    <a:pt x="127525" y="139271"/>
                    <a:pt x="128139" y="139271"/>
                    <a:pt x="128139" y="135125"/>
                  </a:cubicBezTo>
                  <a:lnTo>
                    <a:pt x="128139" y="32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07D8B0F5-1E95-47A6-93BC-450EF68CADF0}"/>
                </a:ext>
              </a:extLst>
            </p:cNvPr>
            <p:cNvSpPr/>
            <p:nvPr/>
          </p:nvSpPr>
          <p:spPr>
            <a:xfrm>
              <a:off x="5775307" y="4588468"/>
              <a:ext cx="151632" cy="150557"/>
            </a:xfrm>
            <a:custGeom>
              <a:avLst/>
              <a:gdLst>
                <a:gd name="connsiteX0" fmla="*/ 5989 w 151632"/>
                <a:gd name="connsiteY0" fmla="*/ 45605 h 150557"/>
                <a:gd name="connsiteX1" fmla="*/ 33398 w 151632"/>
                <a:gd name="connsiteY1" fmla="*/ 60960 h 150557"/>
                <a:gd name="connsiteX2" fmla="*/ 27102 w 151632"/>
                <a:gd name="connsiteY2" fmla="*/ 69866 h 150557"/>
                <a:gd name="connsiteX3" fmla="*/ 0 w 151632"/>
                <a:gd name="connsiteY3" fmla="*/ 53589 h 150557"/>
                <a:gd name="connsiteX4" fmla="*/ 5989 w 151632"/>
                <a:gd name="connsiteY4" fmla="*/ 45605 h 150557"/>
                <a:gd name="connsiteX5" fmla="*/ 3225 w 151632"/>
                <a:gd name="connsiteY5" fmla="*/ 141344 h 150557"/>
                <a:gd name="connsiteX6" fmla="*/ 26948 w 151632"/>
                <a:gd name="connsiteY6" fmla="*/ 86680 h 150557"/>
                <a:gd name="connsiteX7" fmla="*/ 35624 w 151632"/>
                <a:gd name="connsiteY7" fmla="*/ 92668 h 150557"/>
                <a:gd name="connsiteX8" fmla="*/ 14357 w 151632"/>
                <a:gd name="connsiteY8" fmla="*/ 143955 h 150557"/>
                <a:gd name="connsiteX9" fmla="*/ 15355 w 151632"/>
                <a:gd name="connsiteY9" fmla="*/ 146335 h 150557"/>
                <a:gd name="connsiteX10" fmla="*/ 14895 w 151632"/>
                <a:gd name="connsiteY10" fmla="*/ 148100 h 150557"/>
                <a:gd name="connsiteX11" fmla="*/ 3225 w 151632"/>
                <a:gd name="connsiteY11" fmla="*/ 141344 h 150557"/>
                <a:gd name="connsiteX12" fmla="*/ 13896 w 151632"/>
                <a:gd name="connsiteY12" fmla="*/ 1459 h 150557"/>
                <a:gd name="connsiteX13" fmla="*/ 40845 w 151632"/>
                <a:gd name="connsiteY13" fmla="*/ 18042 h 150557"/>
                <a:gd name="connsiteX14" fmla="*/ 34396 w 151632"/>
                <a:gd name="connsiteY14" fmla="*/ 26718 h 150557"/>
                <a:gd name="connsiteX15" fmla="*/ 7831 w 151632"/>
                <a:gd name="connsiteY15" fmla="*/ 9290 h 150557"/>
                <a:gd name="connsiteX16" fmla="*/ 13896 w 151632"/>
                <a:gd name="connsiteY16" fmla="*/ 1459 h 150557"/>
                <a:gd name="connsiteX17" fmla="*/ 114166 w 151632"/>
                <a:gd name="connsiteY17" fmla="*/ 37697 h 150557"/>
                <a:gd name="connsiteX18" fmla="*/ 119003 w 151632"/>
                <a:gd name="connsiteY18" fmla="*/ 94127 h 150557"/>
                <a:gd name="connsiteX19" fmla="*/ 133667 w 151632"/>
                <a:gd name="connsiteY19" fmla="*/ 57044 h 150557"/>
                <a:gd name="connsiteX20" fmla="*/ 146258 w 151632"/>
                <a:gd name="connsiteY20" fmla="*/ 60269 h 150557"/>
                <a:gd name="connsiteX21" fmla="*/ 142726 w 151632"/>
                <a:gd name="connsiteY21" fmla="*/ 62035 h 150557"/>
                <a:gd name="connsiteX22" fmla="*/ 121613 w 151632"/>
                <a:gd name="connsiteY22" fmla="*/ 108331 h 150557"/>
                <a:gd name="connsiteX23" fmla="*/ 137583 w 151632"/>
                <a:gd name="connsiteY23" fmla="*/ 139425 h 150557"/>
                <a:gd name="connsiteX24" fmla="*/ 143571 w 151632"/>
                <a:gd name="connsiteY24" fmla="*/ 115394 h 150557"/>
                <a:gd name="connsiteX25" fmla="*/ 151632 w 151632"/>
                <a:gd name="connsiteY25" fmla="*/ 120845 h 150557"/>
                <a:gd name="connsiteX26" fmla="*/ 136661 w 151632"/>
                <a:gd name="connsiteY26" fmla="*/ 150020 h 150557"/>
                <a:gd name="connsiteX27" fmla="*/ 113936 w 151632"/>
                <a:gd name="connsiteY27" fmla="*/ 118388 h 150557"/>
                <a:gd name="connsiteX28" fmla="*/ 77006 w 151632"/>
                <a:gd name="connsiteY28" fmla="*/ 147563 h 150557"/>
                <a:gd name="connsiteX29" fmla="*/ 70096 w 151632"/>
                <a:gd name="connsiteY29" fmla="*/ 140500 h 150557"/>
                <a:gd name="connsiteX30" fmla="*/ 111172 w 151632"/>
                <a:gd name="connsiteY30" fmla="*/ 106181 h 150557"/>
                <a:gd name="connsiteX31" fmla="*/ 104262 w 151632"/>
                <a:gd name="connsiteY31" fmla="*/ 37697 h 150557"/>
                <a:gd name="connsiteX32" fmla="*/ 56047 w 151632"/>
                <a:gd name="connsiteY32" fmla="*/ 37697 h 150557"/>
                <a:gd name="connsiteX33" fmla="*/ 56047 w 151632"/>
                <a:gd name="connsiteY33" fmla="*/ 71248 h 150557"/>
                <a:gd name="connsiteX34" fmla="*/ 38004 w 151632"/>
                <a:gd name="connsiteY34" fmla="*/ 150557 h 150557"/>
                <a:gd name="connsiteX35" fmla="*/ 29482 w 151632"/>
                <a:gd name="connsiteY35" fmla="*/ 145413 h 150557"/>
                <a:gd name="connsiteX36" fmla="*/ 46373 w 151632"/>
                <a:gd name="connsiteY36" fmla="*/ 71248 h 150557"/>
                <a:gd name="connsiteX37" fmla="*/ 46373 w 151632"/>
                <a:gd name="connsiteY37" fmla="*/ 27716 h 150557"/>
                <a:gd name="connsiteX38" fmla="*/ 103955 w 151632"/>
                <a:gd name="connsiteY38" fmla="*/ 27716 h 150557"/>
                <a:gd name="connsiteX39" fmla="*/ 103110 w 151632"/>
                <a:gd name="connsiteY39" fmla="*/ 0 h 150557"/>
                <a:gd name="connsiteX40" fmla="*/ 117006 w 151632"/>
                <a:gd name="connsiteY40" fmla="*/ 844 h 150557"/>
                <a:gd name="connsiteX41" fmla="*/ 113629 w 151632"/>
                <a:gd name="connsiteY41" fmla="*/ 3071 h 150557"/>
                <a:gd name="connsiteX42" fmla="*/ 113936 w 151632"/>
                <a:gd name="connsiteY42" fmla="*/ 27716 h 150557"/>
                <a:gd name="connsiteX43" fmla="*/ 149406 w 151632"/>
                <a:gd name="connsiteY43" fmla="*/ 27716 h 150557"/>
                <a:gd name="connsiteX44" fmla="*/ 149406 w 151632"/>
                <a:gd name="connsiteY44" fmla="*/ 37697 h 150557"/>
                <a:gd name="connsiteX45" fmla="*/ 114166 w 151632"/>
                <a:gd name="connsiteY45" fmla="*/ 37697 h 150557"/>
                <a:gd name="connsiteX46" fmla="*/ 100960 w 151632"/>
                <a:gd name="connsiteY46" fmla="*/ 51286 h 150557"/>
                <a:gd name="connsiteX47" fmla="*/ 100960 w 151632"/>
                <a:gd name="connsiteY47" fmla="*/ 59962 h 150557"/>
                <a:gd name="connsiteX48" fmla="*/ 61114 w 151632"/>
                <a:gd name="connsiteY48" fmla="*/ 59962 h 150557"/>
                <a:gd name="connsiteX49" fmla="*/ 61114 w 151632"/>
                <a:gd name="connsiteY49" fmla="*/ 51286 h 150557"/>
                <a:gd name="connsiteX50" fmla="*/ 100960 w 151632"/>
                <a:gd name="connsiteY50" fmla="*/ 51286 h 150557"/>
                <a:gd name="connsiteX51" fmla="*/ 70327 w 151632"/>
                <a:gd name="connsiteY51" fmla="*/ 116699 h 150557"/>
                <a:gd name="connsiteX52" fmla="*/ 70327 w 151632"/>
                <a:gd name="connsiteY52" fmla="*/ 124761 h 150557"/>
                <a:gd name="connsiteX53" fmla="*/ 62726 w 151632"/>
                <a:gd name="connsiteY53" fmla="*/ 124761 h 150557"/>
                <a:gd name="connsiteX54" fmla="*/ 62726 w 151632"/>
                <a:gd name="connsiteY54" fmla="*/ 73321 h 150557"/>
                <a:gd name="connsiteX55" fmla="*/ 99348 w 151632"/>
                <a:gd name="connsiteY55" fmla="*/ 73321 h 150557"/>
                <a:gd name="connsiteX56" fmla="*/ 99348 w 151632"/>
                <a:gd name="connsiteY56" fmla="*/ 116699 h 150557"/>
                <a:gd name="connsiteX57" fmla="*/ 70327 w 151632"/>
                <a:gd name="connsiteY57" fmla="*/ 116699 h 150557"/>
                <a:gd name="connsiteX58" fmla="*/ 91593 w 151632"/>
                <a:gd name="connsiteY58" fmla="*/ 81843 h 150557"/>
                <a:gd name="connsiteX59" fmla="*/ 70327 w 151632"/>
                <a:gd name="connsiteY59" fmla="*/ 81843 h 150557"/>
                <a:gd name="connsiteX60" fmla="*/ 70327 w 151632"/>
                <a:gd name="connsiteY60" fmla="*/ 107947 h 150557"/>
                <a:gd name="connsiteX61" fmla="*/ 91593 w 151632"/>
                <a:gd name="connsiteY61" fmla="*/ 107947 h 150557"/>
                <a:gd name="connsiteX62" fmla="*/ 91593 w 151632"/>
                <a:gd name="connsiteY62" fmla="*/ 81843 h 150557"/>
                <a:gd name="connsiteX63" fmla="*/ 126219 w 151632"/>
                <a:gd name="connsiteY63" fmla="*/ 307 h 150557"/>
                <a:gd name="connsiteX64" fmla="*/ 147487 w 151632"/>
                <a:gd name="connsiteY64" fmla="*/ 18887 h 150557"/>
                <a:gd name="connsiteX65" fmla="*/ 140577 w 151632"/>
                <a:gd name="connsiteY65" fmla="*/ 25029 h 150557"/>
                <a:gd name="connsiteX66" fmla="*/ 119617 w 151632"/>
                <a:gd name="connsiteY66" fmla="*/ 5835 h 150557"/>
                <a:gd name="connsiteX67" fmla="*/ 126219 w 151632"/>
                <a:gd name="connsiteY67" fmla="*/ 307 h 15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1632" h="150557">
                  <a:moveTo>
                    <a:pt x="5989" y="45605"/>
                  </a:moveTo>
                  <a:cubicBezTo>
                    <a:pt x="15663" y="49290"/>
                    <a:pt x="27409" y="55739"/>
                    <a:pt x="33398" y="60960"/>
                  </a:cubicBezTo>
                  <a:lnTo>
                    <a:pt x="27102" y="69866"/>
                  </a:lnTo>
                  <a:cubicBezTo>
                    <a:pt x="21267" y="64722"/>
                    <a:pt x="9674" y="57735"/>
                    <a:pt x="0" y="53589"/>
                  </a:cubicBezTo>
                  <a:lnTo>
                    <a:pt x="5989" y="45605"/>
                  </a:lnTo>
                  <a:close/>
                  <a:moveTo>
                    <a:pt x="3225" y="141344"/>
                  </a:moveTo>
                  <a:cubicBezTo>
                    <a:pt x="10134" y="128139"/>
                    <a:pt x="19962" y="105720"/>
                    <a:pt x="26948" y="86680"/>
                  </a:cubicBezTo>
                  <a:lnTo>
                    <a:pt x="35624" y="92668"/>
                  </a:lnTo>
                  <a:cubicBezTo>
                    <a:pt x="29328" y="110404"/>
                    <a:pt x="20653" y="131210"/>
                    <a:pt x="14357" y="143955"/>
                  </a:cubicBezTo>
                  <a:cubicBezTo>
                    <a:pt x="14971" y="144722"/>
                    <a:pt x="15355" y="145720"/>
                    <a:pt x="15355" y="146335"/>
                  </a:cubicBezTo>
                  <a:cubicBezTo>
                    <a:pt x="15355" y="146949"/>
                    <a:pt x="15202" y="147640"/>
                    <a:pt x="14895" y="148100"/>
                  </a:cubicBezTo>
                  <a:lnTo>
                    <a:pt x="3225" y="141344"/>
                  </a:lnTo>
                  <a:close/>
                  <a:moveTo>
                    <a:pt x="13896" y="1459"/>
                  </a:moveTo>
                  <a:cubicBezTo>
                    <a:pt x="23417" y="5835"/>
                    <a:pt x="35163" y="12591"/>
                    <a:pt x="40845" y="18042"/>
                  </a:cubicBezTo>
                  <a:lnTo>
                    <a:pt x="34396" y="26718"/>
                  </a:lnTo>
                  <a:cubicBezTo>
                    <a:pt x="28714" y="21420"/>
                    <a:pt x="17428" y="13973"/>
                    <a:pt x="7831" y="9290"/>
                  </a:cubicBezTo>
                  <a:lnTo>
                    <a:pt x="13896" y="1459"/>
                  </a:lnTo>
                  <a:close/>
                  <a:moveTo>
                    <a:pt x="114166" y="37697"/>
                  </a:moveTo>
                  <a:cubicBezTo>
                    <a:pt x="115164" y="60269"/>
                    <a:pt x="116776" y="79156"/>
                    <a:pt x="119003" y="94127"/>
                  </a:cubicBezTo>
                  <a:cubicBezTo>
                    <a:pt x="125298" y="83148"/>
                    <a:pt x="130135" y="70787"/>
                    <a:pt x="133667" y="57044"/>
                  </a:cubicBezTo>
                  <a:lnTo>
                    <a:pt x="146258" y="60269"/>
                  </a:lnTo>
                  <a:cubicBezTo>
                    <a:pt x="145797" y="61421"/>
                    <a:pt x="144646" y="62035"/>
                    <a:pt x="142726" y="62035"/>
                  </a:cubicBezTo>
                  <a:cubicBezTo>
                    <a:pt x="137736" y="79616"/>
                    <a:pt x="130596" y="95049"/>
                    <a:pt x="121613" y="108331"/>
                  </a:cubicBezTo>
                  <a:cubicBezTo>
                    <a:pt x="125989" y="129137"/>
                    <a:pt x="131748" y="139425"/>
                    <a:pt x="137583" y="139425"/>
                  </a:cubicBezTo>
                  <a:cubicBezTo>
                    <a:pt x="140807" y="139425"/>
                    <a:pt x="142726" y="134435"/>
                    <a:pt x="143571" y="115394"/>
                  </a:cubicBezTo>
                  <a:cubicBezTo>
                    <a:pt x="145797" y="117467"/>
                    <a:pt x="149022" y="119924"/>
                    <a:pt x="151632" y="120845"/>
                  </a:cubicBezTo>
                  <a:cubicBezTo>
                    <a:pt x="149867" y="145490"/>
                    <a:pt x="146028" y="149866"/>
                    <a:pt x="136661" y="150020"/>
                  </a:cubicBezTo>
                  <a:cubicBezTo>
                    <a:pt x="126680" y="150020"/>
                    <a:pt x="119233" y="139195"/>
                    <a:pt x="113936" y="118388"/>
                  </a:cubicBezTo>
                  <a:cubicBezTo>
                    <a:pt x="103801" y="130288"/>
                    <a:pt x="91363" y="140116"/>
                    <a:pt x="77006" y="147563"/>
                  </a:cubicBezTo>
                  <a:cubicBezTo>
                    <a:pt x="75548" y="145490"/>
                    <a:pt x="72169" y="142265"/>
                    <a:pt x="70096" y="140500"/>
                  </a:cubicBezTo>
                  <a:cubicBezTo>
                    <a:pt x="86680" y="132438"/>
                    <a:pt x="100423" y="120845"/>
                    <a:pt x="111172" y="106181"/>
                  </a:cubicBezTo>
                  <a:cubicBezTo>
                    <a:pt x="107947" y="88445"/>
                    <a:pt x="105720" y="65413"/>
                    <a:pt x="104262" y="37697"/>
                  </a:cubicBezTo>
                  <a:lnTo>
                    <a:pt x="56047" y="37697"/>
                  </a:lnTo>
                  <a:lnTo>
                    <a:pt x="56047" y="71248"/>
                  </a:lnTo>
                  <a:cubicBezTo>
                    <a:pt x="56047" y="94972"/>
                    <a:pt x="53820" y="127831"/>
                    <a:pt x="38004" y="150557"/>
                  </a:cubicBezTo>
                  <a:cubicBezTo>
                    <a:pt x="36238" y="148792"/>
                    <a:pt x="31862" y="146335"/>
                    <a:pt x="29482" y="145413"/>
                  </a:cubicBezTo>
                  <a:cubicBezTo>
                    <a:pt x="44607" y="123839"/>
                    <a:pt x="46373" y="93513"/>
                    <a:pt x="46373" y="71248"/>
                  </a:cubicBezTo>
                  <a:lnTo>
                    <a:pt x="46373" y="27716"/>
                  </a:lnTo>
                  <a:lnTo>
                    <a:pt x="103955" y="27716"/>
                  </a:lnTo>
                  <a:cubicBezTo>
                    <a:pt x="103647" y="18887"/>
                    <a:pt x="103340" y="9674"/>
                    <a:pt x="103110" y="0"/>
                  </a:cubicBezTo>
                  <a:lnTo>
                    <a:pt x="117006" y="844"/>
                  </a:lnTo>
                  <a:cubicBezTo>
                    <a:pt x="116853" y="2149"/>
                    <a:pt x="115855" y="2764"/>
                    <a:pt x="113629" y="3071"/>
                  </a:cubicBezTo>
                  <a:cubicBezTo>
                    <a:pt x="113629" y="11746"/>
                    <a:pt x="113782" y="20038"/>
                    <a:pt x="113936" y="27716"/>
                  </a:cubicBezTo>
                  <a:lnTo>
                    <a:pt x="149406" y="27716"/>
                  </a:lnTo>
                  <a:lnTo>
                    <a:pt x="149406" y="37697"/>
                  </a:lnTo>
                  <a:lnTo>
                    <a:pt x="114166" y="37697"/>
                  </a:lnTo>
                  <a:close/>
                  <a:moveTo>
                    <a:pt x="100960" y="51286"/>
                  </a:moveTo>
                  <a:lnTo>
                    <a:pt x="100960" y="59962"/>
                  </a:lnTo>
                  <a:lnTo>
                    <a:pt x="61114" y="59962"/>
                  </a:lnTo>
                  <a:lnTo>
                    <a:pt x="61114" y="51286"/>
                  </a:lnTo>
                  <a:lnTo>
                    <a:pt x="100960" y="51286"/>
                  </a:lnTo>
                  <a:close/>
                  <a:moveTo>
                    <a:pt x="70327" y="116699"/>
                  </a:moveTo>
                  <a:lnTo>
                    <a:pt x="70327" y="124761"/>
                  </a:lnTo>
                  <a:lnTo>
                    <a:pt x="62726" y="124761"/>
                  </a:lnTo>
                  <a:lnTo>
                    <a:pt x="62726" y="73321"/>
                  </a:lnTo>
                  <a:lnTo>
                    <a:pt x="99348" y="73321"/>
                  </a:lnTo>
                  <a:lnTo>
                    <a:pt x="99348" y="116699"/>
                  </a:lnTo>
                  <a:lnTo>
                    <a:pt x="70327" y="116699"/>
                  </a:lnTo>
                  <a:close/>
                  <a:moveTo>
                    <a:pt x="91593" y="81843"/>
                  </a:moveTo>
                  <a:lnTo>
                    <a:pt x="70327" y="81843"/>
                  </a:lnTo>
                  <a:lnTo>
                    <a:pt x="70327" y="107947"/>
                  </a:lnTo>
                  <a:lnTo>
                    <a:pt x="91593" y="107947"/>
                  </a:lnTo>
                  <a:lnTo>
                    <a:pt x="91593" y="81843"/>
                  </a:lnTo>
                  <a:close/>
                  <a:moveTo>
                    <a:pt x="126219" y="307"/>
                  </a:moveTo>
                  <a:cubicBezTo>
                    <a:pt x="134128" y="5604"/>
                    <a:pt x="143187" y="13205"/>
                    <a:pt x="147487" y="18887"/>
                  </a:cubicBezTo>
                  <a:lnTo>
                    <a:pt x="140577" y="25029"/>
                  </a:lnTo>
                  <a:cubicBezTo>
                    <a:pt x="136354" y="19424"/>
                    <a:pt x="127525" y="11363"/>
                    <a:pt x="119617" y="5835"/>
                  </a:cubicBezTo>
                  <a:lnTo>
                    <a:pt x="126219" y="30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F4602FE0-2254-4061-AD04-C191D39B8DF6}"/>
                </a:ext>
              </a:extLst>
            </p:cNvPr>
            <p:cNvSpPr/>
            <p:nvPr/>
          </p:nvSpPr>
          <p:spPr>
            <a:xfrm>
              <a:off x="5948052" y="4597528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7 w 128215"/>
                <a:gd name="connsiteY5" fmla="*/ 86526 h 133897"/>
                <a:gd name="connsiteX6" fmla="*/ 19041 w 128215"/>
                <a:gd name="connsiteY6" fmla="*/ 119233 h 133897"/>
                <a:gd name="connsiteX7" fmla="*/ 17735 w 128215"/>
                <a:gd name="connsiteY7" fmla="*/ 126833 h 133897"/>
                <a:gd name="connsiteX8" fmla="*/ 18503 w 128215"/>
                <a:gd name="connsiteY8" fmla="*/ 131824 h 133897"/>
                <a:gd name="connsiteX9" fmla="*/ 7064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1 h 133897"/>
                <a:gd name="connsiteX14" fmla="*/ 110404 w 128215"/>
                <a:gd name="connsiteY14" fmla="*/ 121152 h 133897"/>
                <a:gd name="connsiteX15" fmla="*/ 80385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8 h 133897"/>
                <a:gd name="connsiteX18" fmla="*/ 77006 w 128215"/>
                <a:gd name="connsiteY18" fmla="*/ 66027 h 133897"/>
                <a:gd name="connsiteX19" fmla="*/ 63263 w 128215"/>
                <a:gd name="connsiteY19" fmla="*/ 91363 h 133897"/>
                <a:gd name="connsiteX20" fmla="*/ 107409 w 128215"/>
                <a:gd name="connsiteY20" fmla="*/ 110096 h 133897"/>
                <a:gd name="connsiteX21" fmla="*/ 128216 w 128215"/>
                <a:gd name="connsiteY21" fmla="*/ 109329 h 133897"/>
                <a:gd name="connsiteX22" fmla="*/ 128139 w 128215"/>
                <a:gd name="connsiteY22" fmla="*/ 120691 h 133897"/>
                <a:gd name="connsiteX23" fmla="*/ 53436 w 128215"/>
                <a:gd name="connsiteY23" fmla="*/ 22188 h 133897"/>
                <a:gd name="connsiteX24" fmla="*/ 123686 w 128215"/>
                <a:gd name="connsiteY24" fmla="*/ 16046 h 133897"/>
                <a:gd name="connsiteX25" fmla="*/ 124684 w 128215"/>
                <a:gd name="connsiteY25" fmla="*/ 27332 h 133897"/>
                <a:gd name="connsiteX26" fmla="*/ 53743 w 128215"/>
                <a:gd name="connsiteY26" fmla="*/ 33320 h 133897"/>
                <a:gd name="connsiteX27" fmla="*/ 53436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6"/>
                    <a:pt x="23340" y="5604"/>
                    <a:pt x="20115" y="5451"/>
                  </a:cubicBezTo>
                  <a:cubicBezTo>
                    <a:pt x="14511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7" y="86526"/>
                  </a:lnTo>
                  <a:cubicBezTo>
                    <a:pt x="26104" y="102803"/>
                    <a:pt x="21267" y="112016"/>
                    <a:pt x="19041" y="119233"/>
                  </a:cubicBezTo>
                  <a:cubicBezTo>
                    <a:pt x="18196" y="121997"/>
                    <a:pt x="17735" y="124530"/>
                    <a:pt x="17735" y="126833"/>
                  </a:cubicBezTo>
                  <a:cubicBezTo>
                    <a:pt x="17735" y="128600"/>
                    <a:pt x="18043" y="130211"/>
                    <a:pt x="18503" y="131824"/>
                  </a:cubicBezTo>
                  <a:lnTo>
                    <a:pt x="7064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1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1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9" y="120538"/>
                    <a:pt x="80385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3"/>
                    <a:pt x="66488" y="61498"/>
                  </a:cubicBezTo>
                  <a:lnTo>
                    <a:pt x="77006" y="66027"/>
                  </a:lnTo>
                  <a:cubicBezTo>
                    <a:pt x="68945" y="74396"/>
                    <a:pt x="63263" y="82150"/>
                    <a:pt x="63263" y="91363"/>
                  </a:cubicBezTo>
                  <a:cubicBezTo>
                    <a:pt x="63263" y="110096"/>
                    <a:pt x="90672" y="110096"/>
                    <a:pt x="107409" y="110096"/>
                  </a:cubicBezTo>
                  <a:cubicBezTo>
                    <a:pt x="114166" y="110096"/>
                    <a:pt x="121459" y="109789"/>
                    <a:pt x="128216" y="109329"/>
                  </a:cubicBezTo>
                  <a:lnTo>
                    <a:pt x="128139" y="120691"/>
                  </a:lnTo>
                  <a:close/>
                  <a:moveTo>
                    <a:pt x="53436" y="22188"/>
                  </a:moveTo>
                  <a:cubicBezTo>
                    <a:pt x="74243" y="21728"/>
                    <a:pt x="102265" y="19731"/>
                    <a:pt x="123686" y="16046"/>
                  </a:cubicBezTo>
                  <a:lnTo>
                    <a:pt x="124684" y="27332"/>
                  </a:lnTo>
                  <a:cubicBezTo>
                    <a:pt x="104722" y="30710"/>
                    <a:pt x="72323" y="32783"/>
                    <a:pt x="53743" y="33320"/>
                  </a:cubicBezTo>
                  <a:lnTo>
                    <a:pt x="53436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887E8C98-C9D6-4F11-8955-B27195613992}"/>
                </a:ext>
              </a:extLst>
            </p:cNvPr>
            <p:cNvSpPr/>
            <p:nvPr/>
          </p:nvSpPr>
          <p:spPr>
            <a:xfrm>
              <a:off x="6099220" y="4592691"/>
              <a:ext cx="123766" cy="141267"/>
            </a:xfrm>
            <a:custGeom>
              <a:avLst/>
              <a:gdLst>
                <a:gd name="connsiteX0" fmla="*/ 116396 w 123766"/>
                <a:gd name="connsiteY0" fmla="*/ 130980 h 141267"/>
                <a:gd name="connsiteX1" fmla="*/ 68028 w 123766"/>
                <a:gd name="connsiteY1" fmla="*/ 104031 h 141267"/>
                <a:gd name="connsiteX2" fmla="*/ 65955 w 123766"/>
                <a:gd name="connsiteY2" fmla="*/ 122764 h 141267"/>
                <a:gd name="connsiteX3" fmla="*/ 37394 w 123766"/>
                <a:gd name="connsiteY3" fmla="*/ 141267 h 141267"/>
                <a:gd name="connsiteX4" fmla="*/ 4 w 123766"/>
                <a:gd name="connsiteY4" fmla="*/ 114857 h 141267"/>
                <a:gd name="connsiteX5" fmla="*/ 37087 w 123766"/>
                <a:gd name="connsiteY5" fmla="*/ 88446 h 141267"/>
                <a:gd name="connsiteX6" fmla="*/ 55974 w 123766"/>
                <a:gd name="connsiteY6" fmla="*/ 89905 h 141267"/>
                <a:gd name="connsiteX7" fmla="*/ 54976 w 123766"/>
                <a:gd name="connsiteY7" fmla="*/ 78158 h 141267"/>
                <a:gd name="connsiteX8" fmla="*/ 52058 w 123766"/>
                <a:gd name="connsiteY8" fmla="*/ 0 h 141267"/>
                <a:gd name="connsiteX9" fmla="*/ 68795 w 123766"/>
                <a:gd name="connsiteY9" fmla="*/ 998 h 141267"/>
                <a:gd name="connsiteX10" fmla="*/ 64573 w 123766"/>
                <a:gd name="connsiteY10" fmla="*/ 4376 h 141267"/>
                <a:gd name="connsiteX11" fmla="*/ 64573 w 123766"/>
                <a:gd name="connsiteY11" fmla="*/ 34856 h 141267"/>
                <a:gd name="connsiteX12" fmla="*/ 118085 w 123766"/>
                <a:gd name="connsiteY12" fmla="*/ 29712 h 141267"/>
                <a:gd name="connsiteX13" fmla="*/ 119237 w 123766"/>
                <a:gd name="connsiteY13" fmla="*/ 41152 h 141267"/>
                <a:gd name="connsiteX14" fmla="*/ 64726 w 123766"/>
                <a:gd name="connsiteY14" fmla="*/ 45835 h 141267"/>
                <a:gd name="connsiteX15" fmla="*/ 67490 w 123766"/>
                <a:gd name="connsiteY15" fmla="*/ 92131 h 141267"/>
                <a:gd name="connsiteX16" fmla="*/ 123767 w 123766"/>
                <a:gd name="connsiteY16" fmla="*/ 120845 h 141267"/>
                <a:gd name="connsiteX17" fmla="*/ 116396 w 123766"/>
                <a:gd name="connsiteY17" fmla="*/ 130980 h 141267"/>
                <a:gd name="connsiteX18" fmla="*/ 36780 w 123766"/>
                <a:gd name="connsiteY18" fmla="*/ 98119 h 141267"/>
                <a:gd name="connsiteX19" fmla="*/ 10522 w 123766"/>
                <a:gd name="connsiteY19" fmla="*/ 114089 h 141267"/>
                <a:gd name="connsiteX20" fmla="*/ 36166 w 123766"/>
                <a:gd name="connsiteY20" fmla="*/ 130980 h 141267"/>
                <a:gd name="connsiteX21" fmla="*/ 56818 w 123766"/>
                <a:gd name="connsiteY21" fmla="*/ 115471 h 141267"/>
                <a:gd name="connsiteX22" fmla="*/ 56511 w 123766"/>
                <a:gd name="connsiteY22" fmla="*/ 100499 h 141267"/>
                <a:gd name="connsiteX23" fmla="*/ 36780 w 123766"/>
                <a:gd name="connsiteY23" fmla="*/ 98119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766" h="141267">
                  <a:moveTo>
                    <a:pt x="116396" y="130980"/>
                  </a:moveTo>
                  <a:cubicBezTo>
                    <a:pt x="102577" y="120001"/>
                    <a:pt x="84995" y="109559"/>
                    <a:pt x="68028" y="104031"/>
                  </a:cubicBezTo>
                  <a:cubicBezTo>
                    <a:pt x="68335" y="110327"/>
                    <a:pt x="67260" y="118542"/>
                    <a:pt x="65955" y="122764"/>
                  </a:cubicBezTo>
                  <a:cubicBezTo>
                    <a:pt x="64650" y="136123"/>
                    <a:pt x="52288" y="141267"/>
                    <a:pt x="37394" y="141267"/>
                  </a:cubicBezTo>
                  <a:cubicBezTo>
                    <a:pt x="16588" y="141267"/>
                    <a:pt x="158" y="131133"/>
                    <a:pt x="4" y="114857"/>
                  </a:cubicBezTo>
                  <a:cubicBezTo>
                    <a:pt x="-303" y="98580"/>
                    <a:pt x="16741" y="88599"/>
                    <a:pt x="37087" y="88446"/>
                  </a:cubicBezTo>
                  <a:cubicBezTo>
                    <a:pt x="42768" y="88446"/>
                    <a:pt x="49985" y="88753"/>
                    <a:pt x="55974" y="89905"/>
                  </a:cubicBezTo>
                  <a:cubicBezTo>
                    <a:pt x="55974" y="85528"/>
                    <a:pt x="55129" y="81843"/>
                    <a:pt x="54976" y="78158"/>
                  </a:cubicBezTo>
                  <a:cubicBezTo>
                    <a:pt x="53517" y="57044"/>
                    <a:pt x="52212" y="23186"/>
                    <a:pt x="52058" y="0"/>
                  </a:cubicBezTo>
                  <a:lnTo>
                    <a:pt x="68795" y="998"/>
                  </a:lnTo>
                  <a:cubicBezTo>
                    <a:pt x="68795" y="2610"/>
                    <a:pt x="67337" y="4069"/>
                    <a:pt x="64573" y="4376"/>
                  </a:cubicBezTo>
                  <a:cubicBezTo>
                    <a:pt x="64419" y="8753"/>
                    <a:pt x="64573" y="30019"/>
                    <a:pt x="64573" y="34856"/>
                  </a:cubicBezTo>
                  <a:cubicBezTo>
                    <a:pt x="75014" y="34856"/>
                    <a:pt x="98584" y="33090"/>
                    <a:pt x="118085" y="29712"/>
                  </a:cubicBezTo>
                  <a:lnTo>
                    <a:pt x="119237" y="41152"/>
                  </a:lnTo>
                  <a:cubicBezTo>
                    <a:pt x="100888" y="44069"/>
                    <a:pt x="77010" y="45682"/>
                    <a:pt x="64726" y="45835"/>
                  </a:cubicBezTo>
                  <a:cubicBezTo>
                    <a:pt x="64726" y="55048"/>
                    <a:pt x="65033" y="58733"/>
                    <a:pt x="67490" y="92131"/>
                  </a:cubicBezTo>
                  <a:cubicBezTo>
                    <a:pt x="88296" y="98273"/>
                    <a:pt x="107951" y="109175"/>
                    <a:pt x="123767" y="120845"/>
                  </a:cubicBezTo>
                  <a:lnTo>
                    <a:pt x="116396" y="130980"/>
                  </a:lnTo>
                  <a:close/>
                  <a:moveTo>
                    <a:pt x="36780" y="98119"/>
                  </a:moveTo>
                  <a:cubicBezTo>
                    <a:pt x="21271" y="98427"/>
                    <a:pt x="10522" y="104876"/>
                    <a:pt x="10522" y="114089"/>
                  </a:cubicBezTo>
                  <a:cubicBezTo>
                    <a:pt x="10522" y="125836"/>
                    <a:pt x="23267" y="130980"/>
                    <a:pt x="36166" y="130980"/>
                  </a:cubicBezTo>
                  <a:cubicBezTo>
                    <a:pt x="47451" y="130980"/>
                    <a:pt x="56818" y="126987"/>
                    <a:pt x="56818" y="115471"/>
                  </a:cubicBezTo>
                  <a:cubicBezTo>
                    <a:pt x="56818" y="111786"/>
                    <a:pt x="56818" y="105183"/>
                    <a:pt x="56511" y="100499"/>
                  </a:cubicBezTo>
                  <a:cubicBezTo>
                    <a:pt x="49985" y="98580"/>
                    <a:pt x="42922" y="98119"/>
                    <a:pt x="36780" y="98119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ACC21679-D72F-46CC-83B9-34E15124D807}"/>
                </a:ext>
              </a:extLst>
            </p:cNvPr>
            <p:cNvSpPr/>
            <p:nvPr/>
          </p:nvSpPr>
          <p:spPr>
            <a:xfrm>
              <a:off x="6239570" y="4596990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1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6 h 136891"/>
                <a:gd name="connsiteX9" fmla="*/ 23723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3052 w 127294"/>
                <a:gd name="connsiteY16" fmla="*/ 1152 h 136891"/>
                <a:gd name="connsiteX17" fmla="*/ 95432 w 127294"/>
                <a:gd name="connsiteY17" fmla="*/ 0 h 136891"/>
                <a:gd name="connsiteX18" fmla="*/ 103954 w 127294"/>
                <a:gd name="connsiteY18" fmla="*/ 10441 h 136891"/>
                <a:gd name="connsiteX19" fmla="*/ 100116 w 127294"/>
                <a:gd name="connsiteY19" fmla="*/ 11900 h 136891"/>
                <a:gd name="connsiteX20" fmla="*/ 45451 w 127294"/>
                <a:gd name="connsiteY20" fmla="*/ 62035 h 136891"/>
                <a:gd name="connsiteX21" fmla="*/ 45451 w 127294"/>
                <a:gd name="connsiteY21" fmla="*/ 62265 h 136891"/>
                <a:gd name="connsiteX22" fmla="*/ 67793 w 127294"/>
                <a:gd name="connsiteY22" fmla="*/ 126680 h 136891"/>
                <a:gd name="connsiteX23" fmla="*/ 82457 w 127294"/>
                <a:gd name="connsiteY23" fmla="*/ 125068 h 136891"/>
                <a:gd name="connsiteX24" fmla="*/ 59578 w 127294"/>
                <a:gd name="connsiteY24" fmla="*/ 102189 h 136891"/>
                <a:gd name="connsiteX25" fmla="*/ 43762 w 127294"/>
                <a:gd name="connsiteY25" fmla="*/ 114089 h 136891"/>
                <a:gd name="connsiteX26" fmla="*/ 67793 w 127294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3" y="52899"/>
                    <a:pt x="85528" y="52899"/>
                  </a:cubicBezTo>
                  <a:cubicBezTo>
                    <a:pt x="111171" y="52899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1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2" y="63186"/>
                    <a:pt x="82227" y="63186"/>
                  </a:cubicBezTo>
                  <a:cubicBezTo>
                    <a:pt x="58043" y="63186"/>
                    <a:pt x="34319" y="74012"/>
                    <a:pt x="23723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3052" y="1152"/>
                  </a:cubicBezTo>
                  <a:lnTo>
                    <a:pt x="95432" y="0"/>
                  </a:lnTo>
                  <a:lnTo>
                    <a:pt x="103954" y="10441"/>
                  </a:lnTo>
                  <a:cubicBezTo>
                    <a:pt x="103110" y="11056"/>
                    <a:pt x="101728" y="11746"/>
                    <a:pt x="100116" y="11900"/>
                  </a:cubicBezTo>
                  <a:cubicBezTo>
                    <a:pt x="88676" y="21267"/>
                    <a:pt x="58043" y="49981"/>
                    <a:pt x="45451" y="62035"/>
                  </a:cubicBezTo>
                  <a:lnTo>
                    <a:pt x="45451" y="62265"/>
                  </a:lnTo>
                  <a:close/>
                  <a:moveTo>
                    <a:pt x="67793" y="126680"/>
                  </a:moveTo>
                  <a:cubicBezTo>
                    <a:pt x="72630" y="126680"/>
                    <a:pt x="78311" y="126066"/>
                    <a:pt x="82457" y="125068"/>
                  </a:cubicBezTo>
                  <a:cubicBezTo>
                    <a:pt x="80691" y="112630"/>
                    <a:pt x="71478" y="102189"/>
                    <a:pt x="59578" y="102189"/>
                  </a:cubicBezTo>
                  <a:cubicBezTo>
                    <a:pt x="51209" y="102189"/>
                    <a:pt x="43762" y="106719"/>
                    <a:pt x="43762" y="114089"/>
                  </a:cubicBezTo>
                  <a:cubicBezTo>
                    <a:pt x="43762" y="123993"/>
                    <a:pt x="57198" y="126680"/>
                    <a:pt x="67793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0D5FCEE6-EBAF-4DDB-87E0-6D69D4DC51FE}"/>
                </a:ext>
              </a:extLst>
            </p:cNvPr>
            <p:cNvSpPr/>
            <p:nvPr/>
          </p:nvSpPr>
          <p:spPr>
            <a:xfrm>
              <a:off x="6383218" y="4588468"/>
              <a:ext cx="149252" cy="150403"/>
            </a:xfrm>
            <a:custGeom>
              <a:avLst/>
              <a:gdLst>
                <a:gd name="connsiteX0" fmla="*/ 35778 w 149252"/>
                <a:gd name="connsiteY0" fmla="*/ 42380 h 150403"/>
                <a:gd name="connsiteX1" fmla="*/ 32400 w 149252"/>
                <a:gd name="connsiteY1" fmla="*/ 43839 h 150403"/>
                <a:gd name="connsiteX2" fmla="*/ 7754 w 149252"/>
                <a:gd name="connsiteY2" fmla="*/ 77390 h 150403"/>
                <a:gd name="connsiteX3" fmla="*/ 0 w 149252"/>
                <a:gd name="connsiteY3" fmla="*/ 70787 h 150403"/>
                <a:gd name="connsiteX4" fmla="*/ 23340 w 149252"/>
                <a:gd name="connsiteY4" fmla="*/ 38388 h 150403"/>
                <a:gd name="connsiteX5" fmla="*/ 35778 w 149252"/>
                <a:gd name="connsiteY5" fmla="*/ 42380 h 150403"/>
                <a:gd name="connsiteX6" fmla="*/ 83609 w 149252"/>
                <a:gd name="connsiteY6" fmla="*/ 22725 h 150403"/>
                <a:gd name="connsiteX7" fmla="*/ 83609 w 149252"/>
                <a:gd name="connsiteY7" fmla="*/ 32707 h 150403"/>
                <a:gd name="connsiteX8" fmla="*/ 1843 w 149252"/>
                <a:gd name="connsiteY8" fmla="*/ 32707 h 150403"/>
                <a:gd name="connsiteX9" fmla="*/ 1843 w 149252"/>
                <a:gd name="connsiteY9" fmla="*/ 22725 h 150403"/>
                <a:gd name="connsiteX10" fmla="*/ 38081 w 149252"/>
                <a:gd name="connsiteY10" fmla="*/ 22725 h 150403"/>
                <a:gd name="connsiteX11" fmla="*/ 38081 w 149252"/>
                <a:gd name="connsiteY11" fmla="*/ 0 h 150403"/>
                <a:gd name="connsiteX12" fmla="*/ 51824 w 149252"/>
                <a:gd name="connsiteY12" fmla="*/ 844 h 150403"/>
                <a:gd name="connsiteX13" fmla="*/ 48753 w 149252"/>
                <a:gd name="connsiteY13" fmla="*/ 3071 h 150403"/>
                <a:gd name="connsiteX14" fmla="*/ 48753 w 149252"/>
                <a:gd name="connsiteY14" fmla="*/ 22725 h 150403"/>
                <a:gd name="connsiteX15" fmla="*/ 83609 w 149252"/>
                <a:gd name="connsiteY15" fmla="*/ 22725 h 150403"/>
                <a:gd name="connsiteX16" fmla="*/ 25566 w 149252"/>
                <a:gd name="connsiteY16" fmla="*/ 71862 h 150403"/>
                <a:gd name="connsiteX17" fmla="*/ 44300 w 149252"/>
                <a:gd name="connsiteY17" fmla="*/ 91210 h 150403"/>
                <a:gd name="connsiteX18" fmla="*/ 53820 w 149252"/>
                <a:gd name="connsiteY18" fmla="*/ 66565 h 150403"/>
                <a:gd name="connsiteX19" fmla="*/ 67026 w 149252"/>
                <a:gd name="connsiteY19" fmla="*/ 70096 h 150403"/>
                <a:gd name="connsiteX20" fmla="*/ 63494 w 149252"/>
                <a:gd name="connsiteY20" fmla="*/ 71708 h 150403"/>
                <a:gd name="connsiteX21" fmla="*/ 51747 w 149252"/>
                <a:gd name="connsiteY21" fmla="*/ 99578 h 150403"/>
                <a:gd name="connsiteX22" fmla="*/ 69636 w 149252"/>
                <a:gd name="connsiteY22" fmla="*/ 123148 h 150403"/>
                <a:gd name="connsiteX23" fmla="*/ 61728 w 149252"/>
                <a:gd name="connsiteY23" fmla="*/ 131210 h 150403"/>
                <a:gd name="connsiteX24" fmla="*/ 46065 w 149252"/>
                <a:gd name="connsiteY24" fmla="*/ 109252 h 150403"/>
                <a:gd name="connsiteX25" fmla="*/ 8983 w 149252"/>
                <a:gd name="connsiteY25" fmla="*/ 147333 h 150403"/>
                <a:gd name="connsiteX26" fmla="*/ 1919 w 149252"/>
                <a:gd name="connsiteY26" fmla="*/ 139118 h 150403"/>
                <a:gd name="connsiteX27" fmla="*/ 39002 w 149252"/>
                <a:gd name="connsiteY27" fmla="*/ 100730 h 150403"/>
                <a:gd name="connsiteX28" fmla="*/ 18503 w 149252"/>
                <a:gd name="connsiteY28" fmla="*/ 78618 h 150403"/>
                <a:gd name="connsiteX29" fmla="*/ 25566 w 149252"/>
                <a:gd name="connsiteY29" fmla="*/ 71862 h 150403"/>
                <a:gd name="connsiteX30" fmla="*/ 61037 w 149252"/>
                <a:gd name="connsiteY30" fmla="*/ 38388 h 150403"/>
                <a:gd name="connsiteX31" fmla="*/ 81843 w 149252"/>
                <a:gd name="connsiteY31" fmla="*/ 69636 h 150403"/>
                <a:gd name="connsiteX32" fmla="*/ 72784 w 149252"/>
                <a:gd name="connsiteY32" fmla="*/ 74933 h 150403"/>
                <a:gd name="connsiteX33" fmla="*/ 52438 w 149252"/>
                <a:gd name="connsiteY33" fmla="*/ 42841 h 150403"/>
                <a:gd name="connsiteX34" fmla="*/ 61037 w 149252"/>
                <a:gd name="connsiteY34" fmla="*/ 38388 h 150403"/>
                <a:gd name="connsiteX35" fmla="*/ 143264 w 149252"/>
                <a:gd name="connsiteY35" fmla="*/ 38849 h 150403"/>
                <a:gd name="connsiteX36" fmla="*/ 149252 w 149252"/>
                <a:gd name="connsiteY36" fmla="*/ 39155 h 150403"/>
                <a:gd name="connsiteX37" fmla="*/ 149099 w 149252"/>
                <a:gd name="connsiteY37" fmla="*/ 42841 h 150403"/>
                <a:gd name="connsiteX38" fmla="*/ 140423 w 149252"/>
                <a:gd name="connsiteY38" fmla="*/ 142649 h 150403"/>
                <a:gd name="connsiteX39" fmla="*/ 121844 w 149252"/>
                <a:gd name="connsiteY39" fmla="*/ 148792 h 150403"/>
                <a:gd name="connsiteX40" fmla="*/ 108331 w 149252"/>
                <a:gd name="connsiteY40" fmla="*/ 148331 h 150403"/>
                <a:gd name="connsiteX41" fmla="*/ 105106 w 149252"/>
                <a:gd name="connsiteY41" fmla="*/ 137812 h 150403"/>
                <a:gd name="connsiteX42" fmla="*/ 125913 w 149252"/>
                <a:gd name="connsiteY42" fmla="*/ 138427 h 150403"/>
                <a:gd name="connsiteX43" fmla="*/ 130903 w 149252"/>
                <a:gd name="connsiteY43" fmla="*/ 136200 h 150403"/>
                <a:gd name="connsiteX44" fmla="*/ 138350 w 149252"/>
                <a:gd name="connsiteY44" fmla="*/ 49290 h 150403"/>
                <a:gd name="connsiteX45" fmla="*/ 111402 w 149252"/>
                <a:gd name="connsiteY45" fmla="*/ 49290 h 150403"/>
                <a:gd name="connsiteX46" fmla="*/ 71555 w 149252"/>
                <a:gd name="connsiteY46" fmla="*/ 150404 h 150403"/>
                <a:gd name="connsiteX47" fmla="*/ 63340 w 149252"/>
                <a:gd name="connsiteY47" fmla="*/ 142496 h 150403"/>
                <a:gd name="connsiteX48" fmla="*/ 100577 w 149252"/>
                <a:gd name="connsiteY48" fmla="*/ 49290 h 150403"/>
                <a:gd name="connsiteX49" fmla="*/ 78849 w 149252"/>
                <a:gd name="connsiteY49" fmla="*/ 49290 h 150403"/>
                <a:gd name="connsiteX50" fmla="*/ 78849 w 149252"/>
                <a:gd name="connsiteY50" fmla="*/ 38849 h 150403"/>
                <a:gd name="connsiteX51" fmla="*/ 100960 w 149252"/>
                <a:gd name="connsiteY51" fmla="*/ 38849 h 150403"/>
                <a:gd name="connsiteX52" fmla="*/ 101421 w 149252"/>
                <a:gd name="connsiteY52" fmla="*/ 1459 h 150403"/>
                <a:gd name="connsiteX53" fmla="*/ 116239 w 149252"/>
                <a:gd name="connsiteY53" fmla="*/ 2226 h 150403"/>
                <a:gd name="connsiteX54" fmla="*/ 112400 w 149252"/>
                <a:gd name="connsiteY54" fmla="*/ 4990 h 150403"/>
                <a:gd name="connsiteX55" fmla="*/ 111939 w 149252"/>
                <a:gd name="connsiteY55" fmla="*/ 38849 h 150403"/>
                <a:gd name="connsiteX56" fmla="*/ 143264 w 149252"/>
                <a:gd name="connsiteY56" fmla="*/ 38849 h 15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9252" h="150403">
                  <a:moveTo>
                    <a:pt x="35778" y="42380"/>
                  </a:moveTo>
                  <a:cubicBezTo>
                    <a:pt x="35317" y="43532"/>
                    <a:pt x="34319" y="43992"/>
                    <a:pt x="32400" y="43839"/>
                  </a:cubicBezTo>
                  <a:cubicBezTo>
                    <a:pt x="26411" y="55893"/>
                    <a:pt x="16891" y="69021"/>
                    <a:pt x="7754" y="77390"/>
                  </a:cubicBezTo>
                  <a:cubicBezTo>
                    <a:pt x="5989" y="75470"/>
                    <a:pt x="2304" y="72400"/>
                    <a:pt x="0" y="70787"/>
                  </a:cubicBezTo>
                  <a:cubicBezTo>
                    <a:pt x="8906" y="63186"/>
                    <a:pt x="17889" y="50826"/>
                    <a:pt x="23340" y="38388"/>
                  </a:cubicBezTo>
                  <a:lnTo>
                    <a:pt x="35778" y="42380"/>
                  </a:lnTo>
                  <a:close/>
                  <a:moveTo>
                    <a:pt x="83609" y="22725"/>
                  </a:moveTo>
                  <a:lnTo>
                    <a:pt x="83609" y="32707"/>
                  </a:lnTo>
                  <a:lnTo>
                    <a:pt x="1843" y="32707"/>
                  </a:lnTo>
                  <a:lnTo>
                    <a:pt x="1843" y="22725"/>
                  </a:lnTo>
                  <a:lnTo>
                    <a:pt x="38081" y="22725"/>
                  </a:lnTo>
                  <a:lnTo>
                    <a:pt x="38081" y="0"/>
                  </a:lnTo>
                  <a:lnTo>
                    <a:pt x="51824" y="844"/>
                  </a:lnTo>
                  <a:cubicBezTo>
                    <a:pt x="51670" y="1996"/>
                    <a:pt x="50826" y="2764"/>
                    <a:pt x="48753" y="3071"/>
                  </a:cubicBezTo>
                  <a:lnTo>
                    <a:pt x="48753" y="22725"/>
                  </a:lnTo>
                  <a:lnTo>
                    <a:pt x="83609" y="22725"/>
                  </a:lnTo>
                  <a:close/>
                  <a:moveTo>
                    <a:pt x="25566" y="71862"/>
                  </a:moveTo>
                  <a:cubicBezTo>
                    <a:pt x="31555" y="77697"/>
                    <a:pt x="38004" y="84453"/>
                    <a:pt x="44300" y="91210"/>
                  </a:cubicBezTo>
                  <a:cubicBezTo>
                    <a:pt x="47985" y="83455"/>
                    <a:pt x="51210" y="75240"/>
                    <a:pt x="53820" y="66565"/>
                  </a:cubicBezTo>
                  <a:lnTo>
                    <a:pt x="67026" y="70096"/>
                  </a:lnTo>
                  <a:cubicBezTo>
                    <a:pt x="66718" y="71248"/>
                    <a:pt x="65413" y="71862"/>
                    <a:pt x="63494" y="71708"/>
                  </a:cubicBezTo>
                  <a:cubicBezTo>
                    <a:pt x="60269" y="81536"/>
                    <a:pt x="56431" y="90902"/>
                    <a:pt x="51747" y="99578"/>
                  </a:cubicBezTo>
                  <a:cubicBezTo>
                    <a:pt x="59194" y="108100"/>
                    <a:pt x="65644" y="116469"/>
                    <a:pt x="69636" y="123148"/>
                  </a:cubicBezTo>
                  <a:cubicBezTo>
                    <a:pt x="65259" y="127371"/>
                    <a:pt x="63494" y="129290"/>
                    <a:pt x="61728" y="131210"/>
                  </a:cubicBezTo>
                  <a:cubicBezTo>
                    <a:pt x="58196" y="125068"/>
                    <a:pt x="52515" y="117313"/>
                    <a:pt x="46065" y="109252"/>
                  </a:cubicBezTo>
                  <a:cubicBezTo>
                    <a:pt x="36085" y="124914"/>
                    <a:pt x="23647" y="137966"/>
                    <a:pt x="8983" y="147333"/>
                  </a:cubicBezTo>
                  <a:cubicBezTo>
                    <a:pt x="7371" y="145106"/>
                    <a:pt x="4146" y="141037"/>
                    <a:pt x="1919" y="139118"/>
                  </a:cubicBezTo>
                  <a:cubicBezTo>
                    <a:pt x="16738" y="130442"/>
                    <a:pt x="29328" y="117006"/>
                    <a:pt x="39002" y="100730"/>
                  </a:cubicBezTo>
                  <a:cubicBezTo>
                    <a:pt x="32400" y="92975"/>
                    <a:pt x="25106" y="85221"/>
                    <a:pt x="18503" y="78618"/>
                  </a:cubicBezTo>
                  <a:lnTo>
                    <a:pt x="25566" y="71862"/>
                  </a:lnTo>
                  <a:close/>
                  <a:moveTo>
                    <a:pt x="61037" y="38388"/>
                  </a:moveTo>
                  <a:cubicBezTo>
                    <a:pt x="69406" y="47908"/>
                    <a:pt x="78311" y="60960"/>
                    <a:pt x="81843" y="69636"/>
                  </a:cubicBezTo>
                  <a:lnTo>
                    <a:pt x="72784" y="74933"/>
                  </a:lnTo>
                  <a:cubicBezTo>
                    <a:pt x="69406" y="66027"/>
                    <a:pt x="60884" y="52668"/>
                    <a:pt x="52438" y="42841"/>
                  </a:cubicBezTo>
                  <a:lnTo>
                    <a:pt x="61037" y="38388"/>
                  </a:lnTo>
                  <a:close/>
                  <a:moveTo>
                    <a:pt x="143264" y="38849"/>
                  </a:moveTo>
                  <a:lnTo>
                    <a:pt x="149252" y="39155"/>
                  </a:lnTo>
                  <a:cubicBezTo>
                    <a:pt x="149099" y="40154"/>
                    <a:pt x="149099" y="41612"/>
                    <a:pt x="149099" y="42841"/>
                  </a:cubicBezTo>
                  <a:cubicBezTo>
                    <a:pt x="147180" y="113091"/>
                    <a:pt x="145567" y="135663"/>
                    <a:pt x="140423" y="142649"/>
                  </a:cubicBezTo>
                  <a:cubicBezTo>
                    <a:pt x="136738" y="147793"/>
                    <a:pt x="132515" y="148792"/>
                    <a:pt x="121844" y="148792"/>
                  </a:cubicBezTo>
                  <a:cubicBezTo>
                    <a:pt x="117621" y="148792"/>
                    <a:pt x="112937" y="148638"/>
                    <a:pt x="108331" y="148331"/>
                  </a:cubicBezTo>
                  <a:cubicBezTo>
                    <a:pt x="108024" y="145260"/>
                    <a:pt x="106872" y="140730"/>
                    <a:pt x="105106" y="137812"/>
                  </a:cubicBezTo>
                  <a:cubicBezTo>
                    <a:pt x="114012" y="138427"/>
                    <a:pt x="122227" y="138427"/>
                    <a:pt x="125913" y="138427"/>
                  </a:cubicBezTo>
                  <a:cubicBezTo>
                    <a:pt x="127986" y="138427"/>
                    <a:pt x="129444" y="137966"/>
                    <a:pt x="130903" y="136200"/>
                  </a:cubicBezTo>
                  <a:cubicBezTo>
                    <a:pt x="134742" y="131210"/>
                    <a:pt x="136738" y="109789"/>
                    <a:pt x="138350" y="49290"/>
                  </a:cubicBezTo>
                  <a:lnTo>
                    <a:pt x="111402" y="49290"/>
                  </a:lnTo>
                  <a:cubicBezTo>
                    <a:pt x="109329" y="90749"/>
                    <a:pt x="101421" y="128139"/>
                    <a:pt x="71555" y="150404"/>
                  </a:cubicBezTo>
                  <a:cubicBezTo>
                    <a:pt x="69789" y="147793"/>
                    <a:pt x="66104" y="144108"/>
                    <a:pt x="63340" y="142496"/>
                  </a:cubicBezTo>
                  <a:cubicBezTo>
                    <a:pt x="90903" y="122841"/>
                    <a:pt x="98504" y="88676"/>
                    <a:pt x="100577" y="49290"/>
                  </a:cubicBezTo>
                  <a:lnTo>
                    <a:pt x="78849" y="49290"/>
                  </a:lnTo>
                  <a:lnTo>
                    <a:pt x="78849" y="38849"/>
                  </a:lnTo>
                  <a:lnTo>
                    <a:pt x="100960" y="38849"/>
                  </a:lnTo>
                  <a:cubicBezTo>
                    <a:pt x="101421" y="26718"/>
                    <a:pt x="101421" y="14203"/>
                    <a:pt x="101421" y="1459"/>
                  </a:cubicBezTo>
                  <a:lnTo>
                    <a:pt x="116239" y="2226"/>
                  </a:lnTo>
                  <a:cubicBezTo>
                    <a:pt x="116085" y="3685"/>
                    <a:pt x="114780" y="4683"/>
                    <a:pt x="112400" y="4990"/>
                  </a:cubicBezTo>
                  <a:cubicBezTo>
                    <a:pt x="112400" y="16276"/>
                    <a:pt x="112247" y="27716"/>
                    <a:pt x="111939" y="38849"/>
                  </a:cubicBezTo>
                  <a:lnTo>
                    <a:pt x="143264" y="3884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246B9FD2-5E17-4E2D-A1E9-CC73A60BB446}"/>
                </a:ext>
              </a:extLst>
            </p:cNvPr>
            <p:cNvSpPr/>
            <p:nvPr/>
          </p:nvSpPr>
          <p:spPr>
            <a:xfrm>
              <a:off x="6547979" y="4588468"/>
              <a:ext cx="146180" cy="150326"/>
            </a:xfrm>
            <a:custGeom>
              <a:avLst/>
              <a:gdLst>
                <a:gd name="connsiteX0" fmla="*/ 0 w 146180"/>
                <a:gd name="connsiteY0" fmla="*/ 86526 h 150326"/>
                <a:gd name="connsiteX1" fmla="*/ 41305 w 146180"/>
                <a:gd name="connsiteY1" fmla="*/ 69559 h 150326"/>
                <a:gd name="connsiteX2" fmla="*/ 43225 w 146180"/>
                <a:gd name="connsiteY2" fmla="*/ 77927 h 150326"/>
                <a:gd name="connsiteX3" fmla="*/ 8061 w 146180"/>
                <a:gd name="connsiteY3" fmla="*/ 94204 h 150326"/>
                <a:gd name="connsiteX4" fmla="*/ 6603 w 146180"/>
                <a:gd name="connsiteY4" fmla="*/ 96968 h 150326"/>
                <a:gd name="connsiteX5" fmla="*/ 0 w 146180"/>
                <a:gd name="connsiteY5" fmla="*/ 86526 h 150326"/>
                <a:gd name="connsiteX6" fmla="*/ 146181 w 146180"/>
                <a:gd name="connsiteY6" fmla="*/ 105874 h 150326"/>
                <a:gd name="connsiteX7" fmla="*/ 146181 w 146180"/>
                <a:gd name="connsiteY7" fmla="*/ 116162 h 150326"/>
                <a:gd name="connsiteX8" fmla="*/ 78158 w 146180"/>
                <a:gd name="connsiteY8" fmla="*/ 116162 h 150326"/>
                <a:gd name="connsiteX9" fmla="*/ 78158 w 146180"/>
                <a:gd name="connsiteY9" fmla="*/ 150327 h 150326"/>
                <a:gd name="connsiteX10" fmla="*/ 67179 w 146180"/>
                <a:gd name="connsiteY10" fmla="*/ 150327 h 150326"/>
                <a:gd name="connsiteX11" fmla="*/ 67179 w 146180"/>
                <a:gd name="connsiteY11" fmla="*/ 116162 h 150326"/>
                <a:gd name="connsiteX12" fmla="*/ 461 w 146180"/>
                <a:gd name="connsiteY12" fmla="*/ 116162 h 150326"/>
                <a:gd name="connsiteX13" fmla="*/ 461 w 146180"/>
                <a:gd name="connsiteY13" fmla="*/ 105874 h 150326"/>
                <a:gd name="connsiteX14" fmla="*/ 67179 w 146180"/>
                <a:gd name="connsiteY14" fmla="*/ 105874 h 150326"/>
                <a:gd name="connsiteX15" fmla="*/ 67179 w 146180"/>
                <a:gd name="connsiteY15" fmla="*/ 92975 h 150326"/>
                <a:gd name="connsiteX16" fmla="*/ 81382 w 146180"/>
                <a:gd name="connsiteY16" fmla="*/ 93743 h 150326"/>
                <a:gd name="connsiteX17" fmla="*/ 78158 w 146180"/>
                <a:gd name="connsiteY17" fmla="*/ 95970 h 150326"/>
                <a:gd name="connsiteX18" fmla="*/ 78158 w 146180"/>
                <a:gd name="connsiteY18" fmla="*/ 105797 h 150326"/>
                <a:gd name="connsiteX19" fmla="*/ 146181 w 146180"/>
                <a:gd name="connsiteY19" fmla="*/ 105797 h 150326"/>
                <a:gd name="connsiteX20" fmla="*/ 49597 w 146180"/>
                <a:gd name="connsiteY20" fmla="*/ 82995 h 150326"/>
                <a:gd name="connsiteX21" fmla="*/ 64108 w 146180"/>
                <a:gd name="connsiteY21" fmla="*/ 68330 h 150326"/>
                <a:gd name="connsiteX22" fmla="*/ 40077 w 146180"/>
                <a:gd name="connsiteY22" fmla="*/ 50288 h 150326"/>
                <a:gd name="connsiteX23" fmla="*/ 45682 w 146180"/>
                <a:gd name="connsiteY23" fmla="*/ 43992 h 150326"/>
                <a:gd name="connsiteX24" fmla="*/ 50211 w 146180"/>
                <a:gd name="connsiteY24" fmla="*/ 46756 h 150326"/>
                <a:gd name="connsiteX25" fmla="*/ 62803 w 146180"/>
                <a:gd name="connsiteY25" fmla="*/ 28868 h 150326"/>
                <a:gd name="connsiteX26" fmla="*/ 5221 w 146180"/>
                <a:gd name="connsiteY26" fmla="*/ 28868 h 150326"/>
                <a:gd name="connsiteX27" fmla="*/ 5221 w 146180"/>
                <a:gd name="connsiteY27" fmla="*/ 18887 h 150326"/>
                <a:gd name="connsiteX28" fmla="*/ 67102 w 146180"/>
                <a:gd name="connsiteY28" fmla="*/ 18887 h 150326"/>
                <a:gd name="connsiteX29" fmla="*/ 67102 w 146180"/>
                <a:gd name="connsiteY29" fmla="*/ 0 h 150326"/>
                <a:gd name="connsiteX30" fmla="*/ 81306 w 146180"/>
                <a:gd name="connsiteY30" fmla="*/ 844 h 150326"/>
                <a:gd name="connsiteX31" fmla="*/ 78081 w 146180"/>
                <a:gd name="connsiteY31" fmla="*/ 3071 h 150326"/>
                <a:gd name="connsiteX32" fmla="*/ 78081 w 146180"/>
                <a:gd name="connsiteY32" fmla="*/ 18887 h 150326"/>
                <a:gd name="connsiteX33" fmla="*/ 141421 w 146180"/>
                <a:gd name="connsiteY33" fmla="*/ 18887 h 150326"/>
                <a:gd name="connsiteX34" fmla="*/ 141421 w 146180"/>
                <a:gd name="connsiteY34" fmla="*/ 28868 h 150326"/>
                <a:gd name="connsiteX35" fmla="*/ 69329 w 146180"/>
                <a:gd name="connsiteY35" fmla="*/ 28868 h 150326"/>
                <a:gd name="connsiteX36" fmla="*/ 75317 w 146180"/>
                <a:gd name="connsiteY36" fmla="*/ 31478 h 150326"/>
                <a:gd name="connsiteX37" fmla="*/ 71939 w 146180"/>
                <a:gd name="connsiteY37" fmla="*/ 32783 h 150326"/>
                <a:gd name="connsiteX38" fmla="*/ 56814 w 146180"/>
                <a:gd name="connsiteY38" fmla="*/ 51363 h 150326"/>
                <a:gd name="connsiteX39" fmla="*/ 70327 w 146180"/>
                <a:gd name="connsiteY39" fmla="*/ 61498 h 150326"/>
                <a:gd name="connsiteX40" fmla="*/ 87908 w 146180"/>
                <a:gd name="connsiteY40" fmla="*/ 39232 h 150326"/>
                <a:gd name="connsiteX41" fmla="*/ 98196 w 146180"/>
                <a:gd name="connsiteY41" fmla="*/ 44914 h 150326"/>
                <a:gd name="connsiteX42" fmla="*/ 94972 w 146180"/>
                <a:gd name="connsiteY42" fmla="*/ 46065 h 150326"/>
                <a:gd name="connsiteX43" fmla="*/ 60960 w 146180"/>
                <a:gd name="connsiteY43" fmla="*/ 82995 h 150326"/>
                <a:gd name="connsiteX44" fmla="*/ 92899 w 146180"/>
                <a:gd name="connsiteY44" fmla="*/ 82380 h 150326"/>
                <a:gd name="connsiteX45" fmla="*/ 81459 w 146180"/>
                <a:gd name="connsiteY45" fmla="*/ 67870 h 150326"/>
                <a:gd name="connsiteX46" fmla="*/ 89521 w 146180"/>
                <a:gd name="connsiteY46" fmla="*/ 64031 h 150326"/>
                <a:gd name="connsiteX47" fmla="*/ 110941 w 146180"/>
                <a:gd name="connsiteY47" fmla="*/ 93666 h 150326"/>
                <a:gd name="connsiteX48" fmla="*/ 102419 w 146180"/>
                <a:gd name="connsiteY48" fmla="*/ 98196 h 150326"/>
                <a:gd name="connsiteX49" fmla="*/ 98196 w 146180"/>
                <a:gd name="connsiteY49" fmla="*/ 90442 h 150326"/>
                <a:gd name="connsiteX50" fmla="*/ 44377 w 146180"/>
                <a:gd name="connsiteY50" fmla="*/ 92668 h 150326"/>
                <a:gd name="connsiteX51" fmla="*/ 42304 w 146180"/>
                <a:gd name="connsiteY51" fmla="*/ 94741 h 150326"/>
                <a:gd name="connsiteX52" fmla="*/ 37927 w 146180"/>
                <a:gd name="connsiteY52" fmla="*/ 83302 h 150326"/>
                <a:gd name="connsiteX53" fmla="*/ 49597 w 146180"/>
                <a:gd name="connsiteY53" fmla="*/ 82995 h 150326"/>
                <a:gd name="connsiteX54" fmla="*/ 13206 w 146180"/>
                <a:gd name="connsiteY54" fmla="*/ 36238 h 150326"/>
                <a:gd name="connsiteX55" fmla="*/ 39463 w 146180"/>
                <a:gd name="connsiteY55" fmla="*/ 53973 h 150326"/>
                <a:gd name="connsiteX56" fmla="*/ 31862 w 146180"/>
                <a:gd name="connsiteY56" fmla="*/ 60729 h 150326"/>
                <a:gd name="connsiteX57" fmla="*/ 5912 w 146180"/>
                <a:gd name="connsiteY57" fmla="*/ 42380 h 150326"/>
                <a:gd name="connsiteX58" fmla="*/ 13206 w 146180"/>
                <a:gd name="connsiteY58" fmla="*/ 36238 h 150326"/>
                <a:gd name="connsiteX59" fmla="*/ 107486 w 146180"/>
                <a:gd name="connsiteY59" fmla="*/ 67409 h 150326"/>
                <a:gd name="connsiteX60" fmla="*/ 145874 w 146180"/>
                <a:gd name="connsiteY60" fmla="*/ 89981 h 150326"/>
                <a:gd name="connsiteX61" fmla="*/ 137813 w 146180"/>
                <a:gd name="connsiteY61" fmla="*/ 97044 h 150326"/>
                <a:gd name="connsiteX62" fmla="*/ 99962 w 146180"/>
                <a:gd name="connsiteY62" fmla="*/ 73858 h 150326"/>
                <a:gd name="connsiteX63" fmla="*/ 107486 w 146180"/>
                <a:gd name="connsiteY63" fmla="*/ 67409 h 150326"/>
                <a:gd name="connsiteX64" fmla="*/ 103340 w 146180"/>
                <a:gd name="connsiteY64" fmla="*/ 54511 h 150326"/>
                <a:gd name="connsiteX65" fmla="*/ 129444 w 146180"/>
                <a:gd name="connsiteY65" fmla="*/ 33858 h 150326"/>
                <a:gd name="connsiteX66" fmla="*/ 140423 w 146180"/>
                <a:gd name="connsiteY66" fmla="*/ 40307 h 150326"/>
                <a:gd name="connsiteX67" fmla="*/ 137198 w 146180"/>
                <a:gd name="connsiteY67" fmla="*/ 41305 h 150326"/>
                <a:gd name="connsiteX68" fmla="*/ 111095 w 146180"/>
                <a:gd name="connsiteY68" fmla="*/ 59654 h 150326"/>
                <a:gd name="connsiteX69" fmla="*/ 103340 w 146180"/>
                <a:gd name="connsiteY69" fmla="*/ 54511 h 15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6180" h="150326">
                  <a:moveTo>
                    <a:pt x="0" y="86526"/>
                  </a:moveTo>
                  <a:cubicBezTo>
                    <a:pt x="10518" y="82687"/>
                    <a:pt x="25950" y="76008"/>
                    <a:pt x="41305" y="69559"/>
                  </a:cubicBezTo>
                  <a:lnTo>
                    <a:pt x="43225" y="77927"/>
                  </a:lnTo>
                  <a:cubicBezTo>
                    <a:pt x="30327" y="83916"/>
                    <a:pt x="16968" y="90365"/>
                    <a:pt x="8061" y="94204"/>
                  </a:cubicBezTo>
                  <a:cubicBezTo>
                    <a:pt x="8061" y="95355"/>
                    <a:pt x="7601" y="96430"/>
                    <a:pt x="6603" y="96968"/>
                  </a:cubicBezTo>
                  <a:lnTo>
                    <a:pt x="0" y="86526"/>
                  </a:lnTo>
                  <a:close/>
                  <a:moveTo>
                    <a:pt x="146181" y="105874"/>
                  </a:moveTo>
                  <a:lnTo>
                    <a:pt x="146181" y="116162"/>
                  </a:lnTo>
                  <a:lnTo>
                    <a:pt x="78158" y="116162"/>
                  </a:lnTo>
                  <a:lnTo>
                    <a:pt x="78158" y="150327"/>
                  </a:lnTo>
                  <a:lnTo>
                    <a:pt x="67179" y="150327"/>
                  </a:lnTo>
                  <a:lnTo>
                    <a:pt x="67179" y="116162"/>
                  </a:lnTo>
                  <a:lnTo>
                    <a:pt x="461" y="116162"/>
                  </a:lnTo>
                  <a:lnTo>
                    <a:pt x="461" y="105874"/>
                  </a:lnTo>
                  <a:lnTo>
                    <a:pt x="67179" y="105874"/>
                  </a:lnTo>
                  <a:lnTo>
                    <a:pt x="67179" y="92975"/>
                  </a:lnTo>
                  <a:lnTo>
                    <a:pt x="81382" y="93743"/>
                  </a:lnTo>
                  <a:cubicBezTo>
                    <a:pt x="81229" y="94895"/>
                    <a:pt x="80385" y="95662"/>
                    <a:pt x="78158" y="95970"/>
                  </a:cubicBezTo>
                  <a:lnTo>
                    <a:pt x="78158" y="105797"/>
                  </a:lnTo>
                  <a:lnTo>
                    <a:pt x="146181" y="105797"/>
                  </a:lnTo>
                  <a:close/>
                  <a:moveTo>
                    <a:pt x="49597" y="82995"/>
                  </a:moveTo>
                  <a:cubicBezTo>
                    <a:pt x="54281" y="78618"/>
                    <a:pt x="59271" y="73628"/>
                    <a:pt x="64108" y="68330"/>
                  </a:cubicBezTo>
                  <a:cubicBezTo>
                    <a:pt x="57812" y="62495"/>
                    <a:pt x="48139" y="55432"/>
                    <a:pt x="40077" y="50288"/>
                  </a:cubicBezTo>
                  <a:lnTo>
                    <a:pt x="45682" y="43992"/>
                  </a:lnTo>
                  <a:cubicBezTo>
                    <a:pt x="47140" y="44760"/>
                    <a:pt x="48599" y="45758"/>
                    <a:pt x="50211" y="46756"/>
                  </a:cubicBezTo>
                  <a:cubicBezTo>
                    <a:pt x="54587" y="41305"/>
                    <a:pt x="59424" y="34319"/>
                    <a:pt x="62803" y="28868"/>
                  </a:cubicBezTo>
                  <a:lnTo>
                    <a:pt x="5221" y="28868"/>
                  </a:lnTo>
                  <a:lnTo>
                    <a:pt x="5221" y="18887"/>
                  </a:lnTo>
                  <a:lnTo>
                    <a:pt x="67102" y="18887"/>
                  </a:lnTo>
                  <a:lnTo>
                    <a:pt x="67102" y="0"/>
                  </a:lnTo>
                  <a:lnTo>
                    <a:pt x="81306" y="844"/>
                  </a:lnTo>
                  <a:cubicBezTo>
                    <a:pt x="81152" y="1996"/>
                    <a:pt x="80308" y="2764"/>
                    <a:pt x="78081" y="3071"/>
                  </a:cubicBezTo>
                  <a:lnTo>
                    <a:pt x="78081" y="18887"/>
                  </a:lnTo>
                  <a:lnTo>
                    <a:pt x="141421" y="18887"/>
                  </a:lnTo>
                  <a:lnTo>
                    <a:pt x="141421" y="28868"/>
                  </a:lnTo>
                  <a:lnTo>
                    <a:pt x="69329" y="28868"/>
                  </a:lnTo>
                  <a:lnTo>
                    <a:pt x="75317" y="31478"/>
                  </a:lnTo>
                  <a:cubicBezTo>
                    <a:pt x="74856" y="32476"/>
                    <a:pt x="73551" y="32937"/>
                    <a:pt x="71939" y="32783"/>
                  </a:cubicBezTo>
                  <a:cubicBezTo>
                    <a:pt x="68100" y="38234"/>
                    <a:pt x="62112" y="45528"/>
                    <a:pt x="56814" y="51363"/>
                  </a:cubicBezTo>
                  <a:cubicBezTo>
                    <a:pt x="61804" y="54741"/>
                    <a:pt x="66641" y="58426"/>
                    <a:pt x="70327" y="61498"/>
                  </a:cubicBezTo>
                  <a:cubicBezTo>
                    <a:pt x="76930" y="53743"/>
                    <a:pt x="83225" y="45989"/>
                    <a:pt x="87908" y="39232"/>
                  </a:cubicBezTo>
                  <a:lnTo>
                    <a:pt x="98196" y="44914"/>
                  </a:lnTo>
                  <a:cubicBezTo>
                    <a:pt x="97889" y="45681"/>
                    <a:pt x="96584" y="46065"/>
                    <a:pt x="94972" y="46065"/>
                  </a:cubicBezTo>
                  <a:cubicBezTo>
                    <a:pt x="86066" y="57044"/>
                    <a:pt x="73014" y="71555"/>
                    <a:pt x="60960" y="82995"/>
                  </a:cubicBezTo>
                  <a:lnTo>
                    <a:pt x="92899" y="82380"/>
                  </a:lnTo>
                  <a:cubicBezTo>
                    <a:pt x="89367" y="77390"/>
                    <a:pt x="85298" y="72246"/>
                    <a:pt x="81459" y="67870"/>
                  </a:cubicBezTo>
                  <a:lnTo>
                    <a:pt x="89521" y="64031"/>
                  </a:lnTo>
                  <a:cubicBezTo>
                    <a:pt x="97735" y="73090"/>
                    <a:pt x="107102" y="85452"/>
                    <a:pt x="110941" y="93666"/>
                  </a:cubicBezTo>
                  <a:lnTo>
                    <a:pt x="102419" y="98196"/>
                  </a:lnTo>
                  <a:cubicBezTo>
                    <a:pt x="101421" y="95970"/>
                    <a:pt x="100039" y="93205"/>
                    <a:pt x="98196" y="90442"/>
                  </a:cubicBezTo>
                  <a:cubicBezTo>
                    <a:pt x="78081" y="91440"/>
                    <a:pt x="57736" y="92208"/>
                    <a:pt x="44377" y="92668"/>
                  </a:cubicBezTo>
                  <a:cubicBezTo>
                    <a:pt x="44223" y="93820"/>
                    <a:pt x="43379" y="94434"/>
                    <a:pt x="42304" y="94741"/>
                  </a:cubicBezTo>
                  <a:lnTo>
                    <a:pt x="37927" y="83302"/>
                  </a:lnTo>
                  <a:lnTo>
                    <a:pt x="49597" y="82995"/>
                  </a:lnTo>
                  <a:close/>
                  <a:moveTo>
                    <a:pt x="13206" y="36238"/>
                  </a:moveTo>
                  <a:cubicBezTo>
                    <a:pt x="22418" y="41075"/>
                    <a:pt x="33858" y="48676"/>
                    <a:pt x="39463" y="53973"/>
                  </a:cubicBezTo>
                  <a:lnTo>
                    <a:pt x="31862" y="60729"/>
                  </a:lnTo>
                  <a:cubicBezTo>
                    <a:pt x="26411" y="55432"/>
                    <a:pt x="15125" y="47524"/>
                    <a:pt x="5912" y="42380"/>
                  </a:cubicBezTo>
                  <a:lnTo>
                    <a:pt x="13206" y="36238"/>
                  </a:lnTo>
                  <a:close/>
                  <a:moveTo>
                    <a:pt x="107486" y="67409"/>
                  </a:moveTo>
                  <a:cubicBezTo>
                    <a:pt x="120384" y="73551"/>
                    <a:pt x="137122" y="83071"/>
                    <a:pt x="145874" y="89981"/>
                  </a:cubicBezTo>
                  <a:lnTo>
                    <a:pt x="137813" y="97044"/>
                  </a:lnTo>
                  <a:cubicBezTo>
                    <a:pt x="129751" y="90288"/>
                    <a:pt x="113167" y="80307"/>
                    <a:pt x="99962" y="73858"/>
                  </a:cubicBezTo>
                  <a:lnTo>
                    <a:pt x="107486" y="67409"/>
                  </a:lnTo>
                  <a:close/>
                  <a:moveTo>
                    <a:pt x="103340" y="54511"/>
                  </a:moveTo>
                  <a:cubicBezTo>
                    <a:pt x="111709" y="49213"/>
                    <a:pt x="122995" y="40307"/>
                    <a:pt x="129444" y="33858"/>
                  </a:cubicBezTo>
                  <a:lnTo>
                    <a:pt x="140423" y="40307"/>
                  </a:lnTo>
                  <a:cubicBezTo>
                    <a:pt x="139962" y="41075"/>
                    <a:pt x="138657" y="41459"/>
                    <a:pt x="137198" y="41305"/>
                  </a:cubicBezTo>
                  <a:cubicBezTo>
                    <a:pt x="130442" y="46910"/>
                    <a:pt x="119463" y="54511"/>
                    <a:pt x="111095" y="59654"/>
                  </a:cubicBezTo>
                  <a:lnTo>
                    <a:pt x="103340" y="545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261192DD-F066-4135-BE9D-A2BA70064EEC}"/>
                </a:ext>
              </a:extLst>
            </p:cNvPr>
            <p:cNvSpPr/>
            <p:nvPr/>
          </p:nvSpPr>
          <p:spPr>
            <a:xfrm>
              <a:off x="6714429" y="4588161"/>
              <a:ext cx="137658" cy="150020"/>
            </a:xfrm>
            <a:custGeom>
              <a:avLst/>
              <a:gdLst>
                <a:gd name="connsiteX0" fmla="*/ 16968 w 137658"/>
                <a:gd name="connsiteY0" fmla="*/ 27870 h 150020"/>
                <a:gd name="connsiteX1" fmla="*/ 24875 w 137658"/>
                <a:gd name="connsiteY1" fmla="*/ 154 h 150020"/>
                <a:gd name="connsiteX2" fmla="*/ 38772 w 137658"/>
                <a:gd name="connsiteY2" fmla="*/ 3532 h 150020"/>
                <a:gd name="connsiteX3" fmla="*/ 35240 w 137658"/>
                <a:gd name="connsiteY3" fmla="*/ 5144 h 150020"/>
                <a:gd name="connsiteX4" fmla="*/ 27179 w 137658"/>
                <a:gd name="connsiteY4" fmla="*/ 27870 h 150020"/>
                <a:gd name="connsiteX5" fmla="*/ 54281 w 137658"/>
                <a:gd name="connsiteY5" fmla="*/ 27870 h 150020"/>
                <a:gd name="connsiteX6" fmla="*/ 54281 w 137658"/>
                <a:gd name="connsiteY6" fmla="*/ 123763 h 150020"/>
                <a:gd name="connsiteX7" fmla="*/ 10134 w 137658"/>
                <a:gd name="connsiteY7" fmla="*/ 123763 h 150020"/>
                <a:gd name="connsiteX8" fmla="*/ 10134 w 137658"/>
                <a:gd name="connsiteY8" fmla="*/ 137122 h 150020"/>
                <a:gd name="connsiteX9" fmla="*/ 0 w 137658"/>
                <a:gd name="connsiteY9" fmla="*/ 137122 h 150020"/>
                <a:gd name="connsiteX10" fmla="*/ 0 w 137658"/>
                <a:gd name="connsiteY10" fmla="*/ 27793 h 150020"/>
                <a:gd name="connsiteX11" fmla="*/ 16968 w 137658"/>
                <a:gd name="connsiteY11" fmla="*/ 27793 h 150020"/>
                <a:gd name="connsiteX12" fmla="*/ 43916 w 137658"/>
                <a:gd name="connsiteY12" fmla="*/ 70096 h 150020"/>
                <a:gd name="connsiteX13" fmla="*/ 43916 w 137658"/>
                <a:gd name="connsiteY13" fmla="*/ 37850 h 150020"/>
                <a:gd name="connsiteX14" fmla="*/ 10058 w 137658"/>
                <a:gd name="connsiteY14" fmla="*/ 37850 h 150020"/>
                <a:gd name="connsiteX15" fmla="*/ 10058 w 137658"/>
                <a:gd name="connsiteY15" fmla="*/ 70096 h 150020"/>
                <a:gd name="connsiteX16" fmla="*/ 43916 w 137658"/>
                <a:gd name="connsiteY16" fmla="*/ 70096 h 150020"/>
                <a:gd name="connsiteX17" fmla="*/ 10058 w 137658"/>
                <a:gd name="connsiteY17" fmla="*/ 113782 h 150020"/>
                <a:gd name="connsiteX18" fmla="*/ 43916 w 137658"/>
                <a:gd name="connsiteY18" fmla="*/ 113782 h 150020"/>
                <a:gd name="connsiteX19" fmla="*/ 43916 w 137658"/>
                <a:gd name="connsiteY19" fmla="*/ 79770 h 150020"/>
                <a:gd name="connsiteX20" fmla="*/ 10058 w 137658"/>
                <a:gd name="connsiteY20" fmla="*/ 79770 h 150020"/>
                <a:gd name="connsiteX21" fmla="*/ 10058 w 137658"/>
                <a:gd name="connsiteY21" fmla="*/ 113782 h 150020"/>
                <a:gd name="connsiteX22" fmla="*/ 132055 w 137658"/>
                <a:gd name="connsiteY22" fmla="*/ 28177 h 150020"/>
                <a:gd name="connsiteX23" fmla="*/ 137659 w 137658"/>
                <a:gd name="connsiteY23" fmla="*/ 28484 h 150020"/>
                <a:gd name="connsiteX24" fmla="*/ 137506 w 137658"/>
                <a:gd name="connsiteY24" fmla="*/ 32016 h 150020"/>
                <a:gd name="connsiteX25" fmla="*/ 126834 w 137658"/>
                <a:gd name="connsiteY25" fmla="*/ 143571 h 150020"/>
                <a:gd name="connsiteX26" fmla="*/ 107179 w 137658"/>
                <a:gd name="connsiteY26" fmla="*/ 150020 h 150020"/>
                <a:gd name="connsiteX27" fmla="*/ 88600 w 137658"/>
                <a:gd name="connsiteY27" fmla="*/ 149406 h 150020"/>
                <a:gd name="connsiteX28" fmla="*/ 85068 w 137658"/>
                <a:gd name="connsiteY28" fmla="*/ 139118 h 150020"/>
                <a:gd name="connsiteX29" fmla="*/ 111325 w 137658"/>
                <a:gd name="connsiteY29" fmla="*/ 139886 h 150020"/>
                <a:gd name="connsiteX30" fmla="*/ 117314 w 137658"/>
                <a:gd name="connsiteY30" fmla="*/ 137429 h 150020"/>
                <a:gd name="connsiteX31" fmla="*/ 126834 w 137658"/>
                <a:gd name="connsiteY31" fmla="*/ 38311 h 150020"/>
                <a:gd name="connsiteX32" fmla="*/ 81536 w 137658"/>
                <a:gd name="connsiteY32" fmla="*/ 38311 h 150020"/>
                <a:gd name="connsiteX33" fmla="*/ 63033 w 137658"/>
                <a:gd name="connsiteY33" fmla="*/ 75087 h 150020"/>
                <a:gd name="connsiteX34" fmla="*/ 54972 w 137658"/>
                <a:gd name="connsiteY34" fmla="*/ 68024 h 150020"/>
                <a:gd name="connsiteX35" fmla="*/ 81229 w 137658"/>
                <a:gd name="connsiteY35" fmla="*/ 0 h 150020"/>
                <a:gd name="connsiteX36" fmla="*/ 94895 w 137658"/>
                <a:gd name="connsiteY36" fmla="*/ 3225 h 150020"/>
                <a:gd name="connsiteX37" fmla="*/ 91363 w 137658"/>
                <a:gd name="connsiteY37" fmla="*/ 4991 h 150020"/>
                <a:gd name="connsiteX38" fmla="*/ 84914 w 137658"/>
                <a:gd name="connsiteY38" fmla="*/ 28177 h 150020"/>
                <a:gd name="connsiteX39" fmla="*/ 132055 w 137658"/>
                <a:gd name="connsiteY39" fmla="*/ 28177 h 150020"/>
                <a:gd name="connsiteX40" fmla="*/ 86296 w 137658"/>
                <a:gd name="connsiteY40" fmla="*/ 62342 h 150020"/>
                <a:gd name="connsiteX41" fmla="*/ 108561 w 137658"/>
                <a:gd name="connsiteY41" fmla="*/ 102496 h 150020"/>
                <a:gd name="connsiteX42" fmla="*/ 98734 w 137658"/>
                <a:gd name="connsiteY42" fmla="*/ 107179 h 150020"/>
                <a:gd name="connsiteX43" fmla="*/ 77006 w 137658"/>
                <a:gd name="connsiteY43" fmla="*/ 66565 h 150020"/>
                <a:gd name="connsiteX44" fmla="*/ 86296 w 137658"/>
                <a:gd name="connsiteY44" fmla="*/ 62342 h 1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658" h="150020">
                  <a:moveTo>
                    <a:pt x="16968" y="27870"/>
                  </a:moveTo>
                  <a:cubicBezTo>
                    <a:pt x="20038" y="19655"/>
                    <a:pt x="23263" y="8369"/>
                    <a:pt x="24875" y="154"/>
                  </a:cubicBezTo>
                  <a:lnTo>
                    <a:pt x="38772" y="3532"/>
                  </a:lnTo>
                  <a:cubicBezTo>
                    <a:pt x="38311" y="4684"/>
                    <a:pt x="37313" y="5144"/>
                    <a:pt x="35240" y="5144"/>
                  </a:cubicBezTo>
                  <a:cubicBezTo>
                    <a:pt x="33474" y="11747"/>
                    <a:pt x="30250" y="20806"/>
                    <a:pt x="27179" y="27870"/>
                  </a:cubicBezTo>
                  <a:lnTo>
                    <a:pt x="54281" y="27870"/>
                  </a:lnTo>
                  <a:lnTo>
                    <a:pt x="54281" y="123763"/>
                  </a:lnTo>
                  <a:lnTo>
                    <a:pt x="10134" y="123763"/>
                  </a:lnTo>
                  <a:lnTo>
                    <a:pt x="10134" y="137122"/>
                  </a:lnTo>
                  <a:lnTo>
                    <a:pt x="0" y="137122"/>
                  </a:lnTo>
                  <a:lnTo>
                    <a:pt x="0" y="27793"/>
                  </a:lnTo>
                  <a:lnTo>
                    <a:pt x="16968" y="27793"/>
                  </a:lnTo>
                  <a:close/>
                  <a:moveTo>
                    <a:pt x="43916" y="70096"/>
                  </a:moveTo>
                  <a:lnTo>
                    <a:pt x="43916" y="37850"/>
                  </a:lnTo>
                  <a:lnTo>
                    <a:pt x="10058" y="37850"/>
                  </a:lnTo>
                  <a:lnTo>
                    <a:pt x="10058" y="70096"/>
                  </a:lnTo>
                  <a:lnTo>
                    <a:pt x="43916" y="70096"/>
                  </a:lnTo>
                  <a:close/>
                  <a:moveTo>
                    <a:pt x="10058" y="113782"/>
                  </a:moveTo>
                  <a:lnTo>
                    <a:pt x="43916" y="113782"/>
                  </a:lnTo>
                  <a:lnTo>
                    <a:pt x="43916" y="79770"/>
                  </a:lnTo>
                  <a:lnTo>
                    <a:pt x="10058" y="79770"/>
                  </a:lnTo>
                  <a:lnTo>
                    <a:pt x="10058" y="113782"/>
                  </a:lnTo>
                  <a:close/>
                  <a:moveTo>
                    <a:pt x="132055" y="28177"/>
                  </a:moveTo>
                  <a:lnTo>
                    <a:pt x="137659" y="28484"/>
                  </a:lnTo>
                  <a:cubicBezTo>
                    <a:pt x="137506" y="29328"/>
                    <a:pt x="137506" y="30941"/>
                    <a:pt x="137506" y="32016"/>
                  </a:cubicBezTo>
                  <a:cubicBezTo>
                    <a:pt x="135279" y="110020"/>
                    <a:pt x="133129" y="135816"/>
                    <a:pt x="126834" y="143571"/>
                  </a:cubicBezTo>
                  <a:cubicBezTo>
                    <a:pt x="122764" y="149022"/>
                    <a:pt x="118465" y="150020"/>
                    <a:pt x="107179" y="150020"/>
                  </a:cubicBezTo>
                  <a:cubicBezTo>
                    <a:pt x="101882" y="150020"/>
                    <a:pt x="95279" y="149867"/>
                    <a:pt x="88600" y="149406"/>
                  </a:cubicBezTo>
                  <a:cubicBezTo>
                    <a:pt x="88292" y="146335"/>
                    <a:pt x="86987" y="141805"/>
                    <a:pt x="85068" y="139118"/>
                  </a:cubicBezTo>
                  <a:cubicBezTo>
                    <a:pt x="96507" y="139886"/>
                    <a:pt x="106795" y="139886"/>
                    <a:pt x="111325" y="139886"/>
                  </a:cubicBezTo>
                  <a:cubicBezTo>
                    <a:pt x="113936" y="139886"/>
                    <a:pt x="115701" y="139271"/>
                    <a:pt x="117314" y="137429"/>
                  </a:cubicBezTo>
                  <a:cubicBezTo>
                    <a:pt x="122458" y="131824"/>
                    <a:pt x="124914" y="106642"/>
                    <a:pt x="126834" y="38311"/>
                  </a:cubicBezTo>
                  <a:lnTo>
                    <a:pt x="81536" y="38311"/>
                  </a:lnTo>
                  <a:cubicBezTo>
                    <a:pt x="76392" y="52515"/>
                    <a:pt x="70096" y="65413"/>
                    <a:pt x="63033" y="75087"/>
                  </a:cubicBezTo>
                  <a:cubicBezTo>
                    <a:pt x="61267" y="73168"/>
                    <a:pt x="57429" y="69636"/>
                    <a:pt x="54972" y="68024"/>
                  </a:cubicBezTo>
                  <a:cubicBezTo>
                    <a:pt x="66411" y="52745"/>
                    <a:pt x="75778" y="26258"/>
                    <a:pt x="81229" y="0"/>
                  </a:cubicBezTo>
                  <a:lnTo>
                    <a:pt x="94895" y="3225"/>
                  </a:lnTo>
                  <a:cubicBezTo>
                    <a:pt x="94434" y="4684"/>
                    <a:pt x="93129" y="5144"/>
                    <a:pt x="91363" y="4991"/>
                  </a:cubicBezTo>
                  <a:cubicBezTo>
                    <a:pt x="89597" y="12745"/>
                    <a:pt x="87525" y="20653"/>
                    <a:pt x="84914" y="28177"/>
                  </a:cubicBezTo>
                  <a:lnTo>
                    <a:pt x="132055" y="28177"/>
                  </a:lnTo>
                  <a:close/>
                  <a:moveTo>
                    <a:pt x="86296" y="62342"/>
                  </a:moveTo>
                  <a:cubicBezTo>
                    <a:pt x="95663" y="74933"/>
                    <a:pt x="105183" y="91517"/>
                    <a:pt x="108561" y="102496"/>
                  </a:cubicBezTo>
                  <a:lnTo>
                    <a:pt x="98734" y="107179"/>
                  </a:lnTo>
                  <a:cubicBezTo>
                    <a:pt x="95355" y="96200"/>
                    <a:pt x="86296" y="79156"/>
                    <a:pt x="77006" y="66565"/>
                  </a:cubicBezTo>
                  <a:lnTo>
                    <a:pt x="86296" y="6234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41E76D92-DD54-42F1-BD7C-4153348BA26E}"/>
                </a:ext>
              </a:extLst>
            </p:cNvPr>
            <p:cNvSpPr/>
            <p:nvPr/>
          </p:nvSpPr>
          <p:spPr>
            <a:xfrm>
              <a:off x="6875044" y="4590925"/>
              <a:ext cx="135432" cy="144645"/>
            </a:xfrm>
            <a:custGeom>
              <a:avLst/>
              <a:gdLst>
                <a:gd name="connsiteX0" fmla="*/ 56124 w 135432"/>
                <a:gd name="connsiteY0" fmla="*/ 2226 h 144645"/>
                <a:gd name="connsiteX1" fmla="*/ 51133 w 135432"/>
                <a:gd name="connsiteY1" fmla="*/ 4990 h 144645"/>
                <a:gd name="connsiteX2" fmla="*/ 47140 w 135432"/>
                <a:gd name="connsiteY2" fmla="*/ 26718 h 144645"/>
                <a:gd name="connsiteX3" fmla="*/ 94511 w 135432"/>
                <a:gd name="connsiteY3" fmla="*/ 18810 h 144645"/>
                <a:gd name="connsiteX4" fmla="*/ 96277 w 135432"/>
                <a:gd name="connsiteY4" fmla="*/ 29789 h 144645"/>
                <a:gd name="connsiteX5" fmla="*/ 44991 w 135432"/>
                <a:gd name="connsiteY5" fmla="*/ 37543 h 144645"/>
                <a:gd name="connsiteX6" fmla="*/ 10826 w 135432"/>
                <a:gd name="connsiteY6" fmla="*/ 116853 h 144645"/>
                <a:gd name="connsiteX7" fmla="*/ 0 w 135432"/>
                <a:gd name="connsiteY7" fmla="*/ 112476 h 144645"/>
                <a:gd name="connsiteX8" fmla="*/ 32707 w 135432"/>
                <a:gd name="connsiteY8" fmla="*/ 37850 h 144645"/>
                <a:gd name="connsiteX9" fmla="*/ 614 w 135432"/>
                <a:gd name="connsiteY9" fmla="*/ 37850 h 144645"/>
                <a:gd name="connsiteX10" fmla="*/ 614 w 135432"/>
                <a:gd name="connsiteY10" fmla="*/ 27409 h 144645"/>
                <a:gd name="connsiteX11" fmla="*/ 19808 w 135432"/>
                <a:gd name="connsiteY11" fmla="*/ 27409 h 144645"/>
                <a:gd name="connsiteX12" fmla="*/ 34626 w 135432"/>
                <a:gd name="connsiteY12" fmla="*/ 27255 h 144645"/>
                <a:gd name="connsiteX13" fmla="*/ 39156 w 135432"/>
                <a:gd name="connsiteY13" fmla="*/ 0 h 144645"/>
                <a:gd name="connsiteX14" fmla="*/ 56124 w 135432"/>
                <a:gd name="connsiteY14" fmla="*/ 2226 h 144645"/>
                <a:gd name="connsiteX15" fmla="*/ 99041 w 135432"/>
                <a:gd name="connsiteY15" fmla="*/ 70864 h 144645"/>
                <a:gd name="connsiteX16" fmla="*/ 101114 w 135432"/>
                <a:gd name="connsiteY16" fmla="*/ 103877 h 144645"/>
                <a:gd name="connsiteX17" fmla="*/ 135433 w 135432"/>
                <a:gd name="connsiteY17" fmla="*/ 122611 h 144645"/>
                <a:gd name="connsiteX18" fmla="*/ 129598 w 135432"/>
                <a:gd name="connsiteY18" fmla="*/ 132899 h 144645"/>
                <a:gd name="connsiteX19" fmla="*/ 101037 w 135432"/>
                <a:gd name="connsiteY19" fmla="*/ 115931 h 144645"/>
                <a:gd name="connsiteX20" fmla="*/ 70864 w 135432"/>
                <a:gd name="connsiteY20" fmla="*/ 144645 h 144645"/>
                <a:gd name="connsiteX21" fmla="*/ 39463 w 135432"/>
                <a:gd name="connsiteY21" fmla="*/ 121459 h 144645"/>
                <a:gd name="connsiteX22" fmla="*/ 71248 w 135432"/>
                <a:gd name="connsiteY22" fmla="*/ 97582 h 144645"/>
                <a:gd name="connsiteX23" fmla="*/ 89444 w 135432"/>
                <a:gd name="connsiteY23" fmla="*/ 100499 h 144645"/>
                <a:gd name="connsiteX24" fmla="*/ 87985 w 135432"/>
                <a:gd name="connsiteY24" fmla="*/ 72092 h 144645"/>
                <a:gd name="connsiteX25" fmla="*/ 99041 w 135432"/>
                <a:gd name="connsiteY25" fmla="*/ 70864 h 144645"/>
                <a:gd name="connsiteX26" fmla="*/ 90135 w 135432"/>
                <a:gd name="connsiteY26" fmla="*/ 111171 h 144645"/>
                <a:gd name="connsiteX27" fmla="*/ 70941 w 135432"/>
                <a:gd name="connsiteY27" fmla="*/ 107486 h 144645"/>
                <a:gd name="connsiteX28" fmla="*/ 49674 w 135432"/>
                <a:gd name="connsiteY28" fmla="*/ 121383 h 144645"/>
                <a:gd name="connsiteX29" fmla="*/ 71248 w 135432"/>
                <a:gd name="connsiteY29" fmla="*/ 134895 h 144645"/>
                <a:gd name="connsiteX30" fmla="*/ 90288 w 135432"/>
                <a:gd name="connsiteY30" fmla="*/ 118618 h 144645"/>
                <a:gd name="connsiteX31" fmla="*/ 90135 w 135432"/>
                <a:gd name="connsiteY31" fmla="*/ 111171 h 144645"/>
                <a:gd name="connsiteX32" fmla="*/ 134281 w 135432"/>
                <a:gd name="connsiteY32" fmla="*/ 54280 h 144645"/>
                <a:gd name="connsiteX33" fmla="*/ 77237 w 135432"/>
                <a:gd name="connsiteY33" fmla="*/ 62188 h 144645"/>
                <a:gd name="connsiteX34" fmla="*/ 75471 w 135432"/>
                <a:gd name="connsiteY34" fmla="*/ 52054 h 144645"/>
                <a:gd name="connsiteX35" fmla="*/ 133667 w 135432"/>
                <a:gd name="connsiteY35" fmla="*/ 43378 h 144645"/>
                <a:gd name="connsiteX36" fmla="*/ 134281 w 135432"/>
                <a:gd name="connsiteY36" fmla="*/ 54280 h 14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5432" h="144645">
                  <a:moveTo>
                    <a:pt x="56124" y="2226"/>
                  </a:moveTo>
                  <a:cubicBezTo>
                    <a:pt x="55662" y="3531"/>
                    <a:pt x="54050" y="4836"/>
                    <a:pt x="51133" y="4990"/>
                  </a:cubicBezTo>
                  <a:cubicBezTo>
                    <a:pt x="49981" y="12053"/>
                    <a:pt x="48522" y="20499"/>
                    <a:pt x="47140" y="26718"/>
                  </a:cubicBezTo>
                  <a:cubicBezTo>
                    <a:pt x="62956" y="25720"/>
                    <a:pt x="80538" y="23033"/>
                    <a:pt x="94511" y="18810"/>
                  </a:cubicBezTo>
                  <a:lnTo>
                    <a:pt x="96277" y="29789"/>
                  </a:lnTo>
                  <a:cubicBezTo>
                    <a:pt x="81306" y="33474"/>
                    <a:pt x="63571" y="36084"/>
                    <a:pt x="44991" y="37543"/>
                  </a:cubicBezTo>
                  <a:cubicBezTo>
                    <a:pt x="37237" y="68484"/>
                    <a:pt x="26641" y="93666"/>
                    <a:pt x="10826" y="116853"/>
                  </a:cubicBezTo>
                  <a:lnTo>
                    <a:pt x="0" y="112476"/>
                  </a:lnTo>
                  <a:cubicBezTo>
                    <a:pt x="14664" y="91363"/>
                    <a:pt x="25797" y="67179"/>
                    <a:pt x="32707" y="37850"/>
                  </a:cubicBezTo>
                  <a:lnTo>
                    <a:pt x="614" y="37850"/>
                  </a:lnTo>
                  <a:lnTo>
                    <a:pt x="614" y="27409"/>
                  </a:lnTo>
                  <a:lnTo>
                    <a:pt x="19808" y="27409"/>
                  </a:lnTo>
                  <a:cubicBezTo>
                    <a:pt x="24799" y="27409"/>
                    <a:pt x="29943" y="27255"/>
                    <a:pt x="34626" y="27255"/>
                  </a:cubicBezTo>
                  <a:cubicBezTo>
                    <a:pt x="36545" y="18733"/>
                    <a:pt x="38004" y="9520"/>
                    <a:pt x="39156" y="0"/>
                  </a:cubicBezTo>
                  <a:lnTo>
                    <a:pt x="56124" y="2226"/>
                  </a:lnTo>
                  <a:close/>
                  <a:moveTo>
                    <a:pt x="99041" y="70864"/>
                  </a:moveTo>
                  <a:cubicBezTo>
                    <a:pt x="99195" y="83916"/>
                    <a:pt x="100193" y="92822"/>
                    <a:pt x="101114" y="103877"/>
                  </a:cubicBezTo>
                  <a:cubicBezTo>
                    <a:pt x="111402" y="107947"/>
                    <a:pt x="124838" y="114856"/>
                    <a:pt x="135433" y="122611"/>
                  </a:cubicBezTo>
                  <a:lnTo>
                    <a:pt x="129598" y="132899"/>
                  </a:lnTo>
                  <a:cubicBezTo>
                    <a:pt x="120692" y="126143"/>
                    <a:pt x="109790" y="119847"/>
                    <a:pt x="101037" y="115931"/>
                  </a:cubicBezTo>
                  <a:cubicBezTo>
                    <a:pt x="101037" y="132054"/>
                    <a:pt x="94588" y="144645"/>
                    <a:pt x="70864" y="144645"/>
                  </a:cubicBezTo>
                  <a:cubicBezTo>
                    <a:pt x="52976" y="144645"/>
                    <a:pt x="39233" y="136584"/>
                    <a:pt x="39463" y="121459"/>
                  </a:cubicBezTo>
                  <a:cubicBezTo>
                    <a:pt x="39463" y="105336"/>
                    <a:pt x="56354" y="97582"/>
                    <a:pt x="71248" y="97582"/>
                  </a:cubicBezTo>
                  <a:cubicBezTo>
                    <a:pt x="77083" y="97582"/>
                    <a:pt x="82995" y="98734"/>
                    <a:pt x="89444" y="100499"/>
                  </a:cubicBezTo>
                  <a:cubicBezTo>
                    <a:pt x="88830" y="90212"/>
                    <a:pt x="87985" y="79693"/>
                    <a:pt x="87985" y="72092"/>
                  </a:cubicBezTo>
                  <a:lnTo>
                    <a:pt x="99041" y="70864"/>
                  </a:lnTo>
                  <a:close/>
                  <a:moveTo>
                    <a:pt x="90135" y="111171"/>
                  </a:moveTo>
                  <a:cubicBezTo>
                    <a:pt x="83532" y="108561"/>
                    <a:pt x="76776" y="107486"/>
                    <a:pt x="70941" y="107486"/>
                  </a:cubicBezTo>
                  <a:cubicBezTo>
                    <a:pt x="61267" y="107486"/>
                    <a:pt x="49828" y="111325"/>
                    <a:pt x="49674" y="121383"/>
                  </a:cubicBezTo>
                  <a:cubicBezTo>
                    <a:pt x="49674" y="130595"/>
                    <a:pt x="58734" y="134895"/>
                    <a:pt x="71248" y="134895"/>
                  </a:cubicBezTo>
                  <a:cubicBezTo>
                    <a:pt x="82841" y="134895"/>
                    <a:pt x="90288" y="129290"/>
                    <a:pt x="90288" y="118618"/>
                  </a:cubicBezTo>
                  <a:cubicBezTo>
                    <a:pt x="90288" y="116008"/>
                    <a:pt x="90288" y="113628"/>
                    <a:pt x="90135" y="111171"/>
                  </a:cubicBezTo>
                  <a:close/>
                  <a:moveTo>
                    <a:pt x="134281" y="54280"/>
                  </a:moveTo>
                  <a:cubicBezTo>
                    <a:pt x="116085" y="54434"/>
                    <a:pt x="93974" y="57351"/>
                    <a:pt x="77237" y="62188"/>
                  </a:cubicBezTo>
                  <a:lnTo>
                    <a:pt x="75471" y="52054"/>
                  </a:lnTo>
                  <a:cubicBezTo>
                    <a:pt x="93820" y="46756"/>
                    <a:pt x="116085" y="43378"/>
                    <a:pt x="133667" y="43378"/>
                  </a:cubicBezTo>
                  <a:lnTo>
                    <a:pt x="134281" y="5428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1298755B-94C1-4DB4-AE46-2BB09EAE0A71}"/>
                </a:ext>
              </a:extLst>
            </p:cNvPr>
            <p:cNvSpPr/>
            <p:nvPr/>
          </p:nvSpPr>
          <p:spPr>
            <a:xfrm>
              <a:off x="7035889" y="4588621"/>
              <a:ext cx="143724" cy="149943"/>
            </a:xfrm>
            <a:custGeom>
              <a:avLst/>
              <a:gdLst>
                <a:gd name="connsiteX0" fmla="*/ 45759 w 143724"/>
                <a:gd name="connsiteY0" fmla="*/ 10442 h 149943"/>
                <a:gd name="connsiteX1" fmla="*/ 45759 w 143724"/>
                <a:gd name="connsiteY1" fmla="*/ 117160 h 149943"/>
                <a:gd name="connsiteX2" fmla="*/ 10288 w 143724"/>
                <a:gd name="connsiteY2" fmla="*/ 117160 h 149943"/>
                <a:gd name="connsiteX3" fmla="*/ 10288 w 143724"/>
                <a:gd name="connsiteY3" fmla="*/ 130212 h 149943"/>
                <a:gd name="connsiteX4" fmla="*/ 0 w 143724"/>
                <a:gd name="connsiteY4" fmla="*/ 130212 h 149943"/>
                <a:gd name="connsiteX5" fmla="*/ 0 w 143724"/>
                <a:gd name="connsiteY5" fmla="*/ 10442 h 149943"/>
                <a:gd name="connsiteX6" fmla="*/ 45759 w 143724"/>
                <a:gd name="connsiteY6" fmla="*/ 10442 h 149943"/>
                <a:gd name="connsiteX7" fmla="*/ 35547 w 143724"/>
                <a:gd name="connsiteY7" fmla="*/ 20499 h 149943"/>
                <a:gd name="connsiteX8" fmla="*/ 10211 w 143724"/>
                <a:gd name="connsiteY8" fmla="*/ 20499 h 149943"/>
                <a:gd name="connsiteX9" fmla="*/ 10211 w 143724"/>
                <a:gd name="connsiteY9" fmla="*/ 58350 h 149943"/>
                <a:gd name="connsiteX10" fmla="*/ 35547 w 143724"/>
                <a:gd name="connsiteY10" fmla="*/ 58350 h 149943"/>
                <a:gd name="connsiteX11" fmla="*/ 35547 w 143724"/>
                <a:gd name="connsiteY11" fmla="*/ 20499 h 149943"/>
                <a:gd name="connsiteX12" fmla="*/ 10288 w 143724"/>
                <a:gd name="connsiteY12" fmla="*/ 107179 h 149943"/>
                <a:gd name="connsiteX13" fmla="*/ 35624 w 143724"/>
                <a:gd name="connsiteY13" fmla="*/ 107179 h 149943"/>
                <a:gd name="connsiteX14" fmla="*/ 35624 w 143724"/>
                <a:gd name="connsiteY14" fmla="*/ 68177 h 149943"/>
                <a:gd name="connsiteX15" fmla="*/ 10288 w 143724"/>
                <a:gd name="connsiteY15" fmla="*/ 68177 h 149943"/>
                <a:gd name="connsiteX16" fmla="*/ 10288 w 143724"/>
                <a:gd name="connsiteY16" fmla="*/ 107179 h 149943"/>
                <a:gd name="connsiteX17" fmla="*/ 101344 w 143724"/>
                <a:gd name="connsiteY17" fmla="*/ 51747 h 149943"/>
                <a:gd name="connsiteX18" fmla="*/ 143725 w 143724"/>
                <a:gd name="connsiteY18" fmla="*/ 51747 h 149943"/>
                <a:gd name="connsiteX19" fmla="*/ 143725 w 143724"/>
                <a:gd name="connsiteY19" fmla="*/ 61574 h 149943"/>
                <a:gd name="connsiteX20" fmla="*/ 48599 w 143724"/>
                <a:gd name="connsiteY20" fmla="*/ 61574 h 149943"/>
                <a:gd name="connsiteX21" fmla="*/ 48599 w 143724"/>
                <a:gd name="connsiteY21" fmla="*/ 51747 h 149943"/>
                <a:gd name="connsiteX22" fmla="*/ 90672 w 143724"/>
                <a:gd name="connsiteY22" fmla="*/ 51747 h 149943"/>
                <a:gd name="connsiteX23" fmla="*/ 90672 w 143724"/>
                <a:gd name="connsiteY23" fmla="*/ 29636 h 149943"/>
                <a:gd name="connsiteX24" fmla="*/ 55509 w 143724"/>
                <a:gd name="connsiteY24" fmla="*/ 29636 h 149943"/>
                <a:gd name="connsiteX25" fmla="*/ 55509 w 143724"/>
                <a:gd name="connsiteY25" fmla="*/ 19962 h 149943"/>
                <a:gd name="connsiteX26" fmla="*/ 90672 w 143724"/>
                <a:gd name="connsiteY26" fmla="*/ 19962 h 149943"/>
                <a:gd name="connsiteX27" fmla="*/ 90672 w 143724"/>
                <a:gd name="connsiteY27" fmla="*/ 0 h 149943"/>
                <a:gd name="connsiteX28" fmla="*/ 104492 w 143724"/>
                <a:gd name="connsiteY28" fmla="*/ 768 h 149943"/>
                <a:gd name="connsiteX29" fmla="*/ 101267 w 143724"/>
                <a:gd name="connsiteY29" fmla="*/ 2994 h 149943"/>
                <a:gd name="connsiteX30" fmla="*/ 101267 w 143724"/>
                <a:gd name="connsiteY30" fmla="*/ 19962 h 149943"/>
                <a:gd name="connsiteX31" fmla="*/ 137198 w 143724"/>
                <a:gd name="connsiteY31" fmla="*/ 19962 h 149943"/>
                <a:gd name="connsiteX32" fmla="*/ 137198 w 143724"/>
                <a:gd name="connsiteY32" fmla="*/ 29636 h 149943"/>
                <a:gd name="connsiteX33" fmla="*/ 101267 w 143724"/>
                <a:gd name="connsiteY33" fmla="*/ 29636 h 149943"/>
                <a:gd name="connsiteX34" fmla="*/ 101267 w 143724"/>
                <a:gd name="connsiteY34" fmla="*/ 51747 h 149943"/>
                <a:gd name="connsiteX35" fmla="*/ 126988 w 143724"/>
                <a:gd name="connsiteY35" fmla="*/ 66104 h 149943"/>
                <a:gd name="connsiteX36" fmla="*/ 123916 w 143724"/>
                <a:gd name="connsiteY36" fmla="*/ 68177 h 149943"/>
                <a:gd name="connsiteX37" fmla="*/ 123916 w 143724"/>
                <a:gd name="connsiteY37" fmla="*/ 82073 h 149943"/>
                <a:gd name="connsiteX38" fmla="*/ 143417 w 143724"/>
                <a:gd name="connsiteY38" fmla="*/ 82073 h 149943"/>
                <a:gd name="connsiteX39" fmla="*/ 143417 w 143724"/>
                <a:gd name="connsiteY39" fmla="*/ 91747 h 149943"/>
                <a:gd name="connsiteX40" fmla="*/ 123916 w 143724"/>
                <a:gd name="connsiteY40" fmla="*/ 91747 h 149943"/>
                <a:gd name="connsiteX41" fmla="*/ 123916 w 143724"/>
                <a:gd name="connsiteY41" fmla="*/ 136891 h 149943"/>
                <a:gd name="connsiteX42" fmla="*/ 117467 w 143724"/>
                <a:gd name="connsiteY42" fmla="*/ 148178 h 149943"/>
                <a:gd name="connsiteX43" fmla="*/ 91056 w 143724"/>
                <a:gd name="connsiteY43" fmla="*/ 149943 h 149943"/>
                <a:gd name="connsiteX44" fmla="*/ 87371 w 143724"/>
                <a:gd name="connsiteY44" fmla="*/ 139809 h 149943"/>
                <a:gd name="connsiteX45" fmla="*/ 103494 w 143724"/>
                <a:gd name="connsiteY45" fmla="*/ 140116 h 149943"/>
                <a:gd name="connsiteX46" fmla="*/ 113321 w 143724"/>
                <a:gd name="connsiteY46" fmla="*/ 136738 h 149943"/>
                <a:gd name="connsiteX47" fmla="*/ 113321 w 143724"/>
                <a:gd name="connsiteY47" fmla="*/ 91747 h 149943"/>
                <a:gd name="connsiteX48" fmla="*/ 49290 w 143724"/>
                <a:gd name="connsiteY48" fmla="*/ 91747 h 149943"/>
                <a:gd name="connsiteX49" fmla="*/ 49290 w 143724"/>
                <a:gd name="connsiteY49" fmla="*/ 82073 h 149943"/>
                <a:gd name="connsiteX50" fmla="*/ 113321 w 143724"/>
                <a:gd name="connsiteY50" fmla="*/ 82073 h 149943"/>
                <a:gd name="connsiteX51" fmla="*/ 113321 w 143724"/>
                <a:gd name="connsiteY51" fmla="*/ 65336 h 149943"/>
                <a:gd name="connsiteX52" fmla="*/ 126988 w 143724"/>
                <a:gd name="connsiteY52" fmla="*/ 66104 h 149943"/>
                <a:gd name="connsiteX53" fmla="*/ 80998 w 143724"/>
                <a:gd name="connsiteY53" fmla="*/ 132976 h 149943"/>
                <a:gd name="connsiteX54" fmla="*/ 59885 w 143724"/>
                <a:gd name="connsiteY54" fmla="*/ 103955 h 149943"/>
                <a:gd name="connsiteX55" fmla="*/ 68561 w 143724"/>
                <a:gd name="connsiteY55" fmla="*/ 98810 h 149943"/>
                <a:gd name="connsiteX56" fmla="*/ 90288 w 143724"/>
                <a:gd name="connsiteY56" fmla="*/ 127218 h 149943"/>
                <a:gd name="connsiteX57" fmla="*/ 80998 w 143724"/>
                <a:gd name="connsiteY57" fmla="*/ 132976 h 1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3724" h="149943">
                  <a:moveTo>
                    <a:pt x="45759" y="10442"/>
                  </a:moveTo>
                  <a:lnTo>
                    <a:pt x="45759" y="117160"/>
                  </a:lnTo>
                  <a:lnTo>
                    <a:pt x="10288" y="117160"/>
                  </a:lnTo>
                  <a:lnTo>
                    <a:pt x="10288" y="130212"/>
                  </a:lnTo>
                  <a:lnTo>
                    <a:pt x="0" y="130212"/>
                  </a:lnTo>
                  <a:lnTo>
                    <a:pt x="0" y="10442"/>
                  </a:lnTo>
                  <a:lnTo>
                    <a:pt x="45759" y="10442"/>
                  </a:lnTo>
                  <a:close/>
                  <a:moveTo>
                    <a:pt x="35547" y="20499"/>
                  </a:moveTo>
                  <a:lnTo>
                    <a:pt x="10211" y="20499"/>
                  </a:lnTo>
                  <a:lnTo>
                    <a:pt x="10211" y="58350"/>
                  </a:lnTo>
                  <a:lnTo>
                    <a:pt x="35547" y="58350"/>
                  </a:lnTo>
                  <a:lnTo>
                    <a:pt x="35547" y="20499"/>
                  </a:lnTo>
                  <a:close/>
                  <a:moveTo>
                    <a:pt x="10288" y="107179"/>
                  </a:moveTo>
                  <a:lnTo>
                    <a:pt x="35624" y="107179"/>
                  </a:lnTo>
                  <a:lnTo>
                    <a:pt x="35624" y="68177"/>
                  </a:lnTo>
                  <a:lnTo>
                    <a:pt x="10288" y="68177"/>
                  </a:lnTo>
                  <a:lnTo>
                    <a:pt x="10288" y="107179"/>
                  </a:lnTo>
                  <a:close/>
                  <a:moveTo>
                    <a:pt x="101344" y="51747"/>
                  </a:moveTo>
                  <a:lnTo>
                    <a:pt x="143725" y="51747"/>
                  </a:lnTo>
                  <a:lnTo>
                    <a:pt x="143725" y="61574"/>
                  </a:lnTo>
                  <a:lnTo>
                    <a:pt x="48599" y="61574"/>
                  </a:lnTo>
                  <a:lnTo>
                    <a:pt x="48599" y="51747"/>
                  </a:lnTo>
                  <a:lnTo>
                    <a:pt x="90672" y="51747"/>
                  </a:lnTo>
                  <a:lnTo>
                    <a:pt x="90672" y="29636"/>
                  </a:lnTo>
                  <a:lnTo>
                    <a:pt x="55509" y="29636"/>
                  </a:lnTo>
                  <a:lnTo>
                    <a:pt x="55509" y="19962"/>
                  </a:lnTo>
                  <a:lnTo>
                    <a:pt x="90672" y="19962"/>
                  </a:lnTo>
                  <a:lnTo>
                    <a:pt x="90672" y="0"/>
                  </a:lnTo>
                  <a:lnTo>
                    <a:pt x="104492" y="768"/>
                  </a:lnTo>
                  <a:cubicBezTo>
                    <a:pt x="104339" y="1919"/>
                    <a:pt x="103340" y="2687"/>
                    <a:pt x="101267" y="2994"/>
                  </a:cubicBezTo>
                  <a:lnTo>
                    <a:pt x="101267" y="19962"/>
                  </a:lnTo>
                  <a:lnTo>
                    <a:pt x="137198" y="19962"/>
                  </a:lnTo>
                  <a:lnTo>
                    <a:pt x="137198" y="29636"/>
                  </a:lnTo>
                  <a:lnTo>
                    <a:pt x="101267" y="29636"/>
                  </a:lnTo>
                  <a:lnTo>
                    <a:pt x="101267" y="51747"/>
                  </a:lnTo>
                  <a:close/>
                  <a:moveTo>
                    <a:pt x="126988" y="66104"/>
                  </a:moveTo>
                  <a:cubicBezTo>
                    <a:pt x="126834" y="67256"/>
                    <a:pt x="125989" y="68024"/>
                    <a:pt x="123916" y="68177"/>
                  </a:cubicBezTo>
                  <a:lnTo>
                    <a:pt x="123916" y="82073"/>
                  </a:lnTo>
                  <a:lnTo>
                    <a:pt x="143417" y="82073"/>
                  </a:lnTo>
                  <a:lnTo>
                    <a:pt x="143417" y="91747"/>
                  </a:lnTo>
                  <a:lnTo>
                    <a:pt x="123916" y="91747"/>
                  </a:lnTo>
                  <a:lnTo>
                    <a:pt x="123916" y="136891"/>
                  </a:lnTo>
                  <a:cubicBezTo>
                    <a:pt x="123916" y="143494"/>
                    <a:pt x="122458" y="146565"/>
                    <a:pt x="117467" y="148178"/>
                  </a:cubicBezTo>
                  <a:cubicBezTo>
                    <a:pt x="112630" y="149790"/>
                    <a:pt x="104415" y="149943"/>
                    <a:pt x="91056" y="149943"/>
                  </a:cubicBezTo>
                  <a:cubicBezTo>
                    <a:pt x="90595" y="147026"/>
                    <a:pt x="88983" y="142726"/>
                    <a:pt x="87371" y="139809"/>
                  </a:cubicBezTo>
                  <a:cubicBezTo>
                    <a:pt x="93513" y="139963"/>
                    <a:pt x="99271" y="140116"/>
                    <a:pt x="103494" y="140116"/>
                  </a:cubicBezTo>
                  <a:cubicBezTo>
                    <a:pt x="112554" y="140116"/>
                    <a:pt x="113321" y="140116"/>
                    <a:pt x="113321" y="136738"/>
                  </a:cubicBezTo>
                  <a:lnTo>
                    <a:pt x="113321" y="91747"/>
                  </a:lnTo>
                  <a:lnTo>
                    <a:pt x="49290" y="91747"/>
                  </a:lnTo>
                  <a:lnTo>
                    <a:pt x="49290" y="82073"/>
                  </a:lnTo>
                  <a:lnTo>
                    <a:pt x="113321" y="82073"/>
                  </a:lnTo>
                  <a:lnTo>
                    <a:pt x="113321" y="65336"/>
                  </a:lnTo>
                  <a:lnTo>
                    <a:pt x="126988" y="66104"/>
                  </a:lnTo>
                  <a:close/>
                  <a:moveTo>
                    <a:pt x="80998" y="132976"/>
                  </a:moveTo>
                  <a:cubicBezTo>
                    <a:pt x="77313" y="124914"/>
                    <a:pt x="68254" y="112630"/>
                    <a:pt x="59885" y="103955"/>
                  </a:cubicBezTo>
                  <a:lnTo>
                    <a:pt x="68561" y="98810"/>
                  </a:lnTo>
                  <a:cubicBezTo>
                    <a:pt x="77083" y="107179"/>
                    <a:pt x="86450" y="119156"/>
                    <a:pt x="90288" y="127218"/>
                  </a:cubicBezTo>
                  <a:lnTo>
                    <a:pt x="80998" y="13297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484A6AF8-1B8A-47E6-A96B-91C9F7FE12F7}"/>
                </a:ext>
              </a:extLst>
            </p:cNvPr>
            <p:cNvSpPr/>
            <p:nvPr/>
          </p:nvSpPr>
          <p:spPr>
            <a:xfrm>
              <a:off x="7199498" y="4595531"/>
              <a:ext cx="134127" cy="142879"/>
            </a:xfrm>
            <a:custGeom>
              <a:avLst/>
              <a:gdLst>
                <a:gd name="connsiteX0" fmla="*/ 58657 w 134127"/>
                <a:gd name="connsiteY0" fmla="*/ 55662 h 142879"/>
                <a:gd name="connsiteX1" fmla="*/ 10595 w 134127"/>
                <a:gd name="connsiteY1" fmla="*/ 55662 h 142879"/>
                <a:gd name="connsiteX2" fmla="*/ 10595 w 134127"/>
                <a:gd name="connsiteY2" fmla="*/ 142880 h 142879"/>
                <a:gd name="connsiteX3" fmla="*/ 0 w 134127"/>
                <a:gd name="connsiteY3" fmla="*/ 142880 h 142879"/>
                <a:gd name="connsiteX4" fmla="*/ 0 w 134127"/>
                <a:gd name="connsiteY4" fmla="*/ 77 h 142879"/>
                <a:gd name="connsiteX5" fmla="*/ 58657 w 134127"/>
                <a:gd name="connsiteY5" fmla="*/ 77 h 142879"/>
                <a:gd name="connsiteX6" fmla="*/ 58657 w 134127"/>
                <a:gd name="connsiteY6" fmla="*/ 55662 h 142879"/>
                <a:gd name="connsiteX7" fmla="*/ 48369 w 134127"/>
                <a:gd name="connsiteY7" fmla="*/ 8599 h 142879"/>
                <a:gd name="connsiteX8" fmla="*/ 10672 w 134127"/>
                <a:gd name="connsiteY8" fmla="*/ 8599 h 142879"/>
                <a:gd name="connsiteX9" fmla="*/ 10672 w 134127"/>
                <a:gd name="connsiteY9" fmla="*/ 23417 h 142879"/>
                <a:gd name="connsiteX10" fmla="*/ 48369 w 134127"/>
                <a:gd name="connsiteY10" fmla="*/ 23417 h 142879"/>
                <a:gd name="connsiteX11" fmla="*/ 48369 w 134127"/>
                <a:gd name="connsiteY11" fmla="*/ 8599 h 142879"/>
                <a:gd name="connsiteX12" fmla="*/ 10595 w 134127"/>
                <a:gd name="connsiteY12" fmla="*/ 47064 h 142879"/>
                <a:gd name="connsiteX13" fmla="*/ 48292 w 134127"/>
                <a:gd name="connsiteY13" fmla="*/ 47064 h 142879"/>
                <a:gd name="connsiteX14" fmla="*/ 48292 w 134127"/>
                <a:gd name="connsiteY14" fmla="*/ 31555 h 142879"/>
                <a:gd name="connsiteX15" fmla="*/ 10595 w 134127"/>
                <a:gd name="connsiteY15" fmla="*/ 31555 h 142879"/>
                <a:gd name="connsiteX16" fmla="*/ 10595 w 134127"/>
                <a:gd name="connsiteY16" fmla="*/ 47064 h 142879"/>
                <a:gd name="connsiteX17" fmla="*/ 96738 w 134127"/>
                <a:gd name="connsiteY17" fmla="*/ 127371 h 142879"/>
                <a:gd name="connsiteX18" fmla="*/ 45989 w 134127"/>
                <a:gd name="connsiteY18" fmla="*/ 127371 h 142879"/>
                <a:gd name="connsiteX19" fmla="*/ 45989 w 134127"/>
                <a:gd name="connsiteY19" fmla="*/ 135893 h 142879"/>
                <a:gd name="connsiteX20" fmla="*/ 36008 w 134127"/>
                <a:gd name="connsiteY20" fmla="*/ 135893 h 142879"/>
                <a:gd name="connsiteX21" fmla="*/ 36008 w 134127"/>
                <a:gd name="connsiteY21" fmla="*/ 68331 h 142879"/>
                <a:gd name="connsiteX22" fmla="*/ 96815 w 134127"/>
                <a:gd name="connsiteY22" fmla="*/ 68331 h 142879"/>
                <a:gd name="connsiteX23" fmla="*/ 96815 w 134127"/>
                <a:gd name="connsiteY23" fmla="*/ 127371 h 142879"/>
                <a:gd name="connsiteX24" fmla="*/ 86373 w 134127"/>
                <a:gd name="connsiteY24" fmla="*/ 77083 h 142879"/>
                <a:gd name="connsiteX25" fmla="*/ 45912 w 134127"/>
                <a:gd name="connsiteY25" fmla="*/ 77083 h 142879"/>
                <a:gd name="connsiteX26" fmla="*/ 45912 w 134127"/>
                <a:gd name="connsiteY26" fmla="*/ 93206 h 142879"/>
                <a:gd name="connsiteX27" fmla="*/ 86373 w 134127"/>
                <a:gd name="connsiteY27" fmla="*/ 93206 h 142879"/>
                <a:gd name="connsiteX28" fmla="*/ 86373 w 134127"/>
                <a:gd name="connsiteY28" fmla="*/ 77083 h 142879"/>
                <a:gd name="connsiteX29" fmla="*/ 45912 w 134127"/>
                <a:gd name="connsiteY29" fmla="*/ 118696 h 142879"/>
                <a:gd name="connsiteX30" fmla="*/ 86373 w 134127"/>
                <a:gd name="connsiteY30" fmla="*/ 118696 h 142879"/>
                <a:gd name="connsiteX31" fmla="*/ 86373 w 134127"/>
                <a:gd name="connsiteY31" fmla="*/ 101728 h 142879"/>
                <a:gd name="connsiteX32" fmla="*/ 45912 w 134127"/>
                <a:gd name="connsiteY32" fmla="*/ 101728 h 142879"/>
                <a:gd name="connsiteX33" fmla="*/ 45912 w 134127"/>
                <a:gd name="connsiteY33" fmla="*/ 118696 h 142879"/>
                <a:gd name="connsiteX34" fmla="*/ 134128 w 134127"/>
                <a:gd name="connsiteY34" fmla="*/ 0 h 142879"/>
                <a:gd name="connsiteX35" fmla="*/ 134128 w 134127"/>
                <a:gd name="connsiteY35" fmla="*/ 127678 h 142879"/>
                <a:gd name="connsiteX36" fmla="*/ 99962 w 134127"/>
                <a:gd name="connsiteY36" fmla="*/ 142650 h 142879"/>
                <a:gd name="connsiteX37" fmla="*/ 96277 w 134127"/>
                <a:gd name="connsiteY37" fmla="*/ 131363 h 142879"/>
                <a:gd name="connsiteX38" fmla="*/ 110634 w 134127"/>
                <a:gd name="connsiteY38" fmla="*/ 131671 h 142879"/>
                <a:gd name="connsiteX39" fmla="*/ 123379 w 134127"/>
                <a:gd name="connsiteY39" fmla="*/ 127601 h 142879"/>
                <a:gd name="connsiteX40" fmla="*/ 123379 w 134127"/>
                <a:gd name="connsiteY40" fmla="*/ 55739 h 142879"/>
                <a:gd name="connsiteX41" fmla="*/ 74089 w 134127"/>
                <a:gd name="connsiteY41" fmla="*/ 55739 h 142879"/>
                <a:gd name="connsiteX42" fmla="*/ 74089 w 134127"/>
                <a:gd name="connsiteY42" fmla="*/ 0 h 142879"/>
                <a:gd name="connsiteX43" fmla="*/ 134128 w 134127"/>
                <a:gd name="connsiteY43" fmla="*/ 0 h 142879"/>
                <a:gd name="connsiteX44" fmla="*/ 123302 w 134127"/>
                <a:gd name="connsiteY44" fmla="*/ 8599 h 142879"/>
                <a:gd name="connsiteX45" fmla="*/ 84453 w 134127"/>
                <a:gd name="connsiteY45" fmla="*/ 8599 h 142879"/>
                <a:gd name="connsiteX46" fmla="*/ 84453 w 134127"/>
                <a:gd name="connsiteY46" fmla="*/ 23417 h 142879"/>
                <a:gd name="connsiteX47" fmla="*/ 123302 w 134127"/>
                <a:gd name="connsiteY47" fmla="*/ 23417 h 142879"/>
                <a:gd name="connsiteX48" fmla="*/ 123302 w 134127"/>
                <a:gd name="connsiteY48" fmla="*/ 8599 h 142879"/>
                <a:gd name="connsiteX49" fmla="*/ 84453 w 134127"/>
                <a:gd name="connsiteY49" fmla="*/ 47294 h 142879"/>
                <a:gd name="connsiteX50" fmla="*/ 123302 w 134127"/>
                <a:gd name="connsiteY50" fmla="*/ 47294 h 142879"/>
                <a:gd name="connsiteX51" fmla="*/ 123302 w 134127"/>
                <a:gd name="connsiteY51" fmla="*/ 31632 h 142879"/>
                <a:gd name="connsiteX52" fmla="*/ 84453 w 134127"/>
                <a:gd name="connsiteY52" fmla="*/ 31632 h 142879"/>
                <a:gd name="connsiteX53" fmla="*/ 84453 w 134127"/>
                <a:gd name="connsiteY53" fmla="*/ 47294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4127" h="142879">
                  <a:moveTo>
                    <a:pt x="58657" y="55662"/>
                  </a:moveTo>
                  <a:lnTo>
                    <a:pt x="10595" y="55662"/>
                  </a:lnTo>
                  <a:lnTo>
                    <a:pt x="10595" y="142880"/>
                  </a:lnTo>
                  <a:lnTo>
                    <a:pt x="0" y="142880"/>
                  </a:lnTo>
                  <a:lnTo>
                    <a:pt x="0" y="77"/>
                  </a:lnTo>
                  <a:lnTo>
                    <a:pt x="58657" y="77"/>
                  </a:lnTo>
                  <a:lnTo>
                    <a:pt x="58657" y="55662"/>
                  </a:lnTo>
                  <a:close/>
                  <a:moveTo>
                    <a:pt x="48369" y="8599"/>
                  </a:moveTo>
                  <a:lnTo>
                    <a:pt x="10672" y="8599"/>
                  </a:lnTo>
                  <a:lnTo>
                    <a:pt x="10672" y="23417"/>
                  </a:lnTo>
                  <a:lnTo>
                    <a:pt x="48369" y="23417"/>
                  </a:lnTo>
                  <a:lnTo>
                    <a:pt x="48369" y="8599"/>
                  </a:lnTo>
                  <a:close/>
                  <a:moveTo>
                    <a:pt x="10595" y="47064"/>
                  </a:moveTo>
                  <a:lnTo>
                    <a:pt x="48292" y="47064"/>
                  </a:lnTo>
                  <a:lnTo>
                    <a:pt x="48292" y="31555"/>
                  </a:lnTo>
                  <a:lnTo>
                    <a:pt x="10595" y="31555"/>
                  </a:lnTo>
                  <a:lnTo>
                    <a:pt x="10595" y="47064"/>
                  </a:lnTo>
                  <a:close/>
                  <a:moveTo>
                    <a:pt x="96738" y="127371"/>
                  </a:moveTo>
                  <a:lnTo>
                    <a:pt x="45989" y="127371"/>
                  </a:lnTo>
                  <a:lnTo>
                    <a:pt x="45989" y="135893"/>
                  </a:lnTo>
                  <a:lnTo>
                    <a:pt x="36008" y="135893"/>
                  </a:lnTo>
                  <a:lnTo>
                    <a:pt x="36008" y="68331"/>
                  </a:lnTo>
                  <a:lnTo>
                    <a:pt x="96815" y="68331"/>
                  </a:lnTo>
                  <a:lnTo>
                    <a:pt x="96815" y="127371"/>
                  </a:lnTo>
                  <a:close/>
                  <a:moveTo>
                    <a:pt x="86373" y="77083"/>
                  </a:moveTo>
                  <a:lnTo>
                    <a:pt x="45912" y="77083"/>
                  </a:lnTo>
                  <a:lnTo>
                    <a:pt x="45912" y="93206"/>
                  </a:lnTo>
                  <a:lnTo>
                    <a:pt x="86373" y="93206"/>
                  </a:lnTo>
                  <a:lnTo>
                    <a:pt x="86373" y="77083"/>
                  </a:lnTo>
                  <a:close/>
                  <a:moveTo>
                    <a:pt x="45912" y="118696"/>
                  </a:moveTo>
                  <a:lnTo>
                    <a:pt x="86373" y="118696"/>
                  </a:lnTo>
                  <a:lnTo>
                    <a:pt x="86373" y="101728"/>
                  </a:lnTo>
                  <a:lnTo>
                    <a:pt x="45912" y="101728"/>
                  </a:lnTo>
                  <a:lnTo>
                    <a:pt x="45912" y="118696"/>
                  </a:lnTo>
                  <a:close/>
                  <a:moveTo>
                    <a:pt x="134128" y="0"/>
                  </a:moveTo>
                  <a:lnTo>
                    <a:pt x="134128" y="127678"/>
                  </a:lnTo>
                  <a:cubicBezTo>
                    <a:pt x="134128" y="142035"/>
                    <a:pt x="127832" y="142650"/>
                    <a:pt x="99962" y="142650"/>
                  </a:cubicBezTo>
                  <a:cubicBezTo>
                    <a:pt x="99655" y="139578"/>
                    <a:pt x="97889" y="134435"/>
                    <a:pt x="96277" y="131363"/>
                  </a:cubicBezTo>
                  <a:cubicBezTo>
                    <a:pt x="101421" y="131517"/>
                    <a:pt x="106565" y="131671"/>
                    <a:pt x="110634" y="131671"/>
                  </a:cubicBezTo>
                  <a:cubicBezTo>
                    <a:pt x="122381" y="131671"/>
                    <a:pt x="123379" y="131671"/>
                    <a:pt x="123379" y="127601"/>
                  </a:cubicBezTo>
                  <a:lnTo>
                    <a:pt x="123379" y="55739"/>
                  </a:lnTo>
                  <a:lnTo>
                    <a:pt x="74089" y="55739"/>
                  </a:lnTo>
                  <a:lnTo>
                    <a:pt x="74089" y="0"/>
                  </a:lnTo>
                  <a:lnTo>
                    <a:pt x="134128" y="0"/>
                  </a:lnTo>
                  <a:close/>
                  <a:moveTo>
                    <a:pt x="123302" y="8599"/>
                  </a:moveTo>
                  <a:lnTo>
                    <a:pt x="84453" y="8599"/>
                  </a:lnTo>
                  <a:lnTo>
                    <a:pt x="84453" y="23417"/>
                  </a:lnTo>
                  <a:lnTo>
                    <a:pt x="123302" y="23417"/>
                  </a:lnTo>
                  <a:lnTo>
                    <a:pt x="123302" y="8599"/>
                  </a:lnTo>
                  <a:close/>
                  <a:moveTo>
                    <a:pt x="84453" y="47294"/>
                  </a:moveTo>
                  <a:lnTo>
                    <a:pt x="123302" y="47294"/>
                  </a:lnTo>
                  <a:lnTo>
                    <a:pt x="123302" y="31632"/>
                  </a:lnTo>
                  <a:lnTo>
                    <a:pt x="84453" y="31632"/>
                  </a:lnTo>
                  <a:lnTo>
                    <a:pt x="84453" y="4729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C7870A15-ED7A-4E96-8AB7-A14183EAD47C}"/>
                </a:ext>
              </a:extLst>
            </p:cNvPr>
            <p:cNvSpPr/>
            <p:nvPr/>
          </p:nvSpPr>
          <p:spPr>
            <a:xfrm>
              <a:off x="7357503" y="4604130"/>
              <a:ext cx="139271" cy="126910"/>
            </a:xfrm>
            <a:custGeom>
              <a:avLst/>
              <a:gdLst>
                <a:gd name="connsiteX0" fmla="*/ 79156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1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156 w 139271"/>
                <a:gd name="connsiteY11" fmla="*/ 13666 h 126910"/>
                <a:gd name="connsiteX12" fmla="*/ 63647 w 139271"/>
                <a:gd name="connsiteY12" fmla="*/ 11593 h 126910"/>
                <a:gd name="connsiteX13" fmla="*/ 10902 w 139271"/>
                <a:gd name="connsiteY13" fmla="*/ 70788 h 126910"/>
                <a:gd name="connsiteX14" fmla="*/ 26027 w 139271"/>
                <a:gd name="connsiteY14" fmla="*/ 98810 h 126910"/>
                <a:gd name="connsiteX15" fmla="*/ 63647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156" y="13666"/>
                  </a:moveTo>
                  <a:cubicBezTo>
                    <a:pt x="78542" y="15125"/>
                    <a:pt x="77236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400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1"/>
                  </a:cubicBezTo>
                  <a:cubicBezTo>
                    <a:pt x="76546" y="124300"/>
                    <a:pt x="73781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327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156" y="13666"/>
                  </a:lnTo>
                  <a:close/>
                  <a:moveTo>
                    <a:pt x="63647" y="11593"/>
                  </a:moveTo>
                  <a:cubicBezTo>
                    <a:pt x="31094" y="15586"/>
                    <a:pt x="10902" y="42534"/>
                    <a:pt x="10902" y="70788"/>
                  </a:cubicBezTo>
                  <a:cubicBezTo>
                    <a:pt x="10902" y="88062"/>
                    <a:pt x="18273" y="98810"/>
                    <a:pt x="26027" y="98810"/>
                  </a:cubicBezTo>
                  <a:cubicBezTo>
                    <a:pt x="45605" y="98810"/>
                    <a:pt x="59655" y="55739"/>
                    <a:pt x="63647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8EF52F53-EE9A-4DDA-870B-CC15465C18C1}"/>
                </a:ext>
              </a:extLst>
            </p:cNvPr>
            <p:cNvSpPr/>
            <p:nvPr/>
          </p:nvSpPr>
          <p:spPr>
            <a:xfrm>
              <a:off x="7513435" y="4588545"/>
              <a:ext cx="150019" cy="149635"/>
            </a:xfrm>
            <a:custGeom>
              <a:avLst/>
              <a:gdLst>
                <a:gd name="connsiteX0" fmla="*/ 5758 w 150019"/>
                <a:gd name="connsiteY0" fmla="*/ 45374 h 149635"/>
                <a:gd name="connsiteX1" fmla="*/ 35931 w 150019"/>
                <a:gd name="connsiteY1" fmla="*/ 61958 h 149635"/>
                <a:gd name="connsiteX2" fmla="*/ 29789 w 150019"/>
                <a:gd name="connsiteY2" fmla="*/ 71018 h 149635"/>
                <a:gd name="connsiteX3" fmla="*/ 0 w 150019"/>
                <a:gd name="connsiteY3" fmla="*/ 53589 h 149635"/>
                <a:gd name="connsiteX4" fmla="*/ 5758 w 150019"/>
                <a:gd name="connsiteY4" fmla="*/ 45374 h 149635"/>
                <a:gd name="connsiteX5" fmla="*/ 4606 w 150019"/>
                <a:gd name="connsiteY5" fmla="*/ 140346 h 149635"/>
                <a:gd name="connsiteX6" fmla="*/ 33782 w 150019"/>
                <a:gd name="connsiteY6" fmla="*/ 87140 h 149635"/>
                <a:gd name="connsiteX7" fmla="*/ 41997 w 150019"/>
                <a:gd name="connsiteY7" fmla="*/ 93897 h 149635"/>
                <a:gd name="connsiteX8" fmla="*/ 15432 w 150019"/>
                <a:gd name="connsiteY8" fmla="*/ 144185 h 149635"/>
                <a:gd name="connsiteX9" fmla="*/ 16276 w 150019"/>
                <a:gd name="connsiteY9" fmla="*/ 146411 h 149635"/>
                <a:gd name="connsiteX10" fmla="*/ 15816 w 150019"/>
                <a:gd name="connsiteY10" fmla="*/ 148177 h 149635"/>
                <a:gd name="connsiteX11" fmla="*/ 4606 w 150019"/>
                <a:gd name="connsiteY11" fmla="*/ 140346 h 149635"/>
                <a:gd name="connsiteX12" fmla="*/ 14434 w 150019"/>
                <a:gd name="connsiteY12" fmla="*/ 1382 h 149635"/>
                <a:gd name="connsiteX13" fmla="*/ 43762 w 150019"/>
                <a:gd name="connsiteY13" fmla="*/ 19117 h 149635"/>
                <a:gd name="connsiteX14" fmla="*/ 37467 w 150019"/>
                <a:gd name="connsiteY14" fmla="*/ 28023 h 149635"/>
                <a:gd name="connsiteX15" fmla="*/ 8292 w 150019"/>
                <a:gd name="connsiteY15" fmla="*/ 9290 h 149635"/>
                <a:gd name="connsiteX16" fmla="*/ 14434 w 150019"/>
                <a:gd name="connsiteY16" fmla="*/ 1382 h 149635"/>
                <a:gd name="connsiteX17" fmla="*/ 150020 w 150019"/>
                <a:gd name="connsiteY17" fmla="*/ 58580 h 149635"/>
                <a:gd name="connsiteX18" fmla="*/ 101805 w 150019"/>
                <a:gd name="connsiteY18" fmla="*/ 58580 h 149635"/>
                <a:gd name="connsiteX19" fmla="*/ 101805 w 150019"/>
                <a:gd name="connsiteY19" fmla="*/ 86603 h 149635"/>
                <a:gd name="connsiteX20" fmla="*/ 138427 w 150019"/>
                <a:gd name="connsiteY20" fmla="*/ 86603 h 149635"/>
                <a:gd name="connsiteX21" fmla="*/ 138427 w 150019"/>
                <a:gd name="connsiteY21" fmla="*/ 148484 h 149635"/>
                <a:gd name="connsiteX22" fmla="*/ 127448 w 150019"/>
                <a:gd name="connsiteY22" fmla="*/ 148484 h 149635"/>
                <a:gd name="connsiteX23" fmla="*/ 127448 w 150019"/>
                <a:gd name="connsiteY23" fmla="*/ 142342 h 149635"/>
                <a:gd name="connsiteX24" fmla="*/ 66488 w 150019"/>
                <a:gd name="connsiteY24" fmla="*/ 142342 h 149635"/>
                <a:gd name="connsiteX25" fmla="*/ 66488 w 150019"/>
                <a:gd name="connsiteY25" fmla="*/ 149636 h 149635"/>
                <a:gd name="connsiteX26" fmla="*/ 55816 w 150019"/>
                <a:gd name="connsiteY26" fmla="*/ 149636 h 149635"/>
                <a:gd name="connsiteX27" fmla="*/ 55816 w 150019"/>
                <a:gd name="connsiteY27" fmla="*/ 86603 h 149635"/>
                <a:gd name="connsiteX28" fmla="*/ 90979 w 150019"/>
                <a:gd name="connsiteY28" fmla="*/ 86603 h 149635"/>
                <a:gd name="connsiteX29" fmla="*/ 90979 w 150019"/>
                <a:gd name="connsiteY29" fmla="*/ 58580 h 149635"/>
                <a:gd name="connsiteX30" fmla="*/ 43455 w 150019"/>
                <a:gd name="connsiteY30" fmla="*/ 58580 h 149635"/>
                <a:gd name="connsiteX31" fmla="*/ 43455 w 150019"/>
                <a:gd name="connsiteY31" fmla="*/ 48061 h 149635"/>
                <a:gd name="connsiteX32" fmla="*/ 90979 w 150019"/>
                <a:gd name="connsiteY32" fmla="*/ 48061 h 149635"/>
                <a:gd name="connsiteX33" fmla="*/ 90979 w 150019"/>
                <a:gd name="connsiteY33" fmla="*/ 20038 h 149635"/>
                <a:gd name="connsiteX34" fmla="*/ 51977 w 150019"/>
                <a:gd name="connsiteY34" fmla="*/ 25489 h 149635"/>
                <a:gd name="connsiteX35" fmla="*/ 48752 w 150019"/>
                <a:gd name="connsiteY35" fmla="*/ 16276 h 149635"/>
                <a:gd name="connsiteX36" fmla="*/ 131133 w 150019"/>
                <a:gd name="connsiteY36" fmla="*/ 0 h 149635"/>
                <a:gd name="connsiteX37" fmla="*/ 141421 w 150019"/>
                <a:gd name="connsiteY37" fmla="*/ 8675 h 149635"/>
                <a:gd name="connsiteX38" fmla="*/ 138196 w 150019"/>
                <a:gd name="connsiteY38" fmla="*/ 9290 h 149635"/>
                <a:gd name="connsiteX39" fmla="*/ 101728 w 150019"/>
                <a:gd name="connsiteY39" fmla="*/ 17965 h 149635"/>
                <a:gd name="connsiteX40" fmla="*/ 101728 w 150019"/>
                <a:gd name="connsiteY40" fmla="*/ 47908 h 149635"/>
                <a:gd name="connsiteX41" fmla="*/ 149943 w 150019"/>
                <a:gd name="connsiteY41" fmla="*/ 47908 h 149635"/>
                <a:gd name="connsiteX42" fmla="*/ 149943 w 150019"/>
                <a:gd name="connsiteY42" fmla="*/ 58580 h 149635"/>
                <a:gd name="connsiteX43" fmla="*/ 127448 w 150019"/>
                <a:gd name="connsiteY43" fmla="*/ 132438 h 149635"/>
                <a:gd name="connsiteX44" fmla="*/ 127448 w 150019"/>
                <a:gd name="connsiteY44" fmla="*/ 96660 h 149635"/>
                <a:gd name="connsiteX45" fmla="*/ 66488 w 150019"/>
                <a:gd name="connsiteY45" fmla="*/ 96660 h 149635"/>
                <a:gd name="connsiteX46" fmla="*/ 66488 w 150019"/>
                <a:gd name="connsiteY46" fmla="*/ 132438 h 149635"/>
                <a:gd name="connsiteX47" fmla="*/ 127448 w 150019"/>
                <a:gd name="connsiteY47" fmla="*/ 132438 h 14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0019" h="149635">
                  <a:moveTo>
                    <a:pt x="5758" y="45374"/>
                  </a:moveTo>
                  <a:cubicBezTo>
                    <a:pt x="16276" y="49367"/>
                    <a:pt x="29328" y="56507"/>
                    <a:pt x="35931" y="61958"/>
                  </a:cubicBezTo>
                  <a:lnTo>
                    <a:pt x="29789" y="71018"/>
                  </a:lnTo>
                  <a:cubicBezTo>
                    <a:pt x="23340" y="65566"/>
                    <a:pt x="10441" y="58119"/>
                    <a:pt x="0" y="53589"/>
                  </a:cubicBezTo>
                  <a:lnTo>
                    <a:pt x="5758" y="45374"/>
                  </a:lnTo>
                  <a:close/>
                  <a:moveTo>
                    <a:pt x="4606" y="140346"/>
                  </a:moveTo>
                  <a:cubicBezTo>
                    <a:pt x="12975" y="127601"/>
                    <a:pt x="24875" y="105720"/>
                    <a:pt x="33782" y="87140"/>
                  </a:cubicBezTo>
                  <a:lnTo>
                    <a:pt x="41997" y="93897"/>
                  </a:lnTo>
                  <a:cubicBezTo>
                    <a:pt x="33935" y="111171"/>
                    <a:pt x="23263" y="131440"/>
                    <a:pt x="15432" y="144185"/>
                  </a:cubicBezTo>
                  <a:cubicBezTo>
                    <a:pt x="16046" y="145029"/>
                    <a:pt x="16276" y="145797"/>
                    <a:pt x="16276" y="146411"/>
                  </a:cubicBezTo>
                  <a:cubicBezTo>
                    <a:pt x="16276" y="147025"/>
                    <a:pt x="16123" y="147717"/>
                    <a:pt x="15816" y="148177"/>
                  </a:cubicBezTo>
                  <a:lnTo>
                    <a:pt x="4606" y="140346"/>
                  </a:lnTo>
                  <a:close/>
                  <a:moveTo>
                    <a:pt x="14434" y="1382"/>
                  </a:moveTo>
                  <a:cubicBezTo>
                    <a:pt x="24722" y="5911"/>
                    <a:pt x="37467" y="13282"/>
                    <a:pt x="43762" y="19117"/>
                  </a:cubicBezTo>
                  <a:lnTo>
                    <a:pt x="37467" y="28023"/>
                  </a:lnTo>
                  <a:cubicBezTo>
                    <a:pt x="31325" y="22035"/>
                    <a:pt x="18733" y="14126"/>
                    <a:pt x="8292" y="9290"/>
                  </a:cubicBezTo>
                  <a:lnTo>
                    <a:pt x="14434" y="1382"/>
                  </a:lnTo>
                  <a:close/>
                  <a:moveTo>
                    <a:pt x="150020" y="58580"/>
                  </a:moveTo>
                  <a:lnTo>
                    <a:pt x="101805" y="58580"/>
                  </a:lnTo>
                  <a:lnTo>
                    <a:pt x="101805" y="86603"/>
                  </a:lnTo>
                  <a:lnTo>
                    <a:pt x="138427" y="86603"/>
                  </a:lnTo>
                  <a:lnTo>
                    <a:pt x="138427" y="148484"/>
                  </a:lnTo>
                  <a:lnTo>
                    <a:pt x="127448" y="148484"/>
                  </a:lnTo>
                  <a:lnTo>
                    <a:pt x="127448" y="142342"/>
                  </a:lnTo>
                  <a:lnTo>
                    <a:pt x="66488" y="142342"/>
                  </a:lnTo>
                  <a:lnTo>
                    <a:pt x="66488" y="149636"/>
                  </a:lnTo>
                  <a:lnTo>
                    <a:pt x="55816" y="149636"/>
                  </a:lnTo>
                  <a:lnTo>
                    <a:pt x="55816" y="86603"/>
                  </a:lnTo>
                  <a:lnTo>
                    <a:pt x="90979" y="86603"/>
                  </a:lnTo>
                  <a:lnTo>
                    <a:pt x="90979" y="58580"/>
                  </a:lnTo>
                  <a:lnTo>
                    <a:pt x="43455" y="58580"/>
                  </a:lnTo>
                  <a:lnTo>
                    <a:pt x="43455" y="48061"/>
                  </a:lnTo>
                  <a:lnTo>
                    <a:pt x="90979" y="48061"/>
                  </a:lnTo>
                  <a:lnTo>
                    <a:pt x="90979" y="20038"/>
                  </a:lnTo>
                  <a:cubicBezTo>
                    <a:pt x="78081" y="22111"/>
                    <a:pt x="64722" y="24030"/>
                    <a:pt x="51977" y="25489"/>
                  </a:cubicBezTo>
                  <a:cubicBezTo>
                    <a:pt x="51670" y="22725"/>
                    <a:pt x="50058" y="18733"/>
                    <a:pt x="48752" y="16276"/>
                  </a:cubicBezTo>
                  <a:cubicBezTo>
                    <a:pt x="78388" y="12745"/>
                    <a:pt x="112554" y="6910"/>
                    <a:pt x="131133" y="0"/>
                  </a:cubicBezTo>
                  <a:lnTo>
                    <a:pt x="141421" y="8675"/>
                  </a:lnTo>
                  <a:cubicBezTo>
                    <a:pt x="140807" y="9290"/>
                    <a:pt x="140423" y="9290"/>
                    <a:pt x="138196" y="9290"/>
                  </a:cubicBezTo>
                  <a:cubicBezTo>
                    <a:pt x="128523" y="12514"/>
                    <a:pt x="115778" y="15432"/>
                    <a:pt x="101728" y="17965"/>
                  </a:cubicBezTo>
                  <a:lnTo>
                    <a:pt x="101728" y="47908"/>
                  </a:lnTo>
                  <a:lnTo>
                    <a:pt x="149943" y="47908"/>
                  </a:lnTo>
                  <a:lnTo>
                    <a:pt x="149943" y="58580"/>
                  </a:lnTo>
                  <a:close/>
                  <a:moveTo>
                    <a:pt x="127448" y="132438"/>
                  </a:moveTo>
                  <a:lnTo>
                    <a:pt x="127448" y="96660"/>
                  </a:lnTo>
                  <a:lnTo>
                    <a:pt x="66488" y="96660"/>
                  </a:lnTo>
                  <a:lnTo>
                    <a:pt x="66488" y="132438"/>
                  </a:lnTo>
                  <a:lnTo>
                    <a:pt x="127448" y="13243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D4DFD0B6-8707-4064-9F4F-1A4BF7935224}"/>
                </a:ext>
              </a:extLst>
            </p:cNvPr>
            <p:cNvSpPr/>
            <p:nvPr/>
          </p:nvSpPr>
          <p:spPr>
            <a:xfrm>
              <a:off x="7673666" y="4600061"/>
              <a:ext cx="138964" cy="138964"/>
            </a:xfrm>
            <a:custGeom>
              <a:avLst/>
              <a:gdLst>
                <a:gd name="connsiteX0" fmla="*/ 138965 w 138964"/>
                <a:gd name="connsiteY0" fmla="*/ 0 h 138964"/>
                <a:gd name="connsiteX1" fmla="*/ 138965 w 138964"/>
                <a:gd name="connsiteY1" fmla="*/ 122534 h 138964"/>
                <a:gd name="connsiteX2" fmla="*/ 101421 w 138964"/>
                <a:gd name="connsiteY2" fmla="*/ 137198 h 138964"/>
                <a:gd name="connsiteX3" fmla="*/ 97582 w 138964"/>
                <a:gd name="connsiteY3" fmla="*/ 126756 h 138964"/>
                <a:gd name="connsiteX4" fmla="*/ 114012 w 138964"/>
                <a:gd name="connsiteY4" fmla="*/ 127064 h 138964"/>
                <a:gd name="connsiteX5" fmla="*/ 128216 w 138964"/>
                <a:gd name="connsiteY5" fmla="*/ 122534 h 138964"/>
                <a:gd name="connsiteX6" fmla="*/ 128216 w 138964"/>
                <a:gd name="connsiteY6" fmla="*/ 87524 h 138964"/>
                <a:gd name="connsiteX7" fmla="*/ 81766 w 138964"/>
                <a:gd name="connsiteY7" fmla="*/ 87524 h 138964"/>
                <a:gd name="connsiteX8" fmla="*/ 81766 w 138964"/>
                <a:gd name="connsiteY8" fmla="*/ 136507 h 138964"/>
                <a:gd name="connsiteX9" fmla="*/ 71248 w 138964"/>
                <a:gd name="connsiteY9" fmla="*/ 136507 h 138964"/>
                <a:gd name="connsiteX10" fmla="*/ 71248 w 138964"/>
                <a:gd name="connsiteY10" fmla="*/ 87524 h 138964"/>
                <a:gd name="connsiteX11" fmla="*/ 28868 w 138964"/>
                <a:gd name="connsiteY11" fmla="*/ 87524 h 138964"/>
                <a:gd name="connsiteX12" fmla="*/ 8215 w 138964"/>
                <a:gd name="connsiteY12" fmla="*/ 138964 h 138964"/>
                <a:gd name="connsiteX13" fmla="*/ 0 w 138964"/>
                <a:gd name="connsiteY13" fmla="*/ 131747 h 138964"/>
                <a:gd name="connsiteX14" fmla="*/ 19808 w 138964"/>
                <a:gd name="connsiteY14" fmla="*/ 59348 h 138964"/>
                <a:gd name="connsiteX15" fmla="*/ 19808 w 138964"/>
                <a:gd name="connsiteY15" fmla="*/ 0 h 138964"/>
                <a:gd name="connsiteX16" fmla="*/ 138965 w 138964"/>
                <a:gd name="connsiteY16" fmla="*/ 0 h 138964"/>
                <a:gd name="connsiteX17" fmla="*/ 30480 w 138964"/>
                <a:gd name="connsiteY17" fmla="*/ 59348 h 138964"/>
                <a:gd name="connsiteX18" fmla="*/ 29866 w 138964"/>
                <a:gd name="connsiteY18" fmla="*/ 77236 h 138964"/>
                <a:gd name="connsiteX19" fmla="*/ 71325 w 138964"/>
                <a:gd name="connsiteY19" fmla="*/ 77236 h 138964"/>
                <a:gd name="connsiteX20" fmla="*/ 71325 w 138964"/>
                <a:gd name="connsiteY20" fmla="*/ 49059 h 138964"/>
                <a:gd name="connsiteX21" fmla="*/ 30557 w 138964"/>
                <a:gd name="connsiteY21" fmla="*/ 49059 h 138964"/>
                <a:gd name="connsiteX22" fmla="*/ 30557 w 138964"/>
                <a:gd name="connsiteY22" fmla="*/ 59348 h 138964"/>
                <a:gd name="connsiteX23" fmla="*/ 71248 w 138964"/>
                <a:gd name="connsiteY23" fmla="*/ 10288 h 138964"/>
                <a:gd name="connsiteX24" fmla="*/ 30480 w 138964"/>
                <a:gd name="connsiteY24" fmla="*/ 10288 h 138964"/>
                <a:gd name="connsiteX25" fmla="*/ 30480 w 138964"/>
                <a:gd name="connsiteY25" fmla="*/ 38849 h 138964"/>
                <a:gd name="connsiteX26" fmla="*/ 71248 w 138964"/>
                <a:gd name="connsiteY26" fmla="*/ 38849 h 138964"/>
                <a:gd name="connsiteX27" fmla="*/ 71248 w 138964"/>
                <a:gd name="connsiteY27" fmla="*/ 10288 h 138964"/>
                <a:gd name="connsiteX28" fmla="*/ 128139 w 138964"/>
                <a:gd name="connsiteY28" fmla="*/ 38849 h 138964"/>
                <a:gd name="connsiteX29" fmla="*/ 128139 w 138964"/>
                <a:gd name="connsiteY29" fmla="*/ 10288 h 138964"/>
                <a:gd name="connsiteX30" fmla="*/ 81690 w 138964"/>
                <a:gd name="connsiteY30" fmla="*/ 10288 h 138964"/>
                <a:gd name="connsiteX31" fmla="*/ 81690 w 138964"/>
                <a:gd name="connsiteY31" fmla="*/ 38849 h 138964"/>
                <a:gd name="connsiteX32" fmla="*/ 128139 w 138964"/>
                <a:gd name="connsiteY32" fmla="*/ 38849 h 138964"/>
                <a:gd name="connsiteX33" fmla="*/ 81690 w 138964"/>
                <a:gd name="connsiteY33" fmla="*/ 77236 h 138964"/>
                <a:gd name="connsiteX34" fmla="*/ 128139 w 138964"/>
                <a:gd name="connsiteY34" fmla="*/ 77236 h 138964"/>
                <a:gd name="connsiteX35" fmla="*/ 128139 w 138964"/>
                <a:gd name="connsiteY35" fmla="*/ 49059 h 138964"/>
                <a:gd name="connsiteX36" fmla="*/ 81690 w 138964"/>
                <a:gd name="connsiteY36" fmla="*/ 49059 h 138964"/>
                <a:gd name="connsiteX37" fmla="*/ 81690 w 138964"/>
                <a:gd name="connsiteY37" fmla="*/ 77236 h 1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964" h="138964">
                  <a:moveTo>
                    <a:pt x="138965" y="0"/>
                  </a:moveTo>
                  <a:lnTo>
                    <a:pt x="138965" y="122534"/>
                  </a:lnTo>
                  <a:cubicBezTo>
                    <a:pt x="138965" y="137352"/>
                    <a:pt x="131901" y="137505"/>
                    <a:pt x="101421" y="137198"/>
                  </a:cubicBezTo>
                  <a:cubicBezTo>
                    <a:pt x="100960" y="134434"/>
                    <a:pt x="99194" y="129597"/>
                    <a:pt x="97582" y="126756"/>
                  </a:cubicBezTo>
                  <a:cubicBezTo>
                    <a:pt x="103571" y="126910"/>
                    <a:pt x="109329" y="127064"/>
                    <a:pt x="114012" y="127064"/>
                  </a:cubicBezTo>
                  <a:cubicBezTo>
                    <a:pt x="127371" y="127064"/>
                    <a:pt x="128216" y="127064"/>
                    <a:pt x="128216" y="122534"/>
                  </a:cubicBezTo>
                  <a:lnTo>
                    <a:pt x="128216" y="87524"/>
                  </a:lnTo>
                  <a:lnTo>
                    <a:pt x="81766" y="87524"/>
                  </a:lnTo>
                  <a:lnTo>
                    <a:pt x="81766" y="136507"/>
                  </a:lnTo>
                  <a:lnTo>
                    <a:pt x="71248" y="136507"/>
                  </a:lnTo>
                  <a:lnTo>
                    <a:pt x="71248" y="87524"/>
                  </a:lnTo>
                  <a:lnTo>
                    <a:pt x="28868" y="87524"/>
                  </a:lnTo>
                  <a:cubicBezTo>
                    <a:pt x="26411" y="105874"/>
                    <a:pt x="20960" y="124761"/>
                    <a:pt x="8215" y="138964"/>
                  </a:cubicBezTo>
                  <a:cubicBezTo>
                    <a:pt x="6603" y="136891"/>
                    <a:pt x="2380" y="133129"/>
                    <a:pt x="0" y="131747"/>
                  </a:cubicBezTo>
                  <a:cubicBezTo>
                    <a:pt x="18043" y="111401"/>
                    <a:pt x="19808" y="82380"/>
                    <a:pt x="19808" y="59348"/>
                  </a:cubicBezTo>
                  <a:lnTo>
                    <a:pt x="19808" y="0"/>
                  </a:lnTo>
                  <a:lnTo>
                    <a:pt x="138965" y="0"/>
                  </a:lnTo>
                  <a:close/>
                  <a:moveTo>
                    <a:pt x="30480" y="59348"/>
                  </a:moveTo>
                  <a:cubicBezTo>
                    <a:pt x="30480" y="64952"/>
                    <a:pt x="30327" y="70941"/>
                    <a:pt x="29866" y="77236"/>
                  </a:cubicBezTo>
                  <a:lnTo>
                    <a:pt x="71325" y="77236"/>
                  </a:lnTo>
                  <a:lnTo>
                    <a:pt x="71325" y="49059"/>
                  </a:lnTo>
                  <a:lnTo>
                    <a:pt x="30557" y="49059"/>
                  </a:lnTo>
                  <a:lnTo>
                    <a:pt x="30557" y="59348"/>
                  </a:lnTo>
                  <a:close/>
                  <a:moveTo>
                    <a:pt x="71248" y="10288"/>
                  </a:moveTo>
                  <a:lnTo>
                    <a:pt x="30480" y="10288"/>
                  </a:lnTo>
                  <a:lnTo>
                    <a:pt x="30480" y="38849"/>
                  </a:lnTo>
                  <a:lnTo>
                    <a:pt x="71248" y="38849"/>
                  </a:lnTo>
                  <a:lnTo>
                    <a:pt x="71248" y="10288"/>
                  </a:lnTo>
                  <a:close/>
                  <a:moveTo>
                    <a:pt x="128139" y="38849"/>
                  </a:moveTo>
                  <a:lnTo>
                    <a:pt x="128139" y="10288"/>
                  </a:lnTo>
                  <a:lnTo>
                    <a:pt x="81690" y="10288"/>
                  </a:lnTo>
                  <a:lnTo>
                    <a:pt x="81690" y="38849"/>
                  </a:lnTo>
                  <a:lnTo>
                    <a:pt x="128139" y="38849"/>
                  </a:lnTo>
                  <a:close/>
                  <a:moveTo>
                    <a:pt x="81690" y="77236"/>
                  </a:moveTo>
                  <a:lnTo>
                    <a:pt x="128139" y="77236"/>
                  </a:lnTo>
                  <a:lnTo>
                    <a:pt x="128139" y="49059"/>
                  </a:lnTo>
                  <a:lnTo>
                    <a:pt x="81690" y="49059"/>
                  </a:lnTo>
                  <a:lnTo>
                    <a:pt x="81690" y="772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151EC534-4E89-4834-867D-8636D5FB9179}"/>
                </a:ext>
              </a:extLst>
            </p:cNvPr>
            <p:cNvSpPr/>
            <p:nvPr/>
          </p:nvSpPr>
          <p:spPr>
            <a:xfrm>
              <a:off x="7832822" y="4619869"/>
              <a:ext cx="53666" cy="118311"/>
            </a:xfrm>
            <a:custGeom>
              <a:avLst/>
              <a:gdLst>
                <a:gd name="connsiteX0" fmla="*/ 53666 w 53666"/>
                <a:gd name="connsiteY0" fmla="*/ 0 h 118311"/>
                <a:gd name="connsiteX1" fmla="*/ 53666 w 53666"/>
                <a:gd name="connsiteY1" fmla="*/ 118312 h 118311"/>
                <a:gd name="connsiteX2" fmla="*/ 0 w 53666"/>
                <a:gd name="connsiteY2" fmla="*/ 118312 h 118311"/>
                <a:gd name="connsiteX3" fmla="*/ 0 w 53666"/>
                <a:gd name="connsiteY3" fmla="*/ 109789 h 118311"/>
                <a:gd name="connsiteX4" fmla="*/ 45298 w 53666"/>
                <a:gd name="connsiteY4" fmla="*/ 109789 h 118311"/>
                <a:gd name="connsiteX5" fmla="*/ 45298 w 53666"/>
                <a:gd name="connsiteY5" fmla="*/ 0 h 118311"/>
                <a:gd name="connsiteX6" fmla="*/ 53666 w 53666"/>
                <a:gd name="connsiteY6" fmla="*/ 0 h 1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6" h="118311">
                  <a:moveTo>
                    <a:pt x="53666" y="0"/>
                  </a:moveTo>
                  <a:lnTo>
                    <a:pt x="53666" y="118312"/>
                  </a:lnTo>
                  <a:lnTo>
                    <a:pt x="0" y="118312"/>
                  </a:lnTo>
                  <a:lnTo>
                    <a:pt x="0" y="109789"/>
                  </a:lnTo>
                  <a:lnTo>
                    <a:pt x="45298" y="109789"/>
                  </a:lnTo>
                  <a:lnTo>
                    <a:pt x="45298" y="0"/>
                  </a:lnTo>
                  <a:lnTo>
                    <a:pt x="536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B2FC205E-CD41-419C-9BF6-4BE821A751BD}"/>
                </a:ext>
              </a:extLst>
            </p:cNvPr>
            <p:cNvSpPr/>
            <p:nvPr/>
          </p:nvSpPr>
          <p:spPr>
            <a:xfrm>
              <a:off x="7916585" y="4587547"/>
              <a:ext cx="149482" cy="150787"/>
            </a:xfrm>
            <a:custGeom>
              <a:avLst/>
              <a:gdLst>
                <a:gd name="connsiteX0" fmla="*/ 37620 w 149482"/>
                <a:gd name="connsiteY0" fmla="*/ 43455 h 150787"/>
                <a:gd name="connsiteX1" fmla="*/ 30710 w 149482"/>
                <a:gd name="connsiteY1" fmla="*/ 24568 h 150787"/>
                <a:gd name="connsiteX2" fmla="*/ 23647 w 149482"/>
                <a:gd name="connsiteY2" fmla="*/ 24568 h 150787"/>
                <a:gd name="connsiteX3" fmla="*/ 8368 w 149482"/>
                <a:gd name="connsiteY3" fmla="*/ 45528 h 150787"/>
                <a:gd name="connsiteX4" fmla="*/ 0 w 149482"/>
                <a:gd name="connsiteY4" fmla="*/ 39693 h 150787"/>
                <a:gd name="connsiteX5" fmla="*/ 23877 w 149482"/>
                <a:gd name="connsiteY5" fmla="*/ 0 h 150787"/>
                <a:gd name="connsiteX6" fmla="*/ 36469 w 149482"/>
                <a:gd name="connsiteY6" fmla="*/ 4069 h 150787"/>
                <a:gd name="connsiteX7" fmla="*/ 33090 w 149482"/>
                <a:gd name="connsiteY7" fmla="*/ 5528 h 150787"/>
                <a:gd name="connsiteX8" fmla="*/ 28714 w 149482"/>
                <a:gd name="connsiteY8" fmla="*/ 15201 h 150787"/>
                <a:gd name="connsiteX9" fmla="*/ 72860 w 149482"/>
                <a:gd name="connsiteY9" fmla="*/ 15201 h 150787"/>
                <a:gd name="connsiteX10" fmla="*/ 72860 w 149482"/>
                <a:gd name="connsiteY10" fmla="*/ 24568 h 150787"/>
                <a:gd name="connsiteX11" fmla="*/ 41613 w 149482"/>
                <a:gd name="connsiteY11" fmla="*/ 24568 h 150787"/>
                <a:gd name="connsiteX12" fmla="*/ 47601 w 149482"/>
                <a:gd name="connsiteY12" fmla="*/ 40077 h 150787"/>
                <a:gd name="connsiteX13" fmla="*/ 37620 w 149482"/>
                <a:gd name="connsiteY13" fmla="*/ 43455 h 150787"/>
                <a:gd name="connsiteX14" fmla="*/ 149482 w 149482"/>
                <a:gd name="connsiteY14" fmla="*/ 15278 h 150787"/>
                <a:gd name="connsiteX15" fmla="*/ 149482 w 149482"/>
                <a:gd name="connsiteY15" fmla="*/ 24645 h 150787"/>
                <a:gd name="connsiteX16" fmla="*/ 110941 w 149482"/>
                <a:gd name="connsiteY16" fmla="*/ 24645 h 150787"/>
                <a:gd name="connsiteX17" fmla="*/ 120461 w 149482"/>
                <a:gd name="connsiteY17" fmla="*/ 40307 h 150787"/>
                <a:gd name="connsiteX18" fmla="*/ 111094 w 149482"/>
                <a:gd name="connsiteY18" fmla="*/ 44530 h 150787"/>
                <a:gd name="connsiteX19" fmla="*/ 99195 w 149482"/>
                <a:gd name="connsiteY19" fmla="*/ 24722 h 150787"/>
                <a:gd name="connsiteX20" fmla="*/ 86757 w 149482"/>
                <a:gd name="connsiteY20" fmla="*/ 24722 h 150787"/>
                <a:gd name="connsiteX21" fmla="*/ 75778 w 149482"/>
                <a:gd name="connsiteY21" fmla="*/ 38234 h 150787"/>
                <a:gd name="connsiteX22" fmla="*/ 83532 w 149482"/>
                <a:gd name="connsiteY22" fmla="*/ 38695 h 150787"/>
                <a:gd name="connsiteX23" fmla="*/ 80307 w 149482"/>
                <a:gd name="connsiteY23" fmla="*/ 40768 h 150787"/>
                <a:gd name="connsiteX24" fmla="*/ 80307 w 149482"/>
                <a:gd name="connsiteY24" fmla="*/ 50288 h 150787"/>
                <a:gd name="connsiteX25" fmla="*/ 133206 w 149482"/>
                <a:gd name="connsiteY25" fmla="*/ 50288 h 150787"/>
                <a:gd name="connsiteX26" fmla="*/ 133206 w 149482"/>
                <a:gd name="connsiteY26" fmla="*/ 59654 h 150787"/>
                <a:gd name="connsiteX27" fmla="*/ 80307 w 149482"/>
                <a:gd name="connsiteY27" fmla="*/ 59654 h 150787"/>
                <a:gd name="connsiteX28" fmla="*/ 80307 w 149482"/>
                <a:gd name="connsiteY28" fmla="*/ 75317 h 150787"/>
                <a:gd name="connsiteX29" fmla="*/ 149176 w 149482"/>
                <a:gd name="connsiteY29" fmla="*/ 75317 h 150787"/>
                <a:gd name="connsiteX30" fmla="*/ 149176 w 149482"/>
                <a:gd name="connsiteY30" fmla="*/ 84837 h 150787"/>
                <a:gd name="connsiteX31" fmla="*/ 116162 w 149482"/>
                <a:gd name="connsiteY31" fmla="*/ 84837 h 150787"/>
                <a:gd name="connsiteX32" fmla="*/ 113244 w 149482"/>
                <a:gd name="connsiteY32" fmla="*/ 86603 h 150787"/>
                <a:gd name="connsiteX33" fmla="*/ 113244 w 149482"/>
                <a:gd name="connsiteY33" fmla="*/ 99809 h 150787"/>
                <a:gd name="connsiteX34" fmla="*/ 142726 w 149482"/>
                <a:gd name="connsiteY34" fmla="*/ 99809 h 150787"/>
                <a:gd name="connsiteX35" fmla="*/ 142726 w 149482"/>
                <a:gd name="connsiteY35" fmla="*/ 109329 h 150787"/>
                <a:gd name="connsiteX36" fmla="*/ 113244 w 149482"/>
                <a:gd name="connsiteY36" fmla="*/ 109329 h 150787"/>
                <a:gd name="connsiteX37" fmla="*/ 113244 w 149482"/>
                <a:gd name="connsiteY37" fmla="*/ 137736 h 150787"/>
                <a:gd name="connsiteX38" fmla="*/ 79079 w 149482"/>
                <a:gd name="connsiteY38" fmla="*/ 150787 h 150787"/>
                <a:gd name="connsiteX39" fmla="*/ 75241 w 149482"/>
                <a:gd name="connsiteY39" fmla="*/ 140500 h 150787"/>
                <a:gd name="connsiteX40" fmla="*/ 91977 w 149482"/>
                <a:gd name="connsiteY40" fmla="*/ 140807 h 150787"/>
                <a:gd name="connsiteX41" fmla="*/ 102112 w 149482"/>
                <a:gd name="connsiteY41" fmla="*/ 137428 h 150787"/>
                <a:gd name="connsiteX42" fmla="*/ 102112 w 149482"/>
                <a:gd name="connsiteY42" fmla="*/ 109406 h 150787"/>
                <a:gd name="connsiteX43" fmla="*/ 8906 w 149482"/>
                <a:gd name="connsiteY43" fmla="*/ 109406 h 150787"/>
                <a:gd name="connsiteX44" fmla="*/ 8906 w 149482"/>
                <a:gd name="connsiteY44" fmla="*/ 99885 h 150787"/>
                <a:gd name="connsiteX45" fmla="*/ 102112 w 149482"/>
                <a:gd name="connsiteY45" fmla="*/ 99885 h 150787"/>
                <a:gd name="connsiteX46" fmla="*/ 102112 w 149482"/>
                <a:gd name="connsiteY46" fmla="*/ 84914 h 150787"/>
                <a:gd name="connsiteX47" fmla="*/ 1229 w 149482"/>
                <a:gd name="connsiteY47" fmla="*/ 84914 h 150787"/>
                <a:gd name="connsiteX48" fmla="*/ 1229 w 149482"/>
                <a:gd name="connsiteY48" fmla="*/ 75393 h 150787"/>
                <a:gd name="connsiteX49" fmla="*/ 69252 w 149482"/>
                <a:gd name="connsiteY49" fmla="*/ 75393 h 150787"/>
                <a:gd name="connsiteX50" fmla="*/ 69252 w 149482"/>
                <a:gd name="connsiteY50" fmla="*/ 59731 h 150787"/>
                <a:gd name="connsiteX51" fmla="*/ 17659 w 149482"/>
                <a:gd name="connsiteY51" fmla="*/ 59731 h 150787"/>
                <a:gd name="connsiteX52" fmla="*/ 17659 w 149482"/>
                <a:gd name="connsiteY52" fmla="*/ 50365 h 150787"/>
                <a:gd name="connsiteX53" fmla="*/ 69252 w 149482"/>
                <a:gd name="connsiteY53" fmla="*/ 50365 h 150787"/>
                <a:gd name="connsiteX54" fmla="*/ 69252 w 149482"/>
                <a:gd name="connsiteY54" fmla="*/ 43762 h 150787"/>
                <a:gd name="connsiteX55" fmla="*/ 61190 w 149482"/>
                <a:gd name="connsiteY55" fmla="*/ 37927 h 150787"/>
                <a:gd name="connsiteX56" fmla="*/ 87601 w 149482"/>
                <a:gd name="connsiteY56" fmla="*/ 230 h 150787"/>
                <a:gd name="connsiteX57" fmla="*/ 100499 w 149482"/>
                <a:gd name="connsiteY57" fmla="*/ 4069 h 150787"/>
                <a:gd name="connsiteX58" fmla="*/ 97122 w 149482"/>
                <a:gd name="connsiteY58" fmla="*/ 5528 h 150787"/>
                <a:gd name="connsiteX59" fmla="*/ 92438 w 149482"/>
                <a:gd name="connsiteY59" fmla="*/ 15355 h 150787"/>
                <a:gd name="connsiteX60" fmla="*/ 149482 w 149482"/>
                <a:gd name="connsiteY60" fmla="*/ 15355 h 150787"/>
                <a:gd name="connsiteX61" fmla="*/ 59194 w 149482"/>
                <a:gd name="connsiteY61" fmla="*/ 142419 h 150787"/>
                <a:gd name="connsiteX62" fmla="*/ 30480 w 149482"/>
                <a:gd name="connsiteY62" fmla="*/ 118081 h 150787"/>
                <a:gd name="connsiteX63" fmla="*/ 38081 w 149482"/>
                <a:gd name="connsiteY63" fmla="*/ 111632 h 150787"/>
                <a:gd name="connsiteX64" fmla="*/ 67102 w 149482"/>
                <a:gd name="connsiteY64" fmla="*/ 135356 h 150787"/>
                <a:gd name="connsiteX65" fmla="*/ 59194 w 149482"/>
                <a:gd name="connsiteY65" fmla="*/ 14241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9482" h="150787">
                  <a:moveTo>
                    <a:pt x="37620" y="43455"/>
                  </a:moveTo>
                  <a:cubicBezTo>
                    <a:pt x="36622" y="38618"/>
                    <a:pt x="33782" y="30864"/>
                    <a:pt x="30710" y="24568"/>
                  </a:cubicBezTo>
                  <a:lnTo>
                    <a:pt x="23647" y="24568"/>
                  </a:lnTo>
                  <a:cubicBezTo>
                    <a:pt x="18963" y="32630"/>
                    <a:pt x="13666" y="40077"/>
                    <a:pt x="8368" y="45528"/>
                  </a:cubicBezTo>
                  <a:cubicBezTo>
                    <a:pt x="6295" y="43762"/>
                    <a:pt x="2533" y="41152"/>
                    <a:pt x="0" y="39693"/>
                  </a:cubicBezTo>
                  <a:cubicBezTo>
                    <a:pt x="9366" y="30633"/>
                    <a:pt x="18503" y="15201"/>
                    <a:pt x="23877" y="0"/>
                  </a:cubicBezTo>
                  <a:lnTo>
                    <a:pt x="36469" y="4069"/>
                  </a:lnTo>
                  <a:cubicBezTo>
                    <a:pt x="36007" y="5221"/>
                    <a:pt x="34703" y="5681"/>
                    <a:pt x="33090" y="5528"/>
                  </a:cubicBezTo>
                  <a:cubicBezTo>
                    <a:pt x="31785" y="8752"/>
                    <a:pt x="30326" y="11977"/>
                    <a:pt x="28714" y="15201"/>
                  </a:cubicBezTo>
                  <a:lnTo>
                    <a:pt x="72860" y="15201"/>
                  </a:lnTo>
                  <a:lnTo>
                    <a:pt x="72860" y="24568"/>
                  </a:lnTo>
                  <a:lnTo>
                    <a:pt x="41613" y="24568"/>
                  </a:lnTo>
                  <a:cubicBezTo>
                    <a:pt x="44223" y="30019"/>
                    <a:pt x="46450" y="36008"/>
                    <a:pt x="47601" y="40077"/>
                  </a:cubicBezTo>
                  <a:lnTo>
                    <a:pt x="37620" y="43455"/>
                  </a:lnTo>
                  <a:close/>
                  <a:moveTo>
                    <a:pt x="149482" y="15278"/>
                  </a:moveTo>
                  <a:lnTo>
                    <a:pt x="149482" y="24645"/>
                  </a:lnTo>
                  <a:lnTo>
                    <a:pt x="110941" y="24645"/>
                  </a:lnTo>
                  <a:cubicBezTo>
                    <a:pt x="114933" y="30096"/>
                    <a:pt x="118695" y="35931"/>
                    <a:pt x="120461" y="40307"/>
                  </a:cubicBezTo>
                  <a:lnTo>
                    <a:pt x="111094" y="44530"/>
                  </a:lnTo>
                  <a:cubicBezTo>
                    <a:pt x="109175" y="39079"/>
                    <a:pt x="104338" y="31017"/>
                    <a:pt x="99195" y="24722"/>
                  </a:cubicBezTo>
                  <a:lnTo>
                    <a:pt x="86757" y="24722"/>
                  </a:lnTo>
                  <a:cubicBezTo>
                    <a:pt x="83378" y="29712"/>
                    <a:pt x="79693" y="34242"/>
                    <a:pt x="75778" y="38234"/>
                  </a:cubicBezTo>
                  <a:lnTo>
                    <a:pt x="83532" y="38695"/>
                  </a:lnTo>
                  <a:cubicBezTo>
                    <a:pt x="83378" y="39847"/>
                    <a:pt x="82534" y="40461"/>
                    <a:pt x="80307" y="40768"/>
                  </a:cubicBezTo>
                  <a:lnTo>
                    <a:pt x="80307" y="50288"/>
                  </a:lnTo>
                  <a:lnTo>
                    <a:pt x="133206" y="50288"/>
                  </a:lnTo>
                  <a:lnTo>
                    <a:pt x="133206" y="59654"/>
                  </a:lnTo>
                  <a:lnTo>
                    <a:pt x="80307" y="59654"/>
                  </a:lnTo>
                  <a:lnTo>
                    <a:pt x="80307" y="75317"/>
                  </a:lnTo>
                  <a:lnTo>
                    <a:pt x="149176" y="75317"/>
                  </a:lnTo>
                  <a:lnTo>
                    <a:pt x="149176" y="84837"/>
                  </a:lnTo>
                  <a:lnTo>
                    <a:pt x="116162" y="84837"/>
                  </a:lnTo>
                  <a:cubicBezTo>
                    <a:pt x="115854" y="85682"/>
                    <a:pt x="115010" y="86142"/>
                    <a:pt x="113244" y="86603"/>
                  </a:cubicBezTo>
                  <a:lnTo>
                    <a:pt x="113244" y="99809"/>
                  </a:lnTo>
                  <a:lnTo>
                    <a:pt x="142726" y="99809"/>
                  </a:lnTo>
                  <a:lnTo>
                    <a:pt x="142726" y="109329"/>
                  </a:lnTo>
                  <a:lnTo>
                    <a:pt x="113244" y="109329"/>
                  </a:lnTo>
                  <a:lnTo>
                    <a:pt x="113244" y="137736"/>
                  </a:lnTo>
                  <a:cubicBezTo>
                    <a:pt x="113244" y="150634"/>
                    <a:pt x="106334" y="150787"/>
                    <a:pt x="79079" y="150787"/>
                  </a:cubicBezTo>
                  <a:cubicBezTo>
                    <a:pt x="78618" y="147717"/>
                    <a:pt x="76699" y="143494"/>
                    <a:pt x="75241" y="140500"/>
                  </a:cubicBezTo>
                  <a:cubicBezTo>
                    <a:pt x="81843" y="140653"/>
                    <a:pt x="87831" y="140807"/>
                    <a:pt x="91977" y="140807"/>
                  </a:cubicBezTo>
                  <a:cubicBezTo>
                    <a:pt x="101037" y="140807"/>
                    <a:pt x="102112" y="140807"/>
                    <a:pt x="102112" y="137428"/>
                  </a:cubicBezTo>
                  <a:lnTo>
                    <a:pt x="102112" y="109406"/>
                  </a:lnTo>
                  <a:lnTo>
                    <a:pt x="8906" y="109406"/>
                  </a:lnTo>
                  <a:lnTo>
                    <a:pt x="8906" y="99885"/>
                  </a:lnTo>
                  <a:lnTo>
                    <a:pt x="102112" y="99885"/>
                  </a:lnTo>
                  <a:lnTo>
                    <a:pt x="102112" y="84914"/>
                  </a:lnTo>
                  <a:lnTo>
                    <a:pt x="1229" y="84914"/>
                  </a:lnTo>
                  <a:lnTo>
                    <a:pt x="1229" y="75393"/>
                  </a:lnTo>
                  <a:lnTo>
                    <a:pt x="69252" y="75393"/>
                  </a:lnTo>
                  <a:lnTo>
                    <a:pt x="69252" y="59731"/>
                  </a:lnTo>
                  <a:lnTo>
                    <a:pt x="17659" y="59731"/>
                  </a:lnTo>
                  <a:lnTo>
                    <a:pt x="17659" y="50365"/>
                  </a:lnTo>
                  <a:lnTo>
                    <a:pt x="69252" y="50365"/>
                  </a:lnTo>
                  <a:lnTo>
                    <a:pt x="69252" y="43762"/>
                  </a:lnTo>
                  <a:cubicBezTo>
                    <a:pt x="67179" y="41996"/>
                    <a:pt x="63417" y="39386"/>
                    <a:pt x="61190" y="37927"/>
                  </a:cubicBezTo>
                  <a:cubicBezTo>
                    <a:pt x="71862" y="29559"/>
                    <a:pt x="82150" y="15201"/>
                    <a:pt x="87601" y="230"/>
                  </a:cubicBezTo>
                  <a:lnTo>
                    <a:pt x="100499" y="4069"/>
                  </a:lnTo>
                  <a:cubicBezTo>
                    <a:pt x="100039" y="5374"/>
                    <a:pt x="98580" y="5681"/>
                    <a:pt x="97122" y="5528"/>
                  </a:cubicBezTo>
                  <a:cubicBezTo>
                    <a:pt x="95816" y="8752"/>
                    <a:pt x="94204" y="12130"/>
                    <a:pt x="92438" y="15355"/>
                  </a:cubicBezTo>
                  <a:lnTo>
                    <a:pt x="149482" y="15355"/>
                  </a:lnTo>
                  <a:close/>
                  <a:moveTo>
                    <a:pt x="59194" y="142419"/>
                  </a:moveTo>
                  <a:cubicBezTo>
                    <a:pt x="53743" y="134972"/>
                    <a:pt x="41459" y="124684"/>
                    <a:pt x="30480" y="118081"/>
                  </a:cubicBezTo>
                  <a:lnTo>
                    <a:pt x="38081" y="111632"/>
                  </a:lnTo>
                  <a:cubicBezTo>
                    <a:pt x="48676" y="117928"/>
                    <a:pt x="61267" y="127755"/>
                    <a:pt x="67102" y="135356"/>
                  </a:cubicBezTo>
                  <a:lnTo>
                    <a:pt x="59194" y="1424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33C64EE8-A250-4B20-8AF3-D817BD2209D7}"/>
                </a:ext>
              </a:extLst>
            </p:cNvPr>
            <p:cNvSpPr/>
            <p:nvPr/>
          </p:nvSpPr>
          <p:spPr>
            <a:xfrm>
              <a:off x="1130523" y="4868469"/>
              <a:ext cx="135662" cy="139425"/>
            </a:xfrm>
            <a:custGeom>
              <a:avLst/>
              <a:gdLst>
                <a:gd name="connsiteX0" fmla="*/ 135663 w 135662"/>
                <a:gd name="connsiteY0" fmla="*/ 65413 h 139425"/>
                <a:gd name="connsiteX1" fmla="*/ 134665 w 135662"/>
                <a:gd name="connsiteY1" fmla="*/ 65720 h 139425"/>
                <a:gd name="connsiteX2" fmla="*/ 132208 w 135662"/>
                <a:gd name="connsiteY2" fmla="*/ 64722 h 139425"/>
                <a:gd name="connsiteX3" fmla="*/ 88676 w 135662"/>
                <a:gd name="connsiteY3" fmla="*/ 81152 h 139425"/>
                <a:gd name="connsiteX4" fmla="*/ 89137 w 135662"/>
                <a:gd name="connsiteY4" fmla="*/ 93743 h 139425"/>
                <a:gd name="connsiteX5" fmla="*/ 88676 w 135662"/>
                <a:gd name="connsiteY5" fmla="*/ 111018 h 139425"/>
                <a:gd name="connsiteX6" fmla="*/ 76929 w 135662"/>
                <a:gd name="connsiteY6" fmla="*/ 111632 h 139425"/>
                <a:gd name="connsiteX7" fmla="*/ 77697 w 135662"/>
                <a:gd name="connsiteY7" fmla="*/ 92131 h 139425"/>
                <a:gd name="connsiteX8" fmla="*/ 77544 w 135662"/>
                <a:gd name="connsiteY8" fmla="*/ 85682 h 139425"/>
                <a:gd name="connsiteX9" fmla="*/ 44530 w 135662"/>
                <a:gd name="connsiteY9" fmla="*/ 115010 h 139425"/>
                <a:gd name="connsiteX10" fmla="*/ 77927 w 135662"/>
                <a:gd name="connsiteY10" fmla="*/ 128907 h 139425"/>
                <a:gd name="connsiteX11" fmla="*/ 118388 w 135662"/>
                <a:gd name="connsiteY11" fmla="*/ 127294 h 139425"/>
                <a:gd name="connsiteX12" fmla="*/ 118542 w 135662"/>
                <a:gd name="connsiteY12" fmla="*/ 138120 h 139425"/>
                <a:gd name="connsiteX13" fmla="*/ 77927 w 135662"/>
                <a:gd name="connsiteY13" fmla="*/ 139425 h 139425"/>
                <a:gd name="connsiteX14" fmla="*/ 33244 w 135662"/>
                <a:gd name="connsiteY14" fmla="*/ 115548 h 139425"/>
                <a:gd name="connsiteX15" fmla="*/ 76085 w 135662"/>
                <a:gd name="connsiteY15" fmla="*/ 75548 h 139425"/>
                <a:gd name="connsiteX16" fmla="*/ 64185 w 135662"/>
                <a:gd name="connsiteY16" fmla="*/ 60423 h 139425"/>
                <a:gd name="connsiteX17" fmla="*/ 25643 w 135662"/>
                <a:gd name="connsiteY17" fmla="*/ 83148 h 139425"/>
                <a:gd name="connsiteX18" fmla="*/ 7908 w 135662"/>
                <a:gd name="connsiteY18" fmla="*/ 100730 h 139425"/>
                <a:gd name="connsiteX19" fmla="*/ 0 w 135662"/>
                <a:gd name="connsiteY19" fmla="*/ 92822 h 139425"/>
                <a:gd name="connsiteX20" fmla="*/ 40614 w 135662"/>
                <a:gd name="connsiteY20" fmla="*/ 33321 h 139425"/>
                <a:gd name="connsiteX21" fmla="*/ 31555 w 135662"/>
                <a:gd name="connsiteY21" fmla="*/ 33474 h 139425"/>
                <a:gd name="connsiteX22" fmla="*/ 4607 w 135662"/>
                <a:gd name="connsiteY22" fmla="*/ 33474 h 139425"/>
                <a:gd name="connsiteX23" fmla="*/ 4607 w 135662"/>
                <a:gd name="connsiteY23" fmla="*/ 23033 h 139425"/>
                <a:gd name="connsiteX24" fmla="*/ 32476 w 135662"/>
                <a:gd name="connsiteY24" fmla="*/ 23186 h 139425"/>
                <a:gd name="connsiteX25" fmla="*/ 43455 w 135662"/>
                <a:gd name="connsiteY25" fmla="*/ 23033 h 139425"/>
                <a:gd name="connsiteX26" fmla="*/ 47831 w 135662"/>
                <a:gd name="connsiteY26" fmla="*/ 0 h 139425"/>
                <a:gd name="connsiteX27" fmla="*/ 63647 w 135662"/>
                <a:gd name="connsiteY27" fmla="*/ 1919 h 139425"/>
                <a:gd name="connsiteX28" fmla="*/ 59578 w 135662"/>
                <a:gd name="connsiteY28" fmla="*/ 4837 h 139425"/>
                <a:gd name="connsiteX29" fmla="*/ 55586 w 135662"/>
                <a:gd name="connsiteY29" fmla="*/ 22726 h 139425"/>
                <a:gd name="connsiteX30" fmla="*/ 111018 w 135662"/>
                <a:gd name="connsiteY30" fmla="*/ 13359 h 139425"/>
                <a:gd name="connsiteX31" fmla="*/ 112937 w 135662"/>
                <a:gd name="connsiteY31" fmla="*/ 24185 h 139425"/>
                <a:gd name="connsiteX32" fmla="*/ 52515 w 135662"/>
                <a:gd name="connsiteY32" fmla="*/ 33244 h 139425"/>
                <a:gd name="connsiteX33" fmla="*/ 40922 w 135662"/>
                <a:gd name="connsiteY33" fmla="*/ 60499 h 139425"/>
                <a:gd name="connsiteX34" fmla="*/ 41075 w 135662"/>
                <a:gd name="connsiteY34" fmla="*/ 60499 h 139425"/>
                <a:gd name="connsiteX35" fmla="*/ 67025 w 135662"/>
                <a:gd name="connsiteY35" fmla="*/ 49981 h 139425"/>
                <a:gd name="connsiteX36" fmla="*/ 86987 w 135662"/>
                <a:gd name="connsiteY36" fmla="*/ 70941 h 139425"/>
                <a:gd name="connsiteX37" fmla="*/ 130519 w 135662"/>
                <a:gd name="connsiteY37" fmla="*/ 53206 h 139425"/>
                <a:gd name="connsiteX38" fmla="*/ 135663 w 135662"/>
                <a:gd name="connsiteY38" fmla="*/ 65413 h 1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662" h="139425">
                  <a:moveTo>
                    <a:pt x="135663" y="65413"/>
                  </a:moveTo>
                  <a:cubicBezTo>
                    <a:pt x="135356" y="65567"/>
                    <a:pt x="135049" y="65720"/>
                    <a:pt x="134665" y="65720"/>
                  </a:cubicBezTo>
                  <a:cubicBezTo>
                    <a:pt x="133667" y="65720"/>
                    <a:pt x="132899" y="65259"/>
                    <a:pt x="132208" y="64722"/>
                  </a:cubicBezTo>
                  <a:cubicBezTo>
                    <a:pt x="119924" y="68791"/>
                    <a:pt x="102035" y="75394"/>
                    <a:pt x="88676" y="81152"/>
                  </a:cubicBezTo>
                  <a:cubicBezTo>
                    <a:pt x="88983" y="84837"/>
                    <a:pt x="89137" y="89060"/>
                    <a:pt x="89137" y="93743"/>
                  </a:cubicBezTo>
                  <a:cubicBezTo>
                    <a:pt x="89137" y="98887"/>
                    <a:pt x="88983" y="104722"/>
                    <a:pt x="88676" y="111018"/>
                  </a:cubicBezTo>
                  <a:lnTo>
                    <a:pt x="76929" y="111632"/>
                  </a:lnTo>
                  <a:cubicBezTo>
                    <a:pt x="77390" y="105797"/>
                    <a:pt x="77697" y="98427"/>
                    <a:pt x="77697" y="92131"/>
                  </a:cubicBezTo>
                  <a:cubicBezTo>
                    <a:pt x="77697" y="89674"/>
                    <a:pt x="77697" y="87448"/>
                    <a:pt x="77544" y="85682"/>
                  </a:cubicBezTo>
                  <a:cubicBezTo>
                    <a:pt x="59348" y="94588"/>
                    <a:pt x="44530" y="105337"/>
                    <a:pt x="44530" y="115010"/>
                  </a:cubicBezTo>
                  <a:cubicBezTo>
                    <a:pt x="44530" y="124377"/>
                    <a:pt x="55662" y="128907"/>
                    <a:pt x="77927" y="128907"/>
                  </a:cubicBezTo>
                  <a:cubicBezTo>
                    <a:pt x="93590" y="128907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7" y="139425"/>
                  </a:cubicBezTo>
                  <a:cubicBezTo>
                    <a:pt x="46987" y="139425"/>
                    <a:pt x="33244" y="132055"/>
                    <a:pt x="33244" y="115548"/>
                  </a:cubicBezTo>
                  <a:cubicBezTo>
                    <a:pt x="33244" y="101344"/>
                    <a:pt x="51977" y="87678"/>
                    <a:pt x="76085" y="75548"/>
                  </a:cubicBezTo>
                  <a:cubicBezTo>
                    <a:pt x="75087" y="65413"/>
                    <a:pt x="70634" y="60423"/>
                    <a:pt x="64185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8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8"/>
                    <a:pt x="31248" y="65106"/>
                    <a:pt x="40614" y="33321"/>
                  </a:cubicBezTo>
                  <a:lnTo>
                    <a:pt x="31555" y="33474"/>
                  </a:lnTo>
                  <a:lnTo>
                    <a:pt x="4607" y="33474"/>
                  </a:lnTo>
                  <a:lnTo>
                    <a:pt x="4607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6"/>
                    <a:pt x="46680" y="8676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578" y="4837"/>
                  </a:cubicBezTo>
                  <a:cubicBezTo>
                    <a:pt x="58426" y="11286"/>
                    <a:pt x="56968" y="16891"/>
                    <a:pt x="55586" y="22726"/>
                  </a:cubicBezTo>
                  <a:cubicBezTo>
                    <a:pt x="66565" y="22572"/>
                    <a:pt x="90058" y="19962"/>
                    <a:pt x="111018" y="13359"/>
                  </a:cubicBezTo>
                  <a:lnTo>
                    <a:pt x="112937" y="24185"/>
                  </a:lnTo>
                  <a:cubicBezTo>
                    <a:pt x="92745" y="30480"/>
                    <a:pt x="68484" y="32707"/>
                    <a:pt x="52515" y="33244"/>
                  </a:cubicBezTo>
                  <a:cubicBezTo>
                    <a:pt x="48676" y="45298"/>
                    <a:pt x="44607" y="54972"/>
                    <a:pt x="40922" y="60499"/>
                  </a:cubicBezTo>
                  <a:lnTo>
                    <a:pt x="41075" y="60499"/>
                  </a:lnTo>
                  <a:cubicBezTo>
                    <a:pt x="48138" y="54204"/>
                    <a:pt x="58810" y="49981"/>
                    <a:pt x="67025" y="49981"/>
                  </a:cubicBezTo>
                  <a:cubicBezTo>
                    <a:pt x="78004" y="49981"/>
                    <a:pt x="84914" y="57889"/>
                    <a:pt x="86987" y="70941"/>
                  </a:cubicBezTo>
                  <a:cubicBezTo>
                    <a:pt x="100500" y="64799"/>
                    <a:pt x="117621" y="58196"/>
                    <a:pt x="130519" y="53206"/>
                  </a:cubicBezTo>
                  <a:lnTo>
                    <a:pt x="135663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722CB99E-1AC3-480D-9970-5F54AE6742C7}"/>
                </a:ext>
              </a:extLst>
            </p:cNvPr>
            <p:cNvSpPr/>
            <p:nvPr/>
          </p:nvSpPr>
          <p:spPr>
            <a:xfrm>
              <a:off x="1298970" y="4875993"/>
              <a:ext cx="109328" cy="138657"/>
            </a:xfrm>
            <a:custGeom>
              <a:avLst/>
              <a:gdLst>
                <a:gd name="connsiteX0" fmla="*/ 0 w 109328"/>
                <a:gd name="connsiteY0" fmla="*/ 0 h 138657"/>
                <a:gd name="connsiteX1" fmla="*/ 109329 w 109328"/>
                <a:gd name="connsiteY1" fmla="*/ 0 h 138657"/>
                <a:gd name="connsiteX2" fmla="*/ 109329 w 109328"/>
                <a:gd name="connsiteY2" fmla="*/ 138658 h 138657"/>
                <a:gd name="connsiteX3" fmla="*/ 98043 w 109328"/>
                <a:gd name="connsiteY3" fmla="*/ 138658 h 138657"/>
                <a:gd name="connsiteX4" fmla="*/ 98043 w 109328"/>
                <a:gd name="connsiteY4" fmla="*/ 127218 h 138657"/>
                <a:gd name="connsiteX5" fmla="*/ 10825 w 109328"/>
                <a:gd name="connsiteY5" fmla="*/ 127218 h 138657"/>
                <a:gd name="connsiteX6" fmla="*/ 10825 w 109328"/>
                <a:gd name="connsiteY6" fmla="*/ 138658 h 138657"/>
                <a:gd name="connsiteX7" fmla="*/ 0 w 109328"/>
                <a:gd name="connsiteY7" fmla="*/ 138658 h 138657"/>
                <a:gd name="connsiteX8" fmla="*/ 0 w 109328"/>
                <a:gd name="connsiteY8" fmla="*/ 0 h 138657"/>
                <a:gd name="connsiteX9" fmla="*/ 97966 w 109328"/>
                <a:gd name="connsiteY9" fmla="*/ 10442 h 138657"/>
                <a:gd name="connsiteX10" fmla="*/ 10825 w 109328"/>
                <a:gd name="connsiteY10" fmla="*/ 10442 h 138657"/>
                <a:gd name="connsiteX11" fmla="*/ 10825 w 109328"/>
                <a:gd name="connsiteY11" fmla="*/ 38618 h 138657"/>
                <a:gd name="connsiteX12" fmla="*/ 98043 w 109328"/>
                <a:gd name="connsiteY12" fmla="*/ 38618 h 138657"/>
                <a:gd name="connsiteX13" fmla="*/ 98043 w 109328"/>
                <a:gd name="connsiteY13" fmla="*/ 10442 h 138657"/>
                <a:gd name="connsiteX14" fmla="*/ 97966 w 109328"/>
                <a:gd name="connsiteY14" fmla="*/ 48983 h 138657"/>
                <a:gd name="connsiteX15" fmla="*/ 10825 w 109328"/>
                <a:gd name="connsiteY15" fmla="*/ 48983 h 138657"/>
                <a:gd name="connsiteX16" fmla="*/ 10825 w 109328"/>
                <a:gd name="connsiteY16" fmla="*/ 77544 h 138657"/>
                <a:gd name="connsiteX17" fmla="*/ 98043 w 109328"/>
                <a:gd name="connsiteY17" fmla="*/ 77544 h 138657"/>
                <a:gd name="connsiteX18" fmla="*/ 98043 w 109328"/>
                <a:gd name="connsiteY18" fmla="*/ 48983 h 138657"/>
                <a:gd name="connsiteX19" fmla="*/ 10825 w 109328"/>
                <a:gd name="connsiteY19" fmla="*/ 116546 h 138657"/>
                <a:gd name="connsiteX20" fmla="*/ 98043 w 109328"/>
                <a:gd name="connsiteY20" fmla="*/ 116546 h 138657"/>
                <a:gd name="connsiteX21" fmla="*/ 98043 w 109328"/>
                <a:gd name="connsiteY21" fmla="*/ 87985 h 138657"/>
                <a:gd name="connsiteX22" fmla="*/ 10825 w 109328"/>
                <a:gd name="connsiteY22" fmla="*/ 87985 h 138657"/>
                <a:gd name="connsiteX23" fmla="*/ 10825 w 109328"/>
                <a:gd name="connsiteY23" fmla="*/ 116546 h 13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9328" h="138657">
                  <a:moveTo>
                    <a:pt x="0" y="0"/>
                  </a:moveTo>
                  <a:lnTo>
                    <a:pt x="109329" y="0"/>
                  </a:lnTo>
                  <a:lnTo>
                    <a:pt x="109329" y="138658"/>
                  </a:lnTo>
                  <a:lnTo>
                    <a:pt x="98043" y="138658"/>
                  </a:lnTo>
                  <a:lnTo>
                    <a:pt x="98043" y="127218"/>
                  </a:lnTo>
                  <a:lnTo>
                    <a:pt x="10825" y="127218"/>
                  </a:lnTo>
                  <a:lnTo>
                    <a:pt x="10825" y="138658"/>
                  </a:lnTo>
                  <a:lnTo>
                    <a:pt x="0" y="138658"/>
                  </a:lnTo>
                  <a:lnTo>
                    <a:pt x="0" y="0"/>
                  </a:lnTo>
                  <a:close/>
                  <a:moveTo>
                    <a:pt x="97966" y="10442"/>
                  </a:moveTo>
                  <a:lnTo>
                    <a:pt x="10825" y="10442"/>
                  </a:lnTo>
                  <a:lnTo>
                    <a:pt x="10825" y="38618"/>
                  </a:lnTo>
                  <a:lnTo>
                    <a:pt x="98043" y="38618"/>
                  </a:lnTo>
                  <a:lnTo>
                    <a:pt x="98043" y="10442"/>
                  </a:lnTo>
                  <a:close/>
                  <a:moveTo>
                    <a:pt x="97966" y="48983"/>
                  </a:moveTo>
                  <a:lnTo>
                    <a:pt x="10825" y="48983"/>
                  </a:lnTo>
                  <a:lnTo>
                    <a:pt x="10825" y="77544"/>
                  </a:lnTo>
                  <a:lnTo>
                    <a:pt x="98043" y="77544"/>
                  </a:lnTo>
                  <a:lnTo>
                    <a:pt x="98043" y="48983"/>
                  </a:lnTo>
                  <a:close/>
                  <a:moveTo>
                    <a:pt x="10825" y="116546"/>
                  </a:moveTo>
                  <a:lnTo>
                    <a:pt x="98043" y="116546"/>
                  </a:lnTo>
                  <a:lnTo>
                    <a:pt x="98043" y="87985"/>
                  </a:lnTo>
                  <a:lnTo>
                    <a:pt x="10825" y="87985"/>
                  </a:lnTo>
                  <a:lnTo>
                    <a:pt x="10825" y="11654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D97D490D-3B1F-4481-A504-A51BBEFDFB43}"/>
                </a:ext>
              </a:extLst>
            </p:cNvPr>
            <p:cNvSpPr/>
            <p:nvPr/>
          </p:nvSpPr>
          <p:spPr>
            <a:xfrm>
              <a:off x="1435707" y="4864861"/>
              <a:ext cx="150787" cy="149712"/>
            </a:xfrm>
            <a:custGeom>
              <a:avLst/>
              <a:gdLst>
                <a:gd name="connsiteX0" fmla="*/ 55125 w 150787"/>
                <a:gd name="connsiteY0" fmla="*/ 71555 h 149712"/>
                <a:gd name="connsiteX1" fmla="*/ 56584 w 150787"/>
                <a:gd name="connsiteY1" fmla="*/ 80922 h 149712"/>
                <a:gd name="connsiteX2" fmla="*/ 37083 w 150787"/>
                <a:gd name="connsiteY2" fmla="*/ 87832 h 149712"/>
                <a:gd name="connsiteX3" fmla="*/ 37083 w 150787"/>
                <a:gd name="connsiteY3" fmla="*/ 136507 h 149712"/>
                <a:gd name="connsiteX4" fmla="*/ 10288 w 150787"/>
                <a:gd name="connsiteY4" fmla="*/ 149559 h 149712"/>
                <a:gd name="connsiteX5" fmla="*/ 6756 w 150787"/>
                <a:gd name="connsiteY5" fmla="*/ 139578 h 149712"/>
                <a:gd name="connsiteX6" fmla="*/ 23340 w 150787"/>
                <a:gd name="connsiteY6" fmla="*/ 139732 h 149712"/>
                <a:gd name="connsiteX7" fmla="*/ 26411 w 150787"/>
                <a:gd name="connsiteY7" fmla="*/ 136661 h 149712"/>
                <a:gd name="connsiteX8" fmla="*/ 26411 w 150787"/>
                <a:gd name="connsiteY8" fmla="*/ 91670 h 149712"/>
                <a:gd name="connsiteX9" fmla="*/ 6449 w 150787"/>
                <a:gd name="connsiteY9" fmla="*/ 98427 h 149712"/>
                <a:gd name="connsiteX10" fmla="*/ 4530 w 150787"/>
                <a:gd name="connsiteY10" fmla="*/ 101037 h 149712"/>
                <a:gd name="connsiteX11" fmla="*/ 0 w 150787"/>
                <a:gd name="connsiteY11" fmla="*/ 88292 h 149712"/>
                <a:gd name="connsiteX12" fmla="*/ 26411 w 150787"/>
                <a:gd name="connsiteY12" fmla="*/ 80538 h 149712"/>
                <a:gd name="connsiteX13" fmla="*/ 26411 w 150787"/>
                <a:gd name="connsiteY13" fmla="*/ 42687 h 149712"/>
                <a:gd name="connsiteX14" fmla="*/ 1919 w 150787"/>
                <a:gd name="connsiteY14" fmla="*/ 42687 h 149712"/>
                <a:gd name="connsiteX15" fmla="*/ 1919 w 150787"/>
                <a:gd name="connsiteY15" fmla="*/ 32553 h 149712"/>
                <a:gd name="connsiteX16" fmla="*/ 26411 w 150787"/>
                <a:gd name="connsiteY16" fmla="*/ 32553 h 149712"/>
                <a:gd name="connsiteX17" fmla="*/ 26411 w 150787"/>
                <a:gd name="connsiteY17" fmla="*/ 0 h 149712"/>
                <a:gd name="connsiteX18" fmla="*/ 40307 w 150787"/>
                <a:gd name="connsiteY18" fmla="*/ 844 h 149712"/>
                <a:gd name="connsiteX19" fmla="*/ 37083 w 150787"/>
                <a:gd name="connsiteY19" fmla="*/ 3071 h 149712"/>
                <a:gd name="connsiteX20" fmla="*/ 37083 w 150787"/>
                <a:gd name="connsiteY20" fmla="*/ 32553 h 149712"/>
                <a:gd name="connsiteX21" fmla="*/ 55662 w 150787"/>
                <a:gd name="connsiteY21" fmla="*/ 32553 h 149712"/>
                <a:gd name="connsiteX22" fmla="*/ 55662 w 150787"/>
                <a:gd name="connsiteY22" fmla="*/ 42687 h 149712"/>
                <a:gd name="connsiteX23" fmla="*/ 37083 w 150787"/>
                <a:gd name="connsiteY23" fmla="*/ 42687 h 149712"/>
                <a:gd name="connsiteX24" fmla="*/ 37083 w 150787"/>
                <a:gd name="connsiteY24" fmla="*/ 77160 h 149712"/>
                <a:gd name="connsiteX25" fmla="*/ 55125 w 150787"/>
                <a:gd name="connsiteY25" fmla="*/ 71555 h 149712"/>
                <a:gd name="connsiteX26" fmla="*/ 75394 w 150787"/>
                <a:gd name="connsiteY26" fmla="*/ 46603 h 149712"/>
                <a:gd name="connsiteX27" fmla="*/ 88599 w 150787"/>
                <a:gd name="connsiteY27" fmla="*/ 53359 h 149712"/>
                <a:gd name="connsiteX28" fmla="*/ 128753 w 150787"/>
                <a:gd name="connsiteY28" fmla="*/ 53359 h 149712"/>
                <a:gd name="connsiteX29" fmla="*/ 140807 w 150787"/>
                <a:gd name="connsiteY29" fmla="*/ 32399 h 149712"/>
                <a:gd name="connsiteX30" fmla="*/ 150788 w 150787"/>
                <a:gd name="connsiteY30" fmla="*/ 36392 h 149712"/>
                <a:gd name="connsiteX31" fmla="*/ 129367 w 150787"/>
                <a:gd name="connsiteY31" fmla="*/ 63340 h 149712"/>
                <a:gd name="connsiteX32" fmla="*/ 88292 w 150787"/>
                <a:gd name="connsiteY32" fmla="*/ 63340 h 149712"/>
                <a:gd name="connsiteX33" fmla="*/ 64568 w 150787"/>
                <a:gd name="connsiteY33" fmla="*/ 46603 h 149712"/>
                <a:gd name="connsiteX34" fmla="*/ 64568 w 150787"/>
                <a:gd name="connsiteY34" fmla="*/ 0 h 149712"/>
                <a:gd name="connsiteX35" fmla="*/ 78618 w 150787"/>
                <a:gd name="connsiteY35" fmla="*/ 844 h 149712"/>
                <a:gd name="connsiteX36" fmla="*/ 75394 w 150787"/>
                <a:gd name="connsiteY36" fmla="*/ 3071 h 149712"/>
                <a:gd name="connsiteX37" fmla="*/ 75394 w 150787"/>
                <a:gd name="connsiteY37" fmla="*/ 25029 h 149712"/>
                <a:gd name="connsiteX38" fmla="*/ 130058 w 150787"/>
                <a:gd name="connsiteY38" fmla="*/ 9520 h 149712"/>
                <a:gd name="connsiteX39" fmla="*/ 139425 w 150787"/>
                <a:gd name="connsiteY39" fmla="*/ 18042 h 149712"/>
                <a:gd name="connsiteX40" fmla="*/ 137506 w 150787"/>
                <a:gd name="connsiteY40" fmla="*/ 18656 h 149712"/>
                <a:gd name="connsiteX41" fmla="*/ 136200 w 150787"/>
                <a:gd name="connsiteY41" fmla="*/ 18503 h 149712"/>
                <a:gd name="connsiteX42" fmla="*/ 75394 w 150787"/>
                <a:gd name="connsiteY42" fmla="*/ 34012 h 149712"/>
                <a:gd name="connsiteX43" fmla="*/ 75394 w 150787"/>
                <a:gd name="connsiteY43" fmla="*/ 46603 h 149712"/>
                <a:gd name="connsiteX44" fmla="*/ 67179 w 150787"/>
                <a:gd name="connsiteY44" fmla="*/ 149713 h 149712"/>
                <a:gd name="connsiteX45" fmla="*/ 67179 w 150787"/>
                <a:gd name="connsiteY45" fmla="*/ 77774 h 149712"/>
                <a:gd name="connsiteX46" fmla="*/ 141191 w 150787"/>
                <a:gd name="connsiteY46" fmla="*/ 77774 h 149712"/>
                <a:gd name="connsiteX47" fmla="*/ 141191 w 150787"/>
                <a:gd name="connsiteY47" fmla="*/ 148561 h 149712"/>
                <a:gd name="connsiteX48" fmla="*/ 130365 w 150787"/>
                <a:gd name="connsiteY48" fmla="*/ 148561 h 149712"/>
                <a:gd name="connsiteX49" fmla="*/ 130365 w 150787"/>
                <a:gd name="connsiteY49" fmla="*/ 141958 h 149712"/>
                <a:gd name="connsiteX50" fmla="*/ 77467 w 150787"/>
                <a:gd name="connsiteY50" fmla="*/ 141958 h 149712"/>
                <a:gd name="connsiteX51" fmla="*/ 77467 w 150787"/>
                <a:gd name="connsiteY51" fmla="*/ 149713 h 149712"/>
                <a:gd name="connsiteX52" fmla="*/ 67179 w 150787"/>
                <a:gd name="connsiteY52" fmla="*/ 149713 h 149712"/>
                <a:gd name="connsiteX53" fmla="*/ 130365 w 150787"/>
                <a:gd name="connsiteY53" fmla="*/ 87217 h 149712"/>
                <a:gd name="connsiteX54" fmla="*/ 77467 w 150787"/>
                <a:gd name="connsiteY54" fmla="*/ 87217 h 149712"/>
                <a:gd name="connsiteX55" fmla="*/ 77467 w 150787"/>
                <a:gd name="connsiteY55" fmla="*/ 105106 h 149712"/>
                <a:gd name="connsiteX56" fmla="*/ 130365 w 150787"/>
                <a:gd name="connsiteY56" fmla="*/ 105106 h 149712"/>
                <a:gd name="connsiteX57" fmla="*/ 130365 w 150787"/>
                <a:gd name="connsiteY57" fmla="*/ 87217 h 149712"/>
                <a:gd name="connsiteX58" fmla="*/ 77544 w 150787"/>
                <a:gd name="connsiteY58" fmla="*/ 132515 h 149712"/>
                <a:gd name="connsiteX59" fmla="*/ 130442 w 150787"/>
                <a:gd name="connsiteY59" fmla="*/ 132515 h 149712"/>
                <a:gd name="connsiteX60" fmla="*/ 130442 w 150787"/>
                <a:gd name="connsiteY60" fmla="*/ 114319 h 149712"/>
                <a:gd name="connsiteX61" fmla="*/ 77544 w 150787"/>
                <a:gd name="connsiteY61" fmla="*/ 114319 h 149712"/>
                <a:gd name="connsiteX62" fmla="*/ 77544 w 150787"/>
                <a:gd name="connsiteY62" fmla="*/ 132515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0787" h="149712">
                  <a:moveTo>
                    <a:pt x="55125" y="71555"/>
                  </a:moveTo>
                  <a:lnTo>
                    <a:pt x="56584" y="80922"/>
                  </a:lnTo>
                  <a:lnTo>
                    <a:pt x="37083" y="87832"/>
                  </a:lnTo>
                  <a:lnTo>
                    <a:pt x="37083" y="136507"/>
                  </a:lnTo>
                  <a:cubicBezTo>
                    <a:pt x="37083" y="148100"/>
                    <a:pt x="31785" y="149866"/>
                    <a:pt x="10288" y="149559"/>
                  </a:cubicBezTo>
                  <a:cubicBezTo>
                    <a:pt x="9827" y="146949"/>
                    <a:pt x="8215" y="142496"/>
                    <a:pt x="6756" y="139578"/>
                  </a:cubicBezTo>
                  <a:cubicBezTo>
                    <a:pt x="14357" y="139732"/>
                    <a:pt x="21267" y="139732"/>
                    <a:pt x="23340" y="139732"/>
                  </a:cubicBezTo>
                  <a:cubicBezTo>
                    <a:pt x="25413" y="139578"/>
                    <a:pt x="26411" y="138964"/>
                    <a:pt x="26411" y="136661"/>
                  </a:cubicBezTo>
                  <a:lnTo>
                    <a:pt x="26411" y="91670"/>
                  </a:lnTo>
                  <a:cubicBezTo>
                    <a:pt x="18810" y="94280"/>
                    <a:pt x="11900" y="96660"/>
                    <a:pt x="6449" y="98427"/>
                  </a:cubicBezTo>
                  <a:cubicBezTo>
                    <a:pt x="6449" y="99732"/>
                    <a:pt x="5681" y="100653"/>
                    <a:pt x="4530" y="101037"/>
                  </a:cubicBezTo>
                  <a:lnTo>
                    <a:pt x="0" y="88292"/>
                  </a:lnTo>
                  <a:cubicBezTo>
                    <a:pt x="7294" y="86373"/>
                    <a:pt x="16430" y="83609"/>
                    <a:pt x="26411" y="80538"/>
                  </a:cubicBezTo>
                  <a:lnTo>
                    <a:pt x="26411" y="42687"/>
                  </a:lnTo>
                  <a:lnTo>
                    <a:pt x="1919" y="42687"/>
                  </a:lnTo>
                  <a:lnTo>
                    <a:pt x="1919" y="32553"/>
                  </a:lnTo>
                  <a:lnTo>
                    <a:pt x="26411" y="32553"/>
                  </a:lnTo>
                  <a:lnTo>
                    <a:pt x="26411" y="0"/>
                  </a:lnTo>
                  <a:lnTo>
                    <a:pt x="40307" y="844"/>
                  </a:lnTo>
                  <a:cubicBezTo>
                    <a:pt x="40154" y="2149"/>
                    <a:pt x="39309" y="2764"/>
                    <a:pt x="37083" y="3071"/>
                  </a:cubicBezTo>
                  <a:lnTo>
                    <a:pt x="37083" y="32553"/>
                  </a:lnTo>
                  <a:lnTo>
                    <a:pt x="55662" y="32553"/>
                  </a:lnTo>
                  <a:lnTo>
                    <a:pt x="55662" y="42687"/>
                  </a:lnTo>
                  <a:lnTo>
                    <a:pt x="37083" y="42687"/>
                  </a:lnTo>
                  <a:lnTo>
                    <a:pt x="37083" y="77160"/>
                  </a:lnTo>
                  <a:lnTo>
                    <a:pt x="55125" y="71555"/>
                  </a:lnTo>
                  <a:close/>
                  <a:moveTo>
                    <a:pt x="75394" y="46603"/>
                  </a:moveTo>
                  <a:cubicBezTo>
                    <a:pt x="75394" y="52207"/>
                    <a:pt x="77313" y="53359"/>
                    <a:pt x="88599" y="53359"/>
                  </a:cubicBezTo>
                  <a:lnTo>
                    <a:pt x="128753" y="53359"/>
                  </a:lnTo>
                  <a:cubicBezTo>
                    <a:pt x="138273" y="53359"/>
                    <a:pt x="139886" y="50442"/>
                    <a:pt x="140807" y="32399"/>
                  </a:cubicBezTo>
                  <a:cubicBezTo>
                    <a:pt x="143264" y="34165"/>
                    <a:pt x="147717" y="35931"/>
                    <a:pt x="150788" y="36392"/>
                  </a:cubicBezTo>
                  <a:cubicBezTo>
                    <a:pt x="149175" y="57966"/>
                    <a:pt x="145490" y="63340"/>
                    <a:pt x="129367" y="63340"/>
                  </a:cubicBezTo>
                  <a:lnTo>
                    <a:pt x="88292" y="63340"/>
                  </a:lnTo>
                  <a:cubicBezTo>
                    <a:pt x="69789" y="63340"/>
                    <a:pt x="64568" y="59962"/>
                    <a:pt x="64568" y="46603"/>
                  </a:cubicBezTo>
                  <a:lnTo>
                    <a:pt x="64568" y="0"/>
                  </a:lnTo>
                  <a:lnTo>
                    <a:pt x="78618" y="844"/>
                  </a:lnTo>
                  <a:cubicBezTo>
                    <a:pt x="78465" y="1996"/>
                    <a:pt x="77467" y="2764"/>
                    <a:pt x="75394" y="3071"/>
                  </a:cubicBezTo>
                  <a:lnTo>
                    <a:pt x="75394" y="25029"/>
                  </a:lnTo>
                  <a:cubicBezTo>
                    <a:pt x="95586" y="21037"/>
                    <a:pt x="117467" y="15048"/>
                    <a:pt x="130058" y="9520"/>
                  </a:cubicBezTo>
                  <a:lnTo>
                    <a:pt x="139425" y="18042"/>
                  </a:lnTo>
                  <a:cubicBezTo>
                    <a:pt x="138964" y="18503"/>
                    <a:pt x="138273" y="18656"/>
                    <a:pt x="137506" y="18656"/>
                  </a:cubicBezTo>
                  <a:cubicBezTo>
                    <a:pt x="137198" y="18656"/>
                    <a:pt x="136661" y="18656"/>
                    <a:pt x="136200" y="18503"/>
                  </a:cubicBezTo>
                  <a:cubicBezTo>
                    <a:pt x="121690" y="24338"/>
                    <a:pt x="97198" y="29942"/>
                    <a:pt x="75394" y="34012"/>
                  </a:cubicBezTo>
                  <a:lnTo>
                    <a:pt x="75394" y="46603"/>
                  </a:lnTo>
                  <a:close/>
                  <a:moveTo>
                    <a:pt x="67179" y="149713"/>
                  </a:moveTo>
                  <a:lnTo>
                    <a:pt x="67179" y="77774"/>
                  </a:lnTo>
                  <a:lnTo>
                    <a:pt x="141191" y="77774"/>
                  </a:lnTo>
                  <a:lnTo>
                    <a:pt x="141191" y="148561"/>
                  </a:lnTo>
                  <a:lnTo>
                    <a:pt x="130365" y="148561"/>
                  </a:lnTo>
                  <a:lnTo>
                    <a:pt x="130365" y="141958"/>
                  </a:lnTo>
                  <a:lnTo>
                    <a:pt x="77467" y="141958"/>
                  </a:lnTo>
                  <a:lnTo>
                    <a:pt x="77467" y="149713"/>
                  </a:lnTo>
                  <a:lnTo>
                    <a:pt x="67179" y="149713"/>
                  </a:lnTo>
                  <a:close/>
                  <a:moveTo>
                    <a:pt x="130365" y="87217"/>
                  </a:moveTo>
                  <a:lnTo>
                    <a:pt x="77467" y="87217"/>
                  </a:lnTo>
                  <a:lnTo>
                    <a:pt x="77467" y="105106"/>
                  </a:lnTo>
                  <a:lnTo>
                    <a:pt x="130365" y="105106"/>
                  </a:lnTo>
                  <a:lnTo>
                    <a:pt x="130365" y="87217"/>
                  </a:lnTo>
                  <a:close/>
                  <a:moveTo>
                    <a:pt x="77544" y="132515"/>
                  </a:moveTo>
                  <a:lnTo>
                    <a:pt x="130442" y="132515"/>
                  </a:lnTo>
                  <a:lnTo>
                    <a:pt x="130442" y="114319"/>
                  </a:lnTo>
                  <a:lnTo>
                    <a:pt x="77544" y="114319"/>
                  </a:lnTo>
                  <a:lnTo>
                    <a:pt x="77544" y="13251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D0AD7902-F8F7-4AD5-B967-448E19C9024D}"/>
                </a:ext>
              </a:extLst>
            </p:cNvPr>
            <p:cNvSpPr/>
            <p:nvPr/>
          </p:nvSpPr>
          <p:spPr>
            <a:xfrm>
              <a:off x="1614749" y="4870312"/>
              <a:ext cx="109712" cy="137505"/>
            </a:xfrm>
            <a:custGeom>
              <a:avLst/>
              <a:gdLst>
                <a:gd name="connsiteX0" fmla="*/ 20038 w 109712"/>
                <a:gd name="connsiteY0" fmla="*/ 1459 h 137505"/>
                <a:gd name="connsiteX1" fmla="*/ 15048 w 109712"/>
                <a:gd name="connsiteY1" fmla="*/ 4991 h 137505"/>
                <a:gd name="connsiteX2" fmla="*/ 12130 w 109712"/>
                <a:gd name="connsiteY2" fmla="*/ 90288 h 137505"/>
                <a:gd name="connsiteX3" fmla="*/ 44376 w 109712"/>
                <a:gd name="connsiteY3" fmla="*/ 125913 h 137505"/>
                <a:gd name="connsiteX4" fmla="*/ 102419 w 109712"/>
                <a:gd name="connsiteY4" fmla="*/ 95279 h 137505"/>
                <a:gd name="connsiteX5" fmla="*/ 109713 w 109712"/>
                <a:gd name="connsiteY5" fmla="*/ 104799 h 137505"/>
                <a:gd name="connsiteX6" fmla="*/ 44300 w 109712"/>
                <a:gd name="connsiteY6" fmla="*/ 137506 h 137505"/>
                <a:gd name="connsiteX7" fmla="*/ 0 w 109712"/>
                <a:gd name="connsiteY7" fmla="*/ 90135 h 137505"/>
                <a:gd name="connsiteX8" fmla="*/ 2610 w 109712"/>
                <a:gd name="connsiteY8" fmla="*/ 0 h 137505"/>
                <a:gd name="connsiteX9" fmla="*/ 20038 w 109712"/>
                <a:gd name="connsiteY9" fmla="*/ 1459 h 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712" h="137505">
                  <a:moveTo>
                    <a:pt x="20038" y="1459"/>
                  </a:moveTo>
                  <a:cubicBezTo>
                    <a:pt x="19731" y="3378"/>
                    <a:pt x="18273" y="4530"/>
                    <a:pt x="15048" y="4991"/>
                  </a:cubicBezTo>
                  <a:cubicBezTo>
                    <a:pt x="13743" y="23724"/>
                    <a:pt x="12130" y="66411"/>
                    <a:pt x="12130" y="90288"/>
                  </a:cubicBezTo>
                  <a:cubicBezTo>
                    <a:pt x="12130" y="114319"/>
                    <a:pt x="24031" y="125913"/>
                    <a:pt x="44376" y="125913"/>
                  </a:cubicBezTo>
                  <a:cubicBezTo>
                    <a:pt x="64031" y="125913"/>
                    <a:pt x="84070" y="116085"/>
                    <a:pt x="102419" y="95279"/>
                  </a:cubicBezTo>
                  <a:cubicBezTo>
                    <a:pt x="104031" y="97889"/>
                    <a:pt x="107716" y="103033"/>
                    <a:pt x="109713" y="104799"/>
                  </a:cubicBezTo>
                  <a:cubicBezTo>
                    <a:pt x="90826" y="126219"/>
                    <a:pt x="67947" y="137506"/>
                    <a:pt x="44300" y="137506"/>
                  </a:cubicBezTo>
                  <a:cubicBezTo>
                    <a:pt x="14971" y="137506"/>
                    <a:pt x="0" y="120615"/>
                    <a:pt x="0" y="90135"/>
                  </a:cubicBezTo>
                  <a:cubicBezTo>
                    <a:pt x="0" y="69789"/>
                    <a:pt x="1459" y="19885"/>
                    <a:pt x="2610" y="0"/>
                  </a:cubicBezTo>
                  <a:lnTo>
                    <a:pt x="20038" y="14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2FD6B2AC-A983-4EB8-84D7-54901DF0D38B}"/>
                </a:ext>
              </a:extLst>
            </p:cNvPr>
            <p:cNvSpPr/>
            <p:nvPr/>
          </p:nvSpPr>
          <p:spPr>
            <a:xfrm>
              <a:off x="1731908" y="4970120"/>
              <a:ext cx="44990" cy="44530"/>
            </a:xfrm>
            <a:custGeom>
              <a:avLst/>
              <a:gdLst>
                <a:gd name="connsiteX0" fmla="*/ 8522 w 44990"/>
                <a:gd name="connsiteY0" fmla="*/ 0 h 44530"/>
                <a:gd name="connsiteX1" fmla="*/ 44991 w 44990"/>
                <a:gd name="connsiteY1" fmla="*/ 35624 h 44530"/>
                <a:gd name="connsiteX2" fmla="*/ 35317 w 44990"/>
                <a:gd name="connsiteY2" fmla="*/ 44530 h 44530"/>
                <a:gd name="connsiteX3" fmla="*/ 0 w 44990"/>
                <a:gd name="connsiteY3" fmla="*/ 7601 h 44530"/>
                <a:gd name="connsiteX4" fmla="*/ 8522 w 44990"/>
                <a:gd name="connsiteY4" fmla="*/ 0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530">
                  <a:moveTo>
                    <a:pt x="8522" y="0"/>
                  </a:moveTo>
                  <a:cubicBezTo>
                    <a:pt x="20422" y="9520"/>
                    <a:pt x="36238" y="25490"/>
                    <a:pt x="44991" y="35624"/>
                  </a:cubicBezTo>
                  <a:lnTo>
                    <a:pt x="35317" y="44530"/>
                  </a:lnTo>
                  <a:cubicBezTo>
                    <a:pt x="27255" y="34242"/>
                    <a:pt x="10825" y="17275"/>
                    <a:pt x="0" y="7601"/>
                  </a:cubicBezTo>
                  <a:lnTo>
                    <a:pt x="852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41F24CD5-67FF-434D-A912-621121933CF4}"/>
                </a:ext>
              </a:extLst>
            </p:cNvPr>
            <p:cNvSpPr/>
            <p:nvPr/>
          </p:nvSpPr>
          <p:spPr>
            <a:xfrm>
              <a:off x="1815057" y="4865091"/>
              <a:ext cx="150710" cy="149022"/>
            </a:xfrm>
            <a:custGeom>
              <a:avLst/>
              <a:gdLst>
                <a:gd name="connsiteX0" fmla="*/ 33397 w 150710"/>
                <a:gd name="connsiteY0" fmla="*/ 64261 h 149022"/>
                <a:gd name="connsiteX1" fmla="*/ 33397 w 150710"/>
                <a:gd name="connsiteY1" fmla="*/ 117314 h 149022"/>
                <a:gd name="connsiteX2" fmla="*/ 99809 w 150710"/>
                <a:gd name="connsiteY2" fmla="*/ 136508 h 149022"/>
                <a:gd name="connsiteX3" fmla="*/ 150711 w 150710"/>
                <a:gd name="connsiteY3" fmla="*/ 135356 h 149022"/>
                <a:gd name="connsiteX4" fmla="*/ 147333 w 150710"/>
                <a:gd name="connsiteY4" fmla="*/ 145951 h 149022"/>
                <a:gd name="connsiteX5" fmla="*/ 102496 w 150710"/>
                <a:gd name="connsiteY5" fmla="*/ 146565 h 149022"/>
                <a:gd name="connsiteX6" fmla="*/ 28868 w 150710"/>
                <a:gd name="connsiteY6" fmla="*/ 126603 h 149022"/>
                <a:gd name="connsiteX7" fmla="*/ 7601 w 150710"/>
                <a:gd name="connsiteY7" fmla="*/ 146412 h 149022"/>
                <a:gd name="connsiteX8" fmla="*/ 6296 w 150710"/>
                <a:gd name="connsiteY8" fmla="*/ 149022 h 149022"/>
                <a:gd name="connsiteX9" fmla="*/ 0 w 150710"/>
                <a:gd name="connsiteY9" fmla="*/ 137582 h 149022"/>
                <a:gd name="connsiteX10" fmla="*/ 22879 w 150710"/>
                <a:gd name="connsiteY10" fmla="*/ 118388 h 149022"/>
                <a:gd name="connsiteX11" fmla="*/ 22879 w 150710"/>
                <a:gd name="connsiteY11" fmla="*/ 74549 h 149022"/>
                <a:gd name="connsiteX12" fmla="*/ 1612 w 150710"/>
                <a:gd name="connsiteY12" fmla="*/ 74549 h 149022"/>
                <a:gd name="connsiteX13" fmla="*/ 1612 w 150710"/>
                <a:gd name="connsiteY13" fmla="*/ 64261 h 149022"/>
                <a:gd name="connsiteX14" fmla="*/ 33397 w 150710"/>
                <a:gd name="connsiteY14" fmla="*/ 64261 h 149022"/>
                <a:gd name="connsiteX15" fmla="*/ 11747 w 150710"/>
                <a:gd name="connsiteY15" fmla="*/ 3762 h 149022"/>
                <a:gd name="connsiteX16" fmla="*/ 38311 w 150710"/>
                <a:gd name="connsiteY16" fmla="*/ 30710 h 149022"/>
                <a:gd name="connsiteX17" fmla="*/ 29482 w 150710"/>
                <a:gd name="connsiteY17" fmla="*/ 37467 h 149022"/>
                <a:gd name="connsiteX18" fmla="*/ 3378 w 150710"/>
                <a:gd name="connsiteY18" fmla="*/ 9751 h 149022"/>
                <a:gd name="connsiteX19" fmla="*/ 11747 w 150710"/>
                <a:gd name="connsiteY19" fmla="*/ 3762 h 149022"/>
                <a:gd name="connsiteX20" fmla="*/ 87985 w 150710"/>
                <a:gd name="connsiteY20" fmla="*/ 129214 h 149022"/>
                <a:gd name="connsiteX21" fmla="*/ 87985 w 150710"/>
                <a:gd name="connsiteY21" fmla="*/ 96968 h 149022"/>
                <a:gd name="connsiteX22" fmla="*/ 47217 w 150710"/>
                <a:gd name="connsiteY22" fmla="*/ 120538 h 149022"/>
                <a:gd name="connsiteX23" fmla="*/ 41229 w 150710"/>
                <a:gd name="connsiteY23" fmla="*/ 112630 h 149022"/>
                <a:gd name="connsiteX24" fmla="*/ 85221 w 150710"/>
                <a:gd name="connsiteY24" fmla="*/ 86373 h 149022"/>
                <a:gd name="connsiteX25" fmla="*/ 55893 w 150710"/>
                <a:gd name="connsiteY25" fmla="*/ 86373 h 149022"/>
                <a:gd name="connsiteX26" fmla="*/ 55893 w 150710"/>
                <a:gd name="connsiteY26" fmla="*/ 52515 h 149022"/>
                <a:gd name="connsiteX27" fmla="*/ 132438 w 150710"/>
                <a:gd name="connsiteY27" fmla="*/ 52515 h 149022"/>
                <a:gd name="connsiteX28" fmla="*/ 132438 w 150710"/>
                <a:gd name="connsiteY28" fmla="*/ 86373 h 149022"/>
                <a:gd name="connsiteX29" fmla="*/ 100192 w 150710"/>
                <a:gd name="connsiteY29" fmla="*/ 86373 h 149022"/>
                <a:gd name="connsiteX30" fmla="*/ 100653 w 150710"/>
                <a:gd name="connsiteY30" fmla="*/ 86527 h 149022"/>
                <a:gd name="connsiteX31" fmla="*/ 98580 w 150710"/>
                <a:gd name="connsiteY31" fmla="*/ 87832 h 149022"/>
                <a:gd name="connsiteX32" fmla="*/ 112630 w 150710"/>
                <a:gd name="connsiteY32" fmla="*/ 102496 h 149022"/>
                <a:gd name="connsiteX33" fmla="*/ 136507 w 150710"/>
                <a:gd name="connsiteY33" fmla="*/ 85221 h 149022"/>
                <a:gd name="connsiteX34" fmla="*/ 146335 w 150710"/>
                <a:gd name="connsiteY34" fmla="*/ 91517 h 149022"/>
                <a:gd name="connsiteX35" fmla="*/ 143110 w 150710"/>
                <a:gd name="connsiteY35" fmla="*/ 92515 h 149022"/>
                <a:gd name="connsiteX36" fmla="*/ 119540 w 150710"/>
                <a:gd name="connsiteY36" fmla="*/ 107179 h 149022"/>
                <a:gd name="connsiteX37" fmla="*/ 147410 w 150710"/>
                <a:gd name="connsiteY37" fmla="*/ 119079 h 149022"/>
                <a:gd name="connsiteX38" fmla="*/ 140807 w 150710"/>
                <a:gd name="connsiteY38" fmla="*/ 127448 h 149022"/>
                <a:gd name="connsiteX39" fmla="*/ 98273 w 150710"/>
                <a:gd name="connsiteY39" fmla="*/ 101037 h 149022"/>
                <a:gd name="connsiteX40" fmla="*/ 98273 w 150710"/>
                <a:gd name="connsiteY40" fmla="*/ 129214 h 149022"/>
                <a:gd name="connsiteX41" fmla="*/ 87985 w 150710"/>
                <a:gd name="connsiteY41" fmla="*/ 129214 h 149022"/>
                <a:gd name="connsiteX42" fmla="*/ 147179 w 150710"/>
                <a:gd name="connsiteY42" fmla="*/ 34780 h 149022"/>
                <a:gd name="connsiteX43" fmla="*/ 147179 w 150710"/>
                <a:gd name="connsiteY43" fmla="*/ 43302 h 149022"/>
                <a:gd name="connsiteX44" fmla="*/ 41766 w 150710"/>
                <a:gd name="connsiteY44" fmla="*/ 43302 h 149022"/>
                <a:gd name="connsiteX45" fmla="*/ 41766 w 150710"/>
                <a:gd name="connsiteY45" fmla="*/ 34780 h 149022"/>
                <a:gd name="connsiteX46" fmla="*/ 88369 w 150710"/>
                <a:gd name="connsiteY46" fmla="*/ 34780 h 149022"/>
                <a:gd name="connsiteX47" fmla="*/ 88369 w 150710"/>
                <a:gd name="connsiteY47" fmla="*/ 22342 h 149022"/>
                <a:gd name="connsiteX48" fmla="*/ 50826 w 150710"/>
                <a:gd name="connsiteY48" fmla="*/ 22342 h 149022"/>
                <a:gd name="connsiteX49" fmla="*/ 50826 w 150710"/>
                <a:gd name="connsiteY49" fmla="*/ 13820 h 149022"/>
                <a:gd name="connsiteX50" fmla="*/ 88369 w 150710"/>
                <a:gd name="connsiteY50" fmla="*/ 13820 h 149022"/>
                <a:gd name="connsiteX51" fmla="*/ 88369 w 150710"/>
                <a:gd name="connsiteY51" fmla="*/ 0 h 149022"/>
                <a:gd name="connsiteX52" fmla="*/ 102112 w 150710"/>
                <a:gd name="connsiteY52" fmla="*/ 768 h 149022"/>
                <a:gd name="connsiteX53" fmla="*/ 98887 w 150710"/>
                <a:gd name="connsiteY53" fmla="*/ 2994 h 149022"/>
                <a:gd name="connsiteX54" fmla="*/ 98887 w 150710"/>
                <a:gd name="connsiteY54" fmla="*/ 13820 h 149022"/>
                <a:gd name="connsiteX55" fmla="*/ 137275 w 150710"/>
                <a:gd name="connsiteY55" fmla="*/ 13820 h 149022"/>
                <a:gd name="connsiteX56" fmla="*/ 137275 w 150710"/>
                <a:gd name="connsiteY56" fmla="*/ 22342 h 149022"/>
                <a:gd name="connsiteX57" fmla="*/ 98887 w 150710"/>
                <a:gd name="connsiteY57" fmla="*/ 22342 h 149022"/>
                <a:gd name="connsiteX58" fmla="*/ 98887 w 150710"/>
                <a:gd name="connsiteY58" fmla="*/ 34780 h 149022"/>
                <a:gd name="connsiteX59" fmla="*/ 147179 w 150710"/>
                <a:gd name="connsiteY59" fmla="*/ 34780 h 149022"/>
                <a:gd name="connsiteX60" fmla="*/ 66104 w 150710"/>
                <a:gd name="connsiteY60" fmla="*/ 60192 h 149022"/>
                <a:gd name="connsiteX61" fmla="*/ 66104 w 150710"/>
                <a:gd name="connsiteY61" fmla="*/ 78388 h 149022"/>
                <a:gd name="connsiteX62" fmla="*/ 121843 w 150710"/>
                <a:gd name="connsiteY62" fmla="*/ 78388 h 149022"/>
                <a:gd name="connsiteX63" fmla="*/ 121843 w 150710"/>
                <a:gd name="connsiteY63" fmla="*/ 60192 h 149022"/>
                <a:gd name="connsiteX64" fmla="*/ 66104 w 150710"/>
                <a:gd name="connsiteY64" fmla="*/ 60192 h 14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0710" h="149022">
                  <a:moveTo>
                    <a:pt x="33397" y="64261"/>
                  </a:moveTo>
                  <a:lnTo>
                    <a:pt x="33397" y="117314"/>
                  </a:lnTo>
                  <a:cubicBezTo>
                    <a:pt x="45989" y="136508"/>
                    <a:pt x="69482" y="136508"/>
                    <a:pt x="99809" y="136508"/>
                  </a:cubicBezTo>
                  <a:cubicBezTo>
                    <a:pt x="117544" y="136508"/>
                    <a:pt x="138196" y="136200"/>
                    <a:pt x="150711" y="135356"/>
                  </a:cubicBezTo>
                  <a:cubicBezTo>
                    <a:pt x="149406" y="137736"/>
                    <a:pt x="147640" y="142726"/>
                    <a:pt x="147333" y="145951"/>
                  </a:cubicBezTo>
                  <a:cubicBezTo>
                    <a:pt x="136200" y="146258"/>
                    <a:pt x="118465" y="146565"/>
                    <a:pt x="102496" y="146565"/>
                  </a:cubicBezTo>
                  <a:cubicBezTo>
                    <a:pt x="67025" y="146565"/>
                    <a:pt x="44760" y="146565"/>
                    <a:pt x="28868" y="126603"/>
                  </a:cubicBezTo>
                  <a:cubicBezTo>
                    <a:pt x="21420" y="133897"/>
                    <a:pt x="13896" y="140960"/>
                    <a:pt x="7601" y="146412"/>
                  </a:cubicBezTo>
                  <a:cubicBezTo>
                    <a:pt x="7754" y="147717"/>
                    <a:pt x="7447" y="148331"/>
                    <a:pt x="6296" y="149022"/>
                  </a:cubicBezTo>
                  <a:lnTo>
                    <a:pt x="0" y="137582"/>
                  </a:lnTo>
                  <a:cubicBezTo>
                    <a:pt x="6910" y="132438"/>
                    <a:pt x="15355" y="125298"/>
                    <a:pt x="22879" y="118388"/>
                  </a:cubicBezTo>
                  <a:lnTo>
                    <a:pt x="22879" y="74549"/>
                  </a:lnTo>
                  <a:lnTo>
                    <a:pt x="1612" y="74549"/>
                  </a:lnTo>
                  <a:lnTo>
                    <a:pt x="1612" y="64261"/>
                  </a:lnTo>
                  <a:lnTo>
                    <a:pt x="33397" y="64261"/>
                  </a:lnTo>
                  <a:close/>
                  <a:moveTo>
                    <a:pt x="11747" y="3762"/>
                  </a:moveTo>
                  <a:cubicBezTo>
                    <a:pt x="21881" y="11363"/>
                    <a:pt x="33321" y="22649"/>
                    <a:pt x="38311" y="30710"/>
                  </a:cubicBezTo>
                  <a:lnTo>
                    <a:pt x="29482" y="37467"/>
                  </a:lnTo>
                  <a:cubicBezTo>
                    <a:pt x="24799" y="29252"/>
                    <a:pt x="13513" y="17658"/>
                    <a:pt x="3378" y="9751"/>
                  </a:cubicBezTo>
                  <a:lnTo>
                    <a:pt x="11747" y="3762"/>
                  </a:lnTo>
                  <a:close/>
                  <a:moveTo>
                    <a:pt x="87985" y="129214"/>
                  </a:moveTo>
                  <a:lnTo>
                    <a:pt x="87985" y="96968"/>
                  </a:lnTo>
                  <a:cubicBezTo>
                    <a:pt x="76699" y="106795"/>
                    <a:pt x="61574" y="115011"/>
                    <a:pt x="47217" y="120538"/>
                  </a:cubicBezTo>
                  <a:cubicBezTo>
                    <a:pt x="45912" y="118619"/>
                    <a:pt x="42994" y="114549"/>
                    <a:pt x="41229" y="112630"/>
                  </a:cubicBezTo>
                  <a:cubicBezTo>
                    <a:pt x="57044" y="107179"/>
                    <a:pt x="74242" y="97812"/>
                    <a:pt x="85221" y="86373"/>
                  </a:cubicBezTo>
                  <a:lnTo>
                    <a:pt x="55893" y="86373"/>
                  </a:lnTo>
                  <a:lnTo>
                    <a:pt x="55893" y="52515"/>
                  </a:lnTo>
                  <a:lnTo>
                    <a:pt x="132438" y="52515"/>
                  </a:lnTo>
                  <a:lnTo>
                    <a:pt x="132438" y="86373"/>
                  </a:lnTo>
                  <a:lnTo>
                    <a:pt x="100192" y="86373"/>
                  </a:lnTo>
                  <a:lnTo>
                    <a:pt x="100653" y="86527"/>
                  </a:lnTo>
                  <a:cubicBezTo>
                    <a:pt x="100346" y="87141"/>
                    <a:pt x="99655" y="87678"/>
                    <a:pt x="98580" y="87832"/>
                  </a:cubicBezTo>
                  <a:cubicBezTo>
                    <a:pt x="102265" y="93129"/>
                    <a:pt x="106949" y="97966"/>
                    <a:pt x="112630" y="102496"/>
                  </a:cubicBezTo>
                  <a:cubicBezTo>
                    <a:pt x="120692" y="97659"/>
                    <a:pt x="130672" y="90365"/>
                    <a:pt x="136507" y="85221"/>
                  </a:cubicBezTo>
                  <a:lnTo>
                    <a:pt x="146335" y="91517"/>
                  </a:lnTo>
                  <a:cubicBezTo>
                    <a:pt x="145720" y="92515"/>
                    <a:pt x="144262" y="92668"/>
                    <a:pt x="143110" y="92515"/>
                  </a:cubicBezTo>
                  <a:cubicBezTo>
                    <a:pt x="136968" y="96891"/>
                    <a:pt x="127448" y="102803"/>
                    <a:pt x="119540" y="107179"/>
                  </a:cubicBezTo>
                  <a:cubicBezTo>
                    <a:pt x="127909" y="112477"/>
                    <a:pt x="137429" y="116699"/>
                    <a:pt x="147410" y="119079"/>
                  </a:cubicBezTo>
                  <a:cubicBezTo>
                    <a:pt x="145183" y="120999"/>
                    <a:pt x="142266" y="124684"/>
                    <a:pt x="140807" y="127448"/>
                  </a:cubicBezTo>
                  <a:cubicBezTo>
                    <a:pt x="124530" y="122611"/>
                    <a:pt x="109175" y="113091"/>
                    <a:pt x="98273" y="101037"/>
                  </a:cubicBezTo>
                  <a:lnTo>
                    <a:pt x="98273" y="129214"/>
                  </a:lnTo>
                  <a:lnTo>
                    <a:pt x="87985" y="129214"/>
                  </a:lnTo>
                  <a:close/>
                  <a:moveTo>
                    <a:pt x="147179" y="34780"/>
                  </a:moveTo>
                  <a:lnTo>
                    <a:pt x="147179" y="43302"/>
                  </a:lnTo>
                  <a:lnTo>
                    <a:pt x="41766" y="43302"/>
                  </a:lnTo>
                  <a:lnTo>
                    <a:pt x="41766" y="34780"/>
                  </a:lnTo>
                  <a:lnTo>
                    <a:pt x="88369" y="34780"/>
                  </a:lnTo>
                  <a:lnTo>
                    <a:pt x="88369" y="22342"/>
                  </a:lnTo>
                  <a:lnTo>
                    <a:pt x="50826" y="22342"/>
                  </a:lnTo>
                  <a:lnTo>
                    <a:pt x="50826" y="13820"/>
                  </a:lnTo>
                  <a:lnTo>
                    <a:pt x="88369" y="13820"/>
                  </a:lnTo>
                  <a:lnTo>
                    <a:pt x="88369" y="0"/>
                  </a:lnTo>
                  <a:lnTo>
                    <a:pt x="102112" y="768"/>
                  </a:lnTo>
                  <a:cubicBezTo>
                    <a:pt x="101958" y="1919"/>
                    <a:pt x="101114" y="2687"/>
                    <a:pt x="98887" y="2994"/>
                  </a:cubicBezTo>
                  <a:lnTo>
                    <a:pt x="98887" y="13820"/>
                  </a:lnTo>
                  <a:lnTo>
                    <a:pt x="137275" y="13820"/>
                  </a:lnTo>
                  <a:lnTo>
                    <a:pt x="137275" y="22342"/>
                  </a:lnTo>
                  <a:lnTo>
                    <a:pt x="98887" y="22342"/>
                  </a:lnTo>
                  <a:lnTo>
                    <a:pt x="98887" y="34780"/>
                  </a:lnTo>
                  <a:lnTo>
                    <a:pt x="147179" y="34780"/>
                  </a:lnTo>
                  <a:close/>
                  <a:moveTo>
                    <a:pt x="66104" y="60192"/>
                  </a:moveTo>
                  <a:lnTo>
                    <a:pt x="66104" y="78388"/>
                  </a:lnTo>
                  <a:lnTo>
                    <a:pt x="121843" y="78388"/>
                  </a:lnTo>
                  <a:lnTo>
                    <a:pt x="121843" y="60192"/>
                  </a:lnTo>
                  <a:lnTo>
                    <a:pt x="66104" y="601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17FDA396-4FBB-4F67-AD7A-437810B4CD69}"/>
                </a:ext>
              </a:extLst>
            </p:cNvPr>
            <p:cNvSpPr/>
            <p:nvPr/>
          </p:nvSpPr>
          <p:spPr>
            <a:xfrm>
              <a:off x="1983579" y="4871464"/>
              <a:ext cx="142956" cy="143263"/>
            </a:xfrm>
            <a:custGeom>
              <a:avLst/>
              <a:gdLst>
                <a:gd name="connsiteX0" fmla="*/ 35087 w 142956"/>
                <a:gd name="connsiteY0" fmla="*/ 461 h 143263"/>
                <a:gd name="connsiteX1" fmla="*/ 36853 w 142956"/>
                <a:gd name="connsiteY1" fmla="*/ 0 h 143263"/>
                <a:gd name="connsiteX2" fmla="*/ 43609 w 142956"/>
                <a:gd name="connsiteY2" fmla="*/ 3839 h 143263"/>
                <a:gd name="connsiteX3" fmla="*/ 42304 w 142956"/>
                <a:gd name="connsiteY3" fmla="*/ 5298 h 143263"/>
                <a:gd name="connsiteX4" fmla="*/ 28100 w 142956"/>
                <a:gd name="connsiteY4" fmla="*/ 47678 h 143263"/>
                <a:gd name="connsiteX5" fmla="*/ 42918 w 142956"/>
                <a:gd name="connsiteY5" fmla="*/ 83455 h 143263"/>
                <a:gd name="connsiteX6" fmla="*/ 18887 w 142956"/>
                <a:gd name="connsiteY6" fmla="*/ 104415 h 143263"/>
                <a:gd name="connsiteX7" fmla="*/ 16123 w 142956"/>
                <a:gd name="connsiteY7" fmla="*/ 95202 h 143263"/>
                <a:gd name="connsiteX8" fmla="*/ 22265 w 142956"/>
                <a:gd name="connsiteY8" fmla="*/ 95663 h 143263"/>
                <a:gd name="connsiteX9" fmla="*/ 33398 w 142956"/>
                <a:gd name="connsiteY9" fmla="*/ 81997 h 143263"/>
                <a:gd name="connsiteX10" fmla="*/ 18580 w 142956"/>
                <a:gd name="connsiteY10" fmla="*/ 48752 h 143263"/>
                <a:gd name="connsiteX11" fmla="*/ 30480 w 142956"/>
                <a:gd name="connsiteY11" fmla="*/ 10211 h 143263"/>
                <a:gd name="connsiteX12" fmla="*/ 9520 w 142956"/>
                <a:gd name="connsiteY12" fmla="*/ 10211 h 143263"/>
                <a:gd name="connsiteX13" fmla="*/ 9520 w 142956"/>
                <a:gd name="connsiteY13" fmla="*/ 143187 h 143263"/>
                <a:gd name="connsiteX14" fmla="*/ 0 w 142956"/>
                <a:gd name="connsiteY14" fmla="*/ 143187 h 143263"/>
                <a:gd name="connsiteX15" fmla="*/ 0 w 142956"/>
                <a:gd name="connsiteY15" fmla="*/ 384 h 143263"/>
                <a:gd name="connsiteX16" fmla="*/ 35087 w 142956"/>
                <a:gd name="connsiteY16" fmla="*/ 384 h 143263"/>
                <a:gd name="connsiteX17" fmla="*/ 48676 w 142956"/>
                <a:gd name="connsiteY17" fmla="*/ 614 h 143263"/>
                <a:gd name="connsiteX18" fmla="*/ 142957 w 142956"/>
                <a:gd name="connsiteY18" fmla="*/ 614 h 143263"/>
                <a:gd name="connsiteX19" fmla="*/ 142957 w 142956"/>
                <a:gd name="connsiteY19" fmla="*/ 9981 h 143263"/>
                <a:gd name="connsiteX20" fmla="*/ 48676 w 142956"/>
                <a:gd name="connsiteY20" fmla="*/ 9981 h 143263"/>
                <a:gd name="connsiteX21" fmla="*/ 48676 w 142956"/>
                <a:gd name="connsiteY21" fmla="*/ 614 h 143263"/>
                <a:gd name="connsiteX22" fmla="*/ 137429 w 142956"/>
                <a:gd name="connsiteY22" fmla="*/ 65797 h 143263"/>
                <a:gd name="connsiteX23" fmla="*/ 137429 w 142956"/>
                <a:gd name="connsiteY23" fmla="*/ 131594 h 143263"/>
                <a:gd name="connsiteX24" fmla="*/ 113859 w 142956"/>
                <a:gd name="connsiteY24" fmla="*/ 142880 h 143263"/>
                <a:gd name="connsiteX25" fmla="*/ 110634 w 142956"/>
                <a:gd name="connsiteY25" fmla="*/ 133667 h 143263"/>
                <a:gd name="connsiteX26" fmla="*/ 124991 w 142956"/>
                <a:gd name="connsiteY26" fmla="*/ 133820 h 143263"/>
                <a:gd name="connsiteX27" fmla="*/ 127218 w 142956"/>
                <a:gd name="connsiteY27" fmla="*/ 131594 h 143263"/>
                <a:gd name="connsiteX28" fmla="*/ 127218 w 142956"/>
                <a:gd name="connsiteY28" fmla="*/ 74703 h 143263"/>
                <a:gd name="connsiteX29" fmla="*/ 104492 w 142956"/>
                <a:gd name="connsiteY29" fmla="*/ 74703 h 143263"/>
                <a:gd name="connsiteX30" fmla="*/ 104492 w 142956"/>
                <a:gd name="connsiteY30" fmla="*/ 87140 h 143263"/>
                <a:gd name="connsiteX31" fmla="*/ 107410 w 142956"/>
                <a:gd name="connsiteY31" fmla="*/ 89751 h 143263"/>
                <a:gd name="connsiteX32" fmla="*/ 115317 w 142956"/>
                <a:gd name="connsiteY32" fmla="*/ 89751 h 143263"/>
                <a:gd name="connsiteX33" fmla="*/ 118235 w 142956"/>
                <a:gd name="connsiteY33" fmla="*/ 84300 h 143263"/>
                <a:gd name="connsiteX34" fmla="*/ 124991 w 142956"/>
                <a:gd name="connsiteY34" fmla="*/ 87064 h 143263"/>
                <a:gd name="connsiteX35" fmla="*/ 116622 w 142956"/>
                <a:gd name="connsiteY35" fmla="*/ 97045 h 143263"/>
                <a:gd name="connsiteX36" fmla="*/ 106642 w 142956"/>
                <a:gd name="connsiteY36" fmla="*/ 97045 h 143263"/>
                <a:gd name="connsiteX37" fmla="*/ 96968 w 142956"/>
                <a:gd name="connsiteY37" fmla="*/ 87217 h 143263"/>
                <a:gd name="connsiteX38" fmla="*/ 96968 w 142956"/>
                <a:gd name="connsiteY38" fmla="*/ 74780 h 143263"/>
                <a:gd name="connsiteX39" fmla="*/ 84837 w 142956"/>
                <a:gd name="connsiteY39" fmla="*/ 74780 h 143263"/>
                <a:gd name="connsiteX40" fmla="*/ 66795 w 142956"/>
                <a:gd name="connsiteY40" fmla="*/ 102035 h 143263"/>
                <a:gd name="connsiteX41" fmla="*/ 62112 w 142956"/>
                <a:gd name="connsiteY41" fmla="*/ 96200 h 143263"/>
                <a:gd name="connsiteX42" fmla="*/ 76930 w 142956"/>
                <a:gd name="connsiteY42" fmla="*/ 74780 h 143263"/>
                <a:gd name="connsiteX43" fmla="*/ 60499 w 142956"/>
                <a:gd name="connsiteY43" fmla="*/ 74780 h 143263"/>
                <a:gd name="connsiteX44" fmla="*/ 60499 w 142956"/>
                <a:gd name="connsiteY44" fmla="*/ 143263 h 143263"/>
                <a:gd name="connsiteX45" fmla="*/ 50672 w 142956"/>
                <a:gd name="connsiteY45" fmla="*/ 143263 h 143263"/>
                <a:gd name="connsiteX46" fmla="*/ 50672 w 142956"/>
                <a:gd name="connsiteY46" fmla="*/ 65874 h 143263"/>
                <a:gd name="connsiteX47" fmla="*/ 137429 w 142956"/>
                <a:gd name="connsiteY47" fmla="*/ 65874 h 143263"/>
                <a:gd name="connsiteX48" fmla="*/ 127602 w 142956"/>
                <a:gd name="connsiteY48" fmla="*/ 20115 h 143263"/>
                <a:gd name="connsiteX49" fmla="*/ 127602 w 142956"/>
                <a:gd name="connsiteY49" fmla="*/ 55125 h 143263"/>
                <a:gd name="connsiteX50" fmla="*/ 60730 w 142956"/>
                <a:gd name="connsiteY50" fmla="*/ 55125 h 143263"/>
                <a:gd name="connsiteX51" fmla="*/ 60730 w 142956"/>
                <a:gd name="connsiteY51" fmla="*/ 20115 h 143263"/>
                <a:gd name="connsiteX52" fmla="*/ 127602 w 142956"/>
                <a:gd name="connsiteY52" fmla="*/ 20115 h 143263"/>
                <a:gd name="connsiteX53" fmla="*/ 118772 w 142956"/>
                <a:gd name="connsiteY53" fmla="*/ 113167 h 143263"/>
                <a:gd name="connsiteX54" fmla="*/ 97966 w 142956"/>
                <a:gd name="connsiteY54" fmla="*/ 113167 h 143263"/>
                <a:gd name="connsiteX55" fmla="*/ 97966 w 142956"/>
                <a:gd name="connsiteY55" fmla="*/ 140116 h 143263"/>
                <a:gd name="connsiteX56" fmla="*/ 88907 w 142956"/>
                <a:gd name="connsiteY56" fmla="*/ 140116 h 143263"/>
                <a:gd name="connsiteX57" fmla="*/ 88907 w 142956"/>
                <a:gd name="connsiteY57" fmla="*/ 113167 h 143263"/>
                <a:gd name="connsiteX58" fmla="*/ 69405 w 142956"/>
                <a:gd name="connsiteY58" fmla="*/ 113167 h 143263"/>
                <a:gd name="connsiteX59" fmla="*/ 69405 w 142956"/>
                <a:gd name="connsiteY59" fmla="*/ 105106 h 143263"/>
                <a:gd name="connsiteX60" fmla="*/ 118696 w 142956"/>
                <a:gd name="connsiteY60" fmla="*/ 105106 h 143263"/>
                <a:gd name="connsiteX61" fmla="*/ 118696 w 142956"/>
                <a:gd name="connsiteY61" fmla="*/ 113167 h 143263"/>
                <a:gd name="connsiteX62" fmla="*/ 116699 w 142956"/>
                <a:gd name="connsiteY62" fmla="*/ 47064 h 143263"/>
                <a:gd name="connsiteX63" fmla="*/ 116699 w 142956"/>
                <a:gd name="connsiteY63" fmla="*/ 28177 h 143263"/>
                <a:gd name="connsiteX64" fmla="*/ 71248 w 142956"/>
                <a:gd name="connsiteY64" fmla="*/ 28177 h 143263"/>
                <a:gd name="connsiteX65" fmla="*/ 71248 w 142956"/>
                <a:gd name="connsiteY65" fmla="*/ 47064 h 143263"/>
                <a:gd name="connsiteX66" fmla="*/ 116699 w 142956"/>
                <a:gd name="connsiteY66" fmla="*/ 47064 h 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42956" h="143263">
                  <a:moveTo>
                    <a:pt x="35087" y="461"/>
                  </a:moveTo>
                  <a:lnTo>
                    <a:pt x="36853" y="0"/>
                  </a:lnTo>
                  <a:lnTo>
                    <a:pt x="43609" y="3839"/>
                  </a:lnTo>
                  <a:cubicBezTo>
                    <a:pt x="43455" y="4453"/>
                    <a:pt x="42841" y="4991"/>
                    <a:pt x="42304" y="5298"/>
                  </a:cubicBezTo>
                  <a:cubicBezTo>
                    <a:pt x="38618" y="17581"/>
                    <a:pt x="33091" y="34165"/>
                    <a:pt x="28100" y="47678"/>
                  </a:cubicBezTo>
                  <a:cubicBezTo>
                    <a:pt x="41996" y="64568"/>
                    <a:pt x="42918" y="76545"/>
                    <a:pt x="42918" y="83455"/>
                  </a:cubicBezTo>
                  <a:cubicBezTo>
                    <a:pt x="42918" y="105567"/>
                    <a:pt x="29559" y="104876"/>
                    <a:pt x="18887" y="104415"/>
                  </a:cubicBezTo>
                  <a:cubicBezTo>
                    <a:pt x="18733" y="101805"/>
                    <a:pt x="17735" y="97812"/>
                    <a:pt x="16123" y="95202"/>
                  </a:cubicBezTo>
                  <a:cubicBezTo>
                    <a:pt x="18350" y="95509"/>
                    <a:pt x="20499" y="95663"/>
                    <a:pt x="22265" y="95663"/>
                  </a:cubicBezTo>
                  <a:cubicBezTo>
                    <a:pt x="27947" y="95663"/>
                    <a:pt x="33398" y="95663"/>
                    <a:pt x="33398" y="81997"/>
                  </a:cubicBezTo>
                  <a:cubicBezTo>
                    <a:pt x="33244" y="72783"/>
                    <a:pt x="29559" y="62035"/>
                    <a:pt x="18580" y="48752"/>
                  </a:cubicBezTo>
                  <a:cubicBezTo>
                    <a:pt x="23110" y="36315"/>
                    <a:pt x="27409" y="21497"/>
                    <a:pt x="30480" y="10211"/>
                  </a:cubicBezTo>
                  <a:lnTo>
                    <a:pt x="9520" y="10211"/>
                  </a:lnTo>
                  <a:lnTo>
                    <a:pt x="9520" y="143187"/>
                  </a:lnTo>
                  <a:lnTo>
                    <a:pt x="0" y="143187"/>
                  </a:lnTo>
                  <a:lnTo>
                    <a:pt x="0" y="384"/>
                  </a:lnTo>
                  <a:lnTo>
                    <a:pt x="35087" y="384"/>
                  </a:lnTo>
                  <a:close/>
                  <a:moveTo>
                    <a:pt x="48676" y="614"/>
                  </a:moveTo>
                  <a:lnTo>
                    <a:pt x="142957" y="614"/>
                  </a:lnTo>
                  <a:lnTo>
                    <a:pt x="142957" y="9981"/>
                  </a:lnTo>
                  <a:lnTo>
                    <a:pt x="48676" y="9981"/>
                  </a:lnTo>
                  <a:lnTo>
                    <a:pt x="48676" y="614"/>
                  </a:lnTo>
                  <a:close/>
                  <a:moveTo>
                    <a:pt x="137429" y="65797"/>
                  </a:moveTo>
                  <a:lnTo>
                    <a:pt x="137429" y="131594"/>
                  </a:lnTo>
                  <a:cubicBezTo>
                    <a:pt x="137429" y="142573"/>
                    <a:pt x="132438" y="142880"/>
                    <a:pt x="113859" y="142880"/>
                  </a:cubicBezTo>
                  <a:cubicBezTo>
                    <a:pt x="113398" y="140270"/>
                    <a:pt x="111939" y="136431"/>
                    <a:pt x="110634" y="133667"/>
                  </a:cubicBezTo>
                  <a:cubicBezTo>
                    <a:pt x="117390" y="133820"/>
                    <a:pt x="123225" y="133820"/>
                    <a:pt x="124991" y="133820"/>
                  </a:cubicBezTo>
                  <a:cubicBezTo>
                    <a:pt x="126757" y="133820"/>
                    <a:pt x="127218" y="133206"/>
                    <a:pt x="127218" y="131594"/>
                  </a:cubicBezTo>
                  <a:lnTo>
                    <a:pt x="127218" y="74703"/>
                  </a:lnTo>
                  <a:lnTo>
                    <a:pt x="104492" y="74703"/>
                  </a:lnTo>
                  <a:lnTo>
                    <a:pt x="104492" y="87140"/>
                  </a:lnTo>
                  <a:cubicBezTo>
                    <a:pt x="104492" y="89520"/>
                    <a:pt x="104799" y="89751"/>
                    <a:pt x="107410" y="89751"/>
                  </a:cubicBezTo>
                  <a:lnTo>
                    <a:pt x="115317" y="89751"/>
                  </a:lnTo>
                  <a:cubicBezTo>
                    <a:pt x="117390" y="89751"/>
                    <a:pt x="117928" y="89444"/>
                    <a:pt x="118235" y="84300"/>
                  </a:cubicBezTo>
                  <a:cubicBezTo>
                    <a:pt x="119847" y="85605"/>
                    <a:pt x="122765" y="86527"/>
                    <a:pt x="124991" y="87064"/>
                  </a:cubicBezTo>
                  <a:cubicBezTo>
                    <a:pt x="124377" y="94818"/>
                    <a:pt x="121920" y="97045"/>
                    <a:pt x="116622" y="97045"/>
                  </a:cubicBezTo>
                  <a:lnTo>
                    <a:pt x="106642" y="97045"/>
                  </a:lnTo>
                  <a:cubicBezTo>
                    <a:pt x="98887" y="97045"/>
                    <a:pt x="96968" y="95279"/>
                    <a:pt x="96968" y="87217"/>
                  </a:cubicBezTo>
                  <a:lnTo>
                    <a:pt x="96968" y="74780"/>
                  </a:lnTo>
                  <a:lnTo>
                    <a:pt x="84837" y="74780"/>
                  </a:lnTo>
                  <a:cubicBezTo>
                    <a:pt x="83532" y="87371"/>
                    <a:pt x="79847" y="96737"/>
                    <a:pt x="66795" y="102035"/>
                  </a:cubicBezTo>
                  <a:cubicBezTo>
                    <a:pt x="66027" y="100269"/>
                    <a:pt x="63724" y="97505"/>
                    <a:pt x="62112" y="96200"/>
                  </a:cubicBezTo>
                  <a:cubicBezTo>
                    <a:pt x="72246" y="92361"/>
                    <a:pt x="75624" y="85682"/>
                    <a:pt x="76930" y="74780"/>
                  </a:cubicBezTo>
                  <a:lnTo>
                    <a:pt x="60499" y="74780"/>
                  </a:lnTo>
                  <a:lnTo>
                    <a:pt x="60499" y="143263"/>
                  </a:lnTo>
                  <a:lnTo>
                    <a:pt x="50672" y="143263"/>
                  </a:lnTo>
                  <a:lnTo>
                    <a:pt x="50672" y="65874"/>
                  </a:lnTo>
                  <a:lnTo>
                    <a:pt x="137429" y="65874"/>
                  </a:lnTo>
                  <a:close/>
                  <a:moveTo>
                    <a:pt x="127602" y="20115"/>
                  </a:moveTo>
                  <a:lnTo>
                    <a:pt x="127602" y="55125"/>
                  </a:lnTo>
                  <a:lnTo>
                    <a:pt x="60730" y="55125"/>
                  </a:lnTo>
                  <a:lnTo>
                    <a:pt x="60730" y="20115"/>
                  </a:lnTo>
                  <a:lnTo>
                    <a:pt x="127602" y="20115"/>
                  </a:lnTo>
                  <a:close/>
                  <a:moveTo>
                    <a:pt x="118772" y="113167"/>
                  </a:moveTo>
                  <a:lnTo>
                    <a:pt x="97966" y="113167"/>
                  </a:lnTo>
                  <a:lnTo>
                    <a:pt x="97966" y="140116"/>
                  </a:lnTo>
                  <a:lnTo>
                    <a:pt x="88907" y="140116"/>
                  </a:lnTo>
                  <a:lnTo>
                    <a:pt x="88907" y="113167"/>
                  </a:lnTo>
                  <a:lnTo>
                    <a:pt x="69405" y="113167"/>
                  </a:lnTo>
                  <a:lnTo>
                    <a:pt x="69405" y="105106"/>
                  </a:lnTo>
                  <a:lnTo>
                    <a:pt x="118696" y="105106"/>
                  </a:lnTo>
                  <a:lnTo>
                    <a:pt x="118696" y="113167"/>
                  </a:lnTo>
                  <a:close/>
                  <a:moveTo>
                    <a:pt x="116699" y="47064"/>
                  </a:moveTo>
                  <a:lnTo>
                    <a:pt x="116699" y="28177"/>
                  </a:lnTo>
                  <a:lnTo>
                    <a:pt x="71248" y="28177"/>
                  </a:lnTo>
                  <a:lnTo>
                    <a:pt x="71248" y="47064"/>
                  </a:lnTo>
                  <a:lnTo>
                    <a:pt x="116699" y="4706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9119DAF0-EE52-4062-8C9F-8799C8D734EC}"/>
                </a:ext>
              </a:extLst>
            </p:cNvPr>
            <p:cNvSpPr/>
            <p:nvPr/>
          </p:nvSpPr>
          <p:spPr>
            <a:xfrm>
              <a:off x="2143887" y="4864630"/>
              <a:ext cx="143954" cy="149789"/>
            </a:xfrm>
            <a:custGeom>
              <a:avLst/>
              <a:gdLst>
                <a:gd name="connsiteX0" fmla="*/ 89367 w 143954"/>
                <a:gd name="connsiteY0" fmla="*/ 3762 h 149789"/>
                <a:gd name="connsiteX1" fmla="*/ 85989 w 143954"/>
                <a:gd name="connsiteY1" fmla="*/ 5374 h 149789"/>
                <a:gd name="connsiteX2" fmla="*/ 81766 w 143954"/>
                <a:gd name="connsiteY2" fmla="*/ 18273 h 149789"/>
                <a:gd name="connsiteX3" fmla="*/ 143955 w 143954"/>
                <a:gd name="connsiteY3" fmla="*/ 18273 h 149789"/>
                <a:gd name="connsiteX4" fmla="*/ 143955 w 143954"/>
                <a:gd name="connsiteY4" fmla="*/ 28100 h 149789"/>
                <a:gd name="connsiteX5" fmla="*/ 77697 w 143954"/>
                <a:gd name="connsiteY5" fmla="*/ 28100 h 149789"/>
                <a:gd name="connsiteX6" fmla="*/ 62726 w 143954"/>
                <a:gd name="connsiteY6" fmla="*/ 54818 h 149789"/>
                <a:gd name="connsiteX7" fmla="*/ 55125 w 143954"/>
                <a:gd name="connsiteY7" fmla="*/ 48062 h 149789"/>
                <a:gd name="connsiteX8" fmla="*/ 55125 w 143954"/>
                <a:gd name="connsiteY8" fmla="*/ 95586 h 149789"/>
                <a:gd name="connsiteX9" fmla="*/ 34779 w 143954"/>
                <a:gd name="connsiteY9" fmla="*/ 95586 h 149789"/>
                <a:gd name="connsiteX10" fmla="*/ 34779 w 143954"/>
                <a:gd name="connsiteY10" fmla="*/ 123609 h 149789"/>
                <a:gd name="connsiteX11" fmla="*/ 58350 w 143954"/>
                <a:gd name="connsiteY11" fmla="*/ 123609 h 149789"/>
                <a:gd name="connsiteX12" fmla="*/ 58350 w 143954"/>
                <a:gd name="connsiteY12" fmla="*/ 133590 h 149789"/>
                <a:gd name="connsiteX13" fmla="*/ 9674 w 143954"/>
                <a:gd name="connsiteY13" fmla="*/ 133590 h 149789"/>
                <a:gd name="connsiteX14" fmla="*/ 9674 w 143954"/>
                <a:gd name="connsiteY14" fmla="*/ 143417 h 149789"/>
                <a:gd name="connsiteX15" fmla="*/ 0 w 143954"/>
                <a:gd name="connsiteY15" fmla="*/ 143417 h 149789"/>
                <a:gd name="connsiteX16" fmla="*/ 0 w 143954"/>
                <a:gd name="connsiteY16" fmla="*/ 9597 h 149789"/>
                <a:gd name="connsiteX17" fmla="*/ 58196 w 143954"/>
                <a:gd name="connsiteY17" fmla="*/ 9597 h 149789"/>
                <a:gd name="connsiteX18" fmla="*/ 58196 w 143954"/>
                <a:gd name="connsiteY18" fmla="*/ 19425 h 149789"/>
                <a:gd name="connsiteX19" fmla="*/ 34856 w 143954"/>
                <a:gd name="connsiteY19" fmla="*/ 19425 h 149789"/>
                <a:gd name="connsiteX20" fmla="*/ 34856 w 143954"/>
                <a:gd name="connsiteY20" fmla="*/ 44607 h 149789"/>
                <a:gd name="connsiteX21" fmla="*/ 55202 w 143954"/>
                <a:gd name="connsiteY21" fmla="*/ 44607 h 149789"/>
                <a:gd name="connsiteX22" fmla="*/ 55202 w 143954"/>
                <a:gd name="connsiteY22" fmla="*/ 47678 h 149789"/>
                <a:gd name="connsiteX23" fmla="*/ 76315 w 143954"/>
                <a:gd name="connsiteY23" fmla="*/ 0 h 149789"/>
                <a:gd name="connsiteX24" fmla="*/ 89367 w 143954"/>
                <a:gd name="connsiteY24" fmla="*/ 3762 h 149789"/>
                <a:gd name="connsiteX25" fmla="*/ 25259 w 143954"/>
                <a:gd name="connsiteY25" fmla="*/ 19578 h 149789"/>
                <a:gd name="connsiteX26" fmla="*/ 9751 w 143954"/>
                <a:gd name="connsiteY26" fmla="*/ 19578 h 149789"/>
                <a:gd name="connsiteX27" fmla="*/ 9751 w 143954"/>
                <a:gd name="connsiteY27" fmla="*/ 44760 h 149789"/>
                <a:gd name="connsiteX28" fmla="*/ 25259 w 143954"/>
                <a:gd name="connsiteY28" fmla="*/ 44760 h 149789"/>
                <a:gd name="connsiteX29" fmla="*/ 25259 w 143954"/>
                <a:gd name="connsiteY29" fmla="*/ 19578 h 149789"/>
                <a:gd name="connsiteX30" fmla="*/ 45375 w 143954"/>
                <a:gd name="connsiteY30" fmla="*/ 85835 h 149789"/>
                <a:gd name="connsiteX31" fmla="*/ 45375 w 143954"/>
                <a:gd name="connsiteY31" fmla="*/ 54587 h 149789"/>
                <a:gd name="connsiteX32" fmla="*/ 9751 w 143954"/>
                <a:gd name="connsiteY32" fmla="*/ 54587 h 149789"/>
                <a:gd name="connsiteX33" fmla="*/ 9751 w 143954"/>
                <a:gd name="connsiteY33" fmla="*/ 85835 h 149789"/>
                <a:gd name="connsiteX34" fmla="*/ 45375 w 143954"/>
                <a:gd name="connsiteY34" fmla="*/ 85835 h 149789"/>
                <a:gd name="connsiteX35" fmla="*/ 25259 w 143954"/>
                <a:gd name="connsiteY35" fmla="*/ 123686 h 149789"/>
                <a:gd name="connsiteX36" fmla="*/ 25259 w 143954"/>
                <a:gd name="connsiteY36" fmla="*/ 95663 h 149789"/>
                <a:gd name="connsiteX37" fmla="*/ 9751 w 143954"/>
                <a:gd name="connsiteY37" fmla="*/ 95663 h 149789"/>
                <a:gd name="connsiteX38" fmla="*/ 9751 w 143954"/>
                <a:gd name="connsiteY38" fmla="*/ 123686 h 149789"/>
                <a:gd name="connsiteX39" fmla="*/ 25259 w 143954"/>
                <a:gd name="connsiteY39" fmla="*/ 123686 h 149789"/>
                <a:gd name="connsiteX40" fmla="*/ 61651 w 143954"/>
                <a:gd name="connsiteY40" fmla="*/ 149790 h 149789"/>
                <a:gd name="connsiteX41" fmla="*/ 61651 w 143954"/>
                <a:gd name="connsiteY41" fmla="*/ 92745 h 149789"/>
                <a:gd name="connsiteX42" fmla="*/ 95202 w 143954"/>
                <a:gd name="connsiteY42" fmla="*/ 92745 h 149789"/>
                <a:gd name="connsiteX43" fmla="*/ 95202 w 143954"/>
                <a:gd name="connsiteY43" fmla="*/ 147870 h 149789"/>
                <a:gd name="connsiteX44" fmla="*/ 86527 w 143954"/>
                <a:gd name="connsiteY44" fmla="*/ 147870 h 149789"/>
                <a:gd name="connsiteX45" fmla="*/ 86527 w 143954"/>
                <a:gd name="connsiteY45" fmla="*/ 141114 h 149789"/>
                <a:gd name="connsiteX46" fmla="*/ 70096 w 143954"/>
                <a:gd name="connsiteY46" fmla="*/ 141114 h 149789"/>
                <a:gd name="connsiteX47" fmla="*/ 70096 w 143954"/>
                <a:gd name="connsiteY47" fmla="*/ 149790 h 149789"/>
                <a:gd name="connsiteX48" fmla="*/ 61651 w 143954"/>
                <a:gd name="connsiteY48" fmla="*/ 149790 h 149789"/>
                <a:gd name="connsiteX49" fmla="*/ 86450 w 143954"/>
                <a:gd name="connsiteY49" fmla="*/ 101959 h 149789"/>
                <a:gd name="connsiteX50" fmla="*/ 70020 w 143954"/>
                <a:gd name="connsiteY50" fmla="*/ 101959 h 149789"/>
                <a:gd name="connsiteX51" fmla="*/ 70020 w 143954"/>
                <a:gd name="connsiteY51" fmla="*/ 131978 h 149789"/>
                <a:gd name="connsiteX52" fmla="*/ 86450 w 143954"/>
                <a:gd name="connsiteY52" fmla="*/ 131978 h 149789"/>
                <a:gd name="connsiteX53" fmla="*/ 86450 w 143954"/>
                <a:gd name="connsiteY53" fmla="*/ 101959 h 149789"/>
                <a:gd name="connsiteX54" fmla="*/ 128523 w 143954"/>
                <a:gd name="connsiteY54" fmla="*/ 40998 h 149789"/>
                <a:gd name="connsiteX55" fmla="*/ 128523 w 143954"/>
                <a:gd name="connsiteY55" fmla="*/ 80154 h 149789"/>
                <a:gd name="connsiteX56" fmla="*/ 73091 w 143954"/>
                <a:gd name="connsiteY56" fmla="*/ 80154 h 149789"/>
                <a:gd name="connsiteX57" fmla="*/ 73091 w 143954"/>
                <a:gd name="connsiteY57" fmla="*/ 40998 h 149789"/>
                <a:gd name="connsiteX58" fmla="*/ 128523 w 143954"/>
                <a:gd name="connsiteY58" fmla="*/ 40998 h 149789"/>
                <a:gd name="connsiteX59" fmla="*/ 118696 w 143954"/>
                <a:gd name="connsiteY59" fmla="*/ 71171 h 149789"/>
                <a:gd name="connsiteX60" fmla="*/ 118696 w 143954"/>
                <a:gd name="connsiteY60" fmla="*/ 50058 h 149789"/>
                <a:gd name="connsiteX61" fmla="*/ 82457 w 143954"/>
                <a:gd name="connsiteY61" fmla="*/ 50058 h 149789"/>
                <a:gd name="connsiteX62" fmla="*/ 82457 w 143954"/>
                <a:gd name="connsiteY62" fmla="*/ 71171 h 149789"/>
                <a:gd name="connsiteX63" fmla="*/ 118696 w 143954"/>
                <a:gd name="connsiteY63" fmla="*/ 71171 h 149789"/>
                <a:gd name="connsiteX64" fmla="*/ 105030 w 143954"/>
                <a:gd name="connsiteY64" fmla="*/ 149483 h 149789"/>
                <a:gd name="connsiteX65" fmla="*/ 105030 w 143954"/>
                <a:gd name="connsiteY65" fmla="*/ 92745 h 149789"/>
                <a:gd name="connsiteX66" fmla="*/ 140039 w 143954"/>
                <a:gd name="connsiteY66" fmla="*/ 92745 h 149789"/>
                <a:gd name="connsiteX67" fmla="*/ 140039 w 143954"/>
                <a:gd name="connsiteY67" fmla="*/ 147717 h 149789"/>
                <a:gd name="connsiteX68" fmla="*/ 131210 w 143954"/>
                <a:gd name="connsiteY68" fmla="*/ 147717 h 149789"/>
                <a:gd name="connsiteX69" fmla="*/ 131210 w 143954"/>
                <a:gd name="connsiteY69" fmla="*/ 141114 h 149789"/>
                <a:gd name="connsiteX70" fmla="*/ 113628 w 143954"/>
                <a:gd name="connsiteY70" fmla="*/ 141114 h 149789"/>
                <a:gd name="connsiteX71" fmla="*/ 113628 w 143954"/>
                <a:gd name="connsiteY71" fmla="*/ 149483 h 149789"/>
                <a:gd name="connsiteX72" fmla="*/ 105030 w 143954"/>
                <a:gd name="connsiteY72" fmla="*/ 149483 h 149789"/>
                <a:gd name="connsiteX73" fmla="*/ 131133 w 143954"/>
                <a:gd name="connsiteY73" fmla="*/ 101959 h 149789"/>
                <a:gd name="connsiteX74" fmla="*/ 113552 w 143954"/>
                <a:gd name="connsiteY74" fmla="*/ 101959 h 149789"/>
                <a:gd name="connsiteX75" fmla="*/ 113552 w 143954"/>
                <a:gd name="connsiteY75" fmla="*/ 131978 h 149789"/>
                <a:gd name="connsiteX76" fmla="*/ 131133 w 143954"/>
                <a:gd name="connsiteY76" fmla="*/ 131978 h 149789"/>
                <a:gd name="connsiteX77" fmla="*/ 131133 w 143954"/>
                <a:gd name="connsiteY77" fmla="*/ 101959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43954" h="149789">
                  <a:moveTo>
                    <a:pt x="89367" y="3762"/>
                  </a:moveTo>
                  <a:cubicBezTo>
                    <a:pt x="88907" y="4914"/>
                    <a:pt x="87908" y="5528"/>
                    <a:pt x="85989" y="5374"/>
                  </a:cubicBezTo>
                  <a:cubicBezTo>
                    <a:pt x="84684" y="9597"/>
                    <a:pt x="83225" y="13896"/>
                    <a:pt x="81766" y="18273"/>
                  </a:cubicBezTo>
                  <a:lnTo>
                    <a:pt x="143955" y="18273"/>
                  </a:lnTo>
                  <a:lnTo>
                    <a:pt x="143955" y="28100"/>
                  </a:lnTo>
                  <a:lnTo>
                    <a:pt x="77697" y="28100"/>
                  </a:lnTo>
                  <a:cubicBezTo>
                    <a:pt x="73321" y="38388"/>
                    <a:pt x="68177" y="47755"/>
                    <a:pt x="62726" y="54818"/>
                  </a:cubicBezTo>
                  <a:cubicBezTo>
                    <a:pt x="60960" y="52899"/>
                    <a:pt x="57582" y="49827"/>
                    <a:pt x="55125" y="48062"/>
                  </a:cubicBezTo>
                  <a:lnTo>
                    <a:pt x="55125" y="95586"/>
                  </a:lnTo>
                  <a:lnTo>
                    <a:pt x="34779" y="95586"/>
                  </a:lnTo>
                  <a:lnTo>
                    <a:pt x="34779" y="123609"/>
                  </a:lnTo>
                  <a:lnTo>
                    <a:pt x="58350" y="123609"/>
                  </a:lnTo>
                  <a:lnTo>
                    <a:pt x="58350" y="133590"/>
                  </a:lnTo>
                  <a:lnTo>
                    <a:pt x="9674" y="133590"/>
                  </a:lnTo>
                  <a:lnTo>
                    <a:pt x="9674" y="143417"/>
                  </a:lnTo>
                  <a:lnTo>
                    <a:pt x="0" y="143417"/>
                  </a:lnTo>
                  <a:lnTo>
                    <a:pt x="0" y="9597"/>
                  </a:lnTo>
                  <a:lnTo>
                    <a:pt x="58196" y="9597"/>
                  </a:lnTo>
                  <a:lnTo>
                    <a:pt x="58196" y="19425"/>
                  </a:lnTo>
                  <a:lnTo>
                    <a:pt x="34856" y="19425"/>
                  </a:lnTo>
                  <a:lnTo>
                    <a:pt x="34856" y="44607"/>
                  </a:lnTo>
                  <a:lnTo>
                    <a:pt x="55202" y="44607"/>
                  </a:lnTo>
                  <a:lnTo>
                    <a:pt x="55202" y="47678"/>
                  </a:lnTo>
                  <a:cubicBezTo>
                    <a:pt x="63878" y="36699"/>
                    <a:pt x="71632" y="18043"/>
                    <a:pt x="76315" y="0"/>
                  </a:cubicBezTo>
                  <a:lnTo>
                    <a:pt x="89367" y="3762"/>
                  </a:lnTo>
                  <a:close/>
                  <a:moveTo>
                    <a:pt x="25259" y="19578"/>
                  </a:moveTo>
                  <a:lnTo>
                    <a:pt x="9751" y="19578"/>
                  </a:lnTo>
                  <a:lnTo>
                    <a:pt x="9751" y="44760"/>
                  </a:lnTo>
                  <a:lnTo>
                    <a:pt x="25259" y="44760"/>
                  </a:lnTo>
                  <a:lnTo>
                    <a:pt x="25259" y="19578"/>
                  </a:lnTo>
                  <a:close/>
                  <a:moveTo>
                    <a:pt x="45375" y="85835"/>
                  </a:moveTo>
                  <a:lnTo>
                    <a:pt x="45375" y="54587"/>
                  </a:lnTo>
                  <a:lnTo>
                    <a:pt x="9751" y="54587"/>
                  </a:lnTo>
                  <a:lnTo>
                    <a:pt x="9751" y="85835"/>
                  </a:lnTo>
                  <a:lnTo>
                    <a:pt x="45375" y="85835"/>
                  </a:lnTo>
                  <a:close/>
                  <a:moveTo>
                    <a:pt x="25259" y="123686"/>
                  </a:moveTo>
                  <a:lnTo>
                    <a:pt x="25259" y="95663"/>
                  </a:lnTo>
                  <a:lnTo>
                    <a:pt x="9751" y="95663"/>
                  </a:lnTo>
                  <a:lnTo>
                    <a:pt x="9751" y="123686"/>
                  </a:lnTo>
                  <a:lnTo>
                    <a:pt x="25259" y="123686"/>
                  </a:lnTo>
                  <a:close/>
                  <a:moveTo>
                    <a:pt x="61651" y="149790"/>
                  </a:moveTo>
                  <a:lnTo>
                    <a:pt x="61651" y="92745"/>
                  </a:lnTo>
                  <a:lnTo>
                    <a:pt x="95202" y="92745"/>
                  </a:lnTo>
                  <a:lnTo>
                    <a:pt x="95202" y="147870"/>
                  </a:lnTo>
                  <a:lnTo>
                    <a:pt x="86527" y="147870"/>
                  </a:lnTo>
                  <a:lnTo>
                    <a:pt x="86527" y="141114"/>
                  </a:lnTo>
                  <a:lnTo>
                    <a:pt x="70096" y="141114"/>
                  </a:lnTo>
                  <a:lnTo>
                    <a:pt x="70096" y="149790"/>
                  </a:lnTo>
                  <a:lnTo>
                    <a:pt x="61651" y="149790"/>
                  </a:lnTo>
                  <a:close/>
                  <a:moveTo>
                    <a:pt x="86450" y="101959"/>
                  </a:moveTo>
                  <a:lnTo>
                    <a:pt x="70020" y="101959"/>
                  </a:lnTo>
                  <a:lnTo>
                    <a:pt x="70020" y="131978"/>
                  </a:lnTo>
                  <a:lnTo>
                    <a:pt x="86450" y="131978"/>
                  </a:lnTo>
                  <a:lnTo>
                    <a:pt x="86450" y="101959"/>
                  </a:lnTo>
                  <a:close/>
                  <a:moveTo>
                    <a:pt x="128523" y="40998"/>
                  </a:moveTo>
                  <a:lnTo>
                    <a:pt x="128523" y="80154"/>
                  </a:lnTo>
                  <a:lnTo>
                    <a:pt x="73091" y="80154"/>
                  </a:lnTo>
                  <a:lnTo>
                    <a:pt x="73091" y="40998"/>
                  </a:lnTo>
                  <a:lnTo>
                    <a:pt x="128523" y="40998"/>
                  </a:lnTo>
                  <a:close/>
                  <a:moveTo>
                    <a:pt x="118696" y="71171"/>
                  </a:moveTo>
                  <a:lnTo>
                    <a:pt x="118696" y="50058"/>
                  </a:lnTo>
                  <a:lnTo>
                    <a:pt x="82457" y="50058"/>
                  </a:lnTo>
                  <a:lnTo>
                    <a:pt x="82457" y="71171"/>
                  </a:lnTo>
                  <a:lnTo>
                    <a:pt x="118696" y="71171"/>
                  </a:lnTo>
                  <a:close/>
                  <a:moveTo>
                    <a:pt x="105030" y="149483"/>
                  </a:moveTo>
                  <a:lnTo>
                    <a:pt x="105030" y="92745"/>
                  </a:lnTo>
                  <a:lnTo>
                    <a:pt x="140039" y="92745"/>
                  </a:lnTo>
                  <a:lnTo>
                    <a:pt x="140039" y="147717"/>
                  </a:lnTo>
                  <a:lnTo>
                    <a:pt x="131210" y="147717"/>
                  </a:lnTo>
                  <a:lnTo>
                    <a:pt x="131210" y="141114"/>
                  </a:lnTo>
                  <a:lnTo>
                    <a:pt x="113628" y="141114"/>
                  </a:lnTo>
                  <a:lnTo>
                    <a:pt x="113628" y="149483"/>
                  </a:lnTo>
                  <a:lnTo>
                    <a:pt x="105030" y="149483"/>
                  </a:lnTo>
                  <a:close/>
                  <a:moveTo>
                    <a:pt x="131133" y="101959"/>
                  </a:moveTo>
                  <a:lnTo>
                    <a:pt x="113552" y="101959"/>
                  </a:lnTo>
                  <a:lnTo>
                    <a:pt x="113552" y="131978"/>
                  </a:lnTo>
                  <a:lnTo>
                    <a:pt x="131133" y="131978"/>
                  </a:lnTo>
                  <a:lnTo>
                    <a:pt x="131133" y="1019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E5F492B3-B4A3-4D50-8A91-4CDFB7BA2155}"/>
                </a:ext>
              </a:extLst>
            </p:cNvPr>
            <p:cNvSpPr/>
            <p:nvPr/>
          </p:nvSpPr>
          <p:spPr>
            <a:xfrm>
              <a:off x="2298591" y="4864938"/>
              <a:ext cx="150557" cy="150787"/>
            </a:xfrm>
            <a:custGeom>
              <a:avLst/>
              <a:gdLst>
                <a:gd name="connsiteX0" fmla="*/ 32706 w 150557"/>
                <a:gd name="connsiteY0" fmla="*/ 94511 h 150787"/>
                <a:gd name="connsiteX1" fmla="*/ 50442 w 150557"/>
                <a:gd name="connsiteY1" fmla="*/ 86449 h 150787"/>
                <a:gd name="connsiteX2" fmla="*/ 52668 w 150557"/>
                <a:gd name="connsiteY2" fmla="*/ 95970 h 150787"/>
                <a:gd name="connsiteX3" fmla="*/ 7063 w 150557"/>
                <a:gd name="connsiteY3" fmla="*/ 117697 h 150787"/>
                <a:gd name="connsiteX4" fmla="*/ 5297 w 150557"/>
                <a:gd name="connsiteY4" fmla="*/ 120461 h 150787"/>
                <a:gd name="connsiteX5" fmla="*/ 0 w 150557"/>
                <a:gd name="connsiteY5" fmla="*/ 108407 h 150787"/>
                <a:gd name="connsiteX6" fmla="*/ 22418 w 150557"/>
                <a:gd name="connsiteY6" fmla="*/ 99041 h 150787"/>
                <a:gd name="connsiteX7" fmla="*/ 22418 w 150557"/>
                <a:gd name="connsiteY7" fmla="*/ 45681 h 150787"/>
                <a:gd name="connsiteX8" fmla="*/ 2764 w 150557"/>
                <a:gd name="connsiteY8" fmla="*/ 45681 h 150787"/>
                <a:gd name="connsiteX9" fmla="*/ 2764 w 150557"/>
                <a:gd name="connsiteY9" fmla="*/ 35163 h 150787"/>
                <a:gd name="connsiteX10" fmla="*/ 22418 w 150557"/>
                <a:gd name="connsiteY10" fmla="*/ 35163 h 150787"/>
                <a:gd name="connsiteX11" fmla="*/ 22418 w 150557"/>
                <a:gd name="connsiteY11" fmla="*/ 0 h 150787"/>
                <a:gd name="connsiteX12" fmla="*/ 35777 w 150557"/>
                <a:gd name="connsiteY12" fmla="*/ 998 h 150787"/>
                <a:gd name="connsiteX13" fmla="*/ 32706 w 150557"/>
                <a:gd name="connsiteY13" fmla="*/ 3071 h 150787"/>
                <a:gd name="connsiteX14" fmla="*/ 32706 w 150557"/>
                <a:gd name="connsiteY14" fmla="*/ 35163 h 150787"/>
                <a:gd name="connsiteX15" fmla="*/ 50902 w 150557"/>
                <a:gd name="connsiteY15" fmla="*/ 35163 h 150787"/>
                <a:gd name="connsiteX16" fmla="*/ 50902 w 150557"/>
                <a:gd name="connsiteY16" fmla="*/ 45681 h 150787"/>
                <a:gd name="connsiteX17" fmla="*/ 32706 w 150557"/>
                <a:gd name="connsiteY17" fmla="*/ 45681 h 150787"/>
                <a:gd name="connsiteX18" fmla="*/ 32706 w 150557"/>
                <a:gd name="connsiteY18" fmla="*/ 94511 h 150787"/>
                <a:gd name="connsiteX19" fmla="*/ 150557 w 150557"/>
                <a:gd name="connsiteY19" fmla="*/ 76776 h 150787"/>
                <a:gd name="connsiteX20" fmla="*/ 82534 w 150557"/>
                <a:gd name="connsiteY20" fmla="*/ 76776 h 150787"/>
                <a:gd name="connsiteX21" fmla="*/ 75087 w 150557"/>
                <a:gd name="connsiteY21" fmla="*/ 89060 h 150787"/>
                <a:gd name="connsiteX22" fmla="*/ 138734 w 150557"/>
                <a:gd name="connsiteY22" fmla="*/ 89060 h 150787"/>
                <a:gd name="connsiteX23" fmla="*/ 140960 w 150557"/>
                <a:gd name="connsiteY23" fmla="*/ 88906 h 150787"/>
                <a:gd name="connsiteX24" fmla="*/ 146949 w 150557"/>
                <a:gd name="connsiteY24" fmla="*/ 89904 h 150787"/>
                <a:gd name="connsiteX25" fmla="*/ 146335 w 150557"/>
                <a:gd name="connsiteY25" fmla="*/ 93129 h 150787"/>
                <a:gd name="connsiteX26" fmla="*/ 136661 w 150557"/>
                <a:gd name="connsiteY26" fmla="*/ 145490 h 150787"/>
                <a:gd name="connsiteX27" fmla="*/ 120384 w 150557"/>
                <a:gd name="connsiteY27" fmla="*/ 149559 h 150787"/>
                <a:gd name="connsiteX28" fmla="*/ 111171 w 150557"/>
                <a:gd name="connsiteY28" fmla="*/ 149252 h 150787"/>
                <a:gd name="connsiteX29" fmla="*/ 108714 w 150557"/>
                <a:gd name="connsiteY29" fmla="*/ 140192 h 150787"/>
                <a:gd name="connsiteX30" fmla="*/ 123072 w 150557"/>
                <a:gd name="connsiteY30" fmla="*/ 140807 h 150787"/>
                <a:gd name="connsiteX31" fmla="*/ 128062 w 150557"/>
                <a:gd name="connsiteY31" fmla="*/ 139194 h 150787"/>
                <a:gd name="connsiteX32" fmla="*/ 135663 w 150557"/>
                <a:gd name="connsiteY32" fmla="*/ 98273 h 150787"/>
                <a:gd name="connsiteX33" fmla="*/ 121152 w 150557"/>
                <a:gd name="connsiteY33" fmla="*/ 98273 h 150787"/>
                <a:gd name="connsiteX34" fmla="*/ 89367 w 150557"/>
                <a:gd name="connsiteY34" fmla="*/ 150787 h 150787"/>
                <a:gd name="connsiteX35" fmla="*/ 81152 w 150557"/>
                <a:gd name="connsiteY35" fmla="*/ 144492 h 150787"/>
                <a:gd name="connsiteX36" fmla="*/ 112093 w 150557"/>
                <a:gd name="connsiteY36" fmla="*/ 98196 h 150787"/>
                <a:gd name="connsiteX37" fmla="*/ 94972 w 150557"/>
                <a:gd name="connsiteY37" fmla="*/ 98196 h 150787"/>
                <a:gd name="connsiteX38" fmla="*/ 55662 w 150557"/>
                <a:gd name="connsiteY38" fmla="*/ 143801 h 150787"/>
                <a:gd name="connsiteX39" fmla="*/ 48215 w 150557"/>
                <a:gd name="connsiteY39" fmla="*/ 136891 h 150787"/>
                <a:gd name="connsiteX40" fmla="*/ 85144 w 150557"/>
                <a:gd name="connsiteY40" fmla="*/ 98196 h 150787"/>
                <a:gd name="connsiteX41" fmla="*/ 67716 w 150557"/>
                <a:gd name="connsiteY41" fmla="*/ 98196 h 150787"/>
                <a:gd name="connsiteX42" fmla="*/ 44991 w 150557"/>
                <a:gd name="connsiteY42" fmla="*/ 118158 h 150787"/>
                <a:gd name="connsiteX43" fmla="*/ 38081 w 150557"/>
                <a:gd name="connsiteY43" fmla="*/ 111709 h 150787"/>
                <a:gd name="connsiteX44" fmla="*/ 71325 w 150557"/>
                <a:gd name="connsiteY44" fmla="*/ 76699 h 150787"/>
                <a:gd name="connsiteX45" fmla="*/ 47294 w 150557"/>
                <a:gd name="connsiteY45" fmla="*/ 76699 h 150787"/>
                <a:gd name="connsiteX46" fmla="*/ 47294 w 150557"/>
                <a:gd name="connsiteY46" fmla="*/ 67179 h 150787"/>
                <a:gd name="connsiteX47" fmla="*/ 150557 w 150557"/>
                <a:gd name="connsiteY47" fmla="*/ 67179 h 150787"/>
                <a:gd name="connsiteX48" fmla="*/ 150557 w 150557"/>
                <a:gd name="connsiteY48" fmla="*/ 76776 h 150787"/>
                <a:gd name="connsiteX49" fmla="*/ 138811 w 150557"/>
                <a:gd name="connsiteY49" fmla="*/ 4913 h 150787"/>
                <a:gd name="connsiteX50" fmla="*/ 138811 w 150557"/>
                <a:gd name="connsiteY50" fmla="*/ 57505 h 150787"/>
                <a:gd name="connsiteX51" fmla="*/ 64184 w 150557"/>
                <a:gd name="connsiteY51" fmla="*/ 57505 h 150787"/>
                <a:gd name="connsiteX52" fmla="*/ 64184 w 150557"/>
                <a:gd name="connsiteY52" fmla="*/ 4913 h 150787"/>
                <a:gd name="connsiteX53" fmla="*/ 138811 w 150557"/>
                <a:gd name="connsiteY53" fmla="*/ 4913 h 150787"/>
                <a:gd name="connsiteX54" fmla="*/ 128600 w 150557"/>
                <a:gd name="connsiteY54" fmla="*/ 27025 h 150787"/>
                <a:gd name="connsiteX55" fmla="*/ 128600 w 150557"/>
                <a:gd name="connsiteY55" fmla="*/ 13128 h 150787"/>
                <a:gd name="connsiteX56" fmla="*/ 73935 w 150557"/>
                <a:gd name="connsiteY56" fmla="*/ 13128 h 150787"/>
                <a:gd name="connsiteX57" fmla="*/ 73935 w 150557"/>
                <a:gd name="connsiteY57" fmla="*/ 27025 h 150787"/>
                <a:gd name="connsiteX58" fmla="*/ 128600 w 150557"/>
                <a:gd name="connsiteY58" fmla="*/ 27025 h 150787"/>
                <a:gd name="connsiteX59" fmla="*/ 128600 w 150557"/>
                <a:gd name="connsiteY59" fmla="*/ 49059 h 150787"/>
                <a:gd name="connsiteX60" fmla="*/ 128600 w 150557"/>
                <a:gd name="connsiteY60" fmla="*/ 35010 h 150787"/>
                <a:gd name="connsiteX61" fmla="*/ 73935 w 150557"/>
                <a:gd name="connsiteY61" fmla="*/ 35010 h 150787"/>
                <a:gd name="connsiteX62" fmla="*/ 73935 w 150557"/>
                <a:gd name="connsiteY62" fmla="*/ 49059 h 150787"/>
                <a:gd name="connsiteX63" fmla="*/ 128600 w 150557"/>
                <a:gd name="connsiteY63" fmla="*/ 4905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557" h="150787">
                  <a:moveTo>
                    <a:pt x="32706" y="94511"/>
                  </a:moveTo>
                  <a:lnTo>
                    <a:pt x="50442" y="86449"/>
                  </a:lnTo>
                  <a:cubicBezTo>
                    <a:pt x="50749" y="87447"/>
                    <a:pt x="51056" y="88369"/>
                    <a:pt x="52668" y="95970"/>
                  </a:cubicBezTo>
                  <a:cubicBezTo>
                    <a:pt x="36084" y="104031"/>
                    <a:pt x="18349" y="112553"/>
                    <a:pt x="7063" y="117697"/>
                  </a:cubicBezTo>
                  <a:cubicBezTo>
                    <a:pt x="7063" y="119003"/>
                    <a:pt x="6219" y="119924"/>
                    <a:pt x="5297" y="120461"/>
                  </a:cubicBezTo>
                  <a:lnTo>
                    <a:pt x="0" y="108407"/>
                  </a:lnTo>
                  <a:cubicBezTo>
                    <a:pt x="6142" y="105951"/>
                    <a:pt x="13896" y="102726"/>
                    <a:pt x="22418" y="99041"/>
                  </a:cubicBezTo>
                  <a:lnTo>
                    <a:pt x="22418" y="45681"/>
                  </a:lnTo>
                  <a:lnTo>
                    <a:pt x="2764" y="45681"/>
                  </a:lnTo>
                  <a:lnTo>
                    <a:pt x="2764" y="35163"/>
                  </a:lnTo>
                  <a:lnTo>
                    <a:pt x="22418" y="35163"/>
                  </a:lnTo>
                  <a:lnTo>
                    <a:pt x="22418" y="0"/>
                  </a:lnTo>
                  <a:lnTo>
                    <a:pt x="35777" y="998"/>
                  </a:lnTo>
                  <a:cubicBezTo>
                    <a:pt x="35624" y="2149"/>
                    <a:pt x="34779" y="2764"/>
                    <a:pt x="32706" y="3071"/>
                  </a:cubicBezTo>
                  <a:lnTo>
                    <a:pt x="32706" y="35163"/>
                  </a:lnTo>
                  <a:lnTo>
                    <a:pt x="50902" y="35163"/>
                  </a:lnTo>
                  <a:lnTo>
                    <a:pt x="50902" y="45681"/>
                  </a:lnTo>
                  <a:lnTo>
                    <a:pt x="32706" y="45681"/>
                  </a:lnTo>
                  <a:lnTo>
                    <a:pt x="32706" y="94511"/>
                  </a:lnTo>
                  <a:close/>
                  <a:moveTo>
                    <a:pt x="150557" y="76776"/>
                  </a:moveTo>
                  <a:lnTo>
                    <a:pt x="82534" y="76776"/>
                  </a:lnTo>
                  <a:cubicBezTo>
                    <a:pt x="80461" y="80922"/>
                    <a:pt x="77851" y="84990"/>
                    <a:pt x="75087" y="89060"/>
                  </a:cubicBezTo>
                  <a:lnTo>
                    <a:pt x="138734" y="89060"/>
                  </a:lnTo>
                  <a:lnTo>
                    <a:pt x="140960" y="88906"/>
                  </a:lnTo>
                  <a:lnTo>
                    <a:pt x="146949" y="89904"/>
                  </a:lnTo>
                  <a:lnTo>
                    <a:pt x="146335" y="93129"/>
                  </a:lnTo>
                  <a:cubicBezTo>
                    <a:pt x="143571" y="128138"/>
                    <a:pt x="141037" y="140807"/>
                    <a:pt x="136661" y="145490"/>
                  </a:cubicBezTo>
                  <a:cubicBezTo>
                    <a:pt x="132822" y="149559"/>
                    <a:pt x="128753" y="149559"/>
                    <a:pt x="120384" y="149559"/>
                  </a:cubicBezTo>
                  <a:cubicBezTo>
                    <a:pt x="117620" y="149559"/>
                    <a:pt x="114396" y="149405"/>
                    <a:pt x="111171" y="149252"/>
                  </a:cubicBezTo>
                  <a:cubicBezTo>
                    <a:pt x="111018" y="146488"/>
                    <a:pt x="110173" y="142649"/>
                    <a:pt x="108714" y="140192"/>
                  </a:cubicBezTo>
                  <a:cubicBezTo>
                    <a:pt x="115010" y="140807"/>
                    <a:pt x="120615" y="140807"/>
                    <a:pt x="123072" y="140807"/>
                  </a:cubicBezTo>
                  <a:cubicBezTo>
                    <a:pt x="125452" y="140807"/>
                    <a:pt x="126757" y="140653"/>
                    <a:pt x="128062" y="139194"/>
                  </a:cubicBezTo>
                  <a:cubicBezTo>
                    <a:pt x="130980" y="136123"/>
                    <a:pt x="133360" y="125298"/>
                    <a:pt x="135663" y="98273"/>
                  </a:cubicBezTo>
                  <a:lnTo>
                    <a:pt x="121152" y="98273"/>
                  </a:lnTo>
                  <a:cubicBezTo>
                    <a:pt x="115010" y="118234"/>
                    <a:pt x="102803" y="139885"/>
                    <a:pt x="89367" y="150787"/>
                  </a:cubicBezTo>
                  <a:cubicBezTo>
                    <a:pt x="87294" y="148715"/>
                    <a:pt x="84069" y="145950"/>
                    <a:pt x="81152" y="144492"/>
                  </a:cubicBezTo>
                  <a:cubicBezTo>
                    <a:pt x="94204" y="135125"/>
                    <a:pt x="105797" y="116469"/>
                    <a:pt x="112093" y="98196"/>
                  </a:cubicBezTo>
                  <a:lnTo>
                    <a:pt x="94972" y="98196"/>
                  </a:lnTo>
                  <a:cubicBezTo>
                    <a:pt x="86449" y="115624"/>
                    <a:pt x="70634" y="133973"/>
                    <a:pt x="55662" y="143801"/>
                  </a:cubicBezTo>
                  <a:cubicBezTo>
                    <a:pt x="53897" y="141574"/>
                    <a:pt x="50826" y="138657"/>
                    <a:pt x="48215" y="136891"/>
                  </a:cubicBezTo>
                  <a:cubicBezTo>
                    <a:pt x="61881" y="129137"/>
                    <a:pt x="76392" y="113705"/>
                    <a:pt x="85144" y="98196"/>
                  </a:cubicBezTo>
                  <a:lnTo>
                    <a:pt x="67716" y="98196"/>
                  </a:lnTo>
                  <a:cubicBezTo>
                    <a:pt x="60960" y="106104"/>
                    <a:pt x="53052" y="113014"/>
                    <a:pt x="44991" y="118158"/>
                  </a:cubicBezTo>
                  <a:cubicBezTo>
                    <a:pt x="43378" y="116392"/>
                    <a:pt x="40154" y="113321"/>
                    <a:pt x="38081" y="111709"/>
                  </a:cubicBezTo>
                  <a:cubicBezTo>
                    <a:pt x="50826" y="103954"/>
                    <a:pt x="63417" y="91209"/>
                    <a:pt x="71325" y="76699"/>
                  </a:cubicBezTo>
                  <a:lnTo>
                    <a:pt x="47294" y="76699"/>
                  </a:lnTo>
                  <a:lnTo>
                    <a:pt x="47294" y="67179"/>
                  </a:lnTo>
                  <a:lnTo>
                    <a:pt x="150557" y="67179"/>
                  </a:lnTo>
                  <a:lnTo>
                    <a:pt x="150557" y="76776"/>
                  </a:lnTo>
                  <a:close/>
                  <a:moveTo>
                    <a:pt x="138811" y="4913"/>
                  </a:moveTo>
                  <a:lnTo>
                    <a:pt x="138811" y="57505"/>
                  </a:lnTo>
                  <a:lnTo>
                    <a:pt x="64184" y="57505"/>
                  </a:lnTo>
                  <a:lnTo>
                    <a:pt x="64184" y="4913"/>
                  </a:lnTo>
                  <a:lnTo>
                    <a:pt x="138811" y="4913"/>
                  </a:lnTo>
                  <a:close/>
                  <a:moveTo>
                    <a:pt x="128600" y="27025"/>
                  </a:moveTo>
                  <a:lnTo>
                    <a:pt x="128600" y="13128"/>
                  </a:lnTo>
                  <a:lnTo>
                    <a:pt x="73935" y="13128"/>
                  </a:lnTo>
                  <a:lnTo>
                    <a:pt x="73935" y="27025"/>
                  </a:lnTo>
                  <a:lnTo>
                    <a:pt x="128600" y="27025"/>
                  </a:lnTo>
                  <a:close/>
                  <a:moveTo>
                    <a:pt x="128600" y="49059"/>
                  </a:moveTo>
                  <a:lnTo>
                    <a:pt x="128600" y="35010"/>
                  </a:lnTo>
                  <a:lnTo>
                    <a:pt x="73935" y="35010"/>
                  </a:lnTo>
                  <a:lnTo>
                    <a:pt x="73935" y="49059"/>
                  </a:lnTo>
                  <a:lnTo>
                    <a:pt x="128600" y="490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F7950208-632E-4E84-A720-C47E9D29E198}"/>
                </a:ext>
              </a:extLst>
            </p:cNvPr>
            <p:cNvSpPr/>
            <p:nvPr/>
          </p:nvSpPr>
          <p:spPr>
            <a:xfrm>
              <a:off x="2464043" y="4868469"/>
              <a:ext cx="135509" cy="139425"/>
            </a:xfrm>
            <a:custGeom>
              <a:avLst/>
              <a:gdLst>
                <a:gd name="connsiteX0" fmla="*/ 135509 w 135509"/>
                <a:gd name="connsiteY0" fmla="*/ 65413 h 139425"/>
                <a:gd name="connsiteX1" fmla="*/ 134511 w 135509"/>
                <a:gd name="connsiteY1" fmla="*/ 65720 h 139425"/>
                <a:gd name="connsiteX2" fmla="*/ 132131 w 135509"/>
                <a:gd name="connsiteY2" fmla="*/ 64722 h 139425"/>
                <a:gd name="connsiteX3" fmla="*/ 88599 w 135509"/>
                <a:gd name="connsiteY3" fmla="*/ 81152 h 139425"/>
                <a:gd name="connsiteX4" fmla="*/ 89060 w 135509"/>
                <a:gd name="connsiteY4" fmla="*/ 93743 h 139425"/>
                <a:gd name="connsiteX5" fmla="*/ 88599 w 135509"/>
                <a:gd name="connsiteY5" fmla="*/ 111018 h 139425"/>
                <a:gd name="connsiteX6" fmla="*/ 76853 w 135509"/>
                <a:gd name="connsiteY6" fmla="*/ 111632 h 139425"/>
                <a:gd name="connsiteX7" fmla="*/ 77697 w 135509"/>
                <a:gd name="connsiteY7" fmla="*/ 92131 h 139425"/>
                <a:gd name="connsiteX8" fmla="*/ 77544 w 135509"/>
                <a:gd name="connsiteY8" fmla="*/ 85682 h 139425"/>
                <a:gd name="connsiteX9" fmla="*/ 44530 w 135509"/>
                <a:gd name="connsiteY9" fmla="*/ 115010 h 139425"/>
                <a:gd name="connsiteX10" fmla="*/ 77927 w 135509"/>
                <a:gd name="connsiteY10" fmla="*/ 128907 h 139425"/>
                <a:gd name="connsiteX11" fmla="*/ 118388 w 135509"/>
                <a:gd name="connsiteY11" fmla="*/ 127294 h 139425"/>
                <a:gd name="connsiteX12" fmla="*/ 118542 w 135509"/>
                <a:gd name="connsiteY12" fmla="*/ 138120 h 139425"/>
                <a:gd name="connsiteX13" fmla="*/ 77927 w 135509"/>
                <a:gd name="connsiteY13" fmla="*/ 139425 h 139425"/>
                <a:gd name="connsiteX14" fmla="*/ 33244 w 135509"/>
                <a:gd name="connsiteY14" fmla="*/ 115548 h 139425"/>
                <a:gd name="connsiteX15" fmla="*/ 76085 w 135509"/>
                <a:gd name="connsiteY15" fmla="*/ 75548 h 139425"/>
                <a:gd name="connsiteX16" fmla="*/ 64184 w 135509"/>
                <a:gd name="connsiteY16" fmla="*/ 60423 h 139425"/>
                <a:gd name="connsiteX17" fmla="*/ 25643 w 135509"/>
                <a:gd name="connsiteY17" fmla="*/ 83148 h 139425"/>
                <a:gd name="connsiteX18" fmla="*/ 7908 w 135509"/>
                <a:gd name="connsiteY18" fmla="*/ 100730 h 139425"/>
                <a:gd name="connsiteX19" fmla="*/ 0 w 135509"/>
                <a:gd name="connsiteY19" fmla="*/ 92822 h 139425"/>
                <a:gd name="connsiteX20" fmla="*/ 40614 w 135509"/>
                <a:gd name="connsiteY20" fmla="*/ 33321 h 139425"/>
                <a:gd name="connsiteX21" fmla="*/ 31555 w 135509"/>
                <a:gd name="connsiteY21" fmla="*/ 33474 h 139425"/>
                <a:gd name="connsiteX22" fmla="*/ 4607 w 135509"/>
                <a:gd name="connsiteY22" fmla="*/ 33474 h 139425"/>
                <a:gd name="connsiteX23" fmla="*/ 4607 w 135509"/>
                <a:gd name="connsiteY23" fmla="*/ 23033 h 139425"/>
                <a:gd name="connsiteX24" fmla="*/ 32476 w 135509"/>
                <a:gd name="connsiteY24" fmla="*/ 23186 h 139425"/>
                <a:gd name="connsiteX25" fmla="*/ 43455 w 135509"/>
                <a:gd name="connsiteY25" fmla="*/ 23033 h 139425"/>
                <a:gd name="connsiteX26" fmla="*/ 47831 w 135509"/>
                <a:gd name="connsiteY26" fmla="*/ 0 h 139425"/>
                <a:gd name="connsiteX27" fmla="*/ 63647 w 135509"/>
                <a:gd name="connsiteY27" fmla="*/ 1919 h 139425"/>
                <a:gd name="connsiteX28" fmla="*/ 59655 w 135509"/>
                <a:gd name="connsiteY28" fmla="*/ 4837 h 139425"/>
                <a:gd name="connsiteX29" fmla="*/ 55586 w 135509"/>
                <a:gd name="connsiteY29" fmla="*/ 22726 h 139425"/>
                <a:gd name="connsiteX30" fmla="*/ 111018 w 135509"/>
                <a:gd name="connsiteY30" fmla="*/ 13359 h 139425"/>
                <a:gd name="connsiteX31" fmla="*/ 112937 w 135509"/>
                <a:gd name="connsiteY31" fmla="*/ 24185 h 139425"/>
                <a:gd name="connsiteX32" fmla="*/ 52515 w 135509"/>
                <a:gd name="connsiteY32" fmla="*/ 33244 h 139425"/>
                <a:gd name="connsiteX33" fmla="*/ 40921 w 135509"/>
                <a:gd name="connsiteY33" fmla="*/ 60499 h 139425"/>
                <a:gd name="connsiteX34" fmla="*/ 41075 w 135509"/>
                <a:gd name="connsiteY34" fmla="*/ 60499 h 139425"/>
                <a:gd name="connsiteX35" fmla="*/ 67025 w 135509"/>
                <a:gd name="connsiteY35" fmla="*/ 49981 h 139425"/>
                <a:gd name="connsiteX36" fmla="*/ 86987 w 135509"/>
                <a:gd name="connsiteY36" fmla="*/ 70941 h 139425"/>
                <a:gd name="connsiteX37" fmla="*/ 130519 w 135509"/>
                <a:gd name="connsiteY37" fmla="*/ 53206 h 139425"/>
                <a:gd name="connsiteX38" fmla="*/ 135509 w 135509"/>
                <a:gd name="connsiteY38" fmla="*/ 65413 h 1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509" h="139425">
                  <a:moveTo>
                    <a:pt x="135509" y="65413"/>
                  </a:moveTo>
                  <a:cubicBezTo>
                    <a:pt x="135202" y="65567"/>
                    <a:pt x="134895" y="65720"/>
                    <a:pt x="134511" y="65720"/>
                  </a:cubicBezTo>
                  <a:cubicBezTo>
                    <a:pt x="133513" y="65720"/>
                    <a:pt x="132745" y="65259"/>
                    <a:pt x="132131" y="64722"/>
                  </a:cubicBezTo>
                  <a:cubicBezTo>
                    <a:pt x="119847" y="68791"/>
                    <a:pt x="101958" y="75394"/>
                    <a:pt x="88599" y="81152"/>
                  </a:cubicBezTo>
                  <a:cubicBezTo>
                    <a:pt x="88906" y="84837"/>
                    <a:pt x="89060" y="89060"/>
                    <a:pt x="89060" y="93743"/>
                  </a:cubicBezTo>
                  <a:cubicBezTo>
                    <a:pt x="89060" y="98887"/>
                    <a:pt x="88906" y="104722"/>
                    <a:pt x="88599" y="111018"/>
                  </a:cubicBezTo>
                  <a:lnTo>
                    <a:pt x="76853" y="111632"/>
                  </a:lnTo>
                  <a:cubicBezTo>
                    <a:pt x="77313" y="105797"/>
                    <a:pt x="77697" y="98427"/>
                    <a:pt x="77697" y="92131"/>
                  </a:cubicBezTo>
                  <a:cubicBezTo>
                    <a:pt x="77697" y="89674"/>
                    <a:pt x="77697" y="87448"/>
                    <a:pt x="77544" y="85682"/>
                  </a:cubicBezTo>
                  <a:cubicBezTo>
                    <a:pt x="59348" y="94588"/>
                    <a:pt x="44530" y="105337"/>
                    <a:pt x="44530" y="115010"/>
                  </a:cubicBezTo>
                  <a:cubicBezTo>
                    <a:pt x="44530" y="124377"/>
                    <a:pt x="55662" y="128907"/>
                    <a:pt x="77927" y="128907"/>
                  </a:cubicBezTo>
                  <a:cubicBezTo>
                    <a:pt x="93590" y="128907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7" y="139425"/>
                  </a:cubicBezTo>
                  <a:cubicBezTo>
                    <a:pt x="46987" y="139425"/>
                    <a:pt x="33244" y="132055"/>
                    <a:pt x="33244" y="115548"/>
                  </a:cubicBezTo>
                  <a:cubicBezTo>
                    <a:pt x="33244" y="101344"/>
                    <a:pt x="51977" y="87678"/>
                    <a:pt x="76085" y="75548"/>
                  </a:cubicBezTo>
                  <a:cubicBezTo>
                    <a:pt x="75087" y="65413"/>
                    <a:pt x="70634" y="60423"/>
                    <a:pt x="64184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8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8"/>
                    <a:pt x="31248" y="65106"/>
                    <a:pt x="40614" y="33321"/>
                  </a:cubicBezTo>
                  <a:lnTo>
                    <a:pt x="31555" y="33474"/>
                  </a:lnTo>
                  <a:lnTo>
                    <a:pt x="4607" y="33474"/>
                  </a:lnTo>
                  <a:lnTo>
                    <a:pt x="4607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6"/>
                    <a:pt x="46680" y="8676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655" y="4837"/>
                  </a:cubicBezTo>
                  <a:cubicBezTo>
                    <a:pt x="58503" y="11286"/>
                    <a:pt x="57044" y="16891"/>
                    <a:pt x="55586" y="22726"/>
                  </a:cubicBezTo>
                  <a:cubicBezTo>
                    <a:pt x="66565" y="22572"/>
                    <a:pt x="90058" y="19962"/>
                    <a:pt x="111018" y="13359"/>
                  </a:cubicBezTo>
                  <a:lnTo>
                    <a:pt x="112937" y="24185"/>
                  </a:lnTo>
                  <a:cubicBezTo>
                    <a:pt x="92822" y="30480"/>
                    <a:pt x="68484" y="32707"/>
                    <a:pt x="52515" y="33244"/>
                  </a:cubicBezTo>
                  <a:cubicBezTo>
                    <a:pt x="48676" y="45298"/>
                    <a:pt x="44607" y="54972"/>
                    <a:pt x="40921" y="60499"/>
                  </a:cubicBezTo>
                  <a:lnTo>
                    <a:pt x="41075" y="60499"/>
                  </a:lnTo>
                  <a:cubicBezTo>
                    <a:pt x="48138" y="54204"/>
                    <a:pt x="58810" y="49981"/>
                    <a:pt x="67025" y="49981"/>
                  </a:cubicBezTo>
                  <a:cubicBezTo>
                    <a:pt x="78004" y="49981"/>
                    <a:pt x="84914" y="57889"/>
                    <a:pt x="86987" y="70941"/>
                  </a:cubicBezTo>
                  <a:cubicBezTo>
                    <a:pt x="100500" y="64799"/>
                    <a:pt x="117621" y="58196"/>
                    <a:pt x="130519" y="53206"/>
                  </a:cubicBezTo>
                  <a:lnTo>
                    <a:pt x="135509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749B2B77-9F8F-401E-ABEA-58F41BBBA5DD}"/>
                </a:ext>
              </a:extLst>
            </p:cNvPr>
            <p:cNvSpPr/>
            <p:nvPr/>
          </p:nvSpPr>
          <p:spPr>
            <a:xfrm>
              <a:off x="2614754" y="4864707"/>
              <a:ext cx="150710" cy="149405"/>
            </a:xfrm>
            <a:custGeom>
              <a:avLst/>
              <a:gdLst>
                <a:gd name="connsiteX0" fmla="*/ 33398 w 150710"/>
                <a:gd name="connsiteY0" fmla="*/ 64645 h 149405"/>
                <a:gd name="connsiteX1" fmla="*/ 33398 w 150710"/>
                <a:gd name="connsiteY1" fmla="*/ 117697 h 149405"/>
                <a:gd name="connsiteX2" fmla="*/ 99809 w 150710"/>
                <a:gd name="connsiteY2" fmla="*/ 136891 h 149405"/>
                <a:gd name="connsiteX3" fmla="*/ 150711 w 150710"/>
                <a:gd name="connsiteY3" fmla="*/ 135740 h 149405"/>
                <a:gd name="connsiteX4" fmla="*/ 147333 w 150710"/>
                <a:gd name="connsiteY4" fmla="*/ 146335 h 149405"/>
                <a:gd name="connsiteX5" fmla="*/ 102496 w 150710"/>
                <a:gd name="connsiteY5" fmla="*/ 146949 h 149405"/>
                <a:gd name="connsiteX6" fmla="*/ 28868 w 150710"/>
                <a:gd name="connsiteY6" fmla="*/ 126987 h 149405"/>
                <a:gd name="connsiteX7" fmla="*/ 7601 w 150710"/>
                <a:gd name="connsiteY7" fmla="*/ 146795 h 149405"/>
                <a:gd name="connsiteX8" fmla="*/ 6296 w 150710"/>
                <a:gd name="connsiteY8" fmla="*/ 149406 h 149405"/>
                <a:gd name="connsiteX9" fmla="*/ 0 w 150710"/>
                <a:gd name="connsiteY9" fmla="*/ 137966 h 149405"/>
                <a:gd name="connsiteX10" fmla="*/ 22879 w 150710"/>
                <a:gd name="connsiteY10" fmla="*/ 118772 h 149405"/>
                <a:gd name="connsiteX11" fmla="*/ 22879 w 150710"/>
                <a:gd name="connsiteY11" fmla="*/ 74933 h 149405"/>
                <a:gd name="connsiteX12" fmla="*/ 1612 w 150710"/>
                <a:gd name="connsiteY12" fmla="*/ 74933 h 149405"/>
                <a:gd name="connsiteX13" fmla="*/ 1612 w 150710"/>
                <a:gd name="connsiteY13" fmla="*/ 64645 h 149405"/>
                <a:gd name="connsiteX14" fmla="*/ 33398 w 150710"/>
                <a:gd name="connsiteY14" fmla="*/ 64645 h 149405"/>
                <a:gd name="connsiteX15" fmla="*/ 11747 w 150710"/>
                <a:gd name="connsiteY15" fmla="*/ 4146 h 149405"/>
                <a:gd name="connsiteX16" fmla="*/ 38311 w 150710"/>
                <a:gd name="connsiteY16" fmla="*/ 31094 h 149405"/>
                <a:gd name="connsiteX17" fmla="*/ 29482 w 150710"/>
                <a:gd name="connsiteY17" fmla="*/ 37850 h 149405"/>
                <a:gd name="connsiteX18" fmla="*/ 3378 w 150710"/>
                <a:gd name="connsiteY18" fmla="*/ 10134 h 149405"/>
                <a:gd name="connsiteX19" fmla="*/ 11747 w 150710"/>
                <a:gd name="connsiteY19" fmla="*/ 4146 h 149405"/>
                <a:gd name="connsiteX20" fmla="*/ 110404 w 150710"/>
                <a:gd name="connsiteY20" fmla="*/ 44837 h 149405"/>
                <a:gd name="connsiteX21" fmla="*/ 107332 w 150710"/>
                <a:gd name="connsiteY21" fmla="*/ 43685 h 149405"/>
                <a:gd name="connsiteX22" fmla="*/ 116238 w 150710"/>
                <a:gd name="connsiteY22" fmla="*/ 23877 h 149405"/>
                <a:gd name="connsiteX23" fmla="*/ 42380 w 150710"/>
                <a:gd name="connsiteY23" fmla="*/ 23877 h 149405"/>
                <a:gd name="connsiteX24" fmla="*/ 42380 w 150710"/>
                <a:gd name="connsiteY24" fmla="*/ 15048 h 149405"/>
                <a:gd name="connsiteX25" fmla="*/ 89444 w 150710"/>
                <a:gd name="connsiteY25" fmla="*/ 15048 h 149405"/>
                <a:gd name="connsiteX26" fmla="*/ 89444 w 150710"/>
                <a:gd name="connsiteY26" fmla="*/ 0 h 149405"/>
                <a:gd name="connsiteX27" fmla="*/ 103110 w 150710"/>
                <a:gd name="connsiteY27" fmla="*/ 844 h 149405"/>
                <a:gd name="connsiteX28" fmla="*/ 99885 w 150710"/>
                <a:gd name="connsiteY28" fmla="*/ 3071 h 149405"/>
                <a:gd name="connsiteX29" fmla="*/ 99885 w 150710"/>
                <a:gd name="connsiteY29" fmla="*/ 14971 h 149405"/>
                <a:gd name="connsiteX30" fmla="*/ 148715 w 150710"/>
                <a:gd name="connsiteY30" fmla="*/ 14971 h 149405"/>
                <a:gd name="connsiteX31" fmla="*/ 148715 w 150710"/>
                <a:gd name="connsiteY31" fmla="*/ 23800 h 149405"/>
                <a:gd name="connsiteX32" fmla="*/ 120999 w 150710"/>
                <a:gd name="connsiteY32" fmla="*/ 23800 h 149405"/>
                <a:gd name="connsiteX33" fmla="*/ 128753 w 150710"/>
                <a:gd name="connsiteY33" fmla="*/ 26411 h 149405"/>
                <a:gd name="connsiteX34" fmla="*/ 125529 w 150710"/>
                <a:gd name="connsiteY34" fmla="*/ 27716 h 149405"/>
                <a:gd name="connsiteX35" fmla="*/ 116315 w 150710"/>
                <a:gd name="connsiteY35" fmla="*/ 44837 h 149405"/>
                <a:gd name="connsiteX36" fmla="*/ 141805 w 150710"/>
                <a:gd name="connsiteY36" fmla="*/ 44837 h 149405"/>
                <a:gd name="connsiteX37" fmla="*/ 141805 w 150710"/>
                <a:gd name="connsiteY37" fmla="*/ 114626 h 149405"/>
                <a:gd name="connsiteX38" fmla="*/ 119693 w 150710"/>
                <a:gd name="connsiteY38" fmla="*/ 125452 h 149405"/>
                <a:gd name="connsiteX39" fmla="*/ 116469 w 150710"/>
                <a:gd name="connsiteY39" fmla="*/ 116929 h 149405"/>
                <a:gd name="connsiteX40" fmla="*/ 124684 w 150710"/>
                <a:gd name="connsiteY40" fmla="*/ 117083 h 149405"/>
                <a:gd name="connsiteX41" fmla="*/ 131594 w 150710"/>
                <a:gd name="connsiteY41" fmla="*/ 114857 h 149405"/>
                <a:gd name="connsiteX42" fmla="*/ 131594 w 150710"/>
                <a:gd name="connsiteY42" fmla="*/ 53743 h 149405"/>
                <a:gd name="connsiteX43" fmla="*/ 59348 w 150710"/>
                <a:gd name="connsiteY43" fmla="*/ 53743 h 149405"/>
                <a:gd name="connsiteX44" fmla="*/ 59348 w 150710"/>
                <a:gd name="connsiteY44" fmla="*/ 125759 h 149405"/>
                <a:gd name="connsiteX45" fmla="*/ 49367 w 150710"/>
                <a:gd name="connsiteY45" fmla="*/ 125759 h 149405"/>
                <a:gd name="connsiteX46" fmla="*/ 49367 w 150710"/>
                <a:gd name="connsiteY46" fmla="*/ 44837 h 149405"/>
                <a:gd name="connsiteX47" fmla="*/ 72400 w 150710"/>
                <a:gd name="connsiteY47" fmla="*/ 44837 h 149405"/>
                <a:gd name="connsiteX48" fmla="*/ 64184 w 150710"/>
                <a:gd name="connsiteY48" fmla="*/ 26104 h 149405"/>
                <a:gd name="connsiteX49" fmla="*/ 73090 w 150710"/>
                <a:gd name="connsiteY49" fmla="*/ 23877 h 149405"/>
                <a:gd name="connsiteX50" fmla="*/ 81920 w 150710"/>
                <a:gd name="connsiteY50" fmla="*/ 43225 h 149405"/>
                <a:gd name="connsiteX51" fmla="*/ 76776 w 150710"/>
                <a:gd name="connsiteY51" fmla="*/ 44837 h 149405"/>
                <a:gd name="connsiteX52" fmla="*/ 110404 w 150710"/>
                <a:gd name="connsiteY52" fmla="*/ 44837 h 149405"/>
                <a:gd name="connsiteX53" fmla="*/ 90749 w 150710"/>
                <a:gd name="connsiteY53" fmla="*/ 84453 h 149405"/>
                <a:gd name="connsiteX54" fmla="*/ 90749 w 150710"/>
                <a:gd name="connsiteY54" fmla="*/ 73168 h 149405"/>
                <a:gd name="connsiteX55" fmla="*/ 65413 w 150710"/>
                <a:gd name="connsiteY55" fmla="*/ 73168 h 149405"/>
                <a:gd name="connsiteX56" fmla="*/ 65413 w 150710"/>
                <a:gd name="connsiteY56" fmla="*/ 65720 h 149405"/>
                <a:gd name="connsiteX57" fmla="*/ 90749 w 150710"/>
                <a:gd name="connsiteY57" fmla="*/ 65720 h 149405"/>
                <a:gd name="connsiteX58" fmla="*/ 90749 w 150710"/>
                <a:gd name="connsiteY58" fmla="*/ 54741 h 149405"/>
                <a:gd name="connsiteX59" fmla="*/ 102189 w 150710"/>
                <a:gd name="connsiteY59" fmla="*/ 55586 h 149405"/>
                <a:gd name="connsiteX60" fmla="*/ 99271 w 150710"/>
                <a:gd name="connsiteY60" fmla="*/ 57505 h 149405"/>
                <a:gd name="connsiteX61" fmla="*/ 99271 w 150710"/>
                <a:gd name="connsiteY61" fmla="*/ 65720 h 149405"/>
                <a:gd name="connsiteX62" fmla="*/ 125835 w 150710"/>
                <a:gd name="connsiteY62" fmla="*/ 65720 h 149405"/>
                <a:gd name="connsiteX63" fmla="*/ 125835 w 150710"/>
                <a:gd name="connsiteY63" fmla="*/ 73168 h 149405"/>
                <a:gd name="connsiteX64" fmla="*/ 99271 w 150710"/>
                <a:gd name="connsiteY64" fmla="*/ 73168 h 149405"/>
                <a:gd name="connsiteX65" fmla="*/ 99271 w 150710"/>
                <a:gd name="connsiteY65" fmla="*/ 84453 h 149405"/>
                <a:gd name="connsiteX66" fmla="*/ 117313 w 150710"/>
                <a:gd name="connsiteY66" fmla="*/ 84453 h 149405"/>
                <a:gd name="connsiteX67" fmla="*/ 117313 w 150710"/>
                <a:gd name="connsiteY67" fmla="*/ 113628 h 149405"/>
                <a:gd name="connsiteX68" fmla="*/ 81689 w 150710"/>
                <a:gd name="connsiteY68" fmla="*/ 113628 h 149405"/>
                <a:gd name="connsiteX69" fmla="*/ 81689 w 150710"/>
                <a:gd name="connsiteY69" fmla="*/ 120231 h 149405"/>
                <a:gd name="connsiteX70" fmla="*/ 73628 w 150710"/>
                <a:gd name="connsiteY70" fmla="*/ 120231 h 149405"/>
                <a:gd name="connsiteX71" fmla="*/ 73628 w 150710"/>
                <a:gd name="connsiteY71" fmla="*/ 84453 h 149405"/>
                <a:gd name="connsiteX72" fmla="*/ 90749 w 150710"/>
                <a:gd name="connsiteY72" fmla="*/ 84453 h 149405"/>
                <a:gd name="connsiteX73" fmla="*/ 109329 w 150710"/>
                <a:gd name="connsiteY73" fmla="*/ 106565 h 149405"/>
                <a:gd name="connsiteX74" fmla="*/ 109329 w 150710"/>
                <a:gd name="connsiteY74" fmla="*/ 91594 h 149405"/>
                <a:gd name="connsiteX75" fmla="*/ 81766 w 150710"/>
                <a:gd name="connsiteY75" fmla="*/ 91594 h 149405"/>
                <a:gd name="connsiteX76" fmla="*/ 81766 w 150710"/>
                <a:gd name="connsiteY76" fmla="*/ 106565 h 149405"/>
                <a:gd name="connsiteX77" fmla="*/ 109329 w 150710"/>
                <a:gd name="connsiteY77" fmla="*/ 106565 h 14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0710" h="149405">
                  <a:moveTo>
                    <a:pt x="33398" y="64645"/>
                  </a:moveTo>
                  <a:lnTo>
                    <a:pt x="33398" y="117697"/>
                  </a:lnTo>
                  <a:cubicBezTo>
                    <a:pt x="45989" y="136891"/>
                    <a:pt x="69482" y="136891"/>
                    <a:pt x="99809" y="136891"/>
                  </a:cubicBezTo>
                  <a:cubicBezTo>
                    <a:pt x="117544" y="136891"/>
                    <a:pt x="138196" y="136584"/>
                    <a:pt x="150711" y="135740"/>
                  </a:cubicBezTo>
                  <a:cubicBezTo>
                    <a:pt x="149406" y="138120"/>
                    <a:pt x="147640" y="143110"/>
                    <a:pt x="147333" y="146335"/>
                  </a:cubicBezTo>
                  <a:cubicBezTo>
                    <a:pt x="136200" y="146642"/>
                    <a:pt x="118465" y="146949"/>
                    <a:pt x="102496" y="146949"/>
                  </a:cubicBezTo>
                  <a:cubicBezTo>
                    <a:pt x="67025" y="146949"/>
                    <a:pt x="44760" y="146949"/>
                    <a:pt x="28868" y="126987"/>
                  </a:cubicBezTo>
                  <a:cubicBezTo>
                    <a:pt x="21420" y="134281"/>
                    <a:pt x="13896" y="141344"/>
                    <a:pt x="7601" y="146795"/>
                  </a:cubicBezTo>
                  <a:cubicBezTo>
                    <a:pt x="7754" y="148100"/>
                    <a:pt x="7447" y="148715"/>
                    <a:pt x="6296" y="149406"/>
                  </a:cubicBezTo>
                  <a:lnTo>
                    <a:pt x="0" y="137966"/>
                  </a:lnTo>
                  <a:cubicBezTo>
                    <a:pt x="6910" y="132822"/>
                    <a:pt x="15355" y="125682"/>
                    <a:pt x="22879" y="118772"/>
                  </a:cubicBezTo>
                  <a:lnTo>
                    <a:pt x="22879" y="74933"/>
                  </a:lnTo>
                  <a:lnTo>
                    <a:pt x="1612" y="74933"/>
                  </a:lnTo>
                  <a:lnTo>
                    <a:pt x="1612" y="64645"/>
                  </a:lnTo>
                  <a:lnTo>
                    <a:pt x="33398" y="64645"/>
                  </a:lnTo>
                  <a:close/>
                  <a:moveTo>
                    <a:pt x="11747" y="4146"/>
                  </a:moveTo>
                  <a:cubicBezTo>
                    <a:pt x="21881" y="11747"/>
                    <a:pt x="33321" y="23033"/>
                    <a:pt x="38311" y="31094"/>
                  </a:cubicBezTo>
                  <a:lnTo>
                    <a:pt x="29482" y="37850"/>
                  </a:lnTo>
                  <a:cubicBezTo>
                    <a:pt x="24798" y="29635"/>
                    <a:pt x="13512" y="18042"/>
                    <a:pt x="3378" y="10134"/>
                  </a:cubicBezTo>
                  <a:lnTo>
                    <a:pt x="11747" y="4146"/>
                  </a:lnTo>
                  <a:close/>
                  <a:moveTo>
                    <a:pt x="110404" y="44837"/>
                  </a:moveTo>
                  <a:cubicBezTo>
                    <a:pt x="109252" y="44377"/>
                    <a:pt x="108177" y="43839"/>
                    <a:pt x="107332" y="43685"/>
                  </a:cubicBezTo>
                  <a:cubicBezTo>
                    <a:pt x="110404" y="38234"/>
                    <a:pt x="113935" y="30019"/>
                    <a:pt x="116238" y="23877"/>
                  </a:cubicBezTo>
                  <a:lnTo>
                    <a:pt x="42380" y="23877"/>
                  </a:lnTo>
                  <a:lnTo>
                    <a:pt x="42380" y="15048"/>
                  </a:lnTo>
                  <a:lnTo>
                    <a:pt x="89444" y="15048"/>
                  </a:lnTo>
                  <a:lnTo>
                    <a:pt x="89444" y="0"/>
                  </a:lnTo>
                  <a:lnTo>
                    <a:pt x="103110" y="844"/>
                  </a:lnTo>
                  <a:cubicBezTo>
                    <a:pt x="102956" y="1996"/>
                    <a:pt x="101958" y="2764"/>
                    <a:pt x="99885" y="3071"/>
                  </a:cubicBezTo>
                  <a:lnTo>
                    <a:pt x="99885" y="14971"/>
                  </a:lnTo>
                  <a:lnTo>
                    <a:pt x="148715" y="14971"/>
                  </a:lnTo>
                  <a:lnTo>
                    <a:pt x="148715" y="23800"/>
                  </a:lnTo>
                  <a:lnTo>
                    <a:pt x="120999" y="23800"/>
                  </a:lnTo>
                  <a:lnTo>
                    <a:pt x="128753" y="26411"/>
                  </a:lnTo>
                  <a:cubicBezTo>
                    <a:pt x="128292" y="27409"/>
                    <a:pt x="127294" y="27870"/>
                    <a:pt x="125529" y="27716"/>
                  </a:cubicBezTo>
                  <a:cubicBezTo>
                    <a:pt x="123302" y="32707"/>
                    <a:pt x="119693" y="39616"/>
                    <a:pt x="116315" y="44837"/>
                  </a:cubicBezTo>
                  <a:lnTo>
                    <a:pt x="141805" y="44837"/>
                  </a:lnTo>
                  <a:lnTo>
                    <a:pt x="141805" y="114626"/>
                  </a:lnTo>
                  <a:cubicBezTo>
                    <a:pt x="141805" y="124914"/>
                    <a:pt x="136968" y="125452"/>
                    <a:pt x="119693" y="125452"/>
                  </a:cubicBezTo>
                  <a:cubicBezTo>
                    <a:pt x="119233" y="122841"/>
                    <a:pt x="117774" y="119309"/>
                    <a:pt x="116469" y="116929"/>
                  </a:cubicBezTo>
                  <a:cubicBezTo>
                    <a:pt x="119540" y="116929"/>
                    <a:pt x="122457" y="117083"/>
                    <a:pt x="124684" y="117083"/>
                  </a:cubicBezTo>
                  <a:cubicBezTo>
                    <a:pt x="130980" y="117083"/>
                    <a:pt x="131594" y="117083"/>
                    <a:pt x="131594" y="114857"/>
                  </a:cubicBezTo>
                  <a:lnTo>
                    <a:pt x="131594" y="53743"/>
                  </a:lnTo>
                  <a:lnTo>
                    <a:pt x="59348" y="53743"/>
                  </a:lnTo>
                  <a:lnTo>
                    <a:pt x="59348" y="125759"/>
                  </a:lnTo>
                  <a:lnTo>
                    <a:pt x="49367" y="125759"/>
                  </a:lnTo>
                  <a:lnTo>
                    <a:pt x="49367" y="44837"/>
                  </a:lnTo>
                  <a:lnTo>
                    <a:pt x="72400" y="44837"/>
                  </a:lnTo>
                  <a:cubicBezTo>
                    <a:pt x="71094" y="39386"/>
                    <a:pt x="67716" y="31939"/>
                    <a:pt x="64184" y="26104"/>
                  </a:cubicBezTo>
                  <a:lnTo>
                    <a:pt x="73090" y="23877"/>
                  </a:lnTo>
                  <a:cubicBezTo>
                    <a:pt x="76929" y="29866"/>
                    <a:pt x="80845" y="38081"/>
                    <a:pt x="81920" y="43225"/>
                  </a:cubicBezTo>
                  <a:lnTo>
                    <a:pt x="76776" y="44837"/>
                  </a:lnTo>
                  <a:lnTo>
                    <a:pt x="110404" y="44837"/>
                  </a:lnTo>
                  <a:close/>
                  <a:moveTo>
                    <a:pt x="90749" y="84453"/>
                  </a:moveTo>
                  <a:lnTo>
                    <a:pt x="90749" y="73168"/>
                  </a:lnTo>
                  <a:lnTo>
                    <a:pt x="65413" y="73168"/>
                  </a:lnTo>
                  <a:lnTo>
                    <a:pt x="65413" y="65720"/>
                  </a:lnTo>
                  <a:lnTo>
                    <a:pt x="90749" y="65720"/>
                  </a:lnTo>
                  <a:lnTo>
                    <a:pt x="90749" y="54741"/>
                  </a:lnTo>
                  <a:lnTo>
                    <a:pt x="102189" y="55586"/>
                  </a:lnTo>
                  <a:cubicBezTo>
                    <a:pt x="102035" y="56584"/>
                    <a:pt x="101190" y="57351"/>
                    <a:pt x="99271" y="57505"/>
                  </a:cubicBezTo>
                  <a:lnTo>
                    <a:pt x="99271" y="65720"/>
                  </a:lnTo>
                  <a:lnTo>
                    <a:pt x="125835" y="65720"/>
                  </a:lnTo>
                  <a:lnTo>
                    <a:pt x="125835" y="73168"/>
                  </a:lnTo>
                  <a:lnTo>
                    <a:pt x="99271" y="73168"/>
                  </a:lnTo>
                  <a:lnTo>
                    <a:pt x="99271" y="84453"/>
                  </a:lnTo>
                  <a:lnTo>
                    <a:pt x="117313" y="84453"/>
                  </a:lnTo>
                  <a:lnTo>
                    <a:pt x="117313" y="113628"/>
                  </a:lnTo>
                  <a:lnTo>
                    <a:pt x="81689" y="113628"/>
                  </a:lnTo>
                  <a:lnTo>
                    <a:pt x="81689" y="120231"/>
                  </a:lnTo>
                  <a:lnTo>
                    <a:pt x="73628" y="120231"/>
                  </a:lnTo>
                  <a:lnTo>
                    <a:pt x="73628" y="84453"/>
                  </a:lnTo>
                  <a:lnTo>
                    <a:pt x="90749" y="84453"/>
                  </a:lnTo>
                  <a:close/>
                  <a:moveTo>
                    <a:pt x="109329" y="106565"/>
                  </a:moveTo>
                  <a:lnTo>
                    <a:pt x="109329" y="91594"/>
                  </a:lnTo>
                  <a:lnTo>
                    <a:pt x="81766" y="91594"/>
                  </a:lnTo>
                  <a:lnTo>
                    <a:pt x="81766" y="106565"/>
                  </a:lnTo>
                  <a:lnTo>
                    <a:pt x="109329" y="1065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5AE2986F-7FDE-442D-A57B-1227BAE9D0F5}"/>
                </a:ext>
              </a:extLst>
            </p:cNvPr>
            <p:cNvSpPr/>
            <p:nvPr/>
          </p:nvSpPr>
          <p:spPr>
            <a:xfrm>
              <a:off x="2775599" y="4876454"/>
              <a:ext cx="138887" cy="138964"/>
            </a:xfrm>
            <a:custGeom>
              <a:avLst/>
              <a:gdLst>
                <a:gd name="connsiteX0" fmla="*/ 138887 w 138887"/>
                <a:gd name="connsiteY0" fmla="*/ 0 h 138964"/>
                <a:gd name="connsiteX1" fmla="*/ 138887 w 138887"/>
                <a:gd name="connsiteY1" fmla="*/ 122534 h 138964"/>
                <a:gd name="connsiteX2" fmla="*/ 101344 w 138887"/>
                <a:gd name="connsiteY2" fmla="*/ 137198 h 138964"/>
                <a:gd name="connsiteX3" fmla="*/ 97505 w 138887"/>
                <a:gd name="connsiteY3" fmla="*/ 126756 h 138964"/>
                <a:gd name="connsiteX4" fmla="*/ 113935 w 138887"/>
                <a:gd name="connsiteY4" fmla="*/ 127064 h 138964"/>
                <a:gd name="connsiteX5" fmla="*/ 128139 w 138887"/>
                <a:gd name="connsiteY5" fmla="*/ 122534 h 138964"/>
                <a:gd name="connsiteX6" fmla="*/ 128139 w 138887"/>
                <a:gd name="connsiteY6" fmla="*/ 87524 h 138964"/>
                <a:gd name="connsiteX7" fmla="*/ 81690 w 138887"/>
                <a:gd name="connsiteY7" fmla="*/ 87524 h 138964"/>
                <a:gd name="connsiteX8" fmla="*/ 81690 w 138887"/>
                <a:gd name="connsiteY8" fmla="*/ 136507 h 138964"/>
                <a:gd name="connsiteX9" fmla="*/ 71248 w 138887"/>
                <a:gd name="connsiteY9" fmla="*/ 136507 h 138964"/>
                <a:gd name="connsiteX10" fmla="*/ 71248 w 138887"/>
                <a:gd name="connsiteY10" fmla="*/ 87524 h 138964"/>
                <a:gd name="connsiteX11" fmla="*/ 28868 w 138887"/>
                <a:gd name="connsiteY11" fmla="*/ 87524 h 138964"/>
                <a:gd name="connsiteX12" fmla="*/ 8215 w 138887"/>
                <a:gd name="connsiteY12" fmla="*/ 138964 h 138964"/>
                <a:gd name="connsiteX13" fmla="*/ 0 w 138887"/>
                <a:gd name="connsiteY13" fmla="*/ 131747 h 138964"/>
                <a:gd name="connsiteX14" fmla="*/ 19808 w 138887"/>
                <a:gd name="connsiteY14" fmla="*/ 59348 h 138964"/>
                <a:gd name="connsiteX15" fmla="*/ 19808 w 138887"/>
                <a:gd name="connsiteY15" fmla="*/ 0 h 138964"/>
                <a:gd name="connsiteX16" fmla="*/ 138887 w 138887"/>
                <a:gd name="connsiteY16" fmla="*/ 0 h 138964"/>
                <a:gd name="connsiteX17" fmla="*/ 30403 w 138887"/>
                <a:gd name="connsiteY17" fmla="*/ 59348 h 138964"/>
                <a:gd name="connsiteX18" fmla="*/ 29789 w 138887"/>
                <a:gd name="connsiteY18" fmla="*/ 77236 h 138964"/>
                <a:gd name="connsiteX19" fmla="*/ 71248 w 138887"/>
                <a:gd name="connsiteY19" fmla="*/ 77236 h 138964"/>
                <a:gd name="connsiteX20" fmla="*/ 71248 w 138887"/>
                <a:gd name="connsiteY20" fmla="*/ 49059 h 138964"/>
                <a:gd name="connsiteX21" fmla="*/ 30480 w 138887"/>
                <a:gd name="connsiteY21" fmla="*/ 49059 h 138964"/>
                <a:gd name="connsiteX22" fmla="*/ 30480 w 138887"/>
                <a:gd name="connsiteY22" fmla="*/ 59348 h 138964"/>
                <a:gd name="connsiteX23" fmla="*/ 71171 w 138887"/>
                <a:gd name="connsiteY23" fmla="*/ 10288 h 138964"/>
                <a:gd name="connsiteX24" fmla="*/ 30403 w 138887"/>
                <a:gd name="connsiteY24" fmla="*/ 10288 h 138964"/>
                <a:gd name="connsiteX25" fmla="*/ 30403 w 138887"/>
                <a:gd name="connsiteY25" fmla="*/ 38849 h 138964"/>
                <a:gd name="connsiteX26" fmla="*/ 71171 w 138887"/>
                <a:gd name="connsiteY26" fmla="*/ 38849 h 138964"/>
                <a:gd name="connsiteX27" fmla="*/ 71171 w 138887"/>
                <a:gd name="connsiteY27" fmla="*/ 10288 h 138964"/>
                <a:gd name="connsiteX28" fmla="*/ 128062 w 138887"/>
                <a:gd name="connsiteY28" fmla="*/ 38849 h 138964"/>
                <a:gd name="connsiteX29" fmla="*/ 128062 w 138887"/>
                <a:gd name="connsiteY29" fmla="*/ 10288 h 138964"/>
                <a:gd name="connsiteX30" fmla="*/ 81613 w 138887"/>
                <a:gd name="connsiteY30" fmla="*/ 10288 h 138964"/>
                <a:gd name="connsiteX31" fmla="*/ 81613 w 138887"/>
                <a:gd name="connsiteY31" fmla="*/ 38849 h 138964"/>
                <a:gd name="connsiteX32" fmla="*/ 128062 w 138887"/>
                <a:gd name="connsiteY32" fmla="*/ 38849 h 138964"/>
                <a:gd name="connsiteX33" fmla="*/ 81613 w 138887"/>
                <a:gd name="connsiteY33" fmla="*/ 77236 h 138964"/>
                <a:gd name="connsiteX34" fmla="*/ 128062 w 138887"/>
                <a:gd name="connsiteY34" fmla="*/ 77236 h 138964"/>
                <a:gd name="connsiteX35" fmla="*/ 128062 w 138887"/>
                <a:gd name="connsiteY35" fmla="*/ 49059 h 138964"/>
                <a:gd name="connsiteX36" fmla="*/ 81613 w 138887"/>
                <a:gd name="connsiteY36" fmla="*/ 49059 h 138964"/>
                <a:gd name="connsiteX37" fmla="*/ 81613 w 138887"/>
                <a:gd name="connsiteY37" fmla="*/ 77236 h 1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887" h="138964">
                  <a:moveTo>
                    <a:pt x="138887" y="0"/>
                  </a:moveTo>
                  <a:lnTo>
                    <a:pt x="138887" y="122534"/>
                  </a:lnTo>
                  <a:cubicBezTo>
                    <a:pt x="138887" y="137352"/>
                    <a:pt x="131824" y="137505"/>
                    <a:pt x="101344" y="137198"/>
                  </a:cubicBezTo>
                  <a:cubicBezTo>
                    <a:pt x="100884" y="134434"/>
                    <a:pt x="99118" y="129597"/>
                    <a:pt x="97505" y="126756"/>
                  </a:cubicBezTo>
                  <a:cubicBezTo>
                    <a:pt x="103494" y="126910"/>
                    <a:pt x="109252" y="127064"/>
                    <a:pt x="113935" y="127064"/>
                  </a:cubicBezTo>
                  <a:cubicBezTo>
                    <a:pt x="127294" y="127064"/>
                    <a:pt x="128139" y="127064"/>
                    <a:pt x="128139" y="122534"/>
                  </a:cubicBezTo>
                  <a:lnTo>
                    <a:pt x="128139" y="87524"/>
                  </a:lnTo>
                  <a:lnTo>
                    <a:pt x="81690" y="87524"/>
                  </a:lnTo>
                  <a:lnTo>
                    <a:pt x="81690" y="136507"/>
                  </a:lnTo>
                  <a:lnTo>
                    <a:pt x="71248" y="136507"/>
                  </a:lnTo>
                  <a:lnTo>
                    <a:pt x="71248" y="87524"/>
                  </a:lnTo>
                  <a:lnTo>
                    <a:pt x="28868" y="87524"/>
                  </a:lnTo>
                  <a:cubicBezTo>
                    <a:pt x="26488" y="105874"/>
                    <a:pt x="20960" y="124761"/>
                    <a:pt x="8215" y="138964"/>
                  </a:cubicBezTo>
                  <a:cubicBezTo>
                    <a:pt x="6603" y="136891"/>
                    <a:pt x="2380" y="133129"/>
                    <a:pt x="0" y="131747"/>
                  </a:cubicBezTo>
                  <a:cubicBezTo>
                    <a:pt x="18042" y="111401"/>
                    <a:pt x="19808" y="82380"/>
                    <a:pt x="19808" y="59348"/>
                  </a:cubicBezTo>
                  <a:lnTo>
                    <a:pt x="19808" y="0"/>
                  </a:lnTo>
                  <a:lnTo>
                    <a:pt x="138887" y="0"/>
                  </a:lnTo>
                  <a:close/>
                  <a:moveTo>
                    <a:pt x="30403" y="59348"/>
                  </a:moveTo>
                  <a:cubicBezTo>
                    <a:pt x="30403" y="64952"/>
                    <a:pt x="30250" y="70941"/>
                    <a:pt x="29789" y="77236"/>
                  </a:cubicBezTo>
                  <a:lnTo>
                    <a:pt x="71248" y="77236"/>
                  </a:lnTo>
                  <a:lnTo>
                    <a:pt x="71248" y="49059"/>
                  </a:lnTo>
                  <a:lnTo>
                    <a:pt x="30480" y="49059"/>
                  </a:lnTo>
                  <a:lnTo>
                    <a:pt x="30480" y="59348"/>
                  </a:lnTo>
                  <a:close/>
                  <a:moveTo>
                    <a:pt x="71171" y="10288"/>
                  </a:moveTo>
                  <a:lnTo>
                    <a:pt x="30403" y="10288"/>
                  </a:lnTo>
                  <a:lnTo>
                    <a:pt x="30403" y="38849"/>
                  </a:lnTo>
                  <a:lnTo>
                    <a:pt x="71171" y="38849"/>
                  </a:lnTo>
                  <a:lnTo>
                    <a:pt x="71171" y="10288"/>
                  </a:lnTo>
                  <a:close/>
                  <a:moveTo>
                    <a:pt x="128062" y="38849"/>
                  </a:moveTo>
                  <a:lnTo>
                    <a:pt x="128062" y="10288"/>
                  </a:lnTo>
                  <a:lnTo>
                    <a:pt x="81613" y="10288"/>
                  </a:lnTo>
                  <a:lnTo>
                    <a:pt x="81613" y="38849"/>
                  </a:lnTo>
                  <a:lnTo>
                    <a:pt x="128062" y="38849"/>
                  </a:lnTo>
                  <a:close/>
                  <a:moveTo>
                    <a:pt x="81613" y="77236"/>
                  </a:moveTo>
                  <a:lnTo>
                    <a:pt x="128062" y="77236"/>
                  </a:lnTo>
                  <a:lnTo>
                    <a:pt x="128062" y="49059"/>
                  </a:lnTo>
                  <a:lnTo>
                    <a:pt x="81613" y="49059"/>
                  </a:lnTo>
                  <a:lnTo>
                    <a:pt x="81613" y="772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31570CD6-AE50-4F49-8542-818FAF5DA2FB}"/>
                </a:ext>
              </a:extLst>
            </p:cNvPr>
            <p:cNvSpPr/>
            <p:nvPr/>
          </p:nvSpPr>
          <p:spPr>
            <a:xfrm>
              <a:off x="2943354" y="4866243"/>
              <a:ext cx="138733" cy="147562"/>
            </a:xfrm>
            <a:custGeom>
              <a:avLst/>
              <a:gdLst>
                <a:gd name="connsiteX0" fmla="*/ 74319 w 138733"/>
                <a:gd name="connsiteY0" fmla="*/ 25182 h 147562"/>
                <a:gd name="connsiteX1" fmla="*/ 73321 w 138733"/>
                <a:gd name="connsiteY1" fmla="*/ 0 h 147562"/>
                <a:gd name="connsiteX2" fmla="*/ 89904 w 138733"/>
                <a:gd name="connsiteY2" fmla="*/ 614 h 147562"/>
                <a:gd name="connsiteX3" fmla="*/ 85682 w 138733"/>
                <a:gd name="connsiteY3" fmla="*/ 3992 h 147562"/>
                <a:gd name="connsiteX4" fmla="*/ 85989 w 138733"/>
                <a:gd name="connsiteY4" fmla="*/ 24798 h 147562"/>
                <a:gd name="connsiteX5" fmla="*/ 138734 w 138733"/>
                <a:gd name="connsiteY5" fmla="*/ 23493 h 147562"/>
                <a:gd name="connsiteX6" fmla="*/ 138734 w 138733"/>
                <a:gd name="connsiteY6" fmla="*/ 34626 h 147562"/>
                <a:gd name="connsiteX7" fmla="*/ 86373 w 138733"/>
                <a:gd name="connsiteY7" fmla="*/ 35240 h 147562"/>
                <a:gd name="connsiteX8" fmla="*/ 87524 w 138733"/>
                <a:gd name="connsiteY8" fmla="*/ 68254 h 147562"/>
                <a:gd name="connsiteX9" fmla="*/ 89444 w 138733"/>
                <a:gd name="connsiteY9" fmla="*/ 85144 h 147562"/>
                <a:gd name="connsiteX10" fmla="*/ 87832 w 138733"/>
                <a:gd name="connsiteY10" fmla="*/ 100807 h 147562"/>
                <a:gd name="connsiteX11" fmla="*/ 41382 w 138733"/>
                <a:gd name="connsiteY11" fmla="*/ 147563 h 147562"/>
                <a:gd name="connsiteX12" fmla="*/ 33167 w 138733"/>
                <a:gd name="connsiteY12" fmla="*/ 138350 h 147562"/>
                <a:gd name="connsiteX13" fmla="*/ 75087 w 138733"/>
                <a:gd name="connsiteY13" fmla="*/ 100807 h 147562"/>
                <a:gd name="connsiteX14" fmla="*/ 74933 w 138733"/>
                <a:gd name="connsiteY14" fmla="*/ 100807 h 147562"/>
                <a:gd name="connsiteX15" fmla="*/ 58350 w 138733"/>
                <a:gd name="connsiteY15" fmla="*/ 109329 h 147562"/>
                <a:gd name="connsiteX16" fmla="*/ 31248 w 138733"/>
                <a:gd name="connsiteY16" fmla="*/ 81152 h 147562"/>
                <a:gd name="connsiteX17" fmla="*/ 60269 w 138733"/>
                <a:gd name="connsiteY17" fmla="*/ 50979 h 147562"/>
                <a:gd name="connsiteX18" fmla="*/ 75240 w 138733"/>
                <a:gd name="connsiteY18" fmla="*/ 55969 h 147562"/>
                <a:gd name="connsiteX19" fmla="*/ 74626 w 138733"/>
                <a:gd name="connsiteY19" fmla="*/ 35470 h 147562"/>
                <a:gd name="connsiteX20" fmla="*/ 307 w 138733"/>
                <a:gd name="connsiteY20" fmla="*/ 37927 h 147562"/>
                <a:gd name="connsiteX21" fmla="*/ 0 w 138733"/>
                <a:gd name="connsiteY21" fmla="*/ 27255 h 147562"/>
                <a:gd name="connsiteX22" fmla="*/ 36776 w 138733"/>
                <a:gd name="connsiteY22" fmla="*/ 26257 h 147562"/>
                <a:gd name="connsiteX23" fmla="*/ 74319 w 138733"/>
                <a:gd name="connsiteY23" fmla="*/ 25182 h 147562"/>
                <a:gd name="connsiteX24" fmla="*/ 77390 w 138733"/>
                <a:gd name="connsiteY24" fmla="*/ 81766 h 147562"/>
                <a:gd name="connsiteX25" fmla="*/ 60960 w 138733"/>
                <a:gd name="connsiteY25" fmla="*/ 60806 h 147562"/>
                <a:gd name="connsiteX26" fmla="*/ 41766 w 138733"/>
                <a:gd name="connsiteY26" fmla="*/ 81305 h 147562"/>
                <a:gd name="connsiteX27" fmla="*/ 59655 w 138733"/>
                <a:gd name="connsiteY27" fmla="*/ 100039 h 147562"/>
                <a:gd name="connsiteX28" fmla="*/ 77390 w 138733"/>
                <a:gd name="connsiteY28" fmla="*/ 81766 h 1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8733" h="147562">
                  <a:moveTo>
                    <a:pt x="74319" y="25182"/>
                  </a:moveTo>
                  <a:cubicBezTo>
                    <a:pt x="74165" y="21651"/>
                    <a:pt x="73705" y="4069"/>
                    <a:pt x="73321" y="0"/>
                  </a:cubicBezTo>
                  <a:lnTo>
                    <a:pt x="89904" y="614"/>
                  </a:lnTo>
                  <a:cubicBezTo>
                    <a:pt x="89751" y="1919"/>
                    <a:pt x="88599" y="3531"/>
                    <a:pt x="85682" y="3992"/>
                  </a:cubicBezTo>
                  <a:cubicBezTo>
                    <a:pt x="85682" y="5911"/>
                    <a:pt x="85682" y="7831"/>
                    <a:pt x="85989" y="24798"/>
                  </a:cubicBezTo>
                  <a:cubicBezTo>
                    <a:pt x="105797" y="24184"/>
                    <a:pt x="126603" y="23647"/>
                    <a:pt x="138734" y="23493"/>
                  </a:cubicBezTo>
                  <a:lnTo>
                    <a:pt x="138734" y="34626"/>
                  </a:lnTo>
                  <a:cubicBezTo>
                    <a:pt x="124991" y="34319"/>
                    <a:pt x="105490" y="34626"/>
                    <a:pt x="86373" y="35240"/>
                  </a:cubicBezTo>
                  <a:cubicBezTo>
                    <a:pt x="86680" y="47831"/>
                    <a:pt x="86987" y="59424"/>
                    <a:pt x="87524" y="68254"/>
                  </a:cubicBezTo>
                  <a:cubicBezTo>
                    <a:pt x="89137" y="73551"/>
                    <a:pt x="89444" y="78388"/>
                    <a:pt x="89444" y="85144"/>
                  </a:cubicBezTo>
                  <a:cubicBezTo>
                    <a:pt x="89444" y="90288"/>
                    <a:pt x="88983" y="96277"/>
                    <a:pt x="87832" y="100807"/>
                  </a:cubicBezTo>
                  <a:cubicBezTo>
                    <a:pt x="83609" y="119693"/>
                    <a:pt x="69789" y="136277"/>
                    <a:pt x="41382" y="147563"/>
                  </a:cubicBezTo>
                  <a:cubicBezTo>
                    <a:pt x="39309" y="144799"/>
                    <a:pt x="35701" y="140807"/>
                    <a:pt x="33167" y="138350"/>
                  </a:cubicBezTo>
                  <a:cubicBezTo>
                    <a:pt x="57812" y="129521"/>
                    <a:pt x="71018" y="116085"/>
                    <a:pt x="75087" y="100807"/>
                  </a:cubicBezTo>
                  <a:lnTo>
                    <a:pt x="74933" y="100807"/>
                  </a:lnTo>
                  <a:cubicBezTo>
                    <a:pt x="71555" y="105644"/>
                    <a:pt x="65567" y="109329"/>
                    <a:pt x="58350" y="109329"/>
                  </a:cubicBezTo>
                  <a:cubicBezTo>
                    <a:pt x="43993" y="109329"/>
                    <a:pt x="31248" y="97582"/>
                    <a:pt x="31248" y="81152"/>
                  </a:cubicBezTo>
                  <a:cubicBezTo>
                    <a:pt x="31094" y="64031"/>
                    <a:pt x="44991" y="50979"/>
                    <a:pt x="60269" y="50979"/>
                  </a:cubicBezTo>
                  <a:cubicBezTo>
                    <a:pt x="66104" y="50979"/>
                    <a:pt x="72016" y="53052"/>
                    <a:pt x="75240" y="55969"/>
                  </a:cubicBezTo>
                  <a:cubicBezTo>
                    <a:pt x="75240" y="53206"/>
                    <a:pt x="74933" y="42457"/>
                    <a:pt x="74626" y="35470"/>
                  </a:cubicBezTo>
                  <a:cubicBezTo>
                    <a:pt x="57889" y="35777"/>
                    <a:pt x="6910" y="37543"/>
                    <a:pt x="307" y="37927"/>
                  </a:cubicBezTo>
                  <a:lnTo>
                    <a:pt x="0" y="27255"/>
                  </a:lnTo>
                  <a:lnTo>
                    <a:pt x="36776" y="26257"/>
                  </a:lnTo>
                  <a:lnTo>
                    <a:pt x="74319" y="25182"/>
                  </a:lnTo>
                  <a:close/>
                  <a:moveTo>
                    <a:pt x="77390" y="81766"/>
                  </a:moveTo>
                  <a:cubicBezTo>
                    <a:pt x="77390" y="75471"/>
                    <a:pt x="77390" y="60806"/>
                    <a:pt x="60960" y="60806"/>
                  </a:cubicBezTo>
                  <a:cubicBezTo>
                    <a:pt x="49827" y="60960"/>
                    <a:pt x="41920" y="69482"/>
                    <a:pt x="41766" y="81305"/>
                  </a:cubicBezTo>
                  <a:cubicBezTo>
                    <a:pt x="41766" y="92592"/>
                    <a:pt x="50288" y="100039"/>
                    <a:pt x="59655" y="100039"/>
                  </a:cubicBezTo>
                  <a:cubicBezTo>
                    <a:pt x="71094" y="100039"/>
                    <a:pt x="77390" y="91133"/>
                    <a:pt x="77390" y="8176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027D4C6F-9ADB-45C9-BCDC-E63E0003C6AC}"/>
                </a:ext>
              </a:extLst>
            </p:cNvPr>
            <p:cNvSpPr/>
            <p:nvPr/>
          </p:nvSpPr>
          <p:spPr>
            <a:xfrm>
              <a:off x="3093988" y="4873383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6 h 136891"/>
                <a:gd name="connsiteX9" fmla="*/ 23724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2976 w 127294"/>
                <a:gd name="connsiteY16" fmla="*/ 1152 h 136891"/>
                <a:gd name="connsiteX17" fmla="*/ 95433 w 127294"/>
                <a:gd name="connsiteY17" fmla="*/ 0 h 136891"/>
                <a:gd name="connsiteX18" fmla="*/ 103955 w 127294"/>
                <a:gd name="connsiteY18" fmla="*/ 10441 h 136891"/>
                <a:gd name="connsiteX19" fmla="*/ 100116 w 127294"/>
                <a:gd name="connsiteY19" fmla="*/ 11900 h 136891"/>
                <a:gd name="connsiteX20" fmla="*/ 45451 w 127294"/>
                <a:gd name="connsiteY20" fmla="*/ 62035 h 136891"/>
                <a:gd name="connsiteX21" fmla="*/ 45451 w 127294"/>
                <a:gd name="connsiteY21" fmla="*/ 62265 h 136891"/>
                <a:gd name="connsiteX22" fmla="*/ 67793 w 127294"/>
                <a:gd name="connsiteY22" fmla="*/ 126680 h 136891"/>
                <a:gd name="connsiteX23" fmla="*/ 82457 w 127294"/>
                <a:gd name="connsiteY23" fmla="*/ 125068 h 136891"/>
                <a:gd name="connsiteX24" fmla="*/ 59578 w 127294"/>
                <a:gd name="connsiteY24" fmla="*/ 102189 h 136891"/>
                <a:gd name="connsiteX25" fmla="*/ 43762 w 127294"/>
                <a:gd name="connsiteY25" fmla="*/ 114089 h 136891"/>
                <a:gd name="connsiteX26" fmla="*/ 67793 w 127294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4" y="52899"/>
                    <a:pt x="85528" y="52899"/>
                  </a:cubicBezTo>
                  <a:cubicBezTo>
                    <a:pt x="111171" y="52899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3" y="63186"/>
                    <a:pt x="82227" y="63186"/>
                  </a:cubicBezTo>
                  <a:cubicBezTo>
                    <a:pt x="58043" y="63186"/>
                    <a:pt x="34319" y="74012"/>
                    <a:pt x="23724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2976" y="1152"/>
                  </a:cubicBezTo>
                  <a:lnTo>
                    <a:pt x="95433" y="0"/>
                  </a:lnTo>
                  <a:lnTo>
                    <a:pt x="103955" y="10441"/>
                  </a:lnTo>
                  <a:cubicBezTo>
                    <a:pt x="103187" y="11056"/>
                    <a:pt x="101728" y="11746"/>
                    <a:pt x="100116" y="11900"/>
                  </a:cubicBezTo>
                  <a:cubicBezTo>
                    <a:pt x="88676" y="21267"/>
                    <a:pt x="58043" y="49981"/>
                    <a:pt x="45451" y="62035"/>
                  </a:cubicBezTo>
                  <a:lnTo>
                    <a:pt x="45451" y="62265"/>
                  </a:lnTo>
                  <a:close/>
                  <a:moveTo>
                    <a:pt x="67793" y="126680"/>
                  </a:moveTo>
                  <a:cubicBezTo>
                    <a:pt x="72630" y="126680"/>
                    <a:pt x="78235" y="126066"/>
                    <a:pt x="82457" y="125068"/>
                  </a:cubicBezTo>
                  <a:cubicBezTo>
                    <a:pt x="80691" y="112630"/>
                    <a:pt x="71478" y="102189"/>
                    <a:pt x="59578" y="102189"/>
                  </a:cubicBezTo>
                  <a:cubicBezTo>
                    <a:pt x="51210" y="102189"/>
                    <a:pt x="43762" y="106719"/>
                    <a:pt x="43762" y="114089"/>
                  </a:cubicBezTo>
                  <a:cubicBezTo>
                    <a:pt x="43762" y="123993"/>
                    <a:pt x="57198" y="126680"/>
                    <a:pt x="67793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2A45F875-44E9-4154-B465-79D2EDFB8DDA}"/>
                </a:ext>
              </a:extLst>
            </p:cNvPr>
            <p:cNvSpPr/>
            <p:nvPr/>
          </p:nvSpPr>
          <p:spPr>
            <a:xfrm>
              <a:off x="3250688" y="4873921"/>
              <a:ext cx="128215" cy="133897"/>
            </a:xfrm>
            <a:custGeom>
              <a:avLst/>
              <a:gdLst>
                <a:gd name="connsiteX0" fmla="*/ 25413 w 128215"/>
                <a:gd name="connsiteY0" fmla="*/ 2841 h 133897"/>
                <a:gd name="connsiteX1" fmla="*/ 20115 w 128215"/>
                <a:gd name="connsiteY1" fmla="*/ 5451 h 133897"/>
                <a:gd name="connsiteX2" fmla="*/ 11593 w 128215"/>
                <a:gd name="connsiteY2" fmla="*/ 78004 h 133897"/>
                <a:gd name="connsiteX3" fmla="*/ 13666 w 128215"/>
                <a:gd name="connsiteY3" fmla="*/ 109943 h 133897"/>
                <a:gd name="connsiteX4" fmla="*/ 25950 w 128215"/>
                <a:gd name="connsiteY4" fmla="*/ 79463 h 133897"/>
                <a:gd name="connsiteX5" fmla="*/ 32707 w 128215"/>
                <a:gd name="connsiteY5" fmla="*/ 86526 h 133897"/>
                <a:gd name="connsiteX6" fmla="*/ 18964 w 128215"/>
                <a:gd name="connsiteY6" fmla="*/ 119233 h 133897"/>
                <a:gd name="connsiteX7" fmla="*/ 17659 w 128215"/>
                <a:gd name="connsiteY7" fmla="*/ 126833 h 133897"/>
                <a:gd name="connsiteX8" fmla="*/ 18503 w 128215"/>
                <a:gd name="connsiteY8" fmla="*/ 131824 h 133897"/>
                <a:gd name="connsiteX9" fmla="*/ 7063 w 128215"/>
                <a:gd name="connsiteY9" fmla="*/ 133897 h 133897"/>
                <a:gd name="connsiteX10" fmla="*/ 0 w 128215"/>
                <a:gd name="connsiteY10" fmla="*/ 78465 h 133897"/>
                <a:gd name="connsiteX11" fmla="*/ 8522 w 128215"/>
                <a:gd name="connsiteY11" fmla="*/ 0 h 133897"/>
                <a:gd name="connsiteX12" fmla="*/ 25413 w 128215"/>
                <a:gd name="connsiteY12" fmla="*/ 2841 h 133897"/>
                <a:gd name="connsiteX13" fmla="*/ 128139 w 128215"/>
                <a:gd name="connsiteY13" fmla="*/ 120691 h 133897"/>
                <a:gd name="connsiteX14" fmla="*/ 110404 w 128215"/>
                <a:gd name="connsiteY14" fmla="*/ 121152 h 133897"/>
                <a:gd name="connsiteX15" fmla="*/ 80384 w 128215"/>
                <a:gd name="connsiteY15" fmla="*/ 119386 h 133897"/>
                <a:gd name="connsiteX16" fmla="*/ 51363 w 128215"/>
                <a:gd name="connsiteY16" fmla="*/ 92592 h 133897"/>
                <a:gd name="connsiteX17" fmla="*/ 66488 w 128215"/>
                <a:gd name="connsiteY17" fmla="*/ 61498 h 133897"/>
                <a:gd name="connsiteX18" fmla="*/ 76930 w 128215"/>
                <a:gd name="connsiteY18" fmla="*/ 66027 h 133897"/>
                <a:gd name="connsiteX19" fmla="*/ 63263 w 128215"/>
                <a:gd name="connsiteY19" fmla="*/ 91363 h 133897"/>
                <a:gd name="connsiteX20" fmla="*/ 107410 w 128215"/>
                <a:gd name="connsiteY20" fmla="*/ 110096 h 133897"/>
                <a:gd name="connsiteX21" fmla="*/ 128216 w 128215"/>
                <a:gd name="connsiteY21" fmla="*/ 109329 h 133897"/>
                <a:gd name="connsiteX22" fmla="*/ 128139 w 128215"/>
                <a:gd name="connsiteY22" fmla="*/ 120691 h 133897"/>
                <a:gd name="connsiteX23" fmla="*/ 53513 w 128215"/>
                <a:gd name="connsiteY23" fmla="*/ 22188 h 133897"/>
                <a:gd name="connsiteX24" fmla="*/ 123763 w 128215"/>
                <a:gd name="connsiteY24" fmla="*/ 16046 h 133897"/>
                <a:gd name="connsiteX25" fmla="*/ 124761 w 128215"/>
                <a:gd name="connsiteY25" fmla="*/ 27332 h 133897"/>
                <a:gd name="connsiteX26" fmla="*/ 53820 w 128215"/>
                <a:gd name="connsiteY26" fmla="*/ 33320 h 133897"/>
                <a:gd name="connsiteX27" fmla="*/ 53513 w 128215"/>
                <a:gd name="connsiteY27" fmla="*/ 22188 h 1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15" h="133897">
                  <a:moveTo>
                    <a:pt x="25413" y="2841"/>
                  </a:moveTo>
                  <a:cubicBezTo>
                    <a:pt x="24952" y="4606"/>
                    <a:pt x="23340" y="5604"/>
                    <a:pt x="20115" y="5451"/>
                  </a:cubicBezTo>
                  <a:cubicBezTo>
                    <a:pt x="14434" y="31708"/>
                    <a:pt x="11593" y="60576"/>
                    <a:pt x="11593" y="78004"/>
                  </a:cubicBezTo>
                  <a:cubicBezTo>
                    <a:pt x="11593" y="90058"/>
                    <a:pt x="12054" y="102342"/>
                    <a:pt x="13666" y="109943"/>
                  </a:cubicBezTo>
                  <a:cubicBezTo>
                    <a:pt x="16737" y="102035"/>
                    <a:pt x="23647" y="85144"/>
                    <a:pt x="25950" y="79463"/>
                  </a:cubicBezTo>
                  <a:lnTo>
                    <a:pt x="32707" y="86526"/>
                  </a:lnTo>
                  <a:cubicBezTo>
                    <a:pt x="26104" y="102803"/>
                    <a:pt x="21267" y="112016"/>
                    <a:pt x="18964" y="119233"/>
                  </a:cubicBezTo>
                  <a:cubicBezTo>
                    <a:pt x="18196" y="121997"/>
                    <a:pt x="17659" y="124530"/>
                    <a:pt x="17659" y="126833"/>
                  </a:cubicBezTo>
                  <a:cubicBezTo>
                    <a:pt x="17659" y="128600"/>
                    <a:pt x="17966" y="130211"/>
                    <a:pt x="18503" y="131824"/>
                  </a:cubicBezTo>
                  <a:lnTo>
                    <a:pt x="7063" y="133897"/>
                  </a:lnTo>
                  <a:cubicBezTo>
                    <a:pt x="1919" y="118619"/>
                    <a:pt x="0" y="99885"/>
                    <a:pt x="0" y="78465"/>
                  </a:cubicBezTo>
                  <a:cubicBezTo>
                    <a:pt x="0" y="57351"/>
                    <a:pt x="3378" y="27870"/>
                    <a:pt x="8522" y="0"/>
                  </a:cubicBezTo>
                  <a:lnTo>
                    <a:pt x="25413" y="2841"/>
                  </a:lnTo>
                  <a:close/>
                  <a:moveTo>
                    <a:pt x="128139" y="120691"/>
                  </a:moveTo>
                  <a:cubicBezTo>
                    <a:pt x="122304" y="120999"/>
                    <a:pt x="116392" y="121152"/>
                    <a:pt x="110404" y="121152"/>
                  </a:cubicBezTo>
                  <a:cubicBezTo>
                    <a:pt x="98964" y="121152"/>
                    <a:pt x="88139" y="120538"/>
                    <a:pt x="80384" y="119386"/>
                  </a:cubicBezTo>
                  <a:cubicBezTo>
                    <a:pt x="60576" y="116469"/>
                    <a:pt x="51363" y="105490"/>
                    <a:pt x="51363" y="92592"/>
                  </a:cubicBezTo>
                  <a:cubicBezTo>
                    <a:pt x="51363" y="81459"/>
                    <a:pt x="57505" y="72093"/>
                    <a:pt x="66488" y="61498"/>
                  </a:cubicBezTo>
                  <a:lnTo>
                    <a:pt x="76930" y="66027"/>
                  </a:lnTo>
                  <a:cubicBezTo>
                    <a:pt x="68868" y="74396"/>
                    <a:pt x="63263" y="82150"/>
                    <a:pt x="63263" y="91363"/>
                  </a:cubicBezTo>
                  <a:cubicBezTo>
                    <a:pt x="63263" y="110096"/>
                    <a:pt x="90672" y="110096"/>
                    <a:pt x="107410" y="110096"/>
                  </a:cubicBezTo>
                  <a:cubicBezTo>
                    <a:pt x="114166" y="110096"/>
                    <a:pt x="121459" y="109789"/>
                    <a:pt x="128216" y="109329"/>
                  </a:cubicBezTo>
                  <a:lnTo>
                    <a:pt x="128139" y="120691"/>
                  </a:lnTo>
                  <a:close/>
                  <a:moveTo>
                    <a:pt x="53513" y="22188"/>
                  </a:moveTo>
                  <a:cubicBezTo>
                    <a:pt x="74319" y="21728"/>
                    <a:pt x="102342" y="19731"/>
                    <a:pt x="123763" y="16046"/>
                  </a:cubicBezTo>
                  <a:lnTo>
                    <a:pt x="124761" y="27332"/>
                  </a:lnTo>
                  <a:cubicBezTo>
                    <a:pt x="104799" y="30710"/>
                    <a:pt x="72400" y="32783"/>
                    <a:pt x="53820" y="33320"/>
                  </a:cubicBezTo>
                  <a:lnTo>
                    <a:pt x="53513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32356885-CF91-4078-B38A-41C7BB6567D4}"/>
                </a:ext>
              </a:extLst>
            </p:cNvPr>
            <p:cNvSpPr/>
            <p:nvPr/>
          </p:nvSpPr>
          <p:spPr>
            <a:xfrm>
              <a:off x="3403395" y="4867702"/>
              <a:ext cx="133589" cy="143570"/>
            </a:xfrm>
            <a:custGeom>
              <a:avLst/>
              <a:gdLst>
                <a:gd name="connsiteX0" fmla="*/ 96354 w 133589"/>
                <a:gd name="connsiteY0" fmla="*/ 50058 h 143570"/>
                <a:gd name="connsiteX1" fmla="*/ 94741 w 133589"/>
                <a:gd name="connsiteY1" fmla="*/ 56200 h 143570"/>
                <a:gd name="connsiteX2" fmla="*/ 133590 w 133589"/>
                <a:gd name="connsiteY2" fmla="*/ 97966 h 143570"/>
                <a:gd name="connsiteX3" fmla="*/ 71401 w 133589"/>
                <a:gd name="connsiteY3" fmla="*/ 143571 h 143570"/>
                <a:gd name="connsiteX4" fmla="*/ 67025 w 133589"/>
                <a:gd name="connsiteY4" fmla="*/ 133897 h 143570"/>
                <a:gd name="connsiteX5" fmla="*/ 121843 w 133589"/>
                <a:gd name="connsiteY5" fmla="*/ 98273 h 143570"/>
                <a:gd name="connsiteX6" fmla="*/ 121843 w 133589"/>
                <a:gd name="connsiteY6" fmla="*/ 97121 h 143570"/>
                <a:gd name="connsiteX7" fmla="*/ 91210 w 133589"/>
                <a:gd name="connsiteY7" fmla="*/ 66334 h 143570"/>
                <a:gd name="connsiteX8" fmla="*/ 59117 w 133589"/>
                <a:gd name="connsiteY8" fmla="*/ 113705 h 143570"/>
                <a:gd name="connsiteX9" fmla="*/ 63340 w 133589"/>
                <a:gd name="connsiteY9" fmla="*/ 122381 h 143570"/>
                <a:gd name="connsiteX10" fmla="*/ 53820 w 133589"/>
                <a:gd name="connsiteY10" fmla="*/ 128369 h 143570"/>
                <a:gd name="connsiteX11" fmla="*/ 49981 w 133589"/>
                <a:gd name="connsiteY11" fmla="*/ 120308 h 143570"/>
                <a:gd name="connsiteX12" fmla="*/ 19501 w 133589"/>
                <a:gd name="connsiteY12" fmla="*/ 132361 h 143570"/>
                <a:gd name="connsiteX13" fmla="*/ 0 w 133589"/>
                <a:gd name="connsiteY13" fmla="*/ 110941 h 143570"/>
                <a:gd name="connsiteX14" fmla="*/ 41766 w 133589"/>
                <a:gd name="connsiteY14" fmla="*/ 61651 h 143570"/>
                <a:gd name="connsiteX15" fmla="*/ 41612 w 133589"/>
                <a:gd name="connsiteY15" fmla="*/ 34549 h 143570"/>
                <a:gd name="connsiteX16" fmla="*/ 6142 w 133589"/>
                <a:gd name="connsiteY16" fmla="*/ 34242 h 143570"/>
                <a:gd name="connsiteX17" fmla="*/ 5835 w 133589"/>
                <a:gd name="connsiteY17" fmla="*/ 23570 h 143570"/>
                <a:gd name="connsiteX18" fmla="*/ 41920 w 133589"/>
                <a:gd name="connsiteY18" fmla="*/ 24031 h 143570"/>
                <a:gd name="connsiteX19" fmla="*/ 42764 w 133589"/>
                <a:gd name="connsiteY19" fmla="*/ 0 h 143570"/>
                <a:gd name="connsiteX20" fmla="*/ 58887 w 133589"/>
                <a:gd name="connsiteY20" fmla="*/ 1151 h 143570"/>
                <a:gd name="connsiteX21" fmla="*/ 54664 w 133589"/>
                <a:gd name="connsiteY21" fmla="*/ 4376 h 143570"/>
                <a:gd name="connsiteX22" fmla="*/ 53359 w 133589"/>
                <a:gd name="connsiteY22" fmla="*/ 23723 h 143570"/>
                <a:gd name="connsiteX23" fmla="*/ 118004 w 133589"/>
                <a:gd name="connsiteY23" fmla="*/ 16967 h 143570"/>
                <a:gd name="connsiteX24" fmla="*/ 119463 w 133589"/>
                <a:gd name="connsiteY24" fmla="*/ 27947 h 143570"/>
                <a:gd name="connsiteX25" fmla="*/ 52898 w 133589"/>
                <a:gd name="connsiteY25" fmla="*/ 34242 h 143570"/>
                <a:gd name="connsiteX26" fmla="*/ 52591 w 133589"/>
                <a:gd name="connsiteY26" fmla="*/ 58273 h 143570"/>
                <a:gd name="connsiteX27" fmla="*/ 76776 w 133589"/>
                <a:gd name="connsiteY27" fmla="*/ 54587 h 143570"/>
                <a:gd name="connsiteX28" fmla="*/ 83378 w 133589"/>
                <a:gd name="connsiteY28" fmla="*/ 54741 h 143570"/>
                <a:gd name="connsiteX29" fmla="*/ 84991 w 133589"/>
                <a:gd name="connsiteY29" fmla="*/ 47140 h 143570"/>
                <a:gd name="connsiteX30" fmla="*/ 96354 w 133589"/>
                <a:gd name="connsiteY30" fmla="*/ 50058 h 143570"/>
                <a:gd name="connsiteX31" fmla="*/ 46833 w 133589"/>
                <a:gd name="connsiteY31" fmla="*/ 110173 h 143570"/>
                <a:gd name="connsiteX32" fmla="*/ 42150 w 133589"/>
                <a:gd name="connsiteY32" fmla="*/ 72476 h 143570"/>
                <a:gd name="connsiteX33" fmla="*/ 10902 w 133589"/>
                <a:gd name="connsiteY33" fmla="*/ 109252 h 143570"/>
                <a:gd name="connsiteX34" fmla="*/ 22035 w 133589"/>
                <a:gd name="connsiteY34" fmla="*/ 121689 h 143570"/>
                <a:gd name="connsiteX35" fmla="*/ 46833 w 133589"/>
                <a:gd name="connsiteY35" fmla="*/ 110173 h 143570"/>
                <a:gd name="connsiteX36" fmla="*/ 79924 w 133589"/>
                <a:gd name="connsiteY36" fmla="*/ 64876 h 143570"/>
                <a:gd name="connsiteX37" fmla="*/ 52668 w 133589"/>
                <a:gd name="connsiteY37" fmla="*/ 68714 h 143570"/>
                <a:gd name="connsiteX38" fmla="*/ 56353 w 133589"/>
                <a:gd name="connsiteY38" fmla="*/ 101958 h 143570"/>
                <a:gd name="connsiteX39" fmla="*/ 79924 w 133589"/>
                <a:gd name="connsiteY39" fmla="*/ 64876 h 14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3589" h="143570">
                  <a:moveTo>
                    <a:pt x="96354" y="50058"/>
                  </a:moveTo>
                  <a:cubicBezTo>
                    <a:pt x="95893" y="52131"/>
                    <a:pt x="95355" y="54281"/>
                    <a:pt x="94741" y="56200"/>
                  </a:cubicBezTo>
                  <a:cubicBezTo>
                    <a:pt x="123148" y="61190"/>
                    <a:pt x="133590" y="78925"/>
                    <a:pt x="133590" y="97966"/>
                  </a:cubicBezTo>
                  <a:cubicBezTo>
                    <a:pt x="133590" y="123609"/>
                    <a:pt x="111632" y="139041"/>
                    <a:pt x="71401" y="143571"/>
                  </a:cubicBezTo>
                  <a:cubicBezTo>
                    <a:pt x="70787" y="141344"/>
                    <a:pt x="68484" y="136507"/>
                    <a:pt x="67025" y="133897"/>
                  </a:cubicBezTo>
                  <a:cubicBezTo>
                    <a:pt x="100423" y="130672"/>
                    <a:pt x="121843" y="119079"/>
                    <a:pt x="121843" y="98273"/>
                  </a:cubicBezTo>
                  <a:lnTo>
                    <a:pt x="121843" y="97121"/>
                  </a:lnTo>
                  <a:cubicBezTo>
                    <a:pt x="121075" y="78388"/>
                    <a:pt x="108484" y="69251"/>
                    <a:pt x="91210" y="66334"/>
                  </a:cubicBezTo>
                  <a:cubicBezTo>
                    <a:pt x="84300" y="84530"/>
                    <a:pt x="72476" y="101497"/>
                    <a:pt x="59117" y="113705"/>
                  </a:cubicBezTo>
                  <a:cubicBezTo>
                    <a:pt x="60269" y="117083"/>
                    <a:pt x="61728" y="120001"/>
                    <a:pt x="63340" y="122381"/>
                  </a:cubicBezTo>
                  <a:lnTo>
                    <a:pt x="53820" y="128369"/>
                  </a:lnTo>
                  <a:cubicBezTo>
                    <a:pt x="52361" y="126143"/>
                    <a:pt x="51056" y="123379"/>
                    <a:pt x="49981" y="120308"/>
                  </a:cubicBezTo>
                  <a:cubicBezTo>
                    <a:pt x="37083" y="129828"/>
                    <a:pt x="26795" y="132361"/>
                    <a:pt x="19501" y="132361"/>
                  </a:cubicBezTo>
                  <a:cubicBezTo>
                    <a:pt x="6603" y="132361"/>
                    <a:pt x="0" y="122841"/>
                    <a:pt x="0" y="110941"/>
                  </a:cubicBezTo>
                  <a:cubicBezTo>
                    <a:pt x="0" y="88676"/>
                    <a:pt x="18349" y="70941"/>
                    <a:pt x="41766" y="61651"/>
                  </a:cubicBezTo>
                  <a:cubicBezTo>
                    <a:pt x="41459" y="53282"/>
                    <a:pt x="41459" y="44069"/>
                    <a:pt x="41612" y="34549"/>
                  </a:cubicBezTo>
                  <a:cubicBezTo>
                    <a:pt x="14357" y="34549"/>
                    <a:pt x="11440" y="34549"/>
                    <a:pt x="6142" y="34242"/>
                  </a:cubicBezTo>
                  <a:lnTo>
                    <a:pt x="5835" y="23570"/>
                  </a:lnTo>
                  <a:cubicBezTo>
                    <a:pt x="14050" y="24031"/>
                    <a:pt x="28100" y="24031"/>
                    <a:pt x="41920" y="24031"/>
                  </a:cubicBezTo>
                  <a:cubicBezTo>
                    <a:pt x="42073" y="16660"/>
                    <a:pt x="42380" y="7601"/>
                    <a:pt x="42764" y="0"/>
                  </a:cubicBezTo>
                  <a:lnTo>
                    <a:pt x="58887" y="1151"/>
                  </a:lnTo>
                  <a:cubicBezTo>
                    <a:pt x="58733" y="2764"/>
                    <a:pt x="57121" y="4069"/>
                    <a:pt x="54664" y="4376"/>
                  </a:cubicBezTo>
                  <a:cubicBezTo>
                    <a:pt x="54204" y="10365"/>
                    <a:pt x="53820" y="17735"/>
                    <a:pt x="53359" y="23723"/>
                  </a:cubicBezTo>
                  <a:cubicBezTo>
                    <a:pt x="70941" y="23263"/>
                    <a:pt x="101728" y="21113"/>
                    <a:pt x="118004" y="16967"/>
                  </a:cubicBezTo>
                  <a:lnTo>
                    <a:pt x="119463" y="27947"/>
                  </a:lnTo>
                  <a:cubicBezTo>
                    <a:pt x="102342" y="32169"/>
                    <a:pt x="71248" y="33781"/>
                    <a:pt x="52898" y="34242"/>
                  </a:cubicBezTo>
                  <a:cubicBezTo>
                    <a:pt x="52591" y="42610"/>
                    <a:pt x="52438" y="50672"/>
                    <a:pt x="52591" y="58273"/>
                  </a:cubicBezTo>
                  <a:cubicBezTo>
                    <a:pt x="63877" y="54741"/>
                    <a:pt x="74012" y="54587"/>
                    <a:pt x="76776" y="54587"/>
                  </a:cubicBezTo>
                  <a:cubicBezTo>
                    <a:pt x="79232" y="54587"/>
                    <a:pt x="81306" y="54587"/>
                    <a:pt x="83378" y="54741"/>
                  </a:cubicBezTo>
                  <a:cubicBezTo>
                    <a:pt x="83993" y="52131"/>
                    <a:pt x="84530" y="49751"/>
                    <a:pt x="84991" y="47140"/>
                  </a:cubicBezTo>
                  <a:lnTo>
                    <a:pt x="96354" y="50058"/>
                  </a:lnTo>
                  <a:close/>
                  <a:moveTo>
                    <a:pt x="46833" y="110173"/>
                  </a:moveTo>
                  <a:cubicBezTo>
                    <a:pt x="44223" y="100192"/>
                    <a:pt x="42764" y="87448"/>
                    <a:pt x="42150" y="72476"/>
                  </a:cubicBezTo>
                  <a:cubicBezTo>
                    <a:pt x="24568" y="80231"/>
                    <a:pt x="10902" y="93590"/>
                    <a:pt x="10902" y="109252"/>
                  </a:cubicBezTo>
                  <a:cubicBezTo>
                    <a:pt x="10902" y="118772"/>
                    <a:pt x="16200" y="121997"/>
                    <a:pt x="22035" y="121689"/>
                  </a:cubicBezTo>
                  <a:cubicBezTo>
                    <a:pt x="29635" y="121459"/>
                    <a:pt x="38311" y="117083"/>
                    <a:pt x="46833" y="110173"/>
                  </a:cubicBezTo>
                  <a:close/>
                  <a:moveTo>
                    <a:pt x="79924" y="64876"/>
                  </a:moveTo>
                  <a:cubicBezTo>
                    <a:pt x="77313" y="64722"/>
                    <a:pt x="64799" y="64415"/>
                    <a:pt x="52668" y="68714"/>
                  </a:cubicBezTo>
                  <a:cubicBezTo>
                    <a:pt x="52975" y="81766"/>
                    <a:pt x="54127" y="92899"/>
                    <a:pt x="56353" y="101958"/>
                  </a:cubicBezTo>
                  <a:cubicBezTo>
                    <a:pt x="66027" y="92131"/>
                    <a:pt x="74703" y="79002"/>
                    <a:pt x="79924" y="6487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4589F16F-206A-412F-BA18-8E68313D35D2}"/>
                </a:ext>
              </a:extLst>
            </p:cNvPr>
            <p:cNvSpPr/>
            <p:nvPr/>
          </p:nvSpPr>
          <p:spPr>
            <a:xfrm>
              <a:off x="3563779" y="4867625"/>
              <a:ext cx="134127" cy="142495"/>
            </a:xfrm>
            <a:custGeom>
              <a:avLst/>
              <a:gdLst>
                <a:gd name="connsiteX0" fmla="*/ 91210 w 134127"/>
                <a:gd name="connsiteY0" fmla="*/ 32553 h 142495"/>
                <a:gd name="connsiteX1" fmla="*/ 41689 w 134127"/>
                <a:gd name="connsiteY1" fmla="*/ 41766 h 142495"/>
                <a:gd name="connsiteX2" fmla="*/ 12207 w 134127"/>
                <a:gd name="connsiteY2" fmla="*/ 142496 h 142495"/>
                <a:gd name="connsiteX3" fmla="*/ 614 w 134127"/>
                <a:gd name="connsiteY3" fmla="*/ 138120 h 142495"/>
                <a:gd name="connsiteX4" fmla="*/ 29789 w 134127"/>
                <a:gd name="connsiteY4" fmla="*/ 42227 h 142495"/>
                <a:gd name="connsiteX5" fmla="*/ 154 w 134127"/>
                <a:gd name="connsiteY5" fmla="*/ 42380 h 142495"/>
                <a:gd name="connsiteX6" fmla="*/ 0 w 134127"/>
                <a:gd name="connsiteY6" fmla="*/ 31401 h 142495"/>
                <a:gd name="connsiteX7" fmla="*/ 9674 w 134127"/>
                <a:gd name="connsiteY7" fmla="*/ 31555 h 142495"/>
                <a:gd name="connsiteX8" fmla="*/ 31401 w 134127"/>
                <a:gd name="connsiteY8" fmla="*/ 31401 h 142495"/>
                <a:gd name="connsiteX9" fmla="*/ 35624 w 134127"/>
                <a:gd name="connsiteY9" fmla="*/ 0 h 142495"/>
                <a:gd name="connsiteX10" fmla="*/ 52208 w 134127"/>
                <a:gd name="connsiteY10" fmla="*/ 1612 h 142495"/>
                <a:gd name="connsiteX11" fmla="*/ 47524 w 134127"/>
                <a:gd name="connsiteY11" fmla="*/ 4837 h 142495"/>
                <a:gd name="connsiteX12" fmla="*/ 43455 w 134127"/>
                <a:gd name="connsiteY12" fmla="*/ 30480 h 142495"/>
                <a:gd name="connsiteX13" fmla="*/ 88599 w 134127"/>
                <a:gd name="connsiteY13" fmla="*/ 21420 h 142495"/>
                <a:gd name="connsiteX14" fmla="*/ 91210 w 134127"/>
                <a:gd name="connsiteY14" fmla="*/ 32553 h 142495"/>
                <a:gd name="connsiteX15" fmla="*/ 134127 w 134127"/>
                <a:gd name="connsiteY15" fmla="*/ 139885 h 142495"/>
                <a:gd name="connsiteX16" fmla="*/ 119310 w 134127"/>
                <a:gd name="connsiteY16" fmla="*/ 140193 h 142495"/>
                <a:gd name="connsiteX17" fmla="*/ 81075 w 134127"/>
                <a:gd name="connsiteY17" fmla="*/ 136661 h 142495"/>
                <a:gd name="connsiteX18" fmla="*/ 63187 w 134127"/>
                <a:gd name="connsiteY18" fmla="*/ 114396 h 142495"/>
                <a:gd name="connsiteX19" fmla="*/ 73167 w 134127"/>
                <a:gd name="connsiteY19" fmla="*/ 91056 h 142495"/>
                <a:gd name="connsiteX20" fmla="*/ 82841 w 134127"/>
                <a:gd name="connsiteY20" fmla="*/ 95279 h 142495"/>
                <a:gd name="connsiteX21" fmla="*/ 74473 w 134127"/>
                <a:gd name="connsiteY21" fmla="*/ 113167 h 142495"/>
                <a:gd name="connsiteX22" fmla="*/ 116085 w 134127"/>
                <a:gd name="connsiteY22" fmla="*/ 129137 h 142495"/>
                <a:gd name="connsiteX23" fmla="*/ 134127 w 134127"/>
                <a:gd name="connsiteY23" fmla="*/ 128523 h 142495"/>
                <a:gd name="connsiteX24" fmla="*/ 134127 w 134127"/>
                <a:gd name="connsiteY24" fmla="*/ 139885 h 142495"/>
                <a:gd name="connsiteX25" fmla="*/ 71248 w 134127"/>
                <a:gd name="connsiteY25" fmla="*/ 62188 h 142495"/>
                <a:gd name="connsiteX26" fmla="*/ 129751 w 134127"/>
                <a:gd name="connsiteY26" fmla="*/ 53973 h 142495"/>
                <a:gd name="connsiteX27" fmla="*/ 129751 w 134127"/>
                <a:gd name="connsiteY27" fmla="*/ 64953 h 142495"/>
                <a:gd name="connsiteX28" fmla="*/ 74012 w 134127"/>
                <a:gd name="connsiteY28" fmla="*/ 72246 h 142495"/>
                <a:gd name="connsiteX29" fmla="*/ 71248 w 134127"/>
                <a:gd name="connsiteY29" fmla="*/ 62188 h 14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27" h="142495">
                  <a:moveTo>
                    <a:pt x="91210" y="32553"/>
                  </a:moveTo>
                  <a:cubicBezTo>
                    <a:pt x="77544" y="37390"/>
                    <a:pt x="59271" y="40461"/>
                    <a:pt x="41689" y="41766"/>
                  </a:cubicBezTo>
                  <a:cubicBezTo>
                    <a:pt x="34933" y="78695"/>
                    <a:pt x="25106" y="115471"/>
                    <a:pt x="12207" y="142496"/>
                  </a:cubicBezTo>
                  <a:lnTo>
                    <a:pt x="614" y="138120"/>
                  </a:lnTo>
                  <a:cubicBezTo>
                    <a:pt x="13820" y="112169"/>
                    <a:pt x="23493" y="78772"/>
                    <a:pt x="29789" y="42227"/>
                  </a:cubicBezTo>
                  <a:cubicBezTo>
                    <a:pt x="26565" y="42380"/>
                    <a:pt x="4990" y="42534"/>
                    <a:pt x="154" y="42380"/>
                  </a:cubicBezTo>
                  <a:lnTo>
                    <a:pt x="0" y="31401"/>
                  </a:lnTo>
                  <a:cubicBezTo>
                    <a:pt x="2610" y="31555"/>
                    <a:pt x="5989" y="31555"/>
                    <a:pt x="9674" y="31555"/>
                  </a:cubicBezTo>
                  <a:cubicBezTo>
                    <a:pt x="11133" y="31555"/>
                    <a:pt x="27256" y="31555"/>
                    <a:pt x="31401" y="31401"/>
                  </a:cubicBezTo>
                  <a:cubicBezTo>
                    <a:pt x="33014" y="21113"/>
                    <a:pt x="34626" y="9827"/>
                    <a:pt x="35624" y="0"/>
                  </a:cubicBezTo>
                  <a:lnTo>
                    <a:pt x="52208" y="1612"/>
                  </a:lnTo>
                  <a:cubicBezTo>
                    <a:pt x="52054" y="3378"/>
                    <a:pt x="49828" y="4683"/>
                    <a:pt x="47524" y="4837"/>
                  </a:cubicBezTo>
                  <a:cubicBezTo>
                    <a:pt x="46526" y="11900"/>
                    <a:pt x="44914" y="20653"/>
                    <a:pt x="43455" y="30480"/>
                  </a:cubicBezTo>
                  <a:cubicBezTo>
                    <a:pt x="59271" y="29021"/>
                    <a:pt x="75240" y="26257"/>
                    <a:pt x="88599" y="21420"/>
                  </a:cubicBezTo>
                  <a:lnTo>
                    <a:pt x="91210" y="32553"/>
                  </a:lnTo>
                  <a:close/>
                  <a:moveTo>
                    <a:pt x="134127" y="139885"/>
                  </a:moveTo>
                  <a:cubicBezTo>
                    <a:pt x="129290" y="140039"/>
                    <a:pt x="124300" y="140193"/>
                    <a:pt x="119310" y="140193"/>
                  </a:cubicBezTo>
                  <a:cubicBezTo>
                    <a:pt x="104185" y="140193"/>
                    <a:pt x="89828" y="139041"/>
                    <a:pt x="81075" y="136661"/>
                  </a:cubicBezTo>
                  <a:cubicBezTo>
                    <a:pt x="69636" y="133436"/>
                    <a:pt x="63033" y="125068"/>
                    <a:pt x="63187" y="114396"/>
                  </a:cubicBezTo>
                  <a:cubicBezTo>
                    <a:pt x="63340" y="107332"/>
                    <a:pt x="66411" y="99271"/>
                    <a:pt x="73167" y="91056"/>
                  </a:cubicBezTo>
                  <a:lnTo>
                    <a:pt x="82841" y="95279"/>
                  </a:lnTo>
                  <a:cubicBezTo>
                    <a:pt x="77236" y="101882"/>
                    <a:pt x="74473" y="108177"/>
                    <a:pt x="74473" y="113167"/>
                  </a:cubicBezTo>
                  <a:cubicBezTo>
                    <a:pt x="74473" y="125913"/>
                    <a:pt x="86757" y="129137"/>
                    <a:pt x="116085" y="129137"/>
                  </a:cubicBezTo>
                  <a:cubicBezTo>
                    <a:pt x="122074" y="129137"/>
                    <a:pt x="128216" y="128983"/>
                    <a:pt x="134127" y="128523"/>
                  </a:cubicBezTo>
                  <a:lnTo>
                    <a:pt x="134127" y="139885"/>
                  </a:lnTo>
                  <a:close/>
                  <a:moveTo>
                    <a:pt x="71248" y="62188"/>
                  </a:moveTo>
                  <a:cubicBezTo>
                    <a:pt x="87832" y="56891"/>
                    <a:pt x="110711" y="53513"/>
                    <a:pt x="129751" y="53973"/>
                  </a:cubicBezTo>
                  <a:lnTo>
                    <a:pt x="129751" y="64953"/>
                  </a:lnTo>
                  <a:cubicBezTo>
                    <a:pt x="111555" y="64492"/>
                    <a:pt x="90442" y="67025"/>
                    <a:pt x="74012" y="72246"/>
                  </a:cubicBezTo>
                  <a:lnTo>
                    <a:pt x="71248" y="6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8188E6D0-A8EC-4FD8-8825-C713096E69E5}"/>
                </a:ext>
              </a:extLst>
            </p:cNvPr>
            <p:cNvSpPr/>
            <p:nvPr/>
          </p:nvSpPr>
          <p:spPr>
            <a:xfrm>
              <a:off x="3726621" y="4871464"/>
              <a:ext cx="91056" cy="139578"/>
            </a:xfrm>
            <a:custGeom>
              <a:avLst/>
              <a:gdLst>
                <a:gd name="connsiteX0" fmla="*/ 4683 w 91056"/>
                <a:gd name="connsiteY0" fmla="*/ 88522 h 139578"/>
                <a:gd name="connsiteX1" fmla="*/ 0 w 91056"/>
                <a:gd name="connsiteY1" fmla="*/ 58196 h 139578"/>
                <a:gd name="connsiteX2" fmla="*/ 5451 w 91056"/>
                <a:gd name="connsiteY2" fmla="*/ 4991 h 139578"/>
                <a:gd name="connsiteX3" fmla="*/ 21574 w 91056"/>
                <a:gd name="connsiteY3" fmla="*/ 7754 h 139578"/>
                <a:gd name="connsiteX4" fmla="*/ 16891 w 91056"/>
                <a:gd name="connsiteY4" fmla="*/ 10518 h 139578"/>
                <a:gd name="connsiteX5" fmla="*/ 11440 w 91056"/>
                <a:gd name="connsiteY5" fmla="*/ 57428 h 139578"/>
                <a:gd name="connsiteX6" fmla="*/ 11900 w 91056"/>
                <a:gd name="connsiteY6" fmla="*/ 66104 h 139578"/>
                <a:gd name="connsiteX7" fmla="*/ 24491 w 91056"/>
                <a:gd name="connsiteY7" fmla="*/ 41152 h 139578"/>
                <a:gd name="connsiteX8" fmla="*/ 30787 w 91056"/>
                <a:gd name="connsiteY8" fmla="*/ 48215 h 139578"/>
                <a:gd name="connsiteX9" fmla="*/ 15278 w 91056"/>
                <a:gd name="connsiteY9" fmla="*/ 82534 h 139578"/>
                <a:gd name="connsiteX10" fmla="*/ 15739 w 91056"/>
                <a:gd name="connsiteY10" fmla="*/ 86527 h 139578"/>
                <a:gd name="connsiteX11" fmla="*/ 4683 w 91056"/>
                <a:gd name="connsiteY11" fmla="*/ 88522 h 139578"/>
                <a:gd name="connsiteX12" fmla="*/ 91056 w 91056"/>
                <a:gd name="connsiteY12" fmla="*/ 768 h 139578"/>
                <a:gd name="connsiteX13" fmla="*/ 86833 w 91056"/>
                <a:gd name="connsiteY13" fmla="*/ 4299 h 139578"/>
                <a:gd name="connsiteX14" fmla="*/ 89597 w 91056"/>
                <a:gd name="connsiteY14" fmla="*/ 60269 h 139578"/>
                <a:gd name="connsiteX15" fmla="*/ 29635 w 91056"/>
                <a:gd name="connsiteY15" fmla="*/ 139578 h 139578"/>
                <a:gd name="connsiteX16" fmla="*/ 21574 w 91056"/>
                <a:gd name="connsiteY16" fmla="*/ 130212 h 139578"/>
                <a:gd name="connsiteX17" fmla="*/ 77313 w 91056"/>
                <a:gd name="connsiteY17" fmla="*/ 60423 h 139578"/>
                <a:gd name="connsiteX18" fmla="*/ 73628 w 91056"/>
                <a:gd name="connsiteY18" fmla="*/ 0 h 139578"/>
                <a:gd name="connsiteX19" fmla="*/ 91056 w 91056"/>
                <a:gd name="connsiteY19" fmla="*/ 768 h 13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56" h="139578">
                  <a:moveTo>
                    <a:pt x="4683" y="88522"/>
                  </a:moveTo>
                  <a:cubicBezTo>
                    <a:pt x="1612" y="79847"/>
                    <a:pt x="153" y="67256"/>
                    <a:pt x="0" y="58196"/>
                  </a:cubicBezTo>
                  <a:cubicBezTo>
                    <a:pt x="0" y="43071"/>
                    <a:pt x="1612" y="25490"/>
                    <a:pt x="5451" y="4991"/>
                  </a:cubicBezTo>
                  <a:lnTo>
                    <a:pt x="21574" y="7754"/>
                  </a:lnTo>
                  <a:cubicBezTo>
                    <a:pt x="20960" y="9827"/>
                    <a:pt x="18963" y="10365"/>
                    <a:pt x="16891" y="10518"/>
                  </a:cubicBezTo>
                  <a:cubicBezTo>
                    <a:pt x="13666" y="23877"/>
                    <a:pt x="11440" y="44376"/>
                    <a:pt x="11440" y="57428"/>
                  </a:cubicBezTo>
                  <a:cubicBezTo>
                    <a:pt x="11440" y="60960"/>
                    <a:pt x="11593" y="63878"/>
                    <a:pt x="11900" y="66104"/>
                  </a:cubicBezTo>
                  <a:cubicBezTo>
                    <a:pt x="15125" y="58196"/>
                    <a:pt x="21113" y="47217"/>
                    <a:pt x="24491" y="41152"/>
                  </a:cubicBezTo>
                  <a:cubicBezTo>
                    <a:pt x="25950" y="43225"/>
                    <a:pt x="29175" y="46603"/>
                    <a:pt x="30787" y="48215"/>
                  </a:cubicBezTo>
                  <a:cubicBezTo>
                    <a:pt x="18887" y="69636"/>
                    <a:pt x="15278" y="75778"/>
                    <a:pt x="15278" y="82534"/>
                  </a:cubicBezTo>
                  <a:cubicBezTo>
                    <a:pt x="15278" y="83839"/>
                    <a:pt x="15432" y="85144"/>
                    <a:pt x="15739" y="86527"/>
                  </a:cubicBezTo>
                  <a:lnTo>
                    <a:pt x="4683" y="88522"/>
                  </a:lnTo>
                  <a:close/>
                  <a:moveTo>
                    <a:pt x="91056" y="768"/>
                  </a:moveTo>
                  <a:cubicBezTo>
                    <a:pt x="90903" y="2687"/>
                    <a:pt x="89597" y="3532"/>
                    <a:pt x="86833" y="4299"/>
                  </a:cubicBezTo>
                  <a:cubicBezTo>
                    <a:pt x="87985" y="18350"/>
                    <a:pt x="89597" y="41689"/>
                    <a:pt x="89597" y="60269"/>
                  </a:cubicBezTo>
                  <a:cubicBezTo>
                    <a:pt x="89444" y="91363"/>
                    <a:pt x="78158" y="119463"/>
                    <a:pt x="29635" y="139578"/>
                  </a:cubicBezTo>
                  <a:cubicBezTo>
                    <a:pt x="27869" y="136968"/>
                    <a:pt x="24031" y="132668"/>
                    <a:pt x="21574" y="130212"/>
                  </a:cubicBezTo>
                  <a:cubicBezTo>
                    <a:pt x="65566" y="113474"/>
                    <a:pt x="77313" y="86833"/>
                    <a:pt x="77313" y="60423"/>
                  </a:cubicBezTo>
                  <a:cubicBezTo>
                    <a:pt x="77313" y="40614"/>
                    <a:pt x="75394" y="17198"/>
                    <a:pt x="73628" y="0"/>
                  </a:cubicBezTo>
                  <a:lnTo>
                    <a:pt x="91056" y="76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5001E648-6E48-4567-AE58-DA911898EDB3}"/>
                </a:ext>
              </a:extLst>
            </p:cNvPr>
            <p:cNvSpPr/>
            <p:nvPr/>
          </p:nvSpPr>
          <p:spPr>
            <a:xfrm>
              <a:off x="3837562" y="4970120"/>
              <a:ext cx="44990" cy="44530"/>
            </a:xfrm>
            <a:custGeom>
              <a:avLst/>
              <a:gdLst>
                <a:gd name="connsiteX0" fmla="*/ 8522 w 44990"/>
                <a:gd name="connsiteY0" fmla="*/ 0 h 44530"/>
                <a:gd name="connsiteX1" fmla="*/ 44991 w 44990"/>
                <a:gd name="connsiteY1" fmla="*/ 35624 h 44530"/>
                <a:gd name="connsiteX2" fmla="*/ 35317 w 44990"/>
                <a:gd name="connsiteY2" fmla="*/ 44530 h 44530"/>
                <a:gd name="connsiteX3" fmla="*/ 0 w 44990"/>
                <a:gd name="connsiteY3" fmla="*/ 7601 h 44530"/>
                <a:gd name="connsiteX4" fmla="*/ 8522 w 44990"/>
                <a:gd name="connsiteY4" fmla="*/ 0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0" h="44530">
                  <a:moveTo>
                    <a:pt x="8522" y="0"/>
                  </a:moveTo>
                  <a:cubicBezTo>
                    <a:pt x="20422" y="9520"/>
                    <a:pt x="36238" y="25490"/>
                    <a:pt x="44991" y="35624"/>
                  </a:cubicBezTo>
                  <a:lnTo>
                    <a:pt x="35317" y="44530"/>
                  </a:lnTo>
                  <a:cubicBezTo>
                    <a:pt x="27256" y="34242"/>
                    <a:pt x="10825" y="17275"/>
                    <a:pt x="0" y="7601"/>
                  </a:cubicBezTo>
                  <a:lnTo>
                    <a:pt x="852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57B49B5A-69F9-4812-839D-78BBF2282499}"/>
                </a:ext>
              </a:extLst>
            </p:cNvPr>
            <p:cNvSpPr/>
            <p:nvPr/>
          </p:nvSpPr>
          <p:spPr>
            <a:xfrm>
              <a:off x="3923704" y="4870005"/>
              <a:ext cx="136507" cy="141267"/>
            </a:xfrm>
            <a:custGeom>
              <a:avLst/>
              <a:gdLst>
                <a:gd name="connsiteX0" fmla="*/ 22035 w 136507"/>
                <a:gd name="connsiteY0" fmla="*/ 6756 h 141267"/>
                <a:gd name="connsiteX1" fmla="*/ 100884 w 136507"/>
                <a:gd name="connsiteY1" fmla="*/ 0 h 141267"/>
                <a:gd name="connsiteX2" fmla="*/ 104722 w 136507"/>
                <a:gd name="connsiteY2" fmla="*/ 10134 h 141267"/>
                <a:gd name="connsiteX3" fmla="*/ 97122 w 136507"/>
                <a:gd name="connsiteY3" fmla="*/ 15585 h 141267"/>
                <a:gd name="connsiteX4" fmla="*/ 38158 w 136507"/>
                <a:gd name="connsiteY4" fmla="*/ 59271 h 141267"/>
                <a:gd name="connsiteX5" fmla="*/ 136508 w 136507"/>
                <a:gd name="connsiteY5" fmla="*/ 48139 h 141267"/>
                <a:gd name="connsiteX6" fmla="*/ 136508 w 136507"/>
                <a:gd name="connsiteY6" fmla="*/ 59578 h 141267"/>
                <a:gd name="connsiteX7" fmla="*/ 129291 w 136507"/>
                <a:gd name="connsiteY7" fmla="*/ 59424 h 141267"/>
                <a:gd name="connsiteX8" fmla="*/ 104645 w 136507"/>
                <a:gd name="connsiteY8" fmla="*/ 61804 h 141267"/>
                <a:gd name="connsiteX9" fmla="*/ 57275 w 136507"/>
                <a:gd name="connsiteY9" fmla="*/ 107563 h 141267"/>
                <a:gd name="connsiteX10" fmla="*/ 65643 w 136507"/>
                <a:gd name="connsiteY10" fmla="*/ 122074 h 141267"/>
                <a:gd name="connsiteX11" fmla="*/ 105644 w 136507"/>
                <a:gd name="connsiteY11" fmla="*/ 129981 h 141267"/>
                <a:gd name="connsiteX12" fmla="*/ 102112 w 136507"/>
                <a:gd name="connsiteY12" fmla="*/ 141268 h 141267"/>
                <a:gd name="connsiteX13" fmla="*/ 45221 w 136507"/>
                <a:gd name="connsiteY13" fmla="*/ 108561 h 141267"/>
                <a:gd name="connsiteX14" fmla="*/ 83609 w 136507"/>
                <a:gd name="connsiteY14" fmla="*/ 61804 h 141267"/>
                <a:gd name="connsiteX15" fmla="*/ 2073 w 136507"/>
                <a:gd name="connsiteY15" fmla="*/ 77313 h 141267"/>
                <a:gd name="connsiteX16" fmla="*/ 0 w 136507"/>
                <a:gd name="connsiteY16" fmla="*/ 66334 h 141267"/>
                <a:gd name="connsiteX17" fmla="*/ 21113 w 136507"/>
                <a:gd name="connsiteY17" fmla="*/ 59041 h 141267"/>
                <a:gd name="connsiteX18" fmla="*/ 82227 w 136507"/>
                <a:gd name="connsiteY18" fmla="*/ 13129 h 141267"/>
                <a:gd name="connsiteX19" fmla="*/ 42918 w 136507"/>
                <a:gd name="connsiteY19" fmla="*/ 16814 h 141267"/>
                <a:gd name="connsiteX20" fmla="*/ 27639 w 136507"/>
                <a:gd name="connsiteY20" fmla="*/ 17581 h 141267"/>
                <a:gd name="connsiteX21" fmla="*/ 23417 w 136507"/>
                <a:gd name="connsiteY21" fmla="*/ 19501 h 141267"/>
                <a:gd name="connsiteX22" fmla="*/ 22035 w 136507"/>
                <a:gd name="connsiteY22" fmla="*/ 6756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507" h="141267">
                  <a:moveTo>
                    <a:pt x="22035" y="6756"/>
                  </a:moveTo>
                  <a:cubicBezTo>
                    <a:pt x="52054" y="6756"/>
                    <a:pt x="89751" y="3685"/>
                    <a:pt x="100884" y="0"/>
                  </a:cubicBezTo>
                  <a:lnTo>
                    <a:pt x="104722" y="10134"/>
                  </a:lnTo>
                  <a:cubicBezTo>
                    <a:pt x="102956" y="10595"/>
                    <a:pt x="100500" y="12745"/>
                    <a:pt x="97122" y="15585"/>
                  </a:cubicBezTo>
                  <a:cubicBezTo>
                    <a:pt x="80845" y="29098"/>
                    <a:pt x="57275" y="46065"/>
                    <a:pt x="38158" y="59271"/>
                  </a:cubicBezTo>
                  <a:cubicBezTo>
                    <a:pt x="60576" y="54587"/>
                    <a:pt x="106334" y="47678"/>
                    <a:pt x="136508" y="48139"/>
                  </a:cubicBezTo>
                  <a:lnTo>
                    <a:pt x="136508" y="59578"/>
                  </a:lnTo>
                  <a:cubicBezTo>
                    <a:pt x="134281" y="59424"/>
                    <a:pt x="131671" y="59424"/>
                    <a:pt x="129291" y="59424"/>
                  </a:cubicBezTo>
                  <a:cubicBezTo>
                    <a:pt x="120615" y="59424"/>
                    <a:pt x="111402" y="60039"/>
                    <a:pt x="104645" y="61804"/>
                  </a:cubicBezTo>
                  <a:cubicBezTo>
                    <a:pt x="90749" y="65643"/>
                    <a:pt x="57275" y="85528"/>
                    <a:pt x="57275" y="107563"/>
                  </a:cubicBezTo>
                  <a:cubicBezTo>
                    <a:pt x="57275" y="117544"/>
                    <a:pt x="63417" y="120922"/>
                    <a:pt x="65643" y="122074"/>
                  </a:cubicBezTo>
                  <a:cubicBezTo>
                    <a:pt x="72937" y="126066"/>
                    <a:pt x="90442" y="128983"/>
                    <a:pt x="105644" y="129981"/>
                  </a:cubicBezTo>
                  <a:lnTo>
                    <a:pt x="102112" y="141268"/>
                  </a:lnTo>
                  <a:cubicBezTo>
                    <a:pt x="63110" y="138196"/>
                    <a:pt x="45221" y="129137"/>
                    <a:pt x="45221" y="108561"/>
                  </a:cubicBezTo>
                  <a:cubicBezTo>
                    <a:pt x="45221" y="87755"/>
                    <a:pt x="67793" y="70173"/>
                    <a:pt x="83609" y="61804"/>
                  </a:cubicBezTo>
                  <a:cubicBezTo>
                    <a:pt x="56046" y="64722"/>
                    <a:pt x="28791" y="70326"/>
                    <a:pt x="2073" y="77313"/>
                  </a:cubicBezTo>
                  <a:lnTo>
                    <a:pt x="0" y="66334"/>
                  </a:lnTo>
                  <a:cubicBezTo>
                    <a:pt x="9367" y="64415"/>
                    <a:pt x="15970" y="62112"/>
                    <a:pt x="21113" y="59041"/>
                  </a:cubicBezTo>
                  <a:cubicBezTo>
                    <a:pt x="33167" y="51977"/>
                    <a:pt x="68791" y="25873"/>
                    <a:pt x="82227" y="13129"/>
                  </a:cubicBezTo>
                  <a:cubicBezTo>
                    <a:pt x="72246" y="14741"/>
                    <a:pt x="52054" y="16353"/>
                    <a:pt x="42918" y="16814"/>
                  </a:cubicBezTo>
                  <a:cubicBezTo>
                    <a:pt x="38234" y="17121"/>
                    <a:pt x="31785" y="17275"/>
                    <a:pt x="27639" y="17581"/>
                  </a:cubicBezTo>
                  <a:cubicBezTo>
                    <a:pt x="27025" y="18350"/>
                    <a:pt x="25029" y="19501"/>
                    <a:pt x="23417" y="19501"/>
                  </a:cubicBezTo>
                  <a:lnTo>
                    <a:pt x="22035" y="675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85FEC499-03C6-4D13-96E5-5966096D8799}"/>
                </a:ext>
              </a:extLst>
            </p:cNvPr>
            <p:cNvSpPr/>
            <p:nvPr/>
          </p:nvSpPr>
          <p:spPr>
            <a:xfrm>
              <a:off x="4081402" y="4880523"/>
              <a:ext cx="139271" cy="126910"/>
            </a:xfrm>
            <a:custGeom>
              <a:avLst/>
              <a:gdLst>
                <a:gd name="connsiteX0" fmla="*/ 79079 w 139271"/>
                <a:gd name="connsiteY0" fmla="*/ 13666 h 126910"/>
                <a:gd name="connsiteX1" fmla="*/ 75087 w 139271"/>
                <a:gd name="connsiteY1" fmla="*/ 16276 h 126910"/>
                <a:gd name="connsiteX2" fmla="*/ 25797 w 139271"/>
                <a:gd name="connsiteY2" fmla="*/ 110097 h 126910"/>
                <a:gd name="connsiteX3" fmla="*/ 0 w 139271"/>
                <a:gd name="connsiteY3" fmla="*/ 71094 h 126910"/>
                <a:gd name="connsiteX4" fmla="*/ 72553 w 139271"/>
                <a:gd name="connsiteY4" fmla="*/ 0 h 126910"/>
                <a:gd name="connsiteX5" fmla="*/ 139271 w 139271"/>
                <a:gd name="connsiteY5" fmla="*/ 60960 h 126910"/>
                <a:gd name="connsiteX6" fmla="*/ 78004 w 139271"/>
                <a:gd name="connsiteY6" fmla="*/ 126911 h 126910"/>
                <a:gd name="connsiteX7" fmla="*/ 71248 w 139271"/>
                <a:gd name="connsiteY7" fmla="*/ 117083 h 126910"/>
                <a:gd name="connsiteX8" fmla="*/ 127371 w 139271"/>
                <a:gd name="connsiteY8" fmla="*/ 61498 h 126910"/>
                <a:gd name="connsiteX9" fmla="*/ 72553 w 139271"/>
                <a:gd name="connsiteY9" fmla="*/ 10749 h 126910"/>
                <a:gd name="connsiteX10" fmla="*/ 67716 w 139271"/>
                <a:gd name="connsiteY10" fmla="*/ 11056 h 126910"/>
                <a:gd name="connsiteX11" fmla="*/ 79079 w 139271"/>
                <a:gd name="connsiteY11" fmla="*/ 13666 h 126910"/>
                <a:gd name="connsiteX12" fmla="*/ 63571 w 139271"/>
                <a:gd name="connsiteY12" fmla="*/ 11593 h 126910"/>
                <a:gd name="connsiteX13" fmla="*/ 10826 w 139271"/>
                <a:gd name="connsiteY13" fmla="*/ 70788 h 126910"/>
                <a:gd name="connsiteX14" fmla="*/ 25950 w 139271"/>
                <a:gd name="connsiteY14" fmla="*/ 98810 h 126910"/>
                <a:gd name="connsiteX15" fmla="*/ 63571 w 139271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1" h="126910">
                  <a:moveTo>
                    <a:pt x="79079" y="13666"/>
                  </a:moveTo>
                  <a:cubicBezTo>
                    <a:pt x="78465" y="15125"/>
                    <a:pt x="77160" y="16276"/>
                    <a:pt x="75087" y="16276"/>
                  </a:cubicBezTo>
                  <a:cubicBezTo>
                    <a:pt x="69252" y="66411"/>
                    <a:pt x="52515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400"/>
                    <a:pt x="30173" y="0"/>
                    <a:pt x="72553" y="0"/>
                  </a:cubicBezTo>
                  <a:cubicBezTo>
                    <a:pt x="119156" y="0"/>
                    <a:pt x="139271" y="29482"/>
                    <a:pt x="139271" y="60960"/>
                  </a:cubicBezTo>
                  <a:cubicBezTo>
                    <a:pt x="139271" y="99348"/>
                    <a:pt x="117007" y="117851"/>
                    <a:pt x="78004" y="126911"/>
                  </a:cubicBezTo>
                  <a:cubicBezTo>
                    <a:pt x="76546" y="124300"/>
                    <a:pt x="73782" y="120001"/>
                    <a:pt x="71248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5" y="10902"/>
                    <a:pt x="67716" y="11056"/>
                  </a:cubicBezTo>
                  <a:lnTo>
                    <a:pt x="79079" y="13666"/>
                  </a:lnTo>
                  <a:close/>
                  <a:moveTo>
                    <a:pt x="63571" y="11593"/>
                  </a:moveTo>
                  <a:cubicBezTo>
                    <a:pt x="31018" y="15586"/>
                    <a:pt x="10826" y="42534"/>
                    <a:pt x="10826" y="70788"/>
                  </a:cubicBezTo>
                  <a:cubicBezTo>
                    <a:pt x="10826" y="88062"/>
                    <a:pt x="18273" y="98810"/>
                    <a:pt x="25950" y="98810"/>
                  </a:cubicBezTo>
                  <a:cubicBezTo>
                    <a:pt x="45528" y="98810"/>
                    <a:pt x="59578" y="55739"/>
                    <a:pt x="63571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DFA44355-8ADE-46C2-B012-6A064054EB32}"/>
                </a:ext>
              </a:extLst>
            </p:cNvPr>
            <p:cNvSpPr/>
            <p:nvPr/>
          </p:nvSpPr>
          <p:spPr>
            <a:xfrm>
              <a:off x="4236720" y="4864707"/>
              <a:ext cx="150710" cy="149405"/>
            </a:xfrm>
            <a:custGeom>
              <a:avLst/>
              <a:gdLst>
                <a:gd name="connsiteX0" fmla="*/ 33397 w 150710"/>
                <a:gd name="connsiteY0" fmla="*/ 64645 h 149405"/>
                <a:gd name="connsiteX1" fmla="*/ 33397 w 150710"/>
                <a:gd name="connsiteY1" fmla="*/ 117697 h 149405"/>
                <a:gd name="connsiteX2" fmla="*/ 99809 w 150710"/>
                <a:gd name="connsiteY2" fmla="*/ 136891 h 149405"/>
                <a:gd name="connsiteX3" fmla="*/ 150711 w 150710"/>
                <a:gd name="connsiteY3" fmla="*/ 135740 h 149405"/>
                <a:gd name="connsiteX4" fmla="*/ 147333 w 150710"/>
                <a:gd name="connsiteY4" fmla="*/ 146335 h 149405"/>
                <a:gd name="connsiteX5" fmla="*/ 102496 w 150710"/>
                <a:gd name="connsiteY5" fmla="*/ 146949 h 149405"/>
                <a:gd name="connsiteX6" fmla="*/ 28868 w 150710"/>
                <a:gd name="connsiteY6" fmla="*/ 126987 h 149405"/>
                <a:gd name="connsiteX7" fmla="*/ 7601 w 150710"/>
                <a:gd name="connsiteY7" fmla="*/ 146795 h 149405"/>
                <a:gd name="connsiteX8" fmla="*/ 6296 w 150710"/>
                <a:gd name="connsiteY8" fmla="*/ 149406 h 149405"/>
                <a:gd name="connsiteX9" fmla="*/ 0 w 150710"/>
                <a:gd name="connsiteY9" fmla="*/ 137966 h 149405"/>
                <a:gd name="connsiteX10" fmla="*/ 22879 w 150710"/>
                <a:gd name="connsiteY10" fmla="*/ 118772 h 149405"/>
                <a:gd name="connsiteX11" fmla="*/ 22879 w 150710"/>
                <a:gd name="connsiteY11" fmla="*/ 74933 h 149405"/>
                <a:gd name="connsiteX12" fmla="*/ 1612 w 150710"/>
                <a:gd name="connsiteY12" fmla="*/ 74933 h 149405"/>
                <a:gd name="connsiteX13" fmla="*/ 1612 w 150710"/>
                <a:gd name="connsiteY13" fmla="*/ 64645 h 149405"/>
                <a:gd name="connsiteX14" fmla="*/ 33397 w 150710"/>
                <a:gd name="connsiteY14" fmla="*/ 64645 h 149405"/>
                <a:gd name="connsiteX15" fmla="*/ 11746 w 150710"/>
                <a:gd name="connsiteY15" fmla="*/ 4146 h 149405"/>
                <a:gd name="connsiteX16" fmla="*/ 38311 w 150710"/>
                <a:gd name="connsiteY16" fmla="*/ 31094 h 149405"/>
                <a:gd name="connsiteX17" fmla="*/ 29405 w 150710"/>
                <a:gd name="connsiteY17" fmla="*/ 37850 h 149405"/>
                <a:gd name="connsiteX18" fmla="*/ 3301 w 150710"/>
                <a:gd name="connsiteY18" fmla="*/ 10134 h 149405"/>
                <a:gd name="connsiteX19" fmla="*/ 11746 w 150710"/>
                <a:gd name="connsiteY19" fmla="*/ 4146 h 149405"/>
                <a:gd name="connsiteX20" fmla="*/ 110404 w 150710"/>
                <a:gd name="connsiteY20" fmla="*/ 44837 h 149405"/>
                <a:gd name="connsiteX21" fmla="*/ 107332 w 150710"/>
                <a:gd name="connsiteY21" fmla="*/ 43685 h 149405"/>
                <a:gd name="connsiteX22" fmla="*/ 116162 w 150710"/>
                <a:gd name="connsiteY22" fmla="*/ 23877 h 149405"/>
                <a:gd name="connsiteX23" fmla="*/ 42304 w 150710"/>
                <a:gd name="connsiteY23" fmla="*/ 23877 h 149405"/>
                <a:gd name="connsiteX24" fmla="*/ 42304 w 150710"/>
                <a:gd name="connsiteY24" fmla="*/ 15048 h 149405"/>
                <a:gd name="connsiteX25" fmla="*/ 89367 w 150710"/>
                <a:gd name="connsiteY25" fmla="*/ 15048 h 149405"/>
                <a:gd name="connsiteX26" fmla="*/ 89367 w 150710"/>
                <a:gd name="connsiteY26" fmla="*/ 0 h 149405"/>
                <a:gd name="connsiteX27" fmla="*/ 103033 w 150710"/>
                <a:gd name="connsiteY27" fmla="*/ 844 h 149405"/>
                <a:gd name="connsiteX28" fmla="*/ 99809 w 150710"/>
                <a:gd name="connsiteY28" fmla="*/ 3071 h 149405"/>
                <a:gd name="connsiteX29" fmla="*/ 99809 w 150710"/>
                <a:gd name="connsiteY29" fmla="*/ 14971 h 149405"/>
                <a:gd name="connsiteX30" fmla="*/ 148638 w 150710"/>
                <a:gd name="connsiteY30" fmla="*/ 14971 h 149405"/>
                <a:gd name="connsiteX31" fmla="*/ 148638 w 150710"/>
                <a:gd name="connsiteY31" fmla="*/ 23800 h 149405"/>
                <a:gd name="connsiteX32" fmla="*/ 120922 w 150710"/>
                <a:gd name="connsiteY32" fmla="*/ 23800 h 149405"/>
                <a:gd name="connsiteX33" fmla="*/ 128676 w 150710"/>
                <a:gd name="connsiteY33" fmla="*/ 26411 h 149405"/>
                <a:gd name="connsiteX34" fmla="*/ 125451 w 150710"/>
                <a:gd name="connsiteY34" fmla="*/ 27716 h 149405"/>
                <a:gd name="connsiteX35" fmla="*/ 116238 w 150710"/>
                <a:gd name="connsiteY35" fmla="*/ 44837 h 149405"/>
                <a:gd name="connsiteX36" fmla="*/ 141728 w 150710"/>
                <a:gd name="connsiteY36" fmla="*/ 44837 h 149405"/>
                <a:gd name="connsiteX37" fmla="*/ 141728 w 150710"/>
                <a:gd name="connsiteY37" fmla="*/ 114626 h 149405"/>
                <a:gd name="connsiteX38" fmla="*/ 119616 w 150710"/>
                <a:gd name="connsiteY38" fmla="*/ 125452 h 149405"/>
                <a:gd name="connsiteX39" fmla="*/ 116392 w 150710"/>
                <a:gd name="connsiteY39" fmla="*/ 116929 h 149405"/>
                <a:gd name="connsiteX40" fmla="*/ 124607 w 150710"/>
                <a:gd name="connsiteY40" fmla="*/ 117083 h 149405"/>
                <a:gd name="connsiteX41" fmla="*/ 131517 w 150710"/>
                <a:gd name="connsiteY41" fmla="*/ 114857 h 149405"/>
                <a:gd name="connsiteX42" fmla="*/ 131517 w 150710"/>
                <a:gd name="connsiteY42" fmla="*/ 53743 h 149405"/>
                <a:gd name="connsiteX43" fmla="*/ 59271 w 150710"/>
                <a:gd name="connsiteY43" fmla="*/ 53743 h 149405"/>
                <a:gd name="connsiteX44" fmla="*/ 59271 w 150710"/>
                <a:gd name="connsiteY44" fmla="*/ 125759 h 149405"/>
                <a:gd name="connsiteX45" fmla="*/ 49290 w 150710"/>
                <a:gd name="connsiteY45" fmla="*/ 125759 h 149405"/>
                <a:gd name="connsiteX46" fmla="*/ 49290 w 150710"/>
                <a:gd name="connsiteY46" fmla="*/ 44837 h 149405"/>
                <a:gd name="connsiteX47" fmla="*/ 72169 w 150710"/>
                <a:gd name="connsiteY47" fmla="*/ 44837 h 149405"/>
                <a:gd name="connsiteX48" fmla="*/ 63954 w 150710"/>
                <a:gd name="connsiteY48" fmla="*/ 26104 h 149405"/>
                <a:gd name="connsiteX49" fmla="*/ 72783 w 150710"/>
                <a:gd name="connsiteY49" fmla="*/ 23877 h 149405"/>
                <a:gd name="connsiteX50" fmla="*/ 81613 w 150710"/>
                <a:gd name="connsiteY50" fmla="*/ 43225 h 149405"/>
                <a:gd name="connsiteX51" fmla="*/ 76468 w 150710"/>
                <a:gd name="connsiteY51" fmla="*/ 44837 h 149405"/>
                <a:gd name="connsiteX52" fmla="*/ 110404 w 150710"/>
                <a:gd name="connsiteY52" fmla="*/ 44837 h 149405"/>
                <a:gd name="connsiteX53" fmla="*/ 90749 w 150710"/>
                <a:gd name="connsiteY53" fmla="*/ 84453 h 149405"/>
                <a:gd name="connsiteX54" fmla="*/ 90749 w 150710"/>
                <a:gd name="connsiteY54" fmla="*/ 73168 h 149405"/>
                <a:gd name="connsiteX55" fmla="*/ 65413 w 150710"/>
                <a:gd name="connsiteY55" fmla="*/ 73168 h 149405"/>
                <a:gd name="connsiteX56" fmla="*/ 65413 w 150710"/>
                <a:gd name="connsiteY56" fmla="*/ 65720 h 149405"/>
                <a:gd name="connsiteX57" fmla="*/ 90749 w 150710"/>
                <a:gd name="connsiteY57" fmla="*/ 65720 h 149405"/>
                <a:gd name="connsiteX58" fmla="*/ 90749 w 150710"/>
                <a:gd name="connsiteY58" fmla="*/ 54741 h 149405"/>
                <a:gd name="connsiteX59" fmla="*/ 102189 w 150710"/>
                <a:gd name="connsiteY59" fmla="*/ 55586 h 149405"/>
                <a:gd name="connsiteX60" fmla="*/ 99271 w 150710"/>
                <a:gd name="connsiteY60" fmla="*/ 57505 h 149405"/>
                <a:gd name="connsiteX61" fmla="*/ 99271 w 150710"/>
                <a:gd name="connsiteY61" fmla="*/ 65720 h 149405"/>
                <a:gd name="connsiteX62" fmla="*/ 125835 w 150710"/>
                <a:gd name="connsiteY62" fmla="*/ 65720 h 149405"/>
                <a:gd name="connsiteX63" fmla="*/ 125835 w 150710"/>
                <a:gd name="connsiteY63" fmla="*/ 73168 h 149405"/>
                <a:gd name="connsiteX64" fmla="*/ 99271 w 150710"/>
                <a:gd name="connsiteY64" fmla="*/ 73168 h 149405"/>
                <a:gd name="connsiteX65" fmla="*/ 99271 w 150710"/>
                <a:gd name="connsiteY65" fmla="*/ 84453 h 149405"/>
                <a:gd name="connsiteX66" fmla="*/ 117313 w 150710"/>
                <a:gd name="connsiteY66" fmla="*/ 84453 h 149405"/>
                <a:gd name="connsiteX67" fmla="*/ 117313 w 150710"/>
                <a:gd name="connsiteY67" fmla="*/ 113628 h 149405"/>
                <a:gd name="connsiteX68" fmla="*/ 81689 w 150710"/>
                <a:gd name="connsiteY68" fmla="*/ 113628 h 149405"/>
                <a:gd name="connsiteX69" fmla="*/ 81689 w 150710"/>
                <a:gd name="connsiteY69" fmla="*/ 120231 h 149405"/>
                <a:gd name="connsiteX70" fmla="*/ 73628 w 150710"/>
                <a:gd name="connsiteY70" fmla="*/ 120231 h 149405"/>
                <a:gd name="connsiteX71" fmla="*/ 73628 w 150710"/>
                <a:gd name="connsiteY71" fmla="*/ 84453 h 149405"/>
                <a:gd name="connsiteX72" fmla="*/ 90749 w 150710"/>
                <a:gd name="connsiteY72" fmla="*/ 84453 h 149405"/>
                <a:gd name="connsiteX73" fmla="*/ 109329 w 150710"/>
                <a:gd name="connsiteY73" fmla="*/ 106565 h 149405"/>
                <a:gd name="connsiteX74" fmla="*/ 109329 w 150710"/>
                <a:gd name="connsiteY74" fmla="*/ 91594 h 149405"/>
                <a:gd name="connsiteX75" fmla="*/ 81766 w 150710"/>
                <a:gd name="connsiteY75" fmla="*/ 91594 h 149405"/>
                <a:gd name="connsiteX76" fmla="*/ 81766 w 150710"/>
                <a:gd name="connsiteY76" fmla="*/ 106565 h 149405"/>
                <a:gd name="connsiteX77" fmla="*/ 109329 w 150710"/>
                <a:gd name="connsiteY77" fmla="*/ 106565 h 14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0710" h="149405">
                  <a:moveTo>
                    <a:pt x="33397" y="64645"/>
                  </a:moveTo>
                  <a:lnTo>
                    <a:pt x="33397" y="117697"/>
                  </a:lnTo>
                  <a:cubicBezTo>
                    <a:pt x="45989" y="136891"/>
                    <a:pt x="69482" y="136891"/>
                    <a:pt x="99809" y="136891"/>
                  </a:cubicBezTo>
                  <a:cubicBezTo>
                    <a:pt x="117544" y="136891"/>
                    <a:pt x="138196" y="136584"/>
                    <a:pt x="150711" y="135740"/>
                  </a:cubicBezTo>
                  <a:cubicBezTo>
                    <a:pt x="149405" y="138120"/>
                    <a:pt x="147640" y="143110"/>
                    <a:pt x="147333" y="146335"/>
                  </a:cubicBezTo>
                  <a:cubicBezTo>
                    <a:pt x="136200" y="146642"/>
                    <a:pt x="118465" y="146949"/>
                    <a:pt x="102496" y="146949"/>
                  </a:cubicBezTo>
                  <a:cubicBezTo>
                    <a:pt x="67025" y="146949"/>
                    <a:pt x="44760" y="146949"/>
                    <a:pt x="28868" y="126987"/>
                  </a:cubicBezTo>
                  <a:cubicBezTo>
                    <a:pt x="21420" y="134281"/>
                    <a:pt x="13896" y="141344"/>
                    <a:pt x="7601" y="146795"/>
                  </a:cubicBezTo>
                  <a:cubicBezTo>
                    <a:pt x="7754" y="148100"/>
                    <a:pt x="7447" y="148715"/>
                    <a:pt x="6296" y="149406"/>
                  </a:cubicBezTo>
                  <a:lnTo>
                    <a:pt x="0" y="137966"/>
                  </a:lnTo>
                  <a:cubicBezTo>
                    <a:pt x="6910" y="132822"/>
                    <a:pt x="15355" y="125682"/>
                    <a:pt x="22879" y="118772"/>
                  </a:cubicBezTo>
                  <a:lnTo>
                    <a:pt x="22879" y="74933"/>
                  </a:lnTo>
                  <a:lnTo>
                    <a:pt x="1612" y="74933"/>
                  </a:lnTo>
                  <a:lnTo>
                    <a:pt x="1612" y="64645"/>
                  </a:lnTo>
                  <a:lnTo>
                    <a:pt x="33397" y="64645"/>
                  </a:lnTo>
                  <a:close/>
                  <a:moveTo>
                    <a:pt x="11746" y="4146"/>
                  </a:moveTo>
                  <a:cubicBezTo>
                    <a:pt x="21881" y="11747"/>
                    <a:pt x="33320" y="23033"/>
                    <a:pt x="38311" y="31094"/>
                  </a:cubicBezTo>
                  <a:lnTo>
                    <a:pt x="29405" y="37850"/>
                  </a:lnTo>
                  <a:cubicBezTo>
                    <a:pt x="24722" y="29635"/>
                    <a:pt x="13436" y="18042"/>
                    <a:pt x="3301" y="10134"/>
                  </a:cubicBezTo>
                  <a:lnTo>
                    <a:pt x="11746" y="4146"/>
                  </a:lnTo>
                  <a:close/>
                  <a:moveTo>
                    <a:pt x="110404" y="44837"/>
                  </a:moveTo>
                  <a:cubicBezTo>
                    <a:pt x="109252" y="44377"/>
                    <a:pt x="108177" y="43839"/>
                    <a:pt x="107332" y="43685"/>
                  </a:cubicBezTo>
                  <a:cubicBezTo>
                    <a:pt x="110404" y="38234"/>
                    <a:pt x="113935" y="30019"/>
                    <a:pt x="116162" y="23877"/>
                  </a:cubicBezTo>
                  <a:lnTo>
                    <a:pt x="42304" y="23877"/>
                  </a:lnTo>
                  <a:lnTo>
                    <a:pt x="42304" y="15048"/>
                  </a:lnTo>
                  <a:lnTo>
                    <a:pt x="89367" y="15048"/>
                  </a:lnTo>
                  <a:lnTo>
                    <a:pt x="89367" y="0"/>
                  </a:lnTo>
                  <a:lnTo>
                    <a:pt x="103033" y="844"/>
                  </a:lnTo>
                  <a:cubicBezTo>
                    <a:pt x="102879" y="1996"/>
                    <a:pt x="101881" y="2764"/>
                    <a:pt x="99809" y="3071"/>
                  </a:cubicBezTo>
                  <a:lnTo>
                    <a:pt x="99809" y="14971"/>
                  </a:lnTo>
                  <a:lnTo>
                    <a:pt x="148638" y="14971"/>
                  </a:lnTo>
                  <a:lnTo>
                    <a:pt x="148638" y="23800"/>
                  </a:lnTo>
                  <a:lnTo>
                    <a:pt x="120922" y="23800"/>
                  </a:lnTo>
                  <a:lnTo>
                    <a:pt x="128676" y="26411"/>
                  </a:lnTo>
                  <a:cubicBezTo>
                    <a:pt x="128216" y="27409"/>
                    <a:pt x="127218" y="27870"/>
                    <a:pt x="125451" y="27716"/>
                  </a:cubicBezTo>
                  <a:cubicBezTo>
                    <a:pt x="123225" y="32707"/>
                    <a:pt x="119616" y="39616"/>
                    <a:pt x="116238" y="44837"/>
                  </a:cubicBezTo>
                  <a:lnTo>
                    <a:pt x="141728" y="44837"/>
                  </a:lnTo>
                  <a:lnTo>
                    <a:pt x="141728" y="114626"/>
                  </a:lnTo>
                  <a:cubicBezTo>
                    <a:pt x="141728" y="124914"/>
                    <a:pt x="136891" y="125452"/>
                    <a:pt x="119616" y="125452"/>
                  </a:cubicBezTo>
                  <a:cubicBezTo>
                    <a:pt x="119156" y="122841"/>
                    <a:pt x="117697" y="119309"/>
                    <a:pt x="116392" y="116929"/>
                  </a:cubicBezTo>
                  <a:cubicBezTo>
                    <a:pt x="119463" y="116929"/>
                    <a:pt x="122381" y="117083"/>
                    <a:pt x="124607" y="117083"/>
                  </a:cubicBezTo>
                  <a:cubicBezTo>
                    <a:pt x="130903" y="117083"/>
                    <a:pt x="131517" y="117083"/>
                    <a:pt x="131517" y="114857"/>
                  </a:cubicBezTo>
                  <a:lnTo>
                    <a:pt x="131517" y="53743"/>
                  </a:lnTo>
                  <a:lnTo>
                    <a:pt x="59271" y="53743"/>
                  </a:lnTo>
                  <a:lnTo>
                    <a:pt x="59271" y="125759"/>
                  </a:lnTo>
                  <a:lnTo>
                    <a:pt x="49290" y="125759"/>
                  </a:lnTo>
                  <a:lnTo>
                    <a:pt x="49290" y="44837"/>
                  </a:lnTo>
                  <a:lnTo>
                    <a:pt x="72169" y="44837"/>
                  </a:lnTo>
                  <a:cubicBezTo>
                    <a:pt x="70864" y="39386"/>
                    <a:pt x="67486" y="31939"/>
                    <a:pt x="63954" y="26104"/>
                  </a:cubicBezTo>
                  <a:lnTo>
                    <a:pt x="72783" y="23877"/>
                  </a:lnTo>
                  <a:cubicBezTo>
                    <a:pt x="76622" y="29866"/>
                    <a:pt x="80538" y="38081"/>
                    <a:pt x="81613" y="43225"/>
                  </a:cubicBezTo>
                  <a:lnTo>
                    <a:pt x="76468" y="44837"/>
                  </a:lnTo>
                  <a:lnTo>
                    <a:pt x="110404" y="44837"/>
                  </a:lnTo>
                  <a:close/>
                  <a:moveTo>
                    <a:pt x="90749" y="84453"/>
                  </a:moveTo>
                  <a:lnTo>
                    <a:pt x="90749" y="73168"/>
                  </a:lnTo>
                  <a:lnTo>
                    <a:pt x="65413" y="73168"/>
                  </a:lnTo>
                  <a:lnTo>
                    <a:pt x="65413" y="65720"/>
                  </a:lnTo>
                  <a:lnTo>
                    <a:pt x="90749" y="65720"/>
                  </a:lnTo>
                  <a:lnTo>
                    <a:pt x="90749" y="54741"/>
                  </a:lnTo>
                  <a:lnTo>
                    <a:pt x="102189" y="55586"/>
                  </a:lnTo>
                  <a:cubicBezTo>
                    <a:pt x="102035" y="56584"/>
                    <a:pt x="101190" y="57351"/>
                    <a:pt x="99271" y="57505"/>
                  </a:cubicBezTo>
                  <a:lnTo>
                    <a:pt x="99271" y="65720"/>
                  </a:lnTo>
                  <a:lnTo>
                    <a:pt x="125835" y="65720"/>
                  </a:lnTo>
                  <a:lnTo>
                    <a:pt x="125835" y="73168"/>
                  </a:lnTo>
                  <a:lnTo>
                    <a:pt x="99271" y="73168"/>
                  </a:lnTo>
                  <a:lnTo>
                    <a:pt x="99271" y="84453"/>
                  </a:lnTo>
                  <a:lnTo>
                    <a:pt x="117313" y="84453"/>
                  </a:lnTo>
                  <a:lnTo>
                    <a:pt x="117313" y="113628"/>
                  </a:lnTo>
                  <a:lnTo>
                    <a:pt x="81689" y="113628"/>
                  </a:lnTo>
                  <a:lnTo>
                    <a:pt x="81689" y="120231"/>
                  </a:lnTo>
                  <a:lnTo>
                    <a:pt x="73628" y="120231"/>
                  </a:lnTo>
                  <a:lnTo>
                    <a:pt x="73628" y="84453"/>
                  </a:lnTo>
                  <a:lnTo>
                    <a:pt x="90749" y="84453"/>
                  </a:lnTo>
                  <a:close/>
                  <a:moveTo>
                    <a:pt x="109329" y="106565"/>
                  </a:moveTo>
                  <a:lnTo>
                    <a:pt x="109329" y="91594"/>
                  </a:lnTo>
                  <a:lnTo>
                    <a:pt x="81766" y="91594"/>
                  </a:lnTo>
                  <a:lnTo>
                    <a:pt x="81766" y="106565"/>
                  </a:lnTo>
                  <a:lnTo>
                    <a:pt x="109329" y="1065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A17F43F3-71D6-43C1-ADBF-5808326B920F}"/>
                </a:ext>
              </a:extLst>
            </p:cNvPr>
            <p:cNvSpPr/>
            <p:nvPr/>
          </p:nvSpPr>
          <p:spPr>
            <a:xfrm>
              <a:off x="4397565" y="4876454"/>
              <a:ext cx="138887" cy="138964"/>
            </a:xfrm>
            <a:custGeom>
              <a:avLst/>
              <a:gdLst>
                <a:gd name="connsiteX0" fmla="*/ 138887 w 138887"/>
                <a:gd name="connsiteY0" fmla="*/ 0 h 138964"/>
                <a:gd name="connsiteX1" fmla="*/ 138887 w 138887"/>
                <a:gd name="connsiteY1" fmla="*/ 122534 h 138964"/>
                <a:gd name="connsiteX2" fmla="*/ 101344 w 138887"/>
                <a:gd name="connsiteY2" fmla="*/ 137198 h 138964"/>
                <a:gd name="connsiteX3" fmla="*/ 97505 w 138887"/>
                <a:gd name="connsiteY3" fmla="*/ 126756 h 138964"/>
                <a:gd name="connsiteX4" fmla="*/ 113935 w 138887"/>
                <a:gd name="connsiteY4" fmla="*/ 127064 h 138964"/>
                <a:gd name="connsiteX5" fmla="*/ 128138 w 138887"/>
                <a:gd name="connsiteY5" fmla="*/ 122534 h 138964"/>
                <a:gd name="connsiteX6" fmla="*/ 128138 w 138887"/>
                <a:gd name="connsiteY6" fmla="*/ 87524 h 138964"/>
                <a:gd name="connsiteX7" fmla="*/ 81689 w 138887"/>
                <a:gd name="connsiteY7" fmla="*/ 87524 h 138964"/>
                <a:gd name="connsiteX8" fmla="*/ 81689 w 138887"/>
                <a:gd name="connsiteY8" fmla="*/ 136507 h 138964"/>
                <a:gd name="connsiteX9" fmla="*/ 71248 w 138887"/>
                <a:gd name="connsiteY9" fmla="*/ 136507 h 138964"/>
                <a:gd name="connsiteX10" fmla="*/ 71248 w 138887"/>
                <a:gd name="connsiteY10" fmla="*/ 87524 h 138964"/>
                <a:gd name="connsiteX11" fmla="*/ 28867 w 138887"/>
                <a:gd name="connsiteY11" fmla="*/ 87524 h 138964"/>
                <a:gd name="connsiteX12" fmla="*/ 8215 w 138887"/>
                <a:gd name="connsiteY12" fmla="*/ 138964 h 138964"/>
                <a:gd name="connsiteX13" fmla="*/ 0 w 138887"/>
                <a:gd name="connsiteY13" fmla="*/ 131747 h 138964"/>
                <a:gd name="connsiteX14" fmla="*/ 19808 w 138887"/>
                <a:gd name="connsiteY14" fmla="*/ 59348 h 138964"/>
                <a:gd name="connsiteX15" fmla="*/ 19808 w 138887"/>
                <a:gd name="connsiteY15" fmla="*/ 0 h 138964"/>
                <a:gd name="connsiteX16" fmla="*/ 138887 w 138887"/>
                <a:gd name="connsiteY16" fmla="*/ 0 h 138964"/>
                <a:gd name="connsiteX17" fmla="*/ 30403 w 138887"/>
                <a:gd name="connsiteY17" fmla="*/ 59348 h 138964"/>
                <a:gd name="connsiteX18" fmla="*/ 29789 w 138887"/>
                <a:gd name="connsiteY18" fmla="*/ 77236 h 138964"/>
                <a:gd name="connsiteX19" fmla="*/ 71248 w 138887"/>
                <a:gd name="connsiteY19" fmla="*/ 77236 h 138964"/>
                <a:gd name="connsiteX20" fmla="*/ 71248 w 138887"/>
                <a:gd name="connsiteY20" fmla="*/ 49059 h 138964"/>
                <a:gd name="connsiteX21" fmla="*/ 30480 w 138887"/>
                <a:gd name="connsiteY21" fmla="*/ 49059 h 138964"/>
                <a:gd name="connsiteX22" fmla="*/ 30480 w 138887"/>
                <a:gd name="connsiteY22" fmla="*/ 59348 h 138964"/>
                <a:gd name="connsiteX23" fmla="*/ 71171 w 138887"/>
                <a:gd name="connsiteY23" fmla="*/ 10288 h 138964"/>
                <a:gd name="connsiteX24" fmla="*/ 30403 w 138887"/>
                <a:gd name="connsiteY24" fmla="*/ 10288 h 138964"/>
                <a:gd name="connsiteX25" fmla="*/ 30403 w 138887"/>
                <a:gd name="connsiteY25" fmla="*/ 38849 h 138964"/>
                <a:gd name="connsiteX26" fmla="*/ 71171 w 138887"/>
                <a:gd name="connsiteY26" fmla="*/ 38849 h 138964"/>
                <a:gd name="connsiteX27" fmla="*/ 71171 w 138887"/>
                <a:gd name="connsiteY27" fmla="*/ 10288 h 138964"/>
                <a:gd name="connsiteX28" fmla="*/ 128062 w 138887"/>
                <a:gd name="connsiteY28" fmla="*/ 38849 h 138964"/>
                <a:gd name="connsiteX29" fmla="*/ 128062 w 138887"/>
                <a:gd name="connsiteY29" fmla="*/ 10288 h 138964"/>
                <a:gd name="connsiteX30" fmla="*/ 81612 w 138887"/>
                <a:gd name="connsiteY30" fmla="*/ 10288 h 138964"/>
                <a:gd name="connsiteX31" fmla="*/ 81612 w 138887"/>
                <a:gd name="connsiteY31" fmla="*/ 38849 h 138964"/>
                <a:gd name="connsiteX32" fmla="*/ 128062 w 138887"/>
                <a:gd name="connsiteY32" fmla="*/ 38849 h 138964"/>
                <a:gd name="connsiteX33" fmla="*/ 81612 w 138887"/>
                <a:gd name="connsiteY33" fmla="*/ 77236 h 138964"/>
                <a:gd name="connsiteX34" fmla="*/ 128062 w 138887"/>
                <a:gd name="connsiteY34" fmla="*/ 77236 h 138964"/>
                <a:gd name="connsiteX35" fmla="*/ 128062 w 138887"/>
                <a:gd name="connsiteY35" fmla="*/ 49059 h 138964"/>
                <a:gd name="connsiteX36" fmla="*/ 81612 w 138887"/>
                <a:gd name="connsiteY36" fmla="*/ 49059 h 138964"/>
                <a:gd name="connsiteX37" fmla="*/ 81612 w 138887"/>
                <a:gd name="connsiteY37" fmla="*/ 77236 h 1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887" h="138964">
                  <a:moveTo>
                    <a:pt x="138887" y="0"/>
                  </a:moveTo>
                  <a:lnTo>
                    <a:pt x="138887" y="122534"/>
                  </a:lnTo>
                  <a:cubicBezTo>
                    <a:pt x="138887" y="137352"/>
                    <a:pt x="131824" y="137505"/>
                    <a:pt x="101344" y="137198"/>
                  </a:cubicBezTo>
                  <a:cubicBezTo>
                    <a:pt x="100883" y="134434"/>
                    <a:pt x="99117" y="129597"/>
                    <a:pt x="97505" y="126756"/>
                  </a:cubicBezTo>
                  <a:cubicBezTo>
                    <a:pt x="103494" y="126910"/>
                    <a:pt x="109252" y="127064"/>
                    <a:pt x="113935" y="127064"/>
                  </a:cubicBezTo>
                  <a:cubicBezTo>
                    <a:pt x="127294" y="127064"/>
                    <a:pt x="128138" y="127064"/>
                    <a:pt x="128138" y="122534"/>
                  </a:cubicBezTo>
                  <a:lnTo>
                    <a:pt x="128138" y="87524"/>
                  </a:lnTo>
                  <a:lnTo>
                    <a:pt x="81689" y="87524"/>
                  </a:lnTo>
                  <a:lnTo>
                    <a:pt x="81689" y="136507"/>
                  </a:lnTo>
                  <a:lnTo>
                    <a:pt x="71248" y="136507"/>
                  </a:lnTo>
                  <a:lnTo>
                    <a:pt x="71248" y="87524"/>
                  </a:lnTo>
                  <a:lnTo>
                    <a:pt x="28867" y="87524"/>
                  </a:lnTo>
                  <a:cubicBezTo>
                    <a:pt x="26487" y="105874"/>
                    <a:pt x="20960" y="124761"/>
                    <a:pt x="8215" y="138964"/>
                  </a:cubicBezTo>
                  <a:cubicBezTo>
                    <a:pt x="6603" y="136891"/>
                    <a:pt x="2380" y="133129"/>
                    <a:pt x="0" y="131747"/>
                  </a:cubicBezTo>
                  <a:cubicBezTo>
                    <a:pt x="18042" y="111401"/>
                    <a:pt x="19808" y="82380"/>
                    <a:pt x="19808" y="59348"/>
                  </a:cubicBezTo>
                  <a:lnTo>
                    <a:pt x="19808" y="0"/>
                  </a:lnTo>
                  <a:lnTo>
                    <a:pt x="138887" y="0"/>
                  </a:lnTo>
                  <a:close/>
                  <a:moveTo>
                    <a:pt x="30403" y="59348"/>
                  </a:moveTo>
                  <a:cubicBezTo>
                    <a:pt x="30403" y="64952"/>
                    <a:pt x="30249" y="70941"/>
                    <a:pt x="29789" y="77236"/>
                  </a:cubicBezTo>
                  <a:lnTo>
                    <a:pt x="71248" y="77236"/>
                  </a:lnTo>
                  <a:lnTo>
                    <a:pt x="71248" y="49059"/>
                  </a:lnTo>
                  <a:lnTo>
                    <a:pt x="30480" y="49059"/>
                  </a:lnTo>
                  <a:lnTo>
                    <a:pt x="30480" y="59348"/>
                  </a:lnTo>
                  <a:close/>
                  <a:moveTo>
                    <a:pt x="71171" y="10288"/>
                  </a:moveTo>
                  <a:lnTo>
                    <a:pt x="30403" y="10288"/>
                  </a:lnTo>
                  <a:lnTo>
                    <a:pt x="30403" y="38849"/>
                  </a:lnTo>
                  <a:lnTo>
                    <a:pt x="71171" y="38849"/>
                  </a:lnTo>
                  <a:lnTo>
                    <a:pt x="71171" y="10288"/>
                  </a:lnTo>
                  <a:close/>
                  <a:moveTo>
                    <a:pt x="128062" y="38849"/>
                  </a:moveTo>
                  <a:lnTo>
                    <a:pt x="128062" y="10288"/>
                  </a:lnTo>
                  <a:lnTo>
                    <a:pt x="81612" y="10288"/>
                  </a:lnTo>
                  <a:lnTo>
                    <a:pt x="81612" y="38849"/>
                  </a:lnTo>
                  <a:lnTo>
                    <a:pt x="128062" y="38849"/>
                  </a:lnTo>
                  <a:close/>
                  <a:moveTo>
                    <a:pt x="81612" y="77236"/>
                  </a:moveTo>
                  <a:lnTo>
                    <a:pt x="128062" y="77236"/>
                  </a:lnTo>
                  <a:lnTo>
                    <a:pt x="128062" y="49059"/>
                  </a:lnTo>
                  <a:lnTo>
                    <a:pt x="81612" y="49059"/>
                  </a:lnTo>
                  <a:lnTo>
                    <a:pt x="81612" y="772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5260D341-6D4D-4C67-AB1F-54AC4F6BE2B7}"/>
                </a:ext>
              </a:extLst>
            </p:cNvPr>
            <p:cNvSpPr/>
            <p:nvPr/>
          </p:nvSpPr>
          <p:spPr>
            <a:xfrm>
              <a:off x="4559716" y="4864016"/>
              <a:ext cx="150173" cy="150710"/>
            </a:xfrm>
            <a:custGeom>
              <a:avLst/>
              <a:gdLst>
                <a:gd name="connsiteX0" fmla="*/ 38004 w 150173"/>
                <a:gd name="connsiteY0" fmla="*/ 38695 h 150710"/>
                <a:gd name="connsiteX1" fmla="*/ 30940 w 150173"/>
                <a:gd name="connsiteY1" fmla="*/ 23033 h 150710"/>
                <a:gd name="connsiteX2" fmla="*/ 22725 w 150173"/>
                <a:gd name="connsiteY2" fmla="*/ 23033 h 150710"/>
                <a:gd name="connsiteX3" fmla="*/ 8215 w 150173"/>
                <a:gd name="connsiteY3" fmla="*/ 40461 h 150710"/>
                <a:gd name="connsiteX4" fmla="*/ 0 w 150173"/>
                <a:gd name="connsiteY4" fmla="*/ 34626 h 150710"/>
                <a:gd name="connsiteX5" fmla="*/ 23570 w 150173"/>
                <a:gd name="connsiteY5" fmla="*/ 0 h 150710"/>
                <a:gd name="connsiteX6" fmla="*/ 36008 w 150173"/>
                <a:gd name="connsiteY6" fmla="*/ 4223 h 150710"/>
                <a:gd name="connsiteX7" fmla="*/ 32630 w 150173"/>
                <a:gd name="connsiteY7" fmla="*/ 5528 h 150710"/>
                <a:gd name="connsiteX8" fmla="*/ 28560 w 150173"/>
                <a:gd name="connsiteY8" fmla="*/ 13589 h 150710"/>
                <a:gd name="connsiteX9" fmla="*/ 73013 w 150173"/>
                <a:gd name="connsiteY9" fmla="*/ 13589 h 150710"/>
                <a:gd name="connsiteX10" fmla="*/ 73013 w 150173"/>
                <a:gd name="connsiteY10" fmla="*/ 23110 h 150710"/>
                <a:gd name="connsiteX11" fmla="*/ 41766 w 150173"/>
                <a:gd name="connsiteY11" fmla="*/ 23110 h 150710"/>
                <a:gd name="connsiteX12" fmla="*/ 47754 w 150173"/>
                <a:gd name="connsiteY12" fmla="*/ 36008 h 150710"/>
                <a:gd name="connsiteX13" fmla="*/ 38004 w 150173"/>
                <a:gd name="connsiteY13" fmla="*/ 38695 h 150710"/>
                <a:gd name="connsiteX14" fmla="*/ 44607 w 150173"/>
                <a:gd name="connsiteY14" fmla="*/ 114473 h 150710"/>
                <a:gd name="connsiteX15" fmla="*/ 44607 w 150173"/>
                <a:gd name="connsiteY15" fmla="*/ 124454 h 150710"/>
                <a:gd name="connsiteX16" fmla="*/ 78618 w 150173"/>
                <a:gd name="connsiteY16" fmla="*/ 124454 h 150710"/>
                <a:gd name="connsiteX17" fmla="*/ 78618 w 150173"/>
                <a:gd name="connsiteY17" fmla="*/ 133129 h 150710"/>
                <a:gd name="connsiteX18" fmla="*/ 44607 w 150173"/>
                <a:gd name="connsiteY18" fmla="*/ 133129 h 150710"/>
                <a:gd name="connsiteX19" fmla="*/ 44607 w 150173"/>
                <a:gd name="connsiteY19" fmla="*/ 150711 h 150710"/>
                <a:gd name="connsiteX20" fmla="*/ 35086 w 150173"/>
                <a:gd name="connsiteY20" fmla="*/ 150711 h 150710"/>
                <a:gd name="connsiteX21" fmla="*/ 35086 w 150173"/>
                <a:gd name="connsiteY21" fmla="*/ 133129 h 150710"/>
                <a:gd name="connsiteX22" fmla="*/ 614 w 150173"/>
                <a:gd name="connsiteY22" fmla="*/ 133129 h 150710"/>
                <a:gd name="connsiteX23" fmla="*/ 614 w 150173"/>
                <a:gd name="connsiteY23" fmla="*/ 124454 h 150710"/>
                <a:gd name="connsiteX24" fmla="*/ 35086 w 150173"/>
                <a:gd name="connsiteY24" fmla="*/ 124454 h 150710"/>
                <a:gd name="connsiteX25" fmla="*/ 35086 w 150173"/>
                <a:gd name="connsiteY25" fmla="*/ 114473 h 150710"/>
                <a:gd name="connsiteX26" fmla="*/ 8291 w 150173"/>
                <a:gd name="connsiteY26" fmla="*/ 114473 h 150710"/>
                <a:gd name="connsiteX27" fmla="*/ 8291 w 150173"/>
                <a:gd name="connsiteY27" fmla="*/ 68868 h 150710"/>
                <a:gd name="connsiteX28" fmla="*/ 35086 w 150173"/>
                <a:gd name="connsiteY28" fmla="*/ 68868 h 150710"/>
                <a:gd name="connsiteX29" fmla="*/ 35086 w 150173"/>
                <a:gd name="connsiteY29" fmla="*/ 59348 h 150710"/>
                <a:gd name="connsiteX30" fmla="*/ 3301 w 150173"/>
                <a:gd name="connsiteY30" fmla="*/ 59348 h 150710"/>
                <a:gd name="connsiteX31" fmla="*/ 3301 w 150173"/>
                <a:gd name="connsiteY31" fmla="*/ 50826 h 150710"/>
                <a:gd name="connsiteX32" fmla="*/ 35086 w 150173"/>
                <a:gd name="connsiteY32" fmla="*/ 50826 h 150710"/>
                <a:gd name="connsiteX33" fmla="*/ 35086 w 150173"/>
                <a:gd name="connsiteY33" fmla="*/ 39386 h 150710"/>
                <a:gd name="connsiteX34" fmla="*/ 47524 w 150173"/>
                <a:gd name="connsiteY34" fmla="*/ 40231 h 150710"/>
                <a:gd name="connsiteX35" fmla="*/ 44607 w 150173"/>
                <a:gd name="connsiteY35" fmla="*/ 42304 h 150710"/>
                <a:gd name="connsiteX36" fmla="*/ 44607 w 150173"/>
                <a:gd name="connsiteY36" fmla="*/ 50826 h 150710"/>
                <a:gd name="connsiteX37" fmla="*/ 77850 w 150173"/>
                <a:gd name="connsiteY37" fmla="*/ 50826 h 150710"/>
                <a:gd name="connsiteX38" fmla="*/ 77850 w 150173"/>
                <a:gd name="connsiteY38" fmla="*/ 59348 h 150710"/>
                <a:gd name="connsiteX39" fmla="*/ 44607 w 150173"/>
                <a:gd name="connsiteY39" fmla="*/ 59348 h 150710"/>
                <a:gd name="connsiteX40" fmla="*/ 44607 w 150173"/>
                <a:gd name="connsiteY40" fmla="*/ 68868 h 150710"/>
                <a:gd name="connsiteX41" fmla="*/ 71708 w 150173"/>
                <a:gd name="connsiteY41" fmla="*/ 68868 h 150710"/>
                <a:gd name="connsiteX42" fmla="*/ 71708 w 150173"/>
                <a:gd name="connsiteY42" fmla="*/ 114473 h 150710"/>
                <a:gd name="connsiteX43" fmla="*/ 44607 w 150173"/>
                <a:gd name="connsiteY43" fmla="*/ 114473 h 150710"/>
                <a:gd name="connsiteX44" fmla="*/ 17505 w 150173"/>
                <a:gd name="connsiteY44" fmla="*/ 76469 h 150710"/>
                <a:gd name="connsiteX45" fmla="*/ 17505 w 150173"/>
                <a:gd name="connsiteY45" fmla="*/ 87908 h 150710"/>
                <a:gd name="connsiteX46" fmla="*/ 35086 w 150173"/>
                <a:gd name="connsiteY46" fmla="*/ 87908 h 150710"/>
                <a:gd name="connsiteX47" fmla="*/ 35086 w 150173"/>
                <a:gd name="connsiteY47" fmla="*/ 76469 h 150710"/>
                <a:gd name="connsiteX48" fmla="*/ 17505 w 150173"/>
                <a:gd name="connsiteY48" fmla="*/ 76469 h 150710"/>
                <a:gd name="connsiteX49" fmla="*/ 17505 w 150173"/>
                <a:gd name="connsiteY49" fmla="*/ 106872 h 150710"/>
                <a:gd name="connsiteX50" fmla="*/ 35086 w 150173"/>
                <a:gd name="connsiteY50" fmla="*/ 106872 h 150710"/>
                <a:gd name="connsiteX51" fmla="*/ 35086 w 150173"/>
                <a:gd name="connsiteY51" fmla="*/ 95125 h 150710"/>
                <a:gd name="connsiteX52" fmla="*/ 17505 w 150173"/>
                <a:gd name="connsiteY52" fmla="*/ 95125 h 150710"/>
                <a:gd name="connsiteX53" fmla="*/ 17505 w 150173"/>
                <a:gd name="connsiteY53" fmla="*/ 106872 h 150710"/>
                <a:gd name="connsiteX54" fmla="*/ 62188 w 150173"/>
                <a:gd name="connsiteY54" fmla="*/ 76469 h 150710"/>
                <a:gd name="connsiteX55" fmla="*/ 44607 w 150173"/>
                <a:gd name="connsiteY55" fmla="*/ 76469 h 150710"/>
                <a:gd name="connsiteX56" fmla="*/ 44607 w 150173"/>
                <a:gd name="connsiteY56" fmla="*/ 87908 h 150710"/>
                <a:gd name="connsiteX57" fmla="*/ 62188 w 150173"/>
                <a:gd name="connsiteY57" fmla="*/ 87908 h 150710"/>
                <a:gd name="connsiteX58" fmla="*/ 62188 w 150173"/>
                <a:gd name="connsiteY58" fmla="*/ 76469 h 150710"/>
                <a:gd name="connsiteX59" fmla="*/ 62188 w 150173"/>
                <a:gd name="connsiteY59" fmla="*/ 106872 h 150710"/>
                <a:gd name="connsiteX60" fmla="*/ 62188 w 150173"/>
                <a:gd name="connsiteY60" fmla="*/ 95125 h 150710"/>
                <a:gd name="connsiteX61" fmla="*/ 44607 w 150173"/>
                <a:gd name="connsiteY61" fmla="*/ 95125 h 150710"/>
                <a:gd name="connsiteX62" fmla="*/ 44607 w 150173"/>
                <a:gd name="connsiteY62" fmla="*/ 106872 h 150710"/>
                <a:gd name="connsiteX63" fmla="*/ 62188 w 150173"/>
                <a:gd name="connsiteY63" fmla="*/ 106872 h 150710"/>
                <a:gd name="connsiteX64" fmla="*/ 111018 w 150173"/>
                <a:gd name="connsiteY64" fmla="*/ 39847 h 150710"/>
                <a:gd name="connsiteX65" fmla="*/ 100192 w 150173"/>
                <a:gd name="connsiteY65" fmla="*/ 23110 h 150710"/>
                <a:gd name="connsiteX66" fmla="*/ 85989 w 150173"/>
                <a:gd name="connsiteY66" fmla="*/ 23110 h 150710"/>
                <a:gd name="connsiteX67" fmla="*/ 70326 w 150173"/>
                <a:gd name="connsiteY67" fmla="*/ 39233 h 150710"/>
                <a:gd name="connsiteX68" fmla="*/ 61651 w 150173"/>
                <a:gd name="connsiteY68" fmla="*/ 33935 h 150710"/>
                <a:gd name="connsiteX69" fmla="*/ 87294 w 150173"/>
                <a:gd name="connsiteY69" fmla="*/ 77 h 150710"/>
                <a:gd name="connsiteX70" fmla="*/ 99885 w 150173"/>
                <a:gd name="connsiteY70" fmla="*/ 3916 h 150710"/>
                <a:gd name="connsiteX71" fmla="*/ 96507 w 150173"/>
                <a:gd name="connsiteY71" fmla="*/ 5374 h 150710"/>
                <a:gd name="connsiteX72" fmla="*/ 92284 w 150173"/>
                <a:gd name="connsiteY72" fmla="*/ 13589 h 150710"/>
                <a:gd name="connsiteX73" fmla="*/ 149482 w 150173"/>
                <a:gd name="connsiteY73" fmla="*/ 13589 h 150710"/>
                <a:gd name="connsiteX74" fmla="*/ 149482 w 150173"/>
                <a:gd name="connsiteY74" fmla="*/ 23110 h 150710"/>
                <a:gd name="connsiteX75" fmla="*/ 112093 w 150173"/>
                <a:gd name="connsiteY75" fmla="*/ 23110 h 150710"/>
                <a:gd name="connsiteX76" fmla="*/ 120768 w 150173"/>
                <a:gd name="connsiteY76" fmla="*/ 36469 h 150710"/>
                <a:gd name="connsiteX77" fmla="*/ 111018 w 150173"/>
                <a:gd name="connsiteY77" fmla="*/ 39847 h 150710"/>
                <a:gd name="connsiteX78" fmla="*/ 93436 w 150173"/>
                <a:gd name="connsiteY78" fmla="*/ 130289 h 150710"/>
                <a:gd name="connsiteX79" fmla="*/ 103110 w 150173"/>
                <a:gd name="connsiteY79" fmla="*/ 138043 h 150710"/>
                <a:gd name="connsiteX80" fmla="*/ 131978 w 150173"/>
                <a:gd name="connsiteY80" fmla="*/ 138043 h 150710"/>
                <a:gd name="connsiteX81" fmla="*/ 140807 w 150173"/>
                <a:gd name="connsiteY81" fmla="*/ 115778 h 150710"/>
                <a:gd name="connsiteX82" fmla="*/ 150173 w 150173"/>
                <a:gd name="connsiteY82" fmla="*/ 119771 h 150710"/>
                <a:gd name="connsiteX83" fmla="*/ 132592 w 150173"/>
                <a:gd name="connsiteY83" fmla="*/ 147333 h 150710"/>
                <a:gd name="connsiteX84" fmla="*/ 102265 w 150173"/>
                <a:gd name="connsiteY84" fmla="*/ 147333 h 150710"/>
                <a:gd name="connsiteX85" fmla="*/ 83378 w 150173"/>
                <a:gd name="connsiteY85" fmla="*/ 130212 h 150710"/>
                <a:gd name="connsiteX86" fmla="*/ 83378 w 150173"/>
                <a:gd name="connsiteY86" fmla="*/ 45989 h 150710"/>
                <a:gd name="connsiteX87" fmla="*/ 142342 w 150173"/>
                <a:gd name="connsiteY87" fmla="*/ 45989 h 150710"/>
                <a:gd name="connsiteX88" fmla="*/ 142342 w 150173"/>
                <a:gd name="connsiteY88" fmla="*/ 95125 h 150710"/>
                <a:gd name="connsiteX89" fmla="*/ 113474 w 150173"/>
                <a:gd name="connsiteY89" fmla="*/ 107717 h 150710"/>
                <a:gd name="connsiteX90" fmla="*/ 109636 w 150173"/>
                <a:gd name="connsiteY90" fmla="*/ 97582 h 150710"/>
                <a:gd name="connsiteX91" fmla="*/ 122073 w 150173"/>
                <a:gd name="connsiteY91" fmla="*/ 97736 h 150710"/>
                <a:gd name="connsiteX92" fmla="*/ 131901 w 150173"/>
                <a:gd name="connsiteY92" fmla="*/ 94972 h 150710"/>
                <a:gd name="connsiteX93" fmla="*/ 131901 w 150173"/>
                <a:gd name="connsiteY93" fmla="*/ 55662 h 150710"/>
                <a:gd name="connsiteX94" fmla="*/ 93359 w 150173"/>
                <a:gd name="connsiteY94" fmla="*/ 55662 h 150710"/>
                <a:gd name="connsiteX95" fmla="*/ 93359 w 150173"/>
                <a:gd name="connsiteY95" fmla="*/ 130289 h 15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50173" h="150710">
                  <a:moveTo>
                    <a:pt x="38004" y="38695"/>
                  </a:moveTo>
                  <a:cubicBezTo>
                    <a:pt x="36699" y="34549"/>
                    <a:pt x="33781" y="28407"/>
                    <a:pt x="30940" y="23033"/>
                  </a:cubicBezTo>
                  <a:lnTo>
                    <a:pt x="22725" y="23033"/>
                  </a:lnTo>
                  <a:cubicBezTo>
                    <a:pt x="18196" y="29636"/>
                    <a:pt x="13205" y="35778"/>
                    <a:pt x="8215" y="40461"/>
                  </a:cubicBezTo>
                  <a:cubicBezTo>
                    <a:pt x="6295" y="38695"/>
                    <a:pt x="2380" y="36238"/>
                    <a:pt x="0" y="34626"/>
                  </a:cubicBezTo>
                  <a:cubicBezTo>
                    <a:pt x="9213" y="26718"/>
                    <a:pt x="18196" y="13359"/>
                    <a:pt x="23570" y="0"/>
                  </a:cubicBezTo>
                  <a:lnTo>
                    <a:pt x="36008" y="4223"/>
                  </a:lnTo>
                  <a:cubicBezTo>
                    <a:pt x="35547" y="4991"/>
                    <a:pt x="34395" y="5682"/>
                    <a:pt x="32630" y="5528"/>
                  </a:cubicBezTo>
                  <a:cubicBezTo>
                    <a:pt x="31324" y="8292"/>
                    <a:pt x="30019" y="10826"/>
                    <a:pt x="28560" y="13589"/>
                  </a:cubicBezTo>
                  <a:lnTo>
                    <a:pt x="73013" y="13589"/>
                  </a:lnTo>
                  <a:lnTo>
                    <a:pt x="73013" y="23110"/>
                  </a:lnTo>
                  <a:lnTo>
                    <a:pt x="41766" y="23110"/>
                  </a:lnTo>
                  <a:cubicBezTo>
                    <a:pt x="44376" y="27640"/>
                    <a:pt x="46603" y="32476"/>
                    <a:pt x="47754" y="36008"/>
                  </a:cubicBezTo>
                  <a:lnTo>
                    <a:pt x="38004" y="38695"/>
                  </a:lnTo>
                  <a:close/>
                  <a:moveTo>
                    <a:pt x="44607" y="114473"/>
                  </a:moveTo>
                  <a:lnTo>
                    <a:pt x="44607" y="124454"/>
                  </a:lnTo>
                  <a:lnTo>
                    <a:pt x="78618" y="124454"/>
                  </a:lnTo>
                  <a:lnTo>
                    <a:pt x="78618" y="133129"/>
                  </a:lnTo>
                  <a:lnTo>
                    <a:pt x="44607" y="133129"/>
                  </a:lnTo>
                  <a:lnTo>
                    <a:pt x="44607" y="150711"/>
                  </a:lnTo>
                  <a:lnTo>
                    <a:pt x="35086" y="150711"/>
                  </a:lnTo>
                  <a:lnTo>
                    <a:pt x="35086" y="133129"/>
                  </a:lnTo>
                  <a:lnTo>
                    <a:pt x="614" y="133129"/>
                  </a:lnTo>
                  <a:lnTo>
                    <a:pt x="614" y="124454"/>
                  </a:lnTo>
                  <a:lnTo>
                    <a:pt x="35086" y="124454"/>
                  </a:lnTo>
                  <a:lnTo>
                    <a:pt x="35086" y="114473"/>
                  </a:lnTo>
                  <a:lnTo>
                    <a:pt x="8291" y="114473"/>
                  </a:lnTo>
                  <a:lnTo>
                    <a:pt x="8291" y="68868"/>
                  </a:lnTo>
                  <a:lnTo>
                    <a:pt x="35086" y="68868"/>
                  </a:lnTo>
                  <a:lnTo>
                    <a:pt x="35086" y="59348"/>
                  </a:lnTo>
                  <a:lnTo>
                    <a:pt x="3301" y="59348"/>
                  </a:lnTo>
                  <a:lnTo>
                    <a:pt x="3301" y="50826"/>
                  </a:lnTo>
                  <a:lnTo>
                    <a:pt x="35086" y="50826"/>
                  </a:lnTo>
                  <a:lnTo>
                    <a:pt x="35086" y="39386"/>
                  </a:lnTo>
                  <a:lnTo>
                    <a:pt x="47524" y="40231"/>
                  </a:lnTo>
                  <a:cubicBezTo>
                    <a:pt x="47371" y="41382"/>
                    <a:pt x="46526" y="42150"/>
                    <a:pt x="44607" y="42304"/>
                  </a:cubicBezTo>
                  <a:lnTo>
                    <a:pt x="44607" y="50826"/>
                  </a:lnTo>
                  <a:lnTo>
                    <a:pt x="77850" y="50826"/>
                  </a:lnTo>
                  <a:lnTo>
                    <a:pt x="77850" y="59348"/>
                  </a:lnTo>
                  <a:lnTo>
                    <a:pt x="44607" y="59348"/>
                  </a:lnTo>
                  <a:lnTo>
                    <a:pt x="44607" y="68868"/>
                  </a:lnTo>
                  <a:lnTo>
                    <a:pt x="71708" y="68868"/>
                  </a:lnTo>
                  <a:lnTo>
                    <a:pt x="71708" y="114473"/>
                  </a:lnTo>
                  <a:lnTo>
                    <a:pt x="44607" y="114473"/>
                  </a:lnTo>
                  <a:close/>
                  <a:moveTo>
                    <a:pt x="17505" y="76469"/>
                  </a:moveTo>
                  <a:lnTo>
                    <a:pt x="17505" y="87908"/>
                  </a:lnTo>
                  <a:lnTo>
                    <a:pt x="35086" y="87908"/>
                  </a:lnTo>
                  <a:lnTo>
                    <a:pt x="35086" y="76469"/>
                  </a:lnTo>
                  <a:lnTo>
                    <a:pt x="17505" y="76469"/>
                  </a:lnTo>
                  <a:close/>
                  <a:moveTo>
                    <a:pt x="17505" y="106872"/>
                  </a:moveTo>
                  <a:lnTo>
                    <a:pt x="35086" y="106872"/>
                  </a:lnTo>
                  <a:lnTo>
                    <a:pt x="35086" y="95125"/>
                  </a:lnTo>
                  <a:lnTo>
                    <a:pt x="17505" y="95125"/>
                  </a:lnTo>
                  <a:lnTo>
                    <a:pt x="17505" y="106872"/>
                  </a:lnTo>
                  <a:close/>
                  <a:moveTo>
                    <a:pt x="62188" y="76469"/>
                  </a:moveTo>
                  <a:lnTo>
                    <a:pt x="44607" y="76469"/>
                  </a:lnTo>
                  <a:lnTo>
                    <a:pt x="44607" y="87908"/>
                  </a:lnTo>
                  <a:lnTo>
                    <a:pt x="62188" y="87908"/>
                  </a:lnTo>
                  <a:lnTo>
                    <a:pt x="62188" y="76469"/>
                  </a:lnTo>
                  <a:close/>
                  <a:moveTo>
                    <a:pt x="62188" y="106872"/>
                  </a:moveTo>
                  <a:lnTo>
                    <a:pt x="62188" y="95125"/>
                  </a:lnTo>
                  <a:lnTo>
                    <a:pt x="44607" y="95125"/>
                  </a:lnTo>
                  <a:lnTo>
                    <a:pt x="44607" y="106872"/>
                  </a:lnTo>
                  <a:lnTo>
                    <a:pt x="62188" y="106872"/>
                  </a:lnTo>
                  <a:close/>
                  <a:moveTo>
                    <a:pt x="111018" y="39847"/>
                  </a:moveTo>
                  <a:cubicBezTo>
                    <a:pt x="109098" y="35163"/>
                    <a:pt x="104722" y="28561"/>
                    <a:pt x="100192" y="23110"/>
                  </a:cubicBezTo>
                  <a:lnTo>
                    <a:pt x="85989" y="23110"/>
                  </a:lnTo>
                  <a:cubicBezTo>
                    <a:pt x="81152" y="29405"/>
                    <a:pt x="75855" y="35010"/>
                    <a:pt x="70326" y="39233"/>
                  </a:cubicBezTo>
                  <a:cubicBezTo>
                    <a:pt x="68253" y="37620"/>
                    <a:pt x="64338" y="35240"/>
                    <a:pt x="61651" y="33935"/>
                  </a:cubicBezTo>
                  <a:cubicBezTo>
                    <a:pt x="71939" y="26335"/>
                    <a:pt x="81920" y="13589"/>
                    <a:pt x="87294" y="77"/>
                  </a:cubicBezTo>
                  <a:lnTo>
                    <a:pt x="99885" y="3916"/>
                  </a:lnTo>
                  <a:cubicBezTo>
                    <a:pt x="99578" y="4914"/>
                    <a:pt x="98426" y="5374"/>
                    <a:pt x="96507" y="5374"/>
                  </a:cubicBezTo>
                  <a:cubicBezTo>
                    <a:pt x="95355" y="8138"/>
                    <a:pt x="93897" y="10826"/>
                    <a:pt x="92284" y="13589"/>
                  </a:cubicBezTo>
                  <a:lnTo>
                    <a:pt x="149482" y="13589"/>
                  </a:lnTo>
                  <a:lnTo>
                    <a:pt x="149482" y="23110"/>
                  </a:lnTo>
                  <a:lnTo>
                    <a:pt x="112093" y="23110"/>
                  </a:lnTo>
                  <a:cubicBezTo>
                    <a:pt x="115778" y="27640"/>
                    <a:pt x="119003" y="32783"/>
                    <a:pt x="120768" y="36469"/>
                  </a:cubicBezTo>
                  <a:lnTo>
                    <a:pt x="111018" y="39847"/>
                  </a:lnTo>
                  <a:close/>
                  <a:moveTo>
                    <a:pt x="93436" y="130289"/>
                  </a:moveTo>
                  <a:cubicBezTo>
                    <a:pt x="93436" y="136584"/>
                    <a:pt x="95049" y="138043"/>
                    <a:pt x="103110" y="138043"/>
                  </a:cubicBezTo>
                  <a:lnTo>
                    <a:pt x="131978" y="138043"/>
                  </a:lnTo>
                  <a:cubicBezTo>
                    <a:pt x="138887" y="138043"/>
                    <a:pt x="140192" y="134204"/>
                    <a:pt x="140807" y="115778"/>
                  </a:cubicBezTo>
                  <a:cubicBezTo>
                    <a:pt x="143187" y="117544"/>
                    <a:pt x="147409" y="119156"/>
                    <a:pt x="150173" y="119771"/>
                  </a:cubicBezTo>
                  <a:cubicBezTo>
                    <a:pt x="148868" y="141038"/>
                    <a:pt x="145797" y="147333"/>
                    <a:pt x="132592" y="147333"/>
                  </a:cubicBezTo>
                  <a:lnTo>
                    <a:pt x="102265" y="147333"/>
                  </a:lnTo>
                  <a:cubicBezTo>
                    <a:pt x="87755" y="147333"/>
                    <a:pt x="83378" y="144108"/>
                    <a:pt x="83378" y="130212"/>
                  </a:cubicBezTo>
                  <a:lnTo>
                    <a:pt x="83378" y="45989"/>
                  </a:lnTo>
                  <a:lnTo>
                    <a:pt x="142342" y="45989"/>
                  </a:lnTo>
                  <a:lnTo>
                    <a:pt x="142342" y="95125"/>
                  </a:lnTo>
                  <a:cubicBezTo>
                    <a:pt x="142342" y="106719"/>
                    <a:pt x="137352" y="107717"/>
                    <a:pt x="113474" y="107717"/>
                  </a:cubicBezTo>
                  <a:cubicBezTo>
                    <a:pt x="112860" y="104645"/>
                    <a:pt x="111248" y="100500"/>
                    <a:pt x="109636" y="97582"/>
                  </a:cubicBezTo>
                  <a:cubicBezTo>
                    <a:pt x="114473" y="97582"/>
                    <a:pt x="118695" y="97736"/>
                    <a:pt x="122073" y="97736"/>
                  </a:cubicBezTo>
                  <a:cubicBezTo>
                    <a:pt x="130903" y="97736"/>
                    <a:pt x="131901" y="97736"/>
                    <a:pt x="131901" y="94972"/>
                  </a:cubicBezTo>
                  <a:lnTo>
                    <a:pt x="131901" y="55662"/>
                  </a:lnTo>
                  <a:lnTo>
                    <a:pt x="93359" y="55662"/>
                  </a:lnTo>
                  <a:lnTo>
                    <a:pt x="93359" y="13028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7BC93AC8-3026-4ACB-AD67-C28EA3DB53D8}"/>
                </a:ext>
              </a:extLst>
            </p:cNvPr>
            <p:cNvSpPr/>
            <p:nvPr/>
          </p:nvSpPr>
          <p:spPr>
            <a:xfrm>
              <a:off x="4728469" y="4872615"/>
              <a:ext cx="135585" cy="142342"/>
            </a:xfrm>
            <a:custGeom>
              <a:avLst/>
              <a:gdLst>
                <a:gd name="connsiteX0" fmla="*/ 0 w 135585"/>
                <a:gd name="connsiteY0" fmla="*/ 0 h 142342"/>
                <a:gd name="connsiteX1" fmla="*/ 135586 w 135585"/>
                <a:gd name="connsiteY1" fmla="*/ 0 h 142342"/>
                <a:gd name="connsiteX2" fmla="*/ 135586 w 135585"/>
                <a:gd name="connsiteY2" fmla="*/ 142342 h 142342"/>
                <a:gd name="connsiteX3" fmla="*/ 124454 w 135585"/>
                <a:gd name="connsiteY3" fmla="*/ 142342 h 142342"/>
                <a:gd name="connsiteX4" fmla="*/ 124454 w 135585"/>
                <a:gd name="connsiteY4" fmla="*/ 134434 h 142342"/>
                <a:gd name="connsiteX5" fmla="*/ 10672 w 135585"/>
                <a:gd name="connsiteY5" fmla="*/ 134434 h 142342"/>
                <a:gd name="connsiteX6" fmla="*/ 10672 w 135585"/>
                <a:gd name="connsiteY6" fmla="*/ 142342 h 142342"/>
                <a:gd name="connsiteX7" fmla="*/ 77 w 135585"/>
                <a:gd name="connsiteY7" fmla="*/ 142342 h 142342"/>
                <a:gd name="connsiteX8" fmla="*/ 77 w 135585"/>
                <a:gd name="connsiteY8" fmla="*/ 0 h 142342"/>
                <a:gd name="connsiteX9" fmla="*/ 10672 w 135585"/>
                <a:gd name="connsiteY9" fmla="*/ 124223 h 142342"/>
                <a:gd name="connsiteX10" fmla="*/ 124454 w 135585"/>
                <a:gd name="connsiteY10" fmla="*/ 124223 h 142342"/>
                <a:gd name="connsiteX11" fmla="*/ 124454 w 135585"/>
                <a:gd name="connsiteY11" fmla="*/ 10288 h 142342"/>
                <a:gd name="connsiteX12" fmla="*/ 10672 w 135585"/>
                <a:gd name="connsiteY12" fmla="*/ 10288 h 142342"/>
                <a:gd name="connsiteX13" fmla="*/ 10672 w 135585"/>
                <a:gd name="connsiteY13" fmla="*/ 124223 h 142342"/>
                <a:gd name="connsiteX14" fmla="*/ 115778 w 135585"/>
                <a:gd name="connsiteY14" fmla="*/ 73167 h 142342"/>
                <a:gd name="connsiteX15" fmla="*/ 115778 w 135585"/>
                <a:gd name="connsiteY15" fmla="*/ 82534 h 142342"/>
                <a:gd name="connsiteX16" fmla="*/ 92438 w 135585"/>
                <a:gd name="connsiteY16" fmla="*/ 82534 h 142342"/>
                <a:gd name="connsiteX17" fmla="*/ 92438 w 135585"/>
                <a:gd name="connsiteY17" fmla="*/ 116085 h 142342"/>
                <a:gd name="connsiteX18" fmla="*/ 82611 w 135585"/>
                <a:gd name="connsiteY18" fmla="*/ 116085 h 142342"/>
                <a:gd name="connsiteX19" fmla="*/ 82611 w 135585"/>
                <a:gd name="connsiteY19" fmla="*/ 82534 h 142342"/>
                <a:gd name="connsiteX20" fmla="*/ 52822 w 135585"/>
                <a:gd name="connsiteY20" fmla="*/ 82534 h 142342"/>
                <a:gd name="connsiteX21" fmla="*/ 29098 w 135585"/>
                <a:gd name="connsiteY21" fmla="*/ 118158 h 142342"/>
                <a:gd name="connsiteX22" fmla="*/ 22188 w 135585"/>
                <a:gd name="connsiteY22" fmla="*/ 111094 h 142342"/>
                <a:gd name="connsiteX23" fmla="*/ 42841 w 135585"/>
                <a:gd name="connsiteY23" fmla="*/ 82534 h 142342"/>
                <a:gd name="connsiteX24" fmla="*/ 20422 w 135585"/>
                <a:gd name="connsiteY24" fmla="*/ 82534 h 142342"/>
                <a:gd name="connsiteX25" fmla="*/ 20422 w 135585"/>
                <a:gd name="connsiteY25" fmla="*/ 73167 h 142342"/>
                <a:gd name="connsiteX26" fmla="*/ 44453 w 135585"/>
                <a:gd name="connsiteY26" fmla="*/ 73167 h 142342"/>
                <a:gd name="connsiteX27" fmla="*/ 44914 w 135585"/>
                <a:gd name="connsiteY27" fmla="*/ 60576 h 142342"/>
                <a:gd name="connsiteX28" fmla="*/ 44914 w 135585"/>
                <a:gd name="connsiteY28" fmla="*/ 49136 h 142342"/>
                <a:gd name="connsiteX29" fmla="*/ 22495 w 135585"/>
                <a:gd name="connsiteY29" fmla="*/ 49136 h 142342"/>
                <a:gd name="connsiteX30" fmla="*/ 22495 w 135585"/>
                <a:gd name="connsiteY30" fmla="*/ 39923 h 142342"/>
                <a:gd name="connsiteX31" fmla="*/ 44914 w 135585"/>
                <a:gd name="connsiteY31" fmla="*/ 39923 h 142342"/>
                <a:gd name="connsiteX32" fmla="*/ 44914 w 135585"/>
                <a:gd name="connsiteY32" fmla="*/ 18196 h 142342"/>
                <a:gd name="connsiteX33" fmla="*/ 57505 w 135585"/>
                <a:gd name="connsiteY33" fmla="*/ 18963 h 142342"/>
                <a:gd name="connsiteX34" fmla="*/ 54434 w 135585"/>
                <a:gd name="connsiteY34" fmla="*/ 21037 h 142342"/>
                <a:gd name="connsiteX35" fmla="*/ 54434 w 135585"/>
                <a:gd name="connsiteY35" fmla="*/ 39923 h 142342"/>
                <a:gd name="connsiteX36" fmla="*/ 82611 w 135585"/>
                <a:gd name="connsiteY36" fmla="*/ 39923 h 142342"/>
                <a:gd name="connsiteX37" fmla="*/ 82611 w 135585"/>
                <a:gd name="connsiteY37" fmla="*/ 18196 h 142342"/>
                <a:gd name="connsiteX38" fmla="*/ 95509 w 135585"/>
                <a:gd name="connsiteY38" fmla="*/ 18963 h 142342"/>
                <a:gd name="connsiteX39" fmla="*/ 92438 w 135585"/>
                <a:gd name="connsiteY39" fmla="*/ 21037 h 142342"/>
                <a:gd name="connsiteX40" fmla="*/ 92438 w 135585"/>
                <a:gd name="connsiteY40" fmla="*/ 39923 h 142342"/>
                <a:gd name="connsiteX41" fmla="*/ 115471 w 135585"/>
                <a:gd name="connsiteY41" fmla="*/ 39923 h 142342"/>
                <a:gd name="connsiteX42" fmla="*/ 115471 w 135585"/>
                <a:gd name="connsiteY42" fmla="*/ 49136 h 142342"/>
                <a:gd name="connsiteX43" fmla="*/ 92438 w 135585"/>
                <a:gd name="connsiteY43" fmla="*/ 49136 h 142342"/>
                <a:gd name="connsiteX44" fmla="*/ 92438 w 135585"/>
                <a:gd name="connsiteY44" fmla="*/ 73167 h 142342"/>
                <a:gd name="connsiteX45" fmla="*/ 115778 w 135585"/>
                <a:gd name="connsiteY45" fmla="*/ 73167 h 142342"/>
                <a:gd name="connsiteX46" fmla="*/ 54357 w 135585"/>
                <a:gd name="connsiteY46" fmla="*/ 60729 h 142342"/>
                <a:gd name="connsiteX47" fmla="*/ 53897 w 135585"/>
                <a:gd name="connsiteY47" fmla="*/ 73167 h 142342"/>
                <a:gd name="connsiteX48" fmla="*/ 82611 w 135585"/>
                <a:gd name="connsiteY48" fmla="*/ 73167 h 142342"/>
                <a:gd name="connsiteX49" fmla="*/ 82611 w 135585"/>
                <a:gd name="connsiteY49" fmla="*/ 49136 h 142342"/>
                <a:gd name="connsiteX50" fmla="*/ 54434 w 135585"/>
                <a:gd name="connsiteY50" fmla="*/ 49136 h 142342"/>
                <a:gd name="connsiteX51" fmla="*/ 54434 w 135585"/>
                <a:gd name="connsiteY51" fmla="*/ 60729 h 14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5585" h="142342">
                  <a:moveTo>
                    <a:pt x="0" y="0"/>
                  </a:moveTo>
                  <a:lnTo>
                    <a:pt x="135586" y="0"/>
                  </a:lnTo>
                  <a:lnTo>
                    <a:pt x="135586" y="142342"/>
                  </a:lnTo>
                  <a:lnTo>
                    <a:pt x="124454" y="142342"/>
                  </a:lnTo>
                  <a:lnTo>
                    <a:pt x="124454" y="134434"/>
                  </a:lnTo>
                  <a:lnTo>
                    <a:pt x="10672" y="134434"/>
                  </a:lnTo>
                  <a:lnTo>
                    <a:pt x="10672" y="142342"/>
                  </a:lnTo>
                  <a:lnTo>
                    <a:pt x="77" y="142342"/>
                  </a:lnTo>
                  <a:lnTo>
                    <a:pt x="77" y="0"/>
                  </a:lnTo>
                  <a:close/>
                  <a:moveTo>
                    <a:pt x="10672" y="124223"/>
                  </a:moveTo>
                  <a:lnTo>
                    <a:pt x="124454" y="124223"/>
                  </a:lnTo>
                  <a:lnTo>
                    <a:pt x="124454" y="10288"/>
                  </a:lnTo>
                  <a:lnTo>
                    <a:pt x="10672" y="10288"/>
                  </a:lnTo>
                  <a:lnTo>
                    <a:pt x="10672" y="124223"/>
                  </a:lnTo>
                  <a:close/>
                  <a:moveTo>
                    <a:pt x="115778" y="73167"/>
                  </a:moveTo>
                  <a:lnTo>
                    <a:pt x="115778" y="82534"/>
                  </a:lnTo>
                  <a:lnTo>
                    <a:pt x="92438" y="82534"/>
                  </a:lnTo>
                  <a:lnTo>
                    <a:pt x="92438" y="116085"/>
                  </a:lnTo>
                  <a:lnTo>
                    <a:pt x="82611" y="116085"/>
                  </a:lnTo>
                  <a:lnTo>
                    <a:pt x="82611" y="82534"/>
                  </a:lnTo>
                  <a:lnTo>
                    <a:pt x="52822" y="82534"/>
                  </a:lnTo>
                  <a:cubicBezTo>
                    <a:pt x="50211" y="96430"/>
                    <a:pt x="43992" y="108638"/>
                    <a:pt x="29098" y="118158"/>
                  </a:cubicBezTo>
                  <a:cubicBezTo>
                    <a:pt x="27639" y="115931"/>
                    <a:pt x="24415" y="112707"/>
                    <a:pt x="22188" y="111094"/>
                  </a:cubicBezTo>
                  <a:cubicBezTo>
                    <a:pt x="34472" y="103340"/>
                    <a:pt x="40230" y="93513"/>
                    <a:pt x="42841" y="82534"/>
                  </a:cubicBezTo>
                  <a:lnTo>
                    <a:pt x="20422" y="82534"/>
                  </a:lnTo>
                  <a:lnTo>
                    <a:pt x="20422" y="73167"/>
                  </a:lnTo>
                  <a:lnTo>
                    <a:pt x="44453" y="73167"/>
                  </a:lnTo>
                  <a:cubicBezTo>
                    <a:pt x="44760" y="69175"/>
                    <a:pt x="44914" y="64798"/>
                    <a:pt x="44914" y="60576"/>
                  </a:cubicBezTo>
                  <a:lnTo>
                    <a:pt x="44914" y="49136"/>
                  </a:lnTo>
                  <a:lnTo>
                    <a:pt x="22495" y="49136"/>
                  </a:lnTo>
                  <a:lnTo>
                    <a:pt x="22495" y="39923"/>
                  </a:lnTo>
                  <a:lnTo>
                    <a:pt x="44914" y="39923"/>
                  </a:lnTo>
                  <a:lnTo>
                    <a:pt x="44914" y="18196"/>
                  </a:lnTo>
                  <a:lnTo>
                    <a:pt x="57505" y="18963"/>
                  </a:lnTo>
                  <a:cubicBezTo>
                    <a:pt x="57351" y="20115"/>
                    <a:pt x="56507" y="20729"/>
                    <a:pt x="54434" y="21037"/>
                  </a:cubicBezTo>
                  <a:lnTo>
                    <a:pt x="54434" y="39923"/>
                  </a:lnTo>
                  <a:lnTo>
                    <a:pt x="82611" y="39923"/>
                  </a:lnTo>
                  <a:lnTo>
                    <a:pt x="82611" y="18196"/>
                  </a:lnTo>
                  <a:lnTo>
                    <a:pt x="95509" y="18963"/>
                  </a:lnTo>
                  <a:cubicBezTo>
                    <a:pt x="95355" y="20115"/>
                    <a:pt x="94511" y="20883"/>
                    <a:pt x="92438" y="21037"/>
                  </a:cubicBezTo>
                  <a:lnTo>
                    <a:pt x="92438" y="39923"/>
                  </a:lnTo>
                  <a:lnTo>
                    <a:pt x="115471" y="39923"/>
                  </a:lnTo>
                  <a:lnTo>
                    <a:pt x="115471" y="49136"/>
                  </a:lnTo>
                  <a:lnTo>
                    <a:pt x="92438" y="49136"/>
                  </a:lnTo>
                  <a:lnTo>
                    <a:pt x="92438" y="73167"/>
                  </a:lnTo>
                  <a:lnTo>
                    <a:pt x="115778" y="73167"/>
                  </a:lnTo>
                  <a:close/>
                  <a:moveTo>
                    <a:pt x="54357" y="60729"/>
                  </a:moveTo>
                  <a:cubicBezTo>
                    <a:pt x="54357" y="64875"/>
                    <a:pt x="54204" y="69098"/>
                    <a:pt x="53897" y="73167"/>
                  </a:cubicBezTo>
                  <a:lnTo>
                    <a:pt x="82611" y="73167"/>
                  </a:lnTo>
                  <a:lnTo>
                    <a:pt x="82611" y="49136"/>
                  </a:lnTo>
                  <a:lnTo>
                    <a:pt x="54434" y="49136"/>
                  </a:lnTo>
                  <a:lnTo>
                    <a:pt x="54434" y="6072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5B52F307-BAA1-4FF9-B160-B24A80EB191C}"/>
                </a:ext>
              </a:extLst>
            </p:cNvPr>
            <p:cNvSpPr/>
            <p:nvPr/>
          </p:nvSpPr>
          <p:spPr>
            <a:xfrm>
              <a:off x="4884707" y="4867394"/>
              <a:ext cx="142495" cy="144338"/>
            </a:xfrm>
            <a:custGeom>
              <a:avLst/>
              <a:gdLst>
                <a:gd name="connsiteX0" fmla="*/ 102649 w 142495"/>
                <a:gd name="connsiteY0" fmla="*/ 31018 h 144338"/>
                <a:gd name="connsiteX1" fmla="*/ 107486 w 142495"/>
                <a:gd name="connsiteY1" fmla="*/ 30710 h 144338"/>
                <a:gd name="connsiteX2" fmla="*/ 142496 w 142495"/>
                <a:gd name="connsiteY2" fmla="*/ 62956 h 144338"/>
                <a:gd name="connsiteX3" fmla="*/ 106027 w 142495"/>
                <a:gd name="connsiteY3" fmla="*/ 96200 h 144338"/>
                <a:gd name="connsiteX4" fmla="*/ 73782 w 142495"/>
                <a:gd name="connsiteY4" fmla="*/ 84607 h 144338"/>
                <a:gd name="connsiteX5" fmla="*/ 77006 w 142495"/>
                <a:gd name="connsiteY5" fmla="*/ 74933 h 144338"/>
                <a:gd name="connsiteX6" fmla="*/ 106027 w 142495"/>
                <a:gd name="connsiteY6" fmla="*/ 85605 h 144338"/>
                <a:gd name="connsiteX7" fmla="*/ 130673 w 142495"/>
                <a:gd name="connsiteY7" fmla="*/ 62879 h 144338"/>
                <a:gd name="connsiteX8" fmla="*/ 105337 w 142495"/>
                <a:gd name="connsiteY8" fmla="*/ 41613 h 144338"/>
                <a:gd name="connsiteX9" fmla="*/ 52284 w 142495"/>
                <a:gd name="connsiteY9" fmla="*/ 54972 h 144338"/>
                <a:gd name="connsiteX10" fmla="*/ 76469 w 142495"/>
                <a:gd name="connsiteY10" fmla="*/ 141575 h 144338"/>
                <a:gd name="connsiteX11" fmla="*/ 64031 w 142495"/>
                <a:gd name="connsiteY11" fmla="*/ 144339 h 144338"/>
                <a:gd name="connsiteX12" fmla="*/ 41459 w 142495"/>
                <a:gd name="connsiteY12" fmla="*/ 59041 h 144338"/>
                <a:gd name="connsiteX13" fmla="*/ 7908 w 142495"/>
                <a:gd name="connsiteY13" fmla="*/ 70788 h 144338"/>
                <a:gd name="connsiteX14" fmla="*/ 5144 w 142495"/>
                <a:gd name="connsiteY14" fmla="*/ 74319 h 144338"/>
                <a:gd name="connsiteX15" fmla="*/ 0 w 142495"/>
                <a:gd name="connsiteY15" fmla="*/ 61421 h 144338"/>
                <a:gd name="connsiteX16" fmla="*/ 38388 w 142495"/>
                <a:gd name="connsiteY16" fmla="*/ 48676 h 144338"/>
                <a:gd name="connsiteX17" fmla="*/ 26104 w 142495"/>
                <a:gd name="connsiteY17" fmla="*/ 8369 h 144338"/>
                <a:gd name="connsiteX18" fmla="*/ 42687 w 142495"/>
                <a:gd name="connsiteY18" fmla="*/ 5298 h 144338"/>
                <a:gd name="connsiteX19" fmla="*/ 39309 w 142495"/>
                <a:gd name="connsiteY19" fmla="*/ 9674 h 144338"/>
                <a:gd name="connsiteX20" fmla="*/ 49290 w 142495"/>
                <a:gd name="connsiteY20" fmla="*/ 44837 h 144338"/>
                <a:gd name="connsiteX21" fmla="*/ 95740 w 142495"/>
                <a:gd name="connsiteY21" fmla="*/ 31785 h 144338"/>
                <a:gd name="connsiteX22" fmla="*/ 66872 w 142495"/>
                <a:gd name="connsiteY22" fmla="*/ 7294 h 144338"/>
                <a:gd name="connsiteX23" fmla="*/ 74319 w 142495"/>
                <a:gd name="connsiteY23" fmla="*/ 0 h 144338"/>
                <a:gd name="connsiteX24" fmla="*/ 107026 w 142495"/>
                <a:gd name="connsiteY24" fmla="*/ 27409 h 144338"/>
                <a:gd name="connsiteX25" fmla="*/ 102649 w 142495"/>
                <a:gd name="connsiteY25" fmla="*/ 31018 h 1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495" h="144338">
                  <a:moveTo>
                    <a:pt x="102649" y="31018"/>
                  </a:moveTo>
                  <a:cubicBezTo>
                    <a:pt x="104415" y="30864"/>
                    <a:pt x="105874" y="30710"/>
                    <a:pt x="107486" y="30710"/>
                  </a:cubicBezTo>
                  <a:cubicBezTo>
                    <a:pt x="125068" y="30710"/>
                    <a:pt x="142496" y="41152"/>
                    <a:pt x="142496" y="62956"/>
                  </a:cubicBezTo>
                  <a:cubicBezTo>
                    <a:pt x="142496" y="83916"/>
                    <a:pt x="128139" y="96200"/>
                    <a:pt x="106027" y="96200"/>
                  </a:cubicBezTo>
                  <a:cubicBezTo>
                    <a:pt x="96507" y="96200"/>
                    <a:pt x="83916" y="92668"/>
                    <a:pt x="73782" y="84607"/>
                  </a:cubicBezTo>
                  <a:cubicBezTo>
                    <a:pt x="74933" y="82227"/>
                    <a:pt x="76162" y="78004"/>
                    <a:pt x="77006" y="74933"/>
                  </a:cubicBezTo>
                  <a:cubicBezTo>
                    <a:pt x="86373" y="82227"/>
                    <a:pt x="97505" y="85605"/>
                    <a:pt x="106027" y="85605"/>
                  </a:cubicBezTo>
                  <a:cubicBezTo>
                    <a:pt x="121152" y="85605"/>
                    <a:pt x="130673" y="77390"/>
                    <a:pt x="130673" y="62879"/>
                  </a:cubicBezTo>
                  <a:cubicBezTo>
                    <a:pt x="130673" y="50979"/>
                    <a:pt x="122458" y="41613"/>
                    <a:pt x="105337" y="41613"/>
                  </a:cubicBezTo>
                  <a:cubicBezTo>
                    <a:pt x="91824" y="41613"/>
                    <a:pt x="70480" y="48522"/>
                    <a:pt x="52284" y="54972"/>
                  </a:cubicBezTo>
                  <a:cubicBezTo>
                    <a:pt x="59886" y="80615"/>
                    <a:pt x="70173" y="117391"/>
                    <a:pt x="76469" y="141575"/>
                  </a:cubicBezTo>
                  <a:lnTo>
                    <a:pt x="64031" y="144339"/>
                  </a:lnTo>
                  <a:cubicBezTo>
                    <a:pt x="59041" y="121152"/>
                    <a:pt x="48369" y="82765"/>
                    <a:pt x="41459" y="59041"/>
                  </a:cubicBezTo>
                  <a:cubicBezTo>
                    <a:pt x="31171" y="62726"/>
                    <a:pt x="16661" y="67563"/>
                    <a:pt x="7908" y="70788"/>
                  </a:cubicBezTo>
                  <a:cubicBezTo>
                    <a:pt x="7754" y="72246"/>
                    <a:pt x="6603" y="73705"/>
                    <a:pt x="5144" y="74319"/>
                  </a:cubicBezTo>
                  <a:lnTo>
                    <a:pt x="0" y="61421"/>
                  </a:lnTo>
                  <a:cubicBezTo>
                    <a:pt x="10288" y="58196"/>
                    <a:pt x="26565" y="52899"/>
                    <a:pt x="38388" y="48676"/>
                  </a:cubicBezTo>
                  <a:cubicBezTo>
                    <a:pt x="33551" y="32246"/>
                    <a:pt x="29021" y="17735"/>
                    <a:pt x="26104" y="8369"/>
                  </a:cubicBezTo>
                  <a:lnTo>
                    <a:pt x="42687" y="5298"/>
                  </a:lnTo>
                  <a:cubicBezTo>
                    <a:pt x="42841" y="7371"/>
                    <a:pt x="42073" y="8215"/>
                    <a:pt x="39309" y="9674"/>
                  </a:cubicBezTo>
                  <a:cubicBezTo>
                    <a:pt x="42841" y="22111"/>
                    <a:pt x="45759" y="32553"/>
                    <a:pt x="49290" y="44837"/>
                  </a:cubicBezTo>
                  <a:cubicBezTo>
                    <a:pt x="66718" y="38849"/>
                    <a:pt x="83148" y="33551"/>
                    <a:pt x="95740" y="31785"/>
                  </a:cubicBezTo>
                  <a:cubicBezTo>
                    <a:pt x="88446" y="23570"/>
                    <a:pt x="75778" y="12591"/>
                    <a:pt x="66872" y="7294"/>
                  </a:cubicBezTo>
                  <a:lnTo>
                    <a:pt x="74319" y="0"/>
                  </a:lnTo>
                  <a:cubicBezTo>
                    <a:pt x="85145" y="6142"/>
                    <a:pt x="99502" y="18196"/>
                    <a:pt x="107026" y="27409"/>
                  </a:cubicBezTo>
                  <a:lnTo>
                    <a:pt x="102649" y="3101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38CA4CFF-6CAD-4627-9590-85B540F54B89}"/>
                </a:ext>
              </a:extLst>
            </p:cNvPr>
            <p:cNvSpPr/>
            <p:nvPr/>
          </p:nvSpPr>
          <p:spPr>
            <a:xfrm>
              <a:off x="5045476" y="4871771"/>
              <a:ext cx="147102" cy="142803"/>
            </a:xfrm>
            <a:custGeom>
              <a:avLst/>
              <a:gdLst>
                <a:gd name="connsiteX0" fmla="*/ 59809 w 147102"/>
                <a:gd name="connsiteY0" fmla="*/ 119156 h 142803"/>
                <a:gd name="connsiteX1" fmla="*/ 56584 w 147102"/>
                <a:gd name="connsiteY1" fmla="*/ 120154 h 142803"/>
                <a:gd name="connsiteX2" fmla="*/ 7447 w 147102"/>
                <a:gd name="connsiteY2" fmla="*/ 142726 h 142803"/>
                <a:gd name="connsiteX3" fmla="*/ 0 w 147102"/>
                <a:gd name="connsiteY3" fmla="*/ 134358 h 142803"/>
                <a:gd name="connsiteX4" fmla="*/ 48983 w 147102"/>
                <a:gd name="connsiteY4" fmla="*/ 112093 h 142803"/>
                <a:gd name="connsiteX5" fmla="*/ 59809 w 147102"/>
                <a:gd name="connsiteY5" fmla="*/ 119156 h 142803"/>
                <a:gd name="connsiteX6" fmla="*/ 614 w 147102"/>
                <a:gd name="connsiteY6" fmla="*/ 96584 h 142803"/>
                <a:gd name="connsiteX7" fmla="*/ 145567 w 147102"/>
                <a:gd name="connsiteY7" fmla="*/ 96584 h 142803"/>
                <a:gd name="connsiteX8" fmla="*/ 145567 w 147102"/>
                <a:gd name="connsiteY8" fmla="*/ 106719 h 142803"/>
                <a:gd name="connsiteX9" fmla="*/ 614 w 147102"/>
                <a:gd name="connsiteY9" fmla="*/ 106719 h 142803"/>
                <a:gd name="connsiteX10" fmla="*/ 614 w 147102"/>
                <a:gd name="connsiteY10" fmla="*/ 96584 h 142803"/>
                <a:gd name="connsiteX11" fmla="*/ 24185 w 147102"/>
                <a:gd name="connsiteY11" fmla="*/ 0 h 142803"/>
                <a:gd name="connsiteX12" fmla="*/ 123609 w 147102"/>
                <a:gd name="connsiteY12" fmla="*/ 0 h 142803"/>
                <a:gd name="connsiteX13" fmla="*/ 123609 w 147102"/>
                <a:gd name="connsiteY13" fmla="*/ 84761 h 142803"/>
                <a:gd name="connsiteX14" fmla="*/ 24185 w 147102"/>
                <a:gd name="connsiteY14" fmla="*/ 84761 h 142803"/>
                <a:gd name="connsiteX15" fmla="*/ 24185 w 147102"/>
                <a:gd name="connsiteY15" fmla="*/ 0 h 142803"/>
                <a:gd name="connsiteX16" fmla="*/ 34933 w 147102"/>
                <a:gd name="connsiteY16" fmla="*/ 8906 h 142803"/>
                <a:gd name="connsiteX17" fmla="*/ 34933 w 147102"/>
                <a:gd name="connsiteY17" fmla="*/ 25490 h 142803"/>
                <a:gd name="connsiteX18" fmla="*/ 112477 w 147102"/>
                <a:gd name="connsiteY18" fmla="*/ 25490 h 142803"/>
                <a:gd name="connsiteX19" fmla="*/ 112477 w 147102"/>
                <a:gd name="connsiteY19" fmla="*/ 8906 h 142803"/>
                <a:gd name="connsiteX20" fmla="*/ 34933 w 147102"/>
                <a:gd name="connsiteY20" fmla="*/ 8906 h 142803"/>
                <a:gd name="connsiteX21" fmla="*/ 34933 w 147102"/>
                <a:gd name="connsiteY21" fmla="*/ 33858 h 142803"/>
                <a:gd name="connsiteX22" fmla="*/ 34933 w 147102"/>
                <a:gd name="connsiteY22" fmla="*/ 50442 h 142803"/>
                <a:gd name="connsiteX23" fmla="*/ 112477 w 147102"/>
                <a:gd name="connsiteY23" fmla="*/ 50442 h 142803"/>
                <a:gd name="connsiteX24" fmla="*/ 112477 w 147102"/>
                <a:gd name="connsiteY24" fmla="*/ 33858 h 142803"/>
                <a:gd name="connsiteX25" fmla="*/ 34933 w 147102"/>
                <a:gd name="connsiteY25" fmla="*/ 33858 h 142803"/>
                <a:gd name="connsiteX26" fmla="*/ 34933 w 147102"/>
                <a:gd name="connsiteY26" fmla="*/ 59041 h 142803"/>
                <a:gd name="connsiteX27" fmla="*/ 34933 w 147102"/>
                <a:gd name="connsiteY27" fmla="*/ 75778 h 142803"/>
                <a:gd name="connsiteX28" fmla="*/ 112477 w 147102"/>
                <a:gd name="connsiteY28" fmla="*/ 75778 h 142803"/>
                <a:gd name="connsiteX29" fmla="*/ 112477 w 147102"/>
                <a:gd name="connsiteY29" fmla="*/ 59041 h 142803"/>
                <a:gd name="connsiteX30" fmla="*/ 34933 w 147102"/>
                <a:gd name="connsiteY30" fmla="*/ 59041 h 142803"/>
                <a:gd name="connsiteX31" fmla="*/ 136968 w 147102"/>
                <a:gd name="connsiteY31" fmla="*/ 142803 h 142803"/>
                <a:gd name="connsiteX32" fmla="*/ 87601 w 147102"/>
                <a:gd name="connsiteY32" fmla="*/ 120077 h 142803"/>
                <a:gd name="connsiteX33" fmla="*/ 95202 w 147102"/>
                <a:gd name="connsiteY33" fmla="*/ 112784 h 142803"/>
                <a:gd name="connsiteX34" fmla="*/ 147103 w 147102"/>
                <a:gd name="connsiteY34" fmla="*/ 135203 h 142803"/>
                <a:gd name="connsiteX35" fmla="*/ 136968 w 147102"/>
                <a:gd name="connsiteY35" fmla="*/ 142803 h 14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102" h="142803">
                  <a:moveTo>
                    <a:pt x="59809" y="119156"/>
                  </a:moveTo>
                  <a:cubicBezTo>
                    <a:pt x="59194" y="119617"/>
                    <a:pt x="58043" y="120154"/>
                    <a:pt x="56584" y="120154"/>
                  </a:cubicBezTo>
                  <a:cubicBezTo>
                    <a:pt x="45144" y="127909"/>
                    <a:pt x="24031" y="137275"/>
                    <a:pt x="7447" y="142726"/>
                  </a:cubicBezTo>
                  <a:cubicBezTo>
                    <a:pt x="5835" y="140500"/>
                    <a:pt x="2457" y="136584"/>
                    <a:pt x="0" y="134358"/>
                  </a:cubicBezTo>
                  <a:cubicBezTo>
                    <a:pt x="16737" y="129060"/>
                    <a:pt x="38081" y="119847"/>
                    <a:pt x="48983" y="112093"/>
                  </a:cubicBezTo>
                  <a:lnTo>
                    <a:pt x="59809" y="119156"/>
                  </a:lnTo>
                  <a:close/>
                  <a:moveTo>
                    <a:pt x="614" y="96584"/>
                  </a:moveTo>
                  <a:lnTo>
                    <a:pt x="145567" y="96584"/>
                  </a:lnTo>
                  <a:lnTo>
                    <a:pt x="145567" y="106719"/>
                  </a:lnTo>
                  <a:lnTo>
                    <a:pt x="614" y="106719"/>
                  </a:lnTo>
                  <a:lnTo>
                    <a:pt x="614" y="96584"/>
                  </a:lnTo>
                  <a:close/>
                  <a:moveTo>
                    <a:pt x="24185" y="0"/>
                  </a:moveTo>
                  <a:lnTo>
                    <a:pt x="123609" y="0"/>
                  </a:lnTo>
                  <a:lnTo>
                    <a:pt x="123609" y="84761"/>
                  </a:lnTo>
                  <a:lnTo>
                    <a:pt x="24185" y="84761"/>
                  </a:lnTo>
                  <a:lnTo>
                    <a:pt x="24185" y="0"/>
                  </a:lnTo>
                  <a:close/>
                  <a:moveTo>
                    <a:pt x="34933" y="8906"/>
                  </a:moveTo>
                  <a:lnTo>
                    <a:pt x="34933" y="25490"/>
                  </a:lnTo>
                  <a:lnTo>
                    <a:pt x="112477" y="25490"/>
                  </a:lnTo>
                  <a:lnTo>
                    <a:pt x="112477" y="8906"/>
                  </a:lnTo>
                  <a:lnTo>
                    <a:pt x="34933" y="8906"/>
                  </a:lnTo>
                  <a:close/>
                  <a:moveTo>
                    <a:pt x="34933" y="33858"/>
                  </a:moveTo>
                  <a:lnTo>
                    <a:pt x="34933" y="50442"/>
                  </a:lnTo>
                  <a:lnTo>
                    <a:pt x="112477" y="50442"/>
                  </a:lnTo>
                  <a:lnTo>
                    <a:pt x="112477" y="33858"/>
                  </a:lnTo>
                  <a:lnTo>
                    <a:pt x="34933" y="33858"/>
                  </a:lnTo>
                  <a:close/>
                  <a:moveTo>
                    <a:pt x="34933" y="59041"/>
                  </a:moveTo>
                  <a:lnTo>
                    <a:pt x="34933" y="75778"/>
                  </a:lnTo>
                  <a:lnTo>
                    <a:pt x="112477" y="75778"/>
                  </a:lnTo>
                  <a:lnTo>
                    <a:pt x="112477" y="59041"/>
                  </a:lnTo>
                  <a:lnTo>
                    <a:pt x="34933" y="59041"/>
                  </a:lnTo>
                  <a:close/>
                  <a:moveTo>
                    <a:pt x="136968" y="142803"/>
                  </a:moveTo>
                  <a:cubicBezTo>
                    <a:pt x="125529" y="136047"/>
                    <a:pt x="106335" y="126988"/>
                    <a:pt x="87601" y="120077"/>
                  </a:cubicBezTo>
                  <a:lnTo>
                    <a:pt x="95202" y="112784"/>
                  </a:lnTo>
                  <a:cubicBezTo>
                    <a:pt x="114242" y="119540"/>
                    <a:pt x="134511" y="128293"/>
                    <a:pt x="147103" y="135203"/>
                  </a:cubicBezTo>
                  <a:lnTo>
                    <a:pt x="136968" y="14280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AEFD67B2-FA70-453E-9463-346C748DA720}"/>
                </a:ext>
              </a:extLst>
            </p:cNvPr>
            <p:cNvSpPr/>
            <p:nvPr/>
          </p:nvSpPr>
          <p:spPr>
            <a:xfrm>
              <a:off x="5201331" y="4866012"/>
              <a:ext cx="155317" cy="149098"/>
            </a:xfrm>
            <a:custGeom>
              <a:avLst/>
              <a:gdLst>
                <a:gd name="connsiteX0" fmla="*/ 53206 w 155317"/>
                <a:gd name="connsiteY0" fmla="*/ 4299 h 149098"/>
                <a:gd name="connsiteX1" fmla="*/ 49520 w 155317"/>
                <a:gd name="connsiteY1" fmla="*/ 5758 h 149098"/>
                <a:gd name="connsiteX2" fmla="*/ 34703 w 155317"/>
                <a:gd name="connsiteY2" fmla="*/ 39156 h 149098"/>
                <a:gd name="connsiteX3" fmla="*/ 39079 w 155317"/>
                <a:gd name="connsiteY3" fmla="*/ 40307 h 149098"/>
                <a:gd name="connsiteX4" fmla="*/ 35855 w 155317"/>
                <a:gd name="connsiteY4" fmla="*/ 42227 h 149098"/>
                <a:gd name="connsiteX5" fmla="*/ 35855 w 155317"/>
                <a:gd name="connsiteY5" fmla="*/ 149099 h 149098"/>
                <a:gd name="connsiteX6" fmla="*/ 25336 w 155317"/>
                <a:gd name="connsiteY6" fmla="*/ 149099 h 149098"/>
                <a:gd name="connsiteX7" fmla="*/ 25336 w 155317"/>
                <a:gd name="connsiteY7" fmla="*/ 55739 h 149098"/>
                <a:gd name="connsiteX8" fmla="*/ 5682 w 155317"/>
                <a:gd name="connsiteY8" fmla="*/ 82688 h 149098"/>
                <a:gd name="connsiteX9" fmla="*/ 0 w 155317"/>
                <a:gd name="connsiteY9" fmla="*/ 72553 h 149098"/>
                <a:gd name="connsiteX10" fmla="*/ 40307 w 155317"/>
                <a:gd name="connsiteY10" fmla="*/ 0 h 149098"/>
                <a:gd name="connsiteX11" fmla="*/ 53206 w 155317"/>
                <a:gd name="connsiteY11" fmla="*/ 4299 h 149098"/>
                <a:gd name="connsiteX12" fmla="*/ 152400 w 155317"/>
                <a:gd name="connsiteY12" fmla="*/ 46065 h 149098"/>
                <a:gd name="connsiteX13" fmla="*/ 110174 w 155317"/>
                <a:gd name="connsiteY13" fmla="*/ 46065 h 149098"/>
                <a:gd name="connsiteX14" fmla="*/ 155318 w 155317"/>
                <a:gd name="connsiteY14" fmla="*/ 112937 h 149098"/>
                <a:gd name="connsiteX15" fmla="*/ 147103 w 155317"/>
                <a:gd name="connsiteY15" fmla="*/ 121459 h 149098"/>
                <a:gd name="connsiteX16" fmla="*/ 102650 w 155317"/>
                <a:gd name="connsiteY16" fmla="*/ 50672 h 149098"/>
                <a:gd name="connsiteX17" fmla="*/ 102650 w 155317"/>
                <a:gd name="connsiteY17" fmla="*/ 107102 h 149098"/>
                <a:gd name="connsiteX18" fmla="*/ 128753 w 155317"/>
                <a:gd name="connsiteY18" fmla="*/ 107102 h 149098"/>
                <a:gd name="connsiteX19" fmla="*/ 128753 w 155317"/>
                <a:gd name="connsiteY19" fmla="*/ 117083 h 149098"/>
                <a:gd name="connsiteX20" fmla="*/ 102650 w 155317"/>
                <a:gd name="connsiteY20" fmla="*/ 117083 h 149098"/>
                <a:gd name="connsiteX21" fmla="*/ 102650 w 155317"/>
                <a:gd name="connsiteY21" fmla="*/ 149022 h 149098"/>
                <a:gd name="connsiteX22" fmla="*/ 92208 w 155317"/>
                <a:gd name="connsiteY22" fmla="*/ 149022 h 149098"/>
                <a:gd name="connsiteX23" fmla="*/ 92208 w 155317"/>
                <a:gd name="connsiteY23" fmla="*/ 117083 h 149098"/>
                <a:gd name="connsiteX24" fmla="*/ 65490 w 155317"/>
                <a:gd name="connsiteY24" fmla="*/ 117083 h 149098"/>
                <a:gd name="connsiteX25" fmla="*/ 65490 w 155317"/>
                <a:gd name="connsiteY25" fmla="*/ 107102 h 149098"/>
                <a:gd name="connsiteX26" fmla="*/ 92055 w 155317"/>
                <a:gd name="connsiteY26" fmla="*/ 107102 h 149098"/>
                <a:gd name="connsiteX27" fmla="*/ 92055 w 155317"/>
                <a:gd name="connsiteY27" fmla="*/ 51363 h 149098"/>
                <a:gd name="connsiteX28" fmla="*/ 46757 w 155317"/>
                <a:gd name="connsiteY28" fmla="*/ 121997 h 149098"/>
                <a:gd name="connsiteX29" fmla="*/ 39002 w 155317"/>
                <a:gd name="connsiteY29" fmla="*/ 113782 h 149098"/>
                <a:gd name="connsiteX30" fmla="*/ 84761 w 155317"/>
                <a:gd name="connsiteY30" fmla="*/ 46065 h 149098"/>
                <a:gd name="connsiteX31" fmla="*/ 44914 w 155317"/>
                <a:gd name="connsiteY31" fmla="*/ 46065 h 149098"/>
                <a:gd name="connsiteX32" fmla="*/ 44914 w 155317"/>
                <a:gd name="connsiteY32" fmla="*/ 35778 h 149098"/>
                <a:gd name="connsiteX33" fmla="*/ 91978 w 155317"/>
                <a:gd name="connsiteY33" fmla="*/ 35778 h 149098"/>
                <a:gd name="connsiteX34" fmla="*/ 91978 w 155317"/>
                <a:gd name="connsiteY34" fmla="*/ 461 h 149098"/>
                <a:gd name="connsiteX35" fmla="*/ 105644 w 155317"/>
                <a:gd name="connsiteY35" fmla="*/ 1459 h 149098"/>
                <a:gd name="connsiteX36" fmla="*/ 102419 w 155317"/>
                <a:gd name="connsiteY36" fmla="*/ 3532 h 149098"/>
                <a:gd name="connsiteX37" fmla="*/ 102419 w 155317"/>
                <a:gd name="connsiteY37" fmla="*/ 35778 h 149098"/>
                <a:gd name="connsiteX38" fmla="*/ 152247 w 155317"/>
                <a:gd name="connsiteY38" fmla="*/ 35778 h 149098"/>
                <a:gd name="connsiteX39" fmla="*/ 152247 w 155317"/>
                <a:gd name="connsiteY39" fmla="*/ 46065 h 14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5317" h="149098">
                  <a:moveTo>
                    <a:pt x="53206" y="4299"/>
                  </a:moveTo>
                  <a:cubicBezTo>
                    <a:pt x="52592" y="5451"/>
                    <a:pt x="51440" y="5912"/>
                    <a:pt x="49520" y="5758"/>
                  </a:cubicBezTo>
                  <a:cubicBezTo>
                    <a:pt x="45298" y="17044"/>
                    <a:pt x="40307" y="28330"/>
                    <a:pt x="34703" y="39156"/>
                  </a:cubicBezTo>
                  <a:lnTo>
                    <a:pt x="39079" y="40307"/>
                  </a:lnTo>
                  <a:cubicBezTo>
                    <a:pt x="38772" y="41305"/>
                    <a:pt x="37927" y="42073"/>
                    <a:pt x="35855" y="42227"/>
                  </a:cubicBezTo>
                  <a:lnTo>
                    <a:pt x="35855" y="149099"/>
                  </a:lnTo>
                  <a:lnTo>
                    <a:pt x="25336" y="149099"/>
                  </a:lnTo>
                  <a:lnTo>
                    <a:pt x="25336" y="55739"/>
                  </a:lnTo>
                  <a:cubicBezTo>
                    <a:pt x="19194" y="65874"/>
                    <a:pt x="12438" y="74933"/>
                    <a:pt x="5682" y="82688"/>
                  </a:cubicBezTo>
                  <a:cubicBezTo>
                    <a:pt x="4530" y="80077"/>
                    <a:pt x="1843" y="75087"/>
                    <a:pt x="0" y="72553"/>
                  </a:cubicBezTo>
                  <a:cubicBezTo>
                    <a:pt x="15509" y="55816"/>
                    <a:pt x="30941" y="27870"/>
                    <a:pt x="40307" y="0"/>
                  </a:cubicBezTo>
                  <a:lnTo>
                    <a:pt x="53206" y="4299"/>
                  </a:lnTo>
                  <a:close/>
                  <a:moveTo>
                    <a:pt x="152400" y="46065"/>
                  </a:moveTo>
                  <a:lnTo>
                    <a:pt x="110174" y="46065"/>
                  </a:lnTo>
                  <a:cubicBezTo>
                    <a:pt x="120001" y="72784"/>
                    <a:pt x="137275" y="99578"/>
                    <a:pt x="155318" y="112937"/>
                  </a:cubicBezTo>
                  <a:cubicBezTo>
                    <a:pt x="152707" y="114857"/>
                    <a:pt x="149022" y="118772"/>
                    <a:pt x="147103" y="121459"/>
                  </a:cubicBezTo>
                  <a:cubicBezTo>
                    <a:pt x="129521" y="106642"/>
                    <a:pt x="112937" y="79079"/>
                    <a:pt x="102650" y="50672"/>
                  </a:cubicBezTo>
                  <a:lnTo>
                    <a:pt x="102650" y="107102"/>
                  </a:lnTo>
                  <a:lnTo>
                    <a:pt x="128753" y="107102"/>
                  </a:lnTo>
                  <a:lnTo>
                    <a:pt x="128753" y="117083"/>
                  </a:lnTo>
                  <a:lnTo>
                    <a:pt x="102650" y="117083"/>
                  </a:lnTo>
                  <a:lnTo>
                    <a:pt x="102650" y="149022"/>
                  </a:lnTo>
                  <a:lnTo>
                    <a:pt x="92208" y="149022"/>
                  </a:lnTo>
                  <a:lnTo>
                    <a:pt x="92208" y="117083"/>
                  </a:lnTo>
                  <a:lnTo>
                    <a:pt x="65490" y="117083"/>
                  </a:lnTo>
                  <a:lnTo>
                    <a:pt x="65490" y="107102"/>
                  </a:lnTo>
                  <a:lnTo>
                    <a:pt x="92055" y="107102"/>
                  </a:lnTo>
                  <a:lnTo>
                    <a:pt x="92055" y="51363"/>
                  </a:lnTo>
                  <a:cubicBezTo>
                    <a:pt x="81383" y="79924"/>
                    <a:pt x="64492" y="106949"/>
                    <a:pt x="46757" y="121997"/>
                  </a:cubicBezTo>
                  <a:cubicBezTo>
                    <a:pt x="44991" y="119386"/>
                    <a:pt x="41459" y="115701"/>
                    <a:pt x="39002" y="113782"/>
                  </a:cubicBezTo>
                  <a:cubicBezTo>
                    <a:pt x="56891" y="100039"/>
                    <a:pt x="74473" y="73014"/>
                    <a:pt x="84761" y="46065"/>
                  </a:cubicBezTo>
                  <a:lnTo>
                    <a:pt x="44914" y="46065"/>
                  </a:lnTo>
                  <a:lnTo>
                    <a:pt x="44914" y="35778"/>
                  </a:lnTo>
                  <a:lnTo>
                    <a:pt x="91978" y="35778"/>
                  </a:lnTo>
                  <a:lnTo>
                    <a:pt x="91978" y="461"/>
                  </a:lnTo>
                  <a:lnTo>
                    <a:pt x="105644" y="1459"/>
                  </a:lnTo>
                  <a:cubicBezTo>
                    <a:pt x="105490" y="2611"/>
                    <a:pt x="104645" y="3378"/>
                    <a:pt x="102419" y="3532"/>
                  </a:cubicBezTo>
                  <a:lnTo>
                    <a:pt x="102419" y="35778"/>
                  </a:lnTo>
                  <a:lnTo>
                    <a:pt x="152247" y="35778"/>
                  </a:lnTo>
                  <a:lnTo>
                    <a:pt x="152247" y="460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1AE5CAEC-5796-4C7A-847F-D7EBF3BB1F68}"/>
                </a:ext>
              </a:extLst>
            </p:cNvPr>
            <p:cNvSpPr/>
            <p:nvPr/>
          </p:nvSpPr>
          <p:spPr>
            <a:xfrm>
              <a:off x="5372925" y="4864554"/>
              <a:ext cx="137889" cy="150020"/>
            </a:xfrm>
            <a:custGeom>
              <a:avLst/>
              <a:gdLst>
                <a:gd name="connsiteX0" fmla="*/ 17044 w 137889"/>
                <a:gd name="connsiteY0" fmla="*/ 27870 h 150020"/>
                <a:gd name="connsiteX1" fmla="*/ 24952 w 137889"/>
                <a:gd name="connsiteY1" fmla="*/ 154 h 150020"/>
                <a:gd name="connsiteX2" fmla="*/ 38772 w 137889"/>
                <a:gd name="connsiteY2" fmla="*/ 3532 h 150020"/>
                <a:gd name="connsiteX3" fmla="*/ 35240 w 137889"/>
                <a:gd name="connsiteY3" fmla="*/ 5144 h 150020"/>
                <a:gd name="connsiteX4" fmla="*/ 27178 w 137889"/>
                <a:gd name="connsiteY4" fmla="*/ 27870 h 150020"/>
                <a:gd name="connsiteX5" fmla="*/ 54281 w 137889"/>
                <a:gd name="connsiteY5" fmla="*/ 27870 h 150020"/>
                <a:gd name="connsiteX6" fmla="*/ 54281 w 137889"/>
                <a:gd name="connsiteY6" fmla="*/ 123763 h 150020"/>
                <a:gd name="connsiteX7" fmla="*/ 10134 w 137889"/>
                <a:gd name="connsiteY7" fmla="*/ 123763 h 150020"/>
                <a:gd name="connsiteX8" fmla="*/ 10134 w 137889"/>
                <a:gd name="connsiteY8" fmla="*/ 137122 h 150020"/>
                <a:gd name="connsiteX9" fmla="*/ 0 w 137889"/>
                <a:gd name="connsiteY9" fmla="*/ 137122 h 150020"/>
                <a:gd name="connsiteX10" fmla="*/ 0 w 137889"/>
                <a:gd name="connsiteY10" fmla="*/ 27793 h 150020"/>
                <a:gd name="connsiteX11" fmla="*/ 17044 w 137889"/>
                <a:gd name="connsiteY11" fmla="*/ 27793 h 150020"/>
                <a:gd name="connsiteX12" fmla="*/ 43992 w 137889"/>
                <a:gd name="connsiteY12" fmla="*/ 70096 h 150020"/>
                <a:gd name="connsiteX13" fmla="*/ 43992 w 137889"/>
                <a:gd name="connsiteY13" fmla="*/ 37850 h 150020"/>
                <a:gd name="connsiteX14" fmla="*/ 10134 w 137889"/>
                <a:gd name="connsiteY14" fmla="*/ 37850 h 150020"/>
                <a:gd name="connsiteX15" fmla="*/ 10134 w 137889"/>
                <a:gd name="connsiteY15" fmla="*/ 70096 h 150020"/>
                <a:gd name="connsiteX16" fmla="*/ 43992 w 137889"/>
                <a:gd name="connsiteY16" fmla="*/ 70096 h 150020"/>
                <a:gd name="connsiteX17" fmla="*/ 10134 w 137889"/>
                <a:gd name="connsiteY17" fmla="*/ 113782 h 150020"/>
                <a:gd name="connsiteX18" fmla="*/ 43992 w 137889"/>
                <a:gd name="connsiteY18" fmla="*/ 113782 h 150020"/>
                <a:gd name="connsiteX19" fmla="*/ 43992 w 137889"/>
                <a:gd name="connsiteY19" fmla="*/ 79770 h 150020"/>
                <a:gd name="connsiteX20" fmla="*/ 10134 w 137889"/>
                <a:gd name="connsiteY20" fmla="*/ 79770 h 150020"/>
                <a:gd name="connsiteX21" fmla="*/ 10134 w 137889"/>
                <a:gd name="connsiteY21" fmla="*/ 113782 h 150020"/>
                <a:gd name="connsiteX22" fmla="*/ 132208 w 137889"/>
                <a:gd name="connsiteY22" fmla="*/ 28177 h 150020"/>
                <a:gd name="connsiteX23" fmla="*/ 137890 w 137889"/>
                <a:gd name="connsiteY23" fmla="*/ 28484 h 150020"/>
                <a:gd name="connsiteX24" fmla="*/ 137736 w 137889"/>
                <a:gd name="connsiteY24" fmla="*/ 32016 h 150020"/>
                <a:gd name="connsiteX25" fmla="*/ 127064 w 137889"/>
                <a:gd name="connsiteY25" fmla="*/ 143571 h 150020"/>
                <a:gd name="connsiteX26" fmla="*/ 107409 w 137889"/>
                <a:gd name="connsiteY26" fmla="*/ 150020 h 150020"/>
                <a:gd name="connsiteX27" fmla="*/ 88907 w 137889"/>
                <a:gd name="connsiteY27" fmla="*/ 149406 h 150020"/>
                <a:gd name="connsiteX28" fmla="*/ 85375 w 137889"/>
                <a:gd name="connsiteY28" fmla="*/ 139118 h 150020"/>
                <a:gd name="connsiteX29" fmla="*/ 111632 w 137889"/>
                <a:gd name="connsiteY29" fmla="*/ 139886 h 150020"/>
                <a:gd name="connsiteX30" fmla="*/ 117621 w 137889"/>
                <a:gd name="connsiteY30" fmla="*/ 137429 h 150020"/>
                <a:gd name="connsiteX31" fmla="*/ 127141 w 137889"/>
                <a:gd name="connsiteY31" fmla="*/ 38311 h 150020"/>
                <a:gd name="connsiteX32" fmla="*/ 81843 w 137889"/>
                <a:gd name="connsiteY32" fmla="*/ 38311 h 150020"/>
                <a:gd name="connsiteX33" fmla="*/ 63263 w 137889"/>
                <a:gd name="connsiteY33" fmla="*/ 75087 h 150020"/>
                <a:gd name="connsiteX34" fmla="*/ 55202 w 137889"/>
                <a:gd name="connsiteY34" fmla="*/ 68024 h 150020"/>
                <a:gd name="connsiteX35" fmla="*/ 81459 w 137889"/>
                <a:gd name="connsiteY35" fmla="*/ 0 h 150020"/>
                <a:gd name="connsiteX36" fmla="*/ 95202 w 137889"/>
                <a:gd name="connsiteY36" fmla="*/ 3225 h 150020"/>
                <a:gd name="connsiteX37" fmla="*/ 91670 w 137889"/>
                <a:gd name="connsiteY37" fmla="*/ 4991 h 150020"/>
                <a:gd name="connsiteX38" fmla="*/ 85221 w 137889"/>
                <a:gd name="connsiteY38" fmla="*/ 28177 h 150020"/>
                <a:gd name="connsiteX39" fmla="*/ 132208 w 137889"/>
                <a:gd name="connsiteY39" fmla="*/ 28177 h 150020"/>
                <a:gd name="connsiteX40" fmla="*/ 86373 w 137889"/>
                <a:gd name="connsiteY40" fmla="*/ 62342 h 150020"/>
                <a:gd name="connsiteX41" fmla="*/ 108638 w 137889"/>
                <a:gd name="connsiteY41" fmla="*/ 102496 h 150020"/>
                <a:gd name="connsiteX42" fmla="*/ 98810 w 137889"/>
                <a:gd name="connsiteY42" fmla="*/ 107179 h 150020"/>
                <a:gd name="connsiteX43" fmla="*/ 77083 w 137889"/>
                <a:gd name="connsiteY43" fmla="*/ 66565 h 150020"/>
                <a:gd name="connsiteX44" fmla="*/ 86373 w 137889"/>
                <a:gd name="connsiteY44" fmla="*/ 62342 h 1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889" h="150020">
                  <a:moveTo>
                    <a:pt x="17044" y="27870"/>
                  </a:moveTo>
                  <a:cubicBezTo>
                    <a:pt x="20115" y="19655"/>
                    <a:pt x="23340" y="8369"/>
                    <a:pt x="24952" y="154"/>
                  </a:cubicBezTo>
                  <a:lnTo>
                    <a:pt x="38772" y="3532"/>
                  </a:lnTo>
                  <a:cubicBezTo>
                    <a:pt x="38311" y="4684"/>
                    <a:pt x="37313" y="5144"/>
                    <a:pt x="35240" y="5144"/>
                  </a:cubicBezTo>
                  <a:cubicBezTo>
                    <a:pt x="33474" y="11747"/>
                    <a:pt x="30250" y="20806"/>
                    <a:pt x="27178" y="27870"/>
                  </a:cubicBezTo>
                  <a:lnTo>
                    <a:pt x="54281" y="27870"/>
                  </a:lnTo>
                  <a:lnTo>
                    <a:pt x="54281" y="123763"/>
                  </a:lnTo>
                  <a:lnTo>
                    <a:pt x="10134" y="123763"/>
                  </a:lnTo>
                  <a:lnTo>
                    <a:pt x="10134" y="137122"/>
                  </a:lnTo>
                  <a:lnTo>
                    <a:pt x="0" y="137122"/>
                  </a:lnTo>
                  <a:lnTo>
                    <a:pt x="0" y="27793"/>
                  </a:lnTo>
                  <a:lnTo>
                    <a:pt x="17044" y="27793"/>
                  </a:lnTo>
                  <a:close/>
                  <a:moveTo>
                    <a:pt x="43992" y="70096"/>
                  </a:moveTo>
                  <a:lnTo>
                    <a:pt x="43992" y="37850"/>
                  </a:lnTo>
                  <a:lnTo>
                    <a:pt x="10134" y="37850"/>
                  </a:lnTo>
                  <a:lnTo>
                    <a:pt x="10134" y="70096"/>
                  </a:lnTo>
                  <a:lnTo>
                    <a:pt x="43992" y="70096"/>
                  </a:lnTo>
                  <a:close/>
                  <a:moveTo>
                    <a:pt x="10134" y="113782"/>
                  </a:moveTo>
                  <a:lnTo>
                    <a:pt x="43992" y="113782"/>
                  </a:lnTo>
                  <a:lnTo>
                    <a:pt x="43992" y="79770"/>
                  </a:lnTo>
                  <a:lnTo>
                    <a:pt x="10134" y="79770"/>
                  </a:lnTo>
                  <a:lnTo>
                    <a:pt x="10134" y="113782"/>
                  </a:lnTo>
                  <a:close/>
                  <a:moveTo>
                    <a:pt x="132208" y="28177"/>
                  </a:moveTo>
                  <a:lnTo>
                    <a:pt x="137890" y="28484"/>
                  </a:lnTo>
                  <a:cubicBezTo>
                    <a:pt x="137736" y="29328"/>
                    <a:pt x="137736" y="30941"/>
                    <a:pt x="137736" y="32016"/>
                  </a:cubicBezTo>
                  <a:cubicBezTo>
                    <a:pt x="135509" y="110020"/>
                    <a:pt x="133360" y="135816"/>
                    <a:pt x="127064" y="143571"/>
                  </a:cubicBezTo>
                  <a:cubicBezTo>
                    <a:pt x="123071" y="149022"/>
                    <a:pt x="118696" y="150020"/>
                    <a:pt x="107409" y="150020"/>
                  </a:cubicBezTo>
                  <a:cubicBezTo>
                    <a:pt x="102112" y="150020"/>
                    <a:pt x="95509" y="149867"/>
                    <a:pt x="88907" y="149406"/>
                  </a:cubicBezTo>
                  <a:cubicBezTo>
                    <a:pt x="88599" y="146335"/>
                    <a:pt x="87294" y="141805"/>
                    <a:pt x="85375" y="139118"/>
                  </a:cubicBezTo>
                  <a:cubicBezTo>
                    <a:pt x="96814" y="139886"/>
                    <a:pt x="107102" y="139886"/>
                    <a:pt x="111632" y="139886"/>
                  </a:cubicBezTo>
                  <a:cubicBezTo>
                    <a:pt x="114242" y="139886"/>
                    <a:pt x="116008" y="139271"/>
                    <a:pt x="117621" y="137429"/>
                  </a:cubicBezTo>
                  <a:cubicBezTo>
                    <a:pt x="122764" y="131824"/>
                    <a:pt x="125221" y="106642"/>
                    <a:pt x="127141" y="38311"/>
                  </a:cubicBezTo>
                  <a:lnTo>
                    <a:pt x="81843" y="38311"/>
                  </a:lnTo>
                  <a:cubicBezTo>
                    <a:pt x="76699" y="52515"/>
                    <a:pt x="70403" y="65413"/>
                    <a:pt x="63263" y="75087"/>
                  </a:cubicBezTo>
                  <a:cubicBezTo>
                    <a:pt x="61498" y="73168"/>
                    <a:pt x="57582" y="69636"/>
                    <a:pt x="55202" y="68024"/>
                  </a:cubicBezTo>
                  <a:cubicBezTo>
                    <a:pt x="66641" y="52745"/>
                    <a:pt x="76008" y="26258"/>
                    <a:pt x="81459" y="0"/>
                  </a:cubicBezTo>
                  <a:lnTo>
                    <a:pt x="95202" y="3225"/>
                  </a:lnTo>
                  <a:cubicBezTo>
                    <a:pt x="94741" y="4684"/>
                    <a:pt x="93436" y="5144"/>
                    <a:pt x="91670" y="4991"/>
                  </a:cubicBezTo>
                  <a:cubicBezTo>
                    <a:pt x="89905" y="12745"/>
                    <a:pt x="87832" y="20653"/>
                    <a:pt x="85221" y="28177"/>
                  </a:cubicBezTo>
                  <a:lnTo>
                    <a:pt x="132208" y="28177"/>
                  </a:lnTo>
                  <a:close/>
                  <a:moveTo>
                    <a:pt x="86373" y="62342"/>
                  </a:moveTo>
                  <a:cubicBezTo>
                    <a:pt x="95739" y="74933"/>
                    <a:pt x="105260" y="91517"/>
                    <a:pt x="108638" y="102496"/>
                  </a:cubicBezTo>
                  <a:lnTo>
                    <a:pt x="98810" y="107179"/>
                  </a:lnTo>
                  <a:cubicBezTo>
                    <a:pt x="95432" y="96200"/>
                    <a:pt x="86373" y="79156"/>
                    <a:pt x="77083" y="66565"/>
                  </a:cubicBezTo>
                  <a:lnTo>
                    <a:pt x="86373" y="6234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89B83932-30AB-4CAB-B1A4-CDD378E43C92}"/>
                </a:ext>
              </a:extLst>
            </p:cNvPr>
            <p:cNvSpPr/>
            <p:nvPr/>
          </p:nvSpPr>
          <p:spPr>
            <a:xfrm>
              <a:off x="5533540" y="4867318"/>
              <a:ext cx="135509" cy="144645"/>
            </a:xfrm>
            <a:custGeom>
              <a:avLst/>
              <a:gdLst>
                <a:gd name="connsiteX0" fmla="*/ 56200 w 135509"/>
                <a:gd name="connsiteY0" fmla="*/ 2226 h 144645"/>
                <a:gd name="connsiteX1" fmla="*/ 51209 w 135509"/>
                <a:gd name="connsiteY1" fmla="*/ 4990 h 144645"/>
                <a:gd name="connsiteX2" fmla="*/ 47140 w 135509"/>
                <a:gd name="connsiteY2" fmla="*/ 26718 h 144645"/>
                <a:gd name="connsiteX3" fmla="*/ 94511 w 135509"/>
                <a:gd name="connsiteY3" fmla="*/ 18810 h 144645"/>
                <a:gd name="connsiteX4" fmla="*/ 96277 w 135509"/>
                <a:gd name="connsiteY4" fmla="*/ 29789 h 144645"/>
                <a:gd name="connsiteX5" fmla="*/ 44991 w 135509"/>
                <a:gd name="connsiteY5" fmla="*/ 37543 h 144645"/>
                <a:gd name="connsiteX6" fmla="*/ 10826 w 135509"/>
                <a:gd name="connsiteY6" fmla="*/ 116853 h 144645"/>
                <a:gd name="connsiteX7" fmla="*/ 0 w 135509"/>
                <a:gd name="connsiteY7" fmla="*/ 112476 h 144645"/>
                <a:gd name="connsiteX8" fmla="*/ 32707 w 135509"/>
                <a:gd name="connsiteY8" fmla="*/ 37850 h 144645"/>
                <a:gd name="connsiteX9" fmla="*/ 614 w 135509"/>
                <a:gd name="connsiteY9" fmla="*/ 37850 h 144645"/>
                <a:gd name="connsiteX10" fmla="*/ 614 w 135509"/>
                <a:gd name="connsiteY10" fmla="*/ 27409 h 144645"/>
                <a:gd name="connsiteX11" fmla="*/ 19808 w 135509"/>
                <a:gd name="connsiteY11" fmla="*/ 27409 h 144645"/>
                <a:gd name="connsiteX12" fmla="*/ 34626 w 135509"/>
                <a:gd name="connsiteY12" fmla="*/ 27255 h 144645"/>
                <a:gd name="connsiteX13" fmla="*/ 39156 w 135509"/>
                <a:gd name="connsiteY13" fmla="*/ 0 h 144645"/>
                <a:gd name="connsiteX14" fmla="*/ 56200 w 135509"/>
                <a:gd name="connsiteY14" fmla="*/ 2226 h 144645"/>
                <a:gd name="connsiteX15" fmla="*/ 99118 w 135509"/>
                <a:gd name="connsiteY15" fmla="*/ 70864 h 144645"/>
                <a:gd name="connsiteX16" fmla="*/ 101190 w 135509"/>
                <a:gd name="connsiteY16" fmla="*/ 103877 h 144645"/>
                <a:gd name="connsiteX17" fmla="*/ 135510 w 135509"/>
                <a:gd name="connsiteY17" fmla="*/ 122611 h 144645"/>
                <a:gd name="connsiteX18" fmla="*/ 129674 w 135509"/>
                <a:gd name="connsiteY18" fmla="*/ 132899 h 144645"/>
                <a:gd name="connsiteX19" fmla="*/ 101114 w 135509"/>
                <a:gd name="connsiteY19" fmla="*/ 115931 h 144645"/>
                <a:gd name="connsiteX20" fmla="*/ 70941 w 135509"/>
                <a:gd name="connsiteY20" fmla="*/ 144645 h 144645"/>
                <a:gd name="connsiteX21" fmla="*/ 39540 w 135509"/>
                <a:gd name="connsiteY21" fmla="*/ 121459 h 144645"/>
                <a:gd name="connsiteX22" fmla="*/ 71325 w 135509"/>
                <a:gd name="connsiteY22" fmla="*/ 97582 h 144645"/>
                <a:gd name="connsiteX23" fmla="*/ 89521 w 135509"/>
                <a:gd name="connsiteY23" fmla="*/ 100499 h 144645"/>
                <a:gd name="connsiteX24" fmla="*/ 88062 w 135509"/>
                <a:gd name="connsiteY24" fmla="*/ 72092 h 144645"/>
                <a:gd name="connsiteX25" fmla="*/ 99118 w 135509"/>
                <a:gd name="connsiteY25" fmla="*/ 70864 h 144645"/>
                <a:gd name="connsiteX26" fmla="*/ 90212 w 135509"/>
                <a:gd name="connsiteY26" fmla="*/ 111171 h 144645"/>
                <a:gd name="connsiteX27" fmla="*/ 71018 w 135509"/>
                <a:gd name="connsiteY27" fmla="*/ 107486 h 144645"/>
                <a:gd name="connsiteX28" fmla="*/ 49751 w 135509"/>
                <a:gd name="connsiteY28" fmla="*/ 121383 h 144645"/>
                <a:gd name="connsiteX29" fmla="*/ 71325 w 135509"/>
                <a:gd name="connsiteY29" fmla="*/ 134895 h 144645"/>
                <a:gd name="connsiteX30" fmla="*/ 90365 w 135509"/>
                <a:gd name="connsiteY30" fmla="*/ 118618 h 144645"/>
                <a:gd name="connsiteX31" fmla="*/ 90212 w 135509"/>
                <a:gd name="connsiteY31" fmla="*/ 111171 h 144645"/>
                <a:gd name="connsiteX32" fmla="*/ 134435 w 135509"/>
                <a:gd name="connsiteY32" fmla="*/ 54280 h 144645"/>
                <a:gd name="connsiteX33" fmla="*/ 77390 w 135509"/>
                <a:gd name="connsiteY33" fmla="*/ 62188 h 144645"/>
                <a:gd name="connsiteX34" fmla="*/ 75624 w 135509"/>
                <a:gd name="connsiteY34" fmla="*/ 52054 h 144645"/>
                <a:gd name="connsiteX35" fmla="*/ 133820 w 135509"/>
                <a:gd name="connsiteY35" fmla="*/ 43378 h 144645"/>
                <a:gd name="connsiteX36" fmla="*/ 134435 w 135509"/>
                <a:gd name="connsiteY36" fmla="*/ 54280 h 14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5509" h="144645">
                  <a:moveTo>
                    <a:pt x="56200" y="2226"/>
                  </a:moveTo>
                  <a:cubicBezTo>
                    <a:pt x="55739" y="3531"/>
                    <a:pt x="54127" y="4836"/>
                    <a:pt x="51209" y="4990"/>
                  </a:cubicBezTo>
                  <a:cubicBezTo>
                    <a:pt x="50058" y="12053"/>
                    <a:pt x="48599" y="20499"/>
                    <a:pt x="47140" y="26718"/>
                  </a:cubicBezTo>
                  <a:cubicBezTo>
                    <a:pt x="62956" y="25720"/>
                    <a:pt x="80538" y="23033"/>
                    <a:pt x="94511" y="18810"/>
                  </a:cubicBezTo>
                  <a:lnTo>
                    <a:pt x="96277" y="29789"/>
                  </a:lnTo>
                  <a:cubicBezTo>
                    <a:pt x="81306" y="33474"/>
                    <a:pt x="63571" y="36084"/>
                    <a:pt x="44991" y="37543"/>
                  </a:cubicBezTo>
                  <a:cubicBezTo>
                    <a:pt x="37237" y="68484"/>
                    <a:pt x="26641" y="93666"/>
                    <a:pt x="10826" y="116853"/>
                  </a:cubicBezTo>
                  <a:lnTo>
                    <a:pt x="0" y="112476"/>
                  </a:lnTo>
                  <a:cubicBezTo>
                    <a:pt x="14664" y="91363"/>
                    <a:pt x="25797" y="67179"/>
                    <a:pt x="32707" y="37850"/>
                  </a:cubicBezTo>
                  <a:lnTo>
                    <a:pt x="614" y="37850"/>
                  </a:lnTo>
                  <a:lnTo>
                    <a:pt x="614" y="27409"/>
                  </a:lnTo>
                  <a:lnTo>
                    <a:pt x="19808" y="27409"/>
                  </a:lnTo>
                  <a:cubicBezTo>
                    <a:pt x="24798" y="27409"/>
                    <a:pt x="29943" y="27255"/>
                    <a:pt x="34626" y="27255"/>
                  </a:cubicBezTo>
                  <a:cubicBezTo>
                    <a:pt x="36545" y="18733"/>
                    <a:pt x="38004" y="9520"/>
                    <a:pt x="39156" y="0"/>
                  </a:cubicBezTo>
                  <a:lnTo>
                    <a:pt x="56200" y="2226"/>
                  </a:lnTo>
                  <a:close/>
                  <a:moveTo>
                    <a:pt x="99118" y="70864"/>
                  </a:moveTo>
                  <a:cubicBezTo>
                    <a:pt x="99271" y="83916"/>
                    <a:pt x="100269" y="92822"/>
                    <a:pt x="101190" y="103877"/>
                  </a:cubicBezTo>
                  <a:cubicBezTo>
                    <a:pt x="111479" y="107947"/>
                    <a:pt x="124914" y="114856"/>
                    <a:pt x="135510" y="122611"/>
                  </a:cubicBezTo>
                  <a:lnTo>
                    <a:pt x="129674" y="132899"/>
                  </a:lnTo>
                  <a:cubicBezTo>
                    <a:pt x="120845" y="126143"/>
                    <a:pt x="109866" y="119847"/>
                    <a:pt x="101114" y="115931"/>
                  </a:cubicBezTo>
                  <a:cubicBezTo>
                    <a:pt x="101114" y="132054"/>
                    <a:pt x="94665" y="144645"/>
                    <a:pt x="70941" y="144645"/>
                  </a:cubicBezTo>
                  <a:cubicBezTo>
                    <a:pt x="53052" y="144645"/>
                    <a:pt x="39309" y="136584"/>
                    <a:pt x="39540" y="121459"/>
                  </a:cubicBezTo>
                  <a:cubicBezTo>
                    <a:pt x="39540" y="105336"/>
                    <a:pt x="56507" y="97582"/>
                    <a:pt x="71325" y="97582"/>
                  </a:cubicBezTo>
                  <a:cubicBezTo>
                    <a:pt x="77160" y="97582"/>
                    <a:pt x="83071" y="98734"/>
                    <a:pt x="89521" y="100499"/>
                  </a:cubicBezTo>
                  <a:cubicBezTo>
                    <a:pt x="88907" y="90212"/>
                    <a:pt x="88062" y="79693"/>
                    <a:pt x="88062" y="72092"/>
                  </a:cubicBezTo>
                  <a:lnTo>
                    <a:pt x="99118" y="70864"/>
                  </a:lnTo>
                  <a:close/>
                  <a:moveTo>
                    <a:pt x="90212" y="111171"/>
                  </a:moveTo>
                  <a:cubicBezTo>
                    <a:pt x="83609" y="108561"/>
                    <a:pt x="76853" y="107486"/>
                    <a:pt x="71018" y="107486"/>
                  </a:cubicBezTo>
                  <a:cubicBezTo>
                    <a:pt x="61344" y="107486"/>
                    <a:pt x="49904" y="111325"/>
                    <a:pt x="49751" y="121383"/>
                  </a:cubicBezTo>
                  <a:cubicBezTo>
                    <a:pt x="49751" y="130595"/>
                    <a:pt x="58811" y="134895"/>
                    <a:pt x="71325" y="134895"/>
                  </a:cubicBezTo>
                  <a:cubicBezTo>
                    <a:pt x="82918" y="134895"/>
                    <a:pt x="90365" y="129290"/>
                    <a:pt x="90365" y="118618"/>
                  </a:cubicBezTo>
                  <a:cubicBezTo>
                    <a:pt x="90365" y="116008"/>
                    <a:pt x="90365" y="113628"/>
                    <a:pt x="90212" y="111171"/>
                  </a:cubicBezTo>
                  <a:close/>
                  <a:moveTo>
                    <a:pt x="134435" y="54280"/>
                  </a:moveTo>
                  <a:cubicBezTo>
                    <a:pt x="116239" y="54434"/>
                    <a:pt x="94127" y="57351"/>
                    <a:pt x="77390" y="62188"/>
                  </a:cubicBezTo>
                  <a:lnTo>
                    <a:pt x="75624" y="52054"/>
                  </a:lnTo>
                  <a:cubicBezTo>
                    <a:pt x="93974" y="46756"/>
                    <a:pt x="116239" y="43378"/>
                    <a:pt x="133820" y="43378"/>
                  </a:cubicBezTo>
                  <a:lnTo>
                    <a:pt x="134435" y="5428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A9DDF46E-ED90-4F90-81DC-F1D50BC01F13}"/>
                </a:ext>
              </a:extLst>
            </p:cNvPr>
            <p:cNvSpPr/>
            <p:nvPr/>
          </p:nvSpPr>
          <p:spPr>
            <a:xfrm>
              <a:off x="5690393" y="4864707"/>
              <a:ext cx="147102" cy="150096"/>
            </a:xfrm>
            <a:custGeom>
              <a:avLst/>
              <a:gdLst>
                <a:gd name="connsiteX0" fmla="*/ 145183 w 147102"/>
                <a:gd name="connsiteY0" fmla="*/ 106719 h 150096"/>
                <a:gd name="connsiteX1" fmla="*/ 85068 w 147102"/>
                <a:gd name="connsiteY1" fmla="*/ 106719 h 150096"/>
                <a:gd name="connsiteX2" fmla="*/ 147103 w 147102"/>
                <a:gd name="connsiteY2" fmla="*/ 140423 h 150096"/>
                <a:gd name="connsiteX3" fmla="*/ 140500 w 147102"/>
                <a:gd name="connsiteY3" fmla="*/ 150097 h 150096"/>
                <a:gd name="connsiteX4" fmla="*/ 73628 w 147102"/>
                <a:gd name="connsiteY4" fmla="*/ 106719 h 150096"/>
                <a:gd name="connsiteX5" fmla="*/ 71248 w 147102"/>
                <a:gd name="connsiteY5" fmla="*/ 106719 h 150096"/>
                <a:gd name="connsiteX6" fmla="*/ 6603 w 147102"/>
                <a:gd name="connsiteY6" fmla="*/ 150097 h 150096"/>
                <a:gd name="connsiteX7" fmla="*/ 0 w 147102"/>
                <a:gd name="connsiteY7" fmla="*/ 141191 h 150096"/>
                <a:gd name="connsiteX8" fmla="*/ 58811 w 147102"/>
                <a:gd name="connsiteY8" fmla="*/ 106719 h 150096"/>
                <a:gd name="connsiteX9" fmla="*/ 1229 w 147102"/>
                <a:gd name="connsiteY9" fmla="*/ 106719 h 150096"/>
                <a:gd name="connsiteX10" fmla="*/ 1229 w 147102"/>
                <a:gd name="connsiteY10" fmla="*/ 97198 h 150096"/>
                <a:gd name="connsiteX11" fmla="*/ 63647 w 147102"/>
                <a:gd name="connsiteY11" fmla="*/ 97198 h 150096"/>
                <a:gd name="connsiteX12" fmla="*/ 66718 w 147102"/>
                <a:gd name="connsiteY12" fmla="*/ 82380 h 150096"/>
                <a:gd name="connsiteX13" fmla="*/ 21113 w 147102"/>
                <a:gd name="connsiteY13" fmla="*/ 82380 h 150096"/>
                <a:gd name="connsiteX14" fmla="*/ 21113 w 147102"/>
                <a:gd name="connsiteY14" fmla="*/ 73014 h 150096"/>
                <a:gd name="connsiteX15" fmla="*/ 67026 w 147102"/>
                <a:gd name="connsiteY15" fmla="*/ 73014 h 150096"/>
                <a:gd name="connsiteX16" fmla="*/ 67026 w 147102"/>
                <a:gd name="connsiteY16" fmla="*/ 59117 h 150096"/>
                <a:gd name="connsiteX17" fmla="*/ 16737 w 147102"/>
                <a:gd name="connsiteY17" fmla="*/ 59117 h 150096"/>
                <a:gd name="connsiteX18" fmla="*/ 16737 w 147102"/>
                <a:gd name="connsiteY18" fmla="*/ 49904 h 150096"/>
                <a:gd name="connsiteX19" fmla="*/ 67026 w 147102"/>
                <a:gd name="connsiteY19" fmla="*/ 49904 h 150096"/>
                <a:gd name="connsiteX20" fmla="*/ 67026 w 147102"/>
                <a:gd name="connsiteY20" fmla="*/ 33782 h 150096"/>
                <a:gd name="connsiteX21" fmla="*/ 81075 w 147102"/>
                <a:gd name="connsiteY21" fmla="*/ 34780 h 150096"/>
                <a:gd name="connsiteX22" fmla="*/ 78004 w 147102"/>
                <a:gd name="connsiteY22" fmla="*/ 37006 h 150096"/>
                <a:gd name="connsiteX23" fmla="*/ 78004 w 147102"/>
                <a:gd name="connsiteY23" fmla="*/ 49904 h 150096"/>
                <a:gd name="connsiteX24" fmla="*/ 129444 w 147102"/>
                <a:gd name="connsiteY24" fmla="*/ 49904 h 150096"/>
                <a:gd name="connsiteX25" fmla="*/ 129444 w 147102"/>
                <a:gd name="connsiteY25" fmla="*/ 29405 h 150096"/>
                <a:gd name="connsiteX26" fmla="*/ 16276 w 147102"/>
                <a:gd name="connsiteY26" fmla="*/ 29405 h 150096"/>
                <a:gd name="connsiteX27" fmla="*/ 16276 w 147102"/>
                <a:gd name="connsiteY27" fmla="*/ 50672 h 150096"/>
                <a:gd name="connsiteX28" fmla="*/ 5605 w 147102"/>
                <a:gd name="connsiteY28" fmla="*/ 50672 h 150096"/>
                <a:gd name="connsiteX29" fmla="*/ 5605 w 147102"/>
                <a:gd name="connsiteY29" fmla="*/ 19731 h 150096"/>
                <a:gd name="connsiteX30" fmla="*/ 67026 w 147102"/>
                <a:gd name="connsiteY30" fmla="*/ 19731 h 150096"/>
                <a:gd name="connsiteX31" fmla="*/ 67026 w 147102"/>
                <a:gd name="connsiteY31" fmla="*/ 0 h 150096"/>
                <a:gd name="connsiteX32" fmla="*/ 81383 w 147102"/>
                <a:gd name="connsiteY32" fmla="*/ 998 h 150096"/>
                <a:gd name="connsiteX33" fmla="*/ 78158 w 147102"/>
                <a:gd name="connsiteY33" fmla="*/ 3071 h 150096"/>
                <a:gd name="connsiteX34" fmla="*/ 78158 w 147102"/>
                <a:gd name="connsiteY34" fmla="*/ 19808 h 150096"/>
                <a:gd name="connsiteX35" fmla="*/ 140577 w 147102"/>
                <a:gd name="connsiteY35" fmla="*/ 19808 h 150096"/>
                <a:gd name="connsiteX36" fmla="*/ 140577 w 147102"/>
                <a:gd name="connsiteY36" fmla="*/ 50749 h 150096"/>
                <a:gd name="connsiteX37" fmla="*/ 130289 w 147102"/>
                <a:gd name="connsiteY37" fmla="*/ 50749 h 150096"/>
                <a:gd name="connsiteX38" fmla="*/ 130289 w 147102"/>
                <a:gd name="connsiteY38" fmla="*/ 59117 h 150096"/>
                <a:gd name="connsiteX39" fmla="*/ 78081 w 147102"/>
                <a:gd name="connsiteY39" fmla="*/ 59117 h 150096"/>
                <a:gd name="connsiteX40" fmla="*/ 78081 w 147102"/>
                <a:gd name="connsiteY40" fmla="*/ 73014 h 150096"/>
                <a:gd name="connsiteX41" fmla="*/ 126603 w 147102"/>
                <a:gd name="connsiteY41" fmla="*/ 73014 h 150096"/>
                <a:gd name="connsiteX42" fmla="*/ 126603 w 147102"/>
                <a:gd name="connsiteY42" fmla="*/ 82380 h 150096"/>
                <a:gd name="connsiteX43" fmla="*/ 77774 w 147102"/>
                <a:gd name="connsiteY43" fmla="*/ 82380 h 150096"/>
                <a:gd name="connsiteX44" fmla="*/ 75010 w 147102"/>
                <a:gd name="connsiteY44" fmla="*/ 97198 h 150096"/>
                <a:gd name="connsiteX45" fmla="*/ 145260 w 147102"/>
                <a:gd name="connsiteY45" fmla="*/ 97198 h 150096"/>
                <a:gd name="connsiteX46" fmla="*/ 145260 w 147102"/>
                <a:gd name="connsiteY46" fmla="*/ 106719 h 15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7102" h="150096">
                  <a:moveTo>
                    <a:pt x="145183" y="106719"/>
                  </a:moveTo>
                  <a:lnTo>
                    <a:pt x="85068" y="106719"/>
                  </a:lnTo>
                  <a:cubicBezTo>
                    <a:pt x="96661" y="125068"/>
                    <a:pt x="118312" y="136200"/>
                    <a:pt x="147103" y="140423"/>
                  </a:cubicBezTo>
                  <a:cubicBezTo>
                    <a:pt x="144876" y="142880"/>
                    <a:pt x="141958" y="147179"/>
                    <a:pt x="140500" y="150097"/>
                  </a:cubicBezTo>
                  <a:cubicBezTo>
                    <a:pt x="108561" y="144108"/>
                    <a:pt x="85835" y="130442"/>
                    <a:pt x="73628" y="106719"/>
                  </a:cubicBezTo>
                  <a:lnTo>
                    <a:pt x="71248" y="106719"/>
                  </a:lnTo>
                  <a:cubicBezTo>
                    <a:pt x="63033" y="123148"/>
                    <a:pt x="44991" y="138503"/>
                    <a:pt x="6603" y="150097"/>
                  </a:cubicBezTo>
                  <a:cubicBezTo>
                    <a:pt x="5298" y="147640"/>
                    <a:pt x="2227" y="143494"/>
                    <a:pt x="0" y="141191"/>
                  </a:cubicBezTo>
                  <a:cubicBezTo>
                    <a:pt x="33705" y="131671"/>
                    <a:pt x="50442" y="119617"/>
                    <a:pt x="58811" y="106719"/>
                  </a:cubicBezTo>
                  <a:lnTo>
                    <a:pt x="1229" y="106719"/>
                  </a:lnTo>
                  <a:lnTo>
                    <a:pt x="1229" y="97198"/>
                  </a:lnTo>
                  <a:lnTo>
                    <a:pt x="63647" y="97198"/>
                  </a:lnTo>
                  <a:cubicBezTo>
                    <a:pt x="65413" y="92208"/>
                    <a:pt x="66258" y="87217"/>
                    <a:pt x="66718" y="82380"/>
                  </a:cubicBezTo>
                  <a:lnTo>
                    <a:pt x="21113" y="82380"/>
                  </a:lnTo>
                  <a:lnTo>
                    <a:pt x="21113" y="73014"/>
                  </a:lnTo>
                  <a:lnTo>
                    <a:pt x="67026" y="73014"/>
                  </a:lnTo>
                  <a:lnTo>
                    <a:pt x="67026" y="59117"/>
                  </a:lnTo>
                  <a:lnTo>
                    <a:pt x="16737" y="59117"/>
                  </a:lnTo>
                  <a:lnTo>
                    <a:pt x="16737" y="49904"/>
                  </a:lnTo>
                  <a:lnTo>
                    <a:pt x="67026" y="49904"/>
                  </a:lnTo>
                  <a:lnTo>
                    <a:pt x="67026" y="33782"/>
                  </a:lnTo>
                  <a:lnTo>
                    <a:pt x="81075" y="34780"/>
                  </a:lnTo>
                  <a:cubicBezTo>
                    <a:pt x="80922" y="35931"/>
                    <a:pt x="80077" y="36699"/>
                    <a:pt x="78004" y="37006"/>
                  </a:cubicBezTo>
                  <a:lnTo>
                    <a:pt x="78004" y="49904"/>
                  </a:lnTo>
                  <a:lnTo>
                    <a:pt x="129444" y="49904"/>
                  </a:lnTo>
                  <a:lnTo>
                    <a:pt x="129444" y="29405"/>
                  </a:lnTo>
                  <a:lnTo>
                    <a:pt x="16276" y="29405"/>
                  </a:lnTo>
                  <a:lnTo>
                    <a:pt x="16276" y="50672"/>
                  </a:lnTo>
                  <a:lnTo>
                    <a:pt x="5605" y="50672"/>
                  </a:lnTo>
                  <a:lnTo>
                    <a:pt x="5605" y="19731"/>
                  </a:lnTo>
                  <a:lnTo>
                    <a:pt x="67026" y="19731"/>
                  </a:lnTo>
                  <a:lnTo>
                    <a:pt x="67026" y="0"/>
                  </a:lnTo>
                  <a:lnTo>
                    <a:pt x="81383" y="998"/>
                  </a:lnTo>
                  <a:cubicBezTo>
                    <a:pt x="81229" y="2150"/>
                    <a:pt x="80231" y="2918"/>
                    <a:pt x="78158" y="3071"/>
                  </a:cubicBezTo>
                  <a:lnTo>
                    <a:pt x="78158" y="19808"/>
                  </a:lnTo>
                  <a:lnTo>
                    <a:pt x="140577" y="19808"/>
                  </a:lnTo>
                  <a:lnTo>
                    <a:pt x="140577" y="50749"/>
                  </a:lnTo>
                  <a:lnTo>
                    <a:pt x="130289" y="50749"/>
                  </a:lnTo>
                  <a:lnTo>
                    <a:pt x="130289" y="59117"/>
                  </a:lnTo>
                  <a:lnTo>
                    <a:pt x="78081" y="59117"/>
                  </a:lnTo>
                  <a:lnTo>
                    <a:pt x="78081" y="73014"/>
                  </a:lnTo>
                  <a:lnTo>
                    <a:pt x="126603" y="73014"/>
                  </a:lnTo>
                  <a:lnTo>
                    <a:pt x="126603" y="82380"/>
                  </a:lnTo>
                  <a:lnTo>
                    <a:pt x="77774" y="82380"/>
                  </a:lnTo>
                  <a:cubicBezTo>
                    <a:pt x="77313" y="87371"/>
                    <a:pt x="76623" y="92208"/>
                    <a:pt x="75010" y="97198"/>
                  </a:cubicBezTo>
                  <a:lnTo>
                    <a:pt x="145260" y="97198"/>
                  </a:lnTo>
                  <a:lnTo>
                    <a:pt x="145260" y="1067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00B39366-5FA9-4969-8279-368F3D55A8FF}"/>
                </a:ext>
              </a:extLst>
            </p:cNvPr>
            <p:cNvSpPr/>
            <p:nvPr/>
          </p:nvSpPr>
          <p:spPr>
            <a:xfrm>
              <a:off x="5848858" y="4864707"/>
              <a:ext cx="151171" cy="149789"/>
            </a:xfrm>
            <a:custGeom>
              <a:avLst/>
              <a:gdLst>
                <a:gd name="connsiteX0" fmla="*/ 54818 w 151171"/>
                <a:gd name="connsiteY0" fmla="*/ 60729 h 149789"/>
                <a:gd name="connsiteX1" fmla="*/ 60269 w 151171"/>
                <a:gd name="connsiteY1" fmla="*/ 61037 h 149789"/>
                <a:gd name="connsiteX2" fmla="*/ 60116 w 151171"/>
                <a:gd name="connsiteY2" fmla="*/ 64722 h 149789"/>
                <a:gd name="connsiteX3" fmla="*/ 53666 w 151171"/>
                <a:gd name="connsiteY3" fmla="*/ 144646 h 149789"/>
                <a:gd name="connsiteX4" fmla="*/ 38849 w 151171"/>
                <a:gd name="connsiteY4" fmla="*/ 149790 h 149789"/>
                <a:gd name="connsiteX5" fmla="*/ 26795 w 151171"/>
                <a:gd name="connsiteY5" fmla="*/ 149482 h 149789"/>
                <a:gd name="connsiteX6" fmla="*/ 24031 w 151171"/>
                <a:gd name="connsiteY6" fmla="*/ 139655 h 149789"/>
                <a:gd name="connsiteX7" fmla="*/ 40768 w 151171"/>
                <a:gd name="connsiteY7" fmla="*/ 140116 h 149789"/>
                <a:gd name="connsiteX8" fmla="*/ 44837 w 151171"/>
                <a:gd name="connsiteY8" fmla="*/ 138043 h 149789"/>
                <a:gd name="connsiteX9" fmla="*/ 49981 w 151171"/>
                <a:gd name="connsiteY9" fmla="*/ 70787 h 149789"/>
                <a:gd name="connsiteX10" fmla="*/ 28714 w 151171"/>
                <a:gd name="connsiteY10" fmla="*/ 70787 h 149789"/>
                <a:gd name="connsiteX11" fmla="*/ 8061 w 151171"/>
                <a:gd name="connsiteY11" fmla="*/ 149790 h 149789"/>
                <a:gd name="connsiteX12" fmla="*/ 0 w 151171"/>
                <a:gd name="connsiteY12" fmla="*/ 142726 h 149789"/>
                <a:gd name="connsiteX13" fmla="*/ 19655 w 151171"/>
                <a:gd name="connsiteY13" fmla="*/ 37313 h 149789"/>
                <a:gd name="connsiteX14" fmla="*/ 1459 w 151171"/>
                <a:gd name="connsiteY14" fmla="*/ 37313 h 149789"/>
                <a:gd name="connsiteX15" fmla="*/ 1459 w 151171"/>
                <a:gd name="connsiteY15" fmla="*/ 27025 h 149789"/>
                <a:gd name="connsiteX16" fmla="*/ 30787 w 151171"/>
                <a:gd name="connsiteY16" fmla="*/ 27025 h 149789"/>
                <a:gd name="connsiteX17" fmla="*/ 30787 w 151171"/>
                <a:gd name="connsiteY17" fmla="*/ 461 h 149789"/>
                <a:gd name="connsiteX18" fmla="*/ 44453 w 151171"/>
                <a:gd name="connsiteY18" fmla="*/ 1228 h 149789"/>
                <a:gd name="connsiteX19" fmla="*/ 41229 w 151171"/>
                <a:gd name="connsiteY19" fmla="*/ 3455 h 149789"/>
                <a:gd name="connsiteX20" fmla="*/ 41229 w 151171"/>
                <a:gd name="connsiteY20" fmla="*/ 26948 h 149789"/>
                <a:gd name="connsiteX21" fmla="*/ 70403 w 151171"/>
                <a:gd name="connsiteY21" fmla="*/ 26948 h 149789"/>
                <a:gd name="connsiteX22" fmla="*/ 70403 w 151171"/>
                <a:gd name="connsiteY22" fmla="*/ 37236 h 149789"/>
                <a:gd name="connsiteX23" fmla="*/ 29789 w 151171"/>
                <a:gd name="connsiteY23" fmla="*/ 37236 h 149789"/>
                <a:gd name="connsiteX24" fmla="*/ 29175 w 151171"/>
                <a:gd name="connsiteY24" fmla="*/ 60576 h 149789"/>
                <a:gd name="connsiteX25" fmla="*/ 54818 w 151171"/>
                <a:gd name="connsiteY25" fmla="*/ 60576 h 149789"/>
                <a:gd name="connsiteX26" fmla="*/ 150711 w 151171"/>
                <a:gd name="connsiteY26" fmla="*/ 34165 h 149789"/>
                <a:gd name="connsiteX27" fmla="*/ 85605 w 151171"/>
                <a:gd name="connsiteY27" fmla="*/ 34165 h 149789"/>
                <a:gd name="connsiteX28" fmla="*/ 69175 w 151171"/>
                <a:gd name="connsiteY28" fmla="*/ 61881 h 149789"/>
                <a:gd name="connsiteX29" fmla="*/ 61574 w 151171"/>
                <a:gd name="connsiteY29" fmla="*/ 54818 h 149789"/>
                <a:gd name="connsiteX30" fmla="*/ 85758 w 151171"/>
                <a:gd name="connsiteY30" fmla="*/ 0 h 149789"/>
                <a:gd name="connsiteX31" fmla="*/ 98810 w 151171"/>
                <a:gd name="connsiteY31" fmla="*/ 3378 h 149789"/>
                <a:gd name="connsiteX32" fmla="*/ 95432 w 151171"/>
                <a:gd name="connsiteY32" fmla="*/ 4991 h 149789"/>
                <a:gd name="connsiteX33" fmla="*/ 89597 w 151171"/>
                <a:gd name="connsiteY33" fmla="*/ 24031 h 149789"/>
                <a:gd name="connsiteX34" fmla="*/ 150711 w 151171"/>
                <a:gd name="connsiteY34" fmla="*/ 24031 h 149789"/>
                <a:gd name="connsiteX35" fmla="*/ 150711 w 151171"/>
                <a:gd name="connsiteY35" fmla="*/ 34165 h 149789"/>
                <a:gd name="connsiteX36" fmla="*/ 88676 w 151171"/>
                <a:gd name="connsiteY36" fmla="*/ 130365 h 149789"/>
                <a:gd name="connsiteX37" fmla="*/ 99348 w 151171"/>
                <a:gd name="connsiteY37" fmla="*/ 137813 h 149789"/>
                <a:gd name="connsiteX38" fmla="*/ 132592 w 151171"/>
                <a:gd name="connsiteY38" fmla="*/ 137813 h 149789"/>
                <a:gd name="connsiteX39" fmla="*/ 141958 w 151171"/>
                <a:gd name="connsiteY39" fmla="*/ 119770 h 149789"/>
                <a:gd name="connsiteX40" fmla="*/ 151172 w 151171"/>
                <a:gd name="connsiteY40" fmla="*/ 123609 h 149789"/>
                <a:gd name="connsiteX41" fmla="*/ 133283 w 151171"/>
                <a:gd name="connsiteY41" fmla="*/ 147333 h 149789"/>
                <a:gd name="connsiteX42" fmla="*/ 99117 w 151171"/>
                <a:gd name="connsiteY42" fmla="*/ 147333 h 149789"/>
                <a:gd name="connsiteX43" fmla="*/ 78772 w 151171"/>
                <a:gd name="connsiteY43" fmla="*/ 130365 h 149789"/>
                <a:gd name="connsiteX44" fmla="*/ 78772 w 151171"/>
                <a:gd name="connsiteY44" fmla="*/ 93897 h 149789"/>
                <a:gd name="connsiteX45" fmla="*/ 68331 w 151171"/>
                <a:gd name="connsiteY45" fmla="*/ 98887 h 149789"/>
                <a:gd name="connsiteX46" fmla="*/ 64261 w 151171"/>
                <a:gd name="connsiteY46" fmla="*/ 89981 h 149789"/>
                <a:gd name="connsiteX47" fmla="*/ 78772 w 151171"/>
                <a:gd name="connsiteY47" fmla="*/ 83071 h 149789"/>
                <a:gd name="connsiteX48" fmla="*/ 78772 w 151171"/>
                <a:gd name="connsiteY48" fmla="*/ 53589 h 149789"/>
                <a:gd name="connsiteX49" fmla="*/ 91824 w 151171"/>
                <a:gd name="connsiteY49" fmla="*/ 54434 h 149789"/>
                <a:gd name="connsiteX50" fmla="*/ 88753 w 151171"/>
                <a:gd name="connsiteY50" fmla="*/ 56507 h 149789"/>
                <a:gd name="connsiteX51" fmla="*/ 88753 w 151171"/>
                <a:gd name="connsiteY51" fmla="*/ 78465 h 149789"/>
                <a:gd name="connsiteX52" fmla="*/ 106181 w 151171"/>
                <a:gd name="connsiteY52" fmla="*/ 70250 h 149789"/>
                <a:gd name="connsiteX53" fmla="*/ 106181 w 151171"/>
                <a:gd name="connsiteY53" fmla="*/ 40614 h 149789"/>
                <a:gd name="connsiteX54" fmla="*/ 118926 w 151171"/>
                <a:gd name="connsiteY54" fmla="*/ 41459 h 149789"/>
                <a:gd name="connsiteX55" fmla="*/ 115855 w 151171"/>
                <a:gd name="connsiteY55" fmla="*/ 43532 h 149789"/>
                <a:gd name="connsiteX56" fmla="*/ 115855 w 151171"/>
                <a:gd name="connsiteY56" fmla="*/ 65797 h 149789"/>
                <a:gd name="connsiteX57" fmla="*/ 132822 w 151171"/>
                <a:gd name="connsiteY57" fmla="*/ 57736 h 149789"/>
                <a:gd name="connsiteX58" fmla="*/ 136200 w 151171"/>
                <a:gd name="connsiteY58" fmla="*/ 54818 h 149789"/>
                <a:gd name="connsiteX59" fmla="*/ 144262 w 151171"/>
                <a:gd name="connsiteY59" fmla="*/ 57736 h 149789"/>
                <a:gd name="connsiteX60" fmla="*/ 142803 w 151171"/>
                <a:gd name="connsiteY60" fmla="*/ 59348 h 149789"/>
                <a:gd name="connsiteX61" fmla="*/ 141651 w 151171"/>
                <a:gd name="connsiteY61" fmla="*/ 107256 h 149789"/>
                <a:gd name="connsiteX62" fmla="*/ 122150 w 151171"/>
                <a:gd name="connsiteY62" fmla="*/ 116469 h 149789"/>
                <a:gd name="connsiteX63" fmla="*/ 119770 w 151171"/>
                <a:gd name="connsiteY63" fmla="*/ 107947 h 149789"/>
                <a:gd name="connsiteX64" fmla="*/ 128600 w 151171"/>
                <a:gd name="connsiteY64" fmla="*/ 108100 h 149789"/>
                <a:gd name="connsiteX65" fmla="*/ 132285 w 151171"/>
                <a:gd name="connsiteY65" fmla="*/ 104876 h 149789"/>
                <a:gd name="connsiteX66" fmla="*/ 133053 w 151171"/>
                <a:gd name="connsiteY66" fmla="*/ 68407 h 149789"/>
                <a:gd name="connsiteX67" fmla="*/ 115778 w 151171"/>
                <a:gd name="connsiteY67" fmla="*/ 76469 h 149789"/>
                <a:gd name="connsiteX68" fmla="*/ 115778 w 151171"/>
                <a:gd name="connsiteY68" fmla="*/ 123686 h 149789"/>
                <a:gd name="connsiteX69" fmla="*/ 106104 w 151171"/>
                <a:gd name="connsiteY69" fmla="*/ 123686 h 149789"/>
                <a:gd name="connsiteX70" fmla="*/ 106104 w 151171"/>
                <a:gd name="connsiteY70" fmla="*/ 81152 h 149789"/>
                <a:gd name="connsiteX71" fmla="*/ 88676 w 151171"/>
                <a:gd name="connsiteY71" fmla="*/ 89367 h 149789"/>
                <a:gd name="connsiteX72" fmla="*/ 88676 w 151171"/>
                <a:gd name="connsiteY72" fmla="*/ 130365 h 14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171" h="149789">
                  <a:moveTo>
                    <a:pt x="54818" y="60729"/>
                  </a:moveTo>
                  <a:lnTo>
                    <a:pt x="60269" y="61037"/>
                  </a:lnTo>
                  <a:cubicBezTo>
                    <a:pt x="60269" y="62035"/>
                    <a:pt x="60269" y="63263"/>
                    <a:pt x="60116" y="64722"/>
                  </a:cubicBezTo>
                  <a:cubicBezTo>
                    <a:pt x="58964" y="120845"/>
                    <a:pt x="58043" y="139041"/>
                    <a:pt x="53666" y="144646"/>
                  </a:cubicBezTo>
                  <a:cubicBezTo>
                    <a:pt x="49981" y="149636"/>
                    <a:pt x="45144" y="149790"/>
                    <a:pt x="38849" y="149790"/>
                  </a:cubicBezTo>
                  <a:cubicBezTo>
                    <a:pt x="35317" y="149790"/>
                    <a:pt x="31094" y="149636"/>
                    <a:pt x="26795" y="149482"/>
                  </a:cubicBezTo>
                  <a:cubicBezTo>
                    <a:pt x="26641" y="146412"/>
                    <a:pt x="25643" y="142266"/>
                    <a:pt x="24031" y="139655"/>
                  </a:cubicBezTo>
                  <a:cubicBezTo>
                    <a:pt x="31325" y="140116"/>
                    <a:pt x="37927" y="140116"/>
                    <a:pt x="40768" y="140116"/>
                  </a:cubicBezTo>
                  <a:cubicBezTo>
                    <a:pt x="42534" y="140116"/>
                    <a:pt x="43685" y="139655"/>
                    <a:pt x="44837" y="138043"/>
                  </a:cubicBezTo>
                  <a:cubicBezTo>
                    <a:pt x="47755" y="134358"/>
                    <a:pt x="49060" y="117697"/>
                    <a:pt x="49981" y="70787"/>
                  </a:cubicBezTo>
                  <a:lnTo>
                    <a:pt x="28714" y="70787"/>
                  </a:lnTo>
                  <a:cubicBezTo>
                    <a:pt x="26948" y="101574"/>
                    <a:pt x="22111" y="130903"/>
                    <a:pt x="8061" y="149790"/>
                  </a:cubicBezTo>
                  <a:cubicBezTo>
                    <a:pt x="6142" y="147333"/>
                    <a:pt x="2764" y="144338"/>
                    <a:pt x="0" y="142726"/>
                  </a:cubicBezTo>
                  <a:cubicBezTo>
                    <a:pt x="16891" y="119847"/>
                    <a:pt x="19040" y="78081"/>
                    <a:pt x="19655" y="37313"/>
                  </a:cubicBezTo>
                  <a:lnTo>
                    <a:pt x="1459" y="37313"/>
                  </a:lnTo>
                  <a:lnTo>
                    <a:pt x="1459" y="27025"/>
                  </a:lnTo>
                  <a:lnTo>
                    <a:pt x="30787" y="27025"/>
                  </a:lnTo>
                  <a:lnTo>
                    <a:pt x="30787" y="461"/>
                  </a:lnTo>
                  <a:lnTo>
                    <a:pt x="44453" y="1228"/>
                  </a:lnTo>
                  <a:cubicBezTo>
                    <a:pt x="44300" y="2380"/>
                    <a:pt x="43302" y="3148"/>
                    <a:pt x="41229" y="3455"/>
                  </a:cubicBezTo>
                  <a:lnTo>
                    <a:pt x="41229" y="26948"/>
                  </a:lnTo>
                  <a:lnTo>
                    <a:pt x="70403" y="26948"/>
                  </a:lnTo>
                  <a:lnTo>
                    <a:pt x="70403" y="37236"/>
                  </a:lnTo>
                  <a:lnTo>
                    <a:pt x="29789" y="37236"/>
                  </a:lnTo>
                  <a:cubicBezTo>
                    <a:pt x="29635" y="44991"/>
                    <a:pt x="29482" y="52899"/>
                    <a:pt x="29175" y="60576"/>
                  </a:cubicBezTo>
                  <a:lnTo>
                    <a:pt x="54818" y="60576"/>
                  </a:lnTo>
                  <a:close/>
                  <a:moveTo>
                    <a:pt x="150711" y="34165"/>
                  </a:moveTo>
                  <a:lnTo>
                    <a:pt x="85605" y="34165"/>
                  </a:lnTo>
                  <a:cubicBezTo>
                    <a:pt x="80922" y="44991"/>
                    <a:pt x="75471" y="54664"/>
                    <a:pt x="69175" y="61881"/>
                  </a:cubicBezTo>
                  <a:cubicBezTo>
                    <a:pt x="67563" y="59962"/>
                    <a:pt x="63878" y="56584"/>
                    <a:pt x="61574" y="54818"/>
                  </a:cubicBezTo>
                  <a:cubicBezTo>
                    <a:pt x="72246" y="42534"/>
                    <a:pt x="80768" y="21420"/>
                    <a:pt x="85758" y="0"/>
                  </a:cubicBezTo>
                  <a:lnTo>
                    <a:pt x="98810" y="3378"/>
                  </a:lnTo>
                  <a:cubicBezTo>
                    <a:pt x="98504" y="4530"/>
                    <a:pt x="97352" y="4991"/>
                    <a:pt x="95432" y="4991"/>
                  </a:cubicBezTo>
                  <a:cubicBezTo>
                    <a:pt x="93820" y="11440"/>
                    <a:pt x="91901" y="17735"/>
                    <a:pt x="89597" y="24031"/>
                  </a:cubicBezTo>
                  <a:lnTo>
                    <a:pt x="150711" y="24031"/>
                  </a:lnTo>
                  <a:lnTo>
                    <a:pt x="150711" y="34165"/>
                  </a:lnTo>
                  <a:close/>
                  <a:moveTo>
                    <a:pt x="88676" y="130365"/>
                  </a:moveTo>
                  <a:cubicBezTo>
                    <a:pt x="88676" y="136508"/>
                    <a:pt x="90135" y="137813"/>
                    <a:pt x="99348" y="137813"/>
                  </a:cubicBezTo>
                  <a:lnTo>
                    <a:pt x="132592" y="137813"/>
                  </a:lnTo>
                  <a:cubicBezTo>
                    <a:pt x="139886" y="137813"/>
                    <a:pt x="141114" y="134895"/>
                    <a:pt x="141958" y="119770"/>
                  </a:cubicBezTo>
                  <a:cubicBezTo>
                    <a:pt x="144415" y="121383"/>
                    <a:pt x="148254" y="122995"/>
                    <a:pt x="151172" y="123609"/>
                  </a:cubicBezTo>
                  <a:cubicBezTo>
                    <a:pt x="149867" y="142189"/>
                    <a:pt x="146642" y="147333"/>
                    <a:pt x="133283" y="147333"/>
                  </a:cubicBezTo>
                  <a:lnTo>
                    <a:pt x="99117" y="147333"/>
                  </a:lnTo>
                  <a:cubicBezTo>
                    <a:pt x="83148" y="147333"/>
                    <a:pt x="78772" y="143955"/>
                    <a:pt x="78772" y="130365"/>
                  </a:cubicBezTo>
                  <a:lnTo>
                    <a:pt x="78772" y="93897"/>
                  </a:lnTo>
                  <a:lnTo>
                    <a:pt x="68331" y="98887"/>
                  </a:lnTo>
                  <a:lnTo>
                    <a:pt x="64261" y="89981"/>
                  </a:lnTo>
                  <a:lnTo>
                    <a:pt x="78772" y="83071"/>
                  </a:lnTo>
                  <a:lnTo>
                    <a:pt x="78772" y="53589"/>
                  </a:lnTo>
                  <a:lnTo>
                    <a:pt x="91824" y="54434"/>
                  </a:lnTo>
                  <a:cubicBezTo>
                    <a:pt x="91670" y="55586"/>
                    <a:pt x="90826" y="56354"/>
                    <a:pt x="88753" y="56507"/>
                  </a:cubicBezTo>
                  <a:lnTo>
                    <a:pt x="88753" y="78465"/>
                  </a:lnTo>
                  <a:lnTo>
                    <a:pt x="106181" y="70250"/>
                  </a:lnTo>
                  <a:lnTo>
                    <a:pt x="106181" y="40614"/>
                  </a:lnTo>
                  <a:lnTo>
                    <a:pt x="118926" y="41459"/>
                  </a:lnTo>
                  <a:cubicBezTo>
                    <a:pt x="118772" y="42610"/>
                    <a:pt x="117928" y="43379"/>
                    <a:pt x="115855" y="43532"/>
                  </a:cubicBezTo>
                  <a:lnTo>
                    <a:pt x="115855" y="65797"/>
                  </a:lnTo>
                  <a:lnTo>
                    <a:pt x="132822" y="57736"/>
                  </a:lnTo>
                  <a:cubicBezTo>
                    <a:pt x="134435" y="56277"/>
                    <a:pt x="134588" y="56123"/>
                    <a:pt x="136200" y="54818"/>
                  </a:cubicBezTo>
                  <a:cubicBezTo>
                    <a:pt x="137966" y="55279"/>
                    <a:pt x="139732" y="55969"/>
                    <a:pt x="144262" y="57736"/>
                  </a:cubicBezTo>
                  <a:cubicBezTo>
                    <a:pt x="144108" y="58196"/>
                    <a:pt x="143417" y="59041"/>
                    <a:pt x="142803" y="59348"/>
                  </a:cubicBezTo>
                  <a:cubicBezTo>
                    <a:pt x="142650" y="81920"/>
                    <a:pt x="142342" y="102726"/>
                    <a:pt x="141651" y="107256"/>
                  </a:cubicBezTo>
                  <a:cubicBezTo>
                    <a:pt x="140500" y="115931"/>
                    <a:pt x="134358" y="116469"/>
                    <a:pt x="122150" y="116469"/>
                  </a:cubicBezTo>
                  <a:cubicBezTo>
                    <a:pt x="121689" y="113705"/>
                    <a:pt x="120845" y="110020"/>
                    <a:pt x="119770" y="107947"/>
                  </a:cubicBezTo>
                  <a:cubicBezTo>
                    <a:pt x="122841" y="108100"/>
                    <a:pt x="127371" y="108100"/>
                    <a:pt x="128600" y="108100"/>
                  </a:cubicBezTo>
                  <a:cubicBezTo>
                    <a:pt x="130826" y="108100"/>
                    <a:pt x="131824" y="107486"/>
                    <a:pt x="132285" y="104876"/>
                  </a:cubicBezTo>
                  <a:cubicBezTo>
                    <a:pt x="132745" y="102419"/>
                    <a:pt x="133053" y="87448"/>
                    <a:pt x="133053" y="68407"/>
                  </a:cubicBezTo>
                  <a:lnTo>
                    <a:pt x="115778" y="76469"/>
                  </a:lnTo>
                  <a:lnTo>
                    <a:pt x="115778" y="123686"/>
                  </a:lnTo>
                  <a:lnTo>
                    <a:pt x="106104" y="123686"/>
                  </a:lnTo>
                  <a:lnTo>
                    <a:pt x="106104" y="81152"/>
                  </a:lnTo>
                  <a:lnTo>
                    <a:pt x="88676" y="89367"/>
                  </a:lnTo>
                  <a:lnTo>
                    <a:pt x="88676" y="1303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1E42F1F3-B3B6-4669-96E7-76A335CB3523}"/>
                </a:ext>
              </a:extLst>
            </p:cNvPr>
            <p:cNvSpPr/>
            <p:nvPr/>
          </p:nvSpPr>
          <p:spPr>
            <a:xfrm>
              <a:off x="6011623" y="4864400"/>
              <a:ext cx="147332" cy="150634"/>
            </a:xfrm>
            <a:custGeom>
              <a:avLst/>
              <a:gdLst>
                <a:gd name="connsiteX0" fmla="*/ 147256 w 147332"/>
                <a:gd name="connsiteY0" fmla="*/ 39462 h 150634"/>
                <a:gd name="connsiteX1" fmla="*/ 64261 w 147332"/>
                <a:gd name="connsiteY1" fmla="*/ 39462 h 150634"/>
                <a:gd name="connsiteX2" fmla="*/ 61498 w 147332"/>
                <a:gd name="connsiteY2" fmla="*/ 67486 h 150634"/>
                <a:gd name="connsiteX3" fmla="*/ 119079 w 147332"/>
                <a:gd name="connsiteY3" fmla="*/ 67486 h 150634"/>
                <a:gd name="connsiteX4" fmla="*/ 121536 w 147332"/>
                <a:gd name="connsiteY4" fmla="*/ 67179 h 150634"/>
                <a:gd name="connsiteX5" fmla="*/ 127985 w 147332"/>
                <a:gd name="connsiteY5" fmla="*/ 68330 h 150634"/>
                <a:gd name="connsiteX6" fmla="*/ 127371 w 147332"/>
                <a:gd name="connsiteY6" fmla="*/ 71708 h 150634"/>
                <a:gd name="connsiteX7" fmla="*/ 114319 w 147332"/>
                <a:gd name="connsiteY7" fmla="*/ 144722 h 150634"/>
                <a:gd name="connsiteX8" fmla="*/ 95432 w 147332"/>
                <a:gd name="connsiteY8" fmla="*/ 150173 h 150634"/>
                <a:gd name="connsiteX9" fmla="*/ 73475 w 147332"/>
                <a:gd name="connsiteY9" fmla="*/ 149329 h 150634"/>
                <a:gd name="connsiteX10" fmla="*/ 69636 w 147332"/>
                <a:gd name="connsiteY10" fmla="*/ 138657 h 150634"/>
                <a:gd name="connsiteX11" fmla="*/ 97198 w 147332"/>
                <a:gd name="connsiteY11" fmla="*/ 139808 h 150634"/>
                <a:gd name="connsiteX12" fmla="*/ 104952 w 147332"/>
                <a:gd name="connsiteY12" fmla="*/ 138043 h 150634"/>
                <a:gd name="connsiteX13" fmla="*/ 116085 w 147332"/>
                <a:gd name="connsiteY13" fmla="*/ 77774 h 150634"/>
                <a:gd name="connsiteX14" fmla="*/ 59808 w 147332"/>
                <a:gd name="connsiteY14" fmla="*/ 77774 h 150634"/>
                <a:gd name="connsiteX15" fmla="*/ 7754 w 147332"/>
                <a:gd name="connsiteY15" fmla="*/ 150634 h 150634"/>
                <a:gd name="connsiteX16" fmla="*/ 0 w 147332"/>
                <a:gd name="connsiteY16" fmla="*/ 141958 h 150634"/>
                <a:gd name="connsiteX17" fmla="*/ 52591 w 147332"/>
                <a:gd name="connsiteY17" fmla="*/ 39462 h 150634"/>
                <a:gd name="connsiteX18" fmla="*/ 1459 w 147332"/>
                <a:gd name="connsiteY18" fmla="*/ 39462 h 150634"/>
                <a:gd name="connsiteX19" fmla="*/ 1459 w 147332"/>
                <a:gd name="connsiteY19" fmla="*/ 29021 h 150634"/>
                <a:gd name="connsiteX20" fmla="*/ 68177 w 147332"/>
                <a:gd name="connsiteY20" fmla="*/ 29021 h 150634"/>
                <a:gd name="connsiteX21" fmla="*/ 68177 w 147332"/>
                <a:gd name="connsiteY21" fmla="*/ 0 h 150634"/>
                <a:gd name="connsiteX22" fmla="*/ 82534 w 147332"/>
                <a:gd name="connsiteY22" fmla="*/ 998 h 150634"/>
                <a:gd name="connsiteX23" fmla="*/ 79310 w 147332"/>
                <a:gd name="connsiteY23" fmla="*/ 3224 h 150634"/>
                <a:gd name="connsiteX24" fmla="*/ 79310 w 147332"/>
                <a:gd name="connsiteY24" fmla="*/ 29021 h 150634"/>
                <a:gd name="connsiteX25" fmla="*/ 147333 w 147332"/>
                <a:gd name="connsiteY25" fmla="*/ 29021 h 150634"/>
                <a:gd name="connsiteX26" fmla="*/ 147333 w 147332"/>
                <a:gd name="connsiteY26" fmla="*/ 39462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332" h="150634">
                  <a:moveTo>
                    <a:pt x="147256" y="39462"/>
                  </a:moveTo>
                  <a:lnTo>
                    <a:pt x="64261" y="39462"/>
                  </a:lnTo>
                  <a:cubicBezTo>
                    <a:pt x="63647" y="48522"/>
                    <a:pt x="62803" y="58043"/>
                    <a:pt x="61498" y="67486"/>
                  </a:cubicBezTo>
                  <a:lnTo>
                    <a:pt x="119079" y="67486"/>
                  </a:lnTo>
                  <a:lnTo>
                    <a:pt x="121536" y="67179"/>
                  </a:lnTo>
                  <a:lnTo>
                    <a:pt x="127985" y="68330"/>
                  </a:lnTo>
                  <a:cubicBezTo>
                    <a:pt x="127831" y="69482"/>
                    <a:pt x="127678" y="70710"/>
                    <a:pt x="127371" y="71708"/>
                  </a:cubicBezTo>
                  <a:cubicBezTo>
                    <a:pt x="123993" y="120231"/>
                    <a:pt x="120768" y="138273"/>
                    <a:pt x="114319" y="144722"/>
                  </a:cubicBezTo>
                  <a:cubicBezTo>
                    <a:pt x="109943" y="149405"/>
                    <a:pt x="105644" y="150173"/>
                    <a:pt x="95432" y="150173"/>
                  </a:cubicBezTo>
                  <a:cubicBezTo>
                    <a:pt x="89597" y="150173"/>
                    <a:pt x="81613" y="149866"/>
                    <a:pt x="73475" y="149329"/>
                  </a:cubicBezTo>
                  <a:cubicBezTo>
                    <a:pt x="73167" y="146258"/>
                    <a:pt x="71708" y="141728"/>
                    <a:pt x="69636" y="138657"/>
                  </a:cubicBezTo>
                  <a:cubicBezTo>
                    <a:pt x="81536" y="139808"/>
                    <a:pt x="93206" y="139808"/>
                    <a:pt x="97198" y="139808"/>
                  </a:cubicBezTo>
                  <a:cubicBezTo>
                    <a:pt x="101037" y="139808"/>
                    <a:pt x="103187" y="139655"/>
                    <a:pt x="104952" y="138043"/>
                  </a:cubicBezTo>
                  <a:cubicBezTo>
                    <a:pt x="109943" y="133513"/>
                    <a:pt x="113167" y="117236"/>
                    <a:pt x="116085" y="77774"/>
                  </a:cubicBezTo>
                  <a:lnTo>
                    <a:pt x="59808" y="77774"/>
                  </a:lnTo>
                  <a:cubicBezTo>
                    <a:pt x="54357" y="106488"/>
                    <a:pt x="41612" y="134511"/>
                    <a:pt x="7754" y="150634"/>
                  </a:cubicBezTo>
                  <a:cubicBezTo>
                    <a:pt x="6142" y="147870"/>
                    <a:pt x="2918" y="144031"/>
                    <a:pt x="0" y="141958"/>
                  </a:cubicBezTo>
                  <a:cubicBezTo>
                    <a:pt x="45605" y="121306"/>
                    <a:pt x="50595" y="77774"/>
                    <a:pt x="52591" y="39462"/>
                  </a:cubicBezTo>
                  <a:lnTo>
                    <a:pt x="1459" y="39462"/>
                  </a:lnTo>
                  <a:lnTo>
                    <a:pt x="1459" y="29021"/>
                  </a:lnTo>
                  <a:lnTo>
                    <a:pt x="68177" y="29021"/>
                  </a:lnTo>
                  <a:lnTo>
                    <a:pt x="68177" y="0"/>
                  </a:lnTo>
                  <a:lnTo>
                    <a:pt x="82534" y="998"/>
                  </a:lnTo>
                  <a:cubicBezTo>
                    <a:pt x="82380" y="2149"/>
                    <a:pt x="81382" y="2918"/>
                    <a:pt x="79310" y="3224"/>
                  </a:cubicBezTo>
                  <a:lnTo>
                    <a:pt x="79310" y="29021"/>
                  </a:lnTo>
                  <a:lnTo>
                    <a:pt x="147333" y="29021"/>
                  </a:lnTo>
                  <a:lnTo>
                    <a:pt x="147333" y="3946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926A1C1C-1429-4805-87F4-9F29AD2C907D}"/>
                </a:ext>
              </a:extLst>
            </p:cNvPr>
            <p:cNvSpPr/>
            <p:nvPr/>
          </p:nvSpPr>
          <p:spPr>
            <a:xfrm>
              <a:off x="6172084" y="4864938"/>
              <a:ext cx="149789" cy="149712"/>
            </a:xfrm>
            <a:custGeom>
              <a:avLst/>
              <a:gdLst>
                <a:gd name="connsiteX0" fmla="*/ 5528 w 149789"/>
                <a:gd name="connsiteY0" fmla="*/ 45989 h 149712"/>
                <a:gd name="connsiteX1" fmla="*/ 38388 w 149789"/>
                <a:gd name="connsiteY1" fmla="*/ 60960 h 149712"/>
                <a:gd name="connsiteX2" fmla="*/ 32553 w 149789"/>
                <a:gd name="connsiteY2" fmla="*/ 70326 h 149712"/>
                <a:gd name="connsiteX3" fmla="*/ 0 w 149789"/>
                <a:gd name="connsiteY3" fmla="*/ 54357 h 149712"/>
                <a:gd name="connsiteX4" fmla="*/ 5528 w 149789"/>
                <a:gd name="connsiteY4" fmla="*/ 45989 h 149712"/>
                <a:gd name="connsiteX5" fmla="*/ 5835 w 149789"/>
                <a:gd name="connsiteY5" fmla="*/ 140500 h 149712"/>
                <a:gd name="connsiteX6" fmla="*/ 35471 w 149789"/>
                <a:gd name="connsiteY6" fmla="*/ 87601 h 149712"/>
                <a:gd name="connsiteX7" fmla="*/ 43532 w 149789"/>
                <a:gd name="connsiteY7" fmla="*/ 94357 h 149712"/>
                <a:gd name="connsiteX8" fmla="*/ 16584 w 149789"/>
                <a:gd name="connsiteY8" fmla="*/ 144338 h 149712"/>
                <a:gd name="connsiteX9" fmla="*/ 17351 w 149789"/>
                <a:gd name="connsiteY9" fmla="*/ 146565 h 149712"/>
                <a:gd name="connsiteX10" fmla="*/ 16584 w 149789"/>
                <a:gd name="connsiteY10" fmla="*/ 148484 h 149712"/>
                <a:gd name="connsiteX11" fmla="*/ 5835 w 149789"/>
                <a:gd name="connsiteY11" fmla="*/ 140500 h 149712"/>
                <a:gd name="connsiteX12" fmla="*/ 14588 w 149789"/>
                <a:gd name="connsiteY12" fmla="*/ 1075 h 149712"/>
                <a:gd name="connsiteX13" fmla="*/ 46987 w 149789"/>
                <a:gd name="connsiteY13" fmla="*/ 18042 h 149712"/>
                <a:gd name="connsiteX14" fmla="*/ 40692 w 149789"/>
                <a:gd name="connsiteY14" fmla="*/ 27102 h 149712"/>
                <a:gd name="connsiteX15" fmla="*/ 8446 w 149789"/>
                <a:gd name="connsiteY15" fmla="*/ 9213 h 149712"/>
                <a:gd name="connsiteX16" fmla="*/ 14588 w 149789"/>
                <a:gd name="connsiteY16" fmla="*/ 1075 h 149712"/>
                <a:gd name="connsiteX17" fmla="*/ 149790 w 149789"/>
                <a:gd name="connsiteY17" fmla="*/ 69098 h 149712"/>
                <a:gd name="connsiteX18" fmla="*/ 149790 w 149789"/>
                <a:gd name="connsiteY18" fmla="*/ 79540 h 149712"/>
                <a:gd name="connsiteX19" fmla="*/ 87064 w 149789"/>
                <a:gd name="connsiteY19" fmla="*/ 79540 h 149712"/>
                <a:gd name="connsiteX20" fmla="*/ 92899 w 149789"/>
                <a:gd name="connsiteY20" fmla="*/ 81459 h 149712"/>
                <a:gd name="connsiteX21" fmla="*/ 89214 w 149789"/>
                <a:gd name="connsiteY21" fmla="*/ 83225 h 149712"/>
                <a:gd name="connsiteX22" fmla="*/ 68714 w 149789"/>
                <a:gd name="connsiteY22" fmla="*/ 129828 h 149712"/>
                <a:gd name="connsiteX23" fmla="*/ 124991 w 149789"/>
                <a:gd name="connsiteY23" fmla="*/ 126603 h 149712"/>
                <a:gd name="connsiteX24" fmla="*/ 106412 w 149789"/>
                <a:gd name="connsiteY24" fmla="*/ 102419 h 149712"/>
                <a:gd name="connsiteX25" fmla="*/ 115624 w 149789"/>
                <a:gd name="connsiteY25" fmla="*/ 97582 h 149712"/>
                <a:gd name="connsiteX26" fmla="*/ 148178 w 149789"/>
                <a:gd name="connsiteY26" fmla="*/ 143878 h 149712"/>
                <a:gd name="connsiteX27" fmla="*/ 138043 w 149789"/>
                <a:gd name="connsiteY27" fmla="*/ 149713 h 149712"/>
                <a:gd name="connsiteX28" fmla="*/ 130980 w 149789"/>
                <a:gd name="connsiteY28" fmla="*/ 135970 h 149712"/>
                <a:gd name="connsiteX29" fmla="*/ 50672 w 149789"/>
                <a:gd name="connsiteY29" fmla="*/ 141805 h 149712"/>
                <a:gd name="connsiteX30" fmla="*/ 48215 w 149789"/>
                <a:gd name="connsiteY30" fmla="*/ 144031 h 149712"/>
                <a:gd name="connsiteX31" fmla="*/ 43685 w 149789"/>
                <a:gd name="connsiteY31" fmla="*/ 131133 h 149712"/>
                <a:gd name="connsiteX32" fmla="*/ 57045 w 149789"/>
                <a:gd name="connsiteY32" fmla="*/ 130519 h 149712"/>
                <a:gd name="connsiteX33" fmla="*/ 78004 w 149789"/>
                <a:gd name="connsiteY33" fmla="*/ 79616 h 149712"/>
                <a:gd name="connsiteX34" fmla="*/ 43532 w 149789"/>
                <a:gd name="connsiteY34" fmla="*/ 79616 h 149712"/>
                <a:gd name="connsiteX35" fmla="*/ 43532 w 149789"/>
                <a:gd name="connsiteY35" fmla="*/ 69175 h 149712"/>
                <a:gd name="connsiteX36" fmla="*/ 89982 w 149789"/>
                <a:gd name="connsiteY36" fmla="*/ 69175 h 149712"/>
                <a:gd name="connsiteX37" fmla="*/ 89982 w 149789"/>
                <a:gd name="connsiteY37" fmla="*/ 37390 h 149712"/>
                <a:gd name="connsiteX38" fmla="*/ 51440 w 149789"/>
                <a:gd name="connsiteY38" fmla="*/ 37390 h 149712"/>
                <a:gd name="connsiteX39" fmla="*/ 51440 w 149789"/>
                <a:gd name="connsiteY39" fmla="*/ 27102 h 149712"/>
                <a:gd name="connsiteX40" fmla="*/ 89982 w 149789"/>
                <a:gd name="connsiteY40" fmla="*/ 27102 h 149712"/>
                <a:gd name="connsiteX41" fmla="*/ 89982 w 149789"/>
                <a:gd name="connsiteY41" fmla="*/ 0 h 149712"/>
                <a:gd name="connsiteX42" fmla="*/ 104799 w 149789"/>
                <a:gd name="connsiteY42" fmla="*/ 998 h 149712"/>
                <a:gd name="connsiteX43" fmla="*/ 101114 w 149789"/>
                <a:gd name="connsiteY43" fmla="*/ 4069 h 149712"/>
                <a:gd name="connsiteX44" fmla="*/ 101114 w 149789"/>
                <a:gd name="connsiteY44" fmla="*/ 27102 h 149712"/>
                <a:gd name="connsiteX45" fmla="*/ 140423 w 149789"/>
                <a:gd name="connsiteY45" fmla="*/ 27102 h 149712"/>
                <a:gd name="connsiteX46" fmla="*/ 140423 w 149789"/>
                <a:gd name="connsiteY46" fmla="*/ 37390 h 149712"/>
                <a:gd name="connsiteX47" fmla="*/ 101114 w 149789"/>
                <a:gd name="connsiteY47" fmla="*/ 37390 h 149712"/>
                <a:gd name="connsiteX48" fmla="*/ 101114 w 149789"/>
                <a:gd name="connsiteY48" fmla="*/ 69175 h 149712"/>
                <a:gd name="connsiteX49" fmla="*/ 149790 w 149789"/>
                <a:gd name="connsiteY49" fmla="*/ 69175 h 1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9789" h="149712">
                  <a:moveTo>
                    <a:pt x="5528" y="45989"/>
                  </a:moveTo>
                  <a:cubicBezTo>
                    <a:pt x="16814" y="49520"/>
                    <a:pt x="31171" y="55816"/>
                    <a:pt x="38388" y="60960"/>
                  </a:cubicBezTo>
                  <a:lnTo>
                    <a:pt x="32553" y="70326"/>
                  </a:lnTo>
                  <a:cubicBezTo>
                    <a:pt x="25490" y="65029"/>
                    <a:pt x="11286" y="58196"/>
                    <a:pt x="0" y="54357"/>
                  </a:cubicBezTo>
                  <a:lnTo>
                    <a:pt x="5528" y="45989"/>
                  </a:lnTo>
                  <a:close/>
                  <a:moveTo>
                    <a:pt x="5835" y="140500"/>
                  </a:moveTo>
                  <a:cubicBezTo>
                    <a:pt x="14204" y="127755"/>
                    <a:pt x="26488" y="106181"/>
                    <a:pt x="35471" y="87601"/>
                  </a:cubicBezTo>
                  <a:cubicBezTo>
                    <a:pt x="41920" y="93052"/>
                    <a:pt x="42764" y="93743"/>
                    <a:pt x="43532" y="94357"/>
                  </a:cubicBezTo>
                  <a:cubicBezTo>
                    <a:pt x="35317" y="111786"/>
                    <a:pt x="24492" y="131901"/>
                    <a:pt x="16584" y="144338"/>
                  </a:cubicBezTo>
                  <a:cubicBezTo>
                    <a:pt x="17044" y="145183"/>
                    <a:pt x="17351" y="145950"/>
                    <a:pt x="17351" y="146565"/>
                  </a:cubicBezTo>
                  <a:cubicBezTo>
                    <a:pt x="17351" y="147332"/>
                    <a:pt x="17044" y="148024"/>
                    <a:pt x="16584" y="148484"/>
                  </a:cubicBezTo>
                  <a:lnTo>
                    <a:pt x="5835" y="140500"/>
                  </a:lnTo>
                  <a:close/>
                  <a:moveTo>
                    <a:pt x="14588" y="1075"/>
                  </a:moveTo>
                  <a:cubicBezTo>
                    <a:pt x="25874" y="5297"/>
                    <a:pt x="39924" y="12207"/>
                    <a:pt x="46987" y="18042"/>
                  </a:cubicBezTo>
                  <a:lnTo>
                    <a:pt x="40692" y="27102"/>
                  </a:lnTo>
                  <a:cubicBezTo>
                    <a:pt x="33782" y="21267"/>
                    <a:pt x="19885" y="13743"/>
                    <a:pt x="8446" y="9213"/>
                  </a:cubicBezTo>
                  <a:lnTo>
                    <a:pt x="14588" y="1075"/>
                  </a:lnTo>
                  <a:close/>
                  <a:moveTo>
                    <a:pt x="149790" y="69098"/>
                  </a:moveTo>
                  <a:lnTo>
                    <a:pt x="149790" y="79540"/>
                  </a:lnTo>
                  <a:lnTo>
                    <a:pt x="87064" y="79540"/>
                  </a:lnTo>
                  <a:lnTo>
                    <a:pt x="92899" y="81459"/>
                  </a:lnTo>
                  <a:cubicBezTo>
                    <a:pt x="92438" y="82457"/>
                    <a:pt x="91133" y="83071"/>
                    <a:pt x="89214" y="83225"/>
                  </a:cubicBezTo>
                  <a:cubicBezTo>
                    <a:pt x="84223" y="96891"/>
                    <a:pt x="76008" y="115471"/>
                    <a:pt x="68714" y="129828"/>
                  </a:cubicBezTo>
                  <a:cubicBezTo>
                    <a:pt x="85605" y="128830"/>
                    <a:pt x="105490" y="127908"/>
                    <a:pt x="124991" y="126603"/>
                  </a:cubicBezTo>
                  <a:cubicBezTo>
                    <a:pt x="119310" y="118234"/>
                    <a:pt x="112707" y="109712"/>
                    <a:pt x="106412" y="102419"/>
                  </a:cubicBezTo>
                  <a:lnTo>
                    <a:pt x="115624" y="97582"/>
                  </a:lnTo>
                  <a:cubicBezTo>
                    <a:pt x="128369" y="111632"/>
                    <a:pt x="142189" y="130980"/>
                    <a:pt x="148178" y="143878"/>
                  </a:cubicBezTo>
                  <a:lnTo>
                    <a:pt x="138043" y="149713"/>
                  </a:lnTo>
                  <a:cubicBezTo>
                    <a:pt x="136431" y="145644"/>
                    <a:pt x="133897" y="141037"/>
                    <a:pt x="130980" y="135970"/>
                  </a:cubicBezTo>
                  <a:cubicBezTo>
                    <a:pt x="101344" y="138350"/>
                    <a:pt x="70173" y="140500"/>
                    <a:pt x="50672" y="141805"/>
                  </a:cubicBezTo>
                  <a:cubicBezTo>
                    <a:pt x="50365" y="143110"/>
                    <a:pt x="49367" y="143878"/>
                    <a:pt x="48215" y="144031"/>
                  </a:cubicBezTo>
                  <a:lnTo>
                    <a:pt x="43685" y="131133"/>
                  </a:lnTo>
                  <a:lnTo>
                    <a:pt x="57045" y="130519"/>
                  </a:lnTo>
                  <a:cubicBezTo>
                    <a:pt x="64415" y="116161"/>
                    <a:pt x="72861" y="95355"/>
                    <a:pt x="78004" y="79616"/>
                  </a:cubicBezTo>
                  <a:lnTo>
                    <a:pt x="43532" y="79616"/>
                  </a:lnTo>
                  <a:lnTo>
                    <a:pt x="43532" y="69175"/>
                  </a:lnTo>
                  <a:lnTo>
                    <a:pt x="89982" y="69175"/>
                  </a:lnTo>
                  <a:lnTo>
                    <a:pt x="89982" y="37390"/>
                  </a:lnTo>
                  <a:lnTo>
                    <a:pt x="51440" y="37390"/>
                  </a:lnTo>
                  <a:lnTo>
                    <a:pt x="51440" y="27102"/>
                  </a:lnTo>
                  <a:lnTo>
                    <a:pt x="89982" y="27102"/>
                  </a:lnTo>
                  <a:lnTo>
                    <a:pt x="89982" y="0"/>
                  </a:lnTo>
                  <a:lnTo>
                    <a:pt x="104799" y="998"/>
                  </a:lnTo>
                  <a:cubicBezTo>
                    <a:pt x="104645" y="2610"/>
                    <a:pt x="103187" y="3762"/>
                    <a:pt x="101114" y="4069"/>
                  </a:cubicBezTo>
                  <a:lnTo>
                    <a:pt x="101114" y="27102"/>
                  </a:lnTo>
                  <a:lnTo>
                    <a:pt x="140423" y="27102"/>
                  </a:lnTo>
                  <a:lnTo>
                    <a:pt x="140423" y="37390"/>
                  </a:lnTo>
                  <a:lnTo>
                    <a:pt x="101114" y="37390"/>
                  </a:lnTo>
                  <a:lnTo>
                    <a:pt x="101114" y="69175"/>
                  </a:lnTo>
                  <a:lnTo>
                    <a:pt x="149790" y="6917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BC7B703B-AFB9-4D5D-A3E6-BF3869316D72}"/>
                </a:ext>
              </a:extLst>
            </p:cNvPr>
            <p:cNvSpPr/>
            <p:nvPr/>
          </p:nvSpPr>
          <p:spPr>
            <a:xfrm>
              <a:off x="6339071" y="4868239"/>
              <a:ext cx="113015" cy="141497"/>
            </a:xfrm>
            <a:custGeom>
              <a:avLst/>
              <a:gdLst>
                <a:gd name="connsiteX0" fmla="*/ 107487 w 113015"/>
                <a:gd name="connsiteY0" fmla="*/ 53819 h 141497"/>
                <a:gd name="connsiteX1" fmla="*/ 106182 w 113015"/>
                <a:gd name="connsiteY1" fmla="*/ 53973 h 141497"/>
                <a:gd name="connsiteX2" fmla="*/ 102804 w 113015"/>
                <a:gd name="connsiteY2" fmla="*/ 52975 h 141497"/>
                <a:gd name="connsiteX3" fmla="*/ 11748 w 113015"/>
                <a:gd name="connsiteY3" fmla="*/ 109712 h 141497"/>
                <a:gd name="connsiteX4" fmla="*/ 54973 w 113015"/>
                <a:gd name="connsiteY4" fmla="*/ 130519 h 141497"/>
                <a:gd name="connsiteX5" fmla="*/ 112017 w 113015"/>
                <a:gd name="connsiteY5" fmla="*/ 126833 h 141497"/>
                <a:gd name="connsiteX6" fmla="*/ 113015 w 113015"/>
                <a:gd name="connsiteY6" fmla="*/ 138580 h 141497"/>
                <a:gd name="connsiteX7" fmla="*/ 55280 w 113015"/>
                <a:gd name="connsiteY7" fmla="*/ 141498 h 141497"/>
                <a:gd name="connsiteX8" fmla="*/ 1 w 113015"/>
                <a:gd name="connsiteY8" fmla="*/ 110404 h 141497"/>
                <a:gd name="connsiteX9" fmla="*/ 42381 w 113015"/>
                <a:gd name="connsiteY9" fmla="*/ 64952 h 141497"/>
                <a:gd name="connsiteX10" fmla="*/ 34934 w 113015"/>
                <a:gd name="connsiteY10" fmla="*/ 0 h 141497"/>
                <a:gd name="connsiteX11" fmla="*/ 52670 w 113015"/>
                <a:gd name="connsiteY11" fmla="*/ 1459 h 141497"/>
                <a:gd name="connsiteX12" fmla="*/ 47679 w 113015"/>
                <a:gd name="connsiteY12" fmla="*/ 5298 h 141497"/>
                <a:gd name="connsiteX13" fmla="*/ 52977 w 113015"/>
                <a:gd name="connsiteY13" fmla="*/ 59808 h 141497"/>
                <a:gd name="connsiteX14" fmla="*/ 103265 w 113015"/>
                <a:gd name="connsiteY14" fmla="*/ 40461 h 141497"/>
                <a:gd name="connsiteX15" fmla="*/ 107487 w 113015"/>
                <a:gd name="connsiteY15" fmla="*/ 53819 h 14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15" h="141497">
                  <a:moveTo>
                    <a:pt x="107487" y="53819"/>
                  </a:moveTo>
                  <a:cubicBezTo>
                    <a:pt x="107180" y="53973"/>
                    <a:pt x="106643" y="53973"/>
                    <a:pt x="106182" y="53973"/>
                  </a:cubicBezTo>
                  <a:cubicBezTo>
                    <a:pt x="105031" y="53973"/>
                    <a:pt x="103725" y="53666"/>
                    <a:pt x="102804" y="52975"/>
                  </a:cubicBezTo>
                  <a:cubicBezTo>
                    <a:pt x="54896" y="67025"/>
                    <a:pt x="11594" y="88138"/>
                    <a:pt x="11748" y="109712"/>
                  </a:cubicBezTo>
                  <a:cubicBezTo>
                    <a:pt x="11748" y="125221"/>
                    <a:pt x="28869" y="130519"/>
                    <a:pt x="54973" y="130519"/>
                  </a:cubicBezTo>
                  <a:cubicBezTo>
                    <a:pt x="80923" y="130519"/>
                    <a:pt x="100731" y="128600"/>
                    <a:pt x="112017" y="126833"/>
                  </a:cubicBezTo>
                  <a:lnTo>
                    <a:pt x="113015" y="138580"/>
                  </a:lnTo>
                  <a:cubicBezTo>
                    <a:pt x="98198" y="140500"/>
                    <a:pt x="74167" y="141498"/>
                    <a:pt x="55280" y="141498"/>
                  </a:cubicBezTo>
                  <a:cubicBezTo>
                    <a:pt x="23341" y="141498"/>
                    <a:pt x="155" y="134127"/>
                    <a:pt x="1" y="110404"/>
                  </a:cubicBezTo>
                  <a:cubicBezTo>
                    <a:pt x="-152" y="93129"/>
                    <a:pt x="17122" y="78004"/>
                    <a:pt x="42381" y="64952"/>
                  </a:cubicBezTo>
                  <a:cubicBezTo>
                    <a:pt x="36930" y="55125"/>
                    <a:pt x="34934" y="36392"/>
                    <a:pt x="34934" y="0"/>
                  </a:cubicBezTo>
                  <a:lnTo>
                    <a:pt x="52670" y="1459"/>
                  </a:lnTo>
                  <a:cubicBezTo>
                    <a:pt x="52516" y="3531"/>
                    <a:pt x="50903" y="4837"/>
                    <a:pt x="47679" y="5298"/>
                  </a:cubicBezTo>
                  <a:cubicBezTo>
                    <a:pt x="47525" y="33474"/>
                    <a:pt x="48447" y="51056"/>
                    <a:pt x="52977" y="59808"/>
                  </a:cubicBezTo>
                  <a:cubicBezTo>
                    <a:pt x="68102" y="52745"/>
                    <a:pt x="85529" y="46296"/>
                    <a:pt x="103265" y="40461"/>
                  </a:cubicBezTo>
                  <a:lnTo>
                    <a:pt x="107487" y="538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75D5D212-6875-4D0D-82B8-F5159977E700}"/>
                </a:ext>
              </a:extLst>
            </p:cNvPr>
            <p:cNvSpPr/>
            <p:nvPr/>
          </p:nvSpPr>
          <p:spPr>
            <a:xfrm>
              <a:off x="6469130" y="4865475"/>
              <a:ext cx="142495" cy="149175"/>
            </a:xfrm>
            <a:custGeom>
              <a:avLst/>
              <a:gdLst>
                <a:gd name="connsiteX0" fmla="*/ 50135 w 142495"/>
                <a:gd name="connsiteY0" fmla="*/ 30173 h 149175"/>
                <a:gd name="connsiteX1" fmla="*/ 73014 w 142495"/>
                <a:gd name="connsiteY1" fmla="*/ 61958 h 149175"/>
                <a:gd name="connsiteX2" fmla="*/ 63494 w 142495"/>
                <a:gd name="connsiteY2" fmla="*/ 67102 h 149175"/>
                <a:gd name="connsiteX3" fmla="*/ 59117 w 142495"/>
                <a:gd name="connsiteY3" fmla="*/ 58043 h 149175"/>
                <a:gd name="connsiteX4" fmla="*/ 6603 w 142495"/>
                <a:gd name="connsiteY4" fmla="*/ 72861 h 149175"/>
                <a:gd name="connsiteX5" fmla="*/ 4684 w 142495"/>
                <a:gd name="connsiteY5" fmla="*/ 75241 h 149175"/>
                <a:gd name="connsiteX6" fmla="*/ 0 w 142495"/>
                <a:gd name="connsiteY6" fmla="*/ 63340 h 149175"/>
                <a:gd name="connsiteX7" fmla="*/ 14511 w 142495"/>
                <a:gd name="connsiteY7" fmla="*/ 59962 h 149175"/>
                <a:gd name="connsiteX8" fmla="*/ 12899 w 142495"/>
                <a:gd name="connsiteY8" fmla="*/ 9674 h 149175"/>
                <a:gd name="connsiteX9" fmla="*/ 22726 w 142495"/>
                <a:gd name="connsiteY9" fmla="*/ 12591 h 149175"/>
                <a:gd name="connsiteX10" fmla="*/ 61114 w 142495"/>
                <a:gd name="connsiteY10" fmla="*/ 0 h 149175"/>
                <a:gd name="connsiteX11" fmla="*/ 69482 w 142495"/>
                <a:gd name="connsiteY11" fmla="*/ 8369 h 149175"/>
                <a:gd name="connsiteX12" fmla="*/ 66411 w 142495"/>
                <a:gd name="connsiteY12" fmla="*/ 8829 h 149175"/>
                <a:gd name="connsiteX13" fmla="*/ 23724 w 142495"/>
                <a:gd name="connsiteY13" fmla="*/ 20960 h 149175"/>
                <a:gd name="connsiteX14" fmla="*/ 24876 w 142495"/>
                <a:gd name="connsiteY14" fmla="*/ 57429 h 149175"/>
                <a:gd name="connsiteX15" fmla="*/ 54050 w 142495"/>
                <a:gd name="connsiteY15" fmla="*/ 50135 h 149175"/>
                <a:gd name="connsiteX16" fmla="*/ 41459 w 142495"/>
                <a:gd name="connsiteY16" fmla="*/ 34626 h 149175"/>
                <a:gd name="connsiteX17" fmla="*/ 50135 w 142495"/>
                <a:gd name="connsiteY17" fmla="*/ 30173 h 149175"/>
                <a:gd name="connsiteX18" fmla="*/ 21267 w 142495"/>
                <a:gd name="connsiteY18" fmla="*/ 149099 h 149175"/>
                <a:gd name="connsiteX19" fmla="*/ 21267 w 142495"/>
                <a:gd name="connsiteY19" fmla="*/ 81075 h 149175"/>
                <a:gd name="connsiteX20" fmla="*/ 129137 w 142495"/>
                <a:gd name="connsiteY20" fmla="*/ 81075 h 149175"/>
                <a:gd name="connsiteX21" fmla="*/ 129137 w 142495"/>
                <a:gd name="connsiteY21" fmla="*/ 148485 h 149175"/>
                <a:gd name="connsiteX22" fmla="*/ 118158 w 142495"/>
                <a:gd name="connsiteY22" fmla="*/ 148485 h 149175"/>
                <a:gd name="connsiteX23" fmla="*/ 118158 w 142495"/>
                <a:gd name="connsiteY23" fmla="*/ 143033 h 149175"/>
                <a:gd name="connsiteX24" fmla="*/ 31785 w 142495"/>
                <a:gd name="connsiteY24" fmla="*/ 143033 h 149175"/>
                <a:gd name="connsiteX25" fmla="*/ 31785 w 142495"/>
                <a:gd name="connsiteY25" fmla="*/ 149176 h 149175"/>
                <a:gd name="connsiteX26" fmla="*/ 21267 w 142495"/>
                <a:gd name="connsiteY26" fmla="*/ 149176 h 149175"/>
                <a:gd name="connsiteX27" fmla="*/ 69175 w 142495"/>
                <a:gd name="connsiteY27" fmla="*/ 90135 h 149175"/>
                <a:gd name="connsiteX28" fmla="*/ 31785 w 142495"/>
                <a:gd name="connsiteY28" fmla="*/ 90135 h 149175"/>
                <a:gd name="connsiteX29" fmla="*/ 31785 w 142495"/>
                <a:gd name="connsiteY29" fmla="*/ 107256 h 149175"/>
                <a:gd name="connsiteX30" fmla="*/ 69175 w 142495"/>
                <a:gd name="connsiteY30" fmla="*/ 107256 h 149175"/>
                <a:gd name="connsiteX31" fmla="*/ 69175 w 142495"/>
                <a:gd name="connsiteY31" fmla="*/ 90135 h 149175"/>
                <a:gd name="connsiteX32" fmla="*/ 31708 w 142495"/>
                <a:gd name="connsiteY32" fmla="*/ 133821 h 149175"/>
                <a:gd name="connsiteX33" fmla="*/ 69098 w 142495"/>
                <a:gd name="connsiteY33" fmla="*/ 133821 h 149175"/>
                <a:gd name="connsiteX34" fmla="*/ 69098 w 142495"/>
                <a:gd name="connsiteY34" fmla="*/ 115932 h 149175"/>
                <a:gd name="connsiteX35" fmla="*/ 31708 w 142495"/>
                <a:gd name="connsiteY35" fmla="*/ 115932 h 149175"/>
                <a:gd name="connsiteX36" fmla="*/ 31708 w 142495"/>
                <a:gd name="connsiteY36" fmla="*/ 133821 h 149175"/>
                <a:gd name="connsiteX37" fmla="*/ 136508 w 142495"/>
                <a:gd name="connsiteY37" fmla="*/ 8369 h 149175"/>
                <a:gd name="connsiteX38" fmla="*/ 142496 w 142495"/>
                <a:gd name="connsiteY38" fmla="*/ 9213 h 149175"/>
                <a:gd name="connsiteX39" fmla="*/ 142189 w 142495"/>
                <a:gd name="connsiteY39" fmla="*/ 12745 h 149175"/>
                <a:gd name="connsiteX40" fmla="*/ 135126 w 142495"/>
                <a:gd name="connsiteY40" fmla="*/ 66718 h 149175"/>
                <a:gd name="connsiteX41" fmla="*/ 119310 w 142495"/>
                <a:gd name="connsiteY41" fmla="*/ 71248 h 149175"/>
                <a:gd name="connsiteX42" fmla="*/ 107179 w 142495"/>
                <a:gd name="connsiteY42" fmla="*/ 70941 h 149175"/>
                <a:gd name="connsiteX43" fmla="*/ 104415 w 142495"/>
                <a:gd name="connsiteY43" fmla="*/ 61267 h 149175"/>
                <a:gd name="connsiteX44" fmla="*/ 120999 w 142495"/>
                <a:gd name="connsiteY44" fmla="*/ 61881 h 149175"/>
                <a:gd name="connsiteX45" fmla="*/ 126143 w 142495"/>
                <a:gd name="connsiteY45" fmla="*/ 60269 h 149175"/>
                <a:gd name="connsiteX46" fmla="*/ 131287 w 142495"/>
                <a:gd name="connsiteY46" fmla="*/ 18043 h 149175"/>
                <a:gd name="connsiteX47" fmla="*/ 104876 w 142495"/>
                <a:gd name="connsiteY47" fmla="*/ 18043 h 149175"/>
                <a:gd name="connsiteX48" fmla="*/ 70557 w 142495"/>
                <a:gd name="connsiteY48" fmla="*/ 76085 h 149175"/>
                <a:gd name="connsiteX49" fmla="*/ 64108 w 142495"/>
                <a:gd name="connsiteY49" fmla="*/ 68331 h 149175"/>
                <a:gd name="connsiteX50" fmla="*/ 94742 w 142495"/>
                <a:gd name="connsiteY50" fmla="*/ 18043 h 149175"/>
                <a:gd name="connsiteX51" fmla="*/ 74780 w 142495"/>
                <a:gd name="connsiteY51" fmla="*/ 18043 h 149175"/>
                <a:gd name="connsiteX52" fmla="*/ 74780 w 142495"/>
                <a:gd name="connsiteY52" fmla="*/ 8676 h 149175"/>
                <a:gd name="connsiteX53" fmla="*/ 134281 w 142495"/>
                <a:gd name="connsiteY53" fmla="*/ 8676 h 149175"/>
                <a:gd name="connsiteX54" fmla="*/ 136508 w 142495"/>
                <a:gd name="connsiteY54" fmla="*/ 8369 h 149175"/>
                <a:gd name="connsiteX55" fmla="*/ 118158 w 142495"/>
                <a:gd name="connsiteY55" fmla="*/ 107256 h 149175"/>
                <a:gd name="connsiteX56" fmla="*/ 118158 w 142495"/>
                <a:gd name="connsiteY56" fmla="*/ 90135 h 149175"/>
                <a:gd name="connsiteX57" fmla="*/ 79463 w 142495"/>
                <a:gd name="connsiteY57" fmla="*/ 90135 h 149175"/>
                <a:gd name="connsiteX58" fmla="*/ 79463 w 142495"/>
                <a:gd name="connsiteY58" fmla="*/ 107256 h 149175"/>
                <a:gd name="connsiteX59" fmla="*/ 118158 w 142495"/>
                <a:gd name="connsiteY59" fmla="*/ 107256 h 149175"/>
                <a:gd name="connsiteX60" fmla="*/ 79463 w 142495"/>
                <a:gd name="connsiteY60" fmla="*/ 133821 h 149175"/>
                <a:gd name="connsiteX61" fmla="*/ 118158 w 142495"/>
                <a:gd name="connsiteY61" fmla="*/ 133821 h 149175"/>
                <a:gd name="connsiteX62" fmla="*/ 118158 w 142495"/>
                <a:gd name="connsiteY62" fmla="*/ 115932 h 149175"/>
                <a:gd name="connsiteX63" fmla="*/ 79463 w 142495"/>
                <a:gd name="connsiteY63" fmla="*/ 115932 h 149175"/>
                <a:gd name="connsiteX64" fmla="*/ 79463 w 142495"/>
                <a:gd name="connsiteY64" fmla="*/ 133821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42495" h="149175">
                  <a:moveTo>
                    <a:pt x="50135" y="30173"/>
                  </a:moveTo>
                  <a:cubicBezTo>
                    <a:pt x="59655" y="39540"/>
                    <a:pt x="69329" y="52592"/>
                    <a:pt x="73014" y="61958"/>
                  </a:cubicBezTo>
                  <a:lnTo>
                    <a:pt x="63494" y="67102"/>
                  </a:lnTo>
                  <a:cubicBezTo>
                    <a:pt x="62496" y="64338"/>
                    <a:pt x="60884" y="61267"/>
                    <a:pt x="59117" y="58043"/>
                  </a:cubicBezTo>
                  <a:cubicBezTo>
                    <a:pt x="39617" y="63494"/>
                    <a:pt x="19425" y="69329"/>
                    <a:pt x="6603" y="72861"/>
                  </a:cubicBezTo>
                  <a:cubicBezTo>
                    <a:pt x="6603" y="74012"/>
                    <a:pt x="5835" y="74933"/>
                    <a:pt x="4684" y="75241"/>
                  </a:cubicBezTo>
                  <a:lnTo>
                    <a:pt x="0" y="63340"/>
                  </a:lnTo>
                  <a:lnTo>
                    <a:pt x="14511" y="59962"/>
                  </a:lnTo>
                  <a:lnTo>
                    <a:pt x="12899" y="9674"/>
                  </a:lnTo>
                  <a:lnTo>
                    <a:pt x="22726" y="12591"/>
                  </a:lnTo>
                  <a:cubicBezTo>
                    <a:pt x="36776" y="9213"/>
                    <a:pt x="52054" y="4530"/>
                    <a:pt x="61114" y="0"/>
                  </a:cubicBezTo>
                  <a:lnTo>
                    <a:pt x="69482" y="8369"/>
                  </a:lnTo>
                  <a:cubicBezTo>
                    <a:pt x="69022" y="8829"/>
                    <a:pt x="69022" y="8829"/>
                    <a:pt x="66411" y="8829"/>
                  </a:cubicBezTo>
                  <a:cubicBezTo>
                    <a:pt x="56123" y="13052"/>
                    <a:pt x="39002" y="17505"/>
                    <a:pt x="23724" y="20960"/>
                  </a:cubicBezTo>
                  <a:lnTo>
                    <a:pt x="24876" y="57429"/>
                  </a:lnTo>
                  <a:cubicBezTo>
                    <a:pt x="34088" y="55202"/>
                    <a:pt x="44070" y="52745"/>
                    <a:pt x="54050" y="50135"/>
                  </a:cubicBezTo>
                  <a:cubicBezTo>
                    <a:pt x="50365" y="44684"/>
                    <a:pt x="45835" y="39156"/>
                    <a:pt x="41459" y="34626"/>
                  </a:cubicBezTo>
                  <a:lnTo>
                    <a:pt x="50135" y="30173"/>
                  </a:lnTo>
                  <a:close/>
                  <a:moveTo>
                    <a:pt x="21267" y="149099"/>
                  </a:moveTo>
                  <a:lnTo>
                    <a:pt x="21267" y="81075"/>
                  </a:lnTo>
                  <a:lnTo>
                    <a:pt x="129137" y="81075"/>
                  </a:lnTo>
                  <a:lnTo>
                    <a:pt x="129137" y="148485"/>
                  </a:lnTo>
                  <a:lnTo>
                    <a:pt x="118158" y="148485"/>
                  </a:lnTo>
                  <a:lnTo>
                    <a:pt x="118158" y="143033"/>
                  </a:lnTo>
                  <a:lnTo>
                    <a:pt x="31785" y="143033"/>
                  </a:lnTo>
                  <a:lnTo>
                    <a:pt x="31785" y="149176"/>
                  </a:lnTo>
                  <a:lnTo>
                    <a:pt x="21267" y="149176"/>
                  </a:lnTo>
                  <a:close/>
                  <a:moveTo>
                    <a:pt x="69175" y="90135"/>
                  </a:moveTo>
                  <a:lnTo>
                    <a:pt x="31785" y="90135"/>
                  </a:lnTo>
                  <a:lnTo>
                    <a:pt x="31785" y="107256"/>
                  </a:lnTo>
                  <a:lnTo>
                    <a:pt x="69175" y="107256"/>
                  </a:lnTo>
                  <a:lnTo>
                    <a:pt x="69175" y="90135"/>
                  </a:lnTo>
                  <a:close/>
                  <a:moveTo>
                    <a:pt x="31708" y="133821"/>
                  </a:moveTo>
                  <a:lnTo>
                    <a:pt x="69098" y="133821"/>
                  </a:lnTo>
                  <a:lnTo>
                    <a:pt x="69098" y="115932"/>
                  </a:lnTo>
                  <a:lnTo>
                    <a:pt x="31708" y="115932"/>
                  </a:lnTo>
                  <a:lnTo>
                    <a:pt x="31708" y="133821"/>
                  </a:lnTo>
                  <a:close/>
                  <a:moveTo>
                    <a:pt x="136508" y="8369"/>
                  </a:moveTo>
                  <a:lnTo>
                    <a:pt x="142496" y="9213"/>
                  </a:lnTo>
                  <a:cubicBezTo>
                    <a:pt x="142496" y="10211"/>
                    <a:pt x="142343" y="11440"/>
                    <a:pt x="142189" y="12745"/>
                  </a:cubicBezTo>
                  <a:cubicBezTo>
                    <a:pt x="140577" y="49367"/>
                    <a:pt x="138965" y="62266"/>
                    <a:pt x="135126" y="66718"/>
                  </a:cubicBezTo>
                  <a:cubicBezTo>
                    <a:pt x="131440" y="71248"/>
                    <a:pt x="127371" y="71248"/>
                    <a:pt x="119310" y="71248"/>
                  </a:cubicBezTo>
                  <a:cubicBezTo>
                    <a:pt x="115778" y="71248"/>
                    <a:pt x="111402" y="71094"/>
                    <a:pt x="107179" y="70941"/>
                  </a:cubicBezTo>
                  <a:cubicBezTo>
                    <a:pt x="107026" y="67870"/>
                    <a:pt x="105874" y="63878"/>
                    <a:pt x="104415" y="61267"/>
                  </a:cubicBezTo>
                  <a:cubicBezTo>
                    <a:pt x="111632" y="61728"/>
                    <a:pt x="118466" y="61881"/>
                    <a:pt x="120999" y="61881"/>
                  </a:cubicBezTo>
                  <a:cubicBezTo>
                    <a:pt x="123533" y="61881"/>
                    <a:pt x="125068" y="61728"/>
                    <a:pt x="126143" y="60269"/>
                  </a:cubicBezTo>
                  <a:cubicBezTo>
                    <a:pt x="128523" y="57352"/>
                    <a:pt x="129982" y="46603"/>
                    <a:pt x="131287" y="18043"/>
                  </a:cubicBezTo>
                  <a:lnTo>
                    <a:pt x="104876" y="18043"/>
                  </a:lnTo>
                  <a:cubicBezTo>
                    <a:pt x="102265" y="42841"/>
                    <a:pt x="96200" y="64338"/>
                    <a:pt x="70557" y="76085"/>
                  </a:cubicBezTo>
                  <a:cubicBezTo>
                    <a:pt x="69252" y="73475"/>
                    <a:pt x="66411" y="70096"/>
                    <a:pt x="64108" y="68331"/>
                  </a:cubicBezTo>
                  <a:cubicBezTo>
                    <a:pt x="86066" y="58503"/>
                    <a:pt x="92285" y="40922"/>
                    <a:pt x="94742" y="18043"/>
                  </a:cubicBezTo>
                  <a:lnTo>
                    <a:pt x="74780" y="18043"/>
                  </a:lnTo>
                  <a:lnTo>
                    <a:pt x="74780" y="8676"/>
                  </a:lnTo>
                  <a:lnTo>
                    <a:pt x="134281" y="8676"/>
                  </a:lnTo>
                  <a:lnTo>
                    <a:pt x="136508" y="8369"/>
                  </a:lnTo>
                  <a:close/>
                  <a:moveTo>
                    <a:pt x="118158" y="107256"/>
                  </a:moveTo>
                  <a:lnTo>
                    <a:pt x="118158" y="90135"/>
                  </a:lnTo>
                  <a:lnTo>
                    <a:pt x="79463" y="90135"/>
                  </a:lnTo>
                  <a:lnTo>
                    <a:pt x="79463" y="107256"/>
                  </a:lnTo>
                  <a:lnTo>
                    <a:pt x="118158" y="107256"/>
                  </a:lnTo>
                  <a:close/>
                  <a:moveTo>
                    <a:pt x="79463" y="133821"/>
                  </a:moveTo>
                  <a:lnTo>
                    <a:pt x="118158" y="133821"/>
                  </a:lnTo>
                  <a:lnTo>
                    <a:pt x="118158" y="115932"/>
                  </a:lnTo>
                  <a:lnTo>
                    <a:pt x="79463" y="115932"/>
                  </a:lnTo>
                  <a:lnTo>
                    <a:pt x="79463" y="13382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573CE93D-7402-4CD2-99C3-ECC450B05C6B}"/>
                </a:ext>
              </a:extLst>
            </p:cNvPr>
            <p:cNvSpPr/>
            <p:nvPr/>
          </p:nvSpPr>
          <p:spPr>
            <a:xfrm>
              <a:off x="6631050" y="4864707"/>
              <a:ext cx="147716" cy="148254"/>
            </a:xfrm>
            <a:custGeom>
              <a:avLst/>
              <a:gdLst>
                <a:gd name="connsiteX0" fmla="*/ 33167 w 147716"/>
                <a:gd name="connsiteY0" fmla="*/ 117160 h 148254"/>
                <a:gd name="connsiteX1" fmla="*/ 8369 w 147716"/>
                <a:gd name="connsiteY1" fmla="*/ 146028 h 148254"/>
                <a:gd name="connsiteX2" fmla="*/ 0 w 147716"/>
                <a:gd name="connsiteY2" fmla="*/ 140039 h 148254"/>
                <a:gd name="connsiteX3" fmla="*/ 24031 w 147716"/>
                <a:gd name="connsiteY3" fmla="*/ 113782 h 148254"/>
                <a:gd name="connsiteX4" fmla="*/ 33167 w 147716"/>
                <a:gd name="connsiteY4" fmla="*/ 117160 h 148254"/>
                <a:gd name="connsiteX5" fmla="*/ 146949 w 147716"/>
                <a:gd name="connsiteY5" fmla="*/ 43532 h 148254"/>
                <a:gd name="connsiteX6" fmla="*/ 146949 w 147716"/>
                <a:gd name="connsiteY6" fmla="*/ 52361 h 148254"/>
                <a:gd name="connsiteX7" fmla="*/ 921 w 147716"/>
                <a:gd name="connsiteY7" fmla="*/ 52361 h 148254"/>
                <a:gd name="connsiteX8" fmla="*/ 921 w 147716"/>
                <a:gd name="connsiteY8" fmla="*/ 43532 h 148254"/>
                <a:gd name="connsiteX9" fmla="*/ 44146 w 147716"/>
                <a:gd name="connsiteY9" fmla="*/ 43532 h 148254"/>
                <a:gd name="connsiteX10" fmla="*/ 36545 w 147716"/>
                <a:gd name="connsiteY10" fmla="*/ 26104 h 148254"/>
                <a:gd name="connsiteX11" fmla="*/ 45605 w 147716"/>
                <a:gd name="connsiteY11" fmla="*/ 23340 h 148254"/>
                <a:gd name="connsiteX12" fmla="*/ 11133 w 147716"/>
                <a:gd name="connsiteY12" fmla="*/ 23340 h 148254"/>
                <a:gd name="connsiteX13" fmla="*/ 11133 w 147716"/>
                <a:gd name="connsiteY13" fmla="*/ 14511 h 148254"/>
                <a:gd name="connsiteX14" fmla="*/ 68331 w 147716"/>
                <a:gd name="connsiteY14" fmla="*/ 14511 h 148254"/>
                <a:gd name="connsiteX15" fmla="*/ 68331 w 147716"/>
                <a:gd name="connsiteY15" fmla="*/ 0 h 148254"/>
                <a:gd name="connsiteX16" fmla="*/ 82380 w 147716"/>
                <a:gd name="connsiteY16" fmla="*/ 844 h 148254"/>
                <a:gd name="connsiteX17" fmla="*/ 79156 w 147716"/>
                <a:gd name="connsiteY17" fmla="*/ 3071 h 148254"/>
                <a:gd name="connsiteX18" fmla="*/ 79156 w 147716"/>
                <a:gd name="connsiteY18" fmla="*/ 14511 h 148254"/>
                <a:gd name="connsiteX19" fmla="*/ 137045 w 147716"/>
                <a:gd name="connsiteY19" fmla="*/ 14511 h 148254"/>
                <a:gd name="connsiteX20" fmla="*/ 137045 w 147716"/>
                <a:gd name="connsiteY20" fmla="*/ 23340 h 148254"/>
                <a:gd name="connsiteX21" fmla="*/ 106411 w 147716"/>
                <a:gd name="connsiteY21" fmla="*/ 23340 h 148254"/>
                <a:gd name="connsiteX22" fmla="*/ 114319 w 147716"/>
                <a:gd name="connsiteY22" fmla="*/ 25950 h 148254"/>
                <a:gd name="connsiteX23" fmla="*/ 111094 w 147716"/>
                <a:gd name="connsiteY23" fmla="*/ 27409 h 148254"/>
                <a:gd name="connsiteX24" fmla="*/ 102419 w 147716"/>
                <a:gd name="connsiteY24" fmla="*/ 43532 h 148254"/>
                <a:gd name="connsiteX25" fmla="*/ 146949 w 147716"/>
                <a:gd name="connsiteY25" fmla="*/ 43532 h 148254"/>
                <a:gd name="connsiteX26" fmla="*/ 122611 w 147716"/>
                <a:gd name="connsiteY26" fmla="*/ 60423 h 148254"/>
                <a:gd name="connsiteX27" fmla="*/ 122611 w 147716"/>
                <a:gd name="connsiteY27" fmla="*/ 105567 h 148254"/>
                <a:gd name="connsiteX28" fmla="*/ 64876 w 147716"/>
                <a:gd name="connsiteY28" fmla="*/ 105567 h 148254"/>
                <a:gd name="connsiteX29" fmla="*/ 90826 w 147716"/>
                <a:gd name="connsiteY29" fmla="*/ 119233 h 148254"/>
                <a:gd name="connsiteX30" fmla="*/ 84223 w 147716"/>
                <a:gd name="connsiteY30" fmla="*/ 126526 h 148254"/>
                <a:gd name="connsiteX31" fmla="*/ 54434 w 147716"/>
                <a:gd name="connsiteY31" fmla="*/ 110711 h 148254"/>
                <a:gd name="connsiteX32" fmla="*/ 59271 w 147716"/>
                <a:gd name="connsiteY32" fmla="*/ 105567 h 148254"/>
                <a:gd name="connsiteX33" fmla="*/ 25413 w 147716"/>
                <a:gd name="connsiteY33" fmla="*/ 105567 h 148254"/>
                <a:gd name="connsiteX34" fmla="*/ 25413 w 147716"/>
                <a:gd name="connsiteY34" fmla="*/ 60423 h 148254"/>
                <a:gd name="connsiteX35" fmla="*/ 122611 w 147716"/>
                <a:gd name="connsiteY35" fmla="*/ 60423 h 148254"/>
                <a:gd name="connsiteX36" fmla="*/ 111786 w 147716"/>
                <a:gd name="connsiteY36" fmla="*/ 79156 h 148254"/>
                <a:gd name="connsiteX37" fmla="*/ 111786 w 147716"/>
                <a:gd name="connsiteY37" fmla="*/ 68331 h 148254"/>
                <a:gd name="connsiteX38" fmla="*/ 35854 w 147716"/>
                <a:gd name="connsiteY38" fmla="*/ 68331 h 148254"/>
                <a:gd name="connsiteX39" fmla="*/ 35854 w 147716"/>
                <a:gd name="connsiteY39" fmla="*/ 79156 h 148254"/>
                <a:gd name="connsiteX40" fmla="*/ 111786 w 147716"/>
                <a:gd name="connsiteY40" fmla="*/ 79156 h 148254"/>
                <a:gd name="connsiteX41" fmla="*/ 111786 w 147716"/>
                <a:gd name="connsiteY41" fmla="*/ 97659 h 148254"/>
                <a:gd name="connsiteX42" fmla="*/ 111786 w 147716"/>
                <a:gd name="connsiteY42" fmla="*/ 86680 h 148254"/>
                <a:gd name="connsiteX43" fmla="*/ 35854 w 147716"/>
                <a:gd name="connsiteY43" fmla="*/ 86680 h 148254"/>
                <a:gd name="connsiteX44" fmla="*/ 35854 w 147716"/>
                <a:gd name="connsiteY44" fmla="*/ 97659 h 148254"/>
                <a:gd name="connsiteX45" fmla="*/ 111786 w 147716"/>
                <a:gd name="connsiteY45" fmla="*/ 97659 h 148254"/>
                <a:gd name="connsiteX46" fmla="*/ 53129 w 147716"/>
                <a:gd name="connsiteY46" fmla="*/ 135202 h 148254"/>
                <a:gd name="connsiteX47" fmla="*/ 62342 w 147716"/>
                <a:gd name="connsiteY47" fmla="*/ 139578 h 148254"/>
                <a:gd name="connsiteX48" fmla="*/ 89905 w 147716"/>
                <a:gd name="connsiteY48" fmla="*/ 139578 h 148254"/>
                <a:gd name="connsiteX49" fmla="*/ 98119 w 147716"/>
                <a:gd name="connsiteY49" fmla="*/ 122458 h 148254"/>
                <a:gd name="connsiteX50" fmla="*/ 107486 w 147716"/>
                <a:gd name="connsiteY50" fmla="*/ 125989 h 148254"/>
                <a:gd name="connsiteX51" fmla="*/ 90903 w 147716"/>
                <a:gd name="connsiteY51" fmla="*/ 148254 h 148254"/>
                <a:gd name="connsiteX52" fmla="*/ 61574 w 147716"/>
                <a:gd name="connsiteY52" fmla="*/ 148254 h 148254"/>
                <a:gd name="connsiteX53" fmla="*/ 42534 w 147716"/>
                <a:gd name="connsiteY53" fmla="*/ 135202 h 148254"/>
                <a:gd name="connsiteX54" fmla="*/ 42534 w 147716"/>
                <a:gd name="connsiteY54" fmla="*/ 115701 h 148254"/>
                <a:gd name="connsiteX55" fmla="*/ 56200 w 147716"/>
                <a:gd name="connsiteY55" fmla="*/ 116699 h 148254"/>
                <a:gd name="connsiteX56" fmla="*/ 53129 w 147716"/>
                <a:gd name="connsiteY56" fmla="*/ 118772 h 148254"/>
                <a:gd name="connsiteX57" fmla="*/ 53129 w 147716"/>
                <a:gd name="connsiteY57" fmla="*/ 135202 h 148254"/>
                <a:gd name="connsiteX58" fmla="*/ 91977 w 147716"/>
                <a:gd name="connsiteY58" fmla="*/ 43379 h 148254"/>
                <a:gd name="connsiteX59" fmla="*/ 101037 w 147716"/>
                <a:gd name="connsiteY59" fmla="*/ 23417 h 148254"/>
                <a:gd name="connsiteX60" fmla="*/ 46219 w 147716"/>
                <a:gd name="connsiteY60" fmla="*/ 23417 h 148254"/>
                <a:gd name="connsiteX61" fmla="*/ 54741 w 147716"/>
                <a:gd name="connsiteY61" fmla="*/ 42764 h 148254"/>
                <a:gd name="connsiteX62" fmla="*/ 52284 w 147716"/>
                <a:gd name="connsiteY62" fmla="*/ 43609 h 148254"/>
                <a:gd name="connsiteX63" fmla="*/ 92438 w 147716"/>
                <a:gd name="connsiteY63" fmla="*/ 43609 h 148254"/>
                <a:gd name="connsiteX64" fmla="*/ 91977 w 147716"/>
                <a:gd name="connsiteY64" fmla="*/ 43379 h 148254"/>
                <a:gd name="connsiteX65" fmla="*/ 139348 w 147716"/>
                <a:gd name="connsiteY65" fmla="*/ 145720 h 148254"/>
                <a:gd name="connsiteX66" fmla="*/ 108100 w 147716"/>
                <a:gd name="connsiteY66" fmla="*/ 118465 h 148254"/>
                <a:gd name="connsiteX67" fmla="*/ 116316 w 147716"/>
                <a:gd name="connsiteY67" fmla="*/ 112784 h 148254"/>
                <a:gd name="connsiteX68" fmla="*/ 147717 w 147716"/>
                <a:gd name="connsiteY68" fmla="*/ 139348 h 148254"/>
                <a:gd name="connsiteX69" fmla="*/ 139348 w 147716"/>
                <a:gd name="connsiteY69" fmla="*/ 145720 h 14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7716" h="148254">
                  <a:moveTo>
                    <a:pt x="33167" y="117160"/>
                  </a:moveTo>
                  <a:cubicBezTo>
                    <a:pt x="28484" y="128753"/>
                    <a:pt x="21267" y="139732"/>
                    <a:pt x="8369" y="146028"/>
                  </a:cubicBezTo>
                  <a:lnTo>
                    <a:pt x="0" y="140039"/>
                  </a:lnTo>
                  <a:cubicBezTo>
                    <a:pt x="12054" y="134435"/>
                    <a:pt x="19962" y="124223"/>
                    <a:pt x="24031" y="113782"/>
                  </a:cubicBezTo>
                  <a:lnTo>
                    <a:pt x="33167" y="117160"/>
                  </a:lnTo>
                  <a:close/>
                  <a:moveTo>
                    <a:pt x="146949" y="43532"/>
                  </a:moveTo>
                  <a:lnTo>
                    <a:pt x="146949" y="52361"/>
                  </a:lnTo>
                  <a:lnTo>
                    <a:pt x="921" y="52361"/>
                  </a:lnTo>
                  <a:lnTo>
                    <a:pt x="921" y="43532"/>
                  </a:lnTo>
                  <a:lnTo>
                    <a:pt x="44146" y="43532"/>
                  </a:lnTo>
                  <a:cubicBezTo>
                    <a:pt x="42687" y="38234"/>
                    <a:pt x="39770" y="31402"/>
                    <a:pt x="36545" y="26104"/>
                  </a:cubicBezTo>
                  <a:lnTo>
                    <a:pt x="45605" y="23340"/>
                  </a:lnTo>
                  <a:lnTo>
                    <a:pt x="11133" y="23340"/>
                  </a:lnTo>
                  <a:lnTo>
                    <a:pt x="11133" y="14511"/>
                  </a:lnTo>
                  <a:lnTo>
                    <a:pt x="68331" y="14511"/>
                  </a:lnTo>
                  <a:lnTo>
                    <a:pt x="68331" y="0"/>
                  </a:lnTo>
                  <a:lnTo>
                    <a:pt x="82380" y="844"/>
                  </a:lnTo>
                  <a:cubicBezTo>
                    <a:pt x="82227" y="1996"/>
                    <a:pt x="81229" y="2764"/>
                    <a:pt x="79156" y="3071"/>
                  </a:cubicBezTo>
                  <a:lnTo>
                    <a:pt x="79156" y="14511"/>
                  </a:lnTo>
                  <a:lnTo>
                    <a:pt x="137045" y="14511"/>
                  </a:lnTo>
                  <a:lnTo>
                    <a:pt x="137045" y="23340"/>
                  </a:lnTo>
                  <a:lnTo>
                    <a:pt x="106411" y="23340"/>
                  </a:lnTo>
                  <a:lnTo>
                    <a:pt x="114319" y="25950"/>
                  </a:lnTo>
                  <a:cubicBezTo>
                    <a:pt x="113859" y="26948"/>
                    <a:pt x="112707" y="27409"/>
                    <a:pt x="111094" y="27409"/>
                  </a:cubicBezTo>
                  <a:cubicBezTo>
                    <a:pt x="109022" y="31939"/>
                    <a:pt x="105413" y="38388"/>
                    <a:pt x="102419" y="43532"/>
                  </a:cubicBezTo>
                  <a:lnTo>
                    <a:pt x="146949" y="43532"/>
                  </a:lnTo>
                  <a:close/>
                  <a:moveTo>
                    <a:pt x="122611" y="60423"/>
                  </a:moveTo>
                  <a:lnTo>
                    <a:pt x="122611" y="105567"/>
                  </a:lnTo>
                  <a:lnTo>
                    <a:pt x="64876" y="105567"/>
                  </a:lnTo>
                  <a:cubicBezTo>
                    <a:pt x="74549" y="109099"/>
                    <a:pt x="85068" y="114626"/>
                    <a:pt x="90826" y="119233"/>
                  </a:cubicBezTo>
                  <a:cubicBezTo>
                    <a:pt x="85528" y="124684"/>
                    <a:pt x="84837" y="125682"/>
                    <a:pt x="84223" y="126526"/>
                  </a:cubicBezTo>
                  <a:cubicBezTo>
                    <a:pt x="77928" y="121383"/>
                    <a:pt x="65029" y="114626"/>
                    <a:pt x="54434" y="110711"/>
                  </a:cubicBezTo>
                  <a:lnTo>
                    <a:pt x="59271" y="105567"/>
                  </a:lnTo>
                  <a:lnTo>
                    <a:pt x="25413" y="105567"/>
                  </a:lnTo>
                  <a:lnTo>
                    <a:pt x="25413" y="60423"/>
                  </a:lnTo>
                  <a:lnTo>
                    <a:pt x="122611" y="60423"/>
                  </a:lnTo>
                  <a:close/>
                  <a:moveTo>
                    <a:pt x="111786" y="79156"/>
                  </a:moveTo>
                  <a:lnTo>
                    <a:pt x="111786" y="68331"/>
                  </a:lnTo>
                  <a:lnTo>
                    <a:pt x="35854" y="68331"/>
                  </a:lnTo>
                  <a:lnTo>
                    <a:pt x="35854" y="79156"/>
                  </a:lnTo>
                  <a:lnTo>
                    <a:pt x="111786" y="79156"/>
                  </a:lnTo>
                  <a:close/>
                  <a:moveTo>
                    <a:pt x="111786" y="97659"/>
                  </a:moveTo>
                  <a:lnTo>
                    <a:pt x="111786" y="86680"/>
                  </a:lnTo>
                  <a:lnTo>
                    <a:pt x="35854" y="86680"/>
                  </a:lnTo>
                  <a:lnTo>
                    <a:pt x="35854" y="97659"/>
                  </a:lnTo>
                  <a:lnTo>
                    <a:pt x="111786" y="97659"/>
                  </a:lnTo>
                  <a:close/>
                  <a:moveTo>
                    <a:pt x="53129" y="135202"/>
                  </a:moveTo>
                  <a:cubicBezTo>
                    <a:pt x="53129" y="138888"/>
                    <a:pt x="54434" y="139578"/>
                    <a:pt x="62342" y="139578"/>
                  </a:cubicBezTo>
                  <a:lnTo>
                    <a:pt x="89905" y="139578"/>
                  </a:lnTo>
                  <a:cubicBezTo>
                    <a:pt x="96354" y="139578"/>
                    <a:pt x="97505" y="137505"/>
                    <a:pt x="98119" y="122458"/>
                  </a:cubicBezTo>
                  <a:cubicBezTo>
                    <a:pt x="100576" y="124070"/>
                    <a:pt x="104569" y="125528"/>
                    <a:pt x="107486" y="125989"/>
                  </a:cubicBezTo>
                  <a:cubicBezTo>
                    <a:pt x="106334" y="144185"/>
                    <a:pt x="103110" y="148254"/>
                    <a:pt x="90903" y="148254"/>
                  </a:cubicBezTo>
                  <a:lnTo>
                    <a:pt x="61574" y="148254"/>
                  </a:lnTo>
                  <a:cubicBezTo>
                    <a:pt x="46603" y="148254"/>
                    <a:pt x="42534" y="145874"/>
                    <a:pt x="42534" y="135202"/>
                  </a:cubicBezTo>
                  <a:lnTo>
                    <a:pt x="42534" y="115701"/>
                  </a:lnTo>
                  <a:lnTo>
                    <a:pt x="56200" y="116699"/>
                  </a:lnTo>
                  <a:cubicBezTo>
                    <a:pt x="56046" y="117697"/>
                    <a:pt x="55202" y="118465"/>
                    <a:pt x="53129" y="118772"/>
                  </a:cubicBezTo>
                  <a:lnTo>
                    <a:pt x="53129" y="135202"/>
                  </a:lnTo>
                  <a:close/>
                  <a:moveTo>
                    <a:pt x="91977" y="43379"/>
                  </a:moveTo>
                  <a:cubicBezTo>
                    <a:pt x="94895" y="37927"/>
                    <a:pt x="98734" y="29482"/>
                    <a:pt x="101037" y="23417"/>
                  </a:cubicBezTo>
                  <a:lnTo>
                    <a:pt x="46219" y="23417"/>
                  </a:lnTo>
                  <a:cubicBezTo>
                    <a:pt x="49904" y="29405"/>
                    <a:pt x="53513" y="37467"/>
                    <a:pt x="54741" y="42764"/>
                  </a:cubicBezTo>
                  <a:lnTo>
                    <a:pt x="52284" y="43609"/>
                  </a:lnTo>
                  <a:lnTo>
                    <a:pt x="92438" y="43609"/>
                  </a:lnTo>
                  <a:lnTo>
                    <a:pt x="91977" y="43379"/>
                  </a:lnTo>
                  <a:close/>
                  <a:moveTo>
                    <a:pt x="139348" y="145720"/>
                  </a:moveTo>
                  <a:cubicBezTo>
                    <a:pt x="133206" y="137505"/>
                    <a:pt x="120001" y="126066"/>
                    <a:pt x="108100" y="118465"/>
                  </a:cubicBezTo>
                  <a:lnTo>
                    <a:pt x="116316" y="112784"/>
                  </a:lnTo>
                  <a:cubicBezTo>
                    <a:pt x="127908" y="119847"/>
                    <a:pt x="141498" y="130980"/>
                    <a:pt x="147717" y="139348"/>
                  </a:cubicBezTo>
                  <a:lnTo>
                    <a:pt x="139348" y="1457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313F6DC0-5CC7-4F08-B7B2-C2C782AF9C3D}"/>
                </a:ext>
              </a:extLst>
            </p:cNvPr>
            <p:cNvSpPr/>
            <p:nvPr/>
          </p:nvSpPr>
          <p:spPr>
            <a:xfrm>
              <a:off x="6791204" y="4864707"/>
              <a:ext cx="151094" cy="150250"/>
            </a:xfrm>
            <a:custGeom>
              <a:avLst/>
              <a:gdLst>
                <a:gd name="connsiteX0" fmla="*/ 33551 w 151094"/>
                <a:gd name="connsiteY0" fmla="*/ 114933 h 150250"/>
                <a:gd name="connsiteX1" fmla="*/ 9828 w 151094"/>
                <a:gd name="connsiteY1" fmla="*/ 150250 h 150250"/>
                <a:gd name="connsiteX2" fmla="*/ 0 w 151094"/>
                <a:gd name="connsiteY2" fmla="*/ 145106 h 150250"/>
                <a:gd name="connsiteX3" fmla="*/ 23340 w 151094"/>
                <a:gd name="connsiteY3" fmla="*/ 112093 h 150250"/>
                <a:gd name="connsiteX4" fmla="*/ 33551 w 151094"/>
                <a:gd name="connsiteY4" fmla="*/ 114933 h 150250"/>
                <a:gd name="connsiteX5" fmla="*/ 129521 w 151094"/>
                <a:gd name="connsiteY5" fmla="*/ 48829 h 150250"/>
                <a:gd name="connsiteX6" fmla="*/ 129521 w 151094"/>
                <a:gd name="connsiteY6" fmla="*/ 102035 h 150250"/>
                <a:gd name="connsiteX7" fmla="*/ 20730 w 151094"/>
                <a:gd name="connsiteY7" fmla="*/ 102035 h 150250"/>
                <a:gd name="connsiteX8" fmla="*/ 20730 w 151094"/>
                <a:gd name="connsiteY8" fmla="*/ 48829 h 150250"/>
                <a:gd name="connsiteX9" fmla="*/ 68254 w 151094"/>
                <a:gd name="connsiteY9" fmla="*/ 48829 h 150250"/>
                <a:gd name="connsiteX10" fmla="*/ 68254 w 151094"/>
                <a:gd name="connsiteY10" fmla="*/ 0 h 150250"/>
                <a:gd name="connsiteX11" fmla="*/ 82457 w 151094"/>
                <a:gd name="connsiteY11" fmla="*/ 844 h 150250"/>
                <a:gd name="connsiteX12" fmla="*/ 79079 w 151094"/>
                <a:gd name="connsiteY12" fmla="*/ 3071 h 150250"/>
                <a:gd name="connsiteX13" fmla="*/ 79079 w 151094"/>
                <a:gd name="connsiteY13" fmla="*/ 18426 h 150250"/>
                <a:gd name="connsiteX14" fmla="*/ 141805 w 151094"/>
                <a:gd name="connsiteY14" fmla="*/ 18426 h 150250"/>
                <a:gd name="connsiteX15" fmla="*/ 141805 w 151094"/>
                <a:gd name="connsiteY15" fmla="*/ 28714 h 150250"/>
                <a:gd name="connsiteX16" fmla="*/ 79079 w 151094"/>
                <a:gd name="connsiteY16" fmla="*/ 28714 h 150250"/>
                <a:gd name="connsiteX17" fmla="*/ 79079 w 151094"/>
                <a:gd name="connsiteY17" fmla="*/ 48829 h 150250"/>
                <a:gd name="connsiteX18" fmla="*/ 129521 w 151094"/>
                <a:gd name="connsiteY18" fmla="*/ 48829 h 150250"/>
                <a:gd name="connsiteX19" fmla="*/ 118542 w 151094"/>
                <a:gd name="connsiteY19" fmla="*/ 91900 h 150250"/>
                <a:gd name="connsiteX20" fmla="*/ 118542 w 151094"/>
                <a:gd name="connsiteY20" fmla="*/ 59041 h 150250"/>
                <a:gd name="connsiteX21" fmla="*/ 31171 w 151094"/>
                <a:gd name="connsiteY21" fmla="*/ 59041 h 150250"/>
                <a:gd name="connsiteX22" fmla="*/ 31171 w 151094"/>
                <a:gd name="connsiteY22" fmla="*/ 91900 h 150250"/>
                <a:gd name="connsiteX23" fmla="*/ 118542 w 151094"/>
                <a:gd name="connsiteY23" fmla="*/ 91900 h 150250"/>
                <a:gd name="connsiteX24" fmla="*/ 53897 w 151094"/>
                <a:gd name="connsiteY24" fmla="*/ 148100 h 150250"/>
                <a:gd name="connsiteX25" fmla="*/ 50365 w 151094"/>
                <a:gd name="connsiteY25" fmla="*/ 116008 h 150250"/>
                <a:gd name="connsiteX26" fmla="*/ 60653 w 151094"/>
                <a:gd name="connsiteY26" fmla="*/ 115241 h 150250"/>
                <a:gd name="connsiteX27" fmla="*/ 64876 w 151094"/>
                <a:gd name="connsiteY27" fmla="*/ 146642 h 150250"/>
                <a:gd name="connsiteX28" fmla="*/ 53897 w 151094"/>
                <a:gd name="connsiteY28" fmla="*/ 148100 h 150250"/>
                <a:gd name="connsiteX29" fmla="*/ 94818 w 151094"/>
                <a:gd name="connsiteY29" fmla="*/ 147947 h 150250"/>
                <a:gd name="connsiteX30" fmla="*/ 83225 w 151094"/>
                <a:gd name="connsiteY30" fmla="*/ 116316 h 150250"/>
                <a:gd name="connsiteX31" fmla="*/ 93206 w 151094"/>
                <a:gd name="connsiteY31" fmla="*/ 114089 h 150250"/>
                <a:gd name="connsiteX32" fmla="*/ 105260 w 151094"/>
                <a:gd name="connsiteY32" fmla="*/ 145337 h 150250"/>
                <a:gd name="connsiteX33" fmla="*/ 94818 w 151094"/>
                <a:gd name="connsiteY33" fmla="*/ 147947 h 150250"/>
                <a:gd name="connsiteX34" fmla="*/ 140960 w 151094"/>
                <a:gd name="connsiteY34" fmla="*/ 149713 h 150250"/>
                <a:gd name="connsiteX35" fmla="*/ 115471 w 151094"/>
                <a:gd name="connsiteY35" fmla="*/ 114857 h 150250"/>
                <a:gd name="connsiteX36" fmla="*/ 125144 w 151094"/>
                <a:gd name="connsiteY36" fmla="*/ 110481 h 150250"/>
                <a:gd name="connsiteX37" fmla="*/ 151095 w 151094"/>
                <a:gd name="connsiteY37" fmla="*/ 144646 h 150250"/>
                <a:gd name="connsiteX38" fmla="*/ 140960 w 151094"/>
                <a:gd name="connsiteY38" fmla="*/ 149713 h 1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1094" h="150250">
                  <a:moveTo>
                    <a:pt x="33551" y="114933"/>
                  </a:moveTo>
                  <a:cubicBezTo>
                    <a:pt x="28561" y="128139"/>
                    <a:pt x="20038" y="142189"/>
                    <a:pt x="9828" y="150250"/>
                  </a:cubicBezTo>
                  <a:lnTo>
                    <a:pt x="0" y="145106"/>
                  </a:lnTo>
                  <a:cubicBezTo>
                    <a:pt x="9828" y="138043"/>
                    <a:pt x="18580" y="124991"/>
                    <a:pt x="23340" y="112093"/>
                  </a:cubicBezTo>
                  <a:lnTo>
                    <a:pt x="33551" y="114933"/>
                  </a:lnTo>
                  <a:close/>
                  <a:moveTo>
                    <a:pt x="129521" y="48829"/>
                  </a:moveTo>
                  <a:lnTo>
                    <a:pt x="129521" y="102035"/>
                  </a:lnTo>
                  <a:lnTo>
                    <a:pt x="20730" y="102035"/>
                  </a:lnTo>
                  <a:lnTo>
                    <a:pt x="20730" y="48829"/>
                  </a:lnTo>
                  <a:lnTo>
                    <a:pt x="68254" y="48829"/>
                  </a:lnTo>
                  <a:lnTo>
                    <a:pt x="68254" y="0"/>
                  </a:lnTo>
                  <a:lnTo>
                    <a:pt x="82457" y="844"/>
                  </a:lnTo>
                  <a:cubicBezTo>
                    <a:pt x="82304" y="1996"/>
                    <a:pt x="81306" y="2764"/>
                    <a:pt x="79079" y="3071"/>
                  </a:cubicBezTo>
                  <a:lnTo>
                    <a:pt x="79079" y="18426"/>
                  </a:lnTo>
                  <a:lnTo>
                    <a:pt x="141805" y="18426"/>
                  </a:lnTo>
                  <a:lnTo>
                    <a:pt x="141805" y="28714"/>
                  </a:lnTo>
                  <a:lnTo>
                    <a:pt x="79079" y="28714"/>
                  </a:lnTo>
                  <a:lnTo>
                    <a:pt x="79079" y="48829"/>
                  </a:lnTo>
                  <a:lnTo>
                    <a:pt x="129521" y="48829"/>
                  </a:lnTo>
                  <a:close/>
                  <a:moveTo>
                    <a:pt x="118542" y="91900"/>
                  </a:moveTo>
                  <a:lnTo>
                    <a:pt x="118542" y="59041"/>
                  </a:lnTo>
                  <a:lnTo>
                    <a:pt x="31171" y="59041"/>
                  </a:lnTo>
                  <a:lnTo>
                    <a:pt x="31171" y="91900"/>
                  </a:lnTo>
                  <a:lnTo>
                    <a:pt x="118542" y="91900"/>
                  </a:lnTo>
                  <a:close/>
                  <a:moveTo>
                    <a:pt x="53897" y="148100"/>
                  </a:moveTo>
                  <a:cubicBezTo>
                    <a:pt x="53897" y="140039"/>
                    <a:pt x="52438" y="126526"/>
                    <a:pt x="50365" y="116008"/>
                  </a:cubicBezTo>
                  <a:lnTo>
                    <a:pt x="60653" y="115241"/>
                  </a:lnTo>
                  <a:cubicBezTo>
                    <a:pt x="63110" y="125682"/>
                    <a:pt x="64722" y="138964"/>
                    <a:pt x="64876" y="146642"/>
                  </a:cubicBezTo>
                  <a:lnTo>
                    <a:pt x="53897" y="148100"/>
                  </a:lnTo>
                  <a:close/>
                  <a:moveTo>
                    <a:pt x="94818" y="147947"/>
                  </a:moveTo>
                  <a:cubicBezTo>
                    <a:pt x="93052" y="139885"/>
                    <a:pt x="88215" y="126373"/>
                    <a:pt x="83225" y="116316"/>
                  </a:cubicBezTo>
                  <a:lnTo>
                    <a:pt x="93206" y="114089"/>
                  </a:lnTo>
                  <a:cubicBezTo>
                    <a:pt x="98197" y="124070"/>
                    <a:pt x="103494" y="137122"/>
                    <a:pt x="105260" y="145337"/>
                  </a:cubicBezTo>
                  <a:lnTo>
                    <a:pt x="94818" y="147947"/>
                  </a:lnTo>
                  <a:close/>
                  <a:moveTo>
                    <a:pt x="140960" y="149713"/>
                  </a:moveTo>
                  <a:cubicBezTo>
                    <a:pt x="136277" y="140039"/>
                    <a:pt x="125298" y="125528"/>
                    <a:pt x="115471" y="114857"/>
                  </a:cubicBezTo>
                  <a:lnTo>
                    <a:pt x="125144" y="110481"/>
                  </a:lnTo>
                  <a:cubicBezTo>
                    <a:pt x="134972" y="120768"/>
                    <a:pt x="146258" y="134972"/>
                    <a:pt x="151095" y="144646"/>
                  </a:cubicBezTo>
                  <a:lnTo>
                    <a:pt x="140960" y="1497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B7B9EC55-CC8F-44A8-A97E-60989203D4F6}"/>
                </a:ext>
              </a:extLst>
            </p:cNvPr>
            <p:cNvSpPr/>
            <p:nvPr/>
          </p:nvSpPr>
          <p:spPr>
            <a:xfrm>
              <a:off x="6952357" y="4863940"/>
              <a:ext cx="149559" cy="150787"/>
            </a:xfrm>
            <a:custGeom>
              <a:avLst/>
              <a:gdLst>
                <a:gd name="connsiteX0" fmla="*/ 37697 w 149559"/>
                <a:gd name="connsiteY0" fmla="*/ 43455 h 150787"/>
                <a:gd name="connsiteX1" fmla="*/ 30787 w 149559"/>
                <a:gd name="connsiteY1" fmla="*/ 24568 h 150787"/>
                <a:gd name="connsiteX2" fmla="*/ 23724 w 149559"/>
                <a:gd name="connsiteY2" fmla="*/ 24568 h 150787"/>
                <a:gd name="connsiteX3" fmla="*/ 8369 w 149559"/>
                <a:gd name="connsiteY3" fmla="*/ 45528 h 150787"/>
                <a:gd name="connsiteX4" fmla="*/ 0 w 149559"/>
                <a:gd name="connsiteY4" fmla="*/ 39693 h 150787"/>
                <a:gd name="connsiteX5" fmla="*/ 23878 w 149559"/>
                <a:gd name="connsiteY5" fmla="*/ 0 h 150787"/>
                <a:gd name="connsiteX6" fmla="*/ 36469 w 149559"/>
                <a:gd name="connsiteY6" fmla="*/ 4069 h 150787"/>
                <a:gd name="connsiteX7" fmla="*/ 33090 w 149559"/>
                <a:gd name="connsiteY7" fmla="*/ 5528 h 150787"/>
                <a:gd name="connsiteX8" fmla="*/ 28715 w 149559"/>
                <a:gd name="connsiteY8" fmla="*/ 15201 h 150787"/>
                <a:gd name="connsiteX9" fmla="*/ 72861 w 149559"/>
                <a:gd name="connsiteY9" fmla="*/ 15201 h 150787"/>
                <a:gd name="connsiteX10" fmla="*/ 72861 w 149559"/>
                <a:gd name="connsiteY10" fmla="*/ 24568 h 150787"/>
                <a:gd name="connsiteX11" fmla="*/ 41613 w 149559"/>
                <a:gd name="connsiteY11" fmla="*/ 24568 h 150787"/>
                <a:gd name="connsiteX12" fmla="*/ 47601 w 149559"/>
                <a:gd name="connsiteY12" fmla="*/ 40077 h 150787"/>
                <a:gd name="connsiteX13" fmla="*/ 37697 w 149559"/>
                <a:gd name="connsiteY13" fmla="*/ 43455 h 150787"/>
                <a:gd name="connsiteX14" fmla="*/ 149560 w 149559"/>
                <a:gd name="connsiteY14" fmla="*/ 15278 h 150787"/>
                <a:gd name="connsiteX15" fmla="*/ 149560 w 149559"/>
                <a:gd name="connsiteY15" fmla="*/ 24645 h 150787"/>
                <a:gd name="connsiteX16" fmla="*/ 111018 w 149559"/>
                <a:gd name="connsiteY16" fmla="*/ 24645 h 150787"/>
                <a:gd name="connsiteX17" fmla="*/ 120538 w 149559"/>
                <a:gd name="connsiteY17" fmla="*/ 40307 h 150787"/>
                <a:gd name="connsiteX18" fmla="*/ 111172 w 149559"/>
                <a:gd name="connsiteY18" fmla="*/ 44530 h 150787"/>
                <a:gd name="connsiteX19" fmla="*/ 99271 w 149559"/>
                <a:gd name="connsiteY19" fmla="*/ 24722 h 150787"/>
                <a:gd name="connsiteX20" fmla="*/ 86833 w 149559"/>
                <a:gd name="connsiteY20" fmla="*/ 24722 h 150787"/>
                <a:gd name="connsiteX21" fmla="*/ 75855 w 149559"/>
                <a:gd name="connsiteY21" fmla="*/ 38234 h 150787"/>
                <a:gd name="connsiteX22" fmla="*/ 83609 w 149559"/>
                <a:gd name="connsiteY22" fmla="*/ 38695 h 150787"/>
                <a:gd name="connsiteX23" fmla="*/ 80385 w 149559"/>
                <a:gd name="connsiteY23" fmla="*/ 40768 h 150787"/>
                <a:gd name="connsiteX24" fmla="*/ 80385 w 149559"/>
                <a:gd name="connsiteY24" fmla="*/ 50288 h 150787"/>
                <a:gd name="connsiteX25" fmla="*/ 133283 w 149559"/>
                <a:gd name="connsiteY25" fmla="*/ 50288 h 150787"/>
                <a:gd name="connsiteX26" fmla="*/ 133283 w 149559"/>
                <a:gd name="connsiteY26" fmla="*/ 59654 h 150787"/>
                <a:gd name="connsiteX27" fmla="*/ 80385 w 149559"/>
                <a:gd name="connsiteY27" fmla="*/ 59654 h 150787"/>
                <a:gd name="connsiteX28" fmla="*/ 80385 w 149559"/>
                <a:gd name="connsiteY28" fmla="*/ 75317 h 150787"/>
                <a:gd name="connsiteX29" fmla="*/ 149175 w 149559"/>
                <a:gd name="connsiteY29" fmla="*/ 75317 h 150787"/>
                <a:gd name="connsiteX30" fmla="*/ 149175 w 149559"/>
                <a:gd name="connsiteY30" fmla="*/ 84837 h 150787"/>
                <a:gd name="connsiteX31" fmla="*/ 116162 w 149559"/>
                <a:gd name="connsiteY31" fmla="*/ 84837 h 150787"/>
                <a:gd name="connsiteX32" fmla="*/ 113244 w 149559"/>
                <a:gd name="connsiteY32" fmla="*/ 86603 h 150787"/>
                <a:gd name="connsiteX33" fmla="*/ 113244 w 149559"/>
                <a:gd name="connsiteY33" fmla="*/ 99809 h 150787"/>
                <a:gd name="connsiteX34" fmla="*/ 142726 w 149559"/>
                <a:gd name="connsiteY34" fmla="*/ 99809 h 150787"/>
                <a:gd name="connsiteX35" fmla="*/ 142726 w 149559"/>
                <a:gd name="connsiteY35" fmla="*/ 109329 h 150787"/>
                <a:gd name="connsiteX36" fmla="*/ 113244 w 149559"/>
                <a:gd name="connsiteY36" fmla="*/ 109329 h 150787"/>
                <a:gd name="connsiteX37" fmla="*/ 113244 w 149559"/>
                <a:gd name="connsiteY37" fmla="*/ 137736 h 150787"/>
                <a:gd name="connsiteX38" fmla="*/ 79079 w 149559"/>
                <a:gd name="connsiteY38" fmla="*/ 150787 h 150787"/>
                <a:gd name="connsiteX39" fmla="*/ 75241 w 149559"/>
                <a:gd name="connsiteY39" fmla="*/ 140500 h 150787"/>
                <a:gd name="connsiteX40" fmla="*/ 91978 w 149559"/>
                <a:gd name="connsiteY40" fmla="*/ 140807 h 150787"/>
                <a:gd name="connsiteX41" fmla="*/ 102112 w 149559"/>
                <a:gd name="connsiteY41" fmla="*/ 137428 h 150787"/>
                <a:gd name="connsiteX42" fmla="*/ 102112 w 149559"/>
                <a:gd name="connsiteY42" fmla="*/ 109406 h 150787"/>
                <a:gd name="connsiteX43" fmla="*/ 8906 w 149559"/>
                <a:gd name="connsiteY43" fmla="*/ 109406 h 150787"/>
                <a:gd name="connsiteX44" fmla="*/ 8906 w 149559"/>
                <a:gd name="connsiteY44" fmla="*/ 99885 h 150787"/>
                <a:gd name="connsiteX45" fmla="*/ 102112 w 149559"/>
                <a:gd name="connsiteY45" fmla="*/ 99885 h 150787"/>
                <a:gd name="connsiteX46" fmla="*/ 102112 w 149559"/>
                <a:gd name="connsiteY46" fmla="*/ 84914 h 150787"/>
                <a:gd name="connsiteX47" fmla="*/ 1229 w 149559"/>
                <a:gd name="connsiteY47" fmla="*/ 84914 h 150787"/>
                <a:gd name="connsiteX48" fmla="*/ 1229 w 149559"/>
                <a:gd name="connsiteY48" fmla="*/ 75393 h 150787"/>
                <a:gd name="connsiteX49" fmla="*/ 69252 w 149559"/>
                <a:gd name="connsiteY49" fmla="*/ 75393 h 150787"/>
                <a:gd name="connsiteX50" fmla="*/ 69252 w 149559"/>
                <a:gd name="connsiteY50" fmla="*/ 59731 h 150787"/>
                <a:gd name="connsiteX51" fmla="*/ 17659 w 149559"/>
                <a:gd name="connsiteY51" fmla="*/ 59731 h 150787"/>
                <a:gd name="connsiteX52" fmla="*/ 17659 w 149559"/>
                <a:gd name="connsiteY52" fmla="*/ 50365 h 150787"/>
                <a:gd name="connsiteX53" fmla="*/ 69252 w 149559"/>
                <a:gd name="connsiteY53" fmla="*/ 50365 h 150787"/>
                <a:gd name="connsiteX54" fmla="*/ 69252 w 149559"/>
                <a:gd name="connsiteY54" fmla="*/ 43762 h 150787"/>
                <a:gd name="connsiteX55" fmla="*/ 61191 w 149559"/>
                <a:gd name="connsiteY55" fmla="*/ 37927 h 150787"/>
                <a:gd name="connsiteX56" fmla="*/ 87601 w 149559"/>
                <a:gd name="connsiteY56" fmla="*/ 230 h 150787"/>
                <a:gd name="connsiteX57" fmla="*/ 100500 w 149559"/>
                <a:gd name="connsiteY57" fmla="*/ 4069 h 150787"/>
                <a:gd name="connsiteX58" fmla="*/ 97122 w 149559"/>
                <a:gd name="connsiteY58" fmla="*/ 5528 h 150787"/>
                <a:gd name="connsiteX59" fmla="*/ 92438 w 149559"/>
                <a:gd name="connsiteY59" fmla="*/ 15355 h 150787"/>
                <a:gd name="connsiteX60" fmla="*/ 149560 w 149559"/>
                <a:gd name="connsiteY60" fmla="*/ 15355 h 150787"/>
                <a:gd name="connsiteX61" fmla="*/ 59271 w 149559"/>
                <a:gd name="connsiteY61" fmla="*/ 142419 h 150787"/>
                <a:gd name="connsiteX62" fmla="*/ 30557 w 149559"/>
                <a:gd name="connsiteY62" fmla="*/ 118081 h 150787"/>
                <a:gd name="connsiteX63" fmla="*/ 38158 w 149559"/>
                <a:gd name="connsiteY63" fmla="*/ 111632 h 150787"/>
                <a:gd name="connsiteX64" fmla="*/ 67179 w 149559"/>
                <a:gd name="connsiteY64" fmla="*/ 135356 h 150787"/>
                <a:gd name="connsiteX65" fmla="*/ 59271 w 149559"/>
                <a:gd name="connsiteY65" fmla="*/ 142419 h 1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9559" h="150787">
                  <a:moveTo>
                    <a:pt x="37697" y="43455"/>
                  </a:moveTo>
                  <a:cubicBezTo>
                    <a:pt x="36699" y="38618"/>
                    <a:pt x="33858" y="30864"/>
                    <a:pt x="30787" y="24568"/>
                  </a:cubicBezTo>
                  <a:lnTo>
                    <a:pt x="23724" y="24568"/>
                  </a:lnTo>
                  <a:cubicBezTo>
                    <a:pt x="19041" y="32630"/>
                    <a:pt x="13743" y="40077"/>
                    <a:pt x="8369" y="45528"/>
                  </a:cubicBezTo>
                  <a:cubicBezTo>
                    <a:pt x="6296" y="43762"/>
                    <a:pt x="2534" y="41152"/>
                    <a:pt x="0" y="39693"/>
                  </a:cubicBezTo>
                  <a:cubicBezTo>
                    <a:pt x="9367" y="30633"/>
                    <a:pt x="18580" y="15201"/>
                    <a:pt x="23878" y="0"/>
                  </a:cubicBezTo>
                  <a:lnTo>
                    <a:pt x="36469" y="4069"/>
                  </a:lnTo>
                  <a:cubicBezTo>
                    <a:pt x="36008" y="5221"/>
                    <a:pt x="34703" y="5681"/>
                    <a:pt x="33090" y="5528"/>
                  </a:cubicBezTo>
                  <a:cubicBezTo>
                    <a:pt x="31785" y="8752"/>
                    <a:pt x="30327" y="11977"/>
                    <a:pt x="28715" y="15201"/>
                  </a:cubicBezTo>
                  <a:lnTo>
                    <a:pt x="72861" y="15201"/>
                  </a:lnTo>
                  <a:lnTo>
                    <a:pt x="72861" y="24568"/>
                  </a:lnTo>
                  <a:lnTo>
                    <a:pt x="41613" y="24568"/>
                  </a:lnTo>
                  <a:cubicBezTo>
                    <a:pt x="44223" y="30019"/>
                    <a:pt x="46450" y="36008"/>
                    <a:pt x="47601" y="40077"/>
                  </a:cubicBezTo>
                  <a:lnTo>
                    <a:pt x="37697" y="43455"/>
                  </a:lnTo>
                  <a:close/>
                  <a:moveTo>
                    <a:pt x="149560" y="15278"/>
                  </a:moveTo>
                  <a:lnTo>
                    <a:pt x="149560" y="24645"/>
                  </a:lnTo>
                  <a:lnTo>
                    <a:pt x="111018" y="24645"/>
                  </a:lnTo>
                  <a:cubicBezTo>
                    <a:pt x="115087" y="30096"/>
                    <a:pt x="118772" y="35931"/>
                    <a:pt x="120538" y="40307"/>
                  </a:cubicBezTo>
                  <a:lnTo>
                    <a:pt x="111172" y="44530"/>
                  </a:lnTo>
                  <a:cubicBezTo>
                    <a:pt x="109252" y="39079"/>
                    <a:pt x="104415" y="31017"/>
                    <a:pt x="99271" y="24722"/>
                  </a:cubicBezTo>
                  <a:lnTo>
                    <a:pt x="86833" y="24722"/>
                  </a:lnTo>
                  <a:cubicBezTo>
                    <a:pt x="83455" y="29712"/>
                    <a:pt x="79770" y="34242"/>
                    <a:pt x="75855" y="38234"/>
                  </a:cubicBezTo>
                  <a:lnTo>
                    <a:pt x="83609" y="38695"/>
                  </a:lnTo>
                  <a:cubicBezTo>
                    <a:pt x="83455" y="39847"/>
                    <a:pt x="82611" y="40461"/>
                    <a:pt x="80385" y="40768"/>
                  </a:cubicBezTo>
                  <a:lnTo>
                    <a:pt x="80385" y="50288"/>
                  </a:lnTo>
                  <a:lnTo>
                    <a:pt x="133283" y="50288"/>
                  </a:lnTo>
                  <a:lnTo>
                    <a:pt x="133283" y="59654"/>
                  </a:lnTo>
                  <a:lnTo>
                    <a:pt x="80385" y="59654"/>
                  </a:lnTo>
                  <a:lnTo>
                    <a:pt x="80385" y="75317"/>
                  </a:lnTo>
                  <a:lnTo>
                    <a:pt x="149175" y="75317"/>
                  </a:lnTo>
                  <a:lnTo>
                    <a:pt x="149175" y="84837"/>
                  </a:lnTo>
                  <a:lnTo>
                    <a:pt x="116162" y="84837"/>
                  </a:lnTo>
                  <a:cubicBezTo>
                    <a:pt x="115855" y="85682"/>
                    <a:pt x="115010" y="86142"/>
                    <a:pt x="113244" y="86603"/>
                  </a:cubicBezTo>
                  <a:lnTo>
                    <a:pt x="113244" y="99809"/>
                  </a:lnTo>
                  <a:lnTo>
                    <a:pt x="142726" y="99809"/>
                  </a:lnTo>
                  <a:lnTo>
                    <a:pt x="142726" y="109329"/>
                  </a:lnTo>
                  <a:lnTo>
                    <a:pt x="113244" y="109329"/>
                  </a:lnTo>
                  <a:lnTo>
                    <a:pt x="113244" y="137736"/>
                  </a:lnTo>
                  <a:cubicBezTo>
                    <a:pt x="113244" y="150634"/>
                    <a:pt x="106335" y="150787"/>
                    <a:pt x="79079" y="150787"/>
                  </a:cubicBezTo>
                  <a:cubicBezTo>
                    <a:pt x="78619" y="147717"/>
                    <a:pt x="76623" y="143494"/>
                    <a:pt x="75241" y="140500"/>
                  </a:cubicBezTo>
                  <a:cubicBezTo>
                    <a:pt x="81843" y="140653"/>
                    <a:pt x="87832" y="140807"/>
                    <a:pt x="91978" y="140807"/>
                  </a:cubicBezTo>
                  <a:cubicBezTo>
                    <a:pt x="101037" y="140807"/>
                    <a:pt x="102112" y="140807"/>
                    <a:pt x="102112" y="137428"/>
                  </a:cubicBezTo>
                  <a:lnTo>
                    <a:pt x="102112" y="109406"/>
                  </a:lnTo>
                  <a:lnTo>
                    <a:pt x="8906" y="109406"/>
                  </a:lnTo>
                  <a:lnTo>
                    <a:pt x="8906" y="99885"/>
                  </a:lnTo>
                  <a:lnTo>
                    <a:pt x="102112" y="99885"/>
                  </a:lnTo>
                  <a:lnTo>
                    <a:pt x="102112" y="84914"/>
                  </a:lnTo>
                  <a:lnTo>
                    <a:pt x="1229" y="84914"/>
                  </a:lnTo>
                  <a:lnTo>
                    <a:pt x="1229" y="75393"/>
                  </a:lnTo>
                  <a:lnTo>
                    <a:pt x="69252" y="75393"/>
                  </a:lnTo>
                  <a:lnTo>
                    <a:pt x="69252" y="59731"/>
                  </a:lnTo>
                  <a:lnTo>
                    <a:pt x="17659" y="59731"/>
                  </a:lnTo>
                  <a:lnTo>
                    <a:pt x="17659" y="50365"/>
                  </a:lnTo>
                  <a:lnTo>
                    <a:pt x="69252" y="50365"/>
                  </a:lnTo>
                  <a:lnTo>
                    <a:pt x="69252" y="43762"/>
                  </a:lnTo>
                  <a:cubicBezTo>
                    <a:pt x="67179" y="41996"/>
                    <a:pt x="63417" y="39386"/>
                    <a:pt x="61191" y="37927"/>
                  </a:cubicBezTo>
                  <a:cubicBezTo>
                    <a:pt x="71863" y="29559"/>
                    <a:pt x="82150" y="15201"/>
                    <a:pt x="87601" y="230"/>
                  </a:cubicBezTo>
                  <a:lnTo>
                    <a:pt x="100500" y="4069"/>
                  </a:lnTo>
                  <a:cubicBezTo>
                    <a:pt x="100039" y="5374"/>
                    <a:pt x="98580" y="5681"/>
                    <a:pt x="97122" y="5528"/>
                  </a:cubicBezTo>
                  <a:cubicBezTo>
                    <a:pt x="95817" y="8752"/>
                    <a:pt x="94204" y="12130"/>
                    <a:pt x="92438" y="15355"/>
                  </a:cubicBezTo>
                  <a:lnTo>
                    <a:pt x="149560" y="15355"/>
                  </a:lnTo>
                  <a:close/>
                  <a:moveTo>
                    <a:pt x="59271" y="142419"/>
                  </a:moveTo>
                  <a:cubicBezTo>
                    <a:pt x="53820" y="134972"/>
                    <a:pt x="41536" y="124684"/>
                    <a:pt x="30557" y="118081"/>
                  </a:cubicBezTo>
                  <a:lnTo>
                    <a:pt x="38158" y="111632"/>
                  </a:lnTo>
                  <a:cubicBezTo>
                    <a:pt x="48830" y="117928"/>
                    <a:pt x="61344" y="127755"/>
                    <a:pt x="67179" y="135356"/>
                  </a:cubicBezTo>
                  <a:lnTo>
                    <a:pt x="59271" y="1424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3DDC4F99-EA7B-4842-9036-DBBC4E2F3808}"/>
                </a:ext>
              </a:extLst>
            </p:cNvPr>
            <p:cNvSpPr/>
            <p:nvPr/>
          </p:nvSpPr>
          <p:spPr>
            <a:xfrm>
              <a:off x="7117118" y="4868469"/>
              <a:ext cx="135585" cy="139425"/>
            </a:xfrm>
            <a:custGeom>
              <a:avLst/>
              <a:gdLst>
                <a:gd name="connsiteX0" fmla="*/ 135586 w 135585"/>
                <a:gd name="connsiteY0" fmla="*/ 65413 h 139425"/>
                <a:gd name="connsiteX1" fmla="*/ 134588 w 135585"/>
                <a:gd name="connsiteY1" fmla="*/ 65720 h 139425"/>
                <a:gd name="connsiteX2" fmla="*/ 132208 w 135585"/>
                <a:gd name="connsiteY2" fmla="*/ 64722 h 139425"/>
                <a:gd name="connsiteX3" fmla="*/ 88676 w 135585"/>
                <a:gd name="connsiteY3" fmla="*/ 81152 h 139425"/>
                <a:gd name="connsiteX4" fmla="*/ 89137 w 135585"/>
                <a:gd name="connsiteY4" fmla="*/ 93743 h 139425"/>
                <a:gd name="connsiteX5" fmla="*/ 88676 w 135585"/>
                <a:gd name="connsiteY5" fmla="*/ 111018 h 139425"/>
                <a:gd name="connsiteX6" fmla="*/ 76930 w 135585"/>
                <a:gd name="connsiteY6" fmla="*/ 111632 h 139425"/>
                <a:gd name="connsiteX7" fmla="*/ 77697 w 135585"/>
                <a:gd name="connsiteY7" fmla="*/ 92131 h 139425"/>
                <a:gd name="connsiteX8" fmla="*/ 77543 w 135585"/>
                <a:gd name="connsiteY8" fmla="*/ 85682 h 139425"/>
                <a:gd name="connsiteX9" fmla="*/ 44530 w 135585"/>
                <a:gd name="connsiteY9" fmla="*/ 115010 h 139425"/>
                <a:gd name="connsiteX10" fmla="*/ 77928 w 135585"/>
                <a:gd name="connsiteY10" fmla="*/ 128907 h 139425"/>
                <a:gd name="connsiteX11" fmla="*/ 118388 w 135585"/>
                <a:gd name="connsiteY11" fmla="*/ 127294 h 139425"/>
                <a:gd name="connsiteX12" fmla="*/ 118542 w 135585"/>
                <a:gd name="connsiteY12" fmla="*/ 138120 h 139425"/>
                <a:gd name="connsiteX13" fmla="*/ 77928 w 135585"/>
                <a:gd name="connsiteY13" fmla="*/ 139425 h 139425"/>
                <a:gd name="connsiteX14" fmla="*/ 33244 w 135585"/>
                <a:gd name="connsiteY14" fmla="*/ 115548 h 139425"/>
                <a:gd name="connsiteX15" fmla="*/ 76085 w 135585"/>
                <a:gd name="connsiteY15" fmla="*/ 75548 h 139425"/>
                <a:gd name="connsiteX16" fmla="*/ 64184 w 135585"/>
                <a:gd name="connsiteY16" fmla="*/ 60423 h 139425"/>
                <a:gd name="connsiteX17" fmla="*/ 25643 w 135585"/>
                <a:gd name="connsiteY17" fmla="*/ 83148 h 139425"/>
                <a:gd name="connsiteX18" fmla="*/ 7908 w 135585"/>
                <a:gd name="connsiteY18" fmla="*/ 100730 h 139425"/>
                <a:gd name="connsiteX19" fmla="*/ 0 w 135585"/>
                <a:gd name="connsiteY19" fmla="*/ 92822 h 139425"/>
                <a:gd name="connsiteX20" fmla="*/ 40614 w 135585"/>
                <a:gd name="connsiteY20" fmla="*/ 33321 h 139425"/>
                <a:gd name="connsiteX21" fmla="*/ 31555 w 135585"/>
                <a:gd name="connsiteY21" fmla="*/ 33474 h 139425"/>
                <a:gd name="connsiteX22" fmla="*/ 4606 w 135585"/>
                <a:gd name="connsiteY22" fmla="*/ 33474 h 139425"/>
                <a:gd name="connsiteX23" fmla="*/ 4606 w 135585"/>
                <a:gd name="connsiteY23" fmla="*/ 23033 h 139425"/>
                <a:gd name="connsiteX24" fmla="*/ 32476 w 135585"/>
                <a:gd name="connsiteY24" fmla="*/ 23186 h 139425"/>
                <a:gd name="connsiteX25" fmla="*/ 43455 w 135585"/>
                <a:gd name="connsiteY25" fmla="*/ 23033 h 139425"/>
                <a:gd name="connsiteX26" fmla="*/ 47831 w 135585"/>
                <a:gd name="connsiteY26" fmla="*/ 0 h 139425"/>
                <a:gd name="connsiteX27" fmla="*/ 63647 w 135585"/>
                <a:gd name="connsiteY27" fmla="*/ 1919 h 139425"/>
                <a:gd name="connsiteX28" fmla="*/ 59655 w 135585"/>
                <a:gd name="connsiteY28" fmla="*/ 4837 h 139425"/>
                <a:gd name="connsiteX29" fmla="*/ 55662 w 135585"/>
                <a:gd name="connsiteY29" fmla="*/ 22726 h 139425"/>
                <a:gd name="connsiteX30" fmla="*/ 111094 w 135585"/>
                <a:gd name="connsiteY30" fmla="*/ 13359 h 139425"/>
                <a:gd name="connsiteX31" fmla="*/ 113014 w 135585"/>
                <a:gd name="connsiteY31" fmla="*/ 24185 h 139425"/>
                <a:gd name="connsiteX32" fmla="*/ 52591 w 135585"/>
                <a:gd name="connsiteY32" fmla="*/ 33244 h 139425"/>
                <a:gd name="connsiteX33" fmla="*/ 40998 w 135585"/>
                <a:gd name="connsiteY33" fmla="*/ 60499 h 139425"/>
                <a:gd name="connsiteX34" fmla="*/ 41152 w 135585"/>
                <a:gd name="connsiteY34" fmla="*/ 60499 h 139425"/>
                <a:gd name="connsiteX35" fmla="*/ 67102 w 135585"/>
                <a:gd name="connsiteY35" fmla="*/ 49981 h 139425"/>
                <a:gd name="connsiteX36" fmla="*/ 87064 w 135585"/>
                <a:gd name="connsiteY36" fmla="*/ 70941 h 139425"/>
                <a:gd name="connsiteX37" fmla="*/ 130596 w 135585"/>
                <a:gd name="connsiteY37" fmla="*/ 53206 h 139425"/>
                <a:gd name="connsiteX38" fmla="*/ 135586 w 135585"/>
                <a:gd name="connsiteY38" fmla="*/ 65413 h 1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5585" h="139425">
                  <a:moveTo>
                    <a:pt x="135586" y="65413"/>
                  </a:moveTo>
                  <a:cubicBezTo>
                    <a:pt x="135279" y="65567"/>
                    <a:pt x="134972" y="65720"/>
                    <a:pt x="134588" y="65720"/>
                  </a:cubicBezTo>
                  <a:cubicBezTo>
                    <a:pt x="133590" y="65720"/>
                    <a:pt x="132822" y="65259"/>
                    <a:pt x="132208" y="64722"/>
                  </a:cubicBezTo>
                  <a:cubicBezTo>
                    <a:pt x="119924" y="68791"/>
                    <a:pt x="102035" y="75394"/>
                    <a:pt x="88676" y="81152"/>
                  </a:cubicBezTo>
                  <a:cubicBezTo>
                    <a:pt x="88983" y="84837"/>
                    <a:pt x="89137" y="89060"/>
                    <a:pt x="89137" y="93743"/>
                  </a:cubicBezTo>
                  <a:cubicBezTo>
                    <a:pt x="89137" y="98887"/>
                    <a:pt x="88983" y="104722"/>
                    <a:pt x="88676" y="111018"/>
                  </a:cubicBezTo>
                  <a:lnTo>
                    <a:pt x="76930" y="111632"/>
                  </a:lnTo>
                  <a:cubicBezTo>
                    <a:pt x="77390" y="105797"/>
                    <a:pt x="77697" y="98427"/>
                    <a:pt x="77697" y="92131"/>
                  </a:cubicBezTo>
                  <a:cubicBezTo>
                    <a:pt x="77697" y="89674"/>
                    <a:pt x="77697" y="87448"/>
                    <a:pt x="77543" y="85682"/>
                  </a:cubicBezTo>
                  <a:cubicBezTo>
                    <a:pt x="59348" y="94588"/>
                    <a:pt x="44530" y="105337"/>
                    <a:pt x="44530" y="115010"/>
                  </a:cubicBezTo>
                  <a:cubicBezTo>
                    <a:pt x="44530" y="124377"/>
                    <a:pt x="55662" y="128907"/>
                    <a:pt x="77928" y="128907"/>
                  </a:cubicBezTo>
                  <a:cubicBezTo>
                    <a:pt x="93590" y="128907"/>
                    <a:pt x="108100" y="128600"/>
                    <a:pt x="118388" y="127294"/>
                  </a:cubicBezTo>
                  <a:lnTo>
                    <a:pt x="118542" y="138120"/>
                  </a:lnTo>
                  <a:cubicBezTo>
                    <a:pt x="109022" y="139118"/>
                    <a:pt x="94511" y="139425"/>
                    <a:pt x="77928" y="139425"/>
                  </a:cubicBezTo>
                  <a:cubicBezTo>
                    <a:pt x="46987" y="139425"/>
                    <a:pt x="33244" y="132055"/>
                    <a:pt x="33244" y="115548"/>
                  </a:cubicBezTo>
                  <a:cubicBezTo>
                    <a:pt x="33244" y="101344"/>
                    <a:pt x="51977" y="87678"/>
                    <a:pt x="76085" y="75548"/>
                  </a:cubicBezTo>
                  <a:cubicBezTo>
                    <a:pt x="75087" y="65413"/>
                    <a:pt x="70634" y="60423"/>
                    <a:pt x="64184" y="60423"/>
                  </a:cubicBezTo>
                  <a:cubicBezTo>
                    <a:pt x="52438" y="60423"/>
                    <a:pt x="40154" y="67025"/>
                    <a:pt x="25643" y="83148"/>
                  </a:cubicBezTo>
                  <a:cubicBezTo>
                    <a:pt x="21113" y="88138"/>
                    <a:pt x="14818" y="94434"/>
                    <a:pt x="7908" y="100730"/>
                  </a:cubicBezTo>
                  <a:lnTo>
                    <a:pt x="0" y="92822"/>
                  </a:lnTo>
                  <a:cubicBezTo>
                    <a:pt x="16123" y="78618"/>
                    <a:pt x="31248" y="65106"/>
                    <a:pt x="40614" y="33321"/>
                  </a:cubicBezTo>
                  <a:lnTo>
                    <a:pt x="31555" y="33474"/>
                  </a:lnTo>
                  <a:lnTo>
                    <a:pt x="4606" y="33474"/>
                  </a:lnTo>
                  <a:lnTo>
                    <a:pt x="4606" y="23033"/>
                  </a:lnTo>
                  <a:cubicBezTo>
                    <a:pt x="14434" y="23186"/>
                    <a:pt x="25873" y="23186"/>
                    <a:pt x="32476" y="23186"/>
                  </a:cubicBezTo>
                  <a:lnTo>
                    <a:pt x="43455" y="23033"/>
                  </a:lnTo>
                  <a:cubicBezTo>
                    <a:pt x="45221" y="15586"/>
                    <a:pt x="46680" y="8676"/>
                    <a:pt x="47831" y="0"/>
                  </a:cubicBezTo>
                  <a:lnTo>
                    <a:pt x="63647" y="1919"/>
                  </a:lnTo>
                  <a:cubicBezTo>
                    <a:pt x="63340" y="3532"/>
                    <a:pt x="62035" y="4530"/>
                    <a:pt x="59655" y="4837"/>
                  </a:cubicBezTo>
                  <a:cubicBezTo>
                    <a:pt x="58503" y="11286"/>
                    <a:pt x="57044" y="16891"/>
                    <a:pt x="55662" y="22726"/>
                  </a:cubicBezTo>
                  <a:cubicBezTo>
                    <a:pt x="66641" y="22572"/>
                    <a:pt x="90135" y="19962"/>
                    <a:pt x="111094" y="13359"/>
                  </a:cubicBezTo>
                  <a:lnTo>
                    <a:pt x="113014" y="24185"/>
                  </a:lnTo>
                  <a:cubicBezTo>
                    <a:pt x="92822" y="30480"/>
                    <a:pt x="68561" y="32707"/>
                    <a:pt x="52591" y="33244"/>
                  </a:cubicBezTo>
                  <a:cubicBezTo>
                    <a:pt x="48752" y="45298"/>
                    <a:pt x="44684" y="54972"/>
                    <a:pt x="40998" y="60499"/>
                  </a:cubicBezTo>
                  <a:lnTo>
                    <a:pt x="41152" y="60499"/>
                  </a:lnTo>
                  <a:cubicBezTo>
                    <a:pt x="48215" y="54204"/>
                    <a:pt x="58887" y="49981"/>
                    <a:pt x="67102" y="49981"/>
                  </a:cubicBezTo>
                  <a:cubicBezTo>
                    <a:pt x="78081" y="49981"/>
                    <a:pt x="84991" y="57889"/>
                    <a:pt x="87064" y="70941"/>
                  </a:cubicBezTo>
                  <a:cubicBezTo>
                    <a:pt x="100576" y="64799"/>
                    <a:pt x="117697" y="58196"/>
                    <a:pt x="130596" y="53206"/>
                  </a:cubicBezTo>
                  <a:lnTo>
                    <a:pt x="135586" y="6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881E85D7-8EA7-4AC2-A7A3-28ADAA03185E}"/>
                </a:ext>
              </a:extLst>
            </p:cNvPr>
            <p:cNvSpPr/>
            <p:nvPr/>
          </p:nvSpPr>
          <p:spPr>
            <a:xfrm>
              <a:off x="7265756" y="4876761"/>
              <a:ext cx="152707" cy="137735"/>
            </a:xfrm>
            <a:custGeom>
              <a:avLst/>
              <a:gdLst>
                <a:gd name="connsiteX0" fmla="*/ 44991 w 152707"/>
                <a:gd name="connsiteY0" fmla="*/ 72706 h 137735"/>
                <a:gd name="connsiteX1" fmla="*/ 41459 w 152707"/>
                <a:gd name="connsiteY1" fmla="*/ 74319 h 137735"/>
                <a:gd name="connsiteX2" fmla="*/ 9059 w 152707"/>
                <a:gd name="connsiteY2" fmla="*/ 123686 h 137735"/>
                <a:gd name="connsiteX3" fmla="*/ 0 w 152707"/>
                <a:gd name="connsiteY3" fmla="*/ 117237 h 137735"/>
                <a:gd name="connsiteX4" fmla="*/ 31248 w 152707"/>
                <a:gd name="connsiteY4" fmla="*/ 68407 h 137735"/>
                <a:gd name="connsiteX5" fmla="*/ 44991 w 152707"/>
                <a:gd name="connsiteY5" fmla="*/ 72706 h 137735"/>
                <a:gd name="connsiteX6" fmla="*/ 149713 w 152707"/>
                <a:gd name="connsiteY6" fmla="*/ 51440 h 137735"/>
                <a:gd name="connsiteX7" fmla="*/ 83148 w 152707"/>
                <a:gd name="connsiteY7" fmla="*/ 51440 h 137735"/>
                <a:gd name="connsiteX8" fmla="*/ 83148 w 152707"/>
                <a:gd name="connsiteY8" fmla="*/ 123686 h 137735"/>
                <a:gd name="connsiteX9" fmla="*/ 76085 w 152707"/>
                <a:gd name="connsiteY9" fmla="*/ 135970 h 137735"/>
                <a:gd name="connsiteX10" fmla="*/ 46910 w 152707"/>
                <a:gd name="connsiteY10" fmla="*/ 137736 h 137735"/>
                <a:gd name="connsiteX11" fmla="*/ 42841 w 152707"/>
                <a:gd name="connsiteY11" fmla="*/ 126910 h 137735"/>
                <a:gd name="connsiteX12" fmla="*/ 60883 w 152707"/>
                <a:gd name="connsiteY12" fmla="*/ 127218 h 137735"/>
                <a:gd name="connsiteX13" fmla="*/ 72016 w 152707"/>
                <a:gd name="connsiteY13" fmla="*/ 123686 h 137735"/>
                <a:gd name="connsiteX14" fmla="*/ 72016 w 152707"/>
                <a:gd name="connsiteY14" fmla="*/ 51440 h 137735"/>
                <a:gd name="connsiteX15" fmla="*/ 5912 w 152707"/>
                <a:gd name="connsiteY15" fmla="*/ 51440 h 137735"/>
                <a:gd name="connsiteX16" fmla="*/ 5912 w 152707"/>
                <a:gd name="connsiteY16" fmla="*/ 40768 h 137735"/>
                <a:gd name="connsiteX17" fmla="*/ 149713 w 152707"/>
                <a:gd name="connsiteY17" fmla="*/ 40768 h 137735"/>
                <a:gd name="connsiteX18" fmla="*/ 149713 w 152707"/>
                <a:gd name="connsiteY18" fmla="*/ 51440 h 137735"/>
                <a:gd name="connsiteX19" fmla="*/ 135433 w 152707"/>
                <a:gd name="connsiteY19" fmla="*/ 0 h 137735"/>
                <a:gd name="connsiteX20" fmla="*/ 135433 w 152707"/>
                <a:gd name="connsiteY20" fmla="*/ 10672 h 137735"/>
                <a:gd name="connsiteX21" fmla="*/ 20653 w 152707"/>
                <a:gd name="connsiteY21" fmla="*/ 10672 h 137735"/>
                <a:gd name="connsiteX22" fmla="*/ 20653 w 152707"/>
                <a:gd name="connsiteY22" fmla="*/ 0 h 137735"/>
                <a:gd name="connsiteX23" fmla="*/ 135433 w 152707"/>
                <a:gd name="connsiteY23" fmla="*/ 0 h 137735"/>
                <a:gd name="connsiteX24" fmla="*/ 141728 w 152707"/>
                <a:gd name="connsiteY24" fmla="*/ 122995 h 137735"/>
                <a:gd name="connsiteX25" fmla="*/ 112400 w 152707"/>
                <a:gd name="connsiteY25" fmla="*/ 72400 h 137735"/>
                <a:gd name="connsiteX26" fmla="*/ 122381 w 152707"/>
                <a:gd name="connsiteY26" fmla="*/ 68023 h 137735"/>
                <a:gd name="connsiteX27" fmla="*/ 152707 w 152707"/>
                <a:gd name="connsiteY27" fmla="*/ 118004 h 137735"/>
                <a:gd name="connsiteX28" fmla="*/ 141728 w 152707"/>
                <a:gd name="connsiteY28" fmla="*/ 122995 h 13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2707" h="137735">
                  <a:moveTo>
                    <a:pt x="44991" y="72706"/>
                  </a:moveTo>
                  <a:cubicBezTo>
                    <a:pt x="44530" y="73858"/>
                    <a:pt x="43379" y="74319"/>
                    <a:pt x="41459" y="74319"/>
                  </a:cubicBezTo>
                  <a:cubicBezTo>
                    <a:pt x="33858" y="92668"/>
                    <a:pt x="21651" y="111709"/>
                    <a:pt x="9059" y="123686"/>
                  </a:cubicBezTo>
                  <a:cubicBezTo>
                    <a:pt x="6987" y="121766"/>
                    <a:pt x="2764" y="118849"/>
                    <a:pt x="0" y="117237"/>
                  </a:cubicBezTo>
                  <a:cubicBezTo>
                    <a:pt x="12284" y="106257"/>
                    <a:pt x="24338" y="87448"/>
                    <a:pt x="31248" y="68407"/>
                  </a:cubicBezTo>
                  <a:lnTo>
                    <a:pt x="44991" y="72706"/>
                  </a:lnTo>
                  <a:close/>
                  <a:moveTo>
                    <a:pt x="149713" y="51440"/>
                  </a:moveTo>
                  <a:lnTo>
                    <a:pt x="83148" y="51440"/>
                  </a:lnTo>
                  <a:lnTo>
                    <a:pt x="83148" y="123686"/>
                  </a:lnTo>
                  <a:cubicBezTo>
                    <a:pt x="83148" y="130903"/>
                    <a:pt x="81383" y="134127"/>
                    <a:pt x="76085" y="135970"/>
                  </a:cubicBezTo>
                  <a:cubicBezTo>
                    <a:pt x="70634" y="137582"/>
                    <a:pt x="61267" y="137736"/>
                    <a:pt x="46910" y="137736"/>
                  </a:cubicBezTo>
                  <a:cubicBezTo>
                    <a:pt x="46296" y="134665"/>
                    <a:pt x="44684" y="129981"/>
                    <a:pt x="42841" y="126910"/>
                  </a:cubicBezTo>
                  <a:cubicBezTo>
                    <a:pt x="49597" y="127064"/>
                    <a:pt x="56046" y="127218"/>
                    <a:pt x="60883" y="127218"/>
                  </a:cubicBezTo>
                  <a:cubicBezTo>
                    <a:pt x="71401" y="127218"/>
                    <a:pt x="72016" y="127218"/>
                    <a:pt x="72016" y="123686"/>
                  </a:cubicBezTo>
                  <a:lnTo>
                    <a:pt x="72016" y="51440"/>
                  </a:lnTo>
                  <a:lnTo>
                    <a:pt x="5912" y="51440"/>
                  </a:lnTo>
                  <a:lnTo>
                    <a:pt x="5912" y="40768"/>
                  </a:lnTo>
                  <a:lnTo>
                    <a:pt x="149713" y="40768"/>
                  </a:lnTo>
                  <a:lnTo>
                    <a:pt x="149713" y="51440"/>
                  </a:lnTo>
                  <a:close/>
                  <a:moveTo>
                    <a:pt x="135433" y="0"/>
                  </a:moveTo>
                  <a:lnTo>
                    <a:pt x="135433" y="10672"/>
                  </a:lnTo>
                  <a:lnTo>
                    <a:pt x="20653" y="10672"/>
                  </a:lnTo>
                  <a:lnTo>
                    <a:pt x="20653" y="0"/>
                  </a:lnTo>
                  <a:lnTo>
                    <a:pt x="135433" y="0"/>
                  </a:lnTo>
                  <a:close/>
                  <a:moveTo>
                    <a:pt x="141728" y="122995"/>
                  </a:moveTo>
                  <a:cubicBezTo>
                    <a:pt x="137198" y="109252"/>
                    <a:pt x="124607" y="87985"/>
                    <a:pt x="112400" y="72400"/>
                  </a:cubicBezTo>
                  <a:lnTo>
                    <a:pt x="122381" y="68023"/>
                  </a:lnTo>
                  <a:cubicBezTo>
                    <a:pt x="134665" y="83302"/>
                    <a:pt x="147717" y="104108"/>
                    <a:pt x="152707" y="118004"/>
                  </a:cubicBezTo>
                  <a:lnTo>
                    <a:pt x="141728" y="12299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2F89AD31-FE43-4038-BEA1-1E8BEBA172CB}"/>
                </a:ext>
              </a:extLst>
            </p:cNvPr>
            <p:cNvSpPr/>
            <p:nvPr/>
          </p:nvSpPr>
          <p:spPr>
            <a:xfrm>
              <a:off x="7446333" y="4870312"/>
              <a:ext cx="109789" cy="137505"/>
            </a:xfrm>
            <a:custGeom>
              <a:avLst/>
              <a:gdLst>
                <a:gd name="connsiteX0" fmla="*/ 20115 w 109789"/>
                <a:gd name="connsiteY0" fmla="*/ 1459 h 137505"/>
                <a:gd name="connsiteX1" fmla="*/ 15125 w 109789"/>
                <a:gd name="connsiteY1" fmla="*/ 4991 h 137505"/>
                <a:gd name="connsiteX2" fmla="*/ 12207 w 109789"/>
                <a:gd name="connsiteY2" fmla="*/ 90288 h 137505"/>
                <a:gd name="connsiteX3" fmla="*/ 44453 w 109789"/>
                <a:gd name="connsiteY3" fmla="*/ 125913 h 137505"/>
                <a:gd name="connsiteX4" fmla="*/ 102496 w 109789"/>
                <a:gd name="connsiteY4" fmla="*/ 95279 h 137505"/>
                <a:gd name="connsiteX5" fmla="*/ 109789 w 109789"/>
                <a:gd name="connsiteY5" fmla="*/ 104799 h 137505"/>
                <a:gd name="connsiteX6" fmla="*/ 44300 w 109789"/>
                <a:gd name="connsiteY6" fmla="*/ 137506 h 137505"/>
                <a:gd name="connsiteX7" fmla="*/ 0 w 109789"/>
                <a:gd name="connsiteY7" fmla="*/ 90135 h 137505"/>
                <a:gd name="connsiteX8" fmla="*/ 2610 w 109789"/>
                <a:gd name="connsiteY8" fmla="*/ 0 h 137505"/>
                <a:gd name="connsiteX9" fmla="*/ 20115 w 109789"/>
                <a:gd name="connsiteY9" fmla="*/ 1459 h 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789" h="137505">
                  <a:moveTo>
                    <a:pt x="20115" y="1459"/>
                  </a:moveTo>
                  <a:cubicBezTo>
                    <a:pt x="19808" y="3378"/>
                    <a:pt x="18350" y="4530"/>
                    <a:pt x="15125" y="4991"/>
                  </a:cubicBezTo>
                  <a:cubicBezTo>
                    <a:pt x="13820" y="23724"/>
                    <a:pt x="12207" y="66411"/>
                    <a:pt x="12207" y="90288"/>
                  </a:cubicBezTo>
                  <a:cubicBezTo>
                    <a:pt x="12207" y="114319"/>
                    <a:pt x="24108" y="125913"/>
                    <a:pt x="44453" y="125913"/>
                  </a:cubicBezTo>
                  <a:cubicBezTo>
                    <a:pt x="64108" y="125913"/>
                    <a:pt x="84146" y="116085"/>
                    <a:pt x="102496" y="95279"/>
                  </a:cubicBezTo>
                  <a:cubicBezTo>
                    <a:pt x="104108" y="97889"/>
                    <a:pt x="107793" y="103033"/>
                    <a:pt x="109789" y="104799"/>
                  </a:cubicBezTo>
                  <a:cubicBezTo>
                    <a:pt x="90902" y="126219"/>
                    <a:pt x="68023" y="137506"/>
                    <a:pt x="44300" y="137506"/>
                  </a:cubicBezTo>
                  <a:cubicBezTo>
                    <a:pt x="14971" y="137506"/>
                    <a:pt x="0" y="120615"/>
                    <a:pt x="0" y="90135"/>
                  </a:cubicBezTo>
                  <a:cubicBezTo>
                    <a:pt x="0" y="69789"/>
                    <a:pt x="1459" y="19885"/>
                    <a:pt x="2610" y="0"/>
                  </a:cubicBezTo>
                  <a:lnTo>
                    <a:pt x="20115" y="145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B568A4F8-0F05-4425-BF8B-201BA74FD9D1}"/>
                </a:ext>
              </a:extLst>
            </p:cNvPr>
            <p:cNvSpPr/>
            <p:nvPr/>
          </p:nvSpPr>
          <p:spPr>
            <a:xfrm>
              <a:off x="7575162" y="4867625"/>
              <a:ext cx="134127" cy="142495"/>
            </a:xfrm>
            <a:custGeom>
              <a:avLst/>
              <a:gdLst>
                <a:gd name="connsiteX0" fmla="*/ 91210 w 134127"/>
                <a:gd name="connsiteY0" fmla="*/ 32553 h 142495"/>
                <a:gd name="connsiteX1" fmla="*/ 41690 w 134127"/>
                <a:gd name="connsiteY1" fmla="*/ 41766 h 142495"/>
                <a:gd name="connsiteX2" fmla="*/ 12208 w 134127"/>
                <a:gd name="connsiteY2" fmla="*/ 142496 h 142495"/>
                <a:gd name="connsiteX3" fmla="*/ 614 w 134127"/>
                <a:gd name="connsiteY3" fmla="*/ 138120 h 142495"/>
                <a:gd name="connsiteX4" fmla="*/ 29789 w 134127"/>
                <a:gd name="connsiteY4" fmla="*/ 42227 h 142495"/>
                <a:gd name="connsiteX5" fmla="*/ 154 w 134127"/>
                <a:gd name="connsiteY5" fmla="*/ 42380 h 142495"/>
                <a:gd name="connsiteX6" fmla="*/ 0 w 134127"/>
                <a:gd name="connsiteY6" fmla="*/ 31401 h 142495"/>
                <a:gd name="connsiteX7" fmla="*/ 9674 w 134127"/>
                <a:gd name="connsiteY7" fmla="*/ 31555 h 142495"/>
                <a:gd name="connsiteX8" fmla="*/ 31402 w 134127"/>
                <a:gd name="connsiteY8" fmla="*/ 31401 h 142495"/>
                <a:gd name="connsiteX9" fmla="*/ 35624 w 134127"/>
                <a:gd name="connsiteY9" fmla="*/ 0 h 142495"/>
                <a:gd name="connsiteX10" fmla="*/ 52208 w 134127"/>
                <a:gd name="connsiteY10" fmla="*/ 1612 h 142495"/>
                <a:gd name="connsiteX11" fmla="*/ 47524 w 134127"/>
                <a:gd name="connsiteY11" fmla="*/ 4837 h 142495"/>
                <a:gd name="connsiteX12" fmla="*/ 43532 w 134127"/>
                <a:gd name="connsiteY12" fmla="*/ 30480 h 142495"/>
                <a:gd name="connsiteX13" fmla="*/ 88676 w 134127"/>
                <a:gd name="connsiteY13" fmla="*/ 21420 h 142495"/>
                <a:gd name="connsiteX14" fmla="*/ 91210 w 134127"/>
                <a:gd name="connsiteY14" fmla="*/ 32553 h 142495"/>
                <a:gd name="connsiteX15" fmla="*/ 134128 w 134127"/>
                <a:gd name="connsiteY15" fmla="*/ 139885 h 142495"/>
                <a:gd name="connsiteX16" fmla="*/ 119310 w 134127"/>
                <a:gd name="connsiteY16" fmla="*/ 140193 h 142495"/>
                <a:gd name="connsiteX17" fmla="*/ 81075 w 134127"/>
                <a:gd name="connsiteY17" fmla="*/ 136661 h 142495"/>
                <a:gd name="connsiteX18" fmla="*/ 63187 w 134127"/>
                <a:gd name="connsiteY18" fmla="*/ 114396 h 142495"/>
                <a:gd name="connsiteX19" fmla="*/ 73168 w 134127"/>
                <a:gd name="connsiteY19" fmla="*/ 91056 h 142495"/>
                <a:gd name="connsiteX20" fmla="*/ 82841 w 134127"/>
                <a:gd name="connsiteY20" fmla="*/ 95279 h 142495"/>
                <a:gd name="connsiteX21" fmla="*/ 74473 w 134127"/>
                <a:gd name="connsiteY21" fmla="*/ 113167 h 142495"/>
                <a:gd name="connsiteX22" fmla="*/ 116085 w 134127"/>
                <a:gd name="connsiteY22" fmla="*/ 129137 h 142495"/>
                <a:gd name="connsiteX23" fmla="*/ 134128 w 134127"/>
                <a:gd name="connsiteY23" fmla="*/ 128523 h 142495"/>
                <a:gd name="connsiteX24" fmla="*/ 134128 w 134127"/>
                <a:gd name="connsiteY24" fmla="*/ 139885 h 142495"/>
                <a:gd name="connsiteX25" fmla="*/ 71248 w 134127"/>
                <a:gd name="connsiteY25" fmla="*/ 62188 h 142495"/>
                <a:gd name="connsiteX26" fmla="*/ 129751 w 134127"/>
                <a:gd name="connsiteY26" fmla="*/ 53973 h 142495"/>
                <a:gd name="connsiteX27" fmla="*/ 129751 w 134127"/>
                <a:gd name="connsiteY27" fmla="*/ 64953 h 142495"/>
                <a:gd name="connsiteX28" fmla="*/ 74012 w 134127"/>
                <a:gd name="connsiteY28" fmla="*/ 72246 h 142495"/>
                <a:gd name="connsiteX29" fmla="*/ 71248 w 134127"/>
                <a:gd name="connsiteY29" fmla="*/ 62188 h 14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27" h="142495">
                  <a:moveTo>
                    <a:pt x="91210" y="32553"/>
                  </a:moveTo>
                  <a:cubicBezTo>
                    <a:pt x="77467" y="37390"/>
                    <a:pt x="59271" y="40461"/>
                    <a:pt x="41690" y="41766"/>
                  </a:cubicBezTo>
                  <a:cubicBezTo>
                    <a:pt x="34933" y="78695"/>
                    <a:pt x="25106" y="115471"/>
                    <a:pt x="12208" y="142496"/>
                  </a:cubicBezTo>
                  <a:lnTo>
                    <a:pt x="614" y="138120"/>
                  </a:lnTo>
                  <a:cubicBezTo>
                    <a:pt x="13820" y="112169"/>
                    <a:pt x="23493" y="78772"/>
                    <a:pt x="29789" y="42227"/>
                  </a:cubicBezTo>
                  <a:cubicBezTo>
                    <a:pt x="26565" y="42380"/>
                    <a:pt x="4991" y="42534"/>
                    <a:pt x="154" y="42380"/>
                  </a:cubicBezTo>
                  <a:lnTo>
                    <a:pt x="0" y="31401"/>
                  </a:lnTo>
                  <a:cubicBezTo>
                    <a:pt x="2611" y="31555"/>
                    <a:pt x="5989" y="31555"/>
                    <a:pt x="9674" y="31555"/>
                  </a:cubicBezTo>
                  <a:cubicBezTo>
                    <a:pt x="11133" y="31555"/>
                    <a:pt x="27256" y="31555"/>
                    <a:pt x="31402" y="31401"/>
                  </a:cubicBezTo>
                  <a:cubicBezTo>
                    <a:pt x="33014" y="21113"/>
                    <a:pt x="34626" y="9827"/>
                    <a:pt x="35624" y="0"/>
                  </a:cubicBezTo>
                  <a:lnTo>
                    <a:pt x="52208" y="1612"/>
                  </a:lnTo>
                  <a:cubicBezTo>
                    <a:pt x="52054" y="3378"/>
                    <a:pt x="49828" y="4683"/>
                    <a:pt x="47524" y="4837"/>
                  </a:cubicBezTo>
                  <a:cubicBezTo>
                    <a:pt x="46526" y="11900"/>
                    <a:pt x="44914" y="20653"/>
                    <a:pt x="43532" y="30480"/>
                  </a:cubicBezTo>
                  <a:cubicBezTo>
                    <a:pt x="59348" y="29021"/>
                    <a:pt x="75317" y="26257"/>
                    <a:pt x="88676" y="21420"/>
                  </a:cubicBezTo>
                  <a:lnTo>
                    <a:pt x="91210" y="32553"/>
                  </a:lnTo>
                  <a:close/>
                  <a:moveTo>
                    <a:pt x="134128" y="139885"/>
                  </a:moveTo>
                  <a:cubicBezTo>
                    <a:pt x="129291" y="140039"/>
                    <a:pt x="124300" y="140193"/>
                    <a:pt x="119310" y="140193"/>
                  </a:cubicBezTo>
                  <a:cubicBezTo>
                    <a:pt x="104185" y="140193"/>
                    <a:pt x="89828" y="139041"/>
                    <a:pt x="81075" y="136661"/>
                  </a:cubicBezTo>
                  <a:cubicBezTo>
                    <a:pt x="69636" y="133436"/>
                    <a:pt x="63033" y="125068"/>
                    <a:pt x="63187" y="114396"/>
                  </a:cubicBezTo>
                  <a:cubicBezTo>
                    <a:pt x="63340" y="107332"/>
                    <a:pt x="66411" y="99271"/>
                    <a:pt x="73168" y="91056"/>
                  </a:cubicBezTo>
                  <a:lnTo>
                    <a:pt x="82841" y="95279"/>
                  </a:lnTo>
                  <a:cubicBezTo>
                    <a:pt x="77160" y="101882"/>
                    <a:pt x="74473" y="108177"/>
                    <a:pt x="74473" y="113167"/>
                  </a:cubicBezTo>
                  <a:cubicBezTo>
                    <a:pt x="74473" y="125913"/>
                    <a:pt x="86757" y="129137"/>
                    <a:pt x="116085" y="129137"/>
                  </a:cubicBezTo>
                  <a:cubicBezTo>
                    <a:pt x="122074" y="129137"/>
                    <a:pt x="128216" y="128983"/>
                    <a:pt x="134128" y="128523"/>
                  </a:cubicBezTo>
                  <a:lnTo>
                    <a:pt x="134128" y="139885"/>
                  </a:lnTo>
                  <a:close/>
                  <a:moveTo>
                    <a:pt x="71248" y="62188"/>
                  </a:moveTo>
                  <a:cubicBezTo>
                    <a:pt x="87832" y="56891"/>
                    <a:pt x="110711" y="53513"/>
                    <a:pt x="129751" y="53973"/>
                  </a:cubicBezTo>
                  <a:lnTo>
                    <a:pt x="129751" y="64953"/>
                  </a:lnTo>
                  <a:cubicBezTo>
                    <a:pt x="111555" y="64492"/>
                    <a:pt x="90442" y="67025"/>
                    <a:pt x="74012" y="72246"/>
                  </a:cubicBezTo>
                  <a:lnTo>
                    <a:pt x="71248" y="6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90D3D9EC-B728-40F2-9BA9-9D09EE0E0FF7}"/>
                </a:ext>
              </a:extLst>
            </p:cNvPr>
            <p:cNvSpPr/>
            <p:nvPr/>
          </p:nvSpPr>
          <p:spPr>
            <a:xfrm>
              <a:off x="7732860" y="4868392"/>
              <a:ext cx="127370" cy="140269"/>
            </a:xfrm>
            <a:custGeom>
              <a:avLst/>
              <a:gdLst>
                <a:gd name="connsiteX0" fmla="*/ 85068 w 127370"/>
                <a:gd name="connsiteY0" fmla="*/ 84761 h 140269"/>
                <a:gd name="connsiteX1" fmla="*/ 46526 w 127370"/>
                <a:gd name="connsiteY1" fmla="*/ 86680 h 140269"/>
                <a:gd name="connsiteX2" fmla="*/ 45528 w 127370"/>
                <a:gd name="connsiteY2" fmla="*/ 101651 h 140269"/>
                <a:gd name="connsiteX3" fmla="*/ 77620 w 127370"/>
                <a:gd name="connsiteY3" fmla="*/ 129521 h 140269"/>
                <a:gd name="connsiteX4" fmla="*/ 115471 w 127370"/>
                <a:gd name="connsiteY4" fmla="*/ 107409 h 140269"/>
                <a:gd name="connsiteX5" fmla="*/ 102265 w 127370"/>
                <a:gd name="connsiteY5" fmla="*/ 77774 h 140269"/>
                <a:gd name="connsiteX6" fmla="*/ 112553 w 127370"/>
                <a:gd name="connsiteY6" fmla="*/ 73705 h 140269"/>
                <a:gd name="connsiteX7" fmla="*/ 127371 w 127370"/>
                <a:gd name="connsiteY7" fmla="*/ 109175 h 140269"/>
                <a:gd name="connsiteX8" fmla="*/ 77543 w 127370"/>
                <a:gd name="connsiteY8" fmla="*/ 140270 h 140269"/>
                <a:gd name="connsiteX9" fmla="*/ 34319 w 127370"/>
                <a:gd name="connsiteY9" fmla="*/ 101575 h 140269"/>
                <a:gd name="connsiteX10" fmla="*/ 35317 w 127370"/>
                <a:gd name="connsiteY10" fmla="*/ 86220 h 140269"/>
                <a:gd name="connsiteX11" fmla="*/ 0 w 127370"/>
                <a:gd name="connsiteY11" fmla="*/ 68331 h 140269"/>
                <a:gd name="connsiteX12" fmla="*/ 13666 w 127370"/>
                <a:gd name="connsiteY12" fmla="*/ 47524 h 140269"/>
                <a:gd name="connsiteX13" fmla="*/ 22188 w 127370"/>
                <a:gd name="connsiteY13" fmla="*/ 52515 h 140269"/>
                <a:gd name="connsiteX14" fmla="*/ 10902 w 127370"/>
                <a:gd name="connsiteY14" fmla="*/ 66565 h 140269"/>
                <a:gd name="connsiteX15" fmla="*/ 36085 w 127370"/>
                <a:gd name="connsiteY15" fmla="*/ 75778 h 140269"/>
                <a:gd name="connsiteX16" fmla="*/ 40077 w 127370"/>
                <a:gd name="connsiteY16" fmla="*/ 39693 h 140269"/>
                <a:gd name="connsiteX17" fmla="*/ 6219 w 127370"/>
                <a:gd name="connsiteY17" fmla="*/ 30787 h 140269"/>
                <a:gd name="connsiteX18" fmla="*/ 9136 w 127370"/>
                <a:gd name="connsiteY18" fmla="*/ 20346 h 140269"/>
                <a:gd name="connsiteX19" fmla="*/ 41382 w 127370"/>
                <a:gd name="connsiteY19" fmla="*/ 29021 h 140269"/>
                <a:gd name="connsiteX20" fmla="*/ 44914 w 127370"/>
                <a:gd name="connsiteY20" fmla="*/ 0 h 140269"/>
                <a:gd name="connsiteX21" fmla="*/ 61651 w 127370"/>
                <a:gd name="connsiteY21" fmla="*/ 2073 h 140269"/>
                <a:gd name="connsiteX22" fmla="*/ 56507 w 127370"/>
                <a:gd name="connsiteY22" fmla="*/ 5298 h 140269"/>
                <a:gd name="connsiteX23" fmla="*/ 52822 w 127370"/>
                <a:gd name="connsiteY23" fmla="*/ 30096 h 140269"/>
                <a:gd name="connsiteX24" fmla="*/ 67639 w 127370"/>
                <a:gd name="connsiteY24" fmla="*/ 30557 h 140269"/>
                <a:gd name="connsiteX25" fmla="*/ 85835 w 127370"/>
                <a:gd name="connsiteY25" fmla="*/ 29943 h 140269"/>
                <a:gd name="connsiteX26" fmla="*/ 85375 w 127370"/>
                <a:gd name="connsiteY26" fmla="*/ 40538 h 140269"/>
                <a:gd name="connsiteX27" fmla="*/ 69559 w 127370"/>
                <a:gd name="connsiteY27" fmla="*/ 40998 h 140269"/>
                <a:gd name="connsiteX28" fmla="*/ 51363 w 127370"/>
                <a:gd name="connsiteY28" fmla="*/ 40538 h 140269"/>
                <a:gd name="connsiteX29" fmla="*/ 47140 w 127370"/>
                <a:gd name="connsiteY29" fmla="*/ 76008 h 140269"/>
                <a:gd name="connsiteX30" fmla="*/ 84683 w 127370"/>
                <a:gd name="connsiteY30" fmla="*/ 73782 h 140269"/>
                <a:gd name="connsiteX31" fmla="*/ 85068 w 127370"/>
                <a:gd name="connsiteY31" fmla="*/ 84761 h 14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70" h="140269">
                  <a:moveTo>
                    <a:pt x="85068" y="84761"/>
                  </a:moveTo>
                  <a:cubicBezTo>
                    <a:pt x="74780" y="85912"/>
                    <a:pt x="60116" y="86680"/>
                    <a:pt x="46526" y="86680"/>
                  </a:cubicBezTo>
                  <a:cubicBezTo>
                    <a:pt x="46065" y="92285"/>
                    <a:pt x="45528" y="98580"/>
                    <a:pt x="45528" y="101651"/>
                  </a:cubicBezTo>
                  <a:cubicBezTo>
                    <a:pt x="45528" y="127448"/>
                    <a:pt x="62649" y="129521"/>
                    <a:pt x="77620" y="129521"/>
                  </a:cubicBezTo>
                  <a:cubicBezTo>
                    <a:pt x="102956" y="129521"/>
                    <a:pt x="115471" y="122304"/>
                    <a:pt x="115471" y="107409"/>
                  </a:cubicBezTo>
                  <a:cubicBezTo>
                    <a:pt x="115471" y="99041"/>
                    <a:pt x="110941" y="88523"/>
                    <a:pt x="102265" y="77774"/>
                  </a:cubicBezTo>
                  <a:cubicBezTo>
                    <a:pt x="105336" y="76776"/>
                    <a:pt x="110020" y="75010"/>
                    <a:pt x="112553" y="73705"/>
                  </a:cubicBezTo>
                  <a:cubicBezTo>
                    <a:pt x="122381" y="86450"/>
                    <a:pt x="127371" y="98657"/>
                    <a:pt x="127371" y="109175"/>
                  </a:cubicBezTo>
                  <a:cubicBezTo>
                    <a:pt x="127371" y="136277"/>
                    <a:pt x="97045" y="140270"/>
                    <a:pt x="77543" y="140270"/>
                  </a:cubicBezTo>
                  <a:cubicBezTo>
                    <a:pt x="62035" y="140270"/>
                    <a:pt x="34319" y="139118"/>
                    <a:pt x="34319" y="101575"/>
                  </a:cubicBezTo>
                  <a:cubicBezTo>
                    <a:pt x="34319" y="94281"/>
                    <a:pt x="34933" y="88983"/>
                    <a:pt x="35317" y="86220"/>
                  </a:cubicBezTo>
                  <a:cubicBezTo>
                    <a:pt x="21804" y="85759"/>
                    <a:pt x="0" y="84914"/>
                    <a:pt x="0" y="68331"/>
                  </a:cubicBezTo>
                  <a:cubicBezTo>
                    <a:pt x="0" y="61114"/>
                    <a:pt x="4223" y="54281"/>
                    <a:pt x="13666" y="47524"/>
                  </a:cubicBezTo>
                  <a:lnTo>
                    <a:pt x="22188" y="52515"/>
                  </a:lnTo>
                  <a:cubicBezTo>
                    <a:pt x="15125" y="56891"/>
                    <a:pt x="10902" y="62189"/>
                    <a:pt x="10902" y="66565"/>
                  </a:cubicBezTo>
                  <a:cubicBezTo>
                    <a:pt x="10902" y="75087"/>
                    <a:pt x="23800" y="75394"/>
                    <a:pt x="36085" y="75778"/>
                  </a:cubicBezTo>
                  <a:cubicBezTo>
                    <a:pt x="37236" y="64953"/>
                    <a:pt x="38695" y="52208"/>
                    <a:pt x="40077" y="39693"/>
                  </a:cubicBezTo>
                  <a:cubicBezTo>
                    <a:pt x="28484" y="38388"/>
                    <a:pt x="15125" y="35163"/>
                    <a:pt x="6219" y="30787"/>
                  </a:cubicBezTo>
                  <a:lnTo>
                    <a:pt x="9136" y="20346"/>
                  </a:lnTo>
                  <a:cubicBezTo>
                    <a:pt x="18042" y="24492"/>
                    <a:pt x="29328" y="27563"/>
                    <a:pt x="41382" y="29021"/>
                  </a:cubicBezTo>
                  <a:cubicBezTo>
                    <a:pt x="42687" y="18887"/>
                    <a:pt x="43839" y="8522"/>
                    <a:pt x="44914" y="0"/>
                  </a:cubicBezTo>
                  <a:lnTo>
                    <a:pt x="61651" y="2073"/>
                  </a:lnTo>
                  <a:cubicBezTo>
                    <a:pt x="61190" y="3992"/>
                    <a:pt x="59424" y="5144"/>
                    <a:pt x="56507" y="5298"/>
                  </a:cubicBezTo>
                  <a:cubicBezTo>
                    <a:pt x="55355" y="12054"/>
                    <a:pt x="54050" y="20960"/>
                    <a:pt x="52822" y="30096"/>
                  </a:cubicBezTo>
                  <a:cubicBezTo>
                    <a:pt x="57505" y="30403"/>
                    <a:pt x="62496" y="30557"/>
                    <a:pt x="67639" y="30557"/>
                  </a:cubicBezTo>
                  <a:cubicBezTo>
                    <a:pt x="73781" y="30557"/>
                    <a:pt x="80077" y="30403"/>
                    <a:pt x="85835" y="29943"/>
                  </a:cubicBezTo>
                  <a:lnTo>
                    <a:pt x="85375" y="40538"/>
                  </a:lnTo>
                  <a:cubicBezTo>
                    <a:pt x="80538" y="40845"/>
                    <a:pt x="75087" y="40998"/>
                    <a:pt x="69559" y="40998"/>
                  </a:cubicBezTo>
                  <a:cubicBezTo>
                    <a:pt x="63263" y="40998"/>
                    <a:pt x="56968" y="40845"/>
                    <a:pt x="51363" y="40538"/>
                  </a:cubicBezTo>
                  <a:cubicBezTo>
                    <a:pt x="49751" y="52669"/>
                    <a:pt x="48292" y="65029"/>
                    <a:pt x="47140" y="76008"/>
                  </a:cubicBezTo>
                  <a:cubicBezTo>
                    <a:pt x="59885" y="76008"/>
                    <a:pt x="74088" y="75241"/>
                    <a:pt x="84683" y="73782"/>
                  </a:cubicBezTo>
                  <a:lnTo>
                    <a:pt x="85068" y="8476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B10EB9D0-CBAE-429F-B7AE-5A483875D0F9}"/>
                </a:ext>
              </a:extLst>
            </p:cNvPr>
            <p:cNvSpPr/>
            <p:nvPr/>
          </p:nvSpPr>
          <p:spPr>
            <a:xfrm>
              <a:off x="7881498" y="4880523"/>
              <a:ext cx="139270" cy="126910"/>
            </a:xfrm>
            <a:custGeom>
              <a:avLst/>
              <a:gdLst>
                <a:gd name="connsiteX0" fmla="*/ 79155 w 139270"/>
                <a:gd name="connsiteY0" fmla="*/ 13666 h 126910"/>
                <a:gd name="connsiteX1" fmla="*/ 75163 w 139270"/>
                <a:gd name="connsiteY1" fmla="*/ 16276 h 126910"/>
                <a:gd name="connsiteX2" fmla="*/ 25797 w 139270"/>
                <a:gd name="connsiteY2" fmla="*/ 110097 h 126910"/>
                <a:gd name="connsiteX3" fmla="*/ 0 w 139270"/>
                <a:gd name="connsiteY3" fmla="*/ 71094 h 126910"/>
                <a:gd name="connsiteX4" fmla="*/ 72553 w 139270"/>
                <a:gd name="connsiteY4" fmla="*/ 0 h 126910"/>
                <a:gd name="connsiteX5" fmla="*/ 139271 w 139270"/>
                <a:gd name="connsiteY5" fmla="*/ 60960 h 126910"/>
                <a:gd name="connsiteX6" fmla="*/ 78004 w 139270"/>
                <a:gd name="connsiteY6" fmla="*/ 126911 h 126910"/>
                <a:gd name="connsiteX7" fmla="*/ 71247 w 139270"/>
                <a:gd name="connsiteY7" fmla="*/ 117083 h 126910"/>
                <a:gd name="connsiteX8" fmla="*/ 127371 w 139270"/>
                <a:gd name="connsiteY8" fmla="*/ 61498 h 126910"/>
                <a:gd name="connsiteX9" fmla="*/ 72553 w 139270"/>
                <a:gd name="connsiteY9" fmla="*/ 10749 h 126910"/>
                <a:gd name="connsiteX10" fmla="*/ 67716 w 139270"/>
                <a:gd name="connsiteY10" fmla="*/ 11056 h 126910"/>
                <a:gd name="connsiteX11" fmla="*/ 79155 w 139270"/>
                <a:gd name="connsiteY11" fmla="*/ 13666 h 126910"/>
                <a:gd name="connsiteX12" fmla="*/ 63647 w 139270"/>
                <a:gd name="connsiteY12" fmla="*/ 11593 h 126910"/>
                <a:gd name="connsiteX13" fmla="*/ 10902 w 139270"/>
                <a:gd name="connsiteY13" fmla="*/ 70788 h 126910"/>
                <a:gd name="connsiteX14" fmla="*/ 26026 w 139270"/>
                <a:gd name="connsiteY14" fmla="*/ 98810 h 126910"/>
                <a:gd name="connsiteX15" fmla="*/ 63647 w 139270"/>
                <a:gd name="connsiteY15" fmla="*/ 11593 h 12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70" h="126910">
                  <a:moveTo>
                    <a:pt x="79155" y="13666"/>
                  </a:moveTo>
                  <a:cubicBezTo>
                    <a:pt x="78542" y="15125"/>
                    <a:pt x="77236" y="16276"/>
                    <a:pt x="75163" y="16276"/>
                  </a:cubicBezTo>
                  <a:cubicBezTo>
                    <a:pt x="69328" y="66411"/>
                    <a:pt x="52591" y="110097"/>
                    <a:pt x="25797" y="110097"/>
                  </a:cubicBezTo>
                  <a:cubicBezTo>
                    <a:pt x="12284" y="110097"/>
                    <a:pt x="0" y="96584"/>
                    <a:pt x="0" y="71094"/>
                  </a:cubicBezTo>
                  <a:cubicBezTo>
                    <a:pt x="0" y="32400"/>
                    <a:pt x="30172" y="0"/>
                    <a:pt x="72553" y="0"/>
                  </a:cubicBezTo>
                  <a:cubicBezTo>
                    <a:pt x="119155" y="0"/>
                    <a:pt x="139271" y="29482"/>
                    <a:pt x="139271" y="60960"/>
                  </a:cubicBezTo>
                  <a:cubicBezTo>
                    <a:pt x="139271" y="99348"/>
                    <a:pt x="117006" y="117851"/>
                    <a:pt x="78004" y="126911"/>
                  </a:cubicBezTo>
                  <a:cubicBezTo>
                    <a:pt x="76545" y="124300"/>
                    <a:pt x="73858" y="120001"/>
                    <a:pt x="71247" y="117083"/>
                  </a:cubicBezTo>
                  <a:cubicBezTo>
                    <a:pt x="108331" y="110020"/>
                    <a:pt x="127371" y="91901"/>
                    <a:pt x="127371" y="61498"/>
                  </a:cubicBezTo>
                  <a:cubicBezTo>
                    <a:pt x="127371" y="34933"/>
                    <a:pt x="110250" y="10749"/>
                    <a:pt x="72553" y="10749"/>
                  </a:cubicBezTo>
                  <a:cubicBezTo>
                    <a:pt x="70941" y="10749"/>
                    <a:pt x="69174" y="10902"/>
                    <a:pt x="67716" y="11056"/>
                  </a:cubicBezTo>
                  <a:lnTo>
                    <a:pt x="79155" y="13666"/>
                  </a:lnTo>
                  <a:close/>
                  <a:moveTo>
                    <a:pt x="63647" y="11593"/>
                  </a:moveTo>
                  <a:cubicBezTo>
                    <a:pt x="31094" y="15586"/>
                    <a:pt x="10902" y="42534"/>
                    <a:pt x="10902" y="70788"/>
                  </a:cubicBezTo>
                  <a:cubicBezTo>
                    <a:pt x="10902" y="88062"/>
                    <a:pt x="18349" y="98810"/>
                    <a:pt x="26026" y="98810"/>
                  </a:cubicBezTo>
                  <a:cubicBezTo>
                    <a:pt x="45604" y="98810"/>
                    <a:pt x="59654" y="55739"/>
                    <a:pt x="63647" y="11593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9DF7CFE0-1095-4E03-A743-1528FFF83604}"/>
                </a:ext>
              </a:extLst>
            </p:cNvPr>
            <p:cNvSpPr/>
            <p:nvPr/>
          </p:nvSpPr>
          <p:spPr>
            <a:xfrm>
              <a:off x="1129986" y="5155227"/>
              <a:ext cx="143801" cy="133820"/>
            </a:xfrm>
            <a:custGeom>
              <a:avLst/>
              <a:gdLst>
                <a:gd name="connsiteX0" fmla="*/ 0 w 143801"/>
                <a:gd name="connsiteY0" fmla="*/ 7754 h 133820"/>
                <a:gd name="connsiteX1" fmla="*/ 132362 w 143801"/>
                <a:gd name="connsiteY1" fmla="*/ 0 h 133820"/>
                <a:gd name="connsiteX2" fmla="*/ 132515 w 143801"/>
                <a:gd name="connsiteY2" fmla="*/ 12130 h 133820"/>
                <a:gd name="connsiteX3" fmla="*/ 126527 w 143801"/>
                <a:gd name="connsiteY3" fmla="*/ 11977 h 133820"/>
                <a:gd name="connsiteX4" fmla="*/ 98964 w 143801"/>
                <a:gd name="connsiteY4" fmla="*/ 20192 h 133820"/>
                <a:gd name="connsiteX5" fmla="*/ 51440 w 143801"/>
                <a:gd name="connsiteY5" fmla="*/ 81459 h 133820"/>
                <a:gd name="connsiteX6" fmla="*/ 107179 w 143801"/>
                <a:gd name="connsiteY6" fmla="*/ 122534 h 133820"/>
                <a:gd name="connsiteX7" fmla="*/ 101882 w 143801"/>
                <a:gd name="connsiteY7" fmla="*/ 133820 h 133820"/>
                <a:gd name="connsiteX8" fmla="*/ 39002 w 143801"/>
                <a:gd name="connsiteY8" fmla="*/ 81459 h 133820"/>
                <a:gd name="connsiteX9" fmla="*/ 90903 w 143801"/>
                <a:gd name="connsiteY9" fmla="*/ 12668 h 133820"/>
                <a:gd name="connsiteX10" fmla="*/ 4837 w 143801"/>
                <a:gd name="connsiteY10" fmla="*/ 19424 h 133820"/>
                <a:gd name="connsiteX11" fmla="*/ 1305 w 143801"/>
                <a:gd name="connsiteY11" fmla="*/ 22035 h 133820"/>
                <a:gd name="connsiteX12" fmla="*/ 0 w 143801"/>
                <a:gd name="connsiteY12" fmla="*/ 7754 h 133820"/>
                <a:gd name="connsiteX13" fmla="*/ 104492 w 143801"/>
                <a:gd name="connsiteY13" fmla="*/ 39539 h 133820"/>
                <a:gd name="connsiteX14" fmla="*/ 126450 w 143801"/>
                <a:gd name="connsiteY14" fmla="*/ 61804 h 133820"/>
                <a:gd name="connsiteX15" fmla="*/ 120308 w 143801"/>
                <a:gd name="connsiteY15" fmla="*/ 66795 h 133820"/>
                <a:gd name="connsiteX16" fmla="*/ 99041 w 143801"/>
                <a:gd name="connsiteY16" fmla="*/ 44376 h 133820"/>
                <a:gd name="connsiteX17" fmla="*/ 104492 w 143801"/>
                <a:gd name="connsiteY17" fmla="*/ 39539 h 133820"/>
                <a:gd name="connsiteX18" fmla="*/ 121843 w 143801"/>
                <a:gd name="connsiteY18" fmla="*/ 25336 h 133820"/>
                <a:gd name="connsiteX19" fmla="*/ 143801 w 143801"/>
                <a:gd name="connsiteY19" fmla="*/ 47601 h 133820"/>
                <a:gd name="connsiteX20" fmla="*/ 137659 w 143801"/>
                <a:gd name="connsiteY20" fmla="*/ 52438 h 133820"/>
                <a:gd name="connsiteX21" fmla="*/ 116392 w 143801"/>
                <a:gd name="connsiteY21" fmla="*/ 30173 h 133820"/>
                <a:gd name="connsiteX22" fmla="*/ 121843 w 143801"/>
                <a:gd name="connsiteY22" fmla="*/ 25336 h 1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801" h="133820">
                  <a:moveTo>
                    <a:pt x="0" y="7754"/>
                  </a:moveTo>
                  <a:cubicBezTo>
                    <a:pt x="12131" y="7293"/>
                    <a:pt x="111402" y="153"/>
                    <a:pt x="132362" y="0"/>
                  </a:cubicBezTo>
                  <a:lnTo>
                    <a:pt x="132515" y="12130"/>
                  </a:lnTo>
                  <a:cubicBezTo>
                    <a:pt x="130442" y="11977"/>
                    <a:pt x="128523" y="11977"/>
                    <a:pt x="126527" y="11977"/>
                  </a:cubicBezTo>
                  <a:cubicBezTo>
                    <a:pt x="117160" y="11977"/>
                    <a:pt x="109252" y="13589"/>
                    <a:pt x="98964" y="20192"/>
                  </a:cubicBezTo>
                  <a:cubicBezTo>
                    <a:pt x="74780" y="34702"/>
                    <a:pt x="51440" y="60653"/>
                    <a:pt x="51440" y="81459"/>
                  </a:cubicBezTo>
                  <a:cubicBezTo>
                    <a:pt x="51440" y="104031"/>
                    <a:pt x="67256" y="117390"/>
                    <a:pt x="107179" y="122534"/>
                  </a:cubicBezTo>
                  <a:lnTo>
                    <a:pt x="101882" y="133820"/>
                  </a:lnTo>
                  <a:cubicBezTo>
                    <a:pt x="56123" y="127217"/>
                    <a:pt x="39002" y="110096"/>
                    <a:pt x="39002" y="81459"/>
                  </a:cubicBezTo>
                  <a:cubicBezTo>
                    <a:pt x="39002" y="58733"/>
                    <a:pt x="61421" y="31171"/>
                    <a:pt x="90903" y="12668"/>
                  </a:cubicBezTo>
                  <a:cubicBezTo>
                    <a:pt x="73167" y="13973"/>
                    <a:pt x="25643" y="17505"/>
                    <a:pt x="4837" y="19424"/>
                  </a:cubicBezTo>
                  <a:cubicBezTo>
                    <a:pt x="4376" y="20729"/>
                    <a:pt x="2610" y="21881"/>
                    <a:pt x="1305" y="22035"/>
                  </a:cubicBezTo>
                  <a:lnTo>
                    <a:pt x="0" y="7754"/>
                  </a:lnTo>
                  <a:close/>
                  <a:moveTo>
                    <a:pt x="104492" y="39539"/>
                  </a:moveTo>
                  <a:cubicBezTo>
                    <a:pt x="112246" y="45374"/>
                    <a:pt x="121459" y="54818"/>
                    <a:pt x="126450" y="61804"/>
                  </a:cubicBezTo>
                  <a:lnTo>
                    <a:pt x="120308" y="66795"/>
                  </a:lnTo>
                  <a:cubicBezTo>
                    <a:pt x="115778" y="59731"/>
                    <a:pt x="105951" y="49674"/>
                    <a:pt x="99041" y="44376"/>
                  </a:cubicBezTo>
                  <a:lnTo>
                    <a:pt x="104492" y="39539"/>
                  </a:lnTo>
                  <a:close/>
                  <a:moveTo>
                    <a:pt x="121843" y="25336"/>
                  </a:moveTo>
                  <a:cubicBezTo>
                    <a:pt x="129751" y="31171"/>
                    <a:pt x="139118" y="40461"/>
                    <a:pt x="143801" y="47601"/>
                  </a:cubicBezTo>
                  <a:lnTo>
                    <a:pt x="137659" y="52438"/>
                  </a:lnTo>
                  <a:cubicBezTo>
                    <a:pt x="133283" y="45989"/>
                    <a:pt x="123993" y="36008"/>
                    <a:pt x="116392" y="30173"/>
                  </a:cubicBezTo>
                  <a:lnTo>
                    <a:pt x="121843" y="253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5AAB9651-6A27-4B24-A187-1CDA75FA1660}"/>
                </a:ext>
              </a:extLst>
            </p:cNvPr>
            <p:cNvSpPr/>
            <p:nvPr/>
          </p:nvSpPr>
          <p:spPr>
            <a:xfrm>
              <a:off x="1288067" y="5144095"/>
              <a:ext cx="133589" cy="143570"/>
            </a:xfrm>
            <a:custGeom>
              <a:avLst/>
              <a:gdLst>
                <a:gd name="connsiteX0" fmla="*/ 96354 w 133589"/>
                <a:gd name="connsiteY0" fmla="*/ 50058 h 143570"/>
                <a:gd name="connsiteX1" fmla="*/ 94741 w 133589"/>
                <a:gd name="connsiteY1" fmla="*/ 56200 h 143570"/>
                <a:gd name="connsiteX2" fmla="*/ 133590 w 133589"/>
                <a:gd name="connsiteY2" fmla="*/ 97966 h 143570"/>
                <a:gd name="connsiteX3" fmla="*/ 71402 w 133589"/>
                <a:gd name="connsiteY3" fmla="*/ 143571 h 143570"/>
                <a:gd name="connsiteX4" fmla="*/ 67025 w 133589"/>
                <a:gd name="connsiteY4" fmla="*/ 133897 h 143570"/>
                <a:gd name="connsiteX5" fmla="*/ 121843 w 133589"/>
                <a:gd name="connsiteY5" fmla="*/ 98273 h 143570"/>
                <a:gd name="connsiteX6" fmla="*/ 121843 w 133589"/>
                <a:gd name="connsiteY6" fmla="*/ 97121 h 143570"/>
                <a:gd name="connsiteX7" fmla="*/ 91210 w 133589"/>
                <a:gd name="connsiteY7" fmla="*/ 66334 h 143570"/>
                <a:gd name="connsiteX8" fmla="*/ 59117 w 133589"/>
                <a:gd name="connsiteY8" fmla="*/ 113705 h 143570"/>
                <a:gd name="connsiteX9" fmla="*/ 63340 w 133589"/>
                <a:gd name="connsiteY9" fmla="*/ 122381 h 143570"/>
                <a:gd name="connsiteX10" fmla="*/ 53820 w 133589"/>
                <a:gd name="connsiteY10" fmla="*/ 128369 h 143570"/>
                <a:gd name="connsiteX11" fmla="*/ 49981 w 133589"/>
                <a:gd name="connsiteY11" fmla="*/ 120308 h 143570"/>
                <a:gd name="connsiteX12" fmla="*/ 19501 w 133589"/>
                <a:gd name="connsiteY12" fmla="*/ 132361 h 143570"/>
                <a:gd name="connsiteX13" fmla="*/ 0 w 133589"/>
                <a:gd name="connsiteY13" fmla="*/ 110941 h 143570"/>
                <a:gd name="connsiteX14" fmla="*/ 41766 w 133589"/>
                <a:gd name="connsiteY14" fmla="*/ 61651 h 143570"/>
                <a:gd name="connsiteX15" fmla="*/ 41612 w 133589"/>
                <a:gd name="connsiteY15" fmla="*/ 34549 h 143570"/>
                <a:gd name="connsiteX16" fmla="*/ 6142 w 133589"/>
                <a:gd name="connsiteY16" fmla="*/ 34242 h 143570"/>
                <a:gd name="connsiteX17" fmla="*/ 5835 w 133589"/>
                <a:gd name="connsiteY17" fmla="*/ 23570 h 143570"/>
                <a:gd name="connsiteX18" fmla="*/ 41920 w 133589"/>
                <a:gd name="connsiteY18" fmla="*/ 24031 h 143570"/>
                <a:gd name="connsiteX19" fmla="*/ 42764 w 133589"/>
                <a:gd name="connsiteY19" fmla="*/ 0 h 143570"/>
                <a:gd name="connsiteX20" fmla="*/ 58887 w 133589"/>
                <a:gd name="connsiteY20" fmla="*/ 1151 h 143570"/>
                <a:gd name="connsiteX21" fmla="*/ 54664 w 133589"/>
                <a:gd name="connsiteY21" fmla="*/ 4376 h 143570"/>
                <a:gd name="connsiteX22" fmla="*/ 53359 w 133589"/>
                <a:gd name="connsiteY22" fmla="*/ 23723 h 143570"/>
                <a:gd name="connsiteX23" fmla="*/ 118004 w 133589"/>
                <a:gd name="connsiteY23" fmla="*/ 16967 h 143570"/>
                <a:gd name="connsiteX24" fmla="*/ 119463 w 133589"/>
                <a:gd name="connsiteY24" fmla="*/ 27947 h 143570"/>
                <a:gd name="connsiteX25" fmla="*/ 52899 w 133589"/>
                <a:gd name="connsiteY25" fmla="*/ 34242 h 143570"/>
                <a:gd name="connsiteX26" fmla="*/ 52591 w 133589"/>
                <a:gd name="connsiteY26" fmla="*/ 58273 h 143570"/>
                <a:gd name="connsiteX27" fmla="*/ 76776 w 133589"/>
                <a:gd name="connsiteY27" fmla="*/ 54587 h 143570"/>
                <a:gd name="connsiteX28" fmla="*/ 83379 w 133589"/>
                <a:gd name="connsiteY28" fmla="*/ 54741 h 143570"/>
                <a:gd name="connsiteX29" fmla="*/ 84991 w 133589"/>
                <a:gd name="connsiteY29" fmla="*/ 47140 h 143570"/>
                <a:gd name="connsiteX30" fmla="*/ 96354 w 133589"/>
                <a:gd name="connsiteY30" fmla="*/ 50058 h 143570"/>
                <a:gd name="connsiteX31" fmla="*/ 46833 w 133589"/>
                <a:gd name="connsiteY31" fmla="*/ 110173 h 143570"/>
                <a:gd name="connsiteX32" fmla="*/ 42150 w 133589"/>
                <a:gd name="connsiteY32" fmla="*/ 72476 h 143570"/>
                <a:gd name="connsiteX33" fmla="*/ 10902 w 133589"/>
                <a:gd name="connsiteY33" fmla="*/ 109252 h 143570"/>
                <a:gd name="connsiteX34" fmla="*/ 22035 w 133589"/>
                <a:gd name="connsiteY34" fmla="*/ 121689 h 143570"/>
                <a:gd name="connsiteX35" fmla="*/ 46833 w 133589"/>
                <a:gd name="connsiteY35" fmla="*/ 110173 h 143570"/>
                <a:gd name="connsiteX36" fmla="*/ 79847 w 133589"/>
                <a:gd name="connsiteY36" fmla="*/ 64876 h 143570"/>
                <a:gd name="connsiteX37" fmla="*/ 52591 w 133589"/>
                <a:gd name="connsiteY37" fmla="*/ 68714 h 143570"/>
                <a:gd name="connsiteX38" fmla="*/ 56277 w 133589"/>
                <a:gd name="connsiteY38" fmla="*/ 101958 h 143570"/>
                <a:gd name="connsiteX39" fmla="*/ 79847 w 133589"/>
                <a:gd name="connsiteY39" fmla="*/ 64876 h 14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3589" h="143570">
                  <a:moveTo>
                    <a:pt x="96354" y="50058"/>
                  </a:moveTo>
                  <a:cubicBezTo>
                    <a:pt x="95893" y="52131"/>
                    <a:pt x="95356" y="54281"/>
                    <a:pt x="94741" y="56200"/>
                  </a:cubicBezTo>
                  <a:cubicBezTo>
                    <a:pt x="123148" y="61190"/>
                    <a:pt x="133590" y="78925"/>
                    <a:pt x="133590" y="97966"/>
                  </a:cubicBezTo>
                  <a:cubicBezTo>
                    <a:pt x="133590" y="123609"/>
                    <a:pt x="111632" y="139041"/>
                    <a:pt x="71402" y="143571"/>
                  </a:cubicBezTo>
                  <a:cubicBezTo>
                    <a:pt x="70787" y="141344"/>
                    <a:pt x="68484" y="136507"/>
                    <a:pt x="67025" y="133897"/>
                  </a:cubicBezTo>
                  <a:cubicBezTo>
                    <a:pt x="100423" y="130672"/>
                    <a:pt x="121843" y="119079"/>
                    <a:pt x="121843" y="98273"/>
                  </a:cubicBezTo>
                  <a:lnTo>
                    <a:pt x="121843" y="97121"/>
                  </a:lnTo>
                  <a:cubicBezTo>
                    <a:pt x="121075" y="78388"/>
                    <a:pt x="108484" y="69251"/>
                    <a:pt x="91210" y="66334"/>
                  </a:cubicBezTo>
                  <a:cubicBezTo>
                    <a:pt x="84300" y="84530"/>
                    <a:pt x="72476" y="101497"/>
                    <a:pt x="59117" y="113705"/>
                  </a:cubicBezTo>
                  <a:cubicBezTo>
                    <a:pt x="60269" y="117083"/>
                    <a:pt x="61728" y="120001"/>
                    <a:pt x="63340" y="122381"/>
                  </a:cubicBezTo>
                  <a:lnTo>
                    <a:pt x="53820" y="128369"/>
                  </a:lnTo>
                  <a:cubicBezTo>
                    <a:pt x="52361" y="126143"/>
                    <a:pt x="51056" y="123379"/>
                    <a:pt x="49981" y="120308"/>
                  </a:cubicBezTo>
                  <a:cubicBezTo>
                    <a:pt x="37083" y="129828"/>
                    <a:pt x="26795" y="132361"/>
                    <a:pt x="19501" y="132361"/>
                  </a:cubicBezTo>
                  <a:cubicBezTo>
                    <a:pt x="6603" y="132361"/>
                    <a:pt x="0" y="122841"/>
                    <a:pt x="0" y="110941"/>
                  </a:cubicBezTo>
                  <a:cubicBezTo>
                    <a:pt x="0" y="88676"/>
                    <a:pt x="18349" y="70941"/>
                    <a:pt x="41766" y="61651"/>
                  </a:cubicBezTo>
                  <a:cubicBezTo>
                    <a:pt x="41459" y="53282"/>
                    <a:pt x="41459" y="44069"/>
                    <a:pt x="41612" y="34549"/>
                  </a:cubicBezTo>
                  <a:cubicBezTo>
                    <a:pt x="14357" y="34549"/>
                    <a:pt x="11440" y="34549"/>
                    <a:pt x="6142" y="34242"/>
                  </a:cubicBezTo>
                  <a:lnTo>
                    <a:pt x="5835" y="23570"/>
                  </a:lnTo>
                  <a:cubicBezTo>
                    <a:pt x="14050" y="24031"/>
                    <a:pt x="28100" y="24031"/>
                    <a:pt x="41920" y="24031"/>
                  </a:cubicBezTo>
                  <a:cubicBezTo>
                    <a:pt x="42073" y="16660"/>
                    <a:pt x="42380" y="7601"/>
                    <a:pt x="42764" y="0"/>
                  </a:cubicBezTo>
                  <a:lnTo>
                    <a:pt x="58887" y="1151"/>
                  </a:lnTo>
                  <a:cubicBezTo>
                    <a:pt x="58733" y="2764"/>
                    <a:pt x="57121" y="4069"/>
                    <a:pt x="54664" y="4376"/>
                  </a:cubicBezTo>
                  <a:cubicBezTo>
                    <a:pt x="54204" y="10365"/>
                    <a:pt x="53820" y="17735"/>
                    <a:pt x="53359" y="23723"/>
                  </a:cubicBezTo>
                  <a:cubicBezTo>
                    <a:pt x="70941" y="23263"/>
                    <a:pt x="101728" y="21113"/>
                    <a:pt x="118004" y="16967"/>
                  </a:cubicBezTo>
                  <a:lnTo>
                    <a:pt x="119463" y="27947"/>
                  </a:lnTo>
                  <a:cubicBezTo>
                    <a:pt x="102342" y="32169"/>
                    <a:pt x="71248" y="33781"/>
                    <a:pt x="52899" y="34242"/>
                  </a:cubicBezTo>
                  <a:cubicBezTo>
                    <a:pt x="52591" y="42610"/>
                    <a:pt x="52438" y="50672"/>
                    <a:pt x="52591" y="58273"/>
                  </a:cubicBezTo>
                  <a:cubicBezTo>
                    <a:pt x="63877" y="54741"/>
                    <a:pt x="74012" y="54587"/>
                    <a:pt x="76776" y="54587"/>
                  </a:cubicBezTo>
                  <a:cubicBezTo>
                    <a:pt x="79233" y="54587"/>
                    <a:pt x="81306" y="54587"/>
                    <a:pt x="83379" y="54741"/>
                  </a:cubicBezTo>
                  <a:cubicBezTo>
                    <a:pt x="83993" y="52131"/>
                    <a:pt x="84530" y="49751"/>
                    <a:pt x="84991" y="47140"/>
                  </a:cubicBezTo>
                  <a:lnTo>
                    <a:pt x="96354" y="50058"/>
                  </a:lnTo>
                  <a:close/>
                  <a:moveTo>
                    <a:pt x="46833" y="110173"/>
                  </a:moveTo>
                  <a:cubicBezTo>
                    <a:pt x="44223" y="100192"/>
                    <a:pt x="42764" y="87448"/>
                    <a:pt x="42150" y="72476"/>
                  </a:cubicBezTo>
                  <a:cubicBezTo>
                    <a:pt x="24568" y="80231"/>
                    <a:pt x="10902" y="93590"/>
                    <a:pt x="10902" y="109252"/>
                  </a:cubicBezTo>
                  <a:cubicBezTo>
                    <a:pt x="10902" y="118772"/>
                    <a:pt x="16200" y="121997"/>
                    <a:pt x="22035" y="121689"/>
                  </a:cubicBezTo>
                  <a:cubicBezTo>
                    <a:pt x="29559" y="121459"/>
                    <a:pt x="38311" y="117083"/>
                    <a:pt x="46833" y="110173"/>
                  </a:cubicBezTo>
                  <a:close/>
                  <a:moveTo>
                    <a:pt x="79847" y="64876"/>
                  </a:moveTo>
                  <a:cubicBezTo>
                    <a:pt x="77236" y="64722"/>
                    <a:pt x="64722" y="64415"/>
                    <a:pt x="52591" y="68714"/>
                  </a:cubicBezTo>
                  <a:cubicBezTo>
                    <a:pt x="52899" y="81766"/>
                    <a:pt x="54050" y="92899"/>
                    <a:pt x="56277" y="101958"/>
                  </a:cubicBezTo>
                  <a:cubicBezTo>
                    <a:pt x="66027" y="92131"/>
                    <a:pt x="74703" y="79002"/>
                    <a:pt x="79847" y="64876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60243321-FFF6-4A78-85B3-2F24CC671370}"/>
                </a:ext>
              </a:extLst>
            </p:cNvPr>
            <p:cNvSpPr/>
            <p:nvPr/>
          </p:nvSpPr>
          <p:spPr>
            <a:xfrm>
              <a:off x="1439776" y="5149776"/>
              <a:ext cx="127294" cy="136891"/>
            </a:xfrm>
            <a:custGeom>
              <a:avLst/>
              <a:gdLst>
                <a:gd name="connsiteX0" fmla="*/ 45528 w 127294"/>
                <a:gd name="connsiteY0" fmla="*/ 62265 h 136891"/>
                <a:gd name="connsiteX1" fmla="*/ 85528 w 127294"/>
                <a:gd name="connsiteY1" fmla="*/ 52899 h 136891"/>
                <a:gd name="connsiteX2" fmla="*/ 127294 w 127294"/>
                <a:gd name="connsiteY2" fmla="*/ 91594 h 136891"/>
                <a:gd name="connsiteX3" fmla="*/ 69252 w 127294"/>
                <a:gd name="connsiteY3" fmla="*/ 136891 h 136891"/>
                <a:gd name="connsiteX4" fmla="*/ 33935 w 127294"/>
                <a:gd name="connsiteY4" fmla="*/ 114319 h 136891"/>
                <a:gd name="connsiteX5" fmla="*/ 60346 w 127294"/>
                <a:gd name="connsiteY5" fmla="*/ 92745 h 136891"/>
                <a:gd name="connsiteX6" fmla="*/ 93206 w 127294"/>
                <a:gd name="connsiteY6" fmla="*/ 121920 h 136891"/>
                <a:gd name="connsiteX7" fmla="*/ 115471 w 127294"/>
                <a:gd name="connsiteY7" fmla="*/ 91747 h 136891"/>
                <a:gd name="connsiteX8" fmla="*/ 82227 w 127294"/>
                <a:gd name="connsiteY8" fmla="*/ 63186 h 136891"/>
                <a:gd name="connsiteX9" fmla="*/ 23724 w 127294"/>
                <a:gd name="connsiteY9" fmla="*/ 84300 h 136891"/>
                <a:gd name="connsiteX10" fmla="*/ 8215 w 127294"/>
                <a:gd name="connsiteY10" fmla="*/ 100576 h 136891"/>
                <a:gd name="connsiteX11" fmla="*/ 0 w 127294"/>
                <a:gd name="connsiteY11" fmla="*/ 92361 h 136891"/>
                <a:gd name="connsiteX12" fmla="*/ 82534 w 127294"/>
                <a:gd name="connsiteY12" fmla="*/ 12745 h 136891"/>
                <a:gd name="connsiteX13" fmla="*/ 22572 w 127294"/>
                <a:gd name="connsiteY13" fmla="*/ 15970 h 136891"/>
                <a:gd name="connsiteX14" fmla="*/ 19194 w 127294"/>
                <a:gd name="connsiteY14" fmla="*/ 18350 h 136891"/>
                <a:gd name="connsiteX15" fmla="*/ 17889 w 127294"/>
                <a:gd name="connsiteY15" fmla="*/ 4683 h 136891"/>
                <a:gd name="connsiteX16" fmla="*/ 92976 w 127294"/>
                <a:gd name="connsiteY16" fmla="*/ 1152 h 136891"/>
                <a:gd name="connsiteX17" fmla="*/ 95432 w 127294"/>
                <a:gd name="connsiteY17" fmla="*/ 0 h 136891"/>
                <a:gd name="connsiteX18" fmla="*/ 103955 w 127294"/>
                <a:gd name="connsiteY18" fmla="*/ 10441 h 136891"/>
                <a:gd name="connsiteX19" fmla="*/ 100116 w 127294"/>
                <a:gd name="connsiteY19" fmla="*/ 11900 h 136891"/>
                <a:gd name="connsiteX20" fmla="*/ 45451 w 127294"/>
                <a:gd name="connsiteY20" fmla="*/ 62035 h 136891"/>
                <a:gd name="connsiteX21" fmla="*/ 45451 w 127294"/>
                <a:gd name="connsiteY21" fmla="*/ 62265 h 136891"/>
                <a:gd name="connsiteX22" fmla="*/ 67793 w 127294"/>
                <a:gd name="connsiteY22" fmla="*/ 126680 h 136891"/>
                <a:gd name="connsiteX23" fmla="*/ 82457 w 127294"/>
                <a:gd name="connsiteY23" fmla="*/ 125068 h 136891"/>
                <a:gd name="connsiteX24" fmla="*/ 59578 w 127294"/>
                <a:gd name="connsiteY24" fmla="*/ 102189 h 136891"/>
                <a:gd name="connsiteX25" fmla="*/ 43762 w 127294"/>
                <a:gd name="connsiteY25" fmla="*/ 114089 h 136891"/>
                <a:gd name="connsiteX26" fmla="*/ 67793 w 127294"/>
                <a:gd name="connsiteY26" fmla="*/ 126680 h 1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94" h="136891">
                  <a:moveTo>
                    <a:pt x="45528" y="62265"/>
                  </a:moveTo>
                  <a:cubicBezTo>
                    <a:pt x="56200" y="56814"/>
                    <a:pt x="72783" y="52899"/>
                    <a:pt x="85528" y="52899"/>
                  </a:cubicBezTo>
                  <a:cubicBezTo>
                    <a:pt x="111171" y="52899"/>
                    <a:pt x="127294" y="67870"/>
                    <a:pt x="127294" y="91594"/>
                  </a:cubicBezTo>
                  <a:cubicBezTo>
                    <a:pt x="127294" y="120768"/>
                    <a:pt x="101651" y="136891"/>
                    <a:pt x="69252" y="136891"/>
                  </a:cubicBezTo>
                  <a:cubicBezTo>
                    <a:pt x="48292" y="136891"/>
                    <a:pt x="33935" y="128523"/>
                    <a:pt x="33935" y="114319"/>
                  </a:cubicBezTo>
                  <a:cubicBezTo>
                    <a:pt x="33935" y="102419"/>
                    <a:pt x="45682" y="92745"/>
                    <a:pt x="60346" y="92745"/>
                  </a:cubicBezTo>
                  <a:cubicBezTo>
                    <a:pt x="78542" y="92745"/>
                    <a:pt x="90826" y="107256"/>
                    <a:pt x="93206" y="121920"/>
                  </a:cubicBezTo>
                  <a:cubicBezTo>
                    <a:pt x="106104" y="117083"/>
                    <a:pt x="115471" y="106795"/>
                    <a:pt x="115471" y="91747"/>
                  </a:cubicBezTo>
                  <a:cubicBezTo>
                    <a:pt x="115471" y="74319"/>
                    <a:pt x="102573" y="63186"/>
                    <a:pt x="82227" y="63186"/>
                  </a:cubicBezTo>
                  <a:cubicBezTo>
                    <a:pt x="58043" y="63186"/>
                    <a:pt x="34319" y="74012"/>
                    <a:pt x="23724" y="84300"/>
                  </a:cubicBezTo>
                  <a:cubicBezTo>
                    <a:pt x="18887" y="88830"/>
                    <a:pt x="12591" y="95586"/>
                    <a:pt x="8215" y="100576"/>
                  </a:cubicBezTo>
                  <a:lnTo>
                    <a:pt x="0" y="92361"/>
                  </a:lnTo>
                  <a:cubicBezTo>
                    <a:pt x="14511" y="77236"/>
                    <a:pt x="60576" y="33167"/>
                    <a:pt x="82534" y="12745"/>
                  </a:cubicBezTo>
                  <a:cubicBezTo>
                    <a:pt x="73167" y="14050"/>
                    <a:pt x="40922" y="15355"/>
                    <a:pt x="22572" y="15970"/>
                  </a:cubicBezTo>
                  <a:cubicBezTo>
                    <a:pt x="22111" y="17121"/>
                    <a:pt x="20499" y="18042"/>
                    <a:pt x="19194" y="18350"/>
                  </a:cubicBezTo>
                  <a:lnTo>
                    <a:pt x="17889" y="4683"/>
                  </a:lnTo>
                  <a:cubicBezTo>
                    <a:pt x="39616" y="4530"/>
                    <a:pt x="81229" y="2918"/>
                    <a:pt x="92976" y="1152"/>
                  </a:cubicBezTo>
                  <a:lnTo>
                    <a:pt x="95432" y="0"/>
                  </a:lnTo>
                  <a:lnTo>
                    <a:pt x="103955" y="10441"/>
                  </a:lnTo>
                  <a:cubicBezTo>
                    <a:pt x="103187" y="11056"/>
                    <a:pt x="101728" y="11746"/>
                    <a:pt x="100116" y="11900"/>
                  </a:cubicBezTo>
                  <a:cubicBezTo>
                    <a:pt x="88676" y="21267"/>
                    <a:pt x="58043" y="49981"/>
                    <a:pt x="45451" y="62035"/>
                  </a:cubicBezTo>
                  <a:lnTo>
                    <a:pt x="45451" y="62265"/>
                  </a:lnTo>
                  <a:close/>
                  <a:moveTo>
                    <a:pt x="67793" y="126680"/>
                  </a:moveTo>
                  <a:cubicBezTo>
                    <a:pt x="72630" y="126680"/>
                    <a:pt x="78235" y="126066"/>
                    <a:pt x="82457" y="125068"/>
                  </a:cubicBezTo>
                  <a:cubicBezTo>
                    <a:pt x="80691" y="112630"/>
                    <a:pt x="71478" y="102189"/>
                    <a:pt x="59578" y="102189"/>
                  </a:cubicBezTo>
                  <a:cubicBezTo>
                    <a:pt x="51209" y="102189"/>
                    <a:pt x="43762" y="106719"/>
                    <a:pt x="43762" y="114089"/>
                  </a:cubicBezTo>
                  <a:cubicBezTo>
                    <a:pt x="43762" y="123993"/>
                    <a:pt x="57198" y="126680"/>
                    <a:pt x="67793" y="126680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26E6C571-0D4E-4B50-AE61-BE1103E05609}"/>
                </a:ext>
              </a:extLst>
            </p:cNvPr>
            <p:cNvSpPr/>
            <p:nvPr/>
          </p:nvSpPr>
          <p:spPr>
            <a:xfrm>
              <a:off x="1581888" y="5245899"/>
              <a:ext cx="45144" cy="45144"/>
            </a:xfrm>
            <a:custGeom>
              <a:avLst/>
              <a:gdLst>
                <a:gd name="connsiteX0" fmla="*/ 45144 w 45144"/>
                <a:gd name="connsiteY0" fmla="*/ 22572 h 45144"/>
                <a:gd name="connsiteX1" fmla="*/ 22572 w 45144"/>
                <a:gd name="connsiteY1" fmla="*/ 45144 h 45144"/>
                <a:gd name="connsiteX2" fmla="*/ 0 w 45144"/>
                <a:gd name="connsiteY2" fmla="*/ 22572 h 45144"/>
                <a:gd name="connsiteX3" fmla="*/ 22572 w 45144"/>
                <a:gd name="connsiteY3" fmla="*/ 0 h 45144"/>
                <a:gd name="connsiteX4" fmla="*/ 45144 w 45144"/>
                <a:gd name="connsiteY4" fmla="*/ 22572 h 45144"/>
                <a:gd name="connsiteX5" fmla="*/ 39386 w 45144"/>
                <a:gd name="connsiteY5" fmla="*/ 22572 h 45144"/>
                <a:gd name="connsiteX6" fmla="*/ 22649 w 45144"/>
                <a:gd name="connsiteY6" fmla="*/ 5835 h 45144"/>
                <a:gd name="connsiteX7" fmla="*/ 6065 w 45144"/>
                <a:gd name="connsiteY7" fmla="*/ 22572 h 45144"/>
                <a:gd name="connsiteX8" fmla="*/ 22649 w 45144"/>
                <a:gd name="connsiteY8" fmla="*/ 39155 h 45144"/>
                <a:gd name="connsiteX9" fmla="*/ 39386 w 45144"/>
                <a:gd name="connsiteY9" fmla="*/ 22572 h 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44" h="45144">
                  <a:moveTo>
                    <a:pt x="45144" y="22572"/>
                  </a:moveTo>
                  <a:cubicBezTo>
                    <a:pt x="45144" y="35010"/>
                    <a:pt x="35010" y="45144"/>
                    <a:pt x="22572" y="45144"/>
                  </a:cubicBezTo>
                  <a:cubicBezTo>
                    <a:pt x="10134" y="45144"/>
                    <a:pt x="0" y="35010"/>
                    <a:pt x="0" y="22572"/>
                  </a:cubicBezTo>
                  <a:cubicBezTo>
                    <a:pt x="0" y="10134"/>
                    <a:pt x="10134" y="0"/>
                    <a:pt x="22572" y="0"/>
                  </a:cubicBezTo>
                  <a:cubicBezTo>
                    <a:pt x="35317" y="0"/>
                    <a:pt x="45144" y="10441"/>
                    <a:pt x="45144" y="22572"/>
                  </a:cubicBezTo>
                  <a:close/>
                  <a:moveTo>
                    <a:pt x="39386" y="22572"/>
                  </a:moveTo>
                  <a:cubicBezTo>
                    <a:pt x="39386" y="13205"/>
                    <a:pt x="31939" y="5835"/>
                    <a:pt x="22649" y="5835"/>
                  </a:cubicBezTo>
                  <a:cubicBezTo>
                    <a:pt x="13436" y="5835"/>
                    <a:pt x="6065" y="13205"/>
                    <a:pt x="6065" y="22572"/>
                  </a:cubicBezTo>
                  <a:cubicBezTo>
                    <a:pt x="6065" y="31785"/>
                    <a:pt x="13513" y="39155"/>
                    <a:pt x="22649" y="39155"/>
                  </a:cubicBezTo>
                  <a:cubicBezTo>
                    <a:pt x="32246" y="39155"/>
                    <a:pt x="39386" y="31401"/>
                    <a:pt x="39386" y="22572"/>
                  </a:cubicBez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685" name="フリーフォーム: 図形 684">
            <a:extLst>
              <a:ext uri="{FF2B5EF4-FFF2-40B4-BE49-F238E27FC236}">
                <a16:creationId xmlns:a16="http://schemas.microsoft.com/office/drawing/2014/main" id="{F19CCF3C-8D56-4ECC-8B56-1A5E45528D37}"/>
              </a:ext>
            </a:extLst>
          </p:cNvPr>
          <p:cNvSpPr/>
          <p:nvPr/>
        </p:nvSpPr>
        <p:spPr>
          <a:xfrm>
            <a:off x="940720" y="3674405"/>
            <a:ext cx="7375989" cy="45719"/>
          </a:xfrm>
          <a:custGeom>
            <a:avLst/>
            <a:gdLst>
              <a:gd name="connsiteX0" fmla="*/ 7241725 w 7241725"/>
              <a:gd name="connsiteY0" fmla="*/ 0 h 7677"/>
              <a:gd name="connsiteX1" fmla="*/ 0 w 7241725"/>
              <a:gd name="connsiteY1" fmla="*/ 0 h 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41725" h="7677">
                <a:moveTo>
                  <a:pt x="7241725" y="0"/>
                </a:moveTo>
                <a:lnTo>
                  <a:pt x="0" y="0"/>
                </a:lnTo>
              </a:path>
            </a:pathLst>
          </a:custGeom>
          <a:ln w="15355" cap="flat">
            <a:solidFill>
              <a:srgbClr val="000000"/>
            </a:solidFill>
            <a:custDash>
              <a:ds d="750000" sp="750000"/>
            </a:custDash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015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4D67FD9F-8B47-48A0-A957-CC6E9E639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985475"/>
            <a:ext cx="3497143" cy="720000"/>
          </a:xfrm>
          <a:prstGeom prst="rect">
            <a:avLst/>
          </a:prstGeom>
        </p:spPr>
      </p:pic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1A47396C-0A79-4E17-8B25-F220F7FB9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1905000"/>
            <a:ext cx="2614404" cy="864000"/>
          </a:xfrm>
          <a:prstGeom prst="rect">
            <a:avLst/>
          </a:prstGeom>
        </p:spPr>
      </p:pic>
      <p:pic>
        <p:nvPicPr>
          <p:cNvPr id="76" name="グラフィックス 75">
            <a:extLst>
              <a:ext uri="{FF2B5EF4-FFF2-40B4-BE49-F238E27FC236}">
                <a16:creationId xmlns:a16="http://schemas.microsoft.com/office/drawing/2014/main" id="{136E2832-5950-4BBC-9C74-4777D7574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3697EEF-05E2-4910-A143-BC41A55133C7}"/>
              </a:ext>
            </a:extLst>
          </p:cNvPr>
          <p:cNvSpPr txBox="1"/>
          <p:nvPr/>
        </p:nvSpPr>
        <p:spPr>
          <a:xfrm>
            <a:off x="4437124" y="240262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連 携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C7F5992-0EB9-411F-ADC7-B45C9208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8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5AB2FEE3-F2F8-4213-A5E4-4B084A57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76448"/>
            <a:ext cx="9144000" cy="713444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142F4E-CDF4-43D7-B4B0-18357F52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スライド番号プレースホルダー 537">
            <a:extLst>
              <a:ext uri="{FF2B5EF4-FFF2-40B4-BE49-F238E27FC236}">
                <a16:creationId xmlns:a16="http://schemas.microsoft.com/office/drawing/2014/main" id="{0CB3DAD7-AF04-43C5-9877-FC7E708B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39" name="グラフィックス 1">
            <a:extLst>
              <a:ext uri="{FF2B5EF4-FFF2-40B4-BE49-F238E27FC236}">
                <a16:creationId xmlns:a16="http://schemas.microsoft.com/office/drawing/2014/main" id="{7F314DD3-042B-4686-B1A2-BD83E58A2B3C}"/>
              </a:ext>
            </a:extLst>
          </p:cNvPr>
          <p:cNvGrpSpPr/>
          <p:nvPr/>
        </p:nvGrpSpPr>
        <p:grpSpPr>
          <a:xfrm>
            <a:off x="0" y="196738"/>
            <a:ext cx="9144000" cy="6464524"/>
            <a:chOff x="0" y="196738"/>
            <a:chExt cx="9144000" cy="6464524"/>
          </a:xfrm>
        </p:grpSpPr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44AB972E-466B-4A41-BD37-CBF50B62F6EB}"/>
                </a:ext>
              </a:extLst>
            </p:cNvPr>
            <p:cNvSpPr/>
            <p:nvPr/>
          </p:nvSpPr>
          <p:spPr>
            <a:xfrm>
              <a:off x="7472667" y="603496"/>
              <a:ext cx="172361" cy="262266"/>
            </a:xfrm>
            <a:custGeom>
              <a:avLst/>
              <a:gdLst>
                <a:gd name="connsiteX0" fmla="*/ 133206 w 172361"/>
                <a:gd name="connsiteY0" fmla="*/ 0 h 262266"/>
                <a:gd name="connsiteX1" fmla="*/ 172362 w 172361"/>
                <a:gd name="connsiteY1" fmla="*/ 262266 h 262266"/>
                <a:gd name="connsiteX2" fmla="*/ 102572 w 172361"/>
                <a:gd name="connsiteY2" fmla="*/ 262266 h 262266"/>
                <a:gd name="connsiteX3" fmla="*/ 98887 w 172361"/>
                <a:gd name="connsiteY3" fmla="*/ 215203 h 262266"/>
                <a:gd name="connsiteX4" fmla="*/ 74473 w 172361"/>
                <a:gd name="connsiteY4" fmla="*/ 215203 h 262266"/>
                <a:gd name="connsiteX5" fmla="*/ 70480 w 172361"/>
                <a:gd name="connsiteY5" fmla="*/ 262266 h 262266"/>
                <a:gd name="connsiteX6" fmla="*/ 0 w 172361"/>
                <a:gd name="connsiteY6" fmla="*/ 262266 h 262266"/>
                <a:gd name="connsiteX7" fmla="*/ 34626 w 172361"/>
                <a:gd name="connsiteY7" fmla="*/ 0 h 262266"/>
                <a:gd name="connsiteX8" fmla="*/ 133206 w 172361"/>
                <a:gd name="connsiteY8" fmla="*/ 0 h 262266"/>
                <a:gd name="connsiteX9" fmla="*/ 97122 w 172361"/>
                <a:gd name="connsiteY9" fmla="*/ 168676 h 262266"/>
                <a:gd name="connsiteX10" fmla="*/ 86833 w 172361"/>
                <a:gd name="connsiteY10" fmla="*/ 58426 h 262266"/>
                <a:gd name="connsiteX11" fmla="*/ 73858 w 172361"/>
                <a:gd name="connsiteY11" fmla="*/ 168676 h 262266"/>
                <a:gd name="connsiteX12" fmla="*/ 97122 w 172361"/>
                <a:gd name="connsiteY12" fmla="*/ 168676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361" h="262266">
                  <a:moveTo>
                    <a:pt x="133206" y="0"/>
                  </a:moveTo>
                  <a:lnTo>
                    <a:pt x="172362" y="262266"/>
                  </a:lnTo>
                  <a:lnTo>
                    <a:pt x="102572" y="262266"/>
                  </a:lnTo>
                  <a:lnTo>
                    <a:pt x="98887" y="215203"/>
                  </a:lnTo>
                  <a:lnTo>
                    <a:pt x="74473" y="215203"/>
                  </a:lnTo>
                  <a:lnTo>
                    <a:pt x="70480" y="262266"/>
                  </a:lnTo>
                  <a:lnTo>
                    <a:pt x="0" y="262266"/>
                  </a:lnTo>
                  <a:lnTo>
                    <a:pt x="34626" y="0"/>
                  </a:lnTo>
                  <a:lnTo>
                    <a:pt x="133206" y="0"/>
                  </a:lnTo>
                  <a:close/>
                  <a:moveTo>
                    <a:pt x="97122" y="168676"/>
                  </a:moveTo>
                  <a:cubicBezTo>
                    <a:pt x="93743" y="138964"/>
                    <a:pt x="90288" y="102265"/>
                    <a:pt x="86833" y="58426"/>
                  </a:cubicBezTo>
                  <a:cubicBezTo>
                    <a:pt x="79923" y="108715"/>
                    <a:pt x="75624" y="145490"/>
                    <a:pt x="73858" y="168676"/>
                  </a:cubicBezTo>
                  <a:lnTo>
                    <a:pt x="97122" y="168676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1F168677-FB1F-4134-8D23-EFAAFFD059D8}"/>
                </a:ext>
              </a:extLst>
            </p:cNvPr>
            <p:cNvSpPr/>
            <p:nvPr/>
          </p:nvSpPr>
          <p:spPr>
            <a:xfrm>
              <a:off x="7644107" y="622152"/>
              <a:ext cx="100038" cy="243686"/>
            </a:xfrm>
            <a:custGeom>
              <a:avLst/>
              <a:gdLst>
                <a:gd name="connsiteX0" fmla="*/ 79693 w 100038"/>
                <a:gd name="connsiteY0" fmla="*/ 77 h 243686"/>
                <a:gd name="connsiteX1" fmla="*/ 79693 w 100038"/>
                <a:gd name="connsiteY1" fmla="*/ 33935 h 243686"/>
                <a:gd name="connsiteX2" fmla="*/ 97429 w 100038"/>
                <a:gd name="connsiteY2" fmla="*/ 33935 h 243686"/>
                <a:gd name="connsiteX3" fmla="*/ 97429 w 100038"/>
                <a:gd name="connsiteY3" fmla="*/ 68023 h 243686"/>
                <a:gd name="connsiteX4" fmla="*/ 79693 w 100038"/>
                <a:gd name="connsiteY4" fmla="*/ 68023 h 243686"/>
                <a:gd name="connsiteX5" fmla="*/ 79693 w 100038"/>
                <a:gd name="connsiteY5" fmla="*/ 183034 h 243686"/>
                <a:gd name="connsiteX6" fmla="*/ 81843 w 100038"/>
                <a:gd name="connsiteY6" fmla="*/ 206681 h 243686"/>
                <a:gd name="connsiteX7" fmla="*/ 100039 w 100038"/>
                <a:gd name="connsiteY7" fmla="*/ 209137 h 243686"/>
                <a:gd name="connsiteX8" fmla="*/ 100039 w 100038"/>
                <a:gd name="connsiteY8" fmla="*/ 243686 h 243686"/>
                <a:gd name="connsiteX9" fmla="*/ 73628 w 100038"/>
                <a:gd name="connsiteY9" fmla="*/ 243686 h 243686"/>
                <a:gd name="connsiteX10" fmla="*/ 41766 w 100038"/>
                <a:gd name="connsiteY10" fmla="*/ 241844 h 243686"/>
                <a:gd name="connsiteX11" fmla="*/ 24952 w 100038"/>
                <a:gd name="connsiteY11" fmla="*/ 233245 h 243686"/>
                <a:gd name="connsiteX12" fmla="*/ 15893 w 100038"/>
                <a:gd name="connsiteY12" fmla="*/ 217890 h 243686"/>
                <a:gd name="connsiteX13" fmla="*/ 14126 w 100038"/>
                <a:gd name="connsiteY13" fmla="*/ 177199 h 243686"/>
                <a:gd name="connsiteX14" fmla="*/ 14126 w 100038"/>
                <a:gd name="connsiteY14" fmla="*/ 67947 h 243686"/>
                <a:gd name="connsiteX15" fmla="*/ 0 w 100038"/>
                <a:gd name="connsiteY15" fmla="*/ 67947 h 243686"/>
                <a:gd name="connsiteX16" fmla="*/ 0 w 100038"/>
                <a:gd name="connsiteY16" fmla="*/ 33858 h 243686"/>
                <a:gd name="connsiteX17" fmla="*/ 14126 w 100038"/>
                <a:gd name="connsiteY17" fmla="*/ 33858 h 243686"/>
                <a:gd name="connsiteX18" fmla="*/ 14126 w 100038"/>
                <a:gd name="connsiteY18" fmla="*/ 0 h 243686"/>
                <a:gd name="connsiteX19" fmla="*/ 79693 w 100038"/>
                <a:gd name="connsiteY19" fmla="*/ 0 h 24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38" h="243686">
                  <a:moveTo>
                    <a:pt x="79693" y="77"/>
                  </a:moveTo>
                  <a:lnTo>
                    <a:pt x="79693" y="33935"/>
                  </a:lnTo>
                  <a:lnTo>
                    <a:pt x="97429" y="33935"/>
                  </a:lnTo>
                  <a:lnTo>
                    <a:pt x="97429" y="68023"/>
                  </a:lnTo>
                  <a:lnTo>
                    <a:pt x="79693" y="68023"/>
                  </a:lnTo>
                  <a:lnTo>
                    <a:pt x="79693" y="183034"/>
                  </a:lnTo>
                  <a:cubicBezTo>
                    <a:pt x="79693" y="197160"/>
                    <a:pt x="80384" y="205068"/>
                    <a:pt x="81843" y="206681"/>
                  </a:cubicBezTo>
                  <a:cubicBezTo>
                    <a:pt x="83302" y="208293"/>
                    <a:pt x="89367" y="209137"/>
                    <a:pt x="100039" y="209137"/>
                  </a:cubicBezTo>
                  <a:lnTo>
                    <a:pt x="100039" y="243686"/>
                  </a:lnTo>
                  <a:lnTo>
                    <a:pt x="73628" y="243686"/>
                  </a:lnTo>
                  <a:cubicBezTo>
                    <a:pt x="58733" y="243686"/>
                    <a:pt x="48138" y="243072"/>
                    <a:pt x="41766" y="241844"/>
                  </a:cubicBezTo>
                  <a:cubicBezTo>
                    <a:pt x="35394" y="240615"/>
                    <a:pt x="29789" y="237775"/>
                    <a:pt x="24952" y="233245"/>
                  </a:cubicBezTo>
                  <a:cubicBezTo>
                    <a:pt x="20115" y="228792"/>
                    <a:pt x="17044" y="223648"/>
                    <a:pt x="15893" y="217890"/>
                  </a:cubicBezTo>
                  <a:cubicBezTo>
                    <a:pt x="14741" y="212132"/>
                    <a:pt x="14126" y="198542"/>
                    <a:pt x="14126" y="177199"/>
                  </a:cubicBezTo>
                  <a:lnTo>
                    <a:pt x="14126" y="67947"/>
                  </a:lnTo>
                  <a:lnTo>
                    <a:pt x="0" y="67947"/>
                  </a:lnTo>
                  <a:lnTo>
                    <a:pt x="0" y="33858"/>
                  </a:lnTo>
                  <a:lnTo>
                    <a:pt x="14126" y="33858"/>
                  </a:lnTo>
                  <a:lnTo>
                    <a:pt x="14126" y="0"/>
                  </a:lnTo>
                  <a:lnTo>
                    <a:pt x="79693" y="0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4D1B5869-0E2C-4868-A014-673947D6F003}"/>
                </a:ext>
              </a:extLst>
            </p:cNvPr>
            <p:cNvSpPr/>
            <p:nvPr/>
          </p:nvSpPr>
          <p:spPr>
            <a:xfrm>
              <a:off x="7755969" y="603496"/>
              <a:ext cx="67409" cy="262266"/>
            </a:xfrm>
            <a:custGeom>
              <a:avLst/>
              <a:gdLst>
                <a:gd name="connsiteX0" fmla="*/ 0 w 67409"/>
                <a:gd name="connsiteY0" fmla="*/ 0 h 262266"/>
                <a:gd name="connsiteX1" fmla="*/ 67410 w 67409"/>
                <a:gd name="connsiteY1" fmla="*/ 0 h 262266"/>
                <a:gd name="connsiteX2" fmla="*/ 67410 w 67409"/>
                <a:gd name="connsiteY2" fmla="*/ 262266 h 262266"/>
                <a:gd name="connsiteX3" fmla="*/ 0 w 67409"/>
                <a:gd name="connsiteY3" fmla="*/ 262266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09" h="262266">
                  <a:moveTo>
                    <a:pt x="0" y="0"/>
                  </a:moveTo>
                  <a:lnTo>
                    <a:pt x="67410" y="0"/>
                  </a:lnTo>
                  <a:lnTo>
                    <a:pt x="67410" y="262266"/>
                  </a:lnTo>
                  <a:lnTo>
                    <a:pt x="0" y="262266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EE4C333C-CE19-4CB6-AFB2-025BE2E4AD6E}"/>
                </a:ext>
              </a:extLst>
            </p:cNvPr>
            <p:cNvSpPr/>
            <p:nvPr/>
          </p:nvSpPr>
          <p:spPr>
            <a:xfrm>
              <a:off x="7843724" y="646874"/>
              <a:ext cx="147562" cy="222649"/>
            </a:xfrm>
            <a:custGeom>
              <a:avLst/>
              <a:gdLst>
                <a:gd name="connsiteX0" fmla="*/ 61421 w 147562"/>
                <a:gd name="connsiteY0" fmla="*/ 87141 h 222649"/>
                <a:gd name="connsiteX1" fmla="*/ 0 w 147562"/>
                <a:gd name="connsiteY1" fmla="*/ 87141 h 222649"/>
                <a:gd name="connsiteX2" fmla="*/ 0 w 147562"/>
                <a:gd name="connsiteY2" fmla="*/ 72707 h 222649"/>
                <a:gd name="connsiteX3" fmla="*/ 5758 w 147562"/>
                <a:gd name="connsiteY3" fmla="*/ 34242 h 222649"/>
                <a:gd name="connsiteX4" fmla="*/ 28868 w 147562"/>
                <a:gd name="connsiteY4" fmla="*/ 10365 h 222649"/>
                <a:gd name="connsiteX5" fmla="*/ 73858 w 147562"/>
                <a:gd name="connsiteY5" fmla="*/ 0 h 222649"/>
                <a:gd name="connsiteX6" fmla="*/ 123916 w 147562"/>
                <a:gd name="connsiteY6" fmla="*/ 11747 h 222649"/>
                <a:gd name="connsiteX7" fmla="*/ 144185 w 147562"/>
                <a:gd name="connsiteY7" fmla="*/ 40614 h 222649"/>
                <a:gd name="connsiteX8" fmla="*/ 147563 w 147562"/>
                <a:gd name="connsiteY8" fmla="*/ 110941 h 222649"/>
                <a:gd name="connsiteX9" fmla="*/ 147563 w 147562"/>
                <a:gd name="connsiteY9" fmla="*/ 218811 h 222649"/>
                <a:gd name="connsiteX10" fmla="*/ 83763 w 147562"/>
                <a:gd name="connsiteY10" fmla="*/ 218811 h 222649"/>
                <a:gd name="connsiteX11" fmla="*/ 83763 w 147562"/>
                <a:gd name="connsiteY11" fmla="*/ 199540 h 222649"/>
                <a:gd name="connsiteX12" fmla="*/ 68331 w 147562"/>
                <a:gd name="connsiteY12" fmla="*/ 216892 h 222649"/>
                <a:gd name="connsiteX13" fmla="*/ 45758 w 147562"/>
                <a:gd name="connsiteY13" fmla="*/ 222650 h 222649"/>
                <a:gd name="connsiteX14" fmla="*/ 14357 w 147562"/>
                <a:gd name="connsiteY14" fmla="*/ 212976 h 222649"/>
                <a:gd name="connsiteX15" fmla="*/ 77 w 147562"/>
                <a:gd name="connsiteY15" fmla="*/ 170826 h 222649"/>
                <a:gd name="connsiteX16" fmla="*/ 77 w 147562"/>
                <a:gd name="connsiteY16" fmla="*/ 153168 h 222649"/>
                <a:gd name="connsiteX17" fmla="*/ 7678 w 147562"/>
                <a:gd name="connsiteY17" fmla="*/ 120308 h 222649"/>
                <a:gd name="connsiteX18" fmla="*/ 45375 w 147562"/>
                <a:gd name="connsiteY18" fmla="*/ 99885 h 222649"/>
                <a:gd name="connsiteX19" fmla="*/ 79847 w 147562"/>
                <a:gd name="connsiteY19" fmla="*/ 82918 h 222649"/>
                <a:gd name="connsiteX20" fmla="*/ 82150 w 147562"/>
                <a:gd name="connsiteY20" fmla="*/ 65106 h 222649"/>
                <a:gd name="connsiteX21" fmla="*/ 79616 w 147562"/>
                <a:gd name="connsiteY21" fmla="*/ 43225 h 222649"/>
                <a:gd name="connsiteX22" fmla="*/ 71325 w 147562"/>
                <a:gd name="connsiteY22" fmla="*/ 38158 h 222649"/>
                <a:gd name="connsiteX23" fmla="*/ 63109 w 147562"/>
                <a:gd name="connsiteY23" fmla="*/ 42457 h 222649"/>
                <a:gd name="connsiteX24" fmla="*/ 61498 w 147562"/>
                <a:gd name="connsiteY24" fmla="*/ 64645 h 222649"/>
                <a:gd name="connsiteX25" fmla="*/ 61498 w 147562"/>
                <a:gd name="connsiteY25" fmla="*/ 87141 h 222649"/>
                <a:gd name="connsiteX26" fmla="*/ 81996 w 147562"/>
                <a:gd name="connsiteY26" fmla="*/ 116622 h 222649"/>
                <a:gd name="connsiteX27" fmla="*/ 63877 w 147562"/>
                <a:gd name="connsiteY27" fmla="*/ 135893 h 222649"/>
                <a:gd name="connsiteX28" fmla="*/ 61421 w 147562"/>
                <a:gd name="connsiteY28" fmla="*/ 158235 h 222649"/>
                <a:gd name="connsiteX29" fmla="*/ 63571 w 147562"/>
                <a:gd name="connsiteY29" fmla="*/ 179732 h 222649"/>
                <a:gd name="connsiteX30" fmla="*/ 72169 w 147562"/>
                <a:gd name="connsiteY30" fmla="*/ 184569 h 222649"/>
                <a:gd name="connsiteX31" fmla="*/ 80154 w 147562"/>
                <a:gd name="connsiteY31" fmla="*/ 180730 h 222649"/>
                <a:gd name="connsiteX32" fmla="*/ 81996 w 147562"/>
                <a:gd name="connsiteY32" fmla="*/ 160769 h 222649"/>
                <a:gd name="connsiteX33" fmla="*/ 81996 w 147562"/>
                <a:gd name="connsiteY33" fmla="*/ 116622 h 2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7562" h="222649">
                  <a:moveTo>
                    <a:pt x="61421" y="87141"/>
                  </a:moveTo>
                  <a:lnTo>
                    <a:pt x="0" y="87141"/>
                  </a:lnTo>
                  <a:lnTo>
                    <a:pt x="0" y="72707"/>
                  </a:lnTo>
                  <a:cubicBezTo>
                    <a:pt x="0" y="56123"/>
                    <a:pt x="1919" y="43302"/>
                    <a:pt x="5758" y="34242"/>
                  </a:cubicBezTo>
                  <a:cubicBezTo>
                    <a:pt x="9597" y="25259"/>
                    <a:pt x="17275" y="17275"/>
                    <a:pt x="28868" y="10365"/>
                  </a:cubicBezTo>
                  <a:cubicBezTo>
                    <a:pt x="40461" y="3455"/>
                    <a:pt x="55432" y="0"/>
                    <a:pt x="73858" y="0"/>
                  </a:cubicBezTo>
                  <a:cubicBezTo>
                    <a:pt x="95970" y="0"/>
                    <a:pt x="112706" y="3916"/>
                    <a:pt x="123916" y="11747"/>
                  </a:cubicBezTo>
                  <a:cubicBezTo>
                    <a:pt x="135125" y="19578"/>
                    <a:pt x="141882" y="29175"/>
                    <a:pt x="144185" y="40614"/>
                  </a:cubicBezTo>
                  <a:cubicBezTo>
                    <a:pt x="146488" y="51977"/>
                    <a:pt x="147563" y="75471"/>
                    <a:pt x="147563" y="110941"/>
                  </a:cubicBezTo>
                  <a:lnTo>
                    <a:pt x="147563" y="218811"/>
                  </a:lnTo>
                  <a:lnTo>
                    <a:pt x="83763" y="218811"/>
                  </a:lnTo>
                  <a:lnTo>
                    <a:pt x="83763" y="199540"/>
                  </a:lnTo>
                  <a:cubicBezTo>
                    <a:pt x="79770" y="207218"/>
                    <a:pt x="74626" y="213053"/>
                    <a:pt x="68331" y="216892"/>
                  </a:cubicBezTo>
                  <a:cubicBezTo>
                    <a:pt x="62035" y="220730"/>
                    <a:pt x="54511" y="222650"/>
                    <a:pt x="45758" y="222650"/>
                  </a:cubicBezTo>
                  <a:cubicBezTo>
                    <a:pt x="34319" y="222650"/>
                    <a:pt x="23877" y="219425"/>
                    <a:pt x="14357" y="212976"/>
                  </a:cubicBezTo>
                  <a:cubicBezTo>
                    <a:pt x="4837" y="206527"/>
                    <a:pt x="77" y="192477"/>
                    <a:pt x="77" y="170826"/>
                  </a:cubicBezTo>
                  <a:lnTo>
                    <a:pt x="77" y="153168"/>
                  </a:lnTo>
                  <a:cubicBezTo>
                    <a:pt x="77" y="137122"/>
                    <a:pt x="2610" y="126143"/>
                    <a:pt x="7678" y="120308"/>
                  </a:cubicBezTo>
                  <a:cubicBezTo>
                    <a:pt x="12745" y="114473"/>
                    <a:pt x="25335" y="107640"/>
                    <a:pt x="45375" y="99885"/>
                  </a:cubicBezTo>
                  <a:cubicBezTo>
                    <a:pt x="66795" y="91440"/>
                    <a:pt x="78311" y="85835"/>
                    <a:pt x="79847" y="82918"/>
                  </a:cubicBezTo>
                  <a:cubicBezTo>
                    <a:pt x="81382" y="80000"/>
                    <a:pt x="82150" y="74089"/>
                    <a:pt x="82150" y="65106"/>
                  </a:cubicBezTo>
                  <a:cubicBezTo>
                    <a:pt x="82150" y="53897"/>
                    <a:pt x="81305" y="46603"/>
                    <a:pt x="79616" y="43225"/>
                  </a:cubicBezTo>
                  <a:cubicBezTo>
                    <a:pt x="77928" y="39847"/>
                    <a:pt x="75164" y="38158"/>
                    <a:pt x="71325" y="38158"/>
                  </a:cubicBezTo>
                  <a:cubicBezTo>
                    <a:pt x="66948" y="38158"/>
                    <a:pt x="64184" y="39616"/>
                    <a:pt x="63109" y="42457"/>
                  </a:cubicBezTo>
                  <a:cubicBezTo>
                    <a:pt x="62035" y="45298"/>
                    <a:pt x="61498" y="52745"/>
                    <a:pt x="61498" y="64645"/>
                  </a:cubicBezTo>
                  <a:lnTo>
                    <a:pt x="61498" y="87141"/>
                  </a:lnTo>
                  <a:close/>
                  <a:moveTo>
                    <a:pt x="81996" y="116622"/>
                  </a:moveTo>
                  <a:cubicBezTo>
                    <a:pt x="71555" y="124300"/>
                    <a:pt x="65490" y="130672"/>
                    <a:pt x="63877" y="135893"/>
                  </a:cubicBezTo>
                  <a:cubicBezTo>
                    <a:pt x="62188" y="141037"/>
                    <a:pt x="61421" y="148484"/>
                    <a:pt x="61421" y="158235"/>
                  </a:cubicBezTo>
                  <a:cubicBezTo>
                    <a:pt x="61421" y="169367"/>
                    <a:pt x="62111" y="176508"/>
                    <a:pt x="63571" y="179732"/>
                  </a:cubicBezTo>
                  <a:cubicBezTo>
                    <a:pt x="65029" y="182957"/>
                    <a:pt x="67870" y="184569"/>
                    <a:pt x="72169" y="184569"/>
                  </a:cubicBezTo>
                  <a:cubicBezTo>
                    <a:pt x="76238" y="184569"/>
                    <a:pt x="78926" y="183264"/>
                    <a:pt x="80154" y="180730"/>
                  </a:cubicBezTo>
                  <a:cubicBezTo>
                    <a:pt x="81382" y="178197"/>
                    <a:pt x="81996" y="171517"/>
                    <a:pt x="81996" y="160769"/>
                  </a:cubicBezTo>
                  <a:lnTo>
                    <a:pt x="81996" y="116622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6566D1C0-3A60-48B4-B155-CBA7E5E40146}"/>
                </a:ext>
              </a:extLst>
            </p:cNvPr>
            <p:cNvSpPr/>
            <p:nvPr/>
          </p:nvSpPr>
          <p:spPr>
            <a:xfrm>
              <a:off x="8008946" y="646951"/>
              <a:ext cx="143724" cy="222649"/>
            </a:xfrm>
            <a:custGeom>
              <a:avLst/>
              <a:gdLst>
                <a:gd name="connsiteX0" fmla="*/ 138657 w 143724"/>
                <a:gd name="connsiteY0" fmla="*/ 72400 h 222649"/>
                <a:gd name="connsiteX1" fmla="*/ 80615 w 143724"/>
                <a:gd name="connsiteY1" fmla="*/ 72400 h 222649"/>
                <a:gd name="connsiteX2" fmla="*/ 80615 w 143724"/>
                <a:gd name="connsiteY2" fmla="*/ 60806 h 222649"/>
                <a:gd name="connsiteX3" fmla="*/ 78925 w 143724"/>
                <a:gd name="connsiteY3" fmla="*/ 42073 h 222649"/>
                <a:gd name="connsiteX4" fmla="*/ 70326 w 143724"/>
                <a:gd name="connsiteY4" fmla="*/ 38158 h 222649"/>
                <a:gd name="connsiteX5" fmla="*/ 62035 w 143724"/>
                <a:gd name="connsiteY5" fmla="*/ 41766 h 222649"/>
                <a:gd name="connsiteX6" fmla="*/ 59271 w 143724"/>
                <a:gd name="connsiteY6" fmla="*/ 52668 h 222649"/>
                <a:gd name="connsiteX7" fmla="*/ 60653 w 143724"/>
                <a:gd name="connsiteY7" fmla="*/ 67179 h 222649"/>
                <a:gd name="connsiteX8" fmla="*/ 68945 w 143724"/>
                <a:gd name="connsiteY8" fmla="*/ 77313 h 222649"/>
                <a:gd name="connsiteX9" fmla="*/ 97274 w 143724"/>
                <a:gd name="connsiteY9" fmla="*/ 93359 h 222649"/>
                <a:gd name="connsiteX10" fmla="*/ 134818 w 143724"/>
                <a:gd name="connsiteY10" fmla="*/ 119540 h 222649"/>
                <a:gd name="connsiteX11" fmla="*/ 143724 w 143724"/>
                <a:gd name="connsiteY11" fmla="*/ 155318 h 222649"/>
                <a:gd name="connsiteX12" fmla="*/ 136891 w 143724"/>
                <a:gd name="connsiteY12" fmla="*/ 194857 h 222649"/>
                <a:gd name="connsiteX13" fmla="*/ 114089 w 143724"/>
                <a:gd name="connsiteY13" fmla="*/ 215433 h 222649"/>
                <a:gd name="connsiteX14" fmla="*/ 75547 w 143724"/>
                <a:gd name="connsiteY14" fmla="*/ 222650 h 222649"/>
                <a:gd name="connsiteX15" fmla="*/ 32783 w 143724"/>
                <a:gd name="connsiteY15" fmla="*/ 214896 h 222649"/>
                <a:gd name="connsiteX16" fmla="*/ 8368 w 143724"/>
                <a:gd name="connsiteY16" fmla="*/ 193859 h 222649"/>
                <a:gd name="connsiteX17" fmla="*/ 1689 w 143724"/>
                <a:gd name="connsiteY17" fmla="*/ 153628 h 222649"/>
                <a:gd name="connsiteX18" fmla="*/ 1689 w 143724"/>
                <a:gd name="connsiteY18" fmla="*/ 143264 h 222649"/>
                <a:gd name="connsiteX19" fmla="*/ 59731 w 143724"/>
                <a:gd name="connsiteY19" fmla="*/ 143264 h 222649"/>
                <a:gd name="connsiteX20" fmla="*/ 59731 w 143724"/>
                <a:gd name="connsiteY20" fmla="*/ 156853 h 222649"/>
                <a:gd name="connsiteX21" fmla="*/ 61958 w 143724"/>
                <a:gd name="connsiteY21" fmla="*/ 179348 h 222649"/>
                <a:gd name="connsiteX22" fmla="*/ 70710 w 143724"/>
                <a:gd name="connsiteY22" fmla="*/ 184492 h 222649"/>
                <a:gd name="connsiteX23" fmla="*/ 80538 w 143724"/>
                <a:gd name="connsiteY23" fmla="*/ 181037 h 222649"/>
                <a:gd name="connsiteX24" fmla="*/ 83302 w 143724"/>
                <a:gd name="connsiteY24" fmla="*/ 166373 h 222649"/>
                <a:gd name="connsiteX25" fmla="*/ 79770 w 143724"/>
                <a:gd name="connsiteY25" fmla="*/ 147103 h 222649"/>
                <a:gd name="connsiteX26" fmla="*/ 41612 w 143724"/>
                <a:gd name="connsiteY26" fmla="*/ 124146 h 222649"/>
                <a:gd name="connsiteX27" fmla="*/ 6372 w 143724"/>
                <a:gd name="connsiteY27" fmla="*/ 94741 h 222649"/>
                <a:gd name="connsiteX28" fmla="*/ 0 w 143724"/>
                <a:gd name="connsiteY28" fmla="*/ 63417 h 222649"/>
                <a:gd name="connsiteX29" fmla="*/ 6833 w 143724"/>
                <a:gd name="connsiteY29" fmla="*/ 25490 h 222649"/>
                <a:gd name="connsiteX30" fmla="*/ 29943 w 143724"/>
                <a:gd name="connsiteY30" fmla="*/ 6603 h 222649"/>
                <a:gd name="connsiteX31" fmla="*/ 67793 w 143724"/>
                <a:gd name="connsiteY31" fmla="*/ 0 h 222649"/>
                <a:gd name="connsiteX32" fmla="*/ 104184 w 143724"/>
                <a:gd name="connsiteY32" fmla="*/ 5451 h 222649"/>
                <a:gd name="connsiteX33" fmla="*/ 127217 w 143724"/>
                <a:gd name="connsiteY33" fmla="*/ 19731 h 222649"/>
                <a:gd name="connsiteX34" fmla="*/ 136968 w 143724"/>
                <a:gd name="connsiteY34" fmla="*/ 36238 h 222649"/>
                <a:gd name="connsiteX35" fmla="*/ 138657 w 143724"/>
                <a:gd name="connsiteY35" fmla="*/ 60039 h 222649"/>
                <a:gd name="connsiteX36" fmla="*/ 138657 w 143724"/>
                <a:gd name="connsiteY36" fmla="*/ 72400 h 2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3724" h="222649">
                  <a:moveTo>
                    <a:pt x="138657" y="72400"/>
                  </a:moveTo>
                  <a:lnTo>
                    <a:pt x="80615" y="72400"/>
                  </a:lnTo>
                  <a:lnTo>
                    <a:pt x="80615" y="60806"/>
                  </a:lnTo>
                  <a:cubicBezTo>
                    <a:pt x="80615" y="50902"/>
                    <a:pt x="80077" y="44684"/>
                    <a:pt x="78925" y="42073"/>
                  </a:cubicBezTo>
                  <a:cubicBezTo>
                    <a:pt x="77774" y="39463"/>
                    <a:pt x="74933" y="38158"/>
                    <a:pt x="70326" y="38158"/>
                  </a:cubicBezTo>
                  <a:cubicBezTo>
                    <a:pt x="66641" y="38158"/>
                    <a:pt x="63877" y="39386"/>
                    <a:pt x="62035" y="41766"/>
                  </a:cubicBezTo>
                  <a:cubicBezTo>
                    <a:pt x="60192" y="44223"/>
                    <a:pt x="59271" y="47831"/>
                    <a:pt x="59271" y="52668"/>
                  </a:cubicBezTo>
                  <a:cubicBezTo>
                    <a:pt x="59271" y="59271"/>
                    <a:pt x="59731" y="64108"/>
                    <a:pt x="60653" y="67179"/>
                  </a:cubicBezTo>
                  <a:cubicBezTo>
                    <a:pt x="61574" y="70250"/>
                    <a:pt x="64338" y="73628"/>
                    <a:pt x="68945" y="77313"/>
                  </a:cubicBezTo>
                  <a:cubicBezTo>
                    <a:pt x="73551" y="80999"/>
                    <a:pt x="82994" y="86296"/>
                    <a:pt x="97274" y="93359"/>
                  </a:cubicBezTo>
                  <a:cubicBezTo>
                    <a:pt x="116316" y="102649"/>
                    <a:pt x="128829" y="111402"/>
                    <a:pt x="134818" y="119540"/>
                  </a:cubicBezTo>
                  <a:cubicBezTo>
                    <a:pt x="140807" y="127678"/>
                    <a:pt x="143724" y="139655"/>
                    <a:pt x="143724" y="155318"/>
                  </a:cubicBezTo>
                  <a:cubicBezTo>
                    <a:pt x="143724" y="172822"/>
                    <a:pt x="141420" y="185951"/>
                    <a:pt x="136891" y="194857"/>
                  </a:cubicBezTo>
                  <a:cubicBezTo>
                    <a:pt x="132361" y="203763"/>
                    <a:pt x="124761" y="210596"/>
                    <a:pt x="114089" y="215433"/>
                  </a:cubicBezTo>
                  <a:cubicBezTo>
                    <a:pt x="103417" y="220270"/>
                    <a:pt x="90595" y="222650"/>
                    <a:pt x="75547" y="222650"/>
                  </a:cubicBezTo>
                  <a:cubicBezTo>
                    <a:pt x="58886" y="222650"/>
                    <a:pt x="44606" y="220040"/>
                    <a:pt x="32783" y="214896"/>
                  </a:cubicBezTo>
                  <a:cubicBezTo>
                    <a:pt x="20960" y="209752"/>
                    <a:pt x="12821" y="202688"/>
                    <a:pt x="8368" y="193859"/>
                  </a:cubicBezTo>
                  <a:cubicBezTo>
                    <a:pt x="3916" y="185030"/>
                    <a:pt x="1689" y="171594"/>
                    <a:pt x="1689" y="153628"/>
                  </a:cubicBezTo>
                  <a:lnTo>
                    <a:pt x="1689" y="143264"/>
                  </a:lnTo>
                  <a:lnTo>
                    <a:pt x="59731" y="143264"/>
                  </a:lnTo>
                  <a:lnTo>
                    <a:pt x="59731" y="156853"/>
                  </a:lnTo>
                  <a:cubicBezTo>
                    <a:pt x="59731" y="168369"/>
                    <a:pt x="60423" y="175893"/>
                    <a:pt x="61958" y="179348"/>
                  </a:cubicBezTo>
                  <a:cubicBezTo>
                    <a:pt x="63417" y="182803"/>
                    <a:pt x="66334" y="184492"/>
                    <a:pt x="70710" y="184492"/>
                  </a:cubicBezTo>
                  <a:cubicBezTo>
                    <a:pt x="75393" y="184492"/>
                    <a:pt x="78618" y="183341"/>
                    <a:pt x="80538" y="181037"/>
                  </a:cubicBezTo>
                  <a:cubicBezTo>
                    <a:pt x="82380" y="178734"/>
                    <a:pt x="83302" y="173820"/>
                    <a:pt x="83302" y="166373"/>
                  </a:cubicBezTo>
                  <a:cubicBezTo>
                    <a:pt x="83302" y="156085"/>
                    <a:pt x="82150" y="149713"/>
                    <a:pt x="79770" y="147103"/>
                  </a:cubicBezTo>
                  <a:cubicBezTo>
                    <a:pt x="77313" y="144492"/>
                    <a:pt x="64568" y="136815"/>
                    <a:pt x="41612" y="124146"/>
                  </a:cubicBezTo>
                  <a:cubicBezTo>
                    <a:pt x="22341" y="113321"/>
                    <a:pt x="10595" y="103571"/>
                    <a:pt x="6372" y="94741"/>
                  </a:cubicBezTo>
                  <a:cubicBezTo>
                    <a:pt x="2149" y="85912"/>
                    <a:pt x="0" y="75471"/>
                    <a:pt x="0" y="63417"/>
                  </a:cubicBezTo>
                  <a:cubicBezTo>
                    <a:pt x="0" y="46296"/>
                    <a:pt x="2303" y="33628"/>
                    <a:pt x="6833" y="25490"/>
                  </a:cubicBezTo>
                  <a:cubicBezTo>
                    <a:pt x="11363" y="17351"/>
                    <a:pt x="19117" y="11056"/>
                    <a:pt x="29943" y="6603"/>
                  </a:cubicBezTo>
                  <a:cubicBezTo>
                    <a:pt x="40767" y="2150"/>
                    <a:pt x="53436" y="0"/>
                    <a:pt x="67793" y="0"/>
                  </a:cubicBezTo>
                  <a:cubicBezTo>
                    <a:pt x="82073" y="0"/>
                    <a:pt x="94204" y="1843"/>
                    <a:pt x="104184" y="5451"/>
                  </a:cubicBezTo>
                  <a:cubicBezTo>
                    <a:pt x="114166" y="9060"/>
                    <a:pt x="121843" y="13820"/>
                    <a:pt x="127217" y="19731"/>
                  </a:cubicBezTo>
                  <a:cubicBezTo>
                    <a:pt x="132592" y="25643"/>
                    <a:pt x="135816" y="31171"/>
                    <a:pt x="136968" y="36238"/>
                  </a:cubicBezTo>
                  <a:cubicBezTo>
                    <a:pt x="138120" y="41305"/>
                    <a:pt x="138657" y="49213"/>
                    <a:pt x="138657" y="60039"/>
                  </a:cubicBezTo>
                  <a:lnTo>
                    <a:pt x="138657" y="72400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18028B21-6F8D-4105-866F-B541C07EF602}"/>
                </a:ext>
              </a:extLst>
            </p:cNvPr>
            <p:cNvSpPr/>
            <p:nvPr/>
          </p:nvSpPr>
          <p:spPr>
            <a:xfrm>
              <a:off x="8230367" y="603496"/>
              <a:ext cx="157927" cy="262266"/>
            </a:xfrm>
            <a:custGeom>
              <a:avLst/>
              <a:gdLst>
                <a:gd name="connsiteX0" fmla="*/ 77 w 157927"/>
                <a:gd name="connsiteY0" fmla="*/ 0 h 262266"/>
                <a:gd name="connsiteX1" fmla="*/ 51056 w 157927"/>
                <a:gd name="connsiteY1" fmla="*/ 0 h 262266"/>
                <a:gd name="connsiteX2" fmla="*/ 117851 w 157927"/>
                <a:gd name="connsiteY2" fmla="*/ 4530 h 262266"/>
                <a:gd name="connsiteX3" fmla="*/ 144339 w 157927"/>
                <a:gd name="connsiteY3" fmla="*/ 19424 h 262266"/>
                <a:gd name="connsiteX4" fmla="*/ 155702 w 157927"/>
                <a:gd name="connsiteY4" fmla="*/ 42534 h 262266"/>
                <a:gd name="connsiteX5" fmla="*/ 157927 w 157927"/>
                <a:gd name="connsiteY5" fmla="*/ 92515 h 262266"/>
                <a:gd name="connsiteX6" fmla="*/ 157927 w 157927"/>
                <a:gd name="connsiteY6" fmla="*/ 184339 h 262266"/>
                <a:gd name="connsiteX7" fmla="*/ 154627 w 157927"/>
                <a:gd name="connsiteY7" fmla="*/ 231556 h 262266"/>
                <a:gd name="connsiteX8" fmla="*/ 143033 w 157927"/>
                <a:gd name="connsiteY8" fmla="*/ 250212 h 262266"/>
                <a:gd name="connsiteX9" fmla="*/ 122611 w 157927"/>
                <a:gd name="connsiteY9" fmla="*/ 259579 h 262266"/>
                <a:gd name="connsiteX10" fmla="*/ 85989 w 157927"/>
                <a:gd name="connsiteY10" fmla="*/ 262266 h 262266"/>
                <a:gd name="connsiteX11" fmla="*/ 0 w 157927"/>
                <a:gd name="connsiteY11" fmla="*/ 262266 h 262266"/>
                <a:gd name="connsiteX12" fmla="*/ 0 w 157927"/>
                <a:gd name="connsiteY12" fmla="*/ 0 h 262266"/>
                <a:gd name="connsiteX13" fmla="*/ 68254 w 157927"/>
                <a:gd name="connsiteY13" fmla="*/ 44837 h 262266"/>
                <a:gd name="connsiteX14" fmla="*/ 68254 w 157927"/>
                <a:gd name="connsiteY14" fmla="*/ 217352 h 262266"/>
                <a:gd name="connsiteX15" fmla="*/ 86450 w 157927"/>
                <a:gd name="connsiteY15" fmla="*/ 211441 h 262266"/>
                <a:gd name="connsiteX16" fmla="*/ 89827 w 157927"/>
                <a:gd name="connsiteY16" fmla="*/ 179272 h 262266"/>
                <a:gd name="connsiteX17" fmla="*/ 89827 w 157927"/>
                <a:gd name="connsiteY17" fmla="*/ 77390 h 262266"/>
                <a:gd name="connsiteX18" fmla="*/ 88676 w 157927"/>
                <a:gd name="connsiteY18" fmla="*/ 54588 h 262266"/>
                <a:gd name="connsiteX19" fmla="*/ 83455 w 157927"/>
                <a:gd name="connsiteY19" fmla="*/ 47217 h 262266"/>
                <a:gd name="connsiteX20" fmla="*/ 68254 w 157927"/>
                <a:gd name="connsiteY20" fmla="*/ 44837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927" h="262266">
                  <a:moveTo>
                    <a:pt x="77" y="0"/>
                  </a:moveTo>
                  <a:lnTo>
                    <a:pt x="51056" y="0"/>
                  </a:lnTo>
                  <a:cubicBezTo>
                    <a:pt x="83992" y="0"/>
                    <a:pt x="106257" y="1536"/>
                    <a:pt x="117851" y="4530"/>
                  </a:cubicBezTo>
                  <a:cubicBezTo>
                    <a:pt x="129444" y="7524"/>
                    <a:pt x="138273" y="12514"/>
                    <a:pt x="144339" y="19424"/>
                  </a:cubicBezTo>
                  <a:cubicBezTo>
                    <a:pt x="150404" y="26334"/>
                    <a:pt x="154166" y="34012"/>
                    <a:pt x="155702" y="42534"/>
                  </a:cubicBezTo>
                  <a:cubicBezTo>
                    <a:pt x="157237" y="50979"/>
                    <a:pt x="157927" y="67640"/>
                    <a:pt x="157927" y="92515"/>
                  </a:cubicBezTo>
                  <a:lnTo>
                    <a:pt x="157927" y="184339"/>
                  </a:lnTo>
                  <a:cubicBezTo>
                    <a:pt x="157927" y="207909"/>
                    <a:pt x="156853" y="223648"/>
                    <a:pt x="154627" y="231556"/>
                  </a:cubicBezTo>
                  <a:cubicBezTo>
                    <a:pt x="152400" y="239464"/>
                    <a:pt x="148561" y="245683"/>
                    <a:pt x="143033" y="250212"/>
                  </a:cubicBezTo>
                  <a:cubicBezTo>
                    <a:pt x="137506" y="254665"/>
                    <a:pt x="130749" y="257813"/>
                    <a:pt x="122611" y="259579"/>
                  </a:cubicBezTo>
                  <a:cubicBezTo>
                    <a:pt x="114473" y="261345"/>
                    <a:pt x="102342" y="262266"/>
                    <a:pt x="85989" y="262266"/>
                  </a:cubicBezTo>
                  <a:lnTo>
                    <a:pt x="0" y="262266"/>
                  </a:lnTo>
                  <a:lnTo>
                    <a:pt x="0" y="0"/>
                  </a:lnTo>
                  <a:close/>
                  <a:moveTo>
                    <a:pt x="68254" y="44837"/>
                  </a:moveTo>
                  <a:lnTo>
                    <a:pt x="68254" y="217352"/>
                  </a:lnTo>
                  <a:cubicBezTo>
                    <a:pt x="78081" y="217352"/>
                    <a:pt x="84146" y="215356"/>
                    <a:pt x="86450" y="211441"/>
                  </a:cubicBezTo>
                  <a:cubicBezTo>
                    <a:pt x="88753" y="207525"/>
                    <a:pt x="89827" y="196776"/>
                    <a:pt x="89827" y="179272"/>
                  </a:cubicBezTo>
                  <a:lnTo>
                    <a:pt x="89827" y="77390"/>
                  </a:lnTo>
                  <a:cubicBezTo>
                    <a:pt x="89827" y="65490"/>
                    <a:pt x="89444" y="57889"/>
                    <a:pt x="88676" y="54588"/>
                  </a:cubicBezTo>
                  <a:cubicBezTo>
                    <a:pt x="87908" y="51209"/>
                    <a:pt x="86219" y="48753"/>
                    <a:pt x="83455" y="47217"/>
                  </a:cubicBezTo>
                  <a:cubicBezTo>
                    <a:pt x="80768" y="45682"/>
                    <a:pt x="75701" y="44837"/>
                    <a:pt x="68254" y="44837"/>
                  </a:cubicBezTo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0900D155-4E21-4716-A789-680E35B25532}"/>
                </a:ext>
              </a:extLst>
            </p:cNvPr>
            <p:cNvSpPr/>
            <p:nvPr/>
          </p:nvSpPr>
          <p:spPr>
            <a:xfrm>
              <a:off x="8411942" y="646951"/>
              <a:ext cx="104107" cy="218734"/>
            </a:xfrm>
            <a:custGeom>
              <a:avLst/>
              <a:gdLst>
                <a:gd name="connsiteX0" fmla="*/ 65183 w 104107"/>
                <a:gd name="connsiteY0" fmla="*/ 4069 h 218734"/>
                <a:gd name="connsiteX1" fmla="*/ 62802 w 104107"/>
                <a:gd name="connsiteY1" fmla="*/ 32246 h 218734"/>
                <a:gd name="connsiteX2" fmla="*/ 104108 w 104107"/>
                <a:gd name="connsiteY2" fmla="*/ 0 h 218734"/>
                <a:gd name="connsiteX3" fmla="*/ 104108 w 104107"/>
                <a:gd name="connsiteY3" fmla="*/ 75547 h 218734"/>
                <a:gd name="connsiteX4" fmla="*/ 77774 w 104107"/>
                <a:gd name="connsiteY4" fmla="*/ 80384 h 218734"/>
                <a:gd name="connsiteX5" fmla="*/ 67409 w 104107"/>
                <a:gd name="connsiteY5" fmla="*/ 93897 h 218734"/>
                <a:gd name="connsiteX6" fmla="*/ 65490 w 104107"/>
                <a:gd name="connsiteY6" fmla="*/ 133820 h 218734"/>
                <a:gd name="connsiteX7" fmla="*/ 65490 w 104107"/>
                <a:gd name="connsiteY7" fmla="*/ 218734 h 218734"/>
                <a:gd name="connsiteX8" fmla="*/ 0 w 104107"/>
                <a:gd name="connsiteY8" fmla="*/ 218734 h 218734"/>
                <a:gd name="connsiteX9" fmla="*/ 0 w 104107"/>
                <a:gd name="connsiteY9" fmla="*/ 4069 h 218734"/>
                <a:gd name="connsiteX10" fmla="*/ 65183 w 104107"/>
                <a:gd name="connsiteY10" fmla="*/ 4069 h 21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107" h="218734">
                  <a:moveTo>
                    <a:pt x="65183" y="4069"/>
                  </a:moveTo>
                  <a:lnTo>
                    <a:pt x="62802" y="32246"/>
                  </a:lnTo>
                  <a:cubicBezTo>
                    <a:pt x="72322" y="11900"/>
                    <a:pt x="86065" y="1152"/>
                    <a:pt x="104108" y="0"/>
                  </a:cubicBezTo>
                  <a:lnTo>
                    <a:pt x="104108" y="75547"/>
                  </a:lnTo>
                  <a:cubicBezTo>
                    <a:pt x="92131" y="75547"/>
                    <a:pt x="83378" y="77160"/>
                    <a:pt x="77774" y="80384"/>
                  </a:cubicBezTo>
                  <a:cubicBezTo>
                    <a:pt x="72169" y="83609"/>
                    <a:pt x="68714" y="88139"/>
                    <a:pt x="67409" y="93897"/>
                  </a:cubicBezTo>
                  <a:cubicBezTo>
                    <a:pt x="66104" y="99655"/>
                    <a:pt x="65490" y="113014"/>
                    <a:pt x="65490" y="133820"/>
                  </a:cubicBezTo>
                  <a:lnTo>
                    <a:pt x="65490" y="218734"/>
                  </a:lnTo>
                  <a:lnTo>
                    <a:pt x="0" y="218734"/>
                  </a:lnTo>
                  <a:lnTo>
                    <a:pt x="0" y="4069"/>
                  </a:lnTo>
                  <a:lnTo>
                    <a:pt x="65183" y="4069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12E76711-BF2F-41B4-A8D5-3799AC3B34C5}"/>
                </a:ext>
              </a:extLst>
            </p:cNvPr>
            <p:cNvSpPr/>
            <p:nvPr/>
          </p:nvSpPr>
          <p:spPr>
            <a:xfrm>
              <a:off x="8530561" y="603496"/>
              <a:ext cx="67409" cy="262266"/>
            </a:xfrm>
            <a:custGeom>
              <a:avLst/>
              <a:gdLst>
                <a:gd name="connsiteX0" fmla="*/ 67409 w 67409"/>
                <a:gd name="connsiteY0" fmla="*/ 34088 h 262266"/>
                <a:gd name="connsiteX1" fmla="*/ 0 w 67409"/>
                <a:gd name="connsiteY1" fmla="*/ 34088 h 262266"/>
                <a:gd name="connsiteX2" fmla="*/ 0 w 67409"/>
                <a:gd name="connsiteY2" fmla="*/ 0 h 262266"/>
                <a:gd name="connsiteX3" fmla="*/ 67409 w 67409"/>
                <a:gd name="connsiteY3" fmla="*/ 0 h 262266"/>
                <a:gd name="connsiteX4" fmla="*/ 67409 w 67409"/>
                <a:gd name="connsiteY4" fmla="*/ 34088 h 262266"/>
                <a:gd name="connsiteX5" fmla="*/ 67409 w 67409"/>
                <a:gd name="connsiteY5" fmla="*/ 262266 h 262266"/>
                <a:gd name="connsiteX6" fmla="*/ 0 w 67409"/>
                <a:gd name="connsiteY6" fmla="*/ 262266 h 262266"/>
                <a:gd name="connsiteX7" fmla="*/ 0 w 67409"/>
                <a:gd name="connsiteY7" fmla="*/ 47524 h 262266"/>
                <a:gd name="connsiteX8" fmla="*/ 67409 w 67409"/>
                <a:gd name="connsiteY8" fmla="*/ 47524 h 262266"/>
                <a:gd name="connsiteX9" fmla="*/ 67409 w 67409"/>
                <a:gd name="connsiteY9" fmla="*/ 262266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09" h="262266">
                  <a:moveTo>
                    <a:pt x="67409" y="34088"/>
                  </a:moveTo>
                  <a:lnTo>
                    <a:pt x="0" y="34088"/>
                  </a:lnTo>
                  <a:lnTo>
                    <a:pt x="0" y="0"/>
                  </a:lnTo>
                  <a:lnTo>
                    <a:pt x="67409" y="0"/>
                  </a:lnTo>
                  <a:lnTo>
                    <a:pt x="67409" y="34088"/>
                  </a:lnTo>
                  <a:close/>
                  <a:moveTo>
                    <a:pt x="67409" y="262266"/>
                  </a:moveTo>
                  <a:lnTo>
                    <a:pt x="0" y="262266"/>
                  </a:lnTo>
                  <a:lnTo>
                    <a:pt x="0" y="47524"/>
                  </a:lnTo>
                  <a:lnTo>
                    <a:pt x="67409" y="47524"/>
                  </a:lnTo>
                  <a:lnTo>
                    <a:pt x="67409" y="262266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2DF2D50A-6451-4B49-9DB5-87C92EC459B0}"/>
                </a:ext>
              </a:extLst>
            </p:cNvPr>
            <p:cNvSpPr/>
            <p:nvPr/>
          </p:nvSpPr>
          <p:spPr>
            <a:xfrm>
              <a:off x="8607797" y="650943"/>
              <a:ext cx="148714" cy="214818"/>
            </a:xfrm>
            <a:custGeom>
              <a:avLst/>
              <a:gdLst>
                <a:gd name="connsiteX0" fmla="*/ 148715 w 148714"/>
                <a:gd name="connsiteY0" fmla="*/ 77 h 214818"/>
                <a:gd name="connsiteX1" fmla="*/ 118004 w 148714"/>
                <a:gd name="connsiteY1" fmla="*/ 214819 h 214818"/>
                <a:gd name="connsiteX2" fmla="*/ 32859 w 148714"/>
                <a:gd name="connsiteY2" fmla="*/ 214819 h 214818"/>
                <a:gd name="connsiteX3" fmla="*/ 0 w 148714"/>
                <a:gd name="connsiteY3" fmla="*/ 77 h 214818"/>
                <a:gd name="connsiteX4" fmla="*/ 58426 w 148714"/>
                <a:gd name="connsiteY4" fmla="*/ 77 h 214818"/>
                <a:gd name="connsiteX5" fmla="*/ 76699 w 148714"/>
                <a:gd name="connsiteY5" fmla="*/ 156930 h 214818"/>
                <a:gd name="connsiteX6" fmla="*/ 84069 w 148714"/>
                <a:gd name="connsiteY6" fmla="*/ 72476 h 214818"/>
                <a:gd name="connsiteX7" fmla="*/ 90365 w 148714"/>
                <a:gd name="connsiteY7" fmla="*/ 0 h 214818"/>
                <a:gd name="connsiteX8" fmla="*/ 148715 w 148714"/>
                <a:gd name="connsiteY8" fmla="*/ 0 h 21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14" h="214818">
                  <a:moveTo>
                    <a:pt x="148715" y="77"/>
                  </a:moveTo>
                  <a:lnTo>
                    <a:pt x="118004" y="214819"/>
                  </a:lnTo>
                  <a:lnTo>
                    <a:pt x="32859" y="214819"/>
                  </a:lnTo>
                  <a:lnTo>
                    <a:pt x="0" y="77"/>
                  </a:lnTo>
                  <a:lnTo>
                    <a:pt x="58426" y="77"/>
                  </a:lnTo>
                  <a:lnTo>
                    <a:pt x="76699" y="156930"/>
                  </a:lnTo>
                  <a:cubicBezTo>
                    <a:pt x="78004" y="145260"/>
                    <a:pt x="80461" y="117160"/>
                    <a:pt x="84069" y="72476"/>
                  </a:cubicBezTo>
                  <a:cubicBezTo>
                    <a:pt x="85912" y="47524"/>
                    <a:pt x="88062" y="23417"/>
                    <a:pt x="90365" y="0"/>
                  </a:cubicBezTo>
                  <a:lnTo>
                    <a:pt x="148715" y="0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71E15ED9-D8F8-43E4-97F7-874A117A0AD7}"/>
                </a:ext>
              </a:extLst>
            </p:cNvPr>
            <p:cNvSpPr/>
            <p:nvPr/>
          </p:nvSpPr>
          <p:spPr>
            <a:xfrm>
              <a:off x="8764190" y="646874"/>
              <a:ext cx="150403" cy="222649"/>
            </a:xfrm>
            <a:custGeom>
              <a:avLst/>
              <a:gdLst>
                <a:gd name="connsiteX0" fmla="*/ 150404 w 150403"/>
                <a:gd name="connsiteY0" fmla="*/ 115240 h 222649"/>
                <a:gd name="connsiteX1" fmla="*/ 65490 w 150403"/>
                <a:gd name="connsiteY1" fmla="*/ 115240 h 222649"/>
                <a:gd name="connsiteX2" fmla="*/ 65490 w 150403"/>
                <a:gd name="connsiteY2" fmla="*/ 161613 h 222649"/>
                <a:gd name="connsiteX3" fmla="*/ 67639 w 150403"/>
                <a:gd name="connsiteY3" fmla="*/ 180346 h 222649"/>
                <a:gd name="connsiteX4" fmla="*/ 75855 w 150403"/>
                <a:gd name="connsiteY4" fmla="*/ 184569 h 222649"/>
                <a:gd name="connsiteX5" fmla="*/ 85989 w 150403"/>
                <a:gd name="connsiteY5" fmla="*/ 178964 h 222649"/>
                <a:gd name="connsiteX6" fmla="*/ 88523 w 150403"/>
                <a:gd name="connsiteY6" fmla="*/ 157390 h 222649"/>
                <a:gd name="connsiteX7" fmla="*/ 88523 w 150403"/>
                <a:gd name="connsiteY7" fmla="*/ 129137 h 222649"/>
                <a:gd name="connsiteX8" fmla="*/ 150404 w 150403"/>
                <a:gd name="connsiteY8" fmla="*/ 129137 h 222649"/>
                <a:gd name="connsiteX9" fmla="*/ 150404 w 150403"/>
                <a:gd name="connsiteY9" fmla="*/ 145029 h 222649"/>
                <a:gd name="connsiteX10" fmla="*/ 147870 w 150403"/>
                <a:gd name="connsiteY10" fmla="*/ 175586 h 222649"/>
                <a:gd name="connsiteX11" fmla="*/ 136123 w 150403"/>
                <a:gd name="connsiteY11" fmla="*/ 198389 h 222649"/>
                <a:gd name="connsiteX12" fmla="*/ 112630 w 150403"/>
                <a:gd name="connsiteY12" fmla="*/ 216585 h 222649"/>
                <a:gd name="connsiteX13" fmla="*/ 77006 w 150403"/>
                <a:gd name="connsiteY13" fmla="*/ 222650 h 222649"/>
                <a:gd name="connsiteX14" fmla="*/ 40307 w 150403"/>
                <a:gd name="connsiteY14" fmla="*/ 216661 h 222649"/>
                <a:gd name="connsiteX15" fmla="*/ 15586 w 150403"/>
                <a:gd name="connsiteY15" fmla="*/ 200231 h 222649"/>
                <a:gd name="connsiteX16" fmla="*/ 3378 w 150403"/>
                <a:gd name="connsiteY16" fmla="*/ 177275 h 222649"/>
                <a:gd name="connsiteX17" fmla="*/ 0 w 150403"/>
                <a:gd name="connsiteY17" fmla="*/ 140730 h 222649"/>
                <a:gd name="connsiteX18" fmla="*/ 0 w 150403"/>
                <a:gd name="connsiteY18" fmla="*/ 78081 h 222649"/>
                <a:gd name="connsiteX19" fmla="*/ 7601 w 150403"/>
                <a:gd name="connsiteY19" fmla="*/ 33628 h 222649"/>
                <a:gd name="connsiteX20" fmla="*/ 32553 w 150403"/>
                <a:gd name="connsiteY20" fmla="*/ 8676 h 222649"/>
                <a:gd name="connsiteX21" fmla="*/ 72476 w 150403"/>
                <a:gd name="connsiteY21" fmla="*/ 0 h 222649"/>
                <a:gd name="connsiteX22" fmla="*/ 118004 w 150403"/>
                <a:gd name="connsiteY22" fmla="*/ 10442 h 222649"/>
                <a:gd name="connsiteX23" fmla="*/ 143187 w 150403"/>
                <a:gd name="connsiteY23" fmla="*/ 38158 h 222649"/>
                <a:gd name="connsiteX24" fmla="*/ 150404 w 150403"/>
                <a:gd name="connsiteY24" fmla="*/ 86680 h 222649"/>
                <a:gd name="connsiteX25" fmla="*/ 150404 w 150403"/>
                <a:gd name="connsiteY25" fmla="*/ 115240 h 222649"/>
                <a:gd name="connsiteX26" fmla="*/ 84914 w 150403"/>
                <a:gd name="connsiteY26" fmla="*/ 80154 h 222649"/>
                <a:gd name="connsiteX27" fmla="*/ 84914 w 150403"/>
                <a:gd name="connsiteY27" fmla="*/ 64492 h 222649"/>
                <a:gd name="connsiteX28" fmla="*/ 83071 w 150403"/>
                <a:gd name="connsiteY28" fmla="*/ 42994 h 222649"/>
                <a:gd name="connsiteX29" fmla="*/ 75701 w 150403"/>
                <a:gd name="connsiteY29" fmla="*/ 38158 h 222649"/>
                <a:gd name="connsiteX30" fmla="*/ 67102 w 150403"/>
                <a:gd name="connsiteY30" fmla="*/ 42303 h 222649"/>
                <a:gd name="connsiteX31" fmla="*/ 65490 w 150403"/>
                <a:gd name="connsiteY31" fmla="*/ 64492 h 222649"/>
                <a:gd name="connsiteX32" fmla="*/ 65490 w 150403"/>
                <a:gd name="connsiteY32" fmla="*/ 80154 h 222649"/>
                <a:gd name="connsiteX33" fmla="*/ 84914 w 150403"/>
                <a:gd name="connsiteY33" fmla="*/ 80154 h 2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0403" h="222649">
                  <a:moveTo>
                    <a:pt x="150404" y="115240"/>
                  </a:moveTo>
                  <a:lnTo>
                    <a:pt x="65490" y="115240"/>
                  </a:lnTo>
                  <a:lnTo>
                    <a:pt x="65490" y="161613"/>
                  </a:lnTo>
                  <a:cubicBezTo>
                    <a:pt x="65490" y="171287"/>
                    <a:pt x="66181" y="177582"/>
                    <a:pt x="67639" y="180346"/>
                  </a:cubicBezTo>
                  <a:cubicBezTo>
                    <a:pt x="69098" y="183110"/>
                    <a:pt x="71785" y="184569"/>
                    <a:pt x="75855" y="184569"/>
                  </a:cubicBezTo>
                  <a:cubicBezTo>
                    <a:pt x="80921" y="184569"/>
                    <a:pt x="84300" y="182726"/>
                    <a:pt x="85989" y="178964"/>
                  </a:cubicBezTo>
                  <a:cubicBezTo>
                    <a:pt x="87677" y="175279"/>
                    <a:pt x="88523" y="168062"/>
                    <a:pt x="88523" y="157390"/>
                  </a:cubicBezTo>
                  <a:lnTo>
                    <a:pt x="88523" y="129137"/>
                  </a:lnTo>
                  <a:lnTo>
                    <a:pt x="150404" y="129137"/>
                  </a:lnTo>
                  <a:lnTo>
                    <a:pt x="150404" y="145029"/>
                  </a:lnTo>
                  <a:cubicBezTo>
                    <a:pt x="150404" y="158312"/>
                    <a:pt x="149559" y="168523"/>
                    <a:pt x="147870" y="175586"/>
                  </a:cubicBezTo>
                  <a:cubicBezTo>
                    <a:pt x="146181" y="182726"/>
                    <a:pt x="142266" y="190327"/>
                    <a:pt x="136123" y="198389"/>
                  </a:cubicBezTo>
                  <a:cubicBezTo>
                    <a:pt x="129904" y="206450"/>
                    <a:pt x="122150" y="212515"/>
                    <a:pt x="112630" y="216585"/>
                  </a:cubicBezTo>
                  <a:cubicBezTo>
                    <a:pt x="103186" y="220654"/>
                    <a:pt x="91287" y="222650"/>
                    <a:pt x="77006" y="222650"/>
                  </a:cubicBezTo>
                  <a:cubicBezTo>
                    <a:pt x="63186" y="222650"/>
                    <a:pt x="50902" y="220654"/>
                    <a:pt x="40307" y="216661"/>
                  </a:cubicBezTo>
                  <a:cubicBezTo>
                    <a:pt x="29712" y="212669"/>
                    <a:pt x="21420" y="207218"/>
                    <a:pt x="15586" y="200231"/>
                  </a:cubicBezTo>
                  <a:cubicBezTo>
                    <a:pt x="9674" y="193245"/>
                    <a:pt x="5604" y="185567"/>
                    <a:pt x="3378" y="177275"/>
                  </a:cubicBezTo>
                  <a:cubicBezTo>
                    <a:pt x="1075" y="168907"/>
                    <a:pt x="0" y="156699"/>
                    <a:pt x="0" y="140730"/>
                  </a:cubicBezTo>
                  <a:lnTo>
                    <a:pt x="0" y="78081"/>
                  </a:lnTo>
                  <a:cubicBezTo>
                    <a:pt x="0" y="59271"/>
                    <a:pt x="2533" y="44453"/>
                    <a:pt x="7601" y="33628"/>
                  </a:cubicBezTo>
                  <a:cubicBezTo>
                    <a:pt x="12668" y="22802"/>
                    <a:pt x="21037" y="14434"/>
                    <a:pt x="32553" y="8676"/>
                  </a:cubicBezTo>
                  <a:cubicBezTo>
                    <a:pt x="44069" y="2917"/>
                    <a:pt x="57428" y="0"/>
                    <a:pt x="72476" y="0"/>
                  </a:cubicBezTo>
                  <a:cubicBezTo>
                    <a:pt x="90825" y="0"/>
                    <a:pt x="106027" y="3455"/>
                    <a:pt x="118004" y="10442"/>
                  </a:cubicBezTo>
                  <a:cubicBezTo>
                    <a:pt x="129981" y="17428"/>
                    <a:pt x="138350" y="26641"/>
                    <a:pt x="143187" y="38158"/>
                  </a:cubicBezTo>
                  <a:cubicBezTo>
                    <a:pt x="148024" y="49674"/>
                    <a:pt x="150404" y="65797"/>
                    <a:pt x="150404" y="86680"/>
                  </a:cubicBezTo>
                  <a:lnTo>
                    <a:pt x="150404" y="115240"/>
                  </a:lnTo>
                  <a:close/>
                  <a:moveTo>
                    <a:pt x="84914" y="80154"/>
                  </a:moveTo>
                  <a:lnTo>
                    <a:pt x="84914" y="64492"/>
                  </a:lnTo>
                  <a:cubicBezTo>
                    <a:pt x="84914" y="53359"/>
                    <a:pt x="84300" y="46219"/>
                    <a:pt x="83071" y="42994"/>
                  </a:cubicBezTo>
                  <a:cubicBezTo>
                    <a:pt x="81842" y="39770"/>
                    <a:pt x="79386" y="38158"/>
                    <a:pt x="75701" y="38158"/>
                  </a:cubicBezTo>
                  <a:cubicBezTo>
                    <a:pt x="71094" y="38158"/>
                    <a:pt x="68254" y="39540"/>
                    <a:pt x="67102" y="42303"/>
                  </a:cubicBezTo>
                  <a:cubicBezTo>
                    <a:pt x="66027" y="45067"/>
                    <a:pt x="65490" y="52438"/>
                    <a:pt x="65490" y="64492"/>
                  </a:cubicBezTo>
                  <a:lnTo>
                    <a:pt x="65490" y="80154"/>
                  </a:lnTo>
                  <a:lnTo>
                    <a:pt x="84914" y="80154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D673BCDE-F314-4538-8A08-41916C74B52E}"/>
                </a:ext>
              </a:extLst>
            </p:cNvPr>
            <p:cNvSpPr/>
            <p:nvPr/>
          </p:nvSpPr>
          <p:spPr>
            <a:xfrm>
              <a:off x="8094090" y="448639"/>
              <a:ext cx="93819" cy="101958"/>
            </a:xfrm>
            <a:custGeom>
              <a:avLst/>
              <a:gdLst>
                <a:gd name="connsiteX0" fmla="*/ 93820 w 93819"/>
                <a:gd name="connsiteY0" fmla="*/ 75317 h 101958"/>
                <a:gd name="connsiteX1" fmla="*/ 76085 w 93819"/>
                <a:gd name="connsiteY1" fmla="*/ 95125 h 101958"/>
                <a:gd name="connsiteX2" fmla="*/ 49904 w 93819"/>
                <a:gd name="connsiteY2" fmla="*/ 101958 h 101958"/>
                <a:gd name="connsiteX3" fmla="*/ 29482 w 93819"/>
                <a:gd name="connsiteY3" fmla="*/ 97736 h 101958"/>
                <a:gd name="connsiteX4" fmla="*/ 12745 w 93819"/>
                <a:gd name="connsiteY4" fmla="*/ 85144 h 101958"/>
                <a:gd name="connsiteX5" fmla="*/ 3225 w 93819"/>
                <a:gd name="connsiteY5" fmla="*/ 69329 h 101958"/>
                <a:gd name="connsiteX6" fmla="*/ 0 w 93819"/>
                <a:gd name="connsiteY6" fmla="*/ 50365 h 101958"/>
                <a:gd name="connsiteX7" fmla="*/ 3916 w 93819"/>
                <a:gd name="connsiteY7" fmla="*/ 30941 h 101958"/>
                <a:gd name="connsiteX8" fmla="*/ 15355 w 93819"/>
                <a:gd name="connsiteY8" fmla="*/ 14204 h 101958"/>
                <a:gd name="connsiteX9" fmla="*/ 31247 w 93819"/>
                <a:gd name="connsiteY9" fmla="*/ 3608 h 101958"/>
                <a:gd name="connsiteX10" fmla="*/ 50058 w 93819"/>
                <a:gd name="connsiteY10" fmla="*/ 0 h 101958"/>
                <a:gd name="connsiteX11" fmla="*/ 76622 w 93819"/>
                <a:gd name="connsiteY11" fmla="*/ 7140 h 101958"/>
                <a:gd name="connsiteX12" fmla="*/ 93820 w 93819"/>
                <a:gd name="connsiteY12" fmla="*/ 27409 h 101958"/>
                <a:gd name="connsiteX13" fmla="*/ 77006 w 93819"/>
                <a:gd name="connsiteY13" fmla="*/ 27409 h 101958"/>
                <a:gd name="connsiteX14" fmla="*/ 65413 w 93819"/>
                <a:gd name="connsiteY14" fmla="*/ 17505 h 101958"/>
                <a:gd name="connsiteX15" fmla="*/ 49827 w 93819"/>
                <a:gd name="connsiteY15" fmla="*/ 14204 h 101958"/>
                <a:gd name="connsiteX16" fmla="*/ 36622 w 93819"/>
                <a:gd name="connsiteY16" fmla="*/ 16814 h 101958"/>
                <a:gd name="connsiteX17" fmla="*/ 25489 w 93819"/>
                <a:gd name="connsiteY17" fmla="*/ 24415 h 101958"/>
                <a:gd name="connsiteX18" fmla="*/ 17582 w 93819"/>
                <a:gd name="connsiteY18" fmla="*/ 36469 h 101958"/>
                <a:gd name="connsiteX19" fmla="*/ 14741 w 93819"/>
                <a:gd name="connsiteY19" fmla="*/ 50442 h 101958"/>
                <a:gd name="connsiteX20" fmla="*/ 17275 w 93819"/>
                <a:gd name="connsiteY20" fmla="*/ 64952 h 101958"/>
                <a:gd name="connsiteX21" fmla="*/ 24645 w 93819"/>
                <a:gd name="connsiteY21" fmla="*/ 76776 h 101958"/>
                <a:gd name="connsiteX22" fmla="*/ 36315 w 93819"/>
                <a:gd name="connsiteY22" fmla="*/ 84914 h 101958"/>
                <a:gd name="connsiteX23" fmla="*/ 49827 w 93819"/>
                <a:gd name="connsiteY23" fmla="*/ 87832 h 101958"/>
                <a:gd name="connsiteX24" fmla="*/ 65029 w 93819"/>
                <a:gd name="connsiteY24" fmla="*/ 84607 h 101958"/>
                <a:gd name="connsiteX25" fmla="*/ 76162 w 93819"/>
                <a:gd name="connsiteY25" fmla="*/ 75317 h 101958"/>
                <a:gd name="connsiteX26" fmla="*/ 93820 w 93819"/>
                <a:gd name="connsiteY26" fmla="*/ 75317 h 10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819" h="101958">
                  <a:moveTo>
                    <a:pt x="93820" y="75317"/>
                  </a:moveTo>
                  <a:cubicBezTo>
                    <a:pt x="89521" y="83916"/>
                    <a:pt x="83609" y="90519"/>
                    <a:pt x="76085" y="95125"/>
                  </a:cubicBezTo>
                  <a:cubicBezTo>
                    <a:pt x="68561" y="99732"/>
                    <a:pt x="59809" y="101958"/>
                    <a:pt x="49904" y="101958"/>
                  </a:cubicBezTo>
                  <a:cubicBezTo>
                    <a:pt x="42534" y="101958"/>
                    <a:pt x="35701" y="100576"/>
                    <a:pt x="29482" y="97736"/>
                  </a:cubicBezTo>
                  <a:cubicBezTo>
                    <a:pt x="23263" y="94895"/>
                    <a:pt x="17659" y="90672"/>
                    <a:pt x="12745" y="85144"/>
                  </a:cubicBezTo>
                  <a:cubicBezTo>
                    <a:pt x="8599" y="80538"/>
                    <a:pt x="5374" y="75240"/>
                    <a:pt x="3225" y="69329"/>
                  </a:cubicBezTo>
                  <a:cubicBezTo>
                    <a:pt x="1075" y="63417"/>
                    <a:pt x="0" y="57121"/>
                    <a:pt x="0" y="50365"/>
                  </a:cubicBezTo>
                  <a:cubicBezTo>
                    <a:pt x="0" y="43532"/>
                    <a:pt x="1306" y="37083"/>
                    <a:pt x="3916" y="30941"/>
                  </a:cubicBezTo>
                  <a:cubicBezTo>
                    <a:pt x="6526" y="24799"/>
                    <a:pt x="10365" y="19194"/>
                    <a:pt x="15355" y="14204"/>
                  </a:cubicBezTo>
                  <a:cubicBezTo>
                    <a:pt x="20115" y="9520"/>
                    <a:pt x="25413" y="5989"/>
                    <a:pt x="31247" y="3608"/>
                  </a:cubicBezTo>
                  <a:cubicBezTo>
                    <a:pt x="37082" y="1228"/>
                    <a:pt x="43302" y="0"/>
                    <a:pt x="50058" y="0"/>
                  </a:cubicBezTo>
                  <a:cubicBezTo>
                    <a:pt x="60115" y="0"/>
                    <a:pt x="68945" y="2380"/>
                    <a:pt x="76622" y="7140"/>
                  </a:cubicBezTo>
                  <a:cubicBezTo>
                    <a:pt x="84223" y="11900"/>
                    <a:pt x="89981" y="18657"/>
                    <a:pt x="93820" y="27409"/>
                  </a:cubicBezTo>
                  <a:lnTo>
                    <a:pt x="77006" y="27409"/>
                  </a:lnTo>
                  <a:cubicBezTo>
                    <a:pt x="73858" y="23033"/>
                    <a:pt x="70020" y="19731"/>
                    <a:pt x="65413" y="17505"/>
                  </a:cubicBezTo>
                  <a:cubicBezTo>
                    <a:pt x="60807" y="15278"/>
                    <a:pt x="55662" y="14204"/>
                    <a:pt x="49827" y="14204"/>
                  </a:cubicBezTo>
                  <a:cubicBezTo>
                    <a:pt x="45221" y="14204"/>
                    <a:pt x="40768" y="15048"/>
                    <a:pt x="36622" y="16814"/>
                  </a:cubicBezTo>
                  <a:cubicBezTo>
                    <a:pt x="32476" y="18580"/>
                    <a:pt x="28714" y="21113"/>
                    <a:pt x="25489" y="24415"/>
                  </a:cubicBezTo>
                  <a:cubicBezTo>
                    <a:pt x="22111" y="27870"/>
                    <a:pt x="19501" y="31862"/>
                    <a:pt x="17582" y="36469"/>
                  </a:cubicBezTo>
                  <a:cubicBezTo>
                    <a:pt x="15663" y="41075"/>
                    <a:pt x="14741" y="45682"/>
                    <a:pt x="14741" y="50442"/>
                  </a:cubicBezTo>
                  <a:cubicBezTo>
                    <a:pt x="14741" y="55586"/>
                    <a:pt x="15586" y="60423"/>
                    <a:pt x="17275" y="64952"/>
                  </a:cubicBezTo>
                  <a:cubicBezTo>
                    <a:pt x="18963" y="69482"/>
                    <a:pt x="21421" y="73474"/>
                    <a:pt x="24645" y="76776"/>
                  </a:cubicBezTo>
                  <a:cubicBezTo>
                    <a:pt x="28023" y="80308"/>
                    <a:pt x="31939" y="82995"/>
                    <a:pt x="36315" y="84914"/>
                  </a:cubicBezTo>
                  <a:cubicBezTo>
                    <a:pt x="40692" y="86833"/>
                    <a:pt x="45221" y="87832"/>
                    <a:pt x="49827" y="87832"/>
                  </a:cubicBezTo>
                  <a:cubicBezTo>
                    <a:pt x="55432" y="87832"/>
                    <a:pt x="60499" y="86757"/>
                    <a:pt x="65029" y="84607"/>
                  </a:cubicBezTo>
                  <a:cubicBezTo>
                    <a:pt x="69559" y="82457"/>
                    <a:pt x="73244" y="79386"/>
                    <a:pt x="76162" y="75317"/>
                  </a:cubicBezTo>
                  <a:lnTo>
                    <a:pt x="93820" y="75317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231CDE7C-3A78-4977-B58E-946E5D1A885A}"/>
                </a:ext>
              </a:extLst>
            </p:cNvPr>
            <p:cNvSpPr/>
            <p:nvPr/>
          </p:nvSpPr>
          <p:spPr>
            <a:xfrm>
              <a:off x="8201884" y="450328"/>
              <a:ext cx="13205" cy="98349"/>
            </a:xfrm>
            <a:custGeom>
              <a:avLst/>
              <a:gdLst>
                <a:gd name="connsiteX0" fmla="*/ 13205 w 13205"/>
                <a:gd name="connsiteY0" fmla="*/ 15355 h 98349"/>
                <a:gd name="connsiteX1" fmla="*/ 0 w 13205"/>
                <a:gd name="connsiteY1" fmla="*/ 15355 h 98349"/>
                <a:gd name="connsiteX2" fmla="*/ 0 w 13205"/>
                <a:gd name="connsiteY2" fmla="*/ 0 h 98349"/>
                <a:gd name="connsiteX3" fmla="*/ 13205 w 13205"/>
                <a:gd name="connsiteY3" fmla="*/ 0 h 98349"/>
                <a:gd name="connsiteX4" fmla="*/ 13205 w 13205"/>
                <a:gd name="connsiteY4" fmla="*/ 15355 h 98349"/>
                <a:gd name="connsiteX5" fmla="*/ 0 w 13205"/>
                <a:gd name="connsiteY5" fmla="*/ 24108 h 98349"/>
                <a:gd name="connsiteX6" fmla="*/ 13205 w 13205"/>
                <a:gd name="connsiteY6" fmla="*/ 24108 h 98349"/>
                <a:gd name="connsiteX7" fmla="*/ 13205 w 13205"/>
                <a:gd name="connsiteY7" fmla="*/ 98350 h 98349"/>
                <a:gd name="connsiteX8" fmla="*/ 0 w 13205"/>
                <a:gd name="connsiteY8" fmla="*/ 98350 h 98349"/>
                <a:gd name="connsiteX9" fmla="*/ 0 w 13205"/>
                <a:gd name="connsiteY9" fmla="*/ 24108 h 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05" h="98349">
                  <a:moveTo>
                    <a:pt x="13205" y="15355"/>
                  </a:moveTo>
                  <a:lnTo>
                    <a:pt x="0" y="15355"/>
                  </a:lnTo>
                  <a:lnTo>
                    <a:pt x="0" y="0"/>
                  </a:lnTo>
                  <a:lnTo>
                    <a:pt x="13205" y="0"/>
                  </a:lnTo>
                  <a:lnTo>
                    <a:pt x="13205" y="15355"/>
                  </a:lnTo>
                  <a:close/>
                  <a:moveTo>
                    <a:pt x="0" y="24108"/>
                  </a:moveTo>
                  <a:lnTo>
                    <a:pt x="13205" y="24108"/>
                  </a:lnTo>
                  <a:lnTo>
                    <a:pt x="13205" y="98350"/>
                  </a:lnTo>
                  <a:lnTo>
                    <a:pt x="0" y="98350"/>
                  </a:lnTo>
                  <a:lnTo>
                    <a:pt x="0" y="24108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7E039446-AD4E-4DDC-88CF-647617117DB0}"/>
                </a:ext>
              </a:extLst>
            </p:cNvPr>
            <p:cNvSpPr/>
            <p:nvPr/>
          </p:nvSpPr>
          <p:spPr>
            <a:xfrm>
              <a:off x="8223304" y="474436"/>
              <a:ext cx="68023" cy="74242"/>
            </a:xfrm>
            <a:custGeom>
              <a:avLst/>
              <a:gdLst>
                <a:gd name="connsiteX0" fmla="*/ 38311 w 68023"/>
                <a:gd name="connsiteY0" fmla="*/ 74242 h 74242"/>
                <a:gd name="connsiteX1" fmla="*/ 28254 w 68023"/>
                <a:gd name="connsiteY1" fmla="*/ 74242 h 74242"/>
                <a:gd name="connsiteX2" fmla="*/ 0 w 68023"/>
                <a:gd name="connsiteY2" fmla="*/ 0 h 74242"/>
                <a:gd name="connsiteX3" fmla="*/ 14357 w 68023"/>
                <a:gd name="connsiteY3" fmla="*/ 0 h 74242"/>
                <a:gd name="connsiteX4" fmla="*/ 33935 w 68023"/>
                <a:gd name="connsiteY4" fmla="*/ 54204 h 74242"/>
                <a:gd name="connsiteX5" fmla="*/ 53974 w 68023"/>
                <a:gd name="connsiteY5" fmla="*/ 0 h 74242"/>
                <a:gd name="connsiteX6" fmla="*/ 68023 w 68023"/>
                <a:gd name="connsiteY6" fmla="*/ 0 h 7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23" h="74242">
                  <a:moveTo>
                    <a:pt x="38311" y="74242"/>
                  </a:moveTo>
                  <a:lnTo>
                    <a:pt x="28254" y="74242"/>
                  </a:lnTo>
                  <a:lnTo>
                    <a:pt x="0" y="0"/>
                  </a:lnTo>
                  <a:lnTo>
                    <a:pt x="14357" y="0"/>
                  </a:lnTo>
                  <a:lnTo>
                    <a:pt x="33935" y="54204"/>
                  </a:lnTo>
                  <a:lnTo>
                    <a:pt x="53974" y="0"/>
                  </a:lnTo>
                  <a:lnTo>
                    <a:pt x="68023" y="0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03174661-28FD-4983-8D60-890A8F4F3EE5}"/>
                </a:ext>
              </a:extLst>
            </p:cNvPr>
            <p:cNvSpPr/>
            <p:nvPr/>
          </p:nvSpPr>
          <p:spPr>
            <a:xfrm>
              <a:off x="8299465" y="450328"/>
              <a:ext cx="13205" cy="98349"/>
            </a:xfrm>
            <a:custGeom>
              <a:avLst/>
              <a:gdLst>
                <a:gd name="connsiteX0" fmla="*/ 13128 w 13205"/>
                <a:gd name="connsiteY0" fmla="*/ 15355 h 98349"/>
                <a:gd name="connsiteX1" fmla="*/ 0 w 13205"/>
                <a:gd name="connsiteY1" fmla="*/ 15355 h 98349"/>
                <a:gd name="connsiteX2" fmla="*/ 0 w 13205"/>
                <a:gd name="connsiteY2" fmla="*/ 0 h 98349"/>
                <a:gd name="connsiteX3" fmla="*/ 13205 w 13205"/>
                <a:gd name="connsiteY3" fmla="*/ 0 h 98349"/>
                <a:gd name="connsiteX4" fmla="*/ 13205 w 13205"/>
                <a:gd name="connsiteY4" fmla="*/ 15355 h 98349"/>
                <a:gd name="connsiteX5" fmla="*/ 0 w 13205"/>
                <a:gd name="connsiteY5" fmla="*/ 24108 h 98349"/>
                <a:gd name="connsiteX6" fmla="*/ 13205 w 13205"/>
                <a:gd name="connsiteY6" fmla="*/ 24108 h 98349"/>
                <a:gd name="connsiteX7" fmla="*/ 13205 w 13205"/>
                <a:gd name="connsiteY7" fmla="*/ 98350 h 98349"/>
                <a:gd name="connsiteX8" fmla="*/ 0 w 13205"/>
                <a:gd name="connsiteY8" fmla="*/ 98350 h 98349"/>
                <a:gd name="connsiteX9" fmla="*/ 0 w 13205"/>
                <a:gd name="connsiteY9" fmla="*/ 24108 h 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05" h="98349">
                  <a:moveTo>
                    <a:pt x="13128" y="15355"/>
                  </a:moveTo>
                  <a:lnTo>
                    <a:pt x="0" y="15355"/>
                  </a:lnTo>
                  <a:lnTo>
                    <a:pt x="0" y="0"/>
                  </a:lnTo>
                  <a:lnTo>
                    <a:pt x="13205" y="0"/>
                  </a:lnTo>
                  <a:lnTo>
                    <a:pt x="13205" y="15355"/>
                  </a:lnTo>
                  <a:close/>
                  <a:moveTo>
                    <a:pt x="0" y="24108"/>
                  </a:moveTo>
                  <a:lnTo>
                    <a:pt x="13205" y="24108"/>
                  </a:lnTo>
                  <a:lnTo>
                    <a:pt x="13205" y="98350"/>
                  </a:lnTo>
                  <a:lnTo>
                    <a:pt x="0" y="98350"/>
                  </a:lnTo>
                  <a:lnTo>
                    <a:pt x="0" y="24108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E2E314AA-3BFA-40EB-900D-8CEA5EEB69A7}"/>
                </a:ext>
              </a:extLst>
            </p:cNvPr>
            <p:cNvSpPr/>
            <p:nvPr/>
          </p:nvSpPr>
          <p:spPr>
            <a:xfrm>
              <a:off x="8328564" y="450482"/>
              <a:ext cx="13205" cy="98273"/>
            </a:xfrm>
            <a:custGeom>
              <a:avLst/>
              <a:gdLst>
                <a:gd name="connsiteX0" fmla="*/ 0 w 13205"/>
                <a:gd name="connsiteY0" fmla="*/ 0 h 98273"/>
                <a:gd name="connsiteX1" fmla="*/ 13206 w 13205"/>
                <a:gd name="connsiteY1" fmla="*/ 0 h 98273"/>
                <a:gd name="connsiteX2" fmla="*/ 13206 w 13205"/>
                <a:gd name="connsiteY2" fmla="*/ 98273 h 98273"/>
                <a:gd name="connsiteX3" fmla="*/ 0 w 13205"/>
                <a:gd name="connsiteY3" fmla="*/ 98273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5" h="98273">
                  <a:moveTo>
                    <a:pt x="0" y="0"/>
                  </a:moveTo>
                  <a:lnTo>
                    <a:pt x="13206" y="0"/>
                  </a:lnTo>
                  <a:lnTo>
                    <a:pt x="13206" y="98273"/>
                  </a:lnTo>
                  <a:lnTo>
                    <a:pt x="0" y="98273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36276485-DFBF-431C-B1CF-A96108420AEA}"/>
                </a:ext>
              </a:extLst>
            </p:cNvPr>
            <p:cNvSpPr/>
            <p:nvPr/>
          </p:nvSpPr>
          <p:spPr>
            <a:xfrm>
              <a:off x="8355896" y="505376"/>
              <a:ext cx="33627" cy="12514"/>
            </a:xfrm>
            <a:custGeom>
              <a:avLst/>
              <a:gdLst>
                <a:gd name="connsiteX0" fmla="*/ 0 w 33627"/>
                <a:gd name="connsiteY0" fmla="*/ 0 h 12514"/>
                <a:gd name="connsiteX1" fmla="*/ 33628 w 33627"/>
                <a:gd name="connsiteY1" fmla="*/ 0 h 12514"/>
                <a:gd name="connsiteX2" fmla="*/ 33628 w 33627"/>
                <a:gd name="connsiteY2" fmla="*/ 12514 h 12514"/>
                <a:gd name="connsiteX3" fmla="*/ 0 w 33627"/>
                <a:gd name="connsiteY3" fmla="*/ 12514 h 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7" h="12514">
                  <a:moveTo>
                    <a:pt x="0" y="0"/>
                  </a:moveTo>
                  <a:lnTo>
                    <a:pt x="33628" y="0"/>
                  </a:lnTo>
                  <a:lnTo>
                    <a:pt x="33628" y="12514"/>
                  </a:lnTo>
                  <a:lnTo>
                    <a:pt x="0" y="12514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A204CBF4-F6D1-46DF-8DB8-D86904BDB686}"/>
                </a:ext>
              </a:extLst>
            </p:cNvPr>
            <p:cNvSpPr/>
            <p:nvPr/>
          </p:nvSpPr>
          <p:spPr>
            <a:xfrm>
              <a:off x="8404111" y="450482"/>
              <a:ext cx="50979" cy="98196"/>
            </a:xfrm>
            <a:custGeom>
              <a:avLst/>
              <a:gdLst>
                <a:gd name="connsiteX0" fmla="*/ 50979 w 50979"/>
                <a:gd name="connsiteY0" fmla="*/ 98196 h 98196"/>
                <a:gd name="connsiteX1" fmla="*/ 0 w 50979"/>
                <a:gd name="connsiteY1" fmla="*/ 98196 h 98196"/>
                <a:gd name="connsiteX2" fmla="*/ 0 w 50979"/>
                <a:gd name="connsiteY2" fmla="*/ 0 h 98196"/>
                <a:gd name="connsiteX3" fmla="*/ 50979 w 50979"/>
                <a:gd name="connsiteY3" fmla="*/ 0 h 98196"/>
                <a:gd name="connsiteX4" fmla="*/ 50979 w 50979"/>
                <a:gd name="connsiteY4" fmla="*/ 13052 h 98196"/>
                <a:gd name="connsiteX5" fmla="*/ 14280 w 50979"/>
                <a:gd name="connsiteY5" fmla="*/ 13052 h 98196"/>
                <a:gd name="connsiteX6" fmla="*/ 14280 w 50979"/>
                <a:gd name="connsiteY6" fmla="*/ 42457 h 98196"/>
                <a:gd name="connsiteX7" fmla="*/ 50979 w 50979"/>
                <a:gd name="connsiteY7" fmla="*/ 42457 h 98196"/>
                <a:gd name="connsiteX8" fmla="*/ 50979 w 50979"/>
                <a:gd name="connsiteY8" fmla="*/ 55279 h 98196"/>
                <a:gd name="connsiteX9" fmla="*/ 14280 w 50979"/>
                <a:gd name="connsiteY9" fmla="*/ 55279 h 98196"/>
                <a:gd name="connsiteX10" fmla="*/ 14280 w 50979"/>
                <a:gd name="connsiteY10" fmla="*/ 84684 h 98196"/>
                <a:gd name="connsiteX11" fmla="*/ 50979 w 50979"/>
                <a:gd name="connsiteY11" fmla="*/ 84684 h 9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79" h="98196">
                  <a:moveTo>
                    <a:pt x="50979" y="98196"/>
                  </a:moveTo>
                  <a:lnTo>
                    <a:pt x="0" y="98196"/>
                  </a:lnTo>
                  <a:lnTo>
                    <a:pt x="0" y="0"/>
                  </a:lnTo>
                  <a:lnTo>
                    <a:pt x="50979" y="0"/>
                  </a:lnTo>
                  <a:lnTo>
                    <a:pt x="50979" y="13052"/>
                  </a:lnTo>
                  <a:lnTo>
                    <a:pt x="14280" y="13052"/>
                  </a:lnTo>
                  <a:lnTo>
                    <a:pt x="14280" y="42457"/>
                  </a:lnTo>
                  <a:lnTo>
                    <a:pt x="50979" y="42457"/>
                  </a:lnTo>
                  <a:lnTo>
                    <a:pt x="50979" y="55279"/>
                  </a:lnTo>
                  <a:lnTo>
                    <a:pt x="14280" y="55279"/>
                  </a:lnTo>
                  <a:lnTo>
                    <a:pt x="14280" y="84684"/>
                  </a:lnTo>
                  <a:lnTo>
                    <a:pt x="50979" y="84684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40BEAF0A-316E-4096-BBDF-13D52F2A725B}"/>
                </a:ext>
              </a:extLst>
            </p:cNvPr>
            <p:cNvSpPr/>
            <p:nvPr/>
          </p:nvSpPr>
          <p:spPr>
            <a:xfrm>
              <a:off x="8471904" y="450405"/>
              <a:ext cx="80998" cy="98273"/>
            </a:xfrm>
            <a:custGeom>
              <a:avLst/>
              <a:gdLst>
                <a:gd name="connsiteX0" fmla="*/ 27563 w 80998"/>
                <a:gd name="connsiteY0" fmla="*/ 98273 h 98273"/>
                <a:gd name="connsiteX1" fmla="*/ 0 w 80998"/>
                <a:gd name="connsiteY1" fmla="*/ 98273 h 98273"/>
                <a:gd name="connsiteX2" fmla="*/ 0 w 80998"/>
                <a:gd name="connsiteY2" fmla="*/ 0 h 98273"/>
                <a:gd name="connsiteX3" fmla="*/ 31632 w 80998"/>
                <a:gd name="connsiteY3" fmla="*/ 0 h 98273"/>
                <a:gd name="connsiteX4" fmla="*/ 67409 w 80998"/>
                <a:gd name="connsiteY4" fmla="*/ 13666 h 98273"/>
                <a:gd name="connsiteX5" fmla="*/ 80999 w 80998"/>
                <a:gd name="connsiteY5" fmla="*/ 49444 h 98273"/>
                <a:gd name="connsiteX6" fmla="*/ 75931 w 80998"/>
                <a:gd name="connsiteY6" fmla="*/ 72323 h 98273"/>
                <a:gd name="connsiteX7" fmla="*/ 61267 w 80998"/>
                <a:gd name="connsiteY7" fmla="*/ 89521 h 98273"/>
                <a:gd name="connsiteX8" fmla="*/ 47448 w 80998"/>
                <a:gd name="connsiteY8" fmla="*/ 96200 h 98273"/>
                <a:gd name="connsiteX9" fmla="*/ 27563 w 80998"/>
                <a:gd name="connsiteY9" fmla="*/ 98273 h 98273"/>
                <a:gd name="connsiteX10" fmla="*/ 13820 w 80998"/>
                <a:gd name="connsiteY10" fmla="*/ 85068 h 98273"/>
                <a:gd name="connsiteX11" fmla="*/ 31095 w 80998"/>
                <a:gd name="connsiteY11" fmla="*/ 85068 h 98273"/>
                <a:gd name="connsiteX12" fmla="*/ 57045 w 80998"/>
                <a:gd name="connsiteY12" fmla="*/ 75547 h 98273"/>
                <a:gd name="connsiteX13" fmla="*/ 66565 w 80998"/>
                <a:gd name="connsiteY13" fmla="*/ 49597 h 98273"/>
                <a:gd name="connsiteX14" fmla="*/ 56431 w 80998"/>
                <a:gd name="connsiteY14" fmla="*/ 23033 h 98273"/>
                <a:gd name="connsiteX15" fmla="*/ 28408 w 80998"/>
                <a:gd name="connsiteY15" fmla="*/ 13436 h 98273"/>
                <a:gd name="connsiteX16" fmla="*/ 13743 w 80998"/>
                <a:gd name="connsiteY16" fmla="*/ 13436 h 98273"/>
                <a:gd name="connsiteX17" fmla="*/ 13743 w 80998"/>
                <a:gd name="connsiteY17" fmla="*/ 85068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998" h="98273">
                  <a:moveTo>
                    <a:pt x="27563" y="98273"/>
                  </a:moveTo>
                  <a:lnTo>
                    <a:pt x="0" y="98273"/>
                  </a:lnTo>
                  <a:lnTo>
                    <a:pt x="0" y="0"/>
                  </a:lnTo>
                  <a:lnTo>
                    <a:pt x="31632" y="0"/>
                  </a:lnTo>
                  <a:cubicBezTo>
                    <a:pt x="46373" y="0"/>
                    <a:pt x="58350" y="4530"/>
                    <a:pt x="67409" y="13666"/>
                  </a:cubicBezTo>
                  <a:cubicBezTo>
                    <a:pt x="76469" y="22802"/>
                    <a:pt x="80999" y="34703"/>
                    <a:pt x="80999" y="49444"/>
                  </a:cubicBezTo>
                  <a:cubicBezTo>
                    <a:pt x="80999" y="57812"/>
                    <a:pt x="79310" y="65413"/>
                    <a:pt x="75931" y="72323"/>
                  </a:cubicBezTo>
                  <a:cubicBezTo>
                    <a:pt x="72554" y="79233"/>
                    <a:pt x="67640" y="84914"/>
                    <a:pt x="61267" y="89521"/>
                  </a:cubicBezTo>
                  <a:cubicBezTo>
                    <a:pt x="56968" y="92592"/>
                    <a:pt x="52362" y="94818"/>
                    <a:pt x="47448" y="96200"/>
                  </a:cubicBezTo>
                  <a:cubicBezTo>
                    <a:pt x="42457" y="97582"/>
                    <a:pt x="35855" y="98273"/>
                    <a:pt x="27563" y="98273"/>
                  </a:cubicBezTo>
                  <a:moveTo>
                    <a:pt x="13820" y="85068"/>
                  </a:moveTo>
                  <a:lnTo>
                    <a:pt x="31095" y="85068"/>
                  </a:lnTo>
                  <a:cubicBezTo>
                    <a:pt x="41997" y="85068"/>
                    <a:pt x="50673" y="81920"/>
                    <a:pt x="57045" y="75547"/>
                  </a:cubicBezTo>
                  <a:cubicBezTo>
                    <a:pt x="63417" y="69175"/>
                    <a:pt x="66565" y="60576"/>
                    <a:pt x="66565" y="49597"/>
                  </a:cubicBezTo>
                  <a:cubicBezTo>
                    <a:pt x="66565" y="38234"/>
                    <a:pt x="63186" y="29405"/>
                    <a:pt x="56431" y="23033"/>
                  </a:cubicBezTo>
                  <a:cubicBezTo>
                    <a:pt x="49675" y="16660"/>
                    <a:pt x="40384" y="13436"/>
                    <a:pt x="28408" y="13436"/>
                  </a:cubicBezTo>
                  <a:lnTo>
                    <a:pt x="13743" y="13436"/>
                  </a:lnTo>
                  <a:lnTo>
                    <a:pt x="13743" y="85068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FB347415-D0A7-47A3-8AAE-4F0A0FEFCAD6}"/>
                </a:ext>
              </a:extLst>
            </p:cNvPr>
            <p:cNvSpPr/>
            <p:nvPr/>
          </p:nvSpPr>
          <p:spPr>
            <a:xfrm>
              <a:off x="8565878" y="450482"/>
              <a:ext cx="14280" cy="98273"/>
            </a:xfrm>
            <a:custGeom>
              <a:avLst/>
              <a:gdLst>
                <a:gd name="connsiteX0" fmla="*/ 0 w 14280"/>
                <a:gd name="connsiteY0" fmla="*/ 0 h 98273"/>
                <a:gd name="connsiteX1" fmla="*/ 14280 w 14280"/>
                <a:gd name="connsiteY1" fmla="*/ 0 h 98273"/>
                <a:gd name="connsiteX2" fmla="*/ 14280 w 14280"/>
                <a:gd name="connsiteY2" fmla="*/ 98273 h 98273"/>
                <a:gd name="connsiteX3" fmla="*/ 0 w 14280"/>
                <a:gd name="connsiteY3" fmla="*/ 98273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0" h="98273">
                  <a:moveTo>
                    <a:pt x="0" y="0"/>
                  </a:moveTo>
                  <a:lnTo>
                    <a:pt x="14280" y="0"/>
                  </a:lnTo>
                  <a:lnTo>
                    <a:pt x="14280" y="98273"/>
                  </a:lnTo>
                  <a:lnTo>
                    <a:pt x="0" y="98273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1CA690D9-E3C1-4521-B229-3CCA7B0D9D7D}"/>
                </a:ext>
              </a:extLst>
            </p:cNvPr>
            <p:cNvSpPr/>
            <p:nvPr/>
          </p:nvSpPr>
          <p:spPr>
            <a:xfrm>
              <a:off x="8589831" y="450482"/>
              <a:ext cx="50979" cy="98196"/>
            </a:xfrm>
            <a:custGeom>
              <a:avLst/>
              <a:gdLst>
                <a:gd name="connsiteX0" fmla="*/ 32630 w 50979"/>
                <a:gd name="connsiteY0" fmla="*/ 98196 h 98196"/>
                <a:gd name="connsiteX1" fmla="*/ 18350 w 50979"/>
                <a:gd name="connsiteY1" fmla="*/ 98196 h 98196"/>
                <a:gd name="connsiteX2" fmla="*/ 18350 w 50979"/>
                <a:gd name="connsiteY2" fmla="*/ 13129 h 98196"/>
                <a:gd name="connsiteX3" fmla="*/ 0 w 50979"/>
                <a:gd name="connsiteY3" fmla="*/ 13129 h 98196"/>
                <a:gd name="connsiteX4" fmla="*/ 0 w 50979"/>
                <a:gd name="connsiteY4" fmla="*/ 0 h 98196"/>
                <a:gd name="connsiteX5" fmla="*/ 50979 w 50979"/>
                <a:gd name="connsiteY5" fmla="*/ 0 h 98196"/>
                <a:gd name="connsiteX6" fmla="*/ 50979 w 50979"/>
                <a:gd name="connsiteY6" fmla="*/ 13129 h 98196"/>
                <a:gd name="connsiteX7" fmla="*/ 32630 w 50979"/>
                <a:gd name="connsiteY7" fmla="*/ 13129 h 9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79" h="98196">
                  <a:moveTo>
                    <a:pt x="32630" y="98196"/>
                  </a:moveTo>
                  <a:lnTo>
                    <a:pt x="18350" y="98196"/>
                  </a:lnTo>
                  <a:lnTo>
                    <a:pt x="18350" y="13129"/>
                  </a:lnTo>
                  <a:lnTo>
                    <a:pt x="0" y="13129"/>
                  </a:lnTo>
                  <a:lnTo>
                    <a:pt x="0" y="0"/>
                  </a:lnTo>
                  <a:lnTo>
                    <a:pt x="50979" y="0"/>
                  </a:lnTo>
                  <a:lnTo>
                    <a:pt x="50979" y="13129"/>
                  </a:lnTo>
                  <a:lnTo>
                    <a:pt x="32630" y="13129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C91F60B6-9A08-49B1-888A-880A4F94FE32}"/>
                </a:ext>
              </a:extLst>
            </p:cNvPr>
            <p:cNvSpPr/>
            <p:nvPr/>
          </p:nvSpPr>
          <p:spPr>
            <a:xfrm>
              <a:off x="8650331" y="450482"/>
              <a:ext cx="14280" cy="98273"/>
            </a:xfrm>
            <a:custGeom>
              <a:avLst/>
              <a:gdLst>
                <a:gd name="connsiteX0" fmla="*/ 0 w 14280"/>
                <a:gd name="connsiteY0" fmla="*/ 0 h 98273"/>
                <a:gd name="connsiteX1" fmla="*/ 14280 w 14280"/>
                <a:gd name="connsiteY1" fmla="*/ 0 h 98273"/>
                <a:gd name="connsiteX2" fmla="*/ 14280 w 14280"/>
                <a:gd name="connsiteY2" fmla="*/ 98273 h 98273"/>
                <a:gd name="connsiteX3" fmla="*/ 0 w 14280"/>
                <a:gd name="connsiteY3" fmla="*/ 98273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0" h="98273">
                  <a:moveTo>
                    <a:pt x="0" y="0"/>
                  </a:moveTo>
                  <a:lnTo>
                    <a:pt x="14280" y="0"/>
                  </a:lnTo>
                  <a:lnTo>
                    <a:pt x="14280" y="98273"/>
                  </a:lnTo>
                  <a:lnTo>
                    <a:pt x="0" y="98273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F98DC2CD-8877-4808-B24F-72331A8CBD4A}"/>
                </a:ext>
              </a:extLst>
            </p:cNvPr>
            <p:cNvSpPr/>
            <p:nvPr/>
          </p:nvSpPr>
          <p:spPr>
            <a:xfrm>
              <a:off x="8677279" y="448485"/>
              <a:ext cx="100346" cy="102188"/>
            </a:xfrm>
            <a:custGeom>
              <a:avLst/>
              <a:gdLst>
                <a:gd name="connsiteX0" fmla="*/ 0 w 100346"/>
                <a:gd name="connsiteY0" fmla="*/ 50442 h 102188"/>
                <a:gd name="connsiteX1" fmla="*/ 3916 w 100346"/>
                <a:gd name="connsiteY1" fmla="*/ 30864 h 102188"/>
                <a:gd name="connsiteX2" fmla="*/ 15355 w 100346"/>
                <a:gd name="connsiteY2" fmla="*/ 14204 h 102188"/>
                <a:gd name="connsiteX3" fmla="*/ 31248 w 100346"/>
                <a:gd name="connsiteY3" fmla="*/ 3608 h 102188"/>
                <a:gd name="connsiteX4" fmla="*/ 50058 w 100346"/>
                <a:gd name="connsiteY4" fmla="*/ 0 h 102188"/>
                <a:gd name="connsiteX5" fmla="*/ 69175 w 100346"/>
                <a:gd name="connsiteY5" fmla="*/ 3608 h 102188"/>
                <a:gd name="connsiteX6" fmla="*/ 85298 w 100346"/>
                <a:gd name="connsiteY6" fmla="*/ 14357 h 102188"/>
                <a:gd name="connsiteX7" fmla="*/ 96585 w 100346"/>
                <a:gd name="connsiteY7" fmla="*/ 30787 h 102188"/>
                <a:gd name="connsiteX8" fmla="*/ 100347 w 100346"/>
                <a:gd name="connsiteY8" fmla="*/ 50442 h 102188"/>
                <a:gd name="connsiteX9" fmla="*/ 97122 w 100346"/>
                <a:gd name="connsiteY9" fmla="*/ 69712 h 102188"/>
                <a:gd name="connsiteX10" fmla="*/ 87448 w 100346"/>
                <a:gd name="connsiteY10" fmla="*/ 85528 h 102188"/>
                <a:gd name="connsiteX11" fmla="*/ 70404 w 100346"/>
                <a:gd name="connsiteY11" fmla="*/ 97966 h 102188"/>
                <a:gd name="connsiteX12" fmla="*/ 49981 w 100346"/>
                <a:gd name="connsiteY12" fmla="*/ 102189 h 102188"/>
                <a:gd name="connsiteX13" fmla="*/ 29559 w 100346"/>
                <a:gd name="connsiteY13" fmla="*/ 97966 h 102188"/>
                <a:gd name="connsiteX14" fmla="*/ 12822 w 100346"/>
                <a:gd name="connsiteY14" fmla="*/ 85375 h 102188"/>
                <a:gd name="connsiteX15" fmla="*/ 3302 w 100346"/>
                <a:gd name="connsiteY15" fmla="*/ 69559 h 102188"/>
                <a:gd name="connsiteX16" fmla="*/ 0 w 100346"/>
                <a:gd name="connsiteY16" fmla="*/ 50442 h 102188"/>
                <a:gd name="connsiteX17" fmla="*/ 14895 w 100346"/>
                <a:gd name="connsiteY17" fmla="*/ 50595 h 102188"/>
                <a:gd name="connsiteX18" fmla="*/ 17428 w 100346"/>
                <a:gd name="connsiteY18" fmla="*/ 65106 h 102188"/>
                <a:gd name="connsiteX19" fmla="*/ 24798 w 100346"/>
                <a:gd name="connsiteY19" fmla="*/ 76929 h 102188"/>
                <a:gd name="connsiteX20" fmla="*/ 36469 w 100346"/>
                <a:gd name="connsiteY20" fmla="*/ 85068 h 102188"/>
                <a:gd name="connsiteX21" fmla="*/ 49981 w 100346"/>
                <a:gd name="connsiteY21" fmla="*/ 87985 h 102188"/>
                <a:gd name="connsiteX22" fmla="*/ 75471 w 100346"/>
                <a:gd name="connsiteY22" fmla="*/ 77160 h 102188"/>
                <a:gd name="connsiteX23" fmla="*/ 85682 w 100346"/>
                <a:gd name="connsiteY23" fmla="*/ 50365 h 102188"/>
                <a:gd name="connsiteX24" fmla="*/ 83226 w 100346"/>
                <a:gd name="connsiteY24" fmla="*/ 37390 h 102188"/>
                <a:gd name="connsiteX25" fmla="*/ 76008 w 100346"/>
                <a:gd name="connsiteY25" fmla="*/ 26027 h 102188"/>
                <a:gd name="connsiteX26" fmla="*/ 64032 w 100346"/>
                <a:gd name="connsiteY26" fmla="*/ 17198 h 102188"/>
                <a:gd name="connsiteX27" fmla="*/ 49904 w 100346"/>
                <a:gd name="connsiteY27" fmla="*/ 14357 h 102188"/>
                <a:gd name="connsiteX28" fmla="*/ 36699 w 100346"/>
                <a:gd name="connsiteY28" fmla="*/ 16967 h 102188"/>
                <a:gd name="connsiteX29" fmla="*/ 25567 w 100346"/>
                <a:gd name="connsiteY29" fmla="*/ 24568 h 102188"/>
                <a:gd name="connsiteX30" fmla="*/ 17659 w 100346"/>
                <a:gd name="connsiteY30" fmla="*/ 36622 h 102188"/>
                <a:gd name="connsiteX31" fmla="*/ 14895 w 100346"/>
                <a:gd name="connsiteY31" fmla="*/ 50595 h 10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346" h="102188">
                  <a:moveTo>
                    <a:pt x="0" y="50442"/>
                  </a:moveTo>
                  <a:cubicBezTo>
                    <a:pt x="0" y="43532"/>
                    <a:pt x="1306" y="37083"/>
                    <a:pt x="3916" y="30864"/>
                  </a:cubicBezTo>
                  <a:cubicBezTo>
                    <a:pt x="6527" y="24722"/>
                    <a:pt x="10365" y="19117"/>
                    <a:pt x="15355" y="14204"/>
                  </a:cubicBezTo>
                  <a:cubicBezTo>
                    <a:pt x="20115" y="9520"/>
                    <a:pt x="25413" y="5989"/>
                    <a:pt x="31248" y="3608"/>
                  </a:cubicBezTo>
                  <a:cubicBezTo>
                    <a:pt x="37083" y="1228"/>
                    <a:pt x="43302" y="0"/>
                    <a:pt x="50058" y="0"/>
                  </a:cubicBezTo>
                  <a:cubicBezTo>
                    <a:pt x="56968" y="0"/>
                    <a:pt x="63340" y="1228"/>
                    <a:pt x="69175" y="3608"/>
                  </a:cubicBezTo>
                  <a:cubicBezTo>
                    <a:pt x="75010" y="5989"/>
                    <a:pt x="80385" y="9597"/>
                    <a:pt x="85298" y="14357"/>
                  </a:cubicBezTo>
                  <a:cubicBezTo>
                    <a:pt x="90288" y="19271"/>
                    <a:pt x="94050" y="24722"/>
                    <a:pt x="96585" y="30787"/>
                  </a:cubicBezTo>
                  <a:cubicBezTo>
                    <a:pt x="99118" y="36852"/>
                    <a:pt x="100347" y="43378"/>
                    <a:pt x="100347" y="50442"/>
                  </a:cubicBezTo>
                  <a:cubicBezTo>
                    <a:pt x="100347" y="57428"/>
                    <a:pt x="99272" y="63801"/>
                    <a:pt x="97122" y="69712"/>
                  </a:cubicBezTo>
                  <a:cubicBezTo>
                    <a:pt x="94972" y="75547"/>
                    <a:pt x="91748" y="80845"/>
                    <a:pt x="87448" y="85528"/>
                  </a:cubicBezTo>
                  <a:cubicBezTo>
                    <a:pt x="82380" y="90979"/>
                    <a:pt x="76699" y="95125"/>
                    <a:pt x="70404" y="97966"/>
                  </a:cubicBezTo>
                  <a:cubicBezTo>
                    <a:pt x="64109" y="100730"/>
                    <a:pt x="57352" y="102189"/>
                    <a:pt x="49981" y="102189"/>
                  </a:cubicBezTo>
                  <a:cubicBezTo>
                    <a:pt x="42611" y="102189"/>
                    <a:pt x="35778" y="100730"/>
                    <a:pt x="29559" y="97966"/>
                  </a:cubicBezTo>
                  <a:cubicBezTo>
                    <a:pt x="23340" y="95125"/>
                    <a:pt x="17736" y="90903"/>
                    <a:pt x="12822" y="85375"/>
                  </a:cubicBezTo>
                  <a:cubicBezTo>
                    <a:pt x="8599" y="80768"/>
                    <a:pt x="5452" y="75471"/>
                    <a:pt x="3302" y="69559"/>
                  </a:cubicBezTo>
                  <a:cubicBezTo>
                    <a:pt x="1075" y="63570"/>
                    <a:pt x="0" y="57198"/>
                    <a:pt x="0" y="50442"/>
                  </a:cubicBezTo>
                  <a:moveTo>
                    <a:pt x="14895" y="50595"/>
                  </a:moveTo>
                  <a:cubicBezTo>
                    <a:pt x="14895" y="55739"/>
                    <a:pt x="15739" y="60576"/>
                    <a:pt x="17428" y="65106"/>
                  </a:cubicBezTo>
                  <a:cubicBezTo>
                    <a:pt x="19117" y="69636"/>
                    <a:pt x="21574" y="73628"/>
                    <a:pt x="24798" y="76929"/>
                  </a:cubicBezTo>
                  <a:cubicBezTo>
                    <a:pt x="28177" y="80461"/>
                    <a:pt x="32093" y="83148"/>
                    <a:pt x="36469" y="85068"/>
                  </a:cubicBezTo>
                  <a:cubicBezTo>
                    <a:pt x="40845" y="86987"/>
                    <a:pt x="45375" y="87985"/>
                    <a:pt x="49981" y="87985"/>
                  </a:cubicBezTo>
                  <a:cubicBezTo>
                    <a:pt x="60116" y="87985"/>
                    <a:pt x="68638" y="84377"/>
                    <a:pt x="75471" y="77160"/>
                  </a:cubicBezTo>
                  <a:cubicBezTo>
                    <a:pt x="82304" y="69943"/>
                    <a:pt x="85682" y="61037"/>
                    <a:pt x="85682" y="50365"/>
                  </a:cubicBezTo>
                  <a:cubicBezTo>
                    <a:pt x="85682" y="45835"/>
                    <a:pt x="84838" y="41536"/>
                    <a:pt x="83226" y="37390"/>
                  </a:cubicBezTo>
                  <a:cubicBezTo>
                    <a:pt x="81613" y="33244"/>
                    <a:pt x="79156" y="29482"/>
                    <a:pt x="76008" y="26027"/>
                  </a:cubicBezTo>
                  <a:cubicBezTo>
                    <a:pt x="72323" y="22035"/>
                    <a:pt x="68331" y="19117"/>
                    <a:pt x="64032" y="17198"/>
                  </a:cubicBezTo>
                  <a:cubicBezTo>
                    <a:pt x="59809" y="15278"/>
                    <a:pt x="55049" y="14357"/>
                    <a:pt x="49904" y="14357"/>
                  </a:cubicBezTo>
                  <a:cubicBezTo>
                    <a:pt x="45298" y="14357"/>
                    <a:pt x="40845" y="15202"/>
                    <a:pt x="36699" y="16967"/>
                  </a:cubicBezTo>
                  <a:cubicBezTo>
                    <a:pt x="32476" y="18733"/>
                    <a:pt x="28791" y="21267"/>
                    <a:pt x="25567" y="24568"/>
                  </a:cubicBezTo>
                  <a:cubicBezTo>
                    <a:pt x="22188" y="28023"/>
                    <a:pt x="19578" y="32016"/>
                    <a:pt x="17659" y="36622"/>
                  </a:cubicBezTo>
                  <a:cubicBezTo>
                    <a:pt x="15816" y="41152"/>
                    <a:pt x="14895" y="45835"/>
                    <a:pt x="14895" y="50595"/>
                  </a:cubicBezTo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1077193E-7241-4039-AB85-C09DE4A74122}"/>
                </a:ext>
              </a:extLst>
            </p:cNvPr>
            <p:cNvSpPr/>
            <p:nvPr/>
          </p:nvSpPr>
          <p:spPr>
            <a:xfrm>
              <a:off x="8790446" y="450482"/>
              <a:ext cx="76315" cy="98196"/>
            </a:xfrm>
            <a:custGeom>
              <a:avLst/>
              <a:gdLst>
                <a:gd name="connsiteX0" fmla="*/ 14281 w 76315"/>
                <a:gd name="connsiteY0" fmla="*/ 98196 h 98196"/>
                <a:gd name="connsiteX1" fmla="*/ 0 w 76315"/>
                <a:gd name="connsiteY1" fmla="*/ 98196 h 98196"/>
                <a:gd name="connsiteX2" fmla="*/ 0 w 76315"/>
                <a:gd name="connsiteY2" fmla="*/ 0 h 98196"/>
                <a:gd name="connsiteX3" fmla="*/ 14664 w 76315"/>
                <a:gd name="connsiteY3" fmla="*/ 0 h 98196"/>
                <a:gd name="connsiteX4" fmla="*/ 63034 w 76315"/>
                <a:gd name="connsiteY4" fmla="*/ 74319 h 98196"/>
                <a:gd name="connsiteX5" fmla="*/ 62266 w 76315"/>
                <a:gd name="connsiteY5" fmla="*/ 0 h 98196"/>
                <a:gd name="connsiteX6" fmla="*/ 76316 w 76315"/>
                <a:gd name="connsiteY6" fmla="*/ 0 h 98196"/>
                <a:gd name="connsiteX7" fmla="*/ 76316 w 76315"/>
                <a:gd name="connsiteY7" fmla="*/ 98196 h 98196"/>
                <a:gd name="connsiteX8" fmla="*/ 62649 w 76315"/>
                <a:gd name="connsiteY8" fmla="*/ 98196 h 98196"/>
                <a:gd name="connsiteX9" fmla="*/ 13359 w 76315"/>
                <a:gd name="connsiteY9" fmla="*/ 21651 h 9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15" h="98196">
                  <a:moveTo>
                    <a:pt x="14281" y="98196"/>
                  </a:moveTo>
                  <a:lnTo>
                    <a:pt x="0" y="98196"/>
                  </a:lnTo>
                  <a:lnTo>
                    <a:pt x="0" y="0"/>
                  </a:lnTo>
                  <a:lnTo>
                    <a:pt x="14664" y="0"/>
                  </a:lnTo>
                  <a:lnTo>
                    <a:pt x="63034" y="74319"/>
                  </a:lnTo>
                  <a:lnTo>
                    <a:pt x="62266" y="0"/>
                  </a:lnTo>
                  <a:lnTo>
                    <a:pt x="76316" y="0"/>
                  </a:lnTo>
                  <a:lnTo>
                    <a:pt x="76316" y="98196"/>
                  </a:lnTo>
                  <a:lnTo>
                    <a:pt x="62649" y="98196"/>
                  </a:lnTo>
                  <a:lnTo>
                    <a:pt x="13359" y="21651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A36B9F7D-F646-4F47-8D97-61D63B044D67}"/>
                </a:ext>
              </a:extLst>
            </p:cNvPr>
            <p:cNvSpPr/>
            <p:nvPr/>
          </p:nvSpPr>
          <p:spPr>
            <a:xfrm>
              <a:off x="708794" y="1055629"/>
              <a:ext cx="283840" cy="272861"/>
            </a:xfrm>
            <a:custGeom>
              <a:avLst/>
              <a:gdLst>
                <a:gd name="connsiteX0" fmla="*/ 6603 w 283840"/>
                <a:gd name="connsiteY0" fmla="*/ 107947 h 272861"/>
                <a:gd name="connsiteX1" fmla="*/ 70941 w 283840"/>
                <a:gd name="connsiteY1" fmla="*/ 107947 h 272861"/>
                <a:gd name="connsiteX2" fmla="*/ 70941 w 283840"/>
                <a:gd name="connsiteY2" fmla="*/ 211441 h 272861"/>
                <a:gd name="connsiteX3" fmla="*/ 95816 w 283840"/>
                <a:gd name="connsiteY3" fmla="*/ 226642 h 272861"/>
                <a:gd name="connsiteX4" fmla="*/ 144339 w 283840"/>
                <a:gd name="connsiteY4" fmla="*/ 236623 h 272861"/>
                <a:gd name="connsiteX5" fmla="*/ 283840 w 283840"/>
                <a:gd name="connsiteY5" fmla="*/ 236623 h 272861"/>
                <a:gd name="connsiteX6" fmla="*/ 272170 w 283840"/>
                <a:gd name="connsiteY6" fmla="*/ 268178 h 272861"/>
                <a:gd name="connsiteX7" fmla="*/ 144415 w 283840"/>
                <a:gd name="connsiteY7" fmla="*/ 268178 h 272861"/>
                <a:gd name="connsiteX8" fmla="*/ 59348 w 283840"/>
                <a:gd name="connsiteY8" fmla="*/ 237775 h 272861"/>
                <a:gd name="connsiteX9" fmla="*/ 19578 w 283840"/>
                <a:gd name="connsiteY9" fmla="*/ 272861 h 272861"/>
                <a:gd name="connsiteX10" fmla="*/ 0 w 283840"/>
                <a:gd name="connsiteY10" fmla="*/ 238619 h 272861"/>
                <a:gd name="connsiteX11" fmla="*/ 35931 w 283840"/>
                <a:gd name="connsiteY11" fmla="*/ 215203 h 272861"/>
                <a:gd name="connsiteX12" fmla="*/ 35931 w 283840"/>
                <a:gd name="connsiteY12" fmla="*/ 141498 h 272861"/>
                <a:gd name="connsiteX13" fmla="*/ 6680 w 283840"/>
                <a:gd name="connsiteY13" fmla="*/ 141498 h 272861"/>
                <a:gd name="connsiteX14" fmla="*/ 6680 w 283840"/>
                <a:gd name="connsiteY14" fmla="*/ 107947 h 272861"/>
                <a:gd name="connsiteX15" fmla="*/ 33551 w 283840"/>
                <a:gd name="connsiteY15" fmla="*/ 2380 h 272861"/>
                <a:gd name="connsiteX16" fmla="*/ 80615 w 283840"/>
                <a:gd name="connsiteY16" fmla="*/ 30710 h 272861"/>
                <a:gd name="connsiteX17" fmla="*/ 63110 w 283840"/>
                <a:gd name="connsiteY17" fmla="*/ 57582 h 272861"/>
                <a:gd name="connsiteX18" fmla="*/ 16353 w 283840"/>
                <a:gd name="connsiteY18" fmla="*/ 28023 h 272861"/>
                <a:gd name="connsiteX19" fmla="*/ 33551 w 283840"/>
                <a:gd name="connsiteY19" fmla="*/ 2380 h 272861"/>
                <a:gd name="connsiteX20" fmla="*/ 95509 w 283840"/>
                <a:gd name="connsiteY20" fmla="*/ 19040 h 272861"/>
                <a:gd name="connsiteX21" fmla="*/ 149636 w 283840"/>
                <a:gd name="connsiteY21" fmla="*/ 19040 h 272861"/>
                <a:gd name="connsiteX22" fmla="*/ 149636 w 283840"/>
                <a:gd name="connsiteY22" fmla="*/ 0 h 272861"/>
                <a:gd name="connsiteX23" fmla="*/ 187103 w 283840"/>
                <a:gd name="connsiteY23" fmla="*/ 0 h 272861"/>
                <a:gd name="connsiteX24" fmla="*/ 187103 w 283840"/>
                <a:gd name="connsiteY24" fmla="*/ 19040 h 272861"/>
                <a:gd name="connsiteX25" fmla="*/ 249061 w 283840"/>
                <a:gd name="connsiteY25" fmla="*/ 19040 h 272861"/>
                <a:gd name="connsiteX26" fmla="*/ 249061 w 283840"/>
                <a:gd name="connsiteY26" fmla="*/ 43609 h 272861"/>
                <a:gd name="connsiteX27" fmla="*/ 187103 w 283840"/>
                <a:gd name="connsiteY27" fmla="*/ 43609 h 272861"/>
                <a:gd name="connsiteX28" fmla="*/ 187103 w 283840"/>
                <a:gd name="connsiteY28" fmla="*/ 55279 h 272861"/>
                <a:gd name="connsiteX29" fmla="*/ 273322 w 283840"/>
                <a:gd name="connsiteY29" fmla="*/ 55279 h 272861"/>
                <a:gd name="connsiteX30" fmla="*/ 273322 w 283840"/>
                <a:gd name="connsiteY30" fmla="*/ 80998 h 272861"/>
                <a:gd name="connsiteX31" fmla="*/ 72169 w 283840"/>
                <a:gd name="connsiteY31" fmla="*/ 80998 h 272861"/>
                <a:gd name="connsiteX32" fmla="*/ 72169 w 283840"/>
                <a:gd name="connsiteY32" fmla="*/ 55279 h 272861"/>
                <a:gd name="connsiteX33" fmla="*/ 149636 w 283840"/>
                <a:gd name="connsiteY33" fmla="*/ 55279 h 272861"/>
                <a:gd name="connsiteX34" fmla="*/ 149636 w 283840"/>
                <a:gd name="connsiteY34" fmla="*/ 43609 h 272861"/>
                <a:gd name="connsiteX35" fmla="*/ 95509 w 283840"/>
                <a:gd name="connsiteY35" fmla="*/ 43609 h 272861"/>
                <a:gd name="connsiteX36" fmla="*/ 95509 w 283840"/>
                <a:gd name="connsiteY36" fmla="*/ 19040 h 272861"/>
                <a:gd name="connsiteX37" fmla="*/ 96661 w 283840"/>
                <a:gd name="connsiteY37" fmla="*/ 91286 h 272861"/>
                <a:gd name="connsiteX38" fmla="*/ 244301 w 283840"/>
                <a:gd name="connsiteY38" fmla="*/ 91286 h 272861"/>
                <a:gd name="connsiteX39" fmla="*/ 244301 w 283840"/>
                <a:gd name="connsiteY39" fmla="*/ 147717 h 272861"/>
                <a:gd name="connsiteX40" fmla="*/ 254819 w 283840"/>
                <a:gd name="connsiteY40" fmla="*/ 141575 h 272861"/>
                <a:gd name="connsiteX41" fmla="*/ 273245 w 283840"/>
                <a:gd name="connsiteY41" fmla="*/ 167602 h 272861"/>
                <a:gd name="connsiteX42" fmla="*/ 242842 w 283840"/>
                <a:gd name="connsiteY42" fmla="*/ 183648 h 272861"/>
                <a:gd name="connsiteX43" fmla="*/ 279387 w 283840"/>
                <a:gd name="connsiteY43" fmla="*/ 202381 h 272861"/>
                <a:gd name="connsiteX44" fmla="*/ 259195 w 283840"/>
                <a:gd name="connsiteY44" fmla="*/ 230711 h 272861"/>
                <a:gd name="connsiteX45" fmla="*/ 186949 w 283840"/>
                <a:gd name="connsiteY45" fmla="*/ 184185 h 272861"/>
                <a:gd name="connsiteX46" fmla="*/ 186949 w 283840"/>
                <a:gd name="connsiteY46" fmla="*/ 230711 h 272861"/>
                <a:gd name="connsiteX47" fmla="*/ 151863 w 283840"/>
                <a:gd name="connsiteY47" fmla="*/ 230711 h 272861"/>
                <a:gd name="connsiteX48" fmla="*/ 151863 w 283840"/>
                <a:gd name="connsiteY48" fmla="*/ 180730 h 272861"/>
                <a:gd name="connsiteX49" fmla="*/ 92208 w 283840"/>
                <a:gd name="connsiteY49" fmla="*/ 217890 h 272861"/>
                <a:gd name="connsiteX50" fmla="*/ 77006 w 283840"/>
                <a:gd name="connsiteY50" fmla="*/ 189559 h 272861"/>
                <a:gd name="connsiteX51" fmla="*/ 142803 w 283840"/>
                <a:gd name="connsiteY51" fmla="*/ 148945 h 272861"/>
                <a:gd name="connsiteX52" fmla="*/ 96584 w 283840"/>
                <a:gd name="connsiteY52" fmla="*/ 148945 h 272861"/>
                <a:gd name="connsiteX53" fmla="*/ 96584 w 283840"/>
                <a:gd name="connsiteY53" fmla="*/ 91286 h 272861"/>
                <a:gd name="connsiteX54" fmla="*/ 210135 w 283840"/>
                <a:gd name="connsiteY54" fmla="*/ 112323 h 272861"/>
                <a:gd name="connsiteX55" fmla="*/ 129751 w 283840"/>
                <a:gd name="connsiteY55" fmla="*/ 112323 h 272861"/>
                <a:gd name="connsiteX56" fmla="*/ 129751 w 283840"/>
                <a:gd name="connsiteY56" fmla="*/ 126373 h 272861"/>
                <a:gd name="connsiteX57" fmla="*/ 210135 w 283840"/>
                <a:gd name="connsiteY57" fmla="*/ 126373 h 272861"/>
                <a:gd name="connsiteX58" fmla="*/ 210135 w 283840"/>
                <a:gd name="connsiteY58" fmla="*/ 112323 h 272861"/>
                <a:gd name="connsiteX59" fmla="*/ 213053 w 283840"/>
                <a:gd name="connsiteY59" fmla="*/ 164991 h 272861"/>
                <a:gd name="connsiteX60" fmla="*/ 242304 w 283840"/>
                <a:gd name="connsiteY60" fmla="*/ 148945 h 272861"/>
                <a:gd name="connsiteX61" fmla="*/ 189406 w 283840"/>
                <a:gd name="connsiteY61" fmla="*/ 148945 h 272861"/>
                <a:gd name="connsiteX62" fmla="*/ 213053 w 283840"/>
                <a:gd name="connsiteY62" fmla="*/ 164991 h 27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83840" h="272861">
                  <a:moveTo>
                    <a:pt x="6603" y="107947"/>
                  </a:moveTo>
                  <a:lnTo>
                    <a:pt x="70941" y="107947"/>
                  </a:lnTo>
                  <a:lnTo>
                    <a:pt x="70941" y="211441"/>
                  </a:lnTo>
                  <a:cubicBezTo>
                    <a:pt x="79309" y="218658"/>
                    <a:pt x="87601" y="223725"/>
                    <a:pt x="95816" y="226642"/>
                  </a:cubicBezTo>
                  <a:cubicBezTo>
                    <a:pt x="109482" y="231709"/>
                    <a:pt x="125682" y="235011"/>
                    <a:pt x="144339" y="236623"/>
                  </a:cubicBezTo>
                  <a:lnTo>
                    <a:pt x="283840" y="236623"/>
                  </a:lnTo>
                  <a:cubicBezTo>
                    <a:pt x="277237" y="246527"/>
                    <a:pt x="273322" y="257122"/>
                    <a:pt x="272170" y="268178"/>
                  </a:cubicBezTo>
                  <a:lnTo>
                    <a:pt x="144415" y="268178"/>
                  </a:lnTo>
                  <a:cubicBezTo>
                    <a:pt x="108331" y="265875"/>
                    <a:pt x="80000" y="255663"/>
                    <a:pt x="59348" y="237775"/>
                  </a:cubicBezTo>
                  <a:lnTo>
                    <a:pt x="19578" y="272861"/>
                  </a:lnTo>
                  <a:lnTo>
                    <a:pt x="0" y="238619"/>
                  </a:lnTo>
                  <a:lnTo>
                    <a:pt x="35931" y="215203"/>
                  </a:lnTo>
                  <a:lnTo>
                    <a:pt x="35931" y="141498"/>
                  </a:lnTo>
                  <a:lnTo>
                    <a:pt x="6680" y="141498"/>
                  </a:lnTo>
                  <a:lnTo>
                    <a:pt x="6680" y="107947"/>
                  </a:lnTo>
                  <a:close/>
                  <a:moveTo>
                    <a:pt x="33551" y="2380"/>
                  </a:moveTo>
                  <a:cubicBezTo>
                    <a:pt x="51670" y="10211"/>
                    <a:pt x="67332" y="19655"/>
                    <a:pt x="80615" y="30710"/>
                  </a:cubicBezTo>
                  <a:lnTo>
                    <a:pt x="63110" y="57582"/>
                  </a:lnTo>
                  <a:cubicBezTo>
                    <a:pt x="47294" y="45912"/>
                    <a:pt x="31708" y="36085"/>
                    <a:pt x="16353" y="28023"/>
                  </a:cubicBezTo>
                  <a:lnTo>
                    <a:pt x="33551" y="2380"/>
                  </a:lnTo>
                  <a:close/>
                  <a:moveTo>
                    <a:pt x="95509" y="19040"/>
                  </a:moveTo>
                  <a:lnTo>
                    <a:pt x="149636" y="19040"/>
                  </a:lnTo>
                  <a:lnTo>
                    <a:pt x="149636" y="0"/>
                  </a:lnTo>
                  <a:lnTo>
                    <a:pt x="187103" y="0"/>
                  </a:lnTo>
                  <a:lnTo>
                    <a:pt x="187103" y="19040"/>
                  </a:lnTo>
                  <a:lnTo>
                    <a:pt x="249061" y="19040"/>
                  </a:lnTo>
                  <a:lnTo>
                    <a:pt x="249061" y="43609"/>
                  </a:lnTo>
                  <a:lnTo>
                    <a:pt x="187103" y="43609"/>
                  </a:lnTo>
                  <a:lnTo>
                    <a:pt x="187103" y="55279"/>
                  </a:lnTo>
                  <a:lnTo>
                    <a:pt x="273322" y="55279"/>
                  </a:lnTo>
                  <a:lnTo>
                    <a:pt x="273322" y="80998"/>
                  </a:lnTo>
                  <a:lnTo>
                    <a:pt x="72169" y="80998"/>
                  </a:lnTo>
                  <a:lnTo>
                    <a:pt x="72169" y="55279"/>
                  </a:lnTo>
                  <a:lnTo>
                    <a:pt x="149636" y="55279"/>
                  </a:lnTo>
                  <a:lnTo>
                    <a:pt x="149636" y="43609"/>
                  </a:lnTo>
                  <a:lnTo>
                    <a:pt x="95509" y="43609"/>
                  </a:lnTo>
                  <a:lnTo>
                    <a:pt x="95509" y="19040"/>
                  </a:lnTo>
                  <a:close/>
                  <a:moveTo>
                    <a:pt x="96661" y="91286"/>
                  </a:moveTo>
                  <a:lnTo>
                    <a:pt x="244301" y="91286"/>
                  </a:lnTo>
                  <a:lnTo>
                    <a:pt x="244301" y="147717"/>
                  </a:lnTo>
                  <a:lnTo>
                    <a:pt x="254819" y="141575"/>
                  </a:lnTo>
                  <a:lnTo>
                    <a:pt x="273245" y="167602"/>
                  </a:lnTo>
                  <a:lnTo>
                    <a:pt x="242842" y="183648"/>
                  </a:lnTo>
                  <a:cubicBezTo>
                    <a:pt x="255356" y="190634"/>
                    <a:pt x="267487" y="196930"/>
                    <a:pt x="279387" y="202381"/>
                  </a:cubicBezTo>
                  <a:cubicBezTo>
                    <a:pt x="269483" y="212362"/>
                    <a:pt x="262727" y="221805"/>
                    <a:pt x="259195" y="230711"/>
                  </a:cubicBezTo>
                  <a:cubicBezTo>
                    <a:pt x="234243" y="218427"/>
                    <a:pt x="210135" y="202919"/>
                    <a:pt x="186949" y="184185"/>
                  </a:cubicBezTo>
                  <a:lnTo>
                    <a:pt x="186949" y="230711"/>
                  </a:lnTo>
                  <a:lnTo>
                    <a:pt x="151863" y="230711"/>
                  </a:lnTo>
                  <a:lnTo>
                    <a:pt x="151863" y="180730"/>
                  </a:lnTo>
                  <a:cubicBezTo>
                    <a:pt x="134127" y="196162"/>
                    <a:pt x="114242" y="208523"/>
                    <a:pt x="92208" y="217890"/>
                  </a:cubicBezTo>
                  <a:cubicBezTo>
                    <a:pt x="89674" y="208907"/>
                    <a:pt x="84607" y="199464"/>
                    <a:pt x="77006" y="189559"/>
                  </a:cubicBezTo>
                  <a:cubicBezTo>
                    <a:pt x="103724" y="178811"/>
                    <a:pt x="125605" y="165298"/>
                    <a:pt x="142803" y="148945"/>
                  </a:cubicBezTo>
                  <a:lnTo>
                    <a:pt x="96584" y="148945"/>
                  </a:lnTo>
                  <a:lnTo>
                    <a:pt x="96584" y="91286"/>
                  </a:lnTo>
                  <a:close/>
                  <a:moveTo>
                    <a:pt x="210135" y="112323"/>
                  </a:moveTo>
                  <a:lnTo>
                    <a:pt x="129751" y="112323"/>
                  </a:lnTo>
                  <a:lnTo>
                    <a:pt x="129751" y="126373"/>
                  </a:lnTo>
                  <a:lnTo>
                    <a:pt x="210135" y="126373"/>
                  </a:lnTo>
                  <a:lnTo>
                    <a:pt x="210135" y="112323"/>
                  </a:lnTo>
                  <a:close/>
                  <a:moveTo>
                    <a:pt x="213053" y="164991"/>
                  </a:moveTo>
                  <a:lnTo>
                    <a:pt x="242304" y="148945"/>
                  </a:lnTo>
                  <a:lnTo>
                    <a:pt x="189406" y="148945"/>
                  </a:lnTo>
                  <a:cubicBezTo>
                    <a:pt x="197391" y="154550"/>
                    <a:pt x="205299" y="159924"/>
                    <a:pt x="213053" y="16499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BC09466C-DE12-49AF-B7AA-6EECE991AE39}"/>
                </a:ext>
              </a:extLst>
            </p:cNvPr>
            <p:cNvSpPr/>
            <p:nvPr/>
          </p:nvSpPr>
          <p:spPr>
            <a:xfrm>
              <a:off x="1019582" y="1059237"/>
              <a:ext cx="262260" cy="268177"/>
            </a:xfrm>
            <a:custGeom>
              <a:avLst/>
              <a:gdLst>
                <a:gd name="connsiteX0" fmla="*/ 16584 w 262260"/>
                <a:gd name="connsiteY0" fmla="*/ 2610 h 268177"/>
                <a:gd name="connsiteX1" fmla="*/ 70403 w 262260"/>
                <a:gd name="connsiteY1" fmla="*/ 2610 h 268177"/>
                <a:gd name="connsiteX2" fmla="*/ 73628 w 262260"/>
                <a:gd name="connsiteY2" fmla="*/ 0 h 268177"/>
                <a:gd name="connsiteX3" fmla="*/ 97045 w 262260"/>
                <a:gd name="connsiteY3" fmla="*/ 21037 h 268177"/>
                <a:gd name="connsiteX4" fmla="*/ 61958 w 262260"/>
                <a:gd name="connsiteY4" fmla="*/ 99425 h 268177"/>
                <a:gd name="connsiteX5" fmla="*/ 83302 w 262260"/>
                <a:gd name="connsiteY5" fmla="*/ 145337 h 268177"/>
                <a:gd name="connsiteX6" fmla="*/ 87985 w 262260"/>
                <a:gd name="connsiteY6" fmla="*/ 179272 h 268177"/>
                <a:gd name="connsiteX7" fmla="*/ 82150 w 262260"/>
                <a:gd name="connsiteY7" fmla="*/ 199771 h 268177"/>
                <a:gd name="connsiteX8" fmla="*/ 68714 w 262260"/>
                <a:gd name="connsiteY8" fmla="*/ 213206 h 268177"/>
                <a:gd name="connsiteX9" fmla="*/ 42380 w 262260"/>
                <a:gd name="connsiteY9" fmla="*/ 217890 h 268177"/>
                <a:gd name="connsiteX10" fmla="*/ 33935 w 262260"/>
                <a:gd name="connsiteY10" fmla="*/ 186335 h 268177"/>
                <a:gd name="connsiteX11" fmla="*/ 33935 w 262260"/>
                <a:gd name="connsiteY11" fmla="*/ 265875 h 268177"/>
                <a:gd name="connsiteX12" fmla="*/ 0 w 262260"/>
                <a:gd name="connsiteY12" fmla="*/ 265875 h 268177"/>
                <a:gd name="connsiteX13" fmla="*/ 0 w 262260"/>
                <a:gd name="connsiteY13" fmla="*/ 2687 h 268177"/>
                <a:gd name="connsiteX14" fmla="*/ 16584 w 262260"/>
                <a:gd name="connsiteY14" fmla="*/ 2687 h 268177"/>
                <a:gd name="connsiteX15" fmla="*/ 33858 w 262260"/>
                <a:gd name="connsiteY15" fmla="*/ 87371 h 268177"/>
                <a:gd name="connsiteX16" fmla="*/ 54588 w 262260"/>
                <a:gd name="connsiteY16" fmla="*/ 33858 h 268177"/>
                <a:gd name="connsiteX17" fmla="*/ 33858 w 262260"/>
                <a:gd name="connsiteY17" fmla="*/ 33858 h 268177"/>
                <a:gd name="connsiteX18" fmla="*/ 33858 w 262260"/>
                <a:gd name="connsiteY18" fmla="*/ 87371 h 268177"/>
                <a:gd name="connsiteX19" fmla="*/ 33858 w 262260"/>
                <a:gd name="connsiteY19" fmla="*/ 182726 h 268177"/>
                <a:gd name="connsiteX20" fmla="*/ 45528 w 262260"/>
                <a:gd name="connsiteY20" fmla="*/ 182726 h 268177"/>
                <a:gd name="connsiteX21" fmla="*/ 55202 w 262260"/>
                <a:gd name="connsiteY21" fmla="*/ 179195 h 268177"/>
                <a:gd name="connsiteX22" fmla="*/ 49367 w 262260"/>
                <a:gd name="connsiteY22" fmla="*/ 145260 h 268177"/>
                <a:gd name="connsiteX23" fmla="*/ 33858 w 262260"/>
                <a:gd name="connsiteY23" fmla="*/ 108100 h 268177"/>
                <a:gd name="connsiteX24" fmla="*/ 33858 w 262260"/>
                <a:gd name="connsiteY24" fmla="*/ 182726 h 268177"/>
                <a:gd name="connsiteX25" fmla="*/ 148484 w 262260"/>
                <a:gd name="connsiteY25" fmla="*/ 112246 h 268177"/>
                <a:gd name="connsiteX26" fmla="*/ 261959 w 262260"/>
                <a:gd name="connsiteY26" fmla="*/ 112246 h 268177"/>
                <a:gd name="connsiteX27" fmla="*/ 261959 w 262260"/>
                <a:gd name="connsiteY27" fmla="*/ 200001 h 268177"/>
                <a:gd name="connsiteX28" fmla="*/ 255510 w 262260"/>
                <a:gd name="connsiteY28" fmla="*/ 255280 h 268177"/>
                <a:gd name="connsiteX29" fmla="*/ 216585 w 262260"/>
                <a:gd name="connsiteY29" fmla="*/ 268178 h 268177"/>
                <a:gd name="connsiteX30" fmla="*/ 206066 w 262260"/>
                <a:gd name="connsiteY30" fmla="*/ 237468 h 268177"/>
                <a:gd name="connsiteX31" fmla="*/ 223341 w 262260"/>
                <a:gd name="connsiteY31" fmla="*/ 237468 h 268177"/>
                <a:gd name="connsiteX32" fmla="*/ 229483 w 262260"/>
                <a:gd name="connsiteY32" fmla="*/ 229560 h 268177"/>
                <a:gd name="connsiteX33" fmla="*/ 229483 w 262260"/>
                <a:gd name="connsiteY33" fmla="*/ 178120 h 268177"/>
                <a:gd name="connsiteX34" fmla="*/ 206066 w 262260"/>
                <a:gd name="connsiteY34" fmla="*/ 178120 h 268177"/>
                <a:gd name="connsiteX35" fmla="*/ 185874 w 262260"/>
                <a:gd name="connsiteY35" fmla="*/ 174051 h 268177"/>
                <a:gd name="connsiteX36" fmla="*/ 179118 w 262260"/>
                <a:gd name="connsiteY36" fmla="*/ 164147 h 268177"/>
                <a:gd name="connsiteX37" fmla="*/ 179118 w 262260"/>
                <a:gd name="connsiteY37" fmla="*/ 138120 h 268177"/>
                <a:gd name="connsiteX38" fmla="*/ 165682 w 262260"/>
                <a:gd name="connsiteY38" fmla="*/ 138120 h 268177"/>
                <a:gd name="connsiteX39" fmla="*/ 157467 w 262260"/>
                <a:gd name="connsiteY39" fmla="*/ 166757 h 268177"/>
                <a:gd name="connsiteX40" fmla="*/ 133206 w 262260"/>
                <a:gd name="connsiteY40" fmla="*/ 187256 h 268177"/>
                <a:gd name="connsiteX41" fmla="*/ 122688 w 262260"/>
                <a:gd name="connsiteY41" fmla="*/ 172669 h 268177"/>
                <a:gd name="connsiteX42" fmla="*/ 122688 w 262260"/>
                <a:gd name="connsiteY42" fmla="*/ 267103 h 268177"/>
                <a:gd name="connsiteX43" fmla="*/ 91440 w 262260"/>
                <a:gd name="connsiteY43" fmla="*/ 267103 h 268177"/>
                <a:gd name="connsiteX44" fmla="*/ 91440 w 262260"/>
                <a:gd name="connsiteY44" fmla="*/ 112400 h 268177"/>
                <a:gd name="connsiteX45" fmla="*/ 148484 w 262260"/>
                <a:gd name="connsiteY45" fmla="*/ 112400 h 268177"/>
                <a:gd name="connsiteX46" fmla="*/ 100807 w 262260"/>
                <a:gd name="connsiteY46" fmla="*/ 3762 h 268177"/>
                <a:gd name="connsiteX47" fmla="*/ 259579 w 262260"/>
                <a:gd name="connsiteY47" fmla="*/ 3762 h 268177"/>
                <a:gd name="connsiteX48" fmla="*/ 259579 w 262260"/>
                <a:gd name="connsiteY48" fmla="*/ 30634 h 268177"/>
                <a:gd name="connsiteX49" fmla="*/ 100807 w 262260"/>
                <a:gd name="connsiteY49" fmla="*/ 30634 h 268177"/>
                <a:gd name="connsiteX50" fmla="*/ 100807 w 262260"/>
                <a:gd name="connsiteY50" fmla="*/ 3762 h 268177"/>
                <a:gd name="connsiteX51" fmla="*/ 111095 w 262260"/>
                <a:gd name="connsiteY51" fmla="*/ 42380 h 268177"/>
                <a:gd name="connsiteX52" fmla="*/ 242381 w 262260"/>
                <a:gd name="connsiteY52" fmla="*/ 42380 h 268177"/>
                <a:gd name="connsiteX53" fmla="*/ 242381 w 262260"/>
                <a:gd name="connsiteY53" fmla="*/ 100576 h 268177"/>
                <a:gd name="connsiteX54" fmla="*/ 111095 w 262260"/>
                <a:gd name="connsiteY54" fmla="*/ 100576 h 268177"/>
                <a:gd name="connsiteX55" fmla="*/ 111095 w 262260"/>
                <a:gd name="connsiteY55" fmla="*/ 42380 h 268177"/>
                <a:gd name="connsiteX56" fmla="*/ 122764 w 262260"/>
                <a:gd name="connsiteY56" fmla="*/ 160769 h 268177"/>
                <a:gd name="connsiteX57" fmla="*/ 132131 w 262260"/>
                <a:gd name="connsiteY57" fmla="*/ 154627 h 268177"/>
                <a:gd name="connsiteX58" fmla="*/ 138887 w 262260"/>
                <a:gd name="connsiteY58" fmla="*/ 137966 h 268177"/>
                <a:gd name="connsiteX59" fmla="*/ 122764 w 262260"/>
                <a:gd name="connsiteY59" fmla="*/ 137966 h 268177"/>
                <a:gd name="connsiteX60" fmla="*/ 122764 w 262260"/>
                <a:gd name="connsiteY60" fmla="*/ 160769 h 268177"/>
                <a:gd name="connsiteX61" fmla="*/ 130058 w 262260"/>
                <a:gd name="connsiteY61" fmla="*/ 188254 h 268177"/>
                <a:gd name="connsiteX62" fmla="*/ 220961 w 262260"/>
                <a:gd name="connsiteY62" fmla="*/ 188254 h 268177"/>
                <a:gd name="connsiteX63" fmla="*/ 220961 w 262260"/>
                <a:gd name="connsiteY63" fmla="*/ 214281 h 268177"/>
                <a:gd name="connsiteX64" fmla="*/ 193168 w 262260"/>
                <a:gd name="connsiteY64" fmla="*/ 214281 h 268177"/>
                <a:gd name="connsiteX65" fmla="*/ 193168 w 262260"/>
                <a:gd name="connsiteY65" fmla="*/ 258734 h 268177"/>
                <a:gd name="connsiteX66" fmla="*/ 160154 w 262260"/>
                <a:gd name="connsiteY66" fmla="*/ 258734 h 268177"/>
                <a:gd name="connsiteX67" fmla="*/ 160154 w 262260"/>
                <a:gd name="connsiteY67" fmla="*/ 214281 h 268177"/>
                <a:gd name="connsiteX68" fmla="*/ 130058 w 262260"/>
                <a:gd name="connsiteY68" fmla="*/ 214281 h 268177"/>
                <a:gd name="connsiteX69" fmla="*/ 130058 w 262260"/>
                <a:gd name="connsiteY69" fmla="*/ 188254 h 268177"/>
                <a:gd name="connsiteX70" fmla="*/ 208139 w 262260"/>
                <a:gd name="connsiteY70" fmla="*/ 63110 h 268177"/>
                <a:gd name="connsiteX71" fmla="*/ 145260 w 262260"/>
                <a:gd name="connsiteY71" fmla="*/ 63110 h 268177"/>
                <a:gd name="connsiteX72" fmla="*/ 145260 w 262260"/>
                <a:gd name="connsiteY72" fmla="*/ 77467 h 268177"/>
                <a:gd name="connsiteX73" fmla="*/ 208139 w 262260"/>
                <a:gd name="connsiteY73" fmla="*/ 77467 h 268177"/>
                <a:gd name="connsiteX74" fmla="*/ 208139 w 262260"/>
                <a:gd name="connsiteY74" fmla="*/ 63110 h 268177"/>
                <a:gd name="connsiteX75" fmla="*/ 206066 w 262260"/>
                <a:gd name="connsiteY75" fmla="*/ 137966 h 268177"/>
                <a:gd name="connsiteX76" fmla="*/ 206066 w 262260"/>
                <a:gd name="connsiteY76" fmla="*/ 150865 h 268177"/>
                <a:gd name="connsiteX77" fmla="*/ 213053 w 262260"/>
                <a:gd name="connsiteY77" fmla="*/ 155855 h 268177"/>
                <a:gd name="connsiteX78" fmla="*/ 229406 w 262260"/>
                <a:gd name="connsiteY78" fmla="*/ 155855 h 268177"/>
                <a:gd name="connsiteX79" fmla="*/ 229406 w 262260"/>
                <a:gd name="connsiteY79" fmla="*/ 138043 h 268177"/>
                <a:gd name="connsiteX80" fmla="*/ 206066 w 262260"/>
                <a:gd name="connsiteY80" fmla="*/ 138043 h 2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62260" h="268177">
                  <a:moveTo>
                    <a:pt x="16584" y="2610"/>
                  </a:moveTo>
                  <a:lnTo>
                    <a:pt x="70403" y="2610"/>
                  </a:lnTo>
                  <a:lnTo>
                    <a:pt x="73628" y="0"/>
                  </a:lnTo>
                  <a:lnTo>
                    <a:pt x="97045" y="21037"/>
                  </a:lnTo>
                  <a:lnTo>
                    <a:pt x="61958" y="99425"/>
                  </a:lnTo>
                  <a:cubicBezTo>
                    <a:pt x="72860" y="116008"/>
                    <a:pt x="80000" y="131287"/>
                    <a:pt x="83302" y="145337"/>
                  </a:cubicBezTo>
                  <a:cubicBezTo>
                    <a:pt x="86450" y="157390"/>
                    <a:pt x="87985" y="168753"/>
                    <a:pt x="87985" y="179272"/>
                  </a:cubicBezTo>
                  <a:cubicBezTo>
                    <a:pt x="87985" y="186642"/>
                    <a:pt x="86066" y="193475"/>
                    <a:pt x="82150" y="199771"/>
                  </a:cubicBezTo>
                  <a:cubicBezTo>
                    <a:pt x="78849" y="205990"/>
                    <a:pt x="74319" y="210519"/>
                    <a:pt x="68714" y="213206"/>
                  </a:cubicBezTo>
                  <a:cubicBezTo>
                    <a:pt x="62496" y="216354"/>
                    <a:pt x="53666" y="217890"/>
                    <a:pt x="42380" y="217890"/>
                  </a:cubicBezTo>
                  <a:cubicBezTo>
                    <a:pt x="42994" y="207525"/>
                    <a:pt x="40154" y="197007"/>
                    <a:pt x="33935" y="186335"/>
                  </a:cubicBezTo>
                  <a:lnTo>
                    <a:pt x="33935" y="265875"/>
                  </a:lnTo>
                  <a:lnTo>
                    <a:pt x="0" y="265875"/>
                  </a:lnTo>
                  <a:lnTo>
                    <a:pt x="0" y="2687"/>
                  </a:lnTo>
                  <a:lnTo>
                    <a:pt x="16584" y="2687"/>
                  </a:lnTo>
                  <a:close/>
                  <a:moveTo>
                    <a:pt x="33858" y="87371"/>
                  </a:moveTo>
                  <a:lnTo>
                    <a:pt x="54588" y="33858"/>
                  </a:lnTo>
                  <a:lnTo>
                    <a:pt x="33858" y="33858"/>
                  </a:lnTo>
                  <a:lnTo>
                    <a:pt x="33858" y="87371"/>
                  </a:lnTo>
                  <a:close/>
                  <a:moveTo>
                    <a:pt x="33858" y="182726"/>
                  </a:moveTo>
                  <a:lnTo>
                    <a:pt x="45528" y="182726"/>
                  </a:lnTo>
                  <a:cubicBezTo>
                    <a:pt x="51593" y="182726"/>
                    <a:pt x="54818" y="181575"/>
                    <a:pt x="55202" y="179195"/>
                  </a:cubicBezTo>
                  <a:cubicBezTo>
                    <a:pt x="55202" y="169444"/>
                    <a:pt x="53282" y="158158"/>
                    <a:pt x="49367" y="145260"/>
                  </a:cubicBezTo>
                  <a:cubicBezTo>
                    <a:pt x="46065" y="133360"/>
                    <a:pt x="40922" y="120999"/>
                    <a:pt x="33858" y="108100"/>
                  </a:cubicBezTo>
                  <a:lnTo>
                    <a:pt x="33858" y="182726"/>
                  </a:lnTo>
                  <a:close/>
                  <a:moveTo>
                    <a:pt x="148484" y="112246"/>
                  </a:moveTo>
                  <a:lnTo>
                    <a:pt x="261959" y="112246"/>
                  </a:lnTo>
                  <a:lnTo>
                    <a:pt x="261959" y="200001"/>
                  </a:lnTo>
                  <a:cubicBezTo>
                    <a:pt x="263111" y="231018"/>
                    <a:pt x="260961" y="249445"/>
                    <a:pt x="255510" y="255280"/>
                  </a:cubicBezTo>
                  <a:cubicBezTo>
                    <a:pt x="251057" y="261498"/>
                    <a:pt x="238082" y="265798"/>
                    <a:pt x="216585" y="268178"/>
                  </a:cubicBezTo>
                  <a:cubicBezTo>
                    <a:pt x="216201" y="259195"/>
                    <a:pt x="212669" y="248984"/>
                    <a:pt x="206066" y="237468"/>
                  </a:cubicBezTo>
                  <a:lnTo>
                    <a:pt x="223341" y="237468"/>
                  </a:lnTo>
                  <a:cubicBezTo>
                    <a:pt x="228024" y="237237"/>
                    <a:pt x="230097" y="234627"/>
                    <a:pt x="229483" y="229560"/>
                  </a:cubicBezTo>
                  <a:lnTo>
                    <a:pt x="229483" y="178120"/>
                  </a:lnTo>
                  <a:lnTo>
                    <a:pt x="206066" y="178120"/>
                  </a:lnTo>
                  <a:cubicBezTo>
                    <a:pt x="196700" y="178120"/>
                    <a:pt x="189943" y="176738"/>
                    <a:pt x="185874" y="174051"/>
                  </a:cubicBezTo>
                  <a:cubicBezTo>
                    <a:pt x="181421" y="171364"/>
                    <a:pt x="179118" y="167986"/>
                    <a:pt x="179118" y="164147"/>
                  </a:cubicBezTo>
                  <a:lnTo>
                    <a:pt x="179118" y="138120"/>
                  </a:lnTo>
                  <a:lnTo>
                    <a:pt x="165682" y="138120"/>
                  </a:lnTo>
                  <a:cubicBezTo>
                    <a:pt x="164531" y="150020"/>
                    <a:pt x="161767" y="159540"/>
                    <a:pt x="157467" y="166757"/>
                  </a:cubicBezTo>
                  <a:cubicBezTo>
                    <a:pt x="151632" y="176124"/>
                    <a:pt x="143571" y="182957"/>
                    <a:pt x="133206" y="187256"/>
                  </a:cubicBezTo>
                  <a:cubicBezTo>
                    <a:pt x="130519" y="182573"/>
                    <a:pt x="126987" y="177736"/>
                    <a:pt x="122688" y="172669"/>
                  </a:cubicBezTo>
                  <a:lnTo>
                    <a:pt x="122688" y="267103"/>
                  </a:lnTo>
                  <a:lnTo>
                    <a:pt x="91440" y="267103"/>
                  </a:lnTo>
                  <a:lnTo>
                    <a:pt x="91440" y="112400"/>
                  </a:lnTo>
                  <a:lnTo>
                    <a:pt x="148484" y="112400"/>
                  </a:lnTo>
                  <a:close/>
                  <a:moveTo>
                    <a:pt x="100807" y="3762"/>
                  </a:moveTo>
                  <a:lnTo>
                    <a:pt x="259579" y="3762"/>
                  </a:lnTo>
                  <a:lnTo>
                    <a:pt x="259579" y="30634"/>
                  </a:lnTo>
                  <a:lnTo>
                    <a:pt x="100807" y="30634"/>
                  </a:lnTo>
                  <a:lnTo>
                    <a:pt x="100807" y="3762"/>
                  </a:lnTo>
                  <a:close/>
                  <a:moveTo>
                    <a:pt x="111095" y="42380"/>
                  </a:moveTo>
                  <a:lnTo>
                    <a:pt x="242381" y="42380"/>
                  </a:lnTo>
                  <a:lnTo>
                    <a:pt x="242381" y="100576"/>
                  </a:lnTo>
                  <a:lnTo>
                    <a:pt x="111095" y="100576"/>
                  </a:lnTo>
                  <a:lnTo>
                    <a:pt x="111095" y="42380"/>
                  </a:lnTo>
                  <a:close/>
                  <a:moveTo>
                    <a:pt x="122764" y="160769"/>
                  </a:moveTo>
                  <a:cubicBezTo>
                    <a:pt x="127064" y="159003"/>
                    <a:pt x="130135" y="157007"/>
                    <a:pt x="132131" y="154627"/>
                  </a:cubicBezTo>
                  <a:cubicBezTo>
                    <a:pt x="135279" y="151325"/>
                    <a:pt x="137506" y="145797"/>
                    <a:pt x="138887" y="137966"/>
                  </a:cubicBezTo>
                  <a:lnTo>
                    <a:pt x="122764" y="137966"/>
                  </a:lnTo>
                  <a:lnTo>
                    <a:pt x="122764" y="160769"/>
                  </a:lnTo>
                  <a:close/>
                  <a:moveTo>
                    <a:pt x="130058" y="188254"/>
                  </a:moveTo>
                  <a:lnTo>
                    <a:pt x="220961" y="188254"/>
                  </a:lnTo>
                  <a:lnTo>
                    <a:pt x="220961" y="214281"/>
                  </a:lnTo>
                  <a:lnTo>
                    <a:pt x="193168" y="214281"/>
                  </a:lnTo>
                  <a:lnTo>
                    <a:pt x="193168" y="258734"/>
                  </a:lnTo>
                  <a:lnTo>
                    <a:pt x="160154" y="258734"/>
                  </a:lnTo>
                  <a:lnTo>
                    <a:pt x="160154" y="214281"/>
                  </a:lnTo>
                  <a:lnTo>
                    <a:pt x="130058" y="214281"/>
                  </a:lnTo>
                  <a:lnTo>
                    <a:pt x="130058" y="188254"/>
                  </a:lnTo>
                  <a:close/>
                  <a:moveTo>
                    <a:pt x="208139" y="63110"/>
                  </a:moveTo>
                  <a:lnTo>
                    <a:pt x="145260" y="63110"/>
                  </a:lnTo>
                  <a:lnTo>
                    <a:pt x="145260" y="77467"/>
                  </a:lnTo>
                  <a:lnTo>
                    <a:pt x="208139" y="77467"/>
                  </a:lnTo>
                  <a:lnTo>
                    <a:pt x="208139" y="63110"/>
                  </a:lnTo>
                  <a:close/>
                  <a:moveTo>
                    <a:pt x="206066" y="137966"/>
                  </a:moveTo>
                  <a:lnTo>
                    <a:pt x="206066" y="150865"/>
                  </a:lnTo>
                  <a:cubicBezTo>
                    <a:pt x="206066" y="154166"/>
                    <a:pt x="208370" y="155855"/>
                    <a:pt x="213053" y="155855"/>
                  </a:cubicBezTo>
                  <a:lnTo>
                    <a:pt x="229406" y="155855"/>
                  </a:lnTo>
                  <a:lnTo>
                    <a:pt x="229406" y="138043"/>
                  </a:lnTo>
                  <a:lnTo>
                    <a:pt x="206066" y="13804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B5E242BD-CA0E-46ED-B405-1CD3F4862277}"/>
                </a:ext>
              </a:extLst>
            </p:cNvPr>
            <p:cNvSpPr/>
            <p:nvPr/>
          </p:nvSpPr>
          <p:spPr>
            <a:xfrm>
              <a:off x="1320544" y="1052481"/>
              <a:ext cx="260577" cy="274857"/>
            </a:xfrm>
            <a:custGeom>
              <a:avLst/>
              <a:gdLst>
                <a:gd name="connsiteX0" fmla="*/ 100500 w 260577"/>
                <a:gd name="connsiteY0" fmla="*/ 12822 h 274857"/>
                <a:gd name="connsiteX1" fmla="*/ 100500 w 260577"/>
                <a:gd name="connsiteY1" fmla="*/ 42918 h 274857"/>
                <a:gd name="connsiteX2" fmla="*/ 72169 w 260577"/>
                <a:gd name="connsiteY2" fmla="*/ 42918 h 274857"/>
                <a:gd name="connsiteX3" fmla="*/ 72169 w 260577"/>
                <a:gd name="connsiteY3" fmla="*/ 81536 h 274857"/>
                <a:gd name="connsiteX4" fmla="*/ 99348 w 260577"/>
                <a:gd name="connsiteY4" fmla="*/ 81536 h 274857"/>
                <a:gd name="connsiteX5" fmla="*/ 87678 w 260577"/>
                <a:gd name="connsiteY5" fmla="*/ 71325 h 274857"/>
                <a:gd name="connsiteX6" fmla="*/ 134204 w 260577"/>
                <a:gd name="connsiteY6" fmla="*/ 0 h 274857"/>
                <a:gd name="connsiteX7" fmla="*/ 168446 w 260577"/>
                <a:gd name="connsiteY7" fmla="*/ 10518 h 274857"/>
                <a:gd name="connsiteX8" fmla="*/ 161460 w 260577"/>
                <a:gd name="connsiteY8" fmla="*/ 26872 h 274857"/>
                <a:gd name="connsiteX9" fmla="*/ 260577 w 260577"/>
                <a:gd name="connsiteY9" fmla="*/ 26872 h 274857"/>
                <a:gd name="connsiteX10" fmla="*/ 260577 w 260577"/>
                <a:gd name="connsiteY10" fmla="*/ 56968 h 274857"/>
                <a:gd name="connsiteX11" fmla="*/ 144339 w 260577"/>
                <a:gd name="connsiteY11" fmla="*/ 56968 h 274857"/>
                <a:gd name="connsiteX12" fmla="*/ 133820 w 260577"/>
                <a:gd name="connsiteY12" fmla="*/ 72476 h 274857"/>
                <a:gd name="connsiteX13" fmla="*/ 238466 w 260577"/>
                <a:gd name="connsiteY13" fmla="*/ 72476 h 274857"/>
                <a:gd name="connsiteX14" fmla="*/ 238466 w 260577"/>
                <a:gd name="connsiteY14" fmla="*/ 148484 h 274857"/>
                <a:gd name="connsiteX15" fmla="*/ 127371 w 260577"/>
                <a:gd name="connsiteY15" fmla="*/ 148484 h 274857"/>
                <a:gd name="connsiteX16" fmla="*/ 127371 w 260577"/>
                <a:gd name="connsiteY16" fmla="*/ 80384 h 274857"/>
                <a:gd name="connsiteX17" fmla="*/ 110711 w 260577"/>
                <a:gd name="connsiteY17" fmla="*/ 97045 h 274857"/>
                <a:gd name="connsiteX18" fmla="*/ 100500 w 260577"/>
                <a:gd name="connsiteY18" fmla="*/ 82688 h 274857"/>
                <a:gd name="connsiteX19" fmla="*/ 100500 w 260577"/>
                <a:gd name="connsiteY19" fmla="*/ 183571 h 274857"/>
                <a:gd name="connsiteX20" fmla="*/ 72169 w 260577"/>
                <a:gd name="connsiteY20" fmla="*/ 183571 h 274857"/>
                <a:gd name="connsiteX21" fmla="*/ 72169 w 260577"/>
                <a:gd name="connsiteY21" fmla="*/ 224492 h 274857"/>
                <a:gd name="connsiteX22" fmla="*/ 101728 w 260577"/>
                <a:gd name="connsiteY22" fmla="*/ 224492 h 274857"/>
                <a:gd name="connsiteX23" fmla="*/ 101728 w 260577"/>
                <a:gd name="connsiteY23" fmla="*/ 255817 h 274857"/>
                <a:gd name="connsiteX24" fmla="*/ 29252 w 260577"/>
                <a:gd name="connsiteY24" fmla="*/ 255817 h 274857"/>
                <a:gd name="connsiteX25" fmla="*/ 29252 w 260577"/>
                <a:gd name="connsiteY25" fmla="*/ 268639 h 274857"/>
                <a:gd name="connsiteX26" fmla="*/ 0 w 260577"/>
                <a:gd name="connsiteY26" fmla="*/ 268639 h 274857"/>
                <a:gd name="connsiteX27" fmla="*/ 0 w 260577"/>
                <a:gd name="connsiteY27" fmla="*/ 12745 h 274857"/>
                <a:gd name="connsiteX28" fmla="*/ 100500 w 260577"/>
                <a:gd name="connsiteY28" fmla="*/ 12745 h 274857"/>
                <a:gd name="connsiteX29" fmla="*/ 29098 w 260577"/>
                <a:gd name="connsiteY29" fmla="*/ 81536 h 274857"/>
                <a:gd name="connsiteX30" fmla="*/ 43993 w 260577"/>
                <a:gd name="connsiteY30" fmla="*/ 81536 h 274857"/>
                <a:gd name="connsiteX31" fmla="*/ 43993 w 260577"/>
                <a:gd name="connsiteY31" fmla="*/ 42918 h 274857"/>
                <a:gd name="connsiteX32" fmla="*/ 29098 w 260577"/>
                <a:gd name="connsiteY32" fmla="*/ 42918 h 274857"/>
                <a:gd name="connsiteX33" fmla="*/ 29098 w 260577"/>
                <a:gd name="connsiteY33" fmla="*/ 81536 h 274857"/>
                <a:gd name="connsiteX34" fmla="*/ 29098 w 260577"/>
                <a:gd name="connsiteY34" fmla="*/ 153168 h 274857"/>
                <a:gd name="connsiteX35" fmla="*/ 70941 w 260577"/>
                <a:gd name="connsiteY35" fmla="*/ 153168 h 274857"/>
                <a:gd name="connsiteX36" fmla="*/ 70941 w 260577"/>
                <a:gd name="connsiteY36" fmla="*/ 112246 h 274857"/>
                <a:gd name="connsiteX37" fmla="*/ 29098 w 260577"/>
                <a:gd name="connsiteY37" fmla="*/ 112246 h 274857"/>
                <a:gd name="connsiteX38" fmla="*/ 29098 w 260577"/>
                <a:gd name="connsiteY38" fmla="*/ 153168 h 274857"/>
                <a:gd name="connsiteX39" fmla="*/ 29098 w 260577"/>
                <a:gd name="connsiteY39" fmla="*/ 224569 h 274857"/>
                <a:gd name="connsiteX40" fmla="*/ 43993 w 260577"/>
                <a:gd name="connsiteY40" fmla="*/ 224569 h 274857"/>
                <a:gd name="connsiteX41" fmla="*/ 43993 w 260577"/>
                <a:gd name="connsiteY41" fmla="*/ 183648 h 274857"/>
                <a:gd name="connsiteX42" fmla="*/ 29098 w 260577"/>
                <a:gd name="connsiteY42" fmla="*/ 183648 h 274857"/>
                <a:gd name="connsiteX43" fmla="*/ 29098 w 260577"/>
                <a:gd name="connsiteY43" fmla="*/ 224569 h 274857"/>
                <a:gd name="connsiteX44" fmla="*/ 146949 w 260577"/>
                <a:gd name="connsiteY44" fmla="*/ 259656 h 274857"/>
                <a:gd name="connsiteX45" fmla="*/ 132899 w 260577"/>
                <a:gd name="connsiteY45" fmla="*/ 259656 h 274857"/>
                <a:gd name="connsiteX46" fmla="*/ 132899 w 260577"/>
                <a:gd name="connsiteY46" fmla="*/ 274857 h 274857"/>
                <a:gd name="connsiteX47" fmla="*/ 106027 w 260577"/>
                <a:gd name="connsiteY47" fmla="*/ 274857 h 274857"/>
                <a:gd name="connsiteX48" fmla="*/ 106027 w 260577"/>
                <a:gd name="connsiteY48" fmla="*/ 163763 h 274857"/>
                <a:gd name="connsiteX49" fmla="*/ 174128 w 260577"/>
                <a:gd name="connsiteY49" fmla="*/ 163763 h 274857"/>
                <a:gd name="connsiteX50" fmla="*/ 174128 w 260577"/>
                <a:gd name="connsiteY50" fmla="*/ 269944 h 274857"/>
                <a:gd name="connsiteX51" fmla="*/ 146949 w 260577"/>
                <a:gd name="connsiteY51" fmla="*/ 269944 h 274857"/>
                <a:gd name="connsiteX52" fmla="*/ 146949 w 260577"/>
                <a:gd name="connsiteY52" fmla="*/ 259656 h 274857"/>
                <a:gd name="connsiteX53" fmla="*/ 146949 w 260577"/>
                <a:gd name="connsiteY53" fmla="*/ 193859 h 274857"/>
                <a:gd name="connsiteX54" fmla="*/ 132899 w 260577"/>
                <a:gd name="connsiteY54" fmla="*/ 193859 h 274857"/>
                <a:gd name="connsiteX55" fmla="*/ 132899 w 260577"/>
                <a:gd name="connsiteY55" fmla="*/ 231326 h 274857"/>
                <a:gd name="connsiteX56" fmla="*/ 146949 w 260577"/>
                <a:gd name="connsiteY56" fmla="*/ 231326 h 274857"/>
                <a:gd name="connsiteX57" fmla="*/ 146949 w 260577"/>
                <a:gd name="connsiteY57" fmla="*/ 193859 h 274857"/>
                <a:gd name="connsiteX58" fmla="*/ 205759 w 260577"/>
                <a:gd name="connsiteY58" fmla="*/ 98196 h 274857"/>
                <a:gd name="connsiteX59" fmla="*/ 159847 w 260577"/>
                <a:gd name="connsiteY59" fmla="*/ 98196 h 274857"/>
                <a:gd name="connsiteX60" fmla="*/ 159847 w 260577"/>
                <a:gd name="connsiteY60" fmla="*/ 122765 h 274857"/>
                <a:gd name="connsiteX61" fmla="*/ 205759 w 260577"/>
                <a:gd name="connsiteY61" fmla="*/ 122765 h 274857"/>
                <a:gd name="connsiteX62" fmla="*/ 205759 w 260577"/>
                <a:gd name="connsiteY62" fmla="*/ 98196 h 274857"/>
                <a:gd name="connsiteX63" fmla="*/ 227947 w 260577"/>
                <a:gd name="connsiteY63" fmla="*/ 259656 h 274857"/>
                <a:gd name="connsiteX64" fmla="*/ 212746 w 260577"/>
                <a:gd name="connsiteY64" fmla="*/ 259656 h 274857"/>
                <a:gd name="connsiteX65" fmla="*/ 212746 w 260577"/>
                <a:gd name="connsiteY65" fmla="*/ 274857 h 274857"/>
                <a:gd name="connsiteX66" fmla="*/ 183187 w 260577"/>
                <a:gd name="connsiteY66" fmla="*/ 274857 h 274857"/>
                <a:gd name="connsiteX67" fmla="*/ 183187 w 260577"/>
                <a:gd name="connsiteY67" fmla="*/ 164914 h 274857"/>
                <a:gd name="connsiteX68" fmla="*/ 257199 w 260577"/>
                <a:gd name="connsiteY68" fmla="*/ 164914 h 274857"/>
                <a:gd name="connsiteX69" fmla="*/ 257199 w 260577"/>
                <a:gd name="connsiteY69" fmla="*/ 269867 h 274857"/>
                <a:gd name="connsiteX70" fmla="*/ 227947 w 260577"/>
                <a:gd name="connsiteY70" fmla="*/ 269867 h 274857"/>
                <a:gd name="connsiteX71" fmla="*/ 227947 w 260577"/>
                <a:gd name="connsiteY71" fmla="*/ 259656 h 274857"/>
                <a:gd name="connsiteX72" fmla="*/ 227947 w 260577"/>
                <a:gd name="connsiteY72" fmla="*/ 195011 h 274857"/>
                <a:gd name="connsiteX73" fmla="*/ 212746 w 260577"/>
                <a:gd name="connsiteY73" fmla="*/ 195011 h 274857"/>
                <a:gd name="connsiteX74" fmla="*/ 212746 w 260577"/>
                <a:gd name="connsiteY74" fmla="*/ 231249 h 274857"/>
                <a:gd name="connsiteX75" fmla="*/ 227947 w 260577"/>
                <a:gd name="connsiteY75" fmla="*/ 231249 h 274857"/>
                <a:gd name="connsiteX76" fmla="*/ 227947 w 260577"/>
                <a:gd name="connsiteY76" fmla="*/ 195011 h 27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0577" h="274857">
                  <a:moveTo>
                    <a:pt x="100500" y="12822"/>
                  </a:moveTo>
                  <a:lnTo>
                    <a:pt x="100500" y="42918"/>
                  </a:lnTo>
                  <a:lnTo>
                    <a:pt x="72169" y="42918"/>
                  </a:lnTo>
                  <a:lnTo>
                    <a:pt x="72169" y="81536"/>
                  </a:lnTo>
                  <a:lnTo>
                    <a:pt x="99348" y="81536"/>
                  </a:lnTo>
                  <a:cubicBezTo>
                    <a:pt x="95663" y="77851"/>
                    <a:pt x="91747" y="74396"/>
                    <a:pt x="87678" y="71325"/>
                  </a:cubicBezTo>
                  <a:cubicBezTo>
                    <a:pt x="107563" y="54972"/>
                    <a:pt x="123072" y="31171"/>
                    <a:pt x="134204" y="0"/>
                  </a:cubicBezTo>
                  <a:lnTo>
                    <a:pt x="168446" y="10518"/>
                  </a:lnTo>
                  <a:lnTo>
                    <a:pt x="161460" y="26872"/>
                  </a:lnTo>
                  <a:lnTo>
                    <a:pt x="260577" y="26872"/>
                  </a:lnTo>
                  <a:lnTo>
                    <a:pt x="260577" y="56968"/>
                  </a:lnTo>
                  <a:lnTo>
                    <a:pt x="144339" y="56968"/>
                  </a:lnTo>
                  <a:cubicBezTo>
                    <a:pt x="141037" y="62419"/>
                    <a:pt x="137506" y="67563"/>
                    <a:pt x="133820" y="72476"/>
                  </a:cubicBezTo>
                  <a:lnTo>
                    <a:pt x="238466" y="72476"/>
                  </a:lnTo>
                  <a:lnTo>
                    <a:pt x="238466" y="148484"/>
                  </a:lnTo>
                  <a:lnTo>
                    <a:pt x="127371" y="148484"/>
                  </a:lnTo>
                  <a:lnTo>
                    <a:pt x="127371" y="80384"/>
                  </a:lnTo>
                  <a:cubicBezTo>
                    <a:pt x="122074" y="86450"/>
                    <a:pt x="116546" y="91977"/>
                    <a:pt x="110711" y="97045"/>
                  </a:cubicBezTo>
                  <a:cubicBezTo>
                    <a:pt x="107563" y="91747"/>
                    <a:pt x="104185" y="86987"/>
                    <a:pt x="100500" y="82688"/>
                  </a:cubicBezTo>
                  <a:lnTo>
                    <a:pt x="100500" y="183571"/>
                  </a:lnTo>
                  <a:lnTo>
                    <a:pt x="72169" y="183571"/>
                  </a:lnTo>
                  <a:lnTo>
                    <a:pt x="72169" y="224492"/>
                  </a:lnTo>
                  <a:lnTo>
                    <a:pt x="101728" y="224492"/>
                  </a:lnTo>
                  <a:lnTo>
                    <a:pt x="101728" y="255817"/>
                  </a:lnTo>
                  <a:lnTo>
                    <a:pt x="29252" y="255817"/>
                  </a:lnTo>
                  <a:lnTo>
                    <a:pt x="29252" y="268639"/>
                  </a:lnTo>
                  <a:lnTo>
                    <a:pt x="0" y="268639"/>
                  </a:lnTo>
                  <a:lnTo>
                    <a:pt x="0" y="12745"/>
                  </a:lnTo>
                  <a:lnTo>
                    <a:pt x="100500" y="12745"/>
                  </a:lnTo>
                  <a:close/>
                  <a:moveTo>
                    <a:pt x="29098" y="81536"/>
                  </a:moveTo>
                  <a:lnTo>
                    <a:pt x="43993" y="81536"/>
                  </a:lnTo>
                  <a:lnTo>
                    <a:pt x="43993" y="42918"/>
                  </a:lnTo>
                  <a:lnTo>
                    <a:pt x="29098" y="42918"/>
                  </a:lnTo>
                  <a:lnTo>
                    <a:pt x="29098" y="81536"/>
                  </a:lnTo>
                  <a:close/>
                  <a:moveTo>
                    <a:pt x="29098" y="153168"/>
                  </a:moveTo>
                  <a:lnTo>
                    <a:pt x="70941" y="153168"/>
                  </a:lnTo>
                  <a:lnTo>
                    <a:pt x="70941" y="112246"/>
                  </a:lnTo>
                  <a:lnTo>
                    <a:pt x="29098" y="112246"/>
                  </a:lnTo>
                  <a:lnTo>
                    <a:pt x="29098" y="153168"/>
                  </a:lnTo>
                  <a:close/>
                  <a:moveTo>
                    <a:pt x="29098" y="224569"/>
                  </a:moveTo>
                  <a:lnTo>
                    <a:pt x="43993" y="224569"/>
                  </a:lnTo>
                  <a:lnTo>
                    <a:pt x="43993" y="183648"/>
                  </a:lnTo>
                  <a:lnTo>
                    <a:pt x="29098" y="183648"/>
                  </a:lnTo>
                  <a:lnTo>
                    <a:pt x="29098" y="224569"/>
                  </a:lnTo>
                  <a:close/>
                  <a:moveTo>
                    <a:pt x="146949" y="259656"/>
                  </a:moveTo>
                  <a:lnTo>
                    <a:pt x="132899" y="259656"/>
                  </a:lnTo>
                  <a:lnTo>
                    <a:pt x="132899" y="274857"/>
                  </a:lnTo>
                  <a:lnTo>
                    <a:pt x="106027" y="274857"/>
                  </a:lnTo>
                  <a:lnTo>
                    <a:pt x="106027" y="163763"/>
                  </a:lnTo>
                  <a:lnTo>
                    <a:pt x="174128" y="163763"/>
                  </a:lnTo>
                  <a:lnTo>
                    <a:pt x="174128" y="269944"/>
                  </a:lnTo>
                  <a:lnTo>
                    <a:pt x="146949" y="269944"/>
                  </a:lnTo>
                  <a:lnTo>
                    <a:pt x="146949" y="259656"/>
                  </a:lnTo>
                  <a:close/>
                  <a:moveTo>
                    <a:pt x="146949" y="193859"/>
                  </a:moveTo>
                  <a:lnTo>
                    <a:pt x="132899" y="193859"/>
                  </a:lnTo>
                  <a:lnTo>
                    <a:pt x="132899" y="231326"/>
                  </a:lnTo>
                  <a:lnTo>
                    <a:pt x="146949" y="231326"/>
                  </a:lnTo>
                  <a:lnTo>
                    <a:pt x="146949" y="193859"/>
                  </a:lnTo>
                  <a:close/>
                  <a:moveTo>
                    <a:pt x="205759" y="98196"/>
                  </a:moveTo>
                  <a:lnTo>
                    <a:pt x="159847" y="98196"/>
                  </a:lnTo>
                  <a:lnTo>
                    <a:pt x="159847" y="122765"/>
                  </a:lnTo>
                  <a:lnTo>
                    <a:pt x="205759" y="122765"/>
                  </a:lnTo>
                  <a:lnTo>
                    <a:pt x="205759" y="98196"/>
                  </a:lnTo>
                  <a:close/>
                  <a:moveTo>
                    <a:pt x="227947" y="259656"/>
                  </a:moveTo>
                  <a:lnTo>
                    <a:pt x="212746" y="259656"/>
                  </a:lnTo>
                  <a:lnTo>
                    <a:pt x="212746" y="274857"/>
                  </a:lnTo>
                  <a:lnTo>
                    <a:pt x="183187" y="274857"/>
                  </a:lnTo>
                  <a:lnTo>
                    <a:pt x="183187" y="164914"/>
                  </a:lnTo>
                  <a:lnTo>
                    <a:pt x="257199" y="164914"/>
                  </a:lnTo>
                  <a:lnTo>
                    <a:pt x="257199" y="269867"/>
                  </a:lnTo>
                  <a:lnTo>
                    <a:pt x="227947" y="269867"/>
                  </a:lnTo>
                  <a:lnTo>
                    <a:pt x="227947" y="259656"/>
                  </a:lnTo>
                  <a:close/>
                  <a:moveTo>
                    <a:pt x="227947" y="195011"/>
                  </a:moveTo>
                  <a:lnTo>
                    <a:pt x="212746" y="195011"/>
                  </a:lnTo>
                  <a:lnTo>
                    <a:pt x="212746" y="231249"/>
                  </a:lnTo>
                  <a:lnTo>
                    <a:pt x="227947" y="231249"/>
                  </a:lnTo>
                  <a:lnTo>
                    <a:pt x="227947" y="1950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C838BA6E-CC09-4F96-A46B-6D93E6ED45B9}"/>
                </a:ext>
              </a:extLst>
            </p:cNvPr>
            <p:cNvSpPr/>
            <p:nvPr/>
          </p:nvSpPr>
          <p:spPr>
            <a:xfrm>
              <a:off x="1605612" y="1060389"/>
              <a:ext cx="279694" cy="271325"/>
            </a:xfrm>
            <a:custGeom>
              <a:avLst/>
              <a:gdLst>
                <a:gd name="connsiteX0" fmla="*/ 8061 w 279694"/>
                <a:gd name="connsiteY0" fmla="*/ 66949 h 271325"/>
                <a:gd name="connsiteX1" fmla="*/ 29405 w 279694"/>
                <a:gd name="connsiteY1" fmla="*/ 66949 h 271325"/>
                <a:gd name="connsiteX2" fmla="*/ 29405 w 279694"/>
                <a:gd name="connsiteY2" fmla="*/ 1459 h 271325"/>
                <a:gd name="connsiteX3" fmla="*/ 64492 w 279694"/>
                <a:gd name="connsiteY3" fmla="*/ 1459 h 271325"/>
                <a:gd name="connsiteX4" fmla="*/ 64492 w 279694"/>
                <a:gd name="connsiteY4" fmla="*/ 66949 h 271325"/>
                <a:gd name="connsiteX5" fmla="*/ 86450 w 279694"/>
                <a:gd name="connsiteY5" fmla="*/ 66949 h 271325"/>
                <a:gd name="connsiteX6" fmla="*/ 86450 w 279694"/>
                <a:gd name="connsiteY6" fmla="*/ 102035 h 271325"/>
                <a:gd name="connsiteX7" fmla="*/ 64492 w 279694"/>
                <a:gd name="connsiteY7" fmla="*/ 102035 h 271325"/>
                <a:gd name="connsiteX8" fmla="*/ 64492 w 279694"/>
                <a:gd name="connsiteY8" fmla="*/ 172208 h 271325"/>
                <a:gd name="connsiteX9" fmla="*/ 89060 w 279694"/>
                <a:gd name="connsiteY9" fmla="*/ 163993 h 271325"/>
                <a:gd name="connsiteX10" fmla="*/ 89060 w 279694"/>
                <a:gd name="connsiteY10" fmla="*/ 178581 h 271325"/>
                <a:gd name="connsiteX11" fmla="*/ 110096 w 279694"/>
                <a:gd name="connsiteY11" fmla="*/ 160461 h 271325"/>
                <a:gd name="connsiteX12" fmla="*/ 124991 w 279694"/>
                <a:gd name="connsiteY12" fmla="*/ 140577 h 271325"/>
                <a:gd name="connsiteX13" fmla="*/ 90212 w 279694"/>
                <a:gd name="connsiteY13" fmla="*/ 140577 h 271325"/>
                <a:gd name="connsiteX14" fmla="*/ 90212 w 279694"/>
                <a:gd name="connsiteY14" fmla="*/ 112246 h 271325"/>
                <a:gd name="connsiteX15" fmla="*/ 279694 w 279694"/>
                <a:gd name="connsiteY15" fmla="*/ 112246 h 271325"/>
                <a:gd name="connsiteX16" fmla="*/ 279694 w 279694"/>
                <a:gd name="connsiteY16" fmla="*/ 140577 h 271325"/>
                <a:gd name="connsiteX17" fmla="*/ 157774 w 279694"/>
                <a:gd name="connsiteY17" fmla="*/ 140577 h 271325"/>
                <a:gd name="connsiteX18" fmla="*/ 150788 w 279694"/>
                <a:gd name="connsiteY18" fmla="*/ 153475 h 271325"/>
                <a:gd name="connsiteX19" fmla="*/ 273629 w 279694"/>
                <a:gd name="connsiteY19" fmla="*/ 153475 h 271325"/>
                <a:gd name="connsiteX20" fmla="*/ 263418 w 279694"/>
                <a:gd name="connsiteY20" fmla="*/ 252592 h 271325"/>
                <a:gd name="connsiteX21" fmla="*/ 213130 w 279694"/>
                <a:gd name="connsiteY21" fmla="*/ 271326 h 271325"/>
                <a:gd name="connsiteX22" fmla="*/ 201460 w 279694"/>
                <a:gd name="connsiteY22" fmla="*/ 238850 h 271325"/>
                <a:gd name="connsiteX23" fmla="*/ 227180 w 279694"/>
                <a:gd name="connsiteY23" fmla="*/ 238850 h 271325"/>
                <a:gd name="connsiteX24" fmla="*/ 233015 w 279694"/>
                <a:gd name="connsiteY24" fmla="*/ 235625 h 271325"/>
                <a:gd name="connsiteX25" fmla="*/ 238850 w 279694"/>
                <a:gd name="connsiteY25" fmla="*/ 182726 h 271325"/>
                <a:gd name="connsiteX26" fmla="*/ 225721 w 279694"/>
                <a:gd name="connsiteY26" fmla="*/ 182726 h 271325"/>
                <a:gd name="connsiteX27" fmla="*/ 195625 w 279694"/>
                <a:gd name="connsiteY27" fmla="*/ 236853 h 271325"/>
                <a:gd name="connsiteX28" fmla="*/ 146181 w 279694"/>
                <a:gd name="connsiteY28" fmla="*/ 271326 h 271325"/>
                <a:gd name="connsiteX29" fmla="*/ 128907 w 279694"/>
                <a:gd name="connsiteY29" fmla="*/ 247909 h 271325"/>
                <a:gd name="connsiteX30" fmla="*/ 170749 w 279694"/>
                <a:gd name="connsiteY30" fmla="*/ 219502 h 271325"/>
                <a:gd name="connsiteX31" fmla="*/ 193014 w 279694"/>
                <a:gd name="connsiteY31" fmla="*/ 182650 h 271325"/>
                <a:gd name="connsiteX32" fmla="*/ 178964 w 279694"/>
                <a:gd name="connsiteY32" fmla="*/ 182650 h 271325"/>
                <a:gd name="connsiteX33" fmla="*/ 151172 w 279694"/>
                <a:gd name="connsiteY33" fmla="*/ 221268 h 271325"/>
                <a:gd name="connsiteX34" fmla="*/ 113705 w 279694"/>
                <a:gd name="connsiteY34" fmla="*/ 245836 h 271325"/>
                <a:gd name="connsiteX35" fmla="*/ 94972 w 279694"/>
                <a:gd name="connsiteY35" fmla="*/ 222189 h 271325"/>
                <a:gd name="connsiteX36" fmla="*/ 130365 w 279694"/>
                <a:gd name="connsiteY36" fmla="*/ 200231 h 271325"/>
                <a:gd name="connsiteX37" fmla="*/ 143801 w 279694"/>
                <a:gd name="connsiteY37" fmla="*/ 182650 h 271325"/>
                <a:gd name="connsiteX38" fmla="*/ 130058 w 279694"/>
                <a:gd name="connsiteY38" fmla="*/ 182650 h 271325"/>
                <a:gd name="connsiteX39" fmla="*/ 124837 w 279694"/>
                <a:gd name="connsiteY39" fmla="*/ 188178 h 271325"/>
                <a:gd name="connsiteX40" fmla="*/ 89137 w 279694"/>
                <a:gd name="connsiteY40" fmla="*/ 214205 h 271325"/>
                <a:gd name="connsiteX41" fmla="*/ 82150 w 279694"/>
                <a:gd name="connsiteY41" fmla="*/ 199003 h 271325"/>
                <a:gd name="connsiteX42" fmla="*/ 6987 w 279694"/>
                <a:gd name="connsiteY42" fmla="*/ 227103 h 271325"/>
                <a:gd name="connsiteX43" fmla="*/ 0 w 279694"/>
                <a:gd name="connsiteY43" fmla="*/ 189636 h 271325"/>
                <a:gd name="connsiteX44" fmla="*/ 29559 w 279694"/>
                <a:gd name="connsiteY44" fmla="*/ 182880 h 271325"/>
                <a:gd name="connsiteX45" fmla="*/ 29559 w 279694"/>
                <a:gd name="connsiteY45" fmla="*/ 101882 h 271325"/>
                <a:gd name="connsiteX46" fmla="*/ 8215 w 279694"/>
                <a:gd name="connsiteY46" fmla="*/ 101882 h 271325"/>
                <a:gd name="connsiteX47" fmla="*/ 8215 w 279694"/>
                <a:gd name="connsiteY47" fmla="*/ 66949 h 271325"/>
                <a:gd name="connsiteX48" fmla="*/ 117160 w 279694"/>
                <a:gd name="connsiteY48" fmla="*/ 0 h 271325"/>
                <a:gd name="connsiteX49" fmla="*/ 257506 w 279694"/>
                <a:gd name="connsiteY49" fmla="*/ 0 h 271325"/>
                <a:gd name="connsiteX50" fmla="*/ 257506 w 279694"/>
                <a:gd name="connsiteY50" fmla="*/ 103187 h 271325"/>
                <a:gd name="connsiteX51" fmla="*/ 117160 w 279694"/>
                <a:gd name="connsiteY51" fmla="*/ 103187 h 271325"/>
                <a:gd name="connsiteX52" fmla="*/ 117160 w 279694"/>
                <a:gd name="connsiteY52" fmla="*/ 0 h 271325"/>
                <a:gd name="connsiteX53" fmla="*/ 152246 w 279694"/>
                <a:gd name="connsiteY53" fmla="*/ 41229 h 271325"/>
                <a:gd name="connsiteX54" fmla="*/ 222112 w 279694"/>
                <a:gd name="connsiteY54" fmla="*/ 41229 h 271325"/>
                <a:gd name="connsiteX55" fmla="*/ 222112 w 279694"/>
                <a:gd name="connsiteY55" fmla="*/ 28330 h 271325"/>
                <a:gd name="connsiteX56" fmla="*/ 152246 w 279694"/>
                <a:gd name="connsiteY56" fmla="*/ 28330 h 271325"/>
                <a:gd name="connsiteX57" fmla="*/ 152246 w 279694"/>
                <a:gd name="connsiteY57" fmla="*/ 41229 h 271325"/>
                <a:gd name="connsiteX58" fmla="*/ 222112 w 279694"/>
                <a:gd name="connsiteY58" fmla="*/ 63417 h 271325"/>
                <a:gd name="connsiteX59" fmla="*/ 152246 w 279694"/>
                <a:gd name="connsiteY59" fmla="*/ 63417 h 271325"/>
                <a:gd name="connsiteX60" fmla="*/ 152246 w 279694"/>
                <a:gd name="connsiteY60" fmla="*/ 74780 h 271325"/>
                <a:gd name="connsiteX61" fmla="*/ 222112 w 279694"/>
                <a:gd name="connsiteY61" fmla="*/ 74780 h 271325"/>
                <a:gd name="connsiteX62" fmla="*/ 222112 w 279694"/>
                <a:gd name="connsiteY62" fmla="*/ 63417 h 27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9694" h="271325">
                  <a:moveTo>
                    <a:pt x="8061" y="66949"/>
                  </a:moveTo>
                  <a:lnTo>
                    <a:pt x="29405" y="66949"/>
                  </a:lnTo>
                  <a:lnTo>
                    <a:pt x="29405" y="1459"/>
                  </a:lnTo>
                  <a:lnTo>
                    <a:pt x="64492" y="1459"/>
                  </a:lnTo>
                  <a:lnTo>
                    <a:pt x="64492" y="66949"/>
                  </a:lnTo>
                  <a:lnTo>
                    <a:pt x="86450" y="66949"/>
                  </a:lnTo>
                  <a:lnTo>
                    <a:pt x="86450" y="102035"/>
                  </a:lnTo>
                  <a:lnTo>
                    <a:pt x="64492" y="102035"/>
                  </a:lnTo>
                  <a:lnTo>
                    <a:pt x="64492" y="172208"/>
                  </a:lnTo>
                  <a:cubicBezTo>
                    <a:pt x="72323" y="169675"/>
                    <a:pt x="80461" y="166987"/>
                    <a:pt x="89060" y="163993"/>
                  </a:cubicBezTo>
                  <a:lnTo>
                    <a:pt x="89060" y="178581"/>
                  </a:lnTo>
                  <a:cubicBezTo>
                    <a:pt x="97659" y="172899"/>
                    <a:pt x="104645" y="166911"/>
                    <a:pt x="110096" y="160461"/>
                  </a:cubicBezTo>
                  <a:cubicBezTo>
                    <a:pt x="114780" y="155778"/>
                    <a:pt x="119770" y="149175"/>
                    <a:pt x="124991" y="140577"/>
                  </a:cubicBezTo>
                  <a:lnTo>
                    <a:pt x="90212" y="140577"/>
                  </a:lnTo>
                  <a:lnTo>
                    <a:pt x="90212" y="112246"/>
                  </a:lnTo>
                  <a:lnTo>
                    <a:pt x="279694" y="112246"/>
                  </a:lnTo>
                  <a:lnTo>
                    <a:pt x="279694" y="140577"/>
                  </a:lnTo>
                  <a:lnTo>
                    <a:pt x="157774" y="140577"/>
                  </a:lnTo>
                  <a:cubicBezTo>
                    <a:pt x="155394" y="145030"/>
                    <a:pt x="153091" y="149329"/>
                    <a:pt x="150788" y="153475"/>
                  </a:cubicBezTo>
                  <a:lnTo>
                    <a:pt x="273629" y="153475"/>
                  </a:lnTo>
                  <a:cubicBezTo>
                    <a:pt x="271249" y="209982"/>
                    <a:pt x="267871" y="243072"/>
                    <a:pt x="263418" y="252592"/>
                  </a:cubicBezTo>
                  <a:cubicBezTo>
                    <a:pt x="258965" y="263341"/>
                    <a:pt x="242151" y="269560"/>
                    <a:pt x="213130" y="271326"/>
                  </a:cubicBezTo>
                  <a:cubicBezTo>
                    <a:pt x="212132" y="262189"/>
                    <a:pt x="208216" y="251364"/>
                    <a:pt x="201460" y="238850"/>
                  </a:cubicBezTo>
                  <a:lnTo>
                    <a:pt x="227180" y="238850"/>
                  </a:lnTo>
                  <a:cubicBezTo>
                    <a:pt x="230481" y="238850"/>
                    <a:pt x="232477" y="237775"/>
                    <a:pt x="233015" y="235625"/>
                  </a:cubicBezTo>
                  <a:cubicBezTo>
                    <a:pt x="234934" y="231940"/>
                    <a:pt x="236930" y="214281"/>
                    <a:pt x="238850" y="182726"/>
                  </a:cubicBezTo>
                  <a:lnTo>
                    <a:pt x="225721" y="182726"/>
                  </a:lnTo>
                  <a:cubicBezTo>
                    <a:pt x="215817" y="206527"/>
                    <a:pt x="205759" y="224569"/>
                    <a:pt x="195625" y="236853"/>
                  </a:cubicBezTo>
                  <a:cubicBezTo>
                    <a:pt x="182957" y="251441"/>
                    <a:pt x="166450" y="262957"/>
                    <a:pt x="146181" y="271326"/>
                  </a:cubicBezTo>
                  <a:cubicBezTo>
                    <a:pt x="142112" y="263725"/>
                    <a:pt x="136354" y="255894"/>
                    <a:pt x="128907" y="247909"/>
                  </a:cubicBezTo>
                  <a:cubicBezTo>
                    <a:pt x="146258" y="240462"/>
                    <a:pt x="160231" y="231018"/>
                    <a:pt x="170749" y="219502"/>
                  </a:cubicBezTo>
                  <a:cubicBezTo>
                    <a:pt x="178734" y="210903"/>
                    <a:pt x="186181" y="198619"/>
                    <a:pt x="193014" y="182650"/>
                  </a:cubicBezTo>
                  <a:lnTo>
                    <a:pt x="178964" y="182650"/>
                  </a:lnTo>
                  <a:cubicBezTo>
                    <a:pt x="169444" y="199771"/>
                    <a:pt x="160154" y="212669"/>
                    <a:pt x="151172" y="221268"/>
                  </a:cubicBezTo>
                  <a:cubicBezTo>
                    <a:pt x="140653" y="231018"/>
                    <a:pt x="128139" y="239233"/>
                    <a:pt x="113705" y="245836"/>
                  </a:cubicBezTo>
                  <a:cubicBezTo>
                    <a:pt x="109252" y="238466"/>
                    <a:pt x="102956" y="230558"/>
                    <a:pt x="94972" y="222189"/>
                  </a:cubicBezTo>
                  <a:cubicBezTo>
                    <a:pt x="109022" y="216508"/>
                    <a:pt x="120768" y="209214"/>
                    <a:pt x="130365" y="200231"/>
                  </a:cubicBezTo>
                  <a:cubicBezTo>
                    <a:pt x="134665" y="195932"/>
                    <a:pt x="139118" y="190097"/>
                    <a:pt x="143801" y="182650"/>
                  </a:cubicBezTo>
                  <a:lnTo>
                    <a:pt x="130058" y="182650"/>
                  </a:lnTo>
                  <a:cubicBezTo>
                    <a:pt x="128292" y="184569"/>
                    <a:pt x="126527" y="186488"/>
                    <a:pt x="124837" y="188178"/>
                  </a:cubicBezTo>
                  <a:cubicBezTo>
                    <a:pt x="112784" y="200231"/>
                    <a:pt x="100883" y="208907"/>
                    <a:pt x="89137" y="214205"/>
                  </a:cubicBezTo>
                  <a:cubicBezTo>
                    <a:pt x="87217" y="208753"/>
                    <a:pt x="84837" y="203686"/>
                    <a:pt x="82150" y="199003"/>
                  </a:cubicBezTo>
                  <a:lnTo>
                    <a:pt x="6987" y="227103"/>
                  </a:lnTo>
                  <a:lnTo>
                    <a:pt x="0" y="189636"/>
                  </a:lnTo>
                  <a:cubicBezTo>
                    <a:pt x="9136" y="187717"/>
                    <a:pt x="19040" y="185490"/>
                    <a:pt x="29559" y="182880"/>
                  </a:cubicBezTo>
                  <a:lnTo>
                    <a:pt x="29559" y="101882"/>
                  </a:lnTo>
                  <a:lnTo>
                    <a:pt x="8215" y="101882"/>
                  </a:lnTo>
                  <a:lnTo>
                    <a:pt x="8215" y="66949"/>
                  </a:lnTo>
                  <a:close/>
                  <a:moveTo>
                    <a:pt x="117160" y="0"/>
                  </a:moveTo>
                  <a:lnTo>
                    <a:pt x="257506" y="0"/>
                  </a:lnTo>
                  <a:lnTo>
                    <a:pt x="257506" y="103187"/>
                  </a:lnTo>
                  <a:lnTo>
                    <a:pt x="117160" y="103187"/>
                  </a:lnTo>
                  <a:lnTo>
                    <a:pt x="117160" y="0"/>
                  </a:lnTo>
                  <a:close/>
                  <a:moveTo>
                    <a:pt x="152246" y="41229"/>
                  </a:moveTo>
                  <a:lnTo>
                    <a:pt x="222112" y="41229"/>
                  </a:lnTo>
                  <a:lnTo>
                    <a:pt x="222112" y="28330"/>
                  </a:lnTo>
                  <a:lnTo>
                    <a:pt x="152246" y="28330"/>
                  </a:lnTo>
                  <a:lnTo>
                    <a:pt x="152246" y="41229"/>
                  </a:lnTo>
                  <a:close/>
                  <a:moveTo>
                    <a:pt x="222112" y="63417"/>
                  </a:moveTo>
                  <a:lnTo>
                    <a:pt x="152246" y="63417"/>
                  </a:lnTo>
                  <a:lnTo>
                    <a:pt x="152246" y="74780"/>
                  </a:lnTo>
                  <a:lnTo>
                    <a:pt x="222112" y="74780"/>
                  </a:lnTo>
                  <a:lnTo>
                    <a:pt x="222112" y="6341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0A8D09EF-EAAD-438B-9DC2-E7756C0FB000}"/>
                </a:ext>
              </a:extLst>
            </p:cNvPr>
            <p:cNvSpPr/>
            <p:nvPr/>
          </p:nvSpPr>
          <p:spPr>
            <a:xfrm>
              <a:off x="1930911" y="1068297"/>
              <a:ext cx="247985" cy="251978"/>
            </a:xfrm>
            <a:custGeom>
              <a:avLst/>
              <a:gdLst>
                <a:gd name="connsiteX0" fmla="*/ 79847 w 247985"/>
                <a:gd name="connsiteY0" fmla="*/ 105260 h 251978"/>
                <a:gd name="connsiteX1" fmla="*/ 61113 w 247985"/>
                <a:gd name="connsiteY1" fmla="*/ 137429 h 251978"/>
                <a:gd name="connsiteX2" fmla="*/ 0 w 247985"/>
                <a:gd name="connsiteY2" fmla="*/ 109636 h 251978"/>
                <a:gd name="connsiteX3" fmla="*/ 15816 w 247985"/>
                <a:gd name="connsiteY3" fmla="*/ 77160 h 251978"/>
                <a:gd name="connsiteX4" fmla="*/ 79847 w 247985"/>
                <a:gd name="connsiteY4" fmla="*/ 105260 h 251978"/>
                <a:gd name="connsiteX5" fmla="*/ 247986 w 247985"/>
                <a:gd name="connsiteY5" fmla="*/ 97889 h 251978"/>
                <a:gd name="connsiteX6" fmla="*/ 34549 w 247985"/>
                <a:gd name="connsiteY6" fmla="*/ 251978 h 251978"/>
                <a:gd name="connsiteX7" fmla="*/ 15816 w 247985"/>
                <a:gd name="connsiteY7" fmla="*/ 211057 h 251978"/>
                <a:gd name="connsiteX8" fmla="*/ 223418 w 247985"/>
                <a:gd name="connsiteY8" fmla="*/ 65106 h 251978"/>
                <a:gd name="connsiteX9" fmla="*/ 247986 w 247985"/>
                <a:gd name="connsiteY9" fmla="*/ 97889 h 251978"/>
                <a:gd name="connsiteX10" fmla="*/ 116469 w 247985"/>
                <a:gd name="connsiteY10" fmla="*/ 33858 h 251978"/>
                <a:gd name="connsiteX11" fmla="*/ 94281 w 247985"/>
                <a:gd name="connsiteY11" fmla="*/ 66334 h 251978"/>
                <a:gd name="connsiteX12" fmla="*/ 33167 w 247985"/>
                <a:gd name="connsiteY12" fmla="*/ 31555 h 251978"/>
                <a:gd name="connsiteX13" fmla="*/ 50979 w 247985"/>
                <a:gd name="connsiteY13" fmla="*/ 0 h 251978"/>
                <a:gd name="connsiteX14" fmla="*/ 116469 w 247985"/>
                <a:gd name="connsiteY14" fmla="*/ 33858 h 25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985" h="251978">
                  <a:moveTo>
                    <a:pt x="79847" y="105260"/>
                  </a:moveTo>
                  <a:lnTo>
                    <a:pt x="61113" y="137429"/>
                  </a:lnTo>
                  <a:cubicBezTo>
                    <a:pt x="41843" y="125375"/>
                    <a:pt x="21420" y="116085"/>
                    <a:pt x="0" y="109636"/>
                  </a:cubicBezTo>
                  <a:lnTo>
                    <a:pt x="15816" y="77160"/>
                  </a:lnTo>
                  <a:cubicBezTo>
                    <a:pt x="39463" y="83225"/>
                    <a:pt x="60807" y="92592"/>
                    <a:pt x="79847" y="105260"/>
                  </a:cubicBezTo>
                  <a:moveTo>
                    <a:pt x="247986" y="97889"/>
                  </a:moveTo>
                  <a:cubicBezTo>
                    <a:pt x="202381" y="161997"/>
                    <a:pt x="131210" y="213360"/>
                    <a:pt x="34549" y="251978"/>
                  </a:cubicBezTo>
                  <a:lnTo>
                    <a:pt x="15816" y="211057"/>
                  </a:lnTo>
                  <a:cubicBezTo>
                    <a:pt x="102726" y="182957"/>
                    <a:pt x="171978" y="134358"/>
                    <a:pt x="223418" y="65106"/>
                  </a:cubicBezTo>
                  <a:cubicBezTo>
                    <a:pt x="230635" y="80154"/>
                    <a:pt x="238849" y="91056"/>
                    <a:pt x="247986" y="97889"/>
                  </a:cubicBezTo>
                  <a:moveTo>
                    <a:pt x="116469" y="33858"/>
                  </a:moveTo>
                  <a:lnTo>
                    <a:pt x="94281" y="66334"/>
                  </a:lnTo>
                  <a:cubicBezTo>
                    <a:pt x="75394" y="53282"/>
                    <a:pt x="54972" y="41689"/>
                    <a:pt x="33167" y="31555"/>
                  </a:cubicBezTo>
                  <a:lnTo>
                    <a:pt x="50979" y="0"/>
                  </a:lnTo>
                  <a:cubicBezTo>
                    <a:pt x="75471" y="8522"/>
                    <a:pt x="97352" y="19808"/>
                    <a:pt x="116469" y="3385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700E6EEE-45A9-45A1-8E97-99F52D9F8F53}"/>
                </a:ext>
              </a:extLst>
            </p:cNvPr>
            <p:cNvSpPr/>
            <p:nvPr/>
          </p:nvSpPr>
          <p:spPr>
            <a:xfrm>
              <a:off x="2213293" y="1086032"/>
              <a:ext cx="260346" cy="230788"/>
            </a:xfrm>
            <a:custGeom>
              <a:avLst/>
              <a:gdLst>
                <a:gd name="connsiteX0" fmla="*/ 260347 w 260346"/>
                <a:gd name="connsiteY0" fmla="*/ 204761 h 230788"/>
                <a:gd name="connsiteX1" fmla="*/ 226412 w 260346"/>
                <a:gd name="connsiteY1" fmla="*/ 230788 h 230788"/>
                <a:gd name="connsiteX2" fmla="*/ 146872 w 260346"/>
                <a:gd name="connsiteY2" fmla="*/ 138657 h 230788"/>
                <a:gd name="connsiteX3" fmla="*/ 26104 w 260346"/>
                <a:gd name="connsiteY3" fmla="*/ 226949 h 230788"/>
                <a:gd name="connsiteX4" fmla="*/ 17582 w 260346"/>
                <a:gd name="connsiteY4" fmla="*/ 209675 h 230788"/>
                <a:gd name="connsiteX5" fmla="*/ 0 w 260346"/>
                <a:gd name="connsiteY5" fmla="*/ 192170 h 230788"/>
                <a:gd name="connsiteX6" fmla="*/ 167295 w 260346"/>
                <a:gd name="connsiteY6" fmla="*/ 39540 h 230788"/>
                <a:gd name="connsiteX7" fmla="*/ 35394 w 260346"/>
                <a:gd name="connsiteY7" fmla="*/ 39540 h 230788"/>
                <a:gd name="connsiteX8" fmla="*/ 35394 w 260346"/>
                <a:gd name="connsiteY8" fmla="*/ 2073 h 230788"/>
                <a:gd name="connsiteX9" fmla="*/ 190097 w 260346"/>
                <a:gd name="connsiteY9" fmla="*/ 2073 h 230788"/>
                <a:gd name="connsiteX10" fmla="*/ 195087 w 260346"/>
                <a:gd name="connsiteY10" fmla="*/ 0 h 230788"/>
                <a:gd name="connsiteX11" fmla="*/ 220807 w 260346"/>
                <a:gd name="connsiteY11" fmla="*/ 28100 h 230788"/>
                <a:gd name="connsiteX12" fmla="*/ 211134 w 260346"/>
                <a:gd name="connsiteY12" fmla="*/ 42687 h 230788"/>
                <a:gd name="connsiteX13" fmla="*/ 171364 w 260346"/>
                <a:gd name="connsiteY13" fmla="*/ 107870 h 230788"/>
                <a:gd name="connsiteX14" fmla="*/ 260347 w 260346"/>
                <a:gd name="connsiteY14" fmla="*/ 204761 h 23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346" h="230788">
                  <a:moveTo>
                    <a:pt x="260347" y="204761"/>
                  </a:moveTo>
                  <a:lnTo>
                    <a:pt x="226412" y="230788"/>
                  </a:lnTo>
                  <a:cubicBezTo>
                    <a:pt x="199694" y="192400"/>
                    <a:pt x="173206" y="161690"/>
                    <a:pt x="146872" y="138657"/>
                  </a:cubicBezTo>
                  <a:cubicBezTo>
                    <a:pt x="106872" y="180346"/>
                    <a:pt x="66641" y="209828"/>
                    <a:pt x="26104" y="226949"/>
                  </a:cubicBezTo>
                  <a:cubicBezTo>
                    <a:pt x="24338" y="223418"/>
                    <a:pt x="21497" y="217659"/>
                    <a:pt x="17582" y="209675"/>
                  </a:cubicBezTo>
                  <a:cubicBezTo>
                    <a:pt x="14050" y="205222"/>
                    <a:pt x="8215" y="199310"/>
                    <a:pt x="0" y="192170"/>
                  </a:cubicBezTo>
                  <a:cubicBezTo>
                    <a:pt x="71709" y="166066"/>
                    <a:pt x="127525" y="115164"/>
                    <a:pt x="167295" y="39540"/>
                  </a:cubicBezTo>
                  <a:lnTo>
                    <a:pt x="35394" y="39540"/>
                  </a:lnTo>
                  <a:lnTo>
                    <a:pt x="35394" y="2073"/>
                  </a:lnTo>
                  <a:lnTo>
                    <a:pt x="190097" y="2073"/>
                  </a:lnTo>
                  <a:lnTo>
                    <a:pt x="195087" y="0"/>
                  </a:lnTo>
                  <a:lnTo>
                    <a:pt x="220807" y="28100"/>
                  </a:lnTo>
                  <a:cubicBezTo>
                    <a:pt x="217275" y="31632"/>
                    <a:pt x="214051" y="36469"/>
                    <a:pt x="211134" y="42687"/>
                  </a:cubicBezTo>
                  <a:cubicBezTo>
                    <a:pt x="197084" y="69175"/>
                    <a:pt x="183878" y="90903"/>
                    <a:pt x="171364" y="107870"/>
                  </a:cubicBezTo>
                  <a:cubicBezTo>
                    <a:pt x="203840" y="134434"/>
                    <a:pt x="233475" y="166757"/>
                    <a:pt x="260347" y="20476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F3CC124E-A637-4425-80A0-EF09ECECFBE9}"/>
                </a:ext>
              </a:extLst>
            </p:cNvPr>
            <p:cNvSpPr/>
            <p:nvPr/>
          </p:nvSpPr>
          <p:spPr>
            <a:xfrm>
              <a:off x="2517479" y="1075206"/>
              <a:ext cx="259118" cy="254511"/>
            </a:xfrm>
            <a:custGeom>
              <a:avLst/>
              <a:gdLst>
                <a:gd name="connsiteX0" fmla="*/ 259118 w 259118"/>
                <a:gd name="connsiteY0" fmla="*/ 105951 h 254511"/>
                <a:gd name="connsiteX1" fmla="*/ 155010 w 259118"/>
                <a:gd name="connsiteY1" fmla="*/ 105951 h 254511"/>
                <a:gd name="connsiteX2" fmla="*/ 142112 w 259118"/>
                <a:gd name="connsiteY2" fmla="*/ 178504 h 254511"/>
                <a:gd name="connsiteX3" fmla="*/ 43609 w 259118"/>
                <a:gd name="connsiteY3" fmla="*/ 254512 h 254511"/>
                <a:gd name="connsiteX4" fmla="*/ 34549 w 259118"/>
                <a:gd name="connsiteY4" fmla="*/ 233782 h 254511"/>
                <a:gd name="connsiteX5" fmla="*/ 21421 w 259118"/>
                <a:gd name="connsiteY5" fmla="*/ 215663 h 254511"/>
                <a:gd name="connsiteX6" fmla="*/ 100346 w 259118"/>
                <a:gd name="connsiteY6" fmla="*/ 167141 h 254511"/>
                <a:gd name="connsiteX7" fmla="*/ 112323 w 259118"/>
                <a:gd name="connsiteY7" fmla="*/ 106027 h 254511"/>
                <a:gd name="connsiteX8" fmla="*/ 0 w 259118"/>
                <a:gd name="connsiteY8" fmla="*/ 106027 h 254511"/>
                <a:gd name="connsiteX9" fmla="*/ 0 w 259118"/>
                <a:gd name="connsiteY9" fmla="*/ 68868 h 254511"/>
                <a:gd name="connsiteX10" fmla="*/ 259042 w 259118"/>
                <a:gd name="connsiteY10" fmla="*/ 68868 h 254511"/>
                <a:gd name="connsiteX11" fmla="*/ 259042 w 259118"/>
                <a:gd name="connsiteY11" fmla="*/ 105951 h 254511"/>
                <a:gd name="connsiteX12" fmla="*/ 217045 w 259118"/>
                <a:gd name="connsiteY12" fmla="*/ 38925 h 254511"/>
                <a:gd name="connsiteX13" fmla="*/ 43685 w 259118"/>
                <a:gd name="connsiteY13" fmla="*/ 38925 h 254511"/>
                <a:gd name="connsiteX14" fmla="*/ 43685 w 259118"/>
                <a:gd name="connsiteY14" fmla="*/ 0 h 254511"/>
                <a:gd name="connsiteX15" fmla="*/ 217045 w 259118"/>
                <a:gd name="connsiteY15" fmla="*/ 0 h 254511"/>
                <a:gd name="connsiteX16" fmla="*/ 217045 w 259118"/>
                <a:gd name="connsiteY16" fmla="*/ 38925 h 2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9118" h="254511">
                  <a:moveTo>
                    <a:pt x="259118" y="105951"/>
                  </a:moveTo>
                  <a:lnTo>
                    <a:pt x="155010" y="105951"/>
                  </a:lnTo>
                  <a:cubicBezTo>
                    <a:pt x="152093" y="142573"/>
                    <a:pt x="147793" y="166757"/>
                    <a:pt x="142112" y="178504"/>
                  </a:cubicBezTo>
                  <a:cubicBezTo>
                    <a:pt x="128062" y="210289"/>
                    <a:pt x="95202" y="235625"/>
                    <a:pt x="43609" y="254512"/>
                  </a:cubicBezTo>
                  <a:cubicBezTo>
                    <a:pt x="39309" y="243379"/>
                    <a:pt x="36315" y="236470"/>
                    <a:pt x="34549" y="233782"/>
                  </a:cubicBezTo>
                  <a:cubicBezTo>
                    <a:pt x="31632" y="228485"/>
                    <a:pt x="27256" y="222496"/>
                    <a:pt x="21421" y="215663"/>
                  </a:cubicBezTo>
                  <a:cubicBezTo>
                    <a:pt x="63340" y="204761"/>
                    <a:pt x="89674" y="188561"/>
                    <a:pt x="100346" y="167141"/>
                  </a:cubicBezTo>
                  <a:cubicBezTo>
                    <a:pt x="106565" y="150404"/>
                    <a:pt x="110557" y="129982"/>
                    <a:pt x="112323" y="106027"/>
                  </a:cubicBezTo>
                  <a:lnTo>
                    <a:pt x="0" y="106027"/>
                  </a:lnTo>
                  <a:lnTo>
                    <a:pt x="0" y="68868"/>
                  </a:lnTo>
                  <a:lnTo>
                    <a:pt x="259042" y="68868"/>
                  </a:lnTo>
                  <a:lnTo>
                    <a:pt x="259042" y="105951"/>
                  </a:lnTo>
                  <a:close/>
                  <a:moveTo>
                    <a:pt x="217045" y="38925"/>
                  </a:moveTo>
                  <a:lnTo>
                    <a:pt x="43685" y="38925"/>
                  </a:lnTo>
                  <a:lnTo>
                    <a:pt x="43685" y="0"/>
                  </a:lnTo>
                  <a:lnTo>
                    <a:pt x="217045" y="0"/>
                  </a:lnTo>
                  <a:lnTo>
                    <a:pt x="217045" y="3892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120BD412-8546-4843-B7EE-67F7F46F5FC0}"/>
                </a:ext>
              </a:extLst>
            </p:cNvPr>
            <p:cNvSpPr/>
            <p:nvPr/>
          </p:nvSpPr>
          <p:spPr>
            <a:xfrm>
              <a:off x="2821588" y="1070600"/>
              <a:ext cx="254434" cy="243840"/>
            </a:xfrm>
            <a:custGeom>
              <a:avLst/>
              <a:gdLst>
                <a:gd name="connsiteX0" fmla="*/ 254435 w 254434"/>
                <a:gd name="connsiteY0" fmla="*/ 223955 h 243840"/>
                <a:gd name="connsiteX1" fmla="*/ 215510 w 254434"/>
                <a:gd name="connsiteY1" fmla="*/ 243840 h 243840"/>
                <a:gd name="connsiteX2" fmla="*/ 199694 w 254434"/>
                <a:gd name="connsiteY2" fmla="*/ 210826 h 243840"/>
                <a:gd name="connsiteX3" fmla="*/ 5835 w 254434"/>
                <a:gd name="connsiteY3" fmla="*/ 236853 h 243840"/>
                <a:gd name="connsiteX4" fmla="*/ 0 w 254434"/>
                <a:gd name="connsiteY4" fmla="*/ 192400 h 243840"/>
                <a:gd name="connsiteX5" fmla="*/ 30096 w 254434"/>
                <a:gd name="connsiteY5" fmla="*/ 191556 h 243840"/>
                <a:gd name="connsiteX6" fmla="*/ 108484 w 254434"/>
                <a:gd name="connsiteY6" fmla="*/ 0 h 243840"/>
                <a:gd name="connsiteX7" fmla="*/ 151786 w 254434"/>
                <a:gd name="connsiteY7" fmla="*/ 15509 h 243840"/>
                <a:gd name="connsiteX8" fmla="*/ 73705 w 254434"/>
                <a:gd name="connsiteY8" fmla="*/ 190404 h 243840"/>
                <a:gd name="connsiteX9" fmla="*/ 182189 w 254434"/>
                <a:gd name="connsiteY9" fmla="*/ 179579 h 243840"/>
                <a:gd name="connsiteX10" fmla="*/ 136584 w 254434"/>
                <a:gd name="connsiteY10" fmla="*/ 112937 h 243840"/>
                <a:gd name="connsiteX11" fmla="*/ 168139 w 254434"/>
                <a:gd name="connsiteY11" fmla="*/ 92208 h 243840"/>
                <a:gd name="connsiteX12" fmla="*/ 254435 w 254434"/>
                <a:gd name="connsiteY12" fmla="*/ 223955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434" h="243840">
                  <a:moveTo>
                    <a:pt x="254435" y="223955"/>
                  </a:moveTo>
                  <a:lnTo>
                    <a:pt x="215510" y="243840"/>
                  </a:lnTo>
                  <a:lnTo>
                    <a:pt x="199694" y="210826"/>
                  </a:lnTo>
                  <a:cubicBezTo>
                    <a:pt x="161843" y="218043"/>
                    <a:pt x="97275" y="226719"/>
                    <a:pt x="5835" y="236853"/>
                  </a:cubicBezTo>
                  <a:lnTo>
                    <a:pt x="0" y="192400"/>
                  </a:lnTo>
                  <a:lnTo>
                    <a:pt x="30096" y="191556"/>
                  </a:lnTo>
                  <a:cubicBezTo>
                    <a:pt x="63263" y="118849"/>
                    <a:pt x="89367" y="54972"/>
                    <a:pt x="108484" y="0"/>
                  </a:cubicBezTo>
                  <a:lnTo>
                    <a:pt x="151786" y="15509"/>
                  </a:lnTo>
                  <a:lnTo>
                    <a:pt x="73705" y="190404"/>
                  </a:lnTo>
                  <a:cubicBezTo>
                    <a:pt x="127141" y="187103"/>
                    <a:pt x="163302" y="183494"/>
                    <a:pt x="182189" y="179579"/>
                  </a:cubicBezTo>
                  <a:cubicBezTo>
                    <a:pt x="170673" y="160308"/>
                    <a:pt x="155471" y="138043"/>
                    <a:pt x="136584" y="112937"/>
                  </a:cubicBezTo>
                  <a:lnTo>
                    <a:pt x="168139" y="92208"/>
                  </a:lnTo>
                  <a:cubicBezTo>
                    <a:pt x="200922" y="131287"/>
                    <a:pt x="229713" y="175279"/>
                    <a:pt x="254435" y="22395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D244E3E7-9692-43DD-ABEC-E48691731A91}"/>
                </a:ext>
              </a:extLst>
            </p:cNvPr>
            <p:cNvSpPr/>
            <p:nvPr/>
          </p:nvSpPr>
          <p:spPr>
            <a:xfrm>
              <a:off x="3139363" y="1086953"/>
              <a:ext cx="220884" cy="228638"/>
            </a:xfrm>
            <a:custGeom>
              <a:avLst/>
              <a:gdLst>
                <a:gd name="connsiteX0" fmla="*/ 220884 w 220884"/>
                <a:gd name="connsiteY0" fmla="*/ 25720 h 228638"/>
                <a:gd name="connsiteX1" fmla="*/ 214128 w 220884"/>
                <a:gd name="connsiteY1" fmla="*/ 44146 h 228638"/>
                <a:gd name="connsiteX2" fmla="*/ 30787 w 220884"/>
                <a:gd name="connsiteY2" fmla="*/ 228638 h 228638"/>
                <a:gd name="connsiteX3" fmla="*/ 24645 w 220884"/>
                <a:gd name="connsiteY3" fmla="*/ 208753 h 228638"/>
                <a:gd name="connsiteX4" fmla="*/ 11747 w 220884"/>
                <a:gd name="connsiteY4" fmla="*/ 190327 h 228638"/>
                <a:gd name="connsiteX5" fmla="*/ 171671 w 220884"/>
                <a:gd name="connsiteY5" fmla="*/ 40614 h 228638"/>
                <a:gd name="connsiteX6" fmla="*/ 0 w 220884"/>
                <a:gd name="connsiteY6" fmla="*/ 40614 h 228638"/>
                <a:gd name="connsiteX7" fmla="*/ 0 w 220884"/>
                <a:gd name="connsiteY7" fmla="*/ 2303 h 228638"/>
                <a:gd name="connsiteX8" fmla="*/ 189483 w 220884"/>
                <a:gd name="connsiteY8" fmla="*/ 2303 h 228638"/>
                <a:gd name="connsiteX9" fmla="*/ 193015 w 220884"/>
                <a:gd name="connsiteY9" fmla="*/ 0 h 228638"/>
                <a:gd name="connsiteX10" fmla="*/ 220884 w 220884"/>
                <a:gd name="connsiteY10" fmla="*/ 25720 h 2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84" h="228638">
                  <a:moveTo>
                    <a:pt x="220884" y="25720"/>
                  </a:moveTo>
                  <a:cubicBezTo>
                    <a:pt x="217736" y="31555"/>
                    <a:pt x="215510" y="37697"/>
                    <a:pt x="214128" y="44146"/>
                  </a:cubicBezTo>
                  <a:cubicBezTo>
                    <a:pt x="183878" y="140807"/>
                    <a:pt x="122765" y="202304"/>
                    <a:pt x="30787" y="228638"/>
                  </a:cubicBezTo>
                  <a:cubicBezTo>
                    <a:pt x="28868" y="219118"/>
                    <a:pt x="26795" y="212439"/>
                    <a:pt x="24645" y="208753"/>
                  </a:cubicBezTo>
                  <a:cubicBezTo>
                    <a:pt x="21344" y="203072"/>
                    <a:pt x="17044" y="196930"/>
                    <a:pt x="11747" y="190327"/>
                  </a:cubicBezTo>
                  <a:cubicBezTo>
                    <a:pt x="93206" y="168907"/>
                    <a:pt x="146565" y="119003"/>
                    <a:pt x="171671" y="40614"/>
                  </a:cubicBezTo>
                  <a:lnTo>
                    <a:pt x="0" y="40614"/>
                  </a:lnTo>
                  <a:lnTo>
                    <a:pt x="0" y="2303"/>
                  </a:lnTo>
                  <a:lnTo>
                    <a:pt x="189483" y="2303"/>
                  </a:lnTo>
                  <a:lnTo>
                    <a:pt x="193015" y="0"/>
                  </a:lnTo>
                  <a:lnTo>
                    <a:pt x="220884" y="257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1E9A166F-6108-45E8-A7FE-F7CAB9BE3C82}"/>
                </a:ext>
              </a:extLst>
            </p:cNvPr>
            <p:cNvSpPr/>
            <p:nvPr/>
          </p:nvSpPr>
          <p:spPr>
            <a:xfrm>
              <a:off x="3441629" y="1092865"/>
              <a:ext cx="206450" cy="208753"/>
            </a:xfrm>
            <a:custGeom>
              <a:avLst/>
              <a:gdLst>
                <a:gd name="connsiteX0" fmla="*/ 206373 w 206450"/>
                <a:gd name="connsiteY0" fmla="*/ 206680 h 208753"/>
                <a:gd name="connsiteX1" fmla="*/ 165759 w 206450"/>
                <a:gd name="connsiteY1" fmla="*/ 206680 h 208753"/>
                <a:gd name="connsiteX2" fmla="*/ 165759 w 206450"/>
                <a:gd name="connsiteY2" fmla="*/ 192631 h 208753"/>
                <a:gd name="connsiteX3" fmla="*/ 40614 w 206450"/>
                <a:gd name="connsiteY3" fmla="*/ 192631 h 208753"/>
                <a:gd name="connsiteX4" fmla="*/ 40614 w 206450"/>
                <a:gd name="connsiteY4" fmla="*/ 208753 h 208753"/>
                <a:gd name="connsiteX5" fmla="*/ 0 w 206450"/>
                <a:gd name="connsiteY5" fmla="*/ 208753 h 208753"/>
                <a:gd name="connsiteX6" fmla="*/ 0 w 206450"/>
                <a:gd name="connsiteY6" fmla="*/ 0 h 208753"/>
                <a:gd name="connsiteX7" fmla="*/ 206450 w 206450"/>
                <a:gd name="connsiteY7" fmla="*/ 0 h 208753"/>
                <a:gd name="connsiteX8" fmla="*/ 206450 w 206450"/>
                <a:gd name="connsiteY8" fmla="*/ 206680 h 208753"/>
                <a:gd name="connsiteX9" fmla="*/ 164531 w 206450"/>
                <a:gd name="connsiteY9" fmla="*/ 35931 h 208753"/>
                <a:gd name="connsiteX10" fmla="*/ 39924 w 206450"/>
                <a:gd name="connsiteY10" fmla="*/ 35931 h 208753"/>
                <a:gd name="connsiteX11" fmla="*/ 39924 w 206450"/>
                <a:gd name="connsiteY11" fmla="*/ 153782 h 208753"/>
                <a:gd name="connsiteX12" fmla="*/ 164531 w 206450"/>
                <a:gd name="connsiteY12" fmla="*/ 153782 h 208753"/>
                <a:gd name="connsiteX13" fmla="*/ 164531 w 206450"/>
                <a:gd name="connsiteY13" fmla="*/ 35931 h 2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450" h="208753">
                  <a:moveTo>
                    <a:pt x="206373" y="206680"/>
                  </a:moveTo>
                  <a:lnTo>
                    <a:pt x="165759" y="206680"/>
                  </a:lnTo>
                  <a:lnTo>
                    <a:pt x="165759" y="192631"/>
                  </a:lnTo>
                  <a:lnTo>
                    <a:pt x="40614" y="192631"/>
                  </a:lnTo>
                  <a:lnTo>
                    <a:pt x="40614" y="208753"/>
                  </a:lnTo>
                  <a:lnTo>
                    <a:pt x="0" y="208753"/>
                  </a:lnTo>
                  <a:lnTo>
                    <a:pt x="0" y="0"/>
                  </a:lnTo>
                  <a:lnTo>
                    <a:pt x="206450" y="0"/>
                  </a:lnTo>
                  <a:lnTo>
                    <a:pt x="206450" y="206680"/>
                  </a:lnTo>
                  <a:close/>
                  <a:moveTo>
                    <a:pt x="164531" y="35931"/>
                  </a:moveTo>
                  <a:lnTo>
                    <a:pt x="39924" y="35931"/>
                  </a:lnTo>
                  <a:lnTo>
                    <a:pt x="39924" y="153782"/>
                  </a:lnTo>
                  <a:lnTo>
                    <a:pt x="164531" y="153782"/>
                  </a:lnTo>
                  <a:lnTo>
                    <a:pt x="164531" y="3593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0EA23BC1-F29E-4B5A-AFA7-5C5CF13BBAF9}"/>
                </a:ext>
              </a:extLst>
            </p:cNvPr>
            <p:cNvSpPr/>
            <p:nvPr/>
          </p:nvSpPr>
          <p:spPr>
            <a:xfrm>
              <a:off x="3727849" y="1170869"/>
              <a:ext cx="235394" cy="38311"/>
            </a:xfrm>
            <a:custGeom>
              <a:avLst/>
              <a:gdLst>
                <a:gd name="connsiteX0" fmla="*/ 0 w 235394"/>
                <a:gd name="connsiteY0" fmla="*/ 0 h 38311"/>
                <a:gd name="connsiteX1" fmla="*/ 235394 w 235394"/>
                <a:gd name="connsiteY1" fmla="*/ 0 h 38311"/>
                <a:gd name="connsiteX2" fmla="*/ 235394 w 235394"/>
                <a:gd name="connsiteY2" fmla="*/ 38311 h 38311"/>
                <a:gd name="connsiteX3" fmla="*/ 0 w 235394"/>
                <a:gd name="connsiteY3" fmla="*/ 38311 h 3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94" h="38311">
                  <a:moveTo>
                    <a:pt x="0" y="0"/>
                  </a:moveTo>
                  <a:lnTo>
                    <a:pt x="235394" y="0"/>
                  </a:lnTo>
                  <a:lnTo>
                    <a:pt x="235394" y="38311"/>
                  </a:lnTo>
                  <a:lnTo>
                    <a:pt x="0" y="383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574" name="図 573">
              <a:extLst>
                <a:ext uri="{FF2B5EF4-FFF2-40B4-BE49-F238E27FC236}">
                  <a16:creationId xmlns:a16="http://schemas.microsoft.com/office/drawing/2014/main" id="{EEBEAC78-69FE-4CEA-B7AE-9E0BB8135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997456" y="2113331"/>
              <a:ext cx="1939909" cy="1196965"/>
            </a:xfrm>
            <a:custGeom>
              <a:avLst/>
              <a:gdLst>
                <a:gd name="connsiteX0" fmla="*/ 21 w 1939909"/>
                <a:gd name="connsiteY0" fmla="*/ 183 h 1196965"/>
                <a:gd name="connsiteX1" fmla="*/ 1939931 w 1939909"/>
                <a:gd name="connsiteY1" fmla="*/ 183 h 1196965"/>
                <a:gd name="connsiteX2" fmla="*/ 1939931 w 1939909"/>
                <a:gd name="connsiteY2" fmla="*/ 1197148 h 1196965"/>
                <a:gd name="connsiteX3" fmla="*/ 21 w 1939909"/>
                <a:gd name="connsiteY3" fmla="*/ 1197148 h 119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9909" h="1196965">
                  <a:moveTo>
                    <a:pt x="21" y="183"/>
                  </a:moveTo>
                  <a:lnTo>
                    <a:pt x="1939931" y="183"/>
                  </a:lnTo>
                  <a:lnTo>
                    <a:pt x="1939931" y="1197148"/>
                  </a:lnTo>
                  <a:lnTo>
                    <a:pt x="21" y="1197148"/>
                  </a:lnTo>
                  <a:close/>
                </a:path>
              </a:pathLst>
            </a:custGeom>
          </p:spPr>
        </p:pic>
        <p:pic>
          <p:nvPicPr>
            <p:cNvPr id="575" name="図 574">
              <a:extLst>
                <a:ext uri="{FF2B5EF4-FFF2-40B4-BE49-F238E27FC236}">
                  <a16:creationId xmlns:a16="http://schemas.microsoft.com/office/drawing/2014/main" id="{4C14ED1B-F16B-4B34-9523-FA4A1DDF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3615" y="2957388"/>
              <a:ext cx="748525" cy="663688"/>
            </a:xfrm>
            <a:custGeom>
              <a:avLst/>
              <a:gdLst>
                <a:gd name="connsiteX0" fmla="*/ 881 w 748525"/>
                <a:gd name="connsiteY0" fmla="*/ 365 h 663688"/>
                <a:gd name="connsiteX1" fmla="*/ 749407 w 748525"/>
                <a:gd name="connsiteY1" fmla="*/ 365 h 663688"/>
                <a:gd name="connsiteX2" fmla="*/ 749407 w 748525"/>
                <a:gd name="connsiteY2" fmla="*/ 664054 h 663688"/>
                <a:gd name="connsiteX3" fmla="*/ 881 w 748525"/>
                <a:gd name="connsiteY3" fmla="*/ 664054 h 66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525" h="663688">
                  <a:moveTo>
                    <a:pt x="881" y="365"/>
                  </a:moveTo>
                  <a:lnTo>
                    <a:pt x="749407" y="365"/>
                  </a:lnTo>
                  <a:lnTo>
                    <a:pt x="749407" y="664054"/>
                  </a:lnTo>
                  <a:lnTo>
                    <a:pt x="881" y="664054"/>
                  </a:lnTo>
                  <a:close/>
                </a:path>
              </a:pathLst>
            </a:custGeom>
          </p:spPr>
        </p:pic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BE9C1FD4-B51E-402B-8372-0B8929E7EEE2}"/>
                </a:ext>
              </a:extLst>
            </p:cNvPr>
            <p:cNvSpPr/>
            <p:nvPr/>
          </p:nvSpPr>
          <p:spPr>
            <a:xfrm>
              <a:off x="6643641" y="2935331"/>
              <a:ext cx="501192" cy="112015"/>
            </a:xfrm>
            <a:custGeom>
              <a:avLst/>
              <a:gdLst>
                <a:gd name="connsiteX0" fmla="*/ 0 w 501192"/>
                <a:gd name="connsiteY0" fmla="*/ 0 h 112015"/>
                <a:gd name="connsiteX1" fmla="*/ 501193 w 501192"/>
                <a:gd name="connsiteY1" fmla="*/ 0 h 112015"/>
                <a:gd name="connsiteX2" fmla="*/ 501193 w 501192"/>
                <a:gd name="connsiteY2" fmla="*/ 112016 h 112015"/>
                <a:gd name="connsiteX3" fmla="*/ 0 w 501192"/>
                <a:gd name="connsiteY3" fmla="*/ 112016 h 1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192" h="112015">
                  <a:moveTo>
                    <a:pt x="0" y="0"/>
                  </a:moveTo>
                  <a:lnTo>
                    <a:pt x="501193" y="0"/>
                  </a:lnTo>
                  <a:lnTo>
                    <a:pt x="501193" y="112016"/>
                  </a:lnTo>
                  <a:lnTo>
                    <a:pt x="0" y="11201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577" name="図 576">
              <a:extLst>
                <a:ext uri="{FF2B5EF4-FFF2-40B4-BE49-F238E27FC236}">
                  <a16:creationId xmlns:a16="http://schemas.microsoft.com/office/drawing/2014/main" id="{B2AC8865-4568-4401-AD59-D81D5E679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998868" y="2132678"/>
              <a:ext cx="471750" cy="732026"/>
            </a:xfrm>
            <a:custGeom>
              <a:avLst/>
              <a:gdLst>
                <a:gd name="connsiteX0" fmla="*/ 884 w 471750"/>
                <a:gd name="connsiteY0" fmla="*/ 210 h 732026"/>
                <a:gd name="connsiteX1" fmla="*/ 472635 w 471750"/>
                <a:gd name="connsiteY1" fmla="*/ 210 h 732026"/>
                <a:gd name="connsiteX2" fmla="*/ 472635 w 471750"/>
                <a:gd name="connsiteY2" fmla="*/ 732237 h 732026"/>
                <a:gd name="connsiteX3" fmla="*/ 884 w 471750"/>
                <a:gd name="connsiteY3" fmla="*/ 732237 h 73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750" h="732026">
                  <a:moveTo>
                    <a:pt x="884" y="210"/>
                  </a:moveTo>
                  <a:lnTo>
                    <a:pt x="472635" y="210"/>
                  </a:lnTo>
                  <a:lnTo>
                    <a:pt x="472635" y="732237"/>
                  </a:lnTo>
                  <a:lnTo>
                    <a:pt x="884" y="732237"/>
                  </a:lnTo>
                  <a:close/>
                </a:path>
              </a:pathLst>
            </a:custGeom>
          </p:spPr>
        </p:pic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66DB48FD-A799-4C1C-BFB9-7A99E5DA6613}"/>
                </a:ext>
              </a:extLst>
            </p:cNvPr>
            <p:cNvSpPr/>
            <p:nvPr/>
          </p:nvSpPr>
          <p:spPr>
            <a:xfrm>
              <a:off x="1289987" y="1650795"/>
              <a:ext cx="112783" cy="114088"/>
            </a:xfrm>
            <a:custGeom>
              <a:avLst/>
              <a:gdLst>
                <a:gd name="connsiteX0" fmla="*/ 20806 w 112783"/>
                <a:gd name="connsiteY0" fmla="*/ 55279 h 114088"/>
                <a:gd name="connsiteX1" fmla="*/ 87678 w 112783"/>
                <a:gd name="connsiteY1" fmla="*/ 55279 h 114088"/>
                <a:gd name="connsiteX2" fmla="*/ 95432 w 112783"/>
                <a:gd name="connsiteY2" fmla="*/ 62879 h 114088"/>
                <a:gd name="connsiteX3" fmla="*/ 90826 w 112783"/>
                <a:gd name="connsiteY3" fmla="*/ 71555 h 114088"/>
                <a:gd name="connsiteX4" fmla="*/ 66027 w 112783"/>
                <a:gd name="connsiteY4" fmla="*/ 93897 h 114088"/>
                <a:gd name="connsiteX5" fmla="*/ 68791 w 112783"/>
                <a:gd name="connsiteY5" fmla="*/ 95125 h 114088"/>
                <a:gd name="connsiteX6" fmla="*/ 108484 w 112783"/>
                <a:gd name="connsiteY6" fmla="*/ 105029 h 114088"/>
                <a:gd name="connsiteX7" fmla="*/ 111862 w 112783"/>
                <a:gd name="connsiteY7" fmla="*/ 110327 h 114088"/>
                <a:gd name="connsiteX8" fmla="*/ 107026 w 112783"/>
                <a:gd name="connsiteY8" fmla="*/ 114089 h 114088"/>
                <a:gd name="connsiteX9" fmla="*/ 102035 w 112783"/>
                <a:gd name="connsiteY9" fmla="*/ 113398 h 114088"/>
                <a:gd name="connsiteX10" fmla="*/ 60806 w 112783"/>
                <a:gd name="connsiteY10" fmla="*/ 101805 h 114088"/>
                <a:gd name="connsiteX11" fmla="*/ 55739 w 112783"/>
                <a:gd name="connsiteY11" fmla="*/ 99732 h 114088"/>
                <a:gd name="connsiteX12" fmla="*/ 4837 w 112783"/>
                <a:gd name="connsiteY12" fmla="*/ 114089 h 114088"/>
                <a:gd name="connsiteX13" fmla="*/ 0 w 112783"/>
                <a:gd name="connsiteY13" fmla="*/ 110327 h 114088"/>
                <a:gd name="connsiteX14" fmla="*/ 4453 w 112783"/>
                <a:gd name="connsiteY14" fmla="*/ 105029 h 114088"/>
                <a:gd name="connsiteX15" fmla="*/ 44376 w 112783"/>
                <a:gd name="connsiteY15" fmla="*/ 94895 h 114088"/>
                <a:gd name="connsiteX16" fmla="*/ 45067 w 112783"/>
                <a:gd name="connsiteY16" fmla="*/ 94665 h 114088"/>
                <a:gd name="connsiteX17" fmla="*/ 37927 w 112783"/>
                <a:gd name="connsiteY17" fmla="*/ 90288 h 114088"/>
                <a:gd name="connsiteX18" fmla="*/ 23263 w 112783"/>
                <a:gd name="connsiteY18" fmla="*/ 76008 h 114088"/>
                <a:gd name="connsiteX19" fmla="*/ 22188 w 112783"/>
                <a:gd name="connsiteY19" fmla="*/ 71632 h 114088"/>
                <a:gd name="connsiteX20" fmla="*/ 26564 w 112783"/>
                <a:gd name="connsiteY20" fmla="*/ 67639 h 114088"/>
                <a:gd name="connsiteX21" fmla="*/ 30941 w 112783"/>
                <a:gd name="connsiteY21" fmla="*/ 70173 h 114088"/>
                <a:gd name="connsiteX22" fmla="*/ 45835 w 112783"/>
                <a:gd name="connsiteY22" fmla="*/ 83839 h 114088"/>
                <a:gd name="connsiteX23" fmla="*/ 55509 w 112783"/>
                <a:gd name="connsiteY23" fmla="*/ 89521 h 114088"/>
                <a:gd name="connsiteX24" fmla="*/ 66027 w 112783"/>
                <a:gd name="connsiteY24" fmla="*/ 82227 h 114088"/>
                <a:gd name="connsiteX25" fmla="*/ 82227 w 112783"/>
                <a:gd name="connsiteY25" fmla="*/ 66181 h 114088"/>
                <a:gd name="connsiteX26" fmla="*/ 83686 w 112783"/>
                <a:gd name="connsiteY26" fmla="*/ 64338 h 114088"/>
                <a:gd name="connsiteX27" fmla="*/ 20806 w 112783"/>
                <a:gd name="connsiteY27" fmla="*/ 64338 h 114088"/>
                <a:gd name="connsiteX28" fmla="*/ 16430 w 112783"/>
                <a:gd name="connsiteY28" fmla="*/ 59962 h 114088"/>
                <a:gd name="connsiteX29" fmla="*/ 20806 w 112783"/>
                <a:gd name="connsiteY29" fmla="*/ 55279 h 114088"/>
                <a:gd name="connsiteX30" fmla="*/ 95893 w 112783"/>
                <a:gd name="connsiteY30" fmla="*/ 12207 h 114088"/>
                <a:gd name="connsiteX31" fmla="*/ 100269 w 112783"/>
                <a:gd name="connsiteY31" fmla="*/ 16430 h 114088"/>
                <a:gd name="connsiteX32" fmla="*/ 98350 w 112783"/>
                <a:gd name="connsiteY32" fmla="*/ 20806 h 114088"/>
                <a:gd name="connsiteX33" fmla="*/ 84300 w 112783"/>
                <a:gd name="connsiteY33" fmla="*/ 34933 h 114088"/>
                <a:gd name="connsiteX34" fmla="*/ 100730 w 112783"/>
                <a:gd name="connsiteY34" fmla="*/ 34933 h 114088"/>
                <a:gd name="connsiteX35" fmla="*/ 112784 w 112783"/>
                <a:gd name="connsiteY35" fmla="*/ 48446 h 114088"/>
                <a:gd name="connsiteX36" fmla="*/ 111325 w 112783"/>
                <a:gd name="connsiteY36" fmla="*/ 60039 h 114088"/>
                <a:gd name="connsiteX37" fmla="*/ 105490 w 112783"/>
                <a:gd name="connsiteY37" fmla="*/ 63340 h 114088"/>
                <a:gd name="connsiteX38" fmla="*/ 101651 w 112783"/>
                <a:gd name="connsiteY38" fmla="*/ 59117 h 114088"/>
                <a:gd name="connsiteX39" fmla="*/ 101881 w 112783"/>
                <a:gd name="connsiteY39" fmla="*/ 57659 h 114088"/>
                <a:gd name="connsiteX40" fmla="*/ 103110 w 112783"/>
                <a:gd name="connsiteY40" fmla="*/ 52131 h 114088"/>
                <a:gd name="connsiteX41" fmla="*/ 103571 w 112783"/>
                <a:gd name="connsiteY41" fmla="*/ 46910 h 114088"/>
                <a:gd name="connsiteX42" fmla="*/ 102112 w 112783"/>
                <a:gd name="connsiteY42" fmla="*/ 44146 h 114088"/>
                <a:gd name="connsiteX43" fmla="*/ 12668 w 112783"/>
                <a:gd name="connsiteY43" fmla="*/ 44146 h 114088"/>
                <a:gd name="connsiteX44" fmla="*/ 9750 w 112783"/>
                <a:gd name="connsiteY44" fmla="*/ 46910 h 114088"/>
                <a:gd name="connsiteX45" fmla="*/ 9750 w 112783"/>
                <a:gd name="connsiteY45" fmla="*/ 58657 h 114088"/>
                <a:gd name="connsiteX46" fmla="*/ 4760 w 112783"/>
                <a:gd name="connsiteY46" fmla="*/ 62879 h 114088"/>
                <a:gd name="connsiteX47" fmla="*/ 384 w 112783"/>
                <a:gd name="connsiteY47" fmla="*/ 58657 h 114088"/>
                <a:gd name="connsiteX48" fmla="*/ 384 w 112783"/>
                <a:gd name="connsiteY48" fmla="*/ 44146 h 114088"/>
                <a:gd name="connsiteX49" fmla="*/ 9674 w 112783"/>
                <a:gd name="connsiteY49" fmla="*/ 34933 h 114088"/>
                <a:gd name="connsiteX50" fmla="*/ 76315 w 112783"/>
                <a:gd name="connsiteY50" fmla="*/ 34933 h 114088"/>
                <a:gd name="connsiteX51" fmla="*/ 75010 w 112783"/>
                <a:gd name="connsiteY51" fmla="*/ 31401 h 114088"/>
                <a:gd name="connsiteX52" fmla="*/ 76008 w 112783"/>
                <a:gd name="connsiteY52" fmla="*/ 28100 h 114088"/>
                <a:gd name="connsiteX53" fmla="*/ 90979 w 112783"/>
                <a:gd name="connsiteY53" fmla="*/ 13589 h 114088"/>
                <a:gd name="connsiteX54" fmla="*/ 95893 w 112783"/>
                <a:gd name="connsiteY54" fmla="*/ 12207 h 114088"/>
                <a:gd name="connsiteX55" fmla="*/ 98734 w 112783"/>
                <a:gd name="connsiteY55" fmla="*/ 0 h 114088"/>
                <a:gd name="connsiteX56" fmla="*/ 104031 w 112783"/>
                <a:gd name="connsiteY56" fmla="*/ 4376 h 114088"/>
                <a:gd name="connsiteX57" fmla="*/ 99194 w 112783"/>
                <a:gd name="connsiteY57" fmla="*/ 9367 h 114088"/>
                <a:gd name="connsiteX58" fmla="*/ 11670 w 112783"/>
                <a:gd name="connsiteY58" fmla="*/ 12745 h 114088"/>
                <a:gd name="connsiteX59" fmla="*/ 6372 w 112783"/>
                <a:gd name="connsiteY59" fmla="*/ 8906 h 114088"/>
                <a:gd name="connsiteX60" fmla="*/ 11209 w 112783"/>
                <a:gd name="connsiteY60" fmla="*/ 3608 h 114088"/>
                <a:gd name="connsiteX61" fmla="*/ 98734 w 112783"/>
                <a:gd name="connsiteY61" fmla="*/ 0 h 114088"/>
                <a:gd name="connsiteX62" fmla="*/ 20806 w 112783"/>
                <a:gd name="connsiteY62" fmla="*/ 15509 h 114088"/>
                <a:gd name="connsiteX63" fmla="*/ 25259 w 112783"/>
                <a:gd name="connsiteY63" fmla="*/ 17582 h 114088"/>
                <a:gd name="connsiteX64" fmla="*/ 32399 w 112783"/>
                <a:gd name="connsiteY64" fmla="*/ 28254 h 114088"/>
                <a:gd name="connsiteX65" fmla="*/ 32399 w 112783"/>
                <a:gd name="connsiteY65" fmla="*/ 30173 h 114088"/>
                <a:gd name="connsiteX66" fmla="*/ 27102 w 112783"/>
                <a:gd name="connsiteY66" fmla="*/ 34549 h 114088"/>
                <a:gd name="connsiteX67" fmla="*/ 22879 w 112783"/>
                <a:gd name="connsiteY67" fmla="*/ 31555 h 114088"/>
                <a:gd name="connsiteX68" fmla="*/ 16430 w 112783"/>
                <a:gd name="connsiteY68" fmla="*/ 22495 h 114088"/>
                <a:gd name="connsiteX69" fmla="*/ 16430 w 112783"/>
                <a:gd name="connsiteY69" fmla="*/ 19578 h 114088"/>
                <a:gd name="connsiteX70" fmla="*/ 20806 w 112783"/>
                <a:gd name="connsiteY70" fmla="*/ 15509 h 114088"/>
                <a:gd name="connsiteX71" fmla="*/ 50902 w 112783"/>
                <a:gd name="connsiteY71" fmla="*/ 14971 h 114088"/>
                <a:gd name="connsiteX72" fmla="*/ 55279 w 112783"/>
                <a:gd name="connsiteY72" fmla="*/ 16891 h 114088"/>
                <a:gd name="connsiteX73" fmla="*/ 62035 w 112783"/>
                <a:gd name="connsiteY73" fmla="*/ 27639 h 114088"/>
                <a:gd name="connsiteX74" fmla="*/ 62035 w 112783"/>
                <a:gd name="connsiteY74" fmla="*/ 29559 h 114088"/>
                <a:gd name="connsiteX75" fmla="*/ 56737 w 112783"/>
                <a:gd name="connsiteY75" fmla="*/ 33935 h 114088"/>
                <a:gd name="connsiteX76" fmla="*/ 52284 w 112783"/>
                <a:gd name="connsiteY76" fmla="*/ 30941 h 114088"/>
                <a:gd name="connsiteX77" fmla="*/ 46449 w 112783"/>
                <a:gd name="connsiteY77" fmla="*/ 21728 h 114088"/>
                <a:gd name="connsiteX78" fmla="*/ 46449 w 112783"/>
                <a:gd name="connsiteY78" fmla="*/ 18964 h 114088"/>
                <a:gd name="connsiteX79" fmla="*/ 50902 w 112783"/>
                <a:gd name="connsiteY79" fmla="*/ 14971 h 11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12783" h="114088">
                  <a:moveTo>
                    <a:pt x="20806" y="55279"/>
                  </a:moveTo>
                  <a:lnTo>
                    <a:pt x="87678" y="55279"/>
                  </a:lnTo>
                  <a:cubicBezTo>
                    <a:pt x="92822" y="55279"/>
                    <a:pt x="95432" y="57812"/>
                    <a:pt x="95432" y="62879"/>
                  </a:cubicBezTo>
                  <a:cubicBezTo>
                    <a:pt x="95432" y="65490"/>
                    <a:pt x="93897" y="68330"/>
                    <a:pt x="90826" y="71555"/>
                  </a:cubicBezTo>
                  <a:cubicBezTo>
                    <a:pt x="81766" y="81613"/>
                    <a:pt x="73551" y="89060"/>
                    <a:pt x="66027" y="93897"/>
                  </a:cubicBezTo>
                  <a:cubicBezTo>
                    <a:pt x="66949" y="94357"/>
                    <a:pt x="67870" y="94818"/>
                    <a:pt x="68791" y="95125"/>
                  </a:cubicBezTo>
                  <a:cubicBezTo>
                    <a:pt x="76853" y="97966"/>
                    <a:pt x="90058" y="101267"/>
                    <a:pt x="108484" y="105029"/>
                  </a:cubicBezTo>
                  <a:cubicBezTo>
                    <a:pt x="110480" y="105951"/>
                    <a:pt x="111632" y="107716"/>
                    <a:pt x="111862" y="110327"/>
                  </a:cubicBezTo>
                  <a:cubicBezTo>
                    <a:pt x="111555" y="112553"/>
                    <a:pt x="109943" y="113859"/>
                    <a:pt x="107026" y="114089"/>
                  </a:cubicBezTo>
                  <a:cubicBezTo>
                    <a:pt x="105874" y="114089"/>
                    <a:pt x="104262" y="113859"/>
                    <a:pt x="102035" y="113398"/>
                  </a:cubicBezTo>
                  <a:cubicBezTo>
                    <a:pt x="86296" y="110250"/>
                    <a:pt x="72553" y="106411"/>
                    <a:pt x="60806" y="101805"/>
                  </a:cubicBezTo>
                  <a:cubicBezTo>
                    <a:pt x="59041" y="101191"/>
                    <a:pt x="57352" y="100500"/>
                    <a:pt x="55739" y="99732"/>
                  </a:cubicBezTo>
                  <a:cubicBezTo>
                    <a:pt x="43148" y="105797"/>
                    <a:pt x="26180" y="110557"/>
                    <a:pt x="4837" y="114089"/>
                  </a:cubicBezTo>
                  <a:cubicBezTo>
                    <a:pt x="1919" y="113859"/>
                    <a:pt x="307" y="112630"/>
                    <a:pt x="0" y="110327"/>
                  </a:cubicBezTo>
                  <a:cubicBezTo>
                    <a:pt x="230" y="107256"/>
                    <a:pt x="1766" y="105490"/>
                    <a:pt x="4453" y="105029"/>
                  </a:cubicBezTo>
                  <a:cubicBezTo>
                    <a:pt x="21958" y="102112"/>
                    <a:pt x="35240" y="98734"/>
                    <a:pt x="44376" y="94895"/>
                  </a:cubicBezTo>
                  <a:cubicBezTo>
                    <a:pt x="44683" y="94818"/>
                    <a:pt x="44914" y="94741"/>
                    <a:pt x="45067" y="94665"/>
                  </a:cubicBezTo>
                  <a:cubicBezTo>
                    <a:pt x="42611" y="93206"/>
                    <a:pt x="40230" y="91747"/>
                    <a:pt x="37927" y="90288"/>
                  </a:cubicBezTo>
                  <a:cubicBezTo>
                    <a:pt x="31862" y="85759"/>
                    <a:pt x="27025" y="80999"/>
                    <a:pt x="23263" y="76008"/>
                  </a:cubicBezTo>
                  <a:cubicBezTo>
                    <a:pt x="22572" y="74549"/>
                    <a:pt x="22188" y="73091"/>
                    <a:pt x="22188" y="71632"/>
                  </a:cubicBezTo>
                  <a:cubicBezTo>
                    <a:pt x="22419" y="69175"/>
                    <a:pt x="23877" y="67870"/>
                    <a:pt x="26564" y="67639"/>
                  </a:cubicBezTo>
                  <a:cubicBezTo>
                    <a:pt x="28253" y="67639"/>
                    <a:pt x="29712" y="68484"/>
                    <a:pt x="30941" y="70173"/>
                  </a:cubicBezTo>
                  <a:cubicBezTo>
                    <a:pt x="34779" y="75240"/>
                    <a:pt x="39770" y="79770"/>
                    <a:pt x="45835" y="83839"/>
                  </a:cubicBezTo>
                  <a:cubicBezTo>
                    <a:pt x="48676" y="85759"/>
                    <a:pt x="51900" y="87678"/>
                    <a:pt x="55509" y="89521"/>
                  </a:cubicBezTo>
                  <a:cubicBezTo>
                    <a:pt x="59117" y="87371"/>
                    <a:pt x="62649" y="84914"/>
                    <a:pt x="66027" y="82227"/>
                  </a:cubicBezTo>
                  <a:cubicBezTo>
                    <a:pt x="72323" y="77160"/>
                    <a:pt x="77697" y="71785"/>
                    <a:pt x="82227" y="66181"/>
                  </a:cubicBezTo>
                  <a:cubicBezTo>
                    <a:pt x="83225" y="65336"/>
                    <a:pt x="83686" y="64722"/>
                    <a:pt x="83686" y="64338"/>
                  </a:cubicBezTo>
                  <a:lnTo>
                    <a:pt x="20806" y="64338"/>
                  </a:lnTo>
                  <a:cubicBezTo>
                    <a:pt x="18119" y="64031"/>
                    <a:pt x="16660" y="62572"/>
                    <a:pt x="16430" y="59962"/>
                  </a:cubicBezTo>
                  <a:cubicBezTo>
                    <a:pt x="16737" y="57121"/>
                    <a:pt x="18196" y="55509"/>
                    <a:pt x="20806" y="55279"/>
                  </a:cubicBezTo>
                  <a:moveTo>
                    <a:pt x="95893" y="12207"/>
                  </a:moveTo>
                  <a:cubicBezTo>
                    <a:pt x="98350" y="12591"/>
                    <a:pt x="99732" y="14050"/>
                    <a:pt x="100269" y="16430"/>
                  </a:cubicBezTo>
                  <a:cubicBezTo>
                    <a:pt x="100269" y="18196"/>
                    <a:pt x="99655" y="19655"/>
                    <a:pt x="98350" y="20806"/>
                  </a:cubicBezTo>
                  <a:cubicBezTo>
                    <a:pt x="94204" y="26104"/>
                    <a:pt x="89521" y="30864"/>
                    <a:pt x="84300" y="34933"/>
                  </a:cubicBezTo>
                  <a:lnTo>
                    <a:pt x="100730" y="34933"/>
                  </a:lnTo>
                  <a:cubicBezTo>
                    <a:pt x="108791" y="34933"/>
                    <a:pt x="112784" y="39463"/>
                    <a:pt x="112784" y="48446"/>
                  </a:cubicBezTo>
                  <a:cubicBezTo>
                    <a:pt x="112784" y="51824"/>
                    <a:pt x="112323" y="55739"/>
                    <a:pt x="111325" y="60039"/>
                  </a:cubicBezTo>
                  <a:cubicBezTo>
                    <a:pt x="109866" y="62188"/>
                    <a:pt x="107947" y="63340"/>
                    <a:pt x="105490" y="63340"/>
                  </a:cubicBezTo>
                  <a:cubicBezTo>
                    <a:pt x="103263" y="62956"/>
                    <a:pt x="101958" y="61497"/>
                    <a:pt x="101651" y="59117"/>
                  </a:cubicBezTo>
                  <a:cubicBezTo>
                    <a:pt x="101651" y="58657"/>
                    <a:pt x="101728" y="58119"/>
                    <a:pt x="101881" y="57659"/>
                  </a:cubicBezTo>
                  <a:cubicBezTo>
                    <a:pt x="102342" y="55970"/>
                    <a:pt x="102803" y="54127"/>
                    <a:pt x="103110" y="52131"/>
                  </a:cubicBezTo>
                  <a:cubicBezTo>
                    <a:pt x="103417" y="50135"/>
                    <a:pt x="103571" y="48369"/>
                    <a:pt x="103571" y="46910"/>
                  </a:cubicBezTo>
                  <a:cubicBezTo>
                    <a:pt x="103571" y="45067"/>
                    <a:pt x="103110" y="44146"/>
                    <a:pt x="102112" y="44146"/>
                  </a:cubicBezTo>
                  <a:lnTo>
                    <a:pt x="12668" y="44146"/>
                  </a:lnTo>
                  <a:cubicBezTo>
                    <a:pt x="10749" y="44146"/>
                    <a:pt x="9750" y="45067"/>
                    <a:pt x="9750" y="46910"/>
                  </a:cubicBezTo>
                  <a:lnTo>
                    <a:pt x="9750" y="58657"/>
                  </a:lnTo>
                  <a:cubicBezTo>
                    <a:pt x="9750" y="61497"/>
                    <a:pt x="8061" y="62879"/>
                    <a:pt x="4760" y="62879"/>
                  </a:cubicBezTo>
                  <a:cubicBezTo>
                    <a:pt x="1843" y="62879"/>
                    <a:pt x="384" y="61497"/>
                    <a:pt x="384" y="58657"/>
                  </a:cubicBezTo>
                  <a:lnTo>
                    <a:pt x="384" y="44146"/>
                  </a:lnTo>
                  <a:cubicBezTo>
                    <a:pt x="384" y="38004"/>
                    <a:pt x="3455" y="34933"/>
                    <a:pt x="9674" y="34933"/>
                  </a:cubicBezTo>
                  <a:lnTo>
                    <a:pt x="76315" y="34933"/>
                  </a:lnTo>
                  <a:cubicBezTo>
                    <a:pt x="75547" y="34088"/>
                    <a:pt x="75163" y="32937"/>
                    <a:pt x="75010" y="31401"/>
                  </a:cubicBezTo>
                  <a:cubicBezTo>
                    <a:pt x="75010" y="30326"/>
                    <a:pt x="75317" y="29252"/>
                    <a:pt x="76008" y="28100"/>
                  </a:cubicBezTo>
                  <a:cubicBezTo>
                    <a:pt x="81382" y="23877"/>
                    <a:pt x="86373" y="19040"/>
                    <a:pt x="90979" y="13589"/>
                  </a:cubicBezTo>
                  <a:cubicBezTo>
                    <a:pt x="92284" y="12668"/>
                    <a:pt x="93897" y="12207"/>
                    <a:pt x="95893" y="12207"/>
                  </a:cubicBezTo>
                  <a:moveTo>
                    <a:pt x="98734" y="0"/>
                  </a:moveTo>
                  <a:cubicBezTo>
                    <a:pt x="101958" y="154"/>
                    <a:pt x="103724" y="1612"/>
                    <a:pt x="104031" y="4376"/>
                  </a:cubicBezTo>
                  <a:cubicBezTo>
                    <a:pt x="103724" y="7294"/>
                    <a:pt x="102112" y="8906"/>
                    <a:pt x="99194" y="9367"/>
                  </a:cubicBezTo>
                  <a:cubicBezTo>
                    <a:pt x="73090" y="10979"/>
                    <a:pt x="43916" y="12131"/>
                    <a:pt x="11670" y="12745"/>
                  </a:cubicBezTo>
                  <a:cubicBezTo>
                    <a:pt x="8599" y="12438"/>
                    <a:pt x="6833" y="11132"/>
                    <a:pt x="6372" y="8906"/>
                  </a:cubicBezTo>
                  <a:cubicBezTo>
                    <a:pt x="6679" y="5835"/>
                    <a:pt x="8292" y="4069"/>
                    <a:pt x="11209" y="3608"/>
                  </a:cubicBezTo>
                  <a:cubicBezTo>
                    <a:pt x="41075" y="3071"/>
                    <a:pt x="70250" y="1919"/>
                    <a:pt x="98734" y="0"/>
                  </a:cubicBezTo>
                  <a:moveTo>
                    <a:pt x="20806" y="15509"/>
                  </a:moveTo>
                  <a:cubicBezTo>
                    <a:pt x="22879" y="15509"/>
                    <a:pt x="24415" y="16200"/>
                    <a:pt x="25259" y="17582"/>
                  </a:cubicBezTo>
                  <a:cubicBezTo>
                    <a:pt x="27716" y="20038"/>
                    <a:pt x="30096" y="23570"/>
                    <a:pt x="32399" y="28254"/>
                  </a:cubicBezTo>
                  <a:lnTo>
                    <a:pt x="32399" y="30173"/>
                  </a:lnTo>
                  <a:cubicBezTo>
                    <a:pt x="32399" y="33090"/>
                    <a:pt x="30633" y="34549"/>
                    <a:pt x="27102" y="34549"/>
                  </a:cubicBezTo>
                  <a:cubicBezTo>
                    <a:pt x="25259" y="34549"/>
                    <a:pt x="23800" y="33551"/>
                    <a:pt x="22879" y="31555"/>
                  </a:cubicBezTo>
                  <a:cubicBezTo>
                    <a:pt x="20883" y="27716"/>
                    <a:pt x="18733" y="24645"/>
                    <a:pt x="16430" y="22495"/>
                  </a:cubicBezTo>
                  <a:lnTo>
                    <a:pt x="16430" y="19578"/>
                  </a:lnTo>
                  <a:cubicBezTo>
                    <a:pt x="16891" y="17198"/>
                    <a:pt x="18349" y="15893"/>
                    <a:pt x="20806" y="15509"/>
                  </a:cubicBezTo>
                  <a:moveTo>
                    <a:pt x="50902" y="14971"/>
                  </a:moveTo>
                  <a:cubicBezTo>
                    <a:pt x="52899" y="14971"/>
                    <a:pt x="54357" y="15585"/>
                    <a:pt x="55279" y="16891"/>
                  </a:cubicBezTo>
                  <a:cubicBezTo>
                    <a:pt x="57428" y="19424"/>
                    <a:pt x="59732" y="22956"/>
                    <a:pt x="62035" y="27639"/>
                  </a:cubicBezTo>
                  <a:lnTo>
                    <a:pt x="62035" y="29559"/>
                  </a:lnTo>
                  <a:cubicBezTo>
                    <a:pt x="62035" y="32476"/>
                    <a:pt x="60269" y="33935"/>
                    <a:pt x="56737" y="33935"/>
                  </a:cubicBezTo>
                  <a:cubicBezTo>
                    <a:pt x="54818" y="33935"/>
                    <a:pt x="53282" y="32937"/>
                    <a:pt x="52284" y="30941"/>
                  </a:cubicBezTo>
                  <a:cubicBezTo>
                    <a:pt x="50519" y="27102"/>
                    <a:pt x="48599" y="24031"/>
                    <a:pt x="46449" y="21728"/>
                  </a:cubicBezTo>
                  <a:lnTo>
                    <a:pt x="46449" y="18964"/>
                  </a:lnTo>
                  <a:cubicBezTo>
                    <a:pt x="46833" y="16737"/>
                    <a:pt x="48369" y="15432"/>
                    <a:pt x="50902" y="1497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90453329-022D-4D30-843A-70BC073358BD}"/>
                </a:ext>
              </a:extLst>
            </p:cNvPr>
            <p:cNvSpPr/>
            <p:nvPr/>
          </p:nvSpPr>
          <p:spPr>
            <a:xfrm>
              <a:off x="1410525" y="1649490"/>
              <a:ext cx="116161" cy="111708"/>
            </a:xfrm>
            <a:custGeom>
              <a:avLst/>
              <a:gdLst>
                <a:gd name="connsiteX0" fmla="*/ 28561 w 116161"/>
                <a:gd name="connsiteY0" fmla="*/ 66258 h 111708"/>
                <a:gd name="connsiteX1" fmla="*/ 33398 w 116161"/>
                <a:gd name="connsiteY1" fmla="*/ 71094 h 111708"/>
                <a:gd name="connsiteX2" fmla="*/ 32706 w 116161"/>
                <a:gd name="connsiteY2" fmla="*/ 73014 h 111708"/>
                <a:gd name="connsiteX3" fmla="*/ 20269 w 116161"/>
                <a:gd name="connsiteY3" fmla="*/ 96354 h 111708"/>
                <a:gd name="connsiteX4" fmla="*/ 8215 w 116161"/>
                <a:gd name="connsiteY4" fmla="*/ 110634 h 111708"/>
                <a:gd name="connsiteX5" fmla="*/ 4837 w 116161"/>
                <a:gd name="connsiteY5" fmla="*/ 111709 h 111708"/>
                <a:gd name="connsiteX6" fmla="*/ 0 w 116161"/>
                <a:gd name="connsiteY6" fmla="*/ 106872 h 111708"/>
                <a:gd name="connsiteX7" fmla="*/ 1612 w 116161"/>
                <a:gd name="connsiteY7" fmla="*/ 103494 h 111708"/>
                <a:gd name="connsiteX8" fmla="*/ 14280 w 116161"/>
                <a:gd name="connsiteY8" fmla="*/ 88369 h 111708"/>
                <a:gd name="connsiteX9" fmla="*/ 24645 w 116161"/>
                <a:gd name="connsiteY9" fmla="*/ 69482 h 111708"/>
                <a:gd name="connsiteX10" fmla="*/ 28561 w 116161"/>
                <a:gd name="connsiteY10" fmla="*/ 66258 h 111708"/>
                <a:gd name="connsiteX11" fmla="*/ 6372 w 116161"/>
                <a:gd name="connsiteY11" fmla="*/ 31401 h 111708"/>
                <a:gd name="connsiteX12" fmla="*/ 10749 w 116161"/>
                <a:gd name="connsiteY12" fmla="*/ 32246 h 111708"/>
                <a:gd name="connsiteX13" fmla="*/ 21113 w 116161"/>
                <a:gd name="connsiteY13" fmla="*/ 38311 h 111708"/>
                <a:gd name="connsiteX14" fmla="*/ 29943 w 116161"/>
                <a:gd name="connsiteY14" fmla="*/ 45451 h 111708"/>
                <a:gd name="connsiteX15" fmla="*/ 30403 w 116161"/>
                <a:gd name="connsiteY15" fmla="*/ 49213 h 111708"/>
                <a:gd name="connsiteX16" fmla="*/ 25566 w 116161"/>
                <a:gd name="connsiteY16" fmla="*/ 53589 h 111708"/>
                <a:gd name="connsiteX17" fmla="*/ 21804 w 116161"/>
                <a:gd name="connsiteY17" fmla="*/ 52284 h 111708"/>
                <a:gd name="connsiteX18" fmla="*/ 13359 w 116161"/>
                <a:gd name="connsiteY18" fmla="*/ 45758 h 111708"/>
                <a:gd name="connsiteX19" fmla="*/ 3301 w 116161"/>
                <a:gd name="connsiteY19" fmla="*/ 39693 h 111708"/>
                <a:gd name="connsiteX20" fmla="*/ 1996 w 116161"/>
                <a:gd name="connsiteY20" fmla="*/ 35317 h 111708"/>
                <a:gd name="connsiteX21" fmla="*/ 6372 w 116161"/>
                <a:gd name="connsiteY21" fmla="*/ 31401 h 111708"/>
                <a:gd name="connsiteX22" fmla="*/ 11670 w 116161"/>
                <a:gd name="connsiteY22" fmla="*/ 2764 h 111708"/>
                <a:gd name="connsiteX23" fmla="*/ 16046 w 116161"/>
                <a:gd name="connsiteY23" fmla="*/ 3839 h 111708"/>
                <a:gd name="connsiteX24" fmla="*/ 24722 w 116161"/>
                <a:gd name="connsiteY24" fmla="*/ 9904 h 111708"/>
                <a:gd name="connsiteX25" fmla="*/ 32476 w 116161"/>
                <a:gd name="connsiteY25" fmla="*/ 16814 h 111708"/>
                <a:gd name="connsiteX26" fmla="*/ 32937 w 116161"/>
                <a:gd name="connsiteY26" fmla="*/ 20806 h 111708"/>
                <a:gd name="connsiteX27" fmla="*/ 28100 w 116161"/>
                <a:gd name="connsiteY27" fmla="*/ 25182 h 111708"/>
                <a:gd name="connsiteX28" fmla="*/ 24108 w 116161"/>
                <a:gd name="connsiteY28" fmla="*/ 23724 h 111708"/>
                <a:gd name="connsiteX29" fmla="*/ 17121 w 116161"/>
                <a:gd name="connsiteY29" fmla="*/ 17044 h 111708"/>
                <a:gd name="connsiteX30" fmla="*/ 8676 w 116161"/>
                <a:gd name="connsiteY30" fmla="*/ 10979 h 111708"/>
                <a:gd name="connsiteX31" fmla="*/ 7370 w 116161"/>
                <a:gd name="connsiteY31" fmla="*/ 6603 h 111708"/>
                <a:gd name="connsiteX32" fmla="*/ 11670 w 116161"/>
                <a:gd name="connsiteY32" fmla="*/ 2764 h 111708"/>
                <a:gd name="connsiteX33" fmla="*/ 68714 w 116161"/>
                <a:gd name="connsiteY33" fmla="*/ 0 h 111708"/>
                <a:gd name="connsiteX34" fmla="*/ 73091 w 116161"/>
                <a:gd name="connsiteY34" fmla="*/ 1843 h 111708"/>
                <a:gd name="connsiteX35" fmla="*/ 81229 w 116161"/>
                <a:gd name="connsiteY35" fmla="*/ 11056 h 111708"/>
                <a:gd name="connsiteX36" fmla="*/ 81229 w 116161"/>
                <a:gd name="connsiteY36" fmla="*/ 12975 h 111708"/>
                <a:gd name="connsiteX37" fmla="*/ 78926 w 116161"/>
                <a:gd name="connsiteY37" fmla="*/ 16814 h 111708"/>
                <a:gd name="connsiteX38" fmla="*/ 108868 w 116161"/>
                <a:gd name="connsiteY38" fmla="*/ 16814 h 111708"/>
                <a:gd name="connsiteX39" fmla="*/ 113091 w 116161"/>
                <a:gd name="connsiteY39" fmla="*/ 21651 h 111708"/>
                <a:gd name="connsiteX40" fmla="*/ 108868 w 116161"/>
                <a:gd name="connsiteY40" fmla="*/ 26104 h 111708"/>
                <a:gd name="connsiteX41" fmla="*/ 79847 w 116161"/>
                <a:gd name="connsiteY41" fmla="*/ 26104 h 111708"/>
                <a:gd name="connsiteX42" fmla="*/ 79847 w 116161"/>
                <a:gd name="connsiteY42" fmla="*/ 55125 h 111708"/>
                <a:gd name="connsiteX43" fmla="*/ 104492 w 116161"/>
                <a:gd name="connsiteY43" fmla="*/ 55125 h 111708"/>
                <a:gd name="connsiteX44" fmla="*/ 108868 w 116161"/>
                <a:gd name="connsiteY44" fmla="*/ 59962 h 111708"/>
                <a:gd name="connsiteX45" fmla="*/ 104492 w 116161"/>
                <a:gd name="connsiteY45" fmla="*/ 64185 h 111708"/>
                <a:gd name="connsiteX46" fmla="*/ 79847 w 116161"/>
                <a:gd name="connsiteY46" fmla="*/ 64185 h 111708"/>
                <a:gd name="connsiteX47" fmla="*/ 79847 w 116161"/>
                <a:gd name="connsiteY47" fmla="*/ 99118 h 111708"/>
                <a:gd name="connsiteX48" fmla="*/ 111786 w 116161"/>
                <a:gd name="connsiteY48" fmla="*/ 99118 h 111708"/>
                <a:gd name="connsiteX49" fmla="*/ 116162 w 116161"/>
                <a:gd name="connsiteY49" fmla="*/ 103954 h 111708"/>
                <a:gd name="connsiteX50" fmla="*/ 111786 w 116161"/>
                <a:gd name="connsiteY50" fmla="*/ 108331 h 111708"/>
                <a:gd name="connsiteX51" fmla="*/ 34779 w 116161"/>
                <a:gd name="connsiteY51" fmla="*/ 108331 h 111708"/>
                <a:gd name="connsiteX52" fmla="*/ 30403 w 116161"/>
                <a:gd name="connsiteY52" fmla="*/ 103954 h 111708"/>
                <a:gd name="connsiteX53" fmla="*/ 34779 w 116161"/>
                <a:gd name="connsiteY53" fmla="*/ 99118 h 111708"/>
                <a:gd name="connsiteX54" fmla="*/ 70173 w 116161"/>
                <a:gd name="connsiteY54" fmla="*/ 99118 h 111708"/>
                <a:gd name="connsiteX55" fmla="*/ 70173 w 116161"/>
                <a:gd name="connsiteY55" fmla="*/ 64185 h 111708"/>
                <a:gd name="connsiteX56" fmla="*/ 44453 w 116161"/>
                <a:gd name="connsiteY56" fmla="*/ 64185 h 111708"/>
                <a:gd name="connsiteX57" fmla="*/ 40077 w 116161"/>
                <a:gd name="connsiteY57" fmla="*/ 59962 h 111708"/>
                <a:gd name="connsiteX58" fmla="*/ 44453 w 116161"/>
                <a:gd name="connsiteY58" fmla="*/ 55125 h 111708"/>
                <a:gd name="connsiteX59" fmla="*/ 70173 w 116161"/>
                <a:gd name="connsiteY59" fmla="*/ 55125 h 111708"/>
                <a:gd name="connsiteX60" fmla="*/ 70173 w 116161"/>
                <a:gd name="connsiteY60" fmla="*/ 26104 h 111708"/>
                <a:gd name="connsiteX61" fmla="*/ 42150 w 116161"/>
                <a:gd name="connsiteY61" fmla="*/ 26104 h 111708"/>
                <a:gd name="connsiteX62" fmla="*/ 37774 w 116161"/>
                <a:gd name="connsiteY62" fmla="*/ 21651 h 111708"/>
                <a:gd name="connsiteX63" fmla="*/ 42150 w 116161"/>
                <a:gd name="connsiteY63" fmla="*/ 16814 h 111708"/>
                <a:gd name="connsiteX64" fmla="*/ 73935 w 116161"/>
                <a:gd name="connsiteY64" fmla="*/ 16814 h 111708"/>
                <a:gd name="connsiteX65" fmla="*/ 71555 w 116161"/>
                <a:gd name="connsiteY65" fmla="*/ 14511 h 111708"/>
                <a:gd name="connsiteX66" fmla="*/ 64415 w 116161"/>
                <a:gd name="connsiteY66" fmla="*/ 6679 h 111708"/>
                <a:gd name="connsiteX67" fmla="*/ 64415 w 116161"/>
                <a:gd name="connsiteY67" fmla="*/ 3916 h 111708"/>
                <a:gd name="connsiteX68" fmla="*/ 68714 w 116161"/>
                <a:gd name="connsiteY68" fmla="*/ 0 h 11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16161" h="111708">
                  <a:moveTo>
                    <a:pt x="28561" y="66258"/>
                  </a:moveTo>
                  <a:cubicBezTo>
                    <a:pt x="31555" y="66334"/>
                    <a:pt x="33167" y="67947"/>
                    <a:pt x="33398" y="71094"/>
                  </a:cubicBezTo>
                  <a:cubicBezTo>
                    <a:pt x="33167" y="71555"/>
                    <a:pt x="32937" y="72246"/>
                    <a:pt x="32706" y="73014"/>
                  </a:cubicBezTo>
                  <a:cubicBezTo>
                    <a:pt x="28714" y="82380"/>
                    <a:pt x="24568" y="90135"/>
                    <a:pt x="20269" y="96354"/>
                  </a:cubicBezTo>
                  <a:cubicBezTo>
                    <a:pt x="16276" y="102035"/>
                    <a:pt x="12207" y="106795"/>
                    <a:pt x="8215" y="110634"/>
                  </a:cubicBezTo>
                  <a:cubicBezTo>
                    <a:pt x="7294" y="111402"/>
                    <a:pt x="6219" y="111709"/>
                    <a:pt x="4837" y="111709"/>
                  </a:cubicBezTo>
                  <a:cubicBezTo>
                    <a:pt x="2150" y="111171"/>
                    <a:pt x="537" y="109559"/>
                    <a:pt x="0" y="106872"/>
                  </a:cubicBezTo>
                  <a:cubicBezTo>
                    <a:pt x="77" y="105643"/>
                    <a:pt x="614" y="104569"/>
                    <a:pt x="1612" y="103494"/>
                  </a:cubicBezTo>
                  <a:cubicBezTo>
                    <a:pt x="6449" y="98810"/>
                    <a:pt x="10672" y="93743"/>
                    <a:pt x="14280" y="88369"/>
                  </a:cubicBezTo>
                  <a:cubicBezTo>
                    <a:pt x="17351" y="84453"/>
                    <a:pt x="20806" y="78158"/>
                    <a:pt x="24645" y="69482"/>
                  </a:cubicBezTo>
                  <a:cubicBezTo>
                    <a:pt x="25182" y="67639"/>
                    <a:pt x="26488" y="66565"/>
                    <a:pt x="28561" y="66258"/>
                  </a:cubicBezTo>
                  <a:moveTo>
                    <a:pt x="6372" y="31401"/>
                  </a:moveTo>
                  <a:cubicBezTo>
                    <a:pt x="7754" y="31401"/>
                    <a:pt x="9213" y="31708"/>
                    <a:pt x="10749" y="32246"/>
                  </a:cubicBezTo>
                  <a:cubicBezTo>
                    <a:pt x="14971" y="34549"/>
                    <a:pt x="18426" y="36622"/>
                    <a:pt x="21113" y="38311"/>
                  </a:cubicBezTo>
                  <a:cubicBezTo>
                    <a:pt x="23877" y="40307"/>
                    <a:pt x="26795" y="42687"/>
                    <a:pt x="29943" y="45451"/>
                  </a:cubicBezTo>
                  <a:cubicBezTo>
                    <a:pt x="30250" y="46680"/>
                    <a:pt x="30403" y="47908"/>
                    <a:pt x="30403" y="49213"/>
                  </a:cubicBezTo>
                  <a:cubicBezTo>
                    <a:pt x="30096" y="51824"/>
                    <a:pt x="28484" y="53282"/>
                    <a:pt x="25566" y="53589"/>
                  </a:cubicBezTo>
                  <a:cubicBezTo>
                    <a:pt x="23954" y="53589"/>
                    <a:pt x="22726" y="53129"/>
                    <a:pt x="21804" y="52284"/>
                  </a:cubicBezTo>
                  <a:cubicBezTo>
                    <a:pt x="18810" y="49674"/>
                    <a:pt x="15969" y="47524"/>
                    <a:pt x="13359" y="45758"/>
                  </a:cubicBezTo>
                  <a:cubicBezTo>
                    <a:pt x="10672" y="43916"/>
                    <a:pt x="7370" y="41920"/>
                    <a:pt x="3301" y="39693"/>
                  </a:cubicBezTo>
                  <a:cubicBezTo>
                    <a:pt x="2380" y="37927"/>
                    <a:pt x="1996" y="36469"/>
                    <a:pt x="1996" y="35317"/>
                  </a:cubicBezTo>
                  <a:cubicBezTo>
                    <a:pt x="2457" y="33090"/>
                    <a:pt x="3916" y="31785"/>
                    <a:pt x="6372" y="31401"/>
                  </a:cubicBezTo>
                  <a:moveTo>
                    <a:pt x="11670" y="2764"/>
                  </a:moveTo>
                  <a:cubicBezTo>
                    <a:pt x="13052" y="2764"/>
                    <a:pt x="14511" y="3148"/>
                    <a:pt x="16046" y="3839"/>
                  </a:cubicBezTo>
                  <a:cubicBezTo>
                    <a:pt x="19578" y="5989"/>
                    <a:pt x="22495" y="8061"/>
                    <a:pt x="24722" y="9904"/>
                  </a:cubicBezTo>
                  <a:cubicBezTo>
                    <a:pt x="27179" y="11823"/>
                    <a:pt x="29712" y="14127"/>
                    <a:pt x="32476" y="16814"/>
                  </a:cubicBezTo>
                  <a:cubicBezTo>
                    <a:pt x="32783" y="18196"/>
                    <a:pt x="32937" y="19501"/>
                    <a:pt x="32937" y="20806"/>
                  </a:cubicBezTo>
                  <a:cubicBezTo>
                    <a:pt x="32630" y="23417"/>
                    <a:pt x="31017" y="24799"/>
                    <a:pt x="28100" y="25182"/>
                  </a:cubicBezTo>
                  <a:cubicBezTo>
                    <a:pt x="26334" y="25182"/>
                    <a:pt x="25029" y="24722"/>
                    <a:pt x="24108" y="23724"/>
                  </a:cubicBezTo>
                  <a:cubicBezTo>
                    <a:pt x="21651" y="21113"/>
                    <a:pt x="19348" y="18964"/>
                    <a:pt x="17121" y="17044"/>
                  </a:cubicBezTo>
                  <a:cubicBezTo>
                    <a:pt x="14971" y="15355"/>
                    <a:pt x="12131" y="13359"/>
                    <a:pt x="8676" y="10979"/>
                  </a:cubicBezTo>
                  <a:cubicBezTo>
                    <a:pt x="7754" y="9367"/>
                    <a:pt x="7370" y="7908"/>
                    <a:pt x="7370" y="6603"/>
                  </a:cubicBezTo>
                  <a:cubicBezTo>
                    <a:pt x="7754" y="4607"/>
                    <a:pt x="9213" y="3301"/>
                    <a:pt x="11670" y="2764"/>
                  </a:cubicBezTo>
                  <a:moveTo>
                    <a:pt x="68714" y="0"/>
                  </a:moveTo>
                  <a:cubicBezTo>
                    <a:pt x="70634" y="0"/>
                    <a:pt x="72092" y="614"/>
                    <a:pt x="73091" y="1843"/>
                  </a:cubicBezTo>
                  <a:cubicBezTo>
                    <a:pt x="75778" y="3992"/>
                    <a:pt x="78465" y="7063"/>
                    <a:pt x="81229" y="11056"/>
                  </a:cubicBezTo>
                  <a:lnTo>
                    <a:pt x="81229" y="12975"/>
                  </a:lnTo>
                  <a:cubicBezTo>
                    <a:pt x="81229" y="14971"/>
                    <a:pt x="80461" y="16276"/>
                    <a:pt x="78926" y="16814"/>
                  </a:cubicBezTo>
                  <a:lnTo>
                    <a:pt x="108868" y="16814"/>
                  </a:lnTo>
                  <a:cubicBezTo>
                    <a:pt x="111555" y="16967"/>
                    <a:pt x="112937" y="18580"/>
                    <a:pt x="113091" y="21651"/>
                  </a:cubicBezTo>
                  <a:cubicBezTo>
                    <a:pt x="112937" y="24492"/>
                    <a:pt x="111479" y="25950"/>
                    <a:pt x="108868" y="26104"/>
                  </a:cubicBezTo>
                  <a:lnTo>
                    <a:pt x="79847" y="26104"/>
                  </a:lnTo>
                  <a:lnTo>
                    <a:pt x="79847" y="55125"/>
                  </a:lnTo>
                  <a:lnTo>
                    <a:pt x="104492" y="55125"/>
                  </a:lnTo>
                  <a:cubicBezTo>
                    <a:pt x="107256" y="55202"/>
                    <a:pt x="108715" y="56814"/>
                    <a:pt x="108868" y="59962"/>
                  </a:cubicBezTo>
                  <a:cubicBezTo>
                    <a:pt x="108715" y="62649"/>
                    <a:pt x="107256" y="64031"/>
                    <a:pt x="104492" y="64185"/>
                  </a:cubicBezTo>
                  <a:lnTo>
                    <a:pt x="79847" y="64185"/>
                  </a:lnTo>
                  <a:lnTo>
                    <a:pt x="79847" y="99118"/>
                  </a:lnTo>
                  <a:lnTo>
                    <a:pt x="111786" y="99118"/>
                  </a:lnTo>
                  <a:cubicBezTo>
                    <a:pt x="114550" y="99194"/>
                    <a:pt x="116008" y="100807"/>
                    <a:pt x="116162" y="103954"/>
                  </a:cubicBezTo>
                  <a:cubicBezTo>
                    <a:pt x="116008" y="106718"/>
                    <a:pt x="114550" y="108177"/>
                    <a:pt x="111786" y="108331"/>
                  </a:cubicBezTo>
                  <a:lnTo>
                    <a:pt x="34779" y="108331"/>
                  </a:lnTo>
                  <a:cubicBezTo>
                    <a:pt x="32016" y="108177"/>
                    <a:pt x="30557" y="106718"/>
                    <a:pt x="30403" y="103954"/>
                  </a:cubicBezTo>
                  <a:cubicBezTo>
                    <a:pt x="30557" y="100807"/>
                    <a:pt x="32016" y="99194"/>
                    <a:pt x="34779" y="99118"/>
                  </a:cubicBezTo>
                  <a:lnTo>
                    <a:pt x="70173" y="99118"/>
                  </a:lnTo>
                  <a:lnTo>
                    <a:pt x="70173" y="64185"/>
                  </a:lnTo>
                  <a:lnTo>
                    <a:pt x="44453" y="64185"/>
                  </a:lnTo>
                  <a:cubicBezTo>
                    <a:pt x="41689" y="64031"/>
                    <a:pt x="40231" y="62649"/>
                    <a:pt x="40077" y="59962"/>
                  </a:cubicBezTo>
                  <a:cubicBezTo>
                    <a:pt x="40231" y="56814"/>
                    <a:pt x="41689" y="55202"/>
                    <a:pt x="44453" y="55125"/>
                  </a:cubicBezTo>
                  <a:lnTo>
                    <a:pt x="70173" y="55125"/>
                  </a:lnTo>
                  <a:lnTo>
                    <a:pt x="70173" y="26104"/>
                  </a:lnTo>
                  <a:lnTo>
                    <a:pt x="42150" y="26104"/>
                  </a:lnTo>
                  <a:cubicBezTo>
                    <a:pt x="39309" y="25950"/>
                    <a:pt x="37850" y="24415"/>
                    <a:pt x="37774" y="21651"/>
                  </a:cubicBezTo>
                  <a:cubicBezTo>
                    <a:pt x="37850" y="18580"/>
                    <a:pt x="39309" y="16967"/>
                    <a:pt x="42150" y="16814"/>
                  </a:cubicBezTo>
                  <a:lnTo>
                    <a:pt x="73935" y="16814"/>
                  </a:lnTo>
                  <a:cubicBezTo>
                    <a:pt x="72860" y="16430"/>
                    <a:pt x="72092" y="15662"/>
                    <a:pt x="71555" y="14511"/>
                  </a:cubicBezTo>
                  <a:cubicBezTo>
                    <a:pt x="69329" y="11209"/>
                    <a:pt x="66949" y="8599"/>
                    <a:pt x="64415" y="6679"/>
                  </a:cubicBezTo>
                  <a:lnTo>
                    <a:pt x="64415" y="3916"/>
                  </a:lnTo>
                  <a:cubicBezTo>
                    <a:pt x="64799" y="1612"/>
                    <a:pt x="66258" y="307"/>
                    <a:pt x="68714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A3B7D585-A48E-4ED9-8BE1-5C18A9F48DC3}"/>
                </a:ext>
              </a:extLst>
            </p:cNvPr>
            <p:cNvSpPr/>
            <p:nvPr/>
          </p:nvSpPr>
          <p:spPr>
            <a:xfrm>
              <a:off x="1536821" y="1649259"/>
              <a:ext cx="113704" cy="112860"/>
            </a:xfrm>
            <a:custGeom>
              <a:avLst/>
              <a:gdLst>
                <a:gd name="connsiteX0" fmla="*/ 81766 w 113704"/>
                <a:gd name="connsiteY0" fmla="*/ 10825 h 112860"/>
                <a:gd name="connsiteX1" fmla="*/ 86142 w 113704"/>
                <a:gd name="connsiteY1" fmla="*/ 15662 h 112860"/>
                <a:gd name="connsiteX2" fmla="*/ 86142 w 113704"/>
                <a:gd name="connsiteY2" fmla="*/ 16046 h 112860"/>
                <a:gd name="connsiteX3" fmla="*/ 97275 w 113704"/>
                <a:gd name="connsiteY3" fmla="*/ 5528 h 112860"/>
                <a:gd name="connsiteX4" fmla="*/ 101114 w 113704"/>
                <a:gd name="connsiteY4" fmla="*/ 4069 h 112860"/>
                <a:gd name="connsiteX5" fmla="*/ 106411 w 113704"/>
                <a:gd name="connsiteY5" fmla="*/ 8445 h 112860"/>
                <a:gd name="connsiteX6" fmla="*/ 105336 w 113704"/>
                <a:gd name="connsiteY6" fmla="*/ 12207 h 112860"/>
                <a:gd name="connsiteX7" fmla="*/ 79847 w 113704"/>
                <a:gd name="connsiteY7" fmla="*/ 34549 h 112860"/>
                <a:gd name="connsiteX8" fmla="*/ 109329 w 113704"/>
                <a:gd name="connsiteY8" fmla="*/ 34549 h 112860"/>
                <a:gd name="connsiteX9" fmla="*/ 113705 w 113704"/>
                <a:gd name="connsiteY9" fmla="*/ 39386 h 112860"/>
                <a:gd name="connsiteX10" fmla="*/ 109329 w 113704"/>
                <a:gd name="connsiteY10" fmla="*/ 43609 h 112860"/>
                <a:gd name="connsiteX11" fmla="*/ 67639 w 113704"/>
                <a:gd name="connsiteY11" fmla="*/ 43609 h 112860"/>
                <a:gd name="connsiteX12" fmla="*/ 50365 w 113704"/>
                <a:gd name="connsiteY12" fmla="*/ 54588 h 112860"/>
                <a:gd name="connsiteX13" fmla="*/ 45989 w 113704"/>
                <a:gd name="connsiteY13" fmla="*/ 57275 h 112860"/>
                <a:gd name="connsiteX14" fmla="*/ 94204 w 113704"/>
                <a:gd name="connsiteY14" fmla="*/ 57275 h 112860"/>
                <a:gd name="connsiteX15" fmla="*/ 104031 w 113704"/>
                <a:gd name="connsiteY15" fmla="*/ 66949 h 112860"/>
                <a:gd name="connsiteX16" fmla="*/ 104031 w 113704"/>
                <a:gd name="connsiteY16" fmla="*/ 103187 h 112860"/>
                <a:gd name="connsiteX17" fmla="*/ 94204 w 113704"/>
                <a:gd name="connsiteY17" fmla="*/ 112860 h 112860"/>
                <a:gd name="connsiteX18" fmla="*/ 30480 w 113704"/>
                <a:gd name="connsiteY18" fmla="*/ 112860 h 112860"/>
                <a:gd name="connsiteX19" fmla="*/ 20806 w 113704"/>
                <a:gd name="connsiteY19" fmla="*/ 103187 h 112860"/>
                <a:gd name="connsiteX20" fmla="*/ 20806 w 113704"/>
                <a:gd name="connsiteY20" fmla="*/ 69943 h 112860"/>
                <a:gd name="connsiteX21" fmla="*/ 7140 w 113704"/>
                <a:gd name="connsiteY21" fmla="*/ 75855 h 112860"/>
                <a:gd name="connsiteX22" fmla="*/ 5298 w 113704"/>
                <a:gd name="connsiteY22" fmla="*/ 76546 h 112860"/>
                <a:gd name="connsiteX23" fmla="*/ 0 w 113704"/>
                <a:gd name="connsiteY23" fmla="*/ 72169 h 112860"/>
                <a:gd name="connsiteX24" fmla="*/ 4376 w 113704"/>
                <a:gd name="connsiteY24" fmla="*/ 66334 h 112860"/>
                <a:gd name="connsiteX25" fmla="*/ 42380 w 113704"/>
                <a:gd name="connsiteY25" fmla="*/ 47447 h 112860"/>
                <a:gd name="connsiteX26" fmla="*/ 49290 w 113704"/>
                <a:gd name="connsiteY26" fmla="*/ 43455 h 112860"/>
                <a:gd name="connsiteX27" fmla="*/ 4914 w 113704"/>
                <a:gd name="connsiteY27" fmla="*/ 43455 h 112860"/>
                <a:gd name="connsiteX28" fmla="*/ 461 w 113704"/>
                <a:gd name="connsiteY28" fmla="*/ 39232 h 112860"/>
                <a:gd name="connsiteX29" fmla="*/ 4914 w 113704"/>
                <a:gd name="connsiteY29" fmla="*/ 34396 h 112860"/>
                <a:gd name="connsiteX30" fmla="*/ 49904 w 113704"/>
                <a:gd name="connsiteY30" fmla="*/ 34396 h 112860"/>
                <a:gd name="connsiteX31" fmla="*/ 49904 w 113704"/>
                <a:gd name="connsiteY31" fmla="*/ 19885 h 112860"/>
                <a:gd name="connsiteX32" fmla="*/ 21267 w 113704"/>
                <a:gd name="connsiteY32" fmla="*/ 19885 h 112860"/>
                <a:gd name="connsiteX33" fmla="*/ 16891 w 113704"/>
                <a:gd name="connsiteY33" fmla="*/ 15509 h 112860"/>
                <a:gd name="connsiteX34" fmla="*/ 21267 w 113704"/>
                <a:gd name="connsiteY34" fmla="*/ 10672 h 112860"/>
                <a:gd name="connsiteX35" fmla="*/ 49904 w 113704"/>
                <a:gd name="connsiteY35" fmla="*/ 10672 h 112860"/>
                <a:gd name="connsiteX36" fmla="*/ 49904 w 113704"/>
                <a:gd name="connsiteY36" fmla="*/ 4837 h 112860"/>
                <a:gd name="connsiteX37" fmla="*/ 54741 w 113704"/>
                <a:gd name="connsiteY37" fmla="*/ 0 h 112860"/>
                <a:gd name="connsiteX38" fmla="*/ 59425 w 113704"/>
                <a:gd name="connsiteY38" fmla="*/ 4837 h 112860"/>
                <a:gd name="connsiteX39" fmla="*/ 59425 w 113704"/>
                <a:gd name="connsiteY39" fmla="*/ 10672 h 112860"/>
                <a:gd name="connsiteX40" fmla="*/ 81766 w 113704"/>
                <a:gd name="connsiteY40" fmla="*/ 10672 h 112860"/>
                <a:gd name="connsiteX41" fmla="*/ 30480 w 113704"/>
                <a:gd name="connsiteY41" fmla="*/ 79924 h 112860"/>
                <a:gd name="connsiteX42" fmla="*/ 94204 w 113704"/>
                <a:gd name="connsiteY42" fmla="*/ 79924 h 112860"/>
                <a:gd name="connsiteX43" fmla="*/ 94204 w 113704"/>
                <a:gd name="connsiteY43" fmla="*/ 69252 h 112860"/>
                <a:gd name="connsiteX44" fmla="*/ 91440 w 113704"/>
                <a:gd name="connsiteY44" fmla="*/ 66488 h 112860"/>
                <a:gd name="connsiteX45" fmla="*/ 33244 w 113704"/>
                <a:gd name="connsiteY45" fmla="*/ 66488 h 112860"/>
                <a:gd name="connsiteX46" fmla="*/ 30480 w 113704"/>
                <a:gd name="connsiteY46" fmla="*/ 69252 h 112860"/>
                <a:gd name="connsiteX47" fmla="*/ 30480 w 113704"/>
                <a:gd name="connsiteY47" fmla="*/ 79924 h 112860"/>
                <a:gd name="connsiteX48" fmla="*/ 91440 w 113704"/>
                <a:gd name="connsiteY48" fmla="*/ 103724 h 112860"/>
                <a:gd name="connsiteX49" fmla="*/ 94204 w 113704"/>
                <a:gd name="connsiteY49" fmla="*/ 100730 h 112860"/>
                <a:gd name="connsiteX50" fmla="*/ 94204 w 113704"/>
                <a:gd name="connsiteY50" fmla="*/ 89137 h 112860"/>
                <a:gd name="connsiteX51" fmla="*/ 30480 w 113704"/>
                <a:gd name="connsiteY51" fmla="*/ 89137 h 112860"/>
                <a:gd name="connsiteX52" fmla="*/ 30480 w 113704"/>
                <a:gd name="connsiteY52" fmla="*/ 100730 h 112860"/>
                <a:gd name="connsiteX53" fmla="*/ 33244 w 113704"/>
                <a:gd name="connsiteY53" fmla="*/ 103724 h 112860"/>
                <a:gd name="connsiteX54" fmla="*/ 91440 w 113704"/>
                <a:gd name="connsiteY54" fmla="*/ 103724 h 112860"/>
                <a:gd name="connsiteX55" fmla="*/ 63110 w 113704"/>
                <a:gd name="connsiteY55" fmla="*/ 34549 h 112860"/>
                <a:gd name="connsiteX56" fmla="*/ 66334 w 113704"/>
                <a:gd name="connsiteY56" fmla="*/ 32169 h 112860"/>
                <a:gd name="connsiteX57" fmla="*/ 81459 w 113704"/>
                <a:gd name="connsiteY57" fmla="*/ 20038 h 112860"/>
                <a:gd name="connsiteX58" fmla="*/ 59348 w 113704"/>
                <a:gd name="connsiteY58" fmla="*/ 20038 h 112860"/>
                <a:gd name="connsiteX59" fmla="*/ 59348 w 113704"/>
                <a:gd name="connsiteY59" fmla="*/ 34549 h 112860"/>
                <a:gd name="connsiteX60" fmla="*/ 63110 w 113704"/>
                <a:gd name="connsiteY60" fmla="*/ 34549 h 1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3704" h="112860">
                  <a:moveTo>
                    <a:pt x="81766" y="10825"/>
                  </a:moveTo>
                  <a:cubicBezTo>
                    <a:pt x="84530" y="10902"/>
                    <a:pt x="85989" y="12514"/>
                    <a:pt x="86142" y="15662"/>
                  </a:cubicBezTo>
                  <a:lnTo>
                    <a:pt x="86142" y="16046"/>
                  </a:lnTo>
                  <a:cubicBezTo>
                    <a:pt x="89981" y="12591"/>
                    <a:pt x="93743" y="9059"/>
                    <a:pt x="97275" y="5528"/>
                  </a:cubicBezTo>
                  <a:cubicBezTo>
                    <a:pt x="98887" y="4683"/>
                    <a:pt x="100192" y="4146"/>
                    <a:pt x="101114" y="4069"/>
                  </a:cubicBezTo>
                  <a:cubicBezTo>
                    <a:pt x="104262" y="4453"/>
                    <a:pt x="106027" y="5912"/>
                    <a:pt x="106411" y="8445"/>
                  </a:cubicBezTo>
                  <a:cubicBezTo>
                    <a:pt x="106411" y="10058"/>
                    <a:pt x="106027" y="11286"/>
                    <a:pt x="105336" y="12207"/>
                  </a:cubicBezTo>
                  <a:cubicBezTo>
                    <a:pt x="97659" y="20115"/>
                    <a:pt x="89137" y="27562"/>
                    <a:pt x="79847" y="34549"/>
                  </a:cubicBezTo>
                  <a:lnTo>
                    <a:pt x="109329" y="34549"/>
                  </a:lnTo>
                  <a:cubicBezTo>
                    <a:pt x="112093" y="34626"/>
                    <a:pt x="113552" y="36238"/>
                    <a:pt x="113705" y="39386"/>
                  </a:cubicBezTo>
                  <a:cubicBezTo>
                    <a:pt x="113552" y="42073"/>
                    <a:pt x="112093" y="43455"/>
                    <a:pt x="109329" y="43609"/>
                  </a:cubicBezTo>
                  <a:lnTo>
                    <a:pt x="67639" y="43609"/>
                  </a:lnTo>
                  <a:cubicBezTo>
                    <a:pt x="62419" y="47294"/>
                    <a:pt x="56661" y="50979"/>
                    <a:pt x="50365" y="54588"/>
                  </a:cubicBezTo>
                  <a:cubicBezTo>
                    <a:pt x="48906" y="55586"/>
                    <a:pt x="47448" y="56430"/>
                    <a:pt x="45989" y="57275"/>
                  </a:cubicBezTo>
                  <a:lnTo>
                    <a:pt x="94204" y="57275"/>
                  </a:lnTo>
                  <a:cubicBezTo>
                    <a:pt x="100730" y="57275"/>
                    <a:pt x="104031" y="60499"/>
                    <a:pt x="104031" y="66949"/>
                  </a:cubicBezTo>
                  <a:lnTo>
                    <a:pt x="104031" y="103187"/>
                  </a:lnTo>
                  <a:cubicBezTo>
                    <a:pt x="104031" y="109636"/>
                    <a:pt x="100730" y="112860"/>
                    <a:pt x="94204" y="112860"/>
                  </a:cubicBezTo>
                  <a:lnTo>
                    <a:pt x="30480" y="112860"/>
                  </a:lnTo>
                  <a:cubicBezTo>
                    <a:pt x="24031" y="112860"/>
                    <a:pt x="20806" y="109636"/>
                    <a:pt x="20806" y="103187"/>
                  </a:cubicBezTo>
                  <a:lnTo>
                    <a:pt x="20806" y="69943"/>
                  </a:lnTo>
                  <a:cubicBezTo>
                    <a:pt x="16430" y="71939"/>
                    <a:pt x="11900" y="73935"/>
                    <a:pt x="7140" y="75855"/>
                  </a:cubicBezTo>
                  <a:lnTo>
                    <a:pt x="5298" y="76546"/>
                  </a:lnTo>
                  <a:cubicBezTo>
                    <a:pt x="1996" y="76238"/>
                    <a:pt x="230" y="74780"/>
                    <a:pt x="0" y="72169"/>
                  </a:cubicBezTo>
                  <a:cubicBezTo>
                    <a:pt x="0" y="69559"/>
                    <a:pt x="1459" y="67639"/>
                    <a:pt x="4376" y="66334"/>
                  </a:cubicBezTo>
                  <a:cubicBezTo>
                    <a:pt x="20499" y="59501"/>
                    <a:pt x="33167" y="53206"/>
                    <a:pt x="42380" y="47447"/>
                  </a:cubicBezTo>
                  <a:cubicBezTo>
                    <a:pt x="44837" y="46142"/>
                    <a:pt x="47064" y="44837"/>
                    <a:pt x="49290" y="43455"/>
                  </a:cubicBezTo>
                  <a:lnTo>
                    <a:pt x="4914" y="43455"/>
                  </a:lnTo>
                  <a:cubicBezTo>
                    <a:pt x="2073" y="43302"/>
                    <a:pt x="614" y="41920"/>
                    <a:pt x="461" y="39232"/>
                  </a:cubicBezTo>
                  <a:cubicBezTo>
                    <a:pt x="614" y="36085"/>
                    <a:pt x="2073" y="34472"/>
                    <a:pt x="4914" y="34396"/>
                  </a:cubicBezTo>
                  <a:lnTo>
                    <a:pt x="49904" y="34396"/>
                  </a:lnTo>
                  <a:lnTo>
                    <a:pt x="49904" y="19885"/>
                  </a:lnTo>
                  <a:lnTo>
                    <a:pt x="21267" y="19885"/>
                  </a:lnTo>
                  <a:cubicBezTo>
                    <a:pt x="18503" y="19731"/>
                    <a:pt x="17044" y="18273"/>
                    <a:pt x="16891" y="15509"/>
                  </a:cubicBezTo>
                  <a:cubicBezTo>
                    <a:pt x="17044" y="12361"/>
                    <a:pt x="18503" y="10749"/>
                    <a:pt x="21267" y="10672"/>
                  </a:cubicBezTo>
                  <a:lnTo>
                    <a:pt x="49904" y="10672"/>
                  </a:lnTo>
                  <a:lnTo>
                    <a:pt x="49904" y="4837"/>
                  </a:lnTo>
                  <a:cubicBezTo>
                    <a:pt x="49981" y="1689"/>
                    <a:pt x="51593" y="77"/>
                    <a:pt x="54741" y="0"/>
                  </a:cubicBezTo>
                  <a:cubicBezTo>
                    <a:pt x="57735" y="77"/>
                    <a:pt x="59271" y="1689"/>
                    <a:pt x="59425" y="4837"/>
                  </a:cubicBezTo>
                  <a:lnTo>
                    <a:pt x="59425" y="10672"/>
                  </a:lnTo>
                  <a:lnTo>
                    <a:pt x="81766" y="10672"/>
                  </a:lnTo>
                  <a:close/>
                  <a:moveTo>
                    <a:pt x="30480" y="79924"/>
                  </a:moveTo>
                  <a:lnTo>
                    <a:pt x="94204" y="79924"/>
                  </a:lnTo>
                  <a:lnTo>
                    <a:pt x="94204" y="69252"/>
                  </a:lnTo>
                  <a:cubicBezTo>
                    <a:pt x="94204" y="67409"/>
                    <a:pt x="93283" y="66488"/>
                    <a:pt x="91440" y="66488"/>
                  </a:cubicBezTo>
                  <a:lnTo>
                    <a:pt x="33244" y="66488"/>
                  </a:lnTo>
                  <a:cubicBezTo>
                    <a:pt x="31401" y="66488"/>
                    <a:pt x="30480" y="67409"/>
                    <a:pt x="30480" y="69252"/>
                  </a:cubicBezTo>
                  <a:lnTo>
                    <a:pt x="30480" y="79924"/>
                  </a:lnTo>
                  <a:close/>
                  <a:moveTo>
                    <a:pt x="91440" y="103724"/>
                  </a:moveTo>
                  <a:cubicBezTo>
                    <a:pt x="93283" y="103724"/>
                    <a:pt x="94204" y="102726"/>
                    <a:pt x="94204" y="100730"/>
                  </a:cubicBezTo>
                  <a:lnTo>
                    <a:pt x="94204" y="89137"/>
                  </a:lnTo>
                  <a:lnTo>
                    <a:pt x="30480" y="89137"/>
                  </a:lnTo>
                  <a:lnTo>
                    <a:pt x="30480" y="100730"/>
                  </a:lnTo>
                  <a:cubicBezTo>
                    <a:pt x="30480" y="102726"/>
                    <a:pt x="31401" y="103724"/>
                    <a:pt x="33244" y="103724"/>
                  </a:cubicBezTo>
                  <a:lnTo>
                    <a:pt x="91440" y="103724"/>
                  </a:lnTo>
                  <a:close/>
                  <a:moveTo>
                    <a:pt x="63110" y="34549"/>
                  </a:moveTo>
                  <a:cubicBezTo>
                    <a:pt x="64185" y="33705"/>
                    <a:pt x="65259" y="32860"/>
                    <a:pt x="66334" y="32169"/>
                  </a:cubicBezTo>
                  <a:cubicBezTo>
                    <a:pt x="71632" y="28100"/>
                    <a:pt x="76699" y="24108"/>
                    <a:pt x="81459" y="20038"/>
                  </a:cubicBezTo>
                  <a:lnTo>
                    <a:pt x="59348" y="20038"/>
                  </a:lnTo>
                  <a:lnTo>
                    <a:pt x="59348" y="34549"/>
                  </a:lnTo>
                  <a:lnTo>
                    <a:pt x="63110" y="3454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D1A9DE03-3F22-4457-9B04-869AE8B1FC15}"/>
                </a:ext>
              </a:extLst>
            </p:cNvPr>
            <p:cNvSpPr/>
            <p:nvPr/>
          </p:nvSpPr>
          <p:spPr>
            <a:xfrm>
              <a:off x="1708338" y="1674595"/>
              <a:ext cx="18579" cy="63800"/>
            </a:xfrm>
            <a:custGeom>
              <a:avLst/>
              <a:gdLst>
                <a:gd name="connsiteX0" fmla="*/ 9367 w 18579"/>
                <a:gd name="connsiteY0" fmla="*/ 0 h 63800"/>
                <a:gd name="connsiteX1" fmla="*/ 15662 w 18579"/>
                <a:gd name="connsiteY1" fmla="*/ 2687 h 63800"/>
                <a:gd name="connsiteX2" fmla="*/ 18580 w 18579"/>
                <a:gd name="connsiteY2" fmla="*/ 9213 h 63800"/>
                <a:gd name="connsiteX3" fmla="*/ 15662 w 18579"/>
                <a:gd name="connsiteY3" fmla="*/ 15662 h 63800"/>
                <a:gd name="connsiteX4" fmla="*/ 9367 w 18579"/>
                <a:gd name="connsiteY4" fmla="*/ 18349 h 63800"/>
                <a:gd name="connsiteX5" fmla="*/ 2687 w 18579"/>
                <a:gd name="connsiteY5" fmla="*/ 15816 h 63800"/>
                <a:gd name="connsiteX6" fmla="*/ 0 w 18579"/>
                <a:gd name="connsiteY6" fmla="*/ 9290 h 63800"/>
                <a:gd name="connsiteX7" fmla="*/ 2534 w 18579"/>
                <a:gd name="connsiteY7" fmla="*/ 2764 h 63800"/>
                <a:gd name="connsiteX8" fmla="*/ 9367 w 18579"/>
                <a:gd name="connsiteY8" fmla="*/ 0 h 63800"/>
                <a:gd name="connsiteX9" fmla="*/ 9367 w 18579"/>
                <a:gd name="connsiteY9" fmla="*/ 45374 h 63800"/>
                <a:gd name="connsiteX10" fmla="*/ 15662 w 18579"/>
                <a:gd name="connsiteY10" fmla="*/ 48062 h 63800"/>
                <a:gd name="connsiteX11" fmla="*/ 18580 w 18579"/>
                <a:gd name="connsiteY11" fmla="*/ 54588 h 63800"/>
                <a:gd name="connsiteX12" fmla="*/ 15662 w 18579"/>
                <a:gd name="connsiteY12" fmla="*/ 61113 h 63800"/>
                <a:gd name="connsiteX13" fmla="*/ 9367 w 18579"/>
                <a:gd name="connsiteY13" fmla="*/ 63801 h 63800"/>
                <a:gd name="connsiteX14" fmla="*/ 2687 w 18579"/>
                <a:gd name="connsiteY14" fmla="*/ 61267 h 63800"/>
                <a:gd name="connsiteX15" fmla="*/ 0 w 18579"/>
                <a:gd name="connsiteY15" fmla="*/ 54588 h 63800"/>
                <a:gd name="connsiteX16" fmla="*/ 2687 w 18579"/>
                <a:gd name="connsiteY16" fmla="*/ 48062 h 63800"/>
                <a:gd name="connsiteX17" fmla="*/ 9367 w 18579"/>
                <a:gd name="connsiteY17" fmla="*/ 45374 h 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9" h="63800">
                  <a:moveTo>
                    <a:pt x="9367" y="0"/>
                  </a:moveTo>
                  <a:cubicBezTo>
                    <a:pt x="11900" y="0"/>
                    <a:pt x="13973" y="921"/>
                    <a:pt x="15662" y="2687"/>
                  </a:cubicBezTo>
                  <a:cubicBezTo>
                    <a:pt x="17582" y="4453"/>
                    <a:pt x="18580" y="6603"/>
                    <a:pt x="18580" y="9213"/>
                  </a:cubicBezTo>
                  <a:cubicBezTo>
                    <a:pt x="18580" y="11747"/>
                    <a:pt x="17582" y="13820"/>
                    <a:pt x="15662" y="15662"/>
                  </a:cubicBezTo>
                  <a:cubicBezTo>
                    <a:pt x="13897" y="17428"/>
                    <a:pt x="11747" y="18349"/>
                    <a:pt x="9367" y="18349"/>
                  </a:cubicBezTo>
                  <a:cubicBezTo>
                    <a:pt x="6756" y="18349"/>
                    <a:pt x="4530" y="17505"/>
                    <a:pt x="2687" y="15816"/>
                  </a:cubicBezTo>
                  <a:cubicBezTo>
                    <a:pt x="921" y="13973"/>
                    <a:pt x="0" y="11823"/>
                    <a:pt x="0" y="9290"/>
                  </a:cubicBezTo>
                  <a:cubicBezTo>
                    <a:pt x="0" y="6679"/>
                    <a:pt x="845" y="4530"/>
                    <a:pt x="2534" y="2764"/>
                  </a:cubicBezTo>
                  <a:cubicBezTo>
                    <a:pt x="4300" y="921"/>
                    <a:pt x="6526" y="0"/>
                    <a:pt x="9367" y="0"/>
                  </a:cubicBezTo>
                  <a:moveTo>
                    <a:pt x="9367" y="45374"/>
                  </a:moveTo>
                  <a:cubicBezTo>
                    <a:pt x="11900" y="45374"/>
                    <a:pt x="13973" y="46296"/>
                    <a:pt x="15662" y="48062"/>
                  </a:cubicBezTo>
                  <a:cubicBezTo>
                    <a:pt x="17582" y="49904"/>
                    <a:pt x="18580" y="52054"/>
                    <a:pt x="18580" y="54588"/>
                  </a:cubicBezTo>
                  <a:cubicBezTo>
                    <a:pt x="18580" y="57121"/>
                    <a:pt x="17582" y="59271"/>
                    <a:pt x="15662" y="61113"/>
                  </a:cubicBezTo>
                  <a:cubicBezTo>
                    <a:pt x="13897" y="62879"/>
                    <a:pt x="11747" y="63801"/>
                    <a:pt x="9367" y="63801"/>
                  </a:cubicBezTo>
                  <a:cubicBezTo>
                    <a:pt x="6756" y="63801"/>
                    <a:pt x="4530" y="62956"/>
                    <a:pt x="2687" y="61267"/>
                  </a:cubicBezTo>
                  <a:cubicBezTo>
                    <a:pt x="921" y="59424"/>
                    <a:pt x="0" y="57198"/>
                    <a:pt x="0" y="54588"/>
                  </a:cubicBezTo>
                  <a:cubicBezTo>
                    <a:pt x="0" y="52054"/>
                    <a:pt x="921" y="49904"/>
                    <a:pt x="2687" y="48062"/>
                  </a:cubicBezTo>
                  <a:cubicBezTo>
                    <a:pt x="4453" y="46219"/>
                    <a:pt x="6680" y="45374"/>
                    <a:pt x="9367" y="4537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94A527B0-3852-4D82-B27C-3BE48410A1E3}"/>
                </a:ext>
              </a:extLst>
            </p:cNvPr>
            <p:cNvSpPr/>
            <p:nvPr/>
          </p:nvSpPr>
          <p:spPr>
            <a:xfrm>
              <a:off x="1783886" y="1650334"/>
              <a:ext cx="115317" cy="112169"/>
            </a:xfrm>
            <a:custGeom>
              <a:avLst/>
              <a:gdLst>
                <a:gd name="connsiteX0" fmla="*/ 33321 w 115317"/>
                <a:gd name="connsiteY0" fmla="*/ 1919 h 112169"/>
                <a:gd name="connsiteX1" fmla="*/ 37697 w 115317"/>
                <a:gd name="connsiteY1" fmla="*/ 6756 h 112169"/>
                <a:gd name="connsiteX2" fmla="*/ 33321 w 115317"/>
                <a:gd name="connsiteY2" fmla="*/ 11132 h 112169"/>
                <a:gd name="connsiteX3" fmla="*/ 25720 w 115317"/>
                <a:gd name="connsiteY3" fmla="*/ 11132 h 112169"/>
                <a:gd name="connsiteX4" fmla="*/ 25720 w 115317"/>
                <a:gd name="connsiteY4" fmla="*/ 42073 h 112169"/>
                <a:gd name="connsiteX5" fmla="*/ 33858 w 115317"/>
                <a:gd name="connsiteY5" fmla="*/ 42073 h 112169"/>
                <a:gd name="connsiteX6" fmla="*/ 38234 w 115317"/>
                <a:gd name="connsiteY6" fmla="*/ 46910 h 112169"/>
                <a:gd name="connsiteX7" fmla="*/ 33858 w 115317"/>
                <a:gd name="connsiteY7" fmla="*/ 51363 h 112169"/>
                <a:gd name="connsiteX8" fmla="*/ 25720 w 115317"/>
                <a:gd name="connsiteY8" fmla="*/ 51363 h 112169"/>
                <a:gd name="connsiteX9" fmla="*/ 25720 w 115317"/>
                <a:gd name="connsiteY9" fmla="*/ 81843 h 112169"/>
                <a:gd name="connsiteX10" fmla="*/ 31017 w 115317"/>
                <a:gd name="connsiteY10" fmla="*/ 77467 h 112169"/>
                <a:gd name="connsiteX11" fmla="*/ 34242 w 115317"/>
                <a:gd name="connsiteY11" fmla="*/ 76008 h 112169"/>
                <a:gd name="connsiteX12" fmla="*/ 39079 w 115317"/>
                <a:gd name="connsiteY12" fmla="*/ 80384 h 112169"/>
                <a:gd name="connsiteX13" fmla="*/ 36776 w 115317"/>
                <a:gd name="connsiteY13" fmla="*/ 85682 h 112169"/>
                <a:gd name="connsiteX14" fmla="*/ 24338 w 115317"/>
                <a:gd name="connsiteY14" fmla="*/ 94588 h 112169"/>
                <a:gd name="connsiteX15" fmla="*/ 8138 w 115317"/>
                <a:gd name="connsiteY15" fmla="*/ 103033 h 112169"/>
                <a:gd name="connsiteX16" fmla="*/ 4376 w 115317"/>
                <a:gd name="connsiteY16" fmla="*/ 103878 h 112169"/>
                <a:gd name="connsiteX17" fmla="*/ 0 w 115317"/>
                <a:gd name="connsiteY17" fmla="*/ 99501 h 112169"/>
                <a:gd name="connsiteX18" fmla="*/ 3839 w 115317"/>
                <a:gd name="connsiteY18" fmla="*/ 94204 h 112169"/>
                <a:gd name="connsiteX19" fmla="*/ 15893 w 115317"/>
                <a:gd name="connsiteY19" fmla="*/ 88062 h 112169"/>
                <a:gd name="connsiteX20" fmla="*/ 15893 w 115317"/>
                <a:gd name="connsiteY20" fmla="*/ 51286 h 112169"/>
                <a:gd name="connsiteX21" fmla="*/ 6603 w 115317"/>
                <a:gd name="connsiteY21" fmla="*/ 51286 h 112169"/>
                <a:gd name="connsiteX22" fmla="*/ 2226 w 115317"/>
                <a:gd name="connsiteY22" fmla="*/ 46833 h 112169"/>
                <a:gd name="connsiteX23" fmla="*/ 6603 w 115317"/>
                <a:gd name="connsiteY23" fmla="*/ 41996 h 112169"/>
                <a:gd name="connsiteX24" fmla="*/ 15893 w 115317"/>
                <a:gd name="connsiteY24" fmla="*/ 41996 h 112169"/>
                <a:gd name="connsiteX25" fmla="*/ 15893 w 115317"/>
                <a:gd name="connsiteY25" fmla="*/ 11056 h 112169"/>
                <a:gd name="connsiteX26" fmla="*/ 6142 w 115317"/>
                <a:gd name="connsiteY26" fmla="*/ 11056 h 112169"/>
                <a:gd name="connsiteX27" fmla="*/ 1766 w 115317"/>
                <a:gd name="connsiteY27" fmla="*/ 6679 h 112169"/>
                <a:gd name="connsiteX28" fmla="*/ 6142 w 115317"/>
                <a:gd name="connsiteY28" fmla="*/ 1843 h 112169"/>
                <a:gd name="connsiteX29" fmla="*/ 33321 w 115317"/>
                <a:gd name="connsiteY29" fmla="*/ 1843 h 112169"/>
                <a:gd name="connsiteX30" fmla="*/ 52822 w 115317"/>
                <a:gd name="connsiteY30" fmla="*/ 0 h 112169"/>
                <a:gd name="connsiteX31" fmla="*/ 95739 w 115317"/>
                <a:gd name="connsiteY31" fmla="*/ 0 h 112169"/>
                <a:gd name="connsiteX32" fmla="*/ 105413 w 115317"/>
                <a:gd name="connsiteY32" fmla="*/ 9751 h 112169"/>
                <a:gd name="connsiteX33" fmla="*/ 105413 w 115317"/>
                <a:gd name="connsiteY33" fmla="*/ 62803 h 112169"/>
                <a:gd name="connsiteX34" fmla="*/ 95739 w 115317"/>
                <a:gd name="connsiteY34" fmla="*/ 72476 h 112169"/>
                <a:gd name="connsiteX35" fmla="*/ 88139 w 115317"/>
                <a:gd name="connsiteY35" fmla="*/ 72476 h 112169"/>
                <a:gd name="connsiteX36" fmla="*/ 88139 w 115317"/>
                <a:gd name="connsiteY36" fmla="*/ 98196 h 112169"/>
                <a:gd name="connsiteX37" fmla="*/ 90442 w 115317"/>
                <a:gd name="connsiteY37" fmla="*/ 103033 h 112169"/>
                <a:gd name="connsiteX38" fmla="*/ 100116 w 115317"/>
                <a:gd name="connsiteY38" fmla="*/ 103033 h 112169"/>
                <a:gd name="connsiteX39" fmla="*/ 104261 w 115317"/>
                <a:gd name="connsiteY39" fmla="*/ 100346 h 112169"/>
                <a:gd name="connsiteX40" fmla="*/ 105490 w 115317"/>
                <a:gd name="connsiteY40" fmla="*/ 86066 h 112169"/>
                <a:gd name="connsiteX41" fmla="*/ 110480 w 115317"/>
                <a:gd name="connsiteY41" fmla="*/ 81229 h 112169"/>
                <a:gd name="connsiteX42" fmla="*/ 115317 w 115317"/>
                <a:gd name="connsiteY42" fmla="*/ 87524 h 112169"/>
                <a:gd name="connsiteX43" fmla="*/ 114473 w 115317"/>
                <a:gd name="connsiteY43" fmla="*/ 99118 h 112169"/>
                <a:gd name="connsiteX44" fmla="*/ 110480 w 115317"/>
                <a:gd name="connsiteY44" fmla="*/ 108791 h 112169"/>
                <a:gd name="connsiteX45" fmla="*/ 100653 w 115317"/>
                <a:gd name="connsiteY45" fmla="*/ 112169 h 112169"/>
                <a:gd name="connsiteX46" fmla="*/ 88676 w 115317"/>
                <a:gd name="connsiteY46" fmla="*/ 112169 h 112169"/>
                <a:gd name="connsiteX47" fmla="*/ 78542 w 115317"/>
                <a:gd name="connsiteY47" fmla="*/ 102035 h 112169"/>
                <a:gd name="connsiteX48" fmla="*/ 78542 w 115317"/>
                <a:gd name="connsiteY48" fmla="*/ 72400 h 112169"/>
                <a:gd name="connsiteX49" fmla="*/ 68407 w 115317"/>
                <a:gd name="connsiteY49" fmla="*/ 72400 h 112169"/>
                <a:gd name="connsiteX50" fmla="*/ 66718 w 115317"/>
                <a:gd name="connsiteY50" fmla="*/ 87601 h 112169"/>
                <a:gd name="connsiteX51" fmla="*/ 62342 w 115317"/>
                <a:gd name="connsiteY51" fmla="*/ 97045 h 112169"/>
                <a:gd name="connsiteX52" fmla="*/ 53743 w 115317"/>
                <a:gd name="connsiteY52" fmla="*/ 105260 h 112169"/>
                <a:gd name="connsiteX53" fmla="*/ 41305 w 115317"/>
                <a:gd name="connsiteY53" fmla="*/ 111709 h 112169"/>
                <a:gd name="connsiteX54" fmla="*/ 36008 w 115317"/>
                <a:gd name="connsiteY54" fmla="*/ 112169 h 112169"/>
                <a:gd name="connsiteX55" fmla="*/ 31171 w 115317"/>
                <a:gd name="connsiteY55" fmla="*/ 107333 h 112169"/>
                <a:gd name="connsiteX56" fmla="*/ 35547 w 115317"/>
                <a:gd name="connsiteY56" fmla="*/ 102035 h 112169"/>
                <a:gd name="connsiteX57" fmla="*/ 45912 w 115317"/>
                <a:gd name="connsiteY57" fmla="*/ 97352 h 112169"/>
                <a:gd name="connsiteX58" fmla="*/ 52207 w 115317"/>
                <a:gd name="connsiteY58" fmla="*/ 92745 h 112169"/>
                <a:gd name="connsiteX59" fmla="*/ 56814 w 115317"/>
                <a:gd name="connsiteY59" fmla="*/ 85144 h 112169"/>
                <a:gd name="connsiteX60" fmla="*/ 58657 w 115317"/>
                <a:gd name="connsiteY60" fmla="*/ 72476 h 112169"/>
                <a:gd name="connsiteX61" fmla="*/ 52975 w 115317"/>
                <a:gd name="connsiteY61" fmla="*/ 72476 h 112169"/>
                <a:gd name="connsiteX62" fmla="*/ 43148 w 115317"/>
                <a:gd name="connsiteY62" fmla="*/ 62803 h 112169"/>
                <a:gd name="connsiteX63" fmla="*/ 43148 w 115317"/>
                <a:gd name="connsiteY63" fmla="*/ 9751 h 112169"/>
                <a:gd name="connsiteX64" fmla="*/ 52822 w 115317"/>
                <a:gd name="connsiteY64" fmla="*/ 0 h 112169"/>
                <a:gd name="connsiteX65" fmla="*/ 52822 w 115317"/>
                <a:gd name="connsiteY65" fmla="*/ 20806 h 112169"/>
                <a:gd name="connsiteX66" fmla="*/ 95739 w 115317"/>
                <a:gd name="connsiteY66" fmla="*/ 20806 h 112169"/>
                <a:gd name="connsiteX67" fmla="*/ 95739 w 115317"/>
                <a:gd name="connsiteY67" fmla="*/ 12131 h 112169"/>
                <a:gd name="connsiteX68" fmla="*/ 92976 w 115317"/>
                <a:gd name="connsiteY68" fmla="*/ 9367 h 112169"/>
                <a:gd name="connsiteX69" fmla="*/ 55739 w 115317"/>
                <a:gd name="connsiteY69" fmla="*/ 9367 h 112169"/>
                <a:gd name="connsiteX70" fmla="*/ 52822 w 115317"/>
                <a:gd name="connsiteY70" fmla="*/ 12131 h 112169"/>
                <a:gd name="connsiteX71" fmla="*/ 52822 w 115317"/>
                <a:gd name="connsiteY71" fmla="*/ 20806 h 112169"/>
                <a:gd name="connsiteX72" fmla="*/ 52822 w 115317"/>
                <a:gd name="connsiteY72" fmla="*/ 41536 h 112169"/>
                <a:gd name="connsiteX73" fmla="*/ 95739 w 115317"/>
                <a:gd name="connsiteY73" fmla="*/ 41536 h 112169"/>
                <a:gd name="connsiteX74" fmla="*/ 95739 w 115317"/>
                <a:gd name="connsiteY74" fmla="*/ 30019 h 112169"/>
                <a:gd name="connsiteX75" fmla="*/ 52822 w 115317"/>
                <a:gd name="connsiteY75" fmla="*/ 30019 h 112169"/>
                <a:gd name="connsiteX76" fmla="*/ 52822 w 115317"/>
                <a:gd name="connsiteY76" fmla="*/ 41536 h 112169"/>
                <a:gd name="connsiteX77" fmla="*/ 92976 w 115317"/>
                <a:gd name="connsiteY77" fmla="*/ 63340 h 112169"/>
                <a:gd name="connsiteX78" fmla="*/ 95739 w 115317"/>
                <a:gd name="connsiteY78" fmla="*/ 60576 h 112169"/>
                <a:gd name="connsiteX79" fmla="*/ 95739 w 115317"/>
                <a:gd name="connsiteY79" fmla="*/ 50902 h 112169"/>
                <a:gd name="connsiteX80" fmla="*/ 52822 w 115317"/>
                <a:gd name="connsiteY80" fmla="*/ 50902 h 112169"/>
                <a:gd name="connsiteX81" fmla="*/ 52822 w 115317"/>
                <a:gd name="connsiteY81" fmla="*/ 60576 h 112169"/>
                <a:gd name="connsiteX82" fmla="*/ 55739 w 115317"/>
                <a:gd name="connsiteY82" fmla="*/ 63340 h 112169"/>
                <a:gd name="connsiteX83" fmla="*/ 92976 w 115317"/>
                <a:gd name="connsiteY83" fmla="*/ 63340 h 1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15317" h="112169">
                  <a:moveTo>
                    <a:pt x="33321" y="1919"/>
                  </a:moveTo>
                  <a:cubicBezTo>
                    <a:pt x="36085" y="2073"/>
                    <a:pt x="37543" y="3685"/>
                    <a:pt x="37697" y="6756"/>
                  </a:cubicBezTo>
                  <a:cubicBezTo>
                    <a:pt x="37543" y="9520"/>
                    <a:pt x="36085" y="10979"/>
                    <a:pt x="33321" y="11132"/>
                  </a:cubicBezTo>
                  <a:lnTo>
                    <a:pt x="25720" y="11132"/>
                  </a:lnTo>
                  <a:lnTo>
                    <a:pt x="25720" y="42073"/>
                  </a:lnTo>
                  <a:lnTo>
                    <a:pt x="33858" y="42073"/>
                  </a:lnTo>
                  <a:cubicBezTo>
                    <a:pt x="36622" y="42227"/>
                    <a:pt x="38081" y="43839"/>
                    <a:pt x="38234" y="46910"/>
                  </a:cubicBezTo>
                  <a:cubicBezTo>
                    <a:pt x="38081" y="49751"/>
                    <a:pt x="36622" y="51209"/>
                    <a:pt x="33858" y="51363"/>
                  </a:cubicBezTo>
                  <a:lnTo>
                    <a:pt x="25720" y="51363"/>
                  </a:lnTo>
                  <a:lnTo>
                    <a:pt x="25720" y="81843"/>
                  </a:lnTo>
                  <a:cubicBezTo>
                    <a:pt x="27486" y="80538"/>
                    <a:pt x="29252" y="79079"/>
                    <a:pt x="31017" y="77467"/>
                  </a:cubicBezTo>
                  <a:cubicBezTo>
                    <a:pt x="32092" y="76622"/>
                    <a:pt x="33167" y="76085"/>
                    <a:pt x="34242" y="76008"/>
                  </a:cubicBezTo>
                  <a:cubicBezTo>
                    <a:pt x="37159" y="76085"/>
                    <a:pt x="38772" y="77544"/>
                    <a:pt x="39079" y="80384"/>
                  </a:cubicBezTo>
                  <a:cubicBezTo>
                    <a:pt x="39079" y="82380"/>
                    <a:pt x="38311" y="84146"/>
                    <a:pt x="36776" y="85682"/>
                  </a:cubicBezTo>
                  <a:cubicBezTo>
                    <a:pt x="33167" y="88906"/>
                    <a:pt x="29021" y="91901"/>
                    <a:pt x="24338" y="94588"/>
                  </a:cubicBezTo>
                  <a:cubicBezTo>
                    <a:pt x="19501" y="97659"/>
                    <a:pt x="14127" y="100500"/>
                    <a:pt x="8138" y="103033"/>
                  </a:cubicBezTo>
                  <a:cubicBezTo>
                    <a:pt x="6526" y="103571"/>
                    <a:pt x="5297" y="103878"/>
                    <a:pt x="4376" y="103878"/>
                  </a:cubicBezTo>
                  <a:cubicBezTo>
                    <a:pt x="1612" y="103647"/>
                    <a:pt x="153" y="102189"/>
                    <a:pt x="0" y="99501"/>
                  </a:cubicBezTo>
                  <a:cubicBezTo>
                    <a:pt x="77" y="96737"/>
                    <a:pt x="1382" y="94972"/>
                    <a:pt x="3839" y="94204"/>
                  </a:cubicBezTo>
                  <a:cubicBezTo>
                    <a:pt x="8752" y="91901"/>
                    <a:pt x="12822" y="89828"/>
                    <a:pt x="15893" y="88062"/>
                  </a:cubicBezTo>
                  <a:lnTo>
                    <a:pt x="15893" y="51286"/>
                  </a:lnTo>
                  <a:lnTo>
                    <a:pt x="6603" y="51286"/>
                  </a:lnTo>
                  <a:cubicBezTo>
                    <a:pt x="3839" y="51133"/>
                    <a:pt x="2380" y="49597"/>
                    <a:pt x="2226" y="46833"/>
                  </a:cubicBezTo>
                  <a:cubicBezTo>
                    <a:pt x="2380" y="43762"/>
                    <a:pt x="3839" y="42150"/>
                    <a:pt x="6603" y="41996"/>
                  </a:cubicBezTo>
                  <a:lnTo>
                    <a:pt x="15893" y="41996"/>
                  </a:lnTo>
                  <a:lnTo>
                    <a:pt x="15893" y="11056"/>
                  </a:lnTo>
                  <a:lnTo>
                    <a:pt x="6142" y="11056"/>
                  </a:lnTo>
                  <a:cubicBezTo>
                    <a:pt x="3378" y="10902"/>
                    <a:pt x="1919" y="9443"/>
                    <a:pt x="1766" y="6679"/>
                  </a:cubicBezTo>
                  <a:cubicBezTo>
                    <a:pt x="1919" y="3608"/>
                    <a:pt x="3378" y="1996"/>
                    <a:pt x="6142" y="1843"/>
                  </a:cubicBezTo>
                  <a:lnTo>
                    <a:pt x="33321" y="1843"/>
                  </a:lnTo>
                  <a:close/>
                  <a:moveTo>
                    <a:pt x="52822" y="0"/>
                  </a:moveTo>
                  <a:lnTo>
                    <a:pt x="95739" y="0"/>
                  </a:lnTo>
                  <a:cubicBezTo>
                    <a:pt x="102189" y="0"/>
                    <a:pt x="105413" y="3225"/>
                    <a:pt x="105413" y="9751"/>
                  </a:cubicBezTo>
                  <a:lnTo>
                    <a:pt x="105413" y="62803"/>
                  </a:lnTo>
                  <a:cubicBezTo>
                    <a:pt x="105413" y="69252"/>
                    <a:pt x="102189" y="72476"/>
                    <a:pt x="95739" y="72476"/>
                  </a:cubicBezTo>
                  <a:lnTo>
                    <a:pt x="88139" y="72476"/>
                  </a:lnTo>
                  <a:lnTo>
                    <a:pt x="88139" y="98196"/>
                  </a:lnTo>
                  <a:cubicBezTo>
                    <a:pt x="88139" y="101421"/>
                    <a:pt x="88906" y="103033"/>
                    <a:pt x="90442" y="103033"/>
                  </a:cubicBezTo>
                  <a:lnTo>
                    <a:pt x="100116" y="103033"/>
                  </a:lnTo>
                  <a:cubicBezTo>
                    <a:pt x="101881" y="103033"/>
                    <a:pt x="103263" y="102189"/>
                    <a:pt x="104261" y="100346"/>
                  </a:cubicBezTo>
                  <a:cubicBezTo>
                    <a:pt x="105029" y="99194"/>
                    <a:pt x="105413" y="94434"/>
                    <a:pt x="105490" y="86066"/>
                  </a:cubicBezTo>
                  <a:cubicBezTo>
                    <a:pt x="105490" y="82918"/>
                    <a:pt x="107179" y="81306"/>
                    <a:pt x="110480" y="81229"/>
                  </a:cubicBezTo>
                  <a:cubicBezTo>
                    <a:pt x="113475" y="81382"/>
                    <a:pt x="115087" y="83455"/>
                    <a:pt x="115317" y="87524"/>
                  </a:cubicBezTo>
                  <a:cubicBezTo>
                    <a:pt x="115317" y="90979"/>
                    <a:pt x="115010" y="94895"/>
                    <a:pt x="114473" y="99118"/>
                  </a:cubicBezTo>
                  <a:cubicBezTo>
                    <a:pt x="114166" y="103724"/>
                    <a:pt x="112860" y="106949"/>
                    <a:pt x="110480" y="108791"/>
                  </a:cubicBezTo>
                  <a:cubicBezTo>
                    <a:pt x="108024" y="111018"/>
                    <a:pt x="104799" y="112169"/>
                    <a:pt x="100653" y="112169"/>
                  </a:cubicBezTo>
                  <a:lnTo>
                    <a:pt x="88676" y="112169"/>
                  </a:lnTo>
                  <a:cubicBezTo>
                    <a:pt x="81920" y="112169"/>
                    <a:pt x="78542" y="108791"/>
                    <a:pt x="78542" y="102035"/>
                  </a:cubicBezTo>
                  <a:lnTo>
                    <a:pt x="78542" y="72400"/>
                  </a:lnTo>
                  <a:lnTo>
                    <a:pt x="68407" y="72400"/>
                  </a:lnTo>
                  <a:cubicBezTo>
                    <a:pt x="68407" y="78004"/>
                    <a:pt x="67870" y="83148"/>
                    <a:pt x="66718" y="87601"/>
                  </a:cubicBezTo>
                  <a:cubicBezTo>
                    <a:pt x="65720" y="90826"/>
                    <a:pt x="64338" y="93974"/>
                    <a:pt x="62342" y="97045"/>
                  </a:cubicBezTo>
                  <a:cubicBezTo>
                    <a:pt x="59962" y="100346"/>
                    <a:pt x="57121" y="103110"/>
                    <a:pt x="53743" y="105260"/>
                  </a:cubicBezTo>
                  <a:cubicBezTo>
                    <a:pt x="50135" y="107486"/>
                    <a:pt x="45989" y="109636"/>
                    <a:pt x="41305" y="111709"/>
                  </a:cubicBezTo>
                  <a:cubicBezTo>
                    <a:pt x="39923" y="112016"/>
                    <a:pt x="38158" y="112169"/>
                    <a:pt x="36008" y="112169"/>
                  </a:cubicBezTo>
                  <a:cubicBezTo>
                    <a:pt x="33321" y="111555"/>
                    <a:pt x="31708" y="109943"/>
                    <a:pt x="31171" y="107333"/>
                  </a:cubicBezTo>
                  <a:cubicBezTo>
                    <a:pt x="31324" y="104492"/>
                    <a:pt x="32783" y="102726"/>
                    <a:pt x="35547" y="102035"/>
                  </a:cubicBezTo>
                  <a:cubicBezTo>
                    <a:pt x="39616" y="100500"/>
                    <a:pt x="43071" y="98964"/>
                    <a:pt x="45912" y="97352"/>
                  </a:cubicBezTo>
                  <a:cubicBezTo>
                    <a:pt x="48753" y="95816"/>
                    <a:pt x="50826" y="94281"/>
                    <a:pt x="52207" y="92745"/>
                  </a:cubicBezTo>
                  <a:cubicBezTo>
                    <a:pt x="54280" y="90519"/>
                    <a:pt x="55816" y="87985"/>
                    <a:pt x="56814" y="85144"/>
                  </a:cubicBezTo>
                  <a:cubicBezTo>
                    <a:pt x="58043" y="81689"/>
                    <a:pt x="58657" y="77467"/>
                    <a:pt x="58657" y="72476"/>
                  </a:cubicBezTo>
                  <a:lnTo>
                    <a:pt x="52975" y="72476"/>
                  </a:lnTo>
                  <a:cubicBezTo>
                    <a:pt x="46449" y="72476"/>
                    <a:pt x="43148" y="69252"/>
                    <a:pt x="43148" y="62803"/>
                  </a:cubicBezTo>
                  <a:lnTo>
                    <a:pt x="43148" y="9751"/>
                  </a:lnTo>
                  <a:cubicBezTo>
                    <a:pt x="42994" y="3225"/>
                    <a:pt x="46296" y="0"/>
                    <a:pt x="52822" y="0"/>
                  </a:cubicBezTo>
                  <a:moveTo>
                    <a:pt x="52822" y="20806"/>
                  </a:moveTo>
                  <a:lnTo>
                    <a:pt x="95739" y="20806"/>
                  </a:lnTo>
                  <a:lnTo>
                    <a:pt x="95739" y="12131"/>
                  </a:lnTo>
                  <a:cubicBezTo>
                    <a:pt x="95739" y="10288"/>
                    <a:pt x="94818" y="9367"/>
                    <a:pt x="92976" y="9367"/>
                  </a:cubicBezTo>
                  <a:lnTo>
                    <a:pt x="55739" y="9367"/>
                  </a:lnTo>
                  <a:cubicBezTo>
                    <a:pt x="53820" y="9367"/>
                    <a:pt x="52822" y="10288"/>
                    <a:pt x="52822" y="12131"/>
                  </a:cubicBezTo>
                  <a:lnTo>
                    <a:pt x="52822" y="20806"/>
                  </a:lnTo>
                  <a:close/>
                  <a:moveTo>
                    <a:pt x="52822" y="41536"/>
                  </a:moveTo>
                  <a:lnTo>
                    <a:pt x="95739" y="41536"/>
                  </a:lnTo>
                  <a:lnTo>
                    <a:pt x="95739" y="30019"/>
                  </a:lnTo>
                  <a:lnTo>
                    <a:pt x="52822" y="30019"/>
                  </a:lnTo>
                  <a:lnTo>
                    <a:pt x="52822" y="41536"/>
                  </a:lnTo>
                  <a:close/>
                  <a:moveTo>
                    <a:pt x="92976" y="63340"/>
                  </a:moveTo>
                  <a:cubicBezTo>
                    <a:pt x="94818" y="63340"/>
                    <a:pt x="95739" y="62419"/>
                    <a:pt x="95739" y="60576"/>
                  </a:cubicBezTo>
                  <a:lnTo>
                    <a:pt x="95739" y="50902"/>
                  </a:lnTo>
                  <a:lnTo>
                    <a:pt x="52822" y="50902"/>
                  </a:lnTo>
                  <a:lnTo>
                    <a:pt x="52822" y="60576"/>
                  </a:lnTo>
                  <a:cubicBezTo>
                    <a:pt x="52822" y="62419"/>
                    <a:pt x="53820" y="63340"/>
                    <a:pt x="55739" y="63340"/>
                  </a:cubicBezTo>
                  <a:lnTo>
                    <a:pt x="92976" y="6334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9A2253A7-4AE0-4B76-92E1-160CFFDD1385}"/>
                </a:ext>
              </a:extLst>
            </p:cNvPr>
            <p:cNvSpPr/>
            <p:nvPr/>
          </p:nvSpPr>
          <p:spPr>
            <a:xfrm>
              <a:off x="1908262" y="1649490"/>
              <a:ext cx="113781" cy="114779"/>
            </a:xfrm>
            <a:custGeom>
              <a:avLst/>
              <a:gdLst>
                <a:gd name="connsiteX0" fmla="*/ 33781 w 113781"/>
                <a:gd name="connsiteY0" fmla="*/ 27870 h 114779"/>
                <a:gd name="connsiteX1" fmla="*/ 38158 w 113781"/>
                <a:gd name="connsiteY1" fmla="*/ 32706 h 114779"/>
                <a:gd name="connsiteX2" fmla="*/ 33781 w 113781"/>
                <a:gd name="connsiteY2" fmla="*/ 37083 h 114779"/>
                <a:gd name="connsiteX3" fmla="*/ 23724 w 113781"/>
                <a:gd name="connsiteY3" fmla="*/ 37083 h 114779"/>
                <a:gd name="connsiteX4" fmla="*/ 23724 w 113781"/>
                <a:gd name="connsiteY4" fmla="*/ 88983 h 114779"/>
                <a:gd name="connsiteX5" fmla="*/ 31478 w 113781"/>
                <a:gd name="connsiteY5" fmla="*/ 84991 h 114779"/>
                <a:gd name="connsiteX6" fmla="*/ 34396 w 113781"/>
                <a:gd name="connsiteY6" fmla="*/ 83686 h 114779"/>
                <a:gd name="connsiteX7" fmla="*/ 39232 w 113781"/>
                <a:gd name="connsiteY7" fmla="*/ 87524 h 114779"/>
                <a:gd name="connsiteX8" fmla="*/ 36776 w 113781"/>
                <a:gd name="connsiteY8" fmla="*/ 92822 h 114779"/>
                <a:gd name="connsiteX9" fmla="*/ 24184 w 113781"/>
                <a:gd name="connsiteY9" fmla="*/ 98734 h 114779"/>
                <a:gd name="connsiteX10" fmla="*/ 7601 w 113781"/>
                <a:gd name="connsiteY10" fmla="*/ 104415 h 114779"/>
                <a:gd name="connsiteX11" fmla="*/ 3839 w 113781"/>
                <a:gd name="connsiteY11" fmla="*/ 104799 h 114779"/>
                <a:gd name="connsiteX12" fmla="*/ 0 w 113781"/>
                <a:gd name="connsiteY12" fmla="*/ 101037 h 114779"/>
                <a:gd name="connsiteX13" fmla="*/ 3839 w 113781"/>
                <a:gd name="connsiteY13" fmla="*/ 96200 h 114779"/>
                <a:gd name="connsiteX14" fmla="*/ 13973 w 113781"/>
                <a:gd name="connsiteY14" fmla="*/ 92822 h 114779"/>
                <a:gd name="connsiteX15" fmla="*/ 13973 w 113781"/>
                <a:gd name="connsiteY15" fmla="*/ 37083 h 114779"/>
                <a:gd name="connsiteX16" fmla="*/ 4760 w 113781"/>
                <a:gd name="connsiteY16" fmla="*/ 37083 h 114779"/>
                <a:gd name="connsiteX17" fmla="*/ 307 w 113781"/>
                <a:gd name="connsiteY17" fmla="*/ 32706 h 114779"/>
                <a:gd name="connsiteX18" fmla="*/ 4760 w 113781"/>
                <a:gd name="connsiteY18" fmla="*/ 27870 h 114779"/>
                <a:gd name="connsiteX19" fmla="*/ 13973 w 113781"/>
                <a:gd name="connsiteY19" fmla="*/ 27870 h 114779"/>
                <a:gd name="connsiteX20" fmla="*/ 13973 w 113781"/>
                <a:gd name="connsiteY20" fmla="*/ 5298 h 114779"/>
                <a:gd name="connsiteX21" fmla="*/ 18810 w 113781"/>
                <a:gd name="connsiteY21" fmla="*/ 307 h 114779"/>
                <a:gd name="connsiteX22" fmla="*/ 23647 w 113781"/>
                <a:gd name="connsiteY22" fmla="*/ 5298 h 114779"/>
                <a:gd name="connsiteX23" fmla="*/ 23647 w 113781"/>
                <a:gd name="connsiteY23" fmla="*/ 27870 h 114779"/>
                <a:gd name="connsiteX24" fmla="*/ 33781 w 113781"/>
                <a:gd name="connsiteY24" fmla="*/ 27870 h 114779"/>
                <a:gd name="connsiteX25" fmla="*/ 108868 w 113781"/>
                <a:gd name="connsiteY25" fmla="*/ 48215 h 114779"/>
                <a:gd name="connsiteX26" fmla="*/ 113244 w 113781"/>
                <a:gd name="connsiteY26" fmla="*/ 53052 h 114779"/>
                <a:gd name="connsiteX27" fmla="*/ 108868 w 113781"/>
                <a:gd name="connsiteY27" fmla="*/ 57505 h 114779"/>
                <a:gd name="connsiteX28" fmla="*/ 62803 w 113781"/>
                <a:gd name="connsiteY28" fmla="*/ 57505 h 114779"/>
                <a:gd name="connsiteX29" fmla="*/ 62956 w 113781"/>
                <a:gd name="connsiteY29" fmla="*/ 57889 h 114779"/>
                <a:gd name="connsiteX30" fmla="*/ 62496 w 113781"/>
                <a:gd name="connsiteY30" fmla="*/ 60883 h 114779"/>
                <a:gd name="connsiteX31" fmla="*/ 61190 w 113781"/>
                <a:gd name="connsiteY31" fmla="*/ 62803 h 114779"/>
                <a:gd name="connsiteX32" fmla="*/ 104108 w 113781"/>
                <a:gd name="connsiteY32" fmla="*/ 62803 h 114779"/>
                <a:gd name="connsiteX33" fmla="*/ 113782 w 113781"/>
                <a:gd name="connsiteY33" fmla="*/ 72476 h 114779"/>
                <a:gd name="connsiteX34" fmla="*/ 110634 w 113781"/>
                <a:gd name="connsiteY34" fmla="*/ 104492 h 114779"/>
                <a:gd name="connsiteX35" fmla="*/ 105643 w 113781"/>
                <a:gd name="connsiteY35" fmla="*/ 112323 h 114779"/>
                <a:gd name="connsiteX36" fmla="*/ 97275 w 113781"/>
                <a:gd name="connsiteY36" fmla="*/ 114473 h 114779"/>
                <a:gd name="connsiteX37" fmla="*/ 80231 w 113781"/>
                <a:gd name="connsiteY37" fmla="*/ 110941 h 114779"/>
                <a:gd name="connsiteX38" fmla="*/ 77467 w 113781"/>
                <a:gd name="connsiteY38" fmla="*/ 106718 h 114779"/>
                <a:gd name="connsiteX39" fmla="*/ 82764 w 113781"/>
                <a:gd name="connsiteY39" fmla="*/ 101421 h 114779"/>
                <a:gd name="connsiteX40" fmla="*/ 83225 w 113781"/>
                <a:gd name="connsiteY40" fmla="*/ 101421 h 114779"/>
                <a:gd name="connsiteX41" fmla="*/ 96737 w 113781"/>
                <a:gd name="connsiteY41" fmla="*/ 104645 h 114779"/>
                <a:gd name="connsiteX42" fmla="*/ 99885 w 113781"/>
                <a:gd name="connsiteY42" fmla="*/ 103647 h 114779"/>
                <a:gd name="connsiteX43" fmla="*/ 101728 w 113781"/>
                <a:gd name="connsiteY43" fmla="*/ 100653 h 114779"/>
                <a:gd name="connsiteX44" fmla="*/ 103033 w 113781"/>
                <a:gd name="connsiteY44" fmla="*/ 91440 h 114779"/>
                <a:gd name="connsiteX45" fmla="*/ 104031 w 113781"/>
                <a:gd name="connsiteY45" fmla="*/ 75701 h 114779"/>
                <a:gd name="connsiteX46" fmla="*/ 100039 w 113781"/>
                <a:gd name="connsiteY46" fmla="*/ 71862 h 114779"/>
                <a:gd name="connsiteX47" fmla="*/ 93897 w 113781"/>
                <a:gd name="connsiteY47" fmla="*/ 71862 h 114779"/>
                <a:gd name="connsiteX48" fmla="*/ 89674 w 113781"/>
                <a:gd name="connsiteY48" fmla="*/ 87832 h 114779"/>
                <a:gd name="connsiteX49" fmla="*/ 78542 w 113781"/>
                <a:gd name="connsiteY49" fmla="*/ 102573 h 114779"/>
                <a:gd name="connsiteX50" fmla="*/ 60039 w 113781"/>
                <a:gd name="connsiteY50" fmla="*/ 114396 h 114779"/>
                <a:gd name="connsiteX51" fmla="*/ 56200 w 113781"/>
                <a:gd name="connsiteY51" fmla="*/ 114780 h 114779"/>
                <a:gd name="connsiteX52" fmla="*/ 51363 w 113781"/>
                <a:gd name="connsiteY52" fmla="*/ 110404 h 114779"/>
                <a:gd name="connsiteX53" fmla="*/ 55739 w 113781"/>
                <a:gd name="connsiteY53" fmla="*/ 104569 h 114779"/>
                <a:gd name="connsiteX54" fmla="*/ 73398 w 113781"/>
                <a:gd name="connsiteY54" fmla="*/ 93590 h 114779"/>
                <a:gd name="connsiteX55" fmla="*/ 81843 w 113781"/>
                <a:gd name="connsiteY55" fmla="*/ 82073 h 114779"/>
                <a:gd name="connsiteX56" fmla="*/ 84607 w 113781"/>
                <a:gd name="connsiteY56" fmla="*/ 71785 h 114779"/>
                <a:gd name="connsiteX57" fmla="*/ 73091 w 113781"/>
                <a:gd name="connsiteY57" fmla="*/ 71785 h 114779"/>
                <a:gd name="connsiteX58" fmla="*/ 66411 w 113781"/>
                <a:gd name="connsiteY58" fmla="*/ 85068 h 114779"/>
                <a:gd name="connsiteX59" fmla="*/ 58042 w 113781"/>
                <a:gd name="connsiteY59" fmla="*/ 92361 h 114779"/>
                <a:gd name="connsiteX60" fmla="*/ 48292 w 113781"/>
                <a:gd name="connsiteY60" fmla="*/ 97889 h 114779"/>
                <a:gd name="connsiteX61" fmla="*/ 44530 w 113781"/>
                <a:gd name="connsiteY61" fmla="*/ 98887 h 114779"/>
                <a:gd name="connsiteX62" fmla="*/ 39693 w 113781"/>
                <a:gd name="connsiteY62" fmla="*/ 94434 h 114779"/>
                <a:gd name="connsiteX63" fmla="*/ 41996 w 113781"/>
                <a:gd name="connsiteY63" fmla="*/ 90058 h 114779"/>
                <a:gd name="connsiteX64" fmla="*/ 49827 w 113781"/>
                <a:gd name="connsiteY64" fmla="*/ 86833 h 114779"/>
                <a:gd name="connsiteX65" fmla="*/ 57966 w 113781"/>
                <a:gd name="connsiteY65" fmla="*/ 81306 h 114779"/>
                <a:gd name="connsiteX66" fmla="*/ 63801 w 113781"/>
                <a:gd name="connsiteY66" fmla="*/ 71862 h 114779"/>
                <a:gd name="connsiteX67" fmla="*/ 52822 w 113781"/>
                <a:gd name="connsiteY67" fmla="*/ 71862 h 114779"/>
                <a:gd name="connsiteX68" fmla="*/ 42534 w 113781"/>
                <a:gd name="connsiteY68" fmla="*/ 79002 h 114779"/>
                <a:gd name="connsiteX69" fmla="*/ 38158 w 113781"/>
                <a:gd name="connsiteY69" fmla="*/ 80000 h 114779"/>
                <a:gd name="connsiteX70" fmla="*/ 33781 w 113781"/>
                <a:gd name="connsiteY70" fmla="*/ 76238 h 114779"/>
                <a:gd name="connsiteX71" fmla="*/ 36315 w 113781"/>
                <a:gd name="connsiteY71" fmla="*/ 71402 h 114779"/>
                <a:gd name="connsiteX72" fmla="*/ 42150 w 113781"/>
                <a:gd name="connsiteY72" fmla="*/ 67256 h 114779"/>
                <a:gd name="connsiteX73" fmla="*/ 48215 w 113781"/>
                <a:gd name="connsiteY73" fmla="*/ 62035 h 114779"/>
                <a:gd name="connsiteX74" fmla="*/ 52054 w 113781"/>
                <a:gd name="connsiteY74" fmla="*/ 57352 h 114779"/>
                <a:gd name="connsiteX75" fmla="*/ 40230 w 113781"/>
                <a:gd name="connsiteY75" fmla="*/ 57352 h 114779"/>
                <a:gd name="connsiteX76" fmla="*/ 35854 w 113781"/>
                <a:gd name="connsiteY76" fmla="*/ 52899 h 114779"/>
                <a:gd name="connsiteX77" fmla="*/ 40230 w 113781"/>
                <a:gd name="connsiteY77" fmla="*/ 48062 h 114779"/>
                <a:gd name="connsiteX78" fmla="*/ 108868 w 113781"/>
                <a:gd name="connsiteY78" fmla="*/ 48062 h 114779"/>
                <a:gd name="connsiteX79" fmla="*/ 55125 w 113781"/>
                <a:gd name="connsiteY79" fmla="*/ 0 h 114779"/>
                <a:gd name="connsiteX80" fmla="*/ 96200 w 113781"/>
                <a:gd name="connsiteY80" fmla="*/ 0 h 114779"/>
                <a:gd name="connsiteX81" fmla="*/ 106872 w 113781"/>
                <a:gd name="connsiteY81" fmla="*/ 10672 h 114779"/>
                <a:gd name="connsiteX82" fmla="*/ 106872 w 113781"/>
                <a:gd name="connsiteY82" fmla="*/ 33781 h 114779"/>
                <a:gd name="connsiteX83" fmla="*/ 96200 w 113781"/>
                <a:gd name="connsiteY83" fmla="*/ 44530 h 114779"/>
                <a:gd name="connsiteX84" fmla="*/ 55125 w 113781"/>
                <a:gd name="connsiteY84" fmla="*/ 44530 h 114779"/>
                <a:gd name="connsiteX85" fmla="*/ 44530 w 113781"/>
                <a:gd name="connsiteY85" fmla="*/ 33781 h 114779"/>
                <a:gd name="connsiteX86" fmla="*/ 44530 w 113781"/>
                <a:gd name="connsiteY86" fmla="*/ 10672 h 114779"/>
                <a:gd name="connsiteX87" fmla="*/ 55125 w 113781"/>
                <a:gd name="connsiteY87" fmla="*/ 0 h 114779"/>
                <a:gd name="connsiteX88" fmla="*/ 54050 w 113781"/>
                <a:gd name="connsiteY88" fmla="*/ 17735 h 114779"/>
                <a:gd name="connsiteX89" fmla="*/ 97198 w 113781"/>
                <a:gd name="connsiteY89" fmla="*/ 17735 h 114779"/>
                <a:gd name="connsiteX90" fmla="*/ 97198 w 113781"/>
                <a:gd name="connsiteY90" fmla="*/ 12438 h 114779"/>
                <a:gd name="connsiteX91" fmla="*/ 93820 w 113781"/>
                <a:gd name="connsiteY91" fmla="*/ 9213 h 114779"/>
                <a:gd name="connsiteX92" fmla="*/ 57505 w 113781"/>
                <a:gd name="connsiteY92" fmla="*/ 9213 h 114779"/>
                <a:gd name="connsiteX93" fmla="*/ 53973 w 113781"/>
                <a:gd name="connsiteY93" fmla="*/ 12438 h 114779"/>
                <a:gd name="connsiteX94" fmla="*/ 53973 w 113781"/>
                <a:gd name="connsiteY94" fmla="*/ 17735 h 114779"/>
                <a:gd name="connsiteX95" fmla="*/ 93820 w 113781"/>
                <a:gd name="connsiteY95" fmla="*/ 35317 h 114779"/>
                <a:gd name="connsiteX96" fmla="*/ 97198 w 113781"/>
                <a:gd name="connsiteY96" fmla="*/ 31785 h 114779"/>
                <a:gd name="connsiteX97" fmla="*/ 97198 w 113781"/>
                <a:gd name="connsiteY97" fmla="*/ 26948 h 114779"/>
                <a:gd name="connsiteX98" fmla="*/ 54050 w 113781"/>
                <a:gd name="connsiteY98" fmla="*/ 26948 h 114779"/>
                <a:gd name="connsiteX99" fmla="*/ 54050 w 113781"/>
                <a:gd name="connsiteY99" fmla="*/ 31785 h 114779"/>
                <a:gd name="connsiteX100" fmla="*/ 57582 w 113781"/>
                <a:gd name="connsiteY100" fmla="*/ 35317 h 114779"/>
                <a:gd name="connsiteX101" fmla="*/ 93820 w 113781"/>
                <a:gd name="connsiteY101" fmla="*/ 35317 h 11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13781" h="114779">
                  <a:moveTo>
                    <a:pt x="33781" y="27870"/>
                  </a:moveTo>
                  <a:cubicBezTo>
                    <a:pt x="36545" y="28023"/>
                    <a:pt x="38004" y="29635"/>
                    <a:pt x="38158" y="32706"/>
                  </a:cubicBezTo>
                  <a:cubicBezTo>
                    <a:pt x="38004" y="35470"/>
                    <a:pt x="36545" y="36929"/>
                    <a:pt x="33781" y="37083"/>
                  </a:cubicBezTo>
                  <a:lnTo>
                    <a:pt x="23724" y="37083"/>
                  </a:lnTo>
                  <a:lnTo>
                    <a:pt x="23724" y="88983"/>
                  </a:lnTo>
                  <a:cubicBezTo>
                    <a:pt x="26411" y="87832"/>
                    <a:pt x="28945" y="86526"/>
                    <a:pt x="31478" y="84991"/>
                  </a:cubicBezTo>
                  <a:cubicBezTo>
                    <a:pt x="32399" y="84146"/>
                    <a:pt x="33321" y="83686"/>
                    <a:pt x="34396" y="83686"/>
                  </a:cubicBezTo>
                  <a:cubicBezTo>
                    <a:pt x="37236" y="83762"/>
                    <a:pt x="38849" y="85068"/>
                    <a:pt x="39232" y="87524"/>
                  </a:cubicBezTo>
                  <a:cubicBezTo>
                    <a:pt x="39232" y="89597"/>
                    <a:pt x="38388" y="91363"/>
                    <a:pt x="36776" y="92822"/>
                  </a:cubicBezTo>
                  <a:cubicBezTo>
                    <a:pt x="33167" y="94972"/>
                    <a:pt x="28945" y="96968"/>
                    <a:pt x="24184" y="98734"/>
                  </a:cubicBezTo>
                  <a:cubicBezTo>
                    <a:pt x="19194" y="100807"/>
                    <a:pt x="13666" y="102726"/>
                    <a:pt x="7601" y="104415"/>
                  </a:cubicBezTo>
                  <a:cubicBezTo>
                    <a:pt x="5989" y="104645"/>
                    <a:pt x="4760" y="104799"/>
                    <a:pt x="3839" y="104799"/>
                  </a:cubicBezTo>
                  <a:cubicBezTo>
                    <a:pt x="1382" y="104569"/>
                    <a:pt x="154" y="103340"/>
                    <a:pt x="0" y="101037"/>
                  </a:cubicBezTo>
                  <a:cubicBezTo>
                    <a:pt x="77" y="98427"/>
                    <a:pt x="1382" y="96814"/>
                    <a:pt x="3839" y="96200"/>
                  </a:cubicBezTo>
                  <a:cubicBezTo>
                    <a:pt x="7754" y="94895"/>
                    <a:pt x="11209" y="93743"/>
                    <a:pt x="13973" y="92822"/>
                  </a:cubicBezTo>
                  <a:lnTo>
                    <a:pt x="13973" y="37083"/>
                  </a:lnTo>
                  <a:lnTo>
                    <a:pt x="4760" y="37083"/>
                  </a:lnTo>
                  <a:cubicBezTo>
                    <a:pt x="1919" y="36929"/>
                    <a:pt x="461" y="35470"/>
                    <a:pt x="307" y="32706"/>
                  </a:cubicBezTo>
                  <a:cubicBezTo>
                    <a:pt x="461" y="29635"/>
                    <a:pt x="1919" y="28023"/>
                    <a:pt x="4760" y="27870"/>
                  </a:cubicBezTo>
                  <a:lnTo>
                    <a:pt x="13973" y="27870"/>
                  </a:lnTo>
                  <a:lnTo>
                    <a:pt x="13973" y="5298"/>
                  </a:lnTo>
                  <a:cubicBezTo>
                    <a:pt x="14050" y="2150"/>
                    <a:pt x="15662" y="537"/>
                    <a:pt x="18810" y="307"/>
                  </a:cubicBezTo>
                  <a:cubicBezTo>
                    <a:pt x="21804" y="461"/>
                    <a:pt x="23417" y="2150"/>
                    <a:pt x="23647" y="5298"/>
                  </a:cubicBezTo>
                  <a:lnTo>
                    <a:pt x="23647" y="27870"/>
                  </a:lnTo>
                  <a:lnTo>
                    <a:pt x="33781" y="27870"/>
                  </a:lnTo>
                  <a:close/>
                  <a:moveTo>
                    <a:pt x="108868" y="48215"/>
                  </a:moveTo>
                  <a:cubicBezTo>
                    <a:pt x="111632" y="48369"/>
                    <a:pt x="113091" y="49981"/>
                    <a:pt x="113244" y="53052"/>
                  </a:cubicBezTo>
                  <a:cubicBezTo>
                    <a:pt x="113091" y="55893"/>
                    <a:pt x="111632" y="57352"/>
                    <a:pt x="108868" y="57505"/>
                  </a:cubicBezTo>
                  <a:lnTo>
                    <a:pt x="62803" y="57505"/>
                  </a:lnTo>
                  <a:cubicBezTo>
                    <a:pt x="62803" y="57582"/>
                    <a:pt x="62803" y="57735"/>
                    <a:pt x="62956" y="57889"/>
                  </a:cubicBezTo>
                  <a:cubicBezTo>
                    <a:pt x="62879" y="58657"/>
                    <a:pt x="62726" y="59655"/>
                    <a:pt x="62496" y="60883"/>
                  </a:cubicBezTo>
                  <a:cubicBezTo>
                    <a:pt x="62035" y="61497"/>
                    <a:pt x="61574" y="62188"/>
                    <a:pt x="61190" y="62803"/>
                  </a:cubicBezTo>
                  <a:lnTo>
                    <a:pt x="104108" y="62803"/>
                  </a:lnTo>
                  <a:cubicBezTo>
                    <a:pt x="110557" y="62803"/>
                    <a:pt x="113782" y="66027"/>
                    <a:pt x="113782" y="72476"/>
                  </a:cubicBezTo>
                  <a:cubicBezTo>
                    <a:pt x="113398" y="87217"/>
                    <a:pt x="112323" y="97889"/>
                    <a:pt x="110634" y="104492"/>
                  </a:cubicBezTo>
                  <a:cubicBezTo>
                    <a:pt x="110020" y="108638"/>
                    <a:pt x="108331" y="111248"/>
                    <a:pt x="105643" y="112323"/>
                  </a:cubicBezTo>
                  <a:cubicBezTo>
                    <a:pt x="103647" y="113782"/>
                    <a:pt x="100807" y="114473"/>
                    <a:pt x="97275" y="114473"/>
                  </a:cubicBezTo>
                  <a:cubicBezTo>
                    <a:pt x="92668" y="114473"/>
                    <a:pt x="86987" y="113321"/>
                    <a:pt x="80231" y="110941"/>
                  </a:cubicBezTo>
                  <a:cubicBezTo>
                    <a:pt x="78618" y="109943"/>
                    <a:pt x="77697" y="108561"/>
                    <a:pt x="77467" y="106718"/>
                  </a:cubicBezTo>
                  <a:cubicBezTo>
                    <a:pt x="77544" y="103340"/>
                    <a:pt x="79309" y="101574"/>
                    <a:pt x="82764" y="101421"/>
                  </a:cubicBezTo>
                  <a:lnTo>
                    <a:pt x="83225" y="101421"/>
                  </a:lnTo>
                  <a:cubicBezTo>
                    <a:pt x="89060" y="103571"/>
                    <a:pt x="93513" y="104645"/>
                    <a:pt x="96737" y="104645"/>
                  </a:cubicBezTo>
                  <a:cubicBezTo>
                    <a:pt x="98043" y="104645"/>
                    <a:pt x="99041" y="104338"/>
                    <a:pt x="99885" y="103647"/>
                  </a:cubicBezTo>
                  <a:cubicBezTo>
                    <a:pt x="100883" y="103187"/>
                    <a:pt x="101421" y="102189"/>
                    <a:pt x="101728" y="100653"/>
                  </a:cubicBezTo>
                  <a:cubicBezTo>
                    <a:pt x="102342" y="98810"/>
                    <a:pt x="102803" y="95739"/>
                    <a:pt x="103033" y="91440"/>
                  </a:cubicBezTo>
                  <a:cubicBezTo>
                    <a:pt x="103647" y="85835"/>
                    <a:pt x="104031" y="80538"/>
                    <a:pt x="104031" y="75701"/>
                  </a:cubicBezTo>
                  <a:cubicBezTo>
                    <a:pt x="104031" y="73091"/>
                    <a:pt x="102726" y="71862"/>
                    <a:pt x="100039" y="71862"/>
                  </a:cubicBezTo>
                  <a:lnTo>
                    <a:pt x="93897" y="71862"/>
                  </a:lnTo>
                  <a:cubicBezTo>
                    <a:pt x="93283" y="78158"/>
                    <a:pt x="91824" y="83455"/>
                    <a:pt x="89674" y="87832"/>
                  </a:cubicBezTo>
                  <a:cubicBezTo>
                    <a:pt x="87064" y="93513"/>
                    <a:pt x="83379" y="98427"/>
                    <a:pt x="78542" y="102573"/>
                  </a:cubicBezTo>
                  <a:cubicBezTo>
                    <a:pt x="73705" y="106949"/>
                    <a:pt x="67563" y="110864"/>
                    <a:pt x="60039" y="114396"/>
                  </a:cubicBezTo>
                  <a:cubicBezTo>
                    <a:pt x="58426" y="114626"/>
                    <a:pt x="57121" y="114780"/>
                    <a:pt x="56200" y="114780"/>
                  </a:cubicBezTo>
                  <a:cubicBezTo>
                    <a:pt x="53513" y="114242"/>
                    <a:pt x="51900" y="112784"/>
                    <a:pt x="51363" y="110404"/>
                  </a:cubicBezTo>
                  <a:cubicBezTo>
                    <a:pt x="51363" y="107563"/>
                    <a:pt x="52822" y="105643"/>
                    <a:pt x="55739" y="104569"/>
                  </a:cubicBezTo>
                  <a:cubicBezTo>
                    <a:pt x="63186" y="101344"/>
                    <a:pt x="69022" y="97659"/>
                    <a:pt x="73398" y="93590"/>
                  </a:cubicBezTo>
                  <a:cubicBezTo>
                    <a:pt x="77006" y="90288"/>
                    <a:pt x="79847" y="86450"/>
                    <a:pt x="81843" y="82073"/>
                  </a:cubicBezTo>
                  <a:cubicBezTo>
                    <a:pt x="83302" y="78926"/>
                    <a:pt x="84223" y="75471"/>
                    <a:pt x="84607" y="71785"/>
                  </a:cubicBezTo>
                  <a:lnTo>
                    <a:pt x="73091" y="71785"/>
                  </a:lnTo>
                  <a:cubicBezTo>
                    <a:pt x="71478" y="77390"/>
                    <a:pt x="69252" y="81843"/>
                    <a:pt x="66411" y="85068"/>
                  </a:cubicBezTo>
                  <a:cubicBezTo>
                    <a:pt x="63954" y="87908"/>
                    <a:pt x="61190" y="90288"/>
                    <a:pt x="58042" y="92361"/>
                  </a:cubicBezTo>
                  <a:cubicBezTo>
                    <a:pt x="55048" y="94281"/>
                    <a:pt x="51824" y="96123"/>
                    <a:pt x="48292" y="97889"/>
                  </a:cubicBezTo>
                  <a:cubicBezTo>
                    <a:pt x="47063" y="98427"/>
                    <a:pt x="45835" y="98810"/>
                    <a:pt x="44530" y="98887"/>
                  </a:cubicBezTo>
                  <a:cubicBezTo>
                    <a:pt x="41843" y="98273"/>
                    <a:pt x="40230" y="96738"/>
                    <a:pt x="39693" y="94434"/>
                  </a:cubicBezTo>
                  <a:cubicBezTo>
                    <a:pt x="39693" y="92515"/>
                    <a:pt x="40461" y="91056"/>
                    <a:pt x="41996" y="90058"/>
                  </a:cubicBezTo>
                  <a:cubicBezTo>
                    <a:pt x="44760" y="89060"/>
                    <a:pt x="47371" y="87985"/>
                    <a:pt x="49827" y="86833"/>
                  </a:cubicBezTo>
                  <a:cubicBezTo>
                    <a:pt x="52591" y="85452"/>
                    <a:pt x="55279" y="83609"/>
                    <a:pt x="57966" y="81306"/>
                  </a:cubicBezTo>
                  <a:cubicBezTo>
                    <a:pt x="60730" y="78542"/>
                    <a:pt x="62649" y="75394"/>
                    <a:pt x="63801" y="71862"/>
                  </a:cubicBezTo>
                  <a:lnTo>
                    <a:pt x="52822" y="71862"/>
                  </a:lnTo>
                  <a:cubicBezTo>
                    <a:pt x="49904" y="74396"/>
                    <a:pt x="46526" y="76776"/>
                    <a:pt x="42534" y="79002"/>
                  </a:cubicBezTo>
                  <a:cubicBezTo>
                    <a:pt x="41152" y="79616"/>
                    <a:pt x="39693" y="80000"/>
                    <a:pt x="38158" y="80000"/>
                  </a:cubicBezTo>
                  <a:cubicBezTo>
                    <a:pt x="36161" y="79233"/>
                    <a:pt x="34703" y="78004"/>
                    <a:pt x="33781" y="76238"/>
                  </a:cubicBezTo>
                  <a:cubicBezTo>
                    <a:pt x="33781" y="74165"/>
                    <a:pt x="34626" y="72553"/>
                    <a:pt x="36315" y="71402"/>
                  </a:cubicBezTo>
                  <a:cubicBezTo>
                    <a:pt x="38465" y="69943"/>
                    <a:pt x="40461" y="68561"/>
                    <a:pt x="42150" y="67256"/>
                  </a:cubicBezTo>
                  <a:cubicBezTo>
                    <a:pt x="44837" y="65259"/>
                    <a:pt x="46833" y="63494"/>
                    <a:pt x="48215" y="62035"/>
                  </a:cubicBezTo>
                  <a:cubicBezTo>
                    <a:pt x="49444" y="60806"/>
                    <a:pt x="50672" y="59271"/>
                    <a:pt x="52054" y="57352"/>
                  </a:cubicBezTo>
                  <a:lnTo>
                    <a:pt x="40230" y="57352"/>
                  </a:lnTo>
                  <a:cubicBezTo>
                    <a:pt x="37390" y="57198"/>
                    <a:pt x="35931" y="55739"/>
                    <a:pt x="35854" y="52899"/>
                  </a:cubicBezTo>
                  <a:cubicBezTo>
                    <a:pt x="35931" y="49828"/>
                    <a:pt x="37390" y="48215"/>
                    <a:pt x="40230" y="48062"/>
                  </a:cubicBezTo>
                  <a:lnTo>
                    <a:pt x="108868" y="48062"/>
                  </a:lnTo>
                  <a:close/>
                  <a:moveTo>
                    <a:pt x="55125" y="0"/>
                  </a:moveTo>
                  <a:lnTo>
                    <a:pt x="96200" y="0"/>
                  </a:lnTo>
                  <a:cubicBezTo>
                    <a:pt x="103263" y="0"/>
                    <a:pt x="106872" y="3532"/>
                    <a:pt x="106872" y="10672"/>
                  </a:cubicBezTo>
                  <a:lnTo>
                    <a:pt x="106872" y="33781"/>
                  </a:lnTo>
                  <a:cubicBezTo>
                    <a:pt x="106872" y="40922"/>
                    <a:pt x="103340" y="44530"/>
                    <a:pt x="96200" y="44530"/>
                  </a:cubicBezTo>
                  <a:lnTo>
                    <a:pt x="55125" y="44530"/>
                  </a:lnTo>
                  <a:cubicBezTo>
                    <a:pt x="48062" y="44530"/>
                    <a:pt x="44530" y="40922"/>
                    <a:pt x="44530" y="33781"/>
                  </a:cubicBezTo>
                  <a:lnTo>
                    <a:pt x="44530" y="10672"/>
                  </a:lnTo>
                  <a:cubicBezTo>
                    <a:pt x="44530" y="3532"/>
                    <a:pt x="48062" y="0"/>
                    <a:pt x="55125" y="0"/>
                  </a:cubicBezTo>
                  <a:moveTo>
                    <a:pt x="54050" y="17735"/>
                  </a:moveTo>
                  <a:lnTo>
                    <a:pt x="97198" y="17735"/>
                  </a:lnTo>
                  <a:lnTo>
                    <a:pt x="97198" y="12438"/>
                  </a:lnTo>
                  <a:cubicBezTo>
                    <a:pt x="97198" y="10288"/>
                    <a:pt x="96047" y="9213"/>
                    <a:pt x="93820" y="9213"/>
                  </a:cubicBezTo>
                  <a:lnTo>
                    <a:pt x="57505" y="9213"/>
                  </a:lnTo>
                  <a:cubicBezTo>
                    <a:pt x="55202" y="9213"/>
                    <a:pt x="53973" y="10288"/>
                    <a:pt x="53973" y="12438"/>
                  </a:cubicBezTo>
                  <a:lnTo>
                    <a:pt x="53973" y="17735"/>
                  </a:lnTo>
                  <a:close/>
                  <a:moveTo>
                    <a:pt x="93820" y="35317"/>
                  </a:moveTo>
                  <a:cubicBezTo>
                    <a:pt x="96047" y="35317"/>
                    <a:pt x="97198" y="34165"/>
                    <a:pt x="97198" y="31785"/>
                  </a:cubicBezTo>
                  <a:lnTo>
                    <a:pt x="97198" y="26948"/>
                  </a:lnTo>
                  <a:lnTo>
                    <a:pt x="54050" y="26948"/>
                  </a:lnTo>
                  <a:lnTo>
                    <a:pt x="54050" y="31785"/>
                  </a:lnTo>
                  <a:cubicBezTo>
                    <a:pt x="54050" y="34088"/>
                    <a:pt x="55202" y="35317"/>
                    <a:pt x="57582" y="35317"/>
                  </a:cubicBezTo>
                  <a:lnTo>
                    <a:pt x="93820" y="3531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584" name="図 583">
              <a:extLst>
                <a:ext uri="{FF2B5EF4-FFF2-40B4-BE49-F238E27FC236}">
                  <a16:creationId xmlns:a16="http://schemas.microsoft.com/office/drawing/2014/main" id="{5FBD4758-D1D8-4EBF-B958-D77567D4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9588" y="3558351"/>
              <a:ext cx="1739373" cy="743644"/>
            </a:xfrm>
            <a:custGeom>
              <a:avLst/>
              <a:gdLst>
                <a:gd name="connsiteX0" fmla="*/ 175 w 1739373"/>
                <a:gd name="connsiteY0" fmla="*/ 435 h 743644"/>
                <a:gd name="connsiteX1" fmla="*/ 1739548 w 1739373"/>
                <a:gd name="connsiteY1" fmla="*/ 435 h 743644"/>
                <a:gd name="connsiteX2" fmla="*/ 1739548 w 1739373"/>
                <a:gd name="connsiteY2" fmla="*/ 744080 h 743644"/>
                <a:gd name="connsiteX3" fmla="*/ 175 w 1739373"/>
                <a:gd name="connsiteY3" fmla="*/ 744080 h 74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373" h="743644">
                  <a:moveTo>
                    <a:pt x="175" y="435"/>
                  </a:moveTo>
                  <a:lnTo>
                    <a:pt x="1739548" y="435"/>
                  </a:lnTo>
                  <a:lnTo>
                    <a:pt x="1739548" y="744080"/>
                  </a:lnTo>
                  <a:lnTo>
                    <a:pt x="175" y="744080"/>
                  </a:lnTo>
                  <a:close/>
                </a:path>
              </a:pathLst>
            </a:custGeom>
          </p:spPr>
        </p:pic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D3A5CBF4-4AB8-4619-9214-E72BF9FBEE4F}"/>
                </a:ext>
              </a:extLst>
            </p:cNvPr>
            <p:cNvSpPr/>
            <p:nvPr/>
          </p:nvSpPr>
          <p:spPr>
            <a:xfrm>
              <a:off x="1473097" y="1926113"/>
              <a:ext cx="100038" cy="108423"/>
            </a:xfrm>
            <a:custGeom>
              <a:avLst/>
              <a:gdLst>
                <a:gd name="connsiteX0" fmla="*/ 49213 w 100038"/>
                <a:gd name="connsiteY0" fmla="*/ 0 h 108423"/>
                <a:gd name="connsiteX1" fmla="*/ 53436 w 100038"/>
                <a:gd name="connsiteY1" fmla="*/ 5221 h 108423"/>
                <a:gd name="connsiteX2" fmla="*/ 53436 w 100038"/>
                <a:gd name="connsiteY2" fmla="*/ 18273 h 108423"/>
                <a:gd name="connsiteX3" fmla="*/ 82304 w 100038"/>
                <a:gd name="connsiteY3" fmla="*/ 18273 h 108423"/>
                <a:gd name="connsiteX4" fmla="*/ 95356 w 100038"/>
                <a:gd name="connsiteY4" fmla="*/ 22726 h 108423"/>
                <a:gd name="connsiteX5" fmla="*/ 100039 w 100038"/>
                <a:gd name="connsiteY5" fmla="*/ 33398 h 108423"/>
                <a:gd name="connsiteX6" fmla="*/ 94204 w 100038"/>
                <a:gd name="connsiteY6" fmla="*/ 57812 h 108423"/>
                <a:gd name="connsiteX7" fmla="*/ 81843 w 100038"/>
                <a:gd name="connsiteY7" fmla="*/ 79693 h 108423"/>
                <a:gd name="connsiteX8" fmla="*/ 63494 w 100038"/>
                <a:gd name="connsiteY8" fmla="*/ 96047 h 108423"/>
                <a:gd name="connsiteX9" fmla="*/ 41996 w 100038"/>
                <a:gd name="connsiteY9" fmla="*/ 105720 h 108423"/>
                <a:gd name="connsiteX10" fmla="*/ 20960 w 100038"/>
                <a:gd name="connsiteY10" fmla="*/ 108407 h 108423"/>
                <a:gd name="connsiteX11" fmla="*/ 15432 w 100038"/>
                <a:gd name="connsiteY11" fmla="*/ 102803 h 108423"/>
                <a:gd name="connsiteX12" fmla="*/ 19271 w 100038"/>
                <a:gd name="connsiteY12" fmla="*/ 99578 h 108423"/>
                <a:gd name="connsiteX13" fmla="*/ 46373 w 100038"/>
                <a:gd name="connsiteY13" fmla="*/ 94588 h 108423"/>
                <a:gd name="connsiteX14" fmla="*/ 84377 w 100038"/>
                <a:gd name="connsiteY14" fmla="*/ 58043 h 108423"/>
                <a:gd name="connsiteX15" fmla="*/ 90442 w 100038"/>
                <a:gd name="connsiteY15" fmla="*/ 34549 h 108423"/>
                <a:gd name="connsiteX16" fmla="*/ 87678 w 100038"/>
                <a:gd name="connsiteY16" fmla="*/ 29098 h 108423"/>
                <a:gd name="connsiteX17" fmla="*/ 81382 w 100038"/>
                <a:gd name="connsiteY17" fmla="*/ 27025 h 108423"/>
                <a:gd name="connsiteX18" fmla="*/ 16200 w 100038"/>
                <a:gd name="connsiteY18" fmla="*/ 27025 h 108423"/>
                <a:gd name="connsiteX19" fmla="*/ 9290 w 100038"/>
                <a:gd name="connsiteY19" fmla="*/ 33398 h 108423"/>
                <a:gd name="connsiteX20" fmla="*/ 9290 w 100038"/>
                <a:gd name="connsiteY20" fmla="*/ 51440 h 108423"/>
                <a:gd name="connsiteX21" fmla="*/ 4453 w 100038"/>
                <a:gd name="connsiteY21" fmla="*/ 56661 h 108423"/>
                <a:gd name="connsiteX22" fmla="*/ 0 w 100038"/>
                <a:gd name="connsiteY22" fmla="*/ 51440 h 108423"/>
                <a:gd name="connsiteX23" fmla="*/ 0 w 100038"/>
                <a:gd name="connsiteY23" fmla="*/ 33398 h 108423"/>
                <a:gd name="connsiteX24" fmla="*/ 16200 w 100038"/>
                <a:gd name="connsiteY24" fmla="*/ 18196 h 108423"/>
                <a:gd name="connsiteX25" fmla="*/ 44607 w 100038"/>
                <a:gd name="connsiteY25" fmla="*/ 18196 h 108423"/>
                <a:gd name="connsiteX26" fmla="*/ 44607 w 100038"/>
                <a:gd name="connsiteY26" fmla="*/ 5144 h 108423"/>
                <a:gd name="connsiteX27" fmla="*/ 49213 w 100038"/>
                <a:gd name="connsiteY27" fmla="*/ 0 h 10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038" h="108423">
                  <a:moveTo>
                    <a:pt x="49213" y="0"/>
                  </a:moveTo>
                  <a:cubicBezTo>
                    <a:pt x="52054" y="0"/>
                    <a:pt x="53436" y="1766"/>
                    <a:pt x="53436" y="5221"/>
                  </a:cubicBezTo>
                  <a:lnTo>
                    <a:pt x="53436" y="18273"/>
                  </a:lnTo>
                  <a:lnTo>
                    <a:pt x="82304" y="18273"/>
                  </a:lnTo>
                  <a:cubicBezTo>
                    <a:pt x="88215" y="18273"/>
                    <a:pt x="92515" y="19731"/>
                    <a:pt x="95356" y="22726"/>
                  </a:cubicBezTo>
                  <a:cubicBezTo>
                    <a:pt x="98196" y="25490"/>
                    <a:pt x="99732" y="29021"/>
                    <a:pt x="100039" y="33398"/>
                  </a:cubicBezTo>
                  <a:cubicBezTo>
                    <a:pt x="99578" y="40922"/>
                    <a:pt x="97582" y="49060"/>
                    <a:pt x="94204" y="57812"/>
                  </a:cubicBezTo>
                  <a:cubicBezTo>
                    <a:pt x="90903" y="66181"/>
                    <a:pt x="86757" y="73475"/>
                    <a:pt x="81843" y="79693"/>
                  </a:cubicBezTo>
                  <a:cubicBezTo>
                    <a:pt x="77160" y="85912"/>
                    <a:pt x="71018" y="91363"/>
                    <a:pt x="63494" y="96047"/>
                  </a:cubicBezTo>
                  <a:cubicBezTo>
                    <a:pt x="55739" y="100807"/>
                    <a:pt x="48599" y="104031"/>
                    <a:pt x="41996" y="105720"/>
                  </a:cubicBezTo>
                  <a:cubicBezTo>
                    <a:pt x="34165" y="107640"/>
                    <a:pt x="27179" y="108561"/>
                    <a:pt x="20960" y="108407"/>
                  </a:cubicBezTo>
                  <a:cubicBezTo>
                    <a:pt x="17275" y="108331"/>
                    <a:pt x="15432" y="106488"/>
                    <a:pt x="15432" y="102803"/>
                  </a:cubicBezTo>
                  <a:cubicBezTo>
                    <a:pt x="15432" y="100730"/>
                    <a:pt x="16737" y="99655"/>
                    <a:pt x="19271" y="99578"/>
                  </a:cubicBezTo>
                  <a:cubicBezTo>
                    <a:pt x="29559" y="98964"/>
                    <a:pt x="38618" y="97275"/>
                    <a:pt x="46373" y="94588"/>
                  </a:cubicBezTo>
                  <a:cubicBezTo>
                    <a:pt x="63724" y="88215"/>
                    <a:pt x="76392" y="76085"/>
                    <a:pt x="84377" y="58043"/>
                  </a:cubicBezTo>
                  <a:cubicBezTo>
                    <a:pt x="87985" y="49367"/>
                    <a:pt x="89981" y="41536"/>
                    <a:pt x="90442" y="34549"/>
                  </a:cubicBezTo>
                  <a:cubicBezTo>
                    <a:pt x="90212" y="32092"/>
                    <a:pt x="89290" y="30326"/>
                    <a:pt x="87678" y="29098"/>
                  </a:cubicBezTo>
                  <a:cubicBezTo>
                    <a:pt x="86219" y="27716"/>
                    <a:pt x="84146" y="27025"/>
                    <a:pt x="81382" y="27025"/>
                  </a:cubicBezTo>
                  <a:lnTo>
                    <a:pt x="16200" y="27025"/>
                  </a:lnTo>
                  <a:cubicBezTo>
                    <a:pt x="11593" y="27025"/>
                    <a:pt x="9290" y="29175"/>
                    <a:pt x="9290" y="33398"/>
                  </a:cubicBezTo>
                  <a:lnTo>
                    <a:pt x="9290" y="51440"/>
                  </a:lnTo>
                  <a:cubicBezTo>
                    <a:pt x="9290" y="54664"/>
                    <a:pt x="7678" y="56430"/>
                    <a:pt x="4453" y="56661"/>
                  </a:cubicBezTo>
                  <a:cubicBezTo>
                    <a:pt x="1459" y="56430"/>
                    <a:pt x="0" y="54664"/>
                    <a:pt x="0" y="51440"/>
                  </a:cubicBezTo>
                  <a:lnTo>
                    <a:pt x="0" y="33398"/>
                  </a:lnTo>
                  <a:cubicBezTo>
                    <a:pt x="0" y="23263"/>
                    <a:pt x="5374" y="18196"/>
                    <a:pt x="16200" y="18196"/>
                  </a:cubicBezTo>
                  <a:lnTo>
                    <a:pt x="44607" y="18196"/>
                  </a:lnTo>
                  <a:lnTo>
                    <a:pt x="44607" y="5144"/>
                  </a:lnTo>
                  <a:cubicBezTo>
                    <a:pt x="44607" y="1766"/>
                    <a:pt x="46142" y="0"/>
                    <a:pt x="4921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3CEC88AE-6862-4C33-82CE-F9EACB98CD0E}"/>
                </a:ext>
              </a:extLst>
            </p:cNvPr>
            <p:cNvSpPr/>
            <p:nvPr/>
          </p:nvSpPr>
          <p:spPr>
            <a:xfrm>
              <a:off x="1603846" y="1956363"/>
              <a:ext cx="86296" cy="76315"/>
            </a:xfrm>
            <a:custGeom>
              <a:avLst/>
              <a:gdLst>
                <a:gd name="connsiteX0" fmla="*/ 11440 w 86296"/>
                <a:gd name="connsiteY0" fmla="*/ 0 h 76315"/>
                <a:gd name="connsiteX1" fmla="*/ 73705 w 86296"/>
                <a:gd name="connsiteY1" fmla="*/ 0 h 76315"/>
                <a:gd name="connsiteX2" fmla="*/ 78926 w 86296"/>
                <a:gd name="connsiteY2" fmla="*/ 4376 h 76315"/>
                <a:gd name="connsiteX3" fmla="*/ 73705 w 86296"/>
                <a:gd name="connsiteY3" fmla="*/ 8829 h 76315"/>
                <a:gd name="connsiteX4" fmla="*/ 47371 w 86296"/>
                <a:gd name="connsiteY4" fmla="*/ 8829 h 76315"/>
                <a:gd name="connsiteX5" fmla="*/ 47371 w 86296"/>
                <a:gd name="connsiteY5" fmla="*/ 67486 h 76315"/>
                <a:gd name="connsiteX6" fmla="*/ 80999 w 86296"/>
                <a:gd name="connsiteY6" fmla="*/ 67486 h 76315"/>
                <a:gd name="connsiteX7" fmla="*/ 86296 w 86296"/>
                <a:gd name="connsiteY7" fmla="*/ 71939 h 76315"/>
                <a:gd name="connsiteX8" fmla="*/ 80999 w 86296"/>
                <a:gd name="connsiteY8" fmla="*/ 76315 h 76315"/>
                <a:gd name="connsiteX9" fmla="*/ 5298 w 86296"/>
                <a:gd name="connsiteY9" fmla="*/ 76315 h 76315"/>
                <a:gd name="connsiteX10" fmla="*/ 0 w 86296"/>
                <a:gd name="connsiteY10" fmla="*/ 71939 h 76315"/>
                <a:gd name="connsiteX11" fmla="*/ 5298 w 86296"/>
                <a:gd name="connsiteY11" fmla="*/ 67486 h 76315"/>
                <a:gd name="connsiteX12" fmla="*/ 38541 w 86296"/>
                <a:gd name="connsiteY12" fmla="*/ 67486 h 76315"/>
                <a:gd name="connsiteX13" fmla="*/ 38541 w 86296"/>
                <a:gd name="connsiteY13" fmla="*/ 8829 h 76315"/>
                <a:gd name="connsiteX14" fmla="*/ 11440 w 86296"/>
                <a:gd name="connsiteY14" fmla="*/ 8829 h 76315"/>
                <a:gd name="connsiteX15" fmla="*/ 6219 w 86296"/>
                <a:gd name="connsiteY15" fmla="*/ 4376 h 76315"/>
                <a:gd name="connsiteX16" fmla="*/ 11440 w 86296"/>
                <a:gd name="connsiteY16" fmla="*/ 0 h 7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296" h="76315">
                  <a:moveTo>
                    <a:pt x="11440" y="0"/>
                  </a:moveTo>
                  <a:lnTo>
                    <a:pt x="73705" y="0"/>
                  </a:lnTo>
                  <a:cubicBezTo>
                    <a:pt x="76929" y="0"/>
                    <a:pt x="78695" y="1459"/>
                    <a:pt x="78926" y="4376"/>
                  </a:cubicBezTo>
                  <a:cubicBezTo>
                    <a:pt x="78772" y="7370"/>
                    <a:pt x="77006" y="8829"/>
                    <a:pt x="73705" y="8829"/>
                  </a:cubicBezTo>
                  <a:lnTo>
                    <a:pt x="47371" y="8829"/>
                  </a:lnTo>
                  <a:lnTo>
                    <a:pt x="47371" y="67486"/>
                  </a:lnTo>
                  <a:lnTo>
                    <a:pt x="80999" y="67486"/>
                  </a:lnTo>
                  <a:cubicBezTo>
                    <a:pt x="84146" y="67486"/>
                    <a:pt x="85912" y="68945"/>
                    <a:pt x="86296" y="71939"/>
                  </a:cubicBezTo>
                  <a:cubicBezTo>
                    <a:pt x="85912" y="74856"/>
                    <a:pt x="84070" y="76315"/>
                    <a:pt x="80999" y="76315"/>
                  </a:cubicBezTo>
                  <a:lnTo>
                    <a:pt x="5298" y="76315"/>
                  </a:lnTo>
                  <a:cubicBezTo>
                    <a:pt x="1766" y="76315"/>
                    <a:pt x="0" y="74856"/>
                    <a:pt x="0" y="71939"/>
                  </a:cubicBezTo>
                  <a:cubicBezTo>
                    <a:pt x="0" y="68945"/>
                    <a:pt x="1766" y="67486"/>
                    <a:pt x="5298" y="67486"/>
                  </a:cubicBezTo>
                  <a:lnTo>
                    <a:pt x="38541" y="67486"/>
                  </a:lnTo>
                  <a:lnTo>
                    <a:pt x="38541" y="8829"/>
                  </a:lnTo>
                  <a:lnTo>
                    <a:pt x="11440" y="8829"/>
                  </a:lnTo>
                  <a:cubicBezTo>
                    <a:pt x="7985" y="8829"/>
                    <a:pt x="6219" y="7370"/>
                    <a:pt x="6219" y="4376"/>
                  </a:cubicBezTo>
                  <a:cubicBezTo>
                    <a:pt x="6219" y="1459"/>
                    <a:pt x="7985" y="0"/>
                    <a:pt x="1144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FFB4BE73-106D-4F8C-9308-FCB298596156}"/>
                </a:ext>
              </a:extLst>
            </p:cNvPr>
            <p:cNvSpPr/>
            <p:nvPr/>
          </p:nvSpPr>
          <p:spPr>
            <a:xfrm>
              <a:off x="1719317" y="1934942"/>
              <a:ext cx="102574" cy="99731"/>
            </a:xfrm>
            <a:custGeom>
              <a:avLst/>
              <a:gdLst>
                <a:gd name="connsiteX0" fmla="*/ 5298 w 102574"/>
                <a:gd name="connsiteY0" fmla="*/ 0 h 99731"/>
                <a:gd name="connsiteX1" fmla="*/ 83993 w 102574"/>
                <a:gd name="connsiteY1" fmla="*/ 0 h 99731"/>
                <a:gd name="connsiteX2" fmla="*/ 97275 w 102574"/>
                <a:gd name="connsiteY2" fmla="*/ 4146 h 99731"/>
                <a:gd name="connsiteX3" fmla="*/ 102573 w 102574"/>
                <a:gd name="connsiteY3" fmla="*/ 16277 h 99731"/>
                <a:gd name="connsiteX4" fmla="*/ 96123 w 102574"/>
                <a:gd name="connsiteY4" fmla="*/ 34165 h 99731"/>
                <a:gd name="connsiteX5" fmla="*/ 81613 w 102574"/>
                <a:gd name="connsiteY5" fmla="*/ 51133 h 99731"/>
                <a:gd name="connsiteX6" fmla="*/ 70403 w 102574"/>
                <a:gd name="connsiteY6" fmla="*/ 58426 h 99731"/>
                <a:gd name="connsiteX7" fmla="*/ 65106 w 102574"/>
                <a:gd name="connsiteY7" fmla="*/ 52975 h 99731"/>
                <a:gd name="connsiteX8" fmla="*/ 67639 w 102574"/>
                <a:gd name="connsiteY8" fmla="*/ 50211 h 99731"/>
                <a:gd name="connsiteX9" fmla="*/ 83762 w 102574"/>
                <a:gd name="connsiteY9" fmla="*/ 35547 h 99731"/>
                <a:gd name="connsiteX10" fmla="*/ 93052 w 102574"/>
                <a:gd name="connsiteY10" fmla="*/ 16353 h 99731"/>
                <a:gd name="connsiteX11" fmla="*/ 80691 w 102574"/>
                <a:gd name="connsiteY11" fmla="*/ 8983 h 99731"/>
                <a:gd name="connsiteX12" fmla="*/ 5221 w 102574"/>
                <a:gd name="connsiteY12" fmla="*/ 8983 h 99731"/>
                <a:gd name="connsiteX13" fmla="*/ 0 w 102574"/>
                <a:gd name="connsiteY13" fmla="*/ 4607 h 99731"/>
                <a:gd name="connsiteX14" fmla="*/ 5298 w 102574"/>
                <a:gd name="connsiteY14" fmla="*/ 0 h 99731"/>
                <a:gd name="connsiteX15" fmla="*/ 48215 w 102574"/>
                <a:gd name="connsiteY15" fmla="*/ 29789 h 99731"/>
                <a:gd name="connsiteX16" fmla="*/ 52591 w 102574"/>
                <a:gd name="connsiteY16" fmla="*/ 35087 h 99731"/>
                <a:gd name="connsiteX17" fmla="*/ 33167 w 102574"/>
                <a:gd name="connsiteY17" fmla="*/ 90212 h 99731"/>
                <a:gd name="connsiteX18" fmla="*/ 21881 w 102574"/>
                <a:gd name="connsiteY18" fmla="*/ 99732 h 99731"/>
                <a:gd name="connsiteX19" fmla="*/ 16891 w 102574"/>
                <a:gd name="connsiteY19" fmla="*/ 94741 h 99731"/>
                <a:gd name="connsiteX20" fmla="*/ 18349 w 102574"/>
                <a:gd name="connsiteY20" fmla="*/ 92208 h 99731"/>
                <a:gd name="connsiteX21" fmla="*/ 40614 w 102574"/>
                <a:gd name="connsiteY21" fmla="*/ 59655 h 99731"/>
                <a:gd name="connsiteX22" fmla="*/ 43993 w 102574"/>
                <a:gd name="connsiteY22" fmla="*/ 35010 h 99731"/>
                <a:gd name="connsiteX23" fmla="*/ 48215 w 102574"/>
                <a:gd name="connsiteY23" fmla="*/ 29789 h 9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" h="99731">
                  <a:moveTo>
                    <a:pt x="5298" y="0"/>
                  </a:moveTo>
                  <a:lnTo>
                    <a:pt x="83993" y="0"/>
                  </a:lnTo>
                  <a:cubicBezTo>
                    <a:pt x="90135" y="0"/>
                    <a:pt x="94588" y="1382"/>
                    <a:pt x="97275" y="4146"/>
                  </a:cubicBezTo>
                  <a:cubicBezTo>
                    <a:pt x="100807" y="6987"/>
                    <a:pt x="102573" y="10979"/>
                    <a:pt x="102573" y="16277"/>
                  </a:cubicBezTo>
                  <a:cubicBezTo>
                    <a:pt x="102649" y="21267"/>
                    <a:pt x="100500" y="27255"/>
                    <a:pt x="96123" y="34165"/>
                  </a:cubicBezTo>
                  <a:cubicBezTo>
                    <a:pt x="91901" y="40768"/>
                    <a:pt x="87064" y="46449"/>
                    <a:pt x="81613" y="51133"/>
                  </a:cubicBezTo>
                  <a:cubicBezTo>
                    <a:pt x="76392" y="55739"/>
                    <a:pt x="72630" y="58119"/>
                    <a:pt x="70403" y="58426"/>
                  </a:cubicBezTo>
                  <a:cubicBezTo>
                    <a:pt x="66872" y="58426"/>
                    <a:pt x="65106" y="56584"/>
                    <a:pt x="65106" y="52975"/>
                  </a:cubicBezTo>
                  <a:cubicBezTo>
                    <a:pt x="65106" y="52054"/>
                    <a:pt x="65950" y="51133"/>
                    <a:pt x="67639" y="50211"/>
                  </a:cubicBezTo>
                  <a:cubicBezTo>
                    <a:pt x="72937" y="47140"/>
                    <a:pt x="78311" y="42304"/>
                    <a:pt x="83762" y="35547"/>
                  </a:cubicBezTo>
                  <a:cubicBezTo>
                    <a:pt x="89674" y="28177"/>
                    <a:pt x="92745" y="21804"/>
                    <a:pt x="93052" y="16353"/>
                  </a:cubicBezTo>
                  <a:cubicBezTo>
                    <a:pt x="92745" y="11440"/>
                    <a:pt x="88599" y="8983"/>
                    <a:pt x="80691" y="8983"/>
                  </a:cubicBezTo>
                  <a:lnTo>
                    <a:pt x="5221" y="8983"/>
                  </a:lnTo>
                  <a:cubicBezTo>
                    <a:pt x="1766" y="8983"/>
                    <a:pt x="0" y="7524"/>
                    <a:pt x="0" y="4607"/>
                  </a:cubicBezTo>
                  <a:cubicBezTo>
                    <a:pt x="77" y="1536"/>
                    <a:pt x="1843" y="0"/>
                    <a:pt x="5298" y="0"/>
                  </a:cubicBezTo>
                  <a:moveTo>
                    <a:pt x="48215" y="29789"/>
                  </a:moveTo>
                  <a:cubicBezTo>
                    <a:pt x="51286" y="29789"/>
                    <a:pt x="52745" y="31555"/>
                    <a:pt x="52591" y="35087"/>
                  </a:cubicBezTo>
                  <a:cubicBezTo>
                    <a:pt x="52284" y="57582"/>
                    <a:pt x="45758" y="75931"/>
                    <a:pt x="33167" y="90212"/>
                  </a:cubicBezTo>
                  <a:cubicBezTo>
                    <a:pt x="27793" y="96354"/>
                    <a:pt x="24031" y="99502"/>
                    <a:pt x="21881" y="99732"/>
                  </a:cubicBezTo>
                  <a:cubicBezTo>
                    <a:pt x="18580" y="99425"/>
                    <a:pt x="16891" y="97736"/>
                    <a:pt x="16891" y="94741"/>
                  </a:cubicBezTo>
                  <a:cubicBezTo>
                    <a:pt x="16891" y="93667"/>
                    <a:pt x="17351" y="92822"/>
                    <a:pt x="18349" y="92208"/>
                  </a:cubicBezTo>
                  <a:cubicBezTo>
                    <a:pt x="29328" y="83993"/>
                    <a:pt x="36699" y="73167"/>
                    <a:pt x="40614" y="59655"/>
                  </a:cubicBezTo>
                  <a:cubicBezTo>
                    <a:pt x="42380" y="53590"/>
                    <a:pt x="43532" y="45375"/>
                    <a:pt x="43993" y="35010"/>
                  </a:cubicBezTo>
                  <a:cubicBezTo>
                    <a:pt x="44146" y="31555"/>
                    <a:pt x="45528" y="29789"/>
                    <a:pt x="48215" y="2978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B77E17E7-2C67-4E57-9FAC-245220269D84}"/>
                </a:ext>
              </a:extLst>
            </p:cNvPr>
            <p:cNvSpPr/>
            <p:nvPr/>
          </p:nvSpPr>
          <p:spPr>
            <a:xfrm>
              <a:off x="1845383" y="1930796"/>
              <a:ext cx="98503" cy="102879"/>
            </a:xfrm>
            <a:custGeom>
              <a:avLst/>
              <a:gdLst>
                <a:gd name="connsiteX0" fmla="*/ 5605 w 98503"/>
                <a:gd name="connsiteY0" fmla="*/ 23493 h 102879"/>
                <a:gd name="connsiteX1" fmla="*/ 81075 w 98503"/>
                <a:gd name="connsiteY1" fmla="*/ 23493 h 102879"/>
                <a:gd name="connsiteX2" fmla="*/ 94127 w 98503"/>
                <a:gd name="connsiteY2" fmla="*/ 27870 h 102879"/>
                <a:gd name="connsiteX3" fmla="*/ 98503 w 98503"/>
                <a:gd name="connsiteY3" fmla="*/ 37774 h 102879"/>
                <a:gd name="connsiteX4" fmla="*/ 84223 w 98503"/>
                <a:gd name="connsiteY4" fmla="*/ 70403 h 102879"/>
                <a:gd name="connsiteX5" fmla="*/ 57275 w 98503"/>
                <a:gd name="connsiteY5" fmla="*/ 93820 h 102879"/>
                <a:gd name="connsiteX6" fmla="*/ 15048 w 98503"/>
                <a:gd name="connsiteY6" fmla="*/ 102880 h 102879"/>
                <a:gd name="connsiteX7" fmla="*/ 9597 w 98503"/>
                <a:gd name="connsiteY7" fmla="*/ 97045 h 102879"/>
                <a:gd name="connsiteX8" fmla="*/ 13973 w 98503"/>
                <a:gd name="connsiteY8" fmla="*/ 93820 h 102879"/>
                <a:gd name="connsiteX9" fmla="*/ 52515 w 98503"/>
                <a:gd name="connsiteY9" fmla="*/ 86066 h 102879"/>
                <a:gd name="connsiteX10" fmla="*/ 79156 w 98503"/>
                <a:gd name="connsiteY10" fmla="*/ 62265 h 102879"/>
                <a:gd name="connsiteX11" fmla="*/ 88830 w 98503"/>
                <a:gd name="connsiteY11" fmla="*/ 37697 h 102879"/>
                <a:gd name="connsiteX12" fmla="*/ 81075 w 98503"/>
                <a:gd name="connsiteY12" fmla="*/ 32399 h 102879"/>
                <a:gd name="connsiteX13" fmla="*/ 5605 w 98503"/>
                <a:gd name="connsiteY13" fmla="*/ 32399 h 102879"/>
                <a:gd name="connsiteX14" fmla="*/ 0 w 98503"/>
                <a:gd name="connsiteY14" fmla="*/ 27946 h 102879"/>
                <a:gd name="connsiteX15" fmla="*/ 5605 w 98503"/>
                <a:gd name="connsiteY15" fmla="*/ 23493 h 102879"/>
                <a:gd name="connsiteX16" fmla="*/ 15893 w 98503"/>
                <a:gd name="connsiteY16" fmla="*/ 0 h 102879"/>
                <a:gd name="connsiteX17" fmla="*/ 82380 w 98503"/>
                <a:gd name="connsiteY17" fmla="*/ 0 h 102879"/>
                <a:gd name="connsiteX18" fmla="*/ 87601 w 98503"/>
                <a:gd name="connsiteY18" fmla="*/ 4453 h 102879"/>
                <a:gd name="connsiteX19" fmla="*/ 82380 w 98503"/>
                <a:gd name="connsiteY19" fmla="*/ 8906 h 102879"/>
                <a:gd name="connsiteX20" fmla="*/ 15893 w 98503"/>
                <a:gd name="connsiteY20" fmla="*/ 8906 h 102879"/>
                <a:gd name="connsiteX21" fmla="*/ 10672 w 98503"/>
                <a:gd name="connsiteY21" fmla="*/ 4453 h 102879"/>
                <a:gd name="connsiteX22" fmla="*/ 15893 w 98503"/>
                <a:gd name="connsiteY22" fmla="*/ 0 h 1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503" h="102879">
                  <a:moveTo>
                    <a:pt x="5605" y="23493"/>
                  </a:moveTo>
                  <a:lnTo>
                    <a:pt x="81075" y="23493"/>
                  </a:lnTo>
                  <a:cubicBezTo>
                    <a:pt x="86987" y="23493"/>
                    <a:pt x="91286" y="24952"/>
                    <a:pt x="94127" y="27870"/>
                  </a:cubicBezTo>
                  <a:cubicBezTo>
                    <a:pt x="96661" y="30096"/>
                    <a:pt x="98043" y="33398"/>
                    <a:pt x="98503" y="37774"/>
                  </a:cubicBezTo>
                  <a:cubicBezTo>
                    <a:pt x="97966" y="47985"/>
                    <a:pt x="93206" y="58887"/>
                    <a:pt x="84223" y="70403"/>
                  </a:cubicBezTo>
                  <a:cubicBezTo>
                    <a:pt x="75855" y="81306"/>
                    <a:pt x="66872" y="89060"/>
                    <a:pt x="57275" y="93820"/>
                  </a:cubicBezTo>
                  <a:cubicBezTo>
                    <a:pt x="45682" y="99732"/>
                    <a:pt x="31632" y="102726"/>
                    <a:pt x="15048" y="102880"/>
                  </a:cubicBezTo>
                  <a:cubicBezTo>
                    <a:pt x="11440" y="102880"/>
                    <a:pt x="9597" y="100960"/>
                    <a:pt x="9597" y="97045"/>
                  </a:cubicBezTo>
                  <a:cubicBezTo>
                    <a:pt x="9597" y="95125"/>
                    <a:pt x="11056" y="94050"/>
                    <a:pt x="13973" y="93820"/>
                  </a:cubicBezTo>
                  <a:cubicBezTo>
                    <a:pt x="30480" y="93513"/>
                    <a:pt x="43378" y="90903"/>
                    <a:pt x="52515" y="86066"/>
                  </a:cubicBezTo>
                  <a:cubicBezTo>
                    <a:pt x="63494" y="80308"/>
                    <a:pt x="72323" y="72400"/>
                    <a:pt x="79156" y="62265"/>
                  </a:cubicBezTo>
                  <a:cubicBezTo>
                    <a:pt x="85452" y="52745"/>
                    <a:pt x="88676" y="44607"/>
                    <a:pt x="88830" y="37697"/>
                  </a:cubicBezTo>
                  <a:cubicBezTo>
                    <a:pt x="88062" y="34165"/>
                    <a:pt x="85528" y="32399"/>
                    <a:pt x="81075" y="32399"/>
                  </a:cubicBezTo>
                  <a:lnTo>
                    <a:pt x="5605" y="32399"/>
                  </a:lnTo>
                  <a:cubicBezTo>
                    <a:pt x="1919" y="32399"/>
                    <a:pt x="0" y="30941"/>
                    <a:pt x="0" y="27946"/>
                  </a:cubicBezTo>
                  <a:cubicBezTo>
                    <a:pt x="0" y="24952"/>
                    <a:pt x="1843" y="23493"/>
                    <a:pt x="5605" y="23493"/>
                  </a:cubicBezTo>
                  <a:moveTo>
                    <a:pt x="15893" y="0"/>
                  </a:moveTo>
                  <a:lnTo>
                    <a:pt x="82380" y="0"/>
                  </a:lnTo>
                  <a:cubicBezTo>
                    <a:pt x="85682" y="0"/>
                    <a:pt x="87448" y="1459"/>
                    <a:pt x="87601" y="4453"/>
                  </a:cubicBezTo>
                  <a:cubicBezTo>
                    <a:pt x="87448" y="7447"/>
                    <a:pt x="85682" y="8906"/>
                    <a:pt x="82380" y="8906"/>
                  </a:cubicBezTo>
                  <a:lnTo>
                    <a:pt x="15893" y="8906"/>
                  </a:lnTo>
                  <a:cubicBezTo>
                    <a:pt x="12438" y="8906"/>
                    <a:pt x="10672" y="7371"/>
                    <a:pt x="10672" y="4453"/>
                  </a:cubicBezTo>
                  <a:cubicBezTo>
                    <a:pt x="10672" y="1535"/>
                    <a:pt x="12361" y="0"/>
                    <a:pt x="1589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9F920118-3357-40E7-A6B1-2C674787B445}"/>
                </a:ext>
              </a:extLst>
            </p:cNvPr>
            <p:cNvSpPr/>
            <p:nvPr/>
          </p:nvSpPr>
          <p:spPr>
            <a:xfrm>
              <a:off x="1972754" y="1919769"/>
              <a:ext cx="107112" cy="113983"/>
            </a:xfrm>
            <a:custGeom>
              <a:avLst/>
              <a:gdLst>
                <a:gd name="connsiteX0" fmla="*/ 5374 w 107112"/>
                <a:gd name="connsiteY0" fmla="*/ 16171 h 113983"/>
                <a:gd name="connsiteX1" fmla="*/ 72246 w 107112"/>
                <a:gd name="connsiteY1" fmla="*/ 16171 h 113983"/>
                <a:gd name="connsiteX2" fmla="*/ 86296 w 107112"/>
                <a:gd name="connsiteY2" fmla="*/ 30298 h 113983"/>
                <a:gd name="connsiteX3" fmla="*/ 80615 w 107112"/>
                <a:gd name="connsiteY3" fmla="*/ 52794 h 113983"/>
                <a:gd name="connsiteX4" fmla="*/ 46372 w 107112"/>
                <a:gd name="connsiteY4" fmla="*/ 98782 h 113983"/>
                <a:gd name="connsiteX5" fmla="*/ 24261 w 107112"/>
                <a:gd name="connsiteY5" fmla="*/ 109992 h 113983"/>
                <a:gd name="connsiteX6" fmla="*/ 6603 w 107112"/>
                <a:gd name="connsiteY6" fmla="*/ 113984 h 113983"/>
                <a:gd name="connsiteX7" fmla="*/ 998 w 107112"/>
                <a:gd name="connsiteY7" fmla="*/ 108302 h 113983"/>
                <a:gd name="connsiteX8" fmla="*/ 3992 w 107112"/>
                <a:gd name="connsiteY8" fmla="*/ 105615 h 113983"/>
                <a:gd name="connsiteX9" fmla="*/ 32783 w 107112"/>
                <a:gd name="connsiteY9" fmla="*/ 97016 h 113983"/>
                <a:gd name="connsiteX10" fmla="*/ 55278 w 107112"/>
                <a:gd name="connsiteY10" fmla="*/ 78667 h 113983"/>
                <a:gd name="connsiteX11" fmla="*/ 70480 w 107112"/>
                <a:gd name="connsiteY11" fmla="*/ 54099 h 113983"/>
                <a:gd name="connsiteX12" fmla="*/ 76622 w 107112"/>
                <a:gd name="connsiteY12" fmla="*/ 30528 h 113983"/>
                <a:gd name="connsiteX13" fmla="*/ 70250 w 107112"/>
                <a:gd name="connsiteY13" fmla="*/ 24924 h 113983"/>
                <a:gd name="connsiteX14" fmla="*/ 5298 w 107112"/>
                <a:gd name="connsiteY14" fmla="*/ 24924 h 113983"/>
                <a:gd name="connsiteX15" fmla="*/ 0 w 107112"/>
                <a:gd name="connsiteY15" fmla="*/ 20548 h 113983"/>
                <a:gd name="connsiteX16" fmla="*/ 5374 w 107112"/>
                <a:gd name="connsiteY16" fmla="*/ 16171 h 113983"/>
                <a:gd name="connsiteX17" fmla="*/ 83148 w 107112"/>
                <a:gd name="connsiteY17" fmla="*/ 3580 h 113983"/>
                <a:gd name="connsiteX18" fmla="*/ 90672 w 107112"/>
                <a:gd name="connsiteY18" fmla="*/ 9953 h 113983"/>
                <a:gd name="connsiteX19" fmla="*/ 95586 w 107112"/>
                <a:gd name="connsiteY19" fmla="*/ 18782 h 113983"/>
                <a:gd name="connsiteX20" fmla="*/ 90365 w 107112"/>
                <a:gd name="connsiteY20" fmla="*/ 22160 h 113983"/>
                <a:gd name="connsiteX21" fmla="*/ 88215 w 107112"/>
                <a:gd name="connsiteY21" fmla="*/ 20087 h 113983"/>
                <a:gd name="connsiteX22" fmla="*/ 80154 w 107112"/>
                <a:gd name="connsiteY22" fmla="*/ 9799 h 113983"/>
                <a:gd name="connsiteX23" fmla="*/ 78695 w 107112"/>
                <a:gd name="connsiteY23" fmla="*/ 7112 h 113983"/>
                <a:gd name="connsiteX24" fmla="*/ 83148 w 107112"/>
                <a:gd name="connsiteY24" fmla="*/ 3580 h 113983"/>
                <a:gd name="connsiteX25" fmla="*/ 94741 w 107112"/>
                <a:gd name="connsiteY25" fmla="*/ 48 h 113983"/>
                <a:gd name="connsiteX26" fmla="*/ 102265 w 107112"/>
                <a:gd name="connsiteY26" fmla="*/ 6421 h 113983"/>
                <a:gd name="connsiteX27" fmla="*/ 107102 w 107112"/>
                <a:gd name="connsiteY27" fmla="*/ 15250 h 113983"/>
                <a:gd name="connsiteX28" fmla="*/ 102035 w 107112"/>
                <a:gd name="connsiteY28" fmla="*/ 18782 h 113983"/>
                <a:gd name="connsiteX29" fmla="*/ 99962 w 107112"/>
                <a:gd name="connsiteY29" fmla="*/ 16479 h 113983"/>
                <a:gd name="connsiteX30" fmla="*/ 91747 w 107112"/>
                <a:gd name="connsiteY30" fmla="*/ 6191 h 113983"/>
                <a:gd name="connsiteX31" fmla="*/ 90442 w 107112"/>
                <a:gd name="connsiteY31" fmla="*/ 3503 h 113983"/>
                <a:gd name="connsiteX32" fmla="*/ 94741 w 107112"/>
                <a:gd name="connsiteY32" fmla="*/ 48 h 11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7112" h="113983">
                  <a:moveTo>
                    <a:pt x="5374" y="16171"/>
                  </a:moveTo>
                  <a:lnTo>
                    <a:pt x="72246" y="16171"/>
                  </a:lnTo>
                  <a:cubicBezTo>
                    <a:pt x="81459" y="16171"/>
                    <a:pt x="86142" y="20855"/>
                    <a:pt x="86296" y="30298"/>
                  </a:cubicBezTo>
                  <a:cubicBezTo>
                    <a:pt x="86373" y="34367"/>
                    <a:pt x="84453" y="41815"/>
                    <a:pt x="80615" y="52794"/>
                  </a:cubicBezTo>
                  <a:cubicBezTo>
                    <a:pt x="73781" y="72448"/>
                    <a:pt x="62342" y="87803"/>
                    <a:pt x="46372" y="98782"/>
                  </a:cubicBezTo>
                  <a:cubicBezTo>
                    <a:pt x="38772" y="104080"/>
                    <a:pt x="31401" y="107842"/>
                    <a:pt x="24261" y="109992"/>
                  </a:cubicBezTo>
                  <a:cubicBezTo>
                    <a:pt x="17198" y="112448"/>
                    <a:pt x="11286" y="113754"/>
                    <a:pt x="6603" y="113984"/>
                  </a:cubicBezTo>
                  <a:cubicBezTo>
                    <a:pt x="2917" y="113754"/>
                    <a:pt x="998" y="111834"/>
                    <a:pt x="998" y="108302"/>
                  </a:cubicBezTo>
                  <a:cubicBezTo>
                    <a:pt x="998" y="106767"/>
                    <a:pt x="1996" y="105846"/>
                    <a:pt x="3992" y="105615"/>
                  </a:cubicBezTo>
                  <a:cubicBezTo>
                    <a:pt x="14895" y="104233"/>
                    <a:pt x="24492" y="101393"/>
                    <a:pt x="32783" y="97016"/>
                  </a:cubicBezTo>
                  <a:cubicBezTo>
                    <a:pt x="40384" y="92947"/>
                    <a:pt x="47831" y="86882"/>
                    <a:pt x="55278" y="78667"/>
                  </a:cubicBezTo>
                  <a:cubicBezTo>
                    <a:pt x="61421" y="71911"/>
                    <a:pt x="66488" y="63696"/>
                    <a:pt x="70480" y="54099"/>
                  </a:cubicBezTo>
                  <a:cubicBezTo>
                    <a:pt x="74703" y="43888"/>
                    <a:pt x="76699" y="35980"/>
                    <a:pt x="76622" y="30528"/>
                  </a:cubicBezTo>
                  <a:cubicBezTo>
                    <a:pt x="76546" y="26843"/>
                    <a:pt x="74396" y="24924"/>
                    <a:pt x="70250" y="24924"/>
                  </a:cubicBezTo>
                  <a:lnTo>
                    <a:pt x="5298" y="24924"/>
                  </a:lnTo>
                  <a:cubicBezTo>
                    <a:pt x="1766" y="24924"/>
                    <a:pt x="0" y="23465"/>
                    <a:pt x="0" y="20548"/>
                  </a:cubicBezTo>
                  <a:cubicBezTo>
                    <a:pt x="77" y="17630"/>
                    <a:pt x="1843" y="16171"/>
                    <a:pt x="5374" y="16171"/>
                  </a:cubicBezTo>
                  <a:moveTo>
                    <a:pt x="83148" y="3580"/>
                  </a:moveTo>
                  <a:cubicBezTo>
                    <a:pt x="84914" y="3734"/>
                    <a:pt x="87448" y="5884"/>
                    <a:pt x="90672" y="9953"/>
                  </a:cubicBezTo>
                  <a:cubicBezTo>
                    <a:pt x="94127" y="14406"/>
                    <a:pt x="95816" y="17323"/>
                    <a:pt x="95586" y="18782"/>
                  </a:cubicBezTo>
                  <a:cubicBezTo>
                    <a:pt x="95355" y="21623"/>
                    <a:pt x="93590" y="22774"/>
                    <a:pt x="90365" y="22160"/>
                  </a:cubicBezTo>
                  <a:cubicBezTo>
                    <a:pt x="89444" y="22006"/>
                    <a:pt x="88753" y="21315"/>
                    <a:pt x="88215" y="20087"/>
                  </a:cubicBezTo>
                  <a:cubicBezTo>
                    <a:pt x="86833" y="16786"/>
                    <a:pt x="84146" y="13331"/>
                    <a:pt x="80154" y="9799"/>
                  </a:cubicBezTo>
                  <a:cubicBezTo>
                    <a:pt x="79079" y="8955"/>
                    <a:pt x="78618" y="8033"/>
                    <a:pt x="78695" y="7112"/>
                  </a:cubicBezTo>
                  <a:cubicBezTo>
                    <a:pt x="79079" y="4425"/>
                    <a:pt x="80615" y="3273"/>
                    <a:pt x="83148" y="3580"/>
                  </a:cubicBezTo>
                  <a:moveTo>
                    <a:pt x="94741" y="48"/>
                  </a:moveTo>
                  <a:cubicBezTo>
                    <a:pt x="96430" y="202"/>
                    <a:pt x="98964" y="2352"/>
                    <a:pt x="102265" y="6421"/>
                  </a:cubicBezTo>
                  <a:cubicBezTo>
                    <a:pt x="105643" y="10644"/>
                    <a:pt x="107256" y="13561"/>
                    <a:pt x="107102" y="15250"/>
                  </a:cubicBezTo>
                  <a:cubicBezTo>
                    <a:pt x="106795" y="18014"/>
                    <a:pt x="105106" y="19166"/>
                    <a:pt x="102035" y="18782"/>
                  </a:cubicBezTo>
                  <a:cubicBezTo>
                    <a:pt x="101267" y="18628"/>
                    <a:pt x="100576" y="17861"/>
                    <a:pt x="99962" y="16479"/>
                  </a:cubicBezTo>
                  <a:cubicBezTo>
                    <a:pt x="98426" y="13331"/>
                    <a:pt x="95663" y="9876"/>
                    <a:pt x="91747" y="6191"/>
                  </a:cubicBezTo>
                  <a:cubicBezTo>
                    <a:pt x="90749" y="5269"/>
                    <a:pt x="90365" y="4425"/>
                    <a:pt x="90442" y="3503"/>
                  </a:cubicBezTo>
                  <a:cubicBezTo>
                    <a:pt x="90595" y="893"/>
                    <a:pt x="92054" y="-259"/>
                    <a:pt x="94741" y="4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449F8CA8-6313-4989-9D6B-0AC4B0DD0E00}"/>
                </a:ext>
              </a:extLst>
            </p:cNvPr>
            <p:cNvSpPr/>
            <p:nvPr/>
          </p:nvSpPr>
          <p:spPr>
            <a:xfrm>
              <a:off x="2089837" y="1932178"/>
              <a:ext cx="104647" cy="101113"/>
            </a:xfrm>
            <a:custGeom>
              <a:avLst/>
              <a:gdLst>
                <a:gd name="connsiteX0" fmla="*/ 23493 w 104647"/>
                <a:gd name="connsiteY0" fmla="*/ 2150 h 101113"/>
                <a:gd name="connsiteX1" fmla="*/ 27946 w 104647"/>
                <a:gd name="connsiteY1" fmla="*/ 7601 h 101113"/>
                <a:gd name="connsiteX2" fmla="*/ 27716 w 104647"/>
                <a:gd name="connsiteY2" fmla="*/ 43148 h 101113"/>
                <a:gd name="connsiteX3" fmla="*/ 23493 w 104647"/>
                <a:gd name="connsiteY3" fmla="*/ 75087 h 101113"/>
                <a:gd name="connsiteX4" fmla="*/ 14203 w 104647"/>
                <a:gd name="connsiteY4" fmla="*/ 93590 h 101113"/>
                <a:gd name="connsiteX5" fmla="*/ 4990 w 104647"/>
                <a:gd name="connsiteY5" fmla="*/ 100116 h 101113"/>
                <a:gd name="connsiteX6" fmla="*/ 0 w 104647"/>
                <a:gd name="connsiteY6" fmla="*/ 95739 h 101113"/>
                <a:gd name="connsiteX7" fmla="*/ 2073 w 104647"/>
                <a:gd name="connsiteY7" fmla="*/ 92361 h 101113"/>
                <a:gd name="connsiteX8" fmla="*/ 13896 w 104647"/>
                <a:gd name="connsiteY8" fmla="*/ 75087 h 101113"/>
                <a:gd name="connsiteX9" fmla="*/ 19194 w 104647"/>
                <a:gd name="connsiteY9" fmla="*/ 41689 h 101113"/>
                <a:gd name="connsiteX10" fmla="*/ 19194 w 104647"/>
                <a:gd name="connsiteY10" fmla="*/ 7601 h 101113"/>
                <a:gd name="connsiteX11" fmla="*/ 23493 w 104647"/>
                <a:gd name="connsiteY11" fmla="*/ 2150 h 101113"/>
                <a:gd name="connsiteX12" fmla="*/ 53359 w 104647"/>
                <a:gd name="connsiteY12" fmla="*/ 0 h 101113"/>
                <a:gd name="connsiteX13" fmla="*/ 57966 w 104647"/>
                <a:gd name="connsiteY13" fmla="*/ 5221 h 101113"/>
                <a:gd name="connsiteX14" fmla="*/ 57966 w 104647"/>
                <a:gd name="connsiteY14" fmla="*/ 87832 h 101113"/>
                <a:gd name="connsiteX15" fmla="*/ 60653 w 104647"/>
                <a:gd name="connsiteY15" fmla="*/ 91210 h 101113"/>
                <a:gd name="connsiteX16" fmla="*/ 75163 w 104647"/>
                <a:gd name="connsiteY16" fmla="*/ 82995 h 101113"/>
                <a:gd name="connsiteX17" fmla="*/ 86910 w 104647"/>
                <a:gd name="connsiteY17" fmla="*/ 70096 h 101113"/>
                <a:gd name="connsiteX18" fmla="*/ 96584 w 104647"/>
                <a:gd name="connsiteY18" fmla="*/ 51670 h 101113"/>
                <a:gd name="connsiteX19" fmla="*/ 99809 w 104647"/>
                <a:gd name="connsiteY19" fmla="*/ 48138 h 101113"/>
                <a:gd name="connsiteX20" fmla="*/ 104645 w 104647"/>
                <a:gd name="connsiteY20" fmla="*/ 53359 h 101113"/>
                <a:gd name="connsiteX21" fmla="*/ 92592 w 104647"/>
                <a:gd name="connsiteY21" fmla="*/ 75701 h 101113"/>
                <a:gd name="connsiteX22" fmla="*/ 73705 w 104647"/>
                <a:gd name="connsiteY22" fmla="*/ 94434 h 101113"/>
                <a:gd name="connsiteX23" fmla="*/ 57889 w 104647"/>
                <a:gd name="connsiteY23" fmla="*/ 101114 h 101113"/>
                <a:gd name="connsiteX24" fmla="*/ 49060 w 104647"/>
                <a:gd name="connsiteY24" fmla="*/ 91901 h 101113"/>
                <a:gd name="connsiteX25" fmla="*/ 49060 w 104647"/>
                <a:gd name="connsiteY25" fmla="*/ 5221 h 101113"/>
                <a:gd name="connsiteX26" fmla="*/ 53359 w 104647"/>
                <a:gd name="connsiteY26" fmla="*/ 0 h 10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47" h="101113">
                  <a:moveTo>
                    <a:pt x="23493" y="2150"/>
                  </a:moveTo>
                  <a:cubicBezTo>
                    <a:pt x="26488" y="2150"/>
                    <a:pt x="27946" y="3992"/>
                    <a:pt x="27946" y="7601"/>
                  </a:cubicBezTo>
                  <a:cubicBezTo>
                    <a:pt x="27793" y="17889"/>
                    <a:pt x="27716" y="29789"/>
                    <a:pt x="27716" y="43148"/>
                  </a:cubicBezTo>
                  <a:cubicBezTo>
                    <a:pt x="27716" y="55662"/>
                    <a:pt x="26334" y="66258"/>
                    <a:pt x="23493" y="75087"/>
                  </a:cubicBezTo>
                  <a:cubicBezTo>
                    <a:pt x="20960" y="83071"/>
                    <a:pt x="17889" y="89214"/>
                    <a:pt x="14203" y="93590"/>
                  </a:cubicBezTo>
                  <a:cubicBezTo>
                    <a:pt x="10595" y="97889"/>
                    <a:pt x="7524" y="100039"/>
                    <a:pt x="4990" y="100116"/>
                  </a:cubicBezTo>
                  <a:cubicBezTo>
                    <a:pt x="1689" y="100192"/>
                    <a:pt x="0" y="98734"/>
                    <a:pt x="0" y="95739"/>
                  </a:cubicBezTo>
                  <a:cubicBezTo>
                    <a:pt x="0" y="94358"/>
                    <a:pt x="691" y="93206"/>
                    <a:pt x="2073" y="92361"/>
                  </a:cubicBezTo>
                  <a:cubicBezTo>
                    <a:pt x="6910" y="89597"/>
                    <a:pt x="10825" y="83839"/>
                    <a:pt x="13896" y="75087"/>
                  </a:cubicBezTo>
                  <a:cubicBezTo>
                    <a:pt x="16967" y="66334"/>
                    <a:pt x="18733" y="55202"/>
                    <a:pt x="19194" y="41689"/>
                  </a:cubicBezTo>
                  <a:lnTo>
                    <a:pt x="19194" y="7601"/>
                  </a:lnTo>
                  <a:cubicBezTo>
                    <a:pt x="19347" y="3992"/>
                    <a:pt x="20806" y="2150"/>
                    <a:pt x="23493" y="2150"/>
                  </a:cubicBezTo>
                  <a:moveTo>
                    <a:pt x="53359" y="0"/>
                  </a:moveTo>
                  <a:cubicBezTo>
                    <a:pt x="56430" y="0"/>
                    <a:pt x="57966" y="1766"/>
                    <a:pt x="57966" y="5221"/>
                  </a:cubicBezTo>
                  <a:lnTo>
                    <a:pt x="57966" y="87832"/>
                  </a:lnTo>
                  <a:cubicBezTo>
                    <a:pt x="57966" y="90058"/>
                    <a:pt x="58810" y="91210"/>
                    <a:pt x="60653" y="91210"/>
                  </a:cubicBezTo>
                  <a:cubicBezTo>
                    <a:pt x="64645" y="90826"/>
                    <a:pt x="69482" y="88062"/>
                    <a:pt x="75163" y="82995"/>
                  </a:cubicBezTo>
                  <a:cubicBezTo>
                    <a:pt x="79693" y="78849"/>
                    <a:pt x="83609" y="74549"/>
                    <a:pt x="86910" y="70096"/>
                  </a:cubicBezTo>
                  <a:cubicBezTo>
                    <a:pt x="91286" y="64108"/>
                    <a:pt x="94511" y="57966"/>
                    <a:pt x="96584" y="51670"/>
                  </a:cubicBezTo>
                  <a:cubicBezTo>
                    <a:pt x="97352" y="49367"/>
                    <a:pt x="98426" y="48138"/>
                    <a:pt x="99809" y="48138"/>
                  </a:cubicBezTo>
                  <a:cubicBezTo>
                    <a:pt x="103110" y="48138"/>
                    <a:pt x="104722" y="49904"/>
                    <a:pt x="104645" y="53359"/>
                  </a:cubicBezTo>
                  <a:cubicBezTo>
                    <a:pt x="104492" y="58580"/>
                    <a:pt x="100423" y="66027"/>
                    <a:pt x="92592" y="75701"/>
                  </a:cubicBezTo>
                  <a:cubicBezTo>
                    <a:pt x="85528" y="84530"/>
                    <a:pt x="79232" y="90826"/>
                    <a:pt x="73705" y="94434"/>
                  </a:cubicBezTo>
                  <a:cubicBezTo>
                    <a:pt x="67332" y="98657"/>
                    <a:pt x="62035" y="100807"/>
                    <a:pt x="57889" y="101114"/>
                  </a:cubicBezTo>
                  <a:cubicBezTo>
                    <a:pt x="51977" y="100807"/>
                    <a:pt x="49060" y="97736"/>
                    <a:pt x="49060" y="91901"/>
                  </a:cubicBezTo>
                  <a:lnTo>
                    <a:pt x="49060" y="5221"/>
                  </a:lnTo>
                  <a:cubicBezTo>
                    <a:pt x="49060" y="1689"/>
                    <a:pt x="50442" y="0"/>
                    <a:pt x="53359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1EB2CF6F-122C-442C-9B60-076A35D70D59}"/>
                </a:ext>
              </a:extLst>
            </p:cNvPr>
            <p:cNvSpPr/>
            <p:nvPr/>
          </p:nvSpPr>
          <p:spPr>
            <a:xfrm>
              <a:off x="2216287" y="1926650"/>
              <a:ext cx="99194" cy="108100"/>
            </a:xfrm>
            <a:custGeom>
              <a:avLst/>
              <a:gdLst>
                <a:gd name="connsiteX0" fmla="*/ 11363 w 99194"/>
                <a:gd name="connsiteY0" fmla="*/ 23800 h 108100"/>
                <a:gd name="connsiteX1" fmla="*/ 35163 w 99194"/>
                <a:gd name="connsiteY1" fmla="*/ 23800 h 108100"/>
                <a:gd name="connsiteX2" fmla="*/ 36008 w 99194"/>
                <a:gd name="connsiteY2" fmla="*/ 5221 h 108100"/>
                <a:gd name="connsiteX3" fmla="*/ 40461 w 99194"/>
                <a:gd name="connsiteY3" fmla="*/ 0 h 108100"/>
                <a:gd name="connsiteX4" fmla="*/ 44914 w 99194"/>
                <a:gd name="connsiteY4" fmla="*/ 5221 h 108100"/>
                <a:gd name="connsiteX5" fmla="*/ 43916 w 99194"/>
                <a:gd name="connsiteY5" fmla="*/ 23800 h 108100"/>
                <a:gd name="connsiteX6" fmla="*/ 81382 w 99194"/>
                <a:gd name="connsiteY6" fmla="*/ 23800 h 108100"/>
                <a:gd name="connsiteX7" fmla="*/ 99194 w 99194"/>
                <a:gd name="connsiteY7" fmla="*/ 41612 h 108100"/>
                <a:gd name="connsiteX8" fmla="*/ 99194 w 99194"/>
                <a:gd name="connsiteY8" fmla="*/ 46910 h 108100"/>
                <a:gd name="connsiteX9" fmla="*/ 99041 w 99194"/>
                <a:gd name="connsiteY9" fmla="*/ 51286 h 108100"/>
                <a:gd name="connsiteX10" fmla="*/ 96507 w 99194"/>
                <a:gd name="connsiteY10" fmla="*/ 77851 h 108100"/>
                <a:gd name="connsiteX11" fmla="*/ 90442 w 99194"/>
                <a:gd name="connsiteY11" fmla="*/ 93359 h 108100"/>
                <a:gd name="connsiteX12" fmla="*/ 78926 w 99194"/>
                <a:gd name="connsiteY12" fmla="*/ 105336 h 108100"/>
                <a:gd name="connsiteX13" fmla="*/ 67332 w 99194"/>
                <a:gd name="connsiteY13" fmla="*/ 108100 h 108100"/>
                <a:gd name="connsiteX14" fmla="*/ 50672 w 99194"/>
                <a:gd name="connsiteY14" fmla="*/ 104031 h 108100"/>
                <a:gd name="connsiteX15" fmla="*/ 44837 w 99194"/>
                <a:gd name="connsiteY15" fmla="*/ 98810 h 108100"/>
                <a:gd name="connsiteX16" fmla="*/ 46142 w 99194"/>
                <a:gd name="connsiteY16" fmla="*/ 95279 h 108100"/>
                <a:gd name="connsiteX17" fmla="*/ 49674 w 99194"/>
                <a:gd name="connsiteY17" fmla="*/ 93820 h 108100"/>
                <a:gd name="connsiteX18" fmla="*/ 52438 w 99194"/>
                <a:gd name="connsiteY18" fmla="*/ 94818 h 108100"/>
                <a:gd name="connsiteX19" fmla="*/ 67793 w 99194"/>
                <a:gd name="connsiteY19" fmla="*/ 99809 h 108100"/>
                <a:gd name="connsiteX20" fmla="*/ 79616 w 99194"/>
                <a:gd name="connsiteY20" fmla="*/ 92438 h 108100"/>
                <a:gd name="connsiteX21" fmla="*/ 89060 w 99194"/>
                <a:gd name="connsiteY21" fmla="*/ 50826 h 108100"/>
                <a:gd name="connsiteX22" fmla="*/ 89444 w 99194"/>
                <a:gd name="connsiteY22" fmla="*/ 40307 h 108100"/>
                <a:gd name="connsiteX23" fmla="*/ 87371 w 99194"/>
                <a:gd name="connsiteY23" fmla="*/ 34396 h 108100"/>
                <a:gd name="connsiteX24" fmla="*/ 81536 w 99194"/>
                <a:gd name="connsiteY24" fmla="*/ 32860 h 108100"/>
                <a:gd name="connsiteX25" fmla="*/ 42841 w 99194"/>
                <a:gd name="connsiteY25" fmla="*/ 32860 h 108100"/>
                <a:gd name="connsiteX26" fmla="*/ 33167 w 99194"/>
                <a:gd name="connsiteY26" fmla="*/ 71785 h 108100"/>
                <a:gd name="connsiteX27" fmla="*/ 16814 w 99194"/>
                <a:gd name="connsiteY27" fmla="*/ 96047 h 108100"/>
                <a:gd name="connsiteX28" fmla="*/ 5297 w 99194"/>
                <a:gd name="connsiteY28" fmla="*/ 104261 h 108100"/>
                <a:gd name="connsiteX29" fmla="*/ 0 w 99194"/>
                <a:gd name="connsiteY29" fmla="*/ 99041 h 108100"/>
                <a:gd name="connsiteX30" fmla="*/ 3301 w 99194"/>
                <a:gd name="connsiteY30" fmla="*/ 95432 h 108100"/>
                <a:gd name="connsiteX31" fmla="*/ 22265 w 99194"/>
                <a:gd name="connsiteY31" fmla="*/ 73321 h 108100"/>
                <a:gd name="connsiteX32" fmla="*/ 31785 w 99194"/>
                <a:gd name="connsiteY32" fmla="*/ 47063 h 108100"/>
                <a:gd name="connsiteX33" fmla="*/ 34242 w 99194"/>
                <a:gd name="connsiteY33" fmla="*/ 32783 h 108100"/>
                <a:gd name="connsiteX34" fmla="*/ 11132 w 99194"/>
                <a:gd name="connsiteY34" fmla="*/ 32783 h 108100"/>
                <a:gd name="connsiteX35" fmla="*/ 5912 w 99194"/>
                <a:gd name="connsiteY35" fmla="*/ 28177 h 108100"/>
                <a:gd name="connsiteX36" fmla="*/ 11363 w 99194"/>
                <a:gd name="connsiteY36" fmla="*/ 23800 h 1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94" h="108100">
                  <a:moveTo>
                    <a:pt x="11363" y="23800"/>
                  </a:moveTo>
                  <a:lnTo>
                    <a:pt x="35163" y="23800"/>
                  </a:lnTo>
                  <a:cubicBezTo>
                    <a:pt x="35317" y="19885"/>
                    <a:pt x="35624" y="13666"/>
                    <a:pt x="36008" y="5221"/>
                  </a:cubicBezTo>
                  <a:cubicBezTo>
                    <a:pt x="36161" y="1766"/>
                    <a:pt x="37620" y="0"/>
                    <a:pt x="40461" y="0"/>
                  </a:cubicBezTo>
                  <a:cubicBezTo>
                    <a:pt x="43455" y="0"/>
                    <a:pt x="44914" y="1766"/>
                    <a:pt x="44914" y="5221"/>
                  </a:cubicBezTo>
                  <a:cubicBezTo>
                    <a:pt x="44914" y="10672"/>
                    <a:pt x="44607" y="16891"/>
                    <a:pt x="43916" y="23800"/>
                  </a:cubicBezTo>
                  <a:lnTo>
                    <a:pt x="81382" y="23800"/>
                  </a:lnTo>
                  <a:cubicBezTo>
                    <a:pt x="93052" y="23800"/>
                    <a:pt x="98964" y="29712"/>
                    <a:pt x="99194" y="41612"/>
                  </a:cubicBezTo>
                  <a:lnTo>
                    <a:pt x="99194" y="46910"/>
                  </a:lnTo>
                  <a:cubicBezTo>
                    <a:pt x="99117" y="49136"/>
                    <a:pt x="99041" y="50595"/>
                    <a:pt x="99041" y="51286"/>
                  </a:cubicBezTo>
                  <a:cubicBezTo>
                    <a:pt x="99041" y="61574"/>
                    <a:pt x="98196" y="70480"/>
                    <a:pt x="96507" y="77851"/>
                  </a:cubicBezTo>
                  <a:cubicBezTo>
                    <a:pt x="95279" y="83302"/>
                    <a:pt x="93283" y="88523"/>
                    <a:pt x="90442" y="93359"/>
                  </a:cubicBezTo>
                  <a:cubicBezTo>
                    <a:pt x="87140" y="98887"/>
                    <a:pt x="83302" y="102880"/>
                    <a:pt x="78926" y="105336"/>
                  </a:cubicBezTo>
                  <a:cubicBezTo>
                    <a:pt x="76008" y="106949"/>
                    <a:pt x="72169" y="107870"/>
                    <a:pt x="67332" y="108100"/>
                  </a:cubicBezTo>
                  <a:cubicBezTo>
                    <a:pt x="61344" y="107870"/>
                    <a:pt x="55816" y="106488"/>
                    <a:pt x="50672" y="104031"/>
                  </a:cubicBezTo>
                  <a:cubicBezTo>
                    <a:pt x="46833" y="102035"/>
                    <a:pt x="44837" y="100269"/>
                    <a:pt x="44837" y="98810"/>
                  </a:cubicBezTo>
                  <a:cubicBezTo>
                    <a:pt x="44837" y="97428"/>
                    <a:pt x="45298" y="96277"/>
                    <a:pt x="46142" y="95279"/>
                  </a:cubicBezTo>
                  <a:cubicBezTo>
                    <a:pt x="47217" y="94281"/>
                    <a:pt x="48369" y="93820"/>
                    <a:pt x="49674" y="93820"/>
                  </a:cubicBezTo>
                  <a:cubicBezTo>
                    <a:pt x="50211" y="93820"/>
                    <a:pt x="51209" y="94127"/>
                    <a:pt x="52438" y="94818"/>
                  </a:cubicBezTo>
                  <a:cubicBezTo>
                    <a:pt x="58119" y="98196"/>
                    <a:pt x="63263" y="99885"/>
                    <a:pt x="67793" y="99809"/>
                  </a:cubicBezTo>
                  <a:cubicBezTo>
                    <a:pt x="72476" y="99732"/>
                    <a:pt x="76392" y="97275"/>
                    <a:pt x="79616" y="92438"/>
                  </a:cubicBezTo>
                  <a:cubicBezTo>
                    <a:pt x="85912" y="83148"/>
                    <a:pt x="89060" y="69329"/>
                    <a:pt x="89060" y="50826"/>
                  </a:cubicBezTo>
                  <a:cubicBezTo>
                    <a:pt x="89060" y="50058"/>
                    <a:pt x="89213" y="46526"/>
                    <a:pt x="89444" y="40307"/>
                  </a:cubicBezTo>
                  <a:cubicBezTo>
                    <a:pt x="89444" y="38004"/>
                    <a:pt x="88753" y="36008"/>
                    <a:pt x="87371" y="34396"/>
                  </a:cubicBezTo>
                  <a:cubicBezTo>
                    <a:pt x="85989" y="33321"/>
                    <a:pt x="84069" y="32860"/>
                    <a:pt x="81536" y="32860"/>
                  </a:cubicBezTo>
                  <a:lnTo>
                    <a:pt x="42841" y="32860"/>
                  </a:lnTo>
                  <a:cubicBezTo>
                    <a:pt x="40307" y="49520"/>
                    <a:pt x="37159" y="62496"/>
                    <a:pt x="33167" y="71785"/>
                  </a:cubicBezTo>
                  <a:cubicBezTo>
                    <a:pt x="28868" y="81613"/>
                    <a:pt x="23417" y="89751"/>
                    <a:pt x="16814" y="96047"/>
                  </a:cubicBezTo>
                  <a:cubicBezTo>
                    <a:pt x="11209" y="101421"/>
                    <a:pt x="7447" y="104185"/>
                    <a:pt x="5297" y="104261"/>
                  </a:cubicBezTo>
                  <a:cubicBezTo>
                    <a:pt x="1766" y="104031"/>
                    <a:pt x="0" y="102265"/>
                    <a:pt x="0" y="99041"/>
                  </a:cubicBezTo>
                  <a:cubicBezTo>
                    <a:pt x="0" y="97966"/>
                    <a:pt x="1075" y="96814"/>
                    <a:pt x="3301" y="95432"/>
                  </a:cubicBezTo>
                  <a:cubicBezTo>
                    <a:pt x="9597" y="91594"/>
                    <a:pt x="15892" y="84223"/>
                    <a:pt x="22265" y="73321"/>
                  </a:cubicBezTo>
                  <a:cubicBezTo>
                    <a:pt x="26027" y="66872"/>
                    <a:pt x="29252" y="58119"/>
                    <a:pt x="31785" y="47063"/>
                  </a:cubicBezTo>
                  <a:cubicBezTo>
                    <a:pt x="32706" y="42994"/>
                    <a:pt x="33474" y="38311"/>
                    <a:pt x="34242" y="32783"/>
                  </a:cubicBezTo>
                  <a:lnTo>
                    <a:pt x="11132" y="32783"/>
                  </a:lnTo>
                  <a:cubicBezTo>
                    <a:pt x="7678" y="32783"/>
                    <a:pt x="5912" y="31248"/>
                    <a:pt x="5912" y="28177"/>
                  </a:cubicBezTo>
                  <a:cubicBezTo>
                    <a:pt x="6142" y="25259"/>
                    <a:pt x="7831" y="23800"/>
                    <a:pt x="11363" y="2380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0F61AEA5-F593-4B9C-AD04-30E2250F9D20}"/>
                </a:ext>
              </a:extLst>
            </p:cNvPr>
            <p:cNvSpPr/>
            <p:nvPr/>
          </p:nvSpPr>
          <p:spPr>
            <a:xfrm>
              <a:off x="2338898" y="1934942"/>
              <a:ext cx="101727" cy="95816"/>
            </a:xfrm>
            <a:custGeom>
              <a:avLst/>
              <a:gdLst>
                <a:gd name="connsiteX0" fmla="*/ 93052 w 101727"/>
                <a:gd name="connsiteY0" fmla="*/ 0 h 95816"/>
                <a:gd name="connsiteX1" fmla="*/ 97505 w 101727"/>
                <a:gd name="connsiteY1" fmla="*/ 5067 h 95816"/>
                <a:gd name="connsiteX2" fmla="*/ 77313 w 101727"/>
                <a:gd name="connsiteY2" fmla="*/ 54281 h 95816"/>
                <a:gd name="connsiteX3" fmla="*/ 93666 w 101727"/>
                <a:gd name="connsiteY3" fmla="*/ 68638 h 95816"/>
                <a:gd name="connsiteX4" fmla="*/ 101728 w 101727"/>
                <a:gd name="connsiteY4" fmla="*/ 78081 h 95816"/>
                <a:gd name="connsiteX5" fmla="*/ 96737 w 101727"/>
                <a:gd name="connsiteY5" fmla="*/ 83762 h 95816"/>
                <a:gd name="connsiteX6" fmla="*/ 92284 w 101727"/>
                <a:gd name="connsiteY6" fmla="*/ 80538 h 95816"/>
                <a:gd name="connsiteX7" fmla="*/ 72246 w 101727"/>
                <a:gd name="connsiteY7" fmla="*/ 61574 h 95816"/>
                <a:gd name="connsiteX8" fmla="*/ 71862 w 101727"/>
                <a:gd name="connsiteY8" fmla="*/ 61114 h 95816"/>
                <a:gd name="connsiteX9" fmla="*/ 28100 w 101727"/>
                <a:gd name="connsiteY9" fmla="*/ 90365 h 95816"/>
                <a:gd name="connsiteX10" fmla="*/ 4760 w 101727"/>
                <a:gd name="connsiteY10" fmla="*/ 95816 h 95816"/>
                <a:gd name="connsiteX11" fmla="*/ 0 w 101727"/>
                <a:gd name="connsiteY11" fmla="*/ 90135 h 95816"/>
                <a:gd name="connsiteX12" fmla="*/ 3762 w 101727"/>
                <a:gd name="connsiteY12" fmla="*/ 87141 h 95816"/>
                <a:gd name="connsiteX13" fmla="*/ 36161 w 101727"/>
                <a:gd name="connsiteY13" fmla="*/ 77928 h 95816"/>
                <a:gd name="connsiteX14" fmla="*/ 64952 w 101727"/>
                <a:gd name="connsiteY14" fmla="*/ 55816 h 95816"/>
                <a:gd name="connsiteX15" fmla="*/ 46449 w 101727"/>
                <a:gd name="connsiteY15" fmla="*/ 42918 h 95816"/>
                <a:gd name="connsiteX16" fmla="*/ 23954 w 101727"/>
                <a:gd name="connsiteY16" fmla="*/ 31094 h 95816"/>
                <a:gd name="connsiteX17" fmla="*/ 19962 w 101727"/>
                <a:gd name="connsiteY17" fmla="*/ 28561 h 95816"/>
                <a:gd name="connsiteX18" fmla="*/ 25413 w 101727"/>
                <a:gd name="connsiteY18" fmla="*/ 22265 h 95816"/>
                <a:gd name="connsiteX19" fmla="*/ 45605 w 101727"/>
                <a:gd name="connsiteY19" fmla="*/ 32399 h 95816"/>
                <a:gd name="connsiteX20" fmla="*/ 70634 w 101727"/>
                <a:gd name="connsiteY20" fmla="*/ 49290 h 95816"/>
                <a:gd name="connsiteX21" fmla="*/ 80077 w 101727"/>
                <a:gd name="connsiteY21" fmla="*/ 34319 h 95816"/>
                <a:gd name="connsiteX22" fmla="*/ 88676 w 101727"/>
                <a:gd name="connsiteY22" fmla="*/ 5144 h 95816"/>
                <a:gd name="connsiteX23" fmla="*/ 93052 w 101727"/>
                <a:gd name="connsiteY23" fmla="*/ 0 h 9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727" h="95816">
                  <a:moveTo>
                    <a:pt x="93052" y="0"/>
                  </a:moveTo>
                  <a:cubicBezTo>
                    <a:pt x="96123" y="0"/>
                    <a:pt x="97582" y="1689"/>
                    <a:pt x="97505" y="5067"/>
                  </a:cubicBezTo>
                  <a:cubicBezTo>
                    <a:pt x="97275" y="17966"/>
                    <a:pt x="90519" y="34396"/>
                    <a:pt x="77313" y="54281"/>
                  </a:cubicBezTo>
                  <a:cubicBezTo>
                    <a:pt x="82841" y="58657"/>
                    <a:pt x="88292" y="63417"/>
                    <a:pt x="93666" y="68638"/>
                  </a:cubicBezTo>
                  <a:cubicBezTo>
                    <a:pt x="98964" y="73935"/>
                    <a:pt x="101728" y="77083"/>
                    <a:pt x="101728" y="78081"/>
                  </a:cubicBezTo>
                  <a:cubicBezTo>
                    <a:pt x="101574" y="81766"/>
                    <a:pt x="99885" y="83686"/>
                    <a:pt x="96737" y="83762"/>
                  </a:cubicBezTo>
                  <a:cubicBezTo>
                    <a:pt x="95586" y="83686"/>
                    <a:pt x="94127" y="82611"/>
                    <a:pt x="92284" y="80538"/>
                  </a:cubicBezTo>
                  <a:cubicBezTo>
                    <a:pt x="86833" y="74165"/>
                    <a:pt x="80077" y="67870"/>
                    <a:pt x="72246" y="61574"/>
                  </a:cubicBezTo>
                  <a:cubicBezTo>
                    <a:pt x="72016" y="61421"/>
                    <a:pt x="71862" y="61267"/>
                    <a:pt x="71862" y="61114"/>
                  </a:cubicBezTo>
                  <a:cubicBezTo>
                    <a:pt x="60039" y="74703"/>
                    <a:pt x="45374" y="84377"/>
                    <a:pt x="28100" y="90365"/>
                  </a:cubicBezTo>
                  <a:cubicBezTo>
                    <a:pt x="18503" y="93667"/>
                    <a:pt x="10749" y="95509"/>
                    <a:pt x="4760" y="95816"/>
                  </a:cubicBezTo>
                  <a:cubicBezTo>
                    <a:pt x="1612" y="95586"/>
                    <a:pt x="0" y="93667"/>
                    <a:pt x="0" y="90135"/>
                  </a:cubicBezTo>
                  <a:cubicBezTo>
                    <a:pt x="0" y="88139"/>
                    <a:pt x="1228" y="87141"/>
                    <a:pt x="3762" y="87141"/>
                  </a:cubicBezTo>
                  <a:cubicBezTo>
                    <a:pt x="15201" y="85989"/>
                    <a:pt x="26027" y="82918"/>
                    <a:pt x="36161" y="77928"/>
                  </a:cubicBezTo>
                  <a:cubicBezTo>
                    <a:pt x="46372" y="73167"/>
                    <a:pt x="55969" y="65797"/>
                    <a:pt x="64952" y="55816"/>
                  </a:cubicBezTo>
                  <a:cubicBezTo>
                    <a:pt x="57658" y="50442"/>
                    <a:pt x="51517" y="46065"/>
                    <a:pt x="46449" y="42918"/>
                  </a:cubicBezTo>
                  <a:cubicBezTo>
                    <a:pt x="37850" y="37620"/>
                    <a:pt x="30326" y="33628"/>
                    <a:pt x="23954" y="31094"/>
                  </a:cubicBezTo>
                  <a:cubicBezTo>
                    <a:pt x="21267" y="30019"/>
                    <a:pt x="19962" y="29175"/>
                    <a:pt x="19962" y="28561"/>
                  </a:cubicBezTo>
                  <a:cubicBezTo>
                    <a:pt x="19962" y="24338"/>
                    <a:pt x="21804" y="22265"/>
                    <a:pt x="25413" y="22265"/>
                  </a:cubicBezTo>
                  <a:cubicBezTo>
                    <a:pt x="27178" y="22265"/>
                    <a:pt x="33935" y="25643"/>
                    <a:pt x="45605" y="32399"/>
                  </a:cubicBezTo>
                  <a:cubicBezTo>
                    <a:pt x="52668" y="36238"/>
                    <a:pt x="61037" y="41920"/>
                    <a:pt x="70634" y="49290"/>
                  </a:cubicBezTo>
                  <a:cubicBezTo>
                    <a:pt x="74472" y="43839"/>
                    <a:pt x="77620" y="38849"/>
                    <a:pt x="80077" y="34319"/>
                  </a:cubicBezTo>
                  <a:cubicBezTo>
                    <a:pt x="84914" y="24722"/>
                    <a:pt x="87755" y="15048"/>
                    <a:pt x="88676" y="5144"/>
                  </a:cubicBezTo>
                  <a:cubicBezTo>
                    <a:pt x="89060" y="1689"/>
                    <a:pt x="90519" y="0"/>
                    <a:pt x="9305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17DF037A-5D76-4619-8BE1-CE52999F0864}"/>
                </a:ext>
              </a:extLst>
            </p:cNvPr>
            <p:cNvSpPr/>
            <p:nvPr/>
          </p:nvSpPr>
          <p:spPr>
            <a:xfrm>
              <a:off x="2464503" y="1930796"/>
              <a:ext cx="98503" cy="102879"/>
            </a:xfrm>
            <a:custGeom>
              <a:avLst/>
              <a:gdLst>
                <a:gd name="connsiteX0" fmla="*/ 5605 w 98503"/>
                <a:gd name="connsiteY0" fmla="*/ 23493 h 102879"/>
                <a:gd name="connsiteX1" fmla="*/ 81075 w 98503"/>
                <a:gd name="connsiteY1" fmla="*/ 23493 h 102879"/>
                <a:gd name="connsiteX2" fmla="*/ 94127 w 98503"/>
                <a:gd name="connsiteY2" fmla="*/ 27870 h 102879"/>
                <a:gd name="connsiteX3" fmla="*/ 98503 w 98503"/>
                <a:gd name="connsiteY3" fmla="*/ 37774 h 102879"/>
                <a:gd name="connsiteX4" fmla="*/ 84223 w 98503"/>
                <a:gd name="connsiteY4" fmla="*/ 70403 h 102879"/>
                <a:gd name="connsiteX5" fmla="*/ 57275 w 98503"/>
                <a:gd name="connsiteY5" fmla="*/ 93820 h 102879"/>
                <a:gd name="connsiteX6" fmla="*/ 15048 w 98503"/>
                <a:gd name="connsiteY6" fmla="*/ 102880 h 102879"/>
                <a:gd name="connsiteX7" fmla="*/ 9597 w 98503"/>
                <a:gd name="connsiteY7" fmla="*/ 97045 h 102879"/>
                <a:gd name="connsiteX8" fmla="*/ 13973 w 98503"/>
                <a:gd name="connsiteY8" fmla="*/ 93820 h 102879"/>
                <a:gd name="connsiteX9" fmla="*/ 52515 w 98503"/>
                <a:gd name="connsiteY9" fmla="*/ 86066 h 102879"/>
                <a:gd name="connsiteX10" fmla="*/ 79156 w 98503"/>
                <a:gd name="connsiteY10" fmla="*/ 62265 h 102879"/>
                <a:gd name="connsiteX11" fmla="*/ 88830 w 98503"/>
                <a:gd name="connsiteY11" fmla="*/ 37697 h 102879"/>
                <a:gd name="connsiteX12" fmla="*/ 81075 w 98503"/>
                <a:gd name="connsiteY12" fmla="*/ 32399 h 102879"/>
                <a:gd name="connsiteX13" fmla="*/ 5605 w 98503"/>
                <a:gd name="connsiteY13" fmla="*/ 32399 h 102879"/>
                <a:gd name="connsiteX14" fmla="*/ 0 w 98503"/>
                <a:gd name="connsiteY14" fmla="*/ 27946 h 102879"/>
                <a:gd name="connsiteX15" fmla="*/ 5605 w 98503"/>
                <a:gd name="connsiteY15" fmla="*/ 23493 h 102879"/>
                <a:gd name="connsiteX16" fmla="*/ 15816 w 98503"/>
                <a:gd name="connsiteY16" fmla="*/ 0 h 102879"/>
                <a:gd name="connsiteX17" fmla="*/ 82304 w 98503"/>
                <a:gd name="connsiteY17" fmla="*/ 0 h 102879"/>
                <a:gd name="connsiteX18" fmla="*/ 87524 w 98503"/>
                <a:gd name="connsiteY18" fmla="*/ 4453 h 102879"/>
                <a:gd name="connsiteX19" fmla="*/ 82304 w 98503"/>
                <a:gd name="connsiteY19" fmla="*/ 8906 h 102879"/>
                <a:gd name="connsiteX20" fmla="*/ 15816 w 98503"/>
                <a:gd name="connsiteY20" fmla="*/ 8906 h 102879"/>
                <a:gd name="connsiteX21" fmla="*/ 10595 w 98503"/>
                <a:gd name="connsiteY21" fmla="*/ 4453 h 102879"/>
                <a:gd name="connsiteX22" fmla="*/ 15816 w 98503"/>
                <a:gd name="connsiteY22" fmla="*/ 0 h 1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503" h="102879">
                  <a:moveTo>
                    <a:pt x="5605" y="23493"/>
                  </a:moveTo>
                  <a:lnTo>
                    <a:pt x="81075" y="23493"/>
                  </a:lnTo>
                  <a:cubicBezTo>
                    <a:pt x="86987" y="23493"/>
                    <a:pt x="91287" y="24952"/>
                    <a:pt x="94127" y="27870"/>
                  </a:cubicBezTo>
                  <a:cubicBezTo>
                    <a:pt x="96661" y="30096"/>
                    <a:pt x="98119" y="33398"/>
                    <a:pt x="98503" y="37774"/>
                  </a:cubicBezTo>
                  <a:cubicBezTo>
                    <a:pt x="97966" y="47985"/>
                    <a:pt x="93206" y="58887"/>
                    <a:pt x="84223" y="70403"/>
                  </a:cubicBezTo>
                  <a:cubicBezTo>
                    <a:pt x="75855" y="81306"/>
                    <a:pt x="66872" y="89060"/>
                    <a:pt x="57275" y="93820"/>
                  </a:cubicBezTo>
                  <a:cubicBezTo>
                    <a:pt x="45682" y="99732"/>
                    <a:pt x="31555" y="102726"/>
                    <a:pt x="15048" y="102880"/>
                  </a:cubicBezTo>
                  <a:cubicBezTo>
                    <a:pt x="11440" y="102880"/>
                    <a:pt x="9597" y="100960"/>
                    <a:pt x="9597" y="97045"/>
                  </a:cubicBezTo>
                  <a:cubicBezTo>
                    <a:pt x="9597" y="95125"/>
                    <a:pt x="11056" y="94050"/>
                    <a:pt x="13973" y="93820"/>
                  </a:cubicBezTo>
                  <a:cubicBezTo>
                    <a:pt x="30480" y="93513"/>
                    <a:pt x="43378" y="90903"/>
                    <a:pt x="52515" y="86066"/>
                  </a:cubicBezTo>
                  <a:cubicBezTo>
                    <a:pt x="63494" y="80308"/>
                    <a:pt x="72323" y="72400"/>
                    <a:pt x="79156" y="62265"/>
                  </a:cubicBezTo>
                  <a:cubicBezTo>
                    <a:pt x="85452" y="52745"/>
                    <a:pt x="88676" y="44607"/>
                    <a:pt x="88830" y="37697"/>
                  </a:cubicBezTo>
                  <a:cubicBezTo>
                    <a:pt x="88062" y="34165"/>
                    <a:pt x="85528" y="32399"/>
                    <a:pt x="81075" y="32399"/>
                  </a:cubicBezTo>
                  <a:lnTo>
                    <a:pt x="5605" y="32399"/>
                  </a:lnTo>
                  <a:cubicBezTo>
                    <a:pt x="1919" y="32399"/>
                    <a:pt x="0" y="30941"/>
                    <a:pt x="0" y="27946"/>
                  </a:cubicBezTo>
                  <a:cubicBezTo>
                    <a:pt x="0" y="24952"/>
                    <a:pt x="1843" y="23493"/>
                    <a:pt x="5605" y="23493"/>
                  </a:cubicBezTo>
                  <a:moveTo>
                    <a:pt x="15816" y="0"/>
                  </a:moveTo>
                  <a:lnTo>
                    <a:pt x="82304" y="0"/>
                  </a:lnTo>
                  <a:cubicBezTo>
                    <a:pt x="85605" y="0"/>
                    <a:pt x="87371" y="1459"/>
                    <a:pt x="87524" y="4453"/>
                  </a:cubicBezTo>
                  <a:cubicBezTo>
                    <a:pt x="87371" y="7447"/>
                    <a:pt x="85605" y="8906"/>
                    <a:pt x="82304" y="8906"/>
                  </a:cubicBezTo>
                  <a:lnTo>
                    <a:pt x="15816" y="8906"/>
                  </a:lnTo>
                  <a:cubicBezTo>
                    <a:pt x="12361" y="8906"/>
                    <a:pt x="10595" y="7371"/>
                    <a:pt x="10595" y="4453"/>
                  </a:cubicBezTo>
                  <a:cubicBezTo>
                    <a:pt x="10672" y="1535"/>
                    <a:pt x="12361" y="0"/>
                    <a:pt x="1581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1470163C-EEFA-49E5-9FE7-2B4CA29E2101}"/>
                </a:ext>
              </a:extLst>
            </p:cNvPr>
            <p:cNvSpPr/>
            <p:nvPr/>
          </p:nvSpPr>
          <p:spPr>
            <a:xfrm>
              <a:off x="2587882" y="1932178"/>
              <a:ext cx="99117" cy="101574"/>
            </a:xfrm>
            <a:custGeom>
              <a:avLst/>
              <a:gdLst>
                <a:gd name="connsiteX0" fmla="*/ 7217 w 99117"/>
                <a:gd name="connsiteY0" fmla="*/ 0 h 101574"/>
                <a:gd name="connsiteX1" fmla="*/ 12668 w 99117"/>
                <a:gd name="connsiteY1" fmla="*/ 5221 h 101574"/>
                <a:gd name="connsiteX2" fmla="*/ 11593 w 99117"/>
                <a:gd name="connsiteY2" fmla="*/ 9213 h 101574"/>
                <a:gd name="connsiteX3" fmla="*/ 8829 w 99117"/>
                <a:gd name="connsiteY3" fmla="*/ 56123 h 101574"/>
                <a:gd name="connsiteX4" fmla="*/ 9827 w 99117"/>
                <a:gd name="connsiteY4" fmla="*/ 87678 h 101574"/>
                <a:gd name="connsiteX5" fmla="*/ 10288 w 99117"/>
                <a:gd name="connsiteY5" fmla="*/ 96277 h 101574"/>
                <a:gd name="connsiteX6" fmla="*/ 5067 w 99117"/>
                <a:gd name="connsiteY6" fmla="*/ 101574 h 101574"/>
                <a:gd name="connsiteX7" fmla="*/ 1535 w 99117"/>
                <a:gd name="connsiteY7" fmla="*/ 98196 h 101574"/>
                <a:gd name="connsiteX8" fmla="*/ 0 w 99117"/>
                <a:gd name="connsiteY8" fmla="*/ 56123 h 101574"/>
                <a:gd name="connsiteX9" fmla="*/ 3532 w 99117"/>
                <a:gd name="connsiteY9" fmla="*/ 2534 h 101574"/>
                <a:gd name="connsiteX10" fmla="*/ 7217 w 99117"/>
                <a:gd name="connsiteY10" fmla="*/ 0 h 101574"/>
                <a:gd name="connsiteX11" fmla="*/ 37467 w 99117"/>
                <a:gd name="connsiteY11" fmla="*/ 57582 h 101574"/>
                <a:gd name="connsiteX12" fmla="*/ 42534 w 99117"/>
                <a:gd name="connsiteY12" fmla="*/ 62803 h 101574"/>
                <a:gd name="connsiteX13" fmla="*/ 40921 w 99117"/>
                <a:gd name="connsiteY13" fmla="*/ 64722 h 101574"/>
                <a:gd name="connsiteX14" fmla="*/ 25413 w 99117"/>
                <a:gd name="connsiteY14" fmla="*/ 80768 h 101574"/>
                <a:gd name="connsiteX15" fmla="*/ 28177 w 99117"/>
                <a:gd name="connsiteY15" fmla="*/ 85144 h 101574"/>
                <a:gd name="connsiteX16" fmla="*/ 49674 w 99117"/>
                <a:gd name="connsiteY16" fmla="*/ 88062 h 101574"/>
                <a:gd name="connsiteX17" fmla="*/ 90288 w 99117"/>
                <a:gd name="connsiteY17" fmla="*/ 83993 h 101574"/>
                <a:gd name="connsiteX18" fmla="*/ 93513 w 99117"/>
                <a:gd name="connsiteY18" fmla="*/ 83379 h 101574"/>
                <a:gd name="connsiteX19" fmla="*/ 99118 w 99117"/>
                <a:gd name="connsiteY19" fmla="*/ 89060 h 101574"/>
                <a:gd name="connsiteX20" fmla="*/ 95279 w 99117"/>
                <a:gd name="connsiteY20" fmla="*/ 92438 h 101574"/>
                <a:gd name="connsiteX21" fmla="*/ 53206 w 99117"/>
                <a:gd name="connsiteY21" fmla="*/ 96814 h 101574"/>
                <a:gd name="connsiteX22" fmla="*/ 22111 w 99117"/>
                <a:gd name="connsiteY22" fmla="*/ 91594 h 101574"/>
                <a:gd name="connsiteX23" fmla="*/ 16660 w 99117"/>
                <a:gd name="connsiteY23" fmla="*/ 80308 h 101574"/>
                <a:gd name="connsiteX24" fmla="*/ 33858 w 99117"/>
                <a:gd name="connsiteY24" fmla="*/ 58887 h 101574"/>
                <a:gd name="connsiteX25" fmla="*/ 37467 w 99117"/>
                <a:gd name="connsiteY25" fmla="*/ 57582 h 101574"/>
                <a:gd name="connsiteX26" fmla="*/ 55739 w 99117"/>
                <a:gd name="connsiteY26" fmla="*/ 8906 h 101574"/>
                <a:gd name="connsiteX27" fmla="*/ 86603 w 99117"/>
                <a:gd name="connsiteY27" fmla="*/ 13052 h 101574"/>
                <a:gd name="connsiteX28" fmla="*/ 91517 w 99117"/>
                <a:gd name="connsiteY28" fmla="*/ 22265 h 101574"/>
                <a:gd name="connsiteX29" fmla="*/ 82073 w 99117"/>
                <a:gd name="connsiteY29" fmla="*/ 34012 h 101574"/>
                <a:gd name="connsiteX30" fmla="*/ 73244 w 99117"/>
                <a:gd name="connsiteY30" fmla="*/ 39309 h 101574"/>
                <a:gd name="connsiteX31" fmla="*/ 68561 w 99117"/>
                <a:gd name="connsiteY31" fmla="*/ 34703 h 101574"/>
                <a:gd name="connsiteX32" fmla="*/ 69866 w 99117"/>
                <a:gd name="connsiteY32" fmla="*/ 32553 h 101574"/>
                <a:gd name="connsiteX33" fmla="*/ 82227 w 99117"/>
                <a:gd name="connsiteY33" fmla="*/ 21421 h 101574"/>
                <a:gd name="connsiteX34" fmla="*/ 79233 w 99117"/>
                <a:gd name="connsiteY34" fmla="*/ 19348 h 101574"/>
                <a:gd name="connsiteX35" fmla="*/ 56584 w 99117"/>
                <a:gd name="connsiteY35" fmla="*/ 17658 h 101574"/>
                <a:gd name="connsiteX36" fmla="*/ 25643 w 99117"/>
                <a:gd name="connsiteY36" fmla="*/ 20806 h 101574"/>
                <a:gd name="connsiteX37" fmla="*/ 22956 w 99117"/>
                <a:gd name="connsiteY37" fmla="*/ 21190 h 101574"/>
                <a:gd name="connsiteX38" fmla="*/ 19117 w 99117"/>
                <a:gd name="connsiteY38" fmla="*/ 16968 h 101574"/>
                <a:gd name="connsiteX39" fmla="*/ 22265 w 99117"/>
                <a:gd name="connsiteY39" fmla="*/ 12591 h 101574"/>
                <a:gd name="connsiteX40" fmla="*/ 55739 w 99117"/>
                <a:gd name="connsiteY40" fmla="*/ 8906 h 1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9117" h="101574">
                  <a:moveTo>
                    <a:pt x="7217" y="0"/>
                  </a:moveTo>
                  <a:cubicBezTo>
                    <a:pt x="10749" y="0"/>
                    <a:pt x="12591" y="1766"/>
                    <a:pt x="12668" y="5221"/>
                  </a:cubicBezTo>
                  <a:cubicBezTo>
                    <a:pt x="12207" y="6526"/>
                    <a:pt x="11823" y="7831"/>
                    <a:pt x="11593" y="9213"/>
                  </a:cubicBezTo>
                  <a:cubicBezTo>
                    <a:pt x="9750" y="21267"/>
                    <a:pt x="8829" y="36852"/>
                    <a:pt x="8829" y="56123"/>
                  </a:cubicBezTo>
                  <a:cubicBezTo>
                    <a:pt x="8829" y="69022"/>
                    <a:pt x="9136" y="79540"/>
                    <a:pt x="9827" y="87678"/>
                  </a:cubicBezTo>
                  <a:cubicBezTo>
                    <a:pt x="9904" y="90442"/>
                    <a:pt x="10058" y="93283"/>
                    <a:pt x="10288" y="96277"/>
                  </a:cubicBezTo>
                  <a:cubicBezTo>
                    <a:pt x="10058" y="99809"/>
                    <a:pt x="8292" y="101574"/>
                    <a:pt x="5067" y="101574"/>
                  </a:cubicBezTo>
                  <a:cubicBezTo>
                    <a:pt x="2918" y="101344"/>
                    <a:pt x="1689" y="100192"/>
                    <a:pt x="1535" y="98196"/>
                  </a:cubicBezTo>
                  <a:cubicBezTo>
                    <a:pt x="461" y="83071"/>
                    <a:pt x="0" y="69022"/>
                    <a:pt x="0" y="56123"/>
                  </a:cubicBezTo>
                  <a:cubicBezTo>
                    <a:pt x="0" y="40461"/>
                    <a:pt x="1152" y="22649"/>
                    <a:pt x="3532" y="2534"/>
                  </a:cubicBezTo>
                  <a:cubicBezTo>
                    <a:pt x="3608" y="845"/>
                    <a:pt x="4914" y="0"/>
                    <a:pt x="7217" y="0"/>
                  </a:cubicBezTo>
                  <a:moveTo>
                    <a:pt x="37467" y="57582"/>
                  </a:moveTo>
                  <a:cubicBezTo>
                    <a:pt x="40691" y="57582"/>
                    <a:pt x="42380" y="59348"/>
                    <a:pt x="42534" y="62803"/>
                  </a:cubicBezTo>
                  <a:cubicBezTo>
                    <a:pt x="42457" y="63494"/>
                    <a:pt x="41920" y="64185"/>
                    <a:pt x="40921" y="64722"/>
                  </a:cubicBezTo>
                  <a:cubicBezTo>
                    <a:pt x="30633" y="72323"/>
                    <a:pt x="25413" y="77697"/>
                    <a:pt x="25413" y="80768"/>
                  </a:cubicBezTo>
                  <a:cubicBezTo>
                    <a:pt x="25413" y="82457"/>
                    <a:pt x="26334" y="83916"/>
                    <a:pt x="28177" y="85144"/>
                  </a:cubicBezTo>
                  <a:cubicBezTo>
                    <a:pt x="31324" y="86987"/>
                    <a:pt x="38465" y="87985"/>
                    <a:pt x="49674" y="88062"/>
                  </a:cubicBezTo>
                  <a:cubicBezTo>
                    <a:pt x="62956" y="88139"/>
                    <a:pt x="76546" y="86757"/>
                    <a:pt x="90288" y="83993"/>
                  </a:cubicBezTo>
                  <a:cubicBezTo>
                    <a:pt x="91901" y="83609"/>
                    <a:pt x="92975" y="83379"/>
                    <a:pt x="93513" y="83379"/>
                  </a:cubicBezTo>
                  <a:cubicBezTo>
                    <a:pt x="96968" y="83379"/>
                    <a:pt x="98810" y="85298"/>
                    <a:pt x="99118" y="89060"/>
                  </a:cubicBezTo>
                  <a:cubicBezTo>
                    <a:pt x="98887" y="90979"/>
                    <a:pt x="97582" y="92131"/>
                    <a:pt x="95279" y="92438"/>
                  </a:cubicBezTo>
                  <a:cubicBezTo>
                    <a:pt x="76546" y="95356"/>
                    <a:pt x="62572" y="96814"/>
                    <a:pt x="53206" y="96814"/>
                  </a:cubicBezTo>
                  <a:cubicBezTo>
                    <a:pt x="37850" y="96814"/>
                    <a:pt x="27486" y="95049"/>
                    <a:pt x="22111" y="91594"/>
                  </a:cubicBezTo>
                  <a:cubicBezTo>
                    <a:pt x="18503" y="89367"/>
                    <a:pt x="16660" y="85605"/>
                    <a:pt x="16660" y="80308"/>
                  </a:cubicBezTo>
                  <a:cubicBezTo>
                    <a:pt x="16660" y="74165"/>
                    <a:pt x="22342" y="67025"/>
                    <a:pt x="33858" y="58887"/>
                  </a:cubicBezTo>
                  <a:cubicBezTo>
                    <a:pt x="35240" y="57966"/>
                    <a:pt x="36392" y="57582"/>
                    <a:pt x="37467" y="57582"/>
                  </a:cubicBezTo>
                  <a:moveTo>
                    <a:pt x="55739" y="8906"/>
                  </a:moveTo>
                  <a:cubicBezTo>
                    <a:pt x="71325" y="8906"/>
                    <a:pt x="81536" y="10288"/>
                    <a:pt x="86603" y="13052"/>
                  </a:cubicBezTo>
                  <a:cubicBezTo>
                    <a:pt x="89674" y="14818"/>
                    <a:pt x="91286" y="17889"/>
                    <a:pt x="91517" y="22265"/>
                  </a:cubicBezTo>
                  <a:cubicBezTo>
                    <a:pt x="91210" y="25720"/>
                    <a:pt x="88062" y="29635"/>
                    <a:pt x="82073" y="34012"/>
                  </a:cubicBezTo>
                  <a:cubicBezTo>
                    <a:pt x="77390" y="37390"/>
                    <a:pt x="74472" y="39156"/>
                    <a:pt x="73244" y="39309"/>
                  </a:cubicBezTo>
                  <a:cubicBezTo>
                    <a:pt x="70096" y="39156"/>
                    <a:pt x="68561" y="37620"/>
                    <a:pt x="68561" y="34703"/>
                  </a:cubicBezTo>
                  <a:cubicBezTo>
                    <a:pt x="68561" y="33858"/>
                    <a:pt x="69021" y="33167"/>
                    <a:pt x="69866" y="32553"/>
                  </a:cubicBezTo>
                  <a:cubicBezTo>
                    <a:pt x="77774" y="26872"/>
                    <a:pt x="81920" y="23110"/>
                    <a:pt x="82227" y="21421"/>
                  </a:cubicBezTo>
                  <a:cubicBezTo>
                    <a:pt x="81843" y="20422"/>
                    <a:pt x="80845" y="19731"/>
                    <a:pt x="79233" y="19348"/>
                  </a:cubicBezTo>
                  <a:cubicBezTo>
                    <a:pt x="73398" y="18196"/>
                    <a:pt x="65874" y="17658"/>
                    <a:pt x="56584" y="17658"/>
                  </a:cubicBezTo>
                  <a:cubicBezTo>
                    <a:pt x="45528" y="17658"/>
                    <a:pt x="35240" y="18733"/>
                    <a:pt x="25643" y="20806"/>
                  </a:cubicBezTo>
                  <a:cubicBezTo>
                    <a:pt x="24107" y="21037"/>
                    <a:pt x="23186" y="21190"/>
                    <a:pt x="22956" y="21190"/>
                  </a:cubicBezTo>
                  <a:cubicBezTo>
                    <a:pt x="20346" y="20960"/>
                    <a:pt x="19117" y="19578"/>
                    <a:pt x="19117" y="16968"/>
                  </a:cubicBezTo>
                  <a:cubicBezTo>
                    <a:pt x="19117" y="14818"/>
                    <a:pt x="20192" y="13359"/>
                    <a:pt x="22265" y="12591"/>
                  </a:cubicBezTo>
                  <a:cubicBezTo>
                    <a:pt x="32553" y="10134"/>
                    <a:pt x="43685" y="8906"/>
                    <a:pt x="55739" y="890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2993F1DF-597D-447E-8AE4-A717C3FC7532}"/>
                </a:ext>
              </a:extLst>
            </p:cNvPr>
            <p:cNvSpPr/>
            <p:nvPr/>
          </p:nvSpPr>
          <p:spPr>
            <a:xfrm>
              <a:off x="2713103" y="1938550"/>
              <a:ext cx="96507" cy="93589"/>
            </a:xfrm>
            <a:custGeom>
              <a:avLst/>
              <a:gdLst>
                <a:gd name="connsiteX0" fmla="*/ 89290 w 96507"/>
                <a:gd name="connsiteY0" fmla="*/ 0 h 93589"/>
                <a:gd name="connsiteX1" fmla="*/ 96507 w 96507"/>
                <a:gd name="connsiteY1" fmla="*/ 6142 h 93589"/>
                <a:gd name="connsiteX2" fmla="*/ 92899 w 96507"/>
                <a:gd name="connsiteY2" fmla="*/ 10211 h 93589"/>
                <a:gd name="connsiteX3" fmla="*/ 54895 w 96507"/>
                <a:gd name="connsiteY3" fmla="*/ 22188 h 93589"/>
                <a:gd name="connsiteX4" fmla="*/ 36776 w 96507"/>
                <a:gd name="connsiteY4" fmla="*/ 54588 h 93589"/>
                <a:gd name="connsiteX5" fmla="*/ 49213 w 96507"/>
                <a:gd name="connsiteY5" fmla="*/ 78158 h 93589"/>
                <a:gd name="connsiteX6" fmla="*/ 77006 w 96507"/>
                <a:gd name="connsiteY6" fmla="*/ 84684 h 93589"/>
                <a:gd name="connsiteX7" fmla="*/ 81382 w 96507"/>
                <a:gd name="connsiteY7" fmla="*/ 84453 h 93589"/>
                <a:gd name="connsiteX8" fmla="*/ 85989 w 96507"/>
                <a:gd name="connsiteY8" fmla="*/ 84070 h 93589"/>
                <a:gd name="connsiteX9" fmla="*/ 92668 w 96507"/>
                <a:gd name="connsiteY9" fmla="*/ 89137 h 93589"/>
                <a:gd name="connsiteX10" fmla="*/ 90212 w 96507"/>
                <a:gd name="connsiteY10" fmla="*/ 92515 h 93589"/>
                <a:gd name="connsiteX11" fmla="*/ 77006 w 96507"/>
                <a:gd name="connsiteY11" fmla="*/ 93590 h 93589"/>
                <a:gd name="connsiteX12" fmla="*/ 39616 w 96507"/>
                <a:gd name="connsiteY12" fmla="*/ 82073 h 93589"/>
                <a:gd name="connsiteX13" fmla="*/ 27179 w 96507"/>
                <a:gd name="connsiteY13" fmla="*/ 54895 h 93589"/>
                <a:gd name="connsiteX14" fmla="*/ 35778 w 96507"/>
                <a:gd name="connsiteY14" fmla="*/ 27946 h 93589"/>
                <a:gd name="connsiteX15" fmla="*/ 65797 w 96507"/>
                <a:gd name="connsiteY15" fmla="*/ 9597 h 93589"/>
                <a:gd name="connsiteX16" fmla="*/ 5298 w 96507"/>
                <a:gd name="connsiteY16" fmla="*/ 12284 h 93589"/>
                <a:gd name="connsiteX17" fmla="*/ 0 w 96507"/>
                <a:gd name="connsiteY17" fmla="*/ 7831 h 93589"/>
                <a:gd name="connsiteX18" fmla="*/ 5298 w 96507"/>
                <a:gd name="connsiteY18" fmla="*/ 3992 h 93589"/>
                <a:gd name="connsiteX19" fmla="*/ 89290 w 96507"/>
                <a:gd name="connsiteY19" fmla="*/ 0 h 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507" h="93589">
                  <a:moveTo>
                    <a:pt x="89290" y="0"/>
                  </a:moveTo>
                  <a:cubicBezTo>
                    <a:pt x="93897" y="0"/>
                    <a:pt x="96277" y="2073"/>
                    <a:pt x="96507" y="6142"/>
                  </a:cubicBezTo>
                  <a:cubicBezTo>
                    <a:pt x="96277" y="8292"/>
                    <a:pt x="95049" y="9674"/>
                    <a:pt x="92899" y="10211"/>
                  </a:cubicBezTo>
                  <a:cubicBezTo>
                    <a:pt x="74933" y="13820"/>
                    <a:pt x="62265" y="17812"/>
                    <a:pt x="54895" y="22188"/>
                  </a:cubicBezTo>
                  <a:cubicBezTo>
                    <a:pt x="42841" y="29482"/>
                    <a:pt x="36776" y="40231"/>
                    <a:pt x="36776" y="54588"/>
                  </a:cubicBezTo>
                  <a:cubicBezTo>
                    <a:pt x="36776" y="65029"/>
                    <a:pt x="40921" y="72937"/>
                    <a:pt x="49213" y="78158"/>
                  </a:cubicBezTo>
                  <a:cubicBezTo>
                    <a:pt x="56277" y="82534"/>
                    <a:pt x="65567" y="84684"/>
                    <a:pt x="77006" y="84684"/>
                  </a:cubicBezTo>
                  <a:cubicBezTo>
                    <a:pt x="78004" y="84684"/>
                    <a:pt x="79386" y="84607"/>
                    <a:pt x="81382" y="84453"/>
                  </a:cubicBezTo>
                  <a:cubicBezTo>
                    <a:pt x="83378" y="84223"/>
                    <a:pt x="84914" y="84070"/>
                    <a:pt x="85989" y="84070"/>
                  </a:cubicBezTo>
                  <a:cubicBezTo>
                    <a:pt x="89981" y="84070"/>
                    <a:pt x="92131" y="85759"/>
                    <a:pt x="92668" y="89137"/>
                  </a:cubicBezTo>
                  <a:cubicBezTo>
                    <a:pt x="92515" y="90903"/>
                    <a:pt x="91670" y="92054"/>
                    <a:pt x="90212" y="92515"/>
                  </a:cubicBezTo>
                  <a:cubicBezTo>
                    <a:pt x="85682" y="93283"/>
                    <a:pt x="81306" y="93590"/>
                    <a:pt x="77006" y="93590"/>
                  </a:cubicBezTo>
                  <a:cubicBezTo>
                    <a:pt x="61574" y="93513"/>
                    <a:pt x="49136" y="89674"/>
                    <a:pt x="39616" y="82073"/>
                  </a:cubicBezTo>
                  <a:cubicBezTo>
                    <a:pt x="31324" y="75394"/>
                    <a:pt x="27179" y="66334"/>
                    <a:pt x="27179" y="54895"/>
                  </a:cubicBezTo>
                  <a:cubicBezTo>
                    <a:pt x="27179" y="44146"/>
                    <a:pt x="30019" y="35163"/>
                    <a:pt x="35778" y="27946"/>
                  </a:cubicBezTo>
                  <a:cubicBezTo>
                    <a:pt x="41382" y="20653"/>
                    <a:pt x="51363" y="14587"/>
                    <a:pt x="65797" y="9597"/>
                  </a:cubicBezTo>
                  <a:lnTo>
                    <a:pt x="5298" y="12284"/>
                  </a:lnTo>
                  <a:cubicBezTo>
                    <a:pt x="1766" y="12284"/>
                    <a:pt x="0" y="10825"/>
                    <a:pt x="0" y="7831"/>
                  </a:cubicBezTo>
                  <a:cubicBezTo>
                    <a:pt x="0" y="5298"/>
                    <a:pt x="1766" y="4069"/>
                    <a:pt x="5298" y="3992"/>
                  </a:cubicBezTo>
                  <a:lnTo>
                    <a:pt x="89290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FC0B2DE3-B08D-4DD0-8CF1-5B80192A2DF8}"/>
                </a:ext>
              </a:extLst>
            </p:cNvPr>
            <p:cNvSpPr/>
            <p:nvPr/>
          </p:nvSpPr>
          <p:spPr>
            <a:xfrm>
              <a:off x="2827116" y="1924270"/>
              <a:ext cx="114626" cy="113781"/>
            </a:xfrm>
            <a:custGeom>
              <a:avLst/>
              <a:gdLst>
                <a:gd name="connsiteX0" fmla="*/ 26641 w 114626"/>
                <a:gd name="connsiteY0" fmla="*/ 21804 h 113781"/>
                <a:gd name="connsiteX1" fmla="*/ 30480 w 114626"/>
                <a:gd name="connsiteY1" fmla="*/ 25797 h 113781"/>
                <a:gd name="connsiteX2" fmla="*/ 26641 w 114626"/>
                <a:gd name="connsiteY2" fmla="*/ 29635 h 113781"/>
                <a:gd name="connsiteX3" fmla="*/ 22188 w 114626"/>
                <a:gd name="connsiteY3" fmla="*/ 29635 h 113781"/>
                <a:gd name="connsiteX4" fmla="*/ 22188 w 114626"/>
                <a:gd name="connsiteY4" fmla="*/ 55739 h 113781"/>
                <a:gd name="connsiteX5" fmla="*/ 23186 w 114626"/>
                <a:gd name="connsiteY5" fmla="*/ 54741 h 113781"/>
                <a:gd name="connsiteX6" fmla="*/ 26181 w 114626"/>
                <a:gd name="connsiteY6" fmla="*/ 53206 h 113781"/>
                <a:gd name="connsiteX7" fmla="*/ 30557 w 114626"/>
                <a:gd name="connsiteY7" fmla="*/ 57198 h 113781"/>
                <a:gd name="connsiteX8" fmla="*/ 28023 w 114626"/>
                <a:gd name="connsiteY8" fmla="*/ 62035 h 113781"/>
                <a:gd name="connsiteX9" fmla="*/ 22188 w 114626"/>
                <a:gd name="connsiteY9" fmla="*/ 67486 h 113781"/>
                <a:gd name="connsiteX10" fmla="*/ 22188 w 114626"/>
                <a:gd name="connsiteY10" fmla="*/ 102189 h 113781"/>
                <a:gd name="connsiteX11" fmla="*/ 10672 w 114626"/>
                <a:gd name="connsiteY11" fmla="*/ 113321 h 113781"/>
                <a:gd name="connsiteX12" fmla="*/ 1843 w 114626"/>
                <a:gd name="connsiteY12" fmla="*/ 110788 h 113781"/>
                <a:gd name="connsiteX13" fmla="*/ 0 w 114626"/>
                <a:gd name="connsiteY13" fmla="*/ 108024 h 113781"/>
                <a:gd name="connsiteX14" fmla="*/ 3762 w 114626"/>
                <a:gd name="connsiteY14" fmla="*/ 102726 h 113781"/>
                <a:gd name="connsiteX15" fmla="*/ 4376 w 114626"/>
                <a:gd name="connsiteY15" fmla="*/ 102880 h 113781"/>
                <a:gd name="connsiteX16" fmla="*/ 9674 w 114626"/>
                <a:gd name="connsiteY16" fmla="*/ 105029 h 113781"/>
                <a:gd name="connsiteX17" fmla="*/ 13436 w 114626"/>
                <a:gd name="connsiteY17" fmla="*/ 101267 h 113781"/>
                <a:gd name="connsiteX18" fmla="*/ 13436 w 114626"/>
                <a:gd name="connsiteY18" fmla="*/ 73935 h 113781"/>
                <a:gd name="connsiteX19" fmla="*/ 7140 w 114626"/>
                <a:gd name="connsiteY19" fmla="*/ 77544 h 113781"/>
                <a:gd name="connsiteX20" fmla="*/ 3762 w 114626"/>
                <a:gd name="connsiteY20" fmla="*/ 78004 h 113781"/>
                <a:gd name="connsiteX21" fmla="*/ 0 w 114626"/>
                <a:gd name="connsiteY21" fmla="*/ 74012 h 113781"/>
                <a:gd name="connsiteX22" fmla="*/ 3301 w 114626"/>
                <a:gd name="connsiteY22" fmla="*/ 69789 h 113781"/>
                <a:gd name="connsiteX23" fmla="*/ 13436 w 114626"/>
                <a:gd name="connsiteY23" fmla="*/ 63263 h 113781"/>
                <a:gd name="connsiteX24" fmla="*/ 13436 w 114626"/>
                <a:gd name="connsiteY24" fmla="*/ 29635 h 113781"/>
                <a:gd name="connsiteX25" fmla="*/ 4376 w 114626"/>
                <a:gd name="connsiteY25" fmla="*/ 29635 h 113781"/>
                <a:gd name="connsiteX26" fmla="*/ 537 w 114626"/>
                <a:gd name="connsiteY26" fmla="*/ 25797 h 113781"/>
                <a:gd name="connsiteX27" fmla="*/ 4376 w 114626"/>
                <a:gd name="connsiteY27" fmla="*/ 21804 h 113781"/>
                <a:gd name="connsiteX28" fmla="*/ 13436 w 114626"/>
                <a:gd name="connsiteY28" fmla="*/ 21804 h 113781"/>
                <a:gd name="connsiteX29" fmla="*/ 13436 w 114626"/>
                <a:gd name="connsiteY29" fmla="*/ 3992 h 113781"/>
                <a:gd name="connsiteX30" fmla="*/ 17812 w 114626"/>
                <a:gd name="connsiteY30" fmla="*/ 0 h 113781"/>
                <a:gd name="connsiteX31" fmla="*/ 22188 w 114626"/>
                <a:gd name="connsiteY31" fmla="*/ 3992 h 113781"/>
                <a:gd name="connsiteX32" fmla="*/ 22188 w 114626"/>
                <a:gd name="connsiteY32" fmla="*/ 21804 h 113781"/>
                <a:gd name="connsiteX33" fmla="*/ 26641 w 114626"/>
                <a:gd name="connsiteY33" fmla="*/ 21804 h 113781"/>
                <a:gd name="connsiteX34" fmla="*/ 111632 w 114626"/>
                <a:gd name="connsiteY34" fmla="*/ 44146 h 113781"/>
                <a:gd name="connsiteX35" fmla="*/ 114626 w 114626"/>
                <a:gd name="connsiteY35" fmla="*/ 47448 h 113781"/>
                <a:gd name="connsiteX36" fmla="*/ 111632 w 114626"/>
                <a:gd name="connsiteY36" fmla="*/ 50442 h 113781"/>
                <a:gd name="connsiteX37" fmla="*/ 70020 w 114626"/>
                <a:gd name="connsiteY37" fmla="*/ 50442 h 113781"/>
                <a:gd name="connsiteX38" fmla="*/ 70020 w 114626"/>
                <a:gd name="connsiteY38" fmla="*/ 109789 h 113781"/>
                <a:gd name="connsiteX39" fmla="*/ 66257 w 114626"/>
                <a:gd name="connsiteY39" fmla="*/ 113782 h 113781"/>
                <a:gd name="connsiteX40" fmla="*/ 62419 w 114626"/>
                <a:gd name="connsiteY40" fmla="*/ 109789 h 113781"/>
                <a:gd name="connsiteX41" fmla="*/ 62419 w 114626"/>
                <a:gd name="connsiteY41" fmla="*/ 101574 h 113781"/>
                <a:gd name="connsiteX42" fmla="*/ 32783 w 114626"/>
                <a:gd name="connsiteY42" fmla="*/ 108945 h 113781"/>
                <a:gd name="connsiteX43" fmla="*/ 28407 w 114626"/>
                <a:gd name="connsiteY43" fmla="*/ 104492 h 113781"/>
                <a:gd name="connsiteX44" fmla="*/ 32783 w 114626"/>
                <a:gd name="connsiteY44" fmla="*/ 100116 h 113781"/>
                <a:gd name="connsiteX45" fmla="*/ 37774 w 114626"/>
                <a:gd name="connsiteY45" fmla="*/ 99041 h 113781"/>
                <a:gd name="connsiteX46" fmla="*/ 37774 w 114626"/>
                <a:gd name="connsiteY46" fmla="*/ 50442 h 113781"/>
                <a:gd name="connsiteX47" fmla="*/ 33781 w 114626"/>
                <a:gd name="connsiteY47" fmla="*/ 50442 h 113781"/>
                <a:gd name="connsiteX48" fmla="*/ 31017 w 114626"/>
                <a:gd name="connsiteY48" fmla="*/ 47448 h 113781"/>
                <a:gd name="connsiteX49" fmla="*/ 33781 w 114626"/>
                <a:gd name="connsiteY49" fmla="*/ 44146 h 113781"/>
                <a:gd name="connsiteX50" fmla="*/ 111632 w 114626"/>
                <a:gd name="connsiteY50" fmla="*/ 44146 h 113781"/>
                <a:gd name="connsiteX51" fmla="*/ 50826 w 114626"/>
                <a:gd name="connsiteY51" fmla="*/ 998 h 113781"/>
                <a:gd name="connsiteX52" fmla="*/ 96200 w 114626"/>
                <a:gd name="connsiteY52" fmla="*/ 998 h 113781"/>
                <a:gd name="connsiteX53" fmla="*/ 105874 w 114626"/>
                <a:gd name="connsiteY53" fmla="*/ 10672 h 113781"/>
                <a:gd name="connsiteX54" fmla="*/ 105874 w 114626"/>
                <a:gd name="connsiteY54" fmla="*/ 28714 h 113781"/>
                <a:gd name="connsiteX55" fmla="*/ 96200 w 114626"/>
                <a:gd name="connsiteY55" fmla="*/ 38234 h 113781"/>
                <a:gd name="connsiteX56" fmla="*/ 50826 w 114626"/>
                <a:gd name="connsiteY56" fmla="*/ 38234 h 113781"/>
                <a:gd name="connsiteX57" fmla="*/ 41152 w 114626"/>
                <a:gd name="connsiteY57" fmla="*/ 28714 h 113781"/>
                <a:gd name="connsiteX58" fmla="*/ 41152 w 114626"/>
                <a:gd name="connsiteY58" fmla="*/ 10672 h 113781"/>
                <a:gd name="connsiteX59" fmla="*/ 50826 w 114626"/>
                <a:gd name="connsiteY59" fmla="*/ 998 h 113781"/>
                <a:gd name="connsiteX60" fmla="*/ 45528 w 114626"/>
                <a:gd name="connsiteY60" fmla="*/ 60115 h 113781"/>
                <a:gd name="connsiteX61" fmla="*/ 62419 w 114626"/>
                <a:gd name="connsiteY61" fmla="*/ 60115 h 113781"/>
                <a:gd name="connsiteX62" fmla="*/ 62419 w 114626"/>
                <a:gd name="connsiteY62" fmla="*/ 50442 h 113781"/>
                <a:gd name="connsiteX63" fmla="*/ 45528 w 114626"/>
                <a:gd name="connsiteY63" fmla="*/ 50442 h 113781"/>
                <a:gd name="connsiteX64" fmla="*/ 45528 w 114626"/>
                <a:gd name="connsiteY64" fmla="*/ 60115 h 113781"/>
                <a:gd name="connsiteX65" fmla="*/ 45528 w 114626"/>
                <a:gd name="connsiteY65" fmla="*/ 78004 h 113781"/>
                <a:gd name="connsiteX66" fmla="*/ 62419 w 114626"/>
                <a:gd name="connsiteY66" fmla="*/ 78004 h 113781"/>
                <a:gd name="connsiteX67" fmla="*/ 62419 w 114626"/>
                <a:gd name="connsiteY67" fmla="*/ 67332 h 113781"/>
                <a:gd name="connsiteX68" fmla="*/ 45528 w 114626"/>
                <a:gd name="connsiteY68" fmla="*/ 67332 h 113781"/>
                <a:gd name="connsiteX69" fmla="*/ 45528 w 114626"/>
                <a:gd name="connsiteY69" fmla="*/ 78004 h 113781"/>
                <a:gd name="connsiteX70" fmla="*/ 45528 w 114626"/>
                <a:gd name="connsiteY70" fmla="*/ 97121 h 113781"/>
                <a:gd name="connsiteX71" fmla="*/ 62419 w 114626"/>
                <a:gd name="connsiteY71" fmla="*/ 92899 h 113781"/>
                <a:gd name="connsiteX72" fmla="*/ 62419 w 114626"/>
                <a:gd name="connsiteY72" fmla="*/ 85298 h 113781"/>
                <a:gd name="connsiteX73" fmla="*/ 45528 w 114626"/>
                <a:gd name="connsiteY73" fmla="*/ 85298 h 113781"/>
                <a:gd name="connsiteX74" fmla="*/ 45528 w 114626"/>
                <a:gd name="connsiteY74" fmla="*/ 97121 h 113781"/>
                <a:gd name="connsiteX75" fmla="*/ 47447 w 114626"/>
                <a:gd name="connsiteY75" fmla="*/ 15969 h 113781"/>
                <a:gd name="connsiteX76" fmla="*/ 99655 w 114626"/>
                <a:gd name="connsiteY76" fmla="*/ 15969 h 113781"/>
                <a:gd name="connsiteX77" fmla="*/ 99655 w 114626"/>
                <a:gd name="connsiteY77" fmla="*/ 10672 h 113781"/>
                <a:gd name="connsiteX78" fmla="*/ 96123 w 114626"/>
                <a:gd name="connsiteY78" fmla="*/ 7294 h 113781"/>
                <a:gd name="connsiteX79" fmla="*/ 50749 w 114626"/>
                <a:gd name="connsiteY79" fmla="*/ 7294 h 113781"/>
                <a:gd name="connsiteX80" fmla="*/ 47371 w 114626"/>
                <a:gd name="connsiteY80" fmla="*/ 10672 h 113781"/>
                <a:gd name="connsiteX81" fmla="*/ 47371 w 114626"/>
                <a:gd name="connsiteY81" fmla="*/ 15969 h 113781"/>
                <a:gd name="connsiteX82" fmla="*/ 96200 w 114626"/>
                <a:gd name="connsiteY82" fmla="*/ 31939 h 113781"/>
                <a:gd name="connsiteX83" fmla="*/ 99732 w 114626"/>
                <a:gd name="connsiteY83" fmla="*/ 28714 h 113781"/>
                <a:gd name="connsiteX84" fmla="*/ 99732 w 114626"/>
                <a:gd name="connsiteY84" fmla="*/ 23877 h 113781"/>
                <a:gd name="connsiteX85" fmla="*/ 47524 w 114626"/>
                <a:gd name="connsiteY85" fmla="*/ 23877 h 113781"/>
                <a:gd name="connsiteX86" fmla="*/ 47524 w 114626"/>
                <a:gd name="connsiteY86" fmla="*/ 28714 h 113781"/>
                <a:gd name="connsiteX87" fmla="*/ 50902 w 114626"/>
                <a:gd name="connsiteY87" fmla="*/ 31939 h 113781"/>
                <a:gd name="connsiteX88" fmla="*/ 96200 w 114626"/>
                <a:gd name="connsiteY88" fmla="*/ 31939 h 113781"/>
                <a:gd name="connsiteX89" fmla="*/ 76929 w 114626"/>
                <a:gd name="connsiteY89" fmla="*/ 57198 h 113781"/>
                <a:gd name="connsiteX90" fmla="*/ 104492 w 114626"/>
                <a:gd name="connsiteY90" fmla="*/ 57198 h 113781"/>
                <a:gd name="connsiteX91" fmla="*/ 111632 w 114626"/>
                <a:gd name="connsiteY91" fmla="*/ 64338 h 113781"/>
                <a:gd name="connsiteX92" fmla="*/ 110557 w 114626"/>
                <a:gd name="connsiteY92" fmla="*/ 70403 h 113781"/>
                <a:gd name="connsiteX93" fmla="*/ 104492 w 114626"/>
                <a:gd name="connsiteY93" fmla="*/ 84453 h 113781"/>
                <a:gd name="connsiteX94" fmla="*/ 96046 w 114626"/>
                <a:gd name="connsiteY94" fmla="*/ 96814 h 113781"/>
                <a:gd name="connsiteX95" fmla="*/ 110787 w 114626"/>
                <a:gd name="connsiteY95" fmla="*/ 104569 h 113781"/>
                <a:gd name="connsiteX96" fmla="*/ 114166 w 114626"/>
                <a:gd name="connsiteY96" fmla="*/ 109022 h 113781"/>
                <a:gd name="connsiteX97" fmla="*/ 110327 w 114626"/>
                <a:gd name="connsiteY97" fmla="*/ 112861 h 113781"/>
                <a:gd name="connsiteX98" fmla="*/ 109329 w 114626"/>
                <a:gd name="connsiteY98" fmla="*/ 112477 h 113781"/>
                <a:gd name="connsiteX99" fmla="*/ 90672 w 114626"/>
                <a:gd name="connsiteY99" fmla="*/ 102342 h 113781"/>
                <a:gd name="connsiteX100" fmla="*/ 78311 w 114626"/>
                <a:gd name="connsiteY100" fmla="*/ 112400 h 113781"/>
                <a:gd name="connsiteX101" fmla="*/ 75317 w 114626"/>
                <a:gd name="connsiteY101" fmla="*/ 112861 h 113781"/>
                <a:gd name="connsiteX102" fmla="*/ 71094 w 114626"/>
                <a:gd name="connsiteY102" fmla="*/ 109482 h 113781"/>
                <a:gd name="connsiteX103" fmla="*/ 73551 w 114626"/>
                <a:gd name="connsiteY103" fmla="*/ 105490 h 113781"/>
                <a:gd name="connsiteX104" fmla="*/ 85298 w 114626"/>
                <a:gd name="connsiteY104" fmla="*/ 96814 h 113781"/>
                <a:gd name="connsiteX105" fmla="*/ 79002 w 114626"/>
                <a:gd name="connsiteY105" fmla="*/ 86910 h 113781"/>
                <a:gd name="connsiteX106" fmla="*/ 74396 w 114626"/>
                <a:gd name="connsiteY106" fmla="*/ 73167 h 113781"/>
                <a:gd name="connsiteX107" fmla="*/ 77927 w 114626"/>
                <a:gd name="connsiteY107" fmla="*/ 69866 h 113781"/>
                <a:gd name="connsiteX108" fmla="*/ 82304 w 114626"/>
                <a:gd name="connsiteY108" fmla="*/ 72784 h 113781"/>
                <a:gd name="connsiteX109" fmla="*/ 85912 w 114626"/>
                <a:gd name="connsiteY109" fmla="*/ 83762 h 113781"/>
                <a:gd name="connsiteX110" fmla="*/ 90672 w 114626"/>
                <a:gd name="connsiteY110" fmla="*/ 91286 h 113781"/>
                <a:gd name="connsiteX111" fmla="*/ 97198 w 114626"/>
                <a:gd name="connsiteY111" fmla="*/ 82227 h 113781"/>
                <a:gd name="connsiteX112" fmla="*/ 102265 w 114626"/>
                <a:gd name="connsiteY112" fmla="*/ 70711 h 113781"/>
                <a:gd name="connsiteX113" fmla="*/ 103110 w 114626"/>
                <a:gd name="connsiteY113" fmla="*/ 66949 h 113781"/>
                <a:gd name="connsiteX114" fmla="*/ 101037 w 114626"/>
                <a:gd name="connsiteY114" fmla="*/ 65029 h 113781"/>
                <a:gd name="connsiteX115" fmla="*/ 77006 w 114626"/>
                <a:gd name="connsiteY115" fmla="*/ 65029 h 113781"/>
                <a:gd name="connsiteX116" fmla="*/ 73167 w 114626"/>
                <a:gd name="connsiteY116" fmla="*/ 61190 h 113781"/>
                <a:gd name="connsiteX117" fmla="*/ 76929 w 114626"/>
                <a:gd name="connsiteY117" fmla="*/ 57198 h 11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14626" h="113781">
                  <a:moveTo>
                    <a:pt x="26641" y="21804"/>
                  </a:moveTo>
                  <a:cubicBezTo>
                    <a:pt x="29021" y="21958"/>
                    <a:pt x="30326" y="23340"/>
                    <a:pt x="30480" y="25797"/>
                  </a:cubicBezTo>
                  <a:cubicBezTo>
                    <a:pt x="30326" y="28254"/>
                    <a:pt x="29021" y="29482"/>
                    <a:pt x="26641" y="29635"/>
                  </a:cubicBezTo>
                  <a:lnTo>
                    <a:pt x="22188" y="29635"/>
                  </a:lnTo>
                  <a:lnTo>
                    <a:pt x="22188" y="55739"/>
                  </a:lnTo>
                  <a:lnTo>
                    <a:pt x="23186" y="54741"/>
                  </a:lnTo>
                  <a:cubicBezTo>
                    <a:pt x="24261" y="53743"/>
                    <a:pt x="25259" y="53282"/>
                    <a:pt x="26181" y="53206"/>
                  </a:cubicBezTo>
                  <a:cubicBezTo>
                    <a:pt x="28791" y="53282"/>
                    <a:pt x="30173" y="54588"/>
                    <a:pt x="30557" y="57198"/>
                  </a:cubicBezTo>
                  <a:cubicBezTo>
                    <a:pt x="30480" y="59041"/>
                    <a:pt x="29635" y="60653"/>
                    <a:pt x="28023" y="62035"/>
                  </a:cubicBezTo>
                  <a:cubicBezTo>
                    <a:pt x="26334" y="63954"/>
                    <a:pt x="24415" y="65797"/>
                    <a:pt x="22188" y="67486"/>
                  </a:cubicBezTo>
                  <a:lnTo>
                    <a:pt x="22188" y="102189"/>
                  </a:lnTo>
                  <a:cubicBezTo>
                    <a:pt x="22188" y="109636"/>
                    <a:pt x="18349" y="113321"/>
                    <a:pt x="10672" y="113321"/>
                  </a:cubicBezTo>
                  <a:cubicBezTo>
                    <a:pt x="8369" y="113321"/>
                    <a:pt x="5374" y="112477"/>
                    <a:pt x="1843" y="110788"/>
                  </a:cubicBezTo>
                  <a:cubicBezTo>
                    <a:pt x="768" y="109482"/>
                    <a:pt x="230" y="108561"/>
                    <a:pt x="0" y="108024"/>
                  </a:cubicBezTo>
                  <a:cubicBezTo>
                    <a:pt x="77" y="104645"/>
                    <a:pt x="1305" y="102880"/>
                    <a:pt x="3762" y="102726"/>
                  </a:cubicBezTo>
                  <a:cubicBezTo>
                    <a:pt x="3915" y="102726"/>
                    <a:pt x="4146" y="102726"/>
                    <a:pt x="4376" y="102880"/>
                  </a:cubicBezTo>
                  <a:cubicBezTo>
                    <a:pt x="6295" y="104262"/>
                    <a:pt x="8061" y="104953"/>
                    <a:pt x="9674" y="105029"/>
                  </a:cubicBezTo>
                  <a:cubicBezTo>
                    <a:pt x="12207" y="105029"/>
                    <a:pt x="13436" y="103801"/>
                    <a:pt x="13436" y="101267"/>
                  </a:cubicBezTo>
                  <a:lnTo>
                    <a:pt x="13436" y="73935"/>
                  </a:lnTo>
                  <a:cubicBezTo>
                    <a:pt x="11516" y="75240"/>
                    <a:pt x="9443" y="76469"/>
                    <a:pt x="7140" y="77544"/>
                  </a:cubicBezTo>
                  <a:cubicBezTo>
                    <a:pt x="5758" y="77774"/>
                    <a:pt x="4606" y="77928"/>
                    <a:pt x="3762" y="78004"/>
                  </a:cubicBezTo>
                  <a:cubicBezTo>
                    <a:pt x="1459" y="77697"/>
                    <a:pt x="153" y="76315"/>
                    <a:pt x="0" y="74012"/>
                  </a:cubicBezTo>
                  <a:cubicBezTo>
                    <a:pt x="77" y="71785"/>
                    <a:pt x="1152" y="70327"/>
                    <a:pt x="3301" y="69789"/>
                  </a:cubicBezTo>
                  <a:cubicBezTo>
                    <a:pt x="7754" y="67179"/>
                    <a:pt x="11132" y="65029"/>
                    <a:pt x="13436" y="63263"/>
                  </a:cubicBezTo>
                  <a:lnTo>
                    <a:pt x="13436" y="29635"/>
                  </a:lnTo>
                  <a:lnTo>
                    <a:pt x="4376" y="29635"/>
                  </a:lnTo>
                  <a:cubicBezTo>
                    <a:pt x="1843" y="29482"/>
                    <a:pt x="614" y="28177"/>
                    <a:pt x="537" y="25797"/>
                  </a:cubicBezTo>
                  <a:cubicBezTo>
                    <a:pt x="614" y="23263"/>
                    <a:pt x="1919" y="21958"/>
                    <a:pt x="4376" y="21804"/>
                  </a:cubicBezTo>
                  <a:lnTo>
                    <a:pt x="13436" y="21804"/>
                  </a:lnTo>
                  <a:lnTo>
                    <a:pt x="13436" y="3992"/>
                  </a:lnTo>
                  <a:cubicBezTo>
                    <a:pt x="13589" y="1459"/>
                    <a:pt x="15048" y="154"/>
                    <a:pt x="17812" y="0"/>
                  </a:cubicBezTo>
                  <a:cubicBezTo>
                    <a:pt x="20653" y="154"/>
                    <a:pt x="22111" y="1459"/>
                    <a:pt x="22188" y="3992"/>
                  </a:cubicBezTo>
                  <a:lnTo>
                    <a:pt x="22188" y="21804"/>
                  </a:lnTo>
                  <a:lnTo>
                    <a:pt x="26641" y="21804"/>
                  </a:lnTo>
                  <a:close/>
                  <a:moveTo>
                    <a:pt x="111632" y="44146"/>
                  </a:moveTo>
                  <a:cubicBezTo>
                    <a:pt x="113475" y="44223"/>
                    <a:pt x="114473" y="45298"/>
                    <a:pt x="114626" y="47448"/>
                  </a:cubicBezTo>
                  <a:cubicBezTo>
                    <a:pt x="114473" y="49290"/>
                    <a:pt x="113475" y="50288"/>
                    <a:pt x="111632" y="50442"/>
                  </a:cubicBezTo>
                  <a:lnTo>
                    <a:pt x="70020" y="50442"/>
                  </a:lnTo>
                  <a:lnTo>
                    <a:pt x="70020" y="109789"/>
                  </a:lnTo>
                  <a:cubicBezTo>
                    <a:pt x="69943" y="112323"/>
                    <a:pt x="68714" y="113628"/>
                    <a:pt x="66257" y="113782"/>
                  </a:cubicBezTo>
                  <a:cubicBezTo>
                    <a:pt x="63724" y="113628"/>
                    <a:pt x="62495" y="112323"/>
                    <a:pt x="62419" y="109789"/>
                  </a:cubicBezTo>
                  <a:lnTo>
                    <a:pt x="62419" y="101574"/>
                  </a:lnTo>
                  <a:lnTo>
                    <a:pt x="32783" y="108945"/>
                  </a:lnTo>
                  <a:cubicBezTo>
                    <a:pt x="30019" y="108791"/>
                    <a:pt x="28561" y="107256"/>
                    <a:pt x="28407" y="104492"/>
                  </a:cubicBezTo>
                  <a:cubicBezTo>
                    <a:pt x="28561" y="101728"/>
                    <a:pt x="30019" y="100346"/>
                    <a:pt x="32783" y="100116"/>
                  </a:cubicBezTo>
                  <a:lnTo>
                    <a:pt x="37774" y="99041"/>
                  </a:lnTo>
                  <a:lnTo>
                    <a:pt x="37774" y="50442"/>
                  </a:lnTo>
                  <a:lnTo>
                    <a:pt x="33781" y="50442"/>
                  </a:lnTo>
                  <a:cubicBezTo>
                    <a:pt x="32015" y="50288"/>
                    <a:pt x="31094" y="49290"/>
                    <a:pt x="31017" y="47448"/>
                  </a:cubicBezTo>
                  <a:cubicBezTo>
                    <a:pt x="31094" y="45375"/>
                    <a:pt x="32015" y="44300"/>
                    <a:pt x="33781" y="44146"/>
                  </a:cubicBezTo>
                  <a:lnTo>
                    <a:pt x="111632" y="44146"/>
                  </a:lnTo>
                  <a:close/>
                  <a:moveTo>
                    <a:pt x="50826" y="998"/>
                  </a:moveTo>
                  <a:lnTo>
                    <a:pt x="96200" y="998"/>
                  </a:lnTo>
                  <a:cubicBezTo>
                    <a:pt x="102649" y="998"/>
                    <a:pt x="105874" y="4223"/>
                    <a:pt x="105874" y="10672"/>
                  </a:cubicBezTo>
                  <a:lnTo>
                    <a:pt x="105874" y="28714"/>
                  </a:lnTo>
                  <a:cubicBezTo>
                    <a:pt x="105874" y="35087"/>
                    <a:pt x="102649" y="38234"/>
                    <a:pt x="96200" y="38234"/>
                  </a:cubicBezTo>
                  <a:lnTo>
                    <a:pt x="50826" y="38234"/>
                  </a:lnTo>
                  <a:cubicBezTo>
                    <a:pt x="44376" y="38234"/>
                    <a:pt x="41152" y="35087"/>
                    <a:pt x="41152" y="28714"/>
                  </a:cubicBezTo>
                  <a:lnTo>
                    <a:pt x="41152" y="10672"/>
                  </a:lnTo>
                  <a:cubicBezTo>
                    <a:pt x="41152" y="4223"/>
                    <a:pt x="44376" y="998"/>
                    <a:pt x="50826" y="998"/>
                  </a:cubicBezTo>
                  <a:moveTo>
                    <a:pt x="45528" y="60115"/>
                  </a:moveTo>
                  <a:lnTo>
                    <a:pt x="62419" y="60115"/>
                  </a:lnTo>
                  <a:lnTo>
                    <a:pt x="62419" y="50442"/>
                  </a:lnTo>
                  <a:lnTo>
                    <a:pt x="45528" y="50442"/>
                  </a:lnTo>
                  <a:lnTo>
                    <a:pt x="45528" y="60115"/>
                  </a:lnTo>
                  <a:close/>
                  <a:moveTo>
                    <a:pt x="45528" y="78004"/>
                  </a:moveTo>
                  <a:lnTo>
                    <a:pt x="62419" y="78004"/>
                  </a:lnTo>
                  <a:lnTo>
                    <a:pt x="62419" y="67332"/>
                  </a:lnTo>
                  <a:lnTo>
                    <a:pt x="45528" y="67332"/>
                  </a:lnTo>
                  <a:lnTo>
                    <a:pt x="45528" y="78004"/>
                  </a:lnTo>
                  <a:close/>
                  <a:moveTo>
                    <a:pt x="45528" y="97121"/>
                  </a:moveTo>
                  <a:lnTo>
                    <a:pt x="62419" y="92899"/>
                  </a:lnTo>
                  <a:lnTo>
                    <a:pt x="62419" y="85298"/>
                  </a:lnTo>
                  <a:lnTo>
                    <a:pt x="45528" y="85298"/>
                  </a:lnTo>
                  <a:lnTo>
                    <a:pt x="45528" y="97121"/>
                  </a:lnTo>
                  <a:close/>
                  <a:moveTo>
                    <a:pt x="47447" y="15969"/>
                  </a:moveTo>
                  <a:lnTo>
                    <a:pt x="99655" y="15969"/>
                  </a:lnTo>
                  <a:lnTo>
                    <a:pt x="99655" y="10672"/>
                  </a:lnTo>
                  <a:cubicBezTo>
                    <a:pt x="99655" y="8445"/>
                    <a:pt x="98503" y="7294"/>
                    <a:pt x="96123" y="7294"/>
                  </a:cubicBezTo>
                  <a:lnTo>
                    <a:pt x="50749" y="7294"/>
                  </a:lnTo>
                  <a:cubicBezTo>
                    <a:pt x="48522" y="7294"/>
                    <a:pt x="47371" y="8445"/>
                    <a:pt x="47371" y="10672"/>
                  </a:cubicBezTo>
                  <a:lnTo>
                    <a:pt x="47371" y="15969"/>
                  </a:lnTo>
                  <a:close/>
                  <a:moveTo>
                    <a:pt x="96200" y="31939"/>
                  </a:moveTo>
                  <a:cubicBezTo>
                    <a:pt x="98503" y="31939"/>
                    <a:pt x="99732" y="30864"/>
                    <a:pt x="99732" y="28714"/>
                  </a:cubicBezTo>
                  <a:lnTo>
                    <a:pt x="99732" y="23877"/>
                  </a:lnTo>
                  <a:lnTo>
                    <a:pt x="47524" y="23877"/>
                  </a:lnTo>
                  <a:lnTo>
                    <a:pt x="47524" y="28714"/>
                  </a:lnTo>
                  <a:cubicBezTo>
                    <a:pt x="47524" y="30864"/>
                    <a:pt x="48676" y="31939"/>
                    <a:pt x="50902" y="31939"/>
                  </a:cubicBezTo>
                  <a:lnTo>
                    <a:pt x="96200" y="31939"/>
                  </a:lnTo>
                  <a:close/>
                  <a:moveTo>
                    <a:pt x="76929" y="57198"/>
                  </a:moveTo>
                  <a:lnTo>
                    <a:pt x="104492" y="57198"/>
                  </a:lnTo>
                  <a:cubicBezTo>
                    <a:pt x="109252" y="57198"/>
                    <a:pt x="111632" y="59578"/>
                    <a:pt x="111632" y="64338"/>
                  </a:cubicBezTo>
                  <a:cubicBezTo>
                    <a:pt x="111632" y="65567"/>
                    <a:pt x="111248" y="67563"/>
                    <a:pt x="110557" y="70403"/>
                  </a:cubicBezTo>
                  <a:cubicBezTo>
                    <a:pt x="109175" y="75010"/>
                    <a:pt x="107179" y="79693"/>
                    <a:pt x="104492" y="84453"/>
                  </a:cubicBezTo>
                  <a:cubicBezTo>
                    <a:pt x="102035" y="88906"/>
                    <a:pt x="99271" y="92976"/>
                    <a:pt x="96046" y="96814"/>
                  </a:cubicBezTo>
                  <a:cubicBezTo>
                    <a:pt x="99501" y="99578"/>
                    <a:pt x="104415" y="102112"/>
                    <a:pt x="110787" y="104569"/>
                  </a:cubicBezTo>
                  <a:cubicBezTo>
                    <a:pt x="112784" y="105106"/>
                    <a:pt x="113935" y="106642"/>
                    <a:pt x="114166" y="109022"/>
                  </a:cubicBezTo>
                  <a:cubicBezTo>
                    <a:pt x="113782" y="111171"/>
                    <a:pt x="112477" y="112477"/>
                    <a:pt x="110327" y="112861"/>
                  </a:cubicBezTo>
                  <a:cubicBezTo>
                    <a:pt x="109943" y="112861"/>
                    <a:pt x="109559" y="112707"/>
                    <a:pt x="109329" y="112477"/>
                  </a:cubicBezTo>
                  <a:cubicBezTo>
                    <a:pt x="101344" y="109329"/>
                    <a:pt x="95125" y="105951"/>
                    <a:pt x="90672" y="102342"/>
                  </a:cubicBezTo>
                  <a:cubicBezTo>
                    <a:pt x="87294" y="105490"/>
                    <a:pt x="83148" y="108868"/>
                    <a:pt x="78311" y="112400"/>
                  </a:cubicBezTo>
                  <a:cubicBezTo>
                    <a:pt x="77390" y="112707"/>
                    <a:pt x="76392" y="112861"/>
                    <a:pt x="75317" y="112861"/>
                  </a:cubicBezTo>
                  <a:cubicBezTo>
                    <a:pt x="72630" y="112707"/>
                    <a:pt x="71248" y="111555"/>
                    <a:pt x="71094" y="109482"/>
                  </a:cubicBezTo>
                  <a:cubicBezTo>
                    <a:pt x="71401" y="107716"/>
                    <a:pt x="72246" y="106411"/>
                    <a:pt x="73551" y="105490"/>
                  </a:cubicBezTo>
                  <a:cubicBezTo>
                    <a:pt x="78542" y="102035"/>
                    <a:pt x="82457" y="99118"/>
                    <a:pt x="85298" y="96814"/>
                  </a:cubicBezTo>
                  <a:cubicBezTo>
                    <a:pt x="82841" y="93743"/>
                    <a:pt x="80768" y="90442"/>
                    <a:pt x="79002" y="86910"/>
                  </a:cubicBezTo>
                  <a:cubicBezTo>
                    <a:pt x="76929" y="82918"/>
                    <a:pt x="75394" y="78311"/>
                    <a:pt x="74396" y="73167"/>
                  </a:cubicBezTo>
                  <a:cubicBezTo>
                    <a:pt x="74396" y="71325"/>
                    <a:pt x="75547" y="70250"/>
                    <a:pt x="77927" y="69866"/>
                  </a:cubicBezTo>
                  <a:cubicBezTo>
                    <a:pt x="80000" y="70020"/>
                    <a:pt x="81459" y="71018"/>
                    <a:pt x="82304" y="72784"/>
                  </a:cubicBezTo>
                  <a:cubicBezTo>
                    <a:pt x="82995" y="76699"/>
                    <a:pt x="84223" y="80384"/>
                    <a:pt x="85912" y="83762"/>
                  </a:cubicBezTo>
                  <a:cubicBezTo>
                    <a:pt x="87294" y="86603"/>
                    <a:pt x="88829" y="89060"/>
                    <a:pt x="90672" y="91286"/>
                  </a:cubicBezTo>
                  <a:cubicBezTo>
                    <a:pt x="93359" y="88215"/>
                    <a:pt x="95509" y="85221"/>
                    <a:pt x="97198" y="82227"/>
                  </a:cubicBezTo>
                  <a:cubicBezTo>
                    <a:pt x="99348" y="78542"/>
                    <a:pt x="101037" y="74703"/>
                    <a:pt x="102265" y="70711"/>
                  </a:cubicBezTo>
                  <a:cubicBezTo>
                    <a:pt x="102803" y="69098"/>
                    <a:pt x="103110" y="67870"/>
                    <a:pt x="103110" y="66949"/>
                  </a:cubicBezTo>
                  <a:cubicBezTo>
                    <a:pt x="103110" y="65643"/>
                    <a:pt x="102419" y="65029"/>
                    <a:pt x="101037" y="65029"/>
                  </a:cubicBezTo>
                  <a:lnTo>
                    <a:pt x="77006" y="65029"/>
                  </a:lnTo>
                  <a:cubicBezTo>
                    <a:pt x="74472" y="64876"/>
                    <a:pt x="73244" y="63570"/>
                    <a:pt x="73167" y="61190"/>
                  </a:cubicBezTo>
                  <a:cubicBezTo>
                    <a:pt x="73167" y="58657"/>
                    <a:pt x="74472" y="57428"/>
                    <a:pt x="76929" y="5719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BBFE55BD-9E59-4FC2-B827-99BBCDE2B0DE}"/>
                </a:ext>
              </a:extLst>
            </p:cNvPr>
            <p:cNvSpPr/>
            <p:nvPr/>
          </p:nvSpPr>
          <p:spPr>
            <a:xfrm>
              <a:off x="2950955" y="1925729"/>
              <a:ext cx="116469" cy="113244"/>
            </a:xfrm>
            <a:custGeom>
              <a:avLst/>
              <a:gdLst>
                <a:gd name="connsiteX0" fmla="*/ 19885 w 116469"/>
                <a:gd name="connsiteY0" fmla="*/ 85298 h 113244"/>
                <a:gd name="connsiteX1" fmla="*/ 24722 w 116469"/>
                <a:gd name="connsiteY1" fmla="*/ 89674 h 113244"/>
                <a:gd name="connsiteX2" fmla="*/ 23647 w 116469"/>
                <a:gd name="connsiteY2" fmla="*/ 92131 h 113244"/>
                <a:gd name="connsiteX3" fmla="*/ 17121 w 116469"/>
                <a:gd name="connsiteY3" fmla="*/ 99655 h 113244"/>
                <a:gd name="connsiteX4" fmla="*/ 7678 w 116469"/>
                <a:gd name="connsiteY4" fmla="*/ 108100 h 113244"/>
                <a:gd name="connsiteX5" fmla="*/ 4376 w 116469"/>
                <a:gd name="connsiteY5" fmla="*/ 108945 h 113244"/>
                <a:gd name="connsiteX6" fmla="*/ 0 w 116469"/>
                <a:gd name="connsiteY6" fmla="*/ 105183 h 113244"/>
                <a:gd name="connsiteX7" fmla="*/ 998 w 116469"/>
                <a:gd name="connsiteY7" fmla="*/ 102265 h 113244"/>
                <a:gd name="connsiteX8" fmla="*/ 15970 w 116469"/>
                <a:gd name="connsiteY8" fmla="*/ 88139 h 113244"/>
                <a:gd name="connsiteX9" fmla="*/ 19885 w 116469"/>
                <a:gd name="connsiteY9" fmla="*/ 85298 h 113244"/>
                <a:gd name="connsiteX10" fmla="*/ 15048 w 116469"/>
                <a:gd name="connsiteY10" fmla="*/ 537 h 113244"/>
                <a:gd name="connsiteX11" fmla="*/ 60423 w 116469"/>
                <a:gd name="connsiteY11" fmla="*/ 537 h 113244"/>
                <a:gd name="connsiteX12" fmla="*/ 69098 w 116469"/>
                <a:gd name="connsiteY12" fmla="*/ 9213 h 113244"/>
                <a:gd name="connsiteX13" fmla="*/ 69098 w 116469"/>
                <a:gd name="connsiteY13" fmla="*/ 26641 h 113244"/>
                <a:gd name="connsiteX14" fmla="*/ 60423 w 116469"/>
                <a:gd name="connsiteY14" fmla="*/ 35317 h 113244"/>
                <a:gd name="connsiteX15" fmla="*/ 42150 w 116469"/>
                <a:gd name="connsiteY15" fmla="*/ 35317 h 113244"/>
                <a:gd name="connsiteX16" fmla="*/ 42150 w 116469"/>
                <a:gd name="connsiteY16" fmla="*/ 41612 h 113244"/>
                <a:gd name="connsiteX17" fmla="*/ 72169 w 116469"/>
                <a:gd name="connsiteY17" fmla="*/ 41612 h 113244"/>
                <a:gd name="connsiteX18" fmla="*/ 75931 w 116469"/>
                <a:gd name="connsiteY18" fmla="*/ 45451 h 113244"/>
                <a:gd name="connsiteX19" fmla="*/ 72169 w 116469"/>
                <a:gd name="connsiteY19" fmla="*/ 49444 h 113244"/>
                <a:gd name="connsiteX20" fmla="*/ 5912 w 116469"/>
                <a:gd name="connsiteY20" fmla="*/ 49444 h 113244"/>
                <a:gd name="connsiteX21" fmla="*/ 1919 w 116469"/>
                <a:gd name="connsiteY21" fmla="*/ 45451 h 113244"/>
                <a:gd name="connsiteX22" fmla="*/ 5912 w 116469"/>
                <a:gd name="connsiteY22" fmla="*/ 41612 h 113244"/>
                <a:gd name="connsiteX23" fmla="*/ 33321 w 116469"/>
                <a:gd name="connsiteY23" fmla="*/ 41612 h 113244"/>
                <a:gd name="connsiteX24" fmla="*/ 33321 w 116469"/>
                <a:gd name="connsiteY24" fmla="*/ 35317 h 113244"/>
                <a:gd name="connsiteX25" fmla="*/ 15048 w 116469"/>
                <a:gd name="connsiteY25" fmla="*/ 35317 h 113244"/>
                <a:gd name="connsiteX26" fmla="*/ 6373 w 116469"/>
                <a:gd name="connsiteY26" fmla="*/ 26641 h 113244"/>
                <a:gd name="connsiteX27" fmla="*/ 6373 w 116469"/>
                <a:gd name="connsiteY27" fmla="*/ 9213 h 113244"/>
                <a:gd name="connsiteX28" fmla="*/ 15048 w 116469"/>
                <a:gd name="connsiteY28" fmla="*/ 537 h 113244"/>
                <a:gd name="connsiteX29" fmla="*/ 17812 w 116469"/>
                <a:gd name="connsiteY29" fmla="*/ 54357 h 113244"/>
                <a:gd name="connsiteX30" fmla="*/ 58043 w 116469"/>
                <a:gd name="connsiteY30" fmla="*/ 54357 h 113244"/>
                <a:gd name="connsiteX31" fmla="*/ 66718 w 116469"/>
                <a:gd name="connsiteY31" fmla="*/ 62956 h 113244"/>
                <a:gd name="connsiteX32" fmla="*/ 66718 w 116469"/>
                <a:gd name="connsiteY32" fmla="*/ 73091 h 113244"/>
                <a:gd name="connsiteX33" fmla="*/ 58043 w 116469"/>
                <a:gd name="connsiteY33" fmla="*/ 81920 h 113244"/>
                <a:gd name="connsiteX34" fmla="*/ 42073 w 116469"/>
                <a:gd name="connsiteY34" fmla="*/ 81920 h 113244"/>
                <a:gd name="connsiteX35" fmla="*/ 42073 w 116469"/>
                <a:gd name="connsiteY35" fmla="*/ 101728 h 113244"/>
                <a:gd name="connsiteX36" fmla="*/ 31402 w 116469"/>
                <a:gd name="connsiteY36" fmla="*/ 111862 h 113244"/>
                <a:gd name="connsiteX37" fmla="*/ 21728 w 116469"/>
                <a:gd name="connsiteY37" fmla="*/ 109943 h 113244"/>
                <a:gd name="connsiteX38" fmla="*/ 19808 w 116469"/>
                <a:gd name="connsiteY38" fmla="*/ 107026 h 113244"/>
                <a:gd name="connsiteX39" fmla="*/ 23570 w 116469"/>
                <a:gd name="connsiteY39" fmla="*/ 101728 h 113244"/>
                <a:gd name="connsiteX40" fmla="*/ 24031 w 116469"/>
                <a:gd name="connsiteY40" fmla="*/ 101728 h 113244"/>
                <a:gd name="connsiteX41" fmla="*/ 29328 w 116469"/>
                <a:gd name="connsiteY41" fmla="*/ 103571 h 113244"/>
                <a:gd name="connsiteX42" fmla="*/ 33167 w 116469"/>
                <a:gd name="connsiteY42" fmla="*/ 99809 h 113244"/>
                <a:gd name="connsiteX43" fmla="*/ 33167 w 116469"/>
                <a:gd name="connsiteY43" fmla="*/ 81920 h 113244"/>
                <a:gd name="connsiteX44" fmla="*/ 17659 w 116469"/>
                <a:gd name="connsiteY44" fmla="*/ 81920 h 113244"/>
                <a:gd name="connsiteX45" fmla="*/ 9060 w 116469"/>
                <a:gd name="connsiteY45" fmla="*/ 73091 h 113244"/>
                <a:gd name="connsiteX46" fmla="*/ 9060 w 116469"/>
                <a:gd name="connsiteY46" fmla="*/ 62956 h 113244"/>
                <a:gd name="connsiteX47" fmla="*/ 17812 w 116469"/>
                <a:gd name="connsiteY47" fmla="*/ 54357 h 113244"/>
                <a:gd name="connsiteX48" fmla="*/ 15048 w 116469"/>
                <a:gd name="connsiteY48" fmla="*/ 14204 h 113244"/>
                <a:gd name="connsiteX49" fmla="*/ 60423 w 116469"/>
                <a:gd name="connsiteY49" fmla="*/ 14204 h 113244"/>
                <a:gd name="connsiteX50" fmla="*/ 60423 w 116469"/>
                <a:gd name="connsiteY50" fmla="*/ 11747 h 113244"/>
                <a:gd name="connsiteX51" fmla="*/ 57121 w 116469"/>
                <a:gd name="connsiteY51" fmla="*/ 8369 h 113244"/>
                <a:gd name="connsiteX52" fmla="*/ 18273 w 116469"/>
                <a:gd name="connsiteY52" fmla="*/ 8369 h 113244"/>
                <a:gd name="connsiteX53" fmla="*/ 15048 w 116469"/>
                <a:gd name="connsiteY53" fmla="*/ 11747 h 113244"/>
                <a:gd name="connsiteX54" fmla="*/ 15048 w 116469"/>
                <a:gd name="connsiteY54" fmla="*/ 14204 h 113244"/>
                <a:gd name="connsiteX55" fmla="*/ 57121 w 116469"/>
                <a:gd name="connsiteY55" fmla="*/ 27716 h 113244"/>
                <a:gd name="connsiteX56" fmla="*/ 60423 w 116469"/>
                <a:gd name="connsiteY56" fmla="*/ 24338 h 113244"/>
                <a:gd name="connsiteX57" fmla="*/ 60423 w 116469"/>
                <a:gd name="connsiteY57" fmla="*/ 21881 h 113244"/>
                <a:gd name="connsiteX58" fmla="*/ 15048 w 116469"/>
                <a:gd name="connsiteY58" fmla="*/ 21881 h 113244"/>
                <a:gd name="connsiteX59" fmla="*/ 15048 w 116469"/>
                <a:gd name="connsiteY59" fmla="*/ 24338 h 113244"/>
                <a:gd name="connsiteX60" fmla="*/ 18273 w 116469"/>
                <a:gd name="connsiteY60" fmla="*/ 27716 h 113244"/>
                <a:gd name="connsiteX61" fmla="*/ 57121 w 116469"/>
                <a:gd name="connsiteY61" fmla="*/ 27716 h 113244"/>
                <a:gd name="connsiteX62" fmla="*/ 55048 w 116469"/>
                <a:gd name="connsiteY62" fmla="*/ 74165 h 113244"/>
                <a:gd name="connsiteX63" fmla="*/ 58043 w 116469"/>
                <a:gd name="connsiteY63" fmla="*/ 71248 h 113244"/>
                <a:gd name="connsiteX64" fmla="*/ 58043 w 116469"/>
                <a:gd name="connsiteY64" fmla="*/ 64952 h 113244"/>
                <a:gd name="connsiteX65" fmla="*/ 55048 w 116469"/>
                <a:gd name="connsiteY65" fmla="*/ 61958 h 113244"/>
                <a:gd name="connsiteX66" fmla="*/ 20806 w 116469"/>
                <a:gd name="connsiteY66" fmla="*/ 61958 h 113244"/>
                <a:gd name="connsiteX67" fmla="*/ 17812 w 116469"/>
                <a:gd name="connsiteY67" fmla="*/ 64952 h 113244"/>
                <a:gd name="connsiteX68" fmla="*/ 17812 w 116469"/>
                <a:gd name="connsiteY68" fmla="*/ 71248 h 113244"/>
                <a:gd name="connsiteX69" fmla="*/ 20806 w 116469"/>
                <a:gd name="connsiteY69" fmla="*/ 74165 h 113244"/>
                <a:gd name="connsiteX70" fmla="*/ 55048 w 116469"/>
                <a:gd name="connsiteY70" fmla="*/ 74165 h 113244"/>
                <a:gd name="connsiteX71" fmla="*/ 54588 w 116469"/>
                <a:gd name="connsiteY71" fmla="*/ 84761 h 113244"/>
                <a:gd name="connsiteX72" fmla="*/ 58580 w 116469"/>
                <a:gd name="connsiteY72" fmla="*/ 86680 h 113244"/>
                <a:gd name="connsiteX73" fmla="*/ 69559 w 116469"/>
                <a:gd name="connsiteY73" fmla="*/ 98196 h 113244"/>
                <a:gd name="connsiteX74" fmla="*/ 69559 w 116469"/>
                <a:gd name="connsiteY74" fmla="*/ 101728 h 113244"/>
                <a:gd name="connsiteX75" fmla="*/ 65183 w 116469"/>
                <a:gd name="connsiteY75" fmla="*/ 105106 h 113244"/>
                <a:gd name="connsiteX76" fmla="*/ 61882 w 116469"/>
                <a:gd name="connsiteY76" fmla="*/ 102649 h 113244"/>
                <a:gd name="connsiteX77" fmla="*/ 51747 w 116469"/>
                <a:gd name="connsiteY77" fmla="*/ 91977 h 113244"/>
                <a:gd name="connsiteX78" fmla="*/ 50749 w 116469"/>
                <a:gd name="connsiteY78" fmla="*/ 89060 h 113244"/>
                <a:gd name="connsiteX79" fmla="*/ 54588 w 116469"/>
                <a:gd name="connsiteY79" fmla="*/ 84761 h 113244"/>
                <a:gd name="connsiteX80" fmla="*/ 112093 w 116469"/>
                <a:gd name="connsiteY80" fmla="*/ 68331 h 113244"/>
                <a:gd name="connsiteX81" fmla="*/ 116469 w 116469"/>
                <a:gd name="connsiteY81" fmla="*/ 72092 h 113244"/>
                <a:gd name="connsiteX82" fmla="*/ 116008 w 116469"/>
                <a:gd name="connsiteY82" fmla="*/ 73705 h 113244"/>
                <a:gd name="connsiteX83" fmla="*/ 110481 w 116469"/>
                <a:gd name="connsiteY83" fmla="*/ 87601 h 113244"/>
                <a:gd name="connsiteX84" fmla="*/ 98273 w 116469"/>
                <a:gd name="connsiteY84" fmla="*/ 101651 h 113244"/>
                <a:gd name="connsiteX85" fmla="*/ 85836 w 116469"/>
                <a:gd name="connsiteY85" fmla="*/ 108638 h 113244"/>
                <a:gd name="connsiteX86" fmla="*/ 74319 w 116469"/>
                <a:gd name="connsiteY86" fmla="*/ 113014 h 113244"/>
                <a:gd name="connsiteX87" fmla="*/ 73628 w 116469"/>
                <a:gd name="connsiteY87" fmla="*/ 113244 h 113244"/>
                <a:gd name="connsiteX88" fmla="*/ 68791 w 116469"/>
                <a:gd name="connsiteY88" fmla="*/ 108868 h 113244"/>
                <a:gd name="connsiteX89" fmla="*/ 73168 w 116469"/>
                <a:gd name="connsiteY89" fmla="*/ 104645 h 113244"/>
                <a:gd name="connsiteX90" fmla="*/ 84070 w 116469"/>
                <a:gd name="connsiteY90" fmla="*/ 100500 h 113244"/>
                <a:gd name="connsiteX91" fmla="*/ 94204 w 116469"/>
                <a:gd name="connsiteY91" fmla="*/ 94358 h 113244"/>
                <a:gd name="connsiteX92" fmla="*/ 102419 w 116469"/>
                <a:gd name="connsiteY92" fmla="*/ 84684 h 113244"/>
                <a:gd name="connsiteX93" fmla="*/ 107947 w 116469"/>
                <a:gd name="connsiteY93" fmla="*/ 71248 h 113244"/>
                <a:gd name="connsiteX94" fmla="*/ 112093 w 116469"/>
                <a:gd name="connsiteY94" fmla="*/ 68331 h 113244"/>
                <a:gd name="connsiteX95" fmla="*/ 110788 w 116469"/>
                <a:gd name="connsiteY95" fmla="*/ 34472 h 113244"/>
                <a:gd name="connsiteX96" fmla="*/ 115164 w 116469"/>
                <a:gd name="connsiteY96" fmla="*/ 38849 h 113244"/>
                <a:gd name="connsiteX97" fmla="*/ 114703 w 116469"/>
                <a:gd name="connsiteY97" fmla="*/ 39232 h 113244"/>
                <a:gd name="connsiteX98" fmla="*/ 106565 w 116469"/>
                <a:gd name="connsiteY98" fmla="*/ 53052 h 113244"/>
                <a:gd name="connsiteX99" fmla="*/ 94818 w 116469"/>
                <a:gd name="connsiteY99" fmla="*/ 64261 h 113244"/>
                <a:gd name="connsiteX100" fmla="*/ 80691 w 116469"/>
                <a:gd name="connsiteY100" fmla="*/ 72630 h 113244"/>
                <a:gd name="connsiteX101" fmla="*/ 77390 w 116469"/>
                <a:gd name="connsiteY101" fmla="*/ 73705 h 113244"/>
                <a:gd name="connsiteX102" fmla="*/ 73014 w 116469"/>
                <a:gd name="connsiteY102" fmla="*/ 69866 h 113244"/>
                <a:gd name="connsiteX103" fmla="*/ 74319 w 116469"/>
                <a:gd name="connsiteY103" fmla="*/ 66027 h 113244"/>
                <a:gd name="connsiteX104" fmla="*/ 85452 w 116469"/>
                <a:gd name="connsiteY104" fmla="*/ 60192 h 113244"/>
                <a:gd name="connsiteX105" fmla="*/ 97505 w 116469"/>
                <a:gd name="connsiteY105" fmla="*/ 50902 h 113244"/>
                <a:gd name="connsiteX106" fmla="*/ 106181 w 116469"/>
                <a:gd name="connsiteY106" fmla="*/ 38465 h 113244"/>
                <a:gd name="connsiteX107" fmla="*/ 110788 w 116469"/>
                <a:gd name="connsiteY107" fmla="*/ 34472 h 113244"/>
                <a:gd name="connsiteX108" fmla="*/ 110327 w 116469"/>
                <a:gd name="connsiteY108" fmla="*/ 0 h 113244"/>
                <a:gd name="connsiteX109" fmla="*/ 114703 w 116469"/>
                <a:gd name="connsiteY109" fmla="*/ 4376 h 113244"/>
                <a:gd name="connsiteX110" fmla="*/ 114242 w 116469"/>
                <a:gd name="connsiteY110" fmla="*/ 7371 h 113244"/>
                <a:gd name="connsiteX111" fmla="*/ 99962 w 116469"/>
                <a:gd name="connsiteY111" fmla="*/ 22342 h 113244"/>
                <a:gd name="connsiteX112" fmla="*/ 81843 w 116469"/>
                <a:gd name="connsiteY112" fmla="*/ 33935 h 113244"/>
                <a:gd name="connsiteX113" fmla="*/ 78004 w 116469"/>
                <a:gd name="connsiteY113" fmla="*/ 34933 h 113244"/>
                <a:gd name="connsiteX114" fmla="*/ 73628 w 116469"/>
                <a:gd name="connsiteY114" fmla="*/ 30941 h 113244"/>
                <a:gd name="connsiteX115" fmla="*/ 75931 w 116469"/>
                <a:gd name="connsiteY115" fmla="*/ 26564 h 113244"/>
                <a:gd name="connsiteX116" fmla="*/ 86066 w 116469"/>
                <a:gd name="connsiteY116" fmla="*/ 20653 h 113244"/>
                <a:gd name="connsiteX117" fmla="*/ 96584 w 116469"/>
                <a:gd name="connsiteY117" fmla="*/ 13052 h 113244"/>
                <a:gd name="connsiteX118" fmla="*/ 105874 w 116469"/>
                <a:gd name="connsiteY118" fmla="*/ 2534 h 113244"/>
                <a:gd name="connsiteX119" fmla="*/ 110327 w 116469"/>
                <a:gd name="connsiteY119" fmla="*/ 0 h 1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16469" h="113244">
                  <a:moveTo>
                    <a:pt x="19885" y="85298"/>
                  </a:moveTo>
                  <a:cubicBezTo>
                    <a:pt x="22726" y="85528"/>
                    <a:pt x="24338" y="86987"/>
                    <a:pt x="24722" y="89674"/>
                  </a:cubicBezTo>
                  <a:cubicBezTo>
                    <a:pt x="24722" y="90288"/>
                    <a:pt x="24338" y="91133"/>
                    <a:pt x="23647" y="92131"/>
                  </a:cubicBezTo>
                  <a:cubicBezTo>
                    <a:pt x="21574" y="95049"/>
                    <a:pt x="19348" y="97505"/>
                    <a:pt x="17121" y="99655"/>
                  </a:cubicBezTo>
                  <a:cubicBezTo>
                    <a:pt x="14357" y="102496"/>
                    <a:pt x="11209" y="105336"/>
                    <a:pt x="7678" y="108100"/>
                  </a:cubicBezTo>
                  <a:cubicBezTo>
                    <a:pt x="6603" y="108638"/>
                    <a:pt x="5528" y="108945"/>
                    <a:pt x="4376" y="108945"/>
                  </a:cubicBezTo>
                  <a:cubicBezTo>
                    <a:pt x="1919" y="108484"/>
                    <a:pt x="537" y="107179"/>
                    <a:pt x="0" y="105183"/>
                  </a:cubicBezTo>
                  <a:cubicBezTo>
                    <a:pt x="0" y="103647"/>
                    <a:pt x="307" y="102726"/>
                    <a:pt x="998" y="102265"/>
                  </a:cubicBezTo>
                  <a:cubicBezTo>
                    <a:pt x="7447" y="97352"/>
                    <a:pt x="12438" y="92592"/>
                    <a:pt x="15970" y="88139"/>
                  </a:cubicBezTo>
                  <a:cubicBezTo>
                    <a:pt x="16968" y="86219"/>
                    <a:pt x="18273" y="85298"/>
                    <a:pt x="19885" y="85298"/>
                  </a:cubicBezTo>
                  <a:moveTo>
                    <a:pt x="15048" y="537"/>
                  </a:moveTo>
                  <a:lnTo>
                    <a:pt x="60423" y="537"/>
                  </a:lnTo>
                  <a:cubicBezTo>
                    <a:pt x="66258" y="537"/>
                    <a:pt x="69098" y="3455"/>
                    <a:pt x="69098" y="9213"/>
                  </a:cubicBezTo>
                  <a:lnTo>
                    <a:pt x="69098" y="26641"/>
                  </a:lnTo>
                  <a:cubicBezTo>
                    <a:pt x="69098" y="32476"/>
                    <a:pt x="66181" y="35317"/>
                    <a:pt x="60423" y="35317"/>
                  </a:cubicBezTo>
                  <a:lnTo>
                    <a:pt x="42150" y="35317"/>
                  </a:lnTo>
                  <a:lnTo>
                    <a:pt x="42150" y="41612"/>
                  </a:lnTo>
                  <a:lnTo>
                    <a:pt x="72169" y="41612"/>
                  </a:lnTo>
                  <a:cubicBezTo>
                    <a:pt x="74473" y="41689"/>
                    <a:pt x="75778" y="42995"/>
                    <a:pt x="75931" y="45451"/>
                  </a:cubicBezTo>
                  <a:cubicBezTo>
                    <a:pt x="75778" y="47985"/>
                    <a:pt x="74549" y="49290"/>
                    <a:pt x="72169" y="49444"/>
                  </a:cubicBezTo>
                  <a:lnTo>
                    <a:pt x="5912" y="49444"/>
                  </a:lnTo>
                  <a:cubicBezTo>
                    <a:pt x="3378" y="49290"/>
                    <a:pt x="2073" y="47985"/>
                    <a:pt x="1919" y="45451"/>
                  </a:cubicBezTo>
                  <a:cubicBezTo>
                    <a:pt x="2073" y="42918"/>
                    <a:pt x="3378" y="41689"/>
                    <a:pt x="5912" y="41612"/>
                  </a:cubicBezTo>
                  <a:lnTo>
                    <a:pt x="33321" y="41612"/>
                  </a:lnTo>
                  <a:lnTo>
                    <a:pt x="33321" y="35317"/>
                  </a:lnTo>
                  <a:lnTo>
                    <a:pt x="15048" y="35317"/>
                  </a:lnTo>
                  <a:cubicBezTo>
                    <a:pt x="9213" y="35317"/>
                    <a:pt x="6373" y="32399"/>
                    <a:pt x="6373" y="26641"/>
                  </a:cubicBezTo>
                  <a:lnTo>
                    <a:pt x="6373" y="9213"/>
                  </a:lnTo>
                  <a:cubicBezTo>
                    <a:pt x="6296" y="3378"/>
                    <a:pt x="9213" y="537"/>
                    <a:pt x="15048" y="537"/>
                  </a:cubicBezTo>
                  <a:moveTo>
                    <a:pt x="17812" y="54357"/>
                  </a:moveTo>
                  <a:lnTo>
                    <a:pt x="58043" y="54357"/>
                  </a:lnTo>
                  <a:cubicBezTo>
                    <a:pt x="63878" y="54357"/>
                    <a:pt x="66718" y="57198"/>
                    <a:pt x="66718" y="62956"/>
                  </a:cubicBezTo>
                  <a:lnTo>
                    <a:pt x="66718" y="73091"/>
                  </a:lnTo>
                  <a:cubicBezTo>
                    <a:pt x="66718" y="79002"/>
                    <a:pt x="63801" y="81920"/>
                    <a:pt x="58043" y="81920"/>
                  </a:cubicBezTo>
                  <a:lnTo>
                    <a:pt x="42073" y="81920"/>
                  </a:lnTo>
                  <a:lnTo>
                    <a:pt x="42073" y="101728"/>
                  </a:lnTo>
                  <a:cubicBezTo>
                    <a:pt x="42073" y="108484"/>
                    <a:pt x="38542" y="111862"/>
                    <a:pt x="31402" y="111862"/>
                  </a:cubicBezTo>
                  <a:cubicBezTo>
                    <a:pt x="28791" y="111862"/>
                    <a:pt x="25566" y="111248"/>
                    <a:pt x="21728" y="109943"/>
                  </a:cubicBezTo>
                  <a:cubicBezTo>
                    <a:pt x="20653" y="108561"/>
                    <a:pt x="20039" y="107640"/>
                    <a:pt x="19808" y="107026"/>
                  </a:cubicBezTo>
                  <a:cubicBezTo>
                    <a:pt x="19885" y="103571"/>
                    <a:pt x="21113" y="101805"/>
                    <a:pt x="23570" y="101728"/>
                  </a:cubicBezTo>
                  <a:lnTo>
                    <a:pt x="24031" y="101728"/>
                  </a:lnTo>
                  <a:cubicBezTo>
                    <a:pt x="26027" y="102880"/>
                    <a:pt x="27793" y="103494"/>
                    <a:pt x="29328" y="103571"/>
                  </a:cubicBezTo>
                  <a:cubicBezTo>
                    <a:pt x="31939" y="103571"/>
                    <a:pt x="33167" y="102342"/>
                    <a:pt x="33167" y="99809"/>
                  </a:cubicBezTo>
                  <a:lnTo>
                    <a:pt x="33167" y="81920"/>
                  </a:lnTo>
                  <a:lnTo>
                    <a:pt x="17659" y="81920"/>
                  </a:lnTo>
                  <a:cubicBezTo>
                    <a:pt x="11977" y="81920"/>
                    <a:pt x="9060" y="79002"/>
                    <a:pt x="9060" y="73091"/>
                  </a:cubicBezTo>
                  <a:lnTo>
                    <a:pt x="9060" y="62956"/>
                  </a:lnTo>
                  <a:cubicBezTo>
                    <a:pt x="9213" y="57198"/>
                    <a:pt x="12054" y="54357"/>
                    <a:pt x="17812" y="54357"/>
                  </a:cubicBezTo>
                  <a:moveTo>
                    <a:pt x="15048" y="14204"/>
                  </a:moveTo>
                  <a:lnTo>
                    <a:pt x="60423" y="14204"/>
                  </a:lnTo>
                  <a:lnTo>
                    <a:pt x="60423" y="11747"/>
                  </a:lnTo>
                  <a:cubicBezTo>
                    <a:pt x="60423" y="9520"/>
                    <a:pt x="59348" y="8369"/>
                    <a:pt x="57121" y="8369"/>
                  </a:cubicBezTo>
                  <a:lnTo>
                    <a:pt x="18273" y="8369"/>
                  </a:lnTo>
                  <a:cubicBezTo>
                    <a:pt x="16123" y="8369"/>
                    <a:pt x="15048" y="9520"/>
                    <a:pt x="15048" y="11747"/>
                  </a:cubicBezTo>
                  <a:lnTo>
                    <a:pt x="15048" y="14204"/>
                  </a:lnTo>
                  <a:close/>
                  <a:moveTo>
                    <a:pt x="57121" y="27716"/>
                  </a:moveTo>
                  <a:cubicBezTo>
                    <a:pt x="59271" y="27716"/>
                    <a:pt x="60423" y="26564"/>
                    <a:pt x="60423" y="24338"/>
                  </a:cubicBezTo>
                  <a:lnTo>
                    <a:pt x="60423" y="21881"/>
                  </a:lnTo>
                  <a:lnTo>
                    <a:pt x="15048" y="21881"/>
                  </a:lnTo>
                  <a:lnTo>
                    <a:pt x="15048" y="24338"/>
                  </a:lnTo>
                  <a:cubicBezTo>
                    <a:pt x="15048" y="26564"/>
                    <a:pt x="16123" y="27716"/>
                    <a:pt x="18273" y="27716"/>
                  </a:cubicBezTo>
                  <a:lnTo>
                    <a:pt x="57121" y="27716"/>
                  </a:lnTo>
                  <a:close/>
                  <a:moveTo>
                    <a:pt x="55048" y="74165"/>
                  </a:moveTo>
                  <a:cubicBezTo>
                    <a:pt x="57045" y="74165"/>
                    <a:pt x="58043" y="73167"/>
                    <a:pt x="58043" y="71248"/>
                  </a:cubicBezTo>
                  <a:lnTo>
                    <a:pt x="58043" y="64952"/>
                  </a:lnTo>
                  <a:cubicBezTo>
                    <a:pt x="58043" y="62956"/>
                    <a:pt x="57045" y="61958"/>
                    <a:pt x="55048" y="61958"/>
                  </a:cubicBezTo>
                  <a:lnTo>
                    <a:pt x="20806" y="61958"/>
                  </a:lnTo>
                  <a:cubicBezTo>
                    <a:pt x="18810" y="61958"/>
                    <a:pt x="17812" y="62956"/>
                    <a:pt x="17812" y="64952"/>
                  </a:cubicBezTo>
                  <a:lnTo>
                    <a:pt x="17812" y="71248"/>
                  </a:lnTo>
                  <a:cubicBezTo>
                    <a:pt x="17812" y="73167"/>
                    <a:pt x="18810" y="74165"/>
                    <a:pt x="20806" y="74165"/>
                  </a:cubicBezTo>
                  <a:lnTo>
                    <a:pt x="55048" y="74165"/>
                  </a:lnTo>
                  <a:close/>
                  <a:moveTo>
                    <a:pt x="54588" y="84761"/>
                  </a:moveTo>
                  <a:cubicBezTo>
                    <a:pt x="56046" y="84761"/>
                    <a:pt x="57352" y="85375"/>
                    <a:pt x="58580" y="86680"/>
                  </a:cubicBezTo>
                  <a:cubicBezTo>
                    <a:pt x="61574" y="88830"/>
                    <a:pt x="65259" y="92668"/>
                    <a:pt x="69559" y="98196"/>
                  </a:cubicBezTo>
                  <a:lnTo>
                    <a:pt x="69559" y="101728"/>
                  </a:lnTo>
                  <a:cubicBezTo>
                    <a:pt x="69252" y="103724"/>
                    <a:pt x="67793" y="104876"/>
                    <a:pt x="65183" y="105106"/>
                  </a:cubicBezTo>
                  <a:cubicBezTo>
                    <a:pt x="63878" y="105106"/>
                    <a:pt x="62803" y="104338"/>
                    <a:pt x="61882" y="102649"/>
                  </a:cubicBezTo>
                  <a:cubicBezTo>
                    <a:pt x="58427" y="97966"/>
                    <a:pt x="55048" y="94434"/>
                    <a:pt x="51747" y="91977"/>
                  </a:cubicBezTo>
                  <a:cubicBezTo>
                    <a:pt x="51210" y="90672"/>
                    <a:pt x="50826" y="89751"/>
                    <a:pt x="50749" y="89060"/>
                  </a:cubicBezTo>
                  <a:cubicBezTo>
                    <a:pt x="51056" y="86526"/>
                    <a:pt x="52285" y="85068"/>
                    <a:pt x="54588" y="84761"/>
                  </a:cubicBezTo>
                  <a:moveTo>
                    <a:pt x="112093" y="68331"/>
                  </a:moveTo>
                  <a:cubicBezTo>
                    <a:pt x="114703" y="68561"/>
                    <a:pt x="116085" y="69789"/>
                    <a:pt x="116469" y="72092"/>
                  </a:cubicBezTo>
                  <a:lnTo>
                    <a:pt x="116008" y="73705"/>
                  </a:lnTo>
                  <a:cubicBezTo>
                    <a:pt x="114626" y="79002"/>
                    <a:pt x="112784" y="83686"/>
                    <a:pt x="110481" y="87601"/>
                  </a:cubicBezTo>
                  <a:cubicBezTo>
                    <a:pt x="107486" y="92822"/>
                    <a:pt x="103417" y="97505"/>
                    <a:pt x="98273" y="101651"/>
                  </a:cubicBezTo>
                  <a:cubicBezTo>
                    <a:pt x="94742" y="104338"/>
                    <a:pt x="90596" y="106642"/>
                    <a:pt x="85836" y="108638"/>
                  </a:cubicBezTo>
                  <a:cubicBezTo>
                    <a:pt x="82227" y="110327"/>
                    <a:pt x="78388" y="111786"/>
                    <a:pt x="74319" y="113014"/>
                  </a:cubicBezTo>
                  <a:cubicBezTo>
                    <a:pt x="74165" y="113168"/>
                    <a:pt x="73935" y="113244"/>
                    <a:pt x="73628" y="113244"/>
                  </a:cubicBezTo>
                  <a:cubicBezTo>
                    <a:pt x="70634" y="113014"/>
                    <a:pt x="69022" y="111555"/>
                    <a:pt x="68791" y="108868"/>
                  </a:cubicBezTo>
                  <a:cubicBezTo>
                    <a:pt x="68945" y="106795"/>
                    <a:pt x="70404" y="105336"/>
                    <a:pt x="73168" y="104645"/>
                  </a:cubicBezTo>
                  <a:cubicBezTo>
                    <a:pt x="77006" y="103417"/>
                    <a:pt x="80691" y="102035"/>
                    <a:pt x="84070" y="100500"/>
                  </a:cubicBezTo>
                  <a:cubicBezTo>
                    <a:pt x="88062" y="98503"/>
                    <a:pt x="91517" y="96430"/>
                    <a:pt x="94204" y="94358"/>
                  </a:cubicBezTo>
                  <a:cubicBezTo>
                    <a:pt x="97659" y="91440"/>
                    <a:pt x="100423" y="88215"/>
                    <a:pt x="102419" y="84684"/>
                  </a:cubicBezTo>
                  <a:cubicBezTo>
                    <a:pt x="104645" y="80922"/>
                    <a:pt x="106488" y="76392"/>
                    <a:pt x="107947" y="71248"/>
                  </a:cubicBezTo>
                  <a:cubicBezTo>
                    <a:pt x="108868" y="69405"/>
                    <a:pt x="110250" y="68407"/>
                    <a:pt x="112093" y="68331"/>
                  </a:cubicBezTo>
                  <a:moveTo>
                    <a:pt x="110788" y="34472"/>
                  </a:moveTo>
                  <a:cubicBezTo>
                    <a:pt x="113398" y="34549"/>
                    <a:pt x="114780" y="36008"/>
                    <a:pt x="115164" y="38849"/>
                  </a:cubicBezTo>
                  <a:lnTo>
                    <a:pt x="114703" y="39232"/>
                  </a:lnTo>
                  <a:cubicBezTo>
                    <a:pt x="112937" y="43609"/>
                    <a:pt x="110250" y="48215"/>
                    <a:pt x="106565" y="53052"/>
                  </a:cubicBezTo>
                  <a:cubicBezTo>
                    <a:pt x="103724" y="56891"/>
                    <a:pt x="99809" y="60653"/>
                    <a:pt x="94818" y="64261"/>
                  </a:cubicBezTo>
                  <a:cubicBezTo>
                    <a:pt x="90365" y="67486"/>
                    <a:pt x="85682" y="70250"/>
                    <a:pt x="80691" y="72630"/>
                  </a:cubicBezTo>
                  <a:cubicBezTo>
                    <a:pt x="80077" y="73321"/>
                    <a:pt x="78926" y="73705"/>
                    <a:pt x="77390" y="73705"/>
                  </a:cubicBezTo>
                  <a:cubicBezTo>
                    <a:pt x="74856" y="73244"/>
                    <a:pt x="73475" y="71939"/>
                    <a:pt x="73014" y="69866"/>
                  </a:cubicBezTo>
                  <a:cubicBezTo>
                    <a:pt x="73091" y="68254"/>
                    <a:pt x="73551" y="66949"/>
                    <a:pt x="74319" y="66027"/>
                  </a:cubicBezTo>
                  <a:cubicBezTo>
                    <a:pt x="78619" y="64031"/>
                    <a:pt x="82304" y="62112"/>
                    <a:pt x="85452" y="60192"/>
                  </a:cubicBezTo>
                  <a:cubicBezTo>
                    <a:pt x="90826" y="56891"/>
                    <a:pt x="94895" y="53820"/>
                    <a:pt x="97505" y="50902"/>
                  </a:cubicBezTo>
                  <a:cubicBezTo>
                    <a:pt x="100807" y="47371"/>
                    <a:pt x="103724" y="43225"/>
                    <a:pt x="106181" y="38465"/>
                  </a:cubicBezTo>
                  <a:cubicBezTo>
                    <a:pt x="106719" y="35854"/>
                    <a:pt x="108177" y="34549"/>
                    <a:pt x="110788" y="34472"/>
                  </a:cubicBezTo>
                  <a:moveTo>
                    <a:pt x="110327" y="0"/>
                  </a:moveTo>
                  <a:cubicBezTo>
                    <a:pt x="112937" y="230"/>
                    <a:pt x="114319" y="1689"/>
                    <a:pt x="114703" y="4376"/>
                  </a:cubicBezTo>
                  <a:cubicBezTo>
                    <a:pt x="114703" y="5144"/>
                    <a:pt x="114550" y="6142"/>
                    <a:pt x="114242" y="7371"/>
                  </a:cubicBezTo>
                  <a:cubicBezTo>
                    <a:pt x="109559" y="13436"/>
                    <a:pt x="104799" y="18426"/>
                    <a:pt x="99962" y="22342"/>
                  </a:cubicBezTo>
                  <a:cubicBezTo>
                    <a:pt x="95049" y="26181"/>
                    <a:pt x="88983" y="30096"/>
                    <a:pt x="81843" y="33935"/>
                  </a:cubicBezTo>
                  <a:cubicBezTo>
                    <a:pt x="80461" y="34472"/>
                    <a:pt x="79156" y="34779"/>
                    <a:pt x="78004" y="34933"/>
                  </a:cubicBezTo>
                  <a:cubicBezTo>
                    <a:pt x="75931" y="34165"/>
                    <a:pt x="74473" y="32783"/>
                    <a:pt x="73628" y="30941"/>
                  </a:cubicBezTo>
                  <a:cubicBezTo>
                    <a:pt x="73628" y="29175"/>
                    <a:pt x="74396" y="27716"/>
                    <a:pt x="75931" y="26564"/>
                  </a:cubicBezTo>
                  <a:cubicBezTo>
                    <a:pt x="79770" y="24645"/>
                    <a:pt x="83225" y="22649"/>
                    <a:pt x="86066" y="20653"/>
                  </a:cubicBezTo>
                  <a:cubicBezTo>
                    <a:pt x="90672" y="17735"/>
                    <a:pt x="94127" y="15202"/>
                    <a:pt x="96584" y="13052"/>
                  </a:cubicBezTo>
                  <a:cubicBezTo>
                    <a:pt x="99348" y="10442"/>
                    <a:pt x="102419" y="6987"/>
                    <a:pt x="105874" y="2534"/>
                  </a:cubicBezTo>
                  <a:cubicBezTo>
                    <a:pt x="106565" y="921"/>
                    <a:pt x="108024" y="77"/>
                    <a:pt x="11032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261D573C-1E94-445B-B205-685B39E5E570}"/>
                </a:ext>
              </a:extLst>
            </p:cNvPr>
            <p:cNvSpPr/>
            <p:nvPr/>
          </p:nvSpPr>
          <p:spPr>
            <a:xfrm>
              <a:off x="3550497" y="2002812"/>
              <a:ext cx="101113" cy="99885"/>
            </a:xfrm>
            <a:custGeom>
              <a:avLst/>
              <a:gdLst>
                <a:gd name="connsiteX0" fmla="*/ 34012 w 101113"/>
                <a:gd name="connsiteY0" fmla="*/ 36776 h 99885"/>
                <a:gd name="connsiteX1" fmla="*/ 89751 w 101113"/>
                <a:gd name="connsiteY1" fmla="*/ 36776 h 99885"/>
                <a:gd name="connsiteX2" fmla="*/ 89213 w 101113"/>
                <a:gd name="connsiteY2" fmla="*/ 40614 h 99885"/>
                <a:gd name="connsiteX3" fmla="*/ 89213 w 101113"/>
                <a:gd name="connsiteY3" fmla="*/ 50058 h 99885"/>
                <a:gd name="connsiteX4" fmla="*/ 97582 w 101113"/>
                <a:gd name="connsiteY4" fmla="*/ 55048 h 99885"/>
                <a:gd name="connsiteX5" fmla="*/ 98964 w 101113"/>
                <a:gd name="connsiteY5" fmla="*/ 56507 h 99885"/>
                <a:gd name="connsiteX6" fmla="*/ 97121 w 101113"/>
                <a:gd name="connsiteY6" fmla="*/ 57582 h 99885"/>
                <a:gd name="connsiteX7" fmla="*/ 87371 w 101113"/>
                <a:gd name="connsiteY7" fmla="*/ 67102 h 99885"/>
                <a:gd name="connsiteX8" fmla="*/ 99425 w 101113"/>
                <a:gd name="connsiteY8" fmla="*/ 69175 h 99885"/>
                <a:gd name="connsiteX9" fmla="*/ 91901 w 101113"/>
                <a:gd name="connsiteY9" fmla="*/ 81382 h 99885"/>
                <a:gd name="connsiteX10" fmla="*/ 101114 w 101113"/>
                <a:gd name="connsiteY10" fmla="*/ 79693 h 99885"/>
                <a:gd name="connsiteX11" fmla="*/ 97505 w 101113"/>
                <a:gd name="connsiteY11" fmla="*/ 95432 h 99885"/>
                <a:gd name="connsiteX12" fmla="*/ 66181 w 101113"/>
                <a:gd name="connsiteY12" fmla="*/ 97812 h 99885"/>
                <a:gd name="connsiteX13" fmla="*/ 22265 w 101113"/>
                <a:gd name="connsiteY13" fmla="*/ 89904 h 99885"/>
                <a:gd name="connsiteX14" fmla="*/ 10749 w 101113"/>
                <a:gd name="connsiteY14" fmla="*/ 99885 h 99885"/>
                <a:gd name="connsiteX15" fmla="*/ 0 w 101113"/>
                <a:gd name="connsiteY15" fmla="*/ 85451 h 99885"/>
                <a:gd name="connsiteX16" fmla="*/ 10672 w 101113"/>
                <a:gd name="connsiteY16" fmla="*/ 76929 h 99885"/>
                <a:gd name="connsiteX17" fmla="*/ 10672 w 101113"/>
                <a:gd name="connsiteY17" fmla="*/ 52284 h 99885"/>
                <a:gd name="connsiteX18" fmla="*/ 1996 w 101113"/>
                <a:gd name="connsiteY18" fmla="*/ 52284 h 99885"/>
                <a:gd name="connsiteX19" fmla="*/ 2533 w 101113"/>
                <a:gd name="connsiteY19" fmla="*/ 44300 h 99885"/>
                <a:gd name="connsiteX20" fmla="*/ 1996 w 101113"/>
                <a:gd name="connsiteY20" fmla="*/ 36392 h 99885"/>
                <a:gd name="connsiteX21" fmla="*/ 26488 w 101113"/>
                <a:gd name="connsiteY21" fmla="*/ 36392 h 99885"/>
                <a:gd name="connsiteX22" fmla="*/ 25873 w 101113"/>
                <a:gd name="connsiteY22" fmla="*/ 44300 h 99885"/>
                <a:gd name="connsiteX23" fmla="*/ 25873 w 101113"/>
                <a:gd name="connsiteY23" fmla="*/ 64492 h 99885"/>
                <a:gd name="connsiteX24" fmla="*/ 40154 w 101113"/>
                <a:gd name="connsiteY24" fmla="*/ 59348 h 99885"/>
                <a:gd name="connsiteX25" fmla="*/ 43762 w 101113"/>
                <a:gd name="connsiteY25" fmla="*/ 56968 h 99885"/>
                <a:gd name="connsiteX26" fmla="*/ 34088 w 101113"/>
                <a:gd name="connsiteY26" fmla="*/ 56968 h 99885"/>
                <a:gd name="connsiteX27" fmla="*/ 34703 w 101113"/>
                <a:gd name="connsiteY27" fmla="*/ 53052 h 99885"/>
                <a:gd name="connsiteX28" fmla="*/ 34703 w 101113"/>
                <a:gd name="connsiteY28" fmla="*/ 40614 h 99885"/>
                <a:gd name="connsiteX29" fmla="*/ 34012 w 101113"/>
                <a:gd name="connsiteY29" fmla="*/ 36776 h 99885"/>
                <a:gd name="connsiteX30" fmla="*/ 33474 w 101113"/>
                <a:gd name="connsiteY30" fmla="*/ 6296 h 99885"/>
                <a:gd name="connsiteX31" fmla="*/ 53359 w 101113"/>
                <a:gd name="connsiteY31" fmla="*/ 6296 h 99885"/>
                <a:gd name="connsiteX32" fmla="*/ 53052 w 101113"/>
                <a:gd name="connsiteY32" fmla="*/ 0 h 99885"/>
                <a:gd name="connsiteX33" fmla="*/ 71171 w 101113"/>
                <a:gd name="connsiteY33" fmla="*/ 921 h 99885"/>
                <a:gd name="connsiteX34" fmla="*/ 72937 w 101113"/>
                <a:gd name="connsiteY34" fmla="*/ 2073 h 99885"/>
                <a:gd name="connsiteX35" fmla="*/ 71709 w 101113"/>
                <a:gd name="connsiteY35" fmla="*/ 3608 h 99885"/>
                <a:gd name="connsiteX36" fmla="*/ 70557 w 101113"/>
                <a:gd name="connsiteY36" fmla="*/ 6296 h 99885"/>
                <a:gd name="connsiteX37" fmla="*/ 93129 w 101113"/>
                <a:gd name="connsiteY37" fmla="*/ 6296 h 99885"/>
                <a:gd name="connsiteX38" fmla="*/ 92745 w 101113"/>
                <a:gd name="connsiteY38" fmla="*/ 11593 h 99885"/>
                <a:gd name="connsiteX39" fmla="*/ 93129 w 101113"/>
                <a:gd name="connsiteY39" fmla="*/ 16967 h 99885"/>
                <a:gd name="connsiteX40" fmla="*/ 70557 w 101113"/>
                <a:gd name="connsiteY40" fmla="*/ 16967 h 99885"/>
                <a:gd name="connsiteX41" fmla="*/ 70557 w 101113"/>
                <a:gd name="connsiteY41" fmla="*/ 21728 h 99885"/>
                <a:gd name="connsiteX42" fmla="*/ 96046 w 101113"/>
                <a:gd name="connsiteY42" fmla="*/ 21728 h 99885"/>
                <a:gd name="connsiteX43" fmla="*/ 95663 w 101113"/>
                <a:gd name="connsiteY43" fmla="*/ 27332 h 99885"/>
                <a:gd name="connsiteX44" fmla="*/ 96046 w 101113"/>
                <a:gd name="connsiteY44" fmla="*/ 33014 h 99885"/>
                <a:gd name="connsiteX45" fmla="*/ 28484 w 101113"/>
                <a:gd name="connsiteY45" fmla="*/ 33014 h 99885"/>
                <a:gd name="connsiteX46" fmla="*/ 28868 w 101113"/>
                <a:gd name="connsiteY46" fmla="*/ 27332 h 99885"/>
                <a:gd name="connsiteX47" fmla="*/ 28637 w 101113"/>
                <a:gd name="connsiteY47" fmla="*/ 23493 h 99885"/>
                <a:gd name="connsiteX48" fmla="*/ 14434 w 101113"/>
                <a:gd name="connsiteY48" fmla="*/ 30326 h 99885"/>
                <a:gd name="connsiteX49" fmla="*/ 1075 w 101113"/>
                <a:gd name="connsiteY49" fmla="*/ 7831 h 99885"/>
                <a:gd name="connsiteX50" fmla="*/ 16430 w 101113"/>
                <a:gd name="connsiteY50" fmla="*/ 1228 h 99885"/>
                <a:gd name="connsiteX51" fmla="*/ 29098 w 101113"/>
                <a:gd name="connsiteY51" fmla="*/ 21728 h 99885"/>
                <a:gd name="connsiteX52" fmla="*/ 53666 w 101113"/>
                <a:gd name="connsiteY52" fmla="*/ 21728 h 99885"/>
                <a:gd name="connsiteX53" fmla="*/ 53666 w 101113"/>
                <a:gd name="connsiteY53" fmla="*/ 16967 h 99885"/>
                <a:gd name="connsiteX54" fmla="*/ 33474 w 101113"/>
                <a:gd name="connsiteY54" fmla="*/ 16967 h 99885"/>
                <a:gd name="connsiteX55" fmla="*/ 33858 w 101113"/>
                <a:gd name="connsiteY55" fmla="*/ 11593 h 99885"/>
                <a:gd name="connsiteX56" fmla="*/ 33474 w 101113"/>
                <a:gd name="connsiteY56" fmla="*/ 6296 h 99885"/>
                <a:gd name="connsiteX57" fmla="*/ 25720 w 101113"/>
                <a:gd name="connsiteY57" fmla="*/ 65950 h 99885"/>
                <a:gd name="connsiteX58" fmla="*/ 25720 w 101113"/>
                <a:gd name="connsiteY58" fmla="*/ 74549 h 99885"/>
                <a:gd name="connsiteX59" fmla="*/ 40307 w 101113"/>
                <a:gd name="connsiteY59" fmla="*/ 80845 h 99885"/>
                <a:gd name="connsiteX60" fmla="*/ 46603 w 101113"/>
                <a:gd name="connsiteY60" fmla="*/ 81997 h 99885"/>
                <a:gd name="connsiteX61" fmla="*/ 46603 w 101113"/>
                <a:gd name="connsiteY61" fmla="*/ 70941 h 99885"/>
                <a:gd name="connsiteX62" fmla="*/ 33244 w 101113"/>
                <a:gd name="connsiteY62" fmla="*/ 77160 h 99885"/>
                <a:gd name="connsiteX63" fmla="*/ 25720 w 101113"/>
                <a:gd name="connsiteY63" fmla="*/ 65950 h 99885"/>
                <a:gd name="connsiteX64" fmla="*/ 74012 w 101113"/>
                <a:gd name="connsiteY64" fmla="*/ 44607 h 99885"/>
                <a:gd name="connsiteX65" fmla="*/ 49751 w 101113"/>
                <a:gd name="connsiteY65" fmla="*/ 44607 h 99885"/>
                <a:gd name="connsiteX66" fmla="*/ 49751 w 101113"/>
                <a:gd name="connsiteY66" fmla="*/ 49290 h 99885"/>
                <a:gd name="connsiteX67" fmla="*/ 74012 w 101113"/>
                <a:gd name="connsiteY67" fmla="*/ 49290 h 99885"/>
                <a:gd name="connsiteX68" fmla="*/ 74012 w 101113"/>
                <a:gd name="connsiteY68" fmla="*/ 44607 h 99885"/>
                <a:gd name="connsiteX69" fmla="*/ 61881 w 101113"/>
                <a:gd name="connsiteY69" fmla="*/ 83148 h 99885"/>
                <a:gd name="connsiteX70" fmla="*/ 62188 w 101113"/>
                <a:gd name="connsiteY70" fmla="*/ 83148 h 99885"/>
                <a:gd name="connsiteX71" fmla="*/ 86296 w 101113"/>
                <a:gd name="connsiteY71" fmla="*/ 81997 h 99885"/>
                <a:gd name="connsiteX72" fmla="*/ 61804 w 101113"/>
                <a:gd name="connsiteY72" fmla="*/ 71401 h 99885"/>
                <a:gd name="connsiteX73" fmla="*/ 61804 w 101113"/>
                <a:gd name="connsiteY73" fmla="*/ 83148 h 99885"/>
                <a:gd name="connsiteX74" fmla="*/ 62956 w 101113"/>
                <a:gd name="connsiteY74" fmla="*/ 57044 h 99885"/>
                <a:gd name="connsiteX75" fmla="*/ 72553 w 101113"/>
                <a:gd name="connsiteY75" fmla="*/ 62112 h 99885"/>
                <a:gd name="connsiteX76" fmla="*/ 77620 w 101113"/>
                <a:gd name="connsiteY76" fmla="*/ 57044 h 99885"/>
                <a:gd name="connsiteX77" fmla="*/ 62956 w 101113"/>
                <a:gd name="connsiteY77" fmla="*/ 57044 h 9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1113" h="99885">
                  <a:moveTo>
                    <a:pt x="34012" y="36776"/>
                  </a:moveTo>
                  <a:lnTo>
                    <a:pt x="89751" y="36776"/>
                  </a:lnTo>
                  <a:cubicBezTo>
                    <a:pt x="89444" y="38081"/>
                    <a:pt x="89213" y="39386"/>
                    <a:pt x="89213" y="40614"/>
                  </a:cubicBezTo>
                  <a:lnTo>
                    <a:pt x="89213" y="50058"/>
                  </a:lnTo>
                  <a:cubicBezTo>
                    <a:pt x="91824" y="51824"/>
                    <a:pt x="94664" y="53513"/>
                    <a:pt x="97582" y="55048"/>
                  </a:cubicBezTo>
                  <a:cubicBezTo>
                    <a:pt x="98503" y="55432"/>
                    <a:pt x="98964" y="55970"/>
                    <a:pt x="98964" y="56507"/>
                  </a:cubicBezTo>
                  <a:cubicBezTo>
                    <a:pt x="98810" y="56891"/>
                    <a:pt x="98196" y="57275"/>
                    <a:pt x="97121" y="57582"/>
                  </a:cubicBezTo>
                  <a:cubicBezTo>
                    <a:pt x="93743" y="60883"/>
                    <a:pt x="90519" y="64108"/>
                    <a:pt x="87371" y="67102"/>
                  </a:cubicBezTo>
                  <a:cubicBezTo>
                    <a:pt x="91363" y="68100"/>
                    <a:pt x="95355" y="68791"/>
                    <a:pt x="99425" y="69175"/>
                  </a:cubicBezTo>
                  <a:cubicBezTo>
                    <a:pt x="96737" y="72246"/>
                    <a:pt x="94204" y="76315"/>
                    <a:pt x="91901" y="81382"/>
                  </a:cubicBezTo>
                  <a:cubicBezTo>
                    <a:pt x="95355" y="80922"/>
                    <a:pt x="98426" y="80307"/>
                    <a:pt x="101114" y="79693"/>
                  </a:cubicBezTo>
                  <a:cubicBezTo>
                    <a:pt x="99194" y="83455"/>
                    <a:pt x="97966" y="88676"/>
                    <a:pt x="97505" y="95432"/>
                  </a:cubicBezTo>
                  <a:cubicBezTo>
                    <a:pt x="89751" y="96891"/>
                    <a:pt x="79309" y="97659"/>
                    <a:pt x="66181" y="97812"/>
                  </a:cubicBezTo>
                  <a:cubicBezTo>
                    <a:pt x="46987" y="97582"/>
                    <a:pt x="32323" y="94972"/>
                    <a:pt x="22265" y="89904"/>
                  </a:cubicBezTo>
                  <a:cubicBezTo>
                    <a:pt x="18887" y="92131"/>
                    <a:pt x="15048" y="95432"/>
                    <a:pt x="10749" y="99885"/>
                  </a:cubicBezTo>
                  <a:cubicBezTo>
                    <a:pt x="7447" y="94204"/>
                    <a:pt x="3839" y="89444"/>
                    <a:pt x="0" y="85451"/>
                  </a:cubicBezTo>
                  <a:cubicBezTo>
                    <a:pt x="3608" y="83455"/>
                    <a:pt x="7140" y="80615"/>
                    <a:pt x="10672" y="76929"/>
                  </a:cubicBezTo>
                  <a:lnTo>
                    <a:pt x="10672" y="52284"/>
                  </a:lnTo>
                  <a:lnTo>
                    <a:pt x="1996" y="52284"/>
                  </a:lnTo>
                  <a:cubicBezTo>
                    <a:pt x="2226" y="49444"/>
                    <a:pt x="2380" y="46756"/>
                    <a:pt x="2533" y="44300"/>
                  </a:cubicBezTo>
                  <a:cubicBezTo>
                    <a:pt x="2380" y="41766"/>
                    <a:pt x="2226" y="39156"/>
                    <a:pt x="1996" y="36392"/>
                  </a:cubicBezTo>
                  <a:lnTo>
                    <a:pt x="26488" y="36392"/>
                  </a:lnTo>
                  <a:cubicBezTo>
                    <a:pt x="26104" y="39002"/>
                    <a:pt x="25873" y="41612"/>
                    <a:pt x="25873" y="44300"/>
                  </a:cubicBezTo>
                  <a:lnTo>
                    <a:pt x="25873" y="64492"/>
                  </a:lnTo>
                  <a:cubicBezTo>
                    <a:pt x="31017" y="63417"/>
                    <a:pt x="35777" y="61651"/>
                    <a:pt x="40154" y="59348"/>
                  </a:cubicBezTo>
                  <a:cubicBezTo>
                    <a:pt x="41612" y="58580"/>
                    <a:pt x="42841" y="57812"/>
                    <a:pt x="43762" y="56968"/>
                  </a:cubicBezTo>
                  <a:lnTo>
                    <a:pt x="34088" y="56968"/>
                  </a:lnTo>
                  <a:cubicBezTo>
                    <a:pt x="34395" y="55586"/>
                    <a:pt x="34549" y="54280"/>
                    <a:pt x="34703" y="53052"/>
                  </a:cubicBezTo>
                  <a:lnTo>
                    <a:pt x="34703" y="40614"/>
                  </a:lnTo>
                  <a:cubicBezTo>
                    <a:pt x="34472" y="39386"/>
                    <a:pt x="34242" y="38081"/>
                    <a:pt x="34012" y="36776"/>
                  </a:cubicBezTo>
                  <a:moveTo>
                    <a:pt x="33474" y="6296"/>
                  </a:moveTo>
                  <a:lnTo>
                    <a:pt x="53359" y="6296"/>
                  </a:lnTo>
                  <a:cubicBezTo>
                    <a:pt x="53282" y="4223"/>
                    <a:pt x="53206" y="2150"/>
                    <a:pt x="53052" y="0"/>
                  </a:cubicBezTo>
                  <a:cubicBezTo>
                    <a:pt x="56891" y="614"/>
                    <a:pt x="62956" y="921"/>
                    <a:pt x="71171" y="921"/>
                  </a:cubicBezTo>
                  <a:cubicBezTo>
                    <a:pt x="72246" y="921"/>
                    <a:pt x="72860" y="1305"/>
                    <a:pt x="72937" y="2073"/>
                  </a:cubicBezTo>
                  <a:cubicBezTo>
                    <a:pt x="72707" y="2457"/>
                    <a:pt x="72323" y="2994"/>
                    <a:pt x="71709" y="3608"/>
                  </a:cubicBezTo>
                  <a:cubicBezTo>
                    <a:pt x="71018" y="4223"/>
                    <a:pt x="70634" y="5144"/>
                    <a:pt x="70557" y="6296"/>
                  </a:cubicBezTo>
                  <a:lnTo>
                    <a:pt x="93129" y="6296"/>
                  </a:lnTo>
                  <a:cubicBezTo>
                    <a:pt x="92822" y="8061"/>
                    <a:pt x="92745" y="9827"/>
                    <a:pt x="92745" y="11593"/>
                  </a:cubicBezTo>
                  <a:cubicBezTo>
                    <a:pt x="92745" y="13282"/>
                    <a:pt x="92899" y="15048"/>
                    <a:pt x="93129" y="16967"/>
                  </a:cubicBezTo>
                  <a:lnTo>
                    <a:pt x="70557" y="16967"/>
                  </a:lnTo>
                  <a:lnTo>
                    <a:pt x="70557" y="21728"/>
                  </a:lnTo>
                  <a:lnTo>
                    <a:pt x="96046" y="21728"/>
                  </a:lnTo>
                  <a:cubicBezTo>
                    <a:pt x="95739" y="23417"/>
                    <a:pt x="95663" y="25336"/>
                    <a:pt x="95663" y="27332"/>
                  </a:cubicBezTo>
                  <a:cubicBezTo>
                    <a:pt x="95663" y="29175"/>
                    <a:pt x="95816" y="31094"/>
                    <a:pt x="96046" y="33014"/>
                  </a:cubicBezTo>
                  <a:lnTo>
                    <a:pt x="28484" y="33014"/>
                  </a:lnTo>
                  <a:cubicBezTo>
                    <a:pt x="28791" y="31094"/>
                    <a:pt x="28868" y="29175"/>
                    <a:pt x="28868" y="27332"/>
                  </a:cubicBezTo>
                  <a:cubicBezTo>
                    <a:pt x="28868" y="26104"/>
                    <a:pt x="28791" y="24799"/>
                    <a:pt x="28637" y="23493"/>
                  </a:cubicBezTo>
                  <a:cubicBezTo>
                    <a:pt x="23493" y="25182"/>
                    <a:pt x="18810" y="27409"/>
                    <a:pt x="14434" y="30326"/>
                  </a:cubicBezTo>
                  <a:cubicBezTo>
                    <a:pt x="11593" y="22188"/>
                    <a:pt x="7140" y="14664"/>
                    <a:pt x="1075" y="7831"/>
                  </a:cubicBezTo>
                  <a:cubicBezTo>
                    <a:pt x="6603" y="5912"/>
                    <a:pt x="11747" y="3685"/>
                    <a:pt x="16430" y="1228"/>
                  </a:cubicBezTo>
                  <a:cubicBezTo>
                    <a:pt x="21574" y="7217"/>
                    <a:pt x="25797" y="14050"/>
                    <a:pt x="29098" y="21728"/>
                  </a:cubicBezTo>
                  <a:lnTo>
                    <a:pt x="53666" y="21728"/>
                  </a:lnTo>
                  <a:lnTo>
                    <a:pt x="53666" y="16967"/>
                  </a:lnTo>
                  <a:lnTo>
                    <a:pt x="33474" y="16967"/>
                  </a:lnTo>
                  <a:cubicBezTo>
                    <a:pt x="33474" y="15048"/>
                    <a:pt x="33628" y="13205"/>
                    <a:pt x="33858" y="11593"/>
                  </a:cubicBezTo>
                  <a:cubicBezTo>
                    <a:pt x="33628" y="9827"/>
                    <a:pt x="33474" y="8061"/>
                    <a:pt x="33474" y="6296"/>
                  </a:cubicBezTo>
                  <a:moveTo>
                    <a:pt x="25720" y="65950"/>
                  </a:moveTo>
                  <a:lnTo>
                    <a:pt x="25720" y="74549"/>
                  </a:lnTo>
                  <a:cubicBezTo>
                    <a:pt x="30710" y="77774"/>
                    <a:pt x="35547" y="79924"/>
                    <a:pt x="40307" y="80845"/>
                  </a:cubicBezTo>
                  <a:cubicBezTo>
                    <a:pt x="41996" y="81306"/>
                    <a:pt x="44146" y="81689"/>
                    <a:pt x="46603" y="81997"/>
                  </a:cubicBezTo>
                  <a:lnTo>
                    <a:pt x="46603" y="70941"/>
                  </a:lnTo>
                  <a:cubicBezTo>
                    <a:pt x="42841" y="73244"/>
                    <a:pt x="38311" y="75317"/>
                    <a:pt x="33244" y="77160"/>
                  </a:cubicBezTo>
                  <a:cubicBezTo>
                    <a:pt x="30864" y="72553"/>
                    <a:pt x="28330" y="68868"/>
                    <a:pt x="25720" y="65950"/>
                  </a:cubicBezTo>
                  <a:moveTo>
                    <a:pt x="74012" y="44607"/>
                  </a:moveTo>
                  <a:lnTo>
                    <a:pt x="49751" y="44607"/>
                  </a:lnTo>
                  <a:lnTo>
                    <a:pt x="49751" y="49290"/>
                  </a:lnTo>
                  <a:lnTo>
                    <a:pt x="74012" y="49290"/>
                  </a:lnTo>
                  <a:lnTo>
                    <a:pt x="74012" y="44607"/>
                  </a:lnTo>
                  <a:close/>
                  <a:moveTo>
                    <a:pt x="61881" y="83148"/>
                  </a:moveTo>
                  <a:lnTo>
                    <a:pt x="62188" y="83148"/>
                  </a:lnTo>
                  <a:cubicBezTo>
                    <a:pt x="71325" y="83071"/>
                    <a:pt x="79386" y="82687"/>
                    <a:pt x="86296" y="81997"/>
                  </a:cubicBezTo>
                  <a:cubicBezTo>
                    <a:pt x="78311" y="79386"/>
                    <a:pt x="70096" y="75854"/>
                    <a:pt x="61804" y="71401"/>
                  </a:cubicBezTo>
                  <a:lnTo>
                    <a:pt x="61804" y="83148"/>
                  </a:lnTo>
                  <a:close/>
                  <a:moveTo>
                    <a:pt x="62956" y="57044"/>
                  </a:moveTo>
                  <a:cubicBezTo>
                    <a:pt x="65950" y="58887"/>
                    <a:pt x="69175" y="60576"/>
                    <a:pt x="72553" y="62112"/>
                  </a:cubicBezTo>
                  <a:cubicBezTo>
                    <a:pt x="74319" y="60423"/>
                    <a:pt x="76008" y="58733"/>
                    <a:pt x="77620" y="57044"/>
                  </a:cubicBezTo>
                  <a:lnTo>
                    <a:pt x="62956" y="57044"/>
                  </a:lnTo>
                  <a:close/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96D62571-2AF6-4672-8708-567A9048C38D}"/>
                </a:ext>
              </a:extLst>
            </p:cNvPr>
            <p:cNvSpPr/>
            <p:nvPr/>
          </p:nvSpPr>
          <p:spPr>
            <a:xfrm>
              <a:off x="3660287" y="2005960"/>
              <a:ext cx="95432" cy="96200"/>
            </a:xfrm>
            <a:custGeom>
              <a:avLst/>
              <a:gdLst>
                <a:gd name="connsiteX0" fmla="*/ 0 w 95432"/>
                <a:gd name="connsiteY0" fmla="*/ 0 h 96200"/>
                <a:gd name="connsiteX1" fmla="*/ 34856 w 95432"/>
                <a:gd name="connsiteY1" fmla="*/ 0 h 96200"/>
                <a:gd name="connsiteX2" fmla="*/ 34472 w 95432"/>
                <a:gd name="connsiteY2" fmla="*/ 8522 h 96200"/>
                <a:gd name="connsiteX3" fmla="*/ 34472 w 95432"/>
                <a:gd name="connsiteY3" fmla="*/ 15432 h 96200"/>
                <a:gd name="connsiteX4" fmla="*/ 29098 w 95432"/>
                <a:gd name="connsiteY4" fmla="*/ 40384 h 96200"/>
                <a:gd name="connsiteX5" fmla="*/ 36161 w 95432"/>
                <a:gd name="connsiteY5" fmla="*/ 53359 h 96200"/>
                <a:gd name="connsiteX6" fmla="*/ 36161 w 95432"/>
                <a:gd name="connsiteY6" fmla="*/ 47064 h 96200"/>
                <a:gd name="connsiteX7" fmla="*/ 35624 w 95432"/>
                <a:gd name="connsiteY7" fmla="*/ 41996 h 96200"/>
                <a:gd name="connsiteX8" fmla="*/ 93974 w 95432"/>
                <a:gd name="connsiteY8" fmla="*/ 41996 h 96200"/>
                <a:gd name="connsiteX9" fmla="*/ 93436 w 95432"/>
                <a:gd name="connsiteY9" fmla="*/ 47064 h 96200"/>
                <a:gd name="connsiteX10" fmla="*/ 93436 w 95432"/>
                <a:gd name="connsiteY10" fmla="*/ 85298 h 96200"/>
                <a:gd name="connsiteX11" fmla="*/ 85144 w 95432"/>
                <a:gd name="connsiteY11" fmla="*/ 93590 h 96200"/>
                <a:gd name="connsiteX12" fmla="*/ 76546 w 95432"/>
                <a:gd name="connsiteY12" fmla="*/ 95586 h 96200"/>
                <a:gd name="connsiteX13" fmla="*/ 72630 w 95432"/>
                <a:gd name="connsiteY13" fmla="*/ 82534 h 96200"/>
                <a:gd name="connsiteX14" fmla="*/ 77620 w 95432"/>
                <a:gd name="connsiteY14" fmla="*/ 82764 h 96200"/>
                <a:gd name="connsiteX15" fmla="*/ 79309 w 95432"/>
                <a:gd name="connsiteY15" fmla="*/ 81459 h 96200"/>
                <a:gd name="connsiteX16" fmla="*/ 79309 w 95432"/>
                <a:gd name="connsiteY16" fmla="*/ 76699 h 96200"/>
                <a:gd name="connsiteX17" fmla="*/ 71555 w 95432"/>
                <a:gd name="connsiteY17" fmla="*/ 76699 h 96200"/>
                <a:gd name="connsiteX18" fmla="*/ 71555 w 95432"/>
                <a:gd name="connsiteY18" fmla="*/ 93667 h 96200"/>
                <a:gd name="connsiteX19" fmla="*/ 64799 w 95432"/>
                <a:gd name="connsiteY19" fmla="*/ 93283 h 96200"/>
                <a:gd name="connsiteX20" fmla="*/ 58196 w 95432"/>
                <a:gd name="connsiteY20" fmla="*/ 93667 h 96200"/>
                <a:gd name="connsiteX21" fmla="*/ 58196 w 95432"/>
                <a:gd name="connsiteY21" fmla="*/ 76699 h 96200"/>
                <a:gd name="connsiteX22" fmla="*/ 50288 w 95432"/>
                <a:gd name="connsiteY22" fmla="*/ 76699 h 96200"/>
                <a:gd name="connsiteX23" fmla="*/ 50288 w 95432"/>
                <a:gd name="connsiteY23" fmla="*/ 96200 h 96200"/>
                <a:gd name="connsiteX24" fmla="*/ 43225 w 95432"/>
                <a:gd name="connsiteY24" fmla="*/ 95663 h 96200"/>
                <a:gd name="connsiteX25" fmla="*/ 36161 w 95432"/>
                <a:gd name="connsiteY25" fmla="*/ 96200 h 96200"/>
                <a:gd name="connsiteX26" fmla="*/ 36161 w 95432"/>
                <a:gd name="connsiteY26" fmla="*/ 73705 h 96200"/>
                <a:gd name="connsiteX27" fmla="*/ 26104 w 95432"/>
                <a:gd name="connsiteY27" fmla="*/ 80845 h 96200"/>
                <a:gd name="connsiteX28" fmla="*/ 19501 w 95432"/>
                <a:gd name="connsiteY28" fmla="*/ 83609 h 96200"/>
                <a:gd name="connsiteX29" fmla="*/ 18810 w 95432"/>
                <a:gd name="connsiteY29" fmla="*/ 80845 h 96200"/>
                <a:gd name="connsiteX30" fmla="*/ 14587 w 95432"/>
                <a:gd name="connsiteY30" fmla="*/ 69789 h 96200"/>
                <a:gd name="connsiteX31" fmla="*/ 14587 w 95432"/>
                <a:gd name="connsiteY31" fmla="*/ 96200 h 96200"/>
                <a:gd name="connsiteX32" fmla="*/ 7678 w 95432"/>
                <a:gd name="connsiteY32" fmla="*/ 95663 h 96200"/>
                <a:gd name="connsiteX33" fmla="*/ 844 w 95432"/>
                <a:gd name="connsiteY33" fmla="*/ 96200 h 96200"/>
                <a:gd name="connsiteX34" fmla="*/ 844 w 95432"/>
                <a:gd name="connsiteY34" fmla="*/ 8599 h 96200"/>
                <a:gd name="connsiteX35" fmla="*/ 0 w 95432"/>
                <a:gd name="connsiteY35" fmla="*/ 0 h 96200"/>
                <a:gd name="connsiteX36" fmla="*/ 14357 w 95432"/>
                <a:gd name="connsiteY36" fmla="*/ 66949 h 96200"/>
                <a:gd name="connsiteX37" fmla="*/ 14741 w 95432"/>
                <a:gd name="connsiteY37" fmla="*/ 67025 h 96200"/>
                <a:gd name="connsiteX38" fmla="*/ 21881 w 95432"/>
                <a:gd name="connsiteY38" fmla="*/ 60269 h 96200"/>
                <a:gd name="connsiteX39" fmla="*/ 16507 w 95432"/>
                <a:gd name="connsiteY39" fmla="*/ 41920 h 96200"/>
                <a:gd name="connsiteX40" fmla="*/ 22035 w 95432"/>
                <a:gd name="connsiteY40" fmla="*/ 16968 h 96200"/>
                <a:gd name="connsiteX41" fmla="*/ 14357 w 95432"/>
                <a:gd name="connsiteY41" fmla="*/ 16968 h 96200"/>
                <a:gd name="connsiteX42" fmla="*/ 14357 w 95432"/>
                <a:gd name="connsiteY42" fmla="*/ 66949 h 96200"/>
                <a:gd name="connsiteX43" fmla="*/ 36008 w 95432"/>
                <a:gd name="connsiteY43" fmla="*/ 77 h 96200"/>
                <a:gd name="connsiteX44" fmla="*/ 95432 w 95432"/>
                <a:gd name="connsiteY44" fmla="*/ 77 h 96200"/>
                <a:gd name="connsiteX45" fmla="*/ 94895 w 95432"/>
                <a:gd name="connsiteY45" fmla="*/ 6372 h 96200"/>
                <a:gd name="connsiteX46" fmla="*/ 95432 w 95432"/>
                <a:gd name="connsiteY46" fmla="*/ 12668 h 96200"/>
                <a:gd name="connsiteX47" fmla="*/ 36008 w 95432"/>
                <a:gd name="connsiteY47" fmla="*/ 12668 h 96200"/>
                <a:gd name="connsiteX48" fmla="*/ 36469 w 95432"/>
                <a:gd name="connsiteY48" fmla="*/ 6372 h 96200"/>
                <a:gd name="connsiteX49" fmla="*/ 36008 w 95432"/>
                <a:gd name="connsiteY49" fmla="*/ 77 h 96200"/>
                <a:gd name="connsiteX50" fmla="*/ 39079 w 95432"/>
                <a:gd name="connsiteY50" fmla="*/ 16891 h 96200"/>
                <a:gd name="connsiteX51" fmla="*/ 90672 w 95432"/>
                <a:gd name="connsiteY51" fmla="*/ 16891 h 96200"/>
                <a:gd name="connsiteX52" fmla="*/ 90135 w 95432"/>
                <a:gd name="connsiteY52" fmla="*/ 20960 h 96200"/>
                <a:gd name="connsiteX53" fmla="*/ 90135 w 95432"/>
                <a:gd name="connsiteY53" fmla="*/ 33781 h 96200"/>
                <a:gd name="connsiteX54" fmla="*/ 90672 w 95432"/>
                <a:gd name="connsiteY54" fmla="*/ 37851 h 96200"/>
                <a:gd name="connsiteX55" fmla="*/ 39079 w 95432"/>
                <a:gd name="connsiteY55" fmla="*/ 37851 h 96200"/>
                <a:gd name="connsiteX56" fmla="*/ 39616 w 95432"/>
                <a:gd name="connsiteY56" fmla="*/ 33781 h 96200"/>
                <a:gd name="connsiteX57" fmla="*/ 39616 w 95432"/>
                <a:gd name="connsiteY57" fmla="*/ 20960 h 96200"/>
                <a:gd name="connsiteX58" fmla="*/ 39079 w 95432"/>
                <a:gd name="connsiteY58" fmla="*/ 16891 h 96200"/>
                <a:gd name="connsiteX59" fmla="*/ 50135 w 95432"/>
                <a:gd name="connsiteY59" fmla="*/ 67332 h 96200"/>
                <a:gd name="connsiteX60" fmla="*/ 55739 w 95432"/>
                <a:gd name="connsiteY60" fmla="*/ 67332 h 96200"/>
                <a:gd name="connsiteX61" fmla="*/ 50979 w 95432"/>
                <a:gd name="connsiteY61" fmla="*/ 63570 h 96200"/>
                <a:gd name="connsiteX62" fmla="*/ 58580 w 95432"/>
                <a:gd name="connsiteY62" fmla="*/ 52822 h 96200"/>
                <a:gd name="connsiteX63" fmla="*/ 63878 w 95432"/>
                <a:gd name="connsiteY63" fmla="*/ 56354 h 96200"/>
                <a:gd name="connsiteX64" fmla="*/ 63878 w 95432"/>
                <a:gd name="connsiteY64" fmla="*/ 52131 h 96200"/>
                <a:gd name="connsiteX65" fmla="*/ 50211 w 95432"/>
                <a:gd name="connsiteY65" fmla="*/ 52131 h 96200"/>
                <a:gd name="connsiteX66" fmla="*/ 50211 w 95432"/>
                <a:gd name="connsiteY66" fmla="*/ 67332 h 96200"/>
                <a:gd name="connsiteX67" fmla="*/ 75778 w 95432"/>
                <a:gd name="connsiteY67" fmla="*/ 24952 h 96200"/>
                <a:gd name="connsiteX68" fmla="*/ 54127 w 95432"/>
                <a:gd name="connsiteY68" fmla="*/ 24952 h 96200"/>
                <a:gd name="connsiteX69" fmla="*/ 54127 w 95432"/>
                <a:gd name="connsiteY69" fmla="*/ 29712 h 96200"/>
                <a:gd name="connsiteX70" fmla="*/ 75778 w 95432"/>
                <a:gd name="connsiteY70" fmla="*/ 29712 h 96200"/>
                <a:gd name="connsiteX71" fmla="*/ 75778 w 95432"/>
                <a:gd name="connsiteY71" fmla="*/ 24952 h 96200"/>
                <a:gd name="connsiteX72" fmla="*/ 58964 w 95432"/>
                <a:gd name="connsiteY72" fmla="*/ 67332 h 96200"/>
                <a:gd name="connsiteX73" fmla="*/ 79156 w 95432"/>
                <a:gd name="connsiteY73" fmla="*/ 67332 h 96200"/>
                <a:gd name="connsiteX74" fmla="*/ 79156 w 95432"/>
                <a:gd name="connsiteY74" fmla="*/ 63494 h 96200"/>
                <a:gd name="connsiteX75" fmla="*/ 68407 w 95432"/>
                <a:gd name="connsiteY75" fmla="*/ 63494 h 96200"/>
                <a:gd name="connsiteX76" fmla="*/ 63878 w 95432"/>
                <a:gd name="connsiteY76" fmla="*/ 60576 h 96200"/>
                <a:gd name="connsiteX77" fmla="*/ 58964 w 95432"/>
                <a:gd name="connsiteY77" fmla="*/ 67332 h 96200"/>
                <a:gd name="connsiteX78" fmla="*/ 72937 w 95432"/>
                <a:gd name="connsiteY78" fmla="*/ 52131 h 96200"/>
                <a:gd name="connsiteX79" fmla="*/ 72937 w 95432"/>
                <a:gd name="connsiteY79" fmla="*/ 55355 h 96200"/>
                <a:gd name="connsiteX80" fmla="*/ 75701 w 95432"/>
                <a:gd name="connsiteY80" fmla="*/ 57121 h 96200"/>
                <a:gd name="connsiteX81" fmla="*/ 79156 w 95432"/>
                <a:gd name="connsiteY81" fmla="*/ 57121 h 96200"/>
                <a:gd name="connsiteX82" fmla="*/ 79156 w 95432"/>
                <a:gd name="connsiteY82" fmla="*/ 52131 h 96200"/>
                <a:gd name="connsiteX83" fmla="*/ 72937 w 95432"/>
                <a:gd name="connsiteY83" fmla="*/ 52131 h 9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95432" h="96200">
                  <a:moveTo>
                    <a:pt x="0" y="0"/>
                  </a:moveTo>
                  <a:lnTo>
                    <a:pt x="34856" y="0"/>
                  </a:lnTo>
                  <a:cubicBezTo>
                    <a:pt x="34549" y="2764"/>
                    <a:pt x="34472" y="5605"/>
                    <a:pt x="34472" y="8522"/>
                  </a:cubicBezTo>
                  <a:lnTo>
                    <a:pt x="34472" y="15432"/>
                  </a:lnTo>
                  <a:lnTo>
                    <a:pt x="29098" y="40384"/>
                  </a:lnTo>
                  <a:cubicBezTo>
                    <a:pt x="32246" y="45144"/>
                    <a:pt x="34549" y="49444"/>
                    <a:pt x="36161" y="53359"/>
                  </a:cubicBezTo>
                  <a:lnTo>
                    <a:pt x="36161" y="47064"/>
                  </a:lnTo>
                  <a:cubicBezTo>
                    <a:pt x="36085" y="45375"/>
                    <a:pt x="35931" y="43685"/>
                    <a:pt x="35624" y="41996"/>
                  </a:cubicBezTo>
                  <a:lnTo>
                    <a:pt x="93974" y="41996"/>
                  </a:lnTo>
                  <a:cubicBezTo>
                    <a:pt x="93590" y="43609"/>
                    <a:pt x="93436" y="45298"/>
                    <a:pt x="93436" y="47064"/>
                  </a:cubicBezTo>
                  <a:lnTo>
                    <a:pt x="93436" y="85298"/>
                  </a:lnTo>
                  <a:cubicBezTo>
                    <a:pt x="93129" y="89137"/>
                    <a:pt x="90365" y="91901"/>
                    <a:pt x="85144" y="93590"/>
                  </a:cubicBezTo>
                  <a:cubicBezTo>
                    <a:pt x="82687" y="94127"/>
                    <a:pt x="79847" y="94818"/>
                    <a:pt x="76546" y="95586"/>
                  </a:cubicBezTo>
                  <a:cubicBezTo>
                    <a:pt x="75624" y="91056"/>
                    <a:pt x="74319" y="86757"/>
                    <a:pt x="72630" y="82534"/>
                  </a:cubicBezTo>
                  <a:cubicBezTo>
                    <a:pt x="74780" y="82534"/>
                    <a:pt x="76392" y="82611"/>
                    <a:pt x="77620" y="82764"/>
                  </a:cubicBezTo>
                  <a:cubicBezTo>
                    <a:pt x="78618" y="82611"/>
                    <a:pt x="79233" y="82150"/>
                    <a:pt x="79309" y="81459"/>
                  </a:cubicBezTo>
                  <a:lnTo>
                    <a:pt x="79309" y="76699"/>
                  </a:lnTo>
                  <a:lnTo>
                    <a:pt x="71555" y="76699"/>
                  </a:lnTo>
                  <a:lnTo>
                    <a:pt x="71555" y="93667"/>
                  </a:lnTo>
                  <a:cubicBezTo>
                    <a:pt x="69252" y="93359"/>
                    <a:pt x="67025" y="93283"/>
                    <a:pt x="64799" y="93283"/>
                  </a:cubicBezTo>
                  <a:cubicBezTo>
                    <a:pt x="62496" y="93283"/>
                    <a:pt x="60346" y="93436"/>
                    <a:pt x="58196" y="93667"/>
                  </a:cubicBezTo>
                  <a:lnTo>
                    <a:pt x="58196" y="76699"/>
                  </a:lnTo>
                  <a:lnTo>
                    <a:pt x="50288" y="76699"/>
                  </a:lnTo>
                  <a:lnTo>
                    <a:pt x="50288" y="96200"/>
                  </a:lnTo>
                  <a:cubicBezTo>
                    <a:pt x="47908" y="95816"/>
                    <a:pt x="45605" y="95663"/>
                    <a:pt x="43225" y="95663"/>
                  </a:cubicBezTo>
                  <a:cubicBezTo>
                    <a:pt x="40845" y="95663"/>
                    <a:pt x="38541" y="95816"/>
                    <a:pt x="36161" y="96200"/>
                  </a:cubicBezTo>
                  <a:lnTo>
                    <a:pt x="36161" y="73705"/>
                  </a:lnTo>
                  <a:cubicBezTo>
                    <a:pt x="34088" y="77083"/>
                    <a:pt x="30710" y="79463"/>
                    <a:pt x="26104" y="80845"/>
                  </a:cubicBezTo>
                  <a:cubicBezTo>
                    <a:pt x="23186" y="81843"/>
                    <a:pt x="20960" y="82764"/>
                    <a:pt x="19501" y="83609"/>
                  </a:cubicBezTo>
                  <a:lnTo>
                    <a:pt x="18810" y="80845"/>
                  </a:lnTo>
                  <a:cubicBezTo>
                    <a:pt x="17658" y="76929"/>
                    <a:pt x="16200" y="73244"/>
                    <a:pt x="14587" y="69789"/>
                  </a:cubicBezTo>
                  <a:lnTo>
                    <a:pt x="14587" y="96200"/>
                  </a:lnTo>
                  <a:cubicBezTo>
                    <a:pt x="12130" y="95816"/>
                    <a:pt x="9827" y="95663"/>
                    <a:pt x="7678" y="95663"/>
                  </a:cubicBezTo>
                  <a:cubicBezTo>
                    <a:pt x="5221" y="95663"/>
                    <a:pt x="2994" y="95816"/>
                    <a:pt x="844" y="96200"/>
                  </a:cubicBezTo>
                  <a:lnTo>
                    <a:pt x="844" y="8599"/>
                  </a:lnTo>
                  <a:cubicBezTo>
                    <a:pt x="537" y="5067"/>
                    <a:pt x="307" y="2227"/>
                    <a:pt x="0" y="0"/>
                  </a:cubicBezTo>
                  <a:moveTo>
                    <a:pt x="14357" y="66949"/>
                  </a:moveTo>
                  <a:cubicBezTo>
                    <a:pt x="14511" y="66949"/>
                    <a:pt x="14664" y="66949"/>
                    <a:pt x="14741" y="67025"/>
                  </a:cubicBezTo>
                  <a:cubicBezTo>
                    <a:pt x="19347" y="67025"/>
                    <a:pt x="21727" y="64799"/>
                    <a:pt x="21881" y="60269"/>
                  </a:cubicBezTo>
                  <a:cubicBezTo>
                    <a:pt x="21574" y="56737"/>
                    <a:pt x="19808" y="50595"/>
                    <a:pt x="16507" y="41920"/>
                  </a:cubicBezTo>
                  <a:lnTo>
                    <a:pt x="22035" y="16968"/>
                  </a:lnTo>
                  <a:lnTo>
                    <a:pt x="14357" y="16968"/>
                  </a:lnTo>
                  <a:lnTo>
                    <a:pt x="14357" y="66949"/>
                  </a:lnTo>
                  <a:close/>
                  <a:moveTo>
                    <a:pt x="36008" y="77"/>
                  </a:moveTo>
                  <a:lnTo>
                    <a:pt x="95432" y="77"/>
                  </a:lnTo>
                  <a:cubicBezTo>
                    <a:pt x="95049" y="2150"/>
                    <a:pt x="94895" y="4223"/>
                    <a:pt x="94895" y="6372"/>
                  </a:cubicBezTo>
                  <a:cubicBezTo>
                    <a:pt x="94895" y="8522"/>
                    <a:pt x="95049" y="10595"/>
                    <a:pt x="95432" y="12668"/>
                  </a:cubicBezTo>
                  <a:lnTo>
                    <a:pt x="36008" y="12668"/>
                  </a:lnTo>
                  <a:cubicBezTo>
                    <a:pt x="36315" y="10595"/>
                    <a:pt x="36469" y="8522"/>
                    <a:pt x="36469" y="6372"/>
                  </a:cubicBezTo>
                  <a:cubicBezTo>
                    <a:pt x="36469" y="4223"/>
                    <a:pt x="36315" y="2150"/>
                    <a:pt x="36008" y="77"/>
                  </a:cubicBezTo>
                  <a:moveTo>
                    <a:pt x="39079" y="16891"/>
                  </a:moveTo>
                  <a:lnTo>
                    <a:pt x="90672" y="16891"/>
                  </a:lnTo>
                  <a:cubicBezTo>
                    <a:pt x="90288" y="18196"/>
                    <a:pt x="90135" y="19578"/>
                    <a:pt x="90135" y="20960"/>
                  </a:cubicBezTo>
                  <a:lnTo>
                    <a:pt x="90135" y="33781"/>
                  </a:lnTo>
                  <a:cubicBezTo>
                    <a:pt x="90135" y="35087"/>
                    <a:pt x="90288" y="36469"/>
                    <a:pt x="90672" y="37851"/>
                  </a:cubicBezTo>
                  <a:lnTo>
                    <a:pt x="39079" y="37851"/>
                  </a:lnTo>
                  <a:cubicBezTo>
                    <a:pt x="39386" y="36469"/>
                    <a:pt x="39540" y="35163"/>
                    <a:pt x="39616" y="33781"/>
                  </a:cubicBezTo>
                  <a:lnTo>
                    <a:pt x="39616" y="20960"/>
                  </a:lnTo>
                  <a:cubicBezTo>
                    <a:pt x="39540" y="19501"/>
                    <a:pt x="39309" y="18196"/>
                    <a:pt x="39079" y="16891"/>
                  </a:cubicBezTo>
                  <a:moveTo>
                    <a:pt x="50135" y="67332"/>
                  </a:moveTo>
                  <a:lnTo>
                    <a:pt x="55739" y="67332"/>
                  </a:lnTo>
                  <a:cubicBezTo>
                    <a:pt x="54050" y="65874"/>
                    <a:pt x="52515" y="64645"/>
                    <a:pt x="50979" y="63570"/>
                  </a:cubicBezTo>
                  <a:cubicBezTo>
                    <a:pt x="54050" y="60269"/>
                    <a:pt x="56584" y="56661"/>
                    <a:pt x="58580" y="52822"/>
                  </a:cubicBezTo>
                  <a:cubicBezTo>
                    <a:pt x="60115" y="54050"/>
                    <a:pt x="61881" y="55279"/>
                    <a:pt x="63878" y="56354"/>
                  </a:cubicBezTo>
                  <a:lnTo>
                    <a:pt x="63878" y="52131"/>
                  </a:lnTo>
                  <a:lnTo>
                    <a:pt x="50211" y="52131"/>
                  </a:lnTo>
                  <a:lnTo>
                    <a:pt x="50211" y="67332"/>
                  </a:lnTo>
                  <a:close/>
                  <a:moveTo>
                    <a:pt x="75778" y="24952"/>
                  </a:moveTo>
                  <a:lnTo>
                    <a:pt x="54127" y="24952"/>
                  </a:lnTo>
                  <a:lnTo>
                    <a:pt x="54127" y="29712"/>
                  </a:lnTo>
                  <a:lnTo>
                    <a:pt x="75778" y="29712"/>
                  </a:lnTo>
                  <a:lnTo>
                    <a:pt x="75778" y="24952"/>
                  </a:lnTo>
                  <a:close/>
                  <a:moveTo>
                    <a:pt x="58964" y="67332"/>
                  </a:moveTo>
                  <a:lnTo>
                    <a:pt x="79156" y="67332"/>
                  </a:lnTo>
                  <a:lnTo>
                    <a:pt x="79156" y="63494"/>
                  </a:lnTo>
                  <a:lnTo>
                    <a:pt x="68407" y="63494"/>
                  </a:lnTo>
                  <a:cubicBezTo>
                    <a:pt x="65490" y="63340"/>
                    <a:pt x="64031" y="62419"/>
                    <a:pt x="63878" y="60576"/>
                  </a:cubicBezTo>
                  <a:cubicBezTo>
                    <a:pt x="62112" y="62956"/>
                    <a:pt x="60499" y="65183"/>
                    <a:pt x="58964" y="67332"/>
                  </a:cubicBezTo>
                  <a:moveTo>
                    <a:pt x="72937" y="52131"/>
                  </a:moveTo>
                  <a:lnTo>
                    <a:pt x="72937" y="55355"/>
                  </a:lnTo>
                  <a:cubicBezTo>
                    <a:pt x="72937" y="56430"/>
                    <a:pt x="73858" y="56968"/>
                    <a:pt x="75701" y="57121"/>
                  </a:cubicBezTo>
                  <a:lnTo>
                    <a:pt x="79156" y="57121"/>
                  </a:lnTo>
                  <a:lnTo>
                    <a:pt x="79156" y="52131"/>
                  </a:lnTo>
                  <a:lnTo>
                    <a:pt x="72937" y="52131"/>
                  </a:lnTo>
                  <a:close/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CA11E385-9A3A-4DAF-A9A1-9EDC2E541991}"/>
                </a:ext>
              </a:extLst>
            </p:cNvPr>
            <p:cNvSpPr/>
            <p:nvPr/>
          </p:nvSpPr>
          <p:spPr>
            <a:xfrm>
              <a:off x="3766391" y="2002889"/>
              <a:ext cx="95816" cy="99040"/>
            </a:xfrm>
            <a:custGeom>
              <a:avLst/>
              <a:gdLst>
                <a:gd name="connsiteX0" fmla="*/ 0 w 95816"/>
                <a:gd name="connsiteY0" fmla="*/ 6142 h 99040"/>
                <a:gd name="connsiteX1" fmla="*/ 41152 w 95816"/>
                <a:gd name="connsiteY1" fmla="*/ 6142 h 99040"/>
                <a:gd name="connsiteX2" fmla="*/ 40614 w 95816"/>
                <a:gd name="connsiteY2" fmla="*/ 12898 h 99040"/>
                <a:gd name="connsiteX3" fmla="*/ 40845 w 95816"/>
                <a:gd name="connsiteY3" fmla="*/ 16968 h 99040"/>
                <a:gd name="connsiteX4" fmla="*/ 43532 w 95816"/>
                <a:gd name="connsiteY4" fmla="*/ 13052 h 99040"/>
                <a:gd name="connsiteX5" fmla="*/ 49520 w 95816"/>
                <a:gd name="connsiteY5" fmla="*/ 0 h 99040"/>
                <a:gd name="connsiteX6" fmla="*/ 63801 w 95816"/>
                <a:gd name="connsiteY6" fmla="*/ 2610 h 99040"/>
                <a:gd name="connsiteX7" fmla="*/ 65490 w 95816"/>
                <a:gd name="connsiteY7" fmla="*/ 3992 h 99040"/>
                <a:gd name="connsiteX8" fmla="*/ 63724 w 95816"/>
                <a:gd name="connsiteY8" fmla="*/ 5681 h 99040"/>
                <a:gd name="connsiteX9" fmla="*/ 62879 w 95816"/>
                <a:gd name="connsiteY9" fmla="*/ 7447 h 99040"/>
                <a:gd name="connsiteX10" fmla="*/ 95816 w 95816"/>
                <a:gd name="connsiteY10" fmla="*/ 7447 h 99040"/>
                <a:gd name="connsiteX11" fmla="*/ 95279 w 95816"/>
                <a:gd name="connsiteY11" fmla="*/ 14204 h 99040"/>
                <a:gd name="connsiteX12" fmla="*/ 95816 w 95816"/>
                <a:gd name="connsiteY12" fmla="*/ 20960 h 99040"/>
                <a:gd name="connsiteX13" fmla="*/ 55739 w 95816"/>
                <a:gd name="connsiteY13" fmla="*/ 20960 h 99040"/>
                <a:gd name="connsiteX14" fmla="*/ 55432 w 95816"/>
                <a:gd name="connsiteY14" fmla="*/ 21574 h 99040"/>
                <a:gd name="connsiteX15" fmla="*/ 52668 w 95816"/>
                <a:gd name="connsiteY15" fmla="*/ 25413 h 99040"/>
                <a:gd name="connsiteX16" fmla="*/ 90519 w 95816"/>
                <a:gd name="connsiteY16" fmla="*/ 25413 h 99040"/>
                <a:gd name="connsiteX17" fmla="*/ 89981 w 95816"/>
                <a:gd name="connsiteY17" fmla="*/ 30096 h 99040"/>
                <a:gd name="connsiteX18" fmla="*/ 89981 w 95816"/>
                <a:gd name="connsiteY18" fmla="*/ 44914 h 99040"/>
                <a:gd name="connsiteX19" fmla="*/ 90519 w 95816"/>
                <a:gd name="connsiteY19" fmla="*/ 49597 h 99040"/>
                <a:gd name="connsiteX20" fmla="*/ 46756 w 95816"/>
                <a:gd name="connsiteY20" fmla="*/ 49597 h 99040"/>
                <a:gd name="connsiteX21" fmla="*/ 47294 w 95816"/>
                <a:gd name="connsiteY21" fmla="*/ 44914 h 99040"/>
                <a:gd name="connsiteX22" fmla="*/ 47294 w 95816"/>
                <a:gd name="connsiteY22" fmla="*/ 32169 h 99040"/>
                <a:gd name="connsiteX23" fmla="*/ 44914 w 95816"/>
                <a:gd name="connsiteY23" fmla="*/ 35087 h 99040"/>
                <a:gd name="connsiteX24" fmla="*/ 34856 w 95816"/>
                <a:gd name="connsiteY24" fmla="*/ 23033 h 99040"/>
                <a:gd name="connsiteX25" fmla="*/ 38465 w 95816"/>
                <a:gd name="connsiteY25" fmla="*/ 19731 h 99040"/>
                <a:gd name="connsiteX26" fmla="*/ 33704 w 95816"/>
                <a:gd name="connsiteY26" fmla="*/ 19731 h 99040"/>
                <a:gd name="connsiteX27" fmla="*/ 33704 w 95816"/>
                <a:gd name="connsiteY27" fmla="*/ 32399 h 99040"/>
                <a:gd name="connsiteX28" fmla="*/ 40614 w 95816"/>
                <a:gd name="connsiteY28" fmla="*/ 32399 h 99040"/>
                <a:gd name="connsiteX29" fmla="*/ 40000 w 95816"/>
                <a:gd name="connsiteY29" fmla="*/ 38695 h 99040"/>
                <a:gd name="connsiteX30" fmla="*/ 40000 w 95816"/>
                <a:gd name="connsiteY30" fmla="*/ 60269 h 99040"/>
                <a:gd name="connsiteX31" fmla="*/ 40614 w 95816"/>
                <a:gd name="connsiteY31" fmla="*/ 66718 h 99040"/>
                <a:gd name="connsiteX32" fmla="*/ 33781 w 95816"/>
                <a:gd name="connsiteY32" fmla="*/ 66718 h 99040"/>
                <a:gd name="connsiteX33" fmla="*/ 33781 w 95816"/>
                <a:gd name="connsiteY33" fmla="*/ 78465 h 99040"/>
                <a:gd name="connsiteX34" fmla="*/ 39923 w 95816"/>
                <a:gd name="connsiteY34" fmla="*/ 78465 h 99040"/>
                <a:gd name="connsiteX35" fmla="*/ 39386 w 95816"/>
                <a:gd name="connsiteY35" fmla="*/ 86066 h 99040"/>
                <a:gd name="connsiteX36" fmla="*/ 39923 w 95816"/>
                <a:gd name="connsiteY36" fmla="*/ 93743 h 99040"/>
                <a:gd name="connsiteX37" fmla="*/ 13589 w 95816"/>
                <a:gd name="connsiteY37" fmla="*/ 93743 h 99040"/>
                <a:gd name="connsiteX38" fmla="*/ 14204 w 95816"/>
                <a:gd name="connsiteY38" fmla="*/ 99041 h 99040"/>
                <a:gd name="connsiteX39" fmla="*/ 7063 w 95816"/>
                <a:gd name="connsiteY39" fmla="*/ 98503 h 99040"/>
                <a:gd name="connsiteX40" fmla="*/ 0 w 95816"/>
                <a:gd name="connsiteY40" fmla="*/ 99041 h 99040"/>
                <a:gd name="connsiteX41" fmla="*/ 537 w 95816"/>
                <a:gd name="connsiteY41" fmla="*/ 92131 h 99040"/>
                <a:gd name="connsiteX42" fmla="*/ 537 w 95816"/>
                <a:gd name="connsiteY42" fmla="*/ 13282 h 99040"/>
                <a:gd name="connsiteX43" fmla="*/ 0 w 95816"/>
                <a:gd name="connsiteY43" fmla="*/ 6142 h 99040"/>
                <a:gd name="connsiteX44" fmla="*/ 13589 w 95816"/>
                <a:gd name="connsiteY44" fmla="*/ 32169 h 99040"/>
                <a:gd name="connsiteX45" fmla="*/ 20346 w 95816"/>
                <a:gd name="connsiteY45" fmla="*/ 32169 h 99040"/>
                <a:gd name="connsiteX46" fmla="*/ 20346 w 95816"/>
                <a:gd name="connsiteY46" fmla="*/ 19501 h 99040"/>
                <a:gd name="connsiteX47" fmla="*/ 13589 w 95816"/>
                <a:gd name="connsiteY47" fmla="*/ 19501 h 99040"/>
                <a:gd name="connsiteX48" fmla="*/ 13589 w 95816"/>
                <a:gd name="connsiteY48" fmla="*/ 32169 h 99040"/>
                <a:gd name="connsiteX49" fmla="*/ 13589 w 95816"/>
                <a:gd name="connsiteY49" fmla="*/ 53743 h 99040"/>
                <a:gd name="connsiteX50" fmla="*/ 26257 w 95816"/>
                <a:gd name="connsiteY50" fmla="*/ 53743 h 99040"/>
                <a:gd name="connsiteX51" fmla="*/ 26257 w 95816"/>
                <a:gd name="connsiteY51" fmla="*/ 44914 h 99040"/>
                <a:gd name="connsiteX52" fmla="*/ 13589 w 95816"/>
                <a:gd name="connsiteY52" fmla="*/ 44914 h 99040"/>
                <a:gd name="connsiteX53" fmla="*/ 13589 w 95816"/>
                <a:gd name="connsiteY53" fmla="*/ 53743 h 99040"/>
                <a:gd name="connsiteX54" fmla="*/ 20115 w 95816"/>
                <a:gd name="connsiteY54" fmla="*/ 66488 h 99040"/>
                <a:gd name="connsiteX55" fmla="*/ 13589 w 95816"/>
                <a:gd name="connsiteY55" fmla="*/ 66488 h 99040"/>
                <a:gd name="connsiteX56" fmla="*/ 13589 w 95816"/>
                <a:gd name="connsiteY56" fmla="*/ 78235 h 99040"/>
                <a:gd name="connsiteX57" fmla="*/ 20115 w 95816"/>
                <a:gd name="connsiteY57" fmla="*/ 78235 h 99040"/>
                <a:gd name="connsiteX58" fmla="*/ 20115 w 95816"/>
                <a:gd name="connsiteY58" fmla="*/ 66488 h 99040"/>
                <a:gd name="connsiteX59" fmla="*/ 41536 w 95816"/>
                <a:gd name="connsiteY59" fmla="*/ 52899 h 99040"/>
                <a:gd name="connsiteX60" fmla="*/ 66181 w 95816"/>
                <a:gd name="connsiteY60" fmla="*/ 52899 h 99040"/>
                <a:gd name="connsiteX61" fmla="*/ 65874 w 95816"/>
                <a:gd name="connsiteY61" fmla="*/ 60039 h 99040"/>
                <a:gd name="connsiteX62" fmla="*/ 65874 w 95816"/>
                <a:gd name="connsiteY62" fmla="*/ 89905 h 99040"/>
                <a:gd name="connsiteX63" fmla="*/ 66181 w 95816"/>
                <a:gd name="connsiteY63" fmla="*/ 97198 h 99040"/>
                <a:gd name="connsiteX64" fmla="*/ 41536 w 95816"/>
                <a:gd name="connsiteY64" fmla="*/ 97198 h 99040"/>
                <a:gd name="connsiteX65" fmla="*/ 41843 w 95816"/>
                <a:gd name="connsiteY65" fmla="*/ 89905 h 99040"/>
                <a:gd name="connsiteX66" fmla="*/ 41843 w 95816"/>
                <a:gd name="connsiteY66" fmla="*/ 60039 h 99040"/>
                <a:gd name="connsiteX67" fmla="*/ 41536 w 95816"/>
                <a:gd name="connsiteY67" fmla="*/ 52899 h 99040"/>
                <a:gd name="connsiteX68" fmla="*/ 56814 w 95816"/>
                <a:gd name="connsiteY68" fmla="*/ 67332 h 99040"/>
                <a:gd name="connsiteX69" fmla="*/ 50979 w 95816"/>
                <a:gd name="connsiteY69" fmla="*/ 67332 h 99040"/>
                <a:gd name="connsiteX70" fmla="*/ 50979 w 95816"/>
                <a:gd name="connsiteY70" fmla="*/ 82688 h 99040"/>
                <a:gd name="connsiteX71" fmla="*/ 56814 w 95816"/>
                <a:gd name="connsiteY71" fmla="*/ 82688 h 99040"/>
                <a:gd name="connsiteX72" fmla="*/ 56814 w 95816"/>
                <a:gd name="connsiteY72" fmla="*/ 67332 h 99040"/>
                <a:gd name="connsiteX73" fmla="*/ 75087 w 95816"/>
                <a:gd name="connsiteY73" fmla="*/ 34472 h 99040"/>
                <a:gd name="connsiteX74" fmla="*/ 62112 w 95816"/>
                <a:gd name="connsiteY74" fmla="*/ 34472 h 99040"/>
                <a:gd name="connsiteX75" fmla="*/ 62112 w 95816"/>
                <a:gd name="connsiteY75" fmla="*/ 40154 h 99040"/>
                <a:gd name="connsiteX76" fmla="*/ 75087 w 95816"/>
                <a:gd name="connsiteY76" fmla="*/ 40154 h 99040"/>
                <a:gd name="connsiteX77" fmla="*/ 75087 w 95816"/>
                <a:gd name="connsiteY77" fmla="*/ 34472 h 99040"/>
                <a:gd name="connsiteX78" fmla="*/ 69252 w 95816"/>
                <a:gd name="connsiteY78" fmla="*/ 53282 h 99040"/>
                <a:gd name="connsiteX79" fmla="*/ 93743 w 95816"/>
                <a:gd name="connsiteY79" fmla="*/ 53282 h 99040"/>
                <a:gd name="connsiteX80" fmla="*/ 93436 w 95816"/>
                <a:gd name="connsiteY80" fmla="*/ 60423 h 99040"/>
                <a:gd name="connsiteX81" fmla="*/ 93436 w 95816"/>
                <a:gd name="connsiteY81" fmla="*/ 89828 h 99040"/>
                <a:gd name="connsiteX82" fmla="*/ 93743 w 95816"/>
                <a:gd name="connsiteY82" fmla="*/ 97121 h 99040"/>
                <a:gd name="connsiteX83" fmla="*/ 69252 w 95816"/>
                <a:gd name="connsiteY83" fmla="*/ 97121 h 99040"/>
                <a:gd name="connsiteX84" fmla="*/ 69636 w 95816"/>
                <a:gd name="connsiteY84" fmla="*/ 89828 h 99040"/>
                <a:gd name="connsiteX85" fmla="*/ 69636 w 95816"/>
                <a:gd name="connsiteY85" fmla="*/ 60423 h 99040"/>
                <a:gd name="connsiteX86" fmla="*/ 69252 w 95816"/>
                <a:gd name="connsiteY86" fmla="*/ 53282 h 99040"/>
                <a:gd name="connsiteX87" fmla="*/ 84069 w 95816"/>
                <a:gd name="connsiteY87" fmla="*/ 67716 h 99040"/>
                <a:gd name="connsiteX88" fmla="*/ 78772 w 95816"/>
                <a:gd name="connsiteY88" fmla="*/ 67716 h 99040"/>
                <a:gd name="connsiteX89" fmla="*/ 78772 w 95816"/>
                <a:gd name="connsiteY89" fmla="*/ 82611 h 99040"/>
                <a:gd name="connsiteX90" fmla="*/ 84069 w 95816"/>
                <a:gd name="connsiteY90" fmla="*/ 82611 h 99040"/>
                <a:gd name="connsiteX91" fmla="*/ 84069 w 95816"/>
                <a:gd name="connsiteY91" fmla="*/ 67716 h 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95816" h="99040">
                  <a:moveTo>
                    <a:pt x="0" y="6142"/>
                  </a:moveTo>
                  <a:lnTo>
                    <a:pt x="41152" y="6142"/>
                  </a:lnTo>
                  <a:cubicBezTo>
                    <a:pt x="40768" y="8369"/>
                    <a:pt x="40614" y="10595"/>
                    <a:pt x="40614" y="12898"/>
                  </a:cubicBezTo>
                  <a:cubicBezTo>
                    <a:pt x="40614" y="14204"/>
                    <a:pt x="40691" y="15585"/>
                    <a:pt x="40845" y="16968"/>
                  </a:cubicBezTo>
                  <a:cubicBezTo>
                    <a:pt x="41920" y="15662"/>
                    <a:pt x="42764" y="14357"/>
                    <a:pt x="43532" y="13052"/>
                  </a:cubicBezTo>
                  <a:cubicBezTo>
                    <a:pt x="46142" y="9059"/>
                    <a:pt x="48138" y="4683"/>
                    <a:pt x="49520" y="0"/>
                  </a:cubicBezTo>
                  <a:cubicBezTo>
                    <a:pt x="53282" y="921"/>
                    <a:pt x="58119" y="1766"/>
                    <a:pt x="63801" y="2610"/>
                  </a:cubicBezTo>
                  <a:cubicBezTo>
                    <a:pt x="64722" y="2764"/>
                    <a:pt x="65259" y="3225"/>
                    <a:pt x="65490" y="3992"/>
                  </a:cubicBezTo>
                  <a:cubicBezTo>
                    <a:pt x="65413" y="4530"/>
                    <a:pt x="64799" y="5067"/>
                    <a:pt x="63724" y="5681"/>
                  </a:cubicBezTo>
                  <a:cubicBezTo>
                    <a:pt x="63417" y="6296"/>
                    <a:pt x="63186" y="6910"/>
                    <a:pt x="62879" y="7447"/>
                  </a:cubicBezTo>
                  <a:lnTo>
                    <a:pt x="95816" y="7447"/>
                  </a:lnTo>
                  <a:cubicBezTo>
                    <a:pt x="95509" y="9751"/>
                    <a:pt x="95279" y="11977"/>
                    <a:pt x="95279" y="14204"/>
                  </a:cubicBezTo>
                  <a:cubicBezTo>
                    <a:pt x="95279" y="16507"/>
                    <a:pt x="95432" y="18733"/>
                    <a:pt x="95816" y="20960"/>
                  </a:cubicBezTo>
                  <a:lnTo>
                    <a:pt x="55739" y="20960"/>
                  </a:lnTo>
                  <a:cubicBezTo>
                    <a:pt x="55662" y="21267"/>
                    <a:pt x="55586" y="21420"/>
                    <a:pt x="55432" y="21574"/>
                  </a:cubicBezTo>
                  <a:cubicBezTo>
                    <a:pt x="54587" y="22802"/>
                    <a:pt x="53666" y="24108"/>
                    <a:pt x="52668" y="25413"/>
                  </a:cubicBezTo>
                  <a:lnTo>
                    <a:pt x="90519" y="25413"/>
                  </a:lnTo>
                  <a:cubicBezTo>
                    <a:pt x="90212" y="26948"/>
                    <a:pt x="89981" y="28484"/>
                    <a:pt x="89981" y="30096"/>
                  </a:cubicBezTo>
                  <a:lnTo>
                    <a:pt x="89981" y="44914"/>
                  </a:lnTo>
                  <a:cubicBezTo>
                    <a:pt x="89981" y="46449"/>
                    <a:pt x="90135" y="47985"/>
                    <a:pt x="90519" y="49597"/>
                  </a:cubicBezTo>
                  <a:lnTo>
                    <a:pt x="46756" y="49597"/>
                  </a:lnTo>
                  <a:cubicBezTo>
                    <a:pt x="47064" y="47985"/>
                    <a:pt x="47217" y="46449"/>
                    <a:pt x="47294" y="44914"/>
                  </a:cubicBezTo>
                  <a:lnTo>
                    <a:pt x="47294" y="32169"/>
                  </a:lnTo>
                  <a:cubicBezTo>
                    <a:pt x="46526" y="33167"/>
                    <a:pt x="45758" y="34088"/>
                    <a:pt x="44914" y="35087"/>
                  </a:cubicBezTo>
                  <a:cubicBezTo>
                    <a:pt x="41766" y="30173"/>
                    <a:pt x="38388" y="26181"/>
                    <a:pt x="34856" y="23033"/>
                  </a:cubicBezTo>
                  <a:cubicBezTo>
                    <a:pt x="36161" y="21958"/>
                    <a:pt x="37390" y="20883"/>
                    <a:pt x="38465" y="19731"/>
                  </a:cubicBezTo>
                  <a:lnTo>
                    <a:pt x="33704" y="19731"/>
                  </a:lnTo>
                  <a:lnTo>
                    <a:pt x="33704" y="32399"/>
                  </a:lnTo>
                  <a:lnTo>
                    <a:pt x="40614" y="32399"/>
                  </a:lnTo>
                  <a:cubicBezTo>
                    <a:pt x="40230" y="34472"/>
                    <a:pt x="40000" y="36545"/>
                    <a:pt x="40000" y="38695"/>
                  </a:cubicBezTo>
                  <a:lnTo>
                    <a:pt x="40000" y="60269"/>
                  </a:lnTo>
                  <a:cubicBezTo>
                    <a:pt x="40000" y="62342"/>
                    <a:pt x="40230" y="64492"/>
                    <a:pt x="40614" y="66718"/>
                  </a:cubicBezTo>
                  <a:lnTo>
                    <a:pt x="33781" y="66718"/>
                  </a:lnTo>
                  <a:lnTo>
                    <a:pt x="33781" y="78465"/>
                  </a:lnTo>
                  <a:lnTo>
                    <a:pt x="39923" y="78465"/>
                  </a:lnTo>
                  <a:cubicBezTo>
                    <a:pt x="39540" y="80922"/>
                    <a:pt x="39386" y="83455"/>
                    <a:pt x="39386" y="86066"/>
                  </a:cubicBezTo>
                  <a:cubicBezTo>
                    <a:pt x="39386" y="88523"/>
                    <a:pt x="39540" y="91133"/>
                    <a:pt x="39923" y="93743"/>
                  </a:cubicBezTo>
                  <a:lnTo>
                    <a:pt x="13589" y="93743"/>
                  </a:lnTo>
                  <a:cubicBezTo>
                    <a:pt x="13743" y="95432"/>
                    <a:pt x="13973" y="97198"/>
                    <a:pt x="14204" y="99041"/>
                  </a:cubicBezTo>
                  <a:cubicBezTo>
                    <a:pt x="11747" y="98734"/>
                    <a:pt x="9367" y="98503"/>
                    <a:pt x="7063" y="98503"/>
                  </a:cubicBezTo>
                  <a:cubicBezTo>
                    <a:pt x="4607" y="98503"/>
                    <a:pt x="2226" y="98657"/>
                    <a:pt x="0" y="99041"/>
                  </a:cubicBezTo>
                  <a:cubicBezTo>
                    <a:pt x="384" y="96584"/>
                    <a:pt x="537" y="94204"/>
                    <a:pt x="537" y="92131"/>
                  </a:cubicBezTo>
                  <a:lnTo>
                    <a:pt x="537" y="13282"/>
                  </a:lnTo>
                  <a:cubicBezTo>
                    <a:pt x="537" y="10595"/>
                    <a:pt x="384" y="8369"/>
                    <a:pt x="0" y="6142"/>
                  </a:cubicBezTo>
                  <a:moveTo>
                    <a:pt x="13589" y="32169"/>
                  </a:moveTo>
                  <a:lnTo>
                    <a:pt x="20346" y="32169"/>
                  </a:lnTo>
                  <a:lnTo>
                    <a:pt x="20346" y="19501"/>
                  </a:lnTo>
                  <a:lnTo>
                    <a:pt x="13589" y="19501"/>
                  </a:lnTo>
                  <a:lnTo>
                    <a:pt x="13589" y="32169"/>
                  </a:lnTo>
                  <a:close/>
                  <a:moveTo>
                    <a:pt x="13589" y="53743"/>
                  </a:moveTo>
                  <a:lnTo>
                    <a:pt x="26257" y="53743"/>
                  </a:lnTo>
                  <a:lnTo>
                    <a:pt x="26257" y="44914"/>
                  </a:lnTo>
                  <a:lnTo>
                    <a:pt x="13589" y="44914"/>
                  </a:lnTo>
                  <a:lnTo>
                    <a:pt x="13589" y="53743"/>
                  </a:lnTo>
                  <a:close/>
                  <a:moveTo>
                    <a:pt x="20115" y="66488"/>
                  </a:moveTo>
                  <a:lnTo>
                    <a:pt x="13589" y="66488"/>
                  </a:lnTo>
                  <a:lnTo>
                    <a:pt x="13589" y="78235"/>
                  </a:lnTo>
                  <a:lnTo>
                    <a:pt x="20115" y="78235"/>
                  </a:lnTo>
                  <a:lnTo>
                    <a:pt x="20115" y="66488"/>
                  </a:lnTo>
                  <a:close/>
                  <a:moveTo>
                    <a:pt x="41536" y="52899"/>
                  </a:moveTo>
                  <a:lnTo>
                    <a:pt x="66181" y="52899"/>
                  </a:lnTo>
                  <a:cubicBezTo>
                    <a:pt x="65950" y="55279"/>
                    <a:pt x="65874" y="57659"/>
                    <a:pt x="65874" y="60039"/>
                  </a:cubicBezTo>
                  <a:lnTo>
                    <a:pt x="65874" y="89905"/>
                  </a:lnTo>
                  <a:cubicBezTo>
                    <a:pt x="65874" y="92285"/>
                    <a:pt x="65950" y="94665"/>
                    <a:pt x="66181" y="97198"/>
                  </a:cubicBezTo>
                  <a:lnTo>
                    <a:pt x="41536" y="97198"/>
                  </a:lnTo>
                  <a:cubicBezTo>
                    <a:pt x="41536" y="94741"/>
                    <a:pt x="41612" y="92285"/>
                    <a:pt x="41843" y="89905"/>
                  </a:cubicBezTo>
                  <a:lnTo>
                    <a:pt x="41843" y="60039"/>
                  </a:lnTo>
                  <a:cubicBezTo>
                    <a:pt x="41689" y="57659"/>
                    <a:pt x="41536" y="55279"/>
                    <a:pt x="41536" y="52899"/>
                  </a:cubicBezTo>
                  <a:moveTo>
                    <a:pt x="56814" y="67332"/>
                  </a:moveTo>
                  <a:lnTo>
                    <a:pt x="50979" y="67332"/>
                  </a:lnTo>
                  <a:lnTo>
                    <a:pt x="50979" y="82688"/>
                  </a:lnTo>
                  <a:lnTo>
                    <a:pt x="56814" y="82688"/>
                  </a:lnTo>
                  <a:lnTo>
                    <a:pt x="56814" y="67332"/>
                  </a:lnTo>
                  <a:close/>
                  <a:moveTo>
                    <a:pt x="75087" y="34472"/>
                  </a:moveTo>
                  <a:lnTo>
                    <a:pt x="62112" y="34472"/>
                  </a:lnTo>
                  <a:lnTo>
                    <a:pt x="62112" y="40154"/>
                  </a:lnTo>
                  <a:lnTo>
                    <a:pt x="75087" y="40154"/>
                  </a:lnTo>
                  <a:lnTo>
                    <a:pt x="75087" y="34472"/>
                  </a:lnTo>
                  <a:close/>
                  <a:moveTo>
                    <a:pt x="69252" y="53282"/>
                  </a:moveTo>
                  <a:lnTo>
                    <a:pt x="93743" y="53282"/>
                  </a:lnTo>
                  <a:cubicBezTo>
                    <a:pt x="93513" y="55662"/>
                    <a:pt x="93436" y="58043"/>
                    <a:pt x="93436" y="60423"/>
                  </a:cubicBezTo>
                  <a:lnTo>
                    <a:pt x="93436" y="89828"/>
                  </a:lnTo>
                  <a:cubicBezTo>
                    <a:pt x="93436" y="92208"/>
                    <a:pt x="93513" y="94588"/>
                    <a:pt x="93743" y="97121"/>
                  </a:cubicBezTo>
                  <a:lnTo>
                    <a:pt x="69252" y="97121"/>
                  </a:lnTo>
                  <a:cubicBezTo>
                    <a:pt x="69252" y="94665"/>
                    <a:pt x="69405" y="92208"/>
                    <a:pt x="69636" y="89828"/>
                  </a:cubicBezTo>
                  <a:lnTo>
                    <a:pt x="69636" y="60423"/>
                  </a:lnTo>
                  <a:cubicBezTo>
                    <a:pt x="69405" y="58043"/>
                    <a:pt x="69252" y="55662"/>
                    <a:pt x="69252" y="53282"/>
                  </a:cubicBezTo>
                  <a:moveTo>
                    <a:pt x="84069" y="67716"/>
                  </a:moveTo>
                  <a:lnTo>
                    <a:pt x="78772" y="67716"/>
                  </a:lnTo>
                  <a:lnTo>
                    <a:pt x="78772" y="82611"/>
                  </a:lnTo>
                  <a:lnTo>
                    <a:pt x="84069" y="82611"/>
                  </a:lnTo>
                  <a:lnTo>
                    <a:pt x="84069" y="67716"/>
                  </a:lnTo>
                  <a:close/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5802A669-E130-46BD-8BFE-2ED362AA884A}"/>
                </a:ext>
              </a:extLst>
            </p:cNvPr>
            <p:cNvSpPr/>
            <p:nvPr/>
          </p:nvSpPr>
          <p:spPr>
            <a:xfrm>
              <a:off x="3870960" y="2002812"/>
              <a:ext cx="97428" cy="100038"/>
            </a:xfrm>
            <a:custGeom>
              <a:avLst/>
              <a:gdLst>
                <a:gd name="connsiteX0" fmla="*/ 230 w 97428"/>
                <a:gd name="connsiteY0" fmla="*/ 21958 h 100038"/>
                <a:gd name="connsiteX1" fmla="*/ 9367 w 97428"/>
                <a:gd name="connsiteY1" fmla="*/ 21958 h 100038"/>
                <a:gd name="connsiteX2" fmla="*/ 9367 w 97428"/>
                <a:gd name="connsiteY2" fmla="*/ 9904 h 100038"/>
                <a:gd name="connsiteX3" fmla="*/ 8752 w 97428"/>
                <a:gd name="connsiteY3" fmla="*/ 0 h 100038"/>
                <a:gd name="connsiteX4" fmla="*/ 25106 w 97428"/>
                <a:gd name="connsiteY4" fmla="*/ 921 h 100038"/>
                <a:gd name="connsiteX5" fmla="*/ 26641 w 97428"/>
                <a:gd name="connsiteY5" fmla="*/ 1766 h 100038"/>
                <a:gd name="connsiteX6" fmla="*/ 25720 w 97428"/>
                <a:gd name="connsiteY6" fmla="*/ 3225 h 100038"/>
                <a:gd name="connsiteX7" fmla="*/ 24568 w 97428"/>
                <a:gd name="connsiteY7" fmla="*/ 5989 h 100038"/>
                <a:gd name="connsiteX8" fmla="*/ 24568 w 97428"/>
                <a:gd name="connsiteY8" fmla="*/ 21958 h 100038"/>
                <a:gd name="connsiteX9" fmla="*/ 33244 w 97428"/>
                <a:gd name="connsiteY9" fmla="*/ 21958 h 100038"/>
                <a:gd name="connsiteX10" fmla="*/ 32630 w 97428"/>
                <a:gd name="connsiteY10" fmla="*/ 29405 h 100038"/>
                <a:gd name="connsiteX11" fmla="*/ 33244 w 97428"/>
                <a:gd name="connsiteY11" fmla="*/ 37006 h 100038"/>
                <a:gd name="connsiteX12" fmla="*/ 24568 w 97428"/>
                <a:gd name="connsiteY12" fmla="*/ 37006 h 100038"/>
                <a:gd name="connsiteX13" fmla="*/ 24568 w 97428"/>
                <a:gd name="connsiteY13" fmla="*/ 54204 h 100038"/>
                <a:gd name="connsiteX14" fmla="*/ 31017 w 97428"/>
                <a:gd name="connsiteY14" fmla="*/ 51209 h 100038"/>
                <a:gd name="connsiteX15" fmla="*/ 30327 w 97428"/>
                <a:gd name="connsiteY15" fmla="*/ 57735 h 100038"/>
                <a:gd name="connsiteX16" fmla="*/ 40614 w 97428"/>
                <a:gd name="connsiteY16" fmla="*/ 49751 h 100038"/>
                <a:gd name="connsiteX17" fmla="*/ 29405 w 97428"/>
                <a:gd name="connsiteY17" fmla="*/ 49751 h 100038"/>
                <a:gd name="connsiteX18" fmla="*/ 29789 w 97428"/>
                <a:gd name="connsiteY18" fmla="*/ 44069 h 100038"/>
                <a:gd name="connsiteX19" fmla="*/ 29405 w 97428"/>
                <a:gd name="connsiteY19" fmla="*/ 38158 h 100038"/>
                <a:gd name="connsiteX20" fmla="*/ 97429 w 97428"/>
                <a:gd name="connsiteY20" fmla="*/ 38158 h 100038"/>
                <a:gd name="connsiteX21" fmla="*/ 97045 w 97428"/>
                <a:gd name="connsiteY21" fmla="*/ 44069 h 100038"/>
                <a:gd name="connsiteX22" fmla="*/ 97429 w 97428"/>
                <a:gd name="connsiteY22" fmla="*/ 49751 h 100038"/>
                <a:gd name="connsiteX23" fmla="*/ 58273 w 97428"/>
                <a:gd name="connsiteY23" fmla="*/ 49751 h 100038"/>
                <a:gd name="connsiteX24" fmla="*/ 53206 w 97428"/>
                <a:gd name="connsiteY24" fmla="*/ 54434 h 100038"/>
                <a:gd name="connsiteX25" fmla="*/ 95893 w 97428"/>
                <a:gd name="connsiteY25" fmla="*/ 54434 h 100038"/>
                <a:gd name="connsiteX26" fmla="*/ 94665 w 97428"/>
                <a:gd name="connsiteY26" fmla="*/ 59732 h 100038"/>
                <a:gd name="connsiteX27" fmla="*/ 80768 w 97428"/>
                <a:gd name="connsiteY27" fmla="*/ 96047 h 100038"/>
                <a:gd name="connsiteX28" fmla="*/ 71094 w 97428"/>
                <a:gd name="connsiteY28" fmla="*/ 97582 h 100038"/>
                <a:gd name="connsiteX29" fmla="*/ 61114 w 97428"/>
                <a:gd name="connsiteY29" fmla="*/ 98350 h 100038"/>
                <a:gd name="connsiteX30" fmla="*/ 59271 w 97428"/>
                <a:gd name="connsiteY30" fmla="*/ 88599 h 100038"/>
                <a:gd name="connsiteX31" fmla="*/ 39232 w 97428"/>
                <a:gd name="connsiteY31" fmla="*/ 100039 h 100038"/>
                <a:gd name="connsiteX32" fmla="*/ 31862 w 97428"/>
                <a:gd name="connsiteY32" fmla="*/ 90595 h 100038"/>
                <a:gd name="connsiteX33" fmla="*/ 69482 w 97428"/>
                <a:gd name="connsiteY33" fmla="*/ 65106 h 100038"/>
                <a:gd name="connsiteX34" fmla="*/ 64108 w 97428"/>
                <a:gd name="connsiteY34" fmla="*/ 65106 h 100038"/>
                <a:gd name="connsiteX35" fmla="*/ 20960 w 97428"/>
                <a:gd name="connsiteY35" fmla="*/ 91747 h 100038"/>
                <a:gd name="connsiteX36" fmla="*/ 14050 w 97428"/>
                <a:gd name="connsiteY36" fmla="*/ 82918 h 100038"/>
                <a:gd name="connsiteX37" fmla="*/ 47755 w 97428"/>
                <a:gd name="connsiteY37" fmla="*/ 65106 h 100038"/>
                <a:gd name="connsiteX38" fmla="*/ 40000 w 97428"/>
                <a:gd name="connsiteY38" fmla="*/ 65106 h 100038"/>
                <a:gd name="connsiteX39" fmla="*/ 19501 w 97428"/>
                <a:gd name="connsiteY39" fmla="*/ 76853 h 100038"/>
                <a:gd name="connsiteX40" fmla="*/ 17121 w 97428"/>
                <a:gd name="connsiteY40" fmla="*/ 73551 h 100038"/>
                <a:gd name="connsiteX41" fmla="*/ 4146 w 97428"/>
                <a:gd name="connsiteY41" fmla="*/ 78081 h 100038"/>
                <a:gd name="connsiteX42" fmla="*/ 1996 w 97428"/>
                <a:gd name="connsiteY42" fmla="*/ 79540 h 100038"/>
                <a:gd name="connsiteX43" fmla="*/ 844 w 97428"/>
                <a:gd name="connsiteY43" fmla="*/ 78081 h 100038"/>
                <a:gd name="connsiteX44" fmla="*/ 921 w 97428"/>
                <a:gd name="connsiteY44" fmla="*/ 70327 h 100038"/>
                <a:gd name="connsiteX45" fmla="*/ 0 w 97428"/>
                <a:gd name="connsiteY45" fmla="*/ 61497 h 100038"/>
                <a:gd name="connsiteX46" fmla="*/ 3839 w 97428"/>
                <a:gd name="connsiteY46" fmla="*/ 61267 h 100038"/>
                <a:gd name="connsiteX47" fmla="*/ 9444 w 97428"/>
                <a:gd name="connsiteY47" fmla="*/ 59885 h 100038"/>
                <a:gd name="connsiteX48" fmla="*/ 9444 w 97428"/>
                <a:gd name="connsiteY48" fmla="*/ 37083 h 100038"/>
                <a:gd name="connsiteX49" fmla="*/ 307 w 97428"/>
                <a:gd name="connsiteY49" fmla="*/ 37083 h 100038"/>
                <a:gd name="connsiteX50" fmla="*/ 844 w 97428"/>
                <a:gd name="connsiteY50" fmla="*/ 29482 h 100038"/>
                <a:gd name="connsiteX51" fmla="*/ 230 w 97428"/>
                <a:gd name="connsiteY51" fmla="*/ 21958 h 100038"/>
                <a:gd name="connsiteX52" fmla="*/ 36161 w 97428"/>
                <a:gd name="connsiteY52" fmla="*/ 2380 h 100038"/>
                <a:gd name="connsiteX53" fmla="*/ 92515 w 97428"/>
                <a:gd name="connsiteY53" fmla="*/ 2380 h 100038"/>
                <a:gd name="connsiteX54" fmla="*/ 91977 w 97428"/>
                <a:gd name="connsiteY54" fmla="*/ 6603 h 100038"/>
                <a:gd name="connsiteX55" fmla="*/ 91977 w 97428"/>
                <a:gd name="connsiteY55" fmla="*/ 30326 h 100038"/>
                <a:gd name="connsiteX56" fmla="*/ 92515 w 97428"/>
                <a:gd name="connsiteY56" fmla="*/ 34549 h 100038"/>
                <a:gd name="connsiteX57" fmla="*/ 36161 w 97428"/>
                <a:gd name="connsiteY57" fmla="*/ 34549 h 100038"/>
                <a:gd name="connsiteX58" fmla="*/ 36699 w 97428"/>
                <a:gd name="connsiteY58" fmla="*/ 30326 h 100038"/>
                <a:gd name="connsiteX59" fmla="*/ 36699 w 97428"/>
                <a:gd name="connsiteY59" fmla="*/ 6603 h 100038"/>
                <a:gd name="connsiteX60" fmla="*/ 36161 w 97428"/>
                <a:gd name="connsiteY60" fmla="*/ 2380 h 100038"/>
                <a:gd name="connsiteX61" fmla="*/ 52668 w 97428"/>
                <a:gd name="connsiteY61" fmla="*/ 14971 h 100038"/>
                <a:gd name="connsiteX62" fmla="*/ 76085 w 97428"/>
                <a:gd name="connsiteY62" fmla="*/ 14971 h 100038"/>
                <a:gd name="connsiteX63" fmla="*/ 76085 w 97428"/>
                <a:gd name="connsiteY63" fmla="*/ 10902 h 100038"/>
                <a:gd name="connsiteX64" fmla="*/ 52668 w 97428"/>
                <a:gd name="connsiteY64" fmla="*/ 10902 h 100038"/>
                <a:gd name="connsiteX65" fmla="*/ 52668 w 97428"/>
                <a:gd name="connsiteY65" fmla="*/ 14971 h 100038"/>
                <a:gd name="connsiteX66" fmla="*/ 76085 w 97428"/>
                <a:gd name="connsiteY66" fmla="*/ 21651 h 100038"/>
                <a:gd name="connsiteX67" fmla="*/ 52668 w 97428"/>
                <a:gd name="connsiteY67" fmla="*/ 21651 h 100038"/>
                <a:gd name="connsiteX68" fmla="*/ 52668 w 97428"/>
                <a:gd name="connsiteY68" fmla="*/ 26104 h 100038"/>
                <a:gd name="connsiteX69" fmla="*/ 76085 w 97428"/>
                <a:gd name="connsiteY69" fmla="*/ 26104 h 100038"/>
                <a:gd name="connsiteX70" fmla="*/ 76085 w 97428"/>
                <a:gd name="connsiteY70" fmla="*/ 21651 h 100038"/>
                <a:gd name="connsiteX71" fmla="*/ 79079 w 97428"/>
                <a:gd name="connsiteY71" fmla="*/ 71709 h 100038"/>
                <a:gd name="connsiteX72" fmla="*/ 66334 w 97428"/>
                <a:gd name="connsiteY72" fmla="*/ 82995 h 100038"/>
                <a:gd name="connsiteX73" fmla="*/ 70403 w 97428"/>
                <a:gd name="connsiteY73" fmla="*/ 83071 h 100038"/>
                <a:gd name="connsiteX74" fmla="*/ 76085 w 97428"/>
                <a:gd name="connsiteY74" fmla="*/ 81613 h 100038"/>
                <a:gd name="connsiteX75" fmla="*/ 79079 w 97428"/>
                <a:gd name="connsiteY75" fmla="*/ 71709 h 1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7428" h="100038">
                  <a:moveTo>
                    <a:pt x="230" y="21958"/>
                  </a:moveTo>
                  <a:lnTo>
                    <a:pt x="9367" y="21958"/>
                  </a:lnTo>
                  <a:lnTo>
                    <a:pt x="9367" y="9904"/>
                  </a:lnTo>
                  <a:cubicBezTo>
                    <a:pt x="9213" y="6679"/>
                    <a:pt x="9059" y="3378"/>
                    <a:pt x="8752" y="0"/>
                  </a:cubicBezTo>
                  <a:cubicBezTo>
                    <a:pt x="12284" y="614"/>
                    <a:pt x="17735" y="921"/>
                    <a:pt x="25106" y="921"/>
                  </a:cubicBezTo>
                  <a:cubicBezTo>
                    <a:pt x="26104" y="921"/>
                    <a:pt x="26564" y="1228"/>
                    <a:pt x="26641" y="1766"/>
                  </a:cubicBezTo>
                  <a:cubicBezTo>
                    <a:pt x="26564" y="2150"/>
                    <a:pt x="26257" y="2687"/>
                    <a:pt x="25720" y="3225"/>
                  </a:cubicBezTo>
                  <a:cubicBezTo>
                    <a:pt x="24952" y="3916"/>
                    <a:pt x="24568" y="4837"/>
                    <a:pt x="24568" y="5989"/>
                  </a:cubicBezTo>
                  <a:lnTo>
                    <a:pt x="24568" y="21958"/>
                  </a:lnTo>
                  <a:lnTo>
                    <a:pt x="33244" y="21958"/>
                  </a:lnTo>
                  <a:cubicBezTo>
                    <a:pt x="32860" y="24415"/>
                    <a:pt x="32630" y="26948"/>
                    <a:pt x="32630" y="29405"/>
                  </a:cubicBezTo>
                  <a:cubicBezTo>
                    <a:pt x="32630" y="31862"/>
                    <a:pt x="32860" y="34396"/>
                    <a:pt x="33244" y="37006"/>
                  </a:cubicBezTo>
                  <a:lnTo>
                    <a:pt x="24568" y="37006"/>
                  </a:lnTo>
                  <a:lnTo>
                    <a:pt x="24568" y="54204"/>
                  </a:lnTo>
                  <a:cubicBezTo>
                    <a:pt x="26564" y="53513"/>
                    <a:pt x="28714" y="52515"/>
                    <a:pt x="31017" y="51209"/>
                  </a:cubicBezTo>
                  <a:cubicBezTo>
                    <a:pt x="30633" y="53359"/>
                    <a:pt x="30327" y="55509"/>
                    <a:pt x="30327" y="57735"/>
                  </a:cubicBezTo>
                  <a:cubicBezTo>
                    <a:pt x="34165" y="55279"/>
                    <a:pt x="37620" y="52591"/>
                    <a:pt x="40614" y="49751"/>
                  </a:cubicBezTo>
                  <a:lnTo>
                    <a:pt x="29405" y="49751"/>
                  </a:lnTo>
                  <a:cubicBezTo>
                    <a:pt x="29712" y="47831"/>
                    <a:pt x="29789" y="45912"/>
                    <a:pt x="29789" y="44069"/>
                  </a:cubicBezTo>
                  <a:cubicBezTo>
                    <a:pt x="29789" y="42073"/>
                    <a:pt x="29635" y="40077"/>
                    <a:pt x="29405" y="38158"/>
                  </a:cubicBezTo>
                  <a:lnTo>
                    <a:pt x="97429" y="38158"/>
                  </a:lnTo>
                  <a:cubicBezTo>
                    <a:pt x="97122" y="40077"/>
                    <a:pt x="97045" y="42073"/>
                    <a:pt x="97045" y="44069"/>
                  </a:cubicBezTo>
                  <a:cubicBezTo>
                    <a:pt x="97045" y="45912"/>
                    <a:pt x="97198" y="47831"/>
                    <a:pt x="97429" y="49751"/>
                  </a:cubicBezTo>
                  <a:lnTo>
                    <a:pt x="58273" y="49751"/>
                  </a:lnTo>
                  <a:cubicBezTo>
                    <a:pt x="56507" y="51440"/>
                    <a:pt x="54818" y="52975"/>
                    <a:pt x="53206" y="54434"/>
                  </a:cubicBezTo>
                  <a:lnTo>
                    <a:pt x="95893" y="54434"/>
                  </a:lnTo>
                  <a:cubicBezTo>
                    <a:pt x="95049" y="56123"/>
                    <a:pt x="94665" y="57889"/>
                    <a:pt x="94665" y="59732"/>
                  </a:cubicBezTo>
                  <a:cubicBezTo>
                    <a:pt x="94357" y="82611"/>
                    <a:pt x="89751" y="94665"/>
                    <a:pt x="80768" y="96047"/>
                  </a:cubicBezTo>
                  <a:cubicBezTo>
                    <a:pt x="77697" y="96891"/>
                    <a:pt x="74473" y="97352"/>
                    <a:pt x="71094" y="97582"/>
                  </a:cubicBezTo>
                  <a:cubicBezTo>
                    <a:pt x="67179" y="97889"/>
                    <a:pt x="63801" y="98119"/>
                    <a:pt x="61114" y="98350"/>
                  </a:cubicBezTo>
                  <a:cubicBezTo>
                    <a:pt x="60806" y="95048"/>
                    <a:pt x="60192" y="91747"/>
                    <a:pt x="59271" y="88599"/>
                  </a:cubicBezTo>
                  <a:cubicBezTo>
                    <a:pt x="52361" y="93513"/>
                    <a:pt x="45682" y="97275"/>
                    <a:pt x="39232" y="100039"/>
                  </a:cubicBezTo>
                  <a:cubicBezTo>
                    <a:pt x="36315" y="95970"/>
                    <a:pt x="33858" y="92822"/>
                    <a:pt x="31862" y="90595"/>
                  </a:cubicBezTo>
                  <a:cubicBezTo>
                    <a:pt x="48676" y="84070"/>
                    <a:pt x="61190" y="75624"/>
                    <a:pt x="69482" y="65106"/>
                  </a:cubicBezTo>
                  <a:lnTo>
                    <a:pt x="64108" y="65106"/>
                  </a:lnTo>
                  <a:cubicBezTo>
                    <a:pt x="48599" y="78158"/>
                    <a:pt x="34242" y="87064"/>
                    <a:pt x="20960" y="91747"/>
                  </a:cubicBezTo>
                  <a:cubicBezTo>
                    <a:pt x="18273" y="87985"/>
                    <a:pt x="15969" y="85068"/>
                    <a:pt x="14050" y="82918"/>
                  </a:cubicBezTo>
                  <a:cubicBezTo>
                    <a:pt x="28484" y="78234"/>
                    <a:pt x="39693" y="72246"/>
                    <a:pt x="47755" y="65106"/>
                  </a:cubicBezTo>
                  <a:lnTo>
                    <a:pt x="40000" y="65106"/>
                  </a:lnTo>
                  <a:cubicBezTo>
                    <a:pt x="32860" y="70250"/>
                    <a:pt x="26027" y="74165"/>
                    <a:pt x="19501" y="76853"/>
                  </a:cubicBezTo>
                  <a:cubicBezTo>
                    <a:pt x="18656" y="75778"/>
                    <a:pt x="17889" y="74626"/>
                    <a:pt x="17121" y="73551"/>
                  </a:cubicBezTo>
                  <a:cubicBezTo>
                    <a:pt x="12668" y="75240"/>
                    <a:pt x="8369" y="76699"/>
                    <a:pt x="4146" y="78081"/>
                  </a:cubicBezTo>
                  <a:cubicBezTo>
                    <a:pt x="3071" y="78926"/>
                    <a:pt x="2380" y="79386"/>
                    <a:pt x="1996" y="79540"/>
                  </a:cubicBezTo>
                  <a:cubicBezTo>
                    <a:pt x="1305" y="79386"/>
                    <a:pt x="921" y="78926"/>
                    <a:pt x="844" y="78081"/>
                  </a:cubicBezTo>
                  <a:cubicBezTo>
                    <a:pt x="844" y="75317"/>
                    <a:pt x="844" y="72707"/>
                    <a:pt x="921" y="70327"/>
                  </a:cubicBezTo>
                  <a:cubicBezTo>
                    <a:pt x="844" y="67486"/>
                    <a:pt x="537" y="64568"/>
                    <a:pt x="0" y="61497"/>
                  </a:cubicBezTo>
                  <a:cubicBezTo>
                    <a:pt x="1152" y="61344"/>
                    <a:pt x="2457" y="61267"/>
                    <a:pt x="3839" y="61267"/>
                  </a:cubicBezTo>
                  <a:cubicBezTo>
                    <a:pt x="4837" y="61267"/>
                    <a:pt x="6756" y="60806"/>
                    <a:pt x="9444" y="59885"/>
                  </a:cubicBezTo>
                  <a:lnTo>
                    <a:pt x="9444" y="37083"/>
                  </a:lnTo>
                  <a:lnTo>
                    <a:pt x="307" y="37083"/>
                  </a:lnTo>
                  <a:cubicBezTo>
                    <a:pt x="614" y="34549"/>
                    <a:pt x="768" y="32016"/>
                    <a:pt x="844" y="29482"/>
                  </a:cubicBezTo>
                  <a:cubicBezTo>
                    <a:pt x="691" y="26948"/>
                    <a:pt x="537" y="24491"/>
                    <a:pt x="230" y="21958"/>
                  </a:cubicBezTo>
                  <a:moveTo>
                    <a:pt x="36161" y="2380"/>
                  </a:moveTo>
                  <a:lnTo>
                    <a:pt x="92515" y="2380"/>
                  </a:lnTo>
                  <a:cubicBezTo>
                    <a:pt x="92208" y="3839"/>
                    <a:pt x="91977" y="5221"/>
                    <a:pt x="91977" y="6603"/>
                  </a:cubicBezTo>
                  <a:lnTo>
                    <a:pt x="91977" y="30326"/>
                  </a:lnTo>
                  <a:cubicBezTo>
                    <a:pt x="91977" y="31632"/>
                    <a:pt x="92131" y="33090"/>
                    <a:pt x="92515" y="34549"/>
                  </a:cubicBezTo>
                  <a:lnTo>
                    <a:pt x="36161" y="34549"/>
                  </a:lnTo>
                  <a:cubicBezTo>
                    <a:pt x="36392" y="33014"/>
                    <a:pt x="36545" y="31632"/>
                    <a:pt x="36699" y="30326"/>
                  </a:cubicBezTo>
                  <a:lnTo>
                    <a:pt x="36699" y="6603"/>
                  </a:lnTo>
                  <a:cubicBezTo>
                    <a:pt x="36545" y="5297"/>
                    <a:pt x="36392" y="3839"/>
                    <a:pt x="36161" y="2380"/>
                  </a:cubicBezTo>
                  <a:moveTo>
                    <a:pt x="52668" y="14971"/>
                  </a:moveTo>
                  <a:lnTo>
                    <a:pt x="76085" y="14971"/>
                  </a:lnTo>
                  <a:lnTo>
                    <a:pt x="76085" y="10902"/>
                  </a:lnTo>
                  <a:lnTo>
                    <a:pt x="52668" y="10902"/>
                  </a:lnTo>
                  <a:lnTo>
                    <a:pt x="52668" y="14971"/>
                  </a:lnTo>
                  <a:close/>
                  <a:moveTo>
                    <a:pt x="76085" y="21651"/>
                  </a:moveTo>
                  <a:lnTo>
                    <a:pt x="52668" y="21651"/>
                  </a:lnTo>
                  <a:lnTo>
                    <a:pt x="52668" y="26104"/>
                  </a:lnTo>
                  <a:lnTo>
                    <a:pt x="76085" y="26104"/>
                  </a:lnTo>
                  <a:lnTo>
                    <a:pt x="76085" y="21651"/>
                  </a:lnTo>
                  <a:close/>
                  <a:moveTo>
                    <a:pt x="79079" y="71709"/>
                  </a:moveTo>
                  <a:cubicBezTo>
                    <a:pt x="74703" y="75854"/>
                    <a:pt x="70480" y="79616"/>
                    <a:pt x="66334" y="82995"/>
                  </a:cubicBezTo>
                  <a:cubicBezTo>
                    <a:pt x="67793" y="83071"/>
                    <a:pt x="69098" y="83071"/>
                    <a:pt x="70403" y="83071"/>
                  </a:cubicBezTo>
                  <a:cubicBezTo>
                    <a:pt x="72937" y="82841"/>
                    <a:pt x="74856" y="82380"/>
                    <a:pt x="76085" y="81613"/>
                  </a:cubicBezTo>
                  <a:cubicBezTo>
                    <a:pt x="77083" y="81152"/>
                    <a:pt x="78081" y="77851"/>
                    <a:pt x="79079" y="71709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8C12AFAF-3572-4B9A-84DB-5C32AB59C51C}"/>
                </a:ext>
              </a:extLst>
            </p:cNvPr>
            <p:cNvSpPr/>
            <p:nvPr/>
          </p:nvSpPr>
          <p:spPr>
            <a:xfrm>
              <a:off x="3981670" y="2007418"/>
              <a:ext cx="87140" cy="89674"/>
            </a:xfrm>
            <a:custGeom>
              <a:avLst/>
              <a:gdLst>
                <a:gd name="connsiteX0" fmla="*/ 26565 w 87140"/>
                <a:gd name="connsiteY0" fmla="*/ 7831 h 89674"/>
                <a:gd name="connsiteX1" fmla="*/ 25260 w 87140"/>
                <a:gd name="connsiteY1" fmla="*/ 9597 h 89674"/>
                <a:gd name="connsiteX2" fmla="*/ 23417 w 87140"/>
                <a:gd name="connsiteY2" fmla="*/ 13129 h 89674"/>
                <a:gd name="connsiteX3" fmla="*/ 17735 w 87140"/>
                <a:gd name="connsiteY3" fmla="*/ 53436 h 89674"/>
                <a:gd name="connsiteX4" fmla="*/ 23417 w 87140"/>
                <a:gd name="connsiteY4" fmla="*/ 85452 h 89674"/>
                <a:gd name="connsiteX5" fmla="*/ 6219 w 87140"/>
                <a:gd name="connsiteY5" fmla="*/ 89674 h 89674"/>
                <a:gd name="connsiteX6" fmla="*/ 0 w 87140"/>
                <a:gd name="connsiteY6" fmla="*/ 55355 h 89674"/>
                <a:gd name="connsiteX7" fmla="*/ 3916 w 87140"/>
                <a:gd name="connsiteY7" fmla="*/ 19501 h 89674"/>
                <a:gd name="connsiteX8" fmla="*/ 7831 w 87140"/>
                <a:gd name="connsiteY8" fmla="*/ 0 h 89674"/>
                <a:gd name="connsiteX9" fmla="*/ 24645 w 87140"/>
                <a:gd name="connsiteY9" fmla="*/ 5605 h 89674"/>
                <a:gd name="connsiteX10" fmla="*/ 26565 w 87140"/>
                <a:gd name="connsiteY10" fmla="*/ 7831 h 89674"/>
                <a:gd name="connsiteX11" fmla="*/ 87141 w 87140"/>
                <a:gd name="connsiteY11" fmla="*/ 65336 h 89674"/>
                <a:gd name="connsiteX12" fmla="*/ 83840 w 87140"/>
                <a:gd name="connsiteY12" fmla="*/ 85221 h 89674"/>
                <a:gd name="connsiteX13" fmla="*/ 73858 w 87140"/>
                <a:gd name="connsiteY13" fmla="*/ 85221 h 89674"/>
                <a:gd name="connsiteX14" fmla="*/ 58350 w 87140"/>
                <a:gd name="connsiteY14" fmla="*/ 84914 h 89674"/>
                <a:gd name="connsiteX15" fmla="*/ 43302 w 87140"/>
                <a:gd name="connsiteY15" fmla="*/ 81997 h 89674"/>
                <a:gd name="connsiteX16" fmla="*/ 26641 w 87140"/>
                <a:gd name="connsiteY16" fmla="*/ 58810 h 89674"/>
                <a:gd name="connsiteX17" fmla="*/ 39924 w 87140"/>
                <a:gd name="connsiteY17" fmla="*/ 53973 h 89674"/>
                <a:gd name="connsiteX18" fmla="*/ 61191 w 87140"/>
                <a:gd name="connsiteY18" fmla="*/ 67025 h 89674"/>
                <a:gd name="connsiteX19" fmla="*/ 87141 w 87140"/>
                <a:gd name="connsiteY19" fmla="*/ 65336 h 89674"/>
                <a:gd name="connsiteX20" fmla="*/ 81997 w 87140"/>
                <a:gd name="connsiteY20" fmla="*/ 25950 h 89674"/>
                <a:gd name="connsiteX21" fmla="*/ 71939 w 87140"/>
                <a:gd name="connsiteY21" fmla="*/ 25643 h 89674"/>
                <a:gd name="connsiteX22" fmla="*/ 36008 w 87140"/>
                <a:gd name="connsiteY22" fmla="*/ 30941 h 89674"/>
                <a:gd name="connsiteX23" fmla="*/ 32092 w 87140"/>
                <a:gd name="connsiteY23" fmla="*/ 15202 h 89674"/>
                <a:gd name="connsiteX24" fmla="*/ 81843 w 87140"/>
                <a:gd name="connsiteY24" fmla="*/ 9367 h 89674"/>
                <a:gd name="connsiteX25" fmla="*/ 81997 w 87140"/>
                <a:gd name="connsiteY25" fmla="*/ 25950 h 8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7140" h="89674">
                  <a:moveTo>
                    <a:pt x="26565" y="7831"/>
                  </a:moveTo>
                  <a:cubicBezTo>
                    <a:pt x="26565" y="7985"/>
                    <a:pt x="26104" y="8522"/>
                    <a:pt x="25260" y="9597"/>
                  </a:cubicBezTo>
                  <a:cubicBezTo>
                    <a:pt x="24261" y="10595"/>
                    <a:pt x="23647" y="11747"/>
                    <a:pt x="23417" y="13129"/>
                  </a:cubicBezTo>
                  <a:cubicBezTo>
                    <a:pt x="19655" y="29021"/>
                    <a:pt x="17735" y="42457"/>
                    <a:pt x="17735" y="53436"/>
                  </a:cubicBezTo>
                  <a:cubicBezTo>
                    <a:pt x="17735" y="64108"/>
                    <a:pt x="19655" y="74780"/>
                    <a:pt x="23417" y="85452"/>
                  </a:cubicBezTo>
                  <a:lnTo>
                    <a:pt x="6219" y="89674"/>
                  </a:lnTo>
                  <a:cubicBezTo>
                    <a:pt x="2073" y="78311"/>
                    <a:pt x="0" y="66872"/>
                    <a:pt x="0" y="55355"/>
                  </a:cubicBezTo>
                  <a:cubicBezTo>
                    <a:pt x="0" y="44837"/>
                    <a:pt x="1306" y="32937"/>
                    <a:pt x="3916" y="19501"/>
                  </a:cubicBezTo>
                  <a:cubicBezTo>
                    <a:pt x="4991" y="15202"/>
                    <a:pt x="6296" y="8752"/>
                    <a:pt x="7831" y="0"/>
                  </a:cubicBezTo>
                  <a:lnTo>
                    <a:pt x="24645" y="5605"/>
                  </a:lnTo>
                  <a:cubicBezTo>
                    <a:pt x="25873" y="6065"/>
                    <a:pt x="26565" y="6833"/>
                    <a:pt x="26565" y="7831"/>
                  </a:cubicBezTo>
                  <a:moveTo>
                    <a:pt x="87141" y="65336"/>
                  </a:moveTo>
                  <a:cubicBezTo>
                    <a:pt x="85068" y="71939"/>
                    <a:pt x="83993" y="78618"/>
                    <a:pt x="83840" y="85221"/>
                  </a:cubicBezTo>
                  <a:lnTo>
                    <a:pt x="73858" y="85221"/>
                  </a:lnTo>
                  <a:cubicBezTo>
                    <a:pt x="65951" y="85221"/>
                    <a:pt x="60807" y="85144"/>
                    <a:pt x="58350" y="84914"/>
                  </a:cubicBezTo>
                  <a:cubicBezTo>
                    <a:pt x="52054" y="84607"/>
                    <a:pt x="47064" y="83609"/>
                    <a:pt x="43302" y="81997"/>
                  </a:cubicBezTo>
                  <a:cubicBezTo>
                    <a:pt x="35394" y="78772"/>
                    <a:pt x="29866" y="71018"/>
                    <a:pt x="26641" y="58810"/>
                  </a:cubicBezTo>
                  <a:cubicBezTo>
                    <a:pt x="31171" y="57812"/>
                    <a:pt x="35547" y="56200"/>
                    <a:pt x="39924" y="53973"/>
                  </a:cubicBezTo>
                  <a:cubicBezTo>
                    <a:pt x="43225" y="62649"/>
                    <a:pt x="50288" y="67025"/>
                    <a:pt x="61191" y="67025"/>
                  </a:cubicBezTo>
                  <a:cubicBezTo>
                    <a:pt x="70480" y="67025"/>
                    <a:pt x="79156" y="66488"/>
                    <a:pt x="87141" y="65336"/>
                  </a:cubicBezTo>
                  <a:moveTo>
                    <a:pt x="81997" y="25950"/>
                  </a:moveTo>
                  <a:cubicBezTo>
                    <a:pt x="77851" y="25720"/>
                    <a:pt x="74473" y="25643"/>
                    <a:pt x="71939" y="25643"/>
                  </a:cubicBezTo>
                  <a:cubicBezTo>
                    <a:pt x="59194" y="25643"/>
                    <a:pt x="47140" y="27409"/>
                    <a:pt x="36008" y="30941"/>
                  </a:cubicBezTo>
                  <a:lnTo>
                    <a:pt x="32092" y="15202"/>
                  </a:lnTo>
                  <a:cubicBezTo>
                    <a:pt x="43685" y="11440"/>
                    <a:pt x="60269" y="9444"/>
                    <a:pt x="81843" y="9367"/>
                  </a:cubicBezTo>
                  <a:lnTo>
                    <a:pt x="81997" y="25950"/>
                  </a:lnTo>
                  <a:close/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851DB7C7-C242-4874-A991-F8D64C2E6243}"/>
                </a:ext>
              </a:extLst>
            </p:cNvPr>
            <p:cNvSpPr/>
            <p:nvPr/>
          </p:nvSpPr>
          <p:spPr>
            <a:xfrm>
              <a:off x="4088542" y="2006958"/>
              <a:ext cx="85835" cy="92130"/>
            </a:xfrm>
            <a:custGeom>
              <a:avLst/>
              <a:gdLst>
                <a:gd name="connsiteX0" fmla="*/ 85835 w 85835"/>
                <a:gd name="connsiteY0" fmla="*/ 74242 h 92130"/>
                <a:gd name="connsiteX1" fmla="*/ 77620 w 85835"/>
                <a:gd name="connsiteY1" fmla="*/ 88753 h 92130"/>
                <a:gd name="connsiteX2" fmla="*/ 50058 w 85835"/>
                <a:gd name="connsiteY2" fmla="*/ 73091 h 92130"/>
                <a:gd name="connsiteX3" fmla="*/ 44453 w 85835"/>
                <a:gd name="connsiteY3" fmla="*/ 85528 h 92130"/>
                <a:gd name="connsiteX4" fmla="*/ 26334 w 85835"/>
                <a:gd name="connsiteY4" fmla="*/ 92131 h 92130"/>
                <a:gd name="connsiteX5" fmla="*/ 7370 w 85835"/>
                <a:gd name="connsiteY5" fmla="*/ 86526 h 92130"/>
                <a:gd name="connsiteX6" fmla="*/ 0 w 85835"/>
                <a:gd name="connsiteY6" fmla="*/ 73398 h 92130"/>
                <a:gd name="connsiteX7" fmla="*/ 8983 w 85835"/>
                <a:gd name="connsiteY7" fmla="*/ 58043 h 92130"/>
                <a:gd name="connsiteX8" fmla="*/ 25566 w 85835"/>
                <a:gd name="connsiteY8" fmla="*/ 53359 h 92130"/>
                <a:gd name="connsiteX9" fmla="*/ 33627 w 85835"/>
                <a:gd name="connsiteY9" fmla="*/ 53666 h 92130"/>
                <a:gd name="connsiteX10" fmla="*/ 33627 w 85835"/>
                <a:gd name="connsiteY10" fmla="*/ 35854 h 92130"/>
                <a:gd name="connsiteX11" fmla="*/ 30480 w 85835"/>
                <a:gd name="connsiteY11" fmla="*/ 0 h 92130"/>
                <a:gd name="connsiteX12" fmla="*/ 49213 w 85835"/>
                <a:gd name="connsiteY12" fmla="*/ 1535 h 92130"/>
                <a:gd name="connsiteX13" fmla="*/ 51824 w 85835"/>
                <a:gd name="connsiteY13" fmla="*/ 2918 h 92130"/>
                <a:gd name="connsiteX14" fmla="*/ 50902 w 85835"/>
                <a:gd name="connsiteY14" fmla="*/ 4683 h 92130"/>
                <a:gd name="connsiteX15" fmla="*/ 50058 w 85835"/>
                <a:gd name="connsiteY15" fmla="*/ 6449 h 92130"/>
                <a:gd name="connsiteX16" fmla="*/ 50749 w 85835"/>
                <a:gd name="connsiteY16" fmla="*/ 21881 h 92130"/>
                <a:gd name="connsiteX17" fmla="*/ 80998 w 85835"/>
                <a:gd name="connsiteY17" fmla="*/ 18273 h 92130"/>
                <a:gd name="connsiteX18" fmla="*/ 82687 w 85835"/>
                <a:gd name="connsiteY18" fmla="*/ 33935 h 92130"/>
                <a:gd name="connsiteX19" fmla="*/ 51286 w 85835"/>
                <a:gd name="connsiteY19" fmla="*/ 38081 h 92130"/>
                <a:gd name="connsiteX20" fmla="*/ 51056 w 85835"/>
                <a:gd name="connsiteY20" fmla="*/ 57121 h 92130"/>
                <a:gd name="connsiteX21" fmla="*/ 85835 w 85835"/>
                <a:gd name="connsiteY21" fmla="*/ 74242 h 92130"/>
                <a:gd name="connsiteX22" fmla="*/ 33474 w 85835"/>
                <a:gd name="connsiteY22" fmla="*/ 67256 h 92130"/>
                <a:gd name="connsiteX23" fmla="*/ 24875 w 85835"/>
                <a:gd name="connsiteY23" fmla="*/ 66027 h 92130"/>
                <a:gd name="connsiteX24" fmla="*/ 18349 w 85835"/>
                <a:gd name="connsiteY24" fmla="*/ 68023 h 92130"/>
                <a:gd name="connsiteX25" fmla="*/ 15969 w 85835"/>
                <a:gd name="connsiteY25" fmla="*/ 72783 h 92130"/>
                <a:gd name="connsiteX26" fmla="*/ 18119 w 85835"/>
                <a:gd name="connsiteY26" fmla="*/ 76392 h 92130"/>
                <a:gd name="connsiteX27" fmla="*/ 24030 w 85835"/>
                <a:gd name="connsiteY27" fmla="*/ 77774 h 92130"/>
                <a:gd name="connsiteX28" fmla="*/ 33474 w 85835"/>
                <a:gd name="connsiteY28" fmla="*/ 67256 h 9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5835" h="92130">
                  <a:moveTo>
                    <a:pt x="85835" y="74242"/>
                  </a:moveTo>
                  <a:lnTo>
                    <a:pt x="77620" y="88753"/>
                  </a:lnTo>
                  <a:cubicBezTo>
                    <a:pt x="68637" y="82611"/>
                    <a:pt x="59424" y="77390"/>
                    <a:pt x="50058" y="73091"/>
                  </a:cubicBezTo>
                  <a:cubicBezTo>
                    <a:pt x="49059" y="78772"/>
                    <a:pt x="47217" y="82918"/>
                    <a:pt x="44453" y="85528"/>
                  </a:cubicBezTo>
                  <a:cubicBezTo>
                    <a:pt x="40000" y="89981"/>
                    <a:pt x="34012" y="92131"/>
                    <a:pt x="26334" y="92131"/>
                  </a:cubicBezTo>
                  <a:cubicBezTo>
                    <a:pt x="18656" y="92131"/>
                    <a:pt x="12361" y="90288"/>
                    <a:pt x="7370" y="86526"/>
                  </a:cubicBezTo>
                  <a:cubicBezTo>
                    <a:pt x="2456" y="82841"/>
                    <a:pt x="0" y="78465"/>
                    <a:pt x="0" y="73398"/>
                  </a:cubicBezTo>
                  <a:cubicBezTo>
                    <a:pt x="0" y="66872"/>
                    <a:pt x="2994" y="61805"/>
                    <a:pt x="8983" y="58043"/>
                  </a:cubicBezTo>
                  <a:cubicBezTo>
                    <a:pt x="13973" y="54972"/>
                    <a:pt x="19501" y="53359"/>
                    <a:pt x="25566" y="53359"/>
                  </a:cubicBezTo>
                  <a:cubicBezTo>
                    <a:pt x="28330" y="53359"/>
                    <a:pt x="31017" y="53436"/>
                    <a:pt x="33627" y="53666"/>
                  </a:cubicBezTo>
                  <a:lnTo>
                    <a:pt x="33627" y="35854"/>
                  </a:lnTo>
                  <a:cubicBezTo>
                    <a:pt x="33627" y="22726"/>
                    <a:pt x="32553" y="10749"/>
                    <a:pt x="30480" y="0"/>
                  </a:cubicBezTo>
                  <a:lnTo>
                    <a:pt x="49213" y="1535"/>
                  </a:lnTo>
                  <a:cubicBezTo>
                    <a:pt x="50902" y="1689"/>
                    <a:pt x="51824" y="2150"/>
                    <a:pt x="51824" y="2918"/>
                  </a:cubicBezTo>
                  <a:cubicBezTo>
                    <a:pt x="51824" y="3301"/>
                    <a:pt x="51516" y="3916"/>
                    <a:pt x="50902" y="4683"/>
                  </a:cubicBezTo>
                  <a:cubicBezTo>
                    <a:pt x="50365" y="5374"/>
                    <a:pt x="50058" y="5989"/>
                    <a:pt x="50058" y="6449"/>
                  </a:cubicBezTo>
                  <a:cubicBezTo>
                    <a:pt x="50058" y="6910"/>
                    <a:pt x="50288" y="12054"/>
                    <a:pt x="50749" y="21881"/>
                  </a:cubicBezTo>
                  <a:lnTo>
                    <a:pt x="80998" y="18273"/>
                  </a:lnTo>
                  <a:lnTo>
                    <a:pt x="82687" y="33935"/>
                  </a:lnTo>
                  <a:lnTo>
                    <a:pt x="51286" y="38081"/>
                  </a:lnTo>
                  <a:cubicBezTo>
                    <a:pt x="51286" y="45989"/>
                    <a:pt x="51209" y="52361"/>
                    <a:pt x="51056" y="57121"/>
                  </a:cubicBezTo>
                  <a:cubicBezTo>
                    <a:pt x="61113" y="60115"/>
                    <a:pt x="72630" y="65797"/>
                    <a:pt x="85835" y="74242"/>
                  </a:cubicBezTo>
                  <a:moveTo>
                    <a:pt x="33474" y="67256"/>
                  </a:moveTo>
                  <a:cubicBezTo>
                    <a:pt x="30249" y="66411"/>
                    <a:pt x="27332" y="66027"/>
                    <a:pt x="24875" y="66027"/>
                  </a:cubicBezTo>
                  <a:cubicBezTo>
                    <a:pt x="22265" y="66027"/>
                    <a:pt x="20038" y="66718"/>
                    <a:pt x="18349" y="68023"/>
                  </a:cubicBezTo>
                  <a:cubicBezTo>
                    <a:pt x="16737" y="69252"/>
                    <a:pt x="15969" y="70864"/>
                    <a:pt x="15969" y="72783"/>
                  </a:cubicBezTo>
                  <a:cubicBezTo>
                    <a:pt x="15969" y="74319"/>
                    <a:pt x="16737" y="75547"/>
                    <a:pt x="18119" y="76392"/>
                  </a:cubicBezTo>
                  <a:cubicBezTo>
                    <a:pt x="19731" y="77313"/>
                    <a:pt x="21650" y="77774"/>
                    <a:pt x="24030" y="77774"/>
                  </a:cubicBezTo>
                  <a:cubicBezTo>
                    <a:pt x="29865" y="77774"/>
                    <a:pt x="33014" y="74242"/>
                    <a:pt x="33474" y="67256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D9F18066-A785-48C8-8638-CB81E7A853FD}"/>
                </a:ext>
              </a:extLst>
            </p:cNvPr>
            <p:cNvSpPr/>
            <p:nvPr/>
          </p:nvSpPr>
          <p:spPr>
            <a:xfrm>
              <a:off x="4195721" y="2007879"/>
              <a:ext cx="84683" cy="91286"/>
            </a:xfrm>
            <a:custGeom>
              <a:avLst/>
              <a:gdLst>
                <a:gd name="connsiteX0" fmla="*/ 84684 w 84683"/>
                <a:gd name="connsiteY0" fmla="*/ 60576 h 91286"/>
                <a:gd name="connsiteX1" fmla="*/ 71939 w 84683"/>
                <a:gd name="connsiteY1" fmla="*/ 84223 h 91286"/>
                <a:gd name="connsiteX2" fmla="*/ 42304 w 84683"/>
                <a:gd name="connsiteY2" fmla="*/ 91286 h 91286"/>
                <a:gd name="connsiteX3" fmla="*/ 22495 w 84683"/>
                <a:gd name="connsiteY3" fmla="*/ 85682 h 91286"/>
                <a:gd name="connsiteX4" fmla="*/ 15048 w 84683"/>
                <a:gd name="connsiteY4" fmla="*/ 73244 h 91286"/>
                <a:gd name="connsiteX5" fmla="*/ 20346 w 84683"/>
                <a:gd name="connsiteY5" fmla="*/ 61958 h 91286"/>
                <a:gd name="connsiteX6" fmla="*/ 34780 w 84683"/>
                <a:gd name="connsiteY6" fmla="*/ 57505 h 91286"/>
                <a:gd name="connsiteX7" fmla="*/ 61498 w 84683"/>
                <a:gd name="connsiteY7" fmla="*/ 71939 h 91286"/>
                <a:gd name="connsiteX8" fmla="*/ 66641 w 84683"/>
                <a:gd name="connsiteY8" fmla="*/ 61190 h 91286"/>
                <a:gd name="connsiteX9" fmla="*/ 59578 w 84683"/>
                <a:gd name="connsiteY9" fmla="*/ 50749 h 91286"/>
                <a:gd name="connsiteX10" fmla="*/ 44991 w 84683"/>
                <a:gd name="connsiteY10" fmla="*/ 45989 h 91286"/>
                <a:gd name="connsiteX11" fmla="*/ 9136 w 84683"/>
                <a:gd name="connsiteY11" fmla="*/ 60423 h 91286"/>
                <a:gd name="connsiteX12" fmla="*/ 0 w 84683"/>
                <a:gd name="connsiteY12" fmla="*/ 47678 h 91286"/>
                <a:gd name="connsiteX13" fmla="*/ 38772 w 84683"/>
                <a:gd name="connsiteY13" fmla="*/ 18733 h 91286"/>
                <a:gd name="connsiteX14" fmla="*/ 13513 w 84683"/>
                <a:gd name="connsiteY14" fmla="*/ 20883 h 91286"/>
                <a:gd name="connsiteX15" fmla="*/ 12131 w 84683"/>
                <a:gd name="connsiteY15" fmla="*/ 4837 h 91286"/>
                <a:gd name="connsiteX16" fmla="*/ 18426 w 84683"/>
                <a:gd name="connsiteY16" fmla="*/ 4837 h 91286"/>
                <a:gd name="connsiteX17" fmla="*/ 40154 w 84683"/>
                <a:gd name="connsiteY17" fmla="*/ 3762 h 91286"/>
                <a:gd name="connsiteX18" fmla="*/ 56737 w 84683"/>
                <a:gd name="connsiteY18" fmla="*/ 1996 h 91286"/>
                <a:gd name="connsiteX19" fmla="*/ 59041 w 84683"/>
                <a:gd name="connsiteY19" fmla="*/ 921 h 91286"/>
                <a:gd name="connsiteX20" fmla="*/ 60883 w 84683"/>
                <a:gd name="connsiteY20" fmla="*/ 0 h 91286"/>
                <a:gd name="connsiteX21" fmla="*/ 63033 w 84683"/>
                <a:gd name="connsiteY21" fmla="*/ 1305 h 91286"/>
                <a:gd name="connsiteX22" fmla="*/ 70327 w 84683"/>
                <a:gd name="connsiteY22" fmla="*/ 11363 h 91286"/>
                <a:gd name="connsiteX23" fmla="*/ 71018 w 84683"/>
                <a:gd name="connsiteY23" fmla="*/ 12822 h 91286"/>
                <a:gd name="connsiteX24" fmla="*/ 69021 w 84683"/>
                <a:gd name="connsiteY24" fmla="*/ 14357 h 91286"/>
                <a:gd name="connsiteX25" fmla="*/ 66258 w 84683"/>
                <a:gd name="connsiteY25" fmla="*/ 15585 h 91286"/>
                <a:gd name="connsiteX26" fmla="*/ 42995 w 84683"/>
                <a:gd name="connsiteY26" fmla="*/ 32553 h 91286"/>
                <a:gd name="connsiteX27" fmla="*/ 54127 w 84683"/>
                <a:gd name="connsiteY27" fmla="*/ 32783 h 91286"/>
                <a:gd name="connsiteX28" fmla="*/ 74549 w 84683"/>
                <a:gd name="connsiteY28" fmla="*/ 39616 h 91286"/>
                <a:gd name="connsiteX29" fmla="*/ 84684 w 84683"/>
                <a:gd name="connsiteY29" fmla="*/ 60576 h 91286"/>
                <a:gd name="connsiteX30" fmla="*/ 48906 w 84683"/>
                <a:gd name="connsiteY30" fmla="*/ 77544 h 91286"/>
                <a:gd name="connsiteX31" fmla="*/ 35240 w 84683"/>
                <a:gd name="connsiteY31" fmla="*/ 67870 h 91286"/>
                <a:gd name="connsiteX32" fmla="*/ 30557 w 84683"/>
                <a:gd name="connsiteY32" fmla="*/ 69405 h 91286"/>
                <a:gd name="connsiteX33" fmla="*/ 28714 w 84683"/>
                <a:gd name="connsiteY33" fmla="*/ 72630 h 91286"/>
                <a:gd name="connsiteX34" fmla="*/ 31939 w 84683"/>
                <a:gd name="connsiteY34" fmla="*/ 76853 h 91286"/>
                <a:gd name="connsiteX35" fmla="*/ 40230 w 84683"/>
                <a:gd name="connsiteY35" fmla="*/ 78542 h 91286"/>
                <a:gd name="connsiteX36" fmla="*/ 48906 w 84683"/>
                <a:gd name="connsiteY36" fmla="*/ 77544 h 9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683" h="91286">
                  <a:moveTo>
                    <a:pt x="84684" y="60576"/>
                  </a:moveTo>
                  <a:cubicBezTo>
                    <a:pt x="84684" y="70941"/>
                    <a:pt x="80461" y="78849"/>
                    <a:pt x="71939" y="84223"/>
                  </a:cubicBezTo>
                  <a:cubicBezTo>
                    <a:pt x="64569" y="88906"/>
                    <a:pt x="54664" y="91286"/>
                    <a:pt x="42304" y="91286"/>
                  </a:cubicBezTo>
                  <a:cubicBezTo>
                    <a:pt x="34319" y="91286"/>
                    <a:pt x="27716" y="89444"/>
                    <a:pt x="22495" y="85682"/>
                  </a:cubicBezTo>
                  <a:cubicBezTo>
                    <a:pt x="17505" y="82227"/>
                    <a:pt x="15048" y="78081"/>
                    <a:pt x="15048" y="73244"/>
                  </a:cubicBezTo>
                  <a:cubicBezTo>
                    <a:pt x="15048" y="68714"/>
                    <a:pt x="16814" y="64952"/>
                    <a:pt x="20346" y="61958"/>
                  </a:cubicBezTo>
                  <a:cubicBezTo>
                    <a:pt x="23877" y="58964"/>
                    <a:pt x="28637" y="57505"/>
                    <a:pt x="34780" y="57505"/>
                  </a:cubicBezTo>
                  <a:cubicBezTo>
                    <a:pt x="46987" y="57505"/>
                    <a:pt x="55893" y="62342"/>
                    <a:pt x="61498" y="71939"/>
                  </a:cubicBezTo>
                  <a:cubicBezTo>
                    <a:pt x="64953" y="68945"/>
                    <a:pt x="66641" y="65336"/>
                    <a:pt x="66641" y="61190"/>
                  </a:cubicBezTo>
                  <a:cubicBezTo>
                    <a:pt x="66641" y="57428"/>
                    <a:pt x="64261" y="53897"/>
                    <a:pt x="59578" y="50749"/>
                  </a:cubicBezTo>
                  <a:cubicBezTo>
                    <a:pt x="54895" y="47601"/>
                    <a:pt x="49981" y="45989"/>
                    <a:pt x="44991" y="45989"/>
                  </a:cubicBezTo>
                  <a:cubicBezTo>
                    <a:pt x="33014" y="45989"/>
                    <a:pt x="21113" y="50826"/>
                    <a:pt x="9136" y="60423"/>
                  </a:cubicBezTo>
                  <a:lnTo>
                    <a:pt x="0" y="47678"/>
                  </a:lnTo>
                  <a:cubicBezTo>
                    <a:pt x="8676" y="42995"/>
                    <a:pt x="21574" y="33321"/>
                    <a:pt x="38772" y="18733"/>
                  </a:cubicBezTo>
                  <a:lnTo>
                    <a:pt x="13513" y="20883"/>
                  </a:lnTo>
                  <a:cubicBezTo>
                    <a:pt x="13206" y="13973"/>
                    <a:pt x="12745" y="8599"/>
                    <a:pt x="12131" y="4837"/>
                  </a:cubicBezTo>
                  <a:lnTo>
                    <a:pt x="18426" y="4837"/>
                  </a:lnTo>
                  <a:cubicBezTo>
                    <a:pt x="23724" y="4837"/>
                    <a:pt x="31018" y="4530"/>
                    <a:pt x="40154" y="3762"/>
                  </a:cubicBezTo>
                  <a:cubicBezTo>
                    <a:pt x="48522" y="3071"/>
                    <a:pt x="54050" y="2457"/>
                    <a:pt x="56737" y="1996"/>
                  </a:cubicBezTo>
                  <a:cubicBezTo>
                    <a:pt x="57428" y="1843"/>
                    <a:pt x="58196" y="1536"/>
                    <a:pt x="59041" y="921"/>
                  </a:cubicBezTo>
                  <a:cubicBezTo>
                    <a:pt x="59962" y="307"/>
                    <a:pt x="60576" y="0"/>
                    <a:pt x="60883" y="0"/>
                  </a:cubicBezTo>
                  <a:cubicBezTo>
                    <a:pt x="61804" y="0"/>
                    <a:pt x="62496" y="461"/>
                    <a:pt x="63033" y="1305"/>
                  </a:cubicBezTo>
                  <a:cubicBezTo>
                    <a:pt x="64722" y="3608"/>
                    <a:pt x="67102" y="6910"/>
                    <a:pt x="70327" y="11363"/>
                  </a:cubicBezTo>
                  <a:cubicBezTo>
                    <a:pt x="70788" y="11900"/>
                    <a:pt x="71018" y="12438"/>
                    <a:pt x="71018" y="12822"/>
                  </a:cubicBezTo>
                  <a:cubicBezTo>
                    <a:pt x="71018" y="13359"/>
                    <a:pt x="70327" y="13897"/>
                    <a:pt x="69021" y="14357"/>
                  </a:cubicBezTo>
                  <a:cubicBezTo>
                    <a:pt x="67409" y="15048"/>
                    <a:pt x="66488" y="15509"/>
                    <a:pt x="66258" y="15585"/>
                  </a:cubicBezTo>
                  <a:cubicBezTo>
                    <a:pt x="61191" y="19348"/>
                    <a:pt x="53436" y="24952"/>
                    <a:pt x="42995" y="32553"/>
                  </a:cubicBezTo>
                  <a:cubicBezTo>
                    <a:pt x="46526" y="32553"/>
                    <a:pt x="50212" y="32630"/>
                    <a:pt x="54127" y="32783"/>
                  </a:cubicBezTo>
                  <a:cubicBezTo>
                    <a:pt x="62035" y="32860"/>
                    <a:pt x="68791" y="35163"/>
                    <a:pt x="74549" y="39616"/>
                  </a:cubicBezTo>
                  <a:cubicBezTo>
                    <a:pt x="81306" y="44760"/>
                    <a:pt x="84684" y="51670"/>
                    <a:pt x="84684" y="60576"/>
                  </a:cubicBezTo>
                  <a:moveTo>
                    <a:pt x="48906" y="77544"/>
                  </a:moveTo>
                  <a:cubicBezTo>
                    <a:pt x="44991" y="71094"/>
                    <a:pt x="40384" y="67870"/>
                    <a:pt x="35240" y="67870"/>
                  </a:cubicBezTo>
                  <a:cubicBezTo>
                    <a:pt x="33474" y="67870"/>
                    <a:pt x="31862" y="68407"/>
                    <a:pt x="30557" y="69405"/>
                  </a:cubicBezTo>
                  <a:cubicBezTo>
                    <a:pt x="29328" y="70404"/>
                    <a:pt x="28714" y="71478"/>
                    <a:pt x="28714" y="72630"/>
                  </a:cubicBezTo>
                  <a:cubicBezTo>
                    <a:pt x="28714" y="74473"/>
                    <a:pt x="29789" y="75931"/>
                    <a:pt x="31939" y="76853"/>
                  </a:cubicBezTo>
                  <a:cubicBezTo>
                    <a:pt x="34088" y="77928"/>
                    <a:pt x="36852" y="78542"/>
                    <a:pt x="40230" y="78542"/>
                  </a:cubicBezTo>
                  <a:cubicBezTo>
                    <a:pt x="43071" y="78618"/>
                    <a:pt x="45912" y="78235"/>
                    <a:pt x="48906" y="77544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7942268B-11F2-4F16-AD41-E8E358732E67}"/>
                </a:ext>
              </a:extLst>
            </p:cNvPr>
            <p:cNvSpPr/>
            <p:nvPr/>
          </p:nvSpPr>
          <p:spPr>
            <a:xfrm>
              <a:off x="4294532" y="2003733"/>
              <a:ext cx="100115" cy="98580"/>
            </a:xfrm>
            <a:custGeom>
              <a:avLst/>
              <a:gdLst>
                <a:gd name="connsiteX0" fmla="*/ 48292 w 100115"/>
                <a:gd name="connsiteY0" fmla="*/ 17198 h 98580"/>
                <a:gd name="connsiteX1" fmla="*/ 22572 w 100115"/>
                <a:gd name="connsiteY1" fmla="*/ 18733 h 98580"/>
                <a:gd name="connsiteX2" fmla="*/ 22572 w 100115"/>
                <a:gd name="connsiteY2" fmla="*/ 24645 h 98580"/>
                <a:gd name="connsiteX3" fmla="*/ 44991 w 100115"/>
                <a:gd name="connsiteY3" fmla="*/ 24645 h 98580"/>
                <a:gd name="connsiteX4" fmla="*/ 44454 w 100115"/>
                <a:gd name="connsiteY4" fmla="*/ 31785 h 98580"/>
                <a:gd name="connsiteX5" fmla="*/ 44530 w 100115"/>
                <a:gd name="connsiteY5" fmla="*/ 34088 h 98580"/>
                <a:gd name="connsiteX6" fmla="*/ 52745 w 100115"/>
                <a:gd name="connsiteY6" fmla="*/ 5451 h 98580"/>
                <a:gd name="connsiteX7" fmla="*/ 52668 w 100115"/>
                <a:gd name="connsiteY7" fmla="*/ 2534 h 98580"/>
                <a:gd name="connsiteX8" fmla="*/ 76392 w 100115"/>
                <a:gd name="connsiteY8" fmla="*/ 2534 h 98580"/>
                <a:gd name="connsiteX9" fmla="*/ 83763 w 100115"/>
                <a:gd name="connsiteY9" fmla="*/ 2150 h 98580"/>
                <a:gd name="connsiteX10" fmla="*/ 83378 w 100115"/>
                <a:gd name="connsiteY10" fmla="*/ 11056 h 98580"/>
                <a:gd name="connsiteX11" fmla="*/ 83378 w 100115"/>
                <a:gd name="connsiteY11" fmla="*/ 23877 h 98580"/>
                <a:gd name="connsiteX12" fmla="*/ 83993 w 100115"/>
                <a:gd name="connsiteY12" fmla="*/ 25643 h 98580"/>
                <a:gd name="connsiteX13" fmla="*/ 86987 w 100115"/>
                <a:gd name="connsiteY13" fmla="*/ 17275 h 98580"/>
                <a:gd name="connsiteX14" fmla="*/ 86910 w 100115"/>
                <a:gd name="connsiteY14" fmla="*/ 12284 h 98580"/>
                <a:gd name="connsiteX15" fmla="*/ 97966 w 100115"/>
                <a:gd name="connsiteY15" fmla="*/ 15278 h 98580"/>
                <a:gd name="connsiteX16" fmla="*/ 96661 w 100115"/>
                <a:gd name="connsiteY16" fmla="*/ 26181 h 98580"/>
                <a:gd name="connsiteX17" fmla="*/ 87678 w 100115"/>
                <a:gd name="connsiteY17" fmla="*/ 39693 h 98580"/>
                <a:gd name="connsiteX18" fmla="*/ 81383 w 100115"/>
                <a:gd name="connsiteY18" fmla="*/ 39693 h 98580"/>
                <a:gd name="connsiteX19" fmla="*/ 70096 w 100115"/>
                <a:gd name="connsiteY19" fmla="*/ 31401 h 98580"/>
                <a:gd name="connsiteX20" fmla="*/ 70096 w 100115"/>
                <a:gd name="connsiteY20" fmla="*/ 18580 h 98580"/>
                <a:gd name="connsiteX21" fmla="*/ 66181 w 100115"/>
                <a:gd name="connsiteY21" fmla="*/ 18580 h 98580"/>
                <a:gd name="connsiteX22" fmla="*/ 57352 w 100115"/>
                <a:gd name="connsiteY22" fmla="*/ 43455 h 98580"/>
                <a:gd name="connsiteX23" fmla="*/ 93206 w 100115"/>
                <a:gd name="connsiteY23" fmla="*/ 43455 h 98580"/>
                <a:gd name="connsiteX24" fmla="*/ 92668 w 100115"/>
                <a:gd name="connsiteY24" fmla="*/ 50519 h 98580"/>
                <a:gd name="connsiteX25" fmla="*/ 92668 w 100115"/>
                <a:gd name="connsiteY25" fmla="*/ 58657 h 98580"/>
                <a:gd name="connsiteX26" fmla="*/ 81383 w 100115"/>
                <a:gd name="connsiteY26" fmla="*/ 77236 h 98580"/>
                <a:gd name="connsiteX27" fmla="*/ 100116 w 100115"/>
                <a:gd name="connsiteY27" fmla="*/ 83225 h 98580"/>
                <a:gd name="connsiteX28" fmla="*/ 90365 w 100115"/>
                <a:gd name="connsiteY28" fmla="*/ 98580 h 98580"/>
                <a:gd name="connsiteX29" fmla="*/ 68791 w 100115"/>
                <a:gd name="connsiteY29" fmla="*/ 87908 h 98580"/>
                <a:gd name="connsiteX30" fmla="*/ 47140 w 100115"/>
                <a:gd name="connsiteY30" fmla="*/ 98580 h 98580"/>
                <a:gd name="connsiteX31" fmla="*/ 36238 w 100115"/>
                <a:gd name="connsiteY31" fmla="*/ 83455 h 98580"/>
                <a:gd name="connsiteX32" fmla="*/ 56968 w 100115"/>
                <a:gd name="connsiteY32" fmla="*/ 77160 h 98580"/>
                <a:gd name="connsiteX33" fmla="*/ 46603 w 100115"/>
                <a:gd name="connsiteY33" fmla="*/ 61958 h 98580"/>
                <a:gd name="connsiteX34" fmla="*/ 54587 w 100115"/>
                <a:gd name="connsiteY34" fmla="*/ 58733 h 98580"/>
                <a:gd name="connsiteX35" fmla="*/ 47217 w 100115"/>
                <a:gd name="connsiteY35" fmla="*/ 58733 h 98580"/>
                <a:gd name="connsiteX36" fmla="*/ 47832 w 100115"/>
                <a:gd name="connsiteY36" fmla="*/ 50519 h 98580"/>
                <a:gd name="connsiteX37" fmla="*/ 47217 w 100115"/>
                <a:gd name="connsiteY37" fmla="*/ 43455 h 98580"/>
                <a:gd name="connsiteX38" fmla="*/ 51133 w 100115"/>
                <a:gd name="connsiteY38" fmla="*/ 43455 h 98580"/>
                <a:gd name="connsiteX39" fmla="*/ 44607 w 100115"/>
                <a:gd name="connsiteY39" fmla="*/ 34242 h 98580"/>
                <a:gd name="connsiteX40" fmla="*/ 44991 w 100115"/>
                <a:gd name="connsiteY40" fmla="*/ 39156 h 98580"/>
                <a:gd name="connsiteX41" fmla="*/ 22572 w 100115"/>
                <a:gd name="connsiteY41" fmla="*/ 39156 h 98580"/>
                <a:gd name="connsiteX42" fmla="*/ 22572 w 100115"/>
                <a:gd name="connsiteY42" fmla="*/ 45758 h 98580"/>
                <a:gd name="connsiteX43" fmla="*/ 44530 w 100115"/>
                <a:gd name="connsiteY43" fmla="*/ 45758 h 98580"/>
                <a:gd name="connsiteX44" fmla="*/ 43993 w 100115"/>
                <a:gd name="connsiteY44" fmla="*/ 53052 h 98580"/>
                <a:gd name="connsiteX45" fmla="*/ 44530 w 100115"/>
                <a:gd name="connsiteY45" fmla="*/ 60269 h 98580"/>
                <a:gd name="connsiteX46" fmla="*/ 22572 w 100115"/>
                <a:gd name="connsiteY46" fmla="*/ 60269 h 98580"/>
                <a:gd name="connsiteX47" fmla="*/ 22572 w 100115"/>
                <a:gd name="connsiteY47" fmla="*/ 67332 h 98580"/>
                <a:gd name="connsiteX48" fmla="*/ 36852 w 100115"/>
                <a:gd name="connsiteY48" fmla="*/ 65874 h 98580"/>
                <a:gd name="connsiteX49" fmla="*/ 46373 w 100115"/>
                <a:gd name="connsiteY49" fmla="*/ 64645 h 98580"/>
                <a:gd name="connsiteX50" fmla="*/ 45682 w 100115"/>
                <a:gd name="connsiteY50" fmla="*/ 72553 h 98580"/>
                <a:gd name="connsiteX51" fmla="*/ 46373 w 100115"/>
                <a:gd name="connsiteY51" fmla="*/ 79847 h 98580"/>
                <a:gd name="connsiteX52" fmla="*/ 22495 w 100115"/>
                <a:gd name="connsiteY52" fmla="*/ 83071 h 98580"/>
                <a:gd name="connsiteX53" fmla="*/ 22495 w 100115"/>
                <a:gd name="connsiteY53" fmla="*/ 98273 h 98580"/>
                <a:gd name="connsiteX54" fmla="*/ 14511 w 100115"/>
                <a:gd name="connsiteY54" fmla="*/ 97429 h 98580"/>
                <a:gd name="connsiteX55" fmla="*/ 6526 w 100115"/>
                <a:gd name="connsiteY55" fmla="*/ 98273 h 98580"/>
                <a:gd name="connsiteX56" fmla="*/ 6526 w 100115"/>
                <a:gd name="connsiteY56" fmla="*/ 84914 h 98580"/>
                <a:gd name="connsiteX57" fmla="*/ 4069 w 100115"/>
                <a:gd name="connsiteY57" fmla="*/ 85221 h 98580"/>
                <a:gd name="connsiteX58" fmla="*/ 1996 w 100115"/>
                <a:gd name="connsiteY58" fmla="*/ 86680 h 98580"/>
                <a:gd name="connsiteX59" fmla="*/ 844 w 100115"/>
                <a:gd name="connsiteY59" fmla="*/ 85221 h 98580"/>
                <a:gd name="connsiteX60" fmla="*/ 921 w 100115"/>
                <a:gd name="connsiteY60" fmla="*/ 77544 h 98580"/>
                <a:gd name="connsiteX61" fmla="*/ 0 w 100115"/>
                <a:gd name="connsiteY61" fmla="*/ 68945 h 98580"/>
                <a:gd name="connsiteX62" fmla="*/ 5681 w 100115"/>
                <a:gd name="connsiteY62" fmla="*/ 68714 h 98580"/>
                <a:gd name="connsiteX63" fmla="*/ 6526 w 100115"/>
                <a:gd name="connsiteY63" fmla="*/ 68714 h 98580"/>
                <a:gd name="connsiteX64" fmla="*/ 6526 w 100115"/>
                <a:gd name="connsiteY64" fmla="*/ 12822 h 98580"/>
                <a:gd name="connsiteX65" fmla="*/ 5835 w 100115"/>
                <a:gd name="connsiteY65" fmla="*/ 4453 h 98580"/>
                <a:gd name="connsiteX66" fmla="*/ 44991 w 100115"/>
                <a:gd name="connsiteY66" fmla="*/ 0 h 98580"/>
                <a:gd name="connsiteX67" fmla="*/ 50135 w 100115"/>
                <a:gd name="connsiteY67" fmla="*/ 14895 h 98580"/>
                <a:gd name="connsiteX68" fmla="*/ 50979 w 100115"/>
                <a:gd name="connsiteY68" fmla="*/ 16660 h 98580"/>
                <a:gd name="connsiteX69" fmla="*/ 49904 w 100115"/>
                <a:gd name="connsiteY69" fmla="*/ 17735 h 98580"/>
                <a:gd name="connsiteX70" fmla="*/ 48292 w 100115"/>
                <a:gd name="connsiteY70" fmla="*/ 17198 h 98580"/>
                <a:gd name="connsiteX71" fmla="*/ 62496 w 100115"/>
                <a:gd name="connsiteY71" fmla="*/ 58657 h 98580"/>
                <a:gd name="connsiteX72" fmla="*/ 68945 w 100115"/>
                <a:gd name="connsiteY72" fmla="*/ 67716 h 98580"/>
                <a:gd name="connsiteX73" fmla="*/ 76085 w 100115"/>
                <a:gd name="connsiteY73" fmla="*/ 58657 h 98580"/>
                <a:gd name="connsiteX74" fmla="*/ 62496 w 100115"/>
                <a:gd name="connsiteY74" fmla="*/ 58657 h 9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0115" h="98580">
                  <a:moveTo>
                    <a:pt x="48292" y="17198"/>
                  </a:moveTo>
                  <a:cubicBezTo>
                    <a:pt x="42995" y="17658"/>
                    <a:pt x="34396" y="18196"/>
                    <a:pt x="22572" y="18733"/>
                  </a:cubicBezTo>
                  <a:lnTo>
                    <a:pt x="22572" y="24645"/>
                  </a:lnTo>
                  <a:lnTo>
                    <a:pt x="44991" y="24645"/>
                  </a:lnTo>
                  <a:cubicBezTo>
                    <a:pt x="44684" y="26948"/>
                    <a:pt x="44454" y="29328"/>
                    <a:pt x="44454" y="31785"/>
                  </a:cubicBezTo>
                  <a:cubicBezTo>
                    <a:pt x="44454" y="32553"/>
                    <a:pt x="44454" y="33321"/>
                    <a:pt x="44530" y="34088"/>
                  </a:cubicBezTo>
                  <a:cubicBezTo>
                    <a:pt x="49827" y="27179"/>
                    <a:pt x="52592" y="17658"/>
                    <a:pt x="52745" y="5451"/>
                  </a:cubicBezTo>
                  <a:lnTo>
                    <a:pt x="52668" y="2534"/>
                  </a:lnTo>
                  <a:lnTo>
                    <a:pt x="76392" y="2534"/>
                  </a:lnTo>
                  <a:cubicBezTo>
                    <a:pt x="78772" y="2226"/>
                    <a:pt x="81229" y="2150"/>
                    <a:pt x="83763" y="2150"/>
                  </a:cubicBezTo>
                  <a:cubicBezTo>
                    <a:pt x="83532" y="5067"/>
                    <a:pt x="83378" y="8061"/>
                    <a:pt x="83378" y="11056"/>
                  </a:cubicBezTo>
                  <a:lnTo>
                    <a:pt x="83378" y="23877"/>
                  </a:lnTo>
                  <a:cubicBezTo>
                    <a:pt x="83378" y="25029"/>
                    <a:pt x="83609" y="25643"/>
                    <a:pt x="83993" y="25643"/>
                  </a:cubicBezTo>
                  <a:cubicBezTo>
                    <a:pt x="85912" y="25566"/>
                    <a:pt x="86910" y="22802"/>
                    <a:pt x="86987" y="17275"/>
                  </a:cubicBezTo>
                  <a:lnTo>
                    <a:pt x="86910" y="12284"/>
                  </a:lnTo>
                  <a:cubicBezTo>
                    <a:pt x="90980" y="13973"/>
                    <a:pt x="94665" y="14971"/>
                    <a:pt x="97966" y="15278"/>
                  </a:cubicBezTo>
                  <a:cubicBezTo>
                    <a:pt x="97352" y="17812"/>
                    <a:pt x="96891" y="21497"/>
                    <a:pt x="96661" y="26181"/>
                  </a:cubicBezTo>
                  <a:cubicBezTo>
                    <a:pt x="95740" y="34933"/>
                    <a:pt x="92745" y="39463"/>
                    <a:pt x="87678" y="39693"/>
                  </a:cubicBezTo>
                  <a:lnTo>
                    <a:pt x="81383" y="39693"/>
                  </a:lnTo>
                  <a:cubicBezTo>
                    <a:pt x="73858" y="39693"/>
                    <a:pt x="70096" y="36929"/>
                    <a:pt x="70096" y="31401"/>
                  </a:cubicBezTo>
                  <a:lnTo>
                    <a:pt x="70096" y="18580"/>
                  </a:lnTo>
                  <a:lnTo>
                    <a:pt x="66181" y="18580"/>
                  </a:lnTo>
                  <a:cubicBezTo>
                    <a:pt x="64646" y="28330"/>
                    <a:pt x="61728" y="36622"/>
                    <a:pt x="57352" y="43455"/>
                  </a:cubicBezTo>
                  <a:lnTo>
                    <a:pt x="93206" y="43455"/>
                  </a:lnTo>
                  <a:cubicBezTo>
                    <a:pt x="92822" y="45912"/>
                    <a:pt x="92668" y="48215"/>
                    <a:pt x="92668" y="50519"/>
                  </a:cubicBezTo>
                  <a:lnTo>
                    <a:pt x="92668" y="58657"/>
                  </a:lnTo>
                  <a:cubicBezTo>
                    <a:pt x="89982" y="65567"/>
                    <a:pt x="86220" y="71785"/>
                    <a:pt x="81383" y="77236"/>
                  </a:cubicBezTo>
                  <a:cubicBezTo>
                    <a:pt x="86143" y="79693"/>
                    <a:pt x="92438" y="81613"/>
                    <a:pt x="100116" y="83225"/>
                  </a:cubicBezTo>
                  <a:cubicBezTo>
                    <a:pt x="95356" y="88062"/>
                    <a:pt x="92131" y="93206"/>
                    <a:pt x="90365" y="98580"/>
                  </a:cubicBezTo>
                  <a:cubicBezTo>
                    <a:pt x="82765" y="96277"/>
                    <a:pt x="75548" y="92745"/>
                    <a:pt x="68791" y="87908"/>
                  </a:cubicBezTo>
                  <a:cubicBezTo>
                    <a:pt x="62879" y="91747"/>
                    <a:pt x="55586" y="95356"/>
                    <a:pt x="47140" y="98580"/>
                  </a:cubicBezTo>
                  <a:cubicBezTo>
                    <a:pt x="43762" y="92515"/>
                    <a:pt x="40154" y="87448"/>
                    <a:pt x="36238" y="83455"/>
                  </a:cubicBezTo>
                  <a:cubicBezTo>
                    <a:pt x="43455" y="82918"/>
                    <a:pt x="50365" y="80768"/>
                    <a:pt x="56968" y="77160"/>
                  </a:cubicBezTo>
                  <a:cubicBezTo>
                    <a:pt x="53052" y="72783"/>
                    <a:pt x="49597" y="67716"/>
                    <a:pt x="46603" y="61958"/>
                  </a:cubicBezTo>
                  <a:cubicBezTo>
                    <a:pt x="49520" y="61037"/>
                    <a:pt x="52131" y="59962"/>
                    <a:pt x="54587" y="58733"/>
                  </a:cubicBezTo>
                  <a:lnTo>
                    <a:pt x="47217" y="58733"/>
                  </a:lnTo>
                  <a:cubicBezTo>
                    <a:pt x="47601" y="55355"/>
                    <a:pt x="47755" y="52591"/>
                    <a:pt x="47832" y="50519"/>
                  </a:cubicBezTo>
                  <a:cubicBezTo>
                    <a:pt x="47755" y="48599"/>
                    <a:pt x="47524" y="46219"/>
                    <a:pt x="47217" y="43455"/>
                  </a:cubicBezTo>
                  <a:lnTo>
                    <a:pt x="51133" y="43455"/>
                  </a:lnTo>
                  <a:cubicBezTo>
                    <a:pt x="49137" y="38695"/>
                    <a:pt x="46987" y="35624"/>
                    <a:pt x="44607" y="34242"/>
                  </a:cubicBezTo>
                  <a:cubicBezTo>
                    <a:pt x="44684" y="35854"/>
                    <a:pt x="44837" y="37467"/>
                    <a:pt x="44991" y="39156"/>
                  </a:cubicBezTo>
                  <a:lnTo>
                    <a:pt x="22572" y="39156"/>
                  </a:lnTo>
                  <a:lnTo>
                    <a:pt x="22572" y="45758"/>
                  </a:lnTo>
                  <a:lnTo>
                    <a:pt x="44530" y="45758"/>
                  </a:lnTo>
                  <a:cubicBezTo>
                    <a:pt x="44223" y="48138"/>
                    <a:pt x="43993" y="50519"/>
                    <a:pt x="43993" y="53052"/>
                  </a:cubicBezTo>
                  <a:cubicBezTo>
                    <a:pt x="43993" y="55509"/>
                    <a:pt x="44146" y="57889"/>
                    <a:pt x="44530" y="60269"/>
                  </a:cubicBezTo>
                  <a:lnTo>
                    <a:pt x="22572" y="60269"/>
                  </a:lnTo>
                  <a:lnTo>
                    <a:pt x="22572" y="67332"/>
                  </a:lnTo>
                  <a:cubicBezTo>
                    <a:pt x="26641" y="66949"/>
                    <a:pt x="31402" y="66411"/>
                    <a:pt x="36852" y="65874"/>
                  </a:cubicBezTo>
                  <a:cubicBezTo>
                    <a:pt x="39924" y="65567"/>
                    <a:pt x="43148" y="65183"/>
                    <a:pt x="46373" y="64645"/>
                  </a:cubicBezTo>
                  <a:cubicBezTo>
                    <a:pt x="45912" y="67179"/>
                    <a:pt x="45682" y="69789"/>
                    <a:pt x="45682" y="72553"/>
                  </a:cubicBezTo>
                  <a:cubicBezTo>
                    <a:pt x="45682" y="74933"/>
                    <a:pt x="45912" y="77313"/>
                    <a:pt x="46373" y="79847"/>
                  </a:cubicBezTo>
                  <a:cubicBezTo>
                    <a:pt x="38311" y="80922"/>
                    <a:pt x="30327" y="81997"/>
                    <a:pt x="22495" y="83071"/>
                  </a:cubicBezTo>
                  <a:lnTo>
                    <a:pt x="22495" y="98273"/>
                  </a:lnTo>
                  <a:cubicBezTo>
                    <a:pt x="19808" y="97736"/>
                    <a:pt x="17121" y="97429"/>
                    <a:pt x="14511" y="97429"/>
                  </a:cubicBezTo>
                  <a:cubicBezTo>
                    <a:pt x="11824" y="97429"/>
                    <a:pt x="9136" y="97736"/>
                    <a:pt x="6526" y="98273"/>
                  </a:cubicBezTo>
                  <a:lnTo>
                    <a:pt x="6526" y="84914"/>
                  </a:lnTo>
                  <a:cubicBezTo>
                    <a:pt x="5681" y="85068"/>
                    <a:pt x="4837" y="85144"/>
                    <a:pt x="4069" y="85221"/>
                  </a:cubicBezTo>
                  <a:cubicBezTo>
                    <a:pt x="2994" y="86066"/>
                    <a:pt x="2303" y="86526"/>
                    <a:pt x="1996" y="86680"/>
                  </a:cubicBezTo>
                  <a:cubicBezTo>
                    <a:pt x="1306" y="86526"/>
                    <a:pt x="921" y="86066"/>
                    <a:pt x="844" y="85221"/>
                  </a:cubicBezTo>
                  <a:cubicBezTo>
                    <a:pt x="844" y="82611"/>
                    <a:pt x="844" y="80000"/>
                    <a:pt x="921" y="77544"/>
                  </a:cubicBezTo>
                  <a:cubicBezTo>
                    <a:pt x="844" y="74626"/>
                    <a:pt x="537" y="71785"/>
                    <a:pt x="0" y="68945"/>
                  </a:cubicBezTo>
                  <a:cubicBezTo>
                    <a:pt x="1766" y="68791"/>
                    <a:pt x="3686" y="68714"/>
                    <a:pt x="5681" y="68714"/>
                  </a:cubicBezTo>
                  <a:lnTo>
                    <a:pt x="6526" y="68714"/>
                  </a:lnTo>
                  <a:lnTo>
                    <a:pt x="6526" y="12822"/>
                  </a:lnTo>
                  <a:cubicBezTo>
                    <a:pt x="6296" y="10211"/>
                    <a:pt x="6066" y="7371"/>
                    <a:pt x="5835" y="4453"/>
                  </a:cubicBezTo>
                  <a:cubicBezTo>
                    <a:pt x="21267" y="4069"/>
                    <a:pt x="34319" y="2534"/>
                    <a:pt x="44991" y="0"/>
                  </a:cubicBezTo>
                  <a:cubicBezTo>
                    <a:pt x="46219" y="5758"/>
                    <a:pt x="47985" y="10749"/>
                    <a:pt x="50135" y="14895"/>
                  </a:cubicBezTo>
                  <a:cubicBezTo>
                    <a:pt x="50519" y="15739"/>
                    <a:pt x="50826" y="16276"/>
                    <a:pt x="50979" y="16660"/>
                  </a:cubicBezTo>
                  <a:cubicBezTo>
                    <a:pt x="50826" y="17198"/>
                    <a:pt x="50519" y="17582"/>
                    <a:pt x="49904" y="17735"/>
                  </a:cubicBezTo>
                  <a:lnTo>
                    <a:pt x="48292" y="17198"/>
                  </a:lnTo>
                  <a:close/>
                  <a:moveTo>
                    <a:pt x="62496" y="58657"/>
                  </a:moveTo>
                  <a:cubicBezTo>
                    <a:pt x="64415" y="62035"/>
                    <a:pt x="66565" y="65029"/>
                    <a:pt x="68945" y="67716"/>
                  </a:cubicBezTo>
                  <a:cubicBezTo>
                    <a:pt x="71555" y="65029"/>
                    <a:pt x="73935" y="62035"/>
                    <a:pt x="76085" y="58657"/>
                  </a:cubicBezTo>
                  <a:lnTo>
                    <a:pt x="62496" y="58657"/>
                  </a:lnTo>
                  <a:close/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D67274C8-8A0A-4EF3-BB19-B6901A91FBF2}"/>
                </a:ext>
              </a:extLst>
            </p:cNvPr>
            <p:cNvSpPr/>
            <p:nvPr/>
          </p:nvSpPr>
          <p:spPr>
            <a:xfrm>
              <a:off x="4403553" y="2002735"/>
              <a:ext cx="96660" cy="98810"/>
            </a:xfrm>
            <a:custGeom>
              <a:avLst/>
              <a:gdLst>
                <a:gd name="connsiteX0" fmla="*/ 0 w 96660"/>
                <a:gd name="connsiteY0" fmla="*/ 3608 h 98810"/>
                <a:gd name="connsiteX1" fmla="*/ 34472 w 96660"/>
                <a:gd name="connsiteY1" fmla="*/ 3608 h 98810"/>
                <a:gd name="connsiteX2" fmla="*/ 34088 w 96660"/>
                <a:gd name="connsiteY2" fmla="*/ 11670 h 98810"/>
                <a:gd name="connsiteX3" fmla="*/ 34088 w 96660"/>
                <a:gd name="connsiteY3" fmla="*/ 18273 h 98810"/>
                <a:gd name="connsiteX4" fmla="*/ 30327 w 96660"/>
                <a:gd name="connsiteY4" fmla="*/ 42611 h 98810"/>
                <a:gd name="connsiteX5" fmla="*/ 34088 w 96660"/>
                <a:gd name="connsiteY5" fmla="*/ 52054 h 98810"/>
                <a:gd name="connsiteX6" fmla="*/ 34165 w 96660"/>
                <a:gd name="connsiteY6" fmla="*/ 44376 h 98810"/>
                <a:gd name="connsiteX7" fmla="*/ 33244 w 96660"/>
                <a:gd name="connsiteY7" fmla="*/ 36008 h 98810"/>
                <a:gd name="connsiteX8" fmla="*/ 36775 w 96660"/>
                <a:gd name="connsiteY8" fmla="*/ 35624 h 98810"/>
                <a:gd name="connsiteX9" fmla="*/ 37850 w 96660"/>
                <a:gd name="connsiteY9" fmla="*/ 35624 h 98810"/>
                <a:gd name="connsiteX10" fmla="*/ 37850 w 96660"/>
                <a:gd name="connsiteY10" fmla="*/ 9290 h 98810"/>
                <a:gd name="connsiteX11" fmla="*/ 37313 w 96660"/>
                <a:gd name="connsiteY11" fmla="*/ 77 h 98810"/>
                <a:gd name="connsiteX12" fmla="*/ 52438 w 96660"/>
                <a:gd name="connsiteY12" fmla="*/ 998 h 98810"/>
                <a:gd name="connsiteX13" fmla="*/ 53974 w 96660"/>
                <a:gd name="connsiteY13" fmla="*/ 1766 h 98810"/>
                <a:gd name="connsiteX14" fmla="*/ 52822 w 96660"/>
                <a:gd name="connsiteY14" fmla="*/ 3071 h 98810"/>
                <a:gd name="connsiteX15" fmla="*/ 51901 w 96660"/>
                <a:gd name="connsiteY15" fmla="*/ 5681 h 98810"/>
                <a:gd name="connsiteX16" fmla="*/ 51901 w 96660"/>
                <a:gd name="connsiteY16" fmla="*/ 10518 h 98810"/>
                <a:gd name="connsiteX17" fmla="*/ 62035 w 96660"/>
                <a:gd name="connsiteY17" fmla="*/ 10518 h 98810"/>
                <a:gd name="connsiteX18" fmla="*/ 61421 w 96660"/>
                <a:gd name="connsiteY18" fmla="*/ 18273 h 98810"/>
                <a:gd name="connsiteX19" fmla="*/ 62035 w 96660"/>
                <a:gd name="connsiteY19" fmla="*/ 26181 h 98810"/>
                <a:gd name="connsiteX20" fmla="*/ 51901 w 96660"/>
                <a:gd name="connsiteY20" fmla="*/ 26181 h 98810"/>
                <a:gd name="connsiteX21" fmla="*/ 51901 w 96660"/>
                <a:gd name="connsiteY21" fmla="*/ 33705 h 98810"/>
                <a:gd name="connsiteX22" fmla="*/ 55432 w 96660"/>
                <a:gd name="connsiteY22" fmla="*/ 33167 h 98810"/>
                <a:gd name="connsiteX23" fmla="*/ 61267 w 96660"/>
                <a:gd name="connsiteY23" fmla="*/ 32246 h 98810"/>
                <a:gd name="connsiteX24" fmla="*/ 60653 w 96660"/>
                <a:gd name="connsiteY24" fmla="*/ 39847 h 98810"/>
                <a:gd name="connsiteX25" fmla="*/ 60960 w 96660"/>
                <a:gd name="connsiteY25" fmla="*/ 45067 h 98810"/>
                <a:gd name="connsiteX26" fmla="*/ 64799 w 96660"/>
                <a:gd name="connsiteY26" fmla="*/ 45451 h 98810"/>
                <a:gd name="connsiteX27" fmla="*/ 63571 w 96660"/>
                <a:gd name="connsiteY27" fmla="*/ 39616 h 98810"/>
                <a:gd name="connsiteX28" fmla="*/ 63571 w 96660"/>
                <a:gd name="connsiteY28" fmla="*/ 8906 h 98810"/>
                <a:gd name="connsiteX29" fmla="*/ 62803 w 96660"/>
                <a:gd name="connsiteY29" fmla="*/ 0 h 98810"/>
                <a:gd name="connsiteX30" fmla="*/ 77543 w 96660"/>
                <a:gd name="connsiteY30" fmla="*/ 845 h 98810"/>
                <a:gd name="connsiteX31" fmla="*/ 79540 w 96660"/>
                <a:gd name="connsiteY31" fmla="*/ 1919 h 98810"/>
                <a:gd name="connsiteX32" fmla="*/ 78618 w 96660"/>
                <a:gd name="connsiteY32" fmla="*/ 3071 h 98810"/>
                <a:gd name="connsiteX33" fmla="*/ 77697 w 96660"/>
                <a:gd name="connsiteY33" fmla="*/ 5144 h 98810"/>
                <a:gd name="connsiteX34" fmla="*/ 77697 w 96660"/>
                <a:gd name="connsiteY34" fmla="*/ 11440 h 98810"/>
                <a:gd name="connsiteX35" fmla="*/ 88753 w 96660"/>
                <a:gd name="connsiteY35" fmla="*/ 3839 h 98810"/>
                <a:gd name="connsiteX36" fmla="*/ 94357 w 96660"/>
                <a:gd name="connsiteY36" fmla="*/ 14434 h 98810"/>
                <a:gd name="connsiteX37" fmla="*/ 95893 w 96660"/>
                <a:gd name="connsiteY37" fmla="*/ 18042 h 98810"/>
                <a:gd name="connsiteX38" fmla="*/ 95049 w 96660"/>
                <a:gd name="connsiteY38" fmla="*/ 18733 h 98810"/>
                <a:gd name="connsiteX39" fmla="*/ 93513 w 96660"/>
                <a:gd name="connsiteY39" fmla="*/ 18503 h 98810"/>
                <a:gd name="connsiteX40" fmla="*/ 77620 w 96660"/>
                <a:gd name="connsiteY40" fmla="*/ 27716 h 98810"/>
                <a:gd name="connsiteX41" fmla="*/ 77620 w 96660"/>
                <a:gd name="connsiteY41" fmla="*/ 35240 h 98810"/>
                <a:gd name="connsiteX42" fmla="*/ 82150 w 96660"/>
                <a:gd name="connsiteY42" fmla="*/ 37697 h 98810"/>
                <a:gd name="connsiteX43" fmla="*/ 84453 w 96660"/>
                <a:gd name="connsiteY43" fmla="*/ 37006 h 98810"/>
                <a:gd name="connsiteX44" fmla="*/ 85068 w 96660"/>
                <a:gd name="connsiteY44" fmla="*/ 33705 h 98810"/>
                <a:gd name="connsiteX45" fmla="*/ 85068 w 96660"/>
                <a:gd name="connsiteY45" fmla="*/ 28561 h 98810"/>
                <a:gd name="connsiteX46" fmla="*/ 96661 w 96660"/>
                <a:gd name="connsiteY46" fmla="*/ 31862 h 98810"/>
                <a:gd name="connsiteX47" fmla="*/ 96123 w 96660"/>
                <a:gd name="connsiteY47" fmla="*/ 37467 h 98810"/>
                <a:gd name="connsiteX48" fmla="*/ 93206 w 96660"/>
                <a:gd name="connsiteY48" fmla="*/ 46987 h 98810"/>
                <a:gd name="connsiteX49" fmla="*/ 80000 w 96660"/>
                <a:gd name="connsiteY49" fmla="*/ 50135 h 98810"/>
                <a:gd name="connsiteX50" fmla="*/ 71401 w 96660"/>
                <a:gd name="connsiteY50" fmla="*/ 49290 h 98810"/>
                <a:gd name="connsiteX51" fmla="*/ 69405 w 96660"/>
                <a:gd name="connsiteY51" fmla="*/ 53206 h 98810"/>
                <a:gd name="connsiteX52" fmla="*/ 91824 w 96660"/>
                <a:gd name="connsiteY52" fmla="*/ 53206 h 98810"/>
                <a:gd name="connsiteX53" fmla="*/ 91287 w 96660"/>
                <a:gd name="connsiteY53" fmla="*/ 58810 h 98810"/>
                <a:gd name="connsiteX54" fmla="*/ 91287 w 96660"/>
                <a:gd name="connsiteY54" fmla="*/ 89905 h 98810"/>
                <a:gd name="connsiteX55" fmla="*/ 91824 w 96660"/>
                <a:gd name="connsiteY55" fmla="*/ 95509 h 98810"/>
                <a:gd name="connsiteX56" fmla="*/ 36699 w 96660"/>
                <a:gd name="connsiteY56" fmla="*/ 95509 h 98810"/>
                <a:gd name="connsiteX57" fmla="*/ 37236 w 96660"/>
                <a:gd name="connsiteY57" fmla="*/ 89905 h 98810"/>
                <a:gd name="connsiteX58" fmla="*/ 37236 w 96660"/>
                <a:gd name="connsiteY58" fmla="*/ 58810 h 98810"/>
                <a:gd name="connsiteX59" fmla="*/ 36699 w 96660"/>
                <a:gd name="connsiteY59" fmla="*/ 53206 h 98810"/>
                <a:gd name="connsiteX60" fmla="*/ 51824 w 96660"/>
                <a:gd name="connsiteY60" fmla="*/ 53206 h 98810"/>
                <a:gd name="connsiteX61" fmla="*/ 53897 w 96660"/>
                <a:gd name="connsiteY61" fmla="*/ 48369 h 98810"/>
                <a:gd name="connsiteX62" fmla="*/ 37083 w 96660"/>
                <a:gd name="connsiteY62" fmla="*/ 51977 h 98810"/>
                <a:gd name="connsiteX63" fmla="*/ 35010 w 96660"/>
                <a:gd name="connsiteY63" fmla="*/ 53206 h 98810"/>
                <a:gd name="connsiteX64" fmla="*/ 34319 w 96660"/>
                <a:gd name="connsiteY64" fmla="*/ 52822 h 98810"/>
                <a:gd name="connsiteX65" fmla="*/ 36929 w 96660"/>
                <a:gd name="connsiteY65" fmla="*/ 64876 h 98810"/>
                <a:gd name="connsiteX66" fmla="*/ 25336 w 96660"/>
                <a:gd name="connsiteY66" fmla="*/ 82611 h 98810"/>
                <a:gd name="connsiteX67" fmla="*/ 19117 w 96660"/>
                <a:gd name="connsiteY67" fmla="*/ 85375 h 98810"/>
                <a:gd name="connsiteX68" fmla="*/ 15355 w 96660"/>
                <a:gd name="connsiteY68" fmla="*/ 74626 h 98810"/>
                <a:gd name="connsiteX69" fmla="*/ 15355 w 96660"/>
                <a:gd name="connsiteY69" fmla="*/ 98811 h 98810"/>
                <a:gd name="connsiteX70" fmla="*/ 7908 w 96660"/>
                <a:gd name="connsiteY70" fmla="*/ 98273 h 98810"/>
                <a:gd name="connsiteX71" fmla="*/ 537 w 96660"/>
                <a:gd name="connsiteY71" fmla="*/ 98811 h 98810"/>
                <a:gd name="connsiteX72" fmla="*/ 537 w 96660"/>
                <a:gd name="connsiteY72" fmla="*/ 11670 h 98810"/>
                <a:gd name="connsiteX73" fmla="*/ 0 w 96660"/>
                <a:gd name="connsiteY73" fmla="*/ 3608 h 98810"/>
                <a:gd name="connsiteX74" fmla="*/ 15432 w 96660"/>
                <a:gd name="connsiteY74" fmla="*/ 70634 h 98810"/>
                <a:gd name="connsiteX75" fmla="*/ 22035 w 96660"/>
                <a:gd name="connsiteY75" fmla="*/ 62035 h 98810"/>
                <a:gd name="connsiteX76" fmla="*/ 18733 w 96660"/>
                <a:gd name="connsiteY76" fmla="*/ 44223 h 98810"/>
                <a:gd name="connsiteX77" fmla="*/ 22495 w 96660"/>
                <a:gd name="connsiteY77" fmla="*/ 19731 h 98810"/>
                <a:gd name="connsiteX78" fmla="*/ 15432 w 96660"/>
                <a:gd name="connsiteY78" fmla="*/ 19731 h 98810"/>
                <a:gd name="connsiteX79" fmla="*/ 15432 w 96660"/>
                <a:gd name="connsiteY79" fmla="*/ 70634 h 98810"/>
                <a:gd name="connsiteX80" fmla="*/ 52438 w 96660"/>
                <a:gd name="connsiteY80" fmla="*/ 69559 h 98810"/>
                <a:gd name="connsiteX81" fmla="*/ 76238 w 96660"/>
                <a:gd name="connsiteY81" fmla="*/ 69559 h 98810"/>
                <a:gd name="connsiteX82" fmla="*/ 76238 w 96660"/>
                <a:gd name="connsiteY82" fmla="*/ 64568 h 98810"/>
                <a:gd name="connsiteX83" fmla="*/ 52438 w 96660"/>
                <a:gd name="connsiteY83" fmla="*/ 64568 h 98810"/>
                <a:gd name="connsiteX84" fmla="*/ 52438 w 96660"/>
                <a:gd name="connsiteY84" fmla="*/ 69559 h 98810"/>
                <a:gd name="connsiteX85" fmla="*/ 76238 w 96660"/>
                <a:gd name="connsiteY85" fmla="*/ 79156 h 98810"/>
                <a:gd name="connsiteX86" fmla="*/ 52438 w 96660"/>
                <a:gd name="connsiteY86" fmla="*/ 79156 h 98810"/>
                <a:gd name="connsiteX87" fmla="*/ 52438 w 96660"/>
                <a:gd name="connsiteY87" fmla="*/ 84453 h 98810"/>
                <a:gd name="connsiteX88" fmla="*/ 76238 w 96660"/>
                <a:gd name="connsiteY88" fmla="*/ 84453 h 98810"/>
                <a:gd name="connsiteX89" fmla="*/ 76238 w 96660"/>
                <a:gd name="connsiteY89" fmla="*/ 79156 h 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6660" h="98810">
                  <a:moveTo>
                    <a:pt x="0" y="3608"/>
                  </a:moveTo>
                  <a:lnTo>
                    <a:pt x="34472" y="3608"/>
                  </a:lnTo>
                  <a:cubicBezTo>
                    <a:pt x="34165" y="6219"/>
                    <a:pt x="34088" y="8906"/>
                    <a:pt x="34088" y="11670"/>
                  </a:cubicBezTo>
                  <a:lnTo>
                    <a:pt x="34088" y="18273"/>
                  </a:lnTo>
                  <a:lnTo>
                    <a:pt x="30327" y="42611"/>
                  </a:lnTo>
                  <a:cubicBezTo>
                    <a:pt x="31862" y="46065"/>
                    <a:pt x="33090" y="49213"/>
                    <a:pt x="34088" y="52054"/>
                  </a:cubicBezTo>
                  <a:cubicBezTo>
                    <a:pt x="34088" y="49520"/>
                    <a:pt x="34088" y="46910"/>
                    <a:pt x="34165" y="44376"/>
                  </a:cubicBezTo>
                  <a:cubicBezTo>
                    <a:pt x="34088" y="41689"/>
                    <a:pt x="33782" y="38849"/>
                    <a:pt x="33244" y="36008"/>
                  </a:cubicBezTo>
                  <a:cubicBezTo>
                    <a:pt x="34319" y="35778"/>
                    <a:pt x="35470" y="35624"/>
                    <a:pt x="36775" y="35624"/>
                  </a:cubicBezTo>
                  <a:lnTo>
                    <a:pt x="37850" y="35624"/>
                  </a:lnTo>
                  <a:lnTo>
                    <a:pt x="37850" y="9290"/>
                  </a:lnTo>
                  <a:cubicBezTo>
                    <a:pt x="37774" y="6372"/>
                    <a:pt x="37620" y="3301"/>
                    <a:pt x="37313" y="77"/>
                  </a:cubicBezTo>
                  <a:cubicBezTo>
                    <a:pt x="40538" y="691"/>
                    <a:pt x="45605" y="998"/>
                    <a:pt x="52438" y="998"/>
                  </a:cubicBezTo>
                  <a:cubicBezTo>
                    <a:pt x="53436" y="998"/>
                    <a:pt x="53897" y="1228"/>
                    <a:pt x="53974" y="1766"/>
                  </a:cubicBezTo>
                  <a:cubicBezTo>
                    <a:pt x="53743" y="2073"/>
                    <a:pt x="53359" y="2534"/>
                    <a:pt x="52822" y="3071"/>
                  </a:cubicBezTo>
                  <a:cubicBezTo>
                    <a:pt x="52207" y="3685"/>
                    <a:pt x="51901" y="4530"/>
                    <a:pt x="51901" y="5681"/>
                  </a:cubicBezTo>
                  <a:lnTo>
                    <a:pt x="51901" y="10518"/>
                  </a:lnTo>
                  <a:lnTo>
                    <a:pt x="62035" y="10518"/>
                  </a:lnTo>
                  <a:cubicBezTo>
                    <a:pt x="61651" y="13052"/>
                    <a:pt x="61421" y="15662"/>
                    <a:pt x="61421" y="18273"/>
                  </a:cubicBezTo>
                  <a:cubicBezTo>
                    <a:pt x="61421" y="20806"/>
                    <a:pt x="61651" y="23417"/>
                    <a:pt x="62035" y="26181"/>
                  </a:cubicBezTo>
                  <a:lnTo>
                    <a:pt x="51901" y="26181"/>
                  </a:lnTo>
                  <a:lnTo>
                    <a:pt x="51901" y="33705"/>
                  </a:lnTo>
                  <a:cubicBezTo>
                    <a:pt x="53052" y="33551"/>
                    <a:pt x="54281" y="33398"/>
                    <a:pt x="55432" y="33167"/>
                  </a:cubicBezTo>
                  <a:cubicBezTo>
                    <a:pt x="57352" y="32937"/>
                    <a:pt x="59271" y="32630"/>
                    <a:pt x="61267" y="32246"/>
                  </a:cubicBezTo>
                  <a:cubicBezTo>
                    <a:pt x="60883" y="34703"/>
                    <a:pt x="60653" y="37236"/>
                    <a:pt x="60653" y="39847"/>
                  </a:cubicBezTo>
                  <a:cubicBezTo>
                    <a:pt x="60653" y="41536"/>
                    <a:pt x="60729" y="43225"/>
                    <a:pt x="60960" y="45067"/>
                  </a:cubicBezTo>
                  <a:cubicBezTo>
                    <a:pt x="62188" y="45221"/>
                    <a:pt x="63494" y="45375"/>
                    <a:pt x="64799" y="45451"/>
                  </a:cubicBezTo>
                  <a:cubicBezTo>
                    <a:pt x="63954" y="44069"/>
                    <a:pt x="63571" y="42150"/>
                    <a:pt x="63571" y="39616"/>
                  </a:cubicBezTo>
                  <a:lnTo>
                    <a:pt x="63571" y="8906"/>
                  </a:lnTo>
                  <a:cubicBezTo>
                    <a:pt x="63340" y="5758"/>
                    <a:pt x="63110" y="2841"/>
                    <a:pt x="62803" y="0"/>
                  </a:cubicBezTo>
                  <a:cubicBezTo>
                    <a:pt x="66181" y="537"/>
                    <a:pt x="71094" y="845"/>
                    <a:pt x="77543" y="845"/>
                  </a:cubicBezTo>
                  <a:cubicBezTo>
                    <a:pt x="78772" y="845"/>
                    <a:pt x="79463" y="1228"/>
                    <a:pt x="79540" y="1919"/>
                  </a:cubicBezTo>
                  <a:cubicBezTo>
                    <a:pt x="79386" y="2380"/>
                    <a:pt x="79079" y="2764"/>
                    <a:pt x="78618" y="3071"/>
                  </a:cubicBezTo>
                  <a:cubicBezTo>
                    <a:pt x="78004" y="3455"/>
                    <a:pt x="77697" y="4146"/>
                    <a:pt x="77697" y="5144"/>
                  </a:cubicBezTo>
                  <a:lnTo>
                    <a:pt x="77697" y="11440"/>
                  </a:lnTo>
                  <a:cubicBezTo>
                    <a:pt x="81459" y="9751"/>
                    <a:pt x="85145" y="7294"/>
                    <a:pt x="88753" y="3839"/>
                  </a:cubicBezTo>
                  <a:cubicBezTo>
                    <a:pt x="90442" y="7601"/>
                    <a:pt x="92285" y="11132"/>
                    <a:pt x="94357" y="14434"/>
                  </a:cubicBezTo>
                  <a:cubicBezTo>
                    <a:pt x="95279" y="15969"/>
                    <a:pt x="95740" y="17121"/>
                    <a:pt x="95893" y="18042"/>
                  </a:cubicBezTo>
                  <a:cubicBezTo>
                    <a:pt x="95893" y="18349"/>
                    <a:pt x="95586" y="18580"/>
                    <a:pt x="95049" y="18733"/>
                  </a:cubicBezTo>
                  <a:lnTo>
                    <a:pt x="93513" y="18503"/>
                  </a:lnTo>
                  <a:cubicBezTo>
                    <a:pt x="89290" y="22649"/>
                    <a:pt x="83993" y="25720"/>
                    <a:pt x="77620" y="27716"/>
                  </a:cubicBezTo>
                  <a:lnTo>
                    <a:pt x="77620" y="35240"/>
                  </a:lnTo>
                  <a:cubicBezTo>
                    <a:pt x="77620" y="36852"/>
                    <a:pt x="79156" y="37697"/>
                    <a:pt x="82150" y="37697"/>
                  </a:cubicBezTo>
                  <a:cubicBezTo>
                    <a:pt x="83378" y="37467"/>
                    <a:pt x="84146" y="37236"/>
                    <a:pt x="84453" y="37006"/>
                  </a:cubicBezTo>
                  <a:cubicBezTo>
                    <a:pt x="84607" y="36852"/>
                    <a:pt x="84760" y="35778"/>
                    <a:pt x="85068" y="33705"/>
                  </a:cubicBezTo>
                  <a:lnTo>
                    <a:pt x="85068" y="28561"/>
                  </a:lnTo>
                  <a:cubicBezTo>
                    <a:pt x="88138" y="29712"/>
                    <a:pt x="91977" y="30864"/>
                    <a:pt x="96661" y="31862"/>
                  </a:cubicBezTo>
                  <a:cubicBezTo>
                    <a:pt x="96354" y="33705"/>
                    <a:pt x="96200" y="35624"/>
                    <a:pt x="96123" y="37467"/>
                  </a:cubicBezTo>
                  <a:cubicBezTo>
                    <a:pt x="95893" y="41996"/>
                    <a:pt x="94972" y="45221"/>
                    <a:pt x="93206" y="46987"/>
                  </a:cubicBezTo>
                  <a:cubicBezTo>
                    <a:pt x="91133" y="48983"/>
                    <a:pt x="86757" y="50058"/>
                    <a:pt x="80000" y="50135"/>
                  </a:cubicBezTo>
                  <a:cubicBezTo>
                    <a:pt x="76469" y="50058"/>
                    <a:pt x="73628" y="49828"/>
                    <a:pt x="71401" y="49290"/>
                  </a:cubicBezTo>
                  <a:lnTo>
                    <a:pt x="69405" y="53206"/>
                  </a:lnTo>
                  <a:lnTo>
                    <a:pt x="91824" y="53206"/>
                  </a:lnTo>
                  <a:cubicBezTo>
                    <a:pt x="91517" y="54972"/>
                    <a:pt x="91287" y="56814"/>
                    <a:pt x="91287" y="58810"/>
                  </a:cubicBezTo>
                  <a:lnTo>
                    <a:pt x="91287" y="89905"/>
                  </a:lnTo>
                  <a:cubicBezTo>
                    <a:pt x="91287" y="91747"/>
                    <a:pt x="91440" y="93666"/>
                    <a:pt x="91824" y="95509"/>
                  </a:cubicBezTo>
                  <a:lnTo>
                    <a:pt x="36699" y="95509"/>
                  </a:lnTo>
                  <a:cubicBezTo>
                    <a:pt x="37006" y="93666"/>
                    <a:pt x="37160" y="91747"/>
                    <a:pt x="37236" y="89905"/>
                  </a:cubicBezTo>
                  <a:lnTo>
                    <a:pt x="37236" y="58810"/>
                  </a:lnTo>
                  <a:cubicBezTo>
                    <a:pt x="37160" y="56814"/>
                    <a:pt x="37006" y="54972"/>
                    <a:pt x="36699" y="53206"/>
                  </a:cubicBezTo>
                  <a:lnTo>
                    <a:pt x="51824" y="53206"/>
                  </a:lnTo>
                  <a:cubicBezTo>
                    <a:pt x="52591" y="51440"/>
                    <a:pt x="53282" y="49751"/>
                    <a:pt x="53897" y="48369"/>
                  </a:cubicBezTo>
                  <a:cubicBezTo>
                    <a:pt x="48139" y="49520"/>
                    <a:pt x="42534" y="50749"/>
                    <a:pt x="37083" y="51977"/>
                  </a:cubicBezTo>
                  <a:cubicBezTo>
                    <a:pt x="36085" y="52745"/>
                    <a:pt x="35394" y="53129"/>
                    <a:pt x="35010" y="53206"/>
                  </a:cubicBezTo>
                  <a:cubicBezTo>
                    <a:pt x="34703" y="53129"/>
                    <a:pt x="34395" y="52975"/>
                    <a:pt x="34319" y="52822"/>
                  </a:cubicBezTo>
                  <a:cubicBezTo>
                    <a:pt x="35931" y="57428"/>
                    <a:pt x="36775" y="61498"/>
                    <a:pt x="36929" y="64876"/>
                  </a:cubicBezTo>
                  <a:cubicBezTo>
                    <a:pt x="36929" y="74242"/>
                    <a:pt x="33090" y="80077"/>
                    <a:pt x="25336" y="82611"/>
                  </a:cubicBezTo>
                  <a:cubicBezTo>
                    <a:pt x="22572" y="83686"/>
                    <a:pt x="20499" y="84684"/>
                    <a:pt x="19117" y="85375"/>
                  </a:cubicBezTo>
                  <a:cubicBezTo>
                    <a:pt x="18042" y="81613"/>
                    <a:pt x="16814" y="78004"/>
                    <a:pt x="15355" y="74626"/>
                  </a:cubicBezTo>
                  <a:lnTo>
                    <a:pt x="15355" y="98811"/>
                  </a:lnTo>
                  <a:cubicBezTo>
                    <a:pt x="12745" y="98503"/>
                    <a:pt x="10211" y="98273"/>
                    <a:pt x="7908" y="98273"/>
                  </a:cubicBezTo>
                  <a:cubicBezTo>
                    <a:pt x="5298" y="98273"/>
                    <a:pt x="2841" y="98427"/>
                    <a:pt x="537" y="98811"/>
                  </a:cubicBezTo>
                  <a:lnTo>
                    <a:pt x="537" y="11670"/>
                  </a:lnTo>
                  <a:cubicBezTo>
                    <a:pt x="537" y="8445"/>
                    <a:pt x="307" y="5758"/>
                    <a:pt x="0" y="3608"/>
                  </a:cubicBezTo>
                  <a:moveTo>
                    <a:pt x="15432" y="70634"/>
                  </a:moveTo>
                  <a:cubicBezTo>
                    <a:pt x="19885" y="70480"/>
                    <a:pt x="22035" y="67639"/>
                    <a:pt x="22035" y="62035"/>
                  </a:cubicBezTo>
                  <a:cubicBezTo>
                    <a:pt x="22035" y="58503"/>
                    <a:pt x="20960" y="52591"/>
                    <a:pt x="18733" y="44223"/>
                  </a:cubicBezTo>
                  <a:lnTo>
                    <a:pt x="22495" y="19731"/>
                  </a:lnTo>
                  <a:lnTo>
                    <a:pt x="15432" y="19731"/>
                  </a:lnTo>
                  <a:lnTo>
                    <a:pt x="15432" y="70634"/>
                  </a:lnTo>
                  <a:close/>
                  <a:moveTo>
                    <a:pt x="52438" y="69559"/>
                  </a:moveTo>
                  <a:lnTo>
                    <a:pt x="76238" y="69559"/>
                  </a:lnTo>
                  <a:lnTo>
                    <a:pt x="76238" y="64568"/>
                  </a:lnTo>
                  <a:lnTo>
                    <a:pt x="52438" y="64568"/>
                  </a:lnTo>
                  <a:lnTo>
                    <a:pt x="52438" y="69559"/>
                  </a:lnTo>
                  <a:close/>
                  <a:moveTo>
                    <a:pt x="76238" y="79156"/>
                  </a:moveTo>
                  <a:lnTo>
                    <a:pt x="52438" y="79156"/>
                  </a:lnTo>
                  <a:lnTo>
                    <a:pt x="52438" y="84453"/>
                  </a:lnTo>
                  <a:lnTo>
                    <a:pt x="76238" y="84453"/>
                  </a:lnTo>
                  <a:lnTo>
                    <a:pt x="76238" y="79156"/>
                  </a:lnTo>
                  <a:close/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281B0FB4-A629-4DA9-9498-4C0948C1F867}"/>
                </a:ext>
              </a:extLst>
            </p:cNvPr>
            <p:cNvSpPr/>
            <p:nvPr/>
          </p:nvSpPr>
          <p:spPr>
            <a:xfrm>
              <a:off x="4506049" y="2003196"/>
              <a:ext cx="98734" cy="98042"/>
            </a:xfrm>
            <a:custGeom>
              <a:avLst/>
              <a:gdLst>
                <a:gd name="connsiteX0" fmla="*/ 2304 w 98734"/>
                <a:gd name="connsiteY0" fmla="*/ 3762 h 98042"/>
                <a:gd name="connsiteX1" fmla="*/ 43762 w 98734"/>
                <a:gd name="connsiteY1" fmla="*/ 3762 h 98042"/>
                <a:gd name="connsiteX2" fmla="*/ 43225 w 98734"/>
                <a:gd name="connsiteY2" fmla="*/ 7294 h 98042"/>
                <a:gd name="connsiteX3" fmla="*/ 60346 w 98734"/>
                <a:gd name="connsiteY3" fmla="*/ 7294 h 98042"/>
                <a:gd name="connsiteX4" fmla="*/ 61498 w 98734"/>
                <a:gd name="connsiteY4" fmla="*/ 0 h 98042"/>
                <a:gd name="connsiteX5" fmla="*/ 76085 w 98734"/>
                <a:gd name="connsiteY5" fmla="*/ 845 h 98042"/>
                <a:gd name="connsiteX6" fmla="*/ 78081 w 98734"/>
                <a:gd name="connsiteY6" fmla="*/ 1766 h 98042"/>
                <a:gd name="connsiteX7" fmla="*/ 76930 w 98734"/>
                <a:gd name="connsiteY7" fmla="*/ 4376 h 98042"/>
                <a:gd name="connsiteX8" fmla="*/ 76315 w 98734"/>
                <a:gd name="connsiteY8" fmla="*/ 7294 h 98042"/>
                <a:gd name="connsiteX9" fmla="*/ 96968 w 98734"/>
                <a:gd name="connsiteY9" fmla="*/ 7294 h 98042"/>
                <a:gd name="connsiteX10" fmla="*/ 96277 w 98734"/>
                <a:gd name="connsiteY10" fmla="*/ 14587 h 98042"/>
                <a:gd name="connsiteX11" fmla="*/ 96277 w 98734"/>
                <a:gd name="connsiteY11" fmla="*/ 34703 h 98042"/>
                <a:gd name="connsiteX12" fmla="*/ 88369 w 98734"/>
                <a:gd name="connsiteY12" fmla="*/ 34165 h 98042"/>
                <a:gd name="connsiteX13" fmla="*/ 86220 w 98734"/>
                <a:gd name="connsiteY13" fmla="*/ 34165 h 98042"/>
                <a:gd name="connsiteX14" fmla="*/ 84838 w 98734"/>
                <a:gd name="connsiteY14" fmla="*/ 37620 h 98042"/>
                <a:gd name="connsiteX15" fmla="*/ 96277 w 98734"/>
                <a:gd name="connsiteY15" fmla="*/ 37620 h 98042"/>
                <a:gd name="connsiteX16" fmla="*/ 95893 w 98734"/>
                <a:gd name="connsiteY16" fmla="*/ 43762 h 98042"/>
                <a:gd name="connsiteX17" fmla="*/ 96277 w 98734"/>
                <a:gd name="connsiteY17" fmla="*/ 49674 h 98042"/>
                <a:gd name="connsiteX18" fmla="*/ 83302 w 98734"/>
                <a:gd name="connsiteY18" fmla="*/ 49674 h 98042"/>
                <a:gd name="connsiteX19" fmla="*/ 83302 w 98734"/>
                <a:gd name="connsiteY19" fmla="*/ 53897 h 98042"/>
                <a:gd name="connsiteX20" fmla="*/ 94895 w 98734"/>
                <a:gd name="connsiteY20" fmla="*/ 53897 h 98042"/>
                <a:gd name="connsiteX21" fmla="*/ 94588 w 98734"/>
                <a:gd name="connsiteY21" fmla="*/ 58580 h 98042"/>
                <a:gd name="connsiteX22" fmla="*/ 94895 w 98734"/>
                <a:gd name="connsiteY22" fmla="*/ 63340 h 98042"/>
                <a:gd name="connsiteX23" fmla="*/ 83302 w 98734"/>
                <a:gd name="connsiteY23" fmla="*/ 63340 h 98042"/>
                <a:gd name="connsiteX24" fmla="*/ 83302 w 98734"/>
                <a:gd name="connsiteY24" fmla="*/ 67486 h 98042"/>
                <a:gd name="connsiteX25" fmla="*/ 94895 w 98734"/>
                <a:gd name="connsiteY25" fmla="*/ 67486 h 98042"/>
                <a:gd name="connsiteX26" fmla="*/ 94588 w 98734"/>
                <a:gd name="connsiteY26" fmla="*/ 72246 h 98042"/>
                <a:gd name="connsiteX27" fmla="*/ 94895 w 98734"/>
                <a:gd name="connsiteY27" fmla="*/ 77006 h 98042"/>
                <a:gd name="connsiteX28" fmla="*/ 83302 w 98734"/>
                <a:gd name="connsiteY28" fmla="*/ 77006 h 98042"/>
                <a:gd name="connsiteX29" fmla="*/ 83302 w 98734"/>
                <a:gd name="connsiteY29" fmla="*/ 81459 h 98042"/>
                <a:gd name="connsiteX30" fmla="*/ 98734 w 98734"/>
                <a:gd name="connsiteY30" fmla="*/ 81459 h 98042"/>
                <a:gd name="connsiteX31" fmla="*/ 98350 w 98734"/>
                <a:gd name="connsiteY31" fmla="*/ 87678 h 98042"/>
                <a:gd name="connsiteX32" fmla="*/ 98734 w 98734"/>
                <a:gd name="connsiteY32" fmla="*/ 93820 h 98042"/>
                <a:gd name="connsiteX33" fmla="*/ 58504 w 98734"/>
                <a:gd name="connsiteY33" fmla="*/ 93820 h 98042"/>
                <a:gd name="connsiteX34" fmla="*/ 58504 w 98734"/>
                <a:gd name="connsiteY34" fmla="*/ 98043 h 98042"/>
                <a:gd name="connsiteX35" fmla="*/ 51440 w 98734"/>
                <a:gd name="connsiteY35" fmla="*/ 97505 h 98042"/>
                <a:gd name="connsiteX36" fmla="*/ 44377 w 98734"/>
                <a:gd name="connsiteY36" fmla="*/ 98043 h 98042"/>
                <a:gd name="connsiteX37" fmla="*/ 44377 w 98734"/>
                <a:gd name="connsiteY37" fmla="*/ 58580 h 98042"/>
                <a:gd name="connsiteX38" fmla="*/ 40768 w 98734"/>
                <a:gd name="connsiteY38" fmla="*/ 60269 h 98042"/>
                <a:gd name="connsiteX39" fmla="*/ 36929 w 98734"/>
                <a:gd name="connsiteY39" fmla="*/ 51133 h 98042"/>
                <a:gd name="connsiteX40" fmla="*/ 36929 w 98734"/>
                <a:gd name="connsiteY40" fmla="*/ 86757 h 98042"/>
                <a:gd name="connsiteX41" fmla="*/ 37313 w 98734"/>
                <a:gd name="connsiteY41" fmla="*/ 94741 h 98042"/>
                <a:gd name="connsiteX42" fmla="*/ 8292 w 98734"/>
                <a:gd name="connsiteY42" fmla="*/ 94741 h 98042"/>
                <a:gd name="connsiteX43" fmla="*/ 8676 w 98734"/>
                <a:gd name="connsiteY43" fmla="*/ 86757 h 98042"/>
                <a:gd name="connsiteX44" fmla="*/ 8676 w 98734"/>
                <a:gd name="connsiteY44" fmla="*/ 64338 h 98042"/>
                <a:gd name="connsiteX45" fmla="*/ 5374 w 98734"/>
                <a:gd name="connsiteY45" fmla="*/ 67256 h 98042"/>
                <a:gd name="connsiteX46" fmla="*/ 0 w 98734"/>
                <a:gd name="connsiteY46" fmla="*/ 48906 h 98042"/>
                <a:gd name="connsiteX47" fmla="*/ 9213 w 98734"/>
                <a:gd name="connsiteY47" fmla="*/ 34472 h 98042"/>
                <a:gd name="connsiteX48" fmla="*/ 13666 w 98734"/>
                <a:gd name="connsiteY48" fmla="*/ 19655 h 98042"/>
                <a:gd name="connsiteX49" fmla="*/ 2304 w 98734"/>
                <a:gd name="connsiteY49" fmla="*/ 19655 h 98042"/>
                <a:gd name="connsiteX50" fmla="*/ 2918 w 98734"/>
                <a:gd name="connsiteY50" fmla="*/ 11670 h 98042"/>
                <a:gd name="connsiteX51" fmla="*/ 2304 w 98734"/>
                <a:gd name="connsiteY51" fmla="*/ 3762 h 98042"/>
                <a:gd name="connsiteX52" fmla="*/ 25260 w 98734"/>
                <a:gd name="connsiteY52" fmla="*/ 56968 h 98042"/>
                <a:gd name="connsiteX53" fmla="*/ 20269 w 98734"/>
                <a:gd name="connsiteY53" fmla="*/ 56968 h 98042"/>
                <a:gd name="connsiteX54" fmla="*/ 20269 w 98734"/>
                <a:gd name="connsiteY54" fmla="*/ 78849 h 98042"/>
                <a:gd name="connsiteX55" fmla="*/ 25260 w 98734"/>
                <a:gd name="connsiteY55" fmla="*/ 78849 h 98042"/>
                <a:gd name="connsiteX56" fmla="*/ 25260 w 98734"/>
                <a:gd name="connsiteY56" fmla="*/ 56968 h 98042"/>
                <a:gd name="connsiteX57" fmla="*/ 37006 w 98734"/>
                <a:gd name="connsiteY57" fmla="*/ 45682 h 98042"/>
                <a:gd name="connsiteX58" fmla="*/ 49674 w 98734"/>
                <a:gd name="connsiteY58" fmla="*/ 34549 h 98042"/>
                <a:gd name="connsiteX59" fmla="*/ 43148 w 98734"/>
                <a:gd name="connsiteY59" fmla="*/ 34165 h 98042"/>
                <a:gd name="connsiteX60" fmla="*/ 36085 w 98734"/>
                <a:gd name="connsiteY60" fmla="*/ 34703 h 98042"/>
                <a:gd name="connsiteX61" fmla="*/ 36085 w 98734"/>
                <a:gd name="connsiteY61" fmla="*/ 19655 h 98042"/>
                <a:gd name="connsiteX62" fmla="*/ 31939 w 98734"/>
                <a:gd name="connsiteY62" fmla="*/ 19655 h 98042"/>
                <a:gd name="connsiteX63" fmla="*/ 24645 w 98734"/>
                <a:gd name="connsiteY63" fmla="*/ 41152 h 98042"/>
                <a:gd name="connsiteX64" fmla="*/ 37313 w 98734"/>
                <a:gd name="connsiteY64" fmla="*/ 41152 h 98042"/>
                <a:gd name="connsiteX65" fmla="*/ 37006 w 98734"/>
                <a:gd name="connsiteY65" fmla="*/ 45682 h 98042"/>
                <a:gd name="connsiteX66" fmla="*/ 50135 w 98734"/>
                <a:gd name="connsiteY66" fmla="*/ 33705 h 98042"/>
                <a:gd name="connsiteX67" fmla="*/ 53129 w 98734"/>
                <a:gd name="connsiteY67" fmla="*/ 29021 h 98042"/>
                <a:gd name="connsiteX68" fmla="*/ 56431 w 98734"/>
                <a:gd name="connsiteY68" fmla="*/ 21804 h 98042"/>
                <a:gd name="connsiteX69" fmla="*/ 50135 w 98734"/>
                <a:gd name="connsiteY69" fmla="*/ 21804 h 98042"/>
                <a:gd name="connsiteX70" fmla="*/ 50135 w 98734"/>
                <a:gd name="connsiteY70" fmla="*/ 33705 h 98042"/>
                <a:gd name="connsiteX71" fmla="*/ 68408 w 98734"/>
                <a:gd name="connsiteY71" fmla="*/ 49597 h 98042"/>
                <a:gd name="connsiteX72" fmla="*/ 58427 w 98734"/>
                <a:gd name="connsiteY72" fmla="*/ 49597 h 98042"/>
                <a:gd name="connsiteX73" fmla="*/ 58427 w 98734"/>
                <a:gd name="connsiteY73" fmla="*/ 53820 h 98042"/>
                <a:gd name="connsiteX74" fmla="*/ 68408 w 98734"/>
                <a:gd name="connsiteY74" fmla="*/ 53820 h 98042"/>
                <a:gd name="connsiteX75" fmla="*/ 68408 w 98734"/>
                <a:gd name="connsiteY75" fmla="*/ 49597 h 98042"/>
                <a:gd name="connsiteX76" fmla="*/ 68408 w 98734"/>
                <a:gd name="connsiteY76" fmla="*/ 63263 h 98042"/>
                <a:gd name="connsiteX77" fmla="*/ 58427 w 98734"/>
                <a:gd name="connsiteY77" fmla="*/ 63263 h 98042"/>
                <a:gd name="connsiteX78" fmla="*/ 58427 w 98734"/>
                <a:gd name="connsiteY78" fmla="*/ 67409 h 98042"/>
                <a:gd name="connsiteX79" fmla="*/ 68408 w 98734"/>
                <a:gd name="connsiteY79" fmla="*/ 67409 h 98042"/>
                <a:gd name="connsiteX80" fmla="*/ 68408 w 98734"/>
                <a:gd name="connsiteY80" fmla="*/ 63263 h 98042"/>
                <a:gd name="connsiteX81" fmla="*/ 58427 w 98734"/>
                <a:gd name="connsiteY81" fmla="*/ 81382 h 98042"/>
                <a:gd name="connsiteX82" fmla="*/ 68408 w 98734"/>
                <a:gd name="connsiteY82" fmla="*/ 81382 h 98042"/>
                <a:gd name="connsiteX83" fmla="*/ 68408 w 98734"/>
                <a:gd name="connsiteY83" fmla="*/ 76929 h 98042"/>
                <a:gd name="connsiteX84" fmla="*/ 58427 w 98734"/>
                <a:gd name="connsiteY84" fmla="*/ 76929 h 98042"/>
                <a:gd name="connsiteX85" fmla="*/ 58427 w 98734"/>
                <a:gd name="connsiteY85" fmla="*/ 81382 h 98042"/>
                <a:gd name="connsiteX86" fmla="*/ 65413 w 98734"/>
                <a:gd name="connsiteY86" fmla="*/ 37543 h 98042"/>
                <a:gd name="connsiteX87" fmla="*/ 70557 w 98734"/>
                <a:gd name="connsiteY87" fmla="*/ 37543 h 98042"/>
                <a:gd name="connsiteX88" fmla="*/ 74703 w 98734"/>
                <a:gd name="connsiteY88" fmla="*/ 25413 h 98042"/>
                <a:gd name="connsiteX89" fmla="*/ 80385 w 98734"/>
                <a:gd name="connsiteY89" fmla="*/ 26257 h 98042"/>
                <a:gd name="connsiteX90" fmla="*/ 80385 w 98734"/>
                <a:gd name="connsiteY90" fmla="*/ 21804 h 98042"/>
                <a:gd name="connsiteX91" fmla="*/ 72400 w 98734"/>
                <a:gd name="connsiteY91" fmla="*/ 21804 h 98042"/>
                <a:gd name="connsiteX92" fmla="*/ 65413 w 98734"/>
                <a:gd name="connsiteY92" fmla="*/ 37543 h 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98734" h="98042">
                  <a:moveTo>
                    <a:pt x="2304" y="3762"/>
                  </a:moveTo>
                  <a:lnTo>
                    <a:pt x="43762" y="3762"/>
                  </a:lnTo>
                  <a:cubicBezTo>
                    <a:pt x="43532" y="4914"/>
                    <a:pt x="43379" y="6142"/>
                    <a:pt x="43225" y="7294"/>
                  </a:cubicBezTo>
                  <a:lnTo>
                    <a:pt x="60346" y="7294"/>
                  </a:lnTo>
                  <a:cubicBezTo>
                    <a:pt x="60730" y="4990"/>
                    <a:pt x="61114" y="2610"/>
                    <a:pt x="61498" y="0"/>
                  </a:cubicBezTo>
                  <a:cubicBezTo>
                    <a:pt x="64953" y="537"/>
                    <a:pt x="69789" y="845"/>
                    <a:pt x="76085" y="845"/>
                  </a:cubicBezTo>
                  <a:cubicBezTo>
                    <a:pt x="77313" y="845"/>
                    <a:pt x="78004" y="1152"/>
                    <a:pt x="78081" y="1766"/>
                  </a:cubicBezTo>
                  <a:cubicBezTo>
                    <a:pt x="77851" y="2380"/>
                    <a:pt x="77467" y="3225"/>
                    <a:pt x="76930" y="4376"/>
                  </a:cubicBezTo>
                  <a:lnTo>
                    <a:pt x="76315" y="7294"/>
                  </a:lnTo>
                  <a:lnTo>
                    <a:pt x="96968" y="7294"/>
                  </a:lnTo>
                  <a:cubicBezTo>
                    <a:pt x="96507" y="9674"/>
                    <a:pt x="96277" y="12054"/>
                    <a:pt x="96277" y="14587"/>
                  </a:cubicBezTo>
                  <a:lnTo>
                    <a:pt x="96277" y="34703"/>
                  </a:lnTo>
                  <a:cubicBezTo>
                    <a:pt x="93667" y="34396"/>
                    <a:pt x="91056" y="34165"/>
                    <a:pt x="88369" y="34165"/>
                  </a:cubicBezTo>
                  <a:lnTo>
                    <a:pt x="86220" y="34165"/>
                  </a:lnTo>
                  <a:lnTo>
                    <a:pt x="84838" y="37620"/>
                  </a:lnTo>
                  <a:lnTo>
                    <a:pt x="96277" y="37620"/>
                  </a:lnTo>
                  <a:cubicBezTo>
                    <a:pt x="95970" y="39616"/>
                    <a:pt x="95893" y="41689"/>
                    <a:pt x="95893" y="43762"/>
                  </a:cubicBezTo>
                  <a:cubicBezTo>
                    <a:pt x="95893" y="45605"/>
                    <a:pt x="96047" y="47601"/>
                    <a:pt x="96277" y="49674"/>
                  </a:cubicBezTo>
                  <a:lnTo>
                    <a:pt x="83302" y="49674"/>
                  </a:lnTo>
                  <a:lnTo>
                    <a:pt x="83302" y="53897"/>
                  </a:lnTo>
                  <a:lnTo>
                    <a:pt x="94895" y="53897"/>
                  </a:lnTo>
                  <a:cubicBezTo>
                    <a:pt x="94665" y="55432"/>
                    <a:pt x="94588" y="56968"/>
                    <a:pt x="94588" y="58580"/>
                  </a:cubicBezTo>
                  <a:cubicBezTo>
                    <a:pt x="94588" y="60192"/>
                    <a:pt x="94665" y="61728"/>
                    <a:pt x="94895" y="63340"/>
                  </a:cubicBezTo>
                  <a:lnTo>
                    <a:pt x="83302" y="63340"/>
                  </a:lnTo>
                  <a:lnTo>
                    <a:pt x="83302" y="67486"/>
                  </a:lnTo>
                  <a:lnTo>
                    <a:pt x="94895" y="67486"/>
                  </a:lnTo>
                  <a:cubicBezTo>
                    <a:pt x="94665" y="69098"/>
                    <a:pt x="94588" y="70634"/>
                    <a:pt x="94588" y="72246"/>
                  </a:cubicBezTo>
                  <a:cubicBezTo>
                    <a:pt x="94588" y="73858"/>
                    <a:pt x="94665" y="75394"/>
                    <a:pt x="94895" y="77006"/>
                  </a:cubicBezTo>
                  <a:lnTo>
                    <a:pt x="83302" y="77006"/>
                  </a:lnTo>
                  <a:lnTo>
                    <a:pt x="83302" y="81459"/>
                  </a:lnTo>
                  <a:lnTo>
                    <a:pt x="98734" y="81459"/>
                  </a:lnTo>
                  <a:cubicBezTo>
                    <a:pt x="98504" y="83379"/>
                    <a:pt x="98350" y="85452"/>
                    <a:pt x="98350" y="87678"/>
                  </a:cubicBezTo>
                  <a:cubicBezTo>
                    <a:pt x="98350" y="89521"/>
                    <a:pt x="98504" y="91594"/>
                    <a:pt x="98734" y="93820"/>
                  </a:cubicBezTo>
                  <a:lnTo>
                    <a:pt x="58504" y="93820"/>
                  </a:lnTo>
                  <a:lnTo>
                    <a:pt x="58504" y="98043"/>
                  </a:lnTo>
                  <a:cubicBezTo>
                    <a:pt x="56123" y="97659"/>
                    <a:pt x="53820" y="97505"/>
                    <a:pt x="51440" y="97505"/>
                  </a:cubicBezTo>
                  <a:cubicBezTo>
                    <a:pt x="49060" y="97505"/>
                    <a:pt x="46757" y="97659"/>
                    <a:pt x="44377" y="98043"/>
                  </a:cubicBezTo>
                  <a:lnTo>
                    <a:pt x="44377" y="58580"/>
                  </a:lnTo>
                  <a:cubicBezTo>
                    <a:pt x="43148" y="59117"/>
                    <a:pt x="41920" y="59655"/>
                    <a:pt x="40768" y="60269"/>
                  </a:cubicBezTo>
                  <a:cubicBezTo>
                    <a:pt x="40077" y="57121"/>
                    <a:pt x="38772" y="54050"/>
                    <a:pt x="36929" y="51133"/>
                  </a:cubicBezTo>
                  <a:lnTo>
                    <a:pt x="36929" y="86757"/>
                  </a:lnTo>
                  <a:cubicBezTo>
                    <a:pt x="36929" y="89367"/>
                    <a:pt x="37083" y="92054"/>
                    <a:pt x="37313" y="94741"/>
                  </a:cubicBezTo>
                  <a:lnTo>
                    <a:pt x="8292" y="94741"/>
                  </a:lnTo>
                  <a:cubicBezTo>
                    <a:pt x="8599" y="92054"/>
                    <a:pt x="8676" y="89367"/>
                    <a:pt x="8676" y="86757"/>
                  </a:cubicBezTo>
                  <a:lnTo>
                    <a:pt x="8676" y="64338"/>
                  </a:lnTo>
                  <a:cubicBezTo>
                    <a:pt x="7601" y="65413"/>
                    <a:pt x="6449" y="66411"/>
                    <a:pt x="5374" y="67256"/>
                  </a:cubicBezTo>
                  <a:cubicBezTo>
                    <a:pt x="4299" y="61421"/>
                    <a:pt x="2534" y="55355"/>
                    <a:pt x="0" y="48906"/>
                  </a:cubicBezTo>
                  <a:cubicBezTo>
                    <a:pt x="3071" y="44991"/>
                    <a:pt x="6142" y="40154"/>
                    <a:pt x="9213" y="34472"/>
                  </a:cubicBezTo>
                  <a:cubicBezTo>
                    <a:pt x="11363" y="29943"/>
                    <a:pt x="12822" y="24952"/>
                    <a:pt x="13666" y="19655"/>
                  </a:cubicBezTo>
                  <a:lnTo>
                    <a:pt x="2304" y="19655"/>
                  </a:lnTo>
                  <a:cubicBezTo>
                    <a:pt x="2611" y="16968"/>
                    <a:pt x="2764" y="14280"/>
                    <a:pt x="2918" y="11670"/>
                  </a:cubicBezTo>
                  <a:cubicBezTo>
                    <a:pt x="2764" y="9060"/>
                    <a:pt x="2534" y="6372"/>
                    <a:pt x="2304" y="3762"/>
                  </a:cubicBezTo>
                  <a:moveTo>
                    <a:pt x="25260" y="56968"/>
                  </a:moveTo>
                  <a:lnTo>
                    <a:pt x="20269" y="56968"/>
                  </a:lnTo>
                  <a:lnTo>
                    <a:pt x="20269" y="78849"/>
                  </a:lnTo>
                  <a:lnTo>
                    <a:pt x="25260" y="78849"/>
                  </a:lnTo>
                  <a:lnTo>
                    <a:pt x="25260" y="56968"/>
                  </a:lnTo>
                  <a:close/>
                  <a:moveTo>
                    <a:pt x="37006" y="45682"/>
                  </a:moveTo>
                  <a:cubicBezTo>
                    <a:pt x="41766" y="43225"/>
                    <a:pt x="45989" y="39540"/>
                    <a:pt x="49674" y="34549"/>
                  </a:cubicBezTo>
                  <a:cubicBezTo>
                    <a:pt x="47448" y="34242"/>
                    <a:pt x="45298" y="34165"/>
                    <a:pt x="43148" y="34165"/>
                  </a:cubicBezTo>
                  <a:cubicBezTo>
                    <a:pt x="40845" y="34165"/>
                    <a:pt x="38465" y="34319"/>
                    <a:pt x="36085" y="34703"/>
                  </a:cubicBezTo>
                  <a:lnTo>
                    <a:pt x="36085" y="19655"/>
                  </a:lnTo>
                  <a:lnTo>
                    <a:pt x="31939" y="19655"/>
                  </a:lnTo>
                  <a:cubicBezTo>
                    <a:pt x="30020" y="27563"/>
                    <a:pt x="27563" y="34703"/>
                    <a:pt x="24645" y="41152"/>
                  </a:cubicBezTo>
                  <a:lnTo>
                    <a:pt x="37313" y="41152"/>
                  </a:lnTo>
                  <a:cubicBezTo>
                    <a:pt x="37160" y="42611"/>
                    <a:pt x="37083" y="44146"/>
                    <a:pt x="37006" y="45682"/>
                  </a:cubicBezTo>
                  <a:moveTo>
                    <a:pt x="50135" y="33705"/>
                  </a:moveTo>
                  <a:cubicBezTo>
                    <a:pt x="51210" y="32246"/>
                    <a:pt x="52208" y="30710"/>
                    <a:pt x="53129" y="29021"/>
                  </a:cubicBezTo>
                  <a:cubicBezTo>
                    <a:pt x="54357" y="26872"/>
                    <a:pt x="55509" y="24492"/>
                    <a:pt x="56431" y="21804"/>
                  </a:cubicBezTo>
                  <a:lnTo>
                    <a:pt x="50135" y="21804"/>
                  </a:lnTo>
                  <a:lnTo>
                    <a:pt x="50135" y="33705"/>
                  </a:lnTo>
                  <a:close/>
                  <a:moveTo>
                    <a:pt x="68408" y="49597"/>
                  </a:moveTo>
                  <a:lnTo>
                    <a:pt x="58427" y="49597"/>
                  </a:lnTo>
                  <a:lnTo>
                    <a:pt x="58427" y="53820"/>
                  </a:lnTo>
                  <a:lnTo>
                    <a:pt x="68408" y="53820"/>
                  </a:lnTo>
                  <a:lnTo>
                    <a:pt x="68408" y="49597"/>
                  </a:lnTo>
                  <a:close/>
                  <a:moveTo>
                    <a:pt x="68408" y="63263"/>
                  </a:moveTo>
                  <a:lnTo>
                    <a:pt x="58427" y="63263"/>
                  </a:lnTo>
                  <a:lnTo>
                    <a:pt x="58427" y="67409"/>
                  </a:lnTo>
                  <a:lnTo>
                    <a:pt x="68408" y="67409"/>
                  </a:lnTo>
                  <a:lnTo>
                    <a:pt x="68408" y="63263"/>
                  </a:lnTo>
                  <a:close/>
                  <a:moveTo>
                    <a:pt x="58427" y="81382"/>
                  </a:moveTo>
                  <a:lnTo>
                    <a:pt x="68408" y="81382"/>
                  </a:lnTo>
                  <a:lnTo>
                    <a:pt x="68408" y="76929"/>
                  </a:lnTo>
                  <a:lnTo>
                    <a:pt x="58427" y="76929"/>
                  </a:lnTo>
                  <a:lnTo>
                    <a:pt x="58427" y="81382"/>
                  </a:lnTo>
                  <a:close/>
                  <a:moveTo>
                    <a:pt x="65413" y="37543"/>
                  </a:moveTo>
                  <a:lnTo>
                    <a:pt x="70557" y="37543"/>
                  </a:lnTo>
                  <a:cubicBezTo>
                    <a:pt x="72323" y="33090"/>
                    <a:pt x="73705" y="29021"/>
                    <a:pt x="74703" y="25413"/>
                  </a:cubicBezTo>
                  <a:cubicBezTo>
                    <a:pt x="76315" y="25720"/>
                    <a:pt x="78158" y="25950"/>
                    <a:pt x="80385" y="26257"/>
                  </a:cubicBezTo>
                  <a:lnTo>
                    <a:pt x="80385" y="21804"/>
                  </a:lnTo>
                  <a:lnTo>
                    <a:pt x="72400" y="21804"/>
                  </a:lnTo>
                  <a:cubicBezTo>
                    <a:pt x="70404" y="27870"/>
                    <a:pt x="68101" y="33167"/>
                    <a:pt x="65413" y="37543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A9ACF5AD-FE78-4A3F-8591-8243F1B289A7}"/>
                </a:ext>
              </a:extLst>
            </p:cNvPr>
            <p:cNvSpPr/>
            <p:nvPr/>
          </p:nvSpPr>
          <p:spPr>
            <a:xfrm>
              <a:off x="4614226" y="2005960"/>
              <a:ext cx="98503" cy="94664"/>
            </a:xfrm>
            <a:custGeom>
              <a:avLst/>
              <a:gdLst>
                <a:gd name="connsiteX0" fmla="*/ 0 w 98503"/>
                <a:gd name="connsiteY0" fmla="*/ 16046 h 94664"/>
                <a:gd name="connsiteX1" fmla="*/ 37390 w 98503"/>
                <a:gd name="connsiteY1" fmla="*/ 16046 h 94664"/>
                <a:gd name="connsiteX2" fmla="*/ 36852 w 98503"/>
                <a:gd name="connsiteY2" fmla="*/ 22188 h 94664"/>
                <a:gd name="connsiteX3" fmla="*/ 37236 w 98503"/>
                <a:gd name="connsiteY3" fmla="*/ 27793 h 94664"/>
                <a:gd name="connsiteX4" fmla="*/ 44530 w 98503"/>
                <a:gd name="connsiteY4" fmla="*/ 17658 h 94664"/>
                <a:gd name="connsiteX5" fmla="*/ 52591 w 98503"/>
                <a:gd name="connsiteY5" fmla="*/ 22419 h 94664"/>
                <a:gd name="connsiteX6" fmla="*/ 54050 w 98503"/>
                <a:gd name="connsiteY6" fmla="*/ 15585 h 94664"/>
                <a:gd name="connsiteX7" fmla="*/ 38388 w 98503"/>
                <a:gd name="connsiteY7" fmla="*/ 15585 h 94664"/>
                <a:gd name="connsiteX8" fmla="*/ 38925 w 98503"/>
                <a:gd name="connsiteY8" fmla="*/ 8138 h 94664"/>
                <a:gd name="connsiteX9" fmla="*/ 38388 w 98503"/>
                <a:gd name="connsiteY9" fmla="*/ 768 h 94664"/>
                <a:gd name="connsiteX10" fmla="*/ 96737 w 98503"/>
                <a:gd name="connsiteY10" fmla="*/ 768 h 94664"/>
                <a:gd name="connsiteX11" fmla="*/ 95586 w 98503"/>
                <a:gd name="connsiteY11" fmla="*/ 8138 h 94664"/>
                <a:gd name="connsiteX12" fmla="*/ 87371 w 98503"/>
                <a:gd name="connsiteY12" fmla="*/ 48753 h 94664"/>
                <a:gd name="connsiteX13" fmla="*/ 79386 w 98503"/>
                <a:gd name="connsiteY13" fmla="*/ 50826 h 94664"/>
                <a:gd name="connsiteX14" fmla="*/ 76161 w 98503"/>
                <a:gd name="connsiteY14" fmla="*/ 51133 h 94664"/>
                <a:gd name="connsiteX15" fmla="*/ 81536 w 98503"/>
                <a:gd name="connsiteY15" fmla="*/ 56507 h 94664"/>
                <a:gd name="connsiteX16" fmla="*/ 70096 w 98503"/>
                <a:gd name="connsiteY16" fmla="*/ 66641 h 94664"/>
                <a:gd name="connsiteX17" fmla="*/ 63263 w 98503"/>
                <a:gd name="connsiteY17" fmla="*/ 58119 h 94664"/>
                <a:gd name="connsiteX18" fmla="*/ 63263 w 98503"/>
                <a:gd name="connsiteY18" fmla="*/ 77313 h 94664"/>
                <a:gd name="connsiteX19" fmla="*/ 65951 w 98503"/>
                <a:gd name="connsiteY19" fmla="*/ 80077 h 94664"/>
                <a:gd name="connsiteX20" fmla="*/ 70020 w 98503"/>
                <a:gd name="connsiteY20" fmla="*/ 79156 h 94664"/>
                <a:gd name="connsiteX21" fmla="*/ 70634 w 98503"/>
                <a:gd name="connsiteY21" fmla="*/ 73244 h 94664"/>
                <a:gd name="connsiteX22" fmla="*/ 70634 w 98503"/>
                <a:gd name="connsiteY22" fmla="*/ 68177 h 94664"/>
                <a:gd name="connsiteX23" fmla="*/ 79847 w 98503"/>
                <a:gd name="connsiteY23" fmla="*/ 70864 h 94664"/>
                <a:gd name="connsiteX24" fmla="*/ 76930 w 98503"/>
                <a:gd name="connsiteY24" fmla="*/ 63263 h 94664"/>
                <a:gd name="connsiteX25" fmla="*/ 88753 w 98503"/>
                <a:gd name="connsiteY25" fmla="*/ 58273 h 94664"/>
                <a:gd name="connsiteX26" fmla="*/ 98504 w 98503"/>
                <a:gd name="connsiteY26" fmla="*/ 88830 h 94664"/>
                <a:gd name="connsiteX27" fmla="*/ 85989 w 98503"/>
                <a:gd name="connsiteY27" fmla="*/ 94665 h 94664"/>
                <a:gd name="connsiteX28" fmla="*/ 81536 w 98503"/>
                <a:gd name="connsiteY28" fmla="*/ 76008 h 94664"/>
                <a:gd name="connsiteX29" fmla="*/ 81459 w 98503"/>
                <a:gd name="connsiteY29" fmla="*/ 78081 h 94664"/>
                <a:gd name="connsiteX30" fmla="*/ 78158 w 98503"/>
                <a:gd name="connsiteY30" fmla="*/ 89674 h 94664"/>
                <a:gd name="connsiteX31" fmla="*/ 63724 w 98503"/>
                <a:gd name="connsiteY31" fmla="*/ 93513 h 94664"/>
                <a:gd name="connsiteX32" fmla="*/ 51977 w 98503"/>
                <a:gd name="connsiteY32" fmla="*/ 89905 h 94664"/>
                <a:gd name="connsiteX33" fmla="*/ 49904 w 98503"/>
                <a:gd name="connsiteY33" fmla="*/ 81920 h 94664"/>
                <a:gd name="connsiteX34" fmla="*/ 49904 w 98503"/>
                <a:gd name="connsiteY34" fmla="*/ 72937 h 94664"/>
                <a:gd name="connsiteX35" fmla="*/ 40384 w 98503"/>
                <a:gd name="connsiteY35" fmla="*/ 93129 h 94664"/>
                <a:gd name="connsiteX36" fmla="*/ 33782 w 98503"/>
                <a:gd name="connsiteY36" fmla="*/ 87985 h 94664"/>
                <a:gd name="connsiteX37" fmla="*/ 33782 w 98503"/>
                <a:gd name="connsiteY37" fmla="*/ 88523 h 94664"/>
                <a:gd name="connsiteX38" fmla="*/ 34319 w 98503"/>
                <a:gd name="connsiteY38" fmla="*/ 93513 h 94664"/>
                <a:gd name="connsiteX39" fmla="*/ 1689 w 98503"/>
                <a:gd name="connsiteY39" fmla="*/ 93513 h 94664"/>
                <a:gd name="connsiteX40" fmla="*/ 2073 w 98503"/>
                <a:gd name="connsiteY40" fmla="*/ 88523 h 94664"/>
                <a:gd name="connsiteX41" fmla="*/ 2073 w 98503"/>
                <a:gd name="connsiteY41" fmla="*/ 67102 h 94664"/>
                <a:gd name="connsiteX42" fmla="*/ 1689 w 98503"/>
                <a:gd name="connsiteY42" fmla="*/ 62035 h 94664"/>
                <a:gd name="connsiteX43" fmla="*/ 34319 w 98503"/>
                <a:gd name="connsiteY43" fmla="*/ 62035 h 94664"/>
                <a:gd name="connsiteX44" fmla="*/ 33782 w 98503"/>
                <a:gd name="connsiteY44" fmla="*/ 67102 h 94664"/>
                <a:gd name="connsiteX45" fmla="*/ 33782 w 98503"/>
                <a:gd name="connsiteY45" fmla="*/ 76469 h 94664"/>
                <a:gd name="connsiteX46" fmla="*/ 41996 w 98503"/>
                <a:gd name="connsiteY46" fmla="*/ 55816 h 94664"/>
                <a:gd name="connsiteX47" fmla="*/ 49981 w 98503"/>
                <a:gd name="connsiteY47" fmla="*/ 61421 h 94664"/>
                <a:gd name="connsiteX48" fmla="*/ 49290 w 98503"/>
                <a:gd name="connsiteY48" fmla="*/ 52899 h 94664"/>
                <a:gd name="connsiteX49" fmla="*/ 59348 w 98503"/>
                <a:gd name="connsiteY49" fmla="*/ 53743 h 94664"/>
                <a:gd name="connsiteX50" fmla="*/ 57966 w 98503"/>
                <a:gd name="connsiteY50" fmla="*/ 52361 h 94664"/>
                <a:gd name="connsiteX51" fmla="*/ 68100 w 98503"/>
                <a:gd name="connsiteY51" fmla="*/ 43762 h 94664"/>
                <a:gd name="connsiteX52" fmla="*/ 70864 w 98503"/>
                <a:gd name="connsiteY52" fmla="*/ 46219 h 94664"/>
                <a:gd name="connsiteX53" fmla="*/ 68100 w 98503"/>
                <a:gd name="connsiteY53" fmla="*/ 36699 h 94664"/>
                <a:gd name="connsiteX54" fmla="*/ 60423 w 98503"/>
                <a:gd name="connsiteY54" fmla="*/ 47448 h 94664"/>
                <a:gd name="connsiteX55" fmla="*/ 56814 w 98503"/>
                <a:gd name="connsiteY55" fmla="*/ 43993 h 94664"/>
                <a:gd name="connsiteX56" fmla="*/ 44069 w 98503"/>
                <a:gd name="connsiteY56" fmla="*/ 53743 h 94664"/>
                <a:gd name="connsiteX57" fmla="*/ 34703 w 98503"/>
                <a:gd name="connsiteY57" fmla="*/ 43071 h 94664"/>
                <a:gd name="connsiteX58" fmla="*/ 34703 w 98503"/>
                <a:gd name="connsiteY58" fmla="*/ 43148 h 94664"/>
                <a:gd name="connsiteX59" fmla="*/ 2457 w 98503"/>
                <a:gd name="connsiteY59" fmla="*/ 43148 h 94664"/>
                <a:gd name="connsiteX60" fmla="*/ 2764 w 98503"/>
                <a:gd name="connsiteY60" fmla="*/ 37851 h 94664"/>
                <a:gd name="connsiteX61" fmla="*/ 2457 w 98503"/>
                <a:gd name="connsiteY61" fmla="*/ 32553 h 94664"/>
                <a:gd name="connsiteX62" fmla="*/ 34703 w 98503"/>
                <a:gd name="connsiteY62" fmla="*/ 32553 h 94664"/>
                <a:gd name="connsiteX63" fmla="*/ 34319 w 98503"/>
                <a:gd name="connsiteY63" fmla="*/ 37851 h 94664"/>
                <a:gd name="connsiteX64" fmla="*/ 34549 w 98503"/>
                <a:gd name="connsiteY64" fmla="*/ 41689 h 94664"/>
                <a:gd name="connsiteX65" fmla="*/ 44684 w 98503"/>
                <a:gd name="connsiteY65" fmla="*/ 34012 h 94664"/>
                <a:gd name="connsiteX66" fmla="*/ 36392 w 98503"/>
                <a:gd name="connsiteY66" fmla="*/ 28484 h 94664"/>
                <a:gd name="connsiteX67" fmla="*/ 36622 w 98503"/>
                <a:gd name="connsiteY67" fmla="*/ 28254 h 94664"/>
                <a:gd name="connsiteX68" fmla="*/ 0 w 98503"/>
                <a:gd name="connsiteY68" fmla="*/ 28254 h 94664"/>
                <a:gd name="connsiteX69" fmla="*/ 384 w 98503"/>
                <a:gd name="connsiteY69" fmla="*/ 22035 h 94664"/>
                <a:gd name="connsiteX70" fmla="*/ 0 w 98503"/>
                <a:gd name="connsiteY70" fmla="*/ 16046 h 94664"/>
                <a:gd name="connsiteX71" fmla="*/ 2073 w 98503"/>
                <a:gd name="connsiteY71" fmla="*/ 0 h 94664"/>
                <a:gd name="connsiteX72" fmla="*/ 34856 w 98503"/>
                <a:gd name="connsiteY72" fmla="*/ 0 h 94664"/>
                <a:gd name="connsiteX73" fmla="*/ 34472 w 98503"/>
                <a:gd name="connsiteY73" fmla="*/ 5989 h 94664"/>
                <a:gd name="connsiteX74" fmla="*/ 34856 w 98503"/>
                <a:gd name="connsiteY74" fmla="*/ 11977 h 94664"/>
                <a:gd name="connsiteX75" fmla="*/ 2073 w 98503"/>
                <a:gd name="connsiteY75" fmla="*/ 11977 h 94664"/>
                <a:gd name="connsiteX76" fmla="*/ 2457 w 98503"/>
                <a:gd name="connsiteY76" fmla="*/ 5989 h 94664"/>
                <a:gd name="connsiteX77" fmla="*/ 2073 w 98503"/>
                <a:gd name="connsiteY77" fmla="*/ 0 h 94664"/>
                <a:gd name="connsiteX78" fmla="*/ 2226 w 98503"/>
                <a:gd name="connsiteY78" fmla="*/ 47140 h 94664"/>
                <a:gd name="connsiteX79" fmla="*/ 34856 w 98503"/>
                <a:gd name="connsiteY79" fmla="*/ 47140 h 94664"/>
                <a:gd name="connsiteX80" fmla="*/ 34472 w 98503"/>
                <a:gd name="connsiteY80" fmla="*/ 52438 h 94664"/>
                <a:gd name="connsiteX81" fmla="*/ 34856 w 98503"/>
                <a:gd name="connsiteY81" fmla="*/ 57812 h 94664"/>
                <a:gd name="connsiteX82" fmla="*/ 2226 w 98503"/>
                <a:gd name="connsiteY82" fmla="*/ 57812 h 94664"/>
                <a:gd name="connsiteX83" fmla="*/ 2534 w 98503"/>
                <a:gd name="connsiteY83" fmla="*/ 52438 h 94664"/>
                <a:gd name="connsiteX84" fmla="*/ 2226 w 98503"/>
                <a:gd name="connsiteY84" fmla="*/ 47140 h 94664"/>
                <a:gd name="connsiteX85" fmla="*/ 20883 w 98503"/>
                <a:gd name="connsiteY85" fmla="*/ 71939 h 94664"/>
                <a:gd name="connsiteX86" fmla="*/ 15278 w 98503"/>
                <a:gd name="connsiteY86" fmla="*/ 71939 h 94664"/>
                <a:gd name="connsiteX87" fmla="*/ 15278 w 98503"/>
                <a:gd name="connsiteY87" fmla="*/ 83532 h 94664"/>
                <a:gd name="connsiteX88" fmla="*/ 20883 w 98503"/>
                <a:gd name="connsiteY88" fmla="*/ 83532 h 94664"/>
                <a:gd name="connsiteX89" fmla="*/ 20883 w 98503"/>
                <a:gd name="connsiteY89" fmla="*/ 71939 h 94664"/>
                <a:gd name="connsiteX90" fmla="*/ 65413 w 98503"/>
                <a:gd name="connsiteY90" fmla="*/ 31785 h 94664"/>
                <a:gd name="connsiteX91" fmla="*/ 69252 w 98503"/>
                <a:gd name="connsiteY91" fmla="*/ 35240 h 94664"/>
                <a:gd name="connsiteX92" fmla="*/ 76315 w 98503"/>
                <a:gd name="connsiteY92" fmla="*/ 35778 h 94664"/>
                <a:gd name="connsiteX93" fmla="*/ 78081 w 98503"/>
                <a:gd name="connsiteY93" fmla="*/ 34242 h 94664"/>
                <a:gd name="connsiteX94" fmla="*/ 79463 w 98503"/>
                <a:gd name="connsiteY94" fmla="*/ 15585 h 94664"/>
                <a:gd name="connsiteX95" fmla="*/ 69482 w 98503"/>
                <a:gd name="connsiteY95" fmla="*/ 15585 h 94664"/>
                <a:gd name="connsiteX96" fmla="*/ 65413 w 98503"/>
                <a:gd name="connsiteY96" fmla="*/ 31785 h 9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98503" h="94664">
                  <a:moveTo>
                    <a:pt x="0" y="16046"/>
                  </a:moveTo>
                  <a:lnTo>
                    <a:pt x="37390" y="16046"/>
                  </a:lnTo>
                  <a:cubicBezTo>
                    <a:pt x="37083" y="17966"/>
                    <a:pt x="36852" y="20038"/>
                    <a:pt x="36852" y="22188"/>
                  </a:cubicBezTo>
                  <a:cubicBezTo>
                    <a:pt x="36852" y="23877"/>
                    <a:pt x="37006" y="25797"/>
                    <a:pt x="37236" y="27793"/>
                  </a:cubicBezTo>
                  <a:cubicBezTo>
                    <a:pt x="39770" y="24645"/>
                    <a:pt x="42227" y="21190"/>
                    <a:pt x="44530" y="17658"/>
                  </a:cubicBezTo>
                  <a:cubicBezTo>
                    <a:pt x="47294" y="19117"/>
                    <a:pt x="49981" y="20730"/>
                    <a:pt x="52591" y="22419"/>
                  </a:cubicBezTo>
                  <a:cubicBezTo>
                    <a:pt x="53359" y="20192"/>
                    <a:pt x="53820" y="17889"/>
                    <a:pt x="54050" y="15585"/>
                  </a:cubicBezTo>
                  <a:lnTo>
                    <a:pt x="38388" y="15585"/>
                  </a:lnTo>
                  <a:cubicBezTo>
                    <a:pt x="38695" y="12975"/>
                    <a:pt x="38849" y="10442"/>
                    <a:pt x="38925" y="8138"/>
                  </a:cubicBezTo>
                  <a:cubicBezTo>
                    <a:pt x="38849" y="5528"/>
                    <a:pt x="38695" y="3071"/>
                    <a:pt x="38388" y="768"/>
                  </a:cubicBezTo>
                  <a:lnTo>
                    <a:pt x="96737" y="768"/>
                  </a:lnTo>
                  <a:cubicBezTo>
                    <a:pt x="95970" y="3071"/>
                    <a:pt x="95586" y="5528"/>
                    <a:pt x="95586" y="8138"/>
                  </a:cubicBezTo>
                  <a:cubicBezTo>
                    <a:pt x="94895" y="33628"/>
                    <a:pt x="92131" y="47140"/>
                    <a:pt x="87371" y="48753"/>
                  </a:cubicBezTo>
                  <a:cubicBezTo>
                    <a:pt x="85375" y="49904"/>
                    <a:pt x="82688" y="50595"/>
                    <a:pt x="79386" y="50826"/>
                  </a:cubicBezTo>
                  <a:cubicBezTo>
                    <a:pt x="78235" y="50979"/>
                    <a:pt x="77160" y="51056"/>
                    <a:pt x="76161" y="51133"/>
                  </a:cubicBezTo>
                  <a:cubicBezTo>
                    <a:pt x="78004" y="52899"/>
                    <a:pt x="79847" y="54741"/>
                    <a:pt x="81536" y="56507"/>
                  </a:cubicBezTo>
                  <a:cubicBezTo>
                    <a:pt x="77697" y="59425"/>
                    <a:pt x="73858" y="62803"/>
                    <a:pt x="70096" y="66641"/>
                  </a:cubicBezTo>
                  <a:cubicBezTo>
                    <a:pt x="67946" y="63494"/>
                    <a:pt x="65643" y="60653"/>
                    <a:pt x="63263" y="58119"/>
                  </a:cubicBezTo>
                  <a:lnTo>
                    <a:pt x="63263" y="77313"/>
                  </a:lnTo>
                  <a:cubicBezTo>
                    <a:pt x="63263" y="79079"/>
                    <a:pt x="64184" y="80001"/>
                    <a:pt x="65951" y="80077"/>
                  </a:cubicBezTo>
                  <a:cubicBezTo>
                    <a:pt x="68331" y="80001"/>
                    <a:pt x="69636" y="79693"/>
                    <a:pt x="70020" y="79156"/>
                  </a:cubicBezTo>
                  <a:cubicBezTo>
                    <a:pt x="70250" y="78772"/>
                    <a:pt x="70403" y="76853"/>
                    <a:pt x="70634" y="73244"/>
                  </a:cubicBezTo>
                  <a:lnTo>
                    <a:pt x="70634" y="68177"/>
                  </a:lnTo>
                  <a:cubicBezTo>
                    <a:pt x="73091" y="69175"/>
                    <a:pt x="76161" y="70020"/>
                    <a:pt x="79847" y="70864"/>
                  </a:cubicBezTo>
                  <a:cubicBezTo>
                    <a:pt x="78926" y="68331"/>
                    <a:pt x="78004" y="65797"/>
                    <a:pt x="76930" y="63263"/>
                  </a:cubicBezTo>
                  <a:cubicBezTo>
                    <a:pt x="81075" y="61805"/>
                    <a:pt x="84991" y="60192"/>
                    <a:pt x="88753" y="58273"/>
                  </a:cubicBezTo>
                  <a:cubicBezTo>
                    <a:pt x="92899" y="67256"/>
                    <a:pt x="96123" y="77467"/>
                    <a:pt x="98504" y="88830"/>
                  </a:cubicBezTo>
                  <a:cubicBezTo>
                    <a:pt x="94050" y="90135"/>
                    <a:pt x="89828" y="92054"/>
                    <a:pt x="85989" y="94665"/>
                  </a:cubicBezTo>
                  <a:cubicBezTo>
                    <a:pt x="84760" y="88139"/>
                    <a:pt x="83225" y="81920"/>
                    <a:pt x="81536" y="76008"/>
                  </a:cubicBezTo>
                  <a:cubicBezTo>
                    <a:pt x="81459" y="76699"/>
                    <a:pt x="81459" y="77390"/>
                    <a:pt x="81459" y="78081"/>
                  </a:cubicBezTo>
                  <a:cubicBezTo>
                    <a:pt x="81152" y="83609"/>
                    <a:pt x="80077" y="87448"/>
                    <a:pt x="78158" y="89674"/>
                  </a:cubicBezTo>
                  <a:cubicBezTo>
                    <a:pt x="75855" y="92131"/>
                    <a:pt x="71094" y="93359"/>
                    <a:pt x="63724" y="93513"/>
                  </a:cubicBezTo>
                  <a:cubicBezTo>
                    <a:pt x="57736" y="93206"/>
                    <a:pt x="53820" y="92054"/>
                    <a:pt x="51977" y="89905"/>
                  </a:cubicBezTo>
                  <a:cubicBezTo>
                    <a:pt x="50595" y="88292"/>
                    <a:pt x="49904" y="85682"/>
                    <a:pt x="49904" y="81920"/>
                  </a:cubicBezTo>
                  <a:lnTo>
                    <a:pt x="49904" y="72937"/>
                  </a:lnTo>
                  <a:cubicBezTo>
                    <a:pt x="47064" y="80001"/>
                    <a:pt x="43916" y="86680"/>
                    <a:pt x="40384" y="93129"/>
                  </a:cubicBezTo>
                  <a:cubicBezTo>
                    <a:pt x="38311" y="91133"/>
                    <a:pt x="36085" y="89367"/>
                    <a:pt x="33782" y="87985"/>
                  </a:cubicBezTo>
                  <a:lnTo>
                    <a:pt x="33782" y="88523"/>
                  </a:lnTo>
                  <a:cubicBezTo>
                    <a:pt x="33782" y="90058"/>
                    <a:pt x="33935" y="91670"/>
                    <a:pt x="34319" y="93513"/>
                  </a:cubicBezTo>
                  <a:lnTo>
                    <a:pt x="1689" y="93513"/>
                  </a:lnTo>
                  <a:cubicBezTo>
                    <a:pt x="1996" y="91747"/>
                    <a:pt x="2073" y="90058"/>
                    <a:pt x="2073" y="88523"/>
                  </a:cubicBezTo>
                  <a:lnTo>
                    <a:pt x="2073" y="67102"/>
                  </a:lnTo>
                  <a:cubicBezTo>
                    <a:pt x="2073" y="65336"/>
                    <a:pt x="1919" y="63647"/>
                    <a:pt x="1689" y="62035"/>
                  </a:cubicBezTo>
                  <a:lnTo>
                    <a:pt x="34319" y="62035"/>
                  </a:lnTo>
                  <a:cubicBezTo>
                    <a:pt x="34012" y="63647"/>
                    <a:pt x="33782" y="65336"/>
                    <a:pt x="33782" y="67102"/>
                  </a:cubicBezTo>
                  <a:lnTo>
                    <a:pt x="33782" y="76469"/>
                  </a:lnTo>
                  <a:cubicBezTo>
                    <a:pt x="36545" y="71171"/>
                    <a:pt x="39309" y="64261"/>
                    <a:pt x="41996" y="55816"/>
                  </a:cubicBezTo>
                  <a:cubicBezTo>
                    <a:pt x="44146" y="57582"/>
                    <a:pt x="46833" y="59501"/>
                    <a:pt x="49981" y="61421"/>
                  </a:cubicBezTo>
                  <a:cubicBezTo>
                    <a:pt x="49751" y="58426"/>
                    <a:pt x="49520" y="55586"/>
                    <a:pt x="49290" y="52899"/>
                  </a:cubicBezTo>
                  <a:cubicBezTo>
                    <a:pt x="51747" y="53359"/>
                    <a:pt x="55125" y="53666"/>
                    <a:pt x="59348" y="53743"/>
                  </a:cubicBezTo>
                  <a:cubicBezTo>
                    <a:pt x="58887" y="53282"/>
                    <a:pt x="58426" y="52822"/>
                    <a:pt x="57966" y="52361"/>
                  </a:cubicBezTo>
                  <a:cubicBezTo>
                    <a:pt x="61728" y="49367"/>
                    <a:pt x="65106" y="46526"/>
                    <a:pt x="68100" y="43762"/>
                  </a:cubicBezTo>
                  <a:cubicBezTo>
                    <a:pt x="69098" y="44684"/>
                    <a:pt x="70020" y="45451"/>
                    <a:pt x="70864" y="46219"/>
                  </a:cubicBezTo>
                  <a:cubicBezTo>
                    <a:pt x="70326" y="42995"/>
                    <a:pt x="69405" y="39770"/>
                    <a:pt x="68100" y="36699"/>
                  </a:cubicBezTo>
                  <a:cubicBezTo>
                    <a:pt x="65336" y="40077"/>
                    <a:pt x="62803" y="43685"/>
                    <a:pt x="60423" y="47448"/>
                  </a:cubicBezTo>
                  <a:cubicBezTo>
                    <a:pt x="59194" y="46296"/>
                    <a:pt x="57966" y="45144"/>
                    <a:pt x="56814" y="43993"/>
                  </a:cubicBezTo>
                  <a:cubicBezTo>
                    <a:pt x="53282" y="47524"/>
                    <a:pt x="49060" y="50749"/>
                    <a:pt x="44069" y="53743"/>
                  </a:cubicBezTo>
                  <a:cubicBezTo>
                    <a:pt x="41612" y="49213"/>
                    <a:pt x="38465" y="45605"/>
                    <a:pt x="34703" y="43071"/>
                  </a:cubicBezTo>
                  <a:lnTo>
                    <a:pt x="34703" y="43148"/>
                  </a:lnTo>
                  <a:lnTo>
                    <a:pt x="2457" y="43148"/>
                  </a:lnTo>
                  <a:cubicBezTo>
                    <a:pt x="2457" y="41382"/>
                    <a:pt x="2534" y="39616"/>
                    <a:pt x="2764" y="37851"/>
                  </a:cubicBezTo>
                  <a:cubicBezTo>
                    <a:pt x="2534" y="36008"/>
                    <a:pt x="2457" y="34242"/>
                    <a:pt x="2457" y="32553"/>
                  </a:cubicBezTo>
                  <a:lnTo>
                    <a:pt x="34703" y="32553"/>
                  </a:lnTo>
                  <a:cubicBezTo>
                    <a:pt x="34395" y="34242"/>
                    <a:pt x="34319" y="36008"/>
                    <a:pt x="34319" y="37851"/>
                  </a:cubicBezTo>
                  <a:cubicBezTo>
                    <a:pt x="34319" y="39079"/>
                    <a:pt x="34395" y="40384"/>
                    <a:pt x="34549" y="41689"/>
                  </a:cubicBezTo>
                  <a:cubicBezTo>
                    <a:pt x="38465" y="39232"/>
                    <a:pt x="41843" y="36699"/>
                    <a:pt x="44684" y="34012"/>
                  </a:cubicBezTo>
                  <a:cubicBezTo>
                    <a:pt x="41920" y="32016"/>
                    <a:pt x="39155" y="30173"/>
                    <a:pt x="36392" y="28484"/>
                  </a:cubicBezTo>
                  <a:cubicBezTo>
                    <a:pt x="36469" y="28407"/>
                    <a:pt x="36545" y="28330"/>
                    <a:pt x="36622" y="28254"/>
                  </a:cubicBezTo>
                  <a:lnTo>
                    <a:pt x="0" y="28254"/>
                  </a:lnTo>
                  <a:cubicBezTo>
                    <a:pt x="307" y="26027"/>
                    <a:pt x="384" y="23954"/>
                    <a:pt x="384" y="22035"/>
                  </a:cubicBezTo>
                  <a:cubicBezTo>
                    <a:pt x="461" y="20038"/>
                    <a:pt x="307" y="17966"/>
                    <a:pt x="0" y="16046"/>
                  </a:cubicBezTo>
                  <a:moveTo>
                    <a:pt x="2073" y="0"/>
                  </a:moveTo>
                  <a:lnTo>
                    <a:pt x="34856" y="0"/>
                  </a:lnTo>
                  <a:cubicBezTo>
                    <a:pt x="34549" y="1919"/>
                    <a:pt x="34472" y="3916"/>
                    <a:pt x="34472" y="5989"/>
                  </a:cubicBezTo>
                  <a:cubicBezTo>
                    <a:pt x="34472" y="7908"/>
                    <a:pt x="34626" y="9904"/>
                    <a:pt x="34856" y="11977"/>
                  </a:cubicBezTo>
                  <a:lnTo>
                    <a:pt x="2073" y="11977"/>
                  </a:lnTo>
                  <a:cubicBezTo>
                    <a:pt x="2380" y="9904"/>
                    <a:pt x="2457" y="7908"/>
                    <a:pt x="2457" y="5989"/>
                  </a:cubicBezTo>
                  <a:cubicBezTo>
                    <a:pt x="2534" y="3916"/>
                    <a:pt x="2380" y="1919"/>
                    <a:pt x="2073" y="0"/>
                  </a:cubicBezTo>
                  <a:moveTo>
                    <a:pt x="2226" y="47140"/>
                  </a:moveTo>
                  <a:lnTo>
                    <a:pt x="34856" y="47140"/>
                  </a:lnTo>
                  <a:cubicBezTo>
                    <a:pt x="34549" y="48829"/>
                    <a:pt x="34472" y="50595"/>
                    <a:pt x="34472" y="52438"/>
                  </a:cubicBezTo>
                  <a:cubicBezTo>
                    <a:pt x="34472" y="54127"/>
                    <a:pt x="34626" y="55893"/>
                    <a:pt x="34856" y="57812"/>
                  </a:cubicBezTo>
                  <a:lnTo>
                    <a:pt x="2226" y="57812"/>
                  </a:lnTo>
                  <a:cubicBezTo>
                    <a:pt x="2226" y="55893"/>
                    <a:pt x="2303" y="54050"/>
                    <a:pt x="2534" y="52438"/>
                  </a:cubicBezTo>
                  <a:cubicBezTo>
                    <a:pt x="2303" y="50595"/>
                    <a:pt x="2226" y="48829"/>
                    <a:pt x="2226" y="47140"/>
                  </a:cubicBezTo>
                  <a:moveTo>
                    <a:pt x="20883" y="71939"/>
                  </a:moveTo>
                  <a:lnTo>
                    <a:pt x="15278" y="71939"/>
                  </a:lnTo>
                  <a:lnTo>
                    <a:pt x="15278" y="83532"/>
                  </a:lnTo>
                  <a:lnTo>
                    <a:pt x="20883" y="83532"/>
                  </a:lnTo>
                  <a:lnTo>
                    <a:pt x="20883" y="71939"/>
                  </a:lnTo>
                  <a:close/>
                  <a:moveTo>
                    <a:pt x="65413" y="31785"/>
                  </a:moveTo>
                  <a:cubicBezTo>
                    <a:pt x="66641" y="32860"/>
                    <a:pt x="67946" y="34012"/>
                    <a:pt x="69252" y="35240"/>
                  </a:cubicBezTo>
                  <a:cubicBezTo>
                    <a:pt x="72016" y="35547"/>
                    <a:pt x="74396" y="35701"/>
                    <a:pt x="76315" y="35778"/>
                  </a:cubicBezTo>
                  <a:cubicBezTo>
                    <a:pt x="77160" y="35471"/>
                    <a:pt x="77697" y="35010"/>
                    <a:pt x="78081" y="34242"/>
                  </a:cubicBezTo>
                  <a:cubicBezTo>
                    <a:pt x="78388" y="33321"/>
                    <a:pt x="78849" y="27102"/>
                    <a:pt x="79463" y="15585"/>
                  </a:cubicBezTo>
                  <a:lnTo>
                    <a:pt x="69482" y="15585"/>
                  </a:lnTo>
                  <a:cubicBezTo>
                    <a:pt x="68714" y="21958"/>
                    <a:pt x="67333" y="27332"/>
                    <a:pt x="65413" y="31785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B7181064-9CDB-4CD7-A685-78B27A514BC3}"/>
                </a:ext>
              </a:extLst>
            </p:cNvPr>
            <p:cNvSpPr/>
            <p:nvPr/>
          </p:nvSpPr>
          <p:spPr>
            <a:xfrm>
              <a:off x="4720714" y="2070835"/>
              <a:ext cx="28944" cy="28944"/>
            </a:xfrm>
            <a:custGeom>
              <a:avLst/>
              <a:gdLst>
                <a:gd name="connsiteX0" fmla="*/ 28945 w 28944"/>
                <a:gd name="connsiteY0" fmla="*/ 18503 h 28944"/>
                <a:gd name="connsiteX1" fmla="*/ 15893 w 28944"/>
                <a:gd name="connsiteY1" fmla="*/ 28944 h 28944"/>
                <a:gd name="connsiteX2" fmla="*/ 0 w 28944"/>
                <a:gd name="connsiteY2" fmla="*/ 10595 h 28944"/>
                <a:gd name="connsiteX3" fmla="*/ 11440 w 28944"/>
                <a:gd name="connsiteY3" fmla="*/ 0 h 28944"/>
                <a:gd name="connsiteX4" fmla="*/ 28945 w 28944"/>
                <a:gd name="connsiteY4" fmla="*/ 18503 h 2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44" h="28944">
                  <a:moveTo>
                    <a:pt x="28945" y="18503"/>
                  </a:moveTo>
                  <a:lnTo>
                    <a:pt x="15893" y="28944"/>
                  </a:lnTo>
                  <a:cubicBezTo>
                    <a:pt x="11363" y="22572"/>
                    <a:pt x="6065" y="16430"/>
                    <a:pt x="0" y="10595"/>
                  </a:cubicBezTo>
                  <a:cubicBezTo>
                    <a:pt x="1996" y="8829"/>
                    <a:pt x="5835" y="5374"/>
                    <a:pt x="11440" y="0"/>
                  </a:cubicBezTo>
                  <a:cubicBezTo>
                    <a:pt x="19501" y="8215"/>
                    <a:pt x="25413" y="14357"/>
                    <a:pt x="28945" y="18503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0277CE48-AC9C-451D-89D7-2579B570849F}"/>
                </a:ext>
              </a:extLst>
            </p:cNvPr>
            <p:cNvSpPr/>
            <p:nvPr/>
          </p:nvSpPr>
          <p:spPr>
            <a:xfrm>
              <a:off x="4825283" y="2002505"/>
              <a:ext cx="98810" cy="99501"/>
            </a:xfrm>
            <a:custGeom>
              <a:avLst/>
              <a:gdLst>
                <a:gd name="connsiteX0" fmla="*/ 2687 w 98810"/>
                <a:gd name="connsiteY0" fmla="*/ 18349 h 99501"/>
                <a:gd name="connsiteX1" fmla="*/ 16814 w 98810"/>
                <a:gd name="connsiteY1" fmla="*/ 18349 h 99501"/>
                <a:gd name="connsiteX2" fmla="*/ 16814 w 98810"/>
                <a:gd name="connsiteY2" fmla="*/ 10058 h 99501"/>
                <a:gd name="connsiteX3" fmla="*/ 16123 w 98810"/>
                <a:gd name="connsiteY3" fmla="*/ 0 h 99501"/>
                <a:gd name="connsiteX4" fmla="*/ 32783 w 98810"/>
                <a:gd name="connsiteY4" fmla="*/ 845 h 99501"/>
                <a:gd name="connsiteX5" fmla="*/ 34549 w 98810"/>
                <a:gd name="connsiteY5" fmla="*/ 1766 h 99501"/>
                <a:gd name="connsiteX6" fmla="*/ 33398 w 98810"/>
                <a:gd name="connsiteY6" fmla="*/ 3071 h 99501"/>
                <a:gd name="connsiteX7" fmla="*/ 32246 w 98810"/>
                <a:gd name="connsiteY7" fmla="*/ 6065 h 99501"/>
                <a:gd name="connsiteX8" fmla="*/ 32246 w 98810"/>
                <a:gd name="connsiteY8" fmla="*/ 18273 h 99501"/>
                <a:gd name="connsiteX9" fmla="*/ 46142 w 98810"/>
                <a:gd name="connsiteY9" fmla="*/ 18273 h 99501"/>
                <a:gd name="connsiteX10" fmla="*/ 45605 w 98810"/>
                <a:gd name="connsiteY10" fmla="*/ 26027 h 99501"/>
                <a:gd name="connsiteX11" fmla="*/ 46142 w 98810"/>
                <a:gd name="connsiteY11" fmla="*/ 33705 h 99501"/>
                <a:gd name="connsiteX12" fmla="*/ 32246 w 98810"/>
                <a:gd name="connsiteY12" fmla="*/ 33705 h 99501"/>
                <a:gd name="connsiteX13" fmla="*/ 32246 w 98810"/>
                <a:gd name="connsiteY13" fmla="*/ 36008 h 99501"/>
                <a:gd name="connsiteX14" fmla="*/ 48522 w 98810"/>
                <a:gd name="connsiteY14" fmla="*/ 51056 h 99501"/>
                <a:gd name="connsiteX15" fmla="*/ 41229 w 98810"/>
                <a:gd name="connsiteY15" fmla="*/ 65874 h 99501"/>
                <a:gd name="connsiteX16" fmla="*/ 32246 w 98810"/>
                <a:gd name="connsiteY16" fmla="*/ 55279 h 99501"/>
                <a:gd name="connsiteX17" fmla="*/ 32246 w 98810"/>
                <a:gd name="connsiteY17" fmla="*/ 99502 h 99501"/>
                <a:gd name="connsiteX18" fmla="*/ 24492 w 98810"/>
                <a:gd name="connsiteY18" fmla="*/ 98887 h 99501"/>
                <a:gd name="connsiteX19" fmla="*/ 16814 w 98810"/>
                <a:gd name="connsiteY19" fmla="*/ 99502 h 99501"/>
                <a:gd name="connsiteX20" fmla="*/ 16814 w 98810"/>
                <a:gd name="connsiteY20" fmla="*/ 63878 h 99501"/>
                <a:gd name="connsiteX21" fmla="*/ 6756 w 98810"/>
                <a:gd name="connsiteY21" fmla="*/ 79079 h 99501"/>
                <a:gd name="connsiteX22" fmla="*/ 0 w 98810"/>
                <a:gd name="connsiteY22" fmla="*/ 62112 h 99501"/>
                <a:gd name="connsiteX23" fmla="*/ 16276 w 98810"/>
                <a:gd name="connsiteY23" fmla="*/ 33705 h 99501"/>
                <a:gd name="connsiteX24" fmla="*/ 2687 w 98810"/>
                <a:gd name="connsiteY24" fmla="*/ 33705 h 99501"/>
                <a:gd name="connsiteX25" fmla="*/ 3301 w 98810"/>
                <a:gd name="connsiteY25" fmla="*/ 26027 h 99501"/>
                <a:gd name="connsiteX26" fmla="*/ 2687 w 98810"/>
                <a:gd name="connsiteY26" fmla="*/ 18349 h 99501"/>
                <a:gd name="connsiteX27" fmla="*/ 47985 w 98810"/>
                <a:gd name="connsiteY27" fmla="*/ 17735 h 99501"/>
                <a:gd name="connsiteX28" fmla="*/ 71094 w 98810"/>
                <a:gd name="connsiteY28" fmla="*/ 17735 h 99501"/>
                <a:gd name="connsiteX29" fmla="*/ 71094 w 98810"/>
                <a:gd name="connsiteY29" fmla="*/ 7447 h 99501"/>
                <a:gd name="connsiteX30" fmla="*/ 70250 w 98810"/>
                <a:gd name="connsiteY30" fmla="*/ 691 h 99501"/>
                <a:gd name="connsiteX31" fmla="*/ 87371 w 98810"/>
                <a:gd name="connsiteY31" fmla="*/ 1843 h 99501"/>
                <a:gd name="connsiteX32" fmla="*/ 89367 w 98810"/>
                <a:gd name="connsiteY32" fmla="*/ 2764 h 99501"/>
                <a:gd name="connsiteX33" fmla="*/ 88446 w 98810"/>
                <a:gd name="connsiteY33" fmla="*/ 3992 h 99501"/>
                <a:gd name="connsiteX34" fmla="*/ 87371 w 98810"/>
                <a:gd name="connsiteY34" fmla="*/ 5451 h 99501"/>
                <a:gd name="connsiteX35" fmla="*/ 87371 w 98810"/>
                <a:gd name="connsiteY35" fmla="*/ 17658 h 99501"/>
                <a:gd name="connsiteX36" fmla="*/ 98810 w 98810"/>
                <a:gd name="connsiteY36" fmla="*/ 17658 h 99501"/>
                <a:gd name="connsiteX37" fmla="*/ 98273 w 98810"/>
                <a:gd name="connsiteY37" fmla="*/ 25566 h 99501"/>
                <a:gd name="connsiteX38" fmla="*/ 98810 w 98810"/>
                <a:gd name="connsiteY38" fmla="*/ 33551 h 99501"/>
                <a:gd name="connsiteX39" fmla="*/ 87371 w 98810"/>
                <a:gd name="connsiteY39" fmla="*/ 33551 h 99501"/>
                <a:gd name="connsiteX40" fmla="*/ 87371 w 98810"/>
                <a:gd name="connsiteY40" fmla="*/ 88139 h 99501"/>
                <a:gd name="connsiteX41" fmla="*/ 84914 w 98810"/>
                <a:gd name="connsiteY41" fmla="*/ 92668 h 99501"/>
                <a:gd name="connsiteX42" fmla="*/ 75548 w 98810"/>
                <a:gd name="connsiteY42" fmla="*/ 96891 h 99501"/>
                <a:gd name="connsiteX43" fmla="*/ 61267 w 98810"/>
                <a:gd name="connsiteY43" fmla="*/ 98043 h 99501"/>
                <a:gd name="connsiteX44" fmla="*/ 54281 w 98810"/>
                <a:gd name="connsiteY44" fmla="*/ 80922 h 99501"/>
                <a:gd name="connsiteX45" fmla="*/ 68561 w 98810"/>
                <a:gd name="connsiteY45" fmla="*/ 81536 h 99501"/>
                <a:gd name="connsiteX46" fmla="*/ 71018 w 98810"/>
                <a:gd name="connsiteY46" fmla="*/ 80000 h 99501"/>
                <a:gd name="connsiteX47" fmla="*/ 71018 w 98810"/>
                <a:gd name="connsiteY47" fmla="*/ 52745 h 99501"/>
                <a:gd name="connsiteX48" fmla="*/ 42687 w 98810"/>
                <a:gd name="connsiteY48" fmla="*/ 92361 h 99501"/>
                <a:gd name="connsiteX49" fmla="*/ 33474 w 98810"/>
                <a:gd name="connsiteY49" fmla="*/ 76315 h 99501"/>
                <a:gd name="connsiteX50" fmla="*/ 53974 w 98810"/>
                <a:gd name="connsiteY50" fmla="*/ 52668 h 99501"/>
                <a:gd name="connsiteX51" fmla="*/ 62265 w 98810"/>
                <a:gd name="connsiteY51" fmla="*/ 33474 h 99501"/>
                <a:gd name="connsiteX52" fmla="*/ 47831 w 98810"/>
                <a:gd name="connsiteY52" fmla="*/ 33474 h 99501"/>
                <a:gd name="connsiteX53" fmla="*/ 48369 w 98810"/>
                <a:gd name="connsiteY53" fmla="*/ 25490 h 99501"/>
                <a:gd name="connsiteX54" fmla="*/ 47985 w 98810"/>
                <a:gd name="connsiteY54" fmla="*/ 17735 h 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8810" h="99501">
                  <a:moveTo>
                    <a:pt x="2687" y="18349"/>
                  </a:moveTo>
                  <a:lnTo>
                    <a:pt x="16814" y="18349"/>
                  </a:lnTo>
                  <a:lnTo>
                    <a:pt x="16814" y="10058"/>
                  </a:lnTo>
                  <a:cubicBezTo>
                    <a:pt x="16660" y="6910"/>
                    <a:pt x="16430" y="3532"/>
                    <a:pt x="16123" y="0"/>
                  </a:cubicBezTo>
                  <a:cubicBezTo>
                    <a:pt x="19808" y="537"/>
                    <a:pt x="25336" y="845"/>
                    <a:pt x="32783" y="845"/>
                  </a:cubicBezTo>
                  <a:cubicBezTo>
                    <a:pt x="33858" y="845"/>
                    <a:pt x="34472" y="1152"/>
                    <a:pt x="34549" y="1766"/>
                  </a:cubicBezTo>
                  <a:cubicBezTo>
                    <a:pt x="34395" y="2150"/>
                    <a:pt x="34012" y="2610"/>
                    <a:pt x="33398" y="3071"/>
                  </a:cubicBezTo>
                  <a:cubicBezTo>
                    <a:pt x="32630" y="3762"/>
                    <a:pt x="32246" y="4760"/>
                    <a:pt x="32246" y="6065"/>
                  </a:cubicBezTo>
                  <a:lnTo>
                    <a:pt x="32246" y="18273"/>
                  </a:lnTo>
                  <a:lnTo>
                    <a:pt x="46142" y="18273"/>
                  </a:lnTo>
                  <a:cubicBezTo>
                    <a:pt x="45835" y="20729"/>
                    <a:pt x="45605" y="23340"/>
                    <a:pt x="45605" y="26027"/>
                  </a:cubicBezTo>
                  <a:cubicBezTo>
                    <a:pt x="45605" y="28484"/>
                    <a:pt x="45759" y="31017"/>
                    <a:pt x="46142" y="33705"/>
                  </a:cubicBezTo>
                  <a:lnTo>
                    <a:pt x="32246" y="33705"/>
                  </a:lnTo>
                  <a:lnTo>
                    <a:pt x="32246" y="36008"/>
                  </a:lnTo>
                  <a:cubicBezTo>
                    <a:pt x="37160" y="40154"/>
                    <a:pt x="42610" y="45144"/>
                    <a:pt x="48522" y="51056"/>
                  </a:cubicBezTo>
                  <a:cubicBezTo>
                    <a:pt x="45682" y="55509"/>
                    <a:pt x="43302" y="60499"/>
                    <a:pt x="41229" y="65874"/>
                  </a:cubicBezTo>
                  <a:cubicBezTo>
                    <a:pt x="38465" y="62112"/>
                    <a:pt x="35470" y="58580"/>
                    <a:pt x="32246" y="55279"/>
                  </a:cubicBezTo>
                  <a:lnTo>
                    <a:pt x="32246" y="99502"/>
                  </a:lnTo>
                  <a:cubicBezTo>
                    <a:pt x="29559" y="99118"/>
                    <a:pt x="26948" y="98887"/>
                    <a:pt x="24492" y="98887"/>
                  </a:cubicBezTo>
                  <a:cubicBezTo>
                    <a:pt x="21805" y="98887"/>
                    <a:pt x="19271" y="99118"/>
                    <a:pt x="16814" y="99502"/>
                  </a:cubicBezTo>
                  <a:lnTo>
                    <a:pt x="16814" y="63878"/>
                  </a:lnTo>
                  <a:cubicBezTo>
                    <a:pt x="13820" y="69022"/>
                    <a:pt x="10518" y="74089"/>
                    <a:pt x="6756" y="79079"/>
                  </a:cubicBezTo>
                  <a:cubicBezTo>
                    <a:pt x="5604" y="73782"/>
                    <a:pt x="3301" y="68100"/>
                    <a:pt x="0" y="62112"/>
                  </a:cubicBezTo>
                  <a:cubicBezTo>
                    <a:pt x="7601" y="53206"/>
                    <a:pt x="13052" y="43762"/>
                    <a:pt x="16276" y="33705"/>
                  </a:cubicBezTo>
                  <a:lnTo>
                    <a:pt x="2687" y="33705"/>
                  </a:lnTo>
                  <a:cubicBezTo>
                    <a:pt x="3071" y="31017"/>
                    <a:pt x="3224" y="28484"/>
                    <a:pt x="3301" y="26027"/>
                  </a:cubicBezTo>
                  <a:cubicBezTo>
                    <a:pt x="3224" y="23417"/>
                    <a:pt x="3071" y="20806"/>
                    <a:pt x="2687" y="18349"/>
                  </a:cubicBezTo>
                  <a:moveTo>
                    <a:pt x="47985" y="17735"/>
                  </a:moveTo>
                  <a:lnTo>
                    <a:pt x="71094" y="17735"/>
                  </a:lnTo>
                  <a:lnTo>
                    <a:pt x="71094" y="7447"/>
                  </a:lnTo>
                  <a:cubicBezTo>
                    <a:pt x="71094" y="5221"/>
                    <a:pt x="70788" y="2994"/>
                    <a:pt x="70250" y="691"/>
                  </a:cubicBezTo>
                  <a:cubicBezTo>
                    <a:pt x="73628" y="1459"/>
                    <a:pt x="79310" y="1843"/>
                    <a:pt x="87371" y="1843"/>
                  </a:cubicBezTo>
                  <a:cubicBezTo>
                    <a:pt x="88676" y="1843"/>
                    <a:pt x="89367" y="2150"/>
                    <a:pt x="89367" y="2764"/>
                  </a:cubicBezTo>
                  <a:cubicBezTo>
                    <a:pt x="89367" y="3378"/>
                    <a:pt x="89060" y="3839"/>
                    <a:pt x="88446" y="3992"/>
                  </a:cubicBezTo>
                  <a:cubicBezTo>
                    <a:pt x="87755" y="4453"/>
                    <a:pt x="87371" y="4990"/>
                    <a:pt x="87371" y="5451"/>
                  </a:cubicBezTo>
                  <a:lnTo>
                    <a:pt x="87371" y="17658"/>
                  </a:lnTo>
                  <a:lnTo>
                    <a:pt x="98810" y="17658"/>
                  </a:lnTo>
                  <a:cubicBezTo>
                    <a:pt x="98504" y="20269"/>
                    <a:pt x="98273" y="22879"/>
                    <a:pt x="98273" y="25566"/>
                  </a:cubicBezTo>
                  <a:cubicBezTo>
                    <a:pt x="98273" y="28177"/>
                    <a:pt x="98427" y="30864"/>
                    <a:pt x="98810" y="33551"/>
                  </a:cubicBezTo>
                  <a:lnTo>
                    <a:pt x="87371" y="33551"/>
                  </a:lnTo>
                  <a:lnTo>
                    <a:pt x="87371" y="88139"/>
                  </a:lnTo>
                  <a:cubicBezTo>
                    <a:pt x="87064" y="89674"/>
                    <a:pt x="86219" y="91210"/>
                    <a:pt x="84914" y="92668"/>
                  </a:cubicBezTo>
                  <a:cubicBezTo>
                    <a:pt x="82688" y="95125"/>
                    <a:pt x="79616" y="96507"/>
                    <a:pt x="75548" y="96891"/>
                  </a:cubicBezTo>
                  <a:lnTo>
                    <a:pt x="61267" y="98043"/>
                  </a:lnTo>
                  <a:cubicBezTo>
                    <a:pt x="59962" y="92515"/>
                    <a:pt x="57659" y="86833"/>
                    <a:pt x="54281" y="80922"/>
                  </a:cubicBezTo>
                  <a:cubicBezTo>
                    <a:pt x="59041" y="81229"/>
                    <a:pt x="63801" y="81382"/>
                    <a:pt x="68561" y="81536"/>
                  </a:cubicBezTo>
                  <a:cubicBezTo>
                    <a:pt x="70020" y="81306"/>
                    <a:pt x="70864" y="80845"/>
                    <a:pt x="71018" y="80000"/>
                  </a:cubicBezTo>
                  <a:lnTo>
                    <a:pt x="71018" y="52745"/>
                  </a:lnTo>
                  <a:cubicBezTo>
                    <a:pt x="62956" y="70403"/>
                    <a:pt x="53513" y="83609"/>
                    <a:pt x="42687" y="92361"/>
                  </a:cubicBezTo>
                  <a:cubicBezTo>
                    <a:pt x="40845" y="86526"/>
                    <a:pt x="37774" y="81229"/>
                    <a:pt x="33474" y="76315"/>
                  </a:cubicBezTo>
                  <a:cubicBezTo>
                    <a:pt x="41843" y="70173"/>
                    <a:pt x="48676" y="62265"/>
                    <a:pt x="53974" y="52668"/>
                  </a:cubicBezTo>
                  <a:cubicBezTo>
                    <a:pt x="57505" y="46219"/>
                    <a:pt x="60269" y="39847"/>
                    <a:pt x="62265" y="33474"/>
                  </a:cubicBezTo>
                  <a:lnTo>
                    <a:pt x="47831" y="33474"/>
                  </a:lnTo>
                  <a:cubicBezTo>
                    <a:pt x="48139" y="30787"/>
                    <a:pt x="48292" y="28100"/>
                    <a:pt x="48369" y="25490"/>
                  </a:cubicBezTo>
                  <a:cubicBezTo>
                    <a:pt x="48446" y="22956"/>
                    <a:pt x="48292" y="20346"/>
                    <a:pt x="47985" y="17735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541C50BB-8CC0-4ED1-9DFD-0ADB5FC6F162}"/>
                </a:ext>
              </a:extLst>
            </p:cNvPr>
            <p:cNvSpPr/>
            <p:nvPr/>
          </p:nvSpPr>
          <p:spPr>
            <a:xfrm>
              <a:off x="4931080" y="2003273"/>
              <a:ext cx="99885" cy="99271"/>
            </a:xfrm>
            <a:custGeom>
              <a:avLst/>
              <a:gdLst>
                <a:gd name="connsiteX0" fmla="*/ 10671 w 99885"/>
                <a:gd name="connsiteY0" fmla="*/ 4914 h 99271"/>
                <a:gd name="connsiteX1" fmla="*/ 20499 w 99885"/>
                <a:gd name="connsiteY1" fmla="*/ 23493 h 99271"/>
                <a:gd name="connsiteX2" fmla="*/ 20499 w 99885"/>
                <a:gd name="connsiteY2" fmla="*/ 9827 h 99271"/>
                <a:gd name="connsiteX3" fmla="*/ 19885 w 99885"/>
                <a:gd name="connsiteY3" fmla="*/ 0 h 99271"/>
                <a:gd name="connsiteX4" fmla="*/ 36238 w 99885"/>
                <a:gd name="connsiteY4" fmla="*/ 921 h 99271"/>
                <a:gd name="connsiteX5" fmla="*/ 37774 w 99885"/>
                <a:gd name="connsiteY5" fmla="*/ 1766 h 99271"/>
                <a:gd name="connsiteX6" fmla="*/ 36775 w 99885"/>
                <a:gd name="connsiteY6" fmla="*/ 3301 h 99271"/>
                <a:gd name="connsiteX7" fmla="*/ 35624 w 99885"/>
                <a:gd name="connsiteY7" fmla="*/ 5989 h 99271"/>
                <a:gd name="connsiteX8" fmla="*/ 35624 w 99885"/>
                <a:gd name="connsiteY8" fmla="*/ 22572 h 99271"/>
                <a:gd name="connsiteX9" fmla="*/ 44837 w 99885"/>
                <a:gd name="connsiteY9" fmla="*/ 4530 h 99271"/>
                <a:gd name="connsiteX10" fmla="*/ 55202 w 99885"/>
                <a:gd name="connsiteY10" fmla="*/ 11593 h 99271"/>
                <a:gd name="connsiteX11" fmla="*/ 56661 w 99885"/>
                <a:gd name="connsiteY11" fmla="*/ 13052 h 99271"/>
                <a:gd name="connsiteX12" fmla="*/ 54587 w 99885"/>
                <a:gd name="connsiteY12" fmla="*/ 14511 h 99271"/>
                <a:gd name="connsiteX13" fmla="*/ 43685 w 99885"/>
                <a:gd name="connsiteY13" fmla="*/ 33167 h 99271"/>
                <a:gd name="connsiteX14" fmla="*/ 35624 w 99885"/>
                <a:gd name="connsiteY14" fmla="*/ 27486 h 99271"/>
                <a:gd name="connsiteX15" fmla="*/ 35624 w 99885"/>
                <a:gd name="connsiteY15" fmla="*/ 37006 h 99271"/>
                <a:gd name="connsiteX16" fmla="*/ 49751 w 99885"/>
                <a:gd name="connsiteY16" fmla="*/ 37006 h 99271"/>
                <a:gd name="connsiteX17" fmla="*/ 49674 w 99885"/>
                <a:gd name="connsiteY17" fmla="*/ 38158 h 99271"/>
                <a:gd name="connsiteX18" fmla="*/ 52668 w 99885"/>
                <a:gd name="connsiteY18" fmla="*/ 30710 h 99271"/>
                <a:gd name="connsiteX19" fmla="*/ 72476 w 99885"/>
                <a:gd name="connsiteY19" fmla="*/ 46756 h 99271"/>
                <a:gd name="connsiteX20" fmla="*/ 65336 w 99885"/>
                <a:gd name="connsiteY20" fmla="*/ 61497 h 99271"/>
                <a:gd name="connsiteX21" fmla="*/ 75624 w 99885"/>
                <a:gd name="connsiteY21" fmla="*/ 60269 h 99271"/>
                <a:gd name="connsiteX22" fmla="*/ 75624 w 99885"/>
                <a:gd name="connsiteY22" fmla="*/ 23263 h 99271"/>
                <a:gd name="connsiteX23" fmla="*/ 69328 w 99885"/>
                <a:gd name="connsiteY23" fmla="*/ 36545 h 99271"/>
                <a:gd name="connsiteX24" fmla="*/ 52668 w 99885"/>
                <a:gd name="connsiteY24" fmla="*/ 22035 h 99271"/>
                <a:gd name="connsiteX25" fmla="*/ 59117 w 99885"/>
                <a:gd name="connsiteY25" fmla="*/ 8061 h 99271"/>
                <a:gd name="connsiteX26" fmla="*/ 75701 w 99885"/>
                <a:gd name="connsiteY26" fmla="*/ 19655 h 99271"/>
                <a:gd name="connsiteX27" fmla="*/ 75701 w 99885"/>
                <a:gd name="connsiteY27" fmla="*/ 11056 h 99271"/>
                <a:gd name="connsiteX28" fmla="*/ 75087 w 99885"/>
                <a:gd name="connsiteY28" fmla="*/ 461 h 99271"/>
                <a:gd name="connsiteX29" fmla="*/ 92515 w 99885"/>
                <a:gd name="connsiteY29" fmla="*/ 1382 h 99271"/>
                <a:gd name="connsiteX30" fmla="*/ 94204 w 99885"/>
                <a:gd name="connsiteY30" fmla="*/ 2303 h 99271"/>
                <a:gd name="connsiteX31" fmla="*/ 93129 w 99885"/>
                <a:gd name="connsiteY31" fmla="*/ 3992 h 99271"/>
                <a:gd name="connsiteX32" fmla="*/ 91977 w 99885"/>
                <a:gd name="connsiteY32" fmla="*/ 6910 h 99271"/>
                <a:gd name="connsiteX33" fmla="*/ 91977 w 99885"/>
                <a:gd name="connsiteY33" fmla="*/ 58426 h 99271"/>
                <a:gd name="connsiteX34" fmla="*/ 99885 w 99885"/>
                <a:gd name="connsiteY34" fmla="*/ 57275 h 99271"/>
                <a:gd name="connsiteX35" fmla="*/ 99194 w 99885"/>
                <a:gd name="connsiteY35" fmla="*/ 65950 h 99271"/>
                <a:gd name="connsiteX36" fmla="*/ 99885 w 99885"/>
                <a:gd name="connsiteY36" fmla="*/ 73935 h 99271"/>
                <a:gd name="connsiteX37" fmla="*/ 91977 w 99885"/>
                <a:gd name="connsiteY37" fmla="*/ 74856 h 99271"/>
                <a:gd name="connsiteX38" fmla="*/ 91977 w 99885"/>
                <a:gd name="connsiteY38" fmla="*/ 98887 h 99271"/>
                <a:gd name="connsiteX39" fmla="*/ 83762 w 99885"/>
                <a:gd name="connsiteY39" fmla="*/ 98273 h 99271"/>
                <a:gd name="connsiteX40" fmla="*/ 75701 w 99885"/>
                <a:gd name="connsiteY40" fmla="*/ 98887 h 99271"/>
                <a:gd name="connsiteX41" fmla="*/ 75701 w 99885"/>
                <a:gd name="connsiteY41" fmla="*/ 76622 h 99271"/>
                <a:gd name="connsiteX42" fmla="*/ 52668 w 99885"/>
                <a:gd name="connsiteY42" fmla="*/ 79233 h 99271"/>
                <a:gd name="connsiteX43" fmla="*/ 50518 w 99885"/>
                <a:gd name="connsiteY43" fmla="*/ 80615 h 99271"/>
                <a:gd name="connsiteX44" fmla="*/ 49444 w 99885"/>
                <a:gd name="connsiteY44" fmla="*/ 79233 h 99271"/>
                <a:gd name="connsiteX45" fmla="*/ 49444 w 99885"/>
                <a:gd name="connsiteY45" fmla="*/ 74396 h 99271"/>
                <a:gd name="connsiteX46" fmla="*/ 45605 w 99885"/>
                <a:gd name="connsiteY46" fmla="*/ 83071 h 99271"/>
                <a:gd name="connsiteX47" fmla="*/ 35777 w 99885"/>
                <a:gd name="connsiteY47" fmla="*/ 68484 h 99271"/>
                <a:gd name="connsiteX48" fmla="*/ 35777 w 99885"/>
                <a:gd name="connsiteY48" fmla="*/ 99271 h 99271"/>
                <a:gd name="connsiteX49" fmla="*/ 28177 w 99885"/>
                <a:gd name="connsiteY49" fmla="*/ 98734 h 99271"/>
                <a:gd name="connsiteX50" fmla="*/ 20576 w 99885"/>
                <a:gd name="connsiteY50" fmla="*/ 99271 h 99271"/>
                <a:gd name="connsiteX51" fmla="*/ 20576 w 99885"/>
                <a:gd name="connsiteY51" fmla="*/ 74780 h 99271"/>
                <a:gd name="connsiteX52" fmla="*/ 8906 w 99885"/>
                <a:gd name="connsiteY52" fmla="*/ 91286 h 99271"/>
                <a:gd name="connsiteX53" fmla="*/ 0 w 99885"/>
                <a:gd name="connsiteY53" fmla="*/ 77006 h 99271"/>
                <a:gd name="connsiteX54" fmla="*/ 8599 w 99885"/>
                <a:gd name="connsiteY54" fmla="*/ 68945 h 99271"/>
                <a:gd name="connsiteX55" fmla="*/ 15969 w 99885"/>
                <a:gd name="connsiteY55" fmla="*/ 52745 h 99271"/>
                <a:gd name="connsiteX56" fmla="*/ 1151 w 99885"/>
                <a:gd name="connsiteY56" fmla="*/ 52745 h 99271"/>
                <a:gd name="connsiteX57" fmla="*/ 1689 w 99885"/>
                <a:gd name="connsiteY57" fmla="*/ 44837 h 99271"/>
                <a:gd name="connsiteX58" fmla="*/ 1151 w 99885"/>
                <a:gd name="connsiteY58" fmla="*/ 37083 h 99271"/>
                <a:gd name="connsiteX59" fmla="*/ 20653 w 99885"/>
                <a:gd name="connsiteY59" fmla="*/ 37083 h 99271"/>
                <a:gd name="connsiteX60" fmla="*/ 20653 w 99885"/>
                <a:gd name="connsiteY60" fmla="*/ 28868 h 99271"/>
                <a:gd name="connsiteX61" fmla="*/ 11056 w 99885"/>
                <a:gd name="connsiteY61" fmla="*/ 35317 h 99271"/>
                <a:gd name="connsiteX62" fmla="*/ 77 w 99885"/>
                <a:gd name="connsiteY62" fmla="*/ 12131 h 99271"/>
                <a:gd name="connsiteX63" fmla="*/ 10671 w 99885"/>
                <a:gd name="connsiteY63" fmla="*/ 4914 h 99271"/>
                <a:gd name="connsiteX64" fmla="*/ 48599 w 99885"/>
                <a:gd name="connsiteY64" fmla="*/ 63494 h 99271"/>
                <a:gd name="connsiteX65" fmla="*/ 48369 w 99885"/>
                <a:gd name="connsiteY65" fmla="*/ 62496 h 99271"/>
                <a:gd name="connsiteX66" fmla="*/ 54664 w 99885"/>
                <a:gd name="connsiteY66" fmla="*/ 62188 h 99271"/>
                <a:gd name="connsiteX67" fmla="*/ 64645 w 99885"/>
                <a:gd name="connsiteY67" fmla="*/ 61497 h 99271"/>
                <a:gd name="connsiteX68" fmla="*/ 49290 w 99885"/>
                <a:gd name="connsiteY68" fmla="*/ 47831 h 99271"/>
                <a:gd name="connsiteX69" fmla="*/ 49674 w 99885"/>
                <a:gd name="connsiteY69" fmla="*/ 52668 h 99271"/>
                <a:gd name="connsiteX70" fmla="*/ 39386 w 99885"/>
                <a:gd name="connsiteY70" fmla="*/ 52668 h 99271"/>
                <a:gd name="connsiteX71" fmla="*/ 48599 w 99885"/>
                <a:gd name="connsiteY71" fmla="*/ 63494 h 9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9885" h="99271">
                  <a:moveTo>
                    <a:pt x="10671" y="4914"/>
                  </a:moveTo>
                  <a:cubicBezTo>
                    <a:pt x="14126" y="9904"/>
                    <a:pt x="17428" y="16046"/>
                    <a:pt x="20499" y="23493"/>
                  </a:cubicBezTo>
                  <a:lnTo>
                    <a:pt x="20499" y="9827"/>
                  </a:lnTo>
                  <a:cubicBezTo>
                    <a:pt x="20345" y="6679"/>
                    <a:pt x="20192" y="3378"/>
                    <a:pt x="19885" y="0"/>
                  </a:cubicBezTo>
                  <a:cubicBezTo>
                    <a:pt x="23417" y="614"/>
                    <a:pt x="28868" y="921"/>
                    <a:pt x="36238" y="921"/>
                  </a:cubicBezTo>
                  <a:cubicBezTo>
                    <a:pt x="37236" y="921"/>
                    <a:pt x="37697" y="1228"/>
                    <a:pt x="37774" y="1766"/>
                  </a:cubicBezTo>
                  <a:cubicBezTo>
                    <a:pt x="37697" y="2150"/>
                    <a:pt x="37390" y="2687"/>
                    <a:pt x="36775" y="3301"/>
                  </a:cubicBezTo>
                  <a:cubicBezTo>
                    <a:pt x="36008" y="3916"/>
                    <a:pt x="35624" y="4837"/>
                    <a:pt x="35624" y="5989"/>
                  </a:cubicBezTo>
                  <a:lnTo>
                    <a:pt x="35624" y="22572"/>
                  </a:lnTo>
                  <a:cubicBezTo>
                    <a:pt x="38695" y="18426"/>
                    <a:pt x="41842" y="12438"/>
                    <a:pt x="44837" y="4530"/>
                  </a:cubicBezTo>
                  <a:cubicBezTo>
                    <a:pt x="47524" y="6756"/>
                    <a:pt x="50979" y="9059"/>
                    <a:pt x="55202" y="11593"/>
                  </a:cubicBezTo>
                  <a:cubicBezTo>
                    <a:pt x="56046" y="11977"/>
                    <a:pt x="56507" y="12514"/>
                    <a:pt x="56661" y="13052"/>
                  </a:cubicBezTo>
                  <a:cubicBezTo>
                    <a:pt x="56430" y="13359"/>
                    <a:pt x="55739" y="13820"/>
                    <a:pt x="54587" y="14511"/>
                  </a:cubicBezTo>
                  <a:cubicBezTo>
                    <a:pt x="51593" y="21113"/>
                    <a:pt x="47985" y="27332"/>
                    <a:pt x="43685" y="33167"/>
                  </a:cubicBezTo>
                  <a:cubicBezTo>
                    <a:pt x="41152" y="30864"/>
                    <a:pt x="38465" y="28945"/>
                    <a:pt x="35624" y="27486"/>
                  </a:cubicBezTo>
                  <a:lnTo>
                    <a:pt x="35624" y="37006"/>
                  </a:lnTo>
                  <a:lnTo>
                    <a:pt x="49751" y="37006"/>
                  </a:lnTo>
                  <a:cubicBezTo>
                    <a:pt x="49751" y="37390"/>
                    <a:pt x="49674" y="37774"/>
                    <a:pt x="49674" y="38158"/>
                  </a:cubicBezTo>
                  <a:cubicBezTo>
                    <a:pt x="50749" y="35701"/>
                    <a:pt x="51824" y="33244"/>
                    <a:pt x="52668" y="30710"/>
                  </a:cubicBezTo>
                  <a:cubicBezTo>
                    <a:pt x="58349" y="34779"/>
                    <a:pt x="64952" y="40154"/>
                    <a:pt x="72476" y="46756"/>
                  </a:cubicBezTo>
                  <a:cubicBezTo>
                    <a:pt x="69636" y="51286"/>
                    <a:pt x="67256" y="56200"/>
                    <a:pt x="65336" y="61497"/>
                  </a:cubicBezTo>
                  <a:cubicBezTo>
                    <a:pt x="68253" y="61190"/>
                    <a:pt x="71708" y="60730"/>
                    <a:pt x="75624" y="60269"/>
                  </a:cubicBezTo>
                  <a:lnTo>
                    <a:pt x="75624" y="23263"/>
                  </a:lnTo>
                  <a:cubicBezTo>
                    <a:pt x="73167" y="27332"/>
                    <a:pt x="71094" y="31785"/>
                    <a:pt x="69328" y="36545"/>
                  </a:cubicBezTo>
                  <a:cubicBezTo>
                    <a:pt x="64722" y="31248"/>
                    <a:pt x="59117" y="26411"/>
                    <a:pt x="52668" y="22035"/>
                  </a:cubicBezTo>
                  <a:cubicBezTo>
                    <a:pt x="55202" y="17505"/>
                    <a:pt x="57351" y="12822"/>
                    <a:pt x="59117" y="8061"/>
                  </a:cubicBezTo>
                  <a:cubicBezTo>
                    <a:pt x="63954" y="11132"/>
                    <a:pt x="69482" y="14971"/>
                    <a:pt x="75701" y="19655"/>
                  </a:cubicBezTo>
                  <a:lnTo>
                    <a:pt x="75701" y="11056"/>
                  </a:lnTo>
                  <a:cubicBezTo>
                    <a:pt x="75547" y="7754"/>
                    <a:pt x="75394" y="4223"/>
                    <a:pt x="75087" y="461"/>
                  </a:cubicBezTo>
                  <a:cubicBezTo>
                    <a:pt x="78848" y="1075"/>
                    <a:pt x="84683" y="1382"/>
                    <a:pt x="92515" y="1382"/>
                  </a:cubicBezTo>
                  <a:cubicBezTo>
                    <a:pt x="93590" y="1382"/>
                    <a:pt x="94204" y="1689"/>
                    <a:pt x="94204" y="2303"/>
                  </a:cubicBezTo>
                  <a:cubicBezTo>
                    <a:pt x="94050" y="2841"/>
                    <a:pt x="93743" y="3378"/>
                    <a:pt x="93129" y="3992"/>
                  </a:cubicBezTo>
                  <a:cubicBezTo>
                    <a:pt x="92361" y="4683"/>
                    <a:pt x="91977" y="5681"/>
                    <a:pt x="91977" y="6910"/>
                  </a:cubicBezTo>
                  <a:lnTo>
                    <a:pt x="91977" y="58426"/>
                  </a:lnTo>
                  <a:cubicBezTo>
                    <a:pt x="94511" y="58119"/>
                    <a:pt x="97121" y="57812"/>
                    <a:pt x="99885" y="57275"/>
                  </a:cubicBezTo>
                  <a:cubicBezTo>
                    <a:pt x="99424" y="60192"/>
                    <a:pt x="99194" y="63110"/>
                    <a:pt x="99194" y="65950"/>
                  </a:cubicBezTo>
                  <a:cubicBezTo>
                    <a:pt x="99194" y="68638"/>
                    <a:pt x="99424" y="71325"/>
                    <a:pt x="99885" y="73935"/>
                  </a:cubicBezTo>
                  <a:cubicBezTo>
                    <a:pt x="97198" y="74242"/>
                    <a:pt x="94588" y="74626"/>
                    <a:pt x="91977" y="74856"/>
                  </a:cubicBezTo>
                  <a:lnTo>
                    <a:pt x="91977" y="98887"/>
                  </a:lnTo>
                  <a:cubicBezTo>
                    <a:pt x="89137" y="98503"/>
                    <a:pt x="86450" y="98273"/>
                    <a:pt x="83762" y="98273"/>
                  </a:cubicBezTo>
                  <a:cubicBezTo>
                    <a:pt x="80998" y="98273"/>
                    <a:pt x="78311" y="98503"/>
                    <a:pt x="75701" y="98887"/>
                  </a:cubicBezTo>
                  <a:lnTo>
                    <a:pt x="75701" y="76622"/>
                  </a:lnTo>
                  <a:cubicBezTo>
                    <a:pt x="67793" y="77544"/>
                    <a:pt x="60192" y="78388"/>
                    <a:pt x="52668" y="79233"/>
                  </a:cubicBezTo>
                  <a:cubicBezTo>
                    <a:pt x="51670" y="80077"/>
                    <a:pt x="50902" y="80538"/>
                    <a:pt x="50518" y="80615"/>
                  </a:cubicBezTo>
                  <a:cubicBezTo>
                    <a:pt x="49904" y="80538"/>
                    <a:pt x="49520" y="80077"/>
                    <a:pt x="49444" y="79233"/>
                  </a:cubicBezTo>
                  <a:lnTo>
                    <a:pt x="49444" y="74396"/>
                  </a:lnTo>
                  <a:cubicBezTo>
                    <a:pt x="47985" y="77160"/>
                    <a:pt x="46679" y="80077"/>
                    <a:pt x="45605" y="83071"/>
                  </a:cubicBezTo>
                  <a:cubicBezTo>
                    <a:pt x="42687" y="77927"/>
                    <a:pt x="39462" y="73091"/>
                    <a:pt x="35777" y="68484"/>
                  </a:cubicBezTo>
                  <a:lnTo>
                    <a:pt x="35777" y="99271"/>
                  </a:lnTo>
                  <a:cubicBezTo>
                    <a:pt x="33244" y="98964"/>
                    <a:pt x="30710" y="98734"/>
                    <a:pt x="28177" y="98734"/>
                  </a:cubicBezTo>
                  <a:cubicBezTo>
                    <a:pt x="25643" y="98734"/>
                    <a:pt x="23110" y="98887"/>
                    <a:pt x="20576" y="99271"/>
                  </a:cubicBezTo>
                  <a:lnTo>
                    <a:pt x="20576" y="74780"/>
                  </a:lnTo>
                  <a:cubicBezTo>
                    <a:pt x="16967" y="80691"/>
                    <a:pt x="13052" y="86219"/>
                    <a:pt x="8906" y="91286"/>
                  </a:cubicBezTo>
                  <a:cubicBezTo>
                    <a:pt x="6526" y="86066"/>
                    <a:pt x="3608" y="81306"/>
                    <a:pt x="0" y="77006"/>
                  </a:cubicBezTo>
                  <a:cubicBezTo>
                    <a:pt x="2149" y="76853"/>
                    <a:pt x="4990" y="74165"/>
                    <a:pt x="8599" y="68945"/>
                  </a:cubicBezTo>
                  <a:cubicBezTo>
                    <a:pt x="11132" y="65336"/>
                    <a:pt x="13589" y="59962"/>
                    <a:pt x="15969" y="52745"/>
                  </a:cubicBezTo>
                  <a:lnTo>
                    <a:pt x="1151" y="52745"/>
                  </a:lnTo>
                  <a:cubicBezTo>
                    <a:pt x="1382" y="49981"/>
                    <a:pt x="1535" y="47371"/>
                    <a:pt x="1689" y="44837"/>
                  </a:cubicBezTo>
                  <a:cubicBezTo>
                    <a:pt x="1535" y="42150"/>
                    <a:pt x="1382" y="39540"/>
                    <a:pt x="1151" y="37083"/>
                  </a:cubicBezTo>
                  <a:lnTo>
                    <a:pt x="20653" y="37083"/>
                  </a:lnTo>
                  <a:lnTo>
                    <a:pt x="20653" y="28868"/>
                  </a:lnTo>
                  <a:cubicBezTo>
                    <a:pt x="17198" y="30633"/>
                    <a:pt x="13973" y="32783"/>
                    <a:pt x="11056" y="35317"/>
                  </a:cubicBezTo>
                  <a:cubicBezTo>
                    <a:pt x="8599" y="28253"/>
                    <a:pt x="4990" y="20499"/>
                    <a:pt x="77" y="12131"/>
                  </a:cubicBezTo>
                  <a:cubicBezTo>
                    <a:pt x="4683" y="9367"/>
                    <a:pt x="8291" y="6987"/>
                    <a:pt x="10671" y="4914"/>
                  </a:cubicBezTo>
                  <a:moveTo>
                    <a:pt x="48599" y="63494"/>
                  </a:moveTo>
                  <a:cubicBezTo>
                    <a:pt x="48522" y="63186"/>
                    <a:pt x="48446" y="62803"/>
                    <a:pt x="48369" y="62496"/>
                  </a:cubicBezTo>
                  <a:cubicBezTo>
                    <a:pt x="50288" y="62265"/>
                    <a:pt x="52438" y="62188"/>
                    <a:pt x="54664" y="62188"/>
                  </a:cubicBezTo>
                  <a:cubicBezTo>
                    <a:pt x="56507" y="62188"/>
                    <a:pt x="59808" y="61958"/>
                    <a:pt x="64645" y="61497"/>
                  </a:cubicBezTo>
                  <a:cubicBezTo>
                    <a:pt x="60269" y="56507"/>
                    <a:pt x="55202" y="51977"/>
                    <a:pt x="49290" y="47831"/>
                  </a:cubicBezTo>
                  <a:cubicBezTo>
                    <a:pt x="49367" y="49367"/>
                    <a:pt x="49520" y="50979"/>
                    <a:pt x="49674" y="52668"/>
                  </a:cubicBezTo>
                  <a:lnTo>
                    <a:pt x="39386" y="52668"/>
                  </a:lnTo>
                  <a:cubicBezTo>
                    <a:pt x="42380" y="55893"/>
                    <a:pt x="45451" y="59501"/>
                    <a:pt x="48599" y="63494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25C32438-0297-47BF-8822-F4872EEE0A8A}"/>
                </a:ext>
              </a:extLst>
            </p:cNvPr>
            <p:cNvSpPr/>
            <p:nvPr/>
          </p:nvSpPr>
          <p:spPr>
            <a:xfrm>
              <a:off x="5036724" y="2003196"/>
              <a:ext cx="98733" cy="98042"/>
            </a:xfrm>
            <a:custGeom>
              <a:avLst/>
              <a:gdLst>
                <a:gd name="connsiteX0" fmla="*/ 2303 w 98733"/>
                <a:gd name="connsiteY0" fmla="*/ 3762 h 98042"/>
                <a:gd name="connsiteX1" fmla="*/ 43762 w 98733"/>
                <a:gd name="connsiteY1" fmla="*/ 3762 h 98042"/>
                <a:gd name="connsiteX2" fmla="*/ 43224 w 98733"/>
                <a:gd name="connsiteY2" fmla="*/ 7294 h 98042"/>
                <a:gd name="connsiteX3" fmla="*/ 60346 w 98733"/>
                <a:gd name="connsiteY3" fmla="*/ 7294 h 98042"/>
                <a:gd name="connsiteX4" fmla="*/ 61497 w 98733"/>
                <a:gd name="connsiteY4" fmla="*/ 0 h 98042"/>
                <a:gd name="connsiteX5" fmla="*/ 76085 w 98733"/>
                <a:gd name="connsiteY5" fmla="*/ 845 h 98042"/>
                <a:gd name="connsiteX6" fmla="*/ 78081 w 98733"/>
                <a:gd name="connsiteY6" fmla="*/ 1766 h 98042"/>
                <a:gd name="connsiteX7" fmla="*/ 76929 w 98733"/>
                <a:gd name="connsiteY7" fmla="*/ 4376 h 98042"/>
                <a:gd name="connsiteX8" fmla="*/ 76315 w 98733"/>
                <a:gd name="connsiteY8" fmla="*/ 7294 h 98042"/>
                <a:gd name="connsiteX9" fmla="*/ 96967 w 98733"/>
                <a:gd name="connsiteY9" fmla="*/ 7294 h 98042"/>
                <a:gd name="connsiteX10" fmla="*/ 96277 w 98733"/>
                <a:gd name="connsiteY10" fmla="*/ 14587 h 98042"/>
                <a:gd name="connsiteX11" fmla="*/ 96277 w 98733"/>
                <a:gd name="connsiteY11" fmla="*/ 34703 h 98042"/>
                <a:gd name="connsiteX12" fmla="*/ 88369 w 98733"/>
                <a:gd name="connsiteY12" fmla="*/ 34165 h 98042"/>
                <a:gd name="connsiteX13" fmla="*/ 86219 w 98733"/>
                <a:gd name="connsiteY13" fmla="*/ 34165 h 98042"/>
                <a:gd name="connsiteX14" fmla="*/ 84837 w 98733"/>
                <a:gd name="connsiteY14" fmla="*/ 37620 h 98042"/>
                <a:gd name="connsiteX15" fmla="*/ 96277 w 98733"/>
                <a:gd name="connsiteY15" fmla="*/ 37620 h 98042"/>
                <a:gd name="connsiteX16" fmla="*/ 95893 w 98733"/>
                <a:gd name="connsiteY16" fmla="*/ 43762 h 98042"/>
                <a:gd name="connsiteX17" fmla="*/ 96277 w 98733"/>
                <a:gd name="connsiteY17" fmla="*/ 49674 h 98042"/>
                <a:gd name="connsiteX18" fmla="*/ 83302 w 98733"/>
                <a:gd name="connsiteY18" fmla="*/ 49674 h 98042"/>
                <a:gd name="connsiteX19" fmla="*/ 83302 w 98733"/>
                <a:gd name="connsiteY19" fmla="*/ 53897 h 98042"/>
                <a:gd name="connsiteX20" fmla="*/ 94895 w 98733"/>
                <a:gd name="connsiteY20" fmla="*/ 53897 h 98042"/>
                <a:gd name="connsiteX21" fmla="*/ 94587 w 98733"/>
                <a:gd name="connsiteY21" fmla="*/ 58580 h 98042"/>
                <a:gd name="connsiteX22" fmla="*/ 94895 w 98733"/>
                <a:gd name="connsiteY22" fmla="*/ 63340 h 98042"/>
                <a:gd name="connsiteX23" fmla="*/ 83302 w 98733"/>
                <a:gd name="connsiteY23" fmla="*/ 63340 h 98042"/>
                <a:gd name="connsiteX24" fmla="*/ 83302 w 98733"/>
                <a:gd name="connsiteY24" fmla="*/ 67486 h 98042"/>
                <a:gd name="connsiteX25" fmla="*/ 94895 w 98733"/>
                <a:gd name="connsiteY25" fmla="*/ 67486 h 98042"/>
                <a:gd name="connsiteX26" fmla="*/ 94587 w 98733"/>
                <a:gd name="connsiteY26" fmla="*/ 72246 h 98042"/>
                <a:gd name="connsiteX27" fmla="*/ 94895 w 98733"/>
                <a:gd name="connsiteY27" fmla="*/ 77006 h 98042"/>
                <a:gd name="connsiteX28" fmla="*/ 83302 w 98733"/>
                <a:gd name="connsiteY28" fmla="*/ 77006 h 98042"/>
                <a:gd name="connsiteX29" fmla="*/ 83302 w 98733"/>
                <a:gd name="connsiteY29" fmla="*/ 81459 h 98042"/>
                <a:gd name="connsiteX30" fmla="*/ 98734 w 98733"/>
                <a:gd name="connsiteY30" fmla="*/ 81459 h 98042"/>
                <a:gd name="connsiteX31" fmla="*/ 98350 w 98733"/>
                <a:gd name="connsiteY31" fmla="*/ 87678 h 98042"/>
                <a:gd name="connsiteX32" fmla="*/ 98734 w 98733"/>
                <a:gd name="connsiteY32" fmla="*/ 93820 h 98042"/>
                <a:gd name="connsiteX33" fmla="*/ 58503 w 98733"/>
                <a:gd name="connsiteY33" fmla="*/ 93820 h 98042"/>
                <a:gd name="connsiteX34" fmla="*/ 58503 w 98733"/>
                <a:gd name="connsiteY34" fmla="*/ 98043 h 98042"/>
                <a:gd name="connsiteX35" fmla="*/ 51439 w 98733"/>
                <a:gd name="connsiteY35" fmla="*/ 97505 h 98042"/>
                <a:gd name="connsiteX36" fmla="*/ 44376 w 98733"/>
                <a:gd name="connsiteY36" fmla="*/ 98043 h 98042"/>
                <a:gd name="connsiteX37" fmla="*/ 44376 w 98733"/>
                <a:gd name="connsiteY37" fmla="*/ 58580 h 98042"/>
                <a:gd name="connsiteX38" fmla="*/ 40768 w 98733"/>
                <a:gd name="connsiteY38" fmla="*/ 60269 h 98042"/>
                <a:gd name="connsiteX39" fmla="*/ 36929 w 98733"/>
                <a:gd name="connsiteY39" fmla="*/ 51133 h 98042"/>
                <a:gd name="connsiteX40" fmla="*/ 36929 w 98733"/>
                <a:gd name="connsiteY40" fmla="*/ 86757 h 98042"/>
                <a:gd name="connsiteX41" fmla="*/ 37313 w 98733"/>
                <a:gd name="connsiteY41" fmla="*/ 94741 h 98042"/>
                <a:gd name="connsiteX42" fmla="*/ 8291 w 98733"/>
                <a:gd name="connsiteY42" fmla="*/ 94741 h 98042"/>
                <a:gd name="connsiteX43" fmla="*/ 8675 w 98733"/>
                <a:gd name="connsiteY43" fmla="*/ 86757 h 98042"/>
                <a:gd name="connsiteX44" fmla="*/ 8675 w 98733"/>
                <a:gd name="connsiteY44" fmla="*/ 64338 h 98042"/>
                <a:gd name="connsiteX45" fmla="*/ 5374 w 98733"/>
                <a:gd name="connsiteY45" fmla="*/ 67256 h 98042"/>
                <a:gd name="connsiteX46" fmla="*/ 0 w 98733"/>
                <a:gd name="connsiteY46" fmla="*/ 48906 h 98042"/>
                <a:gd name="connsiteX47" fmla="*/ 9213 w 98733"/>
                <a:gd name="connsiteY47" fmla="*/ 34472 h 98042"/>
                <a:gd name="connsiteX48" fmla="*/ 13666 w 98733"/>
                <a:gd name="connsiteY48" fmla="*/ 19655 h 98042"/>
                <a:gd name="connsiteX49" fmla="*/ 2226 w 98733"/>
                <a:gd name="connsiteY49" fmla="*/ 19655 h 98042"/>
                <a:gd name="connsiteX50" fmla="*/ 2841 w 98733"/>
                <a:gd name="connsiteY50" fmla="*/ 11670 h 98042"/>
                <a:gd name="connsiteX51" fmla="*/ 2303 w 98733"/>
                <a:gd name="connsiteY51" fmla="*/ 3762 h 98042"/>
                <a:gd name="connsiteX52" fmla="*/ 25259 w 98733"/>
                <a:gd name="connsiteY52" fmla="*/ 56968 h 98042"/>
                <a:gd name="connsiteX53" fmla="*/ 20268 w 98733"/>
                <a:gd name="connsiteY53" fmla="*/ 56968 h 98042"/>
                <a:gd name="connsiteX54" fmla="*/ 20268 w 98733"/>
                <a:gd name="connsiteY54" fmla="*/ 78849 h 98042"/>
                <a:gd name="connsiteX55" fmla="*/ 25259 w 98733"/>
                <a:gd name="connsiteY55" fmla="*/ 78849 h 98042"/>
                <a:gd name="connsiteX56" fmla="*/ 25259 w 98733"/>
                <a:gd name="connsiteY56" fmla="*/ 56968 h 98042"/>
                <a:gd name="connsiteX57" fmla="*/ 37006 w 98733"/>
                <a:gd name="connsiteY57" fmla="*/ 45682 h 98042"/>
                <a:gd name="connsiteX58" fmla="*/ 49674 w 98733"/>
                <a:gd name="connsiteY58" fmla="*/ 34549 h 98042"/>
                <a:gd name="connsiteX59" fmla="*/ 43148 w 98733"/>
                <a:gd name="connsiteY59" fmla="*/ 34165 h 98042"/>
                <a:gd name="connsiteX60" fmla="*/ 36084 w 98733"/>
                <a:gd name="connsiteY60" fmla="*/ 34703 h 98042"/>
                <a:gd name="connsiteX61" fmla="*/ 36084 w 98733"/>
                <a:gd name="connsiteY61" fmla="*/ 19655 h 98042"/>
                <a:gd name="connsiteX62" fmla="*/ 31939 w 98733"/>
                <a:gd name="connsiteY62" fmla="*/ 19655 h 98042"/>
                <a:gd name="connsiteX63" fmla="*/ 24645 w 98733"/>
                <a:gd name="connsiteY63" fmla="*/ 41152 h 98042"/>
                <a:gd name="connsiteX64" fmla="*/ 37313 w 98733"/>
                <a:gd name="connsiteY64" fmla="*/ 41152 h 98042"/>
                <a:gd name="connsiteX65" fmla="*/ 37006 w 98733"/>
                <a:gd name="connsiteY65" fmla="*/ 45682 h 98042"/>
                <a:gd name="connsiteX66" fmla="*/ 50134 w 98733"/>
                <a:gd name="connsiteY66" fmla="*/ 33705 h 98042"/>
                <a:gd name="connsiteX67" fmla="*/ 53129 w 98733"/>
                <a:gd name="connsiteY67" fmla="*/ 29021 h 98042"/>
                <a:gd name="connsiteX68" fmla="*/ 56430 w 98733"/>
                <a:gd name="connsiteY68" fmla="*/ 21804 h 98042"/>
                <a:gd name="connsiteX69" fmla="*/ 50134 w 98733"/>
                <a:gd name="connsiteY69" fmla="*/ 21804 h 98042"/>
                <a:gd name="connsiteX70" fmla="*/ 50134 w 98733"/>
                <a:gd name="connsiteY70" fmla="*/ 33705 h 98042"/>
                <a:gd name="connsiteX71" fmla="*/ 68407 w 98733"/>
                <a:gd name="connsiteY71" fmla="*/ 49597 h 98042"/>
                <a:gd name="connsiteX72" fmla="*/ 58426 w 98733"/>
                <a:gd name="connsiteY72" fmla="*/ 49597 h 98042"/>
                <a:gd name="connsiteX73" fmla="*/ 58426 w 98733"/>
                <a:gd name="connsiteY73" fmla="*/ 53820 h 98042"/>
                <a:gd name="connsiteX74" fmla="*/ 68407 w 98733"/>
                <a:gd name="connsiteY74" fmla="*/ 53820 h 98042"/>
                <a:gd name="connsiteX75" fmla="*/ 68407 w 98733"/>
                <a:gd name="connsiteY75" fmla="*/ 49597 h 98042"/>
                <a:gd name="connsiteX76" fmla="*/ 68407 w 98733"/>
                <a:gd name="connsiteY76" fmla="*/ 63263 h 98042"/>
                <a:gd name="connsiteX77" fmla="*/ 58426 w 98733"/>
                <a:gd name="connsiteY77" fmla="*/ 63263 h 98042"/>
                <a:gd name="connsiteX78" fmla="*/ 58426 w 98733"/>
                <a:gd name="connsiteY78" fmla="*/ 67409 h 98042"/>
                <a:gd name="connsiteX79" fmla="*/ 68407 w 98733"/>
                <a:gd name="connsiteY79" fmla="*/ 67409 h 98042"/>
                <a:gd name="connsiteX80" fmla="*/ 68407 w 98733"/>
                <a:gd name="connsiteY80" fmla="*/ 63263 h 98042"/>
                <a:gd name="connsiteX81" fmla="*/ 58426 w 98733"/>
                <a:gd name="connsiteY81" fmla="*/ 81382 h 98042"/>
                <a:gd name="connsiteX82" fmla="*/ 68407 w 98733"/>
                <a:gd name="connsiteY82" fmla="*/ 81382 h 98042"/>
                <a:gd name="connsiteX83" fmla="*/ 68407 w 98733"/>
                <a:gd name="connsiteY83" fmla="*/ 76929 h 98042"/>
                <a:gd name="connsiteX84" fmla="*/ 58426 w 98733"/>
                <a:gd name="connsiteY84" fmla="*/ 76929 h 98042"/>
                <a:gd name="connsiteX85" fmla="*/ 58426 w 98733"/>
                <a:gd name="connsiteY85" fmla="*/ 81382 h 98042"/>
                <a:gd name="connsiteX86" fmla="*/ 65413 w 98733"/>
                <a:gd name="connsiteY86" fmla="*/ 37543 h 98042"/>
                <a:gd name="connsiteX87" fmla="*/ 70557 w 98733"/>
                <a:gd name="connsiteY87" fmla="*/ 37543 h 98042"/>
                <a:gd name="connsiteX88" fmla="*/ 74703 w 98733"/>
                <a:gd name="connsiteY88" fmla="*/ 25413 h 98042"/>
                <a:gd name="connsiteX89" fmla="*/ 80384 w 98733"/>
                <a:gd name="connsiteY89" fmla="*/ 26257 h 98042"/>
                <a:gd name="connsiteX90" fmla="*/ 80384 w 98733"/>
                <a:gd name="connsiteY90" fmla="*/ 21804 h 98042"/>
                <a:gd name="connsiteX91" fmla="*/ 72400 w 98733"/>
                <a:gd name="connsiteY91" fmla="*/ 21804 h 98042"/>
                <a:gd name="connsiteX92" fmla="*/ 65413 w 98733"/>
                <a:gd name="connsiteY92" fmla="*/ 37543 h 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98733" h="98042">
                  <a:moveTo>
                    <a:pt x="2303" y="3762"/>
                  </a:moveTo>
                  <a:lnTo>
                    <a:pt x="43762" y="3762"/>
                  </a:lnTo>
                  <a:cubicBezTo>
                    <a:pt x="43532" y="4914"/>
                    <a:pt x="43378" y="6142"/>
                    <a:pt x="43224" y="7294"/>
                  </a:cubicBezTo>
                  <a:lnTo>
                    <a:pt x="60346" y="7294"/>
                  </a:lnTo>
                  <a:cubicBezTo>
                    <a:pt x="60729" y="4990"/>
                    <a:pt x="61113" y="2610"/>
                    <a:pt x="61497" y="0"/>
                  </a:cubicBezTo>
                  <a:cubicBezTo>
                    <a:pt x="64952" y="537"/>
                    <a:pt x="69789" y="845"/>
                    <a:pt x="76085" y="845"/>
                  </a:cubicBezTo>
                  <a:cubicBezTo>
                    <a:pt x="77313" y="845"/>
                    <a:pt x="78004" y="1152"/>
                    <a:pt x="78081" y="1766"/>
                  </a:cubicBezTo>
                  <a:cubicBezTo>
                    <a:pt x="77850" y="2380"/>
                    <a:pt x="77467" y="3225"/>
                    <a:pt x="76929" y="4376"/>
                  </a:cubicBezTo>
                  <a:lnTo>
                    <a:pt x="76315" y="7294"/>
                  </a:lnTo>
                  <a:lnTo>
                    <a:pt x="96967" y="7294"/>
                  </a:lnTo>
                  <a:cubicBezTo>
                    <a:pt x="96507" y="9674"/>
                    <a:pt x="96277" y="12054"/>
                    <a:pt x="96277" y="14587"/>
                  </a:cubicBezTo>
                  <a:lnTo>
                    <a:pt x="96277" y="34703"/>
                  </a:lnTo>
                  <a:cubicBezTo>
                    <a:pt x="93666" y="34396"/>
                    <a:pt x="91056" y="34165"/>
                    <a:pt x="88369" y="34165"/>
                  </a:cubicBezTo>
                  <a:lnTo>
                    <a:pt x="86219" y="34165"/>
                  </a:lnTo>
                  <a:lnTo>
                    <a:pt x="84837" y="37620"/>
                  </a:lnTo>
                  <a:lnTo>
                    <a:pt x="96277" y="37620"/>
                  </a:lnTo>
                  <a:cubicBezTo>
                    <a:pt x="95970" y="39616"/>
                    <a:pt x="95893" y="41689"/>
                    <a:pt x="95893" y="43762"/>
                  </a:cubicBezTo>
                  <a:cubicBezTo>
                    <a:pt x="95893" y="45605"/>
                    <a:pt x="96046" y="47601"/>
                    <a:pt x="96277" y="49674"/>
                  </a:cubicBezTo>
                  <a:lnTo>
                    <a:pt x="83302" y="49674"/>
                  </a:lnTo>
                  <a:lnTo>
                    <a:pt x="83302" y="53897"/>
                  </a:lnTo>
                  <a:lnTo>
                    <a:pt x="94895" y="53897"/>
                  </a:lnTo>
                  <a:cubicBezTo>
                    <a:pt x="94664" y="55432"/>
                    <a:pt x="94587" y="56968"/>
                    <a:pt x="94587" y="58580"/>
                  </a:cubicBezTo>
                  <a:cubicBezTo>
                    <a:pt x="94587" y="60192"/>
                    <a:pt x="94664" y="61728"/>
                    <a:pt x="94895" y="63340"/>
                  </a:cubicBezTo>
                  <a:lnTo>
                    <a:pt x="83302" y="63340"/>
                  </a:lnTo>
                  <a:lnTo>
                    <a:pt x="83302" y="67486"/>
                  </a:lnTo>
                  <a:lnTo>
                    <a:pt x="94895" y="67486"/>
                  </a:lnTo>
                  <a:cubicBezTo>
                    <a:pt x="94664" y="69098"/>
                    <a:pt x="94587" y="70634"/>
                    <a:pt x="94587" y="72246"/>
                  </a:cubicBezTo>
                  <a:cubicBezTo>
                    <a:pt x="94587" y="73858"/>
                    <a:pt x="94664" y="75394"/>
                    <a:pt x="94895" y="77006"/>
                  </a:cubicBezTo>
                  <a:lnTo>
                    <a:pt x="83302" y="77006"/>
                  </a:lnTo>
                  <a:lnTo>
                    <a:pt x="83302" y="81459"/>
                  </a:lnTo>
                  <a:lnTo>
                    <a:pt x="98734" y="81459"/>
                  </a:lnTo>
                  <a:cubicBezTo>
                    <a:pt x="98503" y="83379"/>
                    <a:pt x="98350" y="85452"/>
                    <a:pt x="98350" y="87678"/>
                  </a:cubicBezTo>
                  <a:cubicBezTo>
                    <a:pt x="98350" y="89521"/>
                    <a:pt x="98503" y="91594"/>
                    <a:pt x="98734" y="93820"/>
                  </a:cubicBezTo>
                  <a:lnTo>
                    <a:pt x="58503" y="93820"/>
                  </a:lnTo>
                  <a:lnTo>
                    <a:pt x="58503" y="98043"/>
                  </a:lnTo>
                  <a:cubicBezTo>
                    <a:pt x="56123" y="97659"/>
                    <a:pt x="53819" y="97505"/>
                    <a:pt x="51439" y="97505"/>
                  </a:cubicBezTo>
                  <a:cubicBezTo>
                    <a:pt x="49059" y="97505"/>
                    <a:pt x="46756" y="97659"/>
                    <a:pt x="44376" y="98043"/>
                  </a:cubicBezTo>
                  <a:lnTo>
                    <a:pt x="44376" y="58580"/>
                  </a:lnTo>
                  <a:cubicBezTo>
                    <a:pt x="43148" y="59117"/>
                    <a:pt x="41919" y="59655"/>
                    <a:pt x="40768" y="60269"/>
                  </a:cubicBezTo>
                  <a:cubicBezTo>
                    <a:pt x="40077" y="57121"/>
                    <a:pt x="38772" y="54050"/>
                    <a:pt x="36929" y="51133"/>
                  </a:cubicBezTo>
                  <a:lnTo>
                    <a:pt x="36929" y="86757"/>
                  </a:lnTo>
                  <a:cubicBezTo>
                    <a:pt x="36929" y="89367"/>
                    <a:pt x="37082" y="92054"/>
                    <a:pt x="37313" y="94741"/>
                  </a:cubicBezTo>
                  <a:lnTo>
                    <a:pt x="8291" y="94741"/>
                  </a:lnTo>
                  <a:cubicBezTo>
                    <a:pt x="8599" y="92054"/>
                    <a:pt x="8675" y="89367"/>
                    <a:pt x="8675" y="86757"/>
                  </a:cubicBezTo>
                  <a:lnTo>
                    <a:pt x="8675" y="64338"/>
                  </a:lnTo>
                  <a:cubicBezTo>
                    <a:pt x="7601" y="65413"/>
                    <a:pt x="6449" y="66411"/>
                    <a:pt x="5374" y="67256"/>
                  </a:cubicBezTo>
                  <a:cubicBezTo>
                    <a:pt x="4376" y="61421"/>
                    <a:pt x="2533" y="55355"/>
                    <a:pt x="0" y="48906"/>
                  </a:cubicBezTo>
                  <a:cubicBezTo>
                    <a:pt x="3071" y="44991"/>
                    <a:pt x="6142" y="40154"/>
                    <a:pt x="9213" y="34472"/>
                  </a:cubicBezTo>
                  <a:cubicBezTo>
                    <a:pt x="11363" y="29943"/>
                    <a:pt x="12821" y="24952"/>
                    <a:pt x="13666" y="19655"/>
                  </a:cubicBezTo>
                  <a:lnTo>
                    <a:pt x="2226" y="19655"/>
                  </a:lnTo>
                  <a:cubicBezTo>
                    <a:pt x="2533" y="16968"/>
                    <a:pt x="2687" y="14280"/>
                    <a:pt x="2841" y="11670"/>
                  </a:cubicBezTo>
                  <a:cubicBezTo>
                    <a:pt x="2764" y="9060"/>
                    <a:pt x="2533" y="6372"/>
                    <a:pt x="2303" y="3762"/>
                  </a:cubicBezTo>
                  <a:moveTo>
                    <a:pt x="25259" y="56968"/>
                  </a:moveTo>
                  <a:lnTo>
                    <a:pt x="20268" y="56968"/>
                  </a:lnTo>
                  <a:lnTo>
                    <a:pt x="20268" y="78849"/>
                  </a:lnTo>
                  <a:lnTo>
                    <a:pt x="25259" y="78849"/>
                  </a:lnTo>
                  <a:lnTo>
                    <a:pt x="25259" y="56968"/>
                  </a:lnTo>
                  <a:close/>
                  <a:moveTo>
                    <a:pt x="37006" y="45682"/>
                  </a:moveTo>
                  <a:cubicBezTo>
                    <a:pt x="41766" y="43225"/>
                    <a:pt x="45989" y="39540"/>
                    <a:pt x="49674" y="34549"/>
                  </a:cubicBezTo>
                  <a:cubicBezTo>
                    <a:pt x="47447" y="34242"/>
                    <a:pt x="45297" y="34165"/>
                    <a:pt x="43148" y="34165"/>
                  </a:cubicBezTo>
                  <a:cubicBezTo>
                    <a:pt x="40844" y="34165"/>
                    <a:pt x="38464" y="34319"/>
                    <a:pt x="36084" y="34703"/>
                  </a:cubicBezTo>
                  <a:lnTo>
                    <a:pt x="36084" y="19655"/>
                  </a:lnTo>
                  <a:lnTo>
                    <a:pt x="31939" y="19655"/>
                  </a:lnTo>
                  <a:cubicBezTo>
                    <a:pt x="30019" y="27563"/>
                    <a:pt x="27562" y="34703"/>
                    <a:pt x="24645" y="41152"/>
                  </a:cubicBezTo>
                  <a:lnTo>
                    <a:pt x="37313" y="41152"/>
                  </a:lnTo>
                  <a:cubicBezTo>
                    <a:pt x="37159" y="42611"/>
                    <a:pt x="37082" y="44146"/>
                    <a:pt x="37006" y="45682"/>
                  </a:cubicBezTo>
                  <a:moveTo>
                    <a:pt x="50134" y="33705"/>
                  </a:moveTo>
                  <a:cubicBezTo>
                    <a:pt x="51209" y="32246"/>
                    <a:pt x="52207" y="30710"/>
                    <a:pt x="53129" y="29021"/>
                  </a:cubicBezTo>
                  <a:cubicBezTo>
                    <a:pt x="54357" y="26872"/>
                    <a:pt x="55509" y="24492"/>
                    <a:pt x="56430" y="21804"/>
                  </a:cubicBezTo>
                  <a:lnTo>
                    <a:pt x="50134" y="21804"/>
                  </a:lnTo>
                  <a:lnTo>
                    <a:pt x="50134" y="33705"/>
                  </a:lnTo>
                  <a:close/>
                  <a:moveTo>
                    <a:pt x="68407" y="49597"/>
                  </a:moveTo>
                  <a:lnTo>
                    <a:pt x="58426" y="49597"/>
                  </a:lnTo>
                  <a:lnTo>
                    <a:pt x="58426" y="53820"/>
                  </a:lnTo>
                  <a:lnTo>
                    <a:pt x="68407" y="53820"/>
                  </a:lnTo>
                  <a:lnTo>
                    <a:pt x="68407" y="49597"/>
                  </a:lnTo>
                  <a:close/>
                  <a:moveTo>
                    <a:pt x="68407" y="63263"/>
                  </a:moveTo>
                  <a:lnTo>
                    <a:pt x="58426" y="63263"/>
                  </a:lnTo>
                  <a:lnTo>
                    <a:pt x="58426" y="67409"/>
                  </a:lnTo>
                  <a:lnTo>
                    <a:pt x="68407" y="67409"/>
                  </a:lnTo>
                  <a:lnTo>
                    <a:pt x="68407" y="63263"/>
                  </a:lnTo>
                  <a:close/>
                  <a:moveTo>
                    <a:pt x="58426" y="81382"/>
                  </a:moveTo>
                  <a:lnTo>
                    <a:pt x="68407" y="81382"/>
                  </a:lnTo>
                  <a:lnTo>
                    <a:pt x="68407" y="76929"/>
                  </a:lnTo>
                  <a:lnTo>
                    <a:pt x="58426" y="76929"/>
                  </a:lnTo>
                  <a:lnTo>
                    <a:pt x="58426" y="81382"/>
                  </a:lnTo>
                  <a:close/>
                  <a:moveTo>
                    <a:pt x="65413" y="37543"/>
                  </a:moveTo>
                  <a:lnTo>
                    <a:pt x="70557" y="37543"/>
                  </a:lnTo>
                  <a:cubicBezTo>
                    <a:pt x="72323" y="33090"/>
                    <a:pt x="73705" y="29021"/>
                    <a:pt x="74703" y="25413"/>
                  </a:cubicBezTo>
                  <a:cubicBezTo>
                    <a:pt x="76315" y="25720"/>
                    <a:pt x="78158" y="25950"/>
                    <a:pt x="80384" y="26257"/>
                  </a:cubicBezTo>
                  <a:lnTo>
                    <a:pt x="80384" y="21804"/>
                  </a:lnTo>
                  <a:lnTo>
                    <a:pt x="72400" y="21804"/>
                  </a:lnTo>
                  <a:cubicBezTo>
                    <a:pt x="70480" y="27870"/>
                    <a:pt x="68100" y="33167"/>
                    <a:pt x="65413" y="37543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7C0B9E25-BCBE-4437-B0D0-BC2E049F88F6}"/>
                </a:ext>
              </a:extLst>
            </p:cNvPr>
            <p:cNvSpPr/>
            <p:nvPr/>
          </p:nvSpPr>
          <p:spPr>
            <a:xfrm>
              <a:off x="5144901" y="2005960"/>
              <a:ext cx="98580" cy="94664"/>
            </a:xfrm>
            <a:custGeom>
              <a:avLst/>
              <a:gdLst>
                <a:gd name="connsiteX0" fmla="*/ 0 w 98580"/>
                <a:gd name="connsiteY0" fmla="*/ 16046 h 94664"/>
                <a:gd name="connsiteX1" fmla="*/ 37467 w 98580"/>
                <a:gd name="connsiteY1" fmla="*/ 16046 h 94664"/>
                <a:gd name="connsiteX2" fmla="*/ 36929 w 98580"/>
                <a:gd name="connsiteY2" fmla="*/ 22188 h 94664"/>
                <a:gd name="connsiteX3" fmla="*/ 37313 w 98580"/>
                <a:gd name="connsiteY3" fmla="*/ 27793 h 94664"/>
                <a:gd name="connsiteX4" fmla="*/ 44607 w 98580"/>
                <a:gd name="connsiteY4" fmla="*/ 17658 h 94664"/>
                <a:gd name="connsiteX5" fmla="*/ 52668 w 98580"/>
                <a:gd name="connsiteY5" fmla="*/ 22419 h 94664"/>
                <a:gd name="connsiteX6" fmla="*/ 54127 w 98580"/>
                <a:gd name="connsiteY6" fmla="*/ 15585 h 94664"/>
                <a:gd name="connsiteX7" fmla="*/ 38465 w 98580"/>
                <a:gd name="connsiteY7" fmla="*/ 15585 h 94664"/>
                <a:gd name="connsiteX8" fmla="*/ 39002 w 98580"/>
                <a:gd name="connsiteY8" fmla="*/ 8138 h 94664"/>
                <a:gd name="connsiteX9" fmla="*/ 38465 w 98580"/>
                <a:gd name="connsiteY9" fmla="*/ 768 h 94664"/>
                <a:gd name="connsiteX10" fmla="*/ 96814 w 98580"/>
                <a:gd name="connsiteY10" fmla="*/ 768 h 94664"/>
                <a:gd name="connsiteX11" fmla="*/ 95663 w 98580"/>
                <a:gd name="connsiteY11" fmla="*/ 8138 h 94664"/>
                <a:gd name="connsiteX12" fmla="*/ 87448 w 98580"/>
                <a:gd name="connsiteY12" fmla="*/ 48753 h 94664"/>
                <a:gd name="connsiteX13" fmla="*/ 79463 w 98580"/>
                <a:gd name="connsiteY13" fmla="*/ 50826 h 94664"/>
                <a:gd name="connsiteX14" fmla="*/ 76238 w 98580"/>
                <a:gd name="connsiteY14" fmla="*/ 51133 h 94664"/>
                <a:gd name="connsiteX15" fmla="*/ 81613 w 98580"/>
                <a:gd name="connsiteY15" fmla="*/ 56507 h 94664"/>
                <a:gd name="connsiteX16" fmla="*/ 70173 w 98580"/>
                <a:gd name="connsiteY16" fmla="*/ 66641 h 94664"/>
                <a:gd name="connsiteX17" fmla="*/ 63340 w 98580"/>
                <a:gd name="connsiteY17" fmla="*/ 58119 h 94664"/>
                <a:gd name="connsiteX18" fmla="*/ 63340 w 98580"/>
                <a:gd name="connsiteY18" fmla="*/ 77313 h 94664"/>
                <a:gd name="connsiteX19" fmla="*/ 66027 w 98580"/>
                <a:gd name="connsiteY19" fmla="*/ 80077 h 94664"/>
                <a:gd name="connsiteX20" fmla="*/ 70096 w 98580"/>
                <a:gd name="connsiteY20" fmla="*/ 79156 h 94664"/>
                <a:gd name="connsiteX21" fmla="*/ 70711 w 98580"/>
                <a:gd name="connsiteY21" fmla="*/ 73244 h 94664"/>
                <a:gd name="connsiteX22" fmla="*/ 70711 w 98580"/>
                <a:gd name="connsiteY22" fmla="*/ 68177 h 94664"/>
                <a:gd name="connsiteX23" fmla="*/ 79924 w 98580"/>
                <a:gd name="connsiteY23" fmla="*/ 70864 h 94664"/>
                <a:gd name="connsiteX24" fmla="*/ 77006 w 98580"/>
                <a:gd name="connsiteY24" fmla="*/ 63263 h 94664"/>
                <a:gd name="connsiteX25" fmla="*/ 88830 w 98580"/>
                <a:gd name="connsiteY25" fmla="*/ 58273 h 94664"/>
                <a:gd name="connsiteX26" fmla="*/ 98580 w 98580"/>
                <a:gd name="connsiteY26" fmla="*/ 88830 h 94664"/>
                <a:gd name="connsiteX27" fmla="*/ 86066 w 98580"/>
                <a:gd name="connsiteY27" fmla="*/ 94665 h 94664"/>
                <a:gd name="connsiteX28" fmla="*/ 81613 w 98580"/>
                <a:gd name="connsiteY28" fmla="*/ 76008 h 94664"/>
                <a:gd name="connsiteX29" fmla="*/ 81536 w 98580"/>
                <a:gd name="connsiteY29" fmla="*/ 78081 h 94664"/>
                <a:gd name="connsiteX30" fmla="*/ 78235 w 98580"/>
                <a:gd name="connsiteY30" fmla="*/ 89674 h 94664"/>
                <a:gd name="connsiteX31" fmla="*/ 63801 w 98580"/>
                <a:gd name="connsiteY31" fmla="*/ 93513 h 94664"/>
                <a:gd name="connsiteX32" fmla="*/ 52131 w 98580"/>
                <a:gd name="connsiteY32" fmla="*/ 89905 h 94664"/>
                <a:gd name="connsiteX33" fmla="*/ 50058 w 98580"/>
                <a:gd name="connsiteY33" fmla="*/ 81920 h 94664"/>
                <a:gd name="connsiteX34" fmla="*/ 50058 w 98580"/>
                <a:gd name="connsiteY34" fmla="*/ 72937 h 94664"/>
                <a:gd name="connsiteX35" fmla="*/ 40538 w 98580"/>
                <a:gd name="connsiteY35" fmla="*/ 93129 h 94664"/>
                <a:gd name="connsiteX36" fmla="*/ 33935 w 98580"/>
                <a:gd name="connsiteY36" fmla="*/ 87985 h 94664"/>
                <a:gd name="connsiteX37" fmla="*/ 33935 w 98580"/>
                <a:gd name="connsiteY37" fmla="*/ 88523 h 94664"/>
                <a:gd name="connsiteX38" fmla="*/ 34472 w 98580"/>
                <a:gd name="connsiteY38" fmla="*/ 93513 h 94664"/>
                <a:gd name="connsiteX39" fmla="*/ 1843 w 98580"/>
                <a:gd name="connsiteY39" fmla="*/ 93513 h 94664"/>
                <a:gd name="connsiteX40" fmla="*/ 2226 w 98580"/>
                <a:gd name="connsiteY40" fmla="*/ 88523 h 94664"/>
                <a:gd name="connsiteX41" fmla="*/ 2226 w 98580"/>
                <a:gd name="connsiteY41" fmla="*/ 67102 h 94664"/>
                <a:gd name="connsiteX42" fmla="*/ 1843 w 98580"/>
                <a:gd name="connsiteY42" fmla="*/ 62035 h 94664"/>
                <a:gd name="connsiteX43" fmla="*/ 34472 w 98580"/>
                <a:gd name="connsiteY43" fmla="*/ 62035 h 94664"/>
                <a:gd name="connsiteX44" fmla="*/ 33935 w 98580"/>
                <a:gd name="connsiteY44" fmla="*/ 67102 h 94664"/>
                <a:gd name="connsiteX45" fmla="*/ 33935 w 98580"/>
                <a:gd name="connsiteY45" fmla="*/ 76469 h 94664"/>
                <a:gd name="connsiteX46" fmla="*/ 42150 w 98580"/>
                <a:gd name="connsiteY46" fmla="*/ 55816 h 94664"/>
                <a:gd name="connsiteX47" fmla="*/ 50135 w 98580"/>
                <a:gd name="connsiteY47" fmla="*/ 61421 h 94664"/>
                <a:gd name="connsiteX48" fmla="*/ 49444 w 98580"/>
                <a:gd name="connsiteY48" fmla="*/ 52899 h 94664"/>
                <a:gd name="connsiteX49" fmla="*/ 59501 w 98580"/>
                <a:gd name="connsiteY49" fmla="*/ 53743 h 94664"/>
                <a:gd name="connsiteX50" fmla="*/ 58196 w 98580"/>
                <a:gd name="connsiteY50" fmla="*/ 52361 h 94664"/>
                <a:gd name="connsiteX51" fmla="*/ 68331 w 98580"/>
                <a:gd name="connsiteY51" fmla="*/ 43762 h 94664"/>
                <a:gd name="connsiteX52" fmla="*/ 71094 w 98580"/>
                <a:gd name="connsiteY52" fmla="*/ 46219 h 94664"/>
                <a:gd name="connsiteX53" fmla="*/ 68331 w 98580"/>
                <a:gd name="connsiteY53" fmla="*/ 36699 h 94664"/>
                <a:gd name="connsiteX54" fmla="*/ 60653 w 98580"/>
                <a:gd name="connsiteY54" fmla="*/ 47448 h 94664"/>
                <a:gd name="connsiteX55" fmla="*/ 57044 w 98580"/>
                <a:gd name="connsiteY55" fmla="*/ 43993 h 94664"/>
                <a:gd name="connsiteX56" fmla="*/ 44300 w 98580"/>
                <a:gd name="connsiteY56" fmla="*/ 53743 h 94664"/>
                <a:gd name="connsiteX57" fmla="*/ 34933 w 98580"/>
                <a:gd name="connsiteY57" fmla="*/ 43071 h 94664"/>
                <a:gd name="connsiteX58" fmla="*/ 34933 w 98580"/>
                <a:gd name="connsiteY58" fmla="*/ 43148 h 94664"/>
                <a:gd name="connsiteX59" fmla="*/ 2687 w 98580"/>
                <a:gd name="connsiteY59" fmla="*/ 43148 h 94664"/>
                <a:gd name="connsiteX60" fmla="*/ 2994 w 98580"/>
                <a:gd name="connsiteY60" fmla="*/ 37851 h 94664"/>
                <a:gd name="connsiteX61" fmla="*/ 2687 w 98580"/>
                <a:gd name="connsiteY61" fmla="*/ 32553 h 94664"/>
                <a:gd name="connsiteX62" fmla="*/ 34933 w 98580"/>
                <a:gd name="connsiteY62" fmla="*/ 32553 h 94664"/>
                <a:gd name="connsiteX63" fmla="*/ 34549 w 98580"/>
                <a:gd name="connsiteY63" fmla="*/ 37851 h 94664"/>
                <a:gd name="connsiteX64" fmla="*/ 34780 w 98580"/>
                <a:gd name="connsiteY64" fmla="*/ 41689 h 94664"/>
                <a:gd name="connsiteX65" fmla="*/ 44914 w 98580"/>
                <a:gd name="connsiteY65" fmla="*/ 34012 h 94664"/>
                <a:gd name="connsiteX66" fmla="*/ 36622 w 98580"/>
                <a:gd name="connsiteY66" fmla="*/ 28484 h 94664"/>
                <a:gd name="connsiteX67" fmla="*/ 36852 w 98580"/>
                <a:gd name="connsiteY67" fmla="*/ 28254 h 94664"/>
                <a:gd name="connsiteX68" fmla="*/ 154 w 98580"/>
                <a:gd name="connsiteY68" fmla="*/ 28254 h 94664"/>
                <a:gd name="connsiteX69" fmla="*/ 537 w 98580"/>
                <a:gd name="connsiteY69" fmla="*/ 22035 h 94664"/>
                <a:gd name="connsiteX70" fmla="*/ 0 w 98580"/>
                <a:gd name="connsiteY70" fmla="*/ 16046 h 94664"/>
                <a:gd name="connsiteX71" fmla="*/ 2073 w 98580"/>
                <a:gd name="connsiteY71" fmla="*/ 0 h 94664"/>
                <a:gd name="connsiteX72" fmla="*/ 34856 w 98580"/>
                <a:gd name="connsiteY72" fmla="*/ 0 h 94664"/>
                <a:gd name="connsiteX73" fmla="*/ 34472 w 98580"/>
                <a:gd name="connsiteY73" fmla="*/ 5989 h 94664"/>
                <a:gd name="connsiteX74" fmla="*/ 34856 w 98580"/>
                <a:gd name="connsiteY74" fmla="*/ 11977 h 94664"/>
                <a:gd name="connsiteX75" fmla="*/ 2073 w 98580"/>
                <a:gd name="connsiteY75" fmla="*/ 11977 h 94664"/>
                <a:gd name="connsiteX76" fmla="*/ 2457 w 98580"/>
                <a:gd name="connsiteY76" fmla="*/ 5989 h 94664"/>
                <a:gd name="connsiteX77" fmla="*/ 2073 w 98580"/>
                <a:gd name="connsiteY77" fmla="*/ 0 h 94664"/>
                <a:gd name="connsiteX78" fmla="*/ 2226 w 98580"/>
                <a:gd name="connsiteY78" fmla="*/ 47140 h 94664"/>
                <a:gd name="connsiteX79" fmla="*/ 34856 w 98580"/>
                <a:gd name="connsiteY79" fmla="*/ 47140 h 94664"/>
                <a:gd name="connsiteX80" fmla="*/ 34472 w 98580"/>
                <a:gd name="connsiteY80" fmla="*/ 52438 h 94664"/>
                <a:gd name="connsiteX81" fmla="*/ 34856 w 98580"/>
                <a:gd name="connsiteY81" fmla="*/ 57812 h 94664"/>
                <a:gd name="connsiteX82" fmla="*/ 2226 w 98580"/>
                <a:gd name="connsiteY82" fmla="*/ 57812 h 94664"/>
                <a:gd name="connsiteX83" fmla="*/ 2534 w 98580"/>
                <a:gd name="connsiteY83" fmla="*/ 52438 h 94664"/>
                <a:gd name="connsiteX84" fmla="*/ 2226 w 98580"/>
                <a:gd name="connsiteY84" fmla="*/ 47140 h 94664"/>
                <a:gd name="connsiteX85" fmla="*/ 20883 w 98580"/>
                <a:gd name="connsiteY85" fmla="*/ 71939 h 94664"/>
                <a:gd name="connsiteX86" fmla="*/ 15278 w 98580"/>
                <a:gd name="connsiteY86" fmla="*/ 71939 h 94664"/>
                <a:gd name="connsiteX87" fmla="*/ 15278 w 98580"/>
                <a:gd name="connsiteY87" fmla="*/ 83532 h 94664"/>
                <a:gd name="connsiteX88" fmla="*/ 20883 w 98580"/>
                <a:gd name="connsiteY88" fmla="*/ 83532 h 94664"/>
                <a:gd name="connsiteX89" fmla="*/ 20883 w 98580"/>
                <a:gd name="connsiteY89" fmla="*/ 71939 h 94664"/>
                <a:gd name="connsiteX90" fmla="*/ 65413 w 98580"/>
                <a:gd name="connsiteY90" fmla="*/ 31785 h 94664"/>
                <a:gd name="connsiteX91" fmla="*/ 69252 w 98580"/>
                <a:gd name="connsiteY91" fmla="*/ 35240 h 94664"/>
                <a:gd name="connsiteX92" fmla="*/ 76315 w 98580"/>
                <a:gd name="connsiteY92" fmla="*/ 35778 h 94664"/>
                <a:gd name="connsiteX93" fmla="*/ 78081 w 98580"/>
                <a:gd name="connsiteY93" fmla="*/ 34242 h 94664"/>
                <a:gd name="connsiteX94" fmla="*/ 79463 w 98580"/>
                <a:gd name="connsiteY94" fmla="*/ 15585 h 94664"/>
                <a:gd name="connsiteX95" fmla="*/ 69482 w 98580"/>
                <a:gd name="connsiteY95" fmla="*/ 15585 h 94664"/>
                <a:gd name="connsiteX96" fmla="*/ 65413 w 98580"/>
                <a:gd name="connsiteY96" fmla="*/ 31785 h 9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98580" h="94664">
                  <a:moveTo>
                    <a:pt x="0" y="16046"/>
                  </a:moveTo>
                  <a:lnTo>
                    <a:pt x="37467" y="16046"/>
                  </a:lnTo>
                  <a:cubicBezTo>
                    <a:pt x="37160" y="17966"/>
                    <a:pt x="36929" y="20038"/>
                    <a:pt x="36929" y="22188"/>
                  </a:cubicBezTo>
                  <a:cubicBezTo>
                    <a:pt x="36929" y="23877"/>
                    <a:pt x="37083" y="25797"/>
                    <a:pt x="37313" y="27793"/>
                  </a:cubicBezTo>
                  <a:cubicBezTo>
                    <a:pt x="39847" y="24645"/>
                    <a:pt x="42304" y="21190"/>
                    <a:pt x="44607" y="17658"/>
                  </a:cubicBezTo>
                  <a:cubicBezTo>
                    <a:pt x="47371" y="19117"/>
                    <a:pt x="50058" y="20730"/>
                    <a:pt x="52668" y="22419"/>
                  </a:cubicBezTo>
                  <a:cubicBezTo>
                    <a:pt x="53436" y="20192"/>
                    <a:pt x="53897" y="17889"/>
                    <a:pt x="54127" y="15585"/>
                  </a:cubicBezTo>
                  <a:lnTo>
                    <a:pt x="38465" y="15585"/>
                  </a:lnTo>
                  <a:cubicBezTo>
                    <a:pt x="38772" y="12975"/>
                    <a:pt x="38925" y="10442"/>
                    <a:pt x="39002" y="8138"/>
                  </a:cubicBezTo>
                  <a:cubicBezTo>
                    <a:pt x="38925" y="5528"/>
                    <a:pt x="38772" y="3071"/>
                    <a:pt x="38465" y="768"/>
                  </a:cubicBezTo>
                  <a:lnTo>
                    <a:pt x="96814" y="768"/>
                  </a:lnTo>
                  <a:cubicBezTo>
                    <a:pt x="96047" y="3071"/>
                    <a:pt x="95663" y="5528"/>
                    <a:pt x="95663" y="8138"/>
                  </a:cubicBezTo>
                  <a:cubicBezTo>
                    <a:pt x="94972" y="33628"/>
                    <a:pt x="92208" y="47140"/>
                    <a:pt x="87448" y="48753"/>
                  </a:cubicBezTo>
                  <a:cubicBezTo>
                    <a:pt x="85452" y="49904"/>
                    <a:pt x="82765" y="50595"/>
                    <a:pt x="79463" y="50826"/>
                  </a:cubicBezTo>
                  <a:cubicBezTo>
                    <a:pt x="78311" y="50979"/>
                    <a:pt x="77236" y="51056"/>
                    <a:pt x="76238" y="51133"/>
                  </a:cubicBezTo>
                  <a:cubicBezTo>
                    <a:pt x="78081" y="52899"/>
                    <a:pt x="79924" y="54741"/>
                    <a:pt x="81613" y="56507"/>
                  </a:cubicBezTo>
                  <a:cubicBezTo>
                    <a:pt x="77774" y="59425"/>
                    <a:pt x="73935" y="62803"/>
                    <a:pt x="70173" y="66641"/>
                  </a:cubicBezTo>
                  <a:cubicBezTo>
                    <a:pt x="68023" y="63494"/>
                    <a:pt x="65720" y="60653"/>
                    <a:pt x="63340" y="58119"/>
                  </a:cubicBezTo>
                  <a:lnTo>
                    <a:pt x="63340" y="77313"/>
                  </a:lnTo>
                  <a:cubicBezTo>
                    <a:pt x="63340" y="79079"/>
                    <a:pt x="64261" y="80001"/>
                    <a:pt x="66027" y="80077"/>
                  </a:cubicBezTo>
                  <a:cubicBezTo>
                    <a:pt x="68408" y="80001"/>
                    <a:pt x="69713" y="79693"/>
                    <a:pt x="70096" y="79156"/>
                  </a:cubicBezTo>
                  <a:cubicBezTo>
                    <a:pt x="70327" y="78772"/>
                    <a:pt x="70480" y="76853"/>
                    <a:pt x="70711" y="73244"/>
                  </a:cubicBezTo>
                  <a:lnTo>
                    <a:pt x="70711" y="68177"/>
                  </a:lnTo>
                  <a:cubicBezTo>
                    <a:pt x="73168" y="69175"/>
                    <a:pt x="76238" y="70020"/>
                    <a:pt x="79924" y="70864"/>
                  </a:cubicBezTo>
                  <a:cubicBezTo>
                    <a:pt x="79002" y="68331"/>
                    <a:pt x="78081" y="65797"/>
                    <a:pt x="77006" y="63263"/>
                  </a:cubicBezTo>
                  <a:cubicBezTo>
                    <a:pt x="81152" y="61805"/>
                    <a:pt x="85068" y="60192"/>
                    <a:pt x="88830" y="58273"/>
                  </a:cubicBezTo>
                  <a:cubicBezTo>
                    <a:pt x="92975" y="67256"/>
                    <a:pt x="96200" y="77467"/>
                    <a:pt x="98580" y="88830"/>
                  </a:cubicBezTo>
                  <a:cubicBezTo>
                    <a:pt x="94127" y="90135"/>
                    <a:pt x="89905" y="92054"/>
                    <a:pt x="86066" y="94665"/>
                  </a:cubicBezTo>
                  <a:cubicBezTo>
                    <a:pt x="84837" y="88139"/>
                    <a:pt x="83302" y="81920"/>
                    <a:pt x="81613" y="76008"/>
                  </a:cubicBezTo>
                  <a:cubicBezTo>
                    <a:pt x="81536" y="76699"/>
                    <a:pt x="81536" y="77390"/>
                    <a:pt x="81536" y="78081"/>
                  </a:cubicBezTo>
                  <a:cubicBezTo>
                    <a:pt x="81229" y="83609"/>
                    <a:pt x="80154" y="87448"/>
                    <a:pt x="78235" y="89674"/>
                  </a:cubicBezTo>
                  <a:cubicBezTo>
                    <a:pt x="75931" y="92131"/>
                    <a:pt x="71171" y="93359"/>
                    <a:pt x="63801" y="93513"/>
                  </a:cubicBezTo>
                  <a:cubicBezTo>
                    <a:pt x="57812" y="93206"/>
                    <a:pt x="53897" y="92054"/>
                    <a:pt x="52131" y="89905"/>
                  </a:cubicBezTo>
                  <a:cubicBezTo>
                    <a:pt x="50749" y="88292"/>
                    <a:pt x="50058" y="85682"/>
                    <a:pt x="50058" y="81920"/>
                  </a:cubicBezTo>
                  <a:lnTo>
                    <a:pt x="50058" y="72937"/>
                  </a:lnTo>
                  <a:cubicBezTo>
                    <a:pt x="47217" y="80001"/>
                    <a:pt x="44069" y="86680"/>
                    <a:pt x="40538" y="93129"/>
                  </a:cubicBezTo>
                  <a:cubicBezTo>
                    <a:pt x="38465" y="91133"/>
                    <a:pt x="36238" y="89367"/>
                    <a:pt x="33935" y="87985"/>
                  </a:cubicBezTo>
                  <a:lnTo>
                    <a:pt x="33935" y="88523"/>
                  </a:lnTo>
                  <a:cubicBezTo>
                    <a:pt x="33935" y="90058"/>
                    <a:pt x="34088" y="91670"/>
                    <a:pt x="34472" y="93513"/>
                  </a:cubicBezTo>
                  <a:lnTo>
                    <a:pt x="1843" y="93513"/>
                  </a:lnTo>
                  <a:cubicBezTo>
                    <a:pt x="2150" y="91747"/>
                    <a:pt x="2226" y="90058"/>
                    <a:pt x="2226" y="88523"/>
                  </a:cubicBezTo>
                  <a:lnTo>
                    <a:pt x="2226" y="67102"/>
                  </a:lnTo>
                  <a:cubicBezTo>
                    <a:pt x="2226" y="65336"/>
                    <a:pt x="2073" y="63647"/>
                    <a:pt x="1843" y="62035"/>
                  </a:cubicBezTo>
                  <a:lnTo>
                    <a:pt x="34472" y="62035"/>
                  </a:lnTo>
                  <a:cubicBezTo>
                    <a:pt x="34165" y="63647"/>
                    <a:pt x="33935" y="65336"/>
                    <a:pt x="33935" y="67102"/>
                  </a:cubicBezTo>
                  <a:lnTo>
                    <a:pt x="33935" y="76469"/>
                  </a:lnTo>
                  <a:cubicBezTo>
                    <a:pt x="36699" y="71171"/>
                    <a:pt x="39463" y="64261"/>
                    <a:pt x="42150" y="55816"/>
                  </a:cubicBezTo>
                  <a:cubicBezTo>
                    <a:pt x="44300" y="57582"/>
                    <a:pt x="46987" y="59501"/>
                    <a:pt x="50135" y="61421"/>
                  </a:cubicBezTo>
                  <a:cubicBezTo>
                    <a:pt x="49904" y="58426"/>
                    <a:pt x="49674" y="55586"/>
                    <a:pt x="49444" y="52899"/>
                  </a:cubicBezTo>
                  <a:cubicBezTo>
                    <a:pt x="51901" y="53359"/>
                    <a:pt x="55279" y="53666"/>
                    <a:pt x="59501" y="53743"/>
                  </a:cubicBezTo>
                  <a:cubicBezTo>
                    <a:pt x="59041" y="53282"/>
                    <a:pt x="58580" y="52822"/>
                    <a:pt x="58196" y="52361"/>
                  </a:cubicBezTo>
                  <a:cubicBezTo>
                    <a:pt x="61958" y="49367"/>
                    <a:pt x="65336" y="46526"/>
                    <a:pt x="68331" y="43762"/>
                  </a:cubicBezTo>
                  <a:cubicBezTo>
                    <a:pt x="69329" y="44684"/>
                    <a:pt x="70250" y="45451"/>
                    <a:pt x="71094" y="46219"/>
                  </a:cubicBezTo>
                  <a:cubicBezTo>
                    <a:pt x="70557" y="42995"/>
                    <a:pt x="69636" y="39770"/>
                    <a:pt x="68331" y="36699"/>
                  </a:cubicBezTo>
                  <a:cubicBezTo>
                    <a:pt x="65566" y="40077"/>
                    <a:pt x="63033" y="43685"/>
                    <a:pt x="60653" y="47448"/>
                  </a:cubicBezTo>
                  <a:cubicBezTo>
                    <a:pt x="59424" y="46296"/>
                    <a:pt x="58196" y="45144"/>
                    <a:pt x="57044" y="43993"/>
                  </a:cubicBezTo>
                  <a:cubicBezTo>
                    <a:pt x="53513" y="47524"/>
                    <a:pt x="49290" y="50749"/>
                    <a:pt x="44300" y="53743"/>
                  </a:cubicBezTo>
                  <a:cubicBezTo>
                    <a:pt x="41843" y="49213"/>
                    <a:pt x="38695" y="45605"/>
                    <a:pt x="34933" y="43071"/>
                  </a:cubicBezTo>
                  <a:lnTo>
                    <a:pt x="34933" y="43148"/>
                  </a:lnTo>
                  <a:lnTo>
                    <a:pt x="2687" y="43148"/>
                  </a:lnTo>
                  <a:cubicBezTo>
                    <a:pt x="2687" y="41382"/>
                    <a:pt x="2764" y="39616"/>
                    <a:pt x="2994" y="37851"/>
                  </a:cubicBezTo>
                  <a:cubicBezTo>
                    <a:pt x="2764" y="36008"/>
                    <a:pt x="2687" y="34242"/>
                    <a:pt x="2687" y="32553"/>
                  </a:cubicBezTo>
                  <a:lnTo>
                    <a:pt x="34933" y="32553"/>
                  </a:lnTo>
                  <a:cubicBezTo>
                    <a:pt x="34626" y="34242"/>
                    <a:pt x="34549" y="36008"/>
                    <a:pt x="34549" y="37851"/>
                  </a:cubicBezTo>
                  <a:cubicBezTo>
                    <a:pt x="34549" y="39079"/>
                    <a:pt x="34626" y="40384"/>
                    <a:pt x="34780" y="41689"/>
                  </a:cubicBezTo>
                  <a:cubicBezTo>
                    <a:pt x="38695" y="39232"/>
                    <a:pt x="42073" y="36699"/>
                    <a:pt x="44914" y="34012"/>
                  </a:cubicBezTo>
                  <a:cubicBezTo>
                    <a:pt x="42150" y="32016"/>
                    <a:pt x="39386" y="30173"/>
                    <a:pt x="36622" y="28484"/>
                  </a:cubicBezTo>
                  <a:cubicBezTo>
                    <a:pt x="36699" y="28407"/>
                    <a:pt x="36775" y="28330"/>
                    <a:pt x="36852" y="28254"/>
                  </a:cubicBezTo>
                  <a:lnTo>
                    <a:pt x="154" y="28254"/>
                  </a:lnTo>
                  <a:cubicBezTo>
                    <a:pt x="461" y="26027"/>
                    <a:pt x="537" y="23954"/>
                    <a:pt x="537" y="22035"/>
                  </a:cubicBezTo>
                  <a:cubicBezTo>
                    <a:pt x="461" y="20038"/>
                    <a:pt x="307" y="17966"/>
                    <a:pt x="0" y="16046"/>
                  </a:cubicBezTo>
                  <a:moveTo>
                    <a:pt x="2073" y="0"/>
                  </a:moveTo>
                  <a:lnTo>
                    <a:pt x="34856" y="0"/>
                  </a:lnTo>
                  <a:cubicBezTo>
                    <a:pt x="34549" y="1919"/>
                    <a:pt x="34472" y="3916"/>
                    <a:pt x="34472" y="5989"/>
                  </a:cubicBezTo>
                  <a:cubicBezTo>
                    <a:pt x="34472" y="7908"/>
                    <a:pt x="34626" y="9904"/>
                    <a:pt x="34856" y="11977"/>
                  </a:cubicBezTo>
                  <a:lnTo>
                    <a:pt x="2073" y="11977"/>
                  </a:lnTo>
                  <a:cubicBezTo>
                    <a:pt x="2380" y="9904"/>
                    <a:pt x="2457" y="7908"/>
                    <a:pt x="2457" y="5989"/>
                  </a:cubicBezTo>
                  <a:cubicBezTo>
                    <a:pt x="2534" y="3916"/>
                    <a:pt x="2380" y="1919"/>
                    <a:pt x="2073" y="0"/>
                  </a:cubicBezTo>
                  <a:moveTo>
                    <a:pt x="2226" y="47140"/>
                  </a:moveTo>
                  <a:lnTo>
                    <a:pt x="34856" y="47140"/>
                  </a:lnTo>
                  <a:cubicBezTo>
                    <a:pt x="34549" y="48829"/>
                    <a:pt x="34472" y="50595"/>
                    <a:pt x="34472" y="52438"/>
                  </a:cubicBezTo>
                  <a:cubicBezTo>
                    <a:pt x="34472" y="54127"/>
                    <a:pt x="34626" y="55893"/>
                    <a:pt x="34856" y="57812"/>
                  </a:cubicBezTo>
                  <a:lnTo>
                    <a:pt x="2226" y="57812"/>
                  </a:lnTo>
                  <a:cubicBezTo>
                    <a:pt x="2226" y="55893"/>
                    <a:pt x="2303" y="54050"/>
                    <a:pt x="2534" y="52438"/>
                  </a:cubicBezTo>
                  <a:cubicBezTo>
                    <a:pt x="2303" y="50595"/>
                    <a:pt x="2226" y="48829"/>
                    <a:pt x="2226" y="47140"/>
                  </a:cubicBezTo>
                  <a:moveTo>
                    <a:pt x="20883" y="71939"/>
                  </a:moveTo>
                  <a:lnTo>
                    <a:pt x="15278" y="71939"/>
                  </a:lnTo>
                  <a:lnTo>
                    <a:pt x="15278" y="83532"/>
                  </a:lnTo>
                  <a:lnTo>
                    <a:pt x="20883" y="83532"/>
                  </a:lnTo>
                  <a:lnTo>
                    <a:pt x="20883" y="71939"/>
                  </a:lnTo>
                  <a:close/>
                  <a:moveTo>
                    <a:pt x="65413" y="31785"/>
                  </a:moveTo>
                  <a:cubicBezTo>
                    <a:pt x="66641" y="32860"/>
                    <a:pt x="67946" y="34012"/>
                    <a:pt x="69252" y="35240"/>
                  </a:cubicBezTo>
                  <a:cubicBezTo>
                    <a:pt x="72016" y="35547"/>
                    <a:pt x="74396" y="35701"/>
                    <a:pt x="76315" y="35778"/>
                  </a:cubicBezTo>
                  <a:cubicBezTo>
                    <a:pt x="77160" y="35471"/>
                    <a:pt x="77697" y="35010"/>
                    <a:pt x="78081" y="34242"/>
                  </a:cubicBezTo>
                  <a:cubicBezTo>
                    <a:pt x="78388" y="33321"/>
                    <a:pt x="78849" y="27102"/>
                    <a:pt x="79463" y="15585"/>
                  </a:cubicBezTo>
                  <a:lnTo>
                    <a:pt x="69482" y="15585"/>
                  </a:lnTo>
                  <a:cubicBezTo>
                    <a:pt x="68714" y="21958"/>
                    <a:pt x="67409" y="27332"/>
                    <a:pt x="65413" y="31785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1500B8D8-0950-4492-A407-578B868D4787}"/>
                </a:ext>
              </a:extLst>
            </p:cNvPr>
            <p:cNvSpPr/>
            <p:nvPr/>
          </p:nvSpPr>
          <p:spPr>
            <a:xfrm>
              <a:off x="5286398" y="2038513"/>
              <a:ext cx="22111" cy="22034"/>
            </a:xfrm>
            <a:custGeom>
              <a:avLst/>
              <a:gdLst>
                <a:gd name="connsiteX0" fmla="*/ 22111 w 22111"/>
                <a:gd name="connsiteY0" fmla="*/ 18119 h 22034"/>
                <a:gd name="connsiteX1" fmla="*/ 18350 w 22111"/>
                <a:gd name="connsiteY1" fmla="*/ 22035 h 22034"/>
                <a:gd name="connsiteX2" fmla="*/ 4069 w 22111"/>
                <a:gd name="connsiteY2" fmla="*/ 22035 h 22034"/>
                <a:gd name="connsiteX3" fmla="*/ 0 w 22111"/>
                <a:gd name="connsiteY3" fmla="*/ 17966 h 22034"/>
                <a:gd name="connsiteX4" fmla="*/ 0 w 22111"/>
                <a:gd name="connsiteY4" fmla="*/ 3685 h 22034"/>
                <a:gd name="connsiteX5" fmla="*/ 3916 w 22111"/>
                <a:gd name="connsiteY5" fmla="*/ 0 h 22034"/>
                <a:gd name="connsiteX6" fmla="*/ 18350 w 22111"/>
                <a:gd name="connsiteY6" fmla="*/ 0 h 22034"/>
                <a:gd name="connsiteX7" fmla="*/ 22111 w 22111"/>
                <a:gd name="connsiteY7" fmla="*/ 3685 h 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1" h="22034">
                  <a:moveTo>
                    <a:pt x="22111" y="18119"/>
                  </a:moveTo>
                  <a:lnTo>
                    <a:pt x="18350" y="22035"/>
                  </a:lnTo>
                  <a:lnTo>
                    <a:pt x="4069" y="22035"/>
                  </a:lnTo>
                  <a:lnTo>
                    <a:pt x="0" y="17966"/>
                  </a:lnTo>
                  <a:lnTo>
                    <a:pt x="0" y="3685"/>
                  </a:lnTo>
                  <a:lnTo>
                    <a:pt x="3916" y="0"/>
                  </a:lnTo>
                  <a:lnTo>
                    <a:pt x="18350" y="0"/>
                  </a:lnTo>
                  <a:lnTo>
                    <a:pt x="22111" y="3685"/>
                  </a:lnTo>
                  <a:close/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44D33CDB-6220-4190-8FE1-39D3ECF6279E}"/>
                </a:ext>
              </a:extLst>
            </p:cNvPr>
            <p:cNvSpPr/>
            <p:nvPr/>
          </p:nvSpPr>
          <p:spPr>
            <a:xfrm>
              <a:off x="5354959" y="2002812"/>
              <a:ext cx="100729" cy="94818"/>
            </a:xfrm>
            <a:custGeom>
              <a:avLst/>
              <a:gdLst>
                <a:gd name="connsiteX0" fmla="*/ 29943 w 100729"/>
                <a:gd name="connsiteY0" fmla="*/ 31939 h 94818"/>
                <a:gd name="connsiteX1" fmla="*/ 45835 w 100729"/>
                <a:gd name="connsiteY1" fmla="*/ 73167 h 94818"/>
                <a:gd name="connsiteX2" fmla="*/ 34396 w 100729"/>
                <a:gd name="connsiteY2" fmla="*/ 77697 h 94818"/>
                <a:gd name="connsiteX3" fmla="*/ 54281 w 100729"/>
                <a:gd name="connsiteY3" fmla="*/ 77697 h 94818"/>
                <a:gd name="connsiteX4" fmla="*/ 66795 w 100729"/>
                <a:gd name="connsiteY4" fmla="*/ 31094 h 94818"/>
                <a:gd name="connsiteX5" fmla="*/ 83916 w 100729"/>
                <a:gd name="connsiteY5" fmla="*/ 36469 h 94818"/>
                <a:gd name="connsiteX6" fmla="*/ 86833 w 100729"/>
                <a:gd name="connsiteY6" fmla="*/ 38234 h 94818"/>
                <a:gd name="connsiteX7" fmla="*/ 84684 w 100729"/>
                <a:gd name="connsiteY7" fmla="*/ 40538 h 94818"/>
                <a:gd name="connsiteX8" fmla="*/ 73705 w 100729"/>
                <a:gd name="connsiteY8" fmla="*/ 77774 h 94818"/>
                <a:gd name="connsiteX9" fmla="*/ 100730 w 100729"/>
                <a:gd name="connsiteY9" fmla="*/ 77774 h 94818"/>
                <a:gd name="connsiteX10" fmla="*/ 100116 w 100729"/>
                <a:gd name="connsiteY10" fmla="*/ 86296 h 94818"/>
                <a:gd name="connsiteX11" fmla="*/ 100730 w 100729"/>
                <a:gd name="connsiteY11" fmla="*/ 94818 h 94818"/>
                <a:gd name="connsiteX12" fmla="*/ 0 w 100729"/>
                <a:gd name="connsiteY12" fmla="*/ 94818 h 94818"/>
                <a:gd name="connsiteX13" fmla="*/ 614 w 100729"/>
                <a:gd name="connsiteY13" fmla="*/ 86296 h 94818"/>
                <a:gd name="connsiteX14" fmla="*/ 0 w 100729"/>
                <a:gd name="connsiteY14" fmla="*/ 77774 h 94818"/>
                <a:gd name="connsiteX15" fmla="*/ 27640 w 100729"/>
                <a:gd name="connsiteY15" fmla="*/ 77774 h 94818"/>
                <a:gd name="connsiteX16" fmla="*/ 13436 w 100729"/>
                <a:gd name="connsiteY16" fmla="*/ 38618 h 94818"/>
                <a:gd name="connsiteX17" fmla="*/ 29943 w 100729"/>
                <a:gd name="connsiteY17" fmla="*/ 31939 h 94818"/>
                <a:gd name="connsiteX18" fmla="*/ 40692 w 100729"/>
                <a:gd name="connsiteY18" fmla="*/ 0 h 94818"/>
                <a:gd name="connsiteX19" fmla="*/ 59962 w 100729"/>
                <a:gd name="connsiteY19" fmla="*/ 1152 h 94818"/>
                <a:gd name="connsiteX20" fmla="*/ 61958 w 100729"/>
                <a:gd name="connsiteY20" fmla="*/ 2226 h 94818"/>
                <a:gd name="connsiteX21" fmla="*/ 60730 w 100729"/>
                <a:gd name="connsiteY21" fmla="*/ 3992 h 94818"/>
                <a:gd name="connsiteX22" fmla="*/ 59424 w 100729"/>
                <a:gd name="connsiteY22" fmla="*/ 7217 h 94818"/>
                <a:gd name="connsiteX23" fmla="*/ 59424 w 100729"/>
                <a:gd name="connsiteY23" fmla="*/ 12284 h 94818"/>
                <a:gd name="connsiteX24" fmla="*/ 97429 w 100729"/>
                <a:gd name="connsiteY24" fmla="*/ 12284 h 94818"/>
                <a:gd name="connsiteX25" fmla="*/ 96891 w 100729"/>
                <a:gd name="connsiteY25" fmla="*/ 20806 h 94818"/>
                <a:gd name="connsiteX26" fmla="*/ 97429 w 100729"/>
                <a:gd name="connsiteY26" fmla="*/ 29405 h 94818"/>
                <a:gd name="connsiteX27" fmla="*/ 3301 w 100729"/>
                <a:gd name="connsiteY27" fmla="*/ 29405 h 94818"/>
                <a:gd name="connsiteX28" fmla="*/ 4069 w 100729"/>
                <a:gd name="connsiteY28" fmla="*/ 20806 h 94818"/>
                <a:gd name="connsiteX29" fmla="*/ 3301 w 100729"/>
                <a:gd name="connsiteY29" fmla="*/ 12284 h 94818"/>
                <a:gd name="connsiteX30" fmla="*/ 41305 w 100729"/>
                <a:gd name="connsiteY30" fmla="*/ 12284 h 94818"/>
                <a:gd name="connsiteX31" fmla="*/ 41305 w 100729"/>
                <a:gd name="connsiteY31" fmla="*/ 11747 h 94818"/>
                <a:gd name="connsiteX32" fmla="*/ 40692 w 100729"/>
                <a:gd name="connsiteY32" fmla="*/ 0 h 9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729" h="94818">
                  <a:moveTo>
                    <a:pt x="29943" y="31939"/>
                  </a:moveTo>
                  <a:cubicBezTo>
                    <a:pt x="36008" y="45528"/>
                    <a:pt x="41305" y="59271"/>
                    <a:pt x="45835" y="73167"/>
                  </a:cubicBezTo>
                  <a:cubicBezTo>
                    <a:pt x="41920" y="74549"/>
                    <a:pt x="38081" y="76085"/>
                    <a:pt x="34396" y="77697"/>
                  </a:cubicBezTo>
                  <a:lnTo>
                    <a:pt x="54281" y="77697"/>
                  </a:lnTo>
                  <a:cubicBezTo>
                    <a:pt x="60192" y="62726"/>
                    <a:pt x="64338" y="47140"/>
                    <a:pt x="66795" y="31094"/>
                  </a:cubicBezTo>
                  <a:cubicBezTo>
                    <a:pt x="71478" y="32937"/>
                    <a:pt x="77160" y="34779"/>
                    <a:pt x="83916" y="36469"/>
                  </a:cubicBezTo>
                  <a:cubicBezTo>
                    <a:pt x="85759" y="36852"/>
                    <a:pt x="86757" y="37390"/>
                    <a:pt x="86833" y="38234"/>
                  </a:cubicBezTo>
                  <a:cubicBezTo>
                    <a:pt x="86680" y="38772"/>
                    <a:pt x="85989" y="39540"/>
                    <a:pt x="84684" y="40538"/>
                  </a:cubicBezTo>
                  <a:cubicBezTo>
                    <a:pt x="81536" y="54127"/>
                    <a:pt x="77928" y="66565"/>
                    <a:pt x="73705" y="77774"/>
                  </a:cubicBezTo>
                  <a:lnTo>
                    <a:pt x="100730" y="77774"/>
                  </a:lnTo>
                  <a:cubicBezTo>
                    <a:pt x="100346" y="80538"/>
                    <a:pt x="100116" y="83379"/>
                    <a:pt x="100116" y="86296"/>
                  </a:cubicBezTo>
                  <a:cubicBezTo>
                    <a:pt x="100116" y="89060"/>
                    <a:pt x="100346" y="91901"/>
                    <a:pt x="100730" y="94818"/>
                  </a:cubicBezTo>
                  <a:lnTo>
                    <a:pt x="0" y="94818"/>
                  </a:lnTo>
                  <a:cubicBezTo>
                    <a:pt x="307" y="91901"/>
                    <a:pt x="461" y="89060"/>
                    <a:pt x="614" y="86296"/>
                  </a:cubicBezTo>
                  <a:cubicBezTo>
                    <a:pt x="461" y="83379"/>
                    <a:pt x="307" y="80538"/>
                    <a:pt x="0" y="77774"/>
                  </a:cubicBezTo>
                  <a:lnTo>
                    <a:pt x="27640" y="77774"/>
                  </a:lnTo>
                  <a:cubicBezTo>
                    <a:pt x="23954" y="64108"/>
                    <a:pt x="19194" y="51056"/>
                    <a:pt x="13436" y="38618"/>
                  </a:cubicBezTo>
                  <a:cubicBezTo>
                    <a:pt x="19041" y="36929"/>
                    <a:pt x="24568" y="34703"/>
                    <a:pt x="29943" y="31939"/>
                  </a:cubicBezTo>
                  <a:moveTo>
                    <a:pt x="40692" y="0"/>
                  </a:moveTo>
                  <a:cubicBezTo>
                    <a:pt x="44837" y="768"/>
                    <a:pt x="51286" y="1152"/>
                    <a:pt x="59962" y="1152"/>
                  </a:cubicBezTo>
                  <a:cubicBezTo>
                    <a:pt x="61191" y="1152"/>
                    <a:pt x="61881" y="1535"/>
                    <a:pt x="61958" y="2226"/>
                  </a:cubicBezTo>
                  <a:cubicBezTo>
                    <a:pt x="61881" y="2687"/>
                    <a:pt x="61498" y="3301"/>
                    <a:pt x="60730" y="3992"/>
                  </a:cubicBezTo>
                  <a:cubicBezTo>
                    <a:pt x="59809" y="4760"/>
                    <a:pt x="59424" y="5835"/>
                    <a:pt x="59424" y="7217"/>
                  </a:cubicBezTo>
                  <a:lnTo>
                    <a:pt x="59424" y="12284"/>
                  </a:lnTo>
                  <a:lnTo>
                    <a:pt x="97429" y="12284"/>
                  </a:lnTo>
                  <a:cubicBezTo>
                    <a:pt x="97122" y="14971"/>
                    <a:pt x="96891" y="17812"/>
                    <a:pt x="96891" y="20806"/>
                  </a:cubicBezTo>
                  <a:cubicBezTo>
                    <a:pt x="96891" y="23570"/>
                    <a:pt x="97045" y="26411"/>
                    <a:pt x="97429" y="29405"/>
                  </a:cubicBezTo>
                  <a:lnTo>
                    <a:pt x="3301" y="29405"/>
                  </a:lnTo>
                  <a:cubicBezTo>
                    <a:pt x="3609" y="26411"/>
                    <a:pt x="3839" y="23570"/>
                    <a:pt x="4069" y="20806"/>
                  </a:cubicBezTo>
                  <a:cubicBezTo>
                    <a:pt x="3839" y="17812"/>
                    <a:pt x="3609" y="14971"/>
                    <a:pt x="3301" y="12284"/>
                  </a:cubicBezTo>
                  <a:lnTo>
                    <a:pt x="41305" y="12284"/>
                  </a:lnTo>
                  <a:lnTo>
                    <a:pt x="41305" y="11747"/>
                  </a:lnTo>
                  <a:cubicBezTo>
                    <a:pt x="41152" y="8061"/>
                    <a:pt x="40998" y="4146"/>
                    <a:pt x="40692" y="0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2337B02D-66B4-49CC-A3E5-82960585BB86}"/>
                </a:ext>
              </a:extLst>
            </p:cNvPr>
            <p:cNvSpPr/>
            <p:nvPr/>
          </p:nvSpPr>
          <p:spPr>
            <a:xfrm>
              <a:off x="5461601" y="2003580"/>
              <a:ext cx="99578" cy="98349"/>
            </a:xfrm>
            <a:custGeom>
              <a:avLst/>
              <a:gdLst>
                <a:gd name="connsiteX0" fmla="*/ 40998 w 99578"/>
                <a:gd name="connsiteY0" fmla="*/ 0 h 98349"/>
                <a:gd name="connsiteX1" fmla="*/ 49827 w 99578"/>
                <a:gd name="connsiteY1" fmla="*/ 537 h 98349"/>
                <a:gd name="connsiteX2" fmla="*/ 58503 w 99578"/>
                <a:gd name="connsiteY2" fmla="*/ 0 h 98349"/>
                <a:gd name="connsiteX3" fmla="*/ 77928 w 99578"/>
                <a:gd name="connsiteY3" fmla="*/ 16046 h 98349"/>
                <a:gd name="connsiteX4" fmla="*/ 99578 w 99578"/>
                <a:gd name="connsiteY4" fmla="*/ 26181 h 98349"/>
                <a:gd name="connsiteX5" fmla="*/ 91593 w 99578"/>
                <a:gd name="connsiteY5" fmla="*/ 42841 h 98349"/>
                <a:gd name="connsiteX6" fmla="*/ 75931 w 99578"/>
                <a:gd name="connsiteY6" fmla="*/ 34626 h 98349"/>
                <a:gd name="connsiteX7" fmla="*/ 76469 w 99578"/>
                <a:gd name="connsiteY7" fmla="*/ 41536 h 98349"/>
                <a:gd name="connsiteX8" fmla="*/ 23186 w 99578"/>
                <a:gd name="connsiteY8" fmla="*/ 41536 h 98349"/>
                <a:gd name="connsiteX9" fmla="*/ 23570 w 99578"/>
                <a:gd name="connsiteY9" fmla="*/ 35317 h 98349"/>
                <a:gd name="connsiteX10" fmla="*/ 8522 w 99578"/>
                <a:gd name="connsiteY10" fmla="*/ 43225 h 98349"/>
                <a:gd name="connsiteX11" fmla="*/ 0 w 99578"/>
                <a:gd name="connsiteY11" fmla="*/ 26948 h 98349"/>
                <a:gd name="connsiteX12" fmla="*/ 23647 w 99578"/>
                <a:gd name="connsiteY12" fmla="*/ 14741 h 98349"/>
                <a:gd name="connsiteX13" fmla="*/ 40998 w 99578"/>
                <a:gd name="connsiteY13" fmla="*/ 0 h 98349"/>
                <a:gd name="connsiteX14" fmla="*/ 2073 w 99578"/>
                <a:gd name="connsiteY14" fmla="*/ 48906 h 98349"/>
                <a:gd name="connsiteX15" fmla="*/ 97352 w 99578"/>
                <a:gd name="connsiteY15" fmla="*/ 48906 h 98349"/>
                <a:gd name="connsiteX16" fmla="*/ 96737 w 99578"/>
                <a:gd name="connsiteY16" fmla="*/ 56584 h 98349"/>
                <a:gd name="connsiteX17" fmla="*/ 97352 w 99578"/>
                <a:gd name="connsiteY17" fmla="*/ 64031 h 98349"/>
                <a:gd name="connsiteX18" fmla="*/ 79079 w 99578"/>
                <a:gd name="connsiteY18" fmla="*/ 64031 h 98349"/>
                <a:gd name="connsiteX19" fmla="*/ 98810 w 99578"/>
                <a:gd name="connsiteY19" fmla="*/ 88830 h 98349"/>
                <a:gd name="connsiteX20" fmla="*/ 83993 w 99578"/>
                <a:gd name="connsiteY20" fmla="*/ 98350 h 98349"/>
                <a:gd name="connsiteX21" fmla="*/ 78081 w 99578"/>
                <a:gd name="connsiteY21" fmla="*/ 89214 h 98349"/>
                <a:gd name="connsiteX22" fmla="*/ 10365 w 99578"/>
                <a:gd name="connsiteY22" fmla="*/ 96354 h 98349"/>
                <a:gd name="connsiteX23" fmla="*/ 8369 w 99578"/>
                <a:gd name="connsiteY23" fmla="*/ 97889 h 98349"/>
                <a:gd name="connsiteX24" fmla="*/ 7217 w 99578"/>
                <a:gd name="connsiteY24" fmla="*/ 96200 h 98349"/>
                <a:gd name="connsiteX25" fmla="*/ 2994 w 99578"/>
                <a:gd name="connsiteY25" fmla="*/ 80308 h 98349"/>
                <a:gd name="connsiteX26" fmla="*/ 17198 w 99578"/>
                <a:gd name="connsiteY26" fmla="*/ 80615 h 98349"/>
                <a:gd name="connsiteX27" fmla="*/ 26948 w 99578"/>
                <a:gd name="connsiteY27" fmla="*/ 63954 h 98349"/>
                <a:gd name="connsiteX28" fmla="*/ 2073 w 99578"/>
                <a:gd name="connsiteY28" fmla="*/ 63954 h 98349"/>
                <a:gd name="connsiteX29" fmla="*/ 2611 w 99578"/>
                <a:gd name="connsiteY29" fmla="*/ 56507 h 98349"/>
                <a:gd name="connsiteX30" fmla="*/ 2073 w 99578"/>
                <a:gd name="connsiteY30" fmla="*/ 48906 h 98349"/>
                <a:gd name="connsiteX31" fmla="*/ 66488 w 99578"/>
                <a:gd name="connsiteY31" fmla="*/ 75317 h 98349"/>
                <a:gd name="connsiteX32" fmla="*/ 59348 w 99578"/>
                <a:gd name="connsiteY32" fmla="*/ 67870 h 98349"/>
                <a:gd name="connsiteX33" fmla="*/ 65951 w 99578"/>
                <a:gd name="connsiteY33" fmla="*/ 64031 h 98349"/>
                <a:gd name="connsiteX34" fmla="*/ 45528 w 99578"/>
                <a:gd name="connsiteY34" fmla="*/ 64031 h 98349"/>
                <a:gd name="connsiteX35" fmla="*/ 36699 w 99578"/>
                <a:gd name="connsiteY35" fmla="*/ 79156 h 98349"/>
                <a:gd name="connsiteX36" fmla="*/ 58503 w 99578"/>
                <a:gd name="connsiteY36" fmla="*/ 76392 h 98349"/>
                <a:gd name="connsiteX37" fmla="*/ 66488 w 99578"/>
                <a:gd name="connsiteY37" fmla="*/ 75317 h 98349"/>
                <a:gd name="connsiteX38" fmla="*/ 37313 w 99578"/>
                <a:gd name="connsiteY38" fmla="*/ 26488 h 98349"/>
                <a:gd name="connsiteX39" fmla="*/ 63110 w 99578"/>
                <a:gd name="connsiteY39" fmla="*/ 26488 h 98349"/>
                <a:gd name="connsiteX40" fmla="*/ 50135 w 99578"/>
                <a:gd name="connsiteY40" fmla="*/ 16430 h 98349"/>
                <a:gd name="connsiteX41" fmla="*/ 37313 w 99578"/>
                <a:gd name="connsiteY41" fmla="*/ 26488 h 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9578" h="98349">
                  <a:moveTo>
                    <a:pt x="40998" y="0"/>
                  </a:moveTo>
                  <a:cubicBezTo>
                    <a:pt x="44146" y="307"/>
                    <a:pt x="47140" y="461"/>
                    <a:pt x="49827" y="537"/>
                  </a:cubicBezTo>
                  <a:cubicBezTo>
                    <a:pt x="52438" y="461"/>
                    <a:pt x="55356" y="307"/>
                    <a:pt x="58503" y="0"/>
                  </a:cubicBezTo>
                  <a:cubicBezTo>
                    <a:pt x="63340" y="5681"/>
                    <a:pt x="69789" y="11056"/>
                    <a:pt x="77928" y="16046"/>
                  </a:cubicBezTo>
                  <a:cubicBezTo>
                    <a:pt x="85682" y="20653"/>
                    <a:pt x="92899" y="24031"/>
                    <a:pt x="99578" y="26181"/>
                  </a:cubicBezTo>
                  <a:cubicBezTo>
                    <a:pt x="96891" y="30710"/>
                    <a:pt x="94204" y="36238"/>
                    <a:pt x="91593" y="42841"/>
                  </a:cubicBezTo>
                  <a:cubicBezTo>
                    <a:pt x="86143" y="40307"/>
                    <a:pt x="80922" y="37543"/>
                    <a:pt x="75931" y="34626"/>
                  </a:cubicBezTo>
                  <a:cubicBezTo>
                    <a:pt x="76008" y="37006"/>
                    <a:pt x="76161" y="39309"/>
                    <a:pt x="76469" y="41536"/>
                  </a:cubicBezTo>
                  <a:lnTo>
                    <a:pt x="23186" y="41536"/>
                  </a:lnTo>
                  <a:cubicBezTo>
                    <a:pt x="23417" y="39463"/>
                    <a:pt x="23570" y="37390"/>
                    <a:pt x="23570" y="35317"/>
                  </a:cubicBezTo>
                  <a:cubicBezTo>
                    <a:pt x="18580" y="38311"/>
                    <a:pt x="13589" y="40922"/>
                    <a:pt x="8522" y="43225"/>
                  </a:cubicBezTo>
                  <a:cubicBezTo>
                    <a:pt x="6296" y="37313"/>
                    <a:pt x="3455" y="31862"/>
                    <a:pt x="0" y="26948"/>
                  </a:cubicBezTo>
                  <a:cubicBezTo>
                    <a:pt x="7294" y="24492"/>
                    <a:pt x="15125" y="20422"/>
                    <a:pt x="23647" y="14741"/>
                  </a:cubicBezTo>
                  <a:cubicBezTo>
                    <a:pt x="31017" y="10134"/>
                    <a:pt x="36775" y="5221"/>
                    <a:pt x="40998" y="0"/>
                  </a:cubicBezTo>
                  <a:moveTo>
                    <a:pt x="2073" y="48906"/>
                  </a:moveTo>
                  <a:lnTo>
                    <a:pt x="97352" y="48906"/>
                  </a:lnTo>
                  <a:cubicBezTo>
                    <a:pt x="96968" y="51363"/>
                    <a:pt x="96737" y="53973"/>
                    <a:pt x="96737" y="56584"/>
                  </a:cubicBezTo>
                  <a:cubicBezTo>
                    <a:pt x="96737" y="59041"/>
                    <a:pt x="96968" y="61574"/>
                    <a:pt x="97352" y="64031"/>
                  </a:cubicBezTo>
                  <a:lnTo>
                    <a:pt x="79079" y="64031"/>
                  </a:lnTo>
                  <a:cubicBezTo>
                    <a:pt x="86066" y="70864"/>
                    <a:pt x="92668" y="79156"/>
                    <a:pt x="98810" y="88830"/>
                  </a:cubicBezTo>
                  <a:cubicBezTo>
                    <a:pt x="93513" y="91363"/>
                    <a:pt x="88523" y="94588"/>
                    <a:pt x="83993" y="98350"/>
                  </a:cubicBezTo>
                  <a:cubicBezTo>
                    <a:pt x="82304" y="95356"/>
                    <a:pt x="80385" y="92361"/>
                    <a:pt x="78081" y="89214"/>
                  </a:cubicBezTo>
                  <a:cubicBezTo>
                    <a:pt x="54664" y="92745"/>
                    <a:pt x="32092" y="95125"/>
                    <a:pt x="10365" y="96354"/>
                  </a:cubicBezTo>
                  <a:cubicBezTo>
                    <a:pt x="9597" y="97198"/>
                    <a:pt x="8983" y="97736"/>
                    <a:pt x="8369" y="97889"/>
                  </a:cubicBezTo>
                  <a:cubicBezTo>
                    <a:pt x="7678" y="97812"/>
                    <a:pt x="7294" y="97275"/>
                    <a:pt x="7217" y="96200"/>
                  </a:cubicBezTo>
                  <a:cubicBezTo>
                    <a:pt x="6449" y="90442"/>
                    <a:pt x="5067" y="85144"/>
                    <a:pt x="2994" y="80308"/>
                  </a:cubicBezTo>
                  <a:cubicBezTo>
                    <a:pt x="8292" y="80308"/>
                    <a:pt x="13052" y="80384"/>
                    <a:pt x="17198" y="80615"/>
                  </a:cubicBezTo>
                  <a:lnTo>
                    <a:pt x="26948" y="63954"/>
                  </a:lnTo>
                  <a:lnTo>
                    <a:pt x="2073" y="63954"/>
                  </a:lnTo>
                  <a:cubicBezTo>
                    <a:pt x="2303" y="61498"/>
                    <a:pt x="2457" y="58964"/>
                    <a:pt x="2611" y="56507"/>
                  </a:cubicBezTo>
                  <a:cubicBezTo>
                    <a:pt x="2457" y="53897"/>
                    <a:pt x="2226" y="51363"/>
                    <a:pt x="2073" y="48906"/>
                  </a:cubicBezTo>
                  <a:moveTo>
                    <a:pt x="66488" y="75317"/>
                  </a:moveTo>
                  <a:cubicBezTo>
                    <a:pt x="64261" y="72860"/>
                    <a:pt x="61881" y="70327"/>
                    <a:pt x="59348" y="67870"/>
                  </a:cubicBezTo>
                  <a:cubicBezTo>
                    <a:pt x="61728" y="66565"/>
                    <a:pt x="63954" y="65259"/>
                    <a:pt x="65951" y="64031"/>
                  </a:cubicBezTo>
                  <a:lnTo>
                    <a:pt x="45528" y="64031"/>
                  </a:lnTo>
                  <a:lnTo>
                    <a:pt x="36699" y="79156"/>
                  </a:lnTo>
                  <a:cubicBezTo>
                    <a:pt x="42841" y="78465"/>
                    <a:pt x="50135" y="77544"/>
                    <a:pt x="58503" y="76392"/>
                  </a:cubicBezTo>
                  <a:cubicBezTo>
                    <a:pt x="61344" y="76008"/>
                    <a:pt x="64031" y="75701"/>
                    <a:pt x="66488" y="75317"/>
                  </a:cubicBezTo>
                  <a:moveTo>
                    <a:pt x="37313" y="26488"/>
                  </a:moveTo>
                  <a:lnTo>
                    <a:pt x="63110" y="26488"/>
                  </a:lnTo>
                  <a:cubicBezTo>
                    <a:pt x="58503" y="23340"/>
                    <a:pt x="54204" y="19962"/>
                    <a:pt x="50135" y="16430"/>
                  </a:cubicBezTo>
                  <a:cubicBezTo>
                    <a:pt x="45912" y="20038"/>
                    <a:pt x="41612" y="23417"/>
                    <a:pt x="37313" y="26488"/>
                  </a:cubicBezTo>
                </a:path>
              </a:pathLst>
            </a:custGeom>
            <a:solidFill>
              <a:srgbClr val="D234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F54D231F-F626-4C35-87B9-966D6A0681A0}"/>
                </a:ext>
              </a:extLst>
            </p:cNvPr>
            <p:cNvSpPr/>
            <p:nvPr/>
          </p:nvSpPr>
          <p:spPr>
            <a:xfrm>
              <a:off x="5998494" y="2731798"/>
              <a:ext cx="884457" cy="44069"/>
            </a:xfrm>
            <a:custGeom>
              <a:avLst/>
              <a:gdLst>
                <a:gd name="connsiteX0" fmla="*/ 0 w 884457"/>
                <a:gd name="connsiteY0" fmla="*/ 0 h 44069"/>
                <a:gd name="connsiteX1" fmla="*/ 0 w 884457"/>
                <a:gd name="connsiteY1" fmla="*/ 22879 h 44069"/>
                <a:gd name="connsiteX2" fmla="*/ 21190 w 884457"/>
                <a:gd name="connsiteY2" fmla="*/ 44069 h 44069"/>
                <a:gd name="connsiteX3" fmla="*/ 863191 w 884457"/>
                <a:gd name="connsiteY3" fmla="*/ 44069 h 44069"/>
                <a:gd name="connsiteX4" fmla="*/ 884458 w 884457"/>
                <a:gd name="connsiteY4" fmla="*/ 22879 h 44069"/>
                <a:gd name="connsiteX5" fmla="*/ 884458 w 884457"/>
                <a:gd name="connsiteY5" fmla="*/ 0 h 44069"/>
                <a:gd name="connsiteX6" fmla="*/ 0 w 884457"/>
                <a:gd name="connsiteY6" fmla="*/ 0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457" h="44069">
                  <a:moveTo>
                    <a:pt x="0" y="0"/>
                  </a:moveTo>
                  <a:lnTo>
                    <a:pt x="0" y="22879"/>
                  </a:lnTo>
                  <a:cubicBezTo>
                    <a:pt x="0" y="34626"/>
                    <a:pt x="9520" y="44069"/>
                    <a:pt x="21190" y="44069"/>
                  </a:cubicBezTo>
                  <a:lnTo>
                    <a:pt x="863191" y="44069"/>
                  </a:lnTo>
                  <a:cubicBezTo>
                    <a:pt x="874937" y="44069"/>
                    <a:pt x="884458" y="34549"/>
                    <a:pt x="884458" y="22879"/>
                  </a:cubicBezTo>
                  <a:lnTo>
                    <a:pt x="8844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A2D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EBDEBDCA-503F-48AA-861B-4211DC4D2185}"/>
                </a:ext>
              </a:extLst>
            </p:cNvPr>
            <p:cNvSpPr/>
            <p:nvPr/>
          </p:nvSpPr>
          <p:spPr>
            <a:xfrm>
              <a:off x="5998538" y="2154367"/>
              <a:ext cx="884417" cy="615051"/>
            </a:xfrm>
            <a:custGeom>
              <a:avLst/>
              <a:gdLst>
                <a:gd name="connsiteX0" fmla="*/ 33507 w 884417"/>
                <a:gd name="connsiteY0" fmla="*/ 615051 h 615051"/>
                <a:gd name="connsiteX1" fmla="*/ 850940 w 884417"/>
                <a:gd name="connsiteY1" fmla="*/ 615051 h 615051"/>
                <a:gd name="connsiteX2" fmla="*/ 883186 w 884417"/>
                <a:gd name="connsiteY2" fmla="*/ 594168 h 615051"/>
                <a:gd name="connsiteX3" fmla="*/ 818310 w 884417"/>
                <a:gd name="connsiteY3" fmla="*/ 474858 h 615051"/>
                <a:gd name="connsiteX4" fmla="*/ 815546 w 884417"/>
                <a:gd name="connsiteY4" fmla="*/ 469715 h 615051"/>
                <a:gd name="connsiteX5" fmla="*/ 815546 w 884417"/>
                <a:gd name="connsiteY5" fmla="*/ 39693 h 615051"/>
                <a:gd name="connsiteX6" fmla="*/ 775853 w 884417"/>
                <a:gd name="connsiteY6" fmla="*/ 0 h 615051"/>
                <a:gd name="connsiteX7" fmla="*/ 108594 w 884417"/>
                <a:gd name="connsiteY7" fmla="*/ 0 h 615051"/>
                <a:gd name="connsiteX8" fmla="*/ 68901 w 884417"/>
                <a:gd name="connsiteY8" fmla="*/ 39693 h 615051"/>
                <a:gd name="connsiteX9" fmla="*/ 68901 w 884417"/>
                <a:gd name="connsiteY9" fmla="*/ 469638 h 615051"/>
                <a:gd name="connsiteX10" fmla="*/ 66137 w 884417"/>
                <a:gd name="connsiteY10" fmla="*/ 474782 h 615051"/>
                <a:gd name="connsiteX11" fmla="*/ 1261 w 884417"/>
                <a:gd name="connsiteY11" fmla="*/ 594091 h 615051"/>
                <a:gd name="connsiteX12" fmla="*/ 33507 w 884417"/>
                <a:gd name="connsiteY12" fmla="*/ 615051 h 615051"/>
                <a:gd name="connsiteX13" fmla="*/ 330323 w 884417"/>
                <a:gd name="connsiteY13" fmla="*/ 558851 h 615051"/>
                <a:gd name="connsiteX14" fmla="*/ 353893 w 884417"/>
                <a:gd name="connsiteY14" fmla="*/ 514398 h 615051"/>
                <a:gd name="connsiteX15" fmla="*/ 530477 w 884417"/>
                <a:gd name="connsiteY15" fmla="*/ 514398 h 615051"/>
                <a:gd name="connsiteX16" fmla="*/ 554047 w 884417"/>
                <a:gd name="connsiteY16" fmla="*/ 558851 h 615051"/>
                <a:gd name="connsiteX17" fmla="*/ 330323 w 884417"/>
                <a:gd name="connsiteY17" fmla="*/ 558851 h 615051"/>
                <a:gd name="connsiteX18" fmla="*/ 139458 w 884417"/>
                <a:gd name="connsiteY18" fmla="*/ 70634 h 615051"/>
                <a:gd name="connsiteX19" fmla="*/ 744912 w 884417"/>
                <a:gd name="connsiteY19" fmla="*/ 70634 h 615051"/>
                <a:gd name="connsiteX20" fmla="*/ 744912 w 884417"/>
                <a:gd name="connsiteY20" fmla="*/ 458198 h 615051"/>
                <a:gd name="connsiteX21" fmla="*/ 139458 w 884417"/>
                <a:gd name="connsiteY21" fmla="*/ 458198 h 615051"/>
                <a:gd name="connsiteX22" fmla="*/ 139458 w 884417"/>
                <a:gd name="connsiteY22" fmla="*/ 70634 h 61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417" h="615051">
                  <a:moveTo>
                    <a:pt x="33507" y="615051"/>
                  </a:moveTo>
                  <a:lnTo>
                    <a:pt x="850940" y="615051"/>
                  </a:lnTo>
                  <a:cubicBezTo>
                    <a:pt x="874356" y="615051"/>
                    <a:pt x="888867" y="605531"/>
                    <a:pt x="883186" y="594168"/>
                  </a:cubicBezTo>
                  <a:lnTo>
                    <a:pt x="818310" y="474858"/>
                  </a:lnTo>
                  <a:cubicBezTo>
                    <a:pt x="818003" y="473016"/>
                    <a:pt x="816928" y="471327"/>
                    <a:pt x="815546" y="469715"/>
                  </a:cubicBezTo>
                  <a:lnTo>
                    <a:pt x="815546" y="39693"/>
                  </a:lnTo>
                  <a:cubicBezTo>
                    <a:pt x="815546" y="17889"/>
                    <a:pt x="797657" y="0"/>
                    <a:pt x="775853" y="0"/>
                  </a:cubicBezTo>
                  <a:lnTo>
                    <a:pt x="108594" y="0"/>
                  </a:lnTo>
                  <a:cubicBezTo>
                    <a:pt x="86790" y="0"/>
                    <a:pt x="68901" y="17889"/>
                    <a:pt x="68901" y="39693"/>
                  </a:cubicBezTo>
                  <a:lnTo>
                    <a:pt x="68901" y="469638"/>
                  </a:lnTo>
                  <a:cubicBezTo>
                    <a:pt x="67519" y="471250"/>
                    <a:pt x="66444" y="473016"/>
                    <a:pt x="66137" y="474782"/>
                  </a:cubicBezTo>
                  <a:lnTo>
                    <a:pt x="1261" y="594091"/>
                  </a:lnTo>
                  <a:cubicBezTo>
                    <a:pt x="-4497" y="605531"/>
                    <a:pt x="10014" y="615051"/>
                    <a:pt x="33507" y="615051"/>
                  </a:cubicBezTo>
                  <a:moveTo>
                    <a:pt x="330323" y="558851"/>
                  </a:moveTo>
                  <a:lnTo>
                    <a:pt x="353893" y="514398"/>
                  </a:lnTo>
                  <a:lnTo>
                    <a:pt x="530477" y="514398"/>
                  </a:lnTo>
                  <a:lnTo>
                    <a:pt x="554047" y="558851"/>
                  </a:lnTo>
                  <a:lnTo>
                    <a:pt x="330323" y="558851"/>
                  </a:lnTo>
                  <a:close/>
                  <a:moveTo>
                    <a:pt x="139458" y="70634"/>
                  </a:moveTo>
                  <a:lnTo>
                    <a:pt x="744912" y="70634"/>
                  </a:lnTo>
                  <a:lnTo>
                    <a:pt x="744912" y="458198"/>
                  </a:lnTo>
                  <a:lnTo>
                    <a:pt x="139458" y="458198"/>
                  </a:lnTo>
                  <a:lnTo>
                    <a:pt x="139458" y="70634"/>
                  </a:lnTo>
                  <a:close/>
                </a:path>
              </a:pathLst>
            </a:custGeom>
            <a:solidFill>
              <a:srgbClr val="2CA2D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619" name="図 618">
              <a:extLst>
                <a:ext uri="{FF2B5EF4-FFF2-40B4-BE49-F238E27FC236}">
                  <a16:creationId xmlns:a16="http://schemas.microsoft.com/office/drawing/2014/main" id="{02A9DA56-9B64-4E83-983C-3ABDD114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6706" y="2208917"/>
              <a:ext cx="645157" cy="409995"/>
            </a:xfrm>
            <a:custGeom>
              <a:avLst/>
              <a:gdLst>
                <a:gd name="connsiteX0" fmla="*/ 392 w 645157"/>
                <a:gd name="connsiteY0" fmla="*/ -9 h 409995"/>
                <a:gd name="connsiteX1" fmla="*/ 645549 w 645157"/>
                <a:gd name="connsiteY1" fmla="*/ -9 h 409995"/>
                <a:gd name="connsiteX2" fmla="*/ 645549 w 645157"/>
                <a:gd name="connsiteY2" fmla="*/ 409986 h 409995"/>
                <a:gd name="connsiteX3" fmla="*/ 392 w 645157"/>
                <a:gd name="connsiteY3" fmla="*/ 409986 h 4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157" h="409995">
                  <a:moveTo>
                    <a:pt x="392" y="-9"/>
                  </a:moveTo>
                  <a:lnTo>
                    <a:pt x="645549" y="-9"/>
                  </a:lnTo>
                  <a:lnTo>
                    <a:pt x="645549" y="409986"/>
                  </a:lnTo>
                  <a:lnTo>
                    <a:pt x="392" y="409986"/>
                  </a:lnTo>
                  <a:close/>
                </a:path>
              </a:pathLst>
            </a:custGeom>
          </p:spPr>
        </p:pic>
        <p:pic>
          <p:nvPicPr>
            <p:cNvPr id="620" name="図 619">
              <a:extLst>
                <a:ext uri="{FF2B5EF4-FFF2-40B4-BE49-F238E27FC236}">
                  <a16:creationId xmlns:a16="http://schemas.microsoft.com/office/drawing/2014/main" id="{C810449B-E422-47AF-882C-DC835191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0761" y="4701950"/>
              <a:ext cx="645157" cy="409995"/>
            </a:xfrm>
            <a:custGeom>
              <a:avLst/>
              <a:gdLst>
                <a:gd name="connsiteX0" fmla="*/ 139 w 645157"/>
                <a:gd name="connsiteY0" fmla="*/ 316 h 409995"/>
                <a:gd name="connsiteX1" fmla="*/ 645296 w 645157"/>
                <a:gd name="connsiteY1" fmla="*/ 316 h 409995"/>
                <a:gd name="connsiteX2" fmla="*/ 645296 w 645157"/>
                <a:gd name="connsiteY2" fmla="*/ 410311 h 409995"/>
                <a:gd name="connsiteX3" fmla="*/ 139 w 645157"/>
                <a:gd name="connsiteY3" fmla="*/ 410311 h 4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157" h="409995">
                  <a:moveTo>
                    <a:pt x="139" y="316"/>
                  </a:moveTo>
                  <a:lnTo>
                    <a:pt x="645296" y="316"/>
                  </a:lnTo>
                  <a:lnTo>
                    <a:pt x="645296" y="410311"/>
                  </a:lnTo>
                  <a:lnTo>
                    <a:pt x="139" y="410311"/>
                  </a:lnTo>
                  <a:close/>
                </a:path>
              </a:pathLst>
            </a:custGeom>
          </p:spPr>
        </p:pic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E3E6A5AE-8D30-4FBB-A54E-78DBBB797EA1}"/>
                </a:ext>
              </a:extLst>
            </p:cNvPr>
            <p:cNvSpPr/>
            <p:nvPr/>
          </p:nvSpPr>
          <p:spPr>
            <a:xfrm>
              <a:off x="4051682" y="4639063"/>
              <a:ext cx="884396" cy="614974"/>
            </a:xfrm>
            <a:custGeom>
              <a:avLst/>
              <a:gdLst>
                <a:gd name="connsiteX0" fmla="*/ 33483 w 884396"/>
                <a:gd name="connsiteY0" fmla="*/ 614975 h 614974"/>
                <a:gd name="connsiteX1" fmla="*/ 850914 w 884396"/>
                <a:gd name="connsiteY1" fmla="*/ 614975 h 614974"/>
                <a:gd name="connsiteX2" fmla="*/ 883160 w 884396"/>
                <a:gd name="connsiteY2" fmla="*/ 594091 h 614974"/>
                <a:gd name="connsiteX3" fmla="*/ 818285 w 884396"/>
                <a:gd name="connsiteY3" fmla="*/ 474782 h 614974"/>
                <a:gd name="connsiteX4" fmla="*/ 815521 w 884396"/>
                <a:gd name="connsiteY4" fmla="*/ 469638 h 614974"/>
                <a:gd name="connsiteX5" fmla="*/ 815521 w 884396"/>
                <a:gd name="connsiteY5" fmla="*/ 39693 h 614974"/>
                <a:gd name="connsiteX6" fmla="*/ 775828 w 884396"/>
                <a:gd name="connsiteY6" fmla="*/ 0 h 614974"/>
                <a:gd name="connsiteX7" fmla="*/ 108646 w 884396"/>
                <a:gd name="connsiteY7" fmla="*/ 0 h 614974"/>
                <a:gd name="connsiteX8" fmla="*/ 68953 w 884396"/>
                <a:gd name="connsiteY8" fmla="*/ 39693 h 614974"/>
                <a:gd name="connsiteX9" fmla="*/ 68953 w 884396"/>
                <a:gd name="connsiteY9" fmla="*/ 469638 h 614974"/>
                <a:gd name="connsiteX10" fmla="*/ 66189 w 884396"/>
                <a:gd name="connsiteY10" fmla="*/ 474782 h 614974"/>
                <a:gd name="connsiteX11" fmla="*/ 1237 w 884396"/>
                <a:gd name="connsiteY11" fmla="*/ 594091 h 614974"/>
                <a:gd name="connsiteX12" fmla="*/ 33483 w 884396"/>
                <a:gd name="connsiteY12" fmla="*/ 614975 h 614974"/>
                <a:gd name="connsiteX13" fmla="*/ 330374 w 884396"/>
                <a:gd name="connsiteY13" fmla="*/ 558775 h 614974"/>
                <a:gd name="connsiteX14" fmla="*/ 353945 w 884396"/>
                <a:gd name="connsiteY14" fmla="*/ 514398 h 614974"/>
                <a:gd name="connsiteX15" fmla="*/ 530606 w 884396"/>
                <a:gd name="connsiteY15" fmla="*/ 514398 h 614974"/>
                <a:gd name="connsiteX16" fmla="*/ 554176 w 884396"/>
                <a:gd name="connsiteY16" fmla="*/ 558775 h 614974"/>
                <a:gd name="connsiteX17" fmla="*/ 330374 w 884396"/>
                <a:gd name="connsiteY17" fmla="*/ 558775 h 614974"/>
                <a:gd name="connsiteX18" fmla="*/ 139510 w 884396"/>
                <a:gd name="connsiteY18" fmla="*/ 70557 h 614974"/>
                <a:gd name="connsiteX19" fmla="*/ 744964 w 884396"/>
                <a:gd name="connsiteY19" fmla="*/ 70557 h 614974"/>
                <a:gd name="connsiteX20" fmla="*/ 744964 w 884396"/>
                <a:gd name="connsiteY20" fmla="*/ 458122 h 614974"/>
                <a:gd name="connsiteX21" fmla="*/ 139510 w 884396"/>
                <a:gd name="connsiteY21" fmla="*/ 458122 h 614974"/>
                <a:gd name="connsiteX22" fmla="*/ 139510 w 884396"/>
                <a:gd name="connsiteY22" fmla="*/ 70557 h 61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396" h="614974">
                  <a:moveTo>
                    <a:pt x="33483" y="614975"/>
                  </a:moveTo>
                  <a:lnTo>
                    <a:pt x="850914" y="614975"/>
                  </a:lnTo>
                  <a:cubicBezTo>
                    <a:pt x="874408" y="614975"/>
                    <a:pt x="888842" y="605454"/>
                    <a:pt x="883160" y="594091"/>
                  </a:cubicBezTo>
                  <a:lnTo>
                    <a:pt x="818285" y="474782"/>
                  </a:lnTo>
                  <a:cubicBezTo>
                    <a:pt x="817978" y="473016"/>
                    <a:pt x="816903" y="471250"/>
                    <a:pt x="815521" y="469638"/>
                  </a:cubicBezTo>
                  <a:lnTo>
                    <a:pt x="815521" y="39693"/>
                  </a:lnTo>
                  <a:cubicBezTo>
                    <a:pt x="815521" y="17889"/>
                    <a:pt x="797632" y="0"/>
                    <a:pt x="775828" y="0"/>
                  </a:cubicBezTo>
                  <a:lnTo>
                    <a:pt x="108646" y="0"/>
                  </a:lnTo>
                  <a:cubicBezTo>
                    <a:pt x="86765" y="0"/>
                    <a:pt x="68953" y="17889"/>
                    <a:pt x="68953" y="39693"/>
                  </a:cubicBezTo>
                  <a:lnTo>
                    <a:pt x="68953" y="469638"/>
                  </a:lnTo>
                  <a:cubicBezTo>
                    <a:pt x="67571" y="471250"/>
                    <a:pt x="66496" y="473016"/>
                    <a:pt x="66189" y="474782"/>
                  </a:cubicBezTo>
                  <a:lnTo>
                    <a:pt x="1237" y="594091"/>
                  </a:lnTo>
                  <a:cubicBezTo>
                    <a:pt x="-4445" y="605454"/>
                    <a:pt x="9989" y="614975"/>
                    <a:pt x="33483" y="614975"/>
                  </a:cubicBezTo>
                  <a:moveTo>
                    <a:pt x="330374" y="558775"/>
                  </a:moveTo>
                  <a:lnTo>
                    <a:pt x="353945" y="514398"/>
                  </a:lnTo>
                  <a:lnTo>
                    <a:pt x="530606" y="514398"/>
                  </a:lnTo>
                  <a:lnTo>
                    <a:pt x="554176" y="558775"/>
                  </a:lnTo>
                  <a:lnTo>
                    <a:pt x="330374" y="558775"/>
                  </a:lnTo>
                  <a:close/>
                  <a:moveTo>
                    <a:pt x="139510" y="70557"/>
                  </a:moveTo>
                  <a:lnTo>
                    <a:pt x="744964" y="70557"/>
                  </a:lnTo>
                  <a:lnTo>
                    <a:pt x="744964" y="458122"/>
                  </a:lnTo>
                  <a:lnTo>
                    <a:pt x="139510" y="458122"/>
                  </a:lnTo>
                  <a:lnTo>
                    <a:pt x="139510" y="70557"/>
                  </a:lnTo>
                  <a:close/>
                </a:path>
              </a:pathLst>
            </a:custGeom>
            <a:solidFill>
              <a:srgbClr val="A2886A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37B2BC74-2FE0-4227-83B0-4D503FAD84F5}"/>
                </a:ext>
              </a:extLst>
            </p:cNvPr>
            <p:cNvSpPr/>
            <p:nvPr/>
          </p:nvSpPr>
          <p:spPr>
            <a:xfrm>
              <a:off x="4051690" y="5281907"/>
              <a:ext cx="884457" cy="44069"/>
            </a:xfrm>
            <a:custGeom>
              <a:avLst/>
              <a:gdLst>
                <a:gd name="connsiteX0" fmla="*/ 0 w 884457"/>
                <a:gd name="connsiteY0" fmla="*/ 0 h 44069"/>
                <a:gd name="connsiteX1" fmla="*/ 0 w 884457"/>
                <a:gd name="connsiteY1" fmla="*/ 22879 h 44069"/>
                <a:gd name="connsiteX2" fmla="*/ 21190 w 884457"/>
                <a:gd name="connsiteY2" fmla="*/ 44069 h 44069"/>
                <a:gd name="connsiteX3" fmla="*/ 863191 w 884457"/>
                <a:gd name="connsiteY3" fmla="*/ 44069 h 44069"/>
                <a:gd name="connsiteX4" fmla="*/ 884458 w 884457"/>
                <a:gd name="connsiteY4" fmla="*/ 22879 h 44069"/>
                <a:gd name="connsiteX5" fmla="*/ 884458 w 884457"/>
                <a:gd name="connsiteY5" fmla="*/ 0 h 44069"/>
                <a:gd name="connsiteX6" fmla="*/ 0 w 884457"/>
                <a:gd name="connsiteY6" fmla="*/ 0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457" h="44069">
                  <a:moveTo>
                    <a:pt x="0" y="0"/>
                  </a:moveTo>
                  <a:lnTo>
                    <a:pt x="0" y="22879"/>
                  </a:lnTo>
                  <a:cubicBezTo>
                    <a:pt x="0" y="34626"/>
                    <a:pt x="9520" y="44069"/>
                    <a:pt x="21190" y="44069"/>
                  </a:cubicBezTo>
                  <a:lnTo>
                    <a:pt x="863191" y="44069"/>
                  </a:lnTo>
                  <a:cubicBezTo>
                    <a:pt x="874937" y="44069"/>
                    <a:pt x="884458" y="34549"/>
                    <a:pt x="884458" y="22879"/>
                  </a:cubicBezTo>
                  <a:lnTo>
                    <a:pt x="8844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886A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67CB2D5B-4A8E-4280-9267-AA8F3994E59A}"/>
                </a:ext>
              </a:extLst>
            </p:cNvPr>
            <p:cNvSpPr/>
            <p:nvPr/>
          </p:nvSpPr>
          <p:spPr>
            <a:xfrm>
              <a:off x="5809549" y="1634058"/>
              <a:ext cx="112399" cy="113090"/>
            </a:xfrm>
            <a:custGeom>
              <a:avLst/>
              <a:gdLst>
                <a:gd name="connsiteX0" fmla="*/ 13743 w 112399"/>
                <a:gd name="connsiteY0" fmla="*/ 537 h 113090"/>
                <a:gd name="connsiteX1" fmla="*/ 48446 w 112399"/>
                <a:gd name="connsiteY1" fmla="*/ 537 h 113090"/>
                <a:gd name="connsiteX2" fmla="*/ 54357 w 112399"/>
                <a:gd name="connsiteY2" fmla="*/ 6449 h 113090"/>
                <a:gd name="connsiteX3" fmla="*/ 51824 w 112399"/>
                <a:gd name="connsiteY3" fmla="*/ 14280 h 113090"/>
                <a:gd name="connsiteX4" fmla="*/ 37083 w 112399"/>
                <a:gd name="connsiteY4" fmla="*/ 35470 h 113090"/>
                <a:gd name="connsiteX5" fmla="*/ 30557 w 112399"/>
                <a:gd name="connsiteY5" fmla="*/ 40691 h 113090"/>
                <a:gd name="connsiteX6" fmla="*/ 81306 w 112399"/>
                <a:gd name="connsiteY6" fmla="*/ 40691 h 113090"/>
                <a:gd name="connsiteX7" fmla="*/ 71478 w 112399"/>
                <a:gd name="connsiteY7" fmla="*/ 31401 h 113090"/>
                <a:gd name="connsiteX8" fmla="*/ 59117 w 112399"/>
                <a:gd name="connsiteY8" fmla="*/ 5374 h 113090"/>
                <a:gd name="connsiteX9" fmla="*/ 59117 w 112399"/>
                <a:gd name="connsiteY9" fmla="*/ 4376 h 113090"/>
                <a:gd name="connsiteX10" fmla="*/ 63340 w 112399"/>
                <a:gd name="connsiteY10" fmla="*/ 0 h 113090"/>
                <a:gd name="connsiteX11" fmla="*/ 68638 w 112399"/>
                <a:gd name="connsiteY11" fmla="*/ 3839 h 113090"/>
                <a:gd name="connsiteX12" fmla="*/ 71018 w 112399"/>
                <a:gd name="connsiteY12" fmla="*/ 11593 h 113090"/>
                <a:gd name="connsiteX13" fmla="*/ 83609 w 112399"/>
                <a:gd name="connsiteY13" fmla="*/ 4299 h 113090"/>
                <a:gd name="connsiteX14" fmla="*/ 88446 w 112399"/>
                <a:gd name="connsiteY14" fmla="*/ 2994 h 113090"/>
                <a:gd name="connsiteX15" fmla="*/ 92899 w 112399"/>
                <a:gd name="connsiteY15" fmla="*/ 7370 h 113090"/>
                <a:gd name="connsiteX16" fmla="*/ 90979 w 112399"/>
                <a:gd name="connsiteY16" fmla="*/ 11747 h 113090"/>
                <a:gd name="connsiteX17" fmla="*/ 77467 w 112399"/>
                <a:gd name="connsiteY17" fmla="*/ 19347 h 113090"/>
                <a:gd name="connsiteX18" fmla="*/ 75163 w 112399"/>
                <a:gd name="connsiteY18" fmla="*/ 20115 h 113090"/>
                <a:gd name="connsiteX19" fmla="*/ 77620 w 112399"/>
                <a:gd name="connsiteY19" fmla="*/ 23954 h 113090"/>
                <a:gd name="connsiteX20" fmla="*/ 80077 w 112399"/>
                <a:gd name="connsiteY20" fmla="*/ 26718 h 113090"/>
                <a:gd name="connsiteX21" fmla="*/ 98350 w 112399"/>
                <a:gd name="connsiteY21" fmla="*/ 15969 h 113090"/>
                <a:gd name="connsiteX22" fmla="*/ 103187 w 112399"/>
                <a:gd name="connsiteY22" fmla="*/ 14511 h 113090"/>
                <a:gd name="connsiteX23" fmla="*/ 107563 w 112399"/>
                <a:gd name="connsiteY23" fmla="*/ 18887 h 113090"/>
                <a:gd name="connsiteX24" fmla="*/ 105644 w 112399"/>
                <a:gd name="connsiteY24" fmla="*/ 23340 h 113090"/>
                <a:gd name="connsiteX25" fmla="*/ 87985 w 112399"/>
                <a:gd name="connsiteY25" fmla="*/ 33858 h 113090"/>
                <a:gd name="connsiteX26" fmla="*/ 90672 w 112399"/>
                <a:gd name="connsiteY26" fmla="*/ 35701 h 113090"/>
                <a:gd name="connsiteX27" fmla="*/ 107563 w 112399"/>
                <a:gd name="connsiteY27" fmla="*/ 43685 h 113090"/>
                <a:gd name="connsiteX28" fmla="*/ 112400 w 112399"/>
                <a:gd name="connsiteY28" fmla="*/ 49520 h 113090"/>
                <a:gd name="connsiteX29" fmla="*/ 106565 w 112399"/>
                <a:gd name="connsiteY29" fmla="*/ 53359 h 113090"/>
                <a:gd name="connsiteX30" fmla="*/ 103801 w 112399"/>
                <a:gd name="connsiteY30" fmla="*/ 52745 h 113090"/>
                <a:gd name="connsiteX31" fmla="*/ 89674 w 112399"/>
                <a:gd name="connsiteY31" fmla="*/ 46219 h 113090"/>
                <a:gd name="connsiteX32" fmla="*/ 89060 w 112399"/>
                <a:gd name="connsiteY32" fmla="*/ 45835 h 113090"/>
                <a:gd name="connsiteX33" fmla="*/ 84837 w 112399"/>
                <a:gd name="connsiteY33" fmla="*/ 49904 h 113090"/>
                <a:gd name="connsiteX34" fmla="*/ 78465 w 112399"/>
                <a:gd name="connsiteY34" fmla="*/ 49904 h 113090"/>
                <a:gd name="connsiteX35" fmla="*/ 78465 w 112399"/>
                <a:gd name="connsiteY35" fmla="*/ 65720 h 113090"/>
                <a:gd name="connsiteX36" fmla="*/ 102803 w 112399"/>
                <a:gd name="connsiteY36" fmla="*/ 65720 h 113090"/>
                <a:gd name="connsiteX37" fmla="*/ 107179 w 112399"/>
                <a:gd name="connsiteY37" fmla="*/ 70634 h 113090"/>
                <a:gd name="connsiteX38" fmla="*/ 102803 w 112399"/>
                <a:gd name="connsiteY38" fmla="*/ 75010 h 113090"/>
                <a:gd name="connsiteX39" fmla="*/ 78465 w 112399"/>
                <a:gd name="connsiteY39" fmla="*/ 75010 h 113090"/>
                <a:gd name="connsiteX40" fmla="*/ 78465 w 112399"/>
                <a:gd name="connsiteY40" fmla="*/ 95816 h 113090"/>
                <a:gd name="connsiteX41" fmla="*/ 81459 w 112399"/>
                <a:gd name="connsiteY41" fmla="*/ 101114 h 113090"/>
                <a:gd name="connsiteX42" fmla="*/ 94357 w 112399"/>
                <a:gd name="connsiteY42" fmla="*/ 101114 h 113090"/>
                <a:gd name="connsiteX43" fmla="*/ 100269 w 112399"/>
                <a:gd name="connsiteY43" fmla="*/ 98964 h 113090"/>
                <a:gd name="connsiteX44" fmla="*/ 102189 w 112399"/>
                <a:gd name="connsiteY44" fmla="*/ 87448 h 113090"/>
                <a:gd name="connsiteX45" fmla="*/ 107026 w 112399"/>
                <a:gd name="connsiteY45" fmla="*/ 82611 h 113090"/>
                <a:gd name="connsiteX46" fmla="*/ 111862 w 112399"/>
                <a:gd name="connsiteY46" fmla="*/ 89060 h 113090"/>
                <a:gd name="connsiteX47" fmla="*/ 111018 w 112399"/>
                <a:gd name="connsiteY47" fmla="*/ 98887 h 113090"/>
                <a:gd name="connsiteX48" fmla="*/ 106411 w 112399"/>
                <a:gd name="connsiteY48" fmla="*/ 107025 h 113090"/>
                <a:gd name="connsiteX49" fmla="*/ 94818 w 112399"/>
                <a:gd name="connsiteY49" fmla="*/ 109943 h 113090"/>
                <a:gd name="connsiteX50" fmla="*/ 79923 w 112399"/>
                <a:gd name="connsiteY50" fmla="*/ 109943 h 113090"/>
                <a:gd name="connsiteX51" fmla="*/ 68714 w 112399"/>
                <a:gd name="connsiteY51" fmla="*/ 98810 h 113090"/>
                <a:gd name="connsiteX52" fmla="*/ 68714 w 112399"/>
                <a:gd name="connsiteY52" fmla="*/ 75087 h 113090"/>
                <a:gd name="connsiteX53" fmla="*/ 46603 w 112399"/>
                <a:gd name="connsiteY53" fmla="*/ 75087 h 113090"/>
                <a:gd name="connsiteX54" fmla="*/ 43455 w 112399"/>
                <a:gd name="connsiteY54" fmla="*/ 85682 h 113090"/>
                <a:gd name="connsiteX55" fmla="*/ 32553 w 112399"/>
                <a:gd name="connsiteY55" fmla="*/ 99578 h 113090"/>
                <a:gd name="connsiteX56" fmla="*/ 9827 w 112399"/>
                <a:gd name="connsiteY56" fmla="*/ 112630 h 113090"/>
                <a:gd name="connsiteX57" fmla="*/ 5835 w 112399"/>
                <a:gd name="connsiteY57" fmla="*/ 113091 h 113090"/>
                <a:gd name="connsiteX58" fmla="*/ 0 w 112399"/>
                <a:gd name="connsiteY58" fmla="*/ 108714 h 113090"/>
                <a:gd name="connsiteX59" fmla="*/ 3532 w 112399"/>
                <a:gd name="connsiteY59" fmla="*/ 103417 h 113090"/>
                <a:gd name="connsiteX60" fmla="*/ 23724 w 112399"/>
                <a:gd name="connsiteY60" fmla="*/ 93283 h 113090"/>
                <a:gd name="connsiteX61" fmla="*/ 34395 w 112399"/>
                <a:gd name="connsiteY61" fmla="*/ 81689 h 113090"/>
                <a:gd name="connsiteX62" fmla="*/ 36699 w 112399"/>
                <a:gd name="connsiteY62" fmla="*/ 75010 h 113090"/>
                <a:gd name="connsiteX63" fmla="*/ 9827 w 112399"/>
                <a:gd name="connsiteY63" fmla="*/ 75010 h 113090"/>
                <a:gd name="connsiteX64" fmla="*/ 5374 w 112399"/>
                <a:gd name="connsiteY64" fmla="*/ 70634 h 113090"/>
                <a:gd name="connsiteX65" fmla="*/ 9827 w 112399"/>
                <a:gd name="connsiteY65" fmla="*/ 65720 h 113090"/>
                <a:gd name="connsiteX66" fmla="*/ 37236 w 112399"/>
                <a:gd name="connsiteY66" fmla="*/ 65720 h 113090"/>
                <a:gd name="connsiteX67" fmla="*/ 37236 w 112399"/>
                <a:gd name="connsiteY67" fmla="*/ 49904 h 113090"/>
                <a:gd name="connsiteX68" fmla="*/ 26565 w 112399"/>
                <a:gd name="connsiteY68" fmla="*/ 49904 h 113090"/>
                <a:gd name="connsiteX69" fmla="*/ 22188 w 112399"/>
                <a:gd name="connsiteY69" fmla="*/ 45912 h 113090"/>
                <a:gd name="connsiteX70" fmla="*/ 7524 w 112399"/>
                <a:gd name="connsiteY70" fmla="*/ 53206 h 113090"/>
                <a:gd name="connsiteX71" fmla="*/ 5681 w 112399"/>
                <a:gd name="connsiteY71" fmla="*/ 53820 h 113090"/>
                <a:gd name="connsiteX72" fmla="*/ 384 w 112399"/>
                <a:gd name="connsiteY72" fmla="*/ 49444 h 113090"/>
                <a:gd name="connsiteX73" fmla="*/ 3916 w 112399"/>
                <a:gd name="connsiteY73" fmla="*/ 43609 h 113090"/>
                <a:gd name="connsiteX74" fmla="*/ 24875 w 112399"/>
                <a:gd name="connsiteY74" fmla="*/ 33090 h 113090"/>
                <a:gd name="connsiteX75" fmla="*/ 24722 w 112399"/>
                <a:gd name="connsiteY75" fmla="*/ 32937 h 113090"/>
                <a:gd name="connsiteX76" fmla="*/ 17735 w 112399"/>
                <a:gd name="connsiteY76" fmla="*/ 27409 h 113090"/>
                <a:gd name="connsiteX77" fmla="*/ 9290 w 112399"/>
                <a:gd name="connsiteY77" fmla="*/ 22342 h 113090"/>
                <a:gd name="connsiteX78" fmla="*/ 7831 w 112399"/>
                <a:gd name="connsiteY78" fmla="*/ 17505 h 113090"/>
                <a:gd name="connsiteX79" fmla="*/ 12668 w 112399"/>
                <a:gd name="connsiteY79" fmla="*/ 13129 h 113090"/>
                <a:gd name="connsiteX80" fmla="*/ 17351 w 112399"/>
                <a:gd name="connsiteY80" fmla="*/ 13973 h 113090"/>
                <a:gd name="connsiteX81" fmla="*/ 26180 w 112399"/>
                <a:gd name="connsiteY81" fmla="*/ 19424 h 113090"/>
                <a:gd name="connsiteX82" fmla="*/ 33782 w 112399"/>
                <a:gd name="connsiteY82" fmla="*/ 25566 h 113090"/>
                <a:gd name="connsiteX83" fmla="*/ 42150 w 112399"/>
                <a:gd name="connsiteY83" fmla="*/ 13205 h 113090"/>
                <a:gd name="connsiteX84" fmla="*/ 43609 w 112399"/>
                <a:gd name="connsiteY84" fmla="*/ 9597 h 113090"/>
                <a:gd name="connsiteX85" fmla="*/ 13666 w 112399"/>
                <a:gd name="connsiteY85" fmla="*/ 9597 h 113090"/>
                <a:gd name="connsiteX86" fmla="*/ 8369 w 112399"/>
                <a:gd name="connsiteY86" fmla="*/ 5221 h 113090"/>
                <a:gd name="connsiteX87" fmla="*/ 13743 w 112399"/>
                <a:gd name="connsiteY87" fmla="*/ 537 h 113090"/>
                <a:gd name="connsiteX88" fmla="*/ 68714 w 112399"/>
                <a:gd name="connsiteY88" fmla="*/ 49981 h 113090"/>
                <a:gd name="connsiteX89" fmla="*/ 46910 w 112399"/>
                <a:gd name="connsiteY89" fmla="*/ 49981 h 113090"/>
                <a:gd name="connsiteX90" fmla="*/ 46910 w 112399"/>
                <a:gd name="connsiteY90" fmla="*/ 65797 h 113090"/>
                <a:gd name="connsiteX91" fmla="*/ 68714 w 112399"/>
                <a:gd name="connsiteY91" fmla="*/ 65797 h 113090"/>
                <a:gd name="connsiteX92" fmla="*/ 68714 w 112399"/>
                <a:gd name="connsiteY92" fmla="*/ 49981 h 11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12399" h="113090">
                  <a:moveTo>
                    <a:pt x="13743" y="537"/>
                  </a:moveTo>
                  <a:lnTo>
                    <a:pt x="48446" y="537"/>
                  </a:lnTo>
                  <a:cubicBezTo>
                    <a:pt x="52438" y="845"/>
                    <a:pt x="54357" y="2841"/>
                    <a:pt x="54357" y="6449"/>
                  </a:cubicBezTo>
                  <a:cubicBezTo>
                    <a:pt x="53897" y="7985"/>
                    <a:pt x="53052" y="10595"/>
                    <a:pt x="51824" y="14280"/>
                  </a:cubicBezTo>
                  <a:cubicBezTo>
                    <a:pt x="48292" y="22802"/>
                    <a:pt x="43379" y="29866"/>
                    <a:pt x="37083" y="35470"/>
                  </a:cubicBezTo>
                  <a:cubicBezTo>
                    <a:pt x="35163" y="37313"/>
                    <a:pt x="32937" y="39079"/>
                    <a:pt x="30557" y="40691"/>
                  </a:cubicBezTo>
                  <a:lnTo>
                    <a:pt x="81306" y="40691"/>
                  </a:lnTo>
                  <a:cubicBezTo>
                    <a:pt x="77774" y="37927"/>
                    <a:pt x="74473" y="34856"/>
                    <a:pt x="71478" y="31401"/>
                  </a:cubicBezTo>
                  <a:cubicBezTo>
                    <a:pt x="66027" y="24491"/>
                    <a:pt x="61881" y="15816"/>
                    <a:pt x="59117" y="5374"/>
                  </a:cubicBezTo>
                  <a:lnTo>
                    <a:pt x="59117" y="4376"/>
                  </a:lnTo>
                  <a:cubicBezTo>
                    <a:pt x="59271" y="1612"/>
                    <a:pt x="60729" y="153"/>
                    <a:pt x="63340" y="0"/>
                  </a:cubicBezTo>
                  <a:cubicBezTo>
                    <a:pt x="66258" y="77"/>
                    <a:pt x="68023" y="1382"/>
                    <a:pt x="68638" y="3839"/>
                  </a:cubicBezTo>
                  <a:cubicBezTo>
                    <a:pt x="69328" y="6603"/>
                    <a:pt x="70173" y="9136"/>
                    <a:pt x="71018" y="11593"/>
                  </a:cubicBezTo>
                  <a:cubicBezTo>
                    <a:pt x="75624" y="9520"/>
                    <a:pt x="79847" y="7063"/>
                    <a:pt x="83609" y="4299"/>
                  </a:cubicBezTo>
                  <a:cubicBezTo>
                    <a:pt x="84991" y="3378"/>
                    <a:pt x="86603" y="2994"/>
                    <a:pt x="88446" y="2994"/>
                  </a:cubicBezTo>
                  <a:cubicBezTo>
                    <a:pt x="90979" y="3301"/>
                    <a:pt x="92438" y="4760"/>
                    <a:pt x="92899" y="7370"/>
                  </a:cubicBezTo>
                  <a:cubicBezTo>
                    <a:pt x="92822" y="8983"/>
                    <a:pt x="92131" y="10442"/>
                    <a:pt x="90979" y="11747"/>
                  </a:cubicBezTo>
                  <a:cubicBezTo>
                    <a:pt x="86987" y="14587"/>
                    <a:pt x="82534" y="17121"/>
                    <a:pt x="77467" y="19347"/>
                  </a:cubicBezTo>
                  <a:cubicBezTo>
                    <a:pt x="76622" y="19655"/>
                    <a:pt x="75855" y="19885"/>
                    <a:pt x="75163" y="20115"/>
                  </a:cubicBezTo>
                  <a:cubicBezTo>
                    <a:pt x="75931" y="21497"/>
                    <a:pt x="76776" y="22802"/>
                    <a:pt x="77620" y="23954"/>
                  </a:cubicBezTo>
                  <a:cubicBezTo>
                    <a:pt x="78311" y="24875"/>
                    <a:pt x="79156" y="25797"/>
                    <a:pt x="80077" y="26718"/>
                  </a:cubicBezTo>
                  <a:cubicBezTo>
                    <a:pt x="86757" y="23647"/>
                    <a:pt x="92822" y="20038"/>
                    <a:pt x="98350" y="15969"/>
                  </a:cubicBezTo>
                  <a:cubicBezTo>
                    <a:pt x="99655" y="14971"/>
                    <a:pt x="101267" y="14511"/>
                    <a:pt x="103187" y="14511"/>
                  </a:cubicBezTo>
                  <a:cubicBezTo>
                    <a:pt x="105644" y="14894"/>
                    <a:pt x="107026" y="16353"/>
                    <a:pt x="107563" y="18887"/>
                  </a:cubicBezTo>
                  <a:cubicBezTo>
                    <a:pt x="107563" y="20653"/>
                    <a:pt x="106949" y="22111"/>
                    <a:pt x="105644" y="23340"/>
                  </a:cubicBezTo>
                  <a:cubicBezTo>
                    <a:pt x="100500" y="27255"/>
                    <a:pt x="94588" y="30787"/>
                    <a:pt x="87985" y="33858"/>
                  </a:cubicBezTo>
                  <a:cubicBezTo>
                    <a:pt x="88830" y="34472"/>
                    <a:pt x="89674" y="35010"/>
                    <a:pt x="90672" y="35701"/>
                  </a:cubicBezTo>
                  <a:cubicBezTo>
                    <a:pt x="95202" y="39002"/>
                    <a:pt x="100807" y="41689"/>
                    <a:pt x="107563" y="43685"/>
                  </a:cubicBezTo>
                  <a:cubicBezTo>
                    <a:pt x="110787" y="44300"/>
                    <a:pt x="112400" y="46296"/>
                    <a:pt x="112400" y="49520"/>
                  </a:cubicBezTo>
                  <a:cubicBezTo>
                    <a:pt x="112016" y="51747"/>
                    <a:pt x="110097" y="53052"/>
                    <a:pt x="106565" y="53359"/>
                  </a:cubicBezTo>
                  <a:cubicBezTo>
                    <a:pt x="105951" y="53359"/>
                    <a:pt x="104952" y="53129"/>
                    <a:pt x="103801" y="52745"/>
                  </a:cubicBezTo>
                  <a:cubicBezTo>
                    <a:pt x="99655" y="51440"/>
                    <a:pt x="94972" y="49290"/>
                    <a:pt x="89674" y="46219"/>
                  </a:cubicBezTo>
                  <a:cubicBezTo>
                    <a:pt x="89444" y="46065"/>
                    <a:pt x="89213" y="45912"/>
                    <a:pt x="89060" y="45835"/>
                  </a:cubicBezTo>
                  <a:cubicBezTo>
                    <a:pt x="88830" y="48446"/>
                    <a:pt x="87371" y="49827"/>
                    <a:pt x="84837" y="49904"/>
                  </a:cubicBezTo>
                  <a:lnTo>
                    <a:pt x="78465" y="49904"/>
                  </a:lnTo>
                  <a:lnTo>
                    <a:pt x="78465" y="65720"/>
                  </a:lnTo>
                  <a:lnTo>
                    <a:pt x="102803" y="65720"/>
                  </a:lnTo>
                  <a:cubicBezTo>
                    <a:pt x="105567" y="65874"/>
                    <a:pt x="107026" y="67563"/>
                    <a:pt x="107179" y="70634"/>
                  </a:cubicBezTo>
                  <a:cubicBezTo>
                    <a:pt x="107026" y="73398"/>
                    <a:pt x="105567" y="74856"/>
                    <a:pt x="102803" y="75010"/>
                  </a:cubicBezTo>
                  <a:lnTo>
                    <a:pt x="78465" y="75010"/>
                  </a:lnTo>
                  <a:lnTo>
                    <a:pt x="78465" y="95816"/>
                  </a:lnTo>
                  <a:cubicBezTo>
                    <a:pt x="78465" y="99348"/>
                    <a:pt x="79463" y="101114"/>
                    <a:pt x="81459" y="101114"/>
                  </a:cubicBezTo>
                  <a:lnTo>
                    <a:pt x="94357" y="101114"/>
                  </a:lnTo>
                  <a:cubicBezTo>
                    <a:pt x="96891" y="101114"/>
                    <a:pt x="98810" y="100423"/>
                    <a:pt x="100269" y="98964"/>
                  </a:cubicBezTo>
                  <a:cubicBezTo>
                    <a:pt x="101421" y="98043"/>
                    <a:pt x="102035" y="94281"/>
                    <a:pt x="102189" y="87448"/>
                  </a:cubicBezTo>
                  <a:cubicBezTo>
                    <a:pt x="102189" y="84377"/>
                    <a:pt x="103801" y="82764"/>
                    <a:pt x="107026" y="82611"/>
                  </a:cubicBezTo>
                  <a:cubicBezTo>
                    <a:pt x="110020" y="82764"/>
                    <a:pt x="111632" y="84914"/>
                    <a:pt x="111862" y="89060"/>
                  </a:cubicBezTo>
                  <a:cubicBezTo>
                    <a:pt x="111862" y="92054"/>
                    <a:pt x="111555" y="95279"/>
                    <a:pt x="111018" y="98887"/>
                  </a:cubicBezTo>
                  <a:cubicBezTo>
                    <a:pt x="110481" y="102726"/>
                    <a:pt x="108945" y="105490"/>
                    <a:pt x="106411" y="107025"/>
                  </a:cubicBezTo>
                  <a:cubicBezTo>
                    <a:pt x="103417" y="108945"/>
                    <a:pt x="99578" y="109943"/>
                    <a:pt x="94818" y="109943"/>
                  </a:cubicBezTo>
                  <a:lnTo>
                    <a:pt x="79923" y="109943"/>
                  </a:lnTo>
                  <a:cubicBezTo>
                    <a:pt x="72400" y="109943"/>
                    <a:pt x="68714" y="106258"/>
                    <a:pt x="68714" y="98810"/>
                  </a:cubicBezTo>
                  <a:lnTo>
                    <a:pt x="68714" y="75087"/>
                  </a:lnTo>
                  <a:lnTo>
                    <a:pt x="46603" y="75087"/>
                  </a:lnTo>
                  <a:cubicBezTo>
                    <a:pt x="46065" y="78772"/>
                    <a:pt x="44991" y="82304"/>
                    <a:pt x="43455" y="85682"/>
                  </a:cubicBezTo>
                  <a:cubicBezTo>
                    <a:pt x="41305" y="90979"/>
                    <a:pt x="37620" y="95663"/>
                    <a:pt x="32553" y="99578"/>
                  </a:cubicBezTo>
                  <a:cubicBezTo>
                    <a:pt x="27716" y="103647"/>
                    <a:pt x="20115" y="107947"/>
                    <a:pt x="9827" y="112630"/>
                  </a:cubicBezTo>
                  <a:cubicBezTo>
                    <a:pt x="8292" y="112937"/>
                    <a:pt x="6986" y="113091"/>
                    <a:pt x="5835" y="113091"/>
                  </a:cubicBezTo>
                  <a:cubicBezTo>
                    <a:pt x="2380" y="112784"/>
                    <a:pt x="461" y="111325"/>
                    <a:pt x="0" y="108714"/>
                  </a:cubicBezTo>
                  <a:cubicBezTo>
                    <a:pt x="461" y="106181"/>
                    <a:pt x="1612" y="104415"/>
                    <a:pt x="3532" y="103417"/>
                  </a:cubicBezTo>
                  <a:cubicBezTo>
                    <a:pt x="12361" y="99885"/>
                    <a:pt x="19040" y="96507"/>
                    <a:pt x="23724" y="93283"/>
                  </a:cubicBezTo>
                  <a:cubicBezTo>
                    <a:pt x="28177" y="90595"/>
                    <a:pt x="31708" y="86757"/>
                    <a:pt x="34395" y="81689"/>
                  </a:cubicBezTo>
                  <a:cubicBezTo>
                    <a:pt x="35470" y="79616"/>
                    <a:pt x="36238" y="77390"/>
                    <a:pt x="36699" y="75010"/>
                  </a:cubicBezTo>
                  <a:lnTo>
                    <a:pt x="9827" y="75010"/>
                  </a:lnTo>
                  <a:cubicBezTo>
                    <a:pt x="6986" y="74856"/>
                    <a:pt x="5528" y="73398"/>
                    <a:pt x="5374" y="70634"/>
                  </a:cubicBezTo>
                  <a:cubicBezTo>
                    <a:pt x="5528" y="67486"/>
                    <a:pt x="6986" y="65874"/>
                    <a:pt x="9827" y="65720"/>
                  </a:cubicBezTo>
                  <a:lnTo>
                    <a:pt x="37236" y="65720"/>
                  </a:lnTo>
                  <a:lnTo>
                    <a:pt x="37236" y="49904"/>
                  </a:lnTo>
                  <a:lnTo>
                    <a:pt x="26565" y="49904"/>
                  </a:lnTo>
                  <a:cubicBezTo>
                    <a:pt x="23877" y="49751"/>
                    <a:pt x="22495" y="48446"/>
                    <a:pt x="22188" y="45912"/>
                  </a:cubicBezTo>
                  <a:cubicBezTo>
                    <a:pt x="17735" y="48522"/>
                    <a:pt x="12898" y="50902"/>
                    <a:pt x="7524" y="53206"/>
                  </a:cubicBezTo>
                  <a:cubicBezTo>
                    <a:pt x="6756" y="53589"/>
                    <a:pt x="6142" y="53820"/>
                    <a:pt x="5681" y="53820"/>
                  </a:cubicBezTo>
                  <a:cubicBezTo>
                    <a:pt x="2611" y="53513"/>
                    <a:pt x="844" y="52054"/>
                    <a:pt x="384" y="49444"/>
                  </a:cubicBezTo>
                  <a:cubicBezTo>
                    <a:pt x="614" y="46526"/>
                    <a:pt x="1766" y="44607"/>
                    <a:pt x="3916" y="43609"/>
                  </a:cubicBezTo>
                  <a:cubicBezTo>
                    <a:pt x="12361" y="40230"/>
                    <a:pt x="19348" y="36699"/>
                    <a:pt x="24875" y="33090"/>
                  </a:cubicBezTo>
                  <a:lnTo>
                    <a:pt x="24722" y="32937"/>
                  </a:lnTo>
                  <a:cubicBezTo>
                    <a:pt x="22188" y="30787"/>
                    <a:pt x="19885" y="28944"/>
                    <a:pt x="17735" y="27409"/>
                  </a:cubicBezTo>
                  <a:cubicBezTo>
                    <a:pt x="15509" y="25873"/>
                    <a:pt x="12668" y="24184"/>
                    <a:pt x="9290" y="22342"/>
                  </a:cubicBezTo>
                  <a:cubicBezTo>
                    <a:pt x="8292" y="20422"/>
                    <a:pt x="7831" y="18810"/>
                    <a:pt x="7831" y="17505"/>
                  </a:cubicBezTo>
                  <a:cubicBezTo>
                    <a:pt x="8369" y="15125"/>
                    <a:pt x="9981" y="13666"/>
                    <a:pt x="12668" y="13129"/>
                  </a:cubicBezTo>
                  <a:cubicBezTo>
                    <a:pt x="14280" y="13129"/>
                    <a:pt x="15816" y="13436"/>
                    <a:pt x="17351" y="13973"/>
                  </a:cubicBezTo>
                  <a:cubicBezTo>
                    <a:pt x="20960" y="16046"/>
                    <a:pt x="23877" y="17889"/>
                    <a:pt x="26180" y="19424"/>
                  </a:cubicBezTo>
                  <a:cubicBezTo>
                    <a:pt x="28637" y="21190"/>
                    <a:pt x="31171" y="23263"/>
                    <a:pt x="33782" y="25566"/>
                  </a:cubicBezTo>
                  <a:cubicBezTo>
                    <a:pt x="37467" y="21727"/>
                    <a:pt x="40307" y="17582"/>
                    <a:pt x="42150" y="13205"/>
                  </a:cubicBezTo>
                  <a:cubicBezTo>
                    <a:pt x="43148" y="11056"/>
                    <a:pt x="43609" y="9827"/>
                    <a:pt x="43609" y="9597"/>
                  </a:cubicBezTo>
                  <a:lnTo>
                    <a:pt x="13666" y="9597"/>
                  </a:lnTo>
                  <a:cubicBezTo>
                    <a:pt x="10288" y="9443"/>
                    <a:pt x="8522" y="7985"/>
                    <a:pt x="8369" y="5221"/>
                  </a:cubicBezTo>
                  <a:cubicBezTo>
                    <a:pt x="8522" y="2457"/>
                    <a:pt x="10365" y="845"/>
                    <a:pt x="13743" y="537"/>
                  </a:cubicBezTo>
                  <a:moveTo>
                    <a:pt x="68714" y="49981"/>
                  </a:moveTo>
                  <a:lnTo>
                    <a:pt x="46910" y="49981"/>
                  </a:lnTo>
                  <a:lnTo>
                    <a:pt x="46910" y="65797"/>
                  </a:lnTo>
                  <a:lnTo>
                    <a:pt x="68714" y="65797"/>
                  </a:lnTo>
                  <a:lnTo>
                    <a:pt x="68714" y="4998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98368798-52F5-4F19-ADD9-1803E51B14D0}"/>
                </a:ext>
              </a:extLst>
            </p:cNvPr>
            <p:cNvSpPr/>
            <p:nvPr/>
          </p:nvSpPr>
          <p:spPr>
            <a:xfrm>
              <a:off x="5930087" y="1631754"/>
              <a:ext cx="116238" cy="111708"/>
            </a:xfrm>
            <a:custGeom>
              <a:avLst/>
              <a:gdLst>
                <a:gd name="connsiteX0" fmla="*/ 28637 w 116238"/>
                <a:gd name="connsiteY0" fmla="*/ 66257 h 111708"/>
                <a:gd name="connsiteX1" fmla="*/ 33474 w 116238"/>
                <a:gd name="connsiteY1" fmla="*/ 71094 h 111708"/>
                <a:gd name="connsiteX2" fmla="*/ 32783 w 116238"/>
                <a:gd name="connsiteY2" fmla="*/ 73014 h 111708"/>
                <a:gd name="connsiteX3" fmla="*/ 20345 w 116238"/>
                <a:gd name="connsiteY3" fmla="*/ 96354 h 111708"/>
                <a:gd name="connsiteX4" fmla="*/ 8215 w 116238"/>
                <a:gd name="connsiteY4" fmla="*/ 110634 h 111708"/>
                <a:gd name="connsiteX5" fmla="*/ 4837 w 116238"/>
                <a:gd name="connsiteY5" fmla="*/ 111709 h 111708"/>
                <a:gd name="connsiteX6" fmla="*/ 0 w 116238"/>
                <a:gd name="connsiteY6" fmla="*/ 106872 h 111708"/>
                <a:gd name="connsiteX7" fmla="*/ 1612 w 116238"/>
                <a:gd name="connsiteY7" fmla="*/ 103494 h 111708"/>
                <a:gd name="connsiteX8" fmla="*/ 14280 w 116238"/>
                <a:gd name="connsiteY8" fmla="*/ 88369 h 111708"/>
                <a:gd name="connsiteX9" fmla="*/ 24645 w 116238"/>
                <a:gd name="connsiteY9" fmla="*/ 69482 h 111708"/>
                <a:gd name="connsiteX10" fmla="*/ 28637 w 116238"/>
                <a:gd name="connsiteY10" fmla="*/ 66257 h 111708"/>
                <a:gd name="connsiteX11" fmla="*/ 6372 w 116238"/>
                <a:gd name="connsiteY11" fmla="*/ 31478 h 111708"/>
                <a:gd name="connsiteX12" fmla="*/ 10748 w 116238"/>
                <a:gd name="connsiteY12" fmla="*/ 32323 h 111708"/>
                <a:gd name="connsiteX13" fmla="*/ 21190 w 116238"/>
                <a:gd name="connsiteY13" fmla="*/ 38388 h 111708"/>
                <a:gd name="connsiteX14" fmla="*/ 30019 w 116238"/>
                <a:gd name="connsiteY14" fmla="*/ 45528 h 111708"/>
                <a:gd name="connsiteX15" fmla="*/ 30480 w 116238"/>
                <a:gd name="connsiteY15" fmla="*/ 49290 h 111708"/>
                <a:gd name="connsiteX16" fmla="*/ 25643 w 116238"/>
                <a:gd name="connsiteY16" fmla="*/ 53666 h 111708"/>
                <a:gd name="connsiteX17" fmla="*/ 21881 w 116238"/>
                <a:gd name="connsiteY17" fmla="*/ 52361 h 111708"/>
                <a:gd name="connsiteX18" fmla="*/ 13436 w 116238"/>
                <a:gd name="connsiteY18" fmla="*/ 45835 h 111708"/>
                <a:gd name="connsiteX19" fmla="*/ 3378 w 116238"/>
                <a:gd name="connsiteY19" fmla="*/ 39770 h 111708"/>
                <a:gd name="connsiteX20" fmla="*/ 2073 w 116238"/>
                <a:gd name="connsiteY20" fmla="*/ 35394 h 111708"/>
                <a:gd name="connsiteX21" fmla="*/ 6372 w 116238"/>
                <a:gd name="connsiteY21" fmla="*/ 31478 h 111708"/>
                <a:gd name="connsiteX22" fmla="*/ 11670 w 116238"/>
                <a:gd name="connsiteY22" fmla="*/ 2841 h 111708"/>
                <a:gd name="connsiteX23" fmla="*/ 16046 w 116238"/>
                <a:gd name="connsiteY23" fmla="*/ 3916 h 111708"/>
                <a:gd name="connsiteX24" fmla="*/ 24722 w 116238"/>
                <a:gd name="connsiteY24" fmla="*/ 9981 h 111708"/>
                <a:gd name="connsiteX25" fmla="*/ 32476 w 116238"/>
                <a:gd name="connsiteY25" fmla="*/ 16891 h 111708"/>
                <a:gd name="connsiteX26" fmla="*/ 32937 w 116238"/>
                <a:gd name="connsiteY26" fmla="*/ 20883 h 111708"/>
                <a:gd name="connsiteX27" fmla="*/ 28100 w 116238"/>
                <a:gd name="connsiteY27" fmla="*/ 25259 h 111708"/>
                <a:gd name="connsiteX28" fmla="*/ 24108 w 116238"/>
                <a:gd name="connsiteY28" fmla="*/ 23800 h 111708"/>
                <a:gd name="connsiteX29" fmla="*/ 17121 w 116238"/>
                <a:gd name="connsiteY29" fmla="*/ 17121 h 111708"/>
                <a:gd name="connsiteX30" fmla="*/ 8676 w 116238"/>
                <a:gd name="connsiteY30" fmla="*/ 11056 h 111708"/>
                <a:gd name="connsiteX31" fmla="*/ 7370 w 116238"/>
                <a:gd name="connsiteY31" fmla="*/ 6679 h 111708"/>
                <a:gd name="connsiteX32" fmla="*/ 11670 w 116238"/>
                <a:gd name="connsiteY32" fmla="*/ 2841 h 111708"/>
                <a:gd name="connsiteX33" fmla="*/ 68791 w 116238"/>
                <a:gd name="connsiteY33" fmla="*/ 0 h 111708"/>
                <a:gd name="connsiteX34" fmla="*/ 73167 w 116238"/>
                <a:gd name="connsiteY34" fmla="*/ 1843 h 111708"/>
                <a:gd name="connsiteX35" fmla="*/ 81228 w 116238"/>
                <a:gd name="connsiteY35" fmla="*/ 11056 h 111708"/>
                <a:gd name="connsiteX36" fmla="*/ 81228 w 116238"/>
                <a:gd name="connsiteY36" fmla="*/ 12975 h 111708"/>
                <a:gd name="connsiteX37" fmla="*/ 78925 w 116238"/>
                <a:gd name="connsiteY37" fmla="*/ 16814 h 111708"/>
                <a:gd name="connsiteX38" fmla="*/ 108945 w 116238"/>
                <a:gd name="connsiteY38" fmla="*/ 16814 h 111708"/>
                <a:gd name="connsiteX39" fmla="*/ 113167 w 116238"/>
                <a:gd name="connsiteY39" fmla="*/ 21651 h 111708"/>
                <a:gd name="connsiteX40" fmla="*/ 108945 w 116238"/>
                <a:gd name="connsiteY40" fmla="*/ 26104 h 111708"/>
                <a:gd name="connsiteX41" fmla="*/ 79923 w 116238"/>
                <a:gd name="connsiteY41" fmla="*/ 26104 h 111708"/>
                <a:gd name="connsiteX42" fmla="*/ 79923 w 116238"/>
                <a:gd name="connsiteY42" fmla="*/ 55125 h 111708"/>
                <a:gd name="connsiteX43" fmla="*/ 104569 w 116238"/>
                <a:gd name="connsiteY43" fmla="*/ 55125 h 111708"/>
                <a:gd name="connsiteX44" fmla="*/ 108945 w 116238"/>
                <a:gd name="connsiteY44" fmla="*/ 59962 h 111708"/>
                <a:gd name="connsiteX45" fmla="*/ 104569 w 116238"/>
                <a:gd name="connsiteY45" fmla="*/ 64185 h 111708"/>
                <a:gd name="connsiteX46" fmla="*/ 79923 w 116238"/>
                <a:gd name="connsiteY46" fmla="*/ 64185 h 111708"/>
                <a:gd name="connsiteX47" fmla="*/ 79923 w 116238"/>
                <a:gd name="connsiteY47" fmla="*/ 99118 h 111708"/>
                <a:gd name="connsiteX48" fmla="*/ 111862 w 116238"/>
                <a:gd name="connsiteY48" fmla="*/ 99118 h 111708"/>
                <a:gd name="connsiteX49" fmla="*/ 116239 w 116238"/>
                <a:gd name="connsiteY49" fmla="*/ 103954 h 111708"/>
                <a:gd name="connsiteX50" fmla="*/ 111862 w 116238"/>
                <a:gd name="connsiteY50" fmla="*/ 108331 h 111708"/>
                <a:gd name="connsiteX51" fmla="*/ 34856 w 116238"/>
                <a:gd name="connsiteY51" fmla="*/ 108331 h 111708"/>
                <a:gd name="connsiteX52" fmla="*/ 30480 w 116238"/>
                <a:gd name="connsiteY52" fmla="*/ 103954 h 111708"/>
                <a:gd name="connsiteX53" fmla="*/ 34856 w 116238"/>
                <a:gd name="connsiteY53" fmla="*/ 99118 h 111708"/>
                <a:gd name="connsiteX54" fmla="*/ 70250 w 116238"/>
                <a:gd name="connsiteY54" fmla="*/ 99118 h 111708"/>
                <a:gd name="connsiteX55" fmla="*/ 70250 w 116238"/>
                <a:gd name="connsiteY55" fmla="*/ 64185 h 111708"/>
                <a:gd name="connsiteX56" fmla="*/ 44530 w 116238"/>
                <a:gd name="connsiteY56" fmla="*/ 64185 h 111708"/>
                <a:gd name="connsiteX57" fmla="*/ 40154 w 116238"/>
                <a:gd name="connsiteY57" fmla="*/ 59962 h 111708"/>
                <a:gd name="connsiteX58" fmla="*/ 44530 w 116238"/>
                <a:gd name="connsiteY58" fmla="*/ 55125 h 111708"/>
                <a:gd name="connsiteX59" fmla="*/ 70250 w 116238"/>
                <a:gd name="connsiteY59" fmla="*/ 55125 h 111708"/>
                <a:gd name="connsiteX60" fmla="*/ 70250 w 116238"/>
                <a:gd name="connsiteY60" fmla="*/ 26104 h 111708"/>
                <a:gd name="connsiteX61" fmla="*/ 42227 w 116238"/>
                <a:gd name="connsiteY61" fmla="*/ 26104 h 111708"/>
                <a:gd name="connsiteX62" fmla="*/ 37850 w 116238"/>
                <a:gd name="connsiteY62" fmla="*/ 21651 h 111708"/>
                <a:gd name="connsiteX63" fmla="*/ 42227 w 116238"/>
                <a:gd name="connsiteY63" fmla="*/ 16814 h 111708"/>
                <a:gd name="connsiteX64" fmla="*/ 74012 w 116238"/>
                <a:gd name="connsiteY64" fmla="*/ 16814 h 111708"/>
                <a:gd name="connsiteX65" fmla="*/ 71632 w 116238"/>
                <a:gd name="connsiteY65" fmla="*/ 14511 h 111708"/>
                <a:gd name="connsiteX66" fmla="*/ 64491 w 116238"/>
                <a:gd name="connsiteY66" fmla="*/ 6679 h 111708"/>
                <a:gd name="connsiteX67" fmla="*/ 64491 w 116238"/>
                <a:gd name="connsiteY67" fmla="*/ 3916 h 111708"/>
                <a:gd name="connsiteX68" fmla="*/ 68791 w 116238"/>
                <a:gd name="connsiteY68" fmla="*/ 0 h 11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16238" h="111708">
                  <a:moveTo>
                    <a:pt x="28637" y="66257"/>
                  </a:moveTo>
                  <a:cubicBezTo>
                    <a:pt x="31632" y="66334"/>
                    <a:pt x="33244" y="67947"/>
                    <a:pt x="33474" y="71094"/>
                  </a:cubicBezTo>
                  <a:cubicBezTo>
                    <a:pt x="33244" y="71555"/>
                    <a:pt x="33014" y="72246"/>
                    <a:pt x="32783" y="73014"/>
                  </a:cubicBezTo>
                  <a:cubicBezTo>
                    <a:pt x="28868" y="82380"/>
                    <a:pt x="24722" y="90135"/>
                    <a:pt x="20345" y="96354"/>
                  </a:cubicBezTo>
                  <a:cubicBezTo>
                    <a:pt x="16353" y="102035"/>
                    <a:pt x="12284" y="106795"/>
                    <a:pt x="8215" y="110634"/>
                  </a:cubicBezTo>
                  <a:cubicBezTo>
                    <a:pt x="7370" y="111325"/>
                    <a:pt x="6219" y="111709"/>
                    <a:pt x="4837" y="111709"/>
                  </a:cubicBezTo>
                  <a:cubicBezTo>
                    <a:pt x="2149" y="111171"/>
                    <a:pt x="537" y="109559"/>
                    <a:pt x="0" y="106872"/>
                  </a:cubicBezTo>
                  <a:cubicBezTo>
                    <a:pt x="77" y="105643"/>
                    <a:pt x="614" y="104569"/>
                    <a:pt x="1612" y="103494"/>
                  </a:cubicBezTo>
                  <a:cubicBezTo>
                    <a:pt x="6449" y="98810"/>
                    <a:pt x="10672" y="93743"/>
                    <a:pt x="14280" y="88369"/>
                  </a:cubicBezTo>
                  <a:cubicBezTo>
                    <a:pt x="17351" y="84377"/>
                    <a:pt x="20806" y="78158"/>
                    <a:pt x="24645" y="69482"/>
                  </a:cubicBezTo>
                  <a:cubicBezTo>
                    <a:pt x="25182" y="67716"/>
                    <a:pt x="26488" y="66641"/>
                    <a:pt x="28637" y="66257"/>
                  </a:cubicBezTo>
                  <a:moveTo>
                    <a:pt x="6372" y="31478"/>
                  </a:moveTo>
                  <a:cubicBezTo>
                    <a:pt x="7754" y="31478"/>
                    <a:pt x="9213" y="31785"/>
                    <a:pt x="10748" y="32323"/>
                  </a:cubicBezTo>
                  <a:cubicBezTo>
                    <a:pt x="14971" y="34626"/>
                    <a:pt x="18426" y="36699"/>
                    <a:pt x="21190" y="38388"/>
                  </a:cubicBezTo>
                  <a:cubicBezTo>
                    <a:pt x="23954" y="40384"/>
                    <a:pt x="26872" y="42764"/>
                    <a:pt x="30019" y="45528"/>
                  </a:cubicBezTo>
                  <a:cubicBezTo>
                    <a:pt x="30327" y="46756"/>
                    <a:pt x="30480" y="47985"/>
                    <a:pt x="30480" y="49290"/>
                  </a:cubicBezTo>
                  <a:cubicBezTo>
                    <a:pt x="30173" y="51900"/>
                    <a:pt x="28560" y="53359"/>
                    <a:pt x="25643" y="53666"/>
                  </a:cubicBezTo>
                  <a:cubicBezTo>
                    <a:pt x="24031" y="53666"/>
                    <a:pt x="22802" y="53206"/>
                    <a:pt x="21881" y="52361"/>
                  </a:cubicBezTo>
                  <a:cubicBezTo>
                    <a:pt x="18887" y="49751"/>
                    <a:pt x="16046" y="47601"/>
                    <a:pt x="13436" y="45835"/>
                  </a:cubicBezTo>
                  <a:cubicBezTo>
                    <a:pt x="10748" y="43993"/>
                    <a:pt x="7447" y="41996"/>
                    <a:pt x="3378" y="39770"/>
                  </a:cubicBezTo>
                  <a:cubicBezTo>
                    <a:pt x="2533" y="38004"/>
                    <a:pt x="2073" y="36545"/>
                    <a:pt x="2073" y="35394"/>
                  </a:cubicBezTo>
                  <a:cubicBezTo>
                    <a:pt x="2457" y="33167"/>
                    <a:pt x="3916" y="31862"/>
                    <a:pt x="6372" y="31478"/>
                  </a:cubicBezTo>
                  <a:moveTo>
                    <a:pt x="11670" y="2841"/>
                  </a:moveTo>
                  <a:cubicBezTo>
                    <a:pt x="13052" y="2841"/>
                    <a:pt x="14511" y="3225"/>
                    <a:pt x="16046" y="3916"/>
                  </a:cubicBezTo>
                  <a:cubicBezTo>
                    <a:pt x="19578" y="6065"/>
                    <a:pt x="22495" y="8138"/>
                    <a:pt x="24722" y="9981"/>
                  </a:cubicBezTo>
                  <a:cubicBezTo>
                    <a:pt x="27178" y="11900"/>
                    <a:pt x="29712" y="14203"/>
                    <a:pt x="32476" y="16891"/>
                  </a:cubicBezTo>
                  <a:cubicBezTo>
                    <a:pt x="32783" y="18273"/>
                    <a:pt x="32937" y="19578"/>
                    <a:pt x="32937" y="20883"/>
                  </a:cubicBezTo>
                  <a:cubicBezTo>
                    <a:pt x="32630" y="23493"/>
                    <a:pt x="31017" y="24875"/>
                    <a:pt x="28100" y="25259"/>
                  </a:cubicBezTo>
                  <a:cubicBezTo>
                    <a:pt x="26334" y="25259"/>
                    <a:pt x="25029" y="24799"/>
                    <a:pt x="24108" y="23800"/>
                  </a:cubicBezTo>
                  <a:cubicBezTo>
                    <a:pt x="21727" y="21190"/>
                    <a:pt x="19347" y="19040"/>
                    <a:pt x="17121" y="17121"/>
                  </a:cubicBezTo>
                  <a:cubicBezTo>
                    <a:pt x="14971" y="15432"/>
                    <a:pt x="12130" y="13436"/>
                    <a:pt x="8676" y="11056"/>
                  </a:cubicBezTo>
                  <a:cubicBezTo>
                    <a:pt x="7754" y="9443"/>
                    <a:pt x="7370" y="7985"/>
                    <a:pt x="7370" y="6679"/>
                  </a:cubicBezTo>
                  <a:cubicBezTo>
                    <a:pt x="7831" y="4683"/>
                    <a:pt x="9290" y="3378"/>
                    <a:pt x="11670" y="2841"/>
                  </a:cubicBezTo>
                  <a:moveTo>
                    <a:pt x="68791" y="0"/>
                  </a:moveTo>
                  <a:cubicBezTo>
                    <a:pt x="70710" y="0"/>
                    <a:pt x="72169" y="614"/>
                    <a:pt x="73167" y="1843"/>
                  </a:cubicBezTo>
                  <a:cubicBezTo>
                    <a:pt x="75855" y="3992"/>
                    <a:pt x="78542" y="7063"/>
                    <a:pt x="81228" y="11056"/>
                  </a:cubicBezTo>
                  <a:lnTo>
                    <a:pt x="81228" y="12975"/>
                  </a:lnTo>
                  <a:cubicBezTo>
                    <a:pt x="81228" y="14971"/>
                    <a:pt x="80461" y="16276"/>
                    <a:pt x="78925" y="16814"/>
                  </a:cubicBezTo>
                  <a:lnTo>
                    <a:pt x="108945" y="16814"/>
                  </a:lnTo>
                  <a:cubicBezTo>
                    <a:pt x="111632" y="16967"/>
                    <a:pt x="113014" y="18580"/>
                    <a:pt x="113167" y="21651"/>
                  </a:cubicBezTo>
                  <a:cubicBezTo>
                    <a:pt x="113014" y="24492"/>
                    <a:pt x="111555" y="25950"/>
                    <a:pt x="108945" y="26104"/>
                  </a:cubicBezTo>
                  <a:lnTo>
                    <a:pt x="79923" y="26104"/>
                  </a:lnTo>
                  <a:lnTo>
                    <a:pt x="79923" y="55125"/>
                  </a:lnTo>
                  <a:lnTo>
                    <a:pt x="104569" y="55125"/>
                  </a:lnTo>
                  <a:cubicBezTo>
                    <a:pt x="107332" y="55202"/>
                    <a:pt x="108791" y="56814"/>
                    <a:pt x="108945" y="59962"/>
                  </a:cubicBezTo>
                  <a:cubicBezTo>
                    <a:pt x="108791" y="62649"/>
                    <a:pt x="107332" y="64031"/>
                    <a:pt x="104569" y="64185"/>
                  </a:cubicBezTo>
                  <a:lnTo>
                    <a:pt x="79923" y="64185"/>
                  </a:lnTo>
                  <a:lnTo>
                    <a:pt x="79923" y="99118"/>
                  </a:lnTo>
                  <a:lnTo>
                    <a:pt x="111862" y="99118"/>
                  </a:lnTo>
                  <a:cubicBezTo>
                    <a:pt x="114626" y="99194"/>
                    <a:pt x="116085" y="100807"/>
                    <a:pt x="116239" y="103954"/>
                  </a:cubicBezTo>
                  <a:cubicBezTo>
                    <a:pt x="116085" y="106718"/>
                    <a:pt x="114626" y="108177"/>
                    <a:pt x="111862" y="108331"/>
                  </a:cubicBezTo>
                  <a:lnTo>
                    <a:pt x="34856" y="108331"/>
                  </a:lnTo>
                  <a:cubicBezTo>
                    <a:pt x="32092" y="108177"/>
                    <a:pt x="30633" y="106718"/>
                    <a:pt x="30480" y="103954"/>
                  </a:cubicBezTo>
                  <a:cubicBezTo>
                    <a:pt x="30633" y="100807"/>
                    <a:pt x="32092" y="99194"/>
                    <a:pt x="34856" y="99118"/>
                  </a:cubicBezTo>
                  <a:lnTo>
                    <a:pt x="70250" y="99118"/>
                  </a:lnTo>
                  <a:lnTo>
                    <a:pt x="70250" y="64185"/>
                  </a:lnTo>
                  <a:lnTo>
                    <a:pt x="44530" y="64185"/>
                  </a:lnTo>
                  <a:cubicBezTo>
                    <a:pt x="41766" y="64031"/>
                    <a:pt x="40307" y="62649"/>
                    <a:pt x="40154" y="59962"/>
                  </a:cubicBezTo>
                  <a:cubicBezTo>
                    <a:pt x="40307" y="56814"/>
                    <a:pt x="41766" y="55202"/>
                    <a:pt x="44530" y="55125"/>
                  </a:cubicBezTo>
                  <a:lnTo>
                    <a:pt x="70250" y="55125"/>
                  </a:lnTo>
                  <a:lnTo>
                    <a:pt x="70250" y="26104"/>
                  </a:lnTo>
                  <a:lnTo>
                    <a:pt x="42227" y="26104"/>
                  </a:lnTo>
                  <a:cubicBezTo>
                    <a:pt x="39386" y="25950"/>
                    <a:pt x="37927" y="24415"/>
                    <a:pt x="37850" y="21651"/>
                  </a:cubicBezTo>
                  <a:cubicBezTo>
                    <a:pt x="37927" y="18580"/>
                    <a:pt x="39386" y="16967"/>
                    <a:pt x="42227" y="16814"/>
                  </a:cubicBezTo>
                  <a:lnTo>
                    <a:pt x="74012" y="16814"/>
                  </a:lnTo>
                  <a:cubicBezTo>
                    <a:pt x="72937" y="16430"/>
                    <a:pt x="72169" y="15662"/>
                    <a:pt x="71632" y="14511"/>
                  </a:cubicBezTo>
                  <a:cubicBezTo>
                    <a:pt x="69405" y="11209"/>
                    <a:pt x="67025" y="8599"/>
                    <a:pt x="64491" y="6679"/>
                  </a:cubicBezTo>
                  <a:lnTo>
                    <a:pt x="64491" y="3916"/>
                  </a:lnTo>
                  <a:cubicBezTo>
                    <a:pt x="64799" y="1612"/>
                    <a:pt x="66258" y="307"/>
                    <a:pt x="68791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9A61F6EE-55E4-4E83-9864-6C9A54BE1821}"/>
                </a:ext>
              </a:extLst>
            </p:cNvPr>
            <p:cNvSpPr/>
            <p:nvPr/>
          </p:nvSpPr>
          <p:spPr>
            <a:xfrm>
              <a:off x="6056307" y="1631678"/>
              <a:ext cx="113704" cy="112783"/>
            </a:xfrm>
            <a:custGeom>
              <a:avLst/>
              <a:gdLst>
                <a:gd name="connsiteX0" fmla="*/ 81843 w 113704"/>
                <a:gd name="connsiteY0" fmla="*/ 10749 h 112783"/>
                <a:gd name="connsiteX1" fmla="*/ 86219 w 113704"/>
                <a:gd name="connsiteY1" fmla="*/ 15585 h 112783"/>
                <a:gd name="connsiteX2" fmla="*/ 86219 w 113704"/>
                <a:gd name="connsiteY2" fmla="*/ 15969 h 112783"/>
                <a:gd name="connsiteX3" fmla="*/ 97352 w 113704"/>
                <a:gd name="connsiteY3" fmla="*/ 5451 h 112783"/>
                <a:gd name="connsiteX4" fmla="*/ 101190 w 113704"/>
                <a:gd name="connsiteY4" fmla="*/ 3992 h 112783"/>
                <a:gd name="connsiteX5" fmla="*/ 106488 w 113704"/>
                <a:gd name="connsiteY5" fmla="*/ 8369 h 112783"/>
                <a:gd name="connsiteX6" fmla="*/ 105413 w 113704"/>
                <a:gd name="connsiteY6" fmla="*/ 12131 h 112783"/>
                <a:gd name="connsiteX7" fmla="*/ 79847 w 113704"/>
                <a:gd name="connsiteY7" fmla="*/ 34472 h 112783"/>
                <a:gd name="connsiteX8" fmla="*/ 109329 w 113704"/>
                <a:gd name="connsiteY8" fmla="*/ 34472 h 112783"/>
                <a:gd name="connsiteX9" fmla="*/ 113705 w 113704"/>
                <a:gd name="connsiteY9" fmla="*/ 39309 h 112783"/>
                <a:gd name="connsiteX10" fmla="*/ 109329 w 113704"/>
                <a:gd name="connsiteY10" fmla="*/ 43532 h 112783"/>
                <a:gd name="connsiteX11" fmla="*/ 67639 w 113704"/>
                <a:gd name="connsiteY11" fmla="*/ 43532 h 112783"/>
                <a:gd name="connsiteX12" fmla="*/ 50365 w 113704"/>
                <a:gd name="connsiteY12" fmla="*/ 54511 h 112783"/>
                <a:gd name="connsiteX13" fmla="*/ 45989 w 113704"/>
                <a:gd name="connsiteY13" fmla="*/ 57198 h 112783"/>
                <a:gd name="connsiteX14" fmla="*/ 94204 w 113704"/>
                <a:gd name="connsiteY14" fmla="*/ 57198 h 112783"/>
                <a:gd name="connsiteX15" fmla="*/ 104031 w 113704"/>
                <a:gd name="connsiteY15" fmla="*/ 66872 h 112783"/>
                <a:gd name="connsiteX16" fmla="*/ 104031 w 113704"/>
                <a:gd name="connsiteY16" fmla="*/ 103110 h 112783"/>
                <a:gd name="connsiteX17" fmla="*/ 94204 w 113704"/>
                <a:gd name="connsiteY17" fmla="*/ 112784 h 112783"/>
                <a:gd name="connsiteX18" fmla="*/ 30480 w 113704"/>
                <a:gd name="connsiteY18" fmla="*/ 112784 h 112783"/>
                <a:gd name="connsiteX19" fmla="*/ 20806 w 113704"/>
                <a:gd name="connsiteY19" fmla="*/ 103110 h 112783"/>
                <a:gd name="connsiteX20" fmla="*/ 20806 w 113704"/>
                <a:gd name="connsiteY20" fmla="*/ 69866 h 112783"/>
                <a:gd name="connsiteX21" fmla="*/ 7140 w 113704"/>
                <a:gd name="connsiteY21" fmla="*/ 75778 h 112783"/>
                <a:gd name="connsiteX22" fmla="*/ 5298 w 113704"/>
                <a:gd name="connsiteY22" fmla="*/ 76546 h 112783"/>
                <a:gd name="connsiteX23" fmla="*/ 0 w 113704"/>
                <a:gd name="connsiteY23" fmla="*/ 72169 h 112783"/>
                <a:gd name="connsiteX24" fmla="*/ 4376 w 113704"/>
                <a:gd name="connsiteY24" fmla="*/ 66334 h 112783"/>
                <a:gd name="connsiteX25" fmla="*/ 42380 w 113704"/>
                <a:gd name="connsiteY25" fmla="*/ 47448 h 112783"/>
                <a:gd name="connsiteX26" fmla="*/ 49290 w 113704"/>
                <a:gd name="connsiteY26" fmla="*/ 43455 h 112783"/>
                <a:gd name="connsiteX27" fmla="*/ 4913 w 113704"/>
                <a:gd name="connsiteY27" fmla="*/ 43455 h 112783"/>
                <a:gd name="connsiteX28" fmla="*/ 461 w 113704"/>
                <a:gd name="connsiteY28" fmla="*/ 39232 h 112783"/>
                <a:gd name="connsiteX29" fmla="*/ 4913 w 113704"/>
                <a:gd name="connsiteY29" fmla="*/ 34396 h 112783"/>
                <a:gd name="connsiteX30" fmla="*/ 49904 w 113704"/>
                <a:gd name="connsiteY30" fmla="*/ 34396 h 112783"/>
                <a:gd name="connsiteX31" fmla="*/ 49904 w 113704"/>
                <a:gd name="connsiteY31" fmla="*/ 19885 h 112783"/>
                <a:gd name="connsiteX32" fmla="*/ 21267 w 113704"/>
                <a:gd name="connsiteY32" fmla="*/ 19885 h 112783"/>
                <a:gd name="connsiteX33" fmla="*/ 16891 w 113704"/>
                <a:gd name="connsiteY33" fmla="*/ 15509 h 112783"/>
                <a:gd name="connsiteX34" fmla="*/ 21267 w 113704"/>
                <a:gd name="connsiteY34" fmla="*/ 10672 h 112783"/>
                <a:gd name="connsiteX35" fmla="*/ 49904 w 113704"/>
                <a:gd name="connsiteY35" fmla="*/ 10672 h 112783"/>
                <a:gd name="connsiteX36" fmla="*/ 49904 w 113704"/>
                <a:gd name="connsiteY36" fmla="*/ 4837 h 112783"/>
                <a:gd name="connsiteX37" fmla="*/ 54741 w 113704"/>
                <a:gd name="connsiteY37" fmla="*/ 0 h 112783"/>
                <a:gd name="connsiteX38" fmla="*/ 59424 w 113704"/>
                <a:gd name="connsiteY38" fmla="*/ 4837 h 112783"/>
                <a:gd name="connsiteX39" fmla="*/ 59424 w 113704"/>
                <a:gd name="connsiteY39" fmla="*/ 10672 h 112783"/>
                <a:gd name="connsiteX40" fmla="*/ 81843 w 113704"/>
                <a:gd name="connsiteY40" fmla="*/ 10672 h 112783"/>
                <a:gd name="connsiteX41" fmla="*/ 30557 w 113704"/>
                <a:gd name="connsiteY41" fmla="*/ 79770 h 112783"/>
                <a:gd name="connsiteX42" fmla="*/ 94280 w 113704"/>
                <a:gd name="connsiteY42" fmla="*/ 79770 h 112783"/>
                <a:gd name="connsiteX43" fmla="*/ 94280 w 113704"/>
                <a:gd name="connsiteY43" fmla="*/ 69175 h 112783"/>
                <a:gd name="connsiteX44" fmla="*/ 91517 w 113704"/>
                <a:gd name="connsiteY44" fmla="*/ 66411 h 112783"/>
                <a:gd name="connsiteX45" fmla="*/ 33320 w 113704"/>
                <a:gd name="connsiteY45" fmla="*/ 66411 h 112783"/>
                <a:gd name="connsiteX46" fmla="*/ 30557 w 113704"/>
                <a:gd name="connsiteY46" fmla="*/ 69175 h 112783"/>
                <a:gd name="connsiteX47" fmla="*/ 30557 w 113704"/>
                <a:gd name="connsiteY47" fmla="*/ 79770 h 112783"/>
                <a:gd name="connsiteX48" fmla="*/ 91517 w 113704"/>
                <a:gd name="connsiteY48" fmla="*/ 103571 h 112783"/>
                <a:gd name="connsiteX49" fmla="*/ 94280 w 113704"/>
                <a:gd name="connsiteY49" fmla="*/ 100576 h 112783"/>
                <a:gd name="connsiteX50" fmla="*/ 94280 w 113704"/>
                <a:gd name="connsiteY50" fmla="*/ 88983 h 112783"/>
                <a:gd name="connsiteX51" fmla="*/ 30557 w 113704"/>
                <a:gd name="connsiteY51" fmla="*/ 88983 h 112783"/>
                <a:gd name="connsiteX52" fmla="*/ 30557 w 113704"/>
                <a:gd name="connsiteY52" fmla="*/ 100576 h 112783"/>
                <a:gd name="connsiteX53" fmla="*/ 33320 w 113704"/>
                <a:gd name="connsiteY53" fmla="*/ 103571 h 112783"/>
                <a:gd name="connsiteX54" fmla="*/ 91517 w 113704"/>
                <a:gd name="connsiteY54" fmla="*/ 103571 h 112783"/>
                <a:gd name="connsiteX55" fmla="*/ 63186 w 113704"/>
                <a:gd name="connsiteY55" fmla="*/ 34472 h 112783"/>
                <a:gd name="connsiteX56" fmla="*/ 66411 w 113704"/>
                <a:gd name="connsiteY56" fmla="*/ 32092 h 112783"/>
                <a:gd name="connsiteX57" fmla="*/ 81536 w 113704"/>
                <a:gd name="connsiteY57" fmla="*/ 19962 h 112783"/>
                <a:gd name="connsiteX58" fmla="*/ 59424 w 113704"/>
                <a:gd name="connsiteY58" fmla="*/ 19962 h 112783"/>
                <a:gd name="connsiteX59" fmla="*/ 59424 w 113704"/>
                <a:gd name="connsiteY59" fmla="*/ 34472 h 112783"/>
                <a:gd name="connsiteX60" fmla="*/ 63186 w 113704"/>
                <a:gd name="connsiteY60" fmla="*/ 34472 h 11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3704" h="112783">
                  <a:moveTo>
                    <a:pt x="81843" y="10749"/>
                  </a:moveTo>
                  <a:cubicBezTo>
                    <a:pt x="84607" y="10825"/>
                    <a:pt x="86065" y="12438"/>
                    <a:pt x="86219" y="15585"/>
                  </a:cubicBezTo>
                  <a:lnTo>
                    <a:pt x="86219" y="15969"/>
                  </a:lnTo>
                  <a:cubicBezTo>
                    <a:pt x="90058" y="12514"/>
                    <a:pt x="93820" y="8983"/>
                    <a:pt x="97352" y="5451"/>
                  </a:cubicBezTo>
                  <a:cubicBezTo>
                    <a:pt x="98964" y="4607"/>
                    <a:pt x="100269" y="4069"/>
                    <a:pt x="101190" y="3992"/>
                  </a:cubicBezTo>
                  <a:cubicBezTo>
                    <a:pt x="104338" y="4376"/>
                    <a:pt x="106104" y="5835"/>
                    <a:pt x="106488" y="8369"/>
                  </a:cubicBezTo>
                  <a:cubicBezTo>
                    <a:pt x="106488" y="9981"/>
                    <a:pt x="106104" y="11209"/>
                    <a:pt x="105413" y="12131"/>
                  </a:cubicBezTo>
                  <a:cubicBezTo>
                    <a:pt x="97735" y="20038"/>
                    <a:pt x="89213" y="27486"/>
                    <a:pt x="79847" y="34472"/>
                  </a:cubicBezTo>
                  <a:lnTo>
                    <a:pt x="109329" y="34472"/>
                  </a:lnTo>
                  <a:cubicBezTo>
                    <a:pt x="112093" y="34549"/>
                    <a:pt x="113551" y="36161"/>
                    <a:pt x="113705" y="39309"/>
                  </a:cubicBezTo>
                  <a:cubicBezTo>
                    <a:pt x="113551" y="41996"/>
                    <a:pt x="112093" y="43378"/>
                    <a:pt x="109329" y="43532"/>
                  </a:cubicBezTo>
                  <a:lnTo>
                    <a:pt x="67639" y="43532"/>
                  </a:lnTo>
                  <a:cubicBezTo>
                    <a:pt x="62419" y="47217"/>
                    <a:pt x="56661" y="50902"/>
                    <a:pt x="50365" y="54511"/>
                  </a:cubicBezTo>
                  <a:cubicBezTo>
                    <a:pt x="48906" y="55509"/>
                    <a:pt x="47447" y="56354"/>
                    <a:pt x="45989" y="57198"/>
                  </a:cubicBezTo>
                  <a:lnTo>
                    <a:pt x="94204" y="57198"/>
                  </a:lnTo>
                  <a:cubicBezTo>
                    <a:pt x="100730" y="57198"/>
                    <a:pt x="104031" y="60423"/>
                    <a:pt x="104031" y="66872"/>
                  </a:cubicBezTo>
                  <a:lnTo>
                    <a:pt x="104031" y="103110"/>
                  </a:lnTo>
                  <a:cubicBezTo>
                    <a:pt x="104031" y="109559"/>
                    <a:pt x="100807" y="112784"/>
                    <a:pt x="94204" y="112784"/>
                  </a:cubicBezTo>
                  <a:lnTo>
                    <a:pt x="30480" y="112784"/>
                  </a:lnTo>
                  <a:cubicBezTo>
                    <a:pt x="24031" y="112784"/>
                    <a:pt x="20806" y="109559"/>
                    <a:pt x="20806" y="103110"/>
                  </a:cubicBezTo>
                  <a:lnTo>
                    <a:pt x="20806" y="69866"/>
                  </a:lnTo>
                  <a:cubicBezTo>
                    <a:pt x="16430" y="71862"/>
                    <a:pt x="11900" y="73858"/>
                    <a:pt x="7140" y="75778"/>
                  </a:cubicBezTo>
                  <a:lnTo>
                    <a:pt x="5298" y="76546"/>
                  </a:lnTo>
                  <a:cubicBezTo>
                    <a:pt x="1996" y="76238"/>
                    <a:pt x="230" y="74780"/>
                    <a:pt x="0" y="72169"/>
                  </a:cubicBezTo>
                  <a:cubicBezTo>
                    <a:pt x="0" y="69559"/>
                    <a:pt x="1459" y="67640"/>
                    <a:pt x="4376" y="66334"/>
                  </a:cubicBezTo>
                  <a:cubicBezTo>
                    <a:pt x="20499" y="59501"/>
                    <a:pt x="33167" y="53206"/>
                    <a:pt x="42380" y="47448"/>
                  </a:cubicBezTo>
                  <a:cubicBezTo>
                    <a:pt x="44837" y="46142"/>
                    <a:pt x="47064" y="44837"/>
                    <a:pt x="49290" y="43455"/>
                  </a:cubicBezTo>
                  <a:lnTo>
                    <a:pt x="4913" y="43455"/>
                  </a:lnTo>
                  <a:cubicBezTo>
                    <a:pt x="2073" y="43302"/>
                    <a:pt x="614" y="41920"/>
                    <a:pt x="461" y="39232"/>
                  </a:cubicBezTo>
                  <a:cubicBezTo>
                    <a:pt x="614" y="36085"/>
                    <a:pt x="2073" y="34472"/>
                    <a:pt x="4913" y="34396"/>
                  </a:cubicBezTo>
                  <a:lnTo>
                    <a:pt x="49904" y="34396"/>
                  </a:lnTo>
                  <a:lnTo>
                    <a:pt x="49904" y="19885"/>
                  </a:lnTo>
                  <a:lnTo>
                    <a:pt x="21267" y="19885"/>
                  </a:lnTo>
                  <a:cubicBezTo>
                    <a:pt x="18503" y="19731"/>
                    <a:pt x="17121" y="18273"/>
                    <a:pt x="16891" y="15509"/>
                  </a:cubicBezTo>
                  <a:cubicBezTo>
                    <a:pt x="17044" y="12361"/>
                    <a:pt x="18503" y="10749"/>
                    <a:pt x="21267" y="10672"/>
                  </a:cubicBezTo>
                  <a:lnTo>
                    <a:pt x="49904" y="10672"/>
                  </a:lnTo>
                  <a:lnTo>
                    <a:pt x="49904" y="4837"/>
                  </a:lnTo>
                  <a:cubicBezTo>
                    <a:pt x="49981" y="1689"/>
                    <a:pt x="51593" y="77"/>
                    <a:pt x="54741" y="0"/>
                  </a:cubicBezTo>
                  <a:cubicBezTo>
                    <a:pt x="57735" y="77"/>
                    <a:pt x="59271" y="1689"/>
                    <a:pt x="59424" y="4837"/>
                  </a:cubicBezTo>
                  <a:lnTo>
                    <a:pt x="59424" y="10672"/>
                  </a:lnTo>
                  <a:lnTo>
                    <a:pt x="81843" y="10672"/>
                  </a:lnTo>
                  <a:close/>
                  <a:moveTo>
                    <a:pt x="30557" y="79770"/>
                  </a:moveTo>
                  <a:lnTo>
                    <a:pt x="94280" y="79770"/>
                  </a:lnTo>
                  <a:lnTo>
                    <a:pt x="94280" y="69175"/>
                  </a:lnTo>
                  <a:cubicBezTo>
                    <a:pt x="94280" y="67332"/>
                    <a:pt x="93359" y="66411"/>
                    <a:pt x="91517" y="66411"/>
                  </a:cubicBezTo>
                  <a:lnTo>
                    <a:pt x="33320" y="66411"/>
                  </a:lnTo>
                  <a:cubicBezTo>
                    <a:pt x="31478" y="66411"/>
                    <a:pt x="30557" y="67332"/>
                    <a:pt x="30557" y="69175"/>
                  </a:cubicBezTo>
                  <a:lnTo>
                    <a:pt x="30557" y="79770"/>
                  </a:lnTo>
                  <a:close/>
                  <a:moveTo>
                    <a:pt x="91517" y="103571"/>
                  </a:moveTo>
                  <a:cubicBezTo>
                    <a:pt x="93359" y="103571"/>
                    <a:pt x="94280" y="102573"/>
                    <a:pt x="94280" y="100576"/>
                  </a:cubicBezTo>
                  <a:lnTo>
                    <a:pt x="94280" y="88983"/>
                  </a:lnTo>
                  <a:lnTo>
                    <a:pt x="30557" y="88983"/>
                  </a:lnTo>
                  <a:lnTo>
                    <a:pt x="30557" y="100576"/>
                  </a:lnTo>
                  <a:cubicBezTo>
                    <a:pt x="30557" y="102573"/>
                    <a:pt x="31478" y="103571"/>
                    <a:pt x="33320" y="103571"/>
                  </a:cubicBezTo>
                  <a:lnTo>
                    <a:pt x="91517" y="103571"/>
                  </a:lnTo>
                  <a:close/>
                  <a:moveTo>
                    <a:pt x="63186" y="34472"/>
                  </a:moveTo>
                  <a:cubicBezTo>
                    <a:pt x="64261" y="33628"/>
                    <a:pt x="65336" y="32783"/>
                    <a:pt x="66411" y="32092"/>
                  </a:cubicBezTo>
                  <a:cubicBezTo>
                    <a:pt x="71708" y="28023"/>
                    <a:pt x="76776" y="24031"/>
                    <a:pt x="81536" y="19962"/>
                  </a:cubicBezTo>
                  <a:lnTo>
                    <a:pt x="59424" y="19962"/>
                  </a:lnTo>
                  <a:lnTo>
                    <a:pt x="59424" y="34472"/>
                  </a:lnTo>
                  <a:lnTo>
                    <a:pt x="63186" y="3447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BF5CEBA1-F24F-4613-92BE-F50503AB9ED1}"/>
                </a:ext>
              </a:extLst>
            </p:cNvPr>
            <p:cNvSpPr/>
            <p:nvPr/>
          </p:nvSpPr>
          <p:spPr>
            <a:xfrm>
              <a:off x="6227977" y="1656937"/>
              <a:ext cx="18579" cy="63800"/>
            </a:xfrm>
            <a:custGeom>
              <a:avLst/>
              <a:gdLst>
                <a:gd name="connsiteX0" fmla="*/ 9366 w 18579"/>
                <a:gd name="connsiteY0" fmla="*/ 0 h 63800"/>
                <a:gd name="connsiteX1" fmla="*/ 15662 w 18579"/>
                <a:gd name="connsiteY1" fmla="*/ 2687 h 63800"/>
                <a:gd name="connsiteX2" fmla="*/ 18580 w 18579"/>
                <a:gd name="connsiteY2" fmla="*/ 9213 h 63800"/>
                <a:gd name="connsiteX3" fmla="*/ 15662 w 18579"/>
                <a:gd name="connsiteY3" fmla="*/ 15585 h 63800"/>
                <a:gd name="connsiteX4" fmla="*/ 9366 w 18579"/>
                <a:gd name="connsiteY4" fmla="*/ 18273 h 63800"/>
                <a:gd name="connsiteX5" fmla="*/ 2687 w 18579"/>
                <a:gd name="connsiteY5" fmla="*/ 15739 h 63800"/>
                <a:gd name="connsiteX6" fmla="*/ 0 w 18579"/>
                <a:gd name="connsiteY6" fmla="*/ 9213 h 63800"/>
                <a:gd name="connsiteX7" fmla="*/ 2534 w 18579"/>
                <a:gd name="connsiteY7" fmla="*/ 2687 h 63800"/>
                <a:gd name="connsiteX8" fmla="*/ 9366 w 18579"/>
                <a:gd name="connsiteY8" fmla="*/ 0 h 63800"/>
                <a:gd name="connsiteX9" fmla="*/ 9366 w 18579"/>
                <a:gd name="connsiteY9" fmla="*/ 45375 h 63800"/>
                <a:gd name="connsiteX10" fmla="*/ 15662 w 18579"/>
                <a:gd name="connsiteY10" fmla="*/ 48062 h 63800"/>
                <a:gd name="connsiteX11" fmla="*/ 18580 w 18579"/>
                <a:gd name="connsiteY11" fmla="*/ 54588 h 63800"/>
                <a:gd name="connsiteX12" fmla="*/ 15662 w 18579"/>
                <a:gd name="connsiteY12" fmla="*/ 61113 h 63800"/>
                <a:gd name="connsiteX13" fmla="*/ 9366 w 18579"/>
                <a:gd name="connsiteY13" fmla="*/ 63801 h 63800"/>
                <a:gd name="connsiteX14" fmla="*/ 2687 w 18579"/>
                <a:gd name="connsiteY14" fmla="*/ 61267 h 63800"/>
                <a:gd name="connsiteX15" fmla="*/ 0 w 18579"/>
                <a:gd name="connsiteY15" fmla="*/ 54588 h 63800"/>
                <a:gd name="connsiteX16" fmla="*/ 2687 w 18579"/>
                <a:gd name="connsiteY16" fmla="*/ 48062 h 63800"/>
                <a:gd name="connsiteX17" fmla="*/ 9366 w 18579"/>
                <a:gd name="connsiteY17" fmla="*/ 45375 h 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9" h="63800">
                  <a:moveTo>
                    <a:pt x="9366" y="0"/>
                  </a:moveTo>
                  <a:cubicBezTo>
                    <a:pt x="11823" y="0"/>
                    <a:pt x="13973" y="921"/>
                    <a:pt x="15662" y="2687"/>
                  </a:cubicBezTo>
                  <a:cubicBezTo>
                    <a:pt x="17581" y="4453"/>
                    <a:pt x="18580" y="6603"/>
                    <a:pt x="18580" y="9213"/>
                  </a:cubicBezTo>
                  <a:cubicBezTo>
                    <a:pt x="18580" y="11747"/>
                    <a:pt x="17581" y="13820"/>
                    <a:pt x="15662" y="15585"/>
                  </a:cubicBezTo>
                  <a:cubicBezTo>
                    <a:pt x="13896" y="17351"/>
                    <a:pt x="11823" y="18273"/>
                    <a:pt x="9366" y="18273"/>
                  </a:cubicBezTo>
                  <a:cubicBezTo>
                    <a:pt x="6756" y="18273"/>
                    <a:pt x="4530" y="17428"/>
                    <a:pt x="2687" y="15739"/>
                  </a:cubicBezTo>
                  <a:cubicBezTo>
                    <a:pt x="921" y="13896"/>
                    <a:pt x="0" y="11670"/>
                    <a:pt x="0" y="9213"/>
                  </a:cubicBezTo>
                  <a:cubicBezTo>
                    <a:pt x="0" y="6603"/>
                    <a:pt x="844" y="4453"/>
                    <a:pt x="2534" y="2687"/>
                  </a:cubicBezTo>
                  <a:cubicBezTo>
                    <a:pt x="4223" y="845"/>
                    <a:pt x="6526" y="0"/>
                    <a:pt x="9366" y="0"/>
                  </a:cubicBezTo>
                  <a:moveTo>
                    <a:pt x="9366" y="45375"/>
                  </a:moveTo>
                  <a:cubicBezTo>
                    <a:pt x="11823" y="45375"/>
                    <a:pt x="13973" y="46296"/>
                    <a:pt x="15662" y="48062"/>
                  </a:cubicBezTo>
                  <a:cubicBezTo>
                    <a:pt x="17581" y="49904"/>
                    <a:pt x="18580" y="52131"/>
                    <a:pt x="18580" y="54588"/>
                  </a:cubicBezTo>
                  <a:cubicBezTo>
                    <a:pt x="18580" y="57121"/>
                    <a:pt x="17581" y="59271"/>
                    <a:pt x="15662" y="61113"/>
                  </a:cubicBezTo>
                  <a:cubicBezTo>
                    <a:pt x="13896" y="62879"/>
                    <a:pt x="11823" y="63801"/>
                    <a:pt x="9366" y="63801"/>
                  </a:cubicBezTo>
                  <a:cubicBezTo>
                    <a:pt x="6756" y="63801"/>
                    <a:pt x="4530" y="62956"/>
                    <a:pt x="2687" y="61267"/>
                  </a:cubicBezTo>
                  <a:cubicBezTo>
                    <a:pt x="921" y="59424"/>
                    <a:pt x="0" y="57198"/>
                    <a:pt x="0" y="54588"/>
                  </a:cubicBezTo>
                  <a:cubicBezTo>
                    <a:pt x="0" y="52054"/>
                    <a:pt x="921" y="49904"/>
                    <a:pt x="2687" y="48062"/>
                  </a:cubicBezTo>
                  <a:cubicBezTo>
                    <a:pt x="4376" y="46219"/>
                    <a:pt x="6603" y="45375"/>
                    <a:pt x="9366" y="4537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C9E8E04A-D33B-45F8-A45F-4957BCD13545}"/>
                </a:ext>
              </a:extLst>
            </p:cNvPr>
            <p:cNvSpPr/>
            <p:nvPr/>
          </p:nvSpPr>
          <p:spPr>
            <a:xfrm>
              <a:off x="6304062" y="1631601"/>
              <a:ext cx="114242" cy="112706"/>
            </a:xfrm>
            <a:custGeom>
              <a:avLst/>
              <a:gdLst>
                <a:gd name="connsiteX0" fmla="*/ 107870 w 114242"/>
                <a:gd name="connsiteY0" fmla="*/ 6372 h 112706"/>
                <a:gd name="connsiteX1" fmla="*/ 112246 w 114242"/>
                <a:gd name="connsiteY1" fmla="*/ 11209 h 112706"/>
                <a:gd name="connsiteX2" fmla="*/ 107870 w 114242"/>
                <a:gd name="connsiteY2" fmla="*/ 15662 h 112706"/>
                <a:gd name="connsiteX3" fmla="*/ 61958 w 114242"/>
                <a:gd name="connsiteY3" fmla="*/ 15662 h 112706"/>
                <a:gd name="connsiteX4" fmla="*/ 61958 w 114242"/>
                <a:gd name="connsiteY4" fmla="*/ 22342 h 112706"/>
                <a:gd name="connsiteX5" fmla="*/ 95663 w 114242"/>
                <a:gd name="connsiteY5" fmla="*/ 22342 h 112706"/>
                <a:gd name="connsiteX6" fmla="*/ 103494 w 114242"/>
                <a:gd name="connsiteY6" fmla="*/ 30173 h 112706"/>
                <a:gd name="connsiteX7" fmla="*/ 103494 w 114242"/>
                <a:gd name="connsiteY7" fmla="*/ 42150 h 112706"/>
                <a:gd name="connsiteX8" fmla="*/ 95663 w 114242"/>
                <a:gd name="connsiteY8" fmla="*/ 49981 h 112706"/>
                <a:gd name="connsiteX9" fmla="*/ 61958 w 114242"/>
                <a:gd name="connsiteY9" fmla="*/ 49981 h 112706"/>
                <a:gd name="connsiteX10" fmla="*/ 61958 w 114242"/>
                <a:gd name="connsiteY10" fmla="*/ 55279 h 112706"/>
                <a:gd name="connsiteX11" fmla="*/ 93897 w 114242"/>
                <a:gd name="connsiteY11" fmla="*/ 55279 h 112706"/>
                <a:gd name="connsiteX12" fmla="*/ 103571 w 114242"/>
                <a:gd name="connsiteY12" fmla="*/ 64799 h 112706"/>
                <a:gd name="connsiteX13" fmla="*/ 103571 w 114242"/>
                <a:gd name="connsiteY13" fmla="*/ 71171 h 112706"/>
                <a:gd name="connsiteX14" fmla="*/ 109866 w 114242"/>
                <a:gd name="connsiteY14" fmla="*/ 71171 h 112706"/>
                <a:gd name="connsiteX15" fmla="*/ 114242 w 114242"/>
                <a:gd name="connsiteY15" fmla="*/ 76008 h 112706"/>
                <a:gd name="connsiteX16" fmla="*/ 109866 w 114242"/>
                <a:gd name="connsiteY16" fmla="*/ 80231 h 112706"/>
                <a:gd name="connsiteX17" fmla="*/ 103571 w 114242"/>
                <a:gd name="connsiteY17" fmla="*/ 80231 h 112706"/>
                <a:gd name="connsiteX18" fmla="*/ 103571 w 114242"/>
                <a:gd name="connsiteY18" fmla="*/ 85682 h 112706"/>
                <a:gd name="connsiteX19" fmla="*/ 93897 w 114242"/>
                <a:gd name="connsiteY19" fmla="*/ 95202 h 112706"/>
                <a:gd name="connsiteX20" fmla="*/ 61958 w 114242"/>
                <a:gd name="connsiteY20" fmla="*/ 95202 h 112706"/>
                <a:gd name="connsiteX21" fmla="*/ 61958 w 114242"/>
                <a:gd name="connsiteY21" fmla="*/ 101114 h 112706"/>
                <a:gd name="connsiteX22" fmla="*/ 46450 w 114242"/>
                <a:gd name="connsiteY22" fmla="*/ 112707 h 112706"/>
                <a:gd name="connsiteX23" fmla="*/ 30480 w 114242"/>
                <a:gd name="connsiteY23" fmla="*/ 109329 h 112706"/>
                <a:gd name="connsiteX24" fmla="*/ 27947 w 114242"/>
                <a:gd name="connsiteY24" fmla="*/ 105797 h 112706"/>
                <a:gd name="connsiteX25" fmla="*/ 32323 w 114242"/>
                <a:gd name="connsiteY25" fmla="*/ 99502 h 112706"/>
                <a:gd name="connsiteX26" fmla="*/ 33782 w 114242"/>
                <a:gd name="connsiteY26" fmla="*/ 99655 h 112706"/>
                <a:gd name="connsiteX27" fmla="*/ 47832 w 114242"/>
                <a:gd name="connsiteY27" fmla="*/ 103033 h 112706"/>
                <a:gd name="connsiteX28" fmla="*/ 52284 w 114242"/>
                <a:gd name="connsiteY28" fmla="*/ 98657 h 112706"/>
                <a:gd name="connsiteX29" fmla="*/ 52284 w 114242"/>
                <a:gd name="connsiteY29" fmla="*/ 95125 h 112706"/>
                <a:gd name="connsiteX30" fmla="*/ 12975 w 114242"/>
                <a:gd name="connsiteY30" fmla="*/ 95125 h 112706"/>
                <a:gd name="connsiteX31" fmla="*/ 7141 w 114242"/>
                <a:gd name="connsiteY31" fmla="*/ 90903 h 112706"/>
                <a:gd name="connsiteX32" fmla="*/ 12975 w 114242"/>
                <a:gd name="connsiteY32" fmla="*/ 86066 h 112706"/>
                <a:gd name="connsiteX33" fmla="*/ 52284 w 114242"/>
                <a:gd name="connsiteY33" fmla="*/ 86066 h 112706"/>
                <a:gd name="connsiteX34" fmla="*/ 52284 w 114242"/>
                <a:gd name="connsiteY34" fmla="*/ 80154 h 112706"/>
                <a:gd name="connsiteX35" fmla="*/ 4376 w 114242"/>
                <a:gd name="connsiteY35" fmla="*/ 80154 h 112706"/>
                <a:gd name="connsiteX36" fmla="*/ 0 w 114242"/>
                <a:gd name="connsiteY36" fmla="*/ 75931 h 112706"/>
                <a:gd name="connsiteX37" fmla="*/ 4376 w 114242"/>
                <a:gd name="connsiteY37" fmla="*/ 71094 h 112706"/>
                <a:gd name="connsiteX38" fmla="*/ 52284 w 114242"/>
                <a:gd name="connsiteY38" fmla="*/ 71094 h 112706"/>
                <a:gd name="connsiteX39" fmla="*/ 52284 w 114242"/>
                <a:gd name="connsiteY39" fmla="*/ 64185 h 112706"/>
                <a:gd name="connsiteX40" fmla="*/ 12975 w 114242"/>
                <a:gd name="connsiteY40" fmla="*/ 64185 h 112706"/>
                <a:gd name="connsiteX41" fmla="*/ 7141 w 114242"/>
                <a:gd name="connsiteY41" fmla="*/ 59962 h 112706"/>
                <a:gd name="connsiteX42" fmla="*/ 12975 w 114242"/>
                <a:gd name="connsiteY42" fmla="*/ 55125 h 112706"/>
                <a:gd name="connsiteX43" fmla="*/ 52284 w 114242"/>
                <a:gd name="connsiteY43" fmla="*/ 55125 h 112706"/>
                <a:gd name="connsiteX44" fmla="*/ 52284 w 114242"/>
                <a:gd name="connsiteY44" fmla="*/ 49828 h 112706"/>
                <a:gd name="connsiteX45" fmla="*/ 18273 w 114242"/>
                <a:gd name="connsiteY45" fmla="*/ 49828 h 112706"/>
                <a:gd name="connsiteX46" fmla="*/ 10672 w 114242"/>
                <a:gd name="connsiteY46" fmla="*/ 41996 h 112706"/>
                <a:gd name="connsiteX47" fmla="*/ 10672 w 114242"/>
                <a:gd name="connsiteY47" fmla="*/ 30019 h 112706"/>
                <a:gd name="connsiteX48" fmla="*/ 18273 w 114242"/>
                <a:gd name="connsiteY48" fmla="*/ 22188 h 112706"/>
                <a:gd name="connsiteX49" fmla="*/ 52284 w 114242"/>
                <a:gd name="connsiteY49" fmla="*/ 22188 h 112706"/>
                <a:gd name="connsiteX50" fmla="*/ 52284 w 114242"/>
                <a:gd name="connsiteY50" fmla="*/ 15509 h 112706"/>
                <a:gd name="connsiteX51" fmla="*/ 5758 w 114242"/>
                <a:gd name="connsiteY51" fmla="*/ 15509 h 112706"/>
                <a:gd name="connsiteX52" fmla="*/ 1382 w 114242"/>
                <a:gd name="connsiteY52" fmla="*/ 11056 h 112706"/>
                <a:gd name="connsiteX53" fmla="*/ 5758 w 114242"/>
                <a:gd name="connsiteY53" fmla="*/ 6219 h 112706"/>
                <a:gd name="connsiteX54" fmla="*/ 52284 w 114242"/>
                <a:gd name="connsiteY54" fmla="*/ 6219 h 112706"/>
                <a:gd name="connsiteX55" fmla="*/ 52284 w 114242"/>
                <a:gd name="connsiteY55" fmla="*/ 4376 h 112706"/>
                <a:gd name="connsiteX56" fmla="*/ 57121 w 114242"/>
                <a:gd name="connsiteY56" fmla="*/ 0 h 112706"/>
                <a:gd name="connsiteX57" fmla="*/ 61958 w 114242"/>
                <a:gd name="connsiteY57" fmla="*/ 4376 h 112706"/>
                <a:gd name="connsiteX58" fmla="*/ 61958 w 114242"/>
                <a:gd name="connsiteY58" fmla="*/ 6219 h 112706"/>
                <a:gd name="connsiteX59" fmla="*/ 107870 w 114242"/>
                <a:gd name="connsiteY59" fmla="*/ 6219 h 112706"/>
                <a:gd name="connsiteX60" fmla="*/ 52208 w 114242"/>
                <a:gd name="connsiteY60" fmla="*/ 40768 h 112706"/>
                <a:gd name="connsiteX61" fmla="*/ 52208 w 114242"/>
                <a:gd name="connsiteY61" fmla="*/ 31555 h 112706"/>
                <a:gd name="connsiteX62" fmla="*/ 22572 w 114242"/>
                <a:gd name="connsiteY62" fmla="*/ 31555 h 112706"/>
                <a:gd name="connsiteX63" fmla="*/ 20269 w 114242"/>
                <a:gd name="connsiteY63" fmla="*/ 33858 h 112706"/>
                <a:gd name="connsiteX64" fmla="*/ 20269 w 114242"/>
                <a:gd name="connsiteY64" fmla="*/ 38234 h 112706"/>
                <a:gd name="connsiteX65" fmla="*/ 22572 w 114242"/>
                <a:gd name="connsiteY65" fmla="*/ 40768 h 112706"/>
                <a:gd name="connsiteX66" fmla="*/ 52208 w 114242"/>
                <a:gd name="connsiteY66" fmla="*/ 40768 h 112706"/>
                <a:gd name="connsiteX67" fmla="*/ 91440 w 114242"/>
                <a:gd name="connsiteY67" fmla="*/ 40768 h 112706"/>
                <a:gd name="connsiteX68" fmla="*/ 93897 w 114242"/>
                <a:gd name="connsiteY68" fmla="*/ 38234 h 112706"/>
                <a:gd name="connsiteX69" fmla="*/ 93897 w 114242"/>
                <a:gd name="connsiteY69" fmla="*/ 33858 h 112706"/>
                <a:gd name="connsiteX70" fmla="*/ 91440 w 114242"/>
                <a:gd name="connsiteY70" fmla="*/ 31555 h 112706"/>
                <a:gd name="connsiteX71" fmla="*/ 61958 w 114242"/>
                <a:gd name="connsiteY71" fmla="*/ 31555 h 112706"/>
                <a:gd name="connsiteX72" fmla="*/ 61958 w 114242"/>
                <a:gd name="connsiteY72" fmla="*/ 40768 h 112706"/>
                <a:gd name="connsiteX73" fmla="*/ 91440 w 114242"/>
                <a:gd name="connsiteY73" fmla="*/ 40768 h 112706"/>
                <a:gd name="connsiteX74" fmla="*/ 61881 w 114242"/>
                <a:gd name="connsiteY74" fmla="*/ 64415 h 112706"/>
                <a:gd name="connsiteX75" fmla="*/ 61881 w 114242"/>
                <a:gd name="connsiteY75" fmla="*/ 71325 h 112706"/>
                <a:gd name="connsiteX76" fmla="*/ 93820 w 114242"/>
                <a:gd name="connsiteY76" fmla="*/ 71325 h 112706"/>
                <a:gd name="connsiteX77" fmla="*/ 93820 w 114242"/>
                <a:gd name="connsiteY77" fmla="*/ 67486 h 112706"/>
                <a:gd name="connsiteX78" fmla="*/ 90903 w 114242"/>
                <a:gd name="connsiteY78" fmla="*/ 64492 h 112706"/>
                <a:gd name="connsiteX79" fmla="*/ 61881 w 114242"/>
                <a:gd name="connsiteY79" fmla="*/ 64492 h 112706"/>
                <a:gd name="connsiteX80" fmla="*/ 61881 w 114242"/>
                <a:gd name="connsiteY80" fmla="*/ 80384 h 112706"/>
                <a:gd name="connsiteX81" fmla="*/ 61881 w 114242"/>
                <a:gd name="connsiteY81" fmla="*/ 86296 h 112706"/>
                <a:gd name="connsiteX82" fmla="*/ 90903 w 114242"/>
                <a:gd name="connsiteY82" fmla="*/ 86296 h 112706"/>
                <a:gd name="connsiteX83" fmla="*/ 93820 w 114242"/>
                <a:gd name="connsiteY83" fmla="*/ 83379 h 112706"/>
                <a:gd name="connsiteX84" fmla="*/ 93820 w 114242"/>
                <a:gd name="connsiteY84" fmla="*/ 80384 h 112706"/>
                <a:gd name="connsiteX85" fmla="*/ 61881 w 114242"/>
                <a:gd name="connsiteY85" fmla="*/ 80384 h 11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4242" h="112706">
                  <a:moveTo>
                    <a:pt x="107870" y="6372"/>
                  </a:moveTo>
                  <a:cubicBezTo>
                    <a:pt x="110634" y="6526"/>
                    <a:pt x="112093" y="8138"/>
                    <a:pt x="112246" y="11209"/>
                  </a:cubicBezTo>
                  <a:cubicBezTo>
                    <a:pt x="112093" y="14050"/>
                    <a:pt x="110634" y="15509"/>
                    <a:pt x="107870" y="15662"/>
                  </a:cubicBezTo>
                  <a:lnTo>
                    <a:pt x="61958" y="15662"/>
                  </a:lnTo>
                  <a:lnTo>
                    <a:pt x="61958" y="22342"/>
                  </a:lnTo>
                  <a:lnTo>
                    <a:pt x="95663" y="22342"/>
                  </a:lnTo>
                  <a:cubicBezTo>
                    <a:pt x="100884" y="22342"/>
                    <a:pt x="103494" y="24952"/>
                    <a:pt x="103494" y="30173"/>
                  </a:cubicBezTo>
                  <a:lnTo>
                    <a:pt x="103494" y="42150"/>
                  </a:lnTo>
                  <a:cubicBezTo>
                    <a:pt x="103494" y="47371"/>
                    <a:pt x="100884" y="49981"/>
                    <a:pt x="95663" y="49981"/>
                  </a:cubicBezTo>
                  <a:lnTo>
                    <a:pt x="61958" y="49981"/>
                  </a:lnTo>
                  <a:lnTo>
                    <a:pt x="61958" y="55279"/>
                  </a:lnTo>
                  <a:lnTo>
                    <a:pt x="93897" y="55279"/>
                  </a:lnTo>
                  <a:cubicBezTo>
                    <a:pt x="100346" y="55279"/>
                    <a:pt x="103571" y="58503"/>
                    <a:pt x="103571" y="64799"/>
                  </a:cubicBezTo>
                  <a:lnTo>
                    <a:pt x="103571" y="71171"/>
                  </a:lnTo>
                  <a:lnTo>
                    <a:pt x="109866" y="71171"/>
                  </a:lnTo>
                  <a:cubicBezTo>
                    <a:pt x="112630" y="71248"/>
                    <a:pt x="114089" y="72860"/>
                    <a:pt x="114242" y="76008"/>
                  </a:cubicBezTo>
                  <a:cubicBezTo>
                    <a:pt x="114089" y="78695"/>
                    <a:pt x="112630" y="80077"/>
                    <a:pt x="109866" y="80231"/>
                  </a:cubicBezTo>
                  <a:lnTo>
                    <a:pt x="103571" y="80231"/>
                  </a:lnTo>
                  <a:lnTo>
                    <a:pt x="103571" y="85682"/>
                  </a:lnTo>
                  <a:cubicBezTo>
                    <a:pt x="103571" y="92054"/>
                    <a:pt x="100346" y="95202"/>
                    <a:pt x="93897" y="95202"/>
                  </a:cubicBezTo>
                  <a:lnTo>
                    <a:pt x="61958" y="95202"/>
                  </a:lnTo>
                  <a:lnTo>
                    <a:pt x="61958" y="101114"/>
                  </a:lnTo>
                  <a:cubicBezTo>
                    <a:pt x="61958" y="108868"/>
                    <a:pt x="56814" y="112707"/>
                    <a:pt x="46450" y="112707"/>
                  </a:cubicBezTo>
                  <a:cubicBezTo>
                    <a:pt x="42380" y="112707"/>
                    <a:pt x="37006" y="111555"/>
                    <a:pt x="30480" y="109329"/>
                  </a:cubicBezTo>
                  <a:cubicBezTo>
                    <a:pt x="29098" y="107716"/>
                    <a:pt x="28254" y="106565"/>
                    <a:pt x="27947" y="105797"/>
                  </a:cubicBezTo>
                  <a:cubicBezTo>
                    <a:pt x="28100" y="101728"/>
                    <a:pt x="29559" y="99655"/>
                    <a:pt x="32323" y="99502"/>
                  </a:cubicBezTo>
                  <a:cubicBezTo>
                    <a:pt x="32707" y="99502"/>
                    <a:pt x="33167" y="99578"/>
                    <a:pt x="33782" y="99655"/>
                  </a:cubicBezTo>
                  <a:cubicBezTo>
                    <a:pt x="39002" y="101728"/>
                    <a:pt x="43685" y="102880"/>
                    <a:pt x="47832" y="103033"/>
                  </a:cubicBezTo>
                  <a:cubicBezTo>
                    <a:pt x="50826" y="103033"/>
                    <a:pt x="52284" y="101574"/>
                    <a:pt x="52284" y="98657"/>
                  </a:cubicBezTo>
                  <a:lnTo>
                    <a:pt x="52284" y="95125"/>
                  </a:lnTo>
                  <a:lnTo>
                    <a:pt x="12975" y="95125"/>
                  </a:lnTo>
                  <a:cubicBezTo>
                    <a:pt x="9136" y="95125"/>
                    <a:pt x="7141" y="93743"/>
                    <a:pt x="7141" y="90903"/>
                  </a:cubicBezTo>
                  <a:cubicBezTo>
                    <a:pt x="7141" y="87678"/>
                    <a:pt x="9060" y="86066"/>
                    <a:pt x="12975" y="86066"/>
                  </a:cubicBezTo>
                  <a:lnTo>
                    <a:pt x="52284" y="86066"/>
                  </a:lnTo>
                  <a:lnTo>
                    <a:pt x="52284" y="80154"/>
                  </a:lnTo>
                  <a:lnTo>
                    <a:pt x="4376" y="80154"/>
                  </a:lnTo>
                  <a:cubicBezTo>
                    <a:pt x="1536" y="80000"/>
                    <a:pt x="77" y="78618"/>
                    <a:pt x="0" y="75931"/>
                  </a:cubicBezTo>
                  <a:cubicBezTo>
                    <a:pt x="77" y="72783"/>
                    <a:pt x="1536" y="71171"/>
                    <a:pt x="4376" y="71094"/>
                  </a:cubicBezTo>
                  <a:lnTo>
                    <a:pt x="52284" y="71094"/>
                  </a:lnTo>
                  <a:lnTo>
                    <a:pt x="52284" y="64185"/>
                  </a:lnTo>
                  <a:lnTo>
                    <a:pt x="12975" y="64185"/>
                  </a:lnTo>
                  <a:cubicBezTo>
                    <a:pt x="9136" y="64185"/>
                    <a:pt x="7141" y="62803"/>
                    <a:pt x="7141" y="59962"/>
                  </a:cubicBezTo>
                  <a:cubicBezTo>
                    <a:pt x="7141" y="56737"/>
                    <a:pt x="9060" y="55125"/>
                    <a:pt x="12975" y="55125"/>
                  </a:cubicBezTo>
                  <a:lnTo>
                    <a:pt x="52284" y="55125"/>
                  </a:lnTo>
                  <a:lnTo>
                    <a:pt x="52284" y="49828"/>
                  </a:lnTo>
                  <a:lnTo>
                    <a:pt x="18273" y="49828"/>
                  </a:lnTo>
                  <a:cubicBezTo>
                    <a:pt x="13206" y="49828"/>
                    <a:pt x="10672" y="47217"/>
                    <a:pt x="10672" y="41996"/>
                  </a:cubicBezTo>
                  <a:lnTo>
                    <a:pt x="10672" y="30019"/>
                  </a:lnTo>
                  <a:cubicBezTo>
                    <a:pt x="10672" y="24799"/>
                    <a:pt x="13206" y="22188"/>
                    <a:pt x="18273" y="22188"/>
                  </a:cubicBezTo>
                  <a:lnTo>
                    <a:pt x="52284" y="22188"/>
                  </a:lnTo>
                  <a:lnTo>
                    <a:pt x="52284" y="15509"/>
                  </a:lnTo>
                  <a:lnTo>
                    <a:pt x="5758" y="15509"/>
                  </a:lnTo>
                  <a:cubicBezTo>
                    <a:pt x="2994" y="15355"/>
                    <a:pt x="1536" y="13820"/>
                    <a:pt x="1382" y="11056"/>
                  </a:cubicBezTo>
                  <a:cubicBezTo>
                    <a:pt x="1536" y="7985"/>
                    <a:pt x="2994" y="6372"/>
                    <a:pt x="5758" y="6219"/>
                  </a:cubicBezTo>
                  <a:lnTo>
                    <a:pt x="52284" y="6219"/>
                  </a:lnTo>
                  <a:lnTo>
                    <a:pt x="52284" y="4376"/>
                  </a:lnTo>
                  <a:cubicBezTo>
                    <a:pt x="52361" y="1535"/>
                    <a:pt x="53974" y="77"/>
                    <a:pt x="57121" y="0"/>
                  </a:cubicBezTo>
                  <a:cubicBezTo>
                    <a:pt x="60116" y="77"/>
                    <a:pt x="61728" y="1535"/>
                    <a:pt x="61958" y="4376"/>
                  </a:cubicBezTo>
                  <a:lnTo>
                    <a:pt x="61958" y="6219"/>
                  </a:lnTo>
                  <a:lnTo>
                    <a:pt x="107870" y="6219"/>
                  </a:lnTo>
                  <a:close/>
                  <a:moveTo>
                    <a:pt x="52208" y="40768"/>
                  </a:moveTo>
                  <a:lnTo>
                    <a:pt x="52208" y="31555"/>
                  </a:lnTo>
                  <a:lnTo>
                    <a:pt x="22572" y="31555"/>
                  </a:lnTo>
                  <a:cubicBezTo>
                    <a:pt x="21037" y="31555"/>
                    <a:pt x="20269" y="32323"/>
                    <a:pt x="20269" y="33858"/>
                  </a:cubicBezTo>
                  <a:lnTo>
                    <a:pt x="20269" y="38234"/>
                  </a:lnTo>
                  <a:cubicBezTo>
                    <a:pt x="20269" y="39923"/>
                    <a:pt x="21037" y="40768"/>
                    <a:pt x="22572" y="40768"/>
                  </a:cubicBezTo>
                  <a:lnTo>
                    <a:pt x="52208" y="40768"/>
                  </a:lnTo>
                  <a:close/>
                  <a:moveTo>
                    <a:pt x="91440" y="40768"/>
                  </a:moveTo>
                  <a:cubicBezTo>
                    <a:pt x="93052" y="40768"/>
                    <a:pt x="93897" y="39923"/>
                    <a:pt x="93897" y="38234"/>
                  </a:cubicBezTo>
                  <a:lnTo>
                    <a:pt x="93897" y="33858"/>
                  </a:lnTo>
                  <a:cubicBezTo>
                    <a:pt x="93897" y="32323"/>
                    <a:pt x="93129" y="31555"/>
                    <a:pt x="91440" y="31555"/>
                  </a:cubicBezTo>
                  <a:lnTo>
                    <a:pt x="61958" y="31555"/>
                  </a:lnTo>
                  <a:lnTo>
                    <a:pt x="61958" y="40768"/>
                  </a:lnTo>
                  <a:lnTo>
                    <a:pt x="91440" y="40768"/>
                  </a:lnTo>
                  <a:close/>
                  <a:moveTo>
                    <a:pt x="61881" y="64415"/>
                  </a:moveTo>
                  <a:lnTo>
                    <a:pt x="61881" y="71325"/>
                  </a:lnTo>
                  <a:lnTo>
                    <a:pt x="93820" y="71325"/>
                  </a:lnTo>
                  <a:lnTo>
                    <a:pt x="93820" y="67486"/>
                  </a:lnTo>
                  <a:cubicBezTo>
                    <a:pt x="93820" y="65490"/>
                    <a:pt x="92822" y="64492"/>
                    <a:pt x="90903" y="64492"/>
                  </a:cubicBezTo>
                  <a:lnTo>
                    <a:pt x="61881" y="64492"/>
                  </a:lnTo>
                  <a:close/>
                  <a:moveTo>
                    <a:pt x="61881" y="80384"/>
                  </a:moveTo>
                  <a:lnTo>
                    <a:pt x="61881" y="86296"/>
                  </a:lnTo>
                  <a:lnTo>
                    <a:pt x="90903" y="86296"/>
                  </a:lnTo>
                  <a:cubicBezTo>
                    <a:pt x="92822" y="86296"/>
                    <a:pt x="93820" y="85298"/>
                    <a:pt x="93820" y="83379"/>
                  </a:cubicBezTo>
                  <a:lnTo>
                    <a:pt x="93820" y="80384"/>
                  </a:lnTo>
                  <a:lnTo>
                    <a:pt x="61881" y="8038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1C9095CD-92C5-4FFB-AE51-3D92289F6CC1}"/>
                </a:ext>
              </a:extLst>
            </p:cNvPr>
            <p:cNvSpPr/>
            <p:nvPr/>
          </p:nvSpPr>
          <p:spPr>
            <a:xfrm>
              <a:off x="6427364" y="1631754"/>
              <a:ext cx="115087" cy="113244"/>
            </a:xfrm>
            <a:custGeom>
              <a:avLst/>
              <a:gdLst>
                <a:gd name="connsiteX0" fmla="*/ 4837 w 115087"/>
                <a:gd name="connsiteY0" fmla="*/ 42457 h 113244"/>
                <a:gd name="connsiteX1" fmla="*/ 44377 w 115087"/>
                <a:gd name="connsiteY1" fmla="*/ 42457 h 113244"/>
                <a:gd name="connsiteX2" fmla="*/ 52208 w 115087"/>
                <a:gd name="connsiteY2" fmla="*/ 47755 h 113244"/>
                <a:gd name="connsiteX3" fmla="*/ 51594 w 115087"/>
                <a:gd name="connsiteY3" fmla="*/ 51286 h 113244"/>
                <a:gd name="connsiteX4" fmla="*/ 48446 w 115087"/>
                <a:gd name="connsiteY4" fmla="*/ 62496 h 113244"/>
                <a:gd name="connsiteX5" fmla="*/ 42918 w 115087"/>
                <a:gd name="connsiteY5" fmla="*/ 75471 h 113244"/>
                <a:gd name="connsiteX6" fmla="*/ 39079 w 115087"/>
                <a:gd name="connsiteY6" fmla="*/ 76929 h 113244"/>
                <a:gd name="connsiteX7" fmla="*/ 34242 w 115087"/>
                <a:gd name="connsiteY7" fmla="*/ 72553 h 113244"/>
                <a:gd name="connsiteX8" fmla="*/ 36315 w 115087"/>
                <a:gd name="connsiteY8" fmla="*/ 68100 h 113244"/>
                <a:gd name="connsiteX9" fmla="*/ 39079 w 115087"/>
                <a:gd name="connsiteY9" fmla="*/ 61805 h 113244"/>
                <a:gd name="connsiteX10" fmla="*/ 41997 w 115087"/>
                <a:gd name="connsiteY10" fmla="*/ 53206 h 113244"/>
                <a:gd name="connsiteX11" fmla="*/ 42457 w 115087"/>
                <a:gd name="connsiteY11" fmla="*/ 50826 h 113244"/>
                <a:gd name="connsiteX12" fmla="*/ 32783 w 115087"/>
                <a:gd name="connsiteY12" fmla="*/ 50826 h 113244"/>
                <a:gd name="connsiteX13" fmla="*/ 32783 w 115087"/>
                <a:gd name="connsiteY13" fmla="*/ 101114 h 113244"/>
                <a:gd name="connsiteX14" fmla="*/ 23110 w 115087"/>
                <a:gd name="connsiteY14" fmla="*/ 111786 h 113244"/>
                <a:gd name="connsiteX15" fmla="*/ 6680 w 115087"/>
                <a:gd name="connsiteY15" fmla="*/ 109406 h 113244"/>
                <a:gd name="connsiteX16" fmla="*/ 4376 w 115087"/>
                <a:gd name="connsiteY16" fmla="*/ 106488 h 113244"/>
                <a:gd name="connsiteX17" fmla="*/ 8753 w 115087"/>
                <a:gd name="connsiteY17" fmla="*/ 100576 h 113244"/>
                <a:gd name="connsiteX18" fmla="*/ 9751 w 115087"/>
                <a:gd name="connsiteY18" fmla="*/ 100730 h 113244"/>
                <a:gd name="connsiteX19" fmla="*/ 20423 w 115087"/>
                <a:gd name="connsiteY19" fmla="*/ 103187 h 113244"/>
                <a:gd name="connsiteX20" fmla="*/ 23647 w 115087"/>
                <a:gd name="connsiteY20" fmla="*/ 99655 h 113244"/>
                <a:gd name="connsiteX21" fmla="*/ 23647 w 115087"/>
                <a:gd name="connsiteY21" fmla="*/ 68100 h 113244"/>
                <a:gd name="connsiteX22" fmla="*/ 22188 w 115087"/>
                <a:gd name="connsiteY22" fmla="*/ 71018 h 113244"/>
                <a:gd name="connsiteX23" fmla="*/ 9213 w 115087"/>
                <a:gd name="connsiteY23" fmla="*/ 89521 h 113244"/>
                <a:gd name="connsiteX24" fmla="*/ 4837 w 115087"/>
                <a:gd name="connsiteY24" fmla="*/ 91594 h 113244"/>
                <a:gd name="connsiteX25" fmla="*/ 0 w 115087"/>
                <a:gd name="connsiteY25" fmla="*/ 87217 h 113244"/>
                <a:gd name="connsiteX26" fmla="*/ 461 w 115087"/>
                <a:gd name="connsiteY26" fmla="*/ 83839 h 113244"/>
                <a:gd name="connsiteX27" fmla="*/ 13052 w 115087"/>
                <a:gd name="connsiteY27" fmla="*/ 68254 h 113244"/>
                <a:gd name="connsiteX28" fmla="*/ 21651 w 115087"/>
                <a:gd name="connsiteY28" fmla="*/ 51440 h 113244"/>
                <a:gd name="connsiteX29" fmla="*/ 21805 w 115087"/>
                <a:gd name="connsiteY29" fmla="*/ 50979 h 113244"/>
                <a:gd name="connsiteX30" fmla="*/ 4837 w 115087"/>
                <a:gd name="connsiteY30" fmla="*/ 50979 h 113244"/>
                <a:gd name="connsiteX31" fmla="*/ 845 w 115087"/>
                <a:gd name="connsiteY31" fmla="*/ 46603 h 113244"/>
                <a:gd name="connsiteX32" fmla="*/ 4837 w 115087"/>
                <a:gd name="connsiteY32" fmla="*/ 42457 h 113244"/>
                <a:gd name="connsiteX33" fmla="*/ 6680 w 115087"/>
                <a:gd name="connsiteY33" fmla="*/ 2841 h 113244"/>
                <a:gd name="connsiteX34" fmla="*/ 39079 w 115087"/>
                <a:gd name="connsiteY34" fmla="*/ 2841 h 113244"/>
                <a:gd name="connsiteX35" fmla="*/ 48292 w 115087"/>
                <a:gd name="connsiteY35" fmla="*/ 8292 h 113244"/>
                <a:gd name="connsiteX36" fmla="*/ 47294 w 115087"/>
                <a:gd name="connsiteY36" fmla="*/ 11056 h 113244"/>
                <a:gd name="connsiteX37" fmla="*/ 41382 w 115087"/>
                <a:gd name="connsiteY37" fmla="*/ 20269 h 113244"/>
                <a:gd name="connsiteX38" fmla="*/ 31248 w 115087"/>
                <a:gd name="connsiteY38" fmla="*/ 30787 h 113244"/>
                <a:gd name="connsiteX39" fmla="*/ 35317 w 115087"/>
                <a:gd name="connsiteY39" fmla="*/ 33781 h 113244"/>
                <a:gd name="connsiteX40" fmla="*/ 35778 w 115087"/>
                <a:gd name="connsiteY40" fmla="*/ 37620 h 113244"/>
                <a:gd name="connsiteX41" fmla="*/ 30941 w 115087"/>
                <a:gd name="connsiteY41" fmla="*/ 41996 h 113244"/>
                <a:gd name="connsiteX42" fmla="*/ 26948 w 115087"/>
                <a:gd name="connsiteY42" fmla="*/ 40691 h 113244"/>
                <a:gd name="connsiteX43" fmla="*/ 18733 w 115087"/>
                <a:gd name="connsiteY43" fmla="*/ 34626 h 113244"/>
                <a:gd name="connsiteX44" fmla="*/ 9213 w 115087"/>
                <a:gd name="connsiteY44" fmla="*/ 29098 h 113244"/>
                <a:gd name="connsiteX45" fmla="*/ 7678 w 115087"/>
                <a:gd name="connsiteY45" fmla="*/ 24722 h 113244"/>
                <a:gd name="connsiteX46" fmla="*/ 12054 w 115087"/>
                <a:gd name="connsiteY46" fmla="*/ 20883 h 113244"/>
                <a:gd name="connsiteX47" fmla="*/ 16507 w 115087"/>
                <a:gd name="connsiteY47" fmla="*/ 21728 h 113244"/>
                <a:gd name="connsiteX48" fmla="*/ 23263 w 115087"/>
                <a:gd name="connsiteY48" fmla="*/ 25490 h 113244"/>
                <a:gd name="connsiteX49" fmla="*/ 24261 w 115087"/>
                <a:gd name="connsiteY49" fmla="*/ 23800 h 113244"/>
                <a:gd name="connsiteX50" fmla="*/ 30096 w 115087"/>
                <a:gd name="connsiteY50" fmla="*/ 19194 h 113244"/>
                <a:gd name="connsiteX51" fmla="*/ 35624 w 115087"/>
                <a:gd name="connsiteY51" fmla="*/ 12898 h 113244"/>
                <a:gd name="connsiteX52" fmla="*/ 36853 w 115087"/>
                <a:gd name="connsiteY52" fmla="*/ 11056 h 113244"/>
                <a:gd name="connsiteX53" fmla="*/ 6756 w 115087"/>
                <a:gd name="connsiteY53" fmla="*/ 11056 h 113244"/>
                <a:gd name="connsiteX54" fmla="*/ 2918 w 115087"/>
                <a:gd name="connsiteY54" fmla="*/ 6679 h 113244"/>
                <a:gd name="connsiteX55" fmla="*/ 6680 w 115087"/>
                <a:gd name="connsiteY55" fmla="*/ 2841 h 113244"/>
                <a:gd name="connsiteX56" fmla="*/ 55662 w 115087"/>
                <a:gd name="connsiteY56" fmla="*/ 63724 h 113244"/>
                <a:gd name="connsiteX57" fmla="*/ 74012 w 115087"/>
                <a:gd name="connsiteY57" fmla="*/ 63724 h 113244"/>
                <a:gd name="connsiteX58" fmla="*/ 74856 w 115087"/>
                <a:gd name="connsiteY58" fmla="*/ 56584 h 113244"/>
                <a:gd name="connsiteX59" fmla="*/ 79233 w 115087"/>
                <a:gd name="connsiteY59" fmla="*/ 51747 h 113244"/>
                <a:gd name="connsiteX60" fmla="*/ 84223 w 115087"/>
                <a:gd name="connsiteY60" fmla="*/ 56584 h 113244"/>
                <a:gd name="connsiteX61" fmla="*/ 83456 w 115087"/>
                <a:gd name="connsiteY61" fmla="*/ 63724 h 113244"/>
                <a:gd name="connsiteX62" fmla="*/ 103494 w 115087"/>
                <a:gd name="connsiteY62" fmla="*/ 63724 h 113244"/>
                <a:gd name="connsiteX63" fmla="*/ 111555 w 115087"/>
                <a:gd name="connsiteY63" fmla="*/ 72092 h 113244"/>
                <a:gd name="connsiteX64" fmla="*/ 108408 w 115087"/>
                <a:gd name="connsiteY64" fmla="*/ 101574 h 113244"/>
                <a:gd name="connsiteX65" fmla="*/ 102880 w 115087"/>
                <a:gd name="connsiteY65" fmla="*/ 108715 h 113244"/>
                <a:gd name="connsiteX66" fmla="*/ 93820 w 115087"/>
                <a:gd name="connsiteY66" fmla="*/ 110634 h 113244"/>
                <a:gd name="connsiteX67" fmla="*/ 80154 w 115087"/>
                <a:gd name="connsiteY67" fmla="*/ 109329 h 113244"/>
                <a:gd name="connsiteX68" fmla="*/ 77390 w 115087"/>
                <a:gd name="connsiteY68" fmla="*/ 104876 h 113244"/>
                <a:gd name="connsiteX69" fmla="*/ 82688 w 115087"/>
                <a:gd name="connsiteY69" fmla="*/ 99578 h 113244"/>
                <a:gd name="connsiteX70" fmla="*/ 83071 w 115087"/>
                <a:gd name="connsiteY70" fmla="*/ 99578 h 113244"/>
                <a:gd name="connsiteX71" fmla="*/ 93360 w 115087"/>
                <a:gd name="connsiteY71" fmla="*/ 101114 h 113244"/>
                <a:gd name="connsiteX72" fmla="*/ 97198 w 115087"/>
                <a:gd name="connsiteY72" fmla="*/ 100116 h 113244"/>
                <a:gd name="connsiteX73" fmla="*/ 99272 w 115087"/>
                <a:gd name="connsiteY73" fmla="*/ 97736 h 113244"/>
                <a:gd name="connsiteX74" fmla="*/ 100807 w 115087"/>
                <a:gd name="connsiteY74" fmla="*/ 89751 h 113244"/>
                <a:gd name="connsiteX75" fmla="*/ 102035 w 115087"/>
                <a:gd name="connsiteY75" fmla="*/ 76469 h 113244"/>
                <a:gd name="connsiteX76" fmla="*/ 98657 w 115087"/>
                <a:gd name="connsiteY76" fmla="*/ 73090 h 113244"/>
                <a:gd name="connsiteX77" fmla="*/ 81997 w 115087"/>
                <a:gd name="connsiteY77" fmla="*/ 73090 h 113244"/>
                <a:gd name="connsiteX78" fmla="*/ 81152 w 115087"/>
                <a:gd name="connsiteY78" fmla="*/ 76699 h 113244"/>
                <a:gd name="connsiteX79" fmla="*/ 73551 w 115087"/>
                <a:gd name="connsiteY79" fmla="*/ 93897 h 113244"/>
                <a:gd name="connsiteX80" fmla="*/ 63187 w 115087"/>
                <a:gd name="connsiteY80" fmla="*/ 105029 h 113244"/>
                <a:gd name="connsiteX81" fmla="*/ 47909 w 115087"/>
                <a:gd name="connsiteY81" fmla="*/ 112784 h 113244"/>
                <a:gd name="connsiteX82" fmla="*/ 46910 w 115087"/>
                <a:gd name="connsiteY82" fmla="*/ 113244 h 113244"/>
                <a:gd name="connsiteX83" fmla="*/ 41613 w 115087"/>
                <a:gd name="connsiteY83" fmla="*/ 108868 h 113244"/>
                <a:gd name="connsiteX84" fmla="*/ 44991 w 115087"/>
                <a:gd name="connsiteY84" fmla="*/ 104031 h 113244"/>
                <a:gd name="connsiteX85" fmla="*/ 58887 w 115087"/>
                <a:gd name="connsiteY85" fmla="*/ 96430 h 113244"/>
                <a:gd name="connsiteX86" fmla="*/ 67102 w 115087"/>
                <a:gd name="connsiteY86" fmla="*/ 86757 h 113244"/>
                <a:gd name="connsiteX87" fmla="*/ 72400 w 115087"/>
                <a:gd name="connsiteY87" fmla="*/ 73090 h 113244"/>
                <a:gd name="connsiteX88" fmla="*/ 55586 w 115087"/>
                <a:gd name="connsiteY88" fmla="*/ 73090 h 113244"/>
                <a:gd name="connsiteX89" fmla="*/ 51210 w 115087"/>
                <a:gd name="connsiteY89" fmla="*/ 68638 h 113244"/>
                <a:gd name="connsiteX90" fmla="*/ 55662 w 115087"/>
                <a:gd name="connsiteY90" fmla="*/ 63724 h 113244"/>
                <a:gd name="connsiteX91" fmla="*/ 66258 w 115087"/>
                <a:gd name="connsiteY91" fmla="*/ 0 h 113244"/>
                <a:gd name="connsiteX92" fmla="*/ 71094 w 115087"/>
                <a:gd name="connsiteY92" fmla="*/ 4376 h 113244"/>
                <a:gd name="connsiteX93" fmla="*/ 70864 w 115087"/>
                <a:gd name="connsiteY93" fmla="*/ 4606 h 113244"/>
                <a:gd name="connsiteX94" fmla="*/ 69636 w 115087"/>
                <a:gd name="connsiteY94" fmla="*/ 8752 h 113244"/>
                <a:gd name="connsiteX95" fmla="*/ 108331 w 115087"/>
                <a:gd name="connsiteY95" fmla="*/ 8752 h 113244"/>
                <a:gd name="connsiteX96" fmla="*/ 112707 w 115087"/>
                <a:gd name="connsiteY96" fmla="*/ 12975 h 113244"/>
                <a:gd name="connsiteX97" fmla="*/ 108331 w 115087"/>
                <a:gd name="connsiteY97" fmla="*/ 17812 h 113244"/>
                <a:gd name="connsiteX98" fmla="*/ 103340 w 115087"/>
                <a:gd name="connsiteY98" fmla="*/ 17812 h 113244"/>
                <a:gd name="connsiteX99" fmla="*/ 102880 w 115087"/>
                <a:gd name="connsiteY99" fmla="*/ 19271 h 113244"/>
                <a:gd name="connsiteX100" fmla="*/ 93590 w 115087"/>
                <a:gd name="connsiteY100" fmla="*/ 36085 h 113244"/>
                <a:gd name="connsiteX101" fmla="*/ 90903 w 115087"/>
                <a:gd name="connsiteY101" fmla="*/ 39463 h 113244"/>
                <a:gd name="connsiteX102" fmla="*/ 112170 w 115087"/>
                <a:gd name="connsiteY102" fmla="*/ 48292 h 113244"/>
                <a:gd name="connsiteX103" fmla="*/ 115087 w 115087"/>
                <a:gd name="connsiteY103" fmla="*/ 52668 h 113244"/>
                <a:gd name="connsiteX104" fmla="*/ 110250 w 115087"/>
                <a:gd name="connsiteY104" fmla="*/ 57659 h 113244"/>
                <a:gd name="connsiteX105" fmla="*/ 105260 w 115087"/>
                <a:gd name="connsiteY105" fmla="*/ 56660 h 113244"/>
                <a:gd name="connsiteX106" fmla="*/ 83993 w 115087"/>
                <a:gd name="connsiteY106" fmla="*/ 46373 h 113244"/>
                <a:gd name="connsiteX107" fmla="*/ 77006 w 115087"/>
                <a:gd name="connsiteY107" fmla="*/ 51440 h 113244"/>
                <a:gd name="connsiteX108" fmla="*/ 56123 w 115087"/>
                <a:gd name="connsiteY108" fmla="*/ 60039 h 113244"/>
                <a:gd name="connsiteX109" fmla="*/ 51287 w 115087"/>
                <a:gd name="connsiteY109" fmla="*/ 56200 h 113244"/>
                <a:gd name="connsiteX110" fmla="*/ 55662 w 115087"/>
                <a:gd name="connsiteY110" fmla="*/ 50902 h 113244"/>
                <a:gd name="connsiteX111" fmla="*/ 72937 w 115087"/>
                <a:gd name="connsiteY111" fmla="*/ 43378 h 113244"/>
                <a:gd name="connsiteX112" fmla="*/ 76162 w 115087"/>
                <a:gd name="connsiteY112" fmla="*/ 41229 h 113244"/>
                <a:gd name="connsiteX113" fmla="*/ 66027 w 115087"/>
                <a:gd name="connsiteY113" fmla="*/ 32016 h 113244"/>
                <a:gd name="connsiteX114" fmla="*/ 60807 w 115087"/>
                <a:gd name="connsiteY114" fmla="*/ 25106 h 113244"/>
                <a:gd name="connsiteX115" fmla="*/ 53513 w 115087"/>
                <a:gd name="connsiteY115" fmla="*/ 31862 h 113244"/>
                <a:gd name="connsiteX116" fmla="*/ 50289 w 115087"/>
                <a:gd name="connsiteY116" fmla="*/ 32860 h 113244"/>
                <a:gd name="connsiteX117" fmla="*/ 45452 w 115087"/>
                <a:gd name="connsiteY117" fmla="*/ 29098 h 113244"/>
                <a:gd name="connsiteX118" fmla="*/ 46910 w 115087"/>
                <a:gd name="connsiteY118" fmla="*/ 24722 h 113244"/>
                <a:gd name="connsiteX119" fmla="*/ 52131 w 115087"/>
                <a:gd name="connsiteY119" fmla="*/ 20346 h 113244"/>
                <a:gd name="connsiteX120" fmla="*/ 57659 w 115087"/>
                <a:gd name="connsiteY120" fmla="*/ 13436 h 113244"/>
                <a:gd name="connsiteX121" fmla="*/ 61881 w 115087"/>
                <a:gd name="connsiteY121" fmla="*/ 3916 h 113244"/>
                <a:gd name="connsiteX122" fmla="*/ 66258 w 115087"/>
                <a:gd name="connsiteY122" fmla="*/ 0 h 113244"/>
                <a:gd name="connsiteX123" fmla="*/ 66642 w 115087"/>
                <a:gd name="connsiteY123" fmla="*/ 17812 h 113244"/>
                <a:gd name="connsiteX124" fmla="*/ 73168 w 115087"/>
                <a:gd name="connsiteY124" fmla="*/ 27102 h 113244"/>
                <a:gd name="connsiteX125" fmla="*/ 83071 w 115087"/>
                <a:gd name="connsiteY125" fmla="*/ 34933 h 113244"/>
                <a:gd name="connsiteX126" fmla="*/ 86066 w 115087"/>
                <a:gd name="connsiteY126" fmla="*/ 31325 h 113244"/>
                <a:gd name="connsiteX127" fmla="*/ 93820 w 115087"/>
                <a:gd name="connsiteY127" fmla="*/ 17812 h 113244"/>
                <a:gd name="connsiteX128" fmla="*/ 66642 w 115087"/>
                <a:gd name="connsiteY128" fmla="*/ 17812 h 1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15087" h="113244">
                  <a:moveTo>
                    <a:pt x="4837" y="42457"/>
                  </a:moveTo>
                  <a:lnTo>
                    <a:pt x="44377" y="42457"/>
                  </a:lnTo>
                  <a:cubicBezTo>
                    <a:pt x="49597" y="42457"/>
                    <a:pt x="52208" y="44223"/>
                    <a:pt x="52208" y="47755"/>
                  </a:cubicBezTo>
                  <a:cubicBezTo>
                    <a:pt x="52208" y="48215"/>
                    <a:pt x="51977" y="49444"/>
                    <a:pt x="51594" y="51286"/>
                  </a:cubicBezTo>
                  <a:cubicBezTo>
                    <a:pt x="50826" y="54972"/>
                    <a:pt x="49828" y="58733"/>
                    <a:pt x="48446" y="62496"/>
                  </a:cubicBezTo>
                  <a:cubicBezTo>
                    <a:pt x="46987" y="66718"/>
                    <a:pt x="45144" y="71018"/>
                    <a:pt x="42918" y="75471"/>
                  </a:cubicBezTo>
                  <a:cubicBezTo>
                    <a:pt x="41920" y="76469"/>
                    <a:pt x="40692" y="76929"/>
                    <a:pt x="39079" y="76929"/>
                  </a:cubicBezTo>
                  <a:cubicBezTo>
                    <a:pt x="36392" y="76469"/>
                    <a:pt x="34780" y="75010"/>
                    <a:pt x="34242" y="72553"/>
                  </a:cubicBezTo>
                  <a:cubicBezTo>
                    <a:pt x="34242" y="71939"/>
                    <a:pt x="34933" y="70403"/>
                    <a:pt x="36315" y="68100"/>
                  </a:cubicBezTo>
                  <a:cubicBezTo>
                    <a:pt x="37313" y="66257"/>
                    <a:pt x="38235" y="64185"/>
                    <a:pt x="39079" y="61805"/>
                  </a:cubicBezTo>
                  <a:cubicBezTo>
                    <a:pt x="40384" y="58810"/>
                    <a:pt x="41305" y="55970"/>
                    <a:pt x="41997" y="53206"/>
                  </a:cubicBezTo>
                  <a:cubicBezTo>
                    <a:pt x="42304" y="51670"/>
                    <a:pt x="42457" y="50902"/>
                    <a:pt x="42457" y="50826"/>
                  </a:cubicBezTo>
                  <a:lnTo>
                    <a:pt x="32783" y="50826"/>
                  </a:lnTo>
                  <a:lnTo>
                    <a:pt x="32783" y="101114"/>
                  </a:lnTo>
                  <a:cubicBezTo>
                    <a:pt x="32783" y="108177"/>
                    <a:pt x="29559" y="111786"/>
                    <a:pt x="23110" y="111786"/>
                  </a:cubicBezTo>
                  <a:cubicBezTo>
                    <a:pt x="18887" y="111786"/>
                    <a:pt x="13436" y="111018"/>
                    <a:pt x="6680" y="109406"/>
                  </a:cubicBezTo>
                  <a:cubicBezTo>
                    <a:pt x="5374" y="108024"/>
                    <a:pt x="4607" y="107102"/>
                    <a:pt x="4376" y="106488"/>
                  </a:cubicBezTo>
                  <a:cubicBezTo>
                    <a:pt x="4453" y="102726"/>
                    <a:pt x="5912" y="100730"/>
                    <a:pt x="8753" y="100576"/>
                  </a:cubicBezTo>
                  <a:cubicBezTo>
                    <a:pt x="8983" y="100576"/>
                    <a:pt x="9290" y="100653"/>
                    <a:pt x="9751" y="100730"/>
                  </a:cubicBezTo>
                  <a:cubicBezTo>
                    <a:pt x="13666" y="102265"/>
                    <a:pt x="17198" y="103033"/>
                    <a:pt x="20423" y="103187"/>
                  </a:cubicBezTo>
                  <a:cubicBezTo>
                    <a:pt x="22572" y="103187"/>
                    <a:pt x="23647" y="102035"/>
                    <a:pt x="23647" y="99655"/>
                  </a:cubicBezTo>
                  <a:lnTo>
                    <a:pt x="23647" y="68100"/>
                  </a:lnTo>
                  <a:cubicBezTo>
                    <a:pt x="23186" y="69098"/>
                    <a:pt x="22649" y="70020"/>
                    <a:pt x="22188" y="71018"/>
                  </a:cubicBezTo>
                  <a:cubicBezTo>
                    <a:pt x="18964" y="77236"/>
                    <a:pt x="14664" y="83379"/>
                    <a:pt x="9213" y="89521"/>
                  </a:cubicBezTo>
                  <a:cubicBezTo>
                    <a:pt x="7754" y="90903"/>
                    <a:pt x="6296" y="91594"/>
                    <a:pt x="4837" y="91594"/>
                  </a:cubicBezTo>
                  <a:cubicBezTo>
                    <a:pt x="1843" y="91286"/>
                    <a:pt x="231" y="89828"/>
                    <a:pt x="0" y="87217"/>
                  </a:cubicBezTo>
                  <a:cubicBezTo>
                    <a:pt x="0" y="86603"/>
                    <a:pt x="154" y="85451"/>
                    <a:pt x="461" y="83839"/>
                  </a:cubicBezTo>
                  <a:cubicBezTo>
                    <a:pt x="5221" y="79002"/>
                    <a:pt x="9444" y="73782"/>
                    <a:pt x="13052" y="68254"/>
                  </a:cubicBezTo>
                  <a:cubicBezTo>
                    <a:pt x="16200" y="63340"/>
                    <a:pt x="19041" y="57735"/>
                    <a:pt x="21651" y="51440"/>
                  </a:cubicBezTo>
                  <a:cubicBezTo>
                    <a:pt x="21728" y="51286"/>
                    <a:pt x="21805" y="51133"/>
                    <a:pt x="21805" y="50979"/>
                  </a:cubicBezTo>
                  <a:lnTo>
                    <a:pt x="4837" y="50979"/>
                  </a:lnTo>
                  <a:cubicBezTo>
                    <a:pt x="2304" y="50826"/>
                    <a:pt x="998" y="49367"/>
                    <a:pt x="845" y="46603"/>
                  </a:cubicBezTo>
                  <a:cubicBezTo>
                    <a:pt x="998" y="43993"/>
                    <a:pt x="2380" y="42611"/>
                    <a:pt x="4837" y="42457"/>
                  </a:cubicBezTo>
                  <a:moveTo>
                    <a:pt x="6680" y="2841"/>
                  </a:moveTo>
                  <a:lnTo>
                    <a:pt x="39079" y="2841"/>
                  </a:lnTo>
                  <a:cubicBezTo>
                    <a:pt x="45221" y="2841"/>
                    <a:pt x="48292" y="4683"/>
                    <a:pt x="48292" y="8292"/>
                  </a:cubicBezTo>
                  <a:cubicBezTo>
                    <a:pt x="48292" y="8676"/>
                    <a:pt x="47985" y="9597"/>
                    <a:pt x="47294" y="11056"/>
                  </a:cubicBezTo>
                  <a:cubicBezTo>
                    <a:pt x="45835" y="14127"/>
                    <a:pt x="43839" y="17198"/>
                    <a:pt x="41382" y="20269"/>
                  </a:cubicBezTo>
                  <a:cubicBezTo>
                    <a:pt x="38542" y="23724"/>
                    <a:pt x="35163" y="27255"/>
                    <a:pt x="31248" y="30787"/>
                  </a:cubicBezTo>
                  <a:cubicBezTo>
                    <a:pt x="32553" y="31785"/>
                    <a:pt x="33858" y="32783"/>
                    <a:pt x="35317" y="33781"/>
                  </a:cubicBezTo>
                  <a:cubicBezTo>
                    <a:pt x="35624" y="35163"/>
                    <a:pt x="35778" y="36469"/>
                    <a:pt x="35778" y="37620"/>
                  </a:cubicBezTo>
                  <a:cubicBezTo>
                    <a:pt x="35471" y="40307"/>
                    <a:pt x="33858" y="41766"/>
                    <a:pt x="30941" y="41996"/>
                  </a:cubicBezTo>
                  <a:cubicBezTo>
                    <a:pt x="29175" y="41996"/>
                    <a:pt x="27870" y="41536"/>
                    <a:pt x="26948" y="40691"/>
                  </a:cubicBezTo>
                  <a:cubicBezTo>
                    <a:pt x="24108" y="38311"/>
                    <a:pt x="21344" y="36238"/>
                    <a:pt x="18733" y="34626"/>
                  </a:cubicBezTo>
                  <a:cubicBezTo>
                    <a:pt x="16353" y="32937"/>
                    <a:pt x="13129" y="31094"/>
                    <a:pt x="9213" y="29098"/>
                  </a:cubicBezTo>
                  <a:cubicBezTo>
                    <a:pt x="8138" y="27332"/>
                    <a:pt x="7678" y="25873"/>
                    <a:pt x="7678" y="24722"/>
                  </a:cubicBezTo>
                  <a:cubicBezTo>
                    <a:pt x="8215" y="22572"/>
                    <a:pt x="9674" y="21267"/>
                    <a:pt x="12054" y="20883"/>
                  </a:cubicBezTo>
                  <a:cubicBezTo>
                    <a:pt x="13589" y="20883"/>
                    <a:pt x="15048" y="21190"/>
                    <a:pt x="16507" y="21728"/>
                  </a:cubicBezTo>
                  <a:cubicBezTo>
                    <a:pt x="19118" y="23186"/>
                    <a:pt x="21344" y="24415"/>
                    <a:pt x="23263" y="25490"/>
                  </a:cubicBezTo>
                  <a:cubicBezTo>
                    <a:pt x="23493" y="24952"/>
                    <a:pt x="23801" y="24338"/>
                    <a:pt x="24261" y="23800"/>
                  </a:cubicBezTo>
                  <a:cubicBezTo>
                    <a:pt x="26258" y="22342"/>
                    <a:pt x="28254" y="20806"/>
                    <a:pt x="30096" y="19194"/>
                  </a:cubicBezTo>
                  <a:cubicBezTo>
                    <a:pt x="32553" y="17044"/>
                    <a:pt x="34396" y="14895"/>
                    <a:pt x="35624" y="12898"/>
                  </a:cubicBezTo>
                  <a:cubicBezTo>
                    <a:pt x="36392" y="11747"/>
                    <a:pt x="36853" y="11132"/>
                    <a:pt x="36853" y="11056"/>
                  </a:cubicBezTo>
                  <a:lnTo>
                    <a:pt x="6756" y="11056"/>
                  </a:lnTo>
                  <a:cubicBezTo>
                    <a:pt x="4223" y="10902"/>
                    <a:pt x="2994" y="9443"/>
                    <a:pt x="2918" y="6679"/>
                  </a:cubicBezTo>
                  <a:cubicBezTo>
                    <a:pt x="2918" y="4223"/>
                    <a:pt x="4146" y="2994"/>
                    <a:pt x="6680" y="2841"/>
                  </a:cubicBezTo>
                  <a:moveTo>
                    <a:pt x="55662" y="63724"/>
                  </a:moveTo>
                  <a:lnTo>
                    <a:pt x="74012" y="63724"/>
                  </a:lnTo>
                  <a:cubicBezTo>
                    <a:pt x="74319" y="61497"/>
                    <a:pt x="74626" y="59117"/>
                    <a:pt x="74856" y="56584"/>
                  </a:cubicBezTo>
                  <a:cubicBezTo>
                    <a:pt x="75087" y="53436"/>
                    <a:pt x="76546" y="51824"/>
                    <a:pt x="79233" y="51747"/>
                  </a:cubicBezTo>
                  <a:cubicBezTo>
                    <a:pt x="82150" y="51977"/>
                    <a:pt x="83763" y="53589"/>
                    <a:pt x="84223" y="56584"/>
                  </a:cubicBezTo>
                  <a:cubicBezTo>
                    <a:pt x="83993" y="59194"/>
                    <a:pt x="83763" y="61574"/>
                    <a:pt x="83456" y="63724"/>
                  </a:cubicBezTo>
                  <a:lnTo>
                    <a:pt x="103494" y="63724"/>
                  </a:lnTo>
                  <a:cubicBezTo>
                    <a:pt x="108869" y="63724"/>
                    <a:pt x="111555" y="66488"/>
                    <a:pt x="111555" y="72092"/>
                  </a:cubicBezTo>
                  <a:cubicBezTo>
                    <a:pt x="111172" y="85682"/>
                    <a:pt x="110097" y="95586"/>
                    <a:pt x="108408" y="101574"/>
                  </a:cubicBezTo>
                  <a:cubicBezTo>
                    <a:pt x="107640" y="105336"/>
                    <a:pt x="105720" y="107716"/>
                    <a:pt x="102880" y="108715"/>
                  </a:cubicBezTo>
                  <a:cubicBezTo>
                    <a:pt x="100653" y="110020"/>
                    <a:pt x="97582" y="110634"/>
                    <a:pt x="93820" y="110634"/>
                  </a:cubicBezTo>
                  <a:cubicBezTo>
                    <a:pt x="90135" y="110634"/>
                    <a:pt x="85528" y="110173"/>
                    <a:pt x="80154" y="109329"/>
                  </a:cubicBezTo>
                  <a:cubicBezTo>
                    <a:pt x="78542" y="108254"/>
                    <a:pt x="77621" y="106795"/>
                    <a:pt x="77390" y="104876"/>
                  </a:cubicBezTo>
                  <a:cubicBezTo>
                    <a:pt x="77544" y="101498"/>
                    <a:pt x="79310" y="99732"/>
                    <a:pt x="82688" y="99578"/>
                  </a:cubicBezTo>
                  <a:lnTo>
                    <a:pt x="83071" y="99578"/>
                  </a:lnTo>
                  <a:cubicBezTo>
                    <a:pt x="87448" y="100653"/>
                    <a:pt x="90826" y="101114"/>
                    <a:pt x="93360" y="101114"/>
                  </a:cubicBezTo>
                  <a:cubicBezTo>
                    <a:pt x="94895" y="101114"/>
                    <a:pt x="96200" y="100807"/>
                    <a:pt x="97198" y="100116"/>
                  </a:cubicBezTo>
                  <a:cubicBezTo>
                    <a:pt x="98273" y="99732"/>
                    <a:pt x="98964" y="98887"/>
                    <a:pt x="99272" y="97736"/>
                  </a:cubicBezTo>
                  <a:cubicBezTo>
                    <a:pt x="99962" y="96047"/>
                    <a:pt x="100500" y="93359"/>
                    <a:pt x="100807" y="89751"/>
                  </a:cubicBezTo>
                  <a:cubicBezTo>
                    <a:pt x="101575" y="84991"/>
                    <a:pt x="102035" y="80538"/>
                    <a:pt x="102035" y="76469"/>
                  </a:cubicBezTo>
                  <a:cubicBezTo>
                    <a:pt x="102035" y="74242"/>
                    <a:pt x="100884" y="73090"/>
                    <a:pt x="98657" y="73090"/>
                  </a:cubicBezTo>
                  <a:lnTo>
                    <a:pt x="81997" y="73090"/>
                  </a:lnTo>
                  <a:cubicBezTo>
                    <a:pt x="81690" y="74396"/>
                    <a:pt x="81383" y="75624"/>
                    <a:pt x="81152" y="76699"/>
                  </a:cubicBezTo>
                  <a:cubicBezTo>
                    <a:pt x="79386" y="83455"/>
                    <a:pt x="76853" y="89213"/>
                    <a:pt x="73551" y="93897"/>
                  </a:cubicBezTo>
                  <a:cubicBezTo>
                    <a:pt x="70557" y="98350"/>
                    <a:pt x="67102" y="102035"/>
                    <a:pt x="63187" y="105029"/>
                  </a:cubicBezTo>
                  <a:cubicBezTo>
                    <a:pt x="59041" y="108254"/>
                    <a:pt x="53974" y="110864"/>
                    <a:pt x="47909" y="112784"/>
                  </a:cubicBezTo>
                  <a:cubicBezTo>
                    <a:pt x="47524" y="113091"/>
                    <a:pt x="47217" y="113244"/>
                    <a:pt x="46910" y="113244"/>
                  </a:cubicBezTo>
                  <a:cubicBezTo>
                    <a:pt x="43685" y="112937"/>
                    <a:pt x="41920" y="111478"/>
                    <a:pt x="41613" y="108868"/>
                  </a:cubicBezTo>
                  <a:cubicBezTo>
                    <a:pt x="41690" y="106411"/>
                    <a:pt x="42841" y="104876"/>
                    <a:pt x="44991" y="104031"/>
                  </a:cubicBezTo>
                  <a:cubicBezTo>
                    <a:pt x="50979" y="101574"/>
                    <a:pt x="55586" y="99118"/>
                    <a:pt x="58887" y="96430"/>
                  </a:cubicBezTo>
                  <a:cubicBezTo>
                    <a:pt x="62112" y="93666"/>
                    <a:pt x="64876" y="90442"/>
                    <a:pt x="67102" y="86757"/>
                  </a:cubicBezTo>
                  <a:cubicBezTo>
                    <a:pt x="69406" y="83071"/>
                    <a:pt x="71171" y="78465"/>
                    <a:pt x="72400" y="73090"/>
                  </a:cubicBezTo>
                  <a:lnTo>
                    <a:pt x="55586" y="73090"/>
                  </a:lnTo>
                  <a:cubicBezTo>
                    <a:pt x="52822" y="72476"/>
                    <a:pt x="51363" y="70941"/>
                    <a:pt x="51210" y="68638"/>
                  </a:cubicBezTo>
                  <a:cubicBezTo>
                    <a:pt x="51440" y="66027"/>
                    <a:pt x="52899" y="64415"/>
                    <a:pt x="55662" y="63724"/>
                  </a:cubicBezTo>
                  <a:moveTo>
                    <a:pt x="66258" y="0"/>
                  </a:moveTo>
                  <a:cubicBezTo>
                    <a:pt x="69175" y="77"/>
                    <a:pt x="70788" y="1535"/>
                    <a:pt x="71094" y="4376"/>
                  </a:cubicBezTo>
                  <a:lnTo>
                    <a:pt x="70864" y="4606"/>
                  </a:lnTo>
                  <a:cubicBezTo>
                    <a:pt x="70481" y="5989"/>
                    <a:pt x="70020" y="7370"/>
                    <a:pt x="69636" y="8752"/>
                  </a:cubicBezTo>
                  <a:lnTo>
                    <a:pt x="108331" y="8752"/>
                  </a:lnTo>
                  <a:cubicBezTo>
                    <a:pt x="111095" y="8829"/>
                    <a:pt x="112554" y="10211"/>
                    <a:pt x="112707" y="12975"/>
                  </a:cubicBezTo>
                  <a:cubicBezTo>
                    <a:pt x="112554" y="16046"/>
                    <a:pt x="111095" y="17658"/>
                    <a:pt x="108331" y="17812"/>
                  </a:cubicBezTo>
                  <a:lnTo>
                    <a:pt x="103340" y="17812"/>
                  </a:lnTo>
                  <a:cubicBezTo>
                    <a:pt x="103264" y="18273"/>
                    <a:pt x="103110" y="18810"/>
                    <a:pt x="102880" y="19271"/>
                  </a:cubicBezTo>
                  <a:cubicBezTo>
                    <a:pt x="100116" y="25413"/>
                    <a:pt x="97045" y="31017"/>
                    <a:pt x="93590" y="36085"/>
                  </a:cubicBezTo>
                  <a:cubicBezTo>
                    <a:pt x="92899" y="37236"/>
                    <a:pt x="91978" y="38311"/>
                    <a:pt x="90903" y="39463"/>
                  </a:cubicBezTo>
                  <a:cubicBezTo>
                    <a:pt x="96047" y="42073"/>
                    <a:pt x="103187" y="44991"/>
                    <a:pt x="112170" y="48292"/>
                  </a:cubicBezTo>
                  <a:cubicBezTo>
                    <a:pt x="113936" y="49136"/>
                    <a:pt x="114934" y="50595"/>
                    <a:pt x="115087" y="52668"/>
                  </a:cubicBezTo>
                  <a:cubicBezTo>
                    <a:pt x="114550" y="55432"/>
                    <a:pt x="112937" y="57044"/>
                    <a:pt x="110250" y="57659"/>
                  </a:cubicBezTo>
                  <a:cubicBezTo>
                    <a:pt x="109790" y="57659"/>
                    <a:pt x="108100" y="57352"/>
                    <a:pt x="105260" y="56660"/>
                  </a:cubicBezTo>
                  <a:cubicBezTo>
                    <a:pt x="97122" y="53359"/>
                    <a:pt x="90058" y="49904"/>
                    <a:pt x="83993" y="46373"/>
                  </a:cubicBezTo>
                  <a:cubicBezTo>
                    <a:pt x="81920" y="48062"/>
                    <a:pt x="79540" y="49751"/>
                    <a:pt x="77006" y="51440"/>
                  </a:cubicBezTo>
                  <a:cubicBezTo>
                    <a:pt x="70941" y="55355"/>
                    <a:pt x="64031" y="58273"/>
                    <a:pt x="56123" y="60039"/>
                  </a:cubicBezTo>
                  <a:cubicBezTo>
                    <a:pt x="53129" y="59732"/>
                    <a:pt x="51517" y="58426"/>
                    <a:pt x="51287" y="56200"/>
                  </a:cubicBezTo>
                  <a:cubicBezTo>
                    <a:pt x="51363" y="53282"/>
                    <a:pt x="52822" y="51517"/>
                    <a:pt x="55662" y="50902"/>
                  </a:cubicBezTo>
                  <a:cubicBezTo>
                    <a:pt x="61728" y="49367"/>
                    <a:pt x="67486" y="46833"/>
                    <a:pt x="72937" y="43378"/>
                  </a:cubicBezTo>
                  <a:cubicBezTo>
                    <a:pt x="74089" y="42611"/>
                    <a:pt x="75164" y="41920"/>
                    <a:pt x="76162" y="41229"/>
                  </a:cubicBezTo>
                  <a:cubicBezTo>
                    <a:pt x="71939" y="38158"/>
                    <a:pt x="68561" y="35086"/>
                    <a:pt x="66027" y="32016"/>
                  </a:cubicBezTo>
                  <a:cubicBezTo>
                    <a:pt x="64031" y="29789"/>
                    <a:pt x="62266" y="27486"/>
                    <a:pt x="60807" y="25106"/>
                  </a:cubicBezTo>
                  <a:cubicBezTo>
                    <a:pt x="58504" y="27793"/>
                    <a:pt x="56047" y="30019"/>
                    <a:pt x="53513" y="31862"/>
                  </a:cubicBezTo>
                  <a:cubicBezTo>
                    <a:pt x="52899" y="32476"/>
                    <a:pt x="51747" y="32860"/>
                    <a:pt x="50289" y="32860"/>
                  </a:cubicBezTo>
                  <a:cubicBezTo>
                    <a:pt x="47524" y="32476"/>
                    <a:pt x="45912" y="31171"/>
                    <a:pt x="45452" y="29098"/>
                  </a:cubicBezTo>
                  <a:cubicBezTo>
                    <a:pt x="45605" y="27332"/>
                    <a:pt x="46065" y="25873"/>
                    <a:pt x="46910" y="24722"/>
                  </a:cubicBezTo>
                  <a:cubicBezTo>
                    <a:pt x="48907" y="23186"/>
                    <a:pt x="50672" y="21728"/>
                    <a:pt x="52131" y="20346"/>
                  </a:cubicBezTo>
                  <a:cubicBezTo>
                    <a:pt x="54665" y="17812"/>
                    <a:pt x="56507" y="15585"/>
                    <a:pt x="57659" y="13436"/>
                  </a:cubicBezTo>
                  <a:cubicBezTo>
                    <a:pt x="59194" y="10672"/>
                    <a:pt x="60576" y="7524"/>
                    <a:pt x="61881" y="3916"/>
                  </a:cubicBezTo>
                  <a:cubicBezTo>
                    <a:pt x="62266" y="1382"/>
                    <a:pt x="63724" y="77"/>
                    <a:pt x="66258" y="0"/>
                  </a:cubicBezTo>
                  <a:moveTo>
                    <a:pt x="66642" y="17812"/>
                  </a:moveTo>
                  <a:cubicBezTo>
                    <a:pt x="68177" y="21344"/>
                    <a:pt x="70327" y="24492"/>
                    <a:pt x="73168" y="27102"/>
                  </a:cubicBezTo>
                  <a:cubicBezTo>
                    <a:pt x="75855" y="29789"/>
                    <a:pt x="79156" y="32399"/>
                    <a:pt x="83071" y="34933"/>
                  </a:cubicBezTo>
                  <a:cubicBezTo>
                    <a:pt x="84223" y="33628"/>
                    <a:pt x="85221" y="32399"/>
                    <a:pt x="86066" y="31325"/>
                  </a:cubicBezTo>
                  <a:cubicBezTo>
                    <a:pt x="88676" y="27716"/>
                    <a:pt x="91210" y="23186"/>
                    <a:pt x="93820" y="17812"/>
                  </a:cubicBezTo>
                  <a:lnTo>
                    <a:pt x="66642" y="178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A7C7D8FC-2C6F-4047-B596-41191FB580D4}"/>
                </a:ext>
              </a:extLst>
            </p:cNvPr>
            <p:cNvSpPr/>
            <p:nvPr/>
          </p:nvSpPr>
          <p:spPr>
            <a:xfrm>
              <a:off x="6550743" y="1631294"/>
              <a:ext cx="114626" cy="114165"/>
            </a:xfrm>
            <a:custGeom>
              <a:avLst/>
              <a:gdLst>
                <a:gd name="connsiteX0" fmla="*/ 26565 w 114626"/>
                <a:gd name="connsiteY0" fmla="*/ 24184 h 114165"/>
                <a:gd name="connsiteX1" fmla="*/ 43839 w 114626"/>
                <a:gd name="connsiteY1" fmla="*/ 24184 h 114165"/>
                <a:gd name="connsiteX2" fmla="*/ 52669 w 114626"/>
                <a:gd name="connsiteY2" fmla="*/ 32783 h 114165"/>
                <a:gd name="connsiteX3" fmla="*/ 52669 w 114626"/>
                <a:gd name="connsiteY3" fmla="*/ 65183 h 114165"/>
                <a:gd name="connsiteX4" fmla="*/ 43839 w 114626"/>
                <a:gd name="connsiteY4" fmla="*/ 73858 h 114165"/>
                <a:gd name="connsiteX5" fmla="*/ 16661 w 114626"/>
                <a:gd name="connsiteY5" fmla="*/ 73858 h 114165"/>
                <a:gd name="connsiteX6" fmla="*/ 14741 w 114626"/>
                <a:gd name="connsiteY6" fmla="*/ 89981 h 114165"/>
                <a:gd name="connsiteX7" fmla="*/ 9674 w 114626"/>
                <a:gd name="connsiteY7" fmla="*/ 106872 h 114165"/>
                <a:gd name="connsiteX8" fmla="*/ 4837 w 114626"/>
                <a:gd name="connsiteY8" fmla="*/ 110250 h 114165"/>
                <a:gd name="connsiteX9" fmla="*/ 0 w 114626"/>
                <a:gd name="connsiteY9" fmla="*/ 104953 h 114165"/>
                <a:gd name="connsiteX10" fmla="*/ 5528 w 114626"/>
                <a:gd name="connsiteY10" fmla="*/ 86066 h 114165"/>
                <a:gd name="connsiteX11" fmla="*/ 7140 w 114626"/>
                <a:gd name="connsiteY11" fmla="*/ 67179 h 114165"/>
                <a:gd name="connsiteX12" fmla="*/ 7140 w 114626"/>
                <a:gd name="connsiteY12" fmla="*/ 34779 h 114165"/>
                <a:gd name="connsiteX13" fmla="*/ 17812 w 114626"/>
                <a:gd name="connsiteY13" fmla="*/ 24108 h 114165"/>
                <a:gd name="connsiteX14" fmla="*/ 26565 w 114626"/>
                <a:gd name="connsiteY14" fmla="*/ 24108 h 114165"/>
                <a:gd name="connsiteX15" fmla="*/ 52745 w 114626"/>
                <a:gd name="connsiteY15" fmla="*/ 4837 h 114165"/>
                <a:gd name="connsiteX16" fmla="*/ 57121 w 114626"/>
                <a:gd name="connsiteY16" fmla="*/ 9674 h 114165"/>
                <a:gd name="connsiteX17" fmla="*/ 52745 w 114626"/>
                <a:gd name="connsiteY17" fmla="*/ 14050 h 114165"/>
                <a:gd name="connsiteX18" fmla="*/ 9674 w 114626"/>
                <a:gd name="connsiteY18" fmla="*/ 14050 h 114165"/>
                <a:gd name="connsiteX19" fmla="*/ 5298 w 114626"/>
                <a:gd name="connsiteY19" fmla="*/ 9674 h 114165"/>
                <a:gd name="connsiteX20" fmla="*/ 9674 w 114626"/>
                <a:gd name="connsiteY20" fmla="*/ 4837 h 114165"/>
                <a:gd name="connsiteX21" fmla="*/ 52745 w 114626"/>
                <a:gd name="connsiteY21" fmla="*/ 4837 h 114165"/>
                <a:gd name="connsiteX22" fmla="*/ 16891 w 114626"/>
                <a:gd name="connsiteY22" fmla="*/ 64722 h 114165"/>
                <a:gd name="connsiteX23" fmla="*/ 40077 w 114626"/>
                <a:gd name="connsiteY23" fmla="*/ 64722 h 114165"/>
                <a:gd name="connsiteX24" fmla="*/ 42841 w 114626"/>
                <a:gd name="connsiteY24" fmla="*/ 61958 h 114165"/>
                <a:gd name="connsiteX25" fmla="*/ 42841 w 114626"/>
                <a:gd name="connsiteY25" fmla="*/ 36315 h 114165"/>
                <a:gd name="connsiteX26" fmla="*/ 40077 w 114626"/>
                <a:gd name="connsiteY26" fmla="*/ 33321 h 114165"/>
                <a:gd name="connsiteX27" fmla="*/ 20730 w 114626"/>
                <a:gd name="connsiteY27" fmla="*/ 33321 h 114165"/>
                <a:gd name="connsiteX28" fmla="*/ 16891 w 114626"/>
                <a:gd name="connsiteY28" fmla="*/ 37313 h 114165"/>
                <a:gd name="connsiteX29" fmla="*/ 16891 w 114626"/>
                <a:gd name="connsiteY29" fmla="*/ 64722 h 114165"/>
                <a:gd name="connsiteX30" fmla="*/ 104492 w 114626"/>
                <a:gd name="connsiteY30" fmla="*/ 0 h 114165"/>
                <a:gd name="connsiteX31" fmla="*/ 109790 w 114626"/>
                <a:gd name="connsiteY31" fmla="*/ 4376 h 114165"/>
                <a:gd name="connsiteX32" fmla="*/ 104953 w 114626"/>
                <a:gd name="connsiteY32" fmla="*/ 10211 h 114165"/>
                <a:gd name="connsiteX33" fmla="*/ 71555 w 114626"/>
                <a:gd name="connsiteY33" fmla="*/ 16507 h 114165"/>
                <a:gd name="connsiteX34" fmla="*/ 67716 w 114626"/>
                <a:gd name="connsiteY34" fmla="*/ 20346 h 114165"/>
                <a:gd name="connsiteX35" fmla="*/ 67716 w 114626"/>
                <a:gd name="connsiteY35" fmla="*/ 34242 h 114165"/>
                <a:gd name="connsiteX36" fmla="*/ 110250 w 114626"/>
                <a:gd name="connsiteY36" fmla="*/ 34242 h 114165"/>
                <a:gd name="connsiteX37" fmla="*/ 114626 w 114626"/>
                <a:gd name="connsiteY37" fmla="*/ 38618 h 114165"/>
                <a:gd name="connsiteX38" fmla="*/ 110250 w 114626"/>
                <a:gd name="connsiteY38" fmla="*/ 43455 h 114165"/>
                <a:gd name="connsiteX39" fmla="*/ 100116 w 114626"/>
                <a:gd name="connsiteY39" fmla="*/ 43455 h 114165"/>
                <a:gd name="connsiteX40" fmla="*/ 100116 w 114626"/>
                <a:gd name="connsiteY40" fmla="*/ 109329 h 114165"/>
                <a:gd name="connsiteX41" fmla="*/ 95125 w 114626"/>
                <a:gd name="connsiteY41" fmla="*/ 114166 h 114165"/>
                <a:gd name="connsiteX42" fmla="*/ 90288 w 114626"/>
                <a:gd name="connsiteY42" fmla="*/ 109329 h 114165"/>
                <a:gd name="connsiteX43" fmla="*/ 90288 w 114626"/>
                <a:gd name="connsiteY43" fmla="*/ 43455 h 114165"/>
                <a:gd name="connsiteX44" fmla="*/ 67639 w 114626"/>
                <a:gd name="connsiteY44" fmla="*/ 43455 h 114165"/>
                <a:gd name="connsiteX45" fmla="*/ 67639 w 114626"/>
                <a:gd name="connsiteY45" fmla="*/ 57582 h 114165"/>
                <a:gd name="connsiteX46" fmla="*/ 65336 w 114626"/>
                <a:gd name="connsiteY46" fmla="*/ 83686 h 114165"/>
                <a:gd name="connsiteX47" fmla="*/ 56968 w 114626"/>
                <a:gd name="connsiteY47" fmla="*/ 107870 h 114165"/>
                <a:gd name="connsiteX48" fmla="*/ 51133 w 114626"/>
                <a:gd name="connsiteY48" fmla="*/ 110634 h 114165"/>
                <a:gd name="connsiteX49" fmla="*/ 46296 w 114626"/>
                <a:gd name="connsiteY49" fmla="*/ 105797 h 114165"/>
                <a:gd name="connsiteX50" fmla="*/ 47755 w 114626"/>
                <a:gd name="connsiteY50" fmla="*/ 102496 h 114165"/>
                <a:gd name="connsiteX51" fmla="*/ 55739 w 114626"/>
                <a:gd name="connsiteY51" fmla="*/ 80845 h 114165"/>
                <a:gd name="connsiteX52" fmla="*/ 57889 w 114626"/>
                <a:gd name="connsiteY52" fmla="*/ 57505 h 114165"/>
                <a:gd name="connsiteX53" fmla="*/ 57889 w 114626"/>
                <a:gd name="connsiteY53" fmla="*/ 17275 h 114165"/>
                <a:gd name="connsiteX54" fmla="*/ 68561 w 114626"/>
                <a:gd name="connsiteY54" fmla="*/ 6603 h 114165"/>
                <a:gd name="connsiteX55" fmla="*/ 104492 w 114626"/>
                <a:gd name="connsiteY55" fmla="*/ 0 h 11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4626" h="114165">
                  <a:moveTo>
                    <a:pt x="26565" y="24184"/>
                  </a:moveTo>
                  <a:lnTo>
                    <a:pt x="43839" y="24184"/>
                  </a:lnTo>
                  <a:cubicBezTo>
                    <a:pt x="49751" y="24184"/>
                    <a:pt x="52669" y="27025"/>
                    <a:pt x="52669" y="32783"/>
                  </a:cubicBezTo>
                  <a:lnTo>
                    <a:pt x="52669" y="65183"/>
                  </a:lnTo>
                  <a:cubicBezTo>
                    <a:pt x="52669" y="71018"/>
                    <a:pt x="49751" y="73858"/>
                    <a:pt x="43839" y="73858"/>
                  </a:cubicBezTo>
                  <a:lnTo>
                    <a:pt x="16661" y="73858"/>
                  </a:lnTo>
                  <a:cubicBezTo>
                    <a:pt x="16353" y="78849"/>
                    <a:pt x="15663" y="84223"/>
                    <a:pt x="14741" y="89981"/>
                  </a:cubicBezTo>
                  <a:cubicBezTo>
                    <a:pt x="13283" y="96277"/>
                    <a:pt x="11593" y="101881"/>
                    <a:pt x="9674" y="106872"/>
                  </a:cubicBezTo>
                  <a:cubicBezTo>
                    <a:pt x="8983" y="109022"/>
                    <a:pt x="7371" y="110173"/>
                    <a:pt x="4837" y="110250"/>
                  </a:cubicBezTo>
                  <a:cubicBezTo>
                    <a:pt x="1689" y="110020"/>
                    <a:pt x="77" y="108254"/>
                    <a:pt x="0" y="104953"/>
                  </a:cubicBezTo>
                  <a:cubicBezTo>
                    <a:pt x="2841" y="97045"/>
                    <a:pt x="4684" y="90749"/>
                    <a:pt x="5528" y="86066"/>
                  </a:cubicBezTo>
                  <a:cubicBezTo>
                    <a:pt x="6603" y="78388"/>
                    <a:pt x="7140" y="72092"/>
                    <a:pt x="7140" y="67179"/>
                  </a:cubicBezTo>
                  <a:lnTo>
                    <a:pt x="7140" y="34779"/>
                  </a:lnTo>
                  <a:cubicBezTo>
                    <a:pt x="7140" y="27716"/>
                    <a:pt x="10672" y="24108"/>
                    <a:pt x="17812" y="24108"/>
                  </a:cubicBezTo>
                  <a:lnTo>
                    <a:pt x="26565" y="24108"/>
                  </a:lnTo>
                  <a:close/>
                  <a:moveTo>
                    <a:pt x="52745" y="4837"/>
                  </a:moveTo>
                  <a:cubicBezTo>
                    <a:pt x="55509" y="4914"/>
                    <a:pt x="56968" y="6526"/>
                    <a:pt x="57121" y="9674"/>
                  </a:cubicBezTo>
                  <a:cubicBezTo>
                    <a:pt x="56968" y="12438"/>
                    <a:pt x="55509" y="13896"/>
                    <a:pt x="52745" y="14050"/>
                  </a:cubicBezTo>
                  <a:lnTo>
                    <a:pt x="9674" y="14050"/>
                  </a:lnTo>
                  <a:cubicBezTo>
                    <a:pt x="6833" y="13896"/>
                    <a:pt x="5374" y="12438"/>
                    <a:pt x="5298" y="9674"/>
                  </a:cubicBezTo>
                  <a:cubicBezTo>
                    <a:pt x="5374" y="6526"/>
                    <a:pt x="6833" y="4914"/>
                    <a:pt x="9674" y="4837"/>
                  </a:cubicBezTo>
                  <a:lnTo>
                    <a:pt x="52745" y="4837"/>
                  </a:lnTo>
                  <a:close/>
                  <a:moveTo>
                    <a:pt x="16891" y="64722"/>
                  </a:moveTo>
                  <a:lnTo>
                    <a:pt x="40077" y="64722"/>
                  </a:lnTo>
                  <a:cubicBezTo>
                    <a:pt x="41920" y="64722"/>
                    <a:pt x="42841" y="63801"/>
                    <a:pt x="42841" y="61958"/>
                  </a:cubicBezTo>
                  <a:lnTo>
                    <a:pt x="42841" y="36315"/>
                  </a:lnTo>
                  <a:cubicBezTo>
                    <a:pt x="42841" y="34319"/>
                    <a:pt x="41920" y="33321"/>
                    <a:pt x="40077" y="33321"/>
                  </a:cubicBezTo>
                  <a:lnTo>
                    <a:pt x="20730" y="33321"/>
                  </a:lnTo>
                  <a:cubicBezTo>
                    <a:pt x="18119" y="33321"/>
                    <a:pt x="16891" y="34626"/>
                    <a:pt x="16891" y="37313"/>
                  </a:cubicBezTo>
                  <a:lnTo>
                    <a:pt x="16891" y="64722"/>
                  </a:lnTo>
                  <a:close/>
                  <a:moveTo>
                    <a:pt x="104492" y="0"/>
                  </a:moveTo>
                  <a:cubicBezTo>
                    <a:pt x="107870" y="0"/>
                    <a:pt x="109636" y="1459"/>
                    <a:pt x="109790" y="4376"/>
                  </a:cubicBezTo>
                  <a:cubicBezTo>
                    <a:pt x="109482" y="7908"/>
                    <a:pt x="107870" y="9827"/>
                    <a:pt x="104953" y="10211"/>
                  </a:cubicBezTo>
                  <a:cubicBezTo>
                    <a:pt x="96815" y="13282"/>
                    <a:pt x="85682" y="15355"/>
                    <a:pt x="71555" y="16507"/>
                  </a:cubicBezTo>
                  <a:cubicBezTo>
                    <a:pt x="68945" y="16507"/>
                    <a:pt x="67716" y="17812"/>
                    <a:pt x="67716" y="20346"/>
                  </a:cubicBezTo>
                  <a:lnTo>
                    <a:pt x="67716" y="34242"/>
                  </a:lnTo>
                  <a:lnTo>
                    <a:pt x="110250" y="34242"/>
                  </a:lnTo>
                  <a:cubicBezTo>
                    <a:pt x="113014" y="34472"/>
                    <a:pt x="114473" y="35931"/>
                    <a:pt x="114626" y="38618"/>
                  </a:cubicBezTo>
                  <a:cubicBezTo>
                    <a:pt x="114473" y="41689"/>
                    <a:pt x="113014" y="43302"/>
                    <a:pt x="110250" y="43455"/>
                  </a:cubicBezTo>
                  <a:lnTo>
                    <a:pt x="100116" y="43455"/>
                  </a:lnTo>
                  <a:lnTo>
                    <a:pt x="100116" y="109329"/>
                  </a:lnTo>
                  <a:cubicBezTo>
                    <a:pt x="99885" y="112400"/>
                    <a:pt x="98197" y="114012"/>
                    <a:pt x="95125" y="114166"/>
                  </a:cubicBezTo>
                  <a:cubicBezTo>
                    <a:pt x="92054" y="114012"/>
                    <a:pt x="90442" y="112400"/>
                    <a:pt x="90288" y="109329"/>
                  </a:cubicBezTo>
                  <a:lnTo>
                    <a:pt x="90288" y="43455"/>
                  </a:lnTo>
                  <a:lnTo>
                    <a:pt x="67639" y="43455"/>
                  </a:lnTo>
                  <a:lnTo>
                    <a:pt x="67639" y="57582"/>
                  </a:lnTo>
                  <a:cubicBezTo>
                    <a:pt x="67639" y="66872"/>
                    <a:pt x="66872" y="75547"/>
                    <a:pt x="65336" y="83686"/>
                  </a:cubicBezTo>
                  <a:cubicBezTo>
                    <a:pt x="63801" y="91747"/>
                    <a:pt x="61037" y="99809"/>
                    <a:pt x="56968" y="107870"/>
                  </a:cubicBezTo>
                  <a:cubicBezTo>
                    <a:pt x="55432" y="109713"/>
                    <a:pt x="53513" y="110634"/>
                    <a:pt x="51133" y="110634"/>
                  </a:cubicBezTo>
                  <a:cubicBezTo>
                    <a:pt x="48139" y="110327"/>
                    <a:pt x="46526" y="108714"/>
                    <a:pt x="46296" y="105797"/>
                  </a:cubicBezTo>
                  <a:cubicBezTo>
                    <a:pt x="46296" y="104876"/>
                    <a:pt x="46757" y="103801"/>
                    <a:pt x="47755" y="102496"/>
                  </a:cubicBezTo>
                  <a:cubicBezTo>
                    <a:pt x="52054" y="93743"/>
                    <a:pt x="54664" y="86526"/>
                    <a:pt x="55739" y="80845"/>
                  </a:cubicBezTo>
                  <a:cubicBezTo>
                    <a:pt x="57198" y="73782"/>
                    <a:pt x="57889" y="65950"/>
                    <a:pt x="57889" y="57505"/>
                  </a:cubicBezTo>
                  <a:lnTo>
                    <a:pt x="57889" y="17275"/>
                  </a:lnTo>
                  <a:cubicBezTo>
                    <a:pt x="57889" y="10211"/>
                    <a:pt x="61421" y="6603"/>
                    <a:pt x="68561" y="6603"/>
                  </a:cubicBezTo>
                  <a:cubicBezTo>
                    <a:pt x="81843" y="6679"/>
                    <a:pt x="93743" y="4453"/>
                    <a:pt x="10449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71617FEB-D1F8-4F1B-8776-597CC2A682EB}"/>
                </a:ext>
              </a:extLst>
            </p:cNvPr>
            <p:cNvSpPr/>
            <p:nvPr/>
          </p:nvSpPr>
          <p:spPr>
            <a:xfrm>
              <a:off x="6675887" y="1631754"/>
              <a:ext cx="113781" cy="113244"/>
            </a:xfrm>
            <a:custGeom>
              <a:avLst/>
              <a:gdLst>
                <a:gd name="connsiteX0" fmla="*/ 16890 w 113781"/>
                <a:gd name="connsiteY0" fmla="*/ 0 h 113244"/>
                <a:gd name="connsiteX1" fmla="*/ 21727 w 113781"/>
                <a:gd name="connsiteY1" fmla="*/ 4837 h 113244"/>
                <a:gd name="connsiteX2" fmla="*/ 21267 w 113781"/>
                <a:gd name="connsiteY2" fmla="*/ 7601 h 113244"/>
                <a:gd name="connsiteX3" fmla="*/ 47908 w 113781"/>
                <a:gd name="connsiteY3" fmla="*/ 7601 h 113244"/>
                <a:gd name="connsiteX4" fmla="*/ 52284 w 113781"/>
                <a:gd name="connsiteY4" fmla="*/ 11977 h 113244"/>
                <a:gd name="connsiteX5" fmla="*/ 47908 w 113781"/>
                <a:gd name="connsiteY5" fmla="*/ 16814 h 113244"/>
                <a:gd name="connsiteX6" fmla="*/ 39462 w 113781"/>
                <a:gd name="connsiteY6" fmla="*/ 16814 h 113244"/>
                <a:gd name="connsiteX7" fmla="*/ 41612 w 113781"/>
                <a:gd name="connsiteY7" fmla="*/ 22649 h 113244"/>
                <a:gd name="connsiteX8" fmla="*/ 41612 w 113781"/>
                <a:gd name="connsiteY8" fmla="*/ 24722 h 113244"/>
                <a:gd name="connsiteX9" fmla="*/ 36392 w 113781"/>
                <a:gd name="connsiteY9" fmla="*/ 29098 h 113244"/>
                <a:gd name="connsiteX10" fmla="*/ 31939 w 113781"/>
                <a:gd name="connsiteY10" fmla="*/ 26181 h 113244"/>
                <a:gd name="connsiteX11" fmla="*/ 28714 w 113781"/>
                <a:gd name="connsiteY11" fmla="*/ 17812 h 113244"/>
                <a:gd name="connsiteX12" fmla="*/ 28714 w 113781"/>
                <a:gd name="connsiteY12" fmla="*/ 16814 h 113244"/>
                <a:gd name="connsiteX13" fmla="*/ 15892 w 113781"/>
                <a:gd name="connsiteY13" fmla="*/ 16814 h 113244"/>
                <a:gd name="connsiteX14" fmla="*/ 8906 w 113781"/>
                <a:gd name="connsiteY14" fmla="*/ 24184 h 113244"/>
                <a:gd name="connsiteX15" fmla="*/ 4530 w 113781"/>
                <a:gd name="connsiteY15" fmla="*/ 25182 h 113244"/>
                <a:gd name="connsiteX16" fmla="*/ 76 w 113781"/>
                <a:gd name="connsiteY16" fmla="*/ 21190 h 113244"/>
                <a:gd name="connsiteX17" fmla="*/ 2533 w 113781"/>
                <a:gd name="connsiteY17" fmla="*/ 16353 h 113244"/>
                <a:gd name="connsiteX18" fmla="*/ 6065 w 113781"/>
                <a:gd name="connsiteY18" fmla="*/ 12745 h 113244"/>
                <a:gd name="connsiteX19" fmla="*/ 9597 w 113781"/>
                <a:gd name="connsiteY19" fmla="*/ 8292 h 113244"/>
                <a:gd name="connsiteX20" fmla="*/ 12745 w 113781"/>
                <a:gd name="connsiteY20" fmla="*/ 1919 h 113244"/>
                <a:gd name="connsiteX21" fmla="*/ 16890 w 113781"/>
                <a:gd name="connsiteY21" fmla="*/ 0 h 113244"/>
                <a:gd name="connsiteX22" fmla="*/ 99117 w 113781"/>
                <a:gd name="connsiteY22" fmla="*/ 32323 h 113244"/>
                <a:gd name="connsiteX23" fmla="*/ 103571 w 113781"/>
                <a:gd name="connsiteY23" fmla="*/ 37159 h 113244"/>
                <a:gd name="connsiteX24" fmla="*/ 99117 w 113781"/>
                <a:gd name="connsiteY24" fmla="*/ 41612 h 113244"/>
                <a:gd name="connsiteX25" fmla="*/ 60038 w 113781"/>
                <a:gd name="connsiteY25" fmla="*/ 41612 h 113244"/>
                <a:gd name="connsiteX26" fmla="*/ 60038 w 113781"/>
                <a:gd name="connsiteY26" fmla="*/ 52284 h 113244"/>
                <a:gd name="connsiteX27" fmla="*/ 109406 w 113781"/>
                <a:gd name="connsiteY27" fmla="*/ 52284 h 113244"/>
                <a:gd name="connsiteX28" fmla="*/ 113781 w 113781"/>
                <a:gd name="connsiteY28" fmla="*/ 57121 h 113244"/>
                <a:gd name="connsiteX29" fmla="*/ 109406 w 113781"/>
                <a:gd name="connsiteY29" fmla="*/ 61497 h 113244"/>
                <a:gd name="connsiteX30" fmla="*/ 88983 w 113781"/>
                <a:gd name="connsiteY30" fmla="*/ 61497 h 113244"/>
                <a:gd name="connsiteX31" fmla="*/ 88983 w 113781"/>
                <a:gd name="connsiteY31" fmla="*/ 73090 h 113244"/>
                <a:gd name="connsiteX32" fmla="*/ 104492 w 113781"/>
                <a:gd name="connsiteY32" fmla="*/ 73090 h 113244"/>
                <a:gd name="connsiteX33" fmla="*/ 108944 w 113781"/>
                <a:gd name="connsiteY33" fmla="*/ 77927 h 113244"/>
                <a:gd name="connsiteX34" fmla="*/ 104492 w 113781"/>
                <a:gd name="connsiteY34" fmla="*/ 82304 h 113244"/>
                <a:gd name="connsiteX35" fmla="*/ 88983 w 113781"/>
                <a:gd name="connsiteY35" fmla="*/ 82304 h 113244"/>
                <a:gd name="connsiteX36" fmla="*/ 88983 w 113781"/>
                <a:gd name="connsiteY36" fmla="*/ 101651 h 113244"/>
                <a:gd name="connsiteX37" fmla="*/ 77006 w 113781"/>
                <a:gd name="connsiteY37" fmla="*/ 113244 h 113244"/>
                <a:gd name="connsiteX38" fmla="*/ 52207 w 113781"/>
                <a:gd name="connsiteY38" fmla="*/ 110250 h 113244"/>
                <a:gd name="connsiteX39" fmla="*/ 49904 w 113781"/>
                <a:gd name="connsiteY39" fmla="*/ 106949 h 113244"/>
                <a:gd name="connsiteX40" fmla="*/ 54280 w 113781"/>
                <a:gd name="connsiteY40" fmla="*/ 100500 h 113244"/>
                <a:gd name="connsiteX41" fmla="*/ 56123 w 113781"/>
                <a:gd name="connsiteY41" fmla="*/ 100653 h 113244"/>
                <a:gd name="connsiteX42" fmla="*/ 75087 w 113781"/>
                <a:gd name="connsiteY42" fmla="*/ 103571 h 113244"/>
                <a:gd name="connsiteX43" fmla="*/ 79309 w 113781"/>
                <a:gd name="connsiteY43" fmla="*/ 99194 h 113244"/>
                <a:gd name="connsiteX44" fmla="*/ 79309 w 113781"/>
                <a:gd name="connsiteY44" fmla="*/ 82227 h 113244"/>
                <a:gd name="connsiteX45" fmla="*/ 32015 w 113781"/>
                <a:gd name="connsiteY45" fmla="*/ 82227 h 113244"/>
                <a:gd name="connsiteX46" fmla="*/ 34395 w 113781"/>
                <a:gd name="connsiteY46" fmla="*/ 84070 h 113244"/>
                <a:gd name="connsiteX47" fmla="*/ 45528 w 113781"/>
                <a:gd name="connsiteY47" fmla="*/ 95663 h 113244"/>
                <a:gd name="connsiteX48" fmla="*/ 45528 w 113781"/>
                <a:gd name="connsiteY48" fmla="*/ 99501 h 113244"/>
                <a:gd name="connsiteX49" fmla="*/ 40230 w 113781"/>
                <a:gd name="connsiteY49" fmla="*/ 103494 h 113244"/>
                <a:gd name="connsiteX50" fmla="*/ 36392 w 113781"/>
                <a:gd name="connsiteY50" fmla="*/ 101037 h 113244"/>
                <a:gd name="connsiteX51" fmla="*/ 26103 w 113781"/>
                <a:gd name="connsiteY51" fmla="*/ 90288 h 113244"/>
                <a:gd name="connsiteX52" fmla="*/ 25259 w 113781"/>
                <a:gd name="connsiteY52" fmla="*/ 86526 h 113244"/>
                <a:gd name="connsiteX53" fmla="*/ 28023 w 113781"/>
                <a:gd name="connsiteY53" fmla="*/ 82150 h 113244"/>
                <a:gd name="connsiteX54" fmla="*/ 9290 w 113781"/>
                <a:gd name="connsiteY54" fmla="*/ 82150 h 113244"/>
                <a:gd name="connsiteX55" fmla="*/ 4913 w 113781"/>
                <a:gd name="connsiteY55" fmla="*/ 77774 h 113244"/>
                <a:gd name="connsiteX56" fmla="*/ 9290 w 113781"/>
                <a:gd name="connsiteY56" fmla="*/ 72937 h 113244"/>
                <a:gd name="connsiteX57" fmla="*/ 79309 w 113781"/>
                <a:gd name="connsiteY57" fmla="*/ 72937 h 113244"/>
                <a:gd name="connsiteX58" fmla="*/ 79309 w 113781"/>
                <a:gd name="connsiteY58" fmla="*/ 61344 h 113244"/>
                <a:gd name="connsiteX59" fmla="*/ 4453 w 113781"/>
                <a:gd name="connsiteY59" fmla="*/ 61344 h 113244"/>
                <a:gd name="connsiteX60" fmla="*/ 0 w 113781"/>
                <a:gd name="connsiteY60" fmla="*/ 56968 h 113244"/>
                <a:gd name="connsiteX61" fmla="*/ 4453 w 113781"/>
                <a:gd name="connsiteY61" fmla="*/ 52131 h 113244"/>
                <a:gd name="connsiteX62" fmla="*/ 50902 w 113781"/>
                <a:gd name="connsiteY62" fmla="*/ 52131 h 113244"/>
                <a:gd name="connsiteX63" fmla="*/ 50902 w 113781"/>
                <a:gd name="connsiteY63" fmla="*/ 41459 h 113244"/>
                <a:gd name="connsiteX64" fmla="*/ 14126 w 113781"/>
                <a:gd name="connsiteY64" fmla="*/ 41459 h 113244"/>
                <a:gd name="connsiteX65" fmla="*/ 9750 w 113781"/>
                <a:gd name="connsiteY65" fmla="*/ 37006 h 113244"/>
                <a:gd name="connsiteX66" fmla="*/ 14126 w 113781"/>
                <a:gd name="connsiteY66" fmla="*/ 32169 h 113244"/>
                <a:gd name="connsiteX67" fmla="*/ 50902 w 113781"/>
                <a:gd name="connsiteY67" fmla="*/ 32169 h 113244"/>
                <a:gd name="connsiteX68" fmla="*/ 50902 w 113781"/>
                <a:gd name="connsiteY68" fmla="*/ 28868 h 113244"/>
                <a:gd name="connsiteX69" fmla="*/ 55278 w 113781"/>
                <a:gd name="connsiteY69" fmla="*/ 24492 h 113244"/>
                <a:gd name="connsiteX70" fmla="*/ 60115 w 113781"/>
                <a:gd name="connsiteY70" fmla="*/ 28868 h 113244"/>
                <a:gd name="connsiteX71" fmla="*/ 60115 w 113781"/>
                <a:gd name="connsiteY71" fmla="*/ 32169 h 113244"/>
                <a:gd name="connsiteX72" fmla="*/ 99117 w 113781"/>
                <a:gd name="connsiteY72" fmla="*/ 32169 h 113244"/>
                <a:gd name="connsiteX73" fmla="*/ 70710 w 113781"/>
                <a:gd name="connsiteY73" fmla="*/ 0 h 113244"/>
                <a:gd name="connsiteX74" fmla="*/ 75547 w 113781"/>
                <a:gd name="connsiteY74" fmla="*/ 4837 h 113244"/>
                <a:gd name="connsiteX75" fmla="*/ 75087 w 113781"/>
                <a:gd name="connsiteY75" fmla="*/ 7601 h 113244"/>
                <a:gd name="connsiteX76" fmla="*/ 106488 w 113781"/>
                <a:gd name="connsiteY76" fmla="*/ 7601 h 113244"/>
                <a:gd name="connsiteX77" fmla="*/ 110711 w 113781"/>
                <a:gd name="connsiteY77" fmla="*/ 11977 h 113244"/>
                <a:gd name="connsiteX78" fmla="*/ 106488 w 113781"/>
                <a:gd name="connsiteY78" fmla="*/ 16814 h 113244"/>
                <a:gd name="connsiteX79" fmla="*/ 94895 w 113781"/>
                <a:gd name="connsiteY79" fmla="*/ 16814 h 113244"/>
                <a:gd name="connsiteX80" fmla="*/ 97275 w 113781"/>
                <a:gd name="connsiteY80" fmla="*/ 21190 h 113244"/>
                <a:gd name="connsiteX81" fmla="*/ 97275 w 113781"/>
                <a:gd name="connsiteY81" fmla="*/ 25182 h 113244"/>
                <a:gd name="connsiteX82" fmla="*/ 91977 w 113781"/>
                <a:gd name="connsiteY82" fmla="*/ 29098 h 113244"/>
                <a:gd name="connsiteX83" fmla="*/ 88138 w 113781"/>
                <a:gd name="connsiteY83" fmla="*/ 26564 h 113244"/>
                <a:gd name="connsiteX84" fmla="*/ 83685 w 113781"/>
                <a:gd name="connsiteY84" fmla="*/ 18964 h 113244"/>
                <a:gd name="connsiteX85" fmla="*/ 83225 w 113781"/>
                <a:gd name="connsiteY85" fmla="*/ 16891 h 113244"/>
                <a:gd name="connsiteX86" fmla="*/ 70557 w 113781"/>
                <a:gd name="connsiteY86" fmla="*/ 16891 h 113244"/>
                <a:gd name="connsiteX87" fmla="*/ 65490 w 113781"/>
                <a:gd name="connsiteY87" fmla="*/ 23186 h 113244"/>
                <a:gd name="connsiteX88" fmla="*/ 61113 w 113781"/>
                <a:gd name="connsiteY88" fmla="*/ 24261 h 113244"/>
                <a:gd name="connsiteX89" fmla="*/ 56737 w 113781"/>
                <a:gd name="connsiteY89" fmla="*/ 20422 h 113244"/>
                <a:gd name="connsiteX90" fmla="*/ 59040 w 113781"/>
                <a:gd name="connsiteY90" fmla="*/ 15585 h 113244"/>
                <a:gd name="connsiteX91" fmla="*/ 61574 w 113781"/>
                <a:gd name="connsiteY91" fmla="*/ 12054 h 113244"/>
                <a:gd name="connsiteX92" fmla="*/ 63954 w 113781"/>
                <a:gd name="connsiteY92" fmla="*/ 7831 h 113244"/>
                <a:gd name="connsiteX93" fmla="*/ 66411 w 113781"/>
                <a:gd name="connsiteY93" fmla="*/ 1919 h 113244"/>
                <a:gd name="connsiteX94" fmla="*/ 70710 w 113781"/>
                <a:gd name="connsiteY94" fmla="*/ 0 h 1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3781" h="113244">
                  <a:moveTo>
                    <a:pt x="16890" y="0"/>
                  </a:moveTo>
                  <a:cubicBezTo>
                    <a:pt x="19808" y="230"/>
                    <a:pt x="21420" y="1843"/>
                    <a:pt x="21727" y="4837"/>
                  </a:cubicBezTo>
                  <a:cubicBezTo>
                    <a:pt x="21727" y="5605"/>
                    <a:pt x="21574" y="6526"/>
                    <a:pt x="21267" y="7601"/>
                  </a:cubicBezTo>
                  <a:lnTo>
                    <a:pt x="47908" y="7601"/>
                  </a:lnTo>
                  <a:cubicBezTo>
                    <a:pt x="50749" y="7754"/>
                    <a:pt x="52207" y="9213"/>
                    <a:pt x="52284" y="11977"/>
                  </a:cubicBezTo>
                  <a:cubicBezTo>
                    <a:pt x="52207" y="15048"/>
                    <a:pt x="50749" y="16660"/>
                    <a:pt x="47908" y="16814"/>
                  </a:cubicBezTo>
                  <a:lnTo>
                    <a:pt x="39462" y="16814"/>
                  </a:lnTo>
                  <a:cubicBezTo>
                    <a:pt x="40230" y="18580"/>
                    <a:pt x="40921" y="20499"/>
                    <a:pt x="41612" y="22649"/>
                  </a:cubicBezTo>
                  <a:lnTo>
                    <a:pt x="41612" y="24722"/>
                  </a:lnTo>
                  <a:cubicBezTo>
                    <a:pt x="41612" y="27639"/>
                    <a:pt x="39846" y="29098"/>
                    <a:pt x="36392" y="29098"/>
                  </a:cubicBezTo>
                  <a:cubicBezTo>
                    <a:pt x="34395" y="29098"/>
                    <a:pt x="32860" y="28100"/>
                    <a:pt x="31939" y="26181"/>
                  </a:cubicBezTo>
                  <a:cubicBezTo>
                    <a:pt x="30864" y="22649"/>
                    <a:pt x="29789" y="19885"/>
                    <a:pt x="28714" y="17812"/>
                  </a:cubicBezTo>
                  <a:lnTo>
                    <a:pt x="28714" y="16814"/>
                  </a:lnTo>
                  <a:lnTo>
                    <a:pt x="15892" y="16814"/>
                  </a:lnTo>
                  <a:cubicBezTo>
                    <a:pt x="14050" y="19347"/>
                    <a:pt x="11670" y="21804"/>
                    <a:pt x="8906" y="24184"/>
                  </a:cubicBezTo>
                  <a:cubicBezTo>
                    <a:pt x="7370" y="24799"/>
                    <a:pt x="5911" y="25182"/>
                    <a:pt x="4530" y="25182"/>
                  </a:cubicBezTo>
                  <a:cubicBezTo>
                    <a:pt x="2456" y="24415"/>
                    <a:pt x="921" y="23033"/>
                    <a:pt x="76" y="21190"/>
                  </a:cubicBezTo>
                  <a:cubicBezTo>
                    <a:pt x="153" y="19194"/>
                    <a:pt x="998" y="17582"/>
                    <a:pt x="2533" y="16353"/>
                  </a:cubicBezTo>
                  <a:cubicBezTo>
                    <a:pt x="3915" y="15202"/>
                    <a:pt x="5067" y="14050"/>
                    <a:pt x="6065" y="12745"/>
                  </a:cubicBezTo>
                  <a:cubicBezTo>
                    <a:pt x="7601" y="11056"/>
                    <a:pt x="8752" y="9597"/>
                    <a:pt x="9597" y="8292"/>
                  </a:cubicBezTo>
                  <a:cubicBezTo>
                    <a:pt x="10441" y="6756"/>
                    <a:pt x="11516" y="4606"/>
                    <a:pt x="12745" y="1919"/>
                  </a:cubicBezTo>
                  <a:cubicBezTo>
                    <a:pt x="13359" y="614"/>
                    <a:pt x="14818" y="0"/>
                    <a:pt x="16890" y="0"/>
                  </a:cubicBezTo>
                  <a:moveTo>
                    <a:pt x="99117" y="32323"/>
                  </a:moveTo>
                  <a:cubicBezTo>
                    <a:pt x="101958" y="32476"/>
                    <a:pt x="103417" y="34088"/>
                    <a:pt x="103571" y="37159"/>
                  </a:cubicBezTo>
                  <a:cubicBezTo>
                    <a:pt x="103417" y="40000"/>
                    <a:pt x="101958" y="41459"/>
                    <a:pt x="99117" y="41612"/>
                  </a:cubicBezTo>
                  <a:lnTo>
                    <a:pt x="60038" y="41612"/>
                  </a:lnTo>
                  <a:lnTo>
                    <a:pt x="60038" y="52284"/>
                  </a:lnTo>
                  <a:lnTo>
                    <a:pt x="109406" y="52284"/>
                  </a:lnTo>
                  <a:cubicBezTo>
                    <a:pt x="112169" y="52361"/>
                    <a:pt x="113628" y="53973"/>
                    <a:pt x="113781" y="57121"/>
                  </a:cubicBezTo>
                  <a:cubicBezTo>
                    <a:pt x="113628" y="59885"/>
                    <a:pt x="112169" y="61267"/>
                    <a:pt x="109406" y="61497"/>
                  </a:cubicBezTo>
                  <a:lnTo>
                    <a:pt x="88983" y="61497"/>
                  </a:lnTo>
                  <a:lnTo>
                    <a:pt x="88983" y="73090"/>
                  </a:lnTo>
                  <a:lnTo>
                    <a:pt x="104492" y="73090"/>
                  </a:lnTo>
                  <a:cubicBezTo>
                    <a:pt x="107332" y="73167"/>
                    <a:pt x="108791" y="74780"/>
                    <a:pt x="108944" y="77927"/>
                  </a:cubicBezTo>
                  <a:cubicBezTo>
                    <a:pt x="108791" y="80691"/>
                    <a:pt x="107256" y="82073"/>
                    <a:pt x="104492" y="82304"/>
                  </a:cubicBezTo>
                  <a:lnTo>
                    <a:pt x="88983" y="82304"/>
                  </a:lnTo>
                  <a:lnTo>
                    <a:pt x="88983" y="101651"/>
                  </a:lnTo>
                  <a:cubicBezTo>
                    <a:pt x="88983" y="109406"/>
                    <a:pt x="84990" y="113244"/>
                    <a:pt x="77006" y="113244"/>
                  </a:cubicBezTo>
                  <a:cubicBezTo>
                    <a:pt x="70633" y="113244"/>
                    <a:pt x="62342" y="112246"/>
                    <a:pt x="52207" y="110250"/>
                  </a:cubicBezTo>
                  <a:cubicBezTo>
                    <a:pt x="50902" y="108715"/>
                    <a:pt x="50134" y="107640"/>
                    <a:pt x="49904" y="106949"/>
                  </a:cubicBezTo>
                  <a:cubicBezTo>
                    <a:pt x="49981" y="102803"/>
                    <a:pt x="51439" y="100730"/>
                    <a:pt x="54280" y="100500"/>
                  </a:cubicBezTo>
                  <a:cubicBezTo>
                    <a:pt x="54741" y="100500"/>
                    <a:pt x="55355" y="100576"/>
                    <a:pt x="56123" y="100653"/>
                  </a:cubicBezTo>
                  <a:cubicBezTo>
                    <a:pt x="63109" y="102419"/>
                    <a:pt x="69482" y="103417"/>
                    <a:pt x="75087" y="103571"/>
                  </a:cubicBezTo>
                  <a:cubicBezTo>
                    <a:pt x="77927" y="103571"/>
                    <a:pt x="79309" y="102112"/>
                    <a:pt x="79309" y="99194"/>
                  </a:cubicBezTo>
                  <a:lnTo>
                    <a:pt x="79309" y="82227"/>
                  </a:lnTo>
                  <a:lnTo>
                    <a:pt x="32015" y="82227"/>
                  </a:lnTo>
                  <a:cubicBezTo>
                    <a:pt x="32783" y="82611"/>
                    <a:pt x="33627" y="83225"/>
                    <a:pt x="34395" y="84070"/>
                  </a:cubicBezTo>
                  <a:cubicBezTo>
                    <a:pt x="37466" y="86296"/>
                    <a:pt x="41152" y="90212"/>
                    <a:pt x="45528" y="95663"/>
                  </a:cubicBezTo>
                  <a:lnTo>
                    <a:pt x="45528" y="99501"/>
                  </a:lnTo>
                  <a:cubicBezTo>
                    <a:pt x="45144" y="101805"/>
                    <a:pt x="43378" y="103187"/>
                    <a:pt x="40230" y="103494"/>
                  </a:cubicBezTo>
                  <a:cubicBezTo>
                    <a:pt x="38618" y="103494"/>
                    <a:pt x="37313" y="102649"/>
                    <a:pt x="36392" y="101037"/>
                  </a:cubicBezTo>
                  <a:cubicBezTo>
                    <a:pt x="32937" y="96277"/>
                    <a:pt x="29482" y="92668"/>
                    <a:pt x="26103" y="90288"/>
                  </a:cubicBezTo>
                  <a:cubicBezTo>
                    <a:pt x="25566" y="88676"/>
                    <a:pt x="25259" y="87448"/>
                    <a:pt x="25259" y="86526"/>
                  </a:cubicBezTo>
                  <a:cubicBezTo>
                    <a:pt x="25413" y="84300"/>
                    <a:pt x="26334" y="82841"/>
                    <a:pt x="28023" y="82150"/>
                  </a:cubicBezTo>
                  <a:lnTo>
                    <a:pt x="9290" y="82150"/>
                  </a:lnTo>
                  <a:cubicBezTo>
                    <a:pt x="6449" y="81997"/>
                    <a:pt x="5067" y="80538"/>
                    <a:pt x="4913" y="77774"/>
                  </a:cubicBezTo>
                  <a:cubicBezTo>
                    <a:pt x="4990" y="74626"/>
                    <a:pt x="6449" y="73014"/>
                    <a:pt x="9290" y="72937"/>
                  </a:cubicBezTo>
                  <a:lnTo>
                    <a:pt x="79309" y="72937"/>
                  </a:lnTo>
                  <a:lnTo>
                    <a:pt x="79309" y="61344"/>
                  </a:lnTo>
                  <a:lnTo>
                    <a:pt x="4453" y="61344"/>
                  </a:lnTo>
                  <a:cubicBezTo>
                    <a:pt x="1612" y="61190"/>
                    <a:pt x="153" y="59732"/>
                    <a:pt x="0" y="56968"/>
                  </a:cubicBezTo>
                  <a:cubicBezTo>
                    <a:pt x="153" y="53820"/>
                    <a:pt x="1612" y="52208"/>
                    <a:pt x="4453" y="52131"/>
                  </a:cubicBezTo>
                  <a:lnTo>
                    <a:pt x="50902" y="52131"/>
                  </a:lnTo>
                  <a:lnTo>
                    <a:pt x="50902" y="41459"/>
                  </a:lnTo>
                  <a:lnTo>
                    <a:pt x="14126" y="41459"/>
                  </a:lnTo>
                  <a:cubicBezTo>
                    <a:pt x="11286" y="41305"/>
                    <a:pt x="9827" y="39847"/>
                    <a:pt x="9750" y="37006"/>
                  </a:cubicBezTo>
                  <a:cubicBezTo>
                    <a:pt x="9827" y="33935"/>
                    <a:pt x="11286" y="32323"/>
                    <a:pt x="14126" y="32169"/>
                  </a:cubicBezTo>
                  <a:lnTo>
                    <a:pt x="50902" y="32169"/>
                  </a:lnTo>
                  <a:lnTo>
                    <a:pt x="50902" y="28868"/>
                  </a:lnTo>
                  <a:cubicBezTo>
                    <a:pt x="50979" y="26027"/>
                    <a:pt x="52438" y="24568"/>
                    <a:pt x="55278" y="24492"/>
                  </a:cubicBezTo>
                  <a:cubicBezTo>
                    <a:pt x="58349" y="24568"/>
                    <a:pt x="59962" y="26027"/>
                    <a:pt x="60115" y="28868"/>
                  </a:cubicBezTo>
                  <a:lnTo>
                    <a:pt x="60115" y="32169"/>
                  </a:lnTo>
                  <a:lnTo>
                    <a:pt x="99117" y="32169"/>
                  </a:lnTo>
                  <a:close/>
                  <a:moveTo>
                    <a:pt x="70710" y="0"/>
                  </a:moveTo>
                  <a:cubicBezTo>
                    <a:pt x="73628" y="230"/>
                    <a:pt x="75240" y="1843"/>
                    <a:pt x="75547" y="4837"/>
                  </a:cubicBezTo>
                  <a:cubicBezTo>
                    <a:pt x="75547" y="5605"/>
                    <a:pt x="75393" y="6526"/>
                    <a:pt x="75087" y="7601"/>
                  </a:cubicBezTo>
                  <a:lnTo>
                    <a:pt x="106488" y="7601"/>
                  </a:lnTo>
                  <a:cubicBezTo>
                    <a:pt x="109175" y="7754"/>
                    <a:pt x="110557" y="9213"/>
                    <a:pt x="110711" y="11977"/>
                  </a:cubicBezTo>
                  <a:cubicBezTo>
                    <a:pt x="110557" y="15048"/>
                    <a:pt x="109098" y="16660"/>
                    <a:pt x="106488" y="16814"/>
                  </a:cubicBezTo>
                  <a:lnTo>
                    <a:pt x="94895" y="16814"/>
                  </a:lnTo>
                  <a:cubicBezTo>
                    <a:pt x="95739" y="18196"/>
                    <a:pt x="96507" y="19655"/>
                    <a:pt x="97275" y="21190"/>
                  </a:cubicBezTo>
                  <a:lnTo>
                    <a:pt x="97275" y="25182"/>
                  </a:lnTo>
                  <a:cubicBezTo>
                    <a:pt x="96891" y="27486"/>
                    <a:pt x="95125" y="28714"/>
                    <a:pt x="91977" y="29098"/>
                  </a:cubicBezTo>
                  <a:cubicBezTo>
                    <a:pt x="90365" y="29098"/>
                    <a:pt x="89060" y="28253"/>
                    <a:pt x="88138" y="26564"/>
                  </a:cubicBezTo>
                  <a:cubicBezTo>
                    <a:pt x="86680" y="23186"/>
                    <a:pt x="85221" y="20653"/>
                    <a:pt x="83685" y="18964"/>
                  </a:cubicBezTo>
                  <a:cubicBezTo>
                    <a:pt x="83455" y="18196"/>
                    <a:pt x="83302" y="17505"/>
                    <a:pt x="83225" y="16891"/>
                  </a:cubicBezTo>
                  <a:lnTo>
                    <a:pt x="70557" y="16891"/>
                  </a:lnTo>
                  <a:cubicBezTo>
                    <a:pt x="69098" y="19040"/>
                    <a:pt x="67409" y="21190"/>
                    <a:pt x="65490" y="23186"/>
                  </a:cubicBezTo>
                  <a:cubicBezTo>
                    <a:pt x="63954" y="23877"/>
                    <a:pt x="62495" y="24261"/>
                    <a:pt x="61113" y="24261"/>
                  </a:cubicBezTo>
                  <a:cubicBezTo>
                    <a:pt x="59040" y="23417"/>
                    <a:pt x="57582" y="22111"/>
                    <a:pt x="56737" y="20422"/>
                  </a:cubicBezTo>
                  <a:cubicBezTo>
                    <a:pt x="56737" y="18349"/>
                    <a:pt x="57505" y="16737"/>
                    <a:pt x="59040" y="15585"/>
                  </a:cubicBezTo>
                  <a:cubicBezTo>
                    <a:pt x="60038" y="14434"/>
                    <a:pt x="60883" y="13282"/>
                    <a:pt x="61574" y="12054"/>
                  </a:cubicBezTo>
                  <a:cubicBezTo>
                    <a:pt x="62649" y="10518"/>
                    <a:pt x="63416" y="9136"/>
                    <a:pt x="63954" y="7831"/>
                  </a:cubicBezTo>
                  <a:cubicBezTo>
                    <a:pt x="64645" y="6372"/>
                    <a:pt x="65490" y="4376"/>
                    <a:pt x="66411" y="1919"/>
                  </a:cubicBezTo>
                  <a:cubicBezTo>
                    <a:pt x="67102" y="614"/>
                    <a:pt x="68561" y="0"/>
                    <a:pt x="7071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68DFC040-A6B4-4E85-A7F0-9A81EC3C2CE9}"/>
                </a:ext>
              </a:extLst>
            </p:cNvPr>
            <p:cNvSpPr/>
            <p:nvPr/>
          </p:nvSpPr>
          <p:spPr>
            <a:xfrm>
              <a:off x="3408999" y="5672235"/>
              <a:ext cx="74165" cy="102344"/>
            </a:xfrm>
            <a:custGeom>
              <a:avLst/>
              <a:gdLst>
                <a:gd name="connsiteX0" fmla="*/ 5221 w 74165"/>
                <a:gd name="connsiteY0" fmla="*/ 2073 h 102344"/>
                <a:gd name="connsiteX1" fmla="*/ 10288 w 74165"/>
                <a:gd name="connsiteY1" fmla="*/ 7985 h 102344"/>
                <a:gd name="connsiteX2" fmla="*/ 10288 w 74165"/>
                <a:gd name="connsiteY2" fmla="*/ 50826 h 102344"/>
                <a:gd name="connsiteX3" fmla="*/ 5221 w 74165"/>
                <a:gd name="connsiteY3" fmla="*/ 56968 h 102344"/>
                <a:gd name="connsiteX4" fmla="*/ 0 w 74165"/>
                <a:gd name="connsiteY4" fmla="*/ 50826 h 102344"/>
                <a:gd name="connsiteX5" fmla="*/ 0 w 74165"/>
                <a:gd name="connsiteY5" fmla="*/ 7985 h 102344"/>
                <a:gd name="connsiteX6" fmla="*/ 5221 w 74165"/>
                <a:gd name="connsiteY6" fmla="*/ 2073 h 102344"/>
                <a:gd name="connsiteX7" fmla="*/ 69098 w 74165"/>
                <a:gd name="connsiteY7" fmla="*/ 0 h 102344"/>
                <a:gd name="connsiteX8" fmla="*/ 74165 w 74165"/>
                <a:gd name="connsiteY8" fmla="*/ 6296 h 102344"/>
                <a:gd name="connsiteX9" fmla="*/ 74165 w 74165"/>
                <a:gd name="connsiteY9" fmla="*/ 50211 h 102344"/>
                <a:gd name="connsiteX10" fmla="*/ 66334 w 74165"/>
                <a:gd name="connsiteY10" fmla="*/ 77544 h 102344"/>
                <a:gd name="connsiteX11" fmla="*/ 43839 w 74165"/>
                <a:gd name="connsiteY11" fmla="*/ 95663 h 102344"/>
                <a:gd name="connsiteX12" fmla="*/ 17582 w 74165"/>
                <a:gd name="connsiteY12" fmla="*/ 102342 h 102344"/>
                <a:gd name="connsiteX13" fmla="*/ 10595 w 74165"/>
                <a:gd name="connsiteY13" fmla="*/ 95970 h 102344"/>
                <a:gd name="connsiteX14" fmla="*/ 14357 w 74165"/>
                <a:gd name="connsiteY14" fmla="*/ 93052 h 102344"/>
                <a:gd name="connsiteX15" fmla="*/ 38925 w 74165"/>
                <a:gd name="connsiteY15" fmla="*/ 86987 h 102344"/>
                <a:gd name="connsiteX16" fmla="*/ 56737 w 74165"/>
                <a:gd name="connsiteY16" fmla="*/ 72860 h 102344"/>
                <a:gd name="connsiteX17" fmla="*/ 64338 w 74165"/>
                <a:gd name="connsiteY17" fmla="*/ 50211 h 102344"/>
                <a:gd name="connsiteX18" fmla="*/ 64338 w 74165"/>
                <a:gd name="connsiteY18" fmla="*/ 6296 h 102344"/>
                <a:gd name="connsiteX19" fmla="*/ 69098 w 74165"/>
                <a:gd name="connsiteY19" fmla="*/ 0 h 10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165" h="102344">
                  <a:moveTo>
                    <a:pt x="5221" y="2073"/>
                  </a:moveTo>
                  <a:cubicBezTo>
                    <a:pt x="8599" y="2073"/>
                    <a:pt x="10288" y="4069"/>
                    <a:pt x="10288" y="7985"/>
                  </a:cubicBezTo>
                  <a:lnTo>
                    <a:pt x="10288" y="50826"/>
                  </a:lnTo>
                  <a:cubicBezTo>
                    <a:pt x="10288" y="54895"/>
                    <a:pt x="8599" y="56968"/>
                    <a:pt x="5221" y="56968"/>
                  </a:cubicBezTo>
                  <a:cubicBezTo>
                    <a:pt x="1766" y="56968"/>
                    <a:pt x="0" y="54895"/>
                    <a:pt x="0" y="50826"/>
                  </a:cubicBezTo>
                  <a:lnTo>
                    <a:pt x="0" y="7985"/>
                  </a:lnTo>
                  <a:cubicBezTo>
                    <a:pt x="0" y="3992"/>
                    <a:pt x="1766" y="2073"/>
                    <a:pt x="5221" y="2073"/>
                  </a:cubicBezTo>
                  <a:moveTo>
                    <a:pt x="69098" y="0"/>
                  </a:moveTo>
                  <a:cubicBezTo>
                    <a:pt x="72476" y="0"/>
                    <a:pt x="74165" y="2073"/>
                    <a:pt x="74165" y="6296"/>
                  </a:cubicBezTo>
                  <a:lnTo>
                    <a:pt x="74165" y="50211"/>
                  </a:lnTo>
                  <a:cubicBezTo>
                    <a:pt x="74165" y="60653"/>
                    <a:pt x="71555" y="69713"/>
                    <a:pt x="66334" y="77544"/>
                  </a:cubicBezTo>
                  <a:cubicBezTo>
                    <a:pt x="60960" y="85375"/>
                    <a:pt x="53436" y="91363"/>
                    <a:pt x="43839" y="95663"/>
                  </a:cubicBezTo>
                  <a:cubicBezTo>
                    <a:pt x="34319" y="100039"/>
                    <a:pt x="25566" y="102265"/>
                    <a:pt x="17582" y="102342"/>
                  </a:cubicBezTo>
                  <a:cubicBezTo>
                    <a:pt x="12899" y="102419"/>
                    <a:pt x="10595" y="100269"/>
                    <a:pt x="10595" y="95970"/>
                  </a:cubicBezTo>
                  <a:cubicBezTo>
                    <a:pt x="10595" y="94204"/>
                    <a:pt x="11824" y="93206"/>
                    <a:pt x="14357" y="93052"/>
                  </a:cubicBezTo>
                  <a:cubicBezTo>
                    <a:pt x="23801" y="92515"/>
                    <a:pt x="31939" y="90442"/>
                    <a:pt x="38925" y="86987"/>
                  </a:cubicBezTo>
                  <a:cubicBezTo>
                    <a:pt x="45912" y="83532"/>
                    <a:pt x="51901" y="78772"/>
                    <a:pt x="56737" y="72860"/>
                  </a:cubicBezTo>
                  <a:cubicBezTo>
                    <a:pt x="61805" y="66488"/>
                    <a:pt x="64338" y="58964"/>
                    <a:pt x="64338" y="50211"/>
                  </a:cubicBezTo>
                  <a:lnTo>
                    <a:pt x="64338" y="6296"/>
                  </a:lnTo>
                  <a:cubicBezTo>
                    <a:pt x="64262" y="2073"/>
                    <a:pt x="65874" y="0"/>
                    <a:pt x="6909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C33F79CE-E447-415C-A840-B37BC67F04FF}"/>
                </a:ext>
              </a:extLst>
            </p:cNvPr>
            <p:cNvSpPr/>
            <p:nvPr/>
          </p:nvSpPr>
          <p:spPr>
            <a:xfrm>
              <a:off x="3516179" y="5670777"/>
              <a:ext cx="107409" cy="104722"/>
            </a:xfrm>
            <a:custGeom>
              <a:avLst/>
              <a:gdLst>
                <a:gd name="connsiteX0" fmla="*/ 16430 w 107409"/>
                <a:gd name="connsiteY0" fmla="*/ 0 h 104722"/>
                <a:gd name="connsiteX1" fmla="*/ 87985 w 107409"/>
                <a:gd name="connsiteY1" fmla="*/ 0 h 104722"/>
                <a:gd name="connsiteX2" fmla="*/ 94050 w 107409"/>
                <a:gd name="connsiteY2" fmla="*/ 5221 h 104722"/>
                <a:gd name="connsiteX3" fmla="*/ 87985 w 107409"/>
                <a:gd name="connsiteY3" fmla="*/ 10288 h 104722"/>
                <a:gd name="connsiteX4" fmla="*/ 40307 w 107409"/>
                <a:gd name="connsiteY4" fmla="*/ 10288 h 104722"/>
                <a:gd name="connsiteX5" fmla="*/ 40307 w 107409"/>
                <a:gd name="connsiteY5" fmla="*/ 37774 h 104722"/>
                <a:gd name="connsiteX6" fmla="*/ 101267 w 107409"/>
                <a:gd name="connsiteY6" fmla="*/ 37774 h 104722"/>
                <a:gd name="connsiteX7" fmla="*/ 107409 w 107409"/>
                <a:gd name="connsiteY7" fmla="*/ 42841 h 104722"/>
                <a:gd name="connsiteX8" fmla="*/ 101267 w 107409"/>
                <a:gd name="connsiteY8" fmla="*/ 47831 h 104722"/>
                <a:gd name="connsiteX9" fmla="*/ 40307 w 107409"/>
                <a:gd name="connsiteY9" fmla="*/ 47831 h 104722"/>
                <a:gd name="connsiteX10" fmla="*/ 40307 w 107409"/>
                <a:gd name="connsiteY10" fmla="*/ 88446 h 104722"/>
                <a:gd name="connsiteX11" fmla="*/ 47294 w 107409"/>
                <a:gd name="connsiteY11" fmla="*/ 94588 h 104722"/>
                <a:gd name="connsiteX12" fmla="*/ 94664 w 107409"/>
                <a:gd name="connsiteY12" fmla="*/ 94588 h 104722"/>
                <a:gd name="connsiteX13" fmla="*/ 100730 w 107409"/>
                <a:gd name="connsiteY13" fmla="*/ 99655 h 104722"/>
                <a:gd name="connsiteX14" fmla="*/ 94664 w 107409"/>
                <a:gd name="connsiteY14" fmla="*/ 104722 h 104722"/>
                <a:gd name="connsiteX15" fmla="*/ 47294 w 107409"/>
                <a:gd name="connsiteY15" fmla="*/ 104722 h 104722"/>
                <a:gd name="connsiteX16" fmla="*/ 34472 w 107409"/>
                <a:gd name="connsiteY16" fmla="*/ 100269 h 104722"/>
                <a:gd name="connsiteX17" fmla="*/ 30250 w 107409"/>
                <a:gd name="connsiteY17" fmla="*/ 88446 h 104722"/>
                <a:gd name="connsiteX18" fmla="*/ 30250 w 107409"/>
                <a:gd name="connsiteY18" fmla="*/ 47831 h 104722"/>
                <a:gd name="connsiteX19" fmla="*/ 6065 w 107409"/>
                <a:gd name="connsiteY19" fmla="*/ 47831 h 104722"/>
                <a:gd name="connsiteX20" fmla="*/ 0 w 107409"/>
                <a:gd name="connsiteY20" fmla="*/ 42841 h 104722"/>
                <a:gd name="connsiteX21" fmla="*/ 6065 w 107409"/>
                <a:gd name="connsiteY21" fmla="*/ 37774 h 104722"/>
                <a:gd name="connsiteX22" fmla="*/ 30250 w 107409"/>
                <a:gd name="connsiteY22" fmla="*/ 37774 h 104722"/>
                <a:gd name="connsiteX23" fmla="*/ 30250 w 107409"/>
                <a:gd name="connsiteY23" fmla="*/ 10288 h 104722"/>
                <a:gd name="connsiteX24" fmla="*/ 16353 w 107409"/>
                <a:gd name="connsiteY24" fmla="*/ 10288 h 104722"/>
                <a:gd name="connsiteX25" fmla="*/ 10211 w 107409"/>
                <a:gd name="connsiteY25" fmla="*/ 5221 h 104722"/>
                <a:gd name="connsiteX26" fmla="*/ 16430 w 107409"/>
                <a:gd name="connsiteY26" fmla="*/ 0 h 1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409" h="104722">
                  <a:moveTo>
                    <a:pt x="16430" y="0"/>
                  </a:moveTo>
                  <a:lnTo>
                    <a:pt x="87985" y="0"/>
                  </a:lnTo>
                  <a:cubicBezTo>
                    <a:pt x="91670" y="0"/>
                    <a:pt x="93743" y="1766"/>
                    <a:pt x="94050" y="5221"/>
                  </a:cubicBezTo>
                  <a:cubicBezTo>
                    <a:pt x="93743" y="8599"/>
                    <a:pt x="91747" y="10288"/>
                    <a:pt x="87985" y="10288"/>
                  </a:cubicBezTo>
                  <a:lnTo>
                    <a:pt x="40307" y="10288"/>
                  </a:lnTo>
                  <a:lnTo>
                    <a:pt x="40307" y="37774"/>
                  </a:lnTo>
                  <a:lnTo>
                    <a:pt x="101267" y="37774"/>
                  </a:lnTo>
                  <a:cubicBezTo>
                    <a:pt x="105029" y="37774"/>
                    <a:pt x="107102" y="39463"/>
                    <a:pt x="107409" y="42841"/>
                  </a:cubicBezTo>
                  <a:cubicBezTo>
                    <a:pt x="107102" y="46142"/>
                    <a:pt x="105029" y="47831"/>
                    <a:pt x="101267" y="47831"/>
                  </a:cubicBezTo>
                  <a:lnTo>
                    <a:pt x="40307" y="47831"/>
                  </a:lnTo>
                  <a:lnTo>
                    <a:pt x="40307" y="88446"/>
                  </a:lnTo>
                  <a:cubicBezTo>
                    <a:pt x="40307" y="92054"/>
                    <a:pt x="42610" y="94127"/>
                    <a:pt x="47294" y="94588"/>
                  </a:cubicBezTo>
                  <a:lnTo>
                    <a:pt x="94664" y="94588"/>
                  </a:lnTo>
                  <a:cubicBezTo>
                    <a:pt x="98426" y="94588"/>
                    <a:pt x="100500" y="96277"/>
                    <a:pt x="100730" y="99655"/>
                  </a:cubicBezTo>
                  <a:cubicBezTo>
                    <a:pt x="100423" y="103033"/>
                    <a:pt x="98426" y="104722"/>
                    <a:pt x="94664" y="104722"/>
                  </a:cubicBezTo>
                  <a:lnTo>
                    <a:pt x="47294" y="104722"/>
                  </a:lnTo>
                  <a:cubicBezTo>
                    <a:pt x="41766" y="104722"/>
                    <a:pt x="37466" y="103264"/>
                    <a:pt x="34472" y="100269"/>
                  </a:cubicBezTo>
                  <a:cubicBezTo>
                    <a:pt x="31632" y="97735"/>
                    <a:pt x="30250" y="93820"/>
                    <a:pt x="30250" y="88446"/>
                  </a:cubicBezTo>
                  <a:lnTo>
                    <a:pt x="30250" y="47831"/>
                  </a:lnTo>
                  <a:lnTo>
                    <a:pt x="6065" y="47831"/>
                  </a:lnTo>
                  <a:cubicBezTo>
                    <a:pt x="2073" y="47831"/>
                    <a:pt x="0" y="46142"/>
                    <a:pt x="0" y="42841"/>
                  </a:cubicBezTo>
                  <a:cubicBezTo>
                    <a:pt x="0" y="39463"/>
                    <a:pt x="1996" y="37774"/>
                    <a:pt x="6065" y="37774"/>
                  </a:cubicBezTo>
                  <a:lnTo>
                    <a:pt x="30250" y="37774"/>
                  </a:lnTo>
                  <a:lnTo>
                    <a:pt x="30250" y="10288"/>
                  </a:lnTo>
                  <a:lnTo>
                    <a:pt x="16353" y="10288"/>
                  </a:lnTo>
                  <a:cubicBezTo>
                    <a:pt x="12207" y="10288"/>
                    <a:pt x="10211" y="8599"/>
                    <a:pt x="10211" y="5221"/>
                  </a:cubicBezTo>
                  <a:cubicBezTo>
                    <a:pt x="10288" y="1766"/>
                    <a:pt x="12284" y="0"/>
                    <a:pt x="1643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B8EABD80-9188-4A74-9362-1549BBF4B576}"/>
                </a:ext>
              </a:extLst>
            </p:cNvPr>
            <p:cNvSpPr/>
            <p:nvPr/>
          </p:nvSpPr>
          <p:spPr>
            <a:xfrm>
              <a:off x="3646697" y="5716381"/>
              <a:ext cx="94126" cy="9213"/>
            </a:xfrm>
            <a:custGeom>
              <a:avLst/>
              <a:gdLst>
                <a:gd name="connsiteX0" fmla="*/ 5835 w 94126"/>
                <a:gd name="connsiteY0" fmla="*/ 0 h 9213"/>
                <a:gd name="connsiteX1" fmla="*/ 88446 w 94126"/>
                <a:gd name="connsiteY1" fmla="*/ 0 h 9213"/>
                <a:gd name="connsiteX2" fmla="*/ 94127 w 94126"/>
                <a:gd name="connsiteY2" fmla="*/ 4837 h 9213"/>
                <a:gd name="connsiteX3" fmla="*/ 88446 w 94126"/>
                <a:gd name="connsiteY3" fmla="*/ 9213 h 9213"/>
                <a:gd name="connsiteX4" fmla="*/ 5835 w 94126"/>
                <a:gd name="connsiteY4" fmla="*/ 9213 h 9213"/>
                <a:gd name="connsiteX5" fmla="*/ 0 w 94126"/>
                <a:gd name="connsiteY5" fmla="*/ 4837 h 9213"/>
                <a:gd name="connsiteX6" fmla="*/ 5835 w 94126"/>
                <a:gd name="connsiteY6" fmla="*/ 0 h 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26" h="9213">
                  <a:moveTo>
                    <a:pt x="5835" y="0"/>
                  </a:moveTo>
                  <a:lnTo>
                    <a:pt x="88446" y="0"/>
                  </a:lnTo>
                  <a:cubicBezTo>
                    <a:pt x="91901" y="0"/>
                    <a:pt x="93820" y="1612"/>
                    <a:pt x="94127" y="4837"/>
                  </a:cubicBezTo>
                  <a:cubicBezTo>
                    <a:pt x="93897" y="7754"/>
                    <a:pt x="91977" y="9213"/>
                    <a:pt x="88446" y="9213"/>
                  </a:cubicBezTo>
                  <a:lnTo>
                    <a:pt x="5835" y="9213"/>
                  </a:lnTo>
                  <a:cubicBezTo>
                    <a:pt x="1996" y="9213"/>
                    <a:pt x="0" y="7754"/>
                    <a:pt x="0" y="4837"/>
                  </a:cubicBezTo>
                  <a:cubicBezTo>
                    <a:pt x="77" y="1612"/>
                    <a:pt x="1996" y="0"/>
                    <a:pt x="583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18980EA0-7D7F-4EFE-9CC2-F57A06695A12}"/>
                </a:ext>
              </a:extLst>
            </p:cNvPr>
            <p:cNvSpPr/>
            <p:nvPr/>
          </p:nvSpPr>
          <p:spPr>
            <a:xfrm>
              <a:off x="3785508" y="5666784"/>
              <a:ext cx="70864" cy="111171"/>
            </a:xfrm>
            <a:custGeom>
              <a:avLst/>
              <a:gdLst>
                <a:gd name="connsiteX0" fmla="*/ 5144 w 70864"/>
                <a:gd name="connsiteY0" fmla="*/ 0 h 111171"/>
                <a:gd name="connsiteX1" fmla="*/ 10211 w 70864"/>
                <a:gd name="connsiteY1" fmla="*/ 6066 h 111171"/>
                <a:gd name="connsiteX2" fmla="*/ 10211 w 70864"/>
                <a:gd name="connsiteY2" fmla="*/ 37774 h 111171"/>
                <a:gd name="connsiteX3" fmla="*/ 66181 w 70864"/>
                <a:gd name="connsiteY3" fmla="*/ 59655 h 111171"/>
                <a:gd name="connsiteX4" fmla="*/ 70864 w 70864"/>
                <a:gd name="connsiteY4" fmla="*/ 64876 h 111171"/>
                <a:gd name="connsiteX5" fmla="*/ 65183 w 70864"/>
                <a:gd name="connsiteY5" fmla="*/ 69559 h 111171"/>
                <a:gd name="connsiteX6" fmla="*/ 59962 w 70864"/>
                <a:gd name="connsiteY6" fmla="*/ 68024 h 111171"/>
                <a:gd name="connsiteX7" fmla="*/ 10134 w 70864"/>
                <a:gd name="connsiteY7" fmla="*/ 47909 h 111171"/>
                <a:gd name="connsiteX8" fmla="*/ 10134 w 70864"/>
                <a:gd name="connsiteY8" fmla="*/ 105106 h 111171"/>
                <a:gd name="connsiteX9" fmla="*/ 5067 w 70864"/>
                <a:gd name="connsiteY9" fmla="*/ 111172 h 111171"/>
                <a:gd name="connsiteX10" fmla="*/ 0 w 70864"/>
                <a:gd name="connsiteY10" fmla="*/ 105106 h 111171"/>
                <a:gd name="connsiteX11" fmla="*/ 0 w 70864"/>
                <a:gd name="connsiteY11" fmla="*/ 6066 h 111171"/>
                <a:gd name="connsiteX12" fmla="*/ 5144 w 70864"/>
                <a:gd name="connsiteY12" fmla="*/ 0 h 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64" h="111171">
                  <a:moveTo>
                    <a:pt x="5144" y="0"/>
                  </a:moveTo>
                  <a:cubicBezTo>
                    <a:pt x="8522" y="0"/>
                    <a:pt x="10211" y="1996"/>
                    <a:pt x="10211" y="6066"/>
                  </a:cubicBezTo>
                  <a:lnTo>
                    <a:pt x="10211" y="37774"/>
                  </a:lnTo>
                  <a:lnTo>
                    <a:pt x="66181" y="59655"/>
                  </a:lnTo>
                  <a:cubicBezTo>
                    <a:pt x="69021" y="60960"/>
                    <a:pt x="70557" y="62649"/>
                    <a:pt x="70864" y="64876"/>
                  </a:cubicBezTo>
                  <a:cubicBezTo>
                    <a:pt x="70557" y="68024"/>
                    <a:pt x="68638" y="69559"/>
                    <a:pt x="65183" y="69559"/>
                  </a:cubicBezTo>
                  <a:cubicBezTo>
                    <a:pt x="64261" y="69559"/>
                    <a:pt x="62572" y="69022"/>
                    <a:pt x="59962" y="68024"/>
                  </a:cubicBezTo>
                  <a:lnTo>
                    <a:pt x="10134" y="47909"/>
                  </a:lnTo>
                  <a:lnTo>
                    <a:pt x="10134" y="105106"/>
                  </a:lnTo>
                  <a:cubicBezTo>
                    <a:pt x="10134" y="108869"/>
                    <a:pt x="8445" y="110941"/>
                    <a:pt x="5067" y="111172"/>
                  </a:cubicBezTo>
                  <a:cubicBezTo>
                    <a:pt x="1689" y="110941"/>
                    <a:pt x="0" y="108945"/>
                    <a:pt x="0" y="105106"/>
                  </a:cubicBezTo>
                  <a:lnTo>
                    <a:pt x="0" y="6066"/>
                  </a:lnTo>
                  <a:cubicBezTo>
                    <a:pt x="77" y="1996"/>
                    <a:pt x="1766" y="0"/>
                    <a:pt x="5144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6E6638AF-1859-4294-9A91-2AD4FFF2595C}"/>
                </a:ext>
              </a:extLst>
            </p:cNvPr>
            <p:cNvSpPr/>
            <p:nvPr/>
          </p:nvSpPr>
          <p:spPr>
            <a:xfrm>
              <a:off x="3884856" y="5664788"/>
              <a:ext cx="113704" cy="115393"/>
            </a:xfrm>
            <a:custGeom>
              <a:avLst/>
              <a:gdLst>
                <a:gd name="connsiteX0" fmla="*/ 109329 w 113704"/>
                <a:gd name="connsiteY0" fmla="*/ 13359 h 115393"/>
                <a:gd name="connsiteX1" fmla="*/ 113705 w 113704"/>
                <a:gd name="connsiteY1" fmla="*/ 18196 h 115393"/>
                <a:gd name="connsiteX2" fmla="*/ 109329 w 113704"/>
                <a:gd name="connsiteY2" fmla="*/ 22572 h 115393"/>
                <a:gd name="connsiteX3" fmla="*/ 60960 w 113704"/>
                <a:gd name="connsiteY3" fmla="*/ 22572 h 115393"/>
                <a:gd name="connsiteX4" fmla="*/ 60960 w 113704"/>
                <a:gd name="connsiteY4" fmla="*/ 41536 h 115393"/>
                <a:gd name="connsiteX5" fmla="*/ 91900 w 113704"/>
                <a:gd name="connsiteY5" fmla="*/ 41536 h 115393"/>
                <a:gd name="connsiteX6" fmla="*/ 101574 w 113704"/>
                <a:gd name="connsiteY6" fmla="*/ 51209 h 115393"/>
                <a:gd name="connsiteX7" fmla="*/ 98350 w 113704"/>
                <a:gd name="connsiteY7" fmla="*/ 59041 h 115393"/>
                <a:gd name="connsiteX8" fmla="*/ 81690 w 113704"/>
                <a:gd name="connsiteY8" fmla="*/ 77774 h 115393"/>
                <a:gd name="connsiteX9" fmla="*/ 63801 w 113704"/>
                <a:gd name="connsiteY9" fmla="*/ 90749 h 115393"/>
                <a:gd name="connsiteX10" fmla="*/ 66334 w 113704"/>
                <a:gd name="connsiteY10" fmla="*/ 92054 h 115393"/>
                <a:gd name="connsiteX11" fmla="*/ 108407 w 113704"/>
                <a:gd name="connsiteY11" fmla="*/ 105720 h 115393"/>
                <a:gd name="connsiteX12" fmla="*/ 111786 w 113704"/>
                <a:gd name="connsiteY12" fmla="*/ 111018 h 115393"/>
                <a:gd name="connsiteX13" fmla="*/ 106949 w 113704"/>
                <a:gd name="connsiteY13" fmla="*/ 115010 h 115393"/>
                <a:gd name="connsiteX14" fmla="*/ 101728 w 113704"/>
                <a:gd name="connsiteY14" fmla="*/ 113935 h 115393"/>
                <a:gd name="connsiteX15" fmla="*/ 58119 w 113704"/>
                <a:gd name="connsiteY15" fmla="*/ 98196 h 115393"/>
                <a:gd name="connsiteX16" fmla="*/ 54511 w 113704"/>
                <a:gd name="connsiteY16" fmla="*/ 96277 h 115393"/>
                <a:gd name="connsiteX17" fmla="*/ 8829 w 113704"/>
                <a:gd name="connsiteY17" fmla="*/ 115010 h 115393"/>
                <a:gd name="connsiteX18" fmla="*/ 5835 w 113704"/>
                <a:gd name="connsiteY18" fmla="*/ 115394 h 115393"/>
                <a:gd name="connsiteX19" fmla="*/ 0 w 113704"/>
                <a:gd name="connsiteY19" fmla="*/ 111555 h 115393"/>
                <a:gd name="connsiteX20" fmla="*/ 2994 w 113704"/>
                <a:gd name="connsiteY20" fmla="*/ 106257 h 115393"/>
                <a:gd name="connsiteX21" fmla="*/ 45682 w 113704"/>
                <a:gd name="connsiteY21" fmla="*/ 91286 h 115393"/>
                <a:gd name="connsiteX22" fmla="*/ 33935 w 113704"/>
                <a:gd name="connsiteY22" fmla="*/ 82687 h 115393"/>
                <a:gd name="connsiteX23" fmla="*/ 18426 w 113704"/>
                <a:gd name="connsiteY23" fmla="*/ 63340 h 115393"/>
                <a:gd name="connsiteX24" fmla="*/ 17351 w 113704"/>
                <a:gd name="connsiteY24" fmla="*/ 58887 h 115393"/>
                <a:gd name="connsiteX25" fmla="*/ 21727 w 113704"/>
                <a:gd name="connsiteY25" fmla="*/ 55125 h 115393"/>
                <a:gd name="connsiteX26" fmla="*/ 26104 w 113704"/>
                <a:gd name="connsiteY26" fmla="*/ 57582 h 115393"/>
                <a:gd name="connsiteX27" fmla="*/ 41843 w 113704"/>
                <a:gd name="connsiteY27" fmla="*/ 76699 h 115393"/>
                <a:gd name="connsiteX28" fmla="*/ 55356 w 113704"/>
                <a:gd name="connsiteY28" fmla="*/ 86373 h 115393"/>
                <a:gd name="connsiteX29" fmla="*/ 74242 w 113704"/>
                <a:gd name="connsiteY29" fmla="*/ 74165 h 115393"/>
                <a:gd name="connsiteX30" fmla="*/ 89444 w 113704"/>
                <a:gd name="connsiteY30" fmla="*/ 58349 h 115393"/>
                <a:gd name="connsiteX31" fmla="*/ 91977 w 113704"/>
                <a:gd name="connsiteY31" fmla="*/ 53129 h 115393"/>
                <a:gd name="connsiteX32" fmla="*/ 89444 w 113704"/>
                <a:gd name="connsiteY32" fmla="*/ 50826 h 115393"/>
                <a:gd name="connsiteX33" fmla="*/ 13129 w 113704"/>
                <a:gd name="connsiteY33" fmla="*/ 50826 h 115393"/>
                <a:gd name="connsiteX34" fmla="*/ 8753 w 113704"/>
                <a:gd name="connsiteY34" fmla="*/ 46449 h 115393"/>
                <a:gd name="connsiteX35" fmla="*/ 13129 w 113704"/>
                <a:gd name="connsiteY35" fmla="*/ 41612 h 115393"/>
                <a:gd name="connsiteX36" fmla="*/ 51363 w 113704"/>
                <a:gd name="connsiteY36" fmla="*/ 41612 h 115393"/>
                <a:gd name="connsiteX37" fmla="*/ 51363 w 113704"/>
                <a:gd name="connsiteY37" fmla="*/ 22648 h 115393"/>
                <a:gd name="connsiteX38" fmla="*/ 5758 w 113704"/>
                <a:gd name="connsiteY38" fmla="*/ 22648 h 115393"/>
                <a:gd name="connsiteX39" fmla="*/ 1382 w 113704"/>
                <a:gd name="connsiteY39" fmla="*/ 18273 h 115393"/>
                <a:gd name="connsiteX40" fmla="*/ 5758 w 113704"/>
                <a:gd name="connsiteY40" fmla="*/ 13436 h 115393"/>
                <a:gd name="connsiteX41" fmla="*/ 51363 w 113704"/>
                <a:gd name="connsiteY41" fmla="*/ 13436 h 115393"/>
                <a:gd name="connsiteX42" fmla="*/ 51363 w 113704"/>
                <a:gd name="connsiteY42" fmla="*/ 4837 h 115393"/>
                <a:gd name="connsiteX43" fmla="*/ 56200 w 113704"/>
                <a:gd name="connsiteY43" fmla="*/ 0 h 115393"/>
                <a:gd name="connsiteX44" fmla="*/ 61037 w 113704"/>
                <a:gd name="connsiteY44" fmla="*/ 4837 h 115393"/>
                <a:gd name="connsiteX45" fmla="*/ 61037 w 113704"/>
                <a:gd name="connsiteY45" fmla="*/ 13436 h 115393"/>
                <a:gd name="connsiteX46" fmla="*/ 109329 w 113704"/>
                <a:gd name="connsiteY46" fmla="*/ 13436 h 11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3704" h="115393">
                  <a:moveTo>
                    <a:pt x="109329" y="13359"/>
                  </a:moveTo>
                  <a:cubicBezTo>
                    <a:pt x="112093" y="13589"/>
                    <a:pt x="113551" y="15201"/>
                    <a:pt x="113705" y="18196"/>
                  </a:cubicBezTo>
                  <a:cubicBezTo>
                    <a:pt x="113551" y="20960"/>
                    <a:pt x="112093" y="22418"/>
                    <a:pt x="109329" y="22572"/>
                  </a:cubicBezTo>
                  <a:lnTo>
                    <a:pt x="60960" y="22572"/>
                  </a:lnTo>
                  <a:lnTo>
                    <a:pt x="60960" y="41536"/>
                  </a:lnTo>
                  <a:lnTo>
                    <a:pt x="91900" y="41536"/>
                  </a:lnTo>
                  <a:cubicBezTo>
                    <a:pt x="98350" y="41536"/>
                    <a:pt x="101574" y="44760"/>
                    <a:pt x="101574" y="51209"/>
                  </a:cubicBezTo>
                  <a:cubicBezTo>
                    <a:pt x="101574" y="52668"/>
                    <a:pt x="100500" y="55278"/>
                    <a:pt x="98350" y="59041"/>
                  </a:cubicBezTo>
                  <a:cubicBezTo>
                    <a:pt x="94434" y="65259"/>
                    <a:pt x="88907" y="71478"/>
                    <a:pt x="81690" y="77774"/>
                  </a:cubicBezTo>
                  <a:cubicBezTo>
                    <a:pt x="76392" y="82380"/>
                    <a:pt x="70403" y="86680"/>
                    <a:pt x="63801" y="90749"/>
                  </a:cubicBezTo>
                  <a:cubicBezTo>
                    <a:pt x="64645" y="91210"/>
                    <a:pt x="65490" y="91670"/>
                    <a:pt x="66334" y="92054"/>
                  </a:cubicBezTo>
                  <a:cubicBezTo>
                    <a:pt x="74856" y="96123"/>
                    <a:pt x="88907" y="100653"/>
                    <a:pt x="108407" y="105720"/>
                  </a:cubicBezTo>
                  <a:cubicBezTo>
                    <a:pt x="110404" y="106718"/>
                    <a:pt x="111555" y="108484"/>
                    <a:pt x="111786" y="111018"/>
                  </a:cubicBezTo>
                  <a:cubicBezTo>
                    <a:pt x="111479" y="113321"/>
                    <a:pt x="109866" y="114703"/>
                    <a:pt x="106949" y="115010"/>
                  </a:cubicBezTo>
                  <a:cubicBezTo>
                    <a:pt x="105720" y="115010"/>
                    <a:pt x="104031" y="114626"/>
                    <a:pt x="101728" y="113935"/>
                  </a:cubicBezTo>
                  <a:cubicBezTo>
                    <a:pt x="85145" y="109636"/>
                    <a:pt x="70557" y="104415"/>
                    <a:pt x="58119" y="98196"/>
                  </a:cubicBezTo>
                  <a:cubicBezTo>
                    <a:pt x="56891" y="97582"/>
                    <a:pt x="55662" y="96891"/>
                    <a:pt x="54511" y="96277"/>
                  </a:cubicBezTo>
                  <a:cubicBezTo>
                    <a:pt x="43378" y="101958"/>
                    <a:pt x="28177" y="108254"/>
                    <a:pt x="8829" y="115010"/>
                  </a:cubicBezTo>
                  <a:cubicBezTo>
                    <a:pt x="7908" y="115240"/>
                    <a:pt x="6910" y="115394"/>
                    <a:pt x="5835" y="115394"/>
                  </a:cubicBezTo>
                  <a:cubicBezTo>
                    <a:pt x="2150" y="115317"/>
                    <a:pt x="153" y="114012"/>
                    <a:pt x="0" y="111555"/>
                  </a:cubicBezTo>
                  <a:cubicBezTo>
                    <a:pt x="307" y="109098"/>
                    <a:pt x="1305" y="107332"/>
                    <a:pt x="2994" y="106257"/>
                  </a:cubicBezTo>
                  <a:cubicBezTo>
                    <a:pt x="22956" y="100116"/>
                    <a:pt x="37236" y="95125"/>
                    <a:pt x="45682" y="91286"/>
                  </a:cubicBezTo>
                  <a:cubicBezTo>
                    <a:pt x="41536" y="88522"/>
                    <a:pt x="37620" y="85682"/>
                    <a:pt x="33935" y="82687"/>
                  </a:cubicBezTo>
                  <a:cubicBezTo>
                    <a:pt x="27486" y="76622"/>
                    <a:pt x="22342" y="70173"/>
                    <a:pt x="18426" y="63340"/>
                  </a:cubicBezTo>
                  <a:cubicBezTo>
                    <a:pt x="17658" y="61881"/>
                    <a:pt x="17351" y="60423"/>
                    <a:pt x="17351" y="58887"/>
                  </a:cubicBezTo>
                  <a:cubicBezTo>
                    <a:pt x="17582" y="56661"/>
                    <a:pt x="19040" y="55355"/>
                    <a:pt x="21727" y="55125"/>
                  </a:cubicBezTo>
                  <a:cubicBezTo>
                    <a:pt x="23417" y="55125"/>
                    <a:pt x="24875" y="55969"/>
                    <a:pt x="26104" y="57582"/>
                  </a:cubicBezTo>
                  <a:cubicBezTo>
                    <a:pt x="30250" y="64722"/>
                    <a:pt x="35470" y="71094"/>
                    <a:pt x="41843" y="76699"/>
                  </a:cubicBezTo>
                  <a:cubicBezTo>
                    <a:pt x="45528" y="80000"/>
                    <a:pt x="50058" y="83225"/>
                    <a:pt x="55356" y="86373"/>
                  </a:cubicBezTo>
                  <a:cubicBezTo>
                    <a:pt x="63033" y="82150"/>
                    <a:pt x="69329" y="78081"/>
                    <a:pt x="74242" y="74165"/>
                  </a:cubicBezTo>
                  <a:cubicBezTo>
                    <a:pt x="80691" y="69098"/>
                    <a:pt x="85758" y="63801"/>
                    <a:pt x="89444" y="58349"/>
                  </a:cubicBezTo>
                  <a:cubicBezTo>
                    <a:pt x="91133" y="56123"/>
                    <a:pt x="91977" y="54357"/>
                    <a:pt x="91977" y="53129"/>
                  </a:cubicBezTo>
                  <a:cubicBezTo>
                    <a:pt x="91977" y="51593"/>
                    <a:pt x="91133" y="50826"/>
                    <a:pt x="89444" y="50826"/>
                  </a:cubicBezTo>
                  <a:lnTo>
                    <a:pt x="13129" y="50826"/>
                  </a:lnTo>
                  <a:cubicBezTo>
                    <a:pt x="10288" y="50672"/>
                    <a:pt x="8829" y="49213"/>
                    <a:pt x="8753" y="46449"/>
                  </a:cubicBezTo>
                  <a:cubicBezTo>
                    <a:pt x="8829" y="43455"/>
                    <a:pt x="10288" y="41842"/>
                    <a:pt x="13129" y="41612"/>
                  </a:cubicBezTo>
                  <a:lnTo>
                    <a:pt x="51363" y="41612"/>
                  </a:lnTo>
                  <a:lnTo>
                    <a:pt x="51363" y="22648"/>
                  </a:lnTo>
                  <a:lnTo>
                    <a:pt x="5758" y="22648"/>
                  </a:lnTo>
                  <a:cubicBezTo>
                    <a:pt x="2994" y="22495"/>
                    <a:pt x="1536" y="21037"/>
                    <a:pt x="1382" y="18273"/>
                  </a:cubicBezTo>
                  <a:cubicBezTo>
                    <a:pt x="1536" y="15278"/>
                    <a:pt x="2994" y="13666"/>
                    <a:pt x="5758" y="13436"/>
                  </a:cubicBezTo>
                  <a:lnTo>
                    <a:pt x="51363" y="13436"/>
                  </a:lnTo>
                  <a:lnTo>
                    <a:pt x="51363" y="4837"/>
                  </a:lnTo>
                  <a:cubicBezTo>
                    <a:pt x="51440" y="1689"/>
                    <a:pt x="53052" y="76"/>
                    <a:pt x="56200" y="0"/>
                  </a:cubicBezTo>
                  <a:cubicBezTo>
                    <a:pt x="59271" y="76"/>
                    <a:pt x="60883" y="1689"/>
                    <a:pt x="61037" y="4837"/>
                  </a:cubicBezTo>
                  <a:lnTo>
                    <a:pt x="61037" y="13436"/>
                  </a:lnTo>
                  <a:lnTo>
                    <a:pt x="109329" y="134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7F6BD426-0CBB-47C5-BC23-02A72D490917}"/>
                </a:ext>
              </a:extLst>
            </p:cNvPr>
            <p:cNvSpPr/>
            <p:nvPr/>
          </p:nvSpPr>
          <p:spPr>
            <a:xfrm>
              <a:off x="4007237" y="5664711"/>
              <a:ext cx="114165" cy="115316"/>
            </a:xfrm>
            <a:custGeom>
              <a:avLst/>
              <a:gdLst>
                <a:gd name="connsiteX0" fmla="*/ 28407 w 114165"/>
                <a:gd name="connsiteY0" fmla="*/ 22649 h 115316"/>
                <a:gd name="connsiteX1" fmla="*/ 32783 w 114165"/>
                <a:gd name="connsiteY1" fmla="*/ 27486 h 115316"/>
                <a:gd name="connsiteX2" fmla="*/ 28407 w 114165"/>
                <a:gd name="connsiteY2" fmla="*/ 31939 h 115316"/>
                <a:gd name="connsiteX3" fmla="*/ 23570 w 114165"/>
                <a:gd name="connsiteY3" fmla="*/ 31939 h 115316"/>
                <a:gd name="connsiteX4" fmla="*/ 23570 w 114165"/>
                <a:gd name="connsiteY4" fmla="*/ 50672 h 115316"/>
                <a:gd name="connsiteX5" fmla="*/ 25182 w 114165"/>
                <a:gd name="connsiteY5" fmla="*/ 48752 h 115316"/>
                <a:gd name="connsiteX6" fmla="*/ 28407 w 114165"/>
                <a:gd name="connsiteY6" fmla="*/ 47447 h 115316"/>
                <a:gd name="connsiteX7" fmla="*/ 33244 w 114165"/>
                <a:gd name="connsiteY7" fmla="*/ 51824 h 115316"/>
                <a:gd name="connsiteX8" fmla="*/ 30940 w 114165"/>
                <a:gd name="connsiteY8" fmla="*/ 57121 h 115316"/>
                <a:gd name="connsiteX9" fmla="*/ 23570 w 114165"/>
                <a:gd name="connsiteY9" fmla="*/ 64491 h 115316"/>
                <a:gd name="connsiteX10" fmla="*/ 23570 w 114165"/>
                <a:gd name="connsiteY10" fmla="*/ 104492 h 115316"/>
                <a:gd name="connsiteX11" fmla="*/ 11133 w 114165"/>
                <a:gd name="connsiteY11" fmla="*/ 112707 h 115316"/>
                <a:gd name="connsiteX12" fmla="*/ 2303 w 114165"/>
                <a:gd name="connsiteY12" fmla="*/ 110327 h 115316"/>
                <a:gd name="connsiteX13" fmla="*/ 0 w 114165"/>
                <a:gd name="connsiteY13" fmla="*/ 106949 h 115316"/>
                <a:gd name="connsiteX14" fmla="*/ 4376 w 114165"/>
                <a:gd name="connsiteY14" fmla="*/ 100499 h 115316"/>
                <a:gd name="connsiteX15" fmla="*/ 4991 w 114165"/>
                <a:gd name="connsiteY15" fmla="*/ 100653 h 115316"/>
                <a:gd name="connsiteX16" fmla="*/ 11133 w 114165"/>
                <a:gd name="connsiteY16" fmla="*/ 103110 h 115316"/>
                <a:gd name="connsiteX17" fmla="*/ 13896 w 114165"/>
                <a:gd name="connsiteY17" fmla="*/ 100116 h 115316"/>
                <a:gd name="connsiteX18" fmla="*/ 13896 w 114165"/>
                <a:gd name="connsiteY18" fmla="*/ 72323 h 115316"/>
                <a:gd name="connsiteX19" fmla="*/ 8599 w 114165"/>
                <a:gd name="connsiteY19" fmla="*/ 75471 h 115316"/>
                <a:gd name="connsiteX20" fmla="*/ 4837 w 114165"/>
                <a:gd name="connsiteY20" fmla="*/ 76545 h 115316"/>
                <a:gd name="connsiteX21" fmla="*/ 461 w 114165"/>
                <a:gd name="connsiteY21" fmla="*/ 72169 h 115316"/>
                <a:gd name="connsiteX22" fmla="*/ 4376 w 114165"/>
                <a:gd name="connsiteY22" fmla="*/ 66871 h 115316"/>
                <a:gd name="connsiteX23" fmla="*/ 13896 w 114165"/>
                <a:gd name="connsiteY23" fmla="*/ 59962 h 115316"/>
                <a:gd name="connsiteX24" fmla="*/ 13896 w 114165"/>
                <a:gd name="connsiteY24" fmla="*/ 32015 h 115316"/>
                <a:gd name="connsiteX25" fmla="*/ 6296 w 114165"/>
                <a:gd name="connsiteY25" fmla="*/ 32015 h 115316"/>
                <a:gd name="connsiteX26" fmla="*/ 1843 w 114165"/>
                <a:gd name="connsiteY26" fmla="*/ 27562 h 115316"/>
                <a:gd name="connsiteX27" fmla="*/ 6296 w 114165"/>
                <a:gd name="connsiteY27" fmla="*/ 22725 h 115316"/>
                <a:gd name="connsiteX28" fmla="*/ 13896 w 114165"/>
                <a:gd name="connsiteY28" fmla="*/ 22725 h 115316"/>
                <a:gd name="connsiteX29" fmla="*/ 13896 w 114165"/>
                <a:gd name="connsiteY29" fmla="*/ 5911 h 115316"/>
                <a:gd name="connsiteX30" fmla="*/ 18733 w 114165"/>
                <a:gd name="connsiteY30" fmla="*/ 1459 h 115316"/>
                <a:gd name="connsiteX31" fmla="*/ 23570 w 114165"/>
                <a:gd name="connsiteY31" fmla="*/ 5911 h 115316"/>
                <a:gd name="connsiteX32" fmla="*/ 23570 w 114165"/>
                <a:gd name="connsiteY32" fmla="*/ 22725 h 115316"/>
                <a:gd name="connsiteX33" fmla="*/ 28407 w 114165"/>
                <a:gd name="connsiteY33" fmla="*/ 22725 h 115316"/>
                <a:gd name="connsiteX34" fmla="*/ 43379 w 114165"/>
                <a:gd name="connsiteY34" fmla="*/ 16814 h 115316"/>
                <a:gd name="connsiteX35" fmla="*/ 47831 w 114165"/>
                <a:gd name="connsiteY35" fmla="*/ 18733 h 115316"/>
                <a:gd name="connsiteX36" fmla="*/ 54971 w 114165"/>
                <a:gd name="connsiteY36" fmla="*/ 29482 h 115316"/>
                <a:gd name="connsiteX37" fmla="*/ 54971 w 114165"/>
                <a:gd name="connsiteY37" fmla="*/ 31401 h 115316"/>
                <a:gd name="connsiteX38" fmla="*/ 52668 w 114165"/>
                <a:gd name="connsiteY38" fmla="*/ 35240 h 115316"/>
                <a:gd name="connsiteX39" fmla="*/ 91210 w 114165"/>
                <a:gd name="connsiteY39" fmla="*/ 35240 h 115316"/>
                <a:gd name="connsiteX40" fmla="*/ 88446 w 114165"/>
                <a:gd name="connsiteY40" fmla="*/ 30864 h 115316"/>
                <a:gd name="connsiteX41" fmla="*/ 89751 w 114165"/>
                <a:gd name="connsiteY41" fmla="*/ 26872 h 115316"/>
                <a:gd name="connsiteX42" fmla="*/ 93283 w 114165"/>
                <a:gd name="connsiteY42" fmla="*/ 21574 h 115316"/>
                <a:gd name="connsiteX43" fmla="*/ 95125 w 114165"/>
                <a:gd name="connsiteY43" fmla="*/ 15893 h 115316"/>
                <a:gd name="connsiteX44" fmla="*/ 100039 w 114165"/>
                <a:gd name="connsiteY44" fmla="*/ 11056 h 115316"/>
                <a:gd name="connsiteX45" fmla="*/ 104876 w 114165"/>
                <a:gd name="connsiteY45" fmla="*/ 15893 h 115316"/>
                <a:gd name="connsiteX46" fmla="*/ 104645 w 114165"/>
                <a:gd name="connsiteY46" fmla="*/ 16507 h 115316"/>
                <a:gd name="connsiteX47" fmla="*/ 102496 w 114165"/>
                <a:gd name="connsiteY47" fmla="*/ 24875 h 115316"/>
                <a:gd name="connsiteX48" fmla="*/ 98119 w 114165"/>
                <a:gd name="connsiteY48" fmla="*/ 32707 h 115316"/>
                <a:gd name="connsiteX49" fmla="*/ 95202 w 114165"/>
                <a:gd name="connsiteY49" fmla="*/ 35240 h 115316"/>
                <a:gd name="connsiteX50" fmla="*/ 106719 w 114165"/>
                <a:gd name="connsiteY50" fmla="*/ 35240 h 115316"/>
                <a:gd name="connsiteX51" fmla="*/ 111094 w 114165"/>
                <a:gd name="connsiteY51" fmla="*/ 40077 h 115316"/>
                <a:gd name="connsiteX52" fmla="*/ 106719 w 114165"/>
                <a:gd name="connsiteY52" fmla="*/ 44299 h 115316"/>
                <a:gd name="connsiteX53" fmla="*/ 67563 w 114165"/>
                <a:gd name="connsiteY53" fmla="*/ 44299 h 115316"/>
                <a:gd name="connsiteX54" fmla="*/ 67716 w 114165"/>
                <a:gd name="connsiteY54" fmla="*/ 44914 h 115316"/>
                <a:gd name="connsiteX55" fmla="*/ 67102 w 114165"/>
                <a:gd name="connsiteY55" fmla="*/ 54434 h 115316"/>
                <a:gd name="connsiteX56" fmla="*/ 109789 w 114165"/>
                <a:gd name="connsiteY56" fmla="*/ 54434 h 115316"/>
                <a:gd name="connsiteX57" fmla="*/ 114166 w 114165"/>
                <a:gd name="connsiteY57" fmla="*/ 59271 h 115316"/>
                <a:gd name="connsiteX58" fmla="*/ 109789 w 114165"/>
                <a:gd name="connsiteY58" fmla="*/ 63647 h 115316"/>
                <a:gd name="connsiteX59" fmla="*/ 65259 w 114165"/>
                <a:gd name="connsiteY59" fmla="*/ 63647 h 115316"/>
                <a:gd name="connsiteX60" fmla="*/ 64031 w 114165"/>
                <a:gd name="connsiteY60" fmla="*/ 67716 h 115316"/>
                <a:gd name="connsiteX61" fmla="*/ 62572 w 114165"/>
                <a:gd name="connsiteY61" fmla="*/ 71478 h 115316"/>
                <a:gd name="connsiteX62" fmla="*/ 100884 w 114165"/>
                <a:gd name="connsiteY62" fmla="*/ 71478 h 115316"/>
                <a:gd name="connsiteX63" fmla="*/ 107793 w 114165"/>
                <a:gd name="connsiteY63" fmla="*/ 78235 h 115316"/>
                <a:gd name="connsiteX64" fmla="*/ 103801 w 114165"/>
                <a:gd name="connsiteY64" fmla="*/ 84146 h 115316"/>
                <a:gd name="connsiteX65" fmla="*/ 90979 w 114165"/>
                <a:gd name="connsiteY65" fmla="*/ 96277 h 115316"/>
                <a:gd name="connsiteX66" fmla="*/ 86833 w 114165"/>
                <a:gd name="connsiteY66" fmla="*/ 99041 h 115316"/>
                <a:gd name="connsiteX67" fmla="*/ 110634 w 114165"/>
                <a:gd name="connsiteY67" fmla="*/ 106181 h 115316"/>
                <a:gd name="connsiteX68" fmla="*/ 114012 w 114165"/>
                <a:gd name="connsiteY68" fmla="*/ 111478 h 115316"/>
                <a:gd name="connsiteX69" fmla="*/ 109175 w 114165"/>
                <a:gd name="connsiteY69" fmla="*/ 115317 h 115316"/>
                <a:gd name="connsiteX70" fmla="*/ 105797 w 114165"/>
                <a:gd name="connsiteY70" fmla="*/ 114856 h 115316"/>
                <a:gd name="connsiteX71" fmla="*/ 78235 w 114165"/>
                <a:gd name="connsiteY71" fmla="*/ 105336 h 115316"/>
                <a:gd name="connsiteX72" fmla="*/ 76392 w 114165"/>
                <a:gd name="connsiteY72" fmla="*/ 104492 h 115316"/>
                <a:gd name="connsiteX73" fmla="*/ 72553 w 114165"/>
                <a:gd name="connsiteY73" fmla="*/ 106027 h 115316"/>
                <a:gd name="connsiteX74" fmla="*/ 42304 w 114165"/>
                <a:gd name="connsiteY74" fmla="*/ 114626 h 115316"/>
                <a:gd name="connsiteX75" fmla="*/ 40000 w 114165"/>
                <a:gd name="connsiteY75" fmla="*/ 115317 h 115316"/>
                <a:gd name="connsiteX76" fmla="*/ 34088 w 114165"/>
                <a:gd name="connsiteY76" fmla="*/ 110941 h 115316"/>
                <a:gd name="connsiteX77" fmla="*/ 38004 w 114165"/>
                <a:gd name="connsiteY77" fmla="*/ 104799 h 115316"/>
                <a:gd name="connsiteX78" fmla="*/ 64953 w 114165"/>
                <a:gd name="connsiteY78" fmla="*/ 98734 h 115316"/>
                <a:gd name="connsiteX79" fmla="*/ 66181 w 114165"/>
                <a:gd name="connsiteY79" fmla="*/ 98350 h 115316"/>
                <a:gd name="connsiteX80" fmla="*/ 62956 w 114165"/>
                <a:gd name="connsiteY80" fmla="*/ 95970 h 115316"/>
                <a:gd name="connsiteX81" fmla="*/ 53436 w 114165"/>
                <a:gd name="connsiteY81" fmla="*/ 84837 h 115316"/>
                <a:gd name="connsiteX82" fmla="*/ 53282 w 114165"/>
                <a:gd name="connsiteY82" fmla="*/ 84914 h 115316"/>
                <a:gd name="connsiteX83" fmla="*/ 39540 w 114165"/>
                <a:gd name="connsiteY83" fmla="*/ 97045 h 115316"/>
                <a:gd name="connsiteX84" fmla="*/ 34242 w 114165"/>
                <a:gd name="connsiteY84" fmla="*/ 98964 h 115316"/>
                <a:gd name="connsiteX85" fmla="*/ 29405 w 114165"/>
                <a:gd name="connsiteY85" fmla="*/ 94127 h 115316"/>
                <a:gd name="connsiteX86" fmla="*/ 30480 w 114165"/>
                <a:gd name="connsiteY86" fmla="*/ 90595 h 115316"/>
                <a:gd name="connsiteX87" fmla="*/ 42841 w 114165"/>
                <a:gd name="connsiteY87" fmla="*/ 81997 h 115316"/>
                <a:gd name="connsiteX88" fmla="*/ 54204 w 114165"/>
                <a:gd name="connsiteY88" fmla="*/ 65797 h 115316"/>
                <a:gd name="connsiteX89" fmla="*/ 55048 w 114165"/>
                <a:gd name="connsiteY89" fmla="*/ 63493 h 115316"/>
                <a:gd name="connsiteX90" fmla="*/ 41152 w 114165"/>
                <a:gd name="connsiteY90" fmla="*/ 63493 h 115316"/>
                <a:gd name="connsiteX91" fmla="*/ 36775 w 114165"/>
                <a:gd name="connsiteY91" fmla="*/ 59117 h 115316"/>
                <a:gd name="connsiteX92" fmla="*/ 41152 w 114165"/>
                <a:gd name="connsiteY92" fmla="*/ 54281 h 115316"/>
                <a:gd name="connsiteX93" fmla="*/ 57582 w 114165"/>
                <a:gd name="connsiteY93" fmla="*/ 54281 h 115316"/>
                <a:gd name="connsiteX94" fmla="*/ 58580 w 114165"/>
                <a:gd name="connsiteY94" fmla="*/ 44146 h 115316"/>
                <a:gd name="connsiteX95" fmla="*/ 43916 w 114165"/>
                <a:gd name="connsiteY95" fmla="*/ 44146 h 115316"/>
                <a:gd name="connsiteX96" fmla="*/ 39540 w 114165"/>
                <a:gd name="connsiteY96" fmla="*/ 39924 h 115316"/>
                <a:gd name="connsiteX97" fmla="*/ 43916 w 114165"/>
                <a:gd name="connsiteY97" fmla="*/ 35087 h 115316"/>
                <a:gd name="connsiteX98" fmla="*/ 47678 w 114165"/>
                <a:gd name="connsiteY98" fmla="*/ 35087 h 115316"/>
                <a:gd name="connsiteX99" fmla="*/ 45528 w 114165"/>
                <a:gd name="connsiteY99" fmla="*/ 32553 h 115316"/>
                <a:gd name="connsiteX100" fmla="*/ 39155 w 114165"/>
                <a:gd name="connsiteY100" fmla="*/ 23340 h 115316"/>
                <a:gd name="connsiteX101" fmla="*/ 39155 w 114165"/>
                <a:gd name="connsiteY101" fmla="*/ 20576 h 115316"/>
                <a:gd name="connsiteX102" fmla="*/ 43379 w 114165"/>
                <a:gd name="connsiteY102" fmla="*/ 16814 h 115316"/>
                <a:gd name="connsiteX103" fmla="*/ 105413 w 114165"/>
                <a:gd name="connsiteY103" fmla="*/ 0 h 115316"/>
                <a:gd name="connsiteX104" fmla="*/ 110711 w 114165"/>
                <a:gd name="connsiteY104" fmla="*/ 4376 h 115316"/>
                <a:gd name="connsiteX105" fmla="*/ 105720 w 114165"/>
                <a:gd name="connsiteY105" fmla="*/ 9213 h 115316"/>
                <a:gd name="connsiteX106" fmla="*/ 42457 w 114165"/>
                <a:gd name="connsiteY106" fmla="*/ 13436 h 115316"/>
                <a:gd name="connsiteX107" fmla="*/ 37160 w 114165"/>
                <a:gd name="connsiteY107" fmla="*/ 9674 h 115316"/>
                <a:gd name="connsiteX108" fmla="*/ 41996 w 114165"/>
                <a:gd name="connsiteY108" fmla="*/ 4376 h 115316"/>
                <a:gd name="connsiteX109" fmla="*/ 105413 w 114165"/>
                <a:gd name="connsiteY109" fmla="*/ 0 h 115316"/>
                <a:gd name="connsiteX110" fmla="*/ 65643 w 114165"/>
                <a:gd name="connsiteY110" fmla="*/ 14511 h 115316"/>
                <a:gd name="connsiteX111" fmla="*/ 70020 w 114165"/>
                <a:gd name="connsiteY111" fmla="*/ 16430 h 115316"/>
                <a:gd name="connsiteX112" fmla="*/ 77390 w 114165"/>
                <a:gd name="connsiteY112" fmla="*/ 28868 h 115316"/>
                <a:gd name="connsiteX113" fmla="*/ 77390 w 114165"/>
                <a:gd name="connsiteY113" fmla="*/ 30940 h 115316"/>
                <a:gd name="connsiteX114" fmla="*/ 72093 w 114165"/>
                <a:gd name="connsiteY114" fmla="*/ 35317 h 115316"/>
                <a:gd name="connsiteX115" fmla="*/ 67716 w 114165"/>
                <a:gd name="connsiteY115" fmla="*/ 32322 h 115316"/>
                <a:gd name="connsiteX116" fmla="*/ 61421 w 114165"/>
                <a:gd name="connsiteY116" fmla="*/ 21343 h 115316"/>
                <a:gd name="connsiteX117" fmla="*/ 61421 w 114165"/>
                <a:gd name="connsiteY117" fmla="*/ 18350 h 115316"/>
                <a:gd name="connsiteX118" fmla="*/ 65643 w 114165"/>
                <a:gd name="connsiteY118" fmla="*/ 14511 h 115316"/>
                <a:gd name="connsiteX119" fmla="*/ 77236 w 114165"/>
                <a:gd name="connsiteY119" fmla="*/ 94434 h 115316"/>
                <a:gd name="connsiteX120" fmla="*/ 81690 w 114165"/>
                <a:gd name="connsiteY120" fmla="*/ 92361 h 115316"/>
                <a:gd name="connsiteX121" fmla="*/ 93667 w 114165"/>
                <a:gd name="connsiteY121" fmla="*/ 83378 h 115316"/>
                <a:gd name="connsiteX122" fmla="*/ 96123 w 114165"/>
                <a:gd name="connsiteY122" fmla="*/ 80615 h 115316"/>
                <a:gd name="connsiteX123" fmla="*/ 62112 w 114165"/>
                <a:gd name="connsiteY123" fmla="*/ 80615 h 115316"/>
                <a:gd name="connsiteX124" fmla="*/ 70326 w 114165"/>
                <a:gd name="connsiteY124" fmla="*/ 89597 h 115316"/>
                <a:gd name="connsiteX125" fmla="*/ 77236 w 114165"/>
                <a:gd name="connsiteY125" fmla="*/ 94434 h 11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14165" h="115316">
                  <a:moveTo>
                    <a:pt x="28407" y="22649"/>
                  </a:moveTo>
                  <a:cubicBezTo>
                    <a:pt x="31171" y="22802"/>
                    <a:pt x="32630" y="24415"/>
                    <a:pt x="32783" y="27486"/>
                  </a:cubicBezTo>
                  <a:cubicBezTo>
                    <a:pt x="32630" y="30327"/>
                    <a:pt x="31171" y="31785"/>
                    <a:pt x="28407" y="31939"/>
                  </a:cubicBezTo>
                  <a:lnTo>
                    <a:pt x="23570" y="31939"/>
                  </a:lnTo>
                  <a:lnTo>
                    <a:pt x="23570" y="50672"/>
                  </a:lnTo>
                  <a:cubicBezTo>
                    <a:pt x="24031" y="50058"/>
                    <a:pt x="24568" y="49367"/>
                    <a:pt x="25182" y="48752"/>
                  </a:cubicBezTo>
                  <a:cubicBezTo>
                    <a:pt x="26334" y="47985"/>
                    <a:pt x="27409" y="47524"/>
                    <a:pt x="28407" y="47447"/>
                  </a:cubicBezTo>
                  <a:cubicBezTo>
                    <a:pt x="31325" y="47524"/>
                    <a:pt x="32937" y="48983"/>
                    <a:pt x="33244" y="51824"/>
                  </a:cubicBezTo>
                  <a:cubicBezTo>
                    <a:pt x="33244" y="53820"/>
                    <a:pt x="32476" y="55586"/>
                    <a:pt x="30940" y="57121"/>
                  </a:cubicBezTo>
                  <a:cubicBezTo>
                    <a:pt x="28714" y="59808"/>
                    <a:pt x="26257" y="62265"/>
                    <a:pt x="23570" y="64491"/>
                  </a:cubicBezTo>
                  <a:lnTo>
                    <a:pt x="23570" y="104492"/>
                  </a:lnTo>
                  <a:cubicBezTo>
                    <a:pt x="23570" y="110020"/>
                    <a:pt x="19424" y="112707"/>
                    <a:pt x="11133" y="112707"/>
                  </a:cubicBezTo>
                  <a:cubicBezTo>
                    <a:pt x="8829" y="112707"/>
                    <a:pt x="5835" y="111939"/>
                    <a:pt x="2303" y="110327"/>
                  </a:cubicBezTo>
                  <a:cubicBezTo>
                    <a:pt x="998" y="108714"/>
                    <a:pt x="230" y="107563"/>
                    <a:pt x="0" y="106949"/>
                  </a:cubicBezTo>
                  <a:cubicBezTo>
                    <a:pt x="77" y="102803"/>
                    <a:pt x="1536" y="100730"/>
                    <a:pt x="4376" y="100499"/>
                  </a:cubicBezTo>
                  <a:cubicBezTo>
                    <a:pt x="4530" y="100499"/>
                    <a:pt x="4760" y="100576"/>
                    <a:pt x="4991" y="100653"/>
                  </a:cubicBezTo>
                  <a:cubicBezTo>
                    <a:pt x="7140" y="102189"/>
                    <a:pt x="9213" y="102956"/>
                    <a:pt x="11133" y="103110"/>
                  </a:cubicBezTo>
                  <a:cubicBezTo>
                    <a:pt x="12975" y="103110"/>
                    <a:pt x="13896" y="102112"/>
                    <a:pt x="13896" y="100116"/>
                  </a:cubicBezTo>
                  <a:lnTo>
                    <a:pt x="13896" y="72323"/>
                  </a:lnTo>
                  <a:cubicBezTo>
                    <a:pt x="12208" y="73398"/>
                    <a:pt x="10441" y="74396"/>
                    <a:pt x="8599" y="75471"/>
                  </a:cubicBezTo>
                  <a:cubicBezTo>
                    <a:pt x="6986" y="76161"/>
                    <a:pt x="5758" y="76545"/>
                    <a:pt x="4837" y="76545"/>
                  </a:cubicBezTo>
                  <a:cubicBezTo>
                    <a:pt x="2073" y="76238"/>
                    <a:pt x="614" y="74780"/>
                    <a:pt x="461" y="72169"/>
                  </a:cubicBezTo>
                  <a:cubicBezTo>
                    <a:pt x="537" y="69251"/>
                    <a:pt x="1843" y="67486"/>
                    <a:pt x="4376" y="66871"/>
                  </a:cubicBezTo>
                  <a:cubicBezTo>
                    <a:pt x="8292" y="64184"/>
                    <a:pt x="11516" y="61881"/>
                    <a:pt x="13896" y="59962"/>
                  </a:cubicBezTo>
                  <a:lnTo>
                    <a:pt x="13896" y="32015"/>
                  </a:lnTo>
                  <a:lnTo>
                    <a:pt x="6296" y="32015"/>
                  </a:lnTo>
                  <a:cubicBezTo>
                    <a:pt x="3455" y="31862"/>
                    <a:pt x="1996" y="30403"/>
                    <a:pt x="1843" y="27562"/>
                  </a:cubicBezTo>
                  <a:cubicBezTo>
                    <a:pt x="1996" y="24492"/>
                    <a:pt x="3455" y="22879"/>
                    <a:pt x="6296" y="22725"/>
                  </a:cubicBezTo>
                  <a:lnTo>
                    <a:pt x="13896" y="22725"/>
                  </a:lnTo>
                  <a:lnTo>
                    <a:pt x="13896" y="5911"/>
                  </a:lnTo>
                  <a:cubicBezTo>
                    <a:pt x="14127" y="3071"/>
                    <a:pt x="15739" y="1612"/>
                    <a:pt x="18733" y="1459"/>
                  </a:cubicBezTo>
                  <a:cubicBezTo>
                    <a:pt x="21805" y="1612"/>
                    <a:pt x="23417" y="3148"/>
                    <a:pt x="23570" y="5911"/>
                  </a:cubicBezTo>
                  <a:lnTo>
                    <a:pt x="23570" y="22725"/>
                  </a:lnTo>
                  <a:lnTo>
                    <a:pt x="28407" y="22725"/>
                  </a:lnTo>
                  <a:close/>
                  <a:moveTo>
                    <a:pt x="43379" y="16814"/>
                  </a:moveTo>
                  <a:cubicBezTo>
                    <a:pt x="45451" y="16814"/>
                    <a:pt x="46987" y="17428"/>
                    <a:pt x="47831" y="18733"/>
                  </a:cubicBezTo>
                  <a:cubicBezTo>
                    <a:pt x="50211" y="21267"/>
                    <a:pt x="52591" y="24798"/>
                    <a:pt x="54971" y="29482"/>
                  </a:cubicBezTo>
                  <a:lnTo>
                    <a:pt x="54971" y="31401"/>
                  </a:lnTo>
                  <a:cubicBezTo>
                    <a:pt x="54971" y="33244"/>
                    <a:pt x="54204" y="34549"/>
                    <a:pt x="52668" y="35240"/>
                  </a:cubicBezTo>
                  <a:lnTo>
                    <a:pt x="91210" y="35240"/>
                  </a:lnTo>
                  <a:cubicBezTo>
                    <a:pt x="89520" y="34472"/>
                    <a:pt x="88599" y="33014"/>
                    <a:pt x="88446" y="30864"/>
                  </a:cubicBezTo>
                  <a:cubicBezTo>
                    <a:pt x="88522" y="29712"/>
                    <a:pt x="88983" y="28407"/>
                    <a:pt x="89751" y="26872"/>
                  </a:cubicBezTo>
                  <a:cubicBezTo>
                    <a:pt x="91287" y="25105"/>
                    <a:pt x="92438" y="23340"/>
                    <a:pt x="93283" y="21574"/>
                  </a:cubicBezTo>
                  <a:cubicBezTo>
                    <a:pt x="94050" y="20115"/>
                    <a:pt x="94665" y="18196"/>
                    <a:pt x="95125" y="15893"/>
                  </a:cubicBezTo>
                  <a:cubicBezTo>
                    <a:pt x="95509" y="12745"/>
                    <a:pt x="97198" y="11133"/>
                    <a:pt x="100039" y="11056"/>
                  </a:cubicBezTo>
                  <a:cubicBezTo>
                    <a:pt x="102880" y="11133"/>
                    <a:pt x="104492" y="12745"/>
                    <a:pt x="104876" y="15893"/>
                  </a:cubicBezTo>
                  <a:cubicBezTo>
                    <a:pt x="104876" y="15970"/>
                    <a:pt x="104799" y="16200"/>
                    <a:pt x="104645" y="16507"/>
                  </a:cubicBezTo>
                  <a:cubicBezTo>
                    <a:pt x="104031" y="19885"/>
                    <a:pt x="103264" y="22649"/>
                    <a:pt x="102496" y="24875"/>
                  </a:cubicBezTo>
                  <a:cubicBezTo>
                    <a:pt x="101574" y="26872"/>
                    <a:pt x="100192" y="29482"/>
                    <a:pt x="98119" y="32707"/>
                  </a:cubicBezTo>
                  <a:cubicBezTo>
                    <a:pt x="97198" y="33935"/>
                    <a:pt x="96277" y="34779"/>
                    <a:pt x="95202" y="35240"/>
                  </a:cubicBezTo>
                  <a:lnTo>
                    <a:pt x="106719" y="35240"/>
                  </a:lnTo>
                  <a:cubicBezTo>
                    <a:pt x="109482" y="35317"/>
                    <a:pt x="110941" y="36929"/>
                    <a:pt x="111094" y="40077"/>
                  </a:cubicBezTo>
                  <a:cubicBezTo>
                    <a:pt x="110941" y="42764"/>
                    <a:pt x="109482" y="44146"/>
                    <a:pt x="106719" y="44299"/>
                  </a:cubicBezTo>
                  <a:lnTo>
                    <a:pt x="67563" y="44299"/>
                  </a:lnTo>
                  <a:cubicBezTo>
                    <a:pt x="67639" y="44530"/>
                    <a:pt x="67716" y="44760"/>
                    <a:pt x="67716" y="44914"/>
                  </a:cubicBezTo>
                  <a:cubicBezTo>
                    <a:pt x="67716" y="48215"/>
                    <a:pt x="67486" y="51363"/>
                    <a:pt x="67102" y="54434"/>
                  </a:cubicBezTo>
                  <a:lnTo>
                    <a:pt x="109789" y="54434"/>
                  </a:lnTo>
                  <a:cubicBezTo>
                    <a:pt x="112553" y="54587"/>
                    <a:pt x="114012" y="56200"/>
                    <a:pt x="114166" y="59271"/>
                  </a:cubicBezTo>
                  <a:cubicBezTo>
                    <a:pt x="114012" y="62035"/>
                    <a:pt x="112553" y="63493"/>
                    <a:pt x="109789" y="63647"/>
                  </a:cubicBezTo>
                  <a:lnTo>
                    <a:pt x="65259" y="63647"/>
                  </a:lnTo>
                  <a:cubicBezTo>
                    <a:pt x="64953" y="65106"/>
                    <a:pt x="64568" y="66488"/>
                    <a:pt x="64031" y="67716"/>
                  </a:cubicBezTo>
                  <a:cubicBezTo>
                    <a:pt x="63647" y="68945"/>
                    <a:pt x="63109" y="70173"/>
                    <a:pt x="62572" y="71478"/>
                  </a:cubicBezTo>
                  <a:lnTo>
                    <a:pt x="100884" y="71478"/>
                  </a:lnTo>
                  <a:cubicBezTo>
                    <a:pt x="105490" y="71478"/>
                    <a:pt x="107793" y="73705"/>
                    <a:pt x="107793" y="78235"/>
                  </a:cubicBezTo>
                  <a:cubicBezTo>
                    <a:pt x="107179" y="79233"/>
                    <a:pt x="105797" y="81152"/>
                    <a:pt x="103801" y="84146"/>
                  </a:cubicBezTo>
                  <a:cubicBezTo>
                    <a:pt x="100807" y="88215"/>
                    <a:pt x="96507" y="92208"/>
                    <a:pt x="90979" y="96277"/>
                  </a:cubicBezTo>
                  <a:cubicBezTo>
                    <a:pt x="89597" y="97275"/>
                    <a:pt x="88215" y="98196"/>
                    <a:pt x="86833" y="99041"/>
                  </a:cubicBezTo>
                  <a:cubicBezTo>
                    <a:pt x="92054" y="101190"/>
                    <a:pt x="100039" y="103571"/>
                    <a:pt x="110634" y="106181"/>
                  </a:cubicBezTo>
                  <a:cubicBezTo>
                    <a:pt x="112630" y="107179"/>
                    <a:pt x="113782" y="108945"/>
                    <a:pt x="114012" y="111478"/>
                  </a:cubicBezTo>
                  <a:cubicBezTo>
                    <a:pt x="113705" y="113782"/>
                    <a:pt x="112093" y="115087"/>
                    <a:pt x="109175" y="115317"/>
                  </a:cubicBezTo>
                  <a:cubicBezTo>
                    <a:pt x="108484" y="115317"/>
                    <a:pt x="107332" y="115164"/>
                    <a:pt x="105797" y="114856"/>
                  </a:cubicBezTo>
                  <a:cubicBezTo>
                    <a:pt x="95279" y="112169"/>
                    <a:pt x="86142" y="109022"/>
                    <a:pt x="78235" y="105336"/>
                  </a:cubicBezTo>
                  <a:cubicBezTo>
                    <a:pt x="77620" y="105106"/>
                    <a:pt x="77006" y="104799"/>
                    <a:pt x="76392" y="104492"/>
                  </a:cubicBezTo>
                  <a:cubicBezTo>
                    <a:pt x="75010" y="105029"/>
                    <a:pt x="73705" y="105567"/>
                    <a:pt x="72553" y="106027"/>
                  </a:cubicBezTo>
                  <a:cubicBezTo>
                    <a:pt x="64953" y="109175"/>
                    <a:pt x="54895" y="112016"/>
                    <a:pt x="42304" y="114626"/>
                  </a:cubicBezTo>
                  <a:cubicBezTo>
                    <a:pt x="41689" y="114856"/>
                    <a:pt x="40922" y="115087"/>
                    <a:pt x="40000" y="115317"/>
                  </a:cubicBezTo>
                  <a:cubicBezTo>
                    <a:pt x="36238" y="115241"/>
                    <a:pt x="34242" y="113782"/>
                    <a:pt x="34088" y="110941"/>
                  </a:cubicBezTo>
                  <a:cubicBezTo>
                    <a:pt x="34165" y="108024"/>
                    <a:pt x="35470" y="105951"/>
                    <a:pt x="38004" y="104799"/>
                  </a:cubicBezTo>
                  <a:cubicBezTo>
                    <a:pt x="50211" y="102649"/>
                    <a:pt x="59194" y="100653"/>
                    <a:pt x="64953" y="98734"/>
                  </a:cubicBezTo>
                  <a:cubicBezTo>
                    <a:pt x="65336" y="98580"/>
                    <a:pt x="65720" y="98427"/>
                    <a:pt x="66181" y="98350"/>
                  </a:cubicBezTo>
                  <a:cubicBezTo>
                    <a:pt x="64953" y="97659"/>
                    <a:pt x="63878" y="96814"/>
                    <a:pt x="62956" y="95970"/>
                  </a:cubicBezTo>
                  <a:cubicBezTo>
                    <a:pt x="58964" y="92515"/>
                    <a:pt x="55816" y="88830"/>
                    <a:pt x="53436" y="84837"/>
                  </a:cubicBezTo>
                  <a:cubicBezTo>
                    <a:pt x="53359" y="84837"/>
                    <a:pt x="53282" y="84914"/>
                    <a:pt x="53282" y="84914"/>
                  </a:cubicBezTo>
                  <a:cubicBezTo>
                    <a:pt x="49751" y="89060"/>
                    <a:pt x="45144" y="93052"/>
                    <a:pt x="39540" y="97045"/>
                  </a:cubicBezTo>
                  <a:cubicBezTo>
                    <a:pt x="38234" y="98273"/>
                    <a:pt x="36469" y="98887"/>
                    <a:pt x="34242" y="98964"/>
                  </a:cubicBezTo>
                  <a:cubicBezTo>
                    <a:pt x="31402" y="98580"/>
                    <a:pt x="29789" y="96968"/>
                    <a:pt x="29405" y="94127"/>
                  </a:cubicBezTo>
                  <a:cubicBezTo>
                    <a:pt x="29405" y="93590"/>
                    <a:pt x="29789" y="92361"/>
                    <a:pt x="30480" y="90595"/>
                  </a:cubicBezTo>
                  <a:cubicBezTo>
                    <a:pt x="35624" y="87678"/>
                    <a:pt x="39770" y="84837"/>
                    <a:pt x="42841" y="81997"/>
                  </a:cubicBezTo>
                  <a:cubicBezTo>
                    <a:pt x="48215" y="77236"/>
                    <a:pt x="52054" y="71862"/>
                    <a:pt x="54204" y="65797"/>
                  </a:cubicBezTo>
                  <a:cubicBezTo>
                    <a:pt x="54511" y="65029"/>
                    <a:pt x="54818" y="64184"/>
                    <a:pt x="55048" y="63493"/>
                  </a:cubicBezTo>
                  <a:lnTo>
                    <a:pt x="41152" y="63493"/>
                  </a:lnTo>
                  <a:cubicBezTo>
                    <a:pt x="38311" y="63340"/>
                    <a:pt x="36852" y="61881"/>
                    <a:pt x="36775" y="59117"/>
                  </a:cubicBezTo>
                  <a:cubicBezTo>
                    <a:pt x="36852" y="56046"/>
                    <a:pt x="38311" y="54434"/>
                    <a:pt x="41152" y="54281"/>
                  </a:cubicBezTo>
                  <a:lnTo>
                    <a:pt x="57582" y="54281"/>
                  </a:lnTo>
                  <a:cubicBezTo>
                    <a:pt x="58196" y="51056"/>
                    <a:pt x="58580" y="47677"/>
                    <a:pt x="58580" y="44146"/>
                  </a:cubicBezTo>
                  <a:lnTo>
                    <a:pt x="43916" y="44146"/>
                  </a:lnTo>
                  <a:cubicBezTo>
                    <a:pt x="41152" y="43992"/>
                    <a:pt x="39693" y="42610"/>
                    <a:pt x="39540" y="39924"/>
                  </a:cubicBezTo>
                  <a:cubicBezTo>
                    <a:pt x="39693" y="36775"/>
                    <a:pt x="41152" y="35163"/>
                    <a:pt x="43916" y="35087"/>
                  </a:cubicBezTo>
                  <a:lnTo>
                    <a:pt x="47678" y="35087"/>
                  </a:lnTo>
                  <a:cubicBezTo>
                    <a:pt x="46757" y="34626"/>
                    <a:pt x="46065" y="33781"/>
                    <a:pt x="45528" y="32553"/>
                  </a:cubicBezTo>
                  <a:cubicBezTo>
                    <a:pt x="43532" y="28714"/>
                    <a:pt x="41382" y="25643"/>
                    <a:pt x="39155" y="23340"/>
                  </a:cubicBezTo>
                  <a:lnTo>
                    <a:pt x="39155" y="20576"/>
                  </a:lnTo>
                  <a:cubicBezTo>
                    <a:pt x="39463" y="18580"/>
                    <a:pt x="40922" y="17198"/>
                    <a:pt x="43379" y="16814"/>
                  </a:cubicBezTo>
                  <a:moveTo>
                    <a:pt x="105413" y="0"/>
                  </a:moveTo>
                  <a:cubicBezTo>
                    <a:pt x="108561" y="77"/>
                    <a:pt x="110327" y="1536"/>
                    <a:pt x="110711" y="4376"/>
                  </a:cubicBezTo>
                  <a:cubicBezTo>
                    <a:pt x="110327" y="7294"/>
                    <a:pt x="108638" y="8906"/>
                    <a:pt x="105720" y="9213"/>
                  </a:cubicBezTo>
                  <a:cubicBezTo>
                    <a:pt x="86757" y="11286"/>
                    <a:pt x="65720" y="12745"/>
                    <a:pt x="42457" y="13436"/>
                  </a:cubicBezTo>
                  <a:cubicBezTo>
                    <a:pt x="39386" y="13205"/>
                    <a:pt x="37620" y="11900"/>
                    <a:pt x="37160" y="9674"/>
                  </a:cubicBezTo>
                  <a:cubicBezTo>
                    <a:pt x="37390" y="6679"/>
                    <a:pt x="39002" y="4914"/>
                    <a:pt x="41996" y="4376"/>
                  </a:cubicBezTo>
                  <a:cubicBezTo>
                    <a:pt x="63570" y="3839"/>
                    <a:pt x="84683" y="2380"/>
                    <a:pt x="105413" y="0"/>
                  </a:cubicBezTo>
                  <a:moveTo>
                    <a:pt x="65643" y="14511"/>
                  </a:moveTo>
                  <a:cubicBezTo>
                    <a:pt x="67639" y="14511"/>
                    <a:pt x="69098" y="15125"/>
                    <a:pt x="70020" y="16430"/>
                  </a:cubicBezTo>
                  <a:cubicBezTo>
                    <a:pt x="72476" y="19347"/>
                    <a:pt x="75010" y="23493"/>
                    <a:pt x="77390" y="28868"/>
                  </a:cubicBezTo>
                  <a:lnTo>
                    <a:pt x="77390" y="30940"/>
                  </a:lnTo>
                  <a:cubicBezTo>
                    <a:pt x="77390" y="33858"/>
                    <a:pt x="75624" y="35317"/>
                    <a:pt x="72093" y="35317"/>
                  </a:cubicBezTo>
                  <a:cubicBezTo>
                    <a:pt x="70173" y="35317"/>
                    <a:pt x="68714" y="34319"/>
                    <a:pt x="67716" y="32322"/>
                  </a:cubicBezTo>
                  <a:cubicBezTo>
                    <a:pt x="65643" y="27639"/>
                    <a:pt x="63494" y="23954"/>
                    <a:pt x="61421" y="21343"/>
                  </a:cubicBezTo>
                  <a:lnTo>
                    <a:pt x="61421" y="18350"/>
                  </a:lnTo>
                  <a:cubicBezTo>
                    <a:pt x="61804" y="16123"/>
                    <a:pt x="63263" y="14818"/>
                    <a:pt x="65643" y="14511"/>
                  </a:cubicBezTo>
                  <a:moveTo>
                    <a:pt x="77236" y="94434"/>
                  </a:moveTo>
                  <a:cubicBezTo>
                    <a:pt x="78849" y="93743"/>
                    <a:pt x="80308" y="93052"/>
                    <a:pt x="81690" y="92361"/>
                  </a:cubicBezTo>
                  <a:cubicBezTo>
                    <a:pt x="86603" y="89444"/>
                    <a:pt x="90595" y="86450"/>
                    <a:pt x="93667" y="83378"/>
                  </a:cubicBezTo>
                  <a:cubicBezTo>
                    <a:pt x="94895" y="82227"/>
                    <a:pt x="95663" y="81305"/>
                    <a:pt x="96123" y="80615"/>
                  </a:cubicBezTo>
                  <a:lnTo>
                    <a:pt x="62112" y="80615"/>
                  </a:lnTo>
                  <a:cubicBezTo>
                    <a:pt x="64338" y="83916"/>
                    <a:pt x="67102" y="86910"/>
                    <a:pt x="70326" y="89597"/>
                  </a:cubicBezTo>
                  <a:cubicBezTo>
                    <a:pt x="72323" y="91287"/>
                    <a:pt x="74626" y="92899"/>
                    <a:pt x="77236" y="9443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CD7D45A4-A3BF-4357-B4E9-B8ACFD634779}"/>
                </a:ext>
              </a:extLst>
            </p:cNvPr>
            <p:cNvSpPr/>
            <p:nvPr/>
          </p:nvSpPr>
          <p:spPr>
            <a:xfrm>
              <a:off x="4131997" y="5665095"/>
              <a:ext cx="113704" cy="112860"/>
            </a:xfrm>
            <a:custGeom>
              <a:avLst/>
              <a:gdLst>
                <a:gd name="connsiteX0" fmla="*/ 81766 w 113704"/>
                <a:gd name="connsiteY0" fmla="*/ 10749 h 112860"/>
                <a:gd name="connsiteX1" fmla="*/ 86142 w 113704"/>
                <a:gd name="connsiteY1" fmla="*/ 15586 h 112860"/>
                <a:gd name="connsiteX2" fmla="*/ 86142 w 113704"/>
                <a:gd name="connsiteY2" fmla="*/ 15970 h 112860"/>
                <a:gd name="connsiteX3" fmla="*/ 97275 w 113704"/>
                <a:gd name="connsiteY3" fmla="*/ 5451 h 112860"/>
                <a:gd name="connsiteX4" fmla="*/ 101114 w 113704"/>
                <a:gd name="connsiteY4" fmla="*/ 3992 h 112860"/>
                <a:gd name="connsiteX5" fmla="*/ 106411 w 113704"/>
                <a:gd name="connsiteY5" fmla="*/ 8369 h 112860"/>
                <a:gd name="connsiteX6" fmla="*/ 105336 w 113704"/>
                <a:gd name="connsiteY6" fmla="*/ 12131 h 112860"/>
                <a:gd name="connsiteX7" fmla="*/ 79847 w 113704"/>
                <a:gd name="connsiteY7" fmla="*/ 34472 h 112860"/>
                <a:gd name="connsiteX8" fmla="*/ 109329 w 113704"/>
                <a:gd name="connsiteY8" fmla="*/ 34472 h 112860"/>
                <a:gd name="connsiteX9" fmla="*/ 113705 w 113704"/>
                <a:gd name="connsiteY9" fmla="*/ 39309 h 112860"/>
                <a:gd name="connsiteX10" fmla="*/ 109329 w 113704"/>
                <a:gd name="connsiteY10" fmla="*/ 43532 h 112860"/>
                <a:gd name="connsiteX11" fmla="*/ 67639 w 113704"/>
                <a:gd name="connsiteY11" fmla="*/ 43532 h 112860"/>
                <a:gd name="connsiteX12" fmla="*/ 50365 w 113704"/>
                <a:gd name="connsiteY12" fmla="*/ 54511 h 112860"/>
                <a:gd name="connsiteX13" fmla="*/ 45989 w 113704"/>
                <a:gd name="connsiteY13" fmla="*/ 57198 h 112860"/>
                <a:gd name="connsiteX14" fmla="*/ 94204 w 113704"/>
                <a:gd name="connsiteY14" fmla="*/ 57198 h 112860"/>
                <a:gd name="connsiteX15" fmla="*/ 104031 w 113704"/>
                <a:gd name="connsiteY15" fmla="*/ 66872 h 112860"/>
                <a:gd name="connsiteX16" fmla="*/ 104031 w 113704"/>
                <a:gd name="connsiteY16" fmla="*/ 103187 h 112860"/>
                <a:gd name="connsiteX17" fmla="*/ 94204 w 113704"/>
                <a:gd name="connsiteY17" fmla="*/ 112861 h 112860"/>
                <a:gd name="connsiteX18" fmla="*/ 30480 w 113704"/>
                <a:gd name="connsiteY18" fmla="*/ 112861 h 112860"/>
                <a:gd name="connsiteX19" fmla="*/ 20806 w 113704"/>
                <a:gd name="connsiteY19" fmla="*/ 103187 h 112860"/>
                <a:gd name="connsiteX20" fmla="*/ 20806 w 113704"/>
                <a:gd name="connsiteY20" fmla="*/ 69943 h 112860"/>
                <a:gd name="connsiteX21" fmla="*/ 7140 w 113704"/>
                <a:gd name="connsiteY21" fmla="*/ 75855 h 112860"/>
                <a:gd name="connsiteX22" fmla="*/ 5298 w 113704"/>
                <a:gd name="connsiteY22" fmla="*/ 76545 h 112860"/>
                <a:gd name="connsiteX23" fmla="*/ 0 w 113704"/>
                <a:gd name="connsiteY23" fmla="*/ 72169 h 112860"/>
                <a:gd name="connsiteX24" fmla="*/ 4376 w 113704"/>
                <a:gd name="connsiteY24" fmla="*/ 66334 h 112860"/>
                <a:gd name="connsiteX25" fmla="*/ 42380 w 113704"/>
                <a:gd name="connsiteY25" fmla="*/ 47447 h 112860"/>
                <a:gd name="connsiteX26" fmla="*/ 49290 w 113704"/>
                <a:gd name="connsiteY26" fmla="*/ 43455 h 112860"/>
                <a:gd name="connsiteX27" fmla="*/ 4914 w 113704"/>
                <a:gd name="connsiteY27" fmla="*/ 43455 h 112860"/>
                <a:gd name="connsiteX28" fmla="*/ 461 w 113704"/>
                <a:gd name="connsiteY28" fmla="*/ 39232 h 112860"/>
                <a:gd name="connsiteX29" fmla="*/ 4914 w 113704"/>
                <a:gd name="connsiteY29" fmla="*/ 34395 h 112860"/>
                <a:gd name="connsiteX30" fmla="*/ 49904 w 113704"/>
                <a:gd name="connsiteY30" fmla="*/ 34395 h 112860"/>
                <a:gd name="connsiteX31" fmla="*/ 49904 w 113704"/>
                <a:gd name="connsiteY31" fmla="*/ 19885 h 112860"/>
                <a:gd name="connsiteX32" fmla="*/ 21267 w 113704"/>
                <a:gd name="connsiteY32" fmla="*/ 19885 h 112860"/>
                <a:gd name="connsiteX33" fmla="*/ 16891 w 113704"/>
                <a:gd name="connsiteY33" fmla="*/ 15509 h 112860"/>
                <a:gd name="connsiteX34" fmla="*/ 21267 w 113704"/>
                <a:gd name="connsiteY34" fmla="*/ 10672 h 112860"/>
                <a:gd name="connsiteX35" fmla="*/ 49904 w 113704"/>
                <a:gd name="connsiteY35" fmla="*/ 10672 h 112860"/>
                <a:gd name="connsiteX36" fmla="*/ 49904 w 113704"/>
                <a:gd name="connsiteY36" fmla="*/ 4837 h 112860"/>
                <a:gd name="connsiteX37" fmla="*/ 54741 w 113704"/>
                <a:gd name="connsiteY37" fmla="*/ 0 h 112860"/>
                <a:gd name="connsiteX38" fmla="*/ 59424 w 113704"/>
                <a:gd name="connsiteY38" fmla="*/ 4837 h 112860"/>
                <a:gd name="connsiteX39" fmla="*/ 59424 w 113704"/>
                <a:gd name="connsiteY39" fmla="*/ 10672 h 112860"/>
                <a:gd name="connsiteX40" fmla="*/ 81766 w 113704"/>
                <a:gd name="connsiteY40" fmla="*/ 10672 h 112860"/>
                <a:gd name="connsiteX41" fmla="*/ 30480 w 113704"/>
                <a:gd name="connsiteY41" fmla="*/ 79770 h 112860"/>
                <a:gd name="connsiteX42" fmla="*/ 94204 w 113704"/>
                <a:gd name="connsiteY42" fmla="*/ 79770 h 112860"/>
                <a:gd name="connsiteX43" fmla="*/ 94204 w 113704"/>
                <a:gd name="connsiteY43" fmla="*/ 69098 h 112860"/>
                <a:gd name="connsiteX44" fmla="*/ 91440 w 113704"/>
                <a:gd name="connsiteY44" fmla="*/ 66334 h 112860"/>
                <a:gd name="connsiteX45" fmla="*/ 33244 w 113704"/>
                <a:gd name="connsiteY45" fmla="*/ 66334 h 112860"/>
                <a:gd name="connsiteX46" fmla="*/ 30480 w 113704"/>
                <a:gd name="connsiteY46" fmla="*/ 69098 h 112860"/>
                <a:gd name="connsiteX47" fmla="*/ 30480 w 113704"/>
                <a:gd name="connsiteY47" fmla="*/ 79770 h 112860"/>
                <a:gd name="connsiteX48" fmla="*/ 91440 w 113704"/>
                <a:gd name="connsiteY48" fmla="*/ 103647 h 112860"/>
                <a:gd name="connsiteX49" fmla="*/ 94204 w 113704"/>
                <a:gd name="connsiteY49" fmla="*/ 100653 h 112860"/>
                <a:gd name="connsiteX50" fmla="*/ 94204 w 113704"/>
                <a:gd name="connsiteY50" fmla="*/ 89060 h 112860"/>
                <a:gd name="connsiteX51" fmla="*/ 30480 w 113704"/>
                <a:gd name="connsiteY51" fmla="*/ 89060 h 112860"/>
                <a:gd name="connsiteX52" fmla="*/ 30480 w 113704"/>
                <a:gd name="connsiteY52" fmla="*/ 100653 h 112860"/>
                <a:gd name="connsiteX53" fmla="*/ 33244 w 113704"/>
                <a:gd name="connsiteY53" fmla="*/ 103647 h 112860"/>
                <a:gd name="connsiteX54" fmla="*/ 91440 w 113704"/>
                <a:gd name="connsiteY54" fmla="*/ 103647 h 112860"/>
                <a:gd name="connsiteX55" fmla="*/ 63109 w 113704"/>
                <a:gd name="connsiteY55" fmla="*/ 34472 h 112860"/>
                <a:gd name="connsiteX56" fmla="*/ 66334 w 113704"/>
                <a:gd name="connsiteY56" fmla="*/ 32015 h 112860"/>
                <a:gd name="connsiteX57" fmla="*/ 81459 w 113704"/>
                <a:gd name="connsiteY57" fmla="*/ 19962 h 112860"/>
                <a:gd name="connsiteX58" fmla="*/ 59348 w 113704"/>
                <a:gd name="connsiteY58" fmla="*/ 19962 h 112860"/>
                <a:gd name="connsiteX59" fmla="*/ 59348 w 113704"/>
                <a:gd name="connsiteY59" fmla="*/ 34472 h 112860"/>
                <a:gd name="connsiteX60" fmla="*/ 63109 w 113704"/>
                <a:gd name="connsiteY60" fmla="*/ 34472 h 1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3704" h="112860">
                  <a:moveTo>
                    <a:pt x="81766" y="10749"/>
                  </a:moveTo>
                  <a:cubicBezTo>
                    <a:pt x="84530" y="10825"/>
                    <a:pt x="85989" y="12438"/>
                    <a:pt x="86142" y="15586"/>
                  </a:cubicBezTo>
                  <a:lnTo>
                    <a:pt x="86142" y="15970"/>
                  </a:lnTo>
                  <a:cubicBezTo>
                    <a:pt x="89981" y="12514"/>
                    <a:pt x="93743" y="8983"/>
                    <a:pt x="97275" y="5451"/>
                  </a:cubicBezTo>
                  <a:cubicBezTo>
                    <a:pt x="98887" y="4606"/>
                    <a:pt x="100192" y="4069"/>
                    <a:pt x="101114" y="3992"/>
                  </a:cubicBezTo>
                  <a:cubicBezTo>
                    <a:pt x="104262" y="4376"/>
                    <a:pt x="106027" y="5835"/>
                    <a:pt x="106411" y="8369"/>
                  </a:cubicBezTo>
                  <a:cubicBezTo>
                    <a:pt x="106411" y="9981"/>
                    <a:pt x="106027" y="11209"/>
                    <a:pt x="105336" y="12131"/>
                  </a:cubicBezTo>
                  <a:cubicBezTo>
                    <a:pt x="97659" y="20038"/>
                    <a:pt x="89213" y="27486"/>
                    <a:pt x="79847" y="34472"/>
                  </a:cubicBezTo>
                  <a:lnTo>
                    <a:pt x="109329" y="34472"/>
                  </a:lnTo>
                  <a:cubicBezTo>
                    <a:pt x="112093" y="34549"/>
                    <a:pt x="113551" y="36162"/>
                    <a:pt x="113705" y="39309"/>
                  </a:cubicBezTo>
                  <a:cubicBezTo>
                    <a:pt x="113551" y="41996"/>
                    <a:pt x="112093" y="43379"/>
                    <a:pt x="109329" y="43532"/>
                  </a:cubicBezTo>
                  <a:lnTo>
                    <a:pt x="67639" y="43532"/>
                  </a:lnTo>
                  <a:cubicBezTo>
                    <a:pt x="62419" y="47217"/>
                    <a:pt x="56661" y="50902"/>
                    <a:pt x="50365" y="54511"/>
                  </a:cubicBezTo>
                  <a:cubicBezTo>
                    <a:pt x="48906" y="55509"/>
                    <a:pt x="47447" y="56354"/>
                    <a:pt x="45989" y="57198"/>
                  </a:cubicBezTo>
                  <a:lnTo>
                    <a:pt x="94204" y="57198"/>
                  </a:lnTo>
                  <a:cubicBezTo>
                    <a:pt x="100730" y="57198"/>
                    <a:pt x="104031" y="60423"/>
                    <a:pt x="104031" y="66872"/>
                  </a:cubicBezTo>
                  <a:lnTo>
                    <a:pt x="104031" y="103187"/>
                  </a:lnTo>
                  <a:cubicBezTo>
                    <a:pt x="104031" y="109636"/>
                    <a:pt x="100730" y="112861"/>
                    <a:pt x="94204" y="112861"/>
                  </a:cubicBezTo>
                  <a:lnTo>
                    <a:pt x="30480" y="112861"/>
                  </a:lnTo>
                  <a:cubicBezTo>
                    <a:pt x="24031" y="112861"/>
                    <a:pt x="20806" y="109636"/>
                    <a:pt x="20806" y="103187"/>
                  </a:cubicBezTo>
                  <a:lnTo>
                    <a:pt x="20806" y="69943"/>
                  </a:lnTo>
                  <a:cubicBezTo>
                    <a:pt x="16430" y="71939"/>
                    <a:pt x="11900" y="73935"/>
                    <a:pt x="7140" y="75855"/>
                  </a:cubicBezTo>
                  <a:lnTo>
                    <a:pt x="5298" y="76545"/>
                  </a:lnTo>
                  <a:cubicBezTo>
                    <a:pt x="1996" y="76238"/>
                    <a:pt x="230" y="74780"/>
                    <a:pt x="0" y="72169"/>
                  </a:cubicBezTo>
                  <a:cubicBezTo>
                    <a:pt x="0" y="69559"/>
                    <a:pt x="1459" y="67639"/>
                    <a:pt x="4376" y="66334"/>
                  </a:cubicBezTo>
                  <a:cubicBezTo>
                    <a:pt x="20499" y="59501"/>
                    <a:pt x="33167" y="53206"/>
                    <a:pt x="42380" y="47447"/>
                  </a:cubicBezTo>
                  <a:cubicBezTo>
                    <a:pt x="44837" y="46142"/>
                    <a:pt x="47064" y="44837"/>
                    <a:pt x="49290" y="43455"/>
                  </a:cubicBezTo>
                  <a:lnTo>
                    <a:pt x="4914" y="43455"/>
                  </a:lnTo>
                  <a:cubicBezTo>
                    <a:pt x="2073" y="43302"/>
                    <a:pt x="614" y="41920"/>
                    <a:pt x="461" y="39232"/>
                  </a:cubicBezTo>
                  <a:cubicBezTo>
                    <a:pt x="614" y="36085"/>
                    <a:pt x="2073" y="34472"/>
                    <a:pt x="4914" y="34395"/>
                  </a:cubicBezTo>
                  <a:lnTo>
                    <a:pt x="49904" y="34395"/>
                  </a:lnTo>
                  <a:lnTo>
                    <a:pt x="49904" y="19885"/>
                  </a:lnTo>
                  <a:lnTo>
                    <a:pt x="21267" y="19885"/>
                  </a:lnTo>
                  <a:cubicBezTo>
                    <a:pt x="18503" y="19731"/>
                    <a:pt x="17044" y="18273"/>
                    <a:pt x="16891" y="15509"/>
                  </a:cubicBezTo>
                  <a:cubicBezTo>
                    <a:pt x="17044" y="12361"/>
                    <a:pt x="18503" y="10749"/>
                    <a:pt x="21267" y="10672"/>
                  </a:cubicBezTo>
                  <a:lnTo>
                    <a:pt x="49904" y="10672"/>
                  </a:lnTo>
                  <a:lnTo>
                    <a:pt x="49904" y="4837"/>
                  </a:lnTo>
                  <a:cubicBezTo>
                    <a:pt x="49981" y="1689"/>
                    <a:pt x="51593" y="77"/>
                    <a:pt x="54741" y="0"/>
                  </a:cubicBezTo>
                  <a:cubicBezTo>
                    <a:pt x="57736" y="77"/>
                    <a:pt x="59271" y="1689"/>
                    <a:pt x="59424" y="4837"/>
                  </a:cubicBezTo>
                  <a:lnTo>
                    <a:pt x="59424" y="10672"/>
                  </a:lnTo>
                  <a:lnTo>
                    <a:pt x="81766" y="10672"/>
                  </a:lnTo>
                  <a:close/>
                  <a:moveTo>
                    <a:pt x="30480" y="79770"/>
                  </a:moveTo>
                  <a:lnTo>
                    <a:pt x="94204" y="79770"/>
                  </a:lnTo>
                  <a:lnTo>
                    <a:pt x="94204" y="69098"/>
                  </a:lnTo>
                  <a:cubicBezTo>
                    <a:pt x="94204" y="67256"/>
                    <a:pt x="93283" y="66334"/>
                    <a:pt x="91440" y="66334"/>
                  </a:cubicBezTo>
                  <a:lnTo>
                    <a:pt x="33244" y="66334"/>
                  </a:lnTo>
                  <a:cubicBezTo>
                    <a:pt x="31402" y="66334"/>
                    <a:pt x="30480" y="67256"/>
                    <a:pt x="30480" y="69098"/>
                  </a:cubicBezTo>
                  <a:lnTo>
                    <a:pt x="30480" y="79770"/>
                  </a:lnTo>
                  <a:close/>
                  <a:moveTo>
                    <a:pt x="91440" y="103647"/>
                  </a:moveTo>
                  <a:cubicBezTo>
                    <a:pt x="93283" y="103647"/>
                    <a:pt x="94204" y="102649"/>
                    <a:pt x="94204" y="100653"/>
                  </a:cubicBezTo>
                  <a:lnTo>
                    <a:pt x="94204" y="89060"/>
                  </a:lnTo>
                  <a:lnTo>
                    <a:pt x="30480" y="89060"/>
                  </a:lnTo>
                  <a:lnTo>
                    <a:pt x="30480" y="100653"/>
                  </a:lnTo>
                  <a:cubicBezTo>
                    <a:pt x="30480" y="102649"/>
                    <a:pt x="31402" y="103647"/>
                    <a:pt x="33244" y="103647"/>
                  </a:cubicBezTo>
                  <a:lnTo>
                    <a:pt x="91440" y="103647"/>
                  </a:lnTo>
                  <a:close/>
                  <a:moveTo>
                    <a:pt x="63109" y="34472"/>
                  </a:moveTo>
                  <a:cubicBezTo>
                    <a:pt x="64184" y="33551"/>
                    <a:pt x="65259" y="32783"/>
                    <a:pt x="66334" y="32015"/>
                  </a:cubicBezTo>
                  <a:cubicBezTo>
                    <a:pt x="71632" y="28023"/>
                    <a:pt x="76699" y="23954"/>
                    <a:pt x="81459" y="19962"/>
                  </a:cubicBezTo>
                  <a:lnTo>
                    <a:pt x="59348" y="19962"/>
                  </a:lnTo>
                  <a:lnTo>
                    <a:pt x="59348" y="34472"/>
                  </a:lnTo>
                  <a:lnTo>
                    <a:pt x="63109" y="3447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376EE618-DAC7-4690-A3A8-2379EE4E0C3F}"/>
                </a:ext>
              </a:extLst>
            </p:cNvPr>
            <p:cNvSpPr/>
            <p:nvPr/>
          </p:nvSpPr>
          <p:spPr>
            <a:xfrm>
              <a:off x="4303591" y="5690354"/>
              <a:ext cx="18580" cy="63800"/>
            </a:xfrm>
            <a:custGeom>
              <a:avLst/>
              <a:gdLst>
                <a:gd name="connsiteX0" fmla="*/ 9367 w 18580"/>
                <a:gd name="connsiteY0" fmla="*/ 0 h 63800"/>
                <a:gd name="connsiteX1" fmla="*/ 15663 w 18580"/>
                <a:gd name="connsiteY1" fmla="*/ 2687 h 63800"/>
                <a:gd name="connsiteX2" fmla="*/ 18580 w 18580"/>
                <a:gd name="connsiteY2" fmla="*/ 9213 h 63800"/>
                <a:gd name="connsiteX3" fmla="*/ 15663 w 18580"/>
                <a:gd name="connsiteY3" fmla="*/ 15586 h 63800"/>
                <a:gd name="connsiteX4" fmla="*/ 9367 w 18580"/>
                <a:gd name="connsiteY4" fmla="*/ 18273 h 63800"/>
                <a:gd name="connsiteX5" fmla="*/ 2687 w 18580"/>
                <a:gd name="connsiteY5" fmla="*/ 15739 h 63800"/>
                <a:gd name="connsiteX6" fmla="*/ 0 w 18580"/>
                <a:gd name="connsiteY6" fmla="*/ 9213 h 63800"/>
                <a:gd name="connsiteX7" fmla="*/ 2534 w 18580"/>
                <a:gd name="connsiteY7" fmla="*/ 2687 h 63800"/>
                <a:gd name="connsiteX8" fmla="*/ 9367 w 18580"/>
                <a:gd name="connsiteY8" fmla="*/ 0 h 63800"/>
                <a:gd name="connsiteX9" fmla="*/ 9367 w 18580"/>
                <a:gd name="connsiteY9" fmla="*/ 45375 h 63800"/>
                <a:gd name="connsiteX10" fmla="*/ 15663 w 18580"/>
                <a:gd name="connsiteY10" fmla="*/ 48062 h 63800"/>
                <a:gd name="connsiteX11" fmla="*/ 18580 w 18580"/>
                <a:gd name="connsiteY11" fmla="*/ 54588 h 63800"/>
                <a:gd name="connsiteX12" fmla="*/ 15663 w 18580"/>
                <a:gd name="connsiteY12" fmla="*/ 61114 h 63800"/>
                <a:gd name="connsiteX13" fmla="*/ 9367 w 18580"/>
                <a:gd name="connsiteY13" fmla="*/ 63801 h 63800"/>
                <a:gd name="connsiteX14" fmla="*/ 2687 w 18580"/>
                <a:gd name="connsiteY14" fmla="*/ 61267 h 63800"/>
                <a:gd name="connsiteX15" fmla="*/ 0 w 18580"/>
                <a:gd name="connsiteY15" fmla="*/ 54588 h 63800"/>
                <a:gd name="connsiteX16" fmla="*/ 2687 w 18580"/>
                <a:gd name="connsiteY16" fmla="*/ 48062 h 63800"/>
                <a:gd name="connsiteX17" fmla="*/ 9367 w 18580"/>
                <a:gd name="connsiteY17" fmla="*/ 45375 h 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80" h="63800">
                  <a:moveTo>
                    <a:pt x="9367" y="0"/>
                  </a:moveTo>
                  <a:cubicBezTo>
                    <a:pt x="11901" y="0"/>
                    <a:pt x="13973" y="921"/>
                    <a:pt x="15663" y="2687"/>
                  </a:cubicBezTo>
                  <a:cubicBezTo>
                    <a:pt x="17582" y="4453"/>
                    <a:pt x="18580" y="6679"/>
                    <a:pt x="18580" y="9213"/>
                  </a:cubicBezTo>
                  <a:cubicBezTo>
                    <a:pt x="18580" y="11670"/>
                    <a:pt x="17582" y="13820"/>
                    <a:pt x="15663" y="15586"/>
                  </a:cubicBezTo>
                  <a:cubicBezTo>
                    <a:pt x="13896" y="17351"/>
                    <a:pt x="11824" y="18273"/>
                    <a:pt x="9367" y="18273"/>
                  </a:cubicBezTo>
                  <a:cubicBezTo>
                    <a:pt x="6756" y="18273"/>
                    <a:pt x="4607" y="17428"/>
                    <a:pt x="2687" y="15739"/>
                  </a:cubicBezTo>
                  <a:cubicBezTo>
                    <a:pt x="921" y="13896"/>
                    <a:pt x="0" y="11670"/>
                    <a:pt x="0" y="9213"/>
                  </a:cubicBezTo>
                  <a:cubicBezTo>
                    <a:pt x="0" y="6603"/>
                    <a:pt x="845" y="4453"/>
                    <a:pt x="2534" y="2687"/>
                  </a:cubicBezTo>
                  <a:cubicBezTo>
                    <a:pt x="4223" y="921"/>
                    <a:pt x="6526" y="0"/>
                    <a:pt x="9367" y="0"/>
                  </a:cubicBezTo>
                  <a:moveTo>
                    <a:pt x="9367" y="45375"/>
                  </a:moveTo>
                  <a:cubicBezTo>
                    <a:pt x="11901" y="45375"/>
                    <a:pt x="13973" y="46296"/>
                    <a:pt x="15663" y="48062"/>
                  </a:cubicBezTo>
                  <a:cubicBezTo>
                    <a:pt x="17582" y="49904"/>
                    <a:pt x="18580" y="52131"/>
                    <a:pt x="18580" y="54588"/>
                  </a:cubicBezTo>
                  <a:cubicBezTo>
                    <a:pt x="18580" y="57044"/>
                    <a:pt x="17582" y="59271"/>
                    <a:pt x="15663" y="61114"/>
                  </a:cubicBezTo>
                  <a:cubicBezTo>
                    <a:pt x="13896" y="62879"/>
                    <a:pt x="11824" y="63801"/>
                    <a:pt x="9367" y="63801"/>
                  </a:cubicBezTo>
                  <a:cubicBezTo>
                    <a:pt x="6756" y="63801"/>
                    <a:pt x="4607" y="62956"/>
                    <a:pt x="2687" y="61267"/>
                  </a:cubicBezTo>
                  <a:cubicBezTo>
                    <a:pt x="921" y="59425"/>
                    <a:pt x="0" y="57198"/>
                    <a:pt x="0" y="54588"/>
                  </a:cubicBezTo>
                  <a:cubicBezTo>
                    <a:pt x="0" y="52054"/>
                    <a:pt x="845" y="49904"/>
                    <a:pt x="2687" y="48062"/>
                  </a:cubicBezTo>
                  <a:cubicBezTo>
                    <a:pt x="4376" y="46219"/>
                    <a:pt x="6603" y="45375"/>
                    <a:pt x="9367" y="4537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A466DFE0-939E-442F-A556-62A7481E4F1B}"/>
                </a:ext>
              </a:extLst>
            </p:cNvPr>
            <p:cNvSpPr/>
            <p:nvPr/>
          </p:nvSpPr>
          <p:spPr>
            <a:xfrm>
              <a:off x="4379216" y="5666017"/>
              <a:ext cx="115086" cy="112246"/>
            </a:xfrm>
            <a:custGeom>
              <a:avLst/>
              <a:gdLst>
                <a:gd name="connsiteX0" fmla="*/ 33244 w 115086"/>
                <a:gd name="connsiteY0" fmla="*/ 1996 h 112246"/>
                <a:gd name="connsiteX1" fmla="*/ 37620 w 115086"/>
                <a:gd name="connsiteY1" fmla="*/ 6833 h 112246"/>
                <a:gd name="connsiteX2" fmla="*/ 33244 w 115086"/>
                <a:gd name="connsiteY2" fmla="*/ 11209 h 112246"/>
                <a:gd name="connsiteX3" fmla="*/ 25643 w 115086"/>
                <a:gd name="connsiteY3" fmla="*/ 11209 h 112246"/>
                <a:gd name="connsiteX4" fmla="*/ 25643 w 115086"/>
                <a:gd name="connsiteY4" fmla="*/ 42150 h 112246"/>
                <a:gd name="connsiteX5" fmla="*/ 33705 w 115086"/>
                <a:gd name="connsiteY5" fmla="*/ 42150 h 112246"/>
                <a:gd name="connsiteX6" fmla="*/ 38081 w 115086"/>
                <a:gd name="connsiteY6" fmla="*/ 46987 h 112246"/>
                <a:gd name="connsiteX7" fmla="*/ 33705 w 115086"/>
                <a:gd name="connsiteY7" fmla="*/ 51440 h 112246"/>
                <a:gd name="connsiteX8" fmla="*/ 25643 w 115086"/>
                <a:gd name="connsiteY8" fmla="*/ 51440 h 112246"/>
                <a:gd name="connsiteX9" fmla="*/ 25643 w 115086"/>
                <a:gd name="connsiteY9" fmla="*/ 81920 h 112246"/>
                <a:gd name="connsiteX10" fmla="*/ 30940 w 115086"/>
                <a:gd name="connsiteY10" fmla="*/ 77543 h 112246"/>
                <a:gd name="connsiteX11" fmla="*/ 34242 w 115086"/>
                <a:gd name="connsiteY11" fmla="*/ 76085 h 112246"/>
                <a:gd name="connsiteX12" fmla="*/ 39079 w 115086"/>
                <a:gd name="connsiteY12" fmla="*/ 80461 h 112246"/>
                <a:gd name="connsiteX13" fmla="*/ 36775 w 115086"/>
                <a:gd name="connsiteY13" fmla="*/ 85758 h 112246"/>
                <a:gd name="connsiteX14" fmla="*/ 24338 w 115086"/>
                <a:gd name="connsiteY14" fmla="*/ 94742 h 112246"/>
                <a:gd name="connsiteX15" fmla="*/ 8138 w 115086"/>
                <a:gd name="connsiteY15" fmla="*/ 103187 h 112246"/>
                <a:gd name="connsiteX16" fmla="*/ 4376 w 115086"/>
                <a:gd name="connsiteY16" fmla="*/ 104031 h 112246"/>
                <a:gd name="connsiteX17" fmla="*/ 0 w 115086"/>
                <a:gd name="connsiteY17" fmla="*/ 99655 h 112246"/>
                <a:gd name="connsiteX18" fmla="*/ 3916 w 115086"/>
                <a:gd name="connsiteY18" fmla="*/ 94357 h 112246"/>
                <a:gd name="connsiteX19" fmla="*/ 15969 w 115086"/>
                <a:gd name="connsiteY19" fmla="*/ 88215 h 112246"/>
                <a:gd name="connsiteX20" fmla="*/ 15969 w 115086"/>
                <a:gd name="connsiteY20" fmla="*/ 51440 h 112246"/>
                <a:gd name="connsiteX21" fmla="*/ 6679 w 115086"/>
                <a:gd name="connsiteY21" fmla="*/ 51440 h 112246"/>
                <a:gd name="connsiteX22" fmla="*/ 2303 w 115086"/>
                <a:gd name="connsiteY22" fmla="*/ 46987 h 112246"/>
                <a:gd name="connsiteX23" fmla="*/ 6679 w 115086"/>
                <a:gd name="connsiteY23" fmla="*/ 42150 h 112246"/>
                <a:gd name="connsiteX24" fmla="*/ 15969 w 115086"/>
                <a:gd name="connsiteY24" fmla="*/ 42150 h 112246"/>
                <a:gd name="connsiteX25" fmla="*/ 15969 w 115086"/>
                <a:gd name="connsiteY25" fmla="*/ 11209 h 112246"/>
                <a:gd name="connsiteX26" fmla="*/ 6142 w 115086"/>
                <a:gd name="connsiteY26" fmla="*/ 11209 h 112246"/>
                <a:gd name="connsiteX27" fmla="*/ 1766 w 115086"/>
                <a:gd name="connsiteY27" fmla="*/ 6833 h 112246"/>
                <a:gd name="connsiteX28" fmla="*/ 6142 w 115086"/>
                <a:gd name="connsiteY28" fmla="*/ 1996 h 112246"/>
                <a:gd name="connsiteX29" fmla="*/ 33244 w 115086"/>
                <a:gd name="connsiteY29" fmla="*/ 1996 h 112246"/>
                <a:gd name="connsiteX30" fmla="*/ 52668 w 115086"/>
                <a:gd name="connsiteY30" fmla="*/ 0 h 112246"/>
                <a:gd name="connsiteX31" fmla="*/ 95586 w 115086"/>
                <a:gd name="connsiteY31" fmla="*/ 0 h 112246"/>
                <a:gd name="connsiteX32" fmla="*/ 105259 w 115086"/>
                <a:gd name="connsiteY32" fmla="*/ 9828 h 112246"/>
                <a:gd name="connsiteX33" fmla="*/ 105259 w 115086"/>
                <a:gd name="connsiteY33" fmla="*/ 62879 h 112246"/>
                <a:gd name="connsiteX34" fmla="*/ 95586 w 115086"/>
                <a:gd name="connsiteY34" fmla="*/ 72553 h 112246"/>
                <a:gd name="connsiteX35" fmla="*/ 87985 w 115086"/>
                <a:gd name="connsiteY35" fmla="*/ 72553 h 112246"/>
                <a:gd name="connsiteX36" fmla="*/ 87985 w 115086"/>
                <a:gd name="connsiteY36" fmla="*/ 98273 h 112246"/>
                <a:gd name="connsiteX37" fmla="*/ 90288 w 115086"/>
                <a:gd name="connsiteY37" fmla="*/ 103110 h 112246"/>
                <a:gd name="connsiteX38" fmla="*/ 99962 w 115086"/>
                <a:gd name="connsiteY38" fmla="*/ 103110 h 112246"/>
                <a:gd name="connsiteX39" fmla="*/ 104031 w 115086"/>
                <a:gd name="connsiteY39" fmla="*/ 100423 h 112246"/>
                <a:gd name="connsiteX40" fmla="*/ 105259 w 115086"/>
                <a:gd name="connsiteY40" fmla="*/ 86143 h 112246"/>
                <a:gd name="connsiteX41" fmla="*/ 110250 w 115086"/>
                <a:gd name="connsiteY41" fmla="*/ 81306 h 112246"/>
                <a:gd name="connsiteX42" fmla="*/ 115087 w 115086"/>
                <a:gd name="connsiteY42" fmla="*/ 87601 h 112246"/>
                <a:gd name="connsiteX43" fmla="*/ 114242 w 115086"/>
                <a:gd name="connsiteY43" fmla="*/ 99194 h 112246"/>
                <a:gd name="connsiteX44" fmla="*/ 110250 w 115086"/>
                <a:gd name="connsiteY44" fmla="*/ 108868 h 112246"/>
                <a:gd name="connsiteX45" fmla="*/ 100499 w 115086"/>
                <a:gd name="connsiteY45" fmla="*/ 112246 h 112246"/>
                <a:gd name="connsiteX46" fmla="*/ 88522 w 115086"/>
                <a:gd name="connsiteY46" fmla="*/ 112246 h 112246"/>
                <a:gd name="connsiteX47" fmla="*/ 78388 w 115086"/>
                <a:gd name="connsiteY47" fmla="*/ 102112 h 112246"/>
                <a:gd name="connsiteX48" fmla="*/ 78388 w 115086"/>
                <a:gd name="connsiteY48" fmla="*/ 72476 h 112246"/>
                <a:gd name="connsiteX49" fmla="*/ 68254 w 115086"/>
                <a:gd name="connsiteY49" fmla="*/ 72476 h 112246"/>
                <a:gd name="connsiteX50" fmla="*/ 66565 w 115086"/>
                <a:gd name="connsiteY50" fmla="*/ 87678 h 112246"/>
                <a:gd name="connsiteX51" fmla="*/ 62188 w 115086"/>
                <a:gd name="connsiteY51" fmla="*/ 97122 h 112246"/>
                <a:gd name="connsiteX52" fmla="*/ 53589 w 115086"/>
                <a:gd name="connsiteY52" fmla="*/ 105337 h 112246"/>
                <a:gd name="connsiteX53" fmla="*/ 41152 w 115086"/>
                <a:gd name="connsiteY53" fmla="*/ 111786 h 112246"/>
                <a:gd name="connsiteX54" fmla="*/ 35854 w 115086"/>
                <a:gd name="connsiteY54" fmla="*/ 112246 h 112246"/>
                <a:gd name="connsiteX55" fmla="*/ 31017 w 115086"/>
                <a:gd name="connsiteY55" fmla="*/ 107409 h 112246"/>
                <a:gd name="connsiteX56" fmla="*/ 35394 w 115086"/>
                <a:gd name="connsiteY56" fmla="*/ 102112 h 112246"/>
                <a:gd name="connsiteX57" fmla="*/ 45758 w 115086"/>
                <a:gd name="connsiteY57" fmla="*/ 97429 h 112246"/>
                <a:gd name="connsiteX58" fmla="*/ 52054 w 115086"/>
                <a:gd name="connsiteY58" fmla="*/ 92822 h 112246"/>
                <a:gd name="connsiteX59" fmla="*/ 56661 w 115086"/>
                <a:gd name="connsiteY59" fmla="*/ 85221 h 112246"/>
                <a:gd name="connsiteX60" fmla="*/ 58503 w 115086"/>
                <a:gd name="connsiteY60" fmla="*/ 72553 h 112246"/>
                <a:gd name="connsiteX61" fmla="*/ 52822 w 115086"/>
                <a:gd name="connsiteY61" fmla="*/ 72553 h 112246"/>
                <a:gd name="connsiteX62" fmla="*/ 42994 w 115086"/>
                <a:gd name="connsiteY62" fmla="*/ 62879 h 112246"/>
                <a:gd name="connsiteX63" fmla="*/ 42994 w 115086"/>
                <a:gd name="connsiteY63" fmla="*/ 9828 h 112246"/>
                <a:gd name="connsiteX64" fmla="*/ 52668 w 115086"/>
                <a:gd name="connsiteY64" fmla="*/ 0 h 112246"/>
                <a:gd name="connsiteX65" fmla="*/ 52668 w 115086"/>
                <a:gd name="connsiteY65" fmla="*/ 20806 h 112246"/>
                <a:gd name="connsiteX66" fmla="*/ 95586 w 115086"/>
                <a:gd name="connsiteY66" fmla="*/ 20806 h 112246"/>
                <a:gd name="connsiteX67" fmla="*/ 95586 w 115086"/>
                <a:gd name="connsiteY67" fmla="*/ 12131 h 112246"/>
                <a:gd name="connsiteX68" fmla="*/ 92822 w 115086"/>
                <a:gd name="connsiteY68" fmla="*/ 9367 h 112246"/>
                <a:gd name="connsiteX69" fmla="*/ 55586 w 115086"/>
                <a:gd name="connsiteY69" fmla="*/ 9367 h 112246"/>
                <a:gd name="connsiteX70" fmla="*/ 52668 w 115086"/>
                <a:gd name="connsiteY70" fmla="*/ 12131 h 112246"/>
                <a:gd name="connsiteX71" fmla="*/ 52668 w 115086"/>
                <a:gd name="connsiteY71" fmla="*/ 20806 h 112246"/>
                <a:gd name="connsiteX72" fmla="*/ 52668 w 115086"/>
                <a:gd name="connsiteY72" fmla="*/ 41612 h 112246"/>
                <a:gd name="connsiteX73" fmla="*/ 95586 w 115086"/>
                <a:gd name="connsiteY73" fmla="*/ 41612 h 112246"/>
                <a:gd name="connsiteX74" fmla="*/ 95586 w 115086"/>
                <a:gd name="connsiteY74" fmla="*/ 30096 h 112246"/>
                <a:gd name="connsiteX75" fmla="*/ 52668 w 115086"/>
                <a:gd name="connsiteY75" fmla="*/ 30096 h 112246"/>
                <a:gd name="connsiteX76" fmla="*/ 52668 w 115086"/>
                <a:gd name="connsiteY76" fmla="*/ 41612 h 112246"/>
                <a:gd name="connsiteX77" fmla="*/ 92822 w 115086"/>
                <a:gd name="connsiteY77" fmla="*/ 63417 h 112246"/>
                <a:gd name="connsiteX78" fmla="*/ 95586 w 115086"/>
                <a:gd name="connsiteY78" fmla="*/ 60653 h 112246"/>
                <a:gd name="connsiteX79" fmla="*/ 95586 w 115086"/>
                <a:gd name="connsiteY79" fmla="*/ 50979 h 112246"/>
                <a:gd name="connsiteX80" fmla="*/ 52668 w 115086"/>
                <a:gd name="connsiteY80" fmla="*/ 50979 h 112246"/>
                <a:gd name="connsiteX81" fmla="*/ 52668 w 115086"/>
                <a:gd name="connsiteY81" fmla="*/ 60653 h 112246"/>
                <a:gd name="connsiteX82" fmla="*/ 55586 w 115086"/>
                <a:gd name="connsiteY82" fmla="*/ 63417 h 112246"/>
                <a:gd name="connsiteX83" fmla="*/ 92822 w 115086"/>
                <a:gd name="connsiteY83" fmla="*/ 63417 h 11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15086" h="112246">
                  <a:moveTo>
                    <a:pt x="33244" y="1996"/>
                  </a:moveTo>
                  <a:cubicBezTo>
                    <a:pt x="36008" y="2150"/>
                    <a:pt x="37467" y="3762"/>
                    <a:pt x="37620" y="6833"/>
                  </a:cubicBezTo>
                  <a:cubicBezTo>
                    <a:pt x="37467" y="9597"/>
                    <a:pt x="36008" y="11056"/>
                    <a:pt x="33244" y="11209"/>
                  </a:cubicBezTo>
                  <a:lnTo>
                    <a:pt x="25643" y="11209"/>
                  </a:lnTo>
                  <a:lnTo>
                    <a:pt x="25643" y="42150"/>
                  </a:lnTo>
                  <a:lnTo>
                    <a:pt x="33705" y="42150"/>
                  </a:lnTo>
                  <a:cubicBezTo>
                    <a:pt x="36469" y="42304"/>
                    <a:pt x="37927" y="43916"/>
                    <a:pt x="38081" y="46987"/>
                  </a:cubicBezTo>
                  <a:cubicBezTo>
                    <a:pt x="37927" y="49827"/>
                    <a:pt x="36469" y="51286"/>
                    <a:pt x="33705" y="51440"/>
                  </a:cubicBezTo>
                  <a:lnTo>
                    <a:pt x="25643" y="51440"/>
                  </a:lnTo>
                  <a:lnTo>
                    <a:pt x="25643" y="81920"/>
                  </a:lnTo>
                  <a:cubicBezTo>
                    <a:pt x="27409" y="80615"/>
                    <a:pt x="29175" y="79156"/>
                    <a:pt x="30940" y="77543"/>
                  </a:cubicBezTo>
                  <a:cubicBezTo>
                    <a:pt x="32015" y="76622"/>
                    <a:pt x="33090" y="76161"/>
                    <a:pt x="34242" y="76085"/>
                  </a:cubicBezTo>
                  <a:cubicBezTo>
                    <a:pt x="37159" y="76161"/>
                    <a:pt x="38772" y="77620"/>
                    <a:pt x="39079" y="80461"/>
                  </a:cubicBezTo>
                  <a:cubicBezTo>
                    <a:pt x="39079" y="82457"/>
                    <a:pt x="38311" y="84223"/>
                    <a:pt x="36775" y="85758"/>
                  </a:cubicBezTo>
                  <a:cubicBezTo>
                    <a:pt x="33167" y="88983"/>
                    <a:pt x="29021" y="91977"/>
                    <a:pt x="24338" y="94742"/>
                  </a:cubicBezTo>
                  <a:cubicBezTo>
                    <a:pt x="19501" y="97812"/>
                    <a:pt x="14126" y="100653"/>
                    <a:pt x="8138" y="103187"/>
                  </a:cubicBezTo>
                  <a:cubicBezTo>
                    <a:pt x="6526" y="103724"/>
                    <a:pt x="5298" y="104031"/>
                    <a:pt x="4376" y="104031"/>
                  </a:cubicBezTo>
                  <a:cubicBezTo>
                    <a:pt x="1612" y="103801"/>
                    <a:pt x="153" y="102342"/>
                    <a:pt x="0" y="99655"/>
                  </a:cubicBezTo>
                  <a:cubicBezTo>
                    <a:pt x="77" y="96891"/>
                    <a:pt x="1382" y="95125"/>
                    <a:pt x="3916" y="94357"/>
                  </a:cubicBezTo>
                  <a:cubicBezTo>
                    <a:pt x="8829" y="92054"/>
                    <a:pt x="12821" y="89982"/>
                    <a:pt x="15969" y="88215"/>
                  </a:cubicBezTo>
                  <a:lnTo>
                    <a:pt x="15969" y="51440"/>
                  </a:lnTo>
                  <a:lnTo>
                    <a:pt x="6679" y="51440"/>
                  </a:lnTo>
                  <a:cubicBezTo>
                    <a:pt x="3916" y="51286"/>
                    <a:pt x="2457" y="49751"/>
                    <a:pt x="2303" y="46987"/>
                  </a:cubicBezTo>
                  <a:cubicBezTo>
                    <a:pt x="2457" y="43916"/>
                    <a:pt x="3916" y="42304"/>
                    <a:pt x="6679" y="42150"/>
                  </a:cubicBezTo>
                  <a:lnTo>
                    <a:pt x="15969" y="42150"/>
                  </a:lnTo>
                  <a:lnTo>
                    <a:pt x="15969" y="11209"/>
                  </a:lnTo>
                  <a:lnTo>
                    <a:pt x="6142" y="11209"/>
                  </a:lnTo>
                  <a:cubicBezTo>
                    <a:pt x="3378" y="11056"/>
                    <a:pt x="1996" y="9597"/>
                    <a:pt x="1766" y="6833"/>
                  </a:cubicBezTo>
                  <a:cubicBezTo>
                    <a:pt x="1919" y="3762"/>
                    <a:pt x="3378" y="2150"/>
                    <a:pt x="6142" y="1996"/>
                  </a:cubicBezTo>
                  <a:lnTo>
                    <a:pt x="33244" y="1996"/>
                  </a:lnTo>
                  <a:close/>
                  <a:moveTo>
                    <a:pt x="52668" y="0"/>
                  </a:moveTo>
                  <a:lnTo>
                    <a:pt x="95586" y="0"/>
                  </a:lnTo>
                  <a:cubicBezTo>
                    <a:pt x="102035" y="0"/>
                    <a:pt x="105259" y="3301"/>
                    <a:pt x="105259" y="9828"/>
                  </a:cubicBezTo>
                  <a:lnTo>
                    <a:pt x="105259" y="62879"/>
                  </a:lnTo>
                  <a:cubicBezTo>
                    <a:pt x="105259" y="69329"/>
                    <a:pt x="102035" y="72553"/>
                    <a:pt x="95586" y="72553"/>
                  </a:cubicBezTo>
                  <a:lnTo>
                    <a:pt x="87985" y="72553"/>
                  </a:lnTo>
                  <a:lnTo>
                    <a:pt x="87985" y="98273"/>
                  </a:lnTo>
                  <a:cubicBezTo>
                    <a:pt x="87985" y="101498"/>
                    <a:pt x="88753" y="103110"/>
                    <a:pt x="90288" y="103110"/>
                  </a:cubicBezTo>
                  <a:lnTo>
                    <a:pt x="99962" y="103110"/>
                  </a:lnTo>
                  <a:cubicBezTo>
                    <a:pt x="101728" y="103110"/>
                    <a:pt x="103110" y="102265"/>
                    <a:pt x="104031" y="100423"/>
                  </a:cubicBezTo>
                  <a:cubicBezTo>
                    <a:pt x="104799" y="99271"/>
                    <a:pt x="105183" y="94511"/>
                    <a:pt x="105259" y="86143"/>
                  </a:cubicBezTo>
                  <a:cubicBezTo>
                    <a:pt x="105259" y="82995"/>
                    <a:pt x="106949" y="81382"/>
                    <a:pt x="110250" y="81306"/>
                  </a:cubicBezTo>
                  <a:cubicBezTo>
                    <a:pt x="113244" y="81459"/>
                    <a:pt x="114856" y="83532"/>
                    <a:pt x="115087" y="87601"/>
                  </a:cubicBezTo>
                  <a:cubicBezTo>
                    <a:pt x="115087" y="91056"/>
                    <a:pt x="114780" y="94972"/>
                    <a:pt x="114242" y="99194"/>
                  </a:cubicBezTo>
                  <a:cubicBezTo>
                    <a:pt x="113935" y="103801"/>
                    <a:pt x="112630" y="107026"/>
                    <a:pt x="110250" y="108868"/>
                  </a:cubicBezTo>
                  <a:cubicBezTo>
                    <a:pt x="107870" y="111095"/>
                    <a:pt x="104569" y="112246"/>
                    <a:pt x="100499" y="112246"/>
                  </a:cubicBezTo>
                  <a:lnTo>
                    <a:pt x="88522" y="112246"/>
                  </a:lnTo>
                  <a:cubicBezTo>
                    <a:pt x="81766" y="112246"/>
                    <a:pt x="78388" y="108868"/>
                    <a:pt x="78388" y="102112"/>
                  </a:cubicBezTo>
                  <a:lnTo>
                    <a:pt x="78388" y="72476"/>
                  </a:lnTo>
                  <a:lnTo>
                    <a:pt x="68254" y="72476"/>
                  </a:lnTo>
                  <a:cubicBezTo>
                    <a:pt x="68254" y="78081"/>
                    <a:pt x="67716" y="83225"/>
                    <a:pt x="66565" y="87678"/>
                  </a:cubicBezTo>
                  <a:cubicBezTo>
                    <a:pt x="65566" y="90903"/>
                    <a:pt x="64108" y="94050"/>
                    <a:pt x="62188" y="97122"/>
                  </a:cubicBezTo>
                  <a:cubicBezTo>
                    <a:pt x="59808" y="100423"/>
                    <a:pt x="56968" y="103187"/>
                    <a:pt x="53589" y="105337"/>
                  </a:cubicBezTo>
                  <a:cubicBezTo>
                    <a:pt x="49981" y="107563"/>
                    <a:pt x="45835" y="109712"/>
                    <a:pt x="41152" y="111786"/>
                  </a:cubicBezTo>
                  <a:cubicBezTo>
                    <a:pt x="39770" y="112093"/>
                    <a:pt x="38004" y="112246"/>
                    <a:pt x="35854" y="112246"/>
                  </a:cubicBezTo>
                  <a:cubicBezTo>
                    <a:pt x="33167" y="111632"/>
                    <a:pt x="31555" y="110020"/>
                    <a:pt x="31017" y="107409"/>
                  </a:cubicBezTo>
                  <a:cubicBezTo>
                    <a:pt x="31171" y="104569"/>
                    <a:pt x="32630" y="102803"/>
                    <a:pt x="35394" y="102112"/>
                  </a:cubicBezTo>
                  <a:cubicBezTo>
                    <a:pt x="39386" y="100576"/>
                    <a:pt x="42917" y="99041"/>
                    <a:pt x="45758" y="97429"/>
                  </a:cubicBezTo>
                  <a:cubicBezTo>
                    <a:pt x="48599" y="95893"/>
                    <a:pt x="50672" y="94357"/>
                    <a:pt x="52054" y="92822"/>
                  </a:cubicBezTo>
                  <a:cubicBezTo>
                    <a:pt x="54127" y="90595"/>
                    <a:pt x="55662" y="87985"/>
                    <a:pt x="56661" y="85221"/>
                  </a:cubicBezTo>
                  <a:cubicBezTo>
                    <a:pt x="57889" y="81766"/>
                    <a:pt x="58503" y="77543"/>
                    <a:pt x="58503" y="72553"/>
                  </a:cubicBezTo>
                  <a:lnTo>
                    <a:pt x="52822" y="72553"/>
                  </a:lnTo>
                  <a:cubicBezTo>
                    <a:pt x="46296" y="72553"/>
                    <a:pt x="42994" y="69329"/>
                    <a:pt x="42994" y="62879"/>
                  </a:cubicBezTo>
                  <a:lnTo>
                    <a:pt x="42994" y="9828"/>
                  </a:lnTo>
                  <a:cubicBezTo>
                    <a:pt x="42917" y="3301"/>
                    <a:pt x="46142" y="0"/>
                    <a:pt x="52668" y="0"/>
                  </a:cubicBezTo>
                  <a:moveTo>
                    <a:pt x="52668" y="20806"/>
                  </a:moveTo>
                  <a:lnTo>
                    <a:pt x="95586" y="20806"/>
                  </a:lnTo>
                  <a:lnTo>
                    <a:pt x="95586" y="12131"/>
                  </a:lnTo>
                  <a:cubicBezTo>
                    <a:pt x="95586" y="10288"/>
                    <a:pt x="94664" y="9367"/>
                    <a:pt x="92822" y="9367"/>
                  </a:cubicBezTo>
                  <a:lnTo>
                    <a:pt x="55586" y="9367"/>
                  </a:lnTo>
                  <a:cubicBezTo>
                    <a:pt x="53666" y="9367"/>
                    <a:pt x="52668" y="10288"/>
                    <a:pt x="52668" y="12131"/>
                  </a:cubicBezTo>
                  <a:lnTo>
                    <a:pt x="52668" y="20806"/>
                  </a:lnTo>
                  <a:close/>
                  <a:moveTo>
                    <a:pt x="52668" y="41612"/>
                  </a:moveTo>
                  <a:lnTo>
                    <a:pt x="95586" y="41612"/>
                  </a:lnTo>
                  <a:lnTo>
                    <a:pt x="95586" y="30096"/>
                  </a:lnTo>
                  <a:lnTo>
                    <a:pt x="52668" y="30096"/>
                  </a:lnTo>
                  <a:lnTo>
                    <a:pt x="52668" y="41612"/>
                  </a:lnTo>
                  <a:close/>
                  <a:moveTo>
                    <a:pt x="92822" y="63417"/>
                  </a:moveTo>
                  <a:cubicBezTo>
                    <a:pt x="94664" y="63417"/>
                    <a:pt x="95586" y="62496"/>
                    <a:pt x="95586" y="60653"/>
                  </a:cubicBezTo>
                  <a:lnTo>
                    <a:pt x="95586" y="50979"/>
                  </a:lnTo>
                  <a:lnTo>
                    <a:pt x="52668" y="50979"/>
                  </a:lnTo>
                  <a:lnTo>
                    <a:pt x="52668" y="60653"/>
                  </a:lnTo>
                  <a:cubicBezTo>
                    <a:pt x="52668" y="62496"/>
                    <a:pt x="53666" y="63417"/>
                    <a:pt x="55586" y="63417"/>
                  </a:cubicBezTo>
                  <a:lnTo>
                    <a:pt x="92822" y="6341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023EFA58-4A2F-4364-B783-4476999BAA1F}"/>
                </a:ext>
              </a:extLst>
            </p:cNvPr>
            <p:cNvSpPr/>
            <p:nvPr/>
          </p:nvSpPr>
          <p:spPr>
            <a:xfrm>
              <a:off x="4503439" y="5665172"/>
              <a:ext cx="113781" cy="114933"/>
            </a:xfrm>
            <a:custGeom>
              <a:avLst/>
              <a:gdLst>
                <a:gd name="connsiteX0" fmla="*/ 33781 w 113781"/>
                <a:gd name="connsiteY0" fmla="*/ 27947 h 114933"/>
                <a:gd name="connsiteX1" fmla="*/ 38157 w 113781"/>
                <a:gd name="connsiteY1" fmla="*/ 32783 h 114933"/>
                <a:gd name="connsiteX2" fmla="*/ 33781 w 113781"/>
                <a:gd name="connsiteY2" fmla="*/ 37159 h 114933"/>
                <a:gd name="connsiteX3" fmla="*/ 23723 w 113781"/>
                <a:gd name="connsiteY3" fmla="*/ 37159 h 114933"/>
                <a:gd name="connsiteX4" fmla="*/ 23723 w 113781"/>
                <a:gd name="connsiteY4" fmla="*/ 89060 h 114933"/>
                <a:gd name="connsiteX5" fmla="*/ 31478 w 113781"/>
                <a:gd name="connsiteY5" fmla="*/ 85068 h 114933"/>
                <a:gd name="connsiteX6" fmla="*/ 34395 w 113781"/>
                <a:gd name="connsiteY6" fmla="*/ 83762 h 114933"/>
                <a:gd name="connsiteX7" fmla="*/ 39232 w 113781"/>
                <a:gd name="connsiteY7" fmla="*/ 87601 h 114933"/>
                <a:gd name="connsiteX8" fmla="*/ 36775 w 113781"/>
                <a:gd name="connsiteY8" fmla="*/ 92899 h 114933"/>
                <a:gd name="connsiteX9" fmla="*/ 24184 w 113781"/>
                <a:gd name="connsiteY9" fmla="*/ 98810 h 114933"/>
                <a:gd name="connsiteX10" fmla="*/ 7601 w 113781"/>
                <a:gd name="connsiteY10" fmla="*/ 104492 h 114933"/>
                <a:gd name="connsiteX11" fmla="*/ 3839 w 113781"/>
                <a:gd name="connsiteY11" fmla="*/ 104876 h 114933"/>
                <a:gd name="connsiteX12" fmla="*/ 0 w 113781"/>
                <a:gd name="connsiteY12" fmla="*/ 101114 h 114933"/>
                <a:gd name="connsiteX13" fmla="*/ 3839 w 113781"/>
                <a:gd name="connsiteY13" fmla="*/ 96277 h 114933"/>
                <a:gd name="connsiteX14" fmla="*/ 13973 w 113781"/>
                <a:gd name="connsiteY14" fmla="*/ 92899 h 114933"/>
                <a:gd name="connsiteX15" fmla="*/ 13973 w 113781"/>
                <a:gd name="connsiteY15" fmla="*/ 37159 h 114933"/>
                <a:gd name="connsiteX16" fmla="*/ 4760 w 113781"/>
                <a:gd name="connsiteY16" fmla="*/ 37159 h 114933"/>
                <a:gd name="connsiteX17" fmla="*/ 307 w 113781"/>
                <a:gd name="connsiteY17" fmla="*/ 32783 h 114933"/>
                <a:gd name="connsiteX18" fmla="*/ 4760 w 113781"/>
                <a:gd name="connsiteY18" fmla="*/ 27947 h 114933"/>
                <a:gd name="connsiteX19" fmla="*/ 13973 w 113781"/>
                <a:gd name="connsiteY19" fmla="*/ 27947 h 114933"/>
                <a:gd name="connsiteX20" fmla="*/ 13973 w 113781"/>
                <a:gd name="connsiteY20" fmla="*/ 5298 h 114933"/>
                <a:gd name="connsiteX21" fmla="*/ 18810 w 113781"/>
                <a:gd name="connsiteY21" fmla="*/ 307 h 114933"/>
                <a:gd name="connsiteX22" fmla="*/ 23647 w 113781"/>
                <a:gd name="connsiteY22" fmla="*/ 5298 h 114933"/>
                <a:gd name="connsiteX23" fmla="*/ 23647 w 113781"/>
                <a:gd name="connsiteY23" fmla="*/ 27947 h 114933"/>
                <a:gd name="connsiteX24" fmla="*/ 33781 w 113781"/>
                <a:gd name="connsiteY24" fmla="*/ 27947 h 114933"/>
                <a:gd name="connsiteX25" fmla="*/ 108868 w 113781"/>
                <a:gd name="connsiteY25" fmla="*/ 48292 h 114933"/>
                <a:gd name="connsiteX26" fmla="*/ 113244 w 113781"/>
                <a:gd name="connsiteY26" fmla="*/ 53129 h 114933"/>
                <a:gd name="connsiteX27" fmla="*/ 108868 w 113781"/>
                <a:gd name="connsiteY27" fmla="*/ 57582 h 114933"/>
                <a:gd name="connsiteX28" fmla="*/ 62803 w 113781"/>
                <a:gd name="connsiteY28" fmla="*/ 57582 h 114933"/>
                <a:gd name="connsiteX29" fmla="*/ 62956 w 113781"/>
                <a:gd name="connsiteY29" fmla="*/ 57966 h 114933"/>
                <a:gd name="connsiteX30" fmla="*/ 62496 w 113781"/>
                <a:gd name="connsiteY30" fmla="*/ 60960 h 114933"/>
                <a:gd name="connsiteX31" fmla="*/ 61190 w 113781"/>
                <a:gd name="connsiteY31" fmla="*/ 62879 h 114933"/>
                <a:gd name="connsiteX32" fmla="*/ 104108 w 113781"/>
                <a:gd name="connsiteY32" fmla="*/ 62879 h 114933"/>
                <a:gd name="connsiteX33" fmla="*/ 113782 w 113781"/>
                <a:gd name="connsiteY33" fmla="*/ 72553 h 114933"/>
                <a:gd name="connsiteX34" fmla="*/ 110634 w 113781"/>
                <a:gd name="connsiteY34" fmla="*/ 104569 h 114933"/>
                <a:gd name="connsiteX35" fmla="*/ 105644 w 113781"/>
                <a:gd name="connsiteY35" fmla="*/ 112400 h 114933"/>
                <a:gd name="connsiteX36" fmla="*/ 97275 w 113781"/>
                <a:gd name="connsiteY36" fmla="*/ 114549 h 114933"/>
                <a:gd name="connsiteX37" fmla="*/ 80231 w 113781"/>
                <a:gd name="connsiteY37" fmla="*/ 111018 h 114933"/>
                <a:gd name="connsiteX38" fmla="*/ 77467 w 113781"/>
                <a:gd name="connsiteY38" fmla="*/ 106795 h 114933"/>
                <a:gd name="connsiteX39" fmla="*/ 82764 w 113781"/>
                <a:gd name="connsiteY39" fmla="*/ 101497 h 114933"/>
                <a:gd name="connsiteX40" fmla="*/ 83225 w 113781"/>
                <a:gd name="connsiteY40" fmla="*/ 101497 h 114933"/>
                <a:gd name="connsiteX41" fmla="*/ 96737 w 113781"/>
                <a:gd name="connsiteY41" fmla="*/ 104799 h 114933"/>
                <a:gd name="connsiteX42" fmla="*/ 99885 w 113781"/>
                <a:gd name="connsiteY42" fmla="*/ 103801 h 114933"/>
                <a:gd name="connsiteX43" fmla="*/ 101728 w 113781"/>
                <a:gd name="connsiteY43" fmla="*/ 100807 h 114933"/>
                <a:gd name="connsiteX44" fmla="*/ 103033 w 113781"/>
                <a:gd name="connsiteY44" fmla="*/ 91594 h 114933"/>
                <a:gd name="connsiteX45" fmla="*/ 104031 w 113781"/>
                <a:gd name="connsiteY45" fmla="*/ 75855 h 114933"/>
                <a:gd name="connsiteX46" fmla="*/ 100039 w 113781"/>
                <a:gd name="connsiteY46" fmla="*/ 72016 h 114933"/>
                <a:gd name="connsiteX47" fmla="*/ 93897 w 113781"/>
                <a:gd name="connsiteY47" fmla="*/ 72016 h 114933"/>
                <a:gd name="connsiteX48" fmla="*/ 89674 w 113781"/>
                <a:gd name="connsiteY48" fmla="*/ 87985 h 114933"/>
                <a:gd name="connsiteX49" fmla="*/ 78542 w 113781"/>
                <a:gd name="connsiteY49" fmla="*/ 102726 h 114933"/>
                <a:gd name="connsiteX50" fmla="*/ 60039 w 113781"/>
                <a:gd name="connsiteY50" fmla="*/ 114549 h 114933"/>
                <a:gd name="connsiteX51" fmla="*/ 56200 w 113781"/>
                <a:gd name="connsiteY51" fmla="*/ 114933 h 114933"/>
                <a:gd name="connsiteX52" fmla="*/ 51363 w 113781"/>
                <a:gd name="connsiteY52" fmla="*/ 110557 h 114933"/>
                <a:gd name="connsiteX53" fmla="*/ 55739 w 113781"/>
                <a:gd name="connsiteY53" fmla="*/ 104722 h 114933"/>
                <a:gd name="connsiteX54" fmla="*/ 73398 w 113781"/>
                <a:gd name="connsiteY54" fmla="*/ 93743 h 114933"/>
                <a:gd name="connsiteX55" fmla="*/ 81843 w 113781"/>
                <a:gd name="connsiteY55" fmla="*/ 82227 h 114933"/>
                <a:gd name="connsiteX56" fmla="*/ 84607 w 113781"/>
                <a:gd name="connsiteY56" fmla="*/ 71939 h 114933"/>
                <a:gd name="connsiteX57" fmla="*/ 73091 w 113781"/>
                <a:gd name="connsiteY57" fmla="*/ 71939 h 114933"/>
                <a:gd name="connsiteX58" fmla="*/ 66411 w 113781"/>
                <a:gd name="connsiteY58" fmla="*/ 85221 h 114933"/>
                <a:gd name="connsiteX59" fmla="*/ 58043 w 113781"/>
                <a:gd name="connsiteY59" fmla="*/ 92438 h 114933"/>
                <a:gd name="connsiteX60" fmla="*/ 48215 w 113781"/>
                <a:gd name="connsiteY60" fmla="*/ 98043 h 114933"/>
                <a:gd name="connsiteX61" fmla="*/ 44453 w 113781"/>
                <a:gd name="connsiteY61" fmla="*/ 99041 h 114933"/>
                <a:gd name="connsiteX62" fmla="*/ 39616 w 113781"/>
                <a:gd name="connsiteY62" fmla="*/ 94588 h 114933"/>
                <a:gd name="connsiteX63" fmla="*/ 41920 w 113781"/>
                <a:gd name="connsiteY63" fmla="*/ 90212 h 114933"/>
                <a:gd name="connsiteX64" fmla="*/ 49751 w 113781"/>
                <a:gd name="connsiteY64" fmla="*/ 86987 h 114933"/>
                <a:gd name="connsiteX65" fmla="*/ 57889 w 113781"/>
                <a:gd name="connsiteY65" fmla="*/ 81382 h 114933"/>
                <a:gd name="connsiteX66" fmla="*/ 63724 w 113781"/>
                <a:gd name="connsiteY66" fmla="*/ 71939 h 114933"/>
                <a:gd name="connsiteX67" fmla="*/ 52745 w 113781"/>
                <a:gd name="connsiteY67" fmla="*/ 71939 h 114933"/>
                <a:gd name="connsiteX68" fmla="*/ 42457 w 113781"/>
                <a:gd name="connsiteY68" fmla="*/ 79079 h 114933"/>
                <a:gd name="connsiteX69" fmla="*/ 38081 w 113781"/>
                <a:gd name="connsiteY69" fmla="*/ 80077 h 114933"/>
                <a:gd name="connsiteX70" fmla="*/ 33705 w 113781"/>
                <a:gd name="connsiteY70" fmla="*/ 76315 h 114933"/>
                <a:gd name="connsiteX71" fmla="*/ 36238 w 113781"/>
                <a:gd name="connsiteY71" fmla="*/ 71478 h 114933"/>
                <a:gd name="connsiteX72" fmla="*/ 42073 w 113781"/>
                <a:gd name="connsiteY72" fmla="*/ 67409 h 114933"/>
                <a:gd name="connsiteX73" fmla="*/ 48139 w 113781"/>
                <a:gd name="connsiteY73" fmla="*/ 62188 h 114933"/>
                <a:gd name="connsiteX74" fmla="*/ 51977 w 113781"/>
                <a:gd name="connsiteY74" fmla="*/ 57505 h 114933"/>
                <a:gd name="connsiteX75" fmla="*/ 40154 w 113781"/>
                <a:gd name="connsiteY75" fmla="*/ 57505 h 114933"/>
                <a:gd name="connsiteX76" fmla="*/ 35777 w 113781"/>
                <a:gd name="connsiteY76" fmla="*/ 53052 h 114933"/>
                <a:gd name="connsiteX77" fmla="*/ 40154 w 113781"/>
                <a:gd name="connsiteY77" fmla="*/ 48215 h 114933"/>
                <a:gd name="connsiteX78" fmla="*/ 108868 w 113781"/>
                <a:gd name="connsiteY78" fmla="*/ 48215 h 114933"/>
                <a:gd name="connsiteX79" fmla="*/ 55202 w 113781"/>
                <a:gd name="connsiteY79" fmla="*/ 0 h 114933"/>
                <a:gd name="connsiteX80" fmla="*/ 96277 w 113781"/>
                <a:gd name="connsiteY80" fmla="*/ 0 h 114933"/>
                <a:gd name="connsiteX81" fmla="*/ 106949 w 113781"/>
                <a:gd name="connsiteY81" fmla="*/ 10672 h 114933"/>
                <a:gd name="connsiteX82" fmla="*/ 106949 w 113781"/>
                <a:gd name="connsiteY82" fmla="*/ 33781 h 114933"/>
                <a:gd name="connsiteX83" fmla="*/ 96277 w 113781"/>
                <a:gd name="connsiteY83" fmla="*/ 44530 h 114933"/>
                <a:gd name="connsiteX84" fmla="*/ 55202 w 113781"/>
                <a:gd name="connsiteY84" fmla="*/ 44530 h 114933"/>
                <a:gd name="connsiteX85" fmla="*/ 44530 w 113781"/>
                <a:gd name="connsiteY85" fmla="*/ 33781 h 114933"/>
                <a:gd name="connsiteX86" fmla="*/ 44530 w 113781"/>
                <a:gd name="connsiteY86" fmla="*/ 10672 h 114933"/>
                <a:gd name="connsiteX87" fmla="*/ 55202 w 113781"/>
                <a:gd name="connsiteY87" fmla="*/ 0 h 114933"/>
                <a:gd name="connsiteX88" fmla="*/ 54127 w 113781"/>
                <a:gd name="connsiteY88" fmla="*/ 17812 h 114933"/>
                <a:gd name="connsiteX89" fmla="*/ 97275 w 113781"/>
                <a:gd name="connsiteY89" fmla="*/ 17812 h 114933"/>
                <a:gd name="connsiteX90" fmla="*/ 97275 w 113781"/>
                <a:gd name="connsiteY90" fmla="*/ 12514 h 114933"/>
                <a:gd name="connsiteX91" fmla="*/ 93897 w 113781"/>
                <a:gd name="connsiteY91" fmla="*/ 9213 h 114933"/>
                <a:gd name="connsiteX92" fmla="*/ 57582 w 113781"/>
                <a:gd name="connsiteY92" fmla="*/ 9213 h 114933"/>
                <a:gd name="connsiteX93" fmla="*/ 54050 w 113781"/>
                <a:gd name="connsiteY93" fmla="*/ 12514 h 114933"/>
                <a:gd name="connsiteX94" fmla="*/ 54050 w 113781"/>
                <a:gd name="connsiteY94" fmla="*/ 17812 h 114933"/>
                <a:gd name="connsiteX95" fmla="*/ 93897 w 113781"/>
                <a:gd name="connsiteY95" fmla="*/ 35317 h 114933"/>
                <a:gd name="connsiteX96" fmla="*/ 97275 w 113781"/>
                <a:gd name="connsiteY96" fmla="*/ 31785 h 114933"/>
                <a:gd name="connsiteX97" fmla="*/ 97275 w 113781"/>
                <a:gd name="connsiteY97" fmla="*/ 26948 h 114933"/>
                <a:gd name="connsiteX98" fmla="*/ 54127 w 113781"/>
                <a:gd name="connsiteY98" fmla="*/ 26948 h 114933"/>
                <a:gd name="connsiteX99" fmla="*/ 54127 w 113781"/>
                <a:gd name="connsiteY99" fmla="*/ 31785 h 114933"/>
                <a:gd name="connsiteX100" fmla="*/ 57659 w 113781"/>
                <a:gd name="connsiteY100" fmla="*/ 35317 h 114933"/>
                <a:gd name="connsiteX101" fmla="*/ 93897 w 113781"/>
                <a:gd name="connsiteY101" fmla="*/ 35317 h 11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13781" h="114933">
                  <a:moveTo>
                    <a:pt x="33781" y="27947"/>
                  </a:moveTo>
                  <a:cubicBezTo>
                    <a:pt x="36545" y="28100"/>
                    <a:pt x="38004" y="29712"/>
                    <a:pt x="38157" y="32783"/>
                  </a:cubicBezTo>
                  <a:cubicBezTo>
                    <a:pt x="38004" y="35547"/>
                    <a:pt x="36545" y="36929"/>
                    <a:pt x="33781" y="37159"/>
                  </a:cubicBezTo>
                  <a:lnTo>
                    <a:pt x="23723" y="37159"/>
                  </a:lnTo>
                  <a:lnTo>
                    <a:pt x="23723" y="89060"/>
                  </a:lnTo>
                  <a:cubicBezTo>
                    <a:pt x="26411" y="87908"/>
                    <a:pt x="28945" y="86603"/>
                    <a:pt x="31478" y="85068"/>
                  </a:cubicBezTo>
                  <a:cubicBezTo>
                    <a:pt x="32399" y="84223"/>
                    <a:pt x="33320" y="83762"/>
                    <a:pt x="34395" y="83762"/>
                  </a:cubicBezTo>
                  <a:cubicBezTo>
                    <a:pt x="37236" y="83839"/>
                    <a:pt x="38849" y="85144"/>
                    <a:pt x="39232" y="87601"/>
                  </a:cubicBezTo>
                  <a:cubicBezTo>
                    <a:pt x="39232" y="89674"/>
                    <a:pt x="38388" y="91440"/>
                    <a:pt x="36775" y="92899"/>
                  </a:cubicBezTo>
                  <a:cubicBezTo>
                    <a:pt x="33167" y="95049"/>
                    <a:pt x="28945" y="97045"/>
                    <a:pt x="24184" y="98810"/>
                  </a:cubicBezTo>
                  <a:cubicBezTo>
                    <a:pt x="19194" y="100884"/>
                    <a:pt x="13666" y="102803"/>
                    <a:pt x="7601" y="104492"/>
                  </a:cubicBezTo>
                  <a:cubicBezTo>
                    <a:pt x="5988" y="104722"/>
                    <a:pt x="4760" y="104876"/>
                    <a:pt x="3839" y="104876"/>
                  </a:cubicBezTo>
                  <a:cubicBezTo>
                    <a:pt x="1459" y="104645"/>
                    <a:pt x="154" y="103340"/>
                    <a:pt x="0" y="101114"/>
                  </a:cubicBezTo>
                  <a:cubicBezTo>
                    <a:pt x="77" y="98504"/>
                    <a:pt x="1382" y="96891"/>
                    <a:pt x="3839" y="96277"/>
                  </a:cubicBezTo>
                  <a:cubicBezTo>
                    <a:pt x="7831" y="94972"/>
                    <a:pt x="11209" y="93897"/>
                    <a:pt x="13973" y="92899"/>
                  </a:cubicBezTo>
                  <a:lnTo>
                    <a:pt x="13973" y="37159"/>
                  </a:lnTo>
                  <a:lnTo>
                    <a:pt x="4760" y="37159"/>
                  </a:lnTo>
                  <a:cubicBezTo>
                    <a:pt x="1919" y="37006"/>
                    <a:pt x="461" y="35547"/>
                    <a:pt x="307" y="32783"/>
                  </a:cubicBezTo>
                  <a:cubicBezTo>
                    <a:pt x="461" y="29712"/>
                    <a:pt x="1996" y="28100"/>
                    <a:pt x="4760" y="27947"/>
                  </a:cubicBezTo>
                  <a:lnTo>
                    <a:pt x="13973" y="27947"/>
                  </a:lnTo>
                  <a:lnTo>
                    <a:pt x="13973" y="5298"/>
                  </a:lnTo>
                  <a:cubicBezTo>
                    <a:pt x="14050" y="2149"/>
                    <a:pt x="15662" y="461"/>
                    <a:pt x="18810" y="307"/>
                  </a:cubicBezTo>
                  <a:cubicBezTo>
                    <a:pt x="21804" y="461"/>
                    <a:pt x="23417" y="2149"/>
                    <a:pt x="23647" y="5298"/>
                  </a:cubicBezTo>
                  <a:lnTo>
                    <a:pt x="23647" y="27947"/>
                  </a:lnTo>
                  <a:lnTo>
                    <a:pt x="33781" y="27947"/>
                  </a:lnTo>
                  <a:close/>
                  <a:moveTo>
                    <a:pt x="108868" y="48292"/>
                  </a:moveTo>
                  <a:cubicBezTo>
                    <a:pt x="111632" y="48446"/>
                    <a:pt x="113091" y="50058"/>
                    <a:pt x="113244" y="53129"/>
                  </a:cubicBezTo>
                  <a:cubicBezTo>
                    <a:pt x="113091" y="55969"/>
                    <a:pt x="111632" y="57428"/>
                    <a:pt x="108868" y="57582"/>
                  </a:cubicBezTo>
                  <a:lnTo>
                    <a:pt x="62803" y="57582"/>
                  </a:lnTo>
                  <a:cubicBezTo>
                    <a:pt x="62803" y="57659"/>
                    <a:pt x="62879" y="57736"/>
                    <a:pt x="62956" y="57966"/>
                  </a:cubicBezTo>
                  <a:cubicBezTo>
                    <a:pt x="62879" y="58657"/>
                    <a:pt x="62726" y="59731"/>
                    <a:pt x="62496" y="60960"/>
                  </a:cubicBezTo>
                  <a:cubicBezTo>
                    <a:pt x="62035" y="61574"/>
                    <a:pt x="61574" y="62265"/>
                    <a:pt x="61190" y="62879"/>
                  </a:cubicBezTo>
                  <a:lnTo>
                    <a:pt x="104108" y="62879"/>
                  </a:lnTo>
                  <a:cubicBezTo>
                    <a:pt x="110557" y="62879"/>
                    <a:pt x="113782" y="66104"/>
                    <a:pt x="113782" y="72553"/>
                  </a:cubicBezTo>
                  <a:cubicBezTo>
                    <a:pt x="113398" y="87294"/>
                    <a:pt x="112323" y="97966"/>
                    <a:pt x="110634" y="104569"/>
                  </a:cubicBezTo>
                  <a:cubicBezTo>
                    <a:pt x="110020" y="108714"/>
                    <a:pt x="108331" y="111325"/>
                    <a:pt x="105644" y="112400"/>
                  </a:cubicBezTo>
                  <a:cubicBezTo>
                    <a:pt x="103647" y="113859"/>
                    <a:pt x="100807" y="114549"/>
                    <a:pt x="97275" y="114549"/>
                  </a:cubicBezTo>
                  <a:cubicBezTo>
                    <a:pt x="92668" y="114549"/>
                    <a:pt x="86987" y="113398"/>
                    <a:pt x="80231" y="111018"/>
                  </a:cubicBezTo>
                  <a:cubicBezTo>
                    <a:pt x="78618" y="110020"/>
                    <a:pt x="77697" y="108638"/>
                    <a:pt x="77467" y="106795"/>
                  </a:cubicBezTo>
                  <a:cubicBezTo>
                    <a:pt x="77543" y="103417"/>
                    <a:pt x="79310" y="101651"/>
                    <a:pt x="82764" y="101497"/>
                  </a:cubicBezTo>
                  <a:lnTo>
                    <a:pt x="83225" y="101497"/>
                  </a:lnTo>
                  <a:cubicBezTo>
                    <a:pt x="89060" y="103647"/>
                    <a:pt x="93513" y="104799"/>
                    <a:pt x="96737" y="104799"/>
                  </a:cubicBezTo>
                  <a:cubicBezTo>
                    <a:pt x="98043" y="104799"/>
                    <a:pt x="99041" y="104492"/>
                    <a:pt x="99885" y="103801"/>
                  </a:cubicBezTo>
                  <a:cubicBezTo>
                    <a:pt x="100884" y="103340"/>
                    <a:pt x="101421" y="102342"/>
                    <a:pt x="101728" y="100807"/>
                  </a:cubicBezTo>
                  <a:cubicBezTo>
                    <a:pt x="102342" y="98964"/>
                    <a:pt x="102803" y="95893"/>
                    <a:pt x="103033" y="91594"/>
                  </a:cubicBezTo>
                  <a:cubicBezTo>
                    <a:pt x="103647" y="85989"/>
                    <a:pt x="104031" y="80691"/>
                    <a:pt x="104031" y="75855"/>
                  </a:cubicBezTo>
                  <a:cubicBezTo>
                    <a:pt x="104031" y="73244"/>
                    <a:pt x="102726" y="72016"/>
                    <a:pt x="100039" y="72016"/>
                  </a:cubicBezTo>
                  <a:lnTo>
                    <a:pt x="93897" y="72016"/>
                  </a:lnTo>
                  <a:cubicBezTo>
                    <a:pt x="93282" y="78311"/>
                    <a:pt x="91824" y="83609"/>
                    <a:pt x="89674" y="87985"/>
                  </a:cubicBezTo>
                  <a:cubicBezTo>
                    <a:pt x="87064" y="93590"/>
                    <a:pt x="83378" y="98580"/>
                    <a:pt x="78542" y="102726"/>
                  </a:cubicBezTo>
                  <a:cubicBezTo>
                    <a:pt x="73705" y="107102"/>
                    <a:pt x="67563" y="111018"/>
                    <a:pt x="60039" y="114549"/>
                  </a:cubicBezTo>
                  <a:cubicBezTo>
                    <a:pt x="58426" y="114780"/>
                    <a:pt x="57121" y="114933"/>
                    <a:pt x="56200" y="114933"/>
                  </a:cubicBezTo>
                  <a:cubicBezTo>
                    <a:pt x="53513" y="114396"/>
                    <a:pt x="51901" y="112937"/>
                    <a:pt x="51363" y="110557"/>
                  </a:cubicBezTo>
                  <a:cubicBezTo>
                    <a:pt x="51363" y="107716"/>
                    <a:pt x="52822" y="105797"/>
                    <a:pt x="55739" y="104722"/>
                  </a:cubicBezTo>
                  <a:cubicBezTo>
                    <a:pt x="63186" y="101497"/>
                    <a:pt x="69021" y="97812"/>
                    <a:pt x="73398" y="93743"/>
                  </a:cubicBezTo>
                  <a:cubicBezTo>
                    <a:pt x="77006" y="90442"/>
                    <a:pt x="79847" y="86603"/>
                    <a:pt x="81843" y="82227"/>
                  </a:cubicBezTo>
                  <a:cubicBezTo>
                    <a:pt x="83302" y="79079"/>
                    <a:pt x="84223" y="75624"/>
                    <a:pt x="84607" y="71939"/>
                  </a:cubicBezTo>
                  <a:lnTo>
                    <a:pt x="73091" y="71939"/>
                  </a:lnTo>
                  <a:cubicBezTo>
                    <a:pt x="71478" y="77543"/>
                    <a:pt x="69252" y="81997"/>
                    <a:pt x="66411" y="85221"/>
                  </a:cubicBezTo>
                  <a:cubicBezTo>
                    <a:pt x="63954" y="88062"/>
                    <a:pt x="61190" y="90442"/>
                    <a:pt x="58043" y="92438"/>
                  </a:cubicBezTo>
                  <a:cubicBezTo>
                    <a:pt x="55048" y="94357"/>
                    <a:pt x="51747" y="96200"/>
                    <a:pt x="48215" y="98043"/>
                  </a:cubicBezTo>
                  <a:cubicBezTo>
                    <a:pt x="46987" y="98580"/>
                    <a:pt x="45759" y="98964"/>
                    <a:pt x="44453" y="99041"/>
                  </a:cubicBezTo>
                  <a:cubicBezTo>
                    <a:pt x="41766" y="98427"/>
                    <a:pt x="40154" y="96891"/>
                    <a:pt x="39616" y="94588"/>
                  </a:cubicBezTo>
                  <a:cubicBezTo>
                    <a:pt x="39616" y="92668"/>
                    <a:pt x="40384" y="91210"/>
                    <a:pt x="41920" y="90212"/>
                  </a:cubicBezTo>
                  <a:cubicBezTo>
                    <a:pt x="44684" y="89213"/>
                    <a:pt x="47294" y="88138"/>
                    <a:pt x="49751" y="86987"/>
                  </a:cubicBezTo>
                  <a:cubicBezTo>
                    <a:pt x="52514" y="85605"/>
                    <a:pt x="55202" y="83762"/>
                    <a:pt x="57889" y="81382"/>
                  </a:cubicBezTo>
                  <a:cubicBezTo>
                    <a:pt x="60653" y="78618"/>
                    <a:pt x="62572" y="75471"/>
                    <a:pt x="63724" y="71939"/>
                  </a:cubicBezTo>
                  <a:lnTo>
                    <a:pt x="52745" y="71939"/>
                  </a:lnTo>
                  <a:cubicBezTo>
                    <a:pt x="49827" y="74473"/>
                    <a:pt x="46449" y="76776"/>
                    <a:pt x="42457" y="79079"/>
                  </a:cubicBezTo>
                  <a:cubicBezTo>
                    <a:pt x="41075" y="79693"/>
                    <a:pt x="39616" y="80077"/>
                    <a:pt x="38081" y="80077"/>
                  </a:cubicBezTo>
                  <a:cubicBezTo>
                    <a:pt x="36085" y="79386"/>
                    <a:pt x="34626" y="78081"/>
                    <a:pt x="33705" y="76315"/>
                  </a:cubicBezTo>
                  <a:cubicBezTo>
                    <a:pt x="33705" y="74242"/>
                    <a:pt x="34549" y="72630"/>
                    <a:pt x="36238" y="71478"/>
                  </a:cubicBezTo>
                  <a:cubicBezTo>
                    <a:pt x="38388" y="70020"/>
                    <a:pt x="40384" y="68638"/>
                    <a:pt x="42073" y="67409"/>
                  </a:cubicBezTo>
                  <a:cubicBezTo>
                    <a:pt x="44760" y="65413"/>
                    <a:pt x="46756" y="63647"/>
                    <a:pt x="48139" y="62188"/>
                  </a:cubicBezTo>
                  <a:cubicBezTo>
                    <a:pt x="49367" y="60960"/>
                    <a:pt x="50672" y="59424"/>
                    <a:pt x="51977" y="57505"/>
                  </a:cubicBezTo>
                  <a:lnTo>
                    <a:pt x="40154" y="57505"/>
                  </a:lnTo>
                  <a:cubicBezTo>
                    <a:pt x="37313" y="57351"/>
                    <a:pt x="35854" y="55816"/>
                    <a:pt x="35777" y="53052"/>
                  </a:cubicBezTo>
                  <a:cubicBezTo>
                    <a:pt x="35854" y="49981"/>
                    <a:pt x="37313" y="48369"/>
                    <a:pt x="40154" y="48215"/>
                  </a:cubicBezTo>
                  <a:lnTo>
                    <a:pt x="108868" y="48215"/>
                  </a:lnTo>
                  <a:close/>
                  <a:moveTo>
                    <a:pt x="55202" y="0"/>
                  </a:moveTo>
                  <a:lnTo>
                    <a:pt x="96277" y="0"/>
                  </a:lnTo>
                  <a:cubicBezTo>
                    <a:pt x="103340" y="0"/>
                    <a:pt x="106949" y="3531"/>
                    <a:pt x="106949" y="10672"/>
                  </a:cubicBezTo>
                  <a:lnTo>
                    <a:pt x="106949" y="33781"/>
                  </a:lnTo>
                  <a:cubicBezTo>
                    <a:pt x="106949" y="40922"/>
                    <a:pt x="103417" y="44530"/>
                    <a:pt x="96277" y="44530"/>
                  </a:cubicBezTo>
                  <a:lnTo>
                    <a:pt x="55202" y="44530"/>
                  </a:lnTo>
                  <a:cubicBezTo>
                    <a:pt x="48139" y="44530"/>
                    <a:pt x="44530" y="40922"/>
                    <a:pt x="44530" y="33781"/>
                  </a:cubicBezTo>
                  <a:lnTo>
                    <a:pt x="44530" y="10672"/>
                  </a:lnTo>
                  <a:cubicBezTo>
                    <a:pt x="44530" y="3608"/>
                    <a:pt x="48062" y="0"/>
                    <a:pt x="55202" y="0"/>
                  </a:cubicBezTo>
                  <a:moveTo>
                    <a:pt x="54127" y="17812"/>
                  </a:moveTo>
                  <a:lnTo>
                    <a:pt x="97275" y="17812"/>
                  </a:lnTo>
                  <a:lnTo>
                    <a:pt x="97275" y="12514"/>
                  </a:lnTo>
                  <a:cubicBezTo>
                    <a:pt x="97275" y="10365"/>
                    <a:pt x="96123" y="9213"/>
                    <a:pt x="93897" y="9213"/>
                  </a:cubicBezTo>
                  <a:lnTo>
                    <a:pt x="57582" y="9213"/>
                  </a:lnTo>
                  <a:cubicBezTo>
                    <a:pt x="55279" y="9213"/>
                    <a:pt x="54050" y="10288"/>
                    <a:pt x="54050" y="12514"/>
                  </a:cubicBezTo>
                  <a:lnTo>
                    <a:pt x="54050" y="17812"/>
                  </a:lnTo>
                  <a:close/>
                  <a:moveTo>
                    <a:pt x="93897" y="35317"/>
                  </a:moveTo>
                  <a:cubicBezTo>
                    <a:pt x="96123" y="35317"/>
                    <a:pt x="97275" y="34165"/>
                    <a:pt x="97275" y="31785"/>
                  </a:cubicBezTo>
                  <a:lnTo>
                    <a:pt x="97275" y="26948"/>
                  </a:lnTo>
                  <a:lnTo>
                    <a:pt x="54127" y="26948"/>
                  </a:lnTo>
                  <a:lnTo>
                    <a:pt x="54127" y="31785"/>
                  </a:lnTo>
                  <a:cubicBezTo>
                    <a:pt x="54127" y="34088"/>
                    <a:pt x="55279" y="35317"/>
                    <a:pt x="57659" y="35317"/>
                  </a:cubicBezTo>
                  <a:lnTo>
                    <a:pt x="93897" y="3531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27293308-7097-4CC7-B7A0-382AA4E48FCF}"/>
                </a:ext>
              </a:extLst>
            </p:cNvPr>
            <p:cNvSpPr/>
            <p:nvPr/>
          </p:nvSpPr>
          <p:spPr>
            <a:xfrm>
              <a:off x="4627278" y="5665018"/>
              <a:ext cx="114242" cy="112706"/>
            </a:xfrm>
            <a:custGeom>
              <a:avLst/>
              <a:gdLst>
                <a:gd name="connsiteX0" fmla="*/ 107870 w 114242"/>
                <a:gd name="connsiteY0" fmla="*/ 6373 h 112706"/>
                <a:gd name="connsiteX1" fmla="*/ 112246 w 114242"/>
                <a:gd name="connsiteY1" fmla="*/ 11209 h 112706"/>
                <a:gd name="connsiteX2" fmla="*/ 107870 w 114242"/>
                <a:gd name="connsiteY2" fmla="*/ 15663 h 112706"/>
                <a:gd name="connsiteX3" fmla="*/ 61958 w 114242"/>
                <a:gd name="connsiteY3" fmla="*/ 15663 h 112706"/>
                <a:gd name="connsiteX4" fmla="*/ 61958 w 114242"/>
                <a:gd name="connsiteY4" fmla="*/ 22342 h 112706"/>
                <a:gd name="connsiteX5" fmla="*/ 95662 w 114242"/>
                <a:gd name="connsiteY5" fmla="*/ 22342 h 112706"/>
                <a:gd name="connsiteX6" fmla="*/ 103571 w 114242"/>
                <a:gd name="connsiteY6" fmla="*/ 30173 h 112706"/>
                <a:gd name="connsiteX7" fmla="*/ 103571 w 114242"/>
                <a:gd name="connsiteY7" fmla="*/ 42150 h 112706"/>
                <a:gd name="connsiteX8" fmla="*/ 95662 w 114242"/>
                <a:gd name="connsiteY8" fmla="*/ 49981 h 112706"/>
                <a:gd name="connsiteX9" fmla="*/ 61958 w 114242"/>
                <a:gd name="connsiteY9" fmla="*/ 49981 h 112706"/>
                <a:gd name="connsiteX10" fmla="*/ 61958 w 114242"/>
                <a:gd name="connsiteY10" fmla="*/ 55279 h 112706"/>
                <a:gd name="connsiteX11" fmla="*/ 93897 w 114242"/>
                <a:gd name="connsiteY11" fmla="*/ 55279 h 112706"/>
                <a:gd name="connsiteX12" fmla="*/ 103571 w 114242"/>
                <a:gd name="connsiteY12" fmla="*/ 64799 h 112706"/>
                <a:gd name="connsiteX13" fmla="*/ 103571 w 114242"/>
                <a:gd name="connsiteY13" fmla="*/ 71171 h 112706"/>
                <a:gd name="connsiteX14" fmla="*/ 109866 w 114242"/>
                <a:gd name="connsiteY14" fmla="*/ 71171 h 112706"/>
                <a:gd name="connsiteX15" fmla="*/ 114242 w 114242"/>
                <a:gd name="connsiteY15" fmla="*/ 76008 h 112706"/>
                <a:gd name="connsiteX16" fmla="*/ 109866 w 114242"/>
                <a:gd name="connsiteY16" fmla="*/ 80231 h 112706"/>
                <a:gd name="connsiteX17" fmla="*/ 103571 w 114242"/>
                <a:gd name="connsiteY17" fmla="*/ 80231 h 112706"/>
                <a:gd name="connsiteX18" fmla="*/ 103571 w 114242"/>
                <a:gd name="connsiteY18" fmla="*/ 85682 h 112706"/>
                <a:gd name="connsiteX19" fmla="*/ 93897 w 114242"/>
                <a:gd name="connsiteY19" fmla="*/ 95202 h 112706"/>
                <a:gd name="connsiteX20" fmla="*/ 61958 w 114242"/>
                <a:gd name="connsiteY20" fmla="*/ 95202 h 112706"/>
                <a:gd name="connsiteX21" fmla="*/ 61958 w 114242"/>
                <a:gd name="connsiteY21" fmla="*/ 101114 h 112706"/>
                <a:gd name="connsiteX22" fmla="*/ 46449 w 114242"/>
                <a:gd name="connsiteY22" fmla="*/ 112707 h 112706"/>
                <a:gd name="connsiteX23" fmla="*/ 30480 w 114242"/>
                <a:gd name="connsiteY23" fmla="*/ 109329 h 112706"/>
                <a:gd name="connsiteX24" fmla="*/ 27947 w 114242"/>
                <a:gd name="connsiteY24" fmla="*/ 105797 h 112706"/>
                <a:gd name="connsiteX25" fmla="*/ 32322 w 114242"/>
                <a:gd name="connsiteY25" fmla="*/ 99502 h 112706"/>
                <a:gd name="connsiteX26" fmla="*/ 33781 w 114242"/>
                <a:gd name="connsiteY26" fmla="*/ 99655 h 112706"/>
                <a:gd name="connsiteX27" fmla="*/ 47831 w 114242"/>
                <a:gd name="connsiteY27" fmla="*/ 103033 h 112706"/>
                <a:gd name="connsiteX28" fmla="*/ 52284 w 114242"/>
                <a:gd name="connsiteY28" fmla="*/ 98657 h 112706"/>
                <a:gd name="connsiteX29" fmla="*/ 52284 w 114242"/>
                <a:gd name="connsiteY29" fmla="*/ 95125 h 112706"/>
                <a:gd name="connsiteX30" fmla="*/ 12975 w 114242"/>
                <a:gd name="connsiteY30" fmla="*/ 95125 h 112706"/>
                <a:gd name="connsiteX31" fmla="*/ 7140 w 114242"/>
                <a:gd name="connsiteY31" fmla="*/ 90903 h 112706"/>
                <a:gd name="connsiteX32" fmla="*/ 12975 w 114242"/>
                <a:gd name="connsiteY32" fmla="*/ 86066 h 112706"/>
                <a:gd name="connsiteX33" fmla="*/ 52284 w 114242"/>
                <a:gd name="connsiteY33" fmla="*/ 86066 h 112706"/>
                <a:gd name="connsiteX34" fmla="*/ 52284 w 114242"/>
                <a:gd name="connsiteY34" fmla="*/ 80154 h 112706"/>
                <a:gd name="connsiteX35" fmla="*/ 4376 w 114242"/>
                <a:gd name="connsiteY35" fmla="*/ 80154 h 112706"/>
                <a:gd name="connsiteX36" fmla="*/ 0 w 114242"/>
                <a:gd name="connsiteY36" fmla="*/ 75931 h 112706"/>
                <a:gd name="connsiteX37" fmla="*/ 4376 w 114242"/>
                <a:gd name="connsiteY37" fmla="*/ 71094 h 112706"/>
                <a:gd name="connsiteX38" fmla="*/ 52284 w 114242"/>
                <a:gd name="connsiteY38" fmla="*/ 71094 h 112706"/>
                <a:gd name="connsiteX39" fmla="*/ 52284 w 114242"/>
                <a:gd name="connsiteY39" fmla="*/ 64184 h 112706"/>
                <a:gd name="connsiteX40" fmla="*/ 12975 w 114242"/>
                <a:gd name="connsiteY40" fmla="*/ 64184 h 112706"/>
                <a:gd name="connsiteX41" fmla="*/ 7140 w 114242"/>
                <a:gd name="connsiteY41" fmla="*/ 59962 h 112706"/>
                <a:gd name="connsiteX42" fmla="*/ 12975 w 114242"/>
                <a:gd name="connsiteY42" fmla="*/ 55125 h 112706"/>
                <a:gd name="connsiteX43" fmla="*/ 52284 w 114242"/>
                <a:gd name="connsiteY43" fmla="*/ 55125 h 112706"/>
                <a:gd name="connsiteX44" fmla="*/ 52284 w 114242"/>
                <a:gd name="connsiteY44" fmla="*/ 49827 h 112706"/>
                <a:gd name="connsiteX45" fmla="*/ 18273 w 114242"/>
                <a:gd name="connsiteY45" fmla="*/ 49827 h 112706"/>
                <a:gd name="connsiteX46" fmla="*/ 10672 w 114242"/>
                <a:gd name="connsiteY46" fmla="*/ 41997 h 112706"/>
                <a:gd name="connsiteX47" fmla="*/ 10672 w 114242"/>
                <a:gd name="connsiteY47" fmla="*/ 30020 h 112706"/>
                <a:gd name="connsiteX48" fmla="*/ 18273 w 114242"/>
                <a:gd name="connsiteY48" fmla="*/ 22188 h 112706"/>
                <a:gd name="connsiteX49" fmla="*/ 52284 w 114242"/>
                <a:gd name="connsiteY49" fmla="*/ 22188 h 112706"/>
                <a:gd name="connsiteX50" fmla="*/ 52284 w 114242"/>
                <a:gd name="connsiteY50" fmla="*/ 15509 h 112706"/>
                <a:gd name="connsiteX51" fmla="*/ 5758 w 114242"/>
                <a:gd name="connsiteY51" fmla="*/ 15509 h 112706"/>
                <a:gd name="connsiteX52" fmla="*/ 1382 w 114242"/>
                <a:gd name="connsiteY52" fmla="*/ 11056 h 112706"/>
                <a:gd name="connsiteX53" fmla="*/ 5758 w 114242"/>
                <a:gd name="connsiteY53" fmla="*/ 6219 h 112706"/>
                <a:gd name="connsiteX54" fmla="*/ 52284 w 114242"/>
                <a:gd name="connsiteY54" fmla="*/ 6219 h 112706"/>
                <a:gd name="connsiteX55" fmla="*/ 52284 w 114242"/>
                <a:gd name="connsiteY55" fmla="*/ 4376 h 112706"/>
                <a:gd name="connsiteX56" fmla="*/ 57121 w 114242"/>
                <a:gd name="connsiteY56" fmla="*/ 0 h 112706"/>
                <a:gd name="connsiteX57" fmla="*/ 61958 w 114242"/>
                <a:gd name="connsiteY57" fmla="*/ 4376 h 112706"/>
                <a:gd name="connsiteX58" fmla="*/ 61958 w 114242"/>
                <a:gd name="connsiteY58" fmla="*/ 6219 h 112706"/>
                <a:gd name="connsiteX59" fmla="*/ 107870 w 114242"/>
                <a:gd name="connsiteY59" fmla="*/ 6219 h 112706"/>
                <a:gd name="connsiteX60" fmla="*/ 52284 w 114242"/>
                <a:gd name="connsiteY60" fmla="*/ 40845 h 112706"/>
                <a:gd name="connsiteX61" fmla="*/ 52284 w 114242"/>
                <a:gd name="connsiteY61" fmla="*/ 31632 h 112706"/>
                <a:gd name="connsiteX62" fmla="*/ 22649 w 114242"/>
                <a:gd name="connsiteY62" fmla="*/ 31632 h 112706"/>
                <a:gd name="connsiteX63" fmla="*/ 20345 w 114242"/>
                <a:gd name="connsiteY63" fmla="*/ 33935 h 112706"/>
                <a:gd name="connsiteX64" fmla="*/ 20345 w 114242"/>
                <a:gd name="connsiteY64" fmla="*/ 38311 h 112706"/>
                <a:gd name="connsiteX65" fmla="*/ 22649 w 114242"/>
                <a:gd name="connsiteY65" fmla="*/ 40845 h 112706"/>
                <a:gd name="connsiteX66" fmla="*/ 52284 w 114242"/>
                <a:gd name="connsiteY66" fmla="*/ 40845 h 112706"/>
                <a:gd name="connsiteX67" fmla="*/ 91440 w 114242"/>
                <a:gd name="connsiteY67" fmla="*/ 40845 h 112706"/>
                <a:gd name="connsiteX68" fmla="*/ 93897 w 114242"/>
                <a:gd name="connsiteY68" fmla="*/ 38311 h 112706"/>
                <a:gd name="connsiteX69" fmla="*/ 93897 w 114242"/>
                <a:gd name="connsiteY69" fmla="*/ 33935 h 112706"/>
                <a:gd name="connsiteX70" fmla="*/ 91440 w 114242"/>
                <a:gd name="connsiteY70" fmla="*/ 31632 h 112706"/>
                <a:gd name="connsiteX71" fmla="*/ 61958 w 114242"/>
                <a:gd name="connsiteY71" fmla="*/ 31632 h 112706"/>
                <a:gd name="connsiteX72" fmla="*/ 61958 w 114242"/>
                <a:gd name="connsiteY72" fmla="*/ 40845 h 112706"/>
                <a:gd name="connsiteX73" fmla="*/ 91440 w 114242"/>
                <a:gd name="connsiteY73" fmla="*/ 40845 h 112706"/>
                <a:gd name="connsiteX74" fmla="*/ 61958 w 114242"/>
                <a:gd name="connsiteY74" fmla="*/ 64415 h 112706"/>
                <a:gd name="connsiteX75" fmla="*/ 61958 w 114242"/>
                <a:gd name="connsiteY75" fmla="*/ 71325 h 112706"/>
                <a:gd name="connsiteX76" fmla="*/ 93897 w 114242"/>
                <a:gd name="connsiteY76" fmla="*/ 71325 h 112706"/>
                <a:gd name="connsiteX77" fmla="*/ 93897 w 114242"/>
                <a:gd name="connsiteY77" fmla="*/ 67486 h 112706"/>
                <a:gd name="connsiteX78" fmla="*/ 90979 w 114242"/>
                <a:gd name="connsiteY78" fmla="*/ 64415 h 112706"/>
                <a:gd name="connsiteX79" fmla="*/ 61958 w 114242"/>
                <a:gd name="connsiteY79" fmla="*/ 64415 h 112706"/>
                <a:gd name="connsiteX80" fmla="*/ 61958 w 114242"/>
                <a:gd name="connsiteY80" fmla="*/ 80385 h 112706"/>
                <a:gd name="connsiteX81" fmla="*/ 61958 w 114242"/>
                <a:gd name="connsiteY81" fmla="*/ 86296 h 112706"/>
                <a:gd name="connsiteX82" fmla="*/ 90979 w 114242"/>
                <a:gd name="connsiteY82" fmla="*/ 86296 h 112706"/>
                <a:gd name="connsiteX83" fmla="*/ 93897 w 114242"/>
                <a:gd name="connsiteY83" fmla="*/ 83378 h 112706"/>
                <a:gd name="connsiteX84" fmla="*/ 93897 w 114242"/>
                <a:gd name="connsiteY84" fmla="*/ 80385 h 112706"/>
                <a:gd name="connsiteX85" fmla="*/ 61958 w 114242"/>
                <a:gd name="connsiteY85" fmla="*/ 80385 h 11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4242" h="112706">
                  <a:moveTo>
                    <a:pt x="107870" y="6373"/>
                  </a:moveTo>
                  <a:cubicBezTo>
                    <a:pt x="110634" y="6526"/>
                    <a:pt x="112093" y="8138"/>
                    <a:pt x="112246" y="11209"/>
                  </a:cubicBezTo>
                  <a:cubicBezTo>
                    <a:pt x="112093" y="14050"/>
                    <a:pt x="110634" y="15509"/>
                    <a:pt x="107870" y="15663"/>
                  </a:cubicBezTo>
                  <a:lnTo>
                    <a:pt x="61958" y="15663"/>
                  </a:lnTo>
                  <a:lnTo>
                    <a:pt x="61958" y="22342"/>
                  </a:lnTo>
                  <a:lnTo>
                    <a:pt x="95662" y="22342"/>
                  </a:lnTo>
                  <a:cubicBezTo>
                    <a:pt x="100884" y="22342"/>
                    <a:pt x="103571" y="24952"/>
                    <a:pt x="103571" y="30173"/>
                  </a:cubicBezTo>
                  <a:lnTo>
                    <a:pt x="103571" y="42150"/>
                  </a:lnTo>
                  <a:cubicBezTo>
                    <a:pt x="103571" y="47371"/>
                    <a:pt x="100960" y="49981"/>
                    <a:pt x="95662" y="49981"/>
                  </a:cubicBezTo>
                  <a:lnTo>
                    <a:pt x="61958" y="49981"/>
                  </a:lnTo>
                  <a:lnTo>
                    <a:pt x="61958" y="55279"/>
                  </a:lnTo>
                  <a:lnTo>
                    <a:pt x="93897" y="55279"/>
                  </a:lnTo>
                  <a:cubicBezTo>
                    <a:pt x="100346" y="55279"/>
                    <a:pt x="103571" y="58426"/>
                    <a:pt x="103571" y="64799"/>
                  </a:cubicBezTo>
                  <a:lnTo>
                    <a:pt x="103571" y="71171"/>
                  </a:lnTo>
                  <a:lnTo>
                    <a:pt x="109866" y="71171"/>
                  </a:lnTo>
                  <a:cubicBezTo>
                    <a:pt x="112630" y="71248"/>
                    <a:pt x="114089" y="72860"/>
                    <a:pt x="114242" y="76008"/>
                  </a:cubicBezTo>
                  <a:cubicBezTo>
                    <a:pt x="114089" y="78695"/>
                    <a:pt x="112630" y="80077"/>
                    <a:pt x="109866" y="80231"/>
                  </a:cubicBezTo>
                  <a:lnTo>
                    <a:pt x="103571" y="80231"/>
                  </a:lnTo>
                  <a:lnTo>
                    <a:pt x="103571" y="85682"/>
                  </a:lnTo>
                  <a:cubicBezTo>
                    <a:pt x="103571" y="92054"/>
                    <a:pt x="100346" y="95202"/>
                    <a:pt x="93897" y="95202"/>
                  </a:cubicBezTo>
                  <a:lnTo>
                    <a:pt x="61958" y="95202"/>
                  </a:lnTo>
                  <a:lnTo>
                    <a:pt x="61958" y="101114"/>
                  </a:lnTo>
                  <a:cubicBezTo>
                    <a:pt x="61958" y="108868"/>
                    <a:pt x="56814" y="112707"/>
                    <a:pt x="46449" y="112707"/>
                  </a:cubicBezTo>
                  <a:cubicBezTo>
                    <a:pt x="42380" y="112707"/>
                    <a:pt x="37006" y="111555"/>
                    <a:pt x="30480" y="109329"/>
                  </a:cubicBezTo>
                  <a:cubicBezTo>
                    <a:pt x="29098" y="107717"/>
                    <a:pt x="28253" y="106565"/>
                    <a:pt x="27947" y="105797"/>
                  </a:cubicBezTo>
                  <a:cubicBezTo>
                    <a:pt x="28100" y="101805"/>
                    <a:pt x="29559" y="99655"/>
                    <a:pt x="32322" y="99502"/>
                  </a:cubicBezTo>
                  <a:cubicBezTo>
                    <a:pt x="32707" y="99502"/>
                    <a:pt x="33244" y="99502"/>
                    <a:pt x="33781" y="99655"/>
                  </a:cubicBezTo>
                  <a:cubicBezTo>
                    <a:pt x="39002" y="101728"/>
                    <a:pt x="43685" y="102880"/>
                    <a:pt x="47831" y="103033"/>
                  </a:cubicBezTo>
                  <a:cubicBezTo>
                    <a:pt x="50826" y="103033"/>
                    <a:pt x="52284" y="101574"/>
                    <a:pt x="52284" y="98657"/>
                  </a:cubicBezTo>
                  <a:lnTo>
                    <a:pt x="52284" y="95125"/>
                  </a:lnTo>
                  <a:lnTo>
                    <a:pt x="12975" y="95125"/>
                  </a:lnTo>
                  <a:cubicBezTo>
                    <a:pt x="9136" y="95125"/>
                    <a:pt x="7140" y="93743"/>
                    <a:pt x="7140" y="90903"/>
                  </a:cubicBezTo>
                  <a:cubicBezTo>
                    <a:pt x="7140" y="87678"/>
                    <a:pt x="9059" y="86066"/>
                    <a:pt x="12975" y="86066"/>
                  </a:cubicBezTo>
                  <a:lnTo>
                    <a:pt x="52284" y="86066"/>
                  </a:lnTo>
                  <a:lnTo>
                    <a:pt x="52284" y="80154"/>
                  </a:lnTo>
                  <a:lnTo>
                    <a:pt x="4376" y="80154"/>
                  </a:lnTo>
                  <a:cubicBezTo>
                    <a:pt x="1536" y="80000"/>
                    <a:pt x="77" y="78618"/>
                    <a:pt x="0" y="75931"/>
                  </a:cubicBezTo>
                  <a:cubicBezTo>
                    <a:pt x="77" y="72783"/>
                    <a:pt x="1536" y="71171"/>
                    <a:pt x="4376" y="71094"/>
                  </a:cubicBezTo>
                  <a:lnTo>
                    <a:pt x="52284" y="71094"/>
                  </a:lnTo>
                  <a:lnTo>
                    <a:pt x="52284" y="64184"/>
                  </a:lnTo>
                  <a:lnTo>
                    <a:pt x="12975" y="64184"/>
                  </a:lnTo>
                  <a:cubicBezTo>
                    <a:pt x="9136" y="64184"/>
                    <a:pt x="7140" y="62803"/>
                    <a:pt x="7140" y="59962"/>
                  </a:cubicBezTo>
                  <a:cubicBezTo>
                    <a:pt x="7140" y="56737"/>
                    <a:pt x="9059" y="55125"/>
                    <a:pt x="12975" y="55125"/>
                  </a:cubicBezTo>
                  <a:lnTo>
                    <a:pt x="52284" y="55125"/>
                  </a:lnTo>
                  <a:lnTo>
                    <a:pt x="52284" y="49827"/>
                  </a:lnTo>
                  <a:lnTo>
                    <a:pt x="18273" y="49827"/>
                  </a:lnTo>
                  <a:cubicBezTo>
                    <a:pt x="13205" y="49827"/>
                    <a:pt x="10672" y="47217"/>
                    <a:pt x="10672" y="41997"/>
                  </a:cubicBezTo>
                  <a:lnTo>
                    <a:pt x="10672" y="30020"/>
                  </a:lnTo>
                  <a:cubicBezTo>
                    <a:pt x="10672" y="24798"/>
                    <a:pt x="13205" y="22188"/>
                    <a:pt x="18273" y="22188"/>
                  </a:cubicBezTo>
                  <a:lnTo>
                    <a:pt x="52284" y="22188"/>
                  </a:lnTo>
                  <a:lnTo>
                    <a:pt x="52284" y="15509"/>
                  </a:lnTo>
                  <a:lnTo>
                    <a:pt x="5758" y="15509"/>
                  </a:lnTo>
                  <a:cubicBezTo>
                    <a:pt x="2994" y="15355"/>
                    <a:pt x="1536" y="13820"/>
                    <a:pt x="1382" y="11056"/>
                  </a:cubicBezTo>
                  <a:cubicBezTo>
                    <a:pt x="1536" y="7985"/>
                    <a:pt x="2994" y="6373"/>
                    <a:pt x="5758" y="6219"/>
                  </a:cubicBezTo>
                  <a:lnTo>
                    <a:pt x="52284" y="6219"/>
                  </a:lnTo>
                  <a:lnTo>
                    <a:pt x="52284" y="4376"/>
                  </a:lnTo>
                  <a:cubicBezTo>
                    <a:pt x="52361" y="1536"/>
                    <a:pt x="53973" y="77"/>
                    <a:pt x="57121" y="0"/>
                  </a:cubicBezTo>
                  <a:cubicBezTo>
                    <a:pt x="60116" y="77"/>
                    <a:pt x="61728" y="1536"/>
                    <a:pt x="61958" y="4376"/>
                  </a:cubicBezTo>
                  <a:lnTo>
                    <a:pt x="61958" y="6219"/>
                  </a:lnTo>
                  <a:lnTo>
                    <a:pt x="107870" y="6219"/>
                  </a:lnTo>
                  <a:close/>
                  <a:moveTo>
                    <a:pt x="52284" y="40845"/>
                  </a:moveTo>
                  <a:lnTo>
                    <a:pt x="52284" y="31632"/>
                  </a:lnTo>
                  <a:lnTo>
                    <a:pt x="22649" y="31632"/>
                  </a:lnTo>
                  <a:cubicBezTo>
                    <a:pt x="21113" y="31632"/>
                    <a:pt x="20345" y="32400"/>
                    <a:pt x="20345" y="33935"/>
                  </a:cubicBezTo>
                  <a:lnTo>
                    <a:pt x="20345" y="38311"/>
                  </a:lnTo>
                  <a:cubicBezTo>
                    <a:pt x="20345" y="40000"/>
                    <a:pt x="21113" y="40845"/>
                    <a:pt x="22649" y="40845"/>
                  </a:cubicBezTo>
                  <a:lnTo>
                    <a:pt x="52284" y="40845"/>
                  </a:lnTo>
                  <a:close/>
                  <a:moveTo>
                    <a:pt x="91440" y="40845"/>
                  </a:moveTo>
                  <a:cubicBezTo>
                    <a:pt x="93052" y="40845"/>
                    <a:pt x="93897" y="40000"/>
                    <a:pt x="93897" y="38311"/>
                  </a:cubicBezTo>
                  <a:lnTo>
                    <a:pt x="93897" y="33935"/>
                  </a:lnTo>
                  <a:cubicBezTo>
                    <a:pt x="93897" y="32400"/>
                    <a:pt x="93052" y="31632"/>
                    <a:pt x="91440" y="31632"/>
                  </a:cubicBezTo>
                  <a:lnTo>
                    <a:pt x="61958" y="31632"/>
                  </a:lnTo>
                  <a:lnTo>
                    <a:pt x="61958" y="40845"/>
                  </a:lnTo>
                  <a:lnTo>
                    <a:pt x="91440" y="40845"/>
                  </a:lnTo>
                  <a:close/>
                  <a:moveTo>
                    <a:pt x="61958" y="64415"/>
                  </a:moveTo>
                  <a:lnTo>
                    <a:pt x="61958" y="71325"/>
                  </a:lnTo>
                  <a:lnTo>
                    <a:pt x="93897" y="71325"/>
                  </a:lnTo>
                  <a:lnTo>
                    <a:pt x="93897" y="67486"/>
                  </a:lnTo>
                  <a:cubicBezTo>
                    <a:pt x="93897" y="65490"/>
                    <a:pt x="92899" y="64415"/>
                    <a:pt x="90979" y="64415"/>
                  </a:cubicBezTo>
                  <a:lnTo>
                    <a:pt x="61958" y="64415"/>
                  </a:lnTo>
                  <a:close/>
                  <a:moveTo>
                    <a:pt x="61958" y="80385"/>
                  </a:moveTo>
                  <a:lnTo>
                    <a:pt x="61958" y="86296"/>
                  </a:lnTo>
                  <a:lnTo>
                    <a:pt x="90979" y="86296"/>
                  </a:lnTo>
                  <a:cubicBezTo>
                    <a:pt x="92899" y="86296"/>
                    <a:pt x="93897" y="85298"/>
                    <a:pt x="93897" y="83378"/>
                  </a:cubicBezTo>
                  <a:lnTo>
                    <a:pt x="93897" y="80385"/>
                  </a:lnTo>
                  <a:lnTo>
                    <a:pt x="61958" y="8038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B57022E4-1611-45BE-AE62-19FBF8BC0530}"/>
                </a:ext>
              </a:extLst>
            </p:cNvPr>
            <p:cNvSpPr/>
            <p:nvPr/>
          </p:nvSpPr>
          <p:spPr>
            <a:xfrm>
              <a:off x="4750734" y="5665172"/>
              <a:ext cx="115010" cy="113321"/>
            </a:xfrm>
            <a:custGeom>
              <a:avLst/>
              <a:gdLst>
                <a:gd name="connsiteX0" fmla="*/ 4760 w 115010"/>
                <a:gd name="connsiteY0" fmla="*/ 42457 h 113321"/>
                <a:gd name="connsiteX1" fmla="*/ 44299 w 115010"/>
                <a:gd name="connsiteY1" fmla="*/ 42457 h 113321"/>
                <a:gd name="connsiteX2" fmla="*/ 52131 w 115010"/>
                <a:gd name="connsiteY2" fmla="*/ 47754 h 113321"/>
                <a:gd name="connsiteX3" fmla="*/ 51516 w 115010"/>
                <a:gd name="connsiteY3" fmla="*/ 51286 h 113321"/>
                <a:gd name="connsiteX4" fmla="*/ 48369 w 115010"/>
                <a:gd name="connsiteY4" fmla="*/ 62572 h 113321"/>
                <a:gd name="connsiteX5" fmla="*/ 42841 w 115010"/>
                <a:gd name="connsiteY5" fmla="*/ 75471 h 113321"/>
                <a:gd name="connsiteX6" fmla="*/ 39002 w 115010"/>
                <a:gd name="connsiteY6" fmla="*/ 76930 h 113321"/>
                <a:gd name="connsiteX7" fmla="*/ 34165 w 115010"/>
                <a:gd name="connsiteY7" fmla="*/ 72553 h 113321"/>
                <a:gd name="connsiteX8" fmla="*/ 36238 w 115010"/>
                <a:gd name="connsiteY8" fmla="*/ 68100 h 113321"/>
                <a:gd name="connsiteX9" fmla="*/ 39002 w 115010"/>
                <a:gd name="connsiteY9" fmla="*/ 61804 h 113321"/>
                <a:gd name="connsiteX10" fmla="*/ 41919 w 115010"/>
                <a:gd name="connsiteY10" fmla="*/ 53206 h 113321"/>
                <a:gd name="connsiteX11" fmla="*/ 42380 w 115010"/>
                <a:gd name="connsiteY11" fmla="*/ 50749 h 113321"/>
                <a:gd name="connsiteX12" fmla="*/ 32706 w 115010"/>
                <a:gd name="connsiteY12" fmla="*/ 50749 h 113321"/>
                <a:gd name="connsiteX13" fmla="*/ 32706 w 115010"/>
                <a:gd name="connsiteY13" fmla="*/ 101037 h 113321"/>
                <a:gd name="connsiteX14" fmla="*/ 23033 w 115010"/>
                <a:gd name="connsiteY14" fmla="*/ 111709 h 113321"/>
                <a:gd name="connsiteX15" fmla="*/ 6603 w 115010"/>
                <a:gd name="connsiteY15" fmla="*/ 109252 h 113321"/>
                <a:gd name="connsiteX16" fmla="*/ 4299 w 115010"/>
                <a:gd name="connsiteY16" fmla="*/ 106334 h 113321"/>
                <a:gd name="connsiteX17" fmla="*/ 8675 w 115010"/>
                <a:gd name="connsiteY17" fmla="*/ 100423 h 113321"/>
                <a:gd name="connsiteX18" fmla="*/ 9673 w 115010"/>
                <a:gd name="connsiteY18" fmla="*/ 100576 h 113321"/>
                <a:gd name="connsiteX19" fmla="*/ 20345 w 115010"/>
                <a:gd name="connsiteY19" fmla="*/ 103033 h 113321"/>
                <a:gd name="connsiteX20" fmla="*/ 23570 w 115010"/>
                <a:gd name="connsiteY20" fmla="*/ 99501 h 113321"/>
                <a:gd name="connsiteX21" fmla="*/ 23570 w 115010"/>
                <a:gd name="connsiteY21" fmla="*/ 67946 h 113321"/>
                <a:gd name="connsiteX22" fmla="*/ 22111 w 115010"/>
                <a:gd name="connsiteY22" fmla="*/ 70864 h 113321"/>
                <a:gd name="connsiteX23" fmla="*/ 9213 w 115010"/>
                <a:gd name="connsiteY23" fmla="*/ 89367 h 113321"/>
                <a:gd name="connsiteX24" fmla="*/ 4836 w 115010"/>
                <a:gd name="connsiteY24" fmla="*/ 91440 h 113321"/>
                <a:gd name="connsiteX25" fmla="*/ 0 w 115010"/>
                <a:gd name="connsiteY25" fmla="*/ 87064 h 113321"/>
                <a:gd name="connsiteX26" fmla="*/ 461 w 115010"/>
                <a:gd name="connsiteY26" fmla="*/ 83685 h 113321"/>
                <a:gd name="connsiteX27" fmla="*/ 13052 w 115010"/>
                <a:gd name="connsiteY27" fmla="*/ 68100 h 113321"/>
                <a:gd name="connsiteX28" fmla="*/ 21650 w 115010"/>
                <a:gd name="connsiteY28" fmla="*/ 51286 h 113321"/>
                <a:gd name="connsiteX29" fmla="*/ 21804 w 115010"/>
                <a:gd name="connsiteY29" fmla="*/ 50826 h 113321"/>
                <a:gd name="connsiteX30" fmla="*/ 4836 w 115010"/>
                <a:gd name="connsiteY30" fmla="*/ 50826 h 113321"/>
                <a:gd name="connsiteX31" fmla="*/ 844 w 115010"/>
                <a:gd name="connsiteY31" fmla="*/ 46449 h 113321"/>
                <a:gd name="connsiteX32" fmla="*/ 4760 w 115010"/>
                <a:gd name="connsiteY32" fmla="*/ 42457 h 113321"/>
                <a:gd name="connsiteX33" fmla="*/ 6603 w 115010"/>
                <a:gd name="connsiteY33" fmla="*/ 2841 h 113321"/>
                <a:gd name="connsiteX34" fmla="*/ 39002 w 115010"/>
                <a:gd name="connsiteY34" fmla="*/ 2841 h 113321"/>
                <a:gd name="connsiteX35" fmla="*/ 48215 w 115010"/>
                <a:gd name="connsiteY35" fmla="*/ 8292 h 113321"/>
                <a:gd name="connsiteX36" fmla="*/ 47217 w 115010"/>
                <a:gd name="connsiteY36" fmla="*/ 11056 h 113321"/>
                <a:gd name="connsiteX37" fmla="*/ 41305 w 115010"/>
                <a:gd name="connsiteY37" fmla="*/ 20269 h 113321"/>
                <a:gd name="connsiteX38" fmla="*/ 31171 w 115010"/>
                <a:gd name="connsiteY38" fmla="*/ 30787 h 113321"/>
                <a:gd name="connsiteX39" fmla="*/ 35240 w 115010"/>
                <a:gd name="connsiteY39" fmla="*/ 33781 h 113321"/>
                <a:gd name="connsiteX40" fmla="*/ 35700 w 115010"/>
                <a:gd name="connsiteY40" fmla="*/ 37620 h 113321"/>
                <a:gd name="connsiteX41" fmla="*/ 30864 w 115010"/>
                <a:gd name="connsiteY41" fmla="*/ 41996 h 113321"/>
                <a:gd name="connsiteX42" fmla="*/ 26872 w 115010"/>
                <a:gd name="connsiteY42" fmla="*/ 40691 h 113321"/>
                <a:gd name="connsiteX43" fmla="*/ 18656 w 115010"/>
                <a:gd name="connsiteY43" fmla="*/ 34626 h 113321"/>
                <a:gd name="connsiteX44" fmla="*/ 9136 w 115010"/>
                <a:gd name="connsiteY44" fmla="*/ 29021 h 113321"/>
                <a:gd name="connsiteX45" fmla="*/ 7601 w 115010"/>
                <a:gd name="connsiteY45" fmla="*/ 24645 h 113321"/>
                <a:gd name="connsiteX46" fmla="*/ 11977 w 115010"/>
                <a:gd name="connsiteY46" fmla="*/ 20806 h 113321"/>
                <a:gd name="connsiteX47" fmla="*/ 16430 w 115010"/>
                <a:gd name="connsiteY47" fmla="*/ 21651 h 113321"/>
                <a:gd name="connsiteX48" fmla="*/ 23186 w 115010"/>
                <a:gd name="connsiteY48" fmla="*/ 25413 h 113321"/>
                <a:gd name="connsiteX49" fmla="*/ 24184 w 115010"/>
                <a:gd name="connsiteY49" fmla="*/ 23723 h 113321"/>
                <a:gd name="connsiteX50" fmla="*/ 30019 w 115010"/>
                <a:gd name="connsiteY50" fmla="*/ 19117 h 113321"/>
                <a:gd name="connsiteX51" fmla="*/ 35547 w 115010"/>
                <a:gd name="connsiteY51" fmla="*/ 12821 h 113321"/>
                <a:gd name="connsiteX52" fmla="*/ 36775 w 115010"/>
                <a:gd name="connsiteY52" fmla="*/ 10979 h 113321"/>
                <a:gd name="connsiteX53" fmla="*/ 6679 w 115010"/>
                <a:gd name="connsiteY53" fmla="*/ 10979 h 113321"/>
                <a:gd name="connsiteX54" fmla="*/ 2764 w 115010"/>
                <a:gd name="connsiteY54" fmla="*/ 6603 h 113321"/>
                <a:gd name="connsiteX55" fmla="*/ 6603 w 115010"/>
                <a:gd name="connsiteY55" fmla="*/ 2841 h 113321"/>
                <a:gd name="connsiteX56" fmla="*/ 55509 w 115010"/>
                <a:gd name="connsiteY56" fmla="*/ 63801 h 113321"/>
                <a:gd name="connsiteX57" fmla="*/ 73858 w 115010"/>
                <a:gd name="connsiteY57" fmla="*/ 63801 h 113321"/>
                <a:gd name="connsiteX58" fmla="*/ 74703 w 115010"/>
                <a:gd name="connsiteY58" fmla="*/ 56661 h 113321"/>
                <a:gd name="connsiteX59" fmla="*/ 79079 w 115010"/>
                <a:gd name="connsiteY59" fmla="*/ 51824 h 113321"/>
                <a:gd name="connsiteX60" fmla="*/ 84069 w 115010"/>
                <a:gd name="connsiteY60" fmla="*/ 56661 h 113321"/>
                <a:gd name="connsiteX61" fmla="*/ 83378 w 115010"/>
                <a:gd name="connsiteY61" fmla="*/ 63801 h 113321"/>
                <a:gd name="connsiteX62" fmla="*/ 103417 w 115010"/>
                <a:gd name="connsiteY62" fmla="*/ 63801 h 113321"/>
                <a:gd name="connsiteX63" fmla="*/ 111555 w 115010"/>
                <a:gd name="connsiteY63" fmla="*/ 72169 h 113321"/>
                <a:gd name="connsiteX64" fmla="*/ 108407 w 115010"/>
                <a:gd name="connsiteY64" fmla="*/ 101651 h 113321"/>
                <a:gd name="connsiteX65" fmla="*/ 102879 w 115010"/>
                <a:gd name="connsiteY65" fmla="*/ 108791 h 113321"/>
                <a:gd name="connsiteX66" fmla="*/ 93820 w 115010"/>
                <a:gd name="connsiteY66" fmla="*/ 110711 h 113321"/>
                <a:gd name="connsiteX67" fmla="*/ 80154 w 115010"/>
                <a:gd name="connsiteY67" fmla="*/ 109406 h 113321"/>
                <a:gd name="connsiteX68" fmla="*/ 77390 w 115010"/>
                <a:gd name="connsiteY68" fmla="*/ 104952 h 113321"/>
                <a:gd name="connsiteX69" fmla="*/ 82687 w 115010"/>
                <a:gd name="connsiteY69" fmla="*/ 99655 h 113321"/>
                <a:gd name="connsiteX70" fmla="*/ 83071 w 115010"/>
                <a:gd name="connsiteY70" fmla="*/ 99655 h 113321"/>
                <a:gd name="connsiteX71" fmla="*/ 93359 w 115010"/>
                <a:gd name="connsiteY71" fmla="*/ 101190 h 113321"/>
                <a:gd name="connsiteX72" fmla="*/ 97198 w 115010"/>
                <a:gd name="connsiteY72" fmla="*/ 100192 h 113321"/>
                <a:gd name="connsiteX73" fmla="*/ 99271 w 115010"/>
                <a:gd name="connsiteY73" fmla="*/ 97812 h 113321"/>
                <a:gd name="connsiteX74" fmla="*/ 100806 w 115010"/>
                <a:gd name="connsiteY74" fmla="*/ 89828 h 113321"/>
                <a:gd name="connsiteX75" fmla="*/ 102035 w 115010"/>
                <a:gd name="connsiteY75" fmla="*/ 76545 h 113321"/>
                <a:gd name="connsiteX76" fmla="*/ 98657 w 115010"/>
                <a:gd name="connsiteY76" fmla="*/ 73167 h 113321"/>
                <a:gd name="connsiteX77" fmla="*/ 81997 w 115010"/>
                <a:gd name="connsiteY77" fmla="*/ 73167 h 113321"/>
                <a:gd name="connsiteX78" fmla="*/ 81152 w 115010"/>
                <a:gd name="connsiteY78" fmla="*/ 76776 h 113321"/>
                <a:gd name="connsiteX79" fmla="*/ 73551 w 115010"/>
                <a:gd name="connsiteY79" fmla="*/ 93974 h 113321"/>
                <a:gd name="connsiteX80" fmla="*/ 63109 w 115010"/>
                <a:gd name="connsiteY80" fmla="*/ 105106 h 113321"/>
                <a:gd name="connsiteX81" fmla="*/ 47908 w 115010"/>
                <a:gd name="connsiteY81" fmla="*/ 112861 h 113321"/>
                <a:gd name="connsiteX82" fmla="*/ 46910 w 115010"/>
                <a:gd name="connsiteY82" fmla="*/ 113321 h 113321"/>
                <a:gd name="connsiteX83" fmla="*/ 41612 w 115010"/>
                <a:gd name="connsiteY83" fmla="*/ 108945 h 113321"/>
                <a:gd name="connsiteX84" fmla="*/ 44991 w 115010"/>
                <a:gd name="connsiteY84" fmla="*/ 104108 h 113321"/>
                <a:gd name="connsiteX85" fmla="*/ 58887 w 115010"/>
                <a:gd name="connsiteY85" fmla="*/ 96507 h 113321"/>
                <a:gd name="connsiteX86" fmla="*/ 67102 w 115010"/>
                <a:gd name="connsiteY86" fmla="*/ 86833 h 113321"/>
                <a:gd name="connsiteX87" fmla="*/ 72400 w 115010"/>
                <a:gd name="connsiteY87" fmla="*/ 73167 h 113321"/>
                <a:gd name="connsiteX88" fmla="*/ 55586 w 115010"/>
                <a:gd name="connsiteY88" fmla="*/ 73167 h 113321"/>
                <a:gd name="connsiteX89" fmla="*/ 51209 w 115010"/>
                <a:gd name="connsiteY89" fmla="*/ 68714 h 113321"/>
                <a:gd name="connsiteX90" fmla="*/ 55509 w 115010"/>
                <a:gd name="connsiteY90" fmla="*/ 63801 h 113321"/>
                <a:gd name="connsiteX91" fmla="*/ 66181 w 115010"/>
                <a:gd name="connsiteY91" fmla="*/ 0 h 113321"/>
                <a:gd name="connsiteX92" fmla="*/ 71018 w 115010"/>
                <a:gd name="connsiteY92" fmla="*/ 4376 h 113321"/>
                <a:gd name="connsiteX93" fmla="*/ 70787 w 115010"/>
                <a:gd name="connsiteY93" fmla="*/ 4606 h 113321"/>
                <a:gd name="connsiteX94" fmla="*/ 69559 w 115010"/>
                <a:gd name="connsiteY94" fmla="*/ 8753 h 113321"/>
                <a:gd name="connsiteX95" fmla="*/ 108254 w 115010"/>
                <a:gd name="connsiteY95" fmla="*/ 8753 h 113321"/>
                <a:gd name="connsiteX96" fmla="*/ 112630 w 115010"/>
                <a:gd name="connsiteY96" fmla="*/ 12975 h 113321"/>
                <a:gd name="connsiteX97" fmla="*/ 108254 w 115010"/>
                <a:gd name="connsiteY97" fmla="*/ 17812 h 113321"/>
                <a:gd name="connsiteX98" fmla="*/ 103263 w 115010"/>
                <a:gd name="connsiteY98" fmla="*/ 17812 h 113321"/>
                <a:gd name="connsiteX99" fmla="*/ 102802 w 115010"/>
                <a:gd name="connsiteY99" fmla="*/ 19271 h 113321"/>
                <a:gd name="connsiteX100" fmla="*/ 93513 w 115010"/>
                <a:gd name="connsiteY100" fmla="*/ 36085 h 113321"/>
                <a:gd name="connsiteX101" fmla="*/ 90825 w 115010"/>
                <a:gd name="connsiteY101" fmla="*/ 39463 h 113321"/>
                <a:gd name="connsiteX102" fmla="*/ 112093 w 115010"/>
                <a:gd name="connsiteY102" fmla="*/ 48292 h 113321"/>
                <a:gd name="connsiteX103" fmla="*/ 115010 w 115010"/>
                <a:gd name="connsiteY103" fmla="*/ 52668 h 113321"/>
                <a:gd name="connsiteX104" fmla="*/ 110173 w 115010"/>
                <a:gd name="connsiteY104" fmla="*/ 57659 h 113321"/>
                <a:gd name="connsiteX105" fmla="*/ 105183 w 115010"/>
                <a:gd name="connsiteY105" fmla="*/ 56661 h 113321"/>
                <a:gd name="connsiteX106" fmla="*/ 83916 w 115010"/>
                <a:gd name="connsiteY106" fmla="*/ 46372 h 113321"/>
                <a:gd name="connsiteX107" fmla="*/ 76929 w 115010"/>
                <a:gd name="connsiteY107" fmla="*/ 51440 h 113321"/>
                <a:gd name="connsiteX108" fmla="*/ 55969 w 115010"/>
                <a:gd name="connsiteY108" fmla="*/ 60039 h 113321"/>
                <a:gd name="connsiteX109" fmla="*/ 51132 w 115010"/>
                <a:gd name="connsiteY109" fmla="*/ 56200 h 113321"/>
                <a:gd name="connsiteX110" fmla="*/ 55509 w 115010"/>
                <a:gd name="connsiteY110" fmla="*/ 50902 h 113321"/>
                <a:gd name="connsiteX111" fmla="*/ 72783 w 115010"/>
                <a:gd name="connsiteY111" fmla="*/ 43378 h 113321"/>
                <a:gd name="connsiteX112" fmla="*/ 76008 w 115010"/>
                <a:gd name="connsiteY112" fmla="*/ 41229 h 113321"/>
                <a:gd name="connsiteX113" fmla="*/ 65873 w 115010"/>
                <a:gd name="connsiteY113" fmla="*/ 32015 h 113321"/>
                <a:gd name="connsiteX114" fmla="*/ 60653 w 115010"/>
                <a:gd name="connsiteY114" fmla="*/ 25106 h 113321"/>
                <a:gd name="connsiteX115" fmla="*/ 53359 w 115010"/>
                <a:gd name="connsiteY115" fmla="*/ 31862 h 113321"/>
                <a:gd name="connsiteX116" fmla="*/ 50134 w 115010"/>
                <a:gd name="connsiteY116" fmla="*/ 32860 h 113321"/>
                <a:gd name="connsiteX117" fmla="*/ 45297 w 115010"/>
                <a:gd name="connsiteY117" fmla="*/ 29098 h 113321"/>
                <a:gd name="connsiteX118" fmla="*/ 46756 w 115010"/>
                <a:gd name="connsiteY118" fmla="*/ 24722 h 113321"/>
                <a:gd name="connsiteX119" fmla="*/ 51977 w 115010"/>
                <a:gd name="connsiteY119" fmla="*/ 20345 h 113321"/>
                <a:gd name="connsiteX120" fmla="*/ 57505 w 115010"/>
                <a:gd name="connsiteY120" fmla="*/ 13436 h 113321"/>
                <a:gd name="connsiteX121" fmla="*/ 61728 w 115010"/>
                <a:gd name="connsiteY121" fmla="*/ 3916 h 113321"/>
                <a:gd name="connsiteX122" fmla="*/ 66181 w 115010"/>
                <a:gd name="connsiteY122" fmla="*/ 0 h 113321"/>
                <a:gd name="connsiteX123" fmla="*/ 66565 w 115010"/>
                <a:gd name="connsiteY123" fmla="*/ 17812 h 113321"/>
                <a:gd name="connsiteX124" fmla="*/ 73090 w 115010"/>
                <a:gd name="connsiteY124" fmla="*/ 27102 h 113321"/>
                <a:gd name="connsiteX125" fmla="*/ 82995 w 115010"/>
                <a:gd name="connsiteY125" fmla="*/ 35010 h 113321"/>
                <a:gd name="connsiteX126" fmla="*/ 85989 w 115010"/>
                <a:gd name="connsiteY126" fmla="*/ 31401 h 113321"/>
                <a:gd name="connsiteX127" fmla="*/ 93743 w 115010"/>
                <a:gd name="connsiteY127" fmla="*/ 17889 h 113321"/>
                <a:gd name="connsiteX128" fmla="*/ 66565 w 115010"/>
                <a:gd name="connsiteY128" fmla="*/ 17889 h 1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15010" h="113321">
                  <a:moveTo>
                    <a:pt x="4760" y="42457"/>
                  </a:moveTo>
                  <a:lnTo>
                    <a:pt x="44299" y="42457"/>
                  </a:lnTo>
                  <a:cubicBezTo>
                    <a:pt x="49520" y="42457"/>
                    <a:pt x="52131" y="44223"/>
                    <a:pt x="52131" y="47754"/>
                  </a:cubicBezTo>
                  <a:cubicBezTo>
                    <a:pt x="52131" y="48215"/>
                    <a:pt x="51900" y="49444"/>
                    <a:pt x="51516" y="51286"/>
                  </a:cubicBezTo>
                  <a:cubicBezTo>
                    <a:pt x="50749" y="54971"/>
                    <a:pt x="49751" y="58733"/>
                    <a:pt x="48369" y="62572"/>
                  </a:cubicBezTo>
                  <a:cubicBezTo>
                    <a:pt x="46910" y="66718"/>
                    <a:pt x="45067" y="71094"/>
                    <a:pt x="42841" y="75471"/>
                  </a:cubicBezTo>
                  <a:cubicBezTo>
                    <a:pt x="41842" y="76468"/>
                    <a:pt x="40614" y="76930"/>
                    <a:pt x="39002" y="76930"/>
                  </a:cubicBezTo>
                  <a:cubicBezTo>
                    <a:pt x="36315" y="76468"/>
                    <a:pt x="34702" y="75010"/>
                    <a:pt x="34165" y="72553"/>
                  </a:cubicBezTo>
                  <a:cubicBezTo>
                    <a:pt x="34165" y="71939"/>
                    <a:pt x="34856" y="70403"/>
                    <a:pt x="36238" y="68100"/>
                  </a:cubicBezTo>
                  <a:cubicBezTo>
                    <a:pt x="37236" y="66258"/>
                    <a:pt x="38157" y="64184"/>
                    <a:pt x="39002" y="61804"/>
                  </a:cubicBezTo>
                  <a:cubicBezTo>
                    <a:pt x="40307" y="58810"/>
                    <a:pt x="41229" y="55969"/>
                    <a:pt x="41919" y="53206"/>
                  </a:cubicBezTo>
                  <a:cubicBezTo>
                    <a:pt x="42227" y="51670"/>
                    <a:pt x="42380" y="50902"/>
                    <a:pt x="42380" y="50749"/>
                  </a:cubicBezTo>
                  <a:lnTo>
                    <a:pt x="32706" y="50749"/>
                  </a:lnTo>
                  <a:lnTo>
                    <a:pt x="32706" y="101037"/>
                  </a:lnTo>
                  <a:cubicBezTo>
                    <a:pt x="32706" y="108100"/>
                    <a:pt x="29482" y="111709"/>
                    <a:pt x="23033" y="111709"/>
                  </a:cubicBezTo>
                  <a:cubicBezTo>
                    <a:pt x="18810" y="111709"/>
                    <a:pt x="13359" y="110864"/>
                    <a:pt x="6603" y="109252"/>
                  </a:cubicBezTo>
                  <a:cubicBezTo>
                    <a:pt x="5297" y="107870"/>
                    <a:pt x="4530" y="106949"/>
                    <a:pt x="4299" y="106334"/>
                  </a:cubicBezTo>
                  <a:cubicBezTo>
                    <a:pt x="4376" y="102572"/>
                    <a:pt x="5835" y="100576"/>
                    <a:pt x="8675" y="100423"/>
                  </a:cubicBezTo>
                  <a:cubicBezTo>
                    <a:pt x="8906" y="100423"/>
                    <a:pt x="9213" y="100499"/>
                    <a:pt x="9673" y="100576"/>
                  </a:cubicBezTo>
                  <a:cubicBezTo>
                    <a:pt x="13589" y="102112"/>
                    <a:pt x="17198" y="102879"/>
                    <a:pt x="20345" y="103033"/>
                  </a:cubicBezTo>
                  <a:cubicBezTo>
                    <a:pt x="22495" y="103033"/>
                    <a:pt x="23570" y="101882"/>
                    <a:pt x="23570" y="99501"/>
                  </a:cubicBezTo>
                  <a:lnTo>
                    <a:pt x="23570" y="67946"/>
                  </a:lnTo>
                  <a:cubicBezTo>
                    <a:pt x="23109" y="68945"/>
                    <a:pt x="22572" y="69866"/>
                    <a:pt x="22111" y="70864"/>
                  </a:cubicBezTo>
                  <a:cubicBezTo>
                    <a:pt x="18887" y="77083"/>
                    <a:pt x="14587" y="83225"/>
                    <a:pt x="9213" y="89367"/>
                  </a:cubicBezTo>
                  <a:cubicBezTo>
                    <a:pt x="7754" y="90749"/>
                    <a:pt x="6295" y="91440"/>
                    <a:pt x="4836" y="91440"/>
                  </a:cubicBezTo>
                  <a:cubicBezTo>
                    <a:pt x="1843" y="91133"/>
                    <a:pt x="230" y="89674"/>
                    <a:pt x="0" y="87064"/>
                  </a:cubicBezTo>
                  <a:cubicBezTo>
                    <a:pt x="0" y="86450"/>
                    <a:pt x="153" y="85298"/>
                    <a:pt x="461" y="83685"/>
                  </a:cubicBezTo>
                  <a:cubicBezTo>
                    <a:pt x="5221" y="78849"/>
                    <a:pt x="9443" y="73628"/>
                    <a:pt x="13052" y="68100"/>
                  </a:cubicBezTo>
                  <a:cubicBezTo>
                    <a:pt x="16200" y="63186"/>
                    <a:pt x="19040" y="57582"/>
                    <a:pt x="21650" y="51286"/>
                  </a:cubicBezTo>
                  <a:cubicBezTo>
                    <a:pt x="21727" y="51132"/>
                    <a:pt x="21804" y="50979"/>
                    <a:pt x="21804" y="50826"/>
                  </a:cubicBezTo>
                  <a:lnTo>
                    <a:pt x="4836" y="50826"/>
                  </a:lnTo>
                  <a:cubicBezTo>
                    <a:pt x="2303" y="50672"/>
                    <a:pt x="998" y="49213"/>
                    <a:pt x="844" y="46449"/>
                  </a:cubicBezTo>
                  <a:cubicBezTo>
                    <a:pt x="921" y="43992"/>
                    <a:pt x="2226" y="42610"/>
                    <a:pt x="4760" y="42457"/>
                  </a:cubicBezTo>
                  <a:moveTo>
                    <a:pt x="6603" y="2841"/>
                  </a:moveTo>
                  <a:lnTo>
                    <a:pt x="39002" y="2841"/>
                  </a:lnTo>
                  <a:cubicBezTo>
                    <a:pt x="45144" y="2841"/>
                    <a:pt x="48215" y="4683"/>
                    <a:pt x="48215" y="8292"/>
                  </a:cubicBezTo>
                  <a:cubicBezTo>
                    <a:pt x="48215" y="8676"/>
                    <a:pt x="47908" y="9597"/>
                    <a:pt x="47217" y="11056"/>
                  </a:cubicBezTo>
                  <a:cubicBezTo>
                    <a:pt x="45758" y="14126"/>
                    <a:pt x="43762" y="17198"/>
                    <a:pt x="41305" y="20269"/>
                  </a:cubicBezTo>
                  <a:cubicBezTo>
                    <a:pt x="38464" y="23723"/>
                    <a:pt x="35086" y="27255"/>
                    <a:pt x="31171" y="30787"/>
                  </a:cubicBezTo>
                  <a:cubicBezTo>
                    <a:pt x="32476" y="31785"/>
                    <a:pt x="33858" y="32783"/>
                    <a:pt x="35240" y="33781"/>
                  </a:cubicBezTo>
                  <a:cubicBezTo>
                    <a:pt x="35547" y="35163"/>
                    <a:pt x="35700" y="36469"/>
                    <a:pt x="35700" y="37620"/>
                  </a:cubicBezTo>
                  <a:cubicBezTo>
                    <a:pt x="35394" y="40307"/>
                    <a:pt x="33781" y="41766"/>
                    <a:pt x="30864" y="41996"/>
                  </a:cubicBezTo>
                  <a:cubicBezTo>
                    <a:pt x="29098" y="41996"/>
                    <a:pt x="27793" y="41536"/>
                    <a:pt x="26872" y="40691"/>
                  </a:cubicBezTo>
                  <a:cubicBezTo>
                    <a:pt x="24030" y="38234"/>
                    <a:pt x="21343" y="36238"/>
                    <a:pt x="18656" y="34626"/>
                  </a:cubicBezTo>
                  <a:cubicBezTo>
                    <a:pt x="16200" y="32937"/>
                    <a:pt x="13052" y="31094"/>
                    <a:pt x="9136" y="29021"/>
                  </a:cubicBezTo>
                  <a:cubicBezTo>
                    <a:pt x="8061" y="27255"/>
                    <a:pt x="7601" y="25797"/>
                    <a:pt x="7601" y="24645"/>
                  </a:cubicBezTo>
                  <a:cubicBezTo>
                    <a:pt x="8138" y="22495"/>
                    <a:pt x="9597" y="21190"/>
                    <a:pt x="11977" y="20806"/>
                  </a:cubicBezTo>
                  <a:cubicBezTo>
                    <a:pt x="13512" y="20806"/>
                    <a:pt x="14971" y="21113"/>
                    <a:pt x="16430" y="21651"/>
                  </a:cubicBezTo>
                  <a:cubicBezTo>
                    <a:pt x="19040" y="23110"/>
                    <a:pt x="21267" y="24338"/>
                    <a:pt x="23186" y="25413"/>
                  </a:cubicBezTo>
                  <a:cubicBezTo>
                    <a:pt x="23417" y="24875"/>
                    <a:pt x="23723" y="24261"/>
                    <a:pt x="24184" y="23723"/>
                  </a:cubicBezTo>
                  <a:cubicBezTo>
                    <a:pt x="26180" y="22265"/>
                    <a:pt x="28177" y="20730"/>
                    <a:pt x="30019" y="19117"/>
                  </a:cubicBezTo>
                  <a:cubicBezTo>
                    <a:pt x="32476" y="16967"/>
                    <a:pt x="34319" y="14818"/>
                    <a:pt x="35547" y="12821"/>
                  </a:cubicBezTo>
                  <a:cubicBezTo>
                    <a:pt x="36392" y="11670"/>
                    <a:pt x="36775" y="11056"/>
                    <a:pt x="36775" y="10979"/>
                  </a:cubicBezTo>
                  <a:lnTo>
                    <a:pt x="6679" y="10979"/>
                  </a:lnTo>
                  <a:cubicBezTo>
                    <a:pt x="4146" y="10825"/>
                    <a:pt x="2917" y="9366"/>
                    <a:pt x="2764" y="6603"/>
                  </a:cubicBezTo>
                  <a:cubicBezTo>
                    <a:pt x="2764" y="4299"/>
                    <a:pt x="4069" y="2994"/>
                    <a:pt x="6603" y="2841"/>
                  </a:cubicBezTo>
                  <a:moveTo>
                    <a:pt x="55509" y="63801"/>
                  </a:moveTo>
                  <a:lnTo>
                    <a:pt x="73858" y="63801"/>
                  </a:lnTo>
                  <a:cubicBezTo>
                    <a:pt x="74165" y="61574"/>
                    <a:pt x="74472" y="59194"/>
                    <a:pt x="74703" y="56661"/>
                  </a:cubicBezTo>
                  <a:cubicBezTo>
                    <a:pt x="74933" y="53513"/>
                    <a:pt x="76392" y="51901"/>
                    <a:pt x="79079" y="51824"/>
                  </a:cubicBezTo>
                  <a:cubicBezTo>
                    <a:pt x="81997" y="52054"/>
                    <a:pt x="83609" y="53666"/>
                    <a:pt x="84069" y="56661"/>
                  </a:cubicBezTo>
                  <a:cubicBezTo>
                    <a:pt x="83839" y="59271"/>
                    <a:pt x="83609" y="61651"/>
                    <a:pt x="83378" y="63801"/>
                  </a:cubicBezTo>
                  <a:lnTo>
                    <a:pt x="103417" y="63801"/>
                  </a:lnTo>
                  <a:cubicBezTo>
                    <a:pt x="108791" y="63801"/>
                    <a:pt x="111555" y="66565"/>
                    <a:pt x="111555" y="72169"/>
                  </a:cubicBezTo>
                  <a:cubicBezTo>
                    <a:pt x="111171" y="85758"/>
                    <a:pt x="110096" y="95586"/>
                    <a:pt x="108407" y="101651"/>
                  </a:cubicBezTo>
                  <a:cubicBezTo>
                    <a:pt x="107639" y="105413"/>
                    <a:pt x="105720" y="107793"/>
                    <a:pt x="102879" y="108791"/>
                  </a:cubicBezTo>
                  <a:cubicBezTo>
                    <a:pt x="100653" y="110096"/>
                    <a:pt x="97582" y="110711"/>
                    <a:pt x="93820" y="110711"/>
                  </a:cubicBezTo>
                  <a:cubicBezTo>
                    <a:pt x="90135" y="110711"/>
                    <a:pt x="85528" y="110250"/>
                    <a:pt x="80154" y="109406"/>
                  </a:cubicBezTo>
                  <a:cubicBezTo>
                    <a:pt x="78542" y="108331"/>
                    <a:pt x="77620" y="106872"/>
                    <a:pt x="77390" y="104952"/>
                  </a:cubicBezTo>
                  <a:cubicBezTo>
                    <a:pt x="77543" y="101574"/>
                    <a:pt x="79309" y="99809"/>
                    <a:pt x="82687" y="99655"/>
                  </a:cubicBezTo>
                  <a:lnTo>
                    <a:pt x="83071" y="99655"/>
                  </a:lnTo>
                  <a:cubicBezTo>
                    <a:pt x="87447" y="100730"/>
                    <a:pt x="90825" y="101190"/>
                    <a:pt x="93359" y="101190"/>
                  </a:cubicBezTo>
                  <a:cubicBezTo>
                    <a:pt x="94895" y="101190"/>
                    <a:pt x="96200" y="100884"/>
                    <a:pt x="97198" y="100192"/>
                  </a:cubicBezTo>
                  <a:cubicBezTo>
                    <a:pt x="98273" y="99809"/>
                    <a:pt x="98964" y="98964"/>
                    <a:pt x="99271" y="97812"/>
                  </a:cubicBezTo>
                  <a:cubicBezTo>
                    <a:pt x="99962" y="96123"/>
                    <a:pt x="100499" y="93436"/>
                    <a:pt x="100806" y="89828"/>
                  </a:cubicBezTo>
                  <a:cubicBezTo>
                    <a:pt x="101651" y="85068"/>
                    <a:pt x="102035" y="80615"/>
                    <a:pt x="102035" y="76545"/>
                  </a:cubicBezTo>
                  <a:cubicBezTo>
                    <a:pt x="102035" y="74319"/>
                    <a:pt x="100883" y="73167"/>
                    <a:pt x="98657" y="73167"/>
                  </a:cubicBezTo>
                  <a:lnTo>
                    <a:pt x="81997" y="73167"/>
                  </a:lnTo>
                  <a:cubicBezTo>
                    <a:pt x="81689" y="74473"/>
                    <a:pt x="81382" y="75701"/>
                    <a:pt x="81152" y="76776"/>
                  </a:cubicBezTo>
                  <a:cubicBezTo>
                    <a:pt x="79386" y="83532"/>
                    <a:pt x="76852" y="89290"/>
                    <a:pt x="73551" y="93974"/>
                  </a:cubicBezTo>
                  <a:cubicBezTo>
                    <a:pt x="70557" y="98427"/>
                    <a:pt x="67102" y="102112"/>
                    <a:pt x="63109" y="105106"/>
                  </a:cubicBezTo>
                  <a:cubicBezTo>
                    <a:pt x="59040" y="108331"/>
                    <a:pt x="53896" y="110941"/>
                    <a:pt x="47908" y="112861"/>
                  </a:cubicBezTo>
                  <a:cubicBezTo>
                    <a:pt x="47524" y="113167"/>
                    <a:pt x="47217" y="113321"/>
                    <a:pt x="46910" y="113321"/>
                  </a:cubicBezTo>
                  <a:cubicBezTo>
                    <a:pt x="43685" y="113014"/>
                    <a:pt x="41919" y="111555"/>
                    <a:pt x="41612" y="108945"/>
                  </a:cubicBezTo>
                  <a:cubicBezTo>
                    <a:pt x="41689" y="106488"/>
                    <a:pt x="42841" y="104876"/>
                    <a:pt x="44991" y="104108"/>
                  </a:cubicBezTo>
                  <a:cubicBezTo>
                    <a:pt x="50979" y="101651"/>
                    <a:pt x="55586" y="99117"/>
                    <a:pt x="58887" y="96507"/>
                  </a:cubicBezTo>
                  <a:cubicBezTo>
                    <a:pt x="62111" y="93743"/>
                    <a:pt x="64875" y="90519"/>
                    <a:pt x="67102" y="86833"/>
                  </a:cubicBezTo>
                  <a:cubicBezTo>
                    <a:pt x="69405" y="83148"/>
                    <a:pt x="71248" y="78542"/>
                    <a:pt x="72400" y="73167"/>
                  </a:cubicBezTo>
                  <a:lnTo>
                    <a:pt x="55586" y="73167"/>
                  </a:lnTo>
                  <a:cubicBezTo>
                    <a:pt x="52821" y="72553"/>
                    <a:pt x="51439" y="71018"/>
                    <a:pt x="51209" y="68714"/>
                  </a:cubicBezTo>
                  <a:cubicBezTo>
                    <a:pt x="51363" y="66027"/>
                    <a:pt x="52821" y="64415"/>
                    <a:pt x="55509" y="63801"/>
                  </a:cubicBezTo>
                  <a:moveTo>
                    <a:pt x="66181" y="0"/>
                  </a:moveTo>
                  <a:cubicBezTo>
                    <a:pt x="69098" y="77"/>
                    <a:pt x="70710" y="1536"/>
                    <a:pt x="71018" y="4376"/>
                  </a:cubicBezTo>
                  <a:lnTo>
                    <a:pt x="70787" y="4606"/>
                  </a:lnTo>
                  <a:cubicBezTo>
                    <a:pt x="70403" y="5988"/>
                    <a:pt x="70020" y="7370"/>
                    <a:pt x="69559" y="8753"/>
                  </a:cubicBezTo>
                  <a:lnTo>
                    <a:pt x="108254" y="8753"/>
                  </a:lnTo>
                  <a:cubicBezTo>
                    <a:pt x="111018" y="8829"/>
                    <a:pt x="112476" y="10211"/>
                    <a:pt x="112630" y="12975"/>
                  </a:cubicBezTo>
                  <a:cubicBezTo>
                    <a:pt x="112476" y="16046"/>
                    <a:pt x="111018" y="17658"/>
                    <a:pt x="108254" y="17812"/>
                  </a:cubicBezTo>
                  <a:lnTo>
                    <a:pt x="103263" y="17812"/>
                  </a:lnTo>
                  <a:cubicBezTo>
                    <a:pt x="103186" y="18273"/>
                    <a:pt x="103033" y="18810"/>
                    <a:pt x="102802" y="19271"/>
                  </a:cubicBezTo>
                  <a:cubicBezTo>
                    <a:pt x="100039" y="25413"/>
                    <a:pt x="96967" y="31017"/>
                    <a:pt x="93513" y="36085"/>
                  </a:cubicBezTo>
                  <a:cubicBezTo>
                    <a:pt x="92822" y="37236"/>
                    <a:pt x="91900" y="38311"/>
                    <a:pt x="90825" y="39463"/>
                  </a:cubicBezTo>
                  <a:cubicBezTo>
                    <a:pt x="95970" y="42073"/>
                    <a:pt x="103110" y="44991"/>
                    <a:pt x="112093" y="48292"/>
                  </a:cubicBezTo>
                  <a:cubicBezTo>
                    <a:pt x="113858" y="49136"/>
                    <a:pt x="114856" y="50595"/>
                    <a:pt x="115010" y="52668"/>
                  </a:cubicBezTo>
                  <a:cubicBezTo>
                    <a:pt x="114396" y="55432"/>
                    <a:pt x="112860" y="57044"/>
                    <a:pt x="110173" y="57659"/>
                  </a:cubicBezTo>
                  <a:cubicBezTo>
                    <a:pt x="109712" y="57659"/>
                    <a:pt x="108023" y="57351"/>
                    <a:pt x="105183" y="56661"/>
                  </a:cubicBezTo>
                  <a:cubicBezTo>
                    <a:pt x="97044" y="53359"/>
                    <a:pt x="89981" y="49904"/>
                    <a:pt x="83916" y="46372"/>
                  </a:cubicBezTo>
                  <a:cubicBezTo>
                    <a:pt x="81843" y="48062"/>
                    <a:pt x="79463" y="49751"/>
                    <a:pt x="76929" y="51440"/>
                  </a:cubicBezTo>
                  <a:cubicBezTo>
                    <a:pt x="70864" y="55432"/>
                    <a:pt x="63877" y="58273"/>
                    <a:pt x="55969" y="60039"/>
                  </a:cubicBezTo>
                  <a:cubicBezTo>
                    <a:pt x="52975" y="59731"/>
                    <a:pt x="51363" y="58426"/>
                    <a:pt x="51132" y="56200"/>
                  </a:cubicBezTo>
                  <a:cubicBezTo>
                    <a:pt x="51209" y="53282"/>
                    <a:pt x="52668" y="51516"/>
                    <a:pt x="55509" y="50902"/>
                  </a:cubicBezTo>
                  <a:cubicBezTo>
                    <a:pt x="61574" y="49367"/>
                    <a:pt x="67332" y="46910"/>
                    <a:pt x="72783" y="43378"/>
                  </a:cubicBezTo>
                  <a:cubicBezTo>
                    <a:pt x="73935" y="42687"/>
                    <a:pt x="75010" y="41919"/>
                    <a:pt x="76008" y="41229"/>
                  </a:cubicBezTo>
                  <a:cubicBezTo>
                    <a:pt x="71785" y="38157"/>
                    <a:pt x="68407" y="35087"/>
                    <a:pt x="65873" y="32015"/>
                  </a:cubicBezTo>
                  <a:cubicBezTo>
                    <a:pt x="63877" y="29789"/>
                    <a:pt x="62111" y="27486"/>
                    <a:pt x="60653" y="25106"/>
                  </a:cubicBezTo>
                  <a:cubicBezTo>
                    <a:pt x="58349" y="27793"/>
                    <a:pt x="55893" y="30019"/>
                    <a:pt x="53359" y="31862"/>
                  </a:cubicBezTo>
                  <a:cubicBezTo>
                    <a:pt x="52745" y="32476"/>
                    <a:pt x="51593" y="32860"/>
                    <a:pt x="50134" y="32860"/>
                  </a:cubicBezTo>
                  <a:cubicBezTo>
                    <a:pt x="47371" y="32476"/>
                    <a:pt x="45758" y="31171"/>
                    <a:pt x="45297" y="29098"/>
                  </a:cubicBezTo>
                  <a:cubicBezTo>
                    <a:pt x="45451" y="27332"/>
                    <a:pt x="45912" y="25873"/>
                    <a:pt x="46756" y="24722"/>
                  </a:cubicBezTo>
                  <a:cubicBezTo>
                    <a:pt x="48752" y="23186"/>
                    <a:pt x="50518" y="21728"/>
                    <a:pt x="51977" y="20345"/>
                  </a:cubicBezTo>
                  <a:cubicBezTo>
                    <a:pt x="54511" y="17812"/>
                    <a:pt x="56353" y="15509"/>
                    <a:pt x="57505" y="13436"/>
                  </a:cubicBezTo>
                  <a:cubicBezTo>
                    <a:pt x="59040" y="10672"/>
                    <a:pt x="60423" y="7524"/>
                    <a:pt x="61728" y="3916"/>
                  </a:cubicBezTo>
                  <a:cubicBezTo>
                    <a:pt x="62188" y="1382"/>
                    <a:pt x="63570" y="154"/>
                    <a:pt x="66181" y="0"/>
                  </a:cubicBezTo>
                  <a:moveTo>
                    <a:pt x="66565" y="17812"/>
                  </a:moveTo>
                  <a:cubicBezTo>
                    <a:pt x="68100" y="21343"/>
                    <a:pt x="70250" y="24492"/>
                    <a:pt x="73090" y="27102"/>
                  </a:cubicBezTo>
                  <a:cubicBezTo>
                    <a:pt x="75778" y="29789"/>
                    <a:pt x="79079" y="32399"/>
                    <a:pt x="82995" y="35010"/>
                  </a:cubicBezTo>
                  <a:cubicBezTo>
                    <a:pt x="84146" y="33705"/>
                    <a:pt x="85144" y="32476"/>
                    <a:pt x="85989" y="31401"/>
                  </a:cubicBezTo>
                  <a:cubicBezTo>
                    <a:pt x="88599" y="27793"/>
                    <a:pt x="91133" y="23263"/>
                    <a:pt x="93743" y="17889"/>
                  </a:cubicBezTo>
                  <a:lnTo>
                    <a:pt x="66565" y="1788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7C4A82C7-1312-4E32-A2DC-A0FDF753C1DF}"/>
                </a:ext>
              </a:extLst>
            </p:cNvPr>
            <p:cNvSpPr/>
            <p:nvPr/>
          </p:nvSpPr>
          <p:spPr>
            <a:xfrm>
              <a:off x="4874036" y="5664711"/>
              <a:ext cx="114549" cy="114242"/>
            </a:xfrm>
            <a:custGeom>
              <a:avLst/>
              <a:gdLst>
                <a:gd name="connsiteX0" fmla="*/ 26564 w 114549"/>
                <a:gd name="connsiteY0" fmla="*/ 24184 h 114242"/>
                <a:gd name="connsiteX1" fmla="*/ 43839 w 114549"/>
                <a:gd name="connsiteY1" fmla="*/ 24184 h 114242"/>
                <a:gd name="connsiteX2" fmla="*/ 52668 w 114549"/>
                <a:gd name="connsiteY2" fmla="*/ 32783 h 114242"/>
                <a:gd name="connsiteX3" fmla="*/ 52668 w 114549"/>
                <a:gd name="connsiteY3" fmla="*/ 65183 h 114242"/>
                <a:gd name="connsiteX4" fmla="*/ 43839 w 114549"/>
                <a:gd name="connsiteY4" fmla="*/ 73858 h 114242"/>
                <a:gd name="connsiteX5" fmla="*/ 16660 w 114549"/>
                <a:gd name="connsiteY5" fmla="*/ 73858 h 114242"/>
                <a:gd name="connsiteX6" fmla="*/ 14741 w 114549"/>
                <a:gd name="connsiteY6" fmla="*/ 89904 h 114242"/>
                <a:gd name="connsiteX7" fmla="*/ 9673 w 114549"/>
                <a:gd name="connsiteY7" fmla="*/ 106872 h 114242"/>
                <a:gd name="connsiteX8" fmla="*/ 4836 w 114549"/>
                <a:gd name="connsiteY8" fmla="*/ 110250 h 114242"/>
                <a:gd name="connsiteX9" fmla="*/ 0 w 114549"/>
                <a:gd name="connsiteY9" fmla="*/ 104952 h 114242"/>
                <a:gd name="connsiteX10" fmla="*/ 5528 w 114549"/>
                <a:gd name="connsiteY10" fmla="*/ 86065 h 114242"/>
                <a:gd name="connsiteX11" fmla="*/ 7140 w 114549"/>
                <a:gd name="connsiteY11" fmla="*/ 67179 h 114242"/>
                <a:gd name="connsiteX12" fmla="*/ 7140 w 114549"/>
                <a:gd name="connsiteY12" fmla="*/ 34779 h 114242"/>
                <a:gd name="connsiteX13" fmla="*/ 17812 w 114549"/>
                <a:gd name="connsiteY13" fmla="*/ 24108 h 114242"/>
                <a:gd name="connsiteX14" fmla="*/ 26564 w 114549"/>
                <a:gd name="connsiteY14" fmla="*/ 24108 h 114242"/>
                <a:gd name="connsiteX15" fmla="*/ 52668 w 114549"/>
                <a:gd name="connsiteY15" fmla="*/ 4837 h 114242"/>
                <a:gd name="connsiteX16" fmla="*/ 57044 w 114549"/>
                <a:gd name="connsiteY16" fmla="*/ 9674 h 114242"/>
                <a:gd name="connsiteX17" fmla="*/ 52668 w 114549"/>
                <a:gd name="connsiteY17" fmla="*/ 14050 h 114242"/>
                <a:gd name="connsiteX18" fmla="*/ 9597 w 114549"/>
                <a:gd name="connsiteY18" fmla="*/ 14050 h 114242"/>
                <a:gd name="connsiteX19" fmla="*/ 5221 w 114549"/>
                <a:gd name="connsiteY19" fmla="*/ 9674 h 114242"/>
                <a:gd name="connsiteX20" fmla="*/ 9597 w 114549"/>
                <a:gd name="connsiteY20" fmla="*/ 4837 h 114242"/>
                <a:gd name="connsiteX21" fmla="*/ 52668 w 114549"/>
                <a:gd name="connsiteY21" fmla="*/ 4837 h 114242"/>
                <a:gd name="connsiteX22" fmla="*/ 16890 w 114549"/>
                <a:gd name="connsiteY22" fmla="*/ 64722 h 114242"/>
                <a:gd name="connsiteX23" fmla="*/ 40077 w 114549"/>
                <a:gd name="connsiteY23" fmla="*/ 64722 h 114242"/>
                <a:gd name="connsiteX24" fmla="*/ 42841 w 114549"/>
                <a:gd name="connsiteY24" fmla="*/ 61958 h 114242"/>
                <a:gd name="connsiteX25" fmla="*/ 42841 w 114549"/>
                <a:gd name="connsiteY25" fmla="*/ 36315 h 114242"/>
                <a:gd name="connsiteX26" fmla="*/ 40077 w 114549"/>
                <a:gd name="connsiteY26" fmla="*/ 33320 h 114242"/>
                <a:gd name="connsiteX27" fmla="*/ 20729 w 114549"/>
                <a:gd name="connsiteY27" fmla="*/ 33320 h 114242"/>
                <a:gd name="connsiteX28" fmla="*/ 16890 w 114549"/>
                <a:gd name="connsiteY28" fmla="*/ 37313 h 114242"/>
                <a:gd name="connsiteX29" fmla="*/ 16890 w 114549"/>
                <a:gd name="connsiteY29" fmla="*/ 64722 h 114242"/>
                <a:gd name="connsiteX30" fmla="*/ 104415 w 114549"/>
                <a:gd name="connsiteY30" fmla="*/ 0 h 114242"/>
                <a:gd name="connsiteX31" fmla="*/ 109712 w 114549"/>
                <a:gd name="connsiteY31" fmla="*/ 4376 h 114242"/>
                <a:gd name="connsiteX32" fmla="*/ 104876 w 114549"/>
                <a:gd name="connsiteY32" fmla="*/ 10211 h 114242"/>
                <a:gd name="connsiteX33" fmla="*/ 71478 w 114549"/>
                <a:gd name="connsiteY33" fmla="*/ 16507 h 114242"/>
                <a:gd name="connsiteX34" fmla="*/ 67639 w 114549"/>
                <a:gd name="connsiteY34" fmla="*/ 20422 h 114242"/>
                <a:gd name="connsiteX35" fmla="*/ 67639 w 114549"/>
                <a:gd name="connsiteY35" fmla="*/ 34319 h 114242"/>
                <a:gd name="connsiteX36" fmla="*/ 110173 w 114549"/>
                <a:gd name="connsiteY36" fmla="*/ 34319 h 114242"/>
                <a:gd name="connsiteX37" fmla="*/ 114549 w 114549"/>
                <a:gd name="connsiteY37" fmla="*/ 38695 h 114242"/>
                <a:gd name="connsiteX38" fmla="*/ 110173 w 114549"/>
                <a:gd name="connsiteY38" fmla="*/ 43532 h 114242"/>
                <a:gd name="connsiteX39" fmla="*/ 100039 w 114549"/>
                <a:gd name="connsiteY39" fmla="*/ 43532 h 114242"/>
                <a:gd name="connsiteX40" fmla="*/ 100039 w 114549"/>
                <a:gd name="connsiteY40" fmla="*/ 109406 h 114242"/>
                <a:gd name="connsiteX41" fmla="*/ 95048 w 114549"/>
                <a:gd name="connsiteY41" fmla="*/ 114242 h 114242"/>
                <a:gd name="connsiteX42" fmla="*/ 90212 w 114549"/>
                <a:gd name="connsiteY42" fmla="*/ 109406 h 114242"/>
                <a:gd name="connsiteX43" fmla="*/ 90212 w 114549"/>
                <a:gd name="connsiteY43" fmla="*/ 43532 h 114242"/>
                <a:gd name="connsiteX44" fmla="*/ 67563 w 114549"/>
                <a:gd name="connsiteY44" fmla="*/ 43532 h 114242"/>
                <a:gd name="connsiteX45" fmla="*/ 67563 w 114549"/>
                <a:gd name="connsiteY45" fmla="*/ 57659 h 114242"/>
                <a:gd name="connsiteX46" fmla="*/ 65259 w 114549"/>
                <a:gd name="connsiteY46" fmla="*/ 83762 h 114242"/>
                <a:gd name="connsiteX47" fmla="*/ 56891 w 114549"/>
                <a:gd name="connsiteY47" fmla="*/ 107947 h 114242"/>
                <a:gd name="connsiteX48" fmla="*/ 51056 w 114549"/>
                <a:gd name="connsiteY48" fmla="*/ 110711 h 114242"/>
                <a:gd name="connsiteX49" fmla="*/ 46219 w 114549"/>
                <a:gd name="connsiteY49" fmla="*/ 105874 h 114242"/>
                <a:gd name="connsiteX50" fmla="*/ 47677 w 114549"/>
                <a:gd name="connsiteY50" fmla="*/ 102572 h 114242"/>
                <a:gd name="connsiteX51" fmla="*/ 55662 w 114549"/>
                <a:gd name="connsiteY51" fmla="*/ 80922 h 114242"/>
                <a:gd name="connsiteX52" fmla="*/ 57812 w 114549"/>
                <a:gd name="connsiteY52" fmla="*/ 57582 h 114242"/>
                <a:gd name="connsiteX53" fmla="*/ 57812 w 114549"/>
                <a:gd name="connsiteY53" fmla="*/ 17275 h 114242"/>
                <a:gd name="connsiteX54" fmla="*/ 68484 w 114549"/>
                <a:gd name="connsiteY54" fmla="*/ 6603 h 114242"/>
                <a:gd name="connsiteX55" fmla="*/ 104415 w 114549"/>
                <a:gd name="connsiteY55" fmla="*/ 0 h 11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4549" h="114242">
                  <a:moveTo>
                    <a:pt x="26564" y="24184"/>
                  </a:moveTo>
                  <a:lnTo>
                    <a:pt x="43839" y="24184"/>
                  </a:lnTo>
                  <a:cubicBezTo>
                    <a:pt x="49751" y="24184"/>
                    <a:pt x="52668" y="27025"/>
                    <a:pt x="52668" y="32783"/>
                  </a:cubicBezTo>
                  <a:lnTo>
                    <a:pt x="52668" y="65183"/>
                  </a:lnTo>
                  <a:cubicBezTo>
                    <a:pt x="52668" y="71018"/>
                    <a:pt x="49751" y="73858"/>
                    <a:pt x="43839" y="73858"/>
                  </a:cubicBezTo>
                  <a:lnTo>
                    <a:pt x="16660" y="73858"/>
                  </a:lnTo>
                  <a:cubicBezTo>
                    <a:pt x="16353" y="78848"/>
                    <a:pt x="15662" y="84223"/>
                    <a:pt x="14741" y="89904"/>
                  </a:cubicBezTo>
                  <a:cubicBezTo>
                    <a:pt x="13282" y="96200"/>
                    <a:pt x="11593" y="101805"/>
                    <a:pt x="9673" y="106872"/>
                  </a:cubicBezTo>
                  <a:cubicBezTo>
                    <a:pt x="8983" y="109022"/>
                    <a:pt x="7370" y="110173"/>
                    <a:pt x="4836" y="110250"/>
                  </a:cubicBezTo>
                  <a:cubicBezTo>
                    <a:pt x="1689" y="110020"/>
                    <a:pt x="76" y="108254"/>
                    <a:pt x="0" y="104952"/>
                  </a:cubicBezTo>
                  <a:cubicBezTo>
                    <a:pt x="2841" y="97045"/>
                    <a:pt x="4683" y="90749"/>
                    <a:pt x="5528" y="86065"/>
                  </a:cubicBezTo>
                  <a:cubicBezTo>
                    <a:pt x="6603" y="78388"/>
                    <a:pt x="7140" y="72093"/>
                    <a:pt x="7140" y="67179"/>
                  </a:cubicBezTo>
                  <a:lnTo>
                    <a:pt x="7140" y="34779"/>
                  </a:lnTo>
                  <a:cubicBezTo>
                    <a:pt x="7140" y="27716"/>
                    <a:pt x="10671" y="24108"/>
                    <a:pt x="17812" y="24108"/>
                  </a:cubicBezTo>
                  <a:lnTo>
                    <a:pt x="26564" y="24108"/>
                  </a:lnTo>
                  <a:close/>
                  <a:moveTo>
                    <a:pt x="52668" y="4837"/>
                  </a:moveTo>
                  <a:cubicBezTo>
                    <a:pt x="55432" y="4914"/>
                    <a:pt x="56891" y="6526"/>
                    <a:pt x="57044" y="9674"/>
                  </a:cubicBezTo>
                  <a:cubicBezTo>
                    <a:pt x="56891" y="12438"/>
                    <a:pt x="55432" y="13896"/>
                    <a:pt x="52668" y="14050"/>
                  </a:cubicBezTo>
                  <a:lnTo>
                    <a:pt x="9597" y="14050"/>
                  </a:lnTo>
                  <a:cubicBezTo>
                    <a:pt x="6756" y="13896"/>
                    <a:pt x="5298" y="12438"/>
                    <a:pt x="5221" y="9674"/>
                  </a:cubicBezTo>
                  <a:cubicBezTo>
                    <a:pt x="5298" y="6526"/>
                    <a:pt x="6756" y="4914"/>
                    <a:pt x="9597" y="4837"/>
                  </a:cubicBezTo>
                  <a:lnTo>
                    <a:pt x="52668" y="4837"/>
                  </a:lnTo>
                  <a:close/>
                  <a:moveTo>
                    <a:pt x="16890" y="64722"/>
                  </a:moveTo>
                  <a:lnTo>
                    <a:pt x="40077" y="64722"/>
                  </a:lnTo>
                  <a:cubicBezTo>
                    <a:pt x="41919" y="64722"/>
                    <a:pt x="42841" y="63801"/>
                    <a:pt x="42841" y="61958"/>
                  </a:cubicBezTo>
                  <a:lnTo>
                    <a:pt x="42841" y="36315"/>
                  </a:lnTo>
                  <a:cubicBezTo>
                    <a:pt x="42841" y="34319"/>
                    <a:pt x="41919" y="33320"/>
                    <a:pt x="40077" y="33320"/>
                  </a:cubicBezTo>
                  <a:lnTo>
                    <a:pt x="20729" y="33320"/>
                  </a:lnTo>
                  <a:cubicBezTo>
                    <a:pt x="18119" y="33320"/>
                    <a:pt x="16890" y="34626"/>
                    <a:pt x="16890" y="37313"/>
                  </a:cubicBezTo>
                  <a:lnTo>
                    <a:pt x="16890" y="64722"/>
                  </a:lnTo>
                  <a:close/>
                  <a:moveTo>
                    <a:pt x="104415" y="0"/>
                  </a:moveTo>
                  <a:cubicBezTo>
                    <a:pt x="107793" y="0"/>
                    <a:pt x="109559" y="1459"/>
                    <a:pt x="109712" y="4376"/>
                  </a:cubicBezTo>
                  <a:cubicBezTo>
                    <a:pt x="109406" y="7908"/>
                    <a:pt x="107793" y="9904"/>
                    <a:pt x="104876" y="10211"/>
                  </a:cubicBezTo>
                  <a:cubicBezTo>
                    <a:pt x="96737" y="13282"/>
                    <a:pt x="85605" y="15355"/>
                    <a:pt x="71478" y="16507"/>
                  </a:cubicBezTo>
                  <a:cubicBezTo>
                    <a:pt x="68868" y="16507"/>
                    <a:pt x="67639" y="17812"/>
                    <a:pt x="67639" y="20422"/>
                  </a:cubicBezTo>
                  <a:lnTo>
                    <a:pt x="67639" y="34319"/>
                  </a:lnTo>
                  <a:lnTo>
                    <a:pt x="110173" y="34319"/>
                  </a:lnTo>
                  <a:cubicBezTo>
                    <a:pt x="112937" y="34549"/>
                    <a:pt x="114396" y="36008"/>
                    <a:pt x="114549" y="38695"/>
                  </a:cubicBezTo>
                  <a:cubicBezTo>
                    <a:pt x="114396" y="41766"/>
                    <a:pt x="112937" y="43378"/>
                    <a:pt x="110173" y="43532"/>
                  </a:cubicBezTo>
                  <a:lnTo>
                    <a:pt x="100039" y="43532"/>
                  </a:lnTo>
                  <a:lnTo>
                    <a:pt x="100039" y="109406"/>
                  </a:lnTo>
                  <a:cubicBezTo>
                    <a:pt x="99809" y="112476"/>
                    <a:pt x="98119" y="114089"/>
                    <a:pt x="95048" y="114242"/>
                  </a:cubicBezTo>
                  <a:cubicBezTo>
                    <a:pt x="91977" y="114089"/>
                    <a:pt x="90365" y="112476"/>
                    <a:pt x="90212" y="109406"/>
                  </a:cubicBezTo>
                  <a:lnTo>
                    <a:pt x="90212" y="43532"/>
                  </a:lnTo>
                  <a:lnTo>
                    <a:pt x="67563" y="43532"/>
                  </a:lnTo>
                  <a:lnTo>
                    <a:pt x="67563" y="57659"/>
                  </a:lnTo>
                  <a:cubicBezTo>
                    <a:pt x="67563" y="66948"/>
                    <a:pt x="66795" y="75624"/>
                    <a:pt x="65259" y="83762"/>
                  </a:cubicBezTo>
                  <a:cubicBezTo>
                    <a:pt x="63724" y="91824"/>
                    <a:pt x="60960" y="99885"/>
                    <a:pt x="56891" y="107947"/>
                  </a:cubicBezTo>
                  <a:cubicBezTo>
                    <a:pt x="55355" y="109789"/>
                    <a:pt x="53436" y="110711"/>
                    <a:pt x="51056" y="110711"/>
                  </a:cubicBezTo>
                  <a:cubicBezTo>
                    <a:pt x="48061" y="110404"/>
                    <a:pt x="46449" y="108791"/>
                    <a:pt x="46219" y="105874"/>
                  </a:cubicBezTo>
                  <a:cubicBezTo>
                    <a:pt x="46219" y="105029"/>
                    <a:pt x="46679" y="103877"/>
                    <a:pt x="47677" y="102572"/>
                  </a:cubicBezTo>
                  <a:cubicBezTo>
                    <a:pt x="51977" y="93743"/>
                    <a:pt x="54587" y="86603"/>
                    <a:pt x="55662" y="80922"/>
                  </a:cubicBezTo>
                  <a:cubicBezTo>
                    <a:pt x="57121" y="73858"/>
                    <a:pt x="57812" y="66027"/>
                    <a:pt x="57812" y="57582"/>
                  </a:cubicBezTo>
                  <a:lnTo>
                    <a:pt x="57812" y="17275"/>
                  </a:lnTo>
                  <a:cubicBezTo>
                    <a:pt x="57812" y="10211"/>
                    <a:pt x="61344" y="6603"/>
                    <a:pt x="68484" y="6603"/>
                  </a:cubicBezTo>
                  <a:cubicBezTo>
                    <a:pt x="81766" y="6679"/>
                    <a:pt x="93743" y="4453"/>
                    <a:pt x="10441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A6F433CD-50E8-40B0-BAF9-9CB998A6DDA7}"/>
                </a:ext>
              </a:extLst>
            </p:cNvPr>
            <p:cNvSpPr/>
            <p:nvPr/>
          </p:nvSpPr>
          <p:spPr>
            <a:xfrm>
              <a:off x="5041176" y="5707629"/>
              <a:ext cx="29174" cy="29175"/>
            </a:xfrm>
            <a:custGeom>
              <a:avLst/>
              <a:gdLst>
                <a:gd name="connsiteX0" fmla="*/ 14664 w 29174"/>
                <a:gd name="connsiteY0" fmla="*/ 0 h 29175"/>
                <a:gd name="connsiteX1" fmla="*/ 24799 w 29174"/>
                <a:gd name="connsiteY1" fmla="*/ 4376 h 29175"/>
                <a:gd name="connsiteX2" fmla="*/ 29175 w 29174"/>
                <a:gd name="connsiteY2" fmla="*/ 14664 h 29175"/>
                <a:gd name="connsiteX3" fmla="*/ 24799 w 29174"/>
                <a:gd name="connsiteY3" fmla="*/ 24799 h 29175"/>
                <a:gd name="connsiteX4" fmla="*/ 14664 w 29174"/>
                <a:gd name="connsiteY4" fmla="*/ 29175 h 29175"/>
                <a:gd name="connsiteX5" fmla="*/ 4376 w 29174"/>
                <a:gd name="connsiteY5" fmla="*/ 24799 h 29175"/>
                <a:gd name="connsiteX6" fmla="*/ 0 w 29174"/>
                <a:gd name="connsiteY6" fmla="*/ 14664 h 29175"/>
                <a:gd name="connsiteX7" fmla="*/ 4376 w 29174"/>
                <a:gd name="connsiteY7" fmla="*/ 4376 h 29175"/>
                <a:gd name="connsiteX8" fmla="*/ 14664 w 29174"/>
                <a:gd name="connsiteY8" fmla="*/ 0 h 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74" h="29175">
                  <a:moveTo>
                    <a:pt x="14664" y="0"/>
                  </a:moveTo>
                  <a:cubicBezTo>
                    <a:pt x="18273" y="0"/>
                    <a:pt x="21651" y="1459"/>
                    <a:pt x="24799" y="4376"/>
                  </a:cubicBezTo>
                  <a:cubicBezTo>
                    <a:pt x="27716" y="7371"/>
                    <a:pt x="29175" y="10826"/>
                    <a:pt x="29175" y="14664"/>
                  </a:cubicBezTo>
                  <a:cubicBezTo>
                    <a:pt x="29175" y="18580"/>
                    <a:pt x="27716" y="22035"/>
                    <a:pt x="24799" y="24799"/>
                  </a:cubicBezTo>
                  <a:cubicBezTo>
                    <a:pt x="21958" y="27716"/>
                    <a:pt x="18580" y="29175"/>
                    <a:pt x="14664" y="29175"/>
                  </a:cubicBezTo>
                  <a:cubicBezTo>
                    <a:pt x="10672" y="29175"/>
                    <a:pt x="7217" y="27716"/>
                    <a:pt x="4376" y="24799"/>
                  </a:cubicBezTo>
                  <a:cubicBezTo>
                    <a:pt x="1459" y="21958"/>
                    <a:pt x="0" y="18580"/>
                    <a:pt x="0" y="14664"/>
                  </a:cubicBezTo>
                  <a:cubicBezTo>
                    <a:pt x="0" y="10518"/>
                    <a:pt x="1459" y="7140"/>
                    <a:pt x="4376" y="4376"/>
                  </a:cubicBezTo>
                  <a:cubicBezTo>
                    <a:pt x="7294" y="1459"/>
                    <a:pt x="10749" y="0"/>
                    <a:pt x="14664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E763BED1-C9BC-478C-8E85-BE7F6C848F1B}"/>
                </a:ext>
              </a:extLst>
            </p:cNvPr>
            <p:cNvSpPr/>
            <p:nvPr/>
          </p:nvSpPr>
          <p:spPr>
            <a:xfrm>
              <a:off x="5122559" y="5666017"/>
              <a:ext cx="113781" cy="112937"/>
            </a:xfrm>
            <a:custGeom>
              <a:avLst/>
              <a:gdLst>
                <a:gd name="connsiteX0" fmla="*/ 108868 w 113781"/>
                <a:gd name="connsiteY0" fmla="*/ 14203 h 112937"/>
                <a:gd name="connsiteX1" fmla="*/ 113244 w 113781"/>
                <a:gd name="connsiteY1" fmla="*/ 19040 h 112937"/>
                <a:gd name="connsiteX2" fmla="*/ 108868 w 113781"/>
                <a:gd name="connsiteY2" fmla="*/ 23417 h 112937"/>
                <a:gd name="connsiteX3" fmla="*/ 63033 w 113781"/>
                <a:gd name="connsiteY3" fmla="*/ 23417 h 112937"/>
                <a:gd name="connsiteX4" fmla="*/ 81689 w 113781"/>
                <a:gd name="connsiteY4" fmla="*/ 48062 h 112937"/>
                <a:gd name="connsiteX5" fmla="*/ 112784 w 113781"/>
                <a:gd name="connsiteY5" fmla="*/ 74703 h 112937"/>
                <a:gd name="connsiteX6" fmla="*/ 113782 w 113781"/>
                <a:gd name="connsiteY6" fmla="*/ 78004 h 112937"/>
                <a:gd name="connsiteX7" fmla="*/ 109406 w 113781"/>
                <a:gd name="connsiteY7" fmla="*/ 82995 h 112937"/>
                <a:gd name="connsiteX8" fmla="*/ 103571 w 113781"/>
                <a:gd name="connsiteY8" fmla="*/ 80538 h 112937"/>
                <a:gd name="connsiteX9" fmla="*/ 73321 w 113781"/>
                <a:gd name="connsiteY9" fmla="*/ 51901 h 112937"/>
                <a:gd name="connsiteX10" fmla="*/ 62419 w 113781"/>
                <a:gd name="connsiteY10" fmla="*/ 36315 h 112937"/>
                <a:gd name="connsiteX11" fmla="*/ 62419 w 113781"/>
                <a:gd name="connsiteY11" fmla="*/ 80077 h 112937"/>
                <a:gd name="connsiteX12" fmla="*/ 92438 w 113781"/>
                <a:gd name="connsiteY12" fmla="*/ 80077 h 112937"/>
                <a:gd name="connsiteX13" fmla="*/ 96814 w 113781"/>
                <a:gd name="connsiteY13" fmla="*/ 84914 h 112937"/>
                <a:gd name="connsiteX14" fmla="*/ 92438 w 113781"/>
                <a:gd name="connsiteY14" fmla="*/ 89137 h 112937"/>
                <a:gd name="connsiteX15" fmla="*/ 62419 w 113781"/>
                <a:gd name="connsiteY15" fmla="*/ 89137 h 112937"/>
                <a:gd name="connsiteX16" fmla="*/ 62419 w 113781"/>
                <a:gd name="connsiteY16" fmla="*/ 108100 h 112937"/>
                <a:gd name="connsiteX17" fmla="*/ 57582 w 113781"/>
                <a:gd name="connsiteY17" fmla="*/ 112937 h 112937"/>
                <a:gd name="connsiteX18" fmla="*/ 52591 w 113781"/>
                <a:gd name="connsiteY18" fmla="*/ 108100 h 112937"/>
                <a:gd name="connsiteX19" fmla="*/ 52591 w 113781"/>
                <a:gd name="connsiteY19" fmla="*/ 89137 h 112937"/>
                <a:gd name="connsiteX20" fmla="*/ 21190 w 113781"/>
                <a:gd name="connsiteY20" fmla="*/ 89137 h 112937"/>
                <a:gd name="connsiteX21" fmla="*/ 16814 w 113781"/>
                <a:gd name="connsiteY21" fmla="*/ 84914 h 112937"/>
                <a:gd name="connsiteX22" fmla="*/ 21190 w 113781"/>
                <a:gd name="connsiteY22" fmla="*/ 80077 h 112937"/>
                <a:gd name="connsiteX23" fmla="*/ 52591 w 113781"/>
                <a:gd name="connsiteY23" fmla="*/ 80077 h 112937"/>
                <a:gd name="connsiteX24" fmla="*/ 52591 w 113781"/>
                <a:gd name="connsiteY24" fmla="*/ 36699 h 112937"/>
                <a:gd name="connsiteX25" fmla="*/ 38772 w 113781"/>
                <a:gd name="connsiteY25" fmla="*/ 55816 h 112937"/>
                <a:gd name="connsiteX26" fmla="*/ 9673 w 113781"/>
                <a:gd name="connsiteY26" fmla="*/ 82073 h 112937"/>
                <a:gd name="connsiteX27" fmla="*/ 4837 w 113781"/>
                <a:gd name="connsiteY27" fmla="*/ 83916 h 112937"/>
                <a:gd name="connsiteX28" fmla="*/ 0 w 113781"/>
                <a:gd name="connsiteY28" fmla="*/ 78618 h 112937"/>
                <a:gd name="connsiteX29" fmla="*/ 1843 w 113781"/>
                <a:gd name="connsiteY29" fmla="*/ 74242 h 112937"/>
                <a:gd name="connsiteX30" fmla="*/ 32706 w 113781"/>
                <a:gd name="connsiteY30" fmla="*/ 49597 h 112937"/>
                <a:gd name="connsiteX31" fmla="*/ 50749 w 113781"/>
                <a:gd name="connsiteY31" fmla="*/ 23570 h 112937"/>
                <a:gd name="connsiteX32" fmla="*/ 5374 w 113781"/>
                <a:gd name="connsiteY32" fmla="*/ 23570 h 112937"/>
                <a:gd name="connsiteX33" fmla="*/ 921 w 113781"/>
                <a:gd name="connsiteY33" fmla="*/ 19194 h 112937"/>
                <a:gd name="connsiteX34" fmla="*/ 5374 w 113781"/>
                <a:gd name="connsiteY34" fmla="*/ 14357 h 112937"/>
                <a:gd name="connsiteX35" fmla="*/ 52668 w 113781"/>
                <a:gd name="connsiteY35" fmla="*/ 14357 h 112937"/>
                <a:gd name="connsiteX36" fmla="*/ 52668 w 113781"/>
                <a:gd name="connsiteY36" fmla="*/ 4837 h 112937"/>
                <a:gd name="connsiteX37" fmla="*/ 57658 w 113781"/>
                <a:gd name="connsiteY37" fmla="*/ 0 h 112937"/>
                <a:gd name="connsiteX38" fmla="*/ 62495 w 113781"/>
                <a:gd name="connsiteY38" fmla="*/ 4837 h 112937"/>
                <a:gd name="connsiteX39" fmla="*/ 62495 w 113781"/>
                <a:gd name="connsiteY39" fmla="*/ 14127 h 112937"/>
                <a:gd name="connsiteX40" fmla="*/ 108868 w 113781"/>
                <a:gd name="connsiteY40" fmla="*/ 14127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781" h="112937">
                  <a:moveTo>
                    <a:pt x="108868" y="14203"/>
                  </a:moveTo>
                  <a:cubicBezTo>
                    <a:pt x="111632" y="14280"/>
                    <a:pt x="113091" y="15893"/>
                    <a:pt x="113244" y="19040"/>
                  </a:cubicBezTo>
                  <a:cubicBezTo>
                    <a:pt x="113091" y="21805"/>
                    <a:pt x="111632" y="23186"/>
                    <a:pt x="108868" y="23417"/>
                  </a:cubicBezTo>
                  <a:lnTo>
                    <a:pt x="63033" y="23417"/>
                  </a:lnTo>
                  <a:cubicBezTo>
                    <a:pt x="68253" y="32015"/>
                    <a:pt x="74472" y="40307"/>
                    <a:pt x="81689" y="48062"/>
                  </a:cubicBezTo>
                  <a:cubicBezTo>
                    <a:pt x="88599" y="56046"/>
                    <a:pt x="98964" y="64953"/>
                    <a:pt x="112784" y="74703"/>
                  </a:cubicBezTo>
                  <a:cubicBezTo>
                    <a:pt x="113398" y="75855"/>
                    <a:pt x="113782" y="76930"/>
                    <a:pt x="113782" y="78004"/>
                  </a:cubicBezTo>
                  <a:cubicBezTo>
                    <a:pt x="113474" y="80615"/>
                    <a:pt x="112016" y="82227"/>
                    <a:pt x="109406" y="82995"/>
                  </a:cubicBezTo>
                  <a:cubicBezTo>
                    <a:pt x="106795" y="82995"/>
                    <a:pt x="104876" y="82227"/>
                    <a:pt x="103571" y="80538"/>
                  </a:cubicBezTo>
                  <a:cubicBezTo>
                    <a:pt x="90749" y="71171"/>
                    <a:pt x="80691" y="61651"/>
                    <a:pt x="73321" y="51901"/>
                  </a:cubicBezTo>
                  <a:cubicBezTo>
                    <a:pt x="69021" y="46603"/>
                    <a:pt x="65413" y="41382"/>
                    <a:pt x="62419" y="36315"/>
                  </a:cubicBezTo>
                  <a:lnTo>
                    <a:pt x="62419" y="80077"/>
                  </a:lnTo>
                  <a:lnTo>
                    <a:pt x="92438" y="80077"/>
                  </a:lnTo>
                  <a:cubicBezTo>
                    <a:pt x="95202" y="80231"/>
                    <a:pt x="96660" y="81843"/>
                    <a:pt x="96814" y="84914"/>
                  </a:cubicBezTo>
                  <a:cubicBezTo>
                    <a:pt x="96660" y="87601"/>
                    <a:pt x="95202" y="88983"/>
                    <a:pt x="92438" y="89137"/>
                  </a:cubicBezTo>
                  <a:lnTo>
                    <a:pt x="62419" y="89137"/>
                  </a:lnTo>
                  <a:lnTo>
                    <a:pt x="62419" y="108100"/>
                  </a:lnTo>
                  <a:cubicBezTo>
                    <a:pt x="62188" y="111171"/>
                    <a:pt x="60576" y="112784"/>
                    <a:pt x="57582" y="112937"/>
                  </a:cubicBezTo>
                  <a:cubicBezTo>
                    <a:pt x="54434" y="112784"/>
                    <a:pt x="52745" y="111171"/>
                    <a:pt x="52591" y="108100"/>
                  </a:cubicBezTo>
                  <a:lnTo>
                    <a:pt x="52591" y="89137"/>
                  </a:lnTo>
                  <a:lnTo>
                    <a:pt x="21190" y="89137"/>
                  </a:lnTo>
                  <a:cubicBezTo>
                    <a:pt x="18426" y="88983"/>
                    <a:pt x="16967" y="87525"/>
                    <a:pt x="16814" y="84914"/>
                  </a:cubicBezTo>
                  <a:cubicBezTo>
                    <a:pt x="16967" y="81843"/>
                    <a:pt x="18426" y="80231"/>
                    <a:pt x="21190" y="80077"/>
                  </a:cubicBezTo>
                  <a:lnTo>
                    <a:pt x="52591" y="80077"/>
                  </a:lnTo>
                  <a:lnTo>
                    <a:pt x="52591" y="36699"/>
                  </a:lnTo>
                  <a:cubicBezTo>
                    <a:pt x="48983" y="42994"/>
                    <a:pt x="44376" y="49367"/>
                    <a:pt x="38772" y="55816"/>
                  </a:cubicBezTo>
                  <a:cubicBezTo>
                    <a:pt x="30940" y="64953"/>
                    <a:pt x="21267" y="73705"/>
                    <a:pt x="9673" y="82073"/>
                  </a:cubicBezTo>
                  <a:cubicBezTo>
                    <a:pt x="8291" y="83302"/>
                    <a:pt x="6679" y="83916"/>
                    <a:pt x="4837" y="83916"/>
                  </a:cubicBezTo>
                  <a:cubicBezTo>
                    <a:pt x="2149" y="83148"/>
                    <a:pt x="537" y="81382"/>
                    <a:pt x="0" y="78618"/>
                  </a:cubicBezTo>
                  <a:cubicBezTo>
                    <a:pt x="0" y="77313"/>
                    <a:pt x="614" y="75855"/>
                    <a:pt x="1843" y="74242"/>
                  </a:cubicBezTo>
                  <a:cubicBezTo>
                    <a:pt x="13512" y="67102"/>
                    <a:pt x="23800" y="58811"/>
                    <a:pt x="32706" y="49597"/>
                  </a:cubicBezTo>
                  <a:cubicBezTo>
                    <a:pt x="40230" y="41305"/>
                    <a:pt x="46219" y="32630"/>
                    <a:pt x="50749" y="23570"/>
                  </a:cubicBezTo>
                  <a:lnTo>
                    <a:pt x="5374" y="23570"/>
                  </a:lnTo>
                  <a:cubicBezTo>
                    <a:pt x="2533" y="23417"/>
                    <a:pt x="1075" y="21958"/>
                    <a:pt x="921" y="19194"/>
                  </a:cubicBezTo>
                  <a:cubicBezTo>
                    <a:pt x="1075" y="16046"/>
                    <a:pt x="2533" y="14434"/>
                    <a:pt x="5374" y="14357"/>
                  </a:cubicBezTo>
                  <a:lnTo>
                    <a:pt x="52668" y="14357"/>
                  </a:lnTo>
                  <a:lnTo>
                    <a:pt x="52668" y="4837"/>
                  </a:lnTo>
                  <a:cubicBezTo>
                    <a:pt x="52822" y="1766"/>
                    <a:pt x="54511" y="154"/>
                    <a:pt x="57658" y="0"/>
                  </a:cubicBezTo>
                  <a:cubicBezTo>
                    <a:pt x="60653" y="154"/>
                    <a:pt x="62265" y="1766"/>
                    <a:pt x="62495" y="4837"/>
                  </a:cubicBezTo>
                  <a:lnTo>
                    <a:pt x="62495" y="14127"/>
                  </a:lnTo>
                  <a:lnTo>
                    <a:pt x="108868" y="1412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CA88BA2A-4E94-4DAA-89E1-96E00A358810}"/>
                </a:ext>
              </a:extLst>
            </p:cNvPr>
            <p:cNvSpPr/>
            <p:nvPr/>
          </p:nvSpPr>
          <p:spPr>
            <a:xfrm>
              <a:off x="5244709" y="5665172"/>
              <a:ext cx="116315" cy="114165"/>
            </a:xfrm>
            <a:custGeom>
              <a:avLst/>
              <a:gdLst>
                <a:gd name="connsiteX0" fmla="*/ 23877 w 116315"/>
                <a:gd name="connsiteY0" fmla="*/ 0 h 114165"/>
                <a:gd name="connsiteX1" fmla="*/ 28714 w 116315"/>
                <a:gd name="connsiteY1" fmla="*/ 4837 h 114165"/>
                <a:gd name="connsiteX2" fmla="*/ 28714 w 116315"/>
                <a:gd name="connsiteY2" fmla="*/ 14050 h 114165"/>
                <a:gd name="connsiteX3" fmla="*/ 38542 w 116315"/>
                <a:gd name="connsiteY3" fmla="*/ 14050 h 114165"/>
                <a:gd name="connsiteX4" fmla="*/ 47217 w 116315"/>
                <a:gd name="connsiteY4" fmla="*/ 19885 h 114165"/>
                <a:gd name="connsiteX5" fmla="*/ 44684 w 116315"/>
                <a:gd name="connsiteY5" fmla="*/ 26180 h 114165"/>
                <a:gd name="connsiteX6" fmla="*/ 32015 w 116315"/>
                <a:gd name="connsiteY6" fmla="*/ 46219 h 114165"/>
                <a:gd name="connsiteX7" fmla="*/ 33244 w 116315"/>
                <a:gd name="connsiteY7" fmla="*/ 47294 h 114165"/>
                <a:gd name="connsiteX8" fmla="*/ 48752 w 116315"/>
                <a:gd name="connsiteY8" fmla="*/ 61958 h 114165"/>
                <a:gd name="connsiteX9" fmla="*/ 48752 w 116315"/>
                <a:gd name="connsiteY9" fmla="*/ 65797 h 114165"/>
                <a:gd name="connsiteX10" fmla="*/ 43455 w 116315"/>
                <a:gd name="connsiteY10" fmla="*/ 69559 h 114165"/>
                <a:gd name="connsiteX11" fmla="*/ 39463 w 116315"/>
                <a:gd name="connsiteY11" fmla="*/ 67256 h 114165"/>
                <a:gd name="connsiteX12" fmla="*/ 29328 w 116315"/>
                <a:gd name="connsiteY12" fmla="*/ 56814 h 114165"/>
                <a:gd name="connsiteX13" fmla="*/ 29328 w 116315"/>
                <a:gd name="connsiteY13" fmla="*/ 109329 h 114165"/>
                <a:gd name="connsiteX14" fmla="*/ 24492 w 116315"/>
                <a:gd name="connsiteY14" fmla="*/ 114166 h 114165"/>
                <a:gd name="connsiteX15" fmla="*/ 19655 w 116315"/>
                <a:gd name="connsiteY15" fmla="*/ 109329 h 114165"/>
                <a:gd name="connsiteX16" fmla="*/ 19655 w 116315"/>
                <a:gd name="connsiteY16" fmla="*/ 59885 h 114165"/>
                <a:gd name="connsiteX17" fmla="*/ 8522 w 116315"/>
                <a:gd name="connsiteY17" fmla="*/ 70173 h 114165"/>
                <a:gd name="connsiteX18" fmla="*/ 4683 w 116315"/>
                <a:gd name="connsiteY18" fmla="*/ 71632 h 114165"/>
                <a:gd name="connsiteX19" fmla="*/ 0 w 116315"/>
                <a:gd name="connsiteY19" fmla="*/ 67256 h 114165"/>
                <a:gd name="connsiteX20" fmla="*/ 1919 w 116315"/>
                <a:gd name="connsiteY20" fmla="*/ 62879 h 114165"/>
                <a:gd name="connsiteX21" fmla="*/ 17966 w 116315"/>
                <a:gd name="connsiteY21" fmla="*/ 48369 h 114165"/>
                <a:gd name="connsiteX22" fmla="*/ 33474 w 116315"/>
                <a:gd name="connsiteY22" fmla="*/ 28868 h 114165"/>
                <a:gd name="connsiteX23" fmla="*/ 36699 w 116315"/>
                <a:gd name="connsiteY23" fmla="*/ 23033 h 114165"/>
                <a:gd name="connsiteX24" fmla="*/ 7524 w 116315"/>
                <a:gd name="connsiteY24" fmla="*/ 23033 h 114165"/>
                <a:gd name="connsiteX25" fmla="*/ 3148 w 116315"/>
                <a:gd name="connsiteY25" fmla="*/ 18196 h 114165"/>
                <a:gd name="connsiteX26" fmla="*/ 7524 w 116315"/>
                <a:gd name="connsiteY26" fmla="*/ 13973 h 114165"/>
                <a:gd name="connsiteX27" fmla="*/ 19117 w 116315"/>
                <a:gd name="connsiteY27" fmla="*/ 13973 h 114165"/>
                <a:gd name="connsiteX28" fmla="*/ 19117 w 116315"/>
                <a:gd name="connsiteY28" fmla="*/ 4760 h 114165"/>
                <a:gd name="connsiteX29" fmla="*/ 23877 w 116315"/>
                <a:gd name="connsiteY29" fmla="*/ 0 h 114165"/>
                <a:gd name="connsiteX30" fmla="*/ 106565 w 116315"/>
                <a:gd name="connsiteY30" fmla="*/ 33781 h 114165"/>
                <a:gd name="connsiteX31" fmla="*/ 111018 w 116315"/>
                <a:gd name="connsiteY31" fmla="*/ 38618 h 114165"/>
                <a:gd name="connsiteX32" fmla="*/ 106565 w 116315"/>
                <a:gd name="connsiteY32" fmla="*/ 42994 h 114165"/>
                <a:gd name="connsiteX33" fmla="*/ 82995 w 116315"/>
                <a:gd name="connsiteY33" fmla="*/ 42994 h 114165"/>
                <a:gd name="connsiteX34" fmla="*/ 82995 w 116315"/>
                <a:gd name="connsiteY34" fmla="*/ 99578 h 114165"/>
                <a:gd name="connsiteX35" fmla="*/ 111862 w 116315"/>
                <a:gd name="connsiteY35" fmla="*/ 99578 h 114165"/>
                <a:gd name="connsiteX36" fmla="*/ 116316 w 116315"/>
                <a:gd name="connsiteY36" fmla="*/ 104569 h 114165"/>
                <a:gd name="connsiteX37" fmla="*/ 111862 w 116315"/>
                <a:gd name="connsiteY37" fmla="*/ 108945 h 114165"/>
                <a:gd name="connsiteX38" fmla="*/ 42841 w 116315"/>
                <a:gd name="connsiteY38" fmla="*/ 108945 h 114165"/>
                <a:gd name="connsiteX39" fmla="*/ 38465 w 116315"/>
                <a:gd name="connsiteY39" fmla="*/ 104569 h 114165"/>
                <a:gd name="connsiteX40" fmla="*/ 42841 w 116315"/>
                <a:gd name="connsiteY40" fmla="*/ 99578 h 114165"/>
                <a:gd name="connsiteX41" fmla="*/ 73321 w 116315"/>
                <a:gd name="connsiteY41" fmla="*/ 99578 h 114165"/>
                <a:gd name="connsiteX42" fmla="*/ 73321 w 116315"/>
                <a:gd name="connsiteY42" fmla="*/ 42994 h 114165"/>
                <a:gd name="connsiteX43" fmla="*/ 52054 w 116315"/>
                <a:gd name="connsiteY43" fmla="*/ 42994 h 114165"/>
                <a:gd name="connsiteX44" fmla="*/ 47678 w 116315"/>
                <a:gd name="connsiteY44" fmla="*/ 38618 h 114165"/>
                <a:gd name="connsiteX45" fmla="*/ 52054 w 116315"/>
                <a:gd name="connsiteY45" fmla="*/ 33781 h 114165"/>
                <a:gd name="connsiteX46" fmla="*/ 73321 w 116315"/>
                <a:gd name="connsiteY46" fmla="*/ 33781 h 114165"/>
                <a:gd name="connsiteX47" fmla="*/ 73321 w 116315"/>
                <a:gd name="connsiteY47" fmla="*/ 5374 h 114165"/>
                <a:gd name="connsiteX48" fmla="*/ 78158 w 116315"/>
                <a:gd name="connsiteY48" fmla="*/ 384 h 114165"/>
                <a:gd name="connsiteX49" fmla="*/ 82995 w 116315"/>
                <a:gd name="connsiteY49" fmla="*/ 5374 h 114165"/>
                <a:gd name="connsiteX50" fmla="*/ 82995 w 116315"/>
                <a:gd name="connsiteY50" fmla="*/ 33781 h 114165"/>
                <a:gd name="connsiteX51" fmla="*/ 106565 w 116315"/>
                <a:gd name="connsiteY51" fmla="*/ 33781 h 11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6315" h="114165">
                  <a:moveTo>
                    <a:pt x="23877" y="0"/>
                  </a:moveTo>
                  <a:cubicBezTo>
                    <a:pt x="26948" y="77"/>
                    <a:pt x="28561" y="1689"/>
                    <a:pt x="28714" y="4837"/>
                  </a:cubicBezTo>
                  <a:lnTo>
                    <a:pt x="28714" y="14050"/>
                  </a:lnTo>
                  <a:lnTo>
                    <a:pt x="38542" y="14050"/>
                  </a:lnTo>
                  <a:cubicBezTo>
                    <a:pt x="44377" y="14050"/>
                    <a:pt x="47217" y="15970"/>
                    <a:pt x="47217" y="19885"/>
                  </a:cubicBezTo>
                  <a:cubicBezTo>
                    <a:pt x="47217" y="20730"/>
                    <a:pt x="46372" y="22879"/>
                    <a:pt x="44684" y="26180"/>
                  </a:cubicBezTo>
                  <a:cubicBezTo>
                    <a:pt x="41536" y="32860"/>
                    <a:pt x="37313" y="39539"/>
                    <a:pt x="32015" y="46219"/>
                  </a:cubicBezTo>
                  <a:cubicBezTo>
                    <a:pt x="32400" y="46526"/>
                    <a:pt x="32860" y="46910"/>
                    <a:pt x="33244" y="47294"/>
                  </a:cubicBezTo>
                  <a:cubicBezTo>
                    <a:pt x="37467" y="50134"/>
                    <a:pt x="42610" y="54971"/>
                    <a:pt x="48752" y="61958"/>
                  </a:cubicBezTo>
                  <a:lnTo>
                    <a:pt x="48752" y="65797"/>
                  </a:lnTo>
                  <a:cubicBezTo>
                    <a:pt x="48369" y="68023"/>
                    <a:pt x="46603" y="69328"/>
                    <a:pt x="43455" y="69559"/>
                  </a:cubicBezTo>
                  <a:cubicBezTo>
                    <a:pt x="41920" y="69559"/>
                    <a:pt x="40614" y="68791"/>
                    <a:pt x="39463" y="67256"/>
                  </a:cubicBezTo>
                  <a:cubicBezTo>
                    <a:pt x="36085" y="63033"/>
                    <a:pt x="32707" y="59578"/>
                    <a:pt x="29328" y="56814"/>
                  </a:cubicBezTo>
                  <a:lnTo>
                    <a:pt x="29328" y="109329"/>
                  </a:lnTo>
                  <a:cubicBezTo>
                    <a:pt x="29175" y="112323"/>
                    <a:pt x="27563" y="113935"/>
                    <a:pt x="24492" y="114166"/>
                  </a:cubicBezTo>
                  <a:cubicBezTo>
                    <a:pt x="21420" y="113935"/>
                    <a:pt x="19808" y="112323"/>
                    <a:pt x="19655" y="109329"/>
                  </a:cubicBezTo>
                  <a:lnTo>
                    <a:pt x="19655" y="59885"/>
                  </a:lnTo>
                  <a:cubicBezTo>
                    <a:pt x="16200" y="63263"/>
                    <a:pt x="12514" y="66718"/>
                    <a:pt x="8522" y="70173"/>
                  </a:cubicBezTo>
                  <a:cubicBezTo>
                    <a:pt x="7524" y="71171"/>
                    <a:pt x="6296" y="71632"/>
                    <a:pt x="4683" y="71632"/>
                  </a:cubicBezTo>
                  <a:cubicBezTo>
                    <a:pt x="1996" y="71171"/>
                    <a:pt x="461" y="69713"/>
                    <a:pt x="0" y="67256"/>
                  </a:cubicBezTo>
                  <a:cubicBezTo>
                    <a:pt x="0" y="66641"/>
                    <a:pt x="614" y="65183"/>
                    <a:pt x="1919" y="62879"/>
                  </a:cubicBezTo>
                  <a:cubicBezTo>
                    <a:pt x="7754" y="58503"/>
                    <a:pt x="13052" y="53666"/>
                    <a:pt x="17966" y="48369"/>
                  </a:cubicBezTo>
                  <a:cubicBezTo>
                    <a:pt x="24798" y="41536"/>
                    <a:pt x="30020" y="35010"/>
                    <a:pt x="33474" y="28868"/>
                  </a:cubicBezTo>
                  <a:cubicBezTo>
                    <a:pt x="35624" y="25413"/>
                    <a:pt x="36699" y="23493"/>
                    <a:pt x="36699" y="23033"/>
                  </a:cubicBezTo>
                  <a:lnTo>
                    <a:pt x="7524" y="23033"/>
                  </a:lnTo>
                  <a:cubicBezTo>
                    <a:pt x="4760" y="22879"/>
                    <a:pt x="3301" y="21267"/>
                    <a:pt x="3148" y="18196"/>
                  </a:cubicBezTo>
                  <a:cubicBezTo>
                    <a:pt x="3301" y="15432"/>
                    <a:pt x="4760" y="14050"/>
                    <a:pt x="7524" y="13973"/>
                  </a:cubicBezTo>
                  <a:lnTo>
                    <a:pt x="19117" y="13973"/>
                  </a:lnTo>
                  <a:lnTo>
                    <a:pt x="19117" y="4760"/>
                  </a:lnTo>
                  <a:cubicBezTo>
                    <a:pt x="19194" y="1689"/>
                    <a:pt x="20806" y="154"/>
                    <a:pt x="23877" y="0"/>
                  </a:cubicBezTo>
                  <a:moveTo>
                    <a:pt x="106565" y="33781"/>
                  </a:moveTo>
                  <a:cubicBezTo>
                    <a:pt x="109406" y="34012"/>
                    <a:pt x="110864" y="35624"/>
                    <a:pt x="111018" y="38618"/>
                  </a:cubicBezTo>
                  <a:cubicBezTo>
                    <a:pt x="110864" y="41382"/>
                    <a:pt x="109329" y="42841"/>
                    <a:pt x="106565" y="42994"/>
                  </a:cubicBezTo>
                  <a:lnTo>
                    <a:pt x="82995" y="42994"/>
                  </a:lnTo>
                  <a:lnTo>
                    <a:pt x="82995" y="99578"/>
                  </a:lnTo>
                  <a:lnTo>
                    <a:pt x="111862" y="99578"/>
                  </a:lnTo>
                  <a:cubicBezTo>
                    <a:pt x="114703" y="99732"/>
                    <a:pt x="116162" y="101421"/>
                    <a:pt x="116316" y="104569"/>
                  </a:cubicBezTo>
                  <a:cubicBezTo>
                    <a:pt x="116162" y="107332"/>
                    <a:pt x="114703" y="108791"/>
                    <a:pt x="111862" y="108945"/>
                  </a:cubicBezTo>
                  <a:lnTo>
                    <a:pt x="42841" y="108945"/>
                  </a:lnTo>
                  <a:cubicBezTo>
                    <a:pt x="40000" y="108791"/>
                    <a:pt x="38542" y="107332"/>
                    <a:pt x="38465" y="104569"/>
                  </a:cubicBezTo>
                  <a:cubicBezTo>
                    <a:pt x="38542" y="101421"/>
                    <a:pt x="40000" y="99732"/>
                    <a:pt x="42841" y="99578"/>
                  </a:cubicBezTo>
                  <a:lnTo>
                    <a:pt x="73321" y="99578"/>
                  </a:lnTo>
                  <a:lnTo>
                    <a:pt x="73321" y="42994"/>
                  </a:lnTo>
                  <a:lnTo>
                    <a:pt x="52054" y="42994"/>
                  </a:lnTo>
                  <a:cubicBezTo>
                    <a:pt x="49214" y="42841"/>
                    <a:pt x="47755" y="41382"/>
                    <a:pt x="47678" y="38618"/>
                  </a:cubicBezTo>
                  <a:cubicBezTo>
                    <a:pt x="47755" y="35624"/>
                    <a:pt x="49214" y="34012"/>
                    <a:pt x="52054" y="33781"/>
                  </a:cubicBezTo>
                  <a:lnTo>
                    <a:pt x="73321" y="33781"/>
                  </a:lnTo>
                  <a:lnTo>
                    <a:pt x="73321" y="5374"/>
                  </a:lnTo>
                  <a:cubicBezTo>
                    <a:pt x="73398" y="2226"/>
                    <a:pt x="75010" y="537"/>
                    <a:pt x="78158" y="384"/>
                  </a:cubicBezTo>
                  <a:cubicBezTo>
                    <a:pt x="81229" y="537"/>
                    <a:pt x="82841" y="2226"/>
                    <a:pt x="82995" y="5374"/>
                  </a:cubicBezTo>
                  <a:lnTo>
                    <a:pt x="82995" y="33781"/>
                  </a:lnTo>
                  <a:lnTo>
                    <a:pt x="106565" y="3378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DFEE53E3-8227-4945-9A7A-E71BD7C93648}"/>
                </a:ext>
              </a:extLst>
            </p:cNvPr>
            <p:cNvSpPr/>
            <p:nvPr/>
          </p:nvSpPr>
          <p:spPr>
            <a:xfrm>
              <a:off x="5370545" y="5665172"/>
              <a:ext cx="113781" cy="113244"/>
            </a:xfrm>
            <a:custGeom>
              <a:avLst/>
              <a:gdLst>
                <a:gd name="connsiteX0" fmla="*/ 17044 w 113781"/>
                <a:gd name="connsiteY0" fmla="*/ 0 h 113244"/>
                <a:gd name="connsiteX1" fmla="*/ 21881 w 113781"/>
                <a:gd name="connsiteY1" fmla="*/ 4837 h 113244"/>
                <a:gd name="connsiteX2" fmla="*/ 21420 w 113781"/>
                <a:gd name="connsiteY2" fmla="*/ 7601 h 113244"/>
                <a:gd name="connsiteX3" fmla="*/ 48062 w 113781"/>
                <a:gd name="connsiteY3" fmla="*/ 7601 h 113244"/>
                <a:gd name="connsiteX4" fmla="*/ 52438 w 113781"/>
                <a:gd name="connsiteY4" fmla="*/ 11977 h 113244"/>
                <a:gd name="connsiteX5" fmla="*/ 48062 w 113781"/>
                <a:gd name="connsiteY5" fmla="*/ 16814 h 113244"/>
                <a:gd name="connsiteX6" fmla="*/ 39616 w 113781"/>
                <a:gd name="connsiteY6" fmla="*/ 16814 h 113244"/>
                <a:gd name="connsiteX7" fmla="*/ 41766 w 113781"/>
                <a:gd name="connsiteY7" fmla="*/ 22649 h 113244"/>
                <a:gd name="connsiteX8" fmla="*/ 41766 w 113781"/>
                <a:gd name="connsiteY8" fmla="*/ 24722 h 113244"/>
                <a:gd name="connsiteX9" fmla="*/ 36545 w 113781"/>
                <a:gd name="connsiteY9" fmla="*/ 29098 h 113244"/>
                <a:gd name="connsiteX10" fmla="*/ 32092 w 113781"/>
                <a:gd name="connsiteY10" fmla="*/ 26180 h 113244"/>
                <a:gd name="connsiteX11" fmla="*/ 28868 w 113781"/>
                <a:gd name="connsiteY11" fmla="*/ 17812 h 113244"/>
                <a:gd name="connsiteX12" fmla="*/ 28868 w 113781"/>
                <a:gd name="connsiteY12" fmla="*/ 16814 h 113244"/>
                <a:gd name="connsiteX13" fmla="*/ 16046 w 113781"/>
                <a:gd name="connsiteY13" fmla="*/ 16814 h 113244"/>
                <a:gd name="connsiteX14" fmla="*/ 9059 w 113781"/>
                <a:gd name="connsiteY14" fmla="*/ 24184 h 113244"/>
                <a:gd name="connsiteX15" fmla="*/ 4683 w 113781"/>
                <a:gd name="connsiteY15" fmla="*/ 25182 h 113244"/>
                <a:gd name="connsiteX16" fmla="*/ 230 w 113781"/>
                <a:gd name="connsiteY16" fmla="*/ 21190 h 113244"/>
                <a:gd name="connsiteX17" fmla="*/ 2610 w 113781"/>
                <a:gd name="connsiteY17" fmla="*/ 16353 h 113244"/>
                <a:gd name="connsiteX18" fmla="*/ 6142 w 113781"/>
                <a:gd name="connsiteY18" fmla="*/ 12745 h 113244"/>
                <a:gd name="connsiteX19" fmla="*/ 9674 w 113781"/>
                <a:gd name="connsiteY19" fmla="*/ 8292 h 113244"/>
                <a:gd name="connsiteX20" fmla="*/ 12821 w 113781"/>
                <a:gd name="connsiteY20" fmla="*/ 1843 h 113244"/>
                <a:gd name="connsiteX21" fmla="*/ 17044 w 113781"/>
                <a:gd name="connsiteY21" fmla="*/ 0 h 113244"/>
                <a:gd name="connsiteX22" fmla="*/ 99194 w 113781"/>
                <a:gd name="connsiteY22" fmla="*/ 32322 h 113244"/>
                <a:gd name="connsiteX23" fmla="*/ 103647 w 113781"/>
                <a:gd name="connsiteY23" fmla="*/ 37159 h 113244"/>
                <a:gd name="connsiteX24" fmla="*/ 99194 w 113781"/>
                <a:gd name="connsiteY24" fmla="*/ 41612 h 113244"/>
                <a:gd name="connsiteX25" fmla="*/ 60116 w 113781"/>
                <a:gd name="connsiteY25" fmla="*/ 41612 h 113244"/>
                <a:gd name="connsiteX26" fmla="*/ 60116 w 113781"/>
                <a:gd name="connsiteY26" fmla="*/ 52284 h 113244"/>
                <a:gd name="connsiteX27" fmla="*/ 109406 w 113781"/>
                <a:gd name="connsiteY27" fmla="*/ 52284 h 113244"/>
                <a:gd name="connsiteX28" fmla="*/ 113782 w 113781"/>
                <a:gd name="connsiteY28" fmla="*/ 57121 h 113244"/>
                <a:gd name="connsiteX29" fmla="*/ 109406 w 113781"/>
                <a:gd name="connsiteY29" fmla="*/ 61498 h 113244"/>
                <a:gd name="connsiteX30" fmla="*/ 88983 w 113781"/>
                <a:gd name="connsiteY30" fmla="*/ 61498 h 113244"/>
                <a:gd name="connsiteX31" fmla="*/ 88983 w 113781"/>
                <a:gd name="connsiteY31" fmla="*/ 73091 h 113244"/>
                <a:gd name="connsiteX32" fmla="*/ 104492 w 113781"/>
                <a:gd name="connsiteY32" fmla="*/ 73091 h 113244"/>
                <a:gd name="connsiteX33" fmla="*/ 108945 w 113781"/>
                <a:gd name="connsiteY33" fmla="*/ 77927 h 113244"/>
                <a:gd name="connsiteX34" fmla="*/ 104492 w 113781"/>
                <a:gd name="connsiteY34" fmla="*/ 82303 h 113244"/>
                <a:gd name="connsiteX35" fmla="*/ 88983 w 113781"/>
                <a:gd name="connsiteY35" fmla="*/ 82303 h 113244"/>
                <a:gd name="connsiteX36" fmla="*/ 88983 w 113781"/>
                <a:gd name="connsiteY36" fmla="*/ 101651 h 113244"/>
                <a:gd name="connsiteX37" fmla="*/ 77006 w 113781"/>
                <a:gd name="connsiteY37" fmla="*/ 113244 h 113244"/>
                <a:gd name="connsiteX38" fmla="*/ 52207 w 113781"/>
                <a:gd name="connsiteY38" fmla="*/ 110250 h 113244"/>
                <a:gd name="connsiteX39" fmla="*/ 49904 w 113781"/>
                <a:gd name="connsiteY39" fmla="*/ 106949 h 113244"/>
                <a:gd name="connsiteX40" fmla="*/ 54281 w 113781"/>
                <a:gd name="connsiteY40" fmla="*/ 100576 h 113244"/>
                <a:gd name="connsiteX41" fmla="*/ 56123 w 113781"/>
                <a:gd name="connsiteY41" fmla="*/ 100730 h 113244"/>
                <a:gd name="connsiteX42" fmla="*/ 75087 w 113781"/>
                <a:gd name="connsiteY42" fmla="*/ 103647 h 113244"/>
                <a:gd name="connsiteX43" fmla="*/ 79310 w 113781"/>
                <a:gd name="connsiteY43" fmla="*/ 99271 h 113244"/>
                <a:gd name="connsiteX44" fmla="*/ 79310 w 113781"/>
                <a:gd name="connsiteY44" fmla="*/ 82380 h 113244"/>
                <a:gd name="connsiteX45" fmla="*/ 32015 w 113781"/>
                <a:gd name="connsiteY45" fmla="*/ 82380 h 113244"/>
                <a:gd name="connsiteX46" fmla="*/ 34395 w 113781"/>
                <a:gd name="connsiteY46" fmla="*/ 84223 h 113244"/>
                <a:gd name="connsiteX47" fmla="*/ 45528 w 113781"/>
                <a:gd name="connsiteY47" fmla="*/ 95816 h 113244"/>
                <a:gd name="connsiteX48" fmla="*/ 45528 w 113781"/>
                <a:gd name="connsiteY48" fmla="*/ 99655 h 113244"/>
                <a:gd name="connsiteX49" fmla="*/ 40230 w 113781"/>
                <a:gd name="connsiteY49" fmla="*/ 103647 h 113244"/>
                <a:gd name="connsiteX50" fmla="*/ 36392 w 113781"/>
                <a:gd name="connsiteY50" fmla="*/ 101267 h 113244"/>
                <a:gd name="connsiteX51" fmla="*/ 26103 w 113781"/>
                <a:gd name="connsiteY51" fmla="*/ 90519 h 113244"/>
                <a:gd name="connsiteX52" fmla="*/ 25259 w 113781"/>
                <a:gd name="connsiteY52" fmla="*/ 86757 h 113244"/>
                <a:gd name="connsiteX53" fmla="*/ 28023 w 113781"/>
                <a:gd name="connsiteY53" fmla="*/ 82380 h 113244"/>
                <a:gd name="connsiteX54" fmla="*/ 9290 w 113781"/>
                <a:gd name="connsiteY54" fmla="*/ 82380 h 113244"/>
                <a:gd name="connsiteX55" fmla="*/ 4914 w 113781"/>
                <a:gd name="connsiteY55" fmla="*/ 78004 h 113244"/>
                <a:gd name="connsiteX56" fmla="*/ 9290 w 113781"/>
                <a:gd name="connsiteY56" fmla="*/ 73167 h 113244"/>
                <a:gd name="connsiteX57" fmla="*/ 79310 w 113781"/>
                <a:gd name="connsiteY57" fmla="*/ 73167 h 113244"/>
                <a:gd name="connsiteX58" fmla="*/ 79310 w 113781"/>
                <a:gd name="connsiteY58" fmla="*/ 61574 h 113244"/>
                <a:gd name="connsiteX59" fmla="*/ 4453 w 113781"/>
                <a:gd name="connsiteY59" fmla="*/ 61574 h 113244"/>
                <a:gd name="connsiteX60" fmla="*/ 0 w 113781"/>
                <a:gd name="connsiteY60" fmla="*/ 57198 h 113244"/>
                <a:gd name="connsiteX61" fmla="*/ 4453 w 113781"/>
                <a:gd name="connsiteY61" fmla="*/ 52361 h 113244"/>
                <a:gd name="connsiteX62" fmla="*/ 50902 w 113781"/>
                <a:gd name="connsiteY62" fmla="*/ 52361 h 113244"/>
                <a:gd name="connsiteX63" fmla="*/ 50902 w 113781"/>
                <a:gd name="connsiteY63" fmla="*/ 41689 h 113244"/>
                <a:gd name="connsiteX64" fmla="*/ 14126 w 113781"/>
                <a:gd name="connsiteY64" fmla="*/ 41689 h 113244"/>
                <a:gd name="connsiteX65" fmla="*/ 9751 w 113781"/>
                <a:gd name="connsiteY65" fmla="*/ 37236 h 113244"/>
                <a:gd name="connsiteX66" fmla="*/ 14126 w 113781"/>
                <a:gd name="connsiteY66" fmla="*/ 32399 h 113244"/>
                <a:gd name="connsiteX67" fmla="*/ 50902 w 113781"/>
                <a:gd name="connsiteY67" fmla="*/ 32399 h 113244"/>
                <a:gd name="connsiteX68" fmla="*/ 50902 w 113781"/>
                <a:gd name="connsiteY68" fmla="*/ 29098 h 113244"/>
                <a:gd name="connsiteX69" fmla="*/ 55279 w 113781"/>
                <a:gd name="connsiteY69" fmla="*/ 24722 h 113244"/>
                <a:gd name="connsiteX70" fmla="*/ 60116 w 113781"/>
                <a:gd name="connsiteY70" fmla="*/ 29098 h 113244"/>
                <a:gd name="connsiteX71" fmla="*/ 60116 w 113781"/>
                <a:gd name="connsiteY71" fmla="*/ 32399 h 113244"/>
                <a:gd name="connsiteX72" fmla="*/ 99194 w 113781"/>
                <a:gd name="connsiteY72" fmla="*/ 32399 h 113244"/>
                <a:gd name="connsiteX73" fmla="*/ 70787 w 113781"/>
                <a:gd name="connsiteY73" fmla="*/ 0 h 113244"/>
                <a:gd name="connsiteX74" fmla="*/ 75624 w 113781"/>
                <a:gd name="connsiteY74" fmla="*/ 4837 h 113244"/>
                <a:gd name="connsiteX75" fmla="*/ 75163 w 113781"/>
                <a:gd name="connsiteY75" fmla="*/ 7601 h 113244"/>
                <a:gd name="connsiteX76" fmla="*/ 106565 w 113781"/>
                <a:gd name="connsiteY76" fmla="*/ 7601 h 113244"/>
                <a:gd name="connsiteX77" fmla="*/ 110787 w 113781"/>
                <a:gd name="connsiteY77" fmla="*/ 11977 h 113244"/>
                <a:gd name="connsiteX78" fmla="*/ 106565 w 113781"/>
                <a:gd name="connsiteY78" fmla="*/ 16814 h 113244"/>
                <a:gd name="connsiteX79" fmla="*/ 94972 w 113781"/>
                <a:gd name="connsiteY79" fmla="*/ 16814 h 113244"/>
                <a:gd name="connsiteX80" fmla="*/ 97352 w 113781"/>
                <a:gd name="connsiteY80" fmla="*/ 21190 h 113244"/>
                <a:gd name="connsiteX81" fmla="*/ 97352 w 113781"/>
                <a:gd name="connsiteY81" fmla="*/ 25182 h 113244"/>
                <a:gd name="connsiteX82" fmla="*/ 92054 w 113781"/>
                <a:gd name="connsiteY82" fmla="*/ 29021 h 113244"/>
                <a:gd name="connsiteX83" fmla="*/ 88215 w 113781"/>
                <a:gd name="connsiteY83" fmla="*/ 26488 h 113244"/>
                <a:gd name="connsiteX84" fmla="*/ 83762 w 113781"/>
                <a:gd name="connsiteY84" fmla="*/ 18887 h 113244"/>
                <a:gd name="connsiteX85" fmla="*/ 83302 w 113781"/>
                <a:gd name="connsiteY85" fmla="*/ 16814 h 113244"/>
                <a:gd name="connsiteX86" fmla="*/ 70634 w 113781"/>
                <a:gd name="connsiteY86" fmla="*/ 16814 h 113244"/>
                <a:gd name="connsiteX87" fmla="*/ 65566 w 113781"/>
                <a:gd name="connsiteY87" fmla="*/ 23110 h 113244"/>
                <a:gd name="connsiteX88" fmla="*/ 61190 w 113781"/>
                <a:gd name="connsiteY88" fmla="*/ 24184 h 113244"/>
                <a:gd name="connsiteX89" fmla="*/ 56814 w 113781"/>
                <a:gd name="connsiteY89" fmla="*/ 20345 h 113244"/>
                <a:gd name="connsiteX90" fmla="*/ 59117 w 113781"/>
                <a:gd name="connsiteY90" fmla="*/ 15509 h 113244"/>
                <a:gd name="connsiteX91" fmla="*/ 61651 w 113781"/>
                <a:gd name="connsiteY91" fmla="*/ 11977 h 113244"/>
                <a:gd name="connsiteX92" fmla="*/ 64108 w 113781"/>
                <a:gd name="connsiteY92" fmla="*/ 7754 h 113244"/>
                <a:gd name="connsiteX93" fmla="*/ 66565 w 113781"/>
                <a:gd name="connsiteY93" fmla="*/ 1843 h 113244"/>
                <a:gd name="connsiteX94" fmla="*/ 70787 w 113781"/>
                <a:gd name="connsiteY94" fmla="*/ 0 h 1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3781" h="113244">
                  <a:moveTo>
                    <a:pt x="17044" y="0"/>
                  </a:moveTo>
                  <a:cubicBezTo>
                    <a:pt x="19962" y="230"/>
                    <a:pt x="21574" y="1843"/>
                    <a:pt x="21881" y="4837"/>
                  </a:cubicBezTo>
                  <a:cubicBezTo>
                    <a:pt x="21881" y="5528"/>
                    <a:pt x="21728" y="6449"/>
                    <a:pt x="21420" y="7601"/>
                  </a:cubicBezTo>
                  <a:lnTo>
                    <a:pt x="48062" y="7601"/>
                  </a:lnTo>
                  <a:cubicBezTo>
                    <a:pt x="50902" y="7754"/>
                    <a:pt x="52361" y="9213"/>
                    <a:pt x="52438" y="11977"/>
                  </a:cubicBezTo>
                  <a:cubicBezTo>
                    <a:pt x="52361" y="15048"/>
                    <a:pt x="50902" y="16660"/>
                    <a:pt x="48062" y="16814"/>
                  </a:cubicBezTo>
                  <a:lnTo>
                    <a:pt x="39616" y="16814"/>
                  </a:lnTo>
                  <a:cubicBezTo>
                    <a:pt x="40384" y="18580"/>
                    <a:pt x="41075" y="20499"/>
                    <a:pt x="41766" y="22649"/>
                  </a:cubicBezTo>
                  <a:lnTo>
                    <a:pt x="41766" y="24722"/>
                  </a:lnTo>
                  <a:cubicBezTo>
                    <a:pt x="41766" y="27639"/>
                    <a:pt x="40000" y="29098"/>
                    <a:pt x="36545" y="29098"/>
                  </a:cubicBezTo>
                  <a:cubicBezTo>
                    <a:pt x="34549" y="29098"/>
                    <a:pt x="33014" y="28100"/>
                    <a:pt x="32092" y="26180"/>
                  </a:cubicBezTo>
                  <a:cubicBezTo>
                    <a:pt x="31017" y="22649"/>
                    <a:pt x="29942" y="19885"/>
                    <a:pt x="28868" y="17812"/>
                  </a:cubicBezTo>
                  <a:lnTo>
                    <a:pt x="28868" y="16814"/>
                  </a:lnTo>
                  <a:lnTo>
                    <a:pt x="16046" y="16814"/>
                  </a:lnTo>
                  <a:cubicBezTo>
                    <a:pt x="14203" y="19348"/>
                    <a:pt x="11823" y="21804"/>
                    <a:pt x="9059" y="24184"/>
                  </a:cubicBezTo>
                  <a:cubicBezTo>
                    <a:pt x="7524" y="24798"/>
                    <a:pt x="6065" y="25182"/>
                    <a:pt x="4683" y="25182"/>
                  </a:cubicBezTo>
                  <a:cubicBezTo>
                    <a:pt x="2610" y="24415"/>
                    <a:pt x="1075" y="23033"/>
                    <a:pt x="230" y="21190"/>
                  </a:cubicBezTo>
                  <a:cubicBezTo>
                    <a:pt x="307" y="19194"/>
                    <a:pt x="1075" y="17581"/>
                    <a:pt x="2610" y="16353"/>
                  </a:cubicBezTo>
                  <a:cubicBezTo>
                    <a:pt x="3992" y="15201"/>
                    <a:pt x="5144" y="14050"/>
                    <a:pt x="6142" y="12745"/>
                  </a:cubicBezTo>
                  <a:cubicBezTo>
                    <a:pt x="7678" y="11056"/>
                    <a:pt x="8829" y="9597"/>
                    <a:pt x="9674" y="8292"/>
                  </a:cubicBezTo>
                  <a:cubicBezTo>
                    <a:pt x="10518" y="6756"/>
                    <a:pt x="11593" y="4606"/>
                    <a:pt x="12821" y="1843"/>
                  </a:cubicBezTo>
                  <a:cubicBezTo>
                    <a:pt x="13436" y="614"/>
                    <a:pt x="14895" y="0"/>
                    <a:pt x="17044" y="0"/>
                  </a:cubicBezTo>
                  <a:moveTo>
                    <a:pt x="99194" y="32322"/>
                  </a:moveTo>
                  <a:cubicBezTo>
                    <a:pt x="102035" y="32476"/>
                    <a:pt x="103494" y="34088"/>
                    <a:pt x="103647" y="37159"/>
                  </a:cubicBezTo>
                  <a:cubicBezTo>
                    <a:pt x="103494" y="40000"/>
                    <a:pt x="101958" y="41459"/>
                    <a:pt x="99194" y="41612"/>
                  </a:cubicBezTo>
                  <a:lnTo>
                    <a:pt x="60116" y="41612"/>
                  </a:lnTo>
                  <a:lnTo>
                    <a:pt x="60116" y="52284"/>
                  </a:lnTo>
                  <a:lnTo>
                    <a:pt x="109406" y="52284"/>
                  </a:lnTo>
                  <a:cubicBezTo>
                    <a:pt x="112169" y="52361"/>
                    <a:pt x="113628" y="53973"/>
                    <a:pt x="113782" y="57121"/>
                  </a:cubicBezTo>
                  <a:cubicBezTo>
                    <a:pt x="113628" y="59885"/>
                    <a:pt x="112169" y="61267"/>
                    <a:pt x="109406" y="61498"/>
                  </a:cubicBezTo>
                  <a:lnTo>
                    <a:pt x="88983" y="61498"/>
                  </a:lnTo>
                  <a:lnTo>
                    <a:pt x="88983" y="73091"/>
                  </a:lnTo>
                  <a:lnTo>
                    <a:pt x="104492" y="73091"/>
                  </a:lnTo>
                  <a:cubicBezTo>
                    <a:pt x="107332" y="73167"/>
                    <a:pt x="108791" y="74780"/>
                    <a:pt x="108945" y="77927"/>
                  </a:cubicBezTo>
                  <a:cubicBezTo>
                    <a:pt x="108791" y="80691"/>
                    <a:pt x="107256" y="82073"/>
                    <a:pt x="104492" y="82303"/>
                  </a:cubicBezTo>
                  <a:lnTo>
                    <a:pt x="88983" y="82303"/>
                  </a:lnTo>
                  <a:lnTo>
                    <a:pt x="88983" y="101651"/>
                  </a:lnTo>
                  <a:cubicBezTo>
                    <a:pt x="88983" y="109406"/>
                    <a:pt x="84991" y="113244"/>
                    <a:pt x="77006" y="113244"/>
                  </a:cubicBezTo>
                  <a:cubicBezTo>
                    <a:pt x="70634" y="113244"/>
                    <a:pt x="62342" y="112246"/>
                    <a:pt x="52207" y="110250"/>
                  </a:cubicBezTo>
                  <a:cubicBezTo>
                    <a:pt x="50902" y="108714"/>
                    <a:pt x="50134" y="107640"/>
                    <a:pt x="49904" y="106949"/>
                  </a:cubicBezTo>
                  <a:cubicBezTo>
                    <a:pt x="49981" y="102803"/>
                    <a:pt x="51440" y="100653"/>
                    <a:pt x="54281" y="100576"/>
                  </a:cubicBezTo>
                  <a:cubicBezTo>
                    <a:pt x="54741" y="100576"/>
                    <a:pt x="55355" y="100653"/>
                    <a:pt x="56123" y="100730"/>
                  </a:cubicBezTo>
                  <a:cubicBezTo>
                    <a:pt x="63109" y="102496"/>
                    <a:pt x="69482" y="103494"/>
                    <a:pt x="75087" y="103647"/>
                  </a:cubicBezTo>
                  <a:cubicBezTo>
                    <a:pt x="77927" y="103647"/>
                    <a:pt x="79310" y="102189"/>
                    <a:pt x="79310" y="99271"/>
                  </a:cubicBezTo>
                  <a:lnTo>
                    <a:pt x="79310" y="82380"/>
                  </a:lnTo>
                  <a:lnTo>
                    <a:pt x="32015" y="82380"/>
                  </a:lnTo>
                  <a:cubicBezTo>
                    <a:pt x="32783" y="82764"/>
                    <a:pt x="33628" y="83378"/>
                    <a:pt x="34395" y="84223"/>
                  </a:cubicBezTo>
                  <a:cubicBezTo>
                    <a:pt x="37467" y="86450"/>
                    <a:pt x="41152" y="90365"/>
                    <a:pt x="45528" y="95816"/>
                  </a:cubicBezTo>
                  <a:lnTo>
                    <a:pt x="45528" y="99655"/>
                  </a:lnTo>
                  <a:cubicBezTo>
                    <a:pt x="45144" y="101958"/>
                    <a:pt x="43378" y="103340"/>
                    <a:pt x="40230" y="103647"/>
                  </a:cubicBezTo>
                  <a:cubicBezTo>
                    <a:pt x="38618" y="103647"/>
                    <a:pt x="37313" y="102803"/>
                    <a:pt x="36392" y="101267"/>
                  </a:cubicBezTo>
                  <a:cubicBezTo>
                    <a:pt x="32937" y="96507"/>
                    <a:pt x="29482" y="92899"/>
                    <a:pt x="26103" y="90519"/>
                  </a:cubicBezTo>
                  <a:cubicBezTo>
                    <a:pt x="25566" y="88907"/>
                    <a:pt x="25259" y="87678"/>
                    <a:pt x="25259" y="86757"/>
                  </a:cubicBezTo>
                  <a:cubicBezTo>
                    <a:pt x="25413" y="84530"/>
                    <a:pt x="26334" y="83071"/>
                    <a:pt x="28023" y="82380"/>
                  </a:cubicBezTo>
                  <a:lnTo>
                    <a:pt x="9290" y="82380"/>
                  </a:lnTo>
                  <a:cubicBezTo>
                    <a:pt x="6449" y="82227"/>
                    <a:pt x="5067" y="80768"/>
                    <a:pt x="4914" y="78004"/>
                  </a:cubicBezTo>
                  <a:cubicBezTo>
                    <a:pt x="4990" y="74856"/>
                    <a:pt x="6449" y="73244"/>
                    <a:pt x="9290" y="73167"/>
                  </a:cubicBezTo>
                  <a:lnTo>
                    <a:pt x="79310" y="73167"/>
                  </a:lnTo>
                  <a:lnTo>
                    <a:pt x="79310" y="61574"/>
                  </a:lnTo>
                  <a:lnTo>
                    <a:pt x="4453" y="61574"/>
                  </a:lnTo>
                  <a:cubicBezTo>
                    <a:pt x="1612" y="61421"/>
                    <a:pt x="154" y="59962"/>
                    <a:pt x="0" y="57198"/>
                  </a:cubicBezTo>
                  <a:cubicBezTo>
                    <a:pt x="154" y="54050"/>
                    <a:pt x="1612" y="52438"/>
                    <a:pt x="4453" y="52361"/>
                  </a:cubicBezTo>
                  <a:lnTo>
                    <a:pt x="50902" y="52361"/>
                  </a:lnTo>
                  <a:lnTo>
                    <a:pt x="50902" y="41689"/>
                  </a:lnTo>
                  <a:lnTo>
                    <a:pt x="14126" y="41689"/>
                  </a:lnTo>
                  <a:cubicBezTo>
                    <a:pt x="11286" y="41536"/>
                    <a:pt x="9827" y="40077"/>
                    <a:pt x="9751" y="37236"/>
                  </a:cubicBezTo>
                  <a:cubicBezTo>
                    <a:pt x="9827" y="34165"/>
                    <a:pt x="11286" y="32553"/>
                    <a:pt x="14126" y="32399"/>
                  </a:cubicBezTo>
                  <a:lnTo>
                    <a:pt x="50902" y="32399"/>
                  </a:lnTo>
                  <a:lnTo>
                    <a:pt x="50902" y="29098"/>
                  </a:lnTo>
                  <a:cubicBezTo>
                    <a:pt x="50979" y="26257"/>
                    <a:pt x="52438" y="24875"/>
                    <a:pt x="55279" y="24722"/>
                  </a:cubicBezTo>
                  <a:cubicBezTo>
                    <a:pt x="58349" y="24798"/>
                    <a:pt x="59962" y="26257"/>
                    <a:pt x="60116" y="29098"/>
                  </a:cubicBezTo>
                  <a:lnTo>
                    <a:pt x="60116" y="32399"/>
                  </a:lnTo>
                  <a:lnTo>
                    <a:pt x="99194" y="32399"/>
                  </a:lnTo>
                  <a:close/>
                  <a:moveTo>
                    <a:pt x="70787" y="0"/>
                  </a:moveTo>
                  <a:cubicBezTo>
                    <a:pt x="73705" y="230"/>
                    <a:pt x="75317" y="1843"/>
                    <a:pt x="75624" y="4837"/>
                  </a:cubicBezTo>
                  <a:cubicBezTo>
                    <a:pt x="75624" y="5528"/>
                    <a:pt x="75471" y="6449"/>
                    <a:pt x="75163" y="7601"/>
                  </a:cubicBezTo>
                  <a:lnTo>
                    <a:pt x="106565" y="7601"/>
                  </a:lnTo>
                  <a:cubicBezTo>
                    <a:pt x="109252" y="7754"/>
                    <a:pt x="110634" y="9213"/>
                    <a:pt x="110787" y="11977"/>
                  </a:cubicBezTo>
                  <a:cubicBezTo>
                    <a:pt x="110634" y="15048"/>
                    <a:pt x="109175" y="16660"/>
                    <a:pt x="106565" y="16814"/>
                  </a:cubicBezTo>
                  <a:lnTo>
                    <a:pt x="94972" y="16814"/>
                  </a:lnTo>
                  <a:cubicBezTo>
                    <a:pt x="95816" y="18196"/>
                    <a:pt x="96584" y="19655"/>
                    <a:pt x="97352" y="21190"/>
                  </a:cubicBezTo>
                  <a:lnTo>
                    <a:pt x="97352" y="25182"/>
                  </a:lnTo>
                  <a:cubicBezTo>
                    <a:pt x="96968" y="27409"/>
                    <a:pt x="95202" y="28714"/>
                    <a:pt x="92054" y="29021"/>
                  </a:cubicBezTo>
                  <a:cubicBezTo>
                    <a:pt x="90442" y="29021"/>
                    <a:pt x="89137" y="28177"/>
                    <a:pt x="88215" y="26488"/>
                  </a:cubicBezTo>
                  <a:cubicBezTo>
                    <a:pt x="86757" y="23110"/>
                    <a:pt x="85298" y="20576"/>
                    <a:pt x="83762" y="18887"/>
                  </a:cubicBezTo>
                  <a:cubicBezTo>
                    <a:pt x="83532" y="18119"/>
                    <a:pt x="83378" y="17428"/>
                    <a:pt x="83302" y="16814"/>
                  </a:cubicBezTo>
                  <a:lnTo>
                    <a:pt x="70634" y="16814"/>
                  </a:lnTo>
                  <a:cubicBezTo>
                    <a:pt x="69175" y="19040"/>
                    <a:pt x="67486" y="21113"/>
                    <a:pt x="65566" y="23110"/>
                  </a:cubicBezTo>
                  <a:cubicBezTo>
                    <a:pt x="64031" y="23877"/>
                    <a:pt x="62572" y="24184"/>
                    <a:pt x="61190" y="24184"/>
                  </a:cubicBezTo>
                  <a:cubicBezTo>
                    <a:pt x="59117" y="23340"/>
                    <a:pt x="57659" y="22035"/>
                    <a:pt x="56814" y="20345"/>
                  </a:cubicBezTo>
                  <a:cubicBezTo>
                    <a:pt x="56814" y="18273"/>
                    <a:pt x="57582" y="16660"/>
                    <a:pt x="59117" y="15509"/>
                  </a:cubicBezTo>
                  <a:cubicBezTo>
                    <a:pt x="60116" y="14357"/>
                    <a:pt x="60960" y="13205"/>
                    <a:pt x="61651" y="11977"/>
                  </a:cubicBezTo>
                  <a:cubicBezTo>
                    <a:pt x="62726" y="10441"/>
                    <a:pt x="63494" y="9059"/>
                    <a:pt x="64108" y="7754"/>
                  </a:cubicBezTo>
                  <a:cubicBezTo>
                    <a:pt x="64799" y="6296"/>
                    <a:pt x="65643" y="4299"/>
                    <a:pt x="66565" y="1843"/>
                  </a:cubicBezTo>
                  <a:cubicBezTo>
                    <a:pt x="67179" y="614"/>
                    <a:pt x="68638" y="0"/>
                    <a:pt x="7078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46BF58F6-5DCE-4927-9544-C9F7CF91C1CE}"/>
                </a:ext>
              </a:extLst>
            </p:cNvPr>
            <p:cNvSpPr/>
            <p:nvPr/>
          </p:nvSpPr>
          <p:spPr>
            <a:xfrm>
              <a:off x="6147363" y="3753300"/>
              <a:ext cx="76775" cy="76008"/>
            </a:xfrm>
            <a:custGeom>
              <a:avLst/>
              <a:gdLst>
                <a:gd name="connsiteX0" fmla="*/ 23110 w 76775"/>
                <a:gd name="connsiteY0" fmla="*/ 5451 h 76008"/>
                <a:gd name="connsiteX1" fmla="*/ 25720 w 76775"/>
                <a:gd name="connsiteY1" fmla="*/ 8138 h 76008"/>
                <a:gd name="connsiteX2" fmla="*/ 23110 w 76775"/>
                <a:gd name="connsiteY2" fmla="*/ 10749 h 76008"/>
                <a:gd name="connsiteX3" fmla="*/ 16046 w 76775"/>
                <a:gd name="connsiteY3" fmla="*/ 10749 h 76008"/>
                <a:gd name="connsiteX4" fmla="*/ 15893 w 76775"/>
                <a:gd name="connsiteY4" fmla="*/ 12207 h 76008"/>
                <a:gd name="connsiteX5" fmla="*/ 12361 w 76775"/>
                <a:gd name="connsiteY5" fmla="*/ 28484 h 76008"/>
                <a:gd name="connsiteX6" fmla="*/ 13205 w 76775"/>
                <a:gd name="connsiteY6" fmla="*/ 28484 h 76008"/>
                <a:gd name="connsiteX7" fmla="*/ 18963 w 76775"/>
                <a:gd name="connsiteY7" fmla="*/ 28484 h 76008"/>
                <a:gd name="connsiteX8" fmla="*/ 24875 w 76775"/>
                <a:gd name="connsiteY8" fmla="*/ 34165 h 76008"/>
                <a:gd name="connsiteX9" fmla="*/ 24875 w 76775"/>
                <a:gd name="connsiteY9" fmla="*/ 70020 h 76008"/>
                <a:gd name="connsiteX10" fmla="*/ 18963 w 76775"/>
                <a:gd name="connsiteY10" fmla="*/ 75855 h 76008"/>
                <a:gd name="connsiteX11" fmla="*/ 13205 w 76775"/>
                <a:gd name="connsiteY11" fmla="*/ 75855 h 76008"/>
                <a:gd name="connsiteX12" fmla="*/ 7447 w 76775"/>
                <a:gd name="connsiteY12" fmla="*/ 70020 h 76008"/>
                <a:gd name="connsiteX13" fmla="*/ 7447 w 76775"/>
                <a:gd name="connsiteY13" fmla="*/ 41152 h 76008"/>
                <a:gd name="connsiteX14" fmla="*/ 5144 w 76775"/>
                <a:gd name="connsiteY14" fmla="*/ 45835 h 76008"/>
                <a:gd name="connsiteX15" fmla="*/ 2534 w 76775"/>
                <a:gd name="connsiteY15" fmla="*/ 47064 h 76008"/>
                <a:gd name="connsiteX16" fmla="*/ 0 w 76775"/>
                <a:gd name="connsiteY16" fmla="*/ 44453 h 76008"/>
                <a:gd name="connsiteX17" fmla="*/ 614 w 76775"/>
                <a:gd name="connsiteY17" fmla="*/ 42611 h 76008"/>
                <a:gd name="connsiteX18" fmla="*/ 7217 w 76775"/>
                <a:gd name="connsiteY18" fmla="*/ 27179 h 76008"/>
                <a:gd name="connsiteX19" fmla="*/ 10902 w 76775"/>
                <a:gd name="connsiteY19" fmla="*/ 10672 h 76008"/>
                <a:gd name="connsiteX20" fmla="*/ 4991 w 76775"/>
                <a:gd name="connsiteY20" fmla="*/ 10672 h 76008"/>
                <a:gd name="connsiteX21" fmla="*/ 2380 w 76775"/>
                <a:gd name="connsiteY21" fmla="*/ 8062 h 76008"/>
                <a:gd name="connsiteX22" fmla="*/ 4991 w 76775"/>
                <a:gd name="connsiteY22" fmla="*/ 5374 h 76008"/>
                <a:gd name="connsiteX23" fmla="*/ 23110 w 76775"/>
                <a:gd name="connsiteY23" fmla="*/ 5374 h 76008"/>
                <a:gd name="connsiteX24" fmla="*/ 17658 w 76775"/>
                <a:gd name="connsiteY24" fmla="*/ 70634 h 76008"/>
                <a:gd name="connsiteX25" fmla="*/ 19501 w 76775"/>
                <a:gd name="connsiteY25" fmla="*/ 68714 h 76008"/>
                <a:gd name="connsiteX26" fmla="*/ 19501 w 76775"/>
                <a:gd name="connsiteY26" fmla="*/ 35470 h 76008"/>
                <a:gd name="connsiteX27" fmla="*/ 17658 w 76775"/>
                <a:gd name="connsiteY27" fmla="*/ 33474 h 76008"/>
                <a:gd name="connsiteX28" fmla="*/ 14434 w 76775"/>
                <a:gd name="connsiteY28" fmla="*/ 33474 h 76008"/>
                <a:gd name="connsiteX29" fmla="*/ 12438 w 76775"/>
                <a:gd name="connsiteY29" fmla="*/ 35470 h 76008"/>
                <a:gd name="connsiteX30" fmla="*/ 12438 w 76775"/>
                <a:gd name="connsiteY30" fmla="*/ 68714 h 76008"/>
                <a:gd name="connsiteX31" fmla="*/ 14434 w 76775"/>
                <a:gd name="connsiteY31" fmla="*/ 70634 h 76008"/>
                <a:gd name="connsiteX32" fmla="*/ 17658 w 76775"/>
                <a:gd name="connsiteY32" fmla="*/ 70634 h 76008"/>
                <a:gd name="connsiteX33" fmla="*/ 32783 w 76775"/>
                <a:gd name="connsiteY33" fmla="*/ 7447 h 76008"/>
                <a:gd name="connsiteX34" fmla="*/ 44530 w 76775"/>
                <a:gd name="connsiteY34" fmla="*/ 7447 h 76008"/>
                <a:gd name="connsiteX35" fmla="*/ 46603 w 76775"/>
                <a:gd name="connsiteY35" fmla="*/ 1536 h 76008"/>
                <a:gd name="connsiteX36" fmla="*/ 49597 w 76775"/>
                <a:gd name="connsiteY36" fmla="*/ 0 h 76008"/>
                <a:gd name="connsiteX37" fmla="*/ 52515 w 76775"/>
                <a:gd name="connsiteY37" fmla="*/ 2841 h 76008"/>
                <a:gd name="connsiteX38" fmla="*/ 52207 w 76775"/>
                <a:gd name="connsiteY38" fmla="*/ 4837 h 76008"/>
                <a:gd name="connsiteX39" fmla="*/ 51209 w 76775"/>
                <a:gd name="connsiteY39" fmla="*/ 7447 h 76008"/>
                <a:gd name="connsiteX40" fmla="*/ 68331 w 76775"/>
                <a:gd name="connsiteY40" fmla="*/ 7447 h 76008"/>
                <a:gd name="connsiteX41" fmla="*/ 76392 w 76775"/>
                <a:gd name="connsiteY41" fmla="*/ 16046 h 76008"/>
                <a:gd name="connsiteX42" fmla="*/ 76085 w 76775"/>
                <a:gd name="connsiteY42" fmla="*/ 20653 h 76008"/>
                <a:gd name="connsiteX43" fmla="*/ 72553 w 76775"/>
                <a:gd name="connsiteY43" fmla="*/ 22495 h 76008"/>
                <a:gd name="connsiteX44" fmla="*/ 69943 w 76775"/>
                <a:gd name="connsiteY44" fmla="*/ 19578 h 76008"/>
                <a:gd name="connsiteX45" fmla="*/ 70020 w 76775"/>
                <a:gd name="connsiteY45" fmla="*/ 19117 h 76008"/>
                <a:gd name="connsiteX46" fmla="*/ 70403 w 76775"/>
                <a:gd name="connsiteY46" fmla="*/ 17121 h 76008"/>
                <a:gd name="connsiteX47" fmla="*/ 70557 w 76775"/>
                <a:gd name="connsiteY47" fmla="*/ 15202 h 76008"/>
                <a:gd name="connsiteX48" fmla="*/ 68945 w 76775"/>
                <a:gd name="connsiteY48" fmla="*/ 12514 h 76008"/>
                <a:gd name="connsiteX49" fmla="*/ 49137 w 76775"/>
                <a:gd name="connsiteY49" fmla="*/ 12514 h 76008"/>
                <a:gd name="connsiteX50" fmla="*/ 42994 w 76775"/>
                <a:gd name="connsiteY50" fmla="*/ 24799 h 76008"/>
                <a:gd name="connsiteX51" fmla="*/ 42227 w 76775"/>
                <a:gd name="connsiteY51" fmla="*/ 26104 h 76008"/>
                <a:gd name="connsiteX52" fmla="*/ 53666 w 76775"/>
                <a:gd name="connsiteY52" fmla="*/ 26104 h 76008"/>
                <a:gd name="connsiteX53" fmla="*/ 54050 w 76775"/>
                <a:gd name="connsiteY53" fmla="*/ 25182 h 76008"/>
                <a:gd name="connsiteX54" fmla="*/ 58657 w 76775"/>
                <a:gd name="connsiteY54" fmla="*/ 17121 h 76008"/>
                <a:gd name="connsiteX55" fmla="*/ 61190 w 76775"/>
                <a:gd name="connsiteY55" fmla="*/ 16046 h 76008"/>
                <a:gd name="connsiteX56" fmla="*/ 63801 w 76775"/>
                <a:gd name="connsiteY56" fmla="*/ 18350 h 76008"/>
                <a:gd name="connsiteX57" fmla="*/ 62956 w 76775"/>
                <a:gd name="connsiteY57" fmla="*/ 21267 h 76008"/>
                <a:gd name="connsiteX58" fmla="*/ 60423 w 76775"/>
                <a:gd name="connsiteY58" fmla="*/ 26027 h 76008"/>
                <a:gd name="connsiteX59" fmla="*/ 72937 w 76775"/>
                <a:gd name="connsiteY59" fmla="*/ 26027 h 76008"/>
                <a:gd name="connsiteX60" fmla="*/ 75548 w 76775"/>
                <a:gd name="connsiteY60" fmla="*/ 28714 h 76008"/>
                <a:gd name="connsiteX61" fmla="*/ 72937 w 76775"/>
                <a:gd name="connsiteY61" fmla="*/ 31325 h 76008"/>
                <a:gd name="connsiteX62" fmla="*/ 59424 w 76775"/>
                <a:gd name="connsiteY62" fmla="*/ 31325 h 76008"/>
                <a:gd name="connsiteX63" fmla="*/ 59424 w 76775"/>
                <a:gd name="connsiteY63" fmla="*/ 40614 h 76008"/>
                <a:gd name="connsiteX64" fmla="*/ 71478 w 76775"/>
                <a:gd name="connsiteY64" fmla="*/ 40614 h 76008"/>
                <a:gd name="connsiteX65" fmla="*/ 74165 w 76775"/>
                <a:gd name="connsiteY65" fmla="*/ 43302 h 76008"/>
                <a:gd name="connsiteX66" fmla="*/ 71478 w 76775"/>
                <a:gd name="connsiteY66" fmla="*/ 45912 h 76008"/>
                <a:gd name="connsiteX67" fmla="*/ 59348 w 76775"/>
                <a:gd name="connsiteY67" fmla="*/ 45912 h 76008"/>
                <a:gd name="connsiteX68" fmla="*/ 59348 w 76775"/>
                <a:gd name="connsiteY68" fmla="*/ 55586 h 76008"/>
                <a:gd name="connsiteX69" fmla="*/ 71478 w 76775"/>
                <a:gd name="connsiteY69" fmla="*/ 55586 h 76008"/>
                <a:gd name="connsiteX70" fmla="*/ 74165 w 76775"/>
                <a:gd name="connsiteY70" fmla="*/ 58119 h 76008"/>
                <a:gd name="connsiteX71" fmla="*/ 71478 w 76775"/>
                <a:gd name="connsiteY71" fmla="*/ 60730 h 76008"/>
                <a:gd name="connsiteX72" fmla="*/ 59348 w 76775"/>
                <a:gd name="connsiteY72" fmla="*/ 60730 h 76008"/>
                <a:gd name="connsiteX73" fmla="*/ 59348 w 76775"/>
                <a:gd name="connsiteY73" fmla="*/ 70787 h 76008"/>
                <a:gd name="connsiteX74" fmla="*/ 74165 w 76775"/>
                <a:gd name="connsiteY74" fmla="*/ 70787 h 76008"/>
                <a:gd name="connsiteX75" fmla="*/ 76776 w 76775"/>
                <a:gd name="connsiteY75" fmla="*/ 73398 h 76008"/>
                <a:gd name="connsiteX76" fmla="*/ 74165 w 76775"/>
                <a:gd name="connsiteY76" fmla="*/ 76008 h 76008"/>
                <a:gd name="connsiteX77" fmla="*/ 40537 w 76775"/>
                <a:gd name="connsiteY77" fmla="*/ 76008 h 76008"/>
                <a:gd name="connsiteX78" fmla="*/ 34856 w 76775"/>
                <a:gd name="connsiteY78" fmla="*/ 70173 h 76008"/>
                <a:gd name="connsiteX79" fmla="*/ 34856 w 76775"/>
                <a:gd name="connsiteY79" fmla="*/ 36392 h 76008"/>
                <a:gd name="connsiteX80" fmla="*/ 31325 w 76775"/>
                <a:gd name="connsiteY80" fmla="*/ 40384 h 76008"/>
                <a:gd name="connsiteX81" fmla="*/ 28714 w 76775"/>
                <a:gd name="connsiteY81" fmla="*/ 40998 h 76008"/>
                <a:gd name="connsiteX82" fmla="*/ 25720 w 76775"/>
                <a:gd name="connsiteY82" fmla="*/ 38542 h 76008"/>
                <a:gd name="connsiteX83" fmla="*/ 27409 w 76775"/>
                <a:gd name="connsiteY83" fmla="*/ 35624 h 76008"/>
                <a:gd name="connsiteX84" fmla="*/ 34012 w 76775"/>
                <a:gd name="connsiteY84" fmla="*/ 27256 h 76008"/>
                <a:gd name="connsiteX85" fmla="*/ 40614 w 76775"/>
                <a:gd name="connsiteY85" fmla="*/ 16507 h 76008"/>
                <a:gd name="connsiteX86" fmla="*/ 42380 w 76775"/>
                <a:gd name="connsiteY86" fmla="*/ 12668 h 76008"/>
                <a:gd name="connsiteX87" fmla="*/ 35087 w 76775"/>
                <a:gd name="connsiteY87" fmla="*/ 12668 h 76008"/>
                <a:gd name="connsiteX88" fmla="*/ 32399 w 76775"/>
                <a:gd name="connsiteY88" fmla="*/ 15355 h 76008"/>
                <a:gd name="connsiteX89" fmla="*/ 32399 w 76775"/>
                <a:gd name="connsiteY89" fmla="*/ 20806 h 76008"/>
                <a:gd name="connsiteX90" fmla="*/ 29482 w 76775"/>
                <a:gd name="connsiteY90" fmla="*/ 23647 h 76008"/>
                <a:gd name="connsiteX91" fmla="*/ 26565 w 76775"/>
                <a:gd name="connsiteY91" fmla="*/ 20806 h 76008"/>
                <a:gd name="connsiteX92" fmla="*/ 26565 w 76775"/>
                <a:gd name="connsiteY92" fmla="*/ 13513 h 76008"/>
                <a:gd name="connsiteX93" fmla="*/ 32783 w 76775"/>
                <a:gd name="connsiteY93" fmla="*/ 7447 h 76008"/>
                <a:gd name="connsiteX94" fmla="*/ 53436 w 76775"/>
                <a:gd name="connsiteY94" fmla="*/ 31325 h 76008"/>
                <a:gd name="connsiteX95" fmla="*/ 39847 w 76775"/>
                <a:gd name="connsiteY95" fmla="*/ 31325 h 76008"/>
                <a:gd name="connsiteX96" fmla="*/ 39847 w 76775"/>
                <a:gd name="connsiteY96" fmla="*/ 40614 h 76008"/>
                <a:gd name="connsiteX97" fmla="*/ 53436 w 76775"/>
                <a:gd name="connsiteY97" fmla="*/ 40614 h 76008"/>
                <a:gd name="connsiteX98" fmla="*/ 53436 w 76775"/>
                <a:gd name="connsiteY98" fmla="*/ 31325 h 76008"/>
                <a:gd name="connsiteX99" fmla="*/ 53436 w 76775"/>
                <a:gd name="connsiteY99" fmla="*/ 45835 h 76008"/>
                <a:gd name="connsiteX100" fmla="*/ 39847 w 76775"/>
                <a:gd name="connsiteY100" fmla="*/ 45835 h 76008"/>
                <a:gd name="connsiteX101" fmla="*/ 39847 w 76775"/>
                <a:gd name="connsiteY101" fmla="*/ 55509 h 76008"/>
                <a:gd name="connsiteX102" fmla="*/ 53436 w 76775"/>
                <a:gd name="connsiteY102" fmla="*/ 55509 h 76008"/>
                <a:gd name="connsiteX103" fmla="*/ 53436 w 76775"/>
                <a:gd name="connsiteY103" fmla="*/ 45835 h 76008"/>
                <a:gd name="connsiteX104" fmla="*/ 53436 w 76775"/>
                <a:gd name="connsiteY104" fmla="*/ 70634 h 76008"/>
                <a:gd name="connsiteX105" fmla="*/ 53436 w 76775"/>
                <a:gd name="connsiteY105" fmla="*/ 60576 h 76008"/>
                <a:gd name="connsiteX106" fmla="*/ 39847 w 76775"/>
                <a:gd name="connsiteY106" fmla="*/ 60576 h 76008"/>
                <a:gd name="connsiteX107" fmla="*/ 39847 w 76775"/>
                <a:gd name="connsiteY107" fmla="*/ 68331 h 76008"/>
                <a:gd name="connsiteX108" fmla="*/ 42150 w 76775"/>
                <a:gd name="connsiteY108" fmla="*/ 70634 h 76008"/>
                <a:gd name="connsiteX109" fmla="*/ 53436 w 76775"/>
                <a:gd name="connsiteY109" fmla="*/ 70634 h 7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775" h="76008">
                  <a:moveTo>
                    <a:pt x="23110" y="5451"/>
                  </a:moveTo>
                  <a:cubicBezTo>
                    <a:pt x="24798" y="5528"/>
                    <a:pt x="25643" y="6449"/>
                    <a:pt x="25720" y="8138"/>
                  </a:cubicBezTo>
                  <a:cubicBezTo>
                    <a:pt x="25643" y="9751"/>
                    <a:pt x="24798" y="10595"/>
                    <a:pt x="23110" y="10749"/>
                  </a:cubicBezTo>
                  <a:lnTo>
                    <a:pt x="16046" y="10749"/>
                  </a:lnTo>
                  <a:cubicBezTo>
                    <a:pt x="16046" y="11056"/>
                    <a:pt x="15970" y="11516"/>
                    <a:pt x="15893" y="12207"/>
                  </a:cubicBezTo>
                  <a:cubicBezTo>
                    <a:pt x="14895" y="18810"/>
                    <a:pt x="13666" y="24261"/>
                    <a:pt x="12361" y="28484"/>
                  </a:cubicBezTo>
                  <a:lnTo>
                    <a:pt x="13205" y="28484"/>
                  </a:lnTo>
                  <a:lnTo>
                    <a:pt x="18963" y="28484"/>
                  </a:lnTo>
                  <a:cubicBezTo>
                    <a:pt x="22879" y="28484"/>
                    <a:pt x="24875" y="30403"/>
                    <a:pt x="24875" y="34165"/>
                  </a:cubicBezTo>
                  <a:lnTo>
                    <a:pt x="24875" y="70020"/>
                  </a:lnTo>
                  <a:cubicBezTo>
                    <a:pt x="24875" y="73858"/>
                    <a:pt x="22879" y="75855"/>
                    <a:pt x="18963" y="75855"/>
                  </a:cubicBezTo>
                  <a:lnTo>
                    <a:pt x="13205" y="75855"/>
                  </a:lnTo>
                  <a:cubicBezTo>
                    <a:pt x="9366" y="75855"/>
                    <a:pt x="7447" y="73935"/>
                    <a:pt x="7447" y="70020"/>
                  </a:cubicBezTo>
                  <a:lnTo>
                    <a:pt x="7447" y="41152"/>
                  </a:lnTo>
                  <a:cubicBezTo>
                    <a:pt x="6679" y="42611"/>
                    <a:pt x="5912" y="44146"/>
                    <a:pt x="5144" y="45835"/>
                  </a:cubicBezTo>
                  <a:cubicBezTo>
                    <a:pt x="4376" y="46680"/>
                    <a:pt x="3532" y="47064"/>
                    <a:pt x="2534" y="47064"/>
                  </a:cubicBezTo>
                  <a:cubicBezTo>
                    <a:pt x="998" y="46910"/>
                    <a:pt x="230" y="46065"/>
                    <a:pt x="0" y="44453"/>
                  </a:cubicBezTo>
                  <a:cubicBezTo>
                    <a:pt x="77" y="43839"/>
                    <a:pt x="307" y="43225"/>
                    <a:pt x="614" y="42611"/>
                  </a:cubicBezTo>
                  <a:cubicBezTo>
                    <a:pt x="3378" y="37313"/>
                    <a:pt x="5604" y="32169"/>
                    <a:pt x="7217" y="27179"/>
                  </a:cubicBezTo>
                  <a:cubicBezTo>
                    <a:pt x="8753" y="22802"/>
                    <a:pt x="9981" y="17275"/>
                    <a:pt x="10902" y="10672"/>
                  </a:cubicBezTo>
                  <a:lnTo>
                    <a:pt x="4991" y="10672"/>
                  </a:lnTo>
                  <a:cubicBezTo>
                    <a:pt x="3301" y="10595"/>
                    <a:pt x="2457" y="9674"/>
                    <a:pt x="2380" y="8062"/>
                  </a:cubicBezTo>
                  <a:cubicBezTo>
                    <a:pt x="2457" y="6373"/>
                    <a:pt x="3301" y="5528"/>
                    <a:pt x="4991" y="5374"/>
                  </a:cubicBezTo>
                  <a:lnTo>
                    <a:pt x="23110" y="5374"/>
                  </a:lnTo>
                  <a:close/>
                  <a:moveTo>
                    <a:pt x="17658" y="70634"/>
                  </a:moveTo>
                  <a:cubicBezTo>
                    <a:pt x="18887" y="70634"/>
                    <a:pt x="19501" y="70020"/>
                    <a:pt x="19501" y="68714"/>
                  </a:cubicBezTo>
                  <a:lnTo>
                    <a:pt x="19501" y="35470"/>
                  </a:lnTo>
                  <a:cubicBezTo>
                    <a:pt x="19501" y="34088"/>
                    <a:pt x="18887" y="33474"/>
                    <a:pt x="17658" y="33474"/>
                  </a:cubicBezTo>
                  <a:lnTo>
                    <a:pt x="14434" y="33474"/>
                  </a:lnTo>
                  <a:cubicBezTo>
                    <a:pt x="13129" y="33474"/>
                    <a:pt x="12438" y="34165"/>
                    <a:pt x="12438" y="35470"/>
                  </a:cubicBezTo>
                  <a:lnTo>
                    <a:pt x="12438" y="68714"/>
                  </a:lnTo>
                  <a:cubicBezTo>
                    <a:pt x="12438" y="70020"/>
                    <a:pt x="13129" y="70634"/>
                    <a:pt x="14434" y="70634"/>
                  </a:cubicBezTo>
                  <a:lnTo>
                    <a:pt x="17658" y="70634"/>
                  </a:lnTo>
                  <a:close/>
                  <a:moveTo>
                    <a:pt x="32783" y="7447"/>
                  </a:moveTo>
                  <a:lnTo>
                    <a:pt x="44530" y="7447"/>
                  </a:lnTo>
                  <a:cubicBezTo>
                    <a:pt x="45221" y="5605"/>
                    <a:pt x="45912" y="3685"/>
                    <a:pt x="46603" y="1536"/>
                  </a:cubicBezTo>
                  <a:cubicBezTo>
                    <a:pt x="47064" y="537"/>
                    <a:pt x="48062" y="77"/>
                    <a:pt x="49597" y="0"/>
                  </a:cubicBezTo>
                  <a:cubicBezTo>
                    <a:pt x="51363" y="154"/>
                    <a:pt x="52284" y="1075"/>
                    <a:pt x="52515" y="2841"/>
                  </a:cubicBezTo>
                  <a:cubicBezTo>
                    <a:pt x="52438" y="3378"/>
                    <a:pt x="52361" y="4069"/>
                    <a:pt x="52207" y="4837"/>
                  </a:cubicBezTo>
                  <a:cubicBezTo>
                    <a:pt x="51901" y="5682"/>
                    <a:pt x="51593" y="6603"/>
                    <a:pt x="51209" y="7447"/>
                  </a:cubicBezTo>
                  <a:lnTo>
                    <a:pt x="68331" y="7447"/>
                  </a:lnTo>
                  <a:cubicBezTo>
                    <a:pt x="73705" y="7447"/>
                    <a:pt x="76392" y="10365"/>
                    <a:pt x="76392" y="16046"/>
                  </a:cubicBezTo>
                  <a:cubicBezTo>
                    <a:pt x="76392" y="17351"/>
                    <a:pt x="76315" y="18887"/>
                    <a:pt x="76085" y="20653"/>
                  </a:cubicBezTo>
                  <a:cubicBezTo>
                    <a:pt x="75240" y="21881"/>
                    <a:pt x="74012" y="22495"/>
                    <a:pt x="72553" y="22495"/>
                  </a:cubicBezTo>
                  <a:cubicBezTo>
                    <a:pt x="71018" y="22188"/>
                    <a:pt x="70173" y="21267"/>
                    <a:pt x="69943" y="19578"/>
                  </a:cubicBezTo>
                  <a:cubicBezTo>
                    <a:pt x="69943" y="19424"/>
                    <a:pt x="69943" y="19271"/>
                    <a:pt x="70020" y="19117"/>
                  </a:cubicBezTo>
                  <a:cubicBezTo>
                    <a:pt x="70173" y="18503"/>
                    <a:pt x="70326" y="17812"/>
                    <a:pt x="70403" y="17121"/>
                  </a:cubicBezTo>
                  <a:cubicBezTo>
                    <a:pt x="70480" y="16276"/>
                    <a:pt x="70557" y="15662"/>
                    <a:pt x="70557" y="15202"/>
                  </a:cubicBezTo>
                  <a:cubicBezTo>
                    <a:pt x="70557" y="13436"/>
                    <a:pt x="70020" y="12514"/>
                    <a:pt x="68945" y="12514"/>
                  </a:cubicBezTo>
                  <a:lnTo>
                    <a:pt x="49137" y="12514"/>
                  </a:lnTo>
                  <a:cubicBezTo>
                    <a:pt x="47064" y="17275"/>
                    <a:pt x="45067" y="21421"/>
                    <a:pt x="42994" y="24799"/>
                  </a:cubicBezTo>
                  <a:cubicBezTo>
                    <a:pt x="42764" y="25259"/>
                    <a:pt x="42457" y="25643"/>
                    <a:pt x="42227" y="26104"/>
                  </a:cubicBezTo>
                  <a:lnTo>
                    <a:pt x="53666" y="26104"/>
                  </a:lnTo>
                  <a:cubicBezTo>
                    <a:pt x="53743" y="25797"/>
                    <a:pt x="53897" y="25566"/>
                    <a:pt x="54050" y="25182"/>
                  </a:cubicBezTo>
                  <a:cubicBezTo>
                    <a:pt x="55739" y="22879"/>
                    <a:pt x="57275" y="20192"/>
                    <a:pt x="58657" y="17121"/>
                  </a:cubicBezTo>
                  <a:cubicBezTo>
                    <a:pt x="59271" y="16430"/>
                    <a:pt x="60116" y="16046"/>
                    <a:pt x="61190" y="16046"/>
                  </a:cubicBezTo>
                  <a:cubicBezTo>
                    <a:pt x="62726" y="16276"/>
                    <a:pt x="63570" y="17044"/>
                    <a:pt x="63801" y="18350"/>
                  </a:cubicBezTo>
                  <a:cubicBezTo>
                    <a:pt x="63801" y="19424"/>
                    <a:pt x="63494" y="20422"/>
                    <a:pt x="62956" y="21267"/>
                  </a:cubicBezTo>
                  <a:cubicBezTo>
                    <a:pt x="62188" y="22956"/>
                    <a:pt x="61344" y="24492"/>
                    <a:pt x="60423" y="26027"/>
                  </a:cubicBezTo>
                  <a:lnTo>
                    <a:pt x="72937" y="26027"/>
                  </a:lnTo>
                  <a:cubicBezTo>
                    <a:pt x="74549" y="26104"/>
                    <a:pt x="75394" y="27025"/>
                    <a:pt x="75548" y="28714"/>
                  </a:cubicBezTo>
                  <a:cubicBezTo>
                    <a:pt x="75471" y="30327"/>
                    <a:pt x="74549" y="31171"/>
                    <a:pt x="72937" y="31325"/>
                  </a:cubicBezTo>
                  <a:lnTo>
                    <a:pt x="59424" y="31325"/>
                  </a:lnTo>
                  <a:lnTo>
                    <a:pt x="59424" y="40614"/>
                  </a:lnTo>
                  <a:lnTo>
                    <a:pt x="71478" y="40614"/>
                  </a:lnTo>
                  <a:cubicBezTo>
                    <a:pt x="73167" y="40691"/>
                    <a:pt x="74012" y="41536"/>
                    <a:pt x="74165" y="43302"/>
                  </a:cubicBezTo>
                  <a:cubicBezTo>
                    <a:pt x="74089" y="44914"/>
                    <a:pt x="73167" y="45759"/>
                    <a:pt x="71478" y="45912"/>
                  </a:cubicBezTo>
                  <a:lnTo>
                    <a:pt x="59348" y="45912"/>
                  </a:lnTo>
                  <a:lnTo>
                    <a:pt x="59348" y="55586"/>
                  </a:lnTo>
                  <a:lnTo>
                    <a:pt x="71478" y="55586"/>
                  </a:lnTo>
                  <a:cubicBezTo>
                    <a:pt x="73167" y="55662"/>
                    <a:pt x="74012" y="56507"/>
                    <a:pt x="74165" y="58119"/>
                  </a:cubicBezTo>
                  <a:cubicBezTo>
                    <a:pt x="74089" y="59808"/>
                    <a:pt x="73167" y="60653"/>
                    <a:pt x="71478" y="60730"/>
                  </a:cubicBezTo>
                  <a:lnTo>
                    <a:pt x="59348" y="60730"/>
                  </a:lnTo>
                  <a:lnTo>
                    <a:pt x="59348" y="70787"/>
                  </a:lnTo>
                  <a:lnTo>
                    <a:pt x="74165" y="70787"/>
                  </a:lnTo>
                  <a:cubicBezTo>
                    <a:pt x="75855" y="70787"/>
                    <a:pt x="76776" y="71632"/>
                    <a:pt x="76776" y="73398"/>
                  </a:cubicBezTo>
                  <a:cubicBezTo>
                    <a:pt x="76776" y="75087"/>
                    <a:pt x="75931" y="76008"/>
                    <a:pt x="74165" y="76008"/>
                  </a:cubicBezTo>
                  <a:lnTo>
                    <a:pt x="40537" y="76008"/>
                  </a:lnTo>
                  <a:cubicBezTo>
                    <a:pt x="36699" y="76008"/>
                    <a:pt x="34856" y="74089"/>
                    <a:pt x="34856" y="70173"/>
                  </a:cubicBezTo>
                  <a:lnTo>
                    <a:pt x="34856" y="36392"/>
                  </a:lnTo>
                  <a:cubicBezTo>
                    <a:pt x="33628" y="37774"/>
                    <a:pt x="32476" y="39156"/>
                    <a:pt x="31325" y="40384"/>
                  </a:cubicBezTo>
                  <a:cubicBezTo>
                    <a:pt x="30403" y="40845"/>
                    <a:pt x="29559" y="40998"/>
                    <a:pt x="28714" y="40998"/>
                  </a:cubicBezTo>
                  <a:cubicBezTo>
                    <a:pt x="27332" y="40538"/>
                    <a:pt x="26334" y="39693"/>
                    <a:pt x="25720" y="38542"/>
                  </a:cubicBezTo>
                  <a:cubicBezTo>
                    <a:pt x="25797" y="37313"/>
                    <a:pt x="26334" y="36315"/>
                    <a:pt x="27409" y="35624"/>
                  </a:cubicBezTo>
                  <a:cubicBezTo>
                    <a:pt x="29866" y="32783"/>
                    <a:pt x="32092" y="29943"/>
                    <a:pt x="34012" y="27256"/>
                  </a:cubicBezTo>
                  <a:cubicBezTo>
                    <a:pt x="36929" y="23186"/>
                    <a:pt x="39155" y="19655"/>
                    <a:pt x="40614" y="16507"/>
                  </a:cubicBezTo>
                  <a:cubicBezTo>
                    <a:pt x="41229" y="15355"/>
                    <a:pt x="41766" y="14050"/>
                    <a:pt x="42380" y="12668"/>
                  </a:cubicBezTo>
                  <a:lnTo>
                    <a:pt x="35087" y="12668"/>
                  </a:lnTo>
                  <a:cubicBezTo>
                    <a:pt x="33321" y="12668"/>
                    <a:pt x="32399" y="13589"/>
                    <a:pt x="32399" y="15355"/>
                  </a:cubicBezTo>
                  <a:lnTo>
                    <a:pt x="32399" y="20806"/>
                  </a:lnTo>
                  <a:cubicBezTo>
                    <a:pt x="32399" y="22649"/>
                    <a:pt x="31402" y="23647"/>
                    <a:pt x="29482" y="23647"/>
                  </a:cubicBezTo>
                  <a:cubicBezTo>
                    <a:pt x="27563" y="23647"/>
                    <a:pt x="26565" y="22726"/>
                    <a:pt x="26565" y="20806"/>
                  </a:cubicBezTo>
                  <a:lnTo>
                    <a:pt x="26565" y="13513"/>
                  </a:lnTo>
                  <a:cubicBezTo>
                    <a:pt x="26641" y="9444"/>
                    <a:pt x="28637" y="7447"/>
                    <a:pt x="32783" y="7447"/>
                  </a:cubicBezTo>
                  <a:moveTo>
                    <a:pt x="53436" y="31325"/>
                  </a:moveTo>
                  <a:lnTo>
                    <a:pt x="39847" y="31325"/>
                  </a:lnTo>
                  <a:lnTo>
                    <a:pt x="39847" y="40614"/>
                  </a:lnTo>
                  <a:lnTo>
                    <a:pt x="53436" y="40614"/>
                  </a:lnTo>
                  <a:lnTo>
                    <a:pt x="53436" y="31325"/>
                  </a:lnTo>
                  <a:close/>
                  <a:moveTo>
                    <a:pt x="53436" y="45835"/>
                  </a:moveTo>
                  <a:lnTo>
                    <a:pt x="39847" y="45835"/>
                  </a:lnTo>
                  <a:lnTo>
                    <a:pt x="39847" y="55509"/>
                  </a:lnTo>
                  <a:lnTo>
                    <a:pt x="53436" y="55509"/>
                  </a:lnTo>
                  <a:lnTo>
                    <a:pt x="53436" y="45835"/>
                  </a:lnTo>
                  <a:close/>
                  <a:moveTo>
                    <a:pt x="53436" y="70634"/>
                  </a:moveTo>
                  <a:lnTo>
                    <a:pt x="53436" y="60576"/>
                  </a:lnTo>
                  <a:lnTo>
                    <a:pt x="39847" y="60576"/>
                  </a:lnTo>
                  <a:lnTo>
                    <a:pt x="39847" y="68331"/>
                  </a:lnTo>
                  <a:cubicBezTo>
                    <a:pt x="39847" y="69866"/>
                    <a:pt x="40614" y="70634"/>
                    <a:pt x="42150" y="70634"/>
                  </a:cubicBezTo>
                  <a:lnTo>
                    <a:pt x="53436" y="706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ADE47F56-6913-4513-A917-07CECC0D1213}"/>
                </a:ext>
              </a:extLst>
            </p:cNvPr>
            <p:cNvSpPr/>
            <p:nvPr/>
          </p:nvSpPr>
          <p:spPr>
            <a:xfrm>
              <a:off x="6231048" y="3757523"/>
              <a:ext cx="76698" cy="70863"/>
            </a:xfrm>
            <a:custGeom>
              <a:avLst/>
              <a:gdLst>
                <a:gd name="connsiteX0" fmla="*/ 22648 w 76698"/>
                <a:gd name="connsiteY0" fmla="*/ 10979 h 70863"/>
                <a:gd name="connsiteX1" fmla="*/ 25182 w 76698"/>
                <a:gd name="connsiteY1" fmla="*/ 13589 h 70863"/>
                <a:gd name="connsiteX2" fmla="*/ 22648 w 76698"/>
                <a:gd name="connsiteY2" fmla="*/ 16046 h 70863"/>
                <a:gd name="connsiteX3" fmla="*/ 2687 w 76698"/>
                <a:gd name="connsiteY3" fmla="*/ 16046 h 70863"/>
                <a:gd name="connsiteX4" fmla="*/ 0 w 76698"/>
                <a:gd name="connsiteY4" fmla="*/ 13589 h 70863"/>
                <a:gd name="connsiteX5" fmla="*/ 2687 w 76698"/>
                <a:gd name="connsiteY5" fmla="*/ 10979 h 70863"/>
                <a:gd name="connsiteX6" fmla="*/ 22648 w 76698"/>
                <a:gd name="connsiteY6" fmla="*/ 10979 h 70863"/>
                <a:gd name="connsiteX7" fmla="*/ 6526 w 76698"/>
                <a:gd name="connsiteY7" fmla="*/ 43148 h 70863"/>
                <a:gd name="connsiteX8" fmla="*/ 18733 w 76698"/>
                <a:gd name="connsiteY8" fmla="*/ 43148 h 70863"/>
                <a:gd name="connsiteX9" fmla="*/ 24568 w 76698"/>
                <a:gd name="connsiteY9" fmla="*/ 49060 h 70863"/>
                <a:gd name="connsiteX10" fmla="*/ 24568 w 76698"/>
                <a:gd name="connsiteY10" fmla="*/ 64875 h 70863"/>
                <a:gd name="connsiteX11" fmla="*/ 18733 w 76698"/>
                <a:gd name="connsiteY11" fmla="*/ 70634 h 70863"/>
                <a:gd name="connsiteX12" fmla="*/ 6526 w 76698"/>
                <a:gd name="connsiteY12" fmla="*/ 70634 h 70863"/>
                <a:gd name="connsiteX13" fmla="*/ 614 w 76698"/>
                <a:gd name="connsiteY13" fmla="*/ 64875 h 70863"/>
                <a:gd name="connsiteX14" fmla="*/ 614 w 76698"/>
                <a:gd name="connsiteY14" fmla="*/ 49060 h 70863"/>
                <a:gd name="connsiteX15" fmla="*/ 6526 w 76698"/>
                <a:gd name="connsiteY15" fmla="*/ 43148 h 70863"/>
                <a:gd name="connsiteX16" fmla="*/ 20115 w 76698"/>
                <a:gd name="connsiteY16" fmla="*/ 21804 h 70863"/>
                <a:gd name="connsiteX17" fmla="*/ 22725 w 76698"/>
                <a:gd name="connsiteY17" fmla="*/ 24492 h 70863"/>
                <a:gd name="connsiteX18" fmla="*/ 20115 w 76698"/>
                <a:gd name="connsiteY18" fmla="*/ 27102 h 70863"/>
                <a:gd name="connsiteX19" fmla="*/ 5298 w 76698"/>
                <a:gd name="connsiteY19" fmla="*/ 27102 h 70863"/>
                <a:gd name="connsiteX20" fmla="*/ 2687 w 76698"/>
                <a:gd name="connsiteY20" fmla="*/ 24492 h 70863"/>
                <a:gd name="connsiteX21" fmla="*/ 5298 w 76698"/>
                <a:gd name="connsiteY21" fmla="*/ 21804 h 70863"/>
                <a:gd name="connsiteX22" fmla="*/ 20115 w 76698"/>
                <a:gd name="connsiteY22" fmla="*/ 21804 h 70863"/>
                <a:gd name="connsiteX23" fmla="*/ 20115 w 76698"/>
                <a:gd name="connsiteY23" fmla="*/ 32476 h 70863"/>
                <a:gd name="connsiteX24" fmla="*/ 22725 w 76698"/>
                <a:gd name="connsiteY24" fmla="*/ 35163 h 70863"/>
                <a:gd name="connsiteX25" fmla="*/ 20115 w 76698"/>
                <a:gd name="connsiteY25" fmla="*/ 37774 h 70863"/>
                <a:gd name="connsiteX26" fmla="*/ 5298 w 76698"/>
                <a:gd name="connsiteY26" fmla="*/ 37774 h 70863"/>
                <a:gd name="connsiteX27" fmla="*/ 2687 w 76698"/>
                <a:gd name="connsiteY27" fmla="*/ 35163 h 70863"/>
                <a:gd name="connsiteX28" fmla="*/ 5298 w 76698"/>
                <a:gd name="connsiteY28" fmla="*/ 32476 h 70863"/>
                <a:gd name="connsiteX29" fmla="*/ 20115 w 76698"/>
                <a:gd name="connsiteY29" fmla="*/ 32476 h 70863"/>
                <a:gd name="connsiteX30" fmla="*/ 20115 w 76698"/>
                <a:gd name="connsiteY30" fmla="*/ 307 h 70863"/>
                <a:gd name="connsiteX31" fmla="*/ 22725 w 76698"/>
                <a:gd name="connsiteY31" fmla="*/ 2918 h 70863"/>
                <a:gd name="connsiteX32" fmla="*/ 20115 w 76698"/>
                <a:gd name="connsiteY32" fmla="*/ 5451 h 70863"/>
                <a:gd name="connsiteX33" fmla="*/ 5604 w 76698"/>
                <a:gd name="connsiteY33" fmla="*/ 5451 h 70863"/>
                <a:gd name="connsiteX34" fmla="*/ 2994 w 76698"/>
                <a:gd name="connsiteY34" fmla="*/ 2918 h 70863"/>
                <a:gd name="connsiteX35" fmla="*/ 5604 w 76698"/>
                <a:gd name="connsiteY35" fmla="*/ 307 h 70863"/>
                <a:gd name="connsiteX36" fmla="*/ 20115 w 76698"/>
                <a:gd name="connsiteY36" fmla="*/ 307 h 70863"/>
                <a:gd name="connsiteX37" fmla="*/ 16507 w 76698"/>
                <a:gd name="connsiteY37" fmla="*/ 65413 h 70863"/>
                <a:gd name="connsiteX38" fmla="*/ 18656 w 76698"/>
                <a:gd name="connsiteY38" fmla="*/ 63186 h 70863"/>
                <a:gd name="connsiteX39" fmla="*/ 18656 w 76698"/>
                <a:gd name="connsiteY39" fmla="*/ 50518 h 70863"/>
                <a:gd name="connsiteX40" fmla="*/ 16507 w 76698"/>
                <a:gd name="connsiteY40" fmla="*/ 48369 h 70863"/>
                <a:gd name="connsiteX41" fmla="*/ 8752 w 76698"/>
                <a:gd name="connsiteY41" fmla="*/ 48369 h 70863"/>
                <a:gd name="connsiteX42" fmla="*/ 6526 w 76698"/>
                <a:gd name="connsiteY42" fmla="*/ 50518 h 70863"/>
                <a:gd name="connsiteX43" fmla="*/ 6526 w 76698"/>
                <a:gd name="connsiteY43" fmla="*/ 63186 h 70863"/>
                <a:gd name="connsiteX44" fmla="*/ 8752 w 76698"/>
                <a:gd name="connsiteY44" fmla="*/ 65413 h 70863"/>
                <a:gd name="connsiteX45" fmla="*/ 16507 w 76698"/>
                <a:gd name="connsiteY45" fmla="*/ 65413 h 70863"/>
                <a:gd name="connsiteX46" fmla="*/ 33014 w 76698"/>
                <a:gd name="connsiteY46" fmla="*/ 39232 h 70863"/>
                <a:gd name="connsiteX47" fmla="*/ 35547 w 76698"/>
                <a:gd name="connsiteY47" fmla="*/ 41920 h 70863"/>
                <a:gd name="connsiteX48" fmla="*/ 34012 w 76698"/>
                <a:gd name="connsiteY48" fmla="*/ 57275 h 70863"/>
                <a:gd name="connsiteX49" fmla="*/ 31324 w 76698"/>
                <a:gd name="connsiteY49" fmla="*/ 66488 h 70863"/>
                <a:gd name="connsiteX50" fmla="*/ 28100 w 76698"/>
                <a:gd name="connsiteY50" fmla="*/ 69098 h 70863"/>
                <a:gd name="connsiteX51" fmla="*/ 25489 w 76698"/>
                <a:gd name="connsiteY51" fmla="*/ 66181 h 70863"/>
                <a:gd name="connsiteX52" fmla="*/ 26180 w 76698"/>
                <a:gd name="connsiteY52" fmla="*/ 64184 h 70863"/>
                <a:gd name="connsiteX53" fmla="*/ 28867 w 76698"/>
                <a:gd name="connsiteY53" fmla="*/ 54664 h 70863"/>
                <a:gd name="connsiteX54" fmla="*/ 30403 w 76698"/>
                <a:gd name="connsiteY54" fmla="*/ 41689 h 70863"/>
                <a:gd name="connsiteX55" fmla="*/ 33014 w 76698"/>
                <a:gd name="connsiteY55" fmla="*/ 39232 h 70863"/>
                <a:gd name="connsiteX56" fmla="*/ 33014 w 76698"/>
                <a:gd name="connsiteY56" fmla="*/ 0 h 70863"/>
                <a:gd name="connsiteX57" fmla="*/ 66181 w 76698"/>
                <a:gd name="connsiteY57" fmla="*/ 0 h 70863"/>
                <a:gd name="connsiteX58" fmla="*/ 72092 w 76698"/>
                <a:gd name="connsiteY58" fmla="*/ 5758 h 70863"/>
                <a:gd name="connsiteX59" fmla="*/ 71248 w 76698"/>
                <a:gd name="connsiteY59" fmla="*/ 21190 h 70863"/>
                <a:gd name="connsiteX60" fmla="*/ 68023 w 76698"/>
                <a:gd name="connsiteY60" fmla="*/ 32015 h 70863"/>
                <a:gd name="connsiteX61" fmla="*/ 61728 w 76698"/>
                <a:gd name="connsiteY61" fmla="*/ 35163 h 70863"/>
                <a:gd name="connsiteX62" fmla="*/ 52284 w 76698"/>
                <a:gd name="connsiteY62" fmla="*/ 33858 h 70863"/>
                <a:gd name="connsiteX63" fmla="*/ 49751 w 76698"/>
                <a:gd name="connsiteY63" fmla="*/ 31248 h 70863"/>
                <a:gd name="connsiteX64" fmla="*/ 52975 w 76698"/>
                <a:gd name="connsiteY64" fmla="*/ 27716 h 70863"/>
                <a:gd name="connsiteX65" fmla="*/ 54280 w 76698"/>
                <a:gd name="connsiteY65" fmla="*/ 27870 h 70863"/>
                <a:gd name="connsiteX66" fmla="*/ 61421 w 76698"/>
                <a:gd name="connsiteY66" fmla="*/ 29252 h 70863"/>
                <a:gd name="connsiteX67" fmla="*/ 63801 w 76698"/>
                <a:gd name="connsiteY67" fmla="*/ 27716 h 70863"/>
                <a:gd name="connsiteX68" fmla="*/ 65336 w 76698"/>
                <a:gd name="connsiteY68" fmla="*/ 21267 h 70863"/>
                <a:gd name="connsiteX69" fmla="*/ 66104 w 76698"/>
                <a:gd name="connsiteY69" fmla="*/ 7754 h 70863"/>
                <a:gd name="connsiteX70" fmla="*/ 63493 w 76698"/>
                <a:gd name="connsiteY70" fmla="*/ 5067 h 70863"/>
                <a:gd name="connsiteX71" fmla="*/ 52514 w 76698"/>
                <a:gd name="connsiteY71" fmla="*/ 5067 h 70863"/>
                <a:gd name="connsiteX72" fmla="*/ 46756 w 76698"/>
                <a:gd name="connsiteY72" fmla="*/ 19962 h 70863"/>
                <a:gd name="connsiteX73" fmla="*/ 46142 w 76698"/>
                <a:gd name="connsiteY73" fmla="*/ 20729 h 70863"/>
                <a:gd name="connsiteX74" fmla="*/ 48983 w 76698"/>
                <a:gd name="connsiteY74" fmla="*/ 23493 h 70863"/>
                <a:gd name="connsiteX75" fmla="*/ 49290 w 76698"/>
                <a:gd name="connsiteY75" fmla="*/ 25950 h 70863"/>
                <a:gd name="connsiteX76" fmla="*/ 46449 w 76698"/>
                <a:gd name="connsiteY76" fmla="*/ 28561 h 70863"/>
                <a:gd name="connsiteX77" fmla="*/ 43839 w 76698"/>
                <a:gd name="connsiteY77" fmla="*/ 27716 h 70863"/>
                <a:gd name="connsiteX78" fmla="*/ 41919 w 76698"/>
                <a:gd name="connsiteY78" fmla="*/ 25797 h 70863"/>
                <a:gd name="connsiteX79" fmla="*/ 39462 w 76698"/>
                <a:gd name="connsiteY79" fmla="*/ 28023 h 70863"/>
                <a:gd name="connsiteX80" fmla="*/ 30940 w 76698"/>
                <a:gd name="connsiteY80" fmla="*/ 34165 h 70863"/>
                <a:gd name="connsiteX81" fmla="*/ 28637 w 76698"/>
                <a:gd name="connsiteY81" fmla="*/ 34779 h 70863"/>
                <a:gd name="connsiteX82" fmla="*/ 25797 w 76698"/>
                <a:gd name="connsiteY82" fmla="*/ 32476 h 70863"/>
                <a:gd name="connsiteX83" fmla="*/ 27102 w 76698"/>
                <a:gd name="connsiteY83" fmla="*/ 29559 h 70863"/>
                <a:gd name="connsiteX84" fmla="*/ 34165 w 76698"/>
                <a:gd name="connsiteY84" fmla="*/ 25029 h 70863"/>
                <a:gd name="connsiteX85" fmla="*/ 37697 w 76698"/>
                <a:gd name="connsiteY85" fmla="*/ 22035 h 70863"/>
                <a:gd name="connsiteX86" fmla="*/ 30633 w 76698"/>
                <a:gd name="connsiteY86" fmla="*/ 17044 h 70863"/>
                <a:gd name="connsiteX87" fmla="*/ 29635 w 76698"/>
                <a:gd name="connsiteY87" fmla="*/ 14434 h 70863"/>
                <a:gd name="connsiteX88" fmla="*/ 32476 w 76698"/>
                <a:gd name="connsiteY88" fmla="*/ 11747 h 70863"/>
                <a:gd name="connsiteX89" fmla="*/ 35086 w 76698"/>
                <a:gd name="connsiteY89" fmla="*/ 12361 h 70863"/>
                <a:gd name="connsiteX90" fmla="*/ 41919 w 76698"/>
                <a:gd name="connsiteY90" fmla="*/ 17121 h 70863"/>
                <a:gd name="connsiteX91" fmla="*/ 47063 w 76698"/>
                <a:gd name="connsiteY91" fmla="*/ 4914 h 70863"/>
                <a:gd name="connsiteX92" fmla="*/ 32860 w 76698"/>
                <a:gd name="connsiteY92" fmla="*/ 4914 h 70863"/>
                <a:gd name="connsiteX93" fmla="*/ 30250 w 76698"/>
                <a:gd name="connsiteY93" fmla="*/ 2380 h 70863"/>
                <a:gd name="connsiteX94" fmla="*/ 33014 w 76698"/>
                <a:gd name="connsiteY94" fmla="*/ 0 h 70863"/>
                <a:gd name="connsiteX95" fmla="*/ 41919 w 76698"/>
                <a:gd name="connsiteY95" fmla="*/ 40230 h 70863"/>
                <a:gd name="connsiteX96" fmla="*/ 44914 w 76698"/>
                <a:gd name="connsiteY96" fmla="*/ 43148 h 70863"/>
                <a:gd name="connsiteX97" fmla="*/ 44914 w 76698"/>
                <a:gd name="connsiteY97" fmla="*/ 62572 h 70863"/>
                <a:gd name="connsiteX98" fmla="*/ 47140 w 76698"/>
                <a:gd name="connsiteY98" fmla="*/ 65797 h 70863"/>
                <a:gd name="connsiteX99" fmla="*/ 54204 w 76698"/>
                <a:gd name="connsiteY99" fmla="*/ 65797 h 70863"/>
                <a:gd name="connsiteX100" fmla="*/ 59194 w 76698"/>
                <a:gd name="connsiteY100" fmla="*/ 64031 h 70863"/>
                <a:gd name="connsiteX101" fmla="*/ 60960 w 76698"/>
                <a:gd name="connsiteY101" fmla="*/ 55202 h 70863"/>
                <a:gd name="connsiteX102" fmla="*/ 63877 w 76698"/>
                <a:gd name="connsiteY102" fmla="*/ 52284 h 70863"/>
                <a:gd name="connsiteX103" fmla="*/ 66718 w 76698"/>
                <a:gd name="connsiteY103" fmla="*/ 56123 h 70863"/>
                <a:gd name="connsiteX104" fmla="*/ 66181 w 76698"/>
                <a:gd name="connsiteY104" fmla="*/ 63033 h 70863"/>
                <a:gd name="connsiteX105" fmla="*/ 62803 w 76698"/>
                <a:gd name="connsiteY105" fmla="*/ 68945 h 70863"/>
                <a:gd name="connsiteX106" fmla="*/ 54587 w 76698"/>
                <a:gd name="connsiteY106" fmla="*/ 70864 h 70863"/>
                <a:gd name="connsiteX107" fmla="*/ 46142 w 76698"/>
                <a:gd name="connsiteY107" fmla="*/ 70864 h 70863"/>
                <a:gd name="connsiteX108" fmla="*/ 39079 w 76698"/>
                <a:gd name="connsiteY108" fmla="*/ 63801 h 70863"/>
                <a:gd name="connsiteX109" fmla="*/ 39079 w 76698"/>
                <a:gd name="connsiteY109" fmla="*/ 43148 h 70863"/>
                <a:gd name="connsiteX110" fmla="*/ 41919 w 76698"/>
                <a:gd name="connsiteY110" fmla="*/ 40230 h 70863"/>
                <a:gd name="connsiteX111" fmla="*/ 50058 w 76698"/>
                <a:gd name="connsiteY111" fmla="*/ 37390 h 70863"/>
                <a:gd name="connsiteX112" fmla="*/ 52207 w 76698"/>
                <a:gd name="connsiteY112" fmla="*/ 39002 h 70863"/>
                <a:gd name="connsiteX113" fmla="*/ 56660 w 76698"/>
                <a:gd name="connsiteY113" fmla="*/ 51900 h 70863"/>
                <a:gd name="connsiteX114" fmla="*/ 57505 w 76698"/>
                <a:gd name="connsiteY114" fmla="*/ 56968 h 70863"/>
                <a:gd name="connsiteX115" fmla="*/ 54894 w 76698"/>
                <a:gd name="connsiteY115" fmla="*/ 59885 h 70863"/>
                <a:gd name="connsiteX116" fmla="*/ 52207 w 76698"/>
                <a:gd name="connsiteY116" fmla="*/ 56968 h 70863"/>
                <a:gd name="connsiteX117" fmla="*/ 50441 w 76698"/>
                <a:gd name="connsiteY117" fmla="*/ 48215 h 70863"/>
                <a:gd name="connsiteX118" fmla="*/ 47447 w 76698"/>
                <a:gd name="connsiteY118" fmla="*/ 41305 h 70863"/>
                <a:gd name="connsiteX119" fmla="*/ 47447 w 76698"/>
                <a:gd name="connsiteY119" fmla="*/ 39923 h 70863"/>
                <a:gd name="connsiteX120" fmla="*/ 50058 w 76698"/>
                <a:gd name="connsiteY120" fmla="*/ 37390 h 70863"/>
                <a:gd name="connsiteX121" fmla="*/ 69405 w 76698"/>
                <a:gd name="connsiteY121" fmla="*/ 39232 h 70863"/>
                <a:gd name="connsiteX122" fmla="*/ 72015 w 76698"/>
                <a:gd name="connsiteY122" fmla="*/ 41229 h 70863"/>
                <a:gd name="connsiteX123" fmla="*/ 76085 w 76698"/>
                <a:gd name="connsiteY123" fmla="*/ 58964 h 70863"/>
                <a:gd name="connsiteX124" fmla="*/ 76699 w 76698"/>
                <a:gd name="connsiteY124" fmla="*/ 66027 h 70863"/>
                <a:gd name="connsiteX125" fmla="*/ 73781 w 76698"/>
                <a:gd name="connsiteY125" fmla="*/ 69252 h 70863"/>
                <a:gd name="connsiteX126" fmla="*/ 70941 w 76698"/>
                <a:gd name="connsiteY126" fmla="*/ 66027 h 70863"/>
                <a:gd name="connsiteX127" fmla="*/ 69175 w 76698"/>
                <a:gd name="connsiteY127" fmla="*/ 53359 h 70863"/>
                <a:gd name="connsiteX128" fmla="*/ 66334 w 76698"/>
                <a:gd name="connsiteY128" fmla="*/ 43378 h 70863"/>
                <a:gd name="connsiteX129" fmla="*/ 66334 w 76698"/>
                <a:gd name="connsiteY129" fmla="*/ 42150 h 70863"/>
                <a:gd name="connsiteX130" fmla="*/ 69405 w 76698"/>
                <a:gd name="connsiteY130" fmla="*/ 39232 h 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698" h="70863">
                  <a:moveTo>
                    <a:pt x="22648" y="10979"/>
                  </a:moveTo>
                  <a:cubicBezTo>
                    <a:pt x="24261" y="11056"/>
                    <a:pt x="25105" y="11900"/>
                    <a:pt x="25182" y="13589"/>
                  </a:cubicBezTo>
                  <a:cubicBezTo>
                    <a:pt x="25105" y="15125"/>
                    <a:pt x="24338" y="15969"/>
                    <a:pt x="22648" y="16046"/>
                  </a:cubicBezTo>
                  <a:lnTo>
                    <a:pt x="2687" y="16046"/>
                  </a:lnTo>
                  <a:cubicBezTo>
                    <a:pt x="998" y="15969"/>
                    <a:pt x="153" y="15125"/>
                    <a:pt x="0" y="13589"/>
                  </a:cubicBezTo>
                  <a:cubicBezTo>
                    <a:pt x="76" y="11900"/>
                    <a:pt x="998" y="11056"/>
                    <a:pt x="2687" y="10979"/>
                  </a:cubicBezTo>
                  <a:lnTo>
                    <a:pt x="22648" y="10979"/>
                  </a:lnTo>
                  <a:close/>
                  <a:moveTo>
                    <a:pt x="6526" y="43148"/>
                  </a:moveTo>
                  <a:lnTo>
                    <a:pt x="18733" y="43148"/>
                  </a:lnTo>
                  <a:cubicBezTo>
                    <a:pt x="22572" y="43148"/>
                    <a:pt x="24568" y="45067"/>
                    <a:pt x="24568" y="49060"/>
                  </a:cubicBezTo>
                  <a:lnTo>
                    <a:pt x="24568" y="64875"/>
                  </a:lnTo>
                  <a:cubicBezTo>
                    <a:pt x="24568" y="68714"/>
                    <a:pt x="22648" y="70634"/>
                    <a:pt x="18733" y="70634"/>
                  </a:cubicBezTo>
                  <a:lnTo>
                    <a:pt x="6526" y="70634"/>
                  </a:lnTo>
                  <a:cubicBezTo>
                    <a:pt x="2610" y="70634"/>
                    <a:pt x="614" y="68714"/>
                    <a:pt x="614" y="64875"/>
                  </a:cubicBezTo>
                  <a:lnTo>
                    <a:pt x="614" y="49060"/>
                  </a:lnTo>
                  <a:cubicBezTo>
                    <a:pt x="691" y="45067"/>
                    <a:pt x="2610" y="43148"/>
                    <a:pt x="6526" y="43148"/>
                  </a:cubicBezTo>
                  <a:moveTo>
                    <a:pt x="20115" y="21804"/>
                  </a:moveTo>
                  <a:cubicBezTo>
                    <a:pt x="21727" y="21881"/>
                    <a:pt x="22572" y="22802"/>
                    <a:pt x="22725" y="24492"/>
                  </a:cubicBezTo>
                  <a:cubicBezTo>
                    <a:pt x="22572" y="26104"/>
                    <a:pt x="21727" y="26948"/>
                    <a:pt x="20115" y="27102"/>
                  </a:cubicBezTo>
                  <a:lnTo>
                    <a:pt x="5298" y="27102"/>
                  </a:lnTo>
                  <a:cubicBezTo>
                    <a:pt x="3608" y="27025"/>
                    <a:pt x="2764" y="26104"/>
                    <a:pt x="2687" y="24492"/>
                  </a:cubicBezTo>
                  <a:cubicBezTo>
                    <a:pt x="2764" y="22802"/>
                    <a:pt x="3608" y="21958"/>
                    <a:pt x="5298" y="21804"/>
                  </a:cubicBezTo>
                  <a:lnTo>
                    <a:pt x="20115" y="21804"/>
                  </a:lnTo>
                  <a:close/>
                  <a:moveTo>
                    <a:pt x="20115" y="32476"/>
                  </a:moveTo>
                  <a:cubicBezTo>
                    <a:pt x="21727" y="32553"/>
                    <a:pt x="22572" y="33474"/>
                    <a:pt x="22725" y="35163"/>
                  </a:cubicBezTo>
                  <a:cubicBezTo>
                    <a:pt x="22572" y="36775"/>
                    <a:pt x="21727" y="37620"/>
                    <a:pt x="20115" y="37774"/>
                  </a:cubicBezTo>
                  <a:lnTo>
                    <a:pt x="5298" y="37774"/>
                  </a:lnTo>
                  <a:cubicBezTo>
                    <a:pt x="3608" y="37697"/>
                    <a:pt x="2764" y="36775"/>
                    <a:pt x="2687" y="35163"/>
                  </a:cubicBezTo>
                  <a:cubicBezTo>
                    <a:pt x="2764" y="33474"/>
                    <a:pt x="3608" y="32630"/>
                    <a:pt x="5298" y="32476"/>
                  </a:cubicBezTo>
                  <a:lnTo>
                    <a:pt x="20115" y="32476"/>
                  </a:lnTo>
                  <a:close/>
                  <a:moveTo>
                    <a:pt x="20115" y="307"/>
                  </a:moveTo>
                  <a:cubicBezTo>
                    <a:pt x="21727" y="384"/>
                    <a:pt x="22572" y="1228"/>
                    <a:pt x="22725" y="2918"/>
                  </a:cubicBezTo>
                  <a:cubicBezTo>
                    <a:pt x="22572" y="4453"/>
                    <a:pt x="21727" y="5298"/>
                    <a:pt x="20115" y="5451"/>
                  </a:cubicBezTo>
                  <a:lnTo>
                    <a:pt x="5604" y="5451"/>
                  </a:lnTo>
                  <a:cubicBezTo>
                    <a:pt x="3915" y="5298"/>
                    <a:pt x="3071" y="4530"/>
                    <a:pt x="2994" y="2918"/>
                  </a:cubicBezTo>
                  <a:cubicBezTo>
                    <a:pt x="3071" y="1228"/>
                    <a:pt x="3915" y="384"/>
                    <a:pt x="5604" y="307"/>
                  </a:cubicBezTo>
                  <a:lnTo>
                    <a:pt x="20115" y="307"/>
                  </a:lnTo>
                  <a:close/>
                  <a:moveTo>
                    <a:pt x="16507" y="65413"/>
                  </a:moveTo>
                  <a:cubicBezTo>
                    <a:pt x="17965" y="65413"/>
                    <a:pt x="18656" y="64645"/>
                    <a:pt x="18656" y="63186"/>
                  </a:cubicBezTo>
                  <a:lnTo>
                    <a:pt x="18656" y="50518"/>
                  </a:lnTo>
                  <a:cubicBezTo>
                    <a:pt x="18656" y="49060"/>
                    <a:pt x="17965" y="48369"/>
                    <a:pt x="16507" y="48369"/>
                  </a:cubicBezTo>
                  <a:lnTo>
                    <a:pt x="8752" y="48369"/>
                  </a:lnTo>
                  <a:cubicBezTo>
                    <a:pt x="7217" y="48369"/>
                    <a:pt x="6526" y="49060"/>
                    <a:pt x="6526" y="50518"/>
                  </a:cubicBezTo>
                  <a:lnTo>
                    <a:pt x="6526" y="63186"/>
                  </a:lnTo>
                  <a:cubicBezTo>
                    <a:pt x="6526" y="64722"/>
                    <a:pt x="7293" y="65413"/>
                    <a:pt x="8752" y="65413"/>
                  </a:cubicBezTo>
                  <a:lnTo>
                    <a:pt x="16507" y="65413"/>
                  </a:lnTo>
                  <a:close/>
                  <a:moveTo>
                    <a:pt x="33014" y="39232"/>
                  </a:moveTo>
                  <a:cubicBezTo>
                    <a:pt x="34549" y="39309"/>
                    <a:pt x="35394" y="40230"/>
                    <a:pt x="35547" y="41920"/>
                  </a:cubicBezTo>
                  <a:cubicBezTo>
                    <a:pt x="35240" y="48215"/>
                    <a:pt x="34702" y="53359"/>
                    <a:pt x="34012" y="57275"/>
                  </a:cubicBezTo>
                  <a:cubicBezTo>
                    <a:pt x="33397" y="60653"/>
                    <a:pt x="32476" y="63724"/>
                    <a:pt x="31324" y="66488"/>
                  </a:cubicBezTo>
                  <a:cubicBezTo>
                    <a:pt x="30787" y="68177"/>
                    <a:pt x="29712" y="69098"/>
                    <a:pt x="28100" y="69098"/>
                  </a:cubicBezTo>
                  <a:cubicBezTo>
                    <a:pt x="26718" y="68791"/>
                    <a:pt x="25873" y="67793"/>
                    <a:pt x="25489" y="66181"/>
                  </a:cubicBezTo>
                  <a:cubicBezTo>
                    <a:pt x="25489" y="65720"/>
                    <a:pt x="25720" y="65029"/>
                    <a:pt x="26180" y="64184"/>
                  </a:cubicBezTo>
                  <a:cubicBezTo>
                    <a:pt x="27409" y="61113"/>
                    <a:pt x="28330" y="57966"/>
                    <a:pt x="28867" y="54664"/>
                  </a:cubicBezTo>
                  <a:cubicBezTo>
                    <a:pt x="29712" y="50826"/>
                    <a:pt x="30250" y="46526"/>
                    <a:pt x="30403" y="41689"/>
                  </a:cubicBezTo>
                  <a:cubicBezTo>
                    <a:pt x="30480" y="40154"/>
                    <a:pt x="31401" y="39386"/>
                    <a:pt x="33014" y="39232"/>
                  </a:cubicBezTo>
                  <a:moveTo>
                    <a:pt x="33014" y="0"/>
                  </a:moveTo>
                  <a:lnTo>
                    <a:pt x="66181" y="0"/>
                  </a:lnTo>
                  <a:cubicBezTo>
                    <a:pt x="70096" y="0"/>
                    <a:pt x="72092" y="1919"/>
                    <a:pt x="72092" y="5758"/>
                  </a:cubicBezTo>
                  <a:cubicBezTo>
                    <a:pt x="72092" y="11670"/>
                    <a:pt x="71785" y="16814"/>
                    <a:pt x="71248" y="21190"/>
                  </a:cubicBezTo>
                  <a:cubicBezTo>
                    <a:pt x="70557" y="26795"/>
                    <a:pt x="69482" y="30403"/>
                    <a:pt x="68023" y="32015"/>
                  </a:cubicBezTo>
                  <a:cubicBezTo>
                    <a:pt x="66411" y="34088"/>
                    <a:pt x="64338" y="35163"/>
                    <a:pt x="61728" y="35163"/>
                  </a:cubicBezTo>
                  <a:cubicBezTo>
                    <a:pt x="59117" y="35163"/>
                    <a:pt x="55969" y="34703"/>
                    <a:pt x="52284" y="33858"/>
                  </a:cubicBezTo>
                  <a:cubicBezTo>
                    <a:pt x="50749" y="33398"/>
                    <a:pt x="49904" y="32476"/>
                    <a:pt x="49751" y="31248"/>
                  </a:cubicBezTo>
                  <a:cubicBezTo>
                    <a:pt x="49981" y="28944"/>
                    <a:pt x="51056" y="27716"/>
                    <a:pt x="52975" y="27716"/>
                  </a:cubicBezTo>
                  <a:cubicBezTo>
                    <a:pt x="53436" y="27716"/>
                    <a:pt x="53819" y="27793"/>
                    <a:pt x="54280" y="27870"/>
                  </a:cubicBezTo>
                  <a:cubicBezTo>
                    <a:pt x="57658" y="28791"/>
                    <a:pt x="60038" y="29252"/>
                    <a:pt x="61421" y="29252"/>
                  </a:cubicBezTo>
                  <a:cubicBezTo>
                    <a:pt x="62418" y="29252"/>
                    <a:pt x="63186" y="28714"/>
                    <a:pt x="63801" y="27716"/>
                  </a:cubicBezTo>
                  <a:cubicBezTo>
                    <a:pt x="64415" y="27025"/>
                    <a:pt x="64875" y="24875"/>
                    <a:pt x="65336" y="21267"/>
                  </a:cubicBezTo>
                  <a:cubicBezTo>
                    <a:pt x="65873" y="17735"/>
                    <a:pt x="66104" y="13282"/>
                    <a:pt x="66104" y="7754"/>
                  </a:cubicBezTo>
                  <a:cubicBezTo>
                    <a:pt x="66104" y="5989"/>
                    <a:pt x="65259" y="5067"/>
                    <a:pt x="63493" y="5067"/>
                  </a:cubicBezTo>
                  <a:lnTo>
                    <a:pt x="52514" y="5067"/>
                  </a:lnTo>
                  <a:cubicBezTo>
                    <a:pt x="51132" y="11363"/>
                    <a:pt x="49290" y="16353"/>
                    <a:pt x="46756" y="19962"/>
                  </a:cubicBezTo>
                  <a:cubicBezTo>
                    <a:pt x="46526" y="20269"/>
                    <a:pt x="46372" y="20499"/>
                    <a:pt x="46142" y="20729"/>
                  </a:cubicBezTo>
                  <a:cubicBezTo>
                    <a:pt x="47140" y="21574"/>
                    <a:pt x="48061" y="22495"/>
                    <a:pt x="48983" y="23493"/>
                  </a:cubicBezTo>
                  <a:cubicBezTo>
                    <a:pt x="49213" y="24338"/>
                    <a:pt x="49290" y="25182"/>
                    <a:pt x="49290" y="25950"/>
                  </a:cubicBezTo>
                  <a:cubicBezTo>
                    <a:pt x="49059" y="27486"/>
                    <a:pt x="48138" y="28407"/>
                    <a:pt x="46449" y="28561"/>
                  </a:cubicBezTo>
                  <a:cubicBezTo>
                    <a:pt x="45297" y="28561"/>
                    <a:pt x="44453" y="28253"/>
                    <a:pt x="43839" y="27716"/>
                  </a:cubicBezTo>
                  <a:cubicBezTo>
                    <a:pt x="43148" y="27102"/>
                    <a:pt x="42534" y="26411"/>
                    <a:pt x="41919" y="25797"/>
                  </a:cubicBezTo>
                  <a:cubicBezTo>
                    <a:pt x="41075" y="26641"/>
                    <a:pt x="40307" y="27332"/>
                    <a:pt x="39462" y="28023"/>
                  </a:cubicBezTo>
                  <a:cubicBezTo>
                    <a:pt x="36852" y="30173"/>
                    <a:pt x="33935" y="32246"/>
                    <a:pt x="30940" y="34165"/>
                  </a:cubicBezTo>
                  <a:cubicBezTo>
                    <a:pt x="30173" y="34549"/>
                    <a:pt x="29405" y="34779"/>
                    <a:pt x="28637" y="34779"/>
                  </a:cubicBezTo>
                  <a:cubicBezTo>
                    <a:pt x="27102" y="34472"/>
                    <a:pt x="26180" y="33704"/>
                    <a:pt x="25797" y="32476"/>
                  </a:cubicBezTo>
                  <a:cubicBezTo>
                    <a:pt x="25873" y="31171"/>
                    <a:pt x="26257" y="30250"/>
                    <a:pt x="27102" y="29559"/>
                  </a:cubicBezTo>
                  <a:cubicBezTo>
                    <a:pt x="29559" y="28253"/>
                    <a:pt x="31939" y="26795"/>
                    <a:pt x="34165" y="25029"/>
                  </a:cubicBezTo>
                  <a:cubicBezTo>
                    <a:pt x="35317" y="24261"/>
                    <a:pt x="36545" y="23263"/>
                    <a:pt x="37697" y="22035"/>
                  </a:cubicBezTo>
                  <a:cubicBezTo>
                    <a:pt x="35777" y="20576"/>
                    <a:pt x="33474" y="18964"/>
                    <a:pt x="30633" y="17044"/>
                  </a:cubicBezTo>
                  <a:cubicBezTo>
                    <a:pt x="30019" y="16046"/>
                    <a:pt x="29635" y="15125"/>
                    <a:pt x="29635" y="14434"/>
                  </a:cubicBezTo>
                  <a:cubicBezTo>
                    <a:pt x="30019" y="12975"/>
                    <a:pt x="30940" y="12130"/>
                    <a:pt x="32476" y="11747"/>
                  </a:cubicBezTo>
                  <a:cubicBezTo>
                    <a:pt x="33397" y="11747"/>
                    <a:pt x="34242" y="11977"/>
                    <a:pt x="35086" y="12361"/>
                  </a:cubicBezTo>
                  <a:cubicBezTo>
                    <a:pt x="37850" y="14127"/>
                    <a:pt x="40077" y="15739"/>
                    <a:pt x="41919" y="17121"/>
                  </a:cubicBezTo>
                  <a:cubicBezTo>
                    <a:pt x="44299" y="13589"/>
                    <a:pt x="45989" y="9520"/>
                    <a:pt x="47063" y="4914"/>
                  </a:cubicBezTo>
                  <a:lnTo>
                    <a:pt x="32860" y="4914"/>
                  </a:lnTo>
                  <a:cubicBezTo>
                    <a:pt x="31171" y="4760"/>
                    <a:pt x="30326" y="3915"/>
                    <a:pt x="30250" y="2380"/>
                  </a:cubicBezTo>
                  <a:cubicBezTo>
                    <a:pt x="30480" y="998"/>
                    <a:pt x="31324" y="153"/>
                    <a:pt x="33014" y="0"/>
                  </a:cubicBezTo>
                  <a:moveTo>
                    <a:pt x="41919" y="40230"/>
                  </a:moveTo>
                  <a:cubicBezTo>
                    <a:pt x="43762" y="40384"/>
                    <a:pt x="44837" y="41382"/>
                    <a:pt x="44914" y="43148"/>
                  </a:cubicBezTo>
                  <a:lnTo>
                    <a:pt x="44914" y="62572"/>
                  </a:lnTo>
                  <a:cubicBezTo>
                    <a:pt x="44914" y="64722"/>
                    <a:pt x="45681" y="65797"/>
                    <a:pt x="47140" y="65797"/>
                  </a:cubicBezTo>
                  <a:lnTo>
                    <a:pt x="54204" y="65797"/>
                  </a:lnTo>
                  <a:cubicBezTo>
                    <a:pt x="56353" y="65797"/>
                    <a:pt x="58043" y="65183"/>
                    <a:pt x="59194" y="64031"/>
                  </a:cubicBezTo>
                  <a:cubicBezTo>
                    <a:pt x="60192" y="63417"/>
                    <a:pt x="60806" y="60499"/>
                    <a:pt x="60960" y="55202"/>
                  </a:cubicBezTo>
                  <a:cubicBezTo>
                    <a:pt x="60960" y="53359"/>
                    <a:pt x="61958" y="52361"/>
                    <a:pt x="63877" y="52284"/>
                  </a:cubicBezTo>
                  <a:cubicBezTo>
                    <a:pt x="65643" y="52361"/>
                    <a:pt x="66565" y="53666"/>
                    <a:pt x="66718" y="56123"/>
                  </a:cubicBezTo>
                  <a:cubicBezTo>
                    <a:pt x="66718" y="58196"/>
                    <a:pt x="66565" y="60499"/>
                    <a:pt x="66181" y="63033"/>
                  </a:cubicBezTo>
                  <a:cubicBezTo>
                    <a:pt x="65873" y="65797"/>
                    <a:pt x="64722" y="67716"/>
                    <a:pt x="62803" y="68945"/>
                  </a:cubicBezTo>
                  <a:cubicBezTo>
                    <a:pt x="60729" y="70250"/>
                    <a:pt x="57966" y="70864"/>
                    <a:pt x="54587" y="70864"/>
                  </a:cubicBezTo>
                  <a:lnTo>
                    <a:pt x="46142" y="70864"/>
                  </a:lnTo>
                  <a:cubicBezTo>
                    <a:pt x="41382" y="70864"/>
                    <a:pt x="39079" y="68484"/>
                    <a:pt x="39079" y="63801"/>
                  </a:cubicBezTo>
                  <a:lnTo>
                    <a:pt x="39079" y="43148"/>
                  </a:lnTo>
                  <a:cubicBezTo>
                    <a:pt x="39155" y="41305"/>
                    <a:pt x="40077" y="40384"/>
                    <a:pt x="41919" y="40230"/>
                  </a:cubicBezTo>
                  <a:moveTo>
                    <a:pt x="50058" y="37390"/>
                  </a:moveTo>
                  <a:cubicBezTo>
                    <a:pt x="51056" y="37390"/>
                    <a:pt x="51824" y="37927"/>
                    <a:pt x="52207" y="39002"/>
                  </a:cubicBezTo>
                  <a:cubicBezTo>
                    <a:pt x="54434" y="43148"/>
                    <a:pt x="55893" y="47447"/>
                    <a:pt x="56660" y="51900"/>
                  </a:cubicBezTo>
                  <a:cubicBezTo>
                    <a:pt x="57198" y="54434"/>
                    <a:pt x="57505" y="56123"/>
                    <a:pt x="57505" y="56968"/>
                  </a:cubicBezTo>
                  <a:cubicBezTo>
                    <a:pt x="57351" y="58810"/>
                    <a:pt x="56507" y="59732"/>
                    <a:pt x="54894" y="59885"/>
                  </a:cubicBezTo>
                  <a:cubicBezTo>
                    <a:pt x="53206" y="59732"/>
                    <a:pt x="52361" y="58733"/>
                    <a:pt x="52207" y="56968"/>
                  </a:cubicBezTo>
                  <a:cubicBezTo>
                    <a:pt x="51747" y="53359"/>
                    <a:pt x="51132" y="50442"/>
                    <a:pt x="50441" y="48215"/>
                  </a:cubicBezTo>
                  <a:cubicBezTo>
                    <a:pt x="49827" y="46219"/>
                    <a:pt x="48829" y="43916"/>
                    <a:pt x="47447" y="41305"/>
                  </a:cubicBezTo>
                  <a:lnTo>
                    <a:pt x="47447" y="39923"/>
                  </a:lnTo>
                  <a:cubicBezTo>
                    <a:pt x="47677" y="38388"/>
                    <a:pt x="48522" y="37543"/>
                    <a:pt x="50058" y="37390"/>
                  </a:cubicBezTo>
                  <a:moveTo>
                    <a:pt x="69405" y="39232"/>
                  </a:moveTo>
                  <a:cubicBezTo>
                    <a:pt x="70633" y="39309"/>
                    <a:pt x="71478" y="39923"/>
                    <a:pt x="72015" y="41229"/>
                  </a:cubicBezTo>
                  <a:cubicBezTo>
                    <a:pt x="74012" y="46910"/>
                    <a:pt x="75393" y="52822"/>
                    <a:pt x="76085" y="58964"/>
                  </a:cubicBezTo>
                  <a:cubicBezTo>
                    <a:pt x="76545" y="62419"/>
                    <a:pt x="76699" y="64799"/>
                    <a:pt x="76699" y="66027"/>
                  </a:cubicBezTo>
                  <a:cubicBezTo>
                    <a:pt x="76622" y="68023"/>
                    <a:pt x="75624" y="69098"/>
                    <a:pt x="73781" y="69252"/>
                  </a:cubicBezTo>
                  <a:cubicBezTo>
                    <a:pt x="72015" y="69021"/>
                    <a:pt x="71094" y="67947"/>
                    <a:pt x="70941" y="66027"/>
                  </a:cubicBezTo>
                  <a:cubicBezTo>
                    <a:pt x="70403" y="60730"/>
                    <a:pt x="69789" y="56507"/>
                    <a:pt x="69175" y="53359"/>
                  </a:cubicBezTo>
                  <a:cubicBezTo>
                    <a:pt x="68638" y="50518"/>
                    <a:pt x="67716" y="47217"/>
                    <a:pt x="66334" y="43378"/>
                  </a:cubicBezTo>
                  <a:lnTo>
                    <a:pt x="66334" y="42150"/>
                  </a:lnTo>
                  <a:cubicBezTo>
                    <a:pt x="66565" y="40384"/>
                    <a:pt x="67563" y="39386"/>
                    <a:pt x="69405" y="3923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22E3EE3C-D9AE-4D63-9A45-4FEEB30744F8}"/>
                </a:ext>
              </a:extLst>
            </p:cNvPr>
            <p:cNvSpPr/>
            <p:nvPr/>
          </p:nvSpPr>
          <p:spPr>
            <a:xfrm>
              <a:off x="6312584" y="3756141"/>
              <a:ext cx="70403" cy="73628"/>
            </a:xfrm>
            <a:custGeom>
              <a:avLst/>
              <a:gdLst>
                <a:gd name="connsiteX0" fmla="*/ 7217 w 70403"/>
                <a:gd name="connsiteY0" fmla="*/ 15893 h 73628"/>
                <a:gd name="connsiteX1" fmla="*/ 7217 w 70403"/>
                <a:gd name="connsiteY1" fmla="*/ 6449 h 73628"/>
                <a:gd name="connsiteX2" fmla="*/ 13666 w 70403"/>
                <a:gd name="connsiteY2" fmla="*/ 0 h 73628"/>
                <a:gd name="connsiteX3" fmla="*/ 63878 w 70403"/>
                <a:gd name="connsiteY3" fmla="*/ 0 h 73628"/>
                <a:gd name="connsiteX4" fmla="*/ 70403 w 70403"/>
                <a:gd name="connsiteY4" fmla="*/ 6449 h 73628"/>
                <a:gd name="connsiteX5" fmla="*/ 70403 w 70403"/>
                <a:gd name="connsiteY5" fmla="*/ 62649 h 73628"/>
                <a:gd name="connsiteX6" fmla="*/ 59731 w 70403"/>
                <a:gd name="connsiteY6" fmla="*/ 73321 h 73628"/>
                <a:gd name="connsiteX7" fmla="*/ 50979 w 70403"/>
                <a:gd name="connsiteY7" fmla="*/ 71939 h 73628"/>
                <a:gd name="connsiteX8" fmla="*/ 48752 w 70403"/>
                <a:gd name="connsiteY8" fmla="*/ 69022 h 73628"/>
                <a:gd name="connsiteX9" fmla="*/ 51977 w 70403"/>
                <a:gd name="connsiteY9" fmla="*/ 66181 h 73628"/>
                <a:gd name="connsiteX10" fmla="*/ 52514 w 70403"/>
                <a:gd name="connsiteY10" fmla="*/ 66258 h 73628"/>
                <a:gd name="connsiteX11" fmla="*/ 59348 w 70403"/>
                <a:gd name="connsiteY11" fmla="*/ 67486 h 73628"/>
                <a:gd name="connsiteX12" fmla="*/ 64415 w 70403"/>
                <a:gd name="connsiteY12" fmla="*/ 62265 h 73628"/>
                <a:gd name="connsiteX13" fmla="*/ 64415 w 70403"/>
                <a:gd name="connsiteY13" fmla="*/ 47755 h 73628"/>
                <a:gd name="connsiteX14" fmla="*/ 41612 w 70403"/>
                <a:gd name="connsiteY14" fmla="*/ 47755 h 73628"/>
                <a:gd name="connsiteX15" fmla="*/ 41612 w 70403"/>
                <a:gd name="connsiteY15" fmla="*/ 70711 h 73628"/>
                <a:gd name="connsiteX16" fmla="*/ 38695 w 70403"/>
                <a:gd name="connsiteY16" fmla="*/ 73628 h 73628"/>
                <a:gd name="connsiteX17" fmla="*/ 35700 w 70403"/>
                <a:gd name="connsiteY17" fmla="*/ 70711 h 73628"/>
                <a:gd name="connsiteX18" fmla="*/ 35700 w 70403"/>
                <a:gd name="connsiteY18" fmla="*/ 47755 h 73628"/>
                <a:gd name="connsiteX19" fmla="*/ 12668 w 70403"/>
                <a:gd name="connsiteY19" fmla="*/ 47755 h 73628"/>
                <a:gd name="connsiteX20" fmla="*/ 11286 w 70403"/>
                <a:gd name="connsiteY20" fmla="*/ 57812 h 73628"/>
                <a:gd name="connsiteX21" fmla="*/ 5758 w 70403"/>
                <a:gd name="connsiteY21" fmla="*/ 72246 h 73628"/>
                <a:gd name="connsiteX22" fmla="*/ 3224 w 70403"/>
                <a:gd name="connsiteY22" fmla="*/ 73628 h 73628"/>
                <a:gd name="connsiteX23" fmla="*/ 0 w 70403"/>
                <a:gd name="connsiteY23" fmla="*/ 71018 h 73628"/>
                <a:gd name="connsiteX24" fmla="*/ 844 w 70403"/>
                <a:gd name="connsiteY24" fmla="*/ 68331 h 73628"/>
                <a:gd name="connsiteX25" fmla="*/ 5451 w 70403"/>
                <a:gd name="connsiteY25" fmla="*/ 57352 h 73628"/>
                <a:gd name="connsiteX26" fmla="*/ 7063 w 70403"/>
                <a:gd name="connsiteY26" fmla="*/ 42611 h 73628"/>
                <a:gd name="connsiteX27" fmla="*/ 7063 w 70403"/>
                <a:gd name="connsiteY27" fmla="*/ 15893 h 73628"/>
                <a:gd name="connsiteX28" fmla="*/ 12975 w 70403"/>
                <a:gd name="connsiteY28" fmla="*/ 20960 h 73628"/>
                <a:gd name="connsiteX29" fmla="*/ 35854 w 70403"/>
                <a:gd name="connsiteY29" fmla="*/ 20960 h 73628"/>
                <a:gd name="connsiteX30" fmla="*/ 35854 w 70403"/>
                <a:gd name="connsiteY30" fmla="*/ 5221 h 73628"/>
                <a:gd name="connsiteX31" fmla="*/ 15508 w 70403"/>
                <a:gd name="connsiteY31" fmla="*/ 5221 h 73628"/>
                <a:gd name="connsiteX32" fmla="*/ 12898 w 70403"/>
                <a:gd name="connsiteY32" fmla="*/ 7831 h 73628"/>
                <a:gd name="connsiteX33" fmla="*/ 12898 w 70403"/>
                <a:gd name="connsiteY33" fmla="*/ 20960 h 73628"/>
                <a:gd name="connsiteX34" fmla="*/ 12975 w 70403"/>
                <a:gd name="connsiteY34" fmla="*/ 42611 h 73628"/>
                <a:gd name="connsiteX35" fmla="*/ 35854 w 70403"/>
                <a:gd name="connsiteY35" fmla="*/ 42611 h 73628"/>
                <a:gd name="connsiteX36" fmla="*/ 35854 w 70403"/>
                <a:gd name="connsiteY36" fmla="*/ 26181 h 73628"/>
                <a:gd name="connsiteX37" fmla="*/ 12975 w 70403"/>
                <a:gd name="connsiteY37" fmla="*/ 26181 h 73628"/>
                <a:gd name="connsiteX38" fmla="*/ 12975 w 70403"/>
                <a:gd name="connsiteY38" fmla="*/ 42611 h 73628"/>
                <a:gd name="connsiteX39" fmla="*/ 41766 w 70403"/>
                <a:gd name="connsiteY39" fmla="*/ 5221 h 73628"/>
                <a:gd name="connsiteX40" fmla="*/ 41766 w 70403"/>
                <a:gd name="connsiteY40" fmla="*/ 20960 h 73628"/>
                <a:gd name="connsiteX41" fmla="*/ 64568 w 70403"/>
                <a:gd name="connsiteY41" fmla="*/ 20960 h 73628"/>
                <a:gd name="connsiteX42" fmla="*/ 64568 w 70403"/>
                <a:gd name="connsiteY42" fmla="*/ 7831 h 73628"/>
                <a:gd name="connsiteX43" fmla="*/ 62111 w 70403"/>
                <a:gd name="connsiteY43" fmla="*/ 5221 h 73628"/>
                <a:gd name="connsiteX44" fmla="*/ 41766 w 70403"/>
                <a:gd name="connsiteY44" fmla="*/ 5221 h 73628"/>
                <a:gd name="connsiteX45" fmla="*/ 41766 w 70403"/>
                <a:gd name="connsiteY45" fmla="*/ 42611 h 73628"/>
                <a:gd name="connsiteX46" fmla="*/ 64568 w 70403"/>
                <a:gd name="connsiteY46" fmla="*/ 42611 h 73628"/>
                <a:gd name="connsiteX47" fmla="*/ 64568 w 70403"/>
                <a:gd name="connsiteY47" fmla="*/ 26181 h 73628"/>
                <a:gd name="connsiteX48" fmla="*/ 41766 w 70403"/>
                <a:gd name="connsiteY48" fmla="*/ 26181 h 73628"/>
                <a:gd name="connsiteX49" fmla="*/ 41766 w 70403"/>
                <a:gd name="connsiteY49" fmla="*/ 42611 h 7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0403" h="73628">
                  <a:moveTo>
                    <a:pt x="7217" y="15893"/>
                  </a:moveTo>
                  <a:lnTo>
                    <a:pt x="7217" y="6449"/>
                  </a:lnTo>
                  <a:cubicBezTo>
                    <a:pt x="7217" y="2150"/>
                    <a:pt x="9366" y="0"/>
                    <a:pt x="13666" y="0"/>
                  </a:cubicBezTo>
                  <a:lnTo>
                    <a:pt x="63878" y="0"/>
                  </a:lnTo>
                  <a:cubicBezTo>
                    <a:pt x="68253" y="0"/>
                    <a:pt x="70403" y="2150"/>
                    <a:pt x="70403" y="6449"/>
                  </a:cubicBezTo>
                  <a:lnTo>
                    <a:pt x="70403" y="62649"/>
                  </a:lnTo>
                  <a:cubicBezTo>
                    <a:pt x="70403" y="69713"/>
                    <a:pt x="66871" y="73321"/>
                    <a:pt x="59731" y="73321"/>
                  </a:cubicBezTo>
                  <a:cubicBezTo>
                    <a:pt x="57044" y="73321"/>
                    <a:pt x="54127" y="72860"/>
                    <a:pt x="50979" y="71939"/>
                  </a:cubicBezTo>
                  <a:cubicBezTo>
                    <a:pt x="49674" y="71479"/>
                    <a:pt x="48906" y="70557"/>
                    <a:pt x="48752" y="69022"/>
                  </a:cubicBezTo>
                  <a:cubicBezTo>
                    <a:pt x="48906" y="67333"/>
                    <a:pt x="49981" y="66334"/>
                    <a:pt x="51977" y="66181"/>
                  </a:cubicBezTo>
                  <a:cubicBezTo>
                    <a:pt x="52054" y="66181"/>
                    <a:pt x="52207" y="66181"/>
                    <a:pt x="52514" y="66258"/>
                  </a:cubicBezTo>
                  <a:cubicBezTo>
                    <a:pt x="55278" y="67025"/>
                    <a:pt x="57582" y="67486"/>
                    <a:pt x="59348" y="67486"/>
                  </a:cubicBezTo>
                  <a:cubicBezTo>
                    <a:pt x="62726" y="67486"/>
                    <a:pt x="64415" y="65720"/>
                    <a:pt x="64415" y="62265"/>
                  </a:cubicBezTo>
                  <a:lnTo>
                    <a:pt x="64415" y="47755"/>
                  </a:lnTo>
                  <a:lnTo>
                    <a:pt x="41612" y="47755"/>
                  </a:lnTo>
                  <a:lnTo>
                    <a:pt x="41612" y="70711"/>
                  </a:lnTo>
                  <a:cubicBezTo>
                    <a:pt x="41536" y="72553"/>
                    <a:pt x="40537" y="73475"/>
                    <a:pt x="38695" y="73628"/>
                  </a:cubicBezTo>
                  <a:cubicBezTo>
                    <a:pt x="36775" y="73551"/>
                    <a:pt x="35777" y="72553"/>
                    <a:pt x="35700" y="70711"/>
                  </a:cubicBezTo>
                  <a:lnTo>
                    <a:pt x="35700" y="47755"/>
                  </a:lnTo>
                  <a:lnTo>
                    <a:pt x="12668" y="47755"/>
                  </a:lnTo>
                  <a:cubicBezTo>
                    <a:pt x="12361" y="51133"/>
                    <a:pt x="11900" y="54511"/>
                    <a:pt x="11286" y="57812"/>
                  </a:cubicBezTo>
                  <a:cubicBezTo>
                    <a:pt x="10365" y="62572"/>
                    <a:pt x="8522" y="67409"/>
                    <a:pt x="5758" y="72246"/>
                  </a:cubicBezTo>
                  <a:cubicBezTo>
                    <a:pt x="4837" y="73168"/>
                    <a:pt x="3992" y="73628"/>
                    <a:pt x="3224" y="73628"/>
                  </a:cubicBezTo>
                  <a:cubicBezTo>
                    <a:pt x="1382" y="73321"/>
                    <a:pt x="307" y="72476"/>
                    <a:pt x="0" y="71018"/>
                  </a:cubicBezTo>
                  <a:cubicBezTo>
                    <a:pt x="0" y="70020"/>
                    <a:pt x="307" y="69175"/>
                    <a:pt x="844" y="68331"/>
                  </a:cubicBezTo>
                  <a:cubicBezTo>
                    <a:pt x="3071" y="64645"/>
                    <a:pt x="4606" y="61037"/>
                    <a:pt x="5451" y="57352"/>
                  </a:cubicBezTo>
                  <a:cubicBezTo>
                    <a:pt x="6526" y="52976"/>
                    <a:pt x="7063" y="48062"/>
                    <a:pt x="7063" y="42611"/>
                  </a:cubicBezTo>
                  <a:lnTo>
                    <a:pt x="7063" y="15893"/>
                  </a:lnTo>
                  <a:close/>
                  <a:moveTo>
                    <a:pt x="12975" y="20960"/>
                  </a:moveTo>
                  <a:lnTo>
                    <a:pt x="35854" y="20960"/>
                  </a:lnTo>
                  <a:lnTo>
                    <a:pt x="35854" y="5221"/>
                  </a:lnTo>
                  <a:lnTo>
                    <a:pt x="15508" y="5221"/>
                  </a:lnTo>
                  <a:cubicBezTo>
                    <a:pt x="13820" y="5221"/>
                    <a:pt x="12898" y="6065"/>
                    <a:pt x="12898" y="7831"/>
                  </a:cubicBezTo>
                  <a:lnTo>
                    <a:pt x="12898" y="20960"/>
                  </a:lnTo>
                  <a:close/>
                  <a:moveTo>
                    <a:pt x="12975" y="42611"/>
                  </a:moveTo>
                  <a:lnTo>
                    <a:pt x="35854" y="42611"/>
                  </a:lnTo>
                  <a:lnTo>
                    <a:pt x="35854" y="26181"/>
                  </a:lnTo>
                  <a:lnTo>
                    <a:pt x="12975" y="26181"/>
                  </a:lnTo>
                  <a:lnTo>
                    <a:pt x="12975" y="42611"/>
                  </a:lnTo>
                  <a:close/>
                  <a:moveTo>
                    <a:pt x="41766" y="5221"/>
                  </a:moveTo>
                  <a:lnTo>
                    <a:pt x="41766" y="20960"/>
                  </a:lnTo>
                  <a:lnTo>
                    <a:pt x="64568" y="20960"/>
                  </a:lnTo>
                  <a:lnTo>
                    <a:pt x="64568" y="7831"/>
                  </a:lnTo>
                  <a:cubicBezTo>
                    <a:pt x="64568" y="6142"/>
                    <a:pt x="63724" y="5221"/>
                    <a:pt x="62111" y="5221"/>
                  </a:cubicBezTo>
                  <a:lnTo>
                    <a:pt x="41766" y="5221"/>
                  </a:lnTo>
                  <a:close/>
                  <a:moveTo>
                    <a:pt x="41766" y="42611"/>
                  </a:moveTo>
                  <a:lnTo>
                    <a:pt x="64568" y="42611"/>
                  </a:lnTo>
                  <a:lnTo>
                    <a:pt x="64568" y="26181"/>
                  </a:lnTo>
                  <a:lnTo>
                    <a:pt x="41766" y="26181"/>
                  </a:lnTo>
                  <a:lnTo>
                    <a:pt x="41766" y="426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99E1F1A5-9C40-4892-92FE-16DC813673F6}"/>
                </a:ext>
              </a:extLst>
            </p:cNvPr>
            <p:cNvSpPr/>
            <p:nvPr/>
          </p:nvSpPr>
          <p:spPr>
            <a:xfrm>
              <a:off x="6417460" y="3761976"/>
              <a:ext cx="44069" cy="60422"/>
            </a:xfrm>
            <a:custGeom>
              <a:avLst/>
              <a:gdLst>
                <a:gd name="connsiteX0" fmla="*/ 29482 w 44069"/>
                <a:gd name="connsiteY0" fmla="*/ 0 h 60422"/>
                <a:gd name="connsiteX1" fmla="*/ 39847 w 44069"/>
                <a:gd name="connsiteY1" fmla="*/ 4376 h 60422"/>
                <a:gd name="connsiteX2" fmla="*/ 44069 w 44069"/>
                <a:gd name="connsiteY2" fmla="*/ 15816 h 60422"/>
                <a:gd name="connsiteX3" fmla="*/ 39309 w 44069"/>
                <a:gd name="connsiteY3" fmla="*/ 28253 h 60422"/>
                <a:gd name="connsiteX4" fmla="*/ 27486 w 44069"/>
                <a:gd name="connsiteY4" fmla="*/ 33628 h 60422"/>
                <a:gd name="connsiteX5" fmla="*/ 5912 w 44069"/>
                <a:gd name="connsiteY5" fmla="*/ 33628 h 60422"/>
                <a:gd name="connsiteX6" fmla="*/ 5912 w 44069"/>
                <a:gd name="connsiteY6" fmla="*/ 56891 h 60422"/>
                <a:gd name="connsiteX7" fmla="*/ 3224 w 44069"/>
                <a:gd name="connsiteY7" fmla="*/ 60423 h 60422"/>
                <a:gd name="connsiteX8" fmla="*/ 0 w 44069"/>
                <a:gd name="connsiteY8" fmla="*/ 56891 h 60422"/>
                <a:gd name="connsiteX9" fmla="*/ 0 w 44069"/>
                <a:gd name="connsiteY9" fmla="*/ 3532 h 60422"/>
                <a:gd name="connsiteX10" fmla="*/ 3224 w 44069"/>
                <a:gd name="connsiteY10" fmla="*/ 0 h 60422"/>
                <a:gd name="connsiteX11" fmla="*/ 29482 w 44069"/>
                <a:gd name="connsiteY11" fmla="*/ 0 h 60422"/>
                <a:gd name="connsiteX12" fmla="*/ 5912 w 44069"/>
                <a:gd name="connsiteY12" fmla="*/ 27716 h 60422"/>
                <a:gd name="connsiteX13" fmla="*/ 26334 w 44069"/>
                <a:gd name="connsiteY13" fmla="*/ 27716 h 60422"/>
                <a:gd name="connsiteX14" fmla="*/ 34242 w 44069"/>
                <a:gd name="connsiteY14" fmla="*/ 24184 h 60422"/>
                <a:gd name="connsiteX15" fmla="*/ 37774 w 44069"/>
                <a:gd name="connsiteY15" fmla="*/ 15816 h 60422"/>
                <a:gd name="connsiteX16" fmla="*/ 34933 w 44069"/>
                <a:gd name="connsiteY16" fmla="*/ 8983 h 60422"/>
                <a:gd name="connsiteX17" fmla="*/ 28407 w 44069"/>
                <a:gd name="connsiteY17" fmla="*/ 5912 h 60422"/>
                <a:gd name="connsiteX18" fmla="*/ 7831 w 44069"/>
                <a:gd name="connsiteY18" fmla="*/ 5912 h 60422"/>
                <a:gd name="connsiteX19" fmla="*/ 5912 w 44069"/>
                <a:gd name="connsiteY19" fmla="*/ 7831 h 60422"/>
                <a:gd name="connsiteX20" fmla="*/ 5912 w 44069"/>
                <a:gd name="connsiteY20" fmla="*/ 27716 h 6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069" h="60422">
                  <a:moveTo>
                    <a:pt x="29482" y="0"/>
                  </a:moveTo>
                  <a:cubicBezTo>
                    <a:pt x="33628" y="0"/>
                    <a:pt x="37083" y="1459"/>
                    <a:pt x="39847" y="4376"/>
                  </a:cubicBezTo>
                  <a:cubicBezTo>
                    <a:pt x="42610" y="7370"/>
                    <a:pt x="44069" y="11133"/>
                    <a:pt x="44069" y="15816"/>
                  </a:cubicBezTo>
                  <a:cubicBezTo>
                    <a:pt x="44069" y="20576"/>
                    <a:pt x="42457" y="24645"/>
                    <a:pt x="39309" y="28253"/>
                  </a:cubicBezTo>
                  <a:cubicBezTo>
                    <a:pt x="36085" y="31862"/>
                    <a:pt x="32169" y="33628"/>
                    <a:pt x="27486" y="33628"/>
                  </a:cubicBezTo>
                  <a:lnTo>
                    <a:pt x="5912" y="33628"/>
                  </a:lnTo>
                  <a:lnTo>
                    <a:pt x="5912" y="56891"/>
                  </a:lnTo>
                  <a:cubicBezTo>
                    <a:pt x="5912" y="59271"/>
                    <a:pt x="4991" y="60423"/>
                    <a:pt x="3224" y="60423"/>
                  </a:cubicBezTo>
                  <a:cubicBezTo>
                    <a:pt x="1075" y="60423"/>
                    <a:pt x="0" y="59271"/>
                    <a:pt x="0" y="56891"/>
                  </a:cubicBezTo>
                  <a:lnTo>
                    <a:pt x="0" y="3532"/>
                  </a:lnTo>
                  <a:cubicBezTo>
                    <a:pt x="0" y="1152"/>
                    <a:pt x="1075" y="0"/>
                    <a:pt x="3224" y="0"/>
                  </a:cubicBezTo>
                  <a:lnTo>
                    <a:pt x="29482" y="0"/>
                  </a:lnTo>
                  <a:close/>
                  <a:moveTo>
                    <a:pt x="5912" y="27716"/>
                  </a:moveTo>
                  <a:lnTo>
                    <a:pt x="26334" y="27716"/>
                  </a:lnTo>
                  <a:cubicBezTo>
                    <a:pt x="29328" y="27716"/>
                    <a:pt x="31939" y="26564"/>
                    <a:pt x="34242" y="24184"/>
                  </a:cubicBezTo>
                  <a:cubicBezTo>
                    <a:pt x="36469" y="21881"/>
                    <a:pt x="37620" y="19040"/>
                    <a:pt x="37774" y="15816"/>
                  </a:cubicBezTo>
                  <a:cubicBezTo>
                    <a:pt x="37543" y="13052"/>
                    <a:pt x="36545" y="10825"/>
                    <a:pt x="34933" y="8983"/>
                  </a:cubicBezTo>
                  <a:cubicBezTo>
                    <a:pt x="33244" y="6910"/>
                    <a:pt x="31017" y="5912"/>
                    <a:pt x="28407" y="5912"/>
                  </a:cubicBezTo>
                  <a:lnTo>
                    <a:pt x="7831" y="5912"/>
                  </a:lnTo>
                  <a:cubicBezTo>
                    <a:pt x="6526" y="5912"/>
                    <a:pt x="5912" y="6526"/>
                    <a:pt x="5912" y="7831"/>
                  </a:cubicBezTo>
                  <a:lnTo>
                    <a:pt x="5912" y="2771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1FC9FDB1-8951-463F-8D6C-A75DC002A6D1}"/>
                </a:ext>
              </a:extLst>
            </p:cNvPr>
            <p:cNvSpPr/>
            <p:nvPr/>
          </p:nvSpPr>
          <p:spPr>
            <a:xfrm>
              <a:off x="6466136" y="3760748"/>
              <a:ext cx="49520" cy="61727"/>
            </a:xfrm>
            <a:custGeom>
              <a:avLst/>
              <a:gdLst>
                <a:gd name="connsiteX0" fmla="*/ 27485 w 49520"/>
                <a:gd name="connsiteY0" fmla="*/ 0 h 61727"/>
                <a:gd name="connsiteX1" fmla="*/ 38772 w 49520"/>
                <a:gd name="connsiteY1" fmla="*/ 2380 h 61727"/>
                <a:gd name="connsiteX2" fmla="*/ 46142 w 49520"/>
                <a:gd name="connsiteY2" fmla="*/ 8445 h 61727"/>
                <a:gd name="connsiteX3" fmla="*/ 49213 w 49520"/>
                <a:gd name="connsiteY3" fmla="*/ 15662 h 61727"/>
                <a:gd name="connsiteX4" fmla="*/ 45758 w 49520"/>
                <a:gd name="connsiteY4" fmla="*/ 19040 h 61727"/>
                <a:gd name="connsiteX5" fmla="*/ 43762 w 49520"/>
                <a:gd name="connsiteY5" fmla="*/ 17198 h 61727"/>
                <a:gd name="connsiteX6" fmla="*/ 37620 w 49520"/>
                <a:gd name="connsiteY6" fmla="*/ 8753 h 61727"/>
                <a:gd name="connsiteX7" fmla="*/ 27562 w 49520"/>
                <a:gd name="connsiteY7" fmla="*/ 5758 h 61727"/>
                <a:gd name="connsiteX8" fmla="*/ 17812 w 49520"/>
                <a:gd name="connsiteY8" fmla="*/ 7754 h 61727"/>
                <a:gd name="connsiteX9" fmla="*/ 9750 w 49520"/>
                <a:gd name="connsiteY9" fmla="*/ 16737 h 61727"/>
                <a:gd name="connsiteX10" fmla="*/ 6449 w 49520"/>
                <a:gd name="connsiteY10" fmla="*/ 32476 h 61727"/>
                <a:gd name="connsiteX11" fmla="*/ 8291 w 49520"/>
                <a:gd name="connsiteY11" fmla="*/ 44146 h 61727"/>
                <a:gd name="connsiteX12" fmla="*/ 14664 w 49520"/>
                <a:gd name="connsiteY12" fmla="*/ 52054 h 61727"/>
                <a:gd name="connsiteX13" fmla="*/ 25566 w 49520"/>
                <a:gd name="connsiteY13" fmla="*/ 55816 h 61727"/>
                <a:gd name="connsiteX14" fmla="*/ 36622 w 49520"/>
                <a:gd name="connsiteY14" fmla="*/ 52284 h 61727"/>
                <a:gd name="connsiteX15" fmla="*/ 43839 w 49520"/>
                <a:gd name="connsiteY15" fmla="*/ 43071 h 61727"/>
                <a:gd name="connsiteX16" fmla="*/ 45989 w 49520"/>
                <a:gd name="connsiteY16" fmla="*/ 41305 h 61727"/>
                <a:gd name="connsiteX17" fmla="*/ 49520 w 49520"/>
                <a:gd name="connsiteY17" fmla="*/ 44607 h 61727"/>
                <a:gd name="connsiteX18" fmla="*/ 45067 w 49520"/>
                <a:gd name="connsiteY18" fmla="*/ 52591 h 61727"/>
                <a:gd name="connsiteX19" fmla="*/ 37850 w 49520"/>
                <a:gd name="connsiteY19" fmla="*/ 58580 h 61727"/>
                <a:gd name="connsiteX20" fmla="*/ 25490 w 49520"/>
                <a:gd name="connsiteY20" fmla="*/ 61728 h 61727"/>
                <a:gd name="connsiteX21" fmla="*/ 12438 w 49520"/>
                <a:gd name="connsiteY21" fmla="*/ 57505 h 61727"/>
                <a:gd name="connsiteX22" fmla="*/ 3148 w 49520"/>
                <a:gd name="connsiteY22" fmla="*/ 48139 h 61727"/>
                <a:gd name="connsiteX23" fmla="*/ 0 w 49520"/>
                <a:gd name="connsiteY23" fmla="*/ 32399 h 61727"/>
                <a:gd name="connsiteX24" fmla="*/ 3301 w 49520"/>
                <a:gd name="connsiteY24" fmla="*/ 15893 h 61727"/>
                <a:gd name="connsiteX25" fmla="*/ 12975 w 49520"/>
                <a:gd name="connsiteY25" fmla="*/ 4223 h 61727"/>
                <a:gd name="connsiteX26" fmla="*/ 27485 w 49520"/>
                <a:gd name="connsiteY26" fmla="*/ 0 h 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520" h="61727">
                  <a:moveTo>
                    <a:pt x="27485" y="0"/>
                  </a:moveTo>
                  <a:cubicBezTo>
                    <a:pt x="31862" y="0"/>
                    <a:pt x="35624" y="768"/>
                    <a:pt x="38772" y="2380"/>
                  </a:cubicBezTo>
                  <a:cubicBezTo>
                    <a:pt x="41919" y="3992"/>
                    <a:pt x="44376" y="5989"/>
                    <a:pt x="46142" y="8445"/>
                  </a:cubicBezTo>
                  <a:cubicBezTo>
                    <a:pt x="48138" y="11209"/>
                    <a:pt x="49136" y="13589"/>
                    <a:pt x="49213" y="15662"/>
                  </a:cubicBezTo>
                  <a:cubicBezTo>
                    <a:pt x="49059" y="17889"/>
                    <a:pt x="47908" y="18964"/>
                    <a:pt x="45758" y="19040"/>
                  </a:cubicBezTo>
                  <a:cubicBezTo>
                    <a:pt x="44684" y="19040"/>
                    <a:pt x="43992" y="18426"/>
                    <a:pt x="43762" y="17198"/>
                  </a:cubicBezTo>
                  <a:cubicBezTo>
                    <a:pt x="42917" y="13743"/>
                    <a:pt x="40845" y="10902"/>
                    <a:pt x="37620" y="8753"/>
                  </a:cubicBezTo>
                  <a:cubicBezTo>
                    <a:pt x="34626" y="6756"/>
                    <a:pt x="31248" y="5758"/>
                    <a:pt x="27562" y="5758"/>
                  </a:cubicBezTo>
                  <a:cubicBezTo>
                    <a:pt x="23417" y="5758"/>
                    <a:pt x="20192" y="6449"/>
                    <a:pt x="17812" y="7754"/>
                  </a:cubicBezTo>
                  <a:cubicBezTo>
                    <a:pt x="14664" y="9520"/>
                    <a:pt x="11977" y="12514"/>
                    <a:pt x="9750" y="16737"/>
                  </a:cubicBezTo>
                  <a:cubicBezTo>
                    <a:pt x="7524" y="20883"/>
                    <a:pt x="6449" y="26104"/>
                    <a:pt x="6449" y="32476"/>
                  </a:cubicBezTo>
                  <a:cubicBezTo>
                    <a:pt x="6449" y="37236"/>
                    <a:pt x="7063" y="41152"/>
                    <a:pt x="8291" y="44146"/>
                  </a:cubicBezTo>
                  <a:cubicBezTo>
                    <a:pt x="9597" y="47294"/>
                    <a:pt x="11746" y="49904"/>
                    <a:pt x="14664" y="52054"/>
                  </a:cubicBezTo>
                  <a:cubicBezTo>
                    <a:pt x="18119" y="54511"/>
                    <a:pt x="21727" y="55816"/>
                    <a:pt x="25566" y="55816"/>
                  </a:cubicBezTo>
                  <a:cubicBezTo>
                    <a:pt x="29482" y="55893"/>
                    <a:pt x="33167" y="54664"/>
                    <a:pt x="36622" y="52284"/>
                  </a:cubicBezTo>
                  <a:cubicBezTo>
                    <a:pt x="39923" y="49828"/>
                    <a:pt x="42380" y="46833"/>
                    <a:pt x="43839" y="43071"/>
                  </a:cubicBezTo>
                  <a:cubicBezTo>
                    <a:pt x="44146" y="41920"/>
                    <a:pt x="44914" y="41305"/>
                    <a:pt x="45989" y="41305"/>
                  </a:cubicBezTo>
                  <a:cubicBezTo>
                    <a:pt x="48215" y="41305"/>
                    <a:pt x="49367" y="42380"/>
                    <a:pt x="49520" y="44607"/>
                  </a:cubicBezTo>
                  <a:cubicBezTo>
                    <a:pt x="49290" y="46833"/>
                    <a:pt x="47831" y="49520"/>
                    <a:pt x="45067" y="52591"/>
                  </a:cubicBezTo>
                  <a:cubicBezTo>
                    <a:pt x="42610" y="55202"/>
                    <a:pt x="40154" y="57198"/>
                    <a:pt x="37850" y="58580"/>
                  </a:cubicBezTo>
                  <a:cubicBezTo>
                    <a:pt x="33935" y="60653"/>
                    <a:pt x="29865" y="61728"/>
                    <a:pt x="25490" y="61728"/>
                  </a:cubicBezTo>
                  <a:cubicBezTo>
                    <a:pt x="21113" y="61728"/>
                    <a:pt x="16814" y="60346"/>
                    <a:pt x="12438" y="57505"/>
                  </a:cubicBezTo>
                  <a:cubicBezTo>
                    <a:pt x="8368" y="54972"/>
                    <a:pt x="5298" y="51824"/>
                    <a:pt x="3148" y="48139"/>
                  </a:cubicBezTo>
                  <a:cubicBezTo>
                    <a:pt x="1075" y="44453"/>
                    <a:pt x="0" y="39156"/>
                    <a:pt x="0" y="32399"/>
                  </a:cubicBezTo>
                  <a:cubicBezTo>
                    <a:pt x="0" y="26565"/>
                    <a:pt x="1075" y="21037"/>
                    <a:pt x="3301" y="15893"/>
                  </a:cubicBezTo>
                  <a:cubicBezTo>
                    <a:pt x="5451" y="10979"/>
                    <a:pt x="8676" y="7063"/>
                    <a:pt x="12975" y="4223"/>
                  </a:cubicBezTo>
                  <a:cubicBezTo>
                    <a:pt x="17275" y="1382"/>
                    <a:pt x="22111" y="0"/>
                    <a:pt x="2748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784C3A83-84B7-4D52-AA9B-132B9B39499C}"/>
                </a:ext>
              </a:extLst>
            </p:cNvPr>
            <p:cNvSpPr/>
            <p:nvPr/>
          </p:nvSpPr>
          <p:spPr>
            <a:xfrm>
              <a:off x="6541146" y="3754529"/>
              <a:ext cx="75240" cy="74626"/>
            </a:xfrm>
            <a:custGeom>
              <a:avLst/>
              <a:gdLst>
                <a:gd name="connsiteX0" fmla="*/ 9290 w 75240"/>
                <a:gd name="connsiteY0" fmla="*/ 10825 h 74626"/>
                <a:gd name="connsiteX1" fmla="*/ 26565 w 75240"/>
                <a:gd name="connsiteY1" fmla="*/ 10825 h 74626"/>
                <a:gd name="connsiteX2" fmla="*/ 26565 w 75240"/>
                <a:gd name="connsiteY2" fmla="*/ 3916 h 74626"/>
                <a:gd name="connsiteX3" fmla="*/ 29789 w 75240"/>
                <a:gd name="connsiteY3" fmla="*/ 0 h 74626"/>
                <a:gd name="connsiteX4" fmla="*/ 32860 w 75240"/>
                <a:gd name="connsiteY4" fmla="*/ 3916 h 74626"/>
                <a:gd name="connsiteX5" fmla="*/ 32860 w 75240"/>
                <a:gd name="connsiteY5" fmla="*/ 10825 h 74626"/>
                <a:gd name="connsiteX6" fmla="*/ 60192 w 75240"/>
                <a:gd name="connsiteY6" fmla="*/ 10825 h 74626"/>
                <a:gd name="connsiteX7" fmla="*/ 63724 w 75240"/>
                <a:gd name="connsiteY7" fmla="*/ 13820 h 74626"/>
                <a:gd name="connsiteX8" fmla="*/ 60192 w 75240"/>
                <a:gd name="connsiteY8" fmla="*/ 16814 h 74626"/>
                <a:gd name="connsiteX9" fmla="*/ 32860 w 75240"/>
                <a:gd name="connsiteY9" fmla="*/ 16814 h 74626"/>
                <a:gd name="connsiteX10" fmla="*/ 32860 w 75240"/>
                <a:gd name="connsiteY10" fmla="*/ 30096 h 74626"/>
                <a:gd name="connsiteX11" fmla="*/ 40538 w 75240"/>
                <a:gd name="connsiteY11" fmla="*/ 29636 h 74626"/>
                <a:gd name="connsiteX12" fmla="*/ 64953 w 75240"/>
                <a:gd name="connsiteY12" fmla="*/ 36161 h 74626"/>
                <a:gd name="connsiteX13" fmla="*/ 72400 w 75240"/>
                <a:gd name="connsiteY13" fmla="*/ 50749 h 74626"/>
                <a:gd name="connsiteX14" fmla="*/ 68791 w 75240"/>
                <a:gd name="connsiteY14" fmla="*/ 62112 h 74626"/>
                <a:gd name="connsiteX15" fmla="*/ 56200 w 75240"/>
                <a:gd name="connsiteY15" fmla="*/ 71632 h 74626"/>
                <a:gd name="connsiteX16" fmla="*/ 42918 w 75240"/>
                <a:gd name="connsiteY16" fmla="*/ 74626 h 74626"/>
                <a:gd name="connsiteX17" fmla="*/ 38849 w 75240"/>
                <a:gd name="connsiteY17" fmla="*/ 70941 h 74626"/>
                <a:gd name="connsiteX18" fmla="*/ 40615 w 75240"/>
                <a:gd name="connsiteY18" fmla="*/ 68868 h 74626"/>
                <a:gd name="connsiteX19" fmla="*/ 60039 w 75240"/>
                <a:gd name="connsiteY19" fmla="*/ 62803 h 74626"/>
                <a:gd name="connsiteX20" fmla="*/ 66027 w 75240"/>
                <a:gd name="connsiteY20" fmla="*/ 51440 h 74626"/>
                <a:gd name="connsiteX21" fmla="*/ 40538 w 75240"/>
                <a:gd name="connsiteY21" fmla="*/ 35394 h 74626"/>
                <a:gd name="connsiteX22" fmla="*/ 32860 w 75240"/>
                <a:gd name="connsiteY22" fmla="*/ 35931 h 74626"/>
                <a:gd name="connsiteX23" fmla="*/ 32860 w 75240"/>
                <a:gd name="connsiteY23" fmla="*/ 60807 h 74626"/>
                <a:gd name="connsiteX24" fmla="*/ 29328 w 75240"/>
                <a:gd name="connsiteY24" fmla="*/ 69636 h 74626"/>
                <a:gd name="connsiteX25" fmla="*/ 20653 w 75240"/>
                <a:gd name="connsiteY25" fmla="*/ 72937 h 74626"/>
                <a:gd name="connsiteX26" fmla="*/ 6756 w 75240"/>
                <a:gd name="connsiteY26" fmla="*/ 68561 h 74626"/>
                <a:gd name="connsiteX27" fmla="*/ 0 w 75240"/>
                <a:gd name="connsiteY27" fmla="*/ 56507 h 74626"/>
                <a:gd name="connsiteX28" fmla="*/ 6756 w 75240"/>
                <a:gd name="connsiteY28" fmla="*/ 42534 h 74626"/>
                <a:gd name="connsiteX29" fmla="*/ 19808 w 75240"/>
                <a:gd name="connsiteY29" fmla="*/ 33398 h 74626"/>
                <a:gd name="connsiteX30" fmla="*/ 26565 w 75240"/>
                <a:gd name="connsiteY30" fmla="*/ 31325 h 74626"/>
                <a:gd name="connsiteX31" fmla="*/ 26565 w 75240"/>
                <a:gd name="connsiteY31" fmla="*/ 16737 h 74626"/>
                <a:gd name="connsiteX32" fmla="*/ 9290 w 75240"/>
                <a:gd name="connsiteY32" fmla="*/ 16737 h 74626"/>
                <a:gd name="connsiteX33" fmla="*/ 5835 w 75240"/>
                <a:gd name="connsiteY33" fmla="*/ 13743 h 74626"/>
                <a:gd name="connsiteX34" fmla="*/ 9290 w 75240"/>
                <a:gd name="connsiteY34" fmla="*/ 10825 h 74626"/>
                <a:gd name="connsiteX35" fmla="*/ 26565 w 75240"/>
                <a:gd name="connsiteY35" fmla="*/ 37390 h 74626"/>
                <a:gd name="connsiteX36" fmla="*/ 16353 w 75240"/>
                <a:gd name="connsiteY36" fmla="*/ 41996 h 74626"/>
                <a:gd name="connsiteX37" fmla="*/ 6373 w 75240"/>
                <a:gd name="connsiteY37" fmla="*/ 56507 h 74626"/>
                <a:gd name="connsiteX38" fmla="*/ 9213 w 75240"/>
                <a:gd name="connsiteY38" fmla="*/ 62803 h 74626"/>
                <a:gd name="connsiteX39" fmla="*/ 20576 w 75240"/>
                <a:gd name="connsiteY39" fmla="*/ 67102 h 74626"/>
                <a:gd name="connsiteX40" fmla="*/ 24952 w 75240"/>
                <a:gd name="connsiteY40" fmla="*/ 65490 h 74626"/>
                <a:gd name="connsiteX41" fmla="*/ 26641 w 75240"/>
                <a:gd name="connsiteY41" fmla="*/ 60807 h 74626"/>
                <a:gd name="connsiteX42" fmla="*/ 26641 w 75240"/>
                <a:gd name="connsiteY42" fmla="*/ 37390 h 74626"/>
                <a:gd name="connsiteX43" fmla="*/ 50212 w 75240"/>
                <a:gd name="connsiteY43" fmla="*/ 18733 h 74626"/>
                <a:gd name="connsiteX44" fmla="*/ 53513 w 75240"/>
                <a:gd name="connsiteY44" fmla="*/ 19731 h 74626"/>
                <a:gd name="connsiteX45" fmla="*/ 72476 w 75240"/>
                <a:gd name="connsiteY45" fmla="*/ 27947 h 74626"/>
                <a:gd name="connsiteX46" fmla="*/ 75241 w 75240"/>
                <a:gd name="connsiteY46" fmla="*/ 30634 h 74626"/>
                <a:gd name="connsiteX47" fmla="*/ 72093 w 75240"/>
                <a:gd name="connsiteY47" fmla="*/ 33551 h 74626"/>
                <a:gd name="connsiteX48" fmla="*/ 69713 w 75240"/>
                <a:gd name="connsiteY48" fmla="*/ 32476 h 74626"/>
                <a:gd name="connsiteX49" fmla="*/ 49367 w 75240"/>
                <a:gd name="connsiteY49" fmla="*/ 23954 h 74626"/>
                <a:gd name="connsiteX50" fmla="*/ 47064 w 75240"/>
                <a:gd name="connsiteY50" fmla="*/ 21804 h 74626"/>
                <a:gd name="connsiteX51" fmla="*/ 50212 w 75240"/>
                <a:gd name="connsiteY51" fmla="*/ 18733 h 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5240" h="74626">
                  <a:moveTo>
                    <a:pt x="9290" y="10825"/>
                  </a:moveTo>
                  <a:lnTo>
                    <a:pt x="26565" y="10825"/>
                  </a:lnTo>
                  <a:lnTo>
                    <a:pt x="26565" y="3916"/>
                  </a:lnTo>
                  <a:cubicBezTo>
                    <a:pt x="26565" y="1305"/>
                    <a:pt x="27640" y="0"/>
                    <a:pt x="29789" y="0"/>
                  </a:cubicBezTo>
                  <a:cubicBezTo>
                    <a:pt x="31862" y="0"/>
                    <a:pt x="32860" y="1305"/>
                    <a:pt x="32860" y="3916"/>
                  </a:cubicBezTo>
                  <a:lnTo>
                    <a:pt x="32860" y="10825"/>
                  </a:lnTo>
                  <a:lnTo>
                    <a:pt x="60192" y="10825"/>
                  </a:lnTo>
                  <a:cubicBezTo>
                    <a:pt x="62572" y="10825"/>
                    <a:pt x="63724" y="11824"/>
                    <a:pt x="63724" y="13820"/>
                  </a:cubicBezTo>
                  <a:cubicBezTo>
                    <a:pt x="63724" y="15816"/>
                    <a:pt x="62572" y="16814"/>
                    <a:pt x="60192" y="16814"/>
                  </a:cubicBezTo>
                  <a:lnTo>
                    <a:pt x="32860" y="16814"/>
                  </a:lnTo>
                  <a:lnTo>
                    <a:pt x="32860" y="30096"/>
                  </a:lnTo>
                  <a:cubicBezTo>
                    <a:pt x="35701" y="29789"/>
                    <a:pt x="38235" y="29636"/>
                    <a:pt x="40538" y="29636"/>
                  </a:cubicBezTo>
                  <a:cubicBezTo>
                    <a:pt x="50979" y="29636"/>
                    <a:pt x="59194" y="31785"/>
                    <a:pt x="64953" y="36161"/>
                  </a:cubicBezTo>
                  <a:cubicBezTo>
                    <a:pt x="69866" y="40077"/>
                    <a:pt x="72400" y="44914"/>
                    <a:pt x="72400" y="50749"/>
                  </a:cubicBezTo>
                  <a:cubicBezTo>
                    <a:pt x="72400" y="55048"/>
                    <a:pt x="71171" y="58810"/>
                    <a:pt x="68791" y="62112"/>
                  </a:cubicBezTo>
                  <a:cubicBezTo>
                    <a:pt x="65874" y="66104"/>
                    <a:pt x="61728" y="69329"/>
                    <a:pt x="56200" y="71632"/>
                  </a:cubicBezTo>
                  <a:cubicBezTo>
                    <a:pt x="52054" y="73475"/>
                    <a:pt x="47601" y="74473"/>
                    <a:pt x="42918" y="74626"/>
                  </a:cubicBezTo>
                  <a:cubicBezTo>
                    <a:pt x="40230" y="74473"/>
                    <a:pt x="38849" y="73244"/>
                    <a:pt x="38849" y="70941"/>
                  </a:cubicBezTo>
                  <a:cubicBezTo>
                    <a:pt x="38849" y="69636"/>
                    <a:pt x="39463" y="68945"/>
                    <a:pt x="40615" y="68868"/>
                  </a:cubicBezTo>
                  <a:cubicBezTo>
                    <a:pt x="48983" y="68254"/>
                    <a:pt x="55432" y="66181"/>
                    <a:pt x="60039" y="62803"/>
                  </a:cubicBezTo>
                  <a:cubicBezTo>
                    <a:pt x="64031" y="59808"/>
                    <a:pt x="66027" y="56046"/>
                    <a:pt x="66027" y="51440"/>
                  </a:cubicBezTo>
                  <a:cubicBezTo>
                    <a:pt x="66027" y="40768"/>
                    <a:pt x="57505" y="35394"/>
                    <a:pt x="40538" y="35394"/>
                  </a:cubicBezTo>
                  <a:cubicBezTo>
                    <a:pt x="38311" y="35394"/>
                    <a:pt x="35701" y="35547"/>
                    <a:pt x="32860" y="35931"/>
                  </a:cubicBezTo>
                  <a:lnTo>
                    <a:pt x="32860" y="60807"/>
                  </a:lnTo>
                  <a:cubicBezTo>
                    <a:pt x="32860" y="64799"/>
                    <a:pt x="31632" y="67716"/>
                    <a:pt x="29328" y="69636"/>
                  </a:cubicBezTo>
                  <a:cubicBezTo>
                    <a:pt x="27025" y="71555"/>
                    <a:pt x="24108" y="72707"/>
                    <a:pt x="20653" y="72937"/>
                  </a:cubicBezTo>
                  <a:cubicBezTo>
                    <a:pt x="15432" y="72784"/>
                    <a:pt x="10826" y="71325"/>
                    <a:pt x="6756" y="68561"/>
                  </a:cubicBezTo>
                  <a:cubicBezTo>
                    <a:pt x="2227" y="65336"/>
                    <a:pt x="0" y="61344"/>
                    <a:pt x="0" y="56507"/>
                  </a:cubicBezTo>
                  <a:cubicBezTo>
                    <a:pt x="0" y="51747"/>
                    <a:pt x="2227" y="47140"/>
                    <a:pt x="6756" y="42534"/>
                  </a:cubicBezTo>
                  <a:cubicBezTo>
                    <a:pt x="10442" y="38695"/>
                    <a:pt x="14741" y="35701"/>
                    <a:pt x="19808" y="33398"/>
                  </a:cubicBezTo>
                  <a:cubicBezTo>
                    <a:pt x="21498" y="32707"/>
                    <a:pt x="23724" y="32016"/>
                    <a:pt x="26565" y="31325"/>
                  </a:cubicBezTo>
                  <a:lnTo>
                    <a:pt x="26565" y="16737"/>
                  </a:lnTo>
                  <a:lnTo>
                    <a:pt x="9290" y="16737"/>
                  </a:lnTo>
                  <a:cubicBezTo>
                    <a:pt x="6987" y="16737"/>
                    <a:pt x="5835" y="15739"/>
                    <a:pt x="5835" y="13743"/>
                  </a:cubicBezTo>
                  <a:cubicBezTo>
                    <a:pt x="5835" y="11824"/>
                    <a:pt x="6987" y="10825"/>
                    <a:pt x="9290" y="10825"/>
                  </a:cubicBezTo>
                  <a:moveTo>
                    <a:pt x="26565" y="37390"/>
                  </a:moveTo>
                  <a:cubicBezTo>
                    <a:pt x="22726" y="38465"/>
                    <a:pt x="19348" y="40000"/>
                    <a:pt x="16353" y="41996"/>
                  </a:cubicBezTo>
                  <a:cubicBezTo>
                    <a:pt x="9674" y="46373"/>
                    <a:pt x="6373" y="51210"/>
                    <a:pt x="6373" y="56507"/>
                  </a:cubicBezTo>
                  <a:cubicBezTo>
                    <a:pt x="6373" y="58964"/>
                    <a:pt x="7294" y="61113"/>
                    <a:pt x="9213" y="62803"/>
                  </a:cubicBezTo>
                  <a:cubicBezTo>
                    <a:pt x="12208" y="65490"/>
                    <a:pt x="16046" y="66949"/>
                    <a:pt x="20576" y="67102"/>
                  </a:cubicBezTo>
                  <a:cubicBezTo>
                    <a:pt x="22419" y="66949"/>
                    <a:pt x="23878" y="66411"/>
                    <a:pt x="24952" y="65490"/>
                  </a:cubicBezTo>
                  <a:cubicBezTo>
                    <a:pt x="26104" y="64568"/>
                    <a:pt x="26641" y="63033"/>
                    <a:pt x="26641" y="60807"/>
                  </a:cubicBezTo>
                  <a:lnTo>
                    <a:pt x="26641" y="37390"/>
                  </a:lnTo>
                  <a:close/>
                  <a:moveTo>
                    <a:pt x="50212" y="18733"/>
                  </a:moveTo>
                  <a:cubicBezTo>
                    <a:pt x="50672" y="18733"/>
                    <a:pt x="51824" y="19040"/>
                    <a:pt x="53513" y="19731"/>
                  </a:cubicBezTo>
                  <a:cubicBezTo>
                    <a:pt x="59655" y="21958"/>
                    <a:pt x="66027" y="24722"/>
                    <a:pt x="72476" y="27947"/>
                  </a:cubicBezTo>
                  <a:cubicBezTo>
                    <a:pt x="74166" y="28714"/>
                    <a:pt x="75087" y="29559"/>
                    <a:pt x="75241" y="30634"/>
                  </a:cubicBezTo>
                  <a:cubicBezTo>
                    <a:pt x="75087" y="32553"/>
                    <a:pt x="74012" y="33551"/>
                    <a:pt x="72093" y="33551"/>
                  </a:cubicBezTo>
                  <a:cubicBezTo>
                    <a:pt x="71478" y="33474"/>
                    <a:pt x="70634" y="33167"/>
                    <a:pt x="69713" y="32476"/>
                  </a:cubicBezTo>
                  <a:cubicBezTo>
                    <a:pt x="63494" y="29175"/>
                    <a:pt x="56737" y="26334"/>
                    <a:pt x="49367" y="23954"/>
                  </a:cubicBezTo>
                  <a:cubicBezTo>
                    <a:pt x="47832" y="23493"/>
                    <a:pt x="47064" y="22726"/>
                    <a:pt x="47064" y="21804"/>
                  </a:cubicBezTo>
                  <a:cubicBezTo>
                    <a:pt x="46987" y="19731"/>
                    <a:pt x="48062" y="18733"/>
                    <a:pt x="50212" y="1873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B3804EA3-677B-41D1-9B46-B9F824AA3212}"/>
                </a:ext>
              </a:extLst>
            </p:cNvPr>
            <p:cNvSpPr/>
            <p:nvPr/>
          </p:nvSpPr>
          <p:spPr>
            <a:xfrm>
              <a:off x="6627903" y="3756372"/>
              <a:ext cx="66948" cy="72169"/>
            </a:xfrm>
            <a:custGeom>
              <a:avLst/>
              <a:gdLst>
                <a:gd name="connsiteX0" fmla="*/ 37236 w 66948"/>
                <a:gd name="connsiteY0" fmla="*/ 0 h 72169"/>
                <a:gd name="connsiteX1" fmla="*/ 39155 w 66948"/>
                <a:gd name="connsiteY1" fmla="*/ 2150 h 72169"/>
                <a:gd name="connsiteX2" fmla="*/ 40307 w 66948"/>
                <a:gd name="connsiteY2" fmla="*/ 13743 h 72169"/>
                <a:gd name="connsiteX3" fmla="*/ 59040 w 66948"/>
                <a:gd name="connsiteY3" fmla="*/ 13743 h 72169"/>
                <a:gd name="connsiteX4" fmla="*/ 62726 w 66948"/>
                <a:gd name="connsiteY4" fmla="*/ 16660 h 72169"/>
                <a:gd name="connsiteX5" fmla="*/ 59040 w 66948"/>
                <a:gd name="connsiteY5" fmla="*/ 19578 h 72169"/>
                <a:gd name="connsiteX6" fmla="*/ 40768 w 66948"/>
                <a:gd name="connsiteY6" fmla="*/ 19578 h 72169"/>
                <a:gd name="connsiteX7" fmla="*/ 42380 w 66948"/>
                <a:gd name="connsiteY7" fmla="*/ 44069 h 72169"/>
                <a:gd name="connsiteX8" fmla="*/ 65873 w 66948"/>
                <a:gd name="connsiteY8" fmla="*/ 60039 h 72169"/>
                <a:gd name="connsiteX9" fmla="*/ 66948 w 66948"/>
                <a:gd name="connsiteY9" fmla="*/ 61728 h 72169"/>
                <a:gd name="connsiteX10" fmla="*/ 62803 w 66948"/>
                <a:gd name="connsiteY10" fmla="*/ 66027 h 72169"/>
                <a:gd name="connsiteX11" fmla="*/ 61267 w 66948"/>
                <a:gd name="connsiteY11" fmla="*/ 65029 h 72169"/>
                <a:gd name="connsiteX12" fmla="*/ 42534 w 66948"/>
                <a:gd name="connsiteY12" fmla="*/ 51132 h 72169"/>
                <a:gd name="connsiteX13" fmla="*/ 20192 w 66948"/>
                <a:gd name="connsiteY13" fmla="*/ 72169 h 72169"/>
                <a:gd name="connsiteX14" fmla="*/ 4990 w 66948"/>
                <a:gd name="connsiteY14" fmla="*/ 67332 h 72169"/>
                <a:gd name="connsiteX15" fmla="*/ 0 w 66948"/>
                <a:gd name="connsiteY15" fmla="*/ 56584 h 72169"/>
                <a:gd name="connsiteX16" fmla="*/ 6295 w 66948"/>
                <a:gd name="connsiteY16" fmla="*/ 43378 h 72169"/>
                <a:gd name="connsiteX17" fmla="*/ 20883 w 66948"/>
                <a:gd name="connsiteY17" fmla="*/ 39463 h 72169"/>
                <a:gd name="connsiteX18" fmla="*/ 36469 w 66948"/>
                <a:gd name="connsiteY18" fmla="*/ 41920 h 72169"/>
                <a:gd name="connsiteX19" fmla="*/ 33551 w 66948"/>
                <a:gd name="connsiteY19" fmla="*/ 6372 h 72169"/>
                <a:gd name="connsiteX20" fmla="*/ 33244 w 66948"/>
                <a:gd name="connsiteY20" fmla="*/ 3685 h 72169"/>
                <a:gd name="connsiteX21" fmla="*/ 37236 w 66948"/>
                <a:gd name="connsiteY21" fmla="*/ 0 h 72169"/>
                <a:gd name="connsiteX22" fmla="*/ 36545 w 66948"/>
                <a:gd name="connsiteY22" fmla="*/ 48522 h 72169"/>
                <a:gd name="connsiteX23" fmla="*/ 20806 w 66948"/>
                <a:gd name="connsiteY23" fmla="*/ 45374 h 72169"/>
                <a:gd name="connsiteX24" fmla="*/ 9597 w 66948"/>
                <a:gd name="connsiteY24" fmla="*/ 48369 h 72169"/>
                <a:gd name="connsiteX25" fmla="*/ 5911 w 66948"/>
                <a:gd name="connsiteY25" fmla="*/ 56660 h 72169"/>
                <a:gd name="connsiteX26" fmla="*/ 11823 w 66948"/>
                <a:gd name="connsiteY26" fmla="*/ 64415 h 72169"/>
                <a:gd name="connsiteX27" fmla="*/ 22265 w 66948"/>
                <a:gd name="connsiteY27" fmla="*/ 66488 h 72169"/>
                <a:gd name="connsiteX28" fmla="*/ 32399 w 66948"/>
                <a:gd name="connsiteY28" fmla="*/ 62803 h 72169"/>
                <a:gd name="connsiteX29" fmla="*/ 36545 w 66948"/>
                <a:gd name="connsiteY29" fmla="*/ 49520 h 72169"/>
                <a:gd name="connsiteX30" fmla="*/ 36545 w 66948"/>
                <a:gd name="connsiteY30" fmla="*/ 48522 h 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948" h="72169">
                  <a:moveTo>
                    <a:pt x="37236" y="0"/>
                  </a:moveTo>
                  <a:cubicBezTo>
                    <a:pt x="38388" y="0"/>
                    <a:pt x="39079" y="768"/>
                    <a:pt x="39155" y="2150"/>
                  </a:cubicBezTo>
                  <a:lnTo>
                    <a:pt x="40307" y="13743"/>
                  </a:lnTo>
                  <a:lnTo>
                    <a:pt x="59040" y="13743"/>
                  </a:lnTo>
                  <a:cubicBezTo>
                    <a:pt x="61497" y="13743"/>
                    <a:pt x="62726" y="14741"/>
                    <a:pt x="62726" y="16660"/>
                  </a:cubicBezTo>
                  <a:cubicBezTo>
                    <a:pt x="62726" y="18580"/>
                    <a:pt x="61497" y="19578"/>
                    <a:pt x="59040" y="19578"/>
                  </a:cubicBezTo>
                  <a:lnTo>
                    <a:pt x="40768" y="19578"/>
                  </a:lnTo>
                  <a:cubicBezTo>
                    <a:pt x="41382" y="28791"/>
                    <a:pt x="41919" y="36929"/>
                    <a:pt x="42380" y="44069"/>
                  </a:cubicBezTo>
                  <a:cubicBezTo>
                    <a:pt x="49443" y="47371"/>
                    <a:pt x="57198" y="52745"/>
                    <a:pt x="65873" y="60039"/>
                  </a:cubicBezTo>
                  <a:cubicBezTo>
                    <a:pt x="66488" y="60499"/>
                    <a:pt x="66795" y="61113"/>
                    <a:pt x="66948" y="61728"/>
                  </a:cubicBezTo>
                  <a:cubicBezTo>
                    <a:pt x="66795" y="64568"/>
                    <a:pt x="65413" y="66027"/>
                    <a:pt x="62803" y="66027"/>
                  </a:cubicBezTo>
                  <a:cubicBezTo>
                    <a:pt x="62188" y="65874"/>
                    <a:pt x="61728" y="65566"/>
                    <a:pt x="61267" y="65029"/>
                  </a:cubicBezTo>
                  <a:cubicBezTo>
                    <a:pt x="54357" y="58810"/>
                    <a:pt x="48138" y="54204"/>
                    <a:pt x="42534" y="51132"/>
                  </a:cubicBezTo>
                  <a:cubicBezTo>
                    <a:pt x="41919" y="65183"/>
                    <a:pt x="34472" y="72169"/>
                    <a:pt x="20192" y="72169"/>
                  </a:cubicBezTo>
                  <a:cubicBezTo>
                    <a:pt x="13820" y="72169"/>
                    <a:pt x="8752" y="70557"/>
                    <a:pt x="4990" y="67332"/>
                  </a:cubicBezTo>
                  <a:cubicBezTo>
                    <a:pt x="1689" y="64492"/>
                    <a:pt x="0" y="60883"/>
                    <a:pt x="0" y="56584"/>
                  </a:cubicBezTo>
                  <a:cubicBezTo>
                    <a:pt x="0" y="50749"/>
                    <a:pt x="2073" y="46372"/>
                    <a:pt x="6295" y="43378"/>
                  </a:cubicBezTo>
                  <a:cubicBezTo>
                    <a:pt x="9981" y="40768"/>
                    <a:pt x="14894" y="39463"/>
                    <a:pt x="20883" y="39463"/>
                  </a:cubicBezTo>
                  <a:cubicBezTo>
                    <a:pt x="26103" y="39463"/>
                    <a:pt x="31324" y="40307"/>
                    <a:pt x="36469" y="41920"/>
                  </a:cubicBezTo>
                  <a:cubicBezTo>
                    <a:pt x="36007" y="32553"/>
                    <a:pt x="35010" y="20729"/>
                    <a:pt x="33551" y="6372"/>
                  </a:cubicBezTo>
                  <a:cubicBezTo>
                    <a:pt x="33320" y="4837"/>
                    <a:pt x="33244" y="3915"/>
                    <a:pt x="33244" y="3685"/>
                  </a:cubicBezTo>
                  <a:cubicBezTo>
                    <a:pt x="33167" y="1228"/>
                    <a:pt x="34549" y="0"/>
                    <a:pt x="37236" y="0"/>
                  </a:cubicBezTo>
                  <a:moveTo>
                    <a:pt x="36545" y="48522"/>
                  </a:moveTo>
                  <a:cubicBezTo>
                    <a:pt x="31171" y="46449"/>
                    <a:pt x="25950" y="45374"/>
                    <a:pt x="20806" y="45374"/>
                  </a:cubicBezTo>
                  <a:cubicBezTo>
                    <a:pt x="15892" y="45374"/>
                    <a:pt x="12130" y="46372"/>
                    <a:pt x="9597" y="48369"/>
                  </a:cubicBezTo>
                  <a:cubicBezTo>
                    <a:pt x="7140" y="50288"/>
                    <a:pt x="5911" y="53052"/>
                    <a:pt x="5911" y="56660"/>
                  </a:cubicBezTo>
                  <a:cubicBezTo>
                    <a:pt x="5911" y="59962"/>
                    <a:pt x="7908" y="62572"/>
                    <a:pt x="11823" y="64415"/>
                  </a:cubicBezTo>
                  <a:cubicBezTo>
                    <a:pt x="14971" y="65797"/>
                    <a:pt x="18426" y="66488"/>
                    <a:pt x="22265" y="66488"/>
                  </a:cubicBezTo>
                  <a:cubicBezTo>
                    <a:pt x="25950" y="66488"/>
                    <a:pt x="29328" y="65259"/>
                    <a:pt x="32399" y="62803"/>
                  </a:cubicBezTo>
                  <a:cubicBezTo>
                    <a:pt x="35010" y="60653"/>
                    <a:pt x="36392" y="56200"/>
                    <a:pt x="36545" y="49520"/>
                  </a:cubicBezTo>
                  <a:lnTo>
                    <a:pt x="36545" y="4852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7E465906-72C8-4757-9201-F707E33621A9}"/>
                </a:ext>
              </a:extLst>
            </p:cNvPr>
            <p:cNvSpPr/>
            <p:nvPr/>
          </p:nvSpPr>
          <p:spPr>
            <a:xfrm>
              <a:off x="6707058" y="3757063"/>
              <a:ext cx="74553" cy="70096"/>
            </a:xfrm>
            <a:custGeom>
              <a:avLst/>
              <a:gdLst>
                <a:gd name="connsiteX0" fmla="*/ 30250 w 74553"/>
                <a:gd name="connsiteY0" fmla="*/ 4683 h 70096"/>
                <a:gd name="connsiteX1" fmla="*/ 33935 w 74553"/>
                <a:gd name="connsiteY1" fmla="*/ 8215 h 70096"/>
                <a:gd name="connsiteX2" fmla="*/ 32169 w 74553"/>
                <a:gd name="connsiteY2" fmla="*/ 10211 h 70096"/>
                <a:gd name="connsiteX3" fmla="*/ 9904 w 74553"/>
                <a:gd name="connsiteY3" fmla="*/ 42303 h 70096"/>
                <a:gd name="connsiteX4" fmla="*/ 15048 w 74553"/>
                <a:gd name="connsiteY4" fmla="*/ 57966 h 70096"/>
                <a:gd name="connsiteX5" fmla="*/ 31324 w 74553"/>
                <a:gd name="connsiteY5" fmla="*/ 64184 h 70096"/>
                <a:gd name="connsiteX6" fmla="*/ 48446 w 74553"/>
                <a:gd name="connsiteY6" fmla="*/ 58580 h 70096"/>
                <a:gd name="connsiteX7" fmla="*/ 55355 w 74553"/>
                <a:gd name="connsiteY7" fmla="*/ 42303 h 70096"/>
                <a:gd name="connsiteX8" fmla="*/ 53129 w 74553"/>
                <a:gd name="connsiteY8" fmla="*/ 27639 h 70096"/>
                <a:gd name="connsiteX9" fmla="*/ 45835 w 74553"/>
                <a:gd name="connsiteY9" fmla="*/ 11823 h 70096"/>
                <a:gd name="connsiteX10" fmla="*/ 45221 w 74553"/>
                <a:gd name="connsiteY10" fmla="*/ 10134 h 70096"/>
                <a:gd name="connsiteX11" fmla="*/ 49827 w 74553"/>
                <a:gd name="connsiteY11" fmla="*/ 6756 h 70096"/>
                <a:gd name="connsiteX12" fmla="*/ 51824 w 74553"/>
                <a:gd name="connsiteY12" fmla="*/ 7985 h 70096"/>
                <a:gd name="connsiteX13" fmla="*/ 72476 w 74553"/>
                <a:gd name="connsiteY13" fmla="*/ 30633 h 70096"/>
                <a:gd name="connsiteX14" fmla="*/ 73551 w 74553"/>
                <a:gd name="connsiteY14" fmla="*/ 31939 h 70096"/>
                <a:gd name="connsiteX15" fmla="*/ 70096 w 74553"/>
                <a:gd name="connsiteY15" fmla="*/ 35394 h 70096"/>
                <a:gd name="connsiteX16" fmla="*/ 67946 w 74553"/>
                <a:gd name="connsiteY16" fmla="*/ 34165 h 70096"/>
                <a:gd name="connsiteX17" fmla="*/ 56968 w 74553"/>
                <a:gd name="connsiteY17" fmla="*/ 21881 h 70096"/>
                <a:gd name="connsiteX18" fmla="*/ 61421 w 74553"/>
                <a:gd name="connsiteY18" fmla="*/ 41229 h 70096"/>
                <a:gd name="connsiteX19" fmla="*/ 52898 w 74553"/>
                <a:gd name="connsiteY19" fmla="*/ 62265 h 70096"/>
                <a:gd name="connsiteX20" fmla="*/ 31478 w 74553"/>
                <a:gd name="connsiteY20" fmla="*/ 70096 h 70096"/>
                <a:gd name="connsiteX21" fmla="*/ 10748 w 74553"/>
                <a:gd name="connsiteY21" fmla="*/ 61881 h 70096"/>
                <a:gd name="connsiteX22" fmla="*/ 4299 w 74553"/>
                <a:gd name="connsiteY22" fmla="*/ 42380 h 70096"/>
                <a:gd name="connsiteX23" fmla="*/ 20729 w 74553"/>
                <a:gd name="connsiteY23" fmla="*/ 12591 h 70096"/>
                <a:gd name="connsiteX24" fmla="*/ 3531 w 74553"/>
                <a:gd name="connsiteY24" fmla="*/ 16046 h 70096"/>
                <a:gd name="connsiteX25" fmla="*/ 0 w 74553"/>
                <a:gd name="connsiteY25" fmla="*/ 12975 h 70096"/>
                <a:gd name="connsiteX26" fmla="*/ 2226 w 74553"/>
                <a:gd name="connsiteY26" fmla="*/ 10749 h 70096"/>
                <a:gd name="connsiteX27" fmla="*/ 28484 w 74553"/>
                <a:gd name="connsiteY27" fmla="*/ 5067 h 70096"/>
                <a:gd name="connsiteX28" fmla="*/ 30250 w 74553"/>
                <a:gd name="connsiteY28" fmla="*/ 4683 h 70096"/>
                <a:gd name="connsiteX29" fmla="*/ 57812 w 74553"/>
                <a:gd name="connsiteY29" fmla="*/ 3532 h 70096"/>
                <a:gd name="connsiteX30" fmla="*/ 63801 w 74553"/>
                <a:gd name="connsiteY30" fmla="*/ 8138 h 70096"/>
                <a:gd name="connsiteX31" fmla="*/ 66795 w 74553"/>
                <a:gd name="connsiteY31" fmla="*/ 12745 h 70096"/>
                <a:gd name="connsiteX32" fmla="*/ 64108 w 74553"/>
                <a:gd name="connsiteY32" fmla="*/ 15432 h 70096"/>
                <a:gd name="connsiteX33" fmla="*/ 62649 w 74553"/>
                <a:gd name="connsiteY33" fmla="*/ 14434 h 70096"/>
                <a:gd name="connsiteX34" fmla="*/ 56046 w 74553"/>
                <a:gd name="connsiteY34" fmla="*/ 7601 h 70096"/>
                <a:gd name="connsiteX35" fmla="*/ 55125 w 74553"/>
                <a:gd name="connsiteY35" fmla="*/ 6142 h 70096"/>
                <a:gd name="connsiteX36" fmla="*/ 57812 w 74553"/>
                <a:gd name="connsiteY36" fmla="*/ 3532 h 70096"/>
                <a:gd name="connsiteX37" fmla="*/ 65490 w 74553"/>
                <a:gd name="connsiteY37" fmla="*/ 0 h 70096"/>
                <a:gd name="connsiteX38" fmla="*/ 71555 w 74553"/>
                <a:gd name="connsiteY38" fmla="*/ 4760 h 70096"/>
                <a:gd name="connsiteX39" fmla="*/ 74549 w 74553"/>
                <a:gd name="connsiteY39" fmla="*/ 9520 h 70096"/>
                <a:gd name="connsiteX40" fmla="*/ 71939 w 74553"/>
                <a:gd name="connsiteY40" fmla="*/ 12207 h 70096"/>
                <a:gd name="connsiteX41" fmla="*/ 70403 w 74553"/>
                <a:gd name="connsiteY41" fmla="*/ 11132 h 70096"/>
                <a:gd name="connsiteX42" fmla="*/ 63801 w 74553"/>
                <a:gd name="connsiteY42" fmla="*/ 4069 h 70096"/>
                <a:gd name="connsiteX43" fmla="*/ 62879 w 74553"/>
                <a:gd name="connsiteY43" fmla="*/ 2610 h 70096"/>
                <a:gd name="connsiteX44" fmla="*/ 65490 w 74553"/>
                <a:gd name="connsiteY44" fmla="*/ 0 h 7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553" h="70096">
                  <a:moveTo>
                    <a:pt x="30250" y="4683"/>
                  </a:moveTo>
                  <a:cubicBezTo>
                    <a:pt x="32553" y="4683"/>
                    <a:pt x="33781" y="5835"/>
                    <a:pt x="33935" y="8215"/>
                  </a:cubicBezTo>
                  <a:cubicBezTo>
                    <a:pt x="33781" y="8983"/>
                    <a:pt x="33167" y="9674"/>
                    <a:pt x="32169" y="10211"/>
                  </a:cubicBezTo>
                  <a:cubicBezTo>
                    <a:pt x="17351" y="20576"/>
                    <a:pt x="9904" y="31248"/>
                    <a:pt x="9904" y="42303"/>
                  </a:cubicBezTo>
                  <a:cubicBezTo>
                    <a:pt x="9904" y="49060"/>
                    <a:pt x="11593" y="54280"/>
                    <a:pt x="15048" y="57966"/>
                  </a:cubicBezTo>
                  <a:cubicBezTo>
                    <a:pt x="19040" y="62112"/>
                    <a:pt x="24415" y="64184"/>
                    <a:pt x="31324" y="64184"/>
                  </a:cubicBezTo>
                  <a:cubicBezTo>
                    <a:pt x="38388" y="64108"/>
                    <a:pt x="44146" y="62265"/>
                    <a:pt x="48446" y="58580"/>
                  </a:cubicBezTo>
                  <a:cubicBezTo>
                    <a:pt x="53052" y="54511"/>
                    <a:pt x="55355" y="49136"/>
                    <a:pt x="55355" y="42303"/>
                  </a:cubicBezTo>
                  <a:cubicBezTo>
                    <a:pt x="55355" y="37620"/>
                    <a:pt x="54587" y="32706"/>
                    <a:pt x="53129" y="27639"/>
                  </a:cubicBezTo>
                  <a:cubicBezTo>
                    <a:pt x="51593" y="22879"/>
                    <a:pt x="49213" y="17658"/>
                    <a:pt x="45835" y="11823"/>
                  </a:cubicBezTo>
                  <a:cubicBezTo>
                    <a:pt x="45374" y="11209"/>
                    <a:pt x="45221" y="10595"/>
                    <a:pt x="45221" y="10134"/>
                  </a:cubicBezTo>
                  <a:cubicBezTo>
                    <a:pt x="45221" y="7908"/>
                    <a:pt x="46756" y="6756"/>
                    <a:pt x="49827" y="6756"/>
                  </a:cubicBezTo>
                  <a:cubicBezTo>
                    <a:pt x="50518" y="6756"/>
                    <a:pt x="51209" y="7140"/>
                    <a:pt x="51824" y="7985"/>
                  </a:cubicBezTo>
                  <a:cubicBezTo>
                    <a:pt x="56046" y="13359"/>
                    <a:pt x="62879" y="20883"/>
                    <a:pt x="72476" y="30633"/>
                  </a:cubicBezTo>
                  <a:cubicBezTo>
                    <a:pt x="72783" y="30941"/>
                    <a:pt x="73167" y="31324"/>
                    <a:pt x="73551" y="31939"/>
                  </a:cubicBezTo>
                  <a:cubicBezTo>
                    <a:pt x="73398" y="34088"/>
                    <a:pt x="72246" y="35240"/>
                    <a:pt x="70096" y="35394"/>
                  </a:cubicBezTo>
                  <a:cubicBezTo>
                    <a:pt x="69328" y="35240"/>
                    <a:pt x="68638" y="34856"/>
                    <a:pt x="67946" y="34165"/>
                  </a:cubicBezTo>
                  <a:cubicBezTo>
                    <a:pt x="64568" y="30710"/>
                    <a:pt x="60883" y="26641"/>
                    <a:pt x="56968" y="21881"/>
                  </a:cubicBezTo>
                  <a:cubicBezTo>
                    <a:pt x="59962" y="28177"/>
                    <a:pt x="61421" y="34626"/>
                    <a:pt x="61421" y="41229"/>
                  </a:cubicBezTo>
                  <a:cubicBezTo>
                    <a:pt x="61421" y="50211"/>
                    <a:pt x="58580" y="57198"/>
                    <a:pt x="52898" y="62265"/>
                  </a:cubicBezTo>
                  <a:cubicBezTo>
                    <a:pt x="47063" y="67486"/>
                    <a:pt x="39847" y="70096"/>
                    <a:pt x="31478" y="70096"/>
                  </a:cubicBezTo>
                  <a:cubicBezTo>
                    <a:pt x="22956" y="70096"/>
                    <a:pt x="16046" y="67332"/>
                    <a:pt x="10748" y="61881"/>
                  </a:cubicBezTo>
                  <a:cubicBezTo>
                    <a:pt x="6449" y="57352"/>
                    <a:pt x="4299" y="50826"/>
                    <a:pt x="4299" y="42380"/>
                  </a:cubicBezTo>
                  <a:cubicBezTo>
                    <a:pt x="4299" y="32169"/>
                    <a:pt x="9750" y="22265"/>
                    <a:pt x="20729" y="12591"/>
                  </a:cubicBezTo>
                  <a:cubicBezTo>
                    <a:pt x="12975" y="14895"/>
                    <a:pt x="7293" y="16046"/>
                    <a:pt x="3531" y="16046"/>
                  </a:cubicBezTo>
                  <a:cubicBezTo>
                    <a:pt x="1151" y="16046"/>
                    <a:pt x="0" y="15048"/>
                    <a:pt x="0" y="12975"/>
                  </a:cubicBezTo>
                  <a:cubicBezTo>
                    <a:pt x="0" y="11747"/>
                    <a:pt x="768" y="10979"/>
                    <a:pt x="2226" y="10749"/>
                  </a:cubicBezTo>
                  <a:cubicBezTo>
                    <a:pt x="9443" y="9904"/>
                    <a:pt x="18196" y="7985"/>
                    <a:pt x="28484" y="5067"/>
                  </a:cubicBezTo>
                  <a:cubicBezTo>
                    <a:pt x="29175" y="4837"/>
                    <a:pt x="29789" y="4683"/>
                    <a:pt x="30250" y="4683"/>
                  </a:cubicBezTo>
                  <a:moveTo>
                    <a:pt x="57812" y="3532"/>
                  </a:moveTo>
                  <a:cubicBezTo>
                    <a:pt x="58887" y="3532"/>
                    <a:pt x="60883" y="5067"/>
                    <a:pt x="63801" y="8138"/>
                  </a:cubicBezTo>
                  <a:cubicBezTo>
                    <a:pt x="65873" y="10211"/>
                    <a:pt x="66871" y="11747"/>
                    <a:pt x="66795" y="12745"/>
                  </a:cubicBezTo>
                  <a:cubicBezTo>
                    <a:pt x="66795" y="14511"/>
                    <a:pt x="65873" y="15432"/>
                    <a:pt x="64108" y="15432"/>
                  </a:cubicBezTo>
                  <a:cubicBezTo>
                    <a:pt x="63493" y="15355"/>
                    <a:pt x="63033" y="15048"/>
                    <a:pt x="62649" y="14434"/>
                  </a:cubicBezTo>
                  <a:cubicBezTo>
                    <a:pt x="60960" y="11977"/>
                    <a:pt x="58733" y="9750"/>
                    <a:pt x="56046" y="7601"/>
                  </a:cubicBezTo>
                  <a:cubicBezTo>
                    <a:pt x="55432" y="7294"/>
                    <a:pt x="55125" y="6756"/>
                    <a:pt x="55125" y="6142"/>
                  </a:cubicBezTo>
                  <a:cubicBezTo>
                    <a:pt x="55202" y="4376"/>
                    <a:pt x="56046" y="3532"/>
                    <a:pt x="57812" y="3532"/>
                  </a:cubicBezTo>
                  <a:moveTo>
                    <a:pt x="65490" y="0"/>
                  </a:moveTo>
                  <a:cubicBezTo>
                    <a:pt x="66641" y="0"/>
                    <a:pt x="68638" y="1612"/>
                    <a:pt x="71555" y="4760"/>
                  </a:cubicBezTo>
                  <a:cubicBezTo>
                    <a:pt x="73628" y="6987"/>
                    <a:pt x="74626" y="8599"/>
                    <a:pt x="74549" y="9520"/>
                  </a:cubicBezTo>
                  <a:cubicBezTo>
                    <a:pt x="74549" y="11286"/>
                    <a:pt x="73705" y="12207"/>
                    <a:pt x="71939" y="12207"/>
                  </a:cubicBezTo>
                  <a:cubicBezTo>
                    <a:pt x="71248" y="12130"/>
                    <a:pt x="70710" y="11747"/>
                    <a:pt x="70403" y="11132"/>
                  </a:cubicBezTo>
                  <a:cubicBezTo>
                    <a:pt x="68561" y="8522"/>
                    <a:pt x="66334" y="6142"/>
                    <a:pt x="63801" y="4069"/>
                  </a:cubicBezTo>
                  <a:cubicBezTo>
                    <a:pt x="63186" y="3762"/>
                    <a:pt x="62879" y="3224"/>
                    <a:pt x="62879" y="2610"/>
                  </a:cubicBezTo>
                  <a:cubicBezTo>
                    <a:pt x="62879" y="844"/>
                    <a:pt x="63801" y="0"/>
                    <a:pt x="6549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C1FE1400-2DB2-422E-8C25-DE058AAADBA4}"/>
                </a:ext>
              </a:extLst>
            </p:cNvPr>
            <p:cNvSpPr/>
            <p:nvPr/>
          </p:nvSpPr>
          <p:spPr>
            <a:xfrm>
              <a:off x="6808060" y="3760825"/>
              <a:ext cx="73509" cy="61650"/>
            </a:xfrm>
            <a:custGeom>
              <a:avLst/>
              <a:gdLst>
                <a:gd name="connsiteX0" fmla="*/ 2492 w 73509"/>
                <a:gd name="connsiteY0" fmla="*/ 0 h 61650"/>
                <a:gd name="connsiteX1" fmla="*/ 5102 w 73509"/>
                <a:gd name="connsiteY1" fmla="*/ 1996 h 61650"/>
                <a:gd name="connsiteX2" fmla="*/ 19536 w 73509"/>
                <a:gd name="connsiteY2" fmla="*/ 49751 h 61650"/>
                <a:gd name="connsiteX3" fmla="*/ 34047 w 73509"/>
                <a:gd name="connsiteY3" fmla="*/ 1996 h 61650"/>
                <a:gd name="connsiteX4" fmla="*/ 36657 w 73509"/>
                <a:gd name="connsiteY4" fmla="*/ 0 h 61650"/>
                <a:gd name="connsiteX5" fmla="*/ 39267 w 73509"/>
                <a:gd name="connsiteY5" fmla="*/ 1996 h 61650"/>
                <a:gd name="connsiteX6" fmla="*/ 54009 w 73509"/>
                <a:gd name="connsiteY6" fmla="*/ 49751 h 61650"/>
                <a:gd name="connsiteX7" fmla="*/ 68058 w 73509"/>
                <a:gd name="connsiteY7" fmla="*/ 1996 h 61650"/>
                <a:gd name="connsiteX8" fmla="*/ 70746 w 73509"/>
                <a:gd name="connsiteY8" fmla="*/ 0 h 61650"/>
                <a:gd name="connsiteX9" fmla="*/ 73509 w 73509"/>
                <a:gd name="connsiteY9" fmla="*/ 2533 h 61650"/>
                <a:gd name="connsiteX10" fmla="*/ 73202 w 73509"/>
                <a:gd name="connsiteY10" fmla="*/ 4376 h 61650"/>
                <a:gd name="connsiteX11" fmla="*/ 56696 w 73509"/>
                <a:gd name="connsiteY11" fmla="*/ 59348 h 61650"/>
                <a:gd name="connsiteX12" fmla="*/ 54085 w 73509"/>
                <a:gd name="connsiteY12" fmla="*/ 61651 h 61650"/>
                <a:gd name="connsiteX13" fmla="*/ 51475 w 73509"/>
                <a:gd name="connsiteY13" fmla="*/ 59348 h 61650"/>
                <a:gd name="connsiteX14" fmla="*/ 36734 w 73509"/>
                <a:gd name="connsiteY14" fmla="*/ 12130 h 61650"/>
                <a:gd name="connsiteX15" fmla="*/ 22300 w 73509"/>
                <a:gd name="connsiteY15" fmla="*/ 59348 h 61650"/>
                <a:gd name="connsiteX16" fmla="*/ 19613 w 73509"/>
                <a:gd name="connsiteY16" fmla="*/ 61651 h 61650"/>
                <a:gd name="connsiteX17" fmla="*/ 17156 w 73509"/>
                <a:gd name="connsiteY17" fmla="*/ 59348 h 61650"/>
                <a:gd name="connsiteX18" fmla="*/ 342 w 73509"/>
                <a:gd name="connsiteY18" fmla="*/ 4376 h 61650"/>
                <a:gd name="connsiteX19" fmla="*/ 35 w 73509"/>
                <a:gd name="connsiteY19" fmla="*/ 2533 h 61650"/>
                <a:gd name="connsiteX20" fmla="*/ 2492 w 73509"/>
                <a:gd name="connsiteY20" fmla="*/ 0 h 6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509" h="61650">
                  <a:moveTo>
                    <a:pt x="2492" y="0"/>
                  </a:moveTo>
                  <a:cubicBezTo>
                    <a:pt x="3567" y="0"/>
                    <a:pt x="4411" y="691"/>
                    <a:pt x="5102" y="1996"/>
                  </a:cubicBezTo>
                  <a:lnTo>
                    <a:pt x="19536" y="49751"/>
                  </a:lnTo>
                  <a:lnTo>
                    <a:pt x="34047" y="1996"/>
                  </a:lnTo>
                  <a:cubicBezTo>
                    <a:pt x="34507" y="691"/>
                    <a:pt x="35352" y="0"/>
                    <a:pt x="36657" y="0"/>
                  </a:cubicBezTo>
                  <a:cubicBezTo>
                    <a:pt x="37962" y="0"/>
                    <a:pt x="38807" y="691"/>
                    <a:pt x="39267" y="1996"/>
                  </a:cubicBezTo>
                  <a:lnTo>
                    <a:pt x="54009" y="49751"/>
                  </a:lnTo>
                  <a:lnTo>
                    <a:pt x="68058" y="1996"/>
                  </a:lnTo>
                  <a:cubicBezTo>
                    <a:pt x="68442" y="691"/>
                    <a:pt x="69364" y="0"/>
                    <a:pt x="70746" y="0"/>
                  </a:cubicBezTo>
                  <a:cubicBezTo>
                    <a:pt x="72434" y="0"/>
                    <a:pt x="73356" y="844"/>
                    <a:pt x="73509" y="2533"/>
                  </a:cubicBezTo>
                  <a:cubicBezTo>
                    <a:pt x="73509" y="3071"/>
                    <a:pt x="73433" y="3685"/>
                    <a:pt x="73202" y="4376"/>
                  </a:cubicBezTo>
                  <a:lnTo>
                    <a:pt x="56696" y="59348"/>
                  </a:lnTo>
                  <a:cubicBezTo>
                    <a:pt x="56081" y="60883"/>
                    <a:pt x="55160" y="61651"/>
                    <a:pt x="54085" y="61651"/>
                  </a:cubicBezTo>
                  <a:cubicBezTo>
                    <a:pt x="52857" y="61651"/>
                    <a:pt x="52012" y="60883"/>
                    <a:pt x="51475" y="59348"/>
                  </a:cubicBezTo>
                  <a:lnTo>
                    <a:pt x="36734" y="12130"/>
                  </a:lnTo>
                  <a:lnTo>
                    <a:pt x="22300" y="59348"/>
                  </a:lnTo>
                  <a:cubicBezTo>
                    <a:pt x="21839" y="60883"/>
                    <a:pt x="20918" y="61651"/>
                    <a:pt x="19613" y="61651"/>
                  </a:cubicBezTo>
                  <a:cubicBezTo>
                    <a:pt x="18308" y="61651"/>
                    <a:pt x="17463" y="60883"/>
                    <a:pt x="17156" y="59348"/>
                  </a:cubicBezTo>
                  <a:lnTo>
                    <a:pt x="342" y="4376"/>
                  </a:lnTo>
                  <a:cubicBezTo>
                    <a:pt x="112" y="3685"/>
                    <a:pt x="35" y="3071"/>
                    <a:pt x="35" y="2533"/>
                  </a:cubicBezTo>
                  <a:cubicBezTo>
                    <a:pt x="-196" y="844"/>
                    <a:pt x="726" y="0"/>
                    <a:pt x="249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2A80E2A3-BC06-4CED-8958-D7E5F2D8E899}"/>
                </a:ext>
              </a:extLst>
            </p:cNvPr>
            <p:cNvSpPr/>
            <p:nvPr/>
          </p:nvSpPr>
          <p:spPr>
            <a:xfrm>
              <a:off x="6885715" y="3759673"/>
              <a:ext cx="9059" cy="62649"/>
            </a:xfrm>
            <a:custGeom>
              <a:avLst/>
              <a:gdLst>
                <a:gd name="connsiteX0" fmla="*/ 4607 w 9059"/>
                <a:gd name="connsiteY0" fmla="*/ 0 h 62649"/>
                <a:gd name="connsiteX1" fmla="*/ 7524 w 9059"/>
                <a:gd name="connsiteY1" fmla="*/ 1228 h 62649"/>
                <a:gd name="connsiteX2" fmla="*/ 9059 w 9059"/>
                <a:gd name="connsiteY2" fmla="*/ 4530 h 62649"/>
                <a:gd name="connsiteX3" fmla="*/ 7524 w 9059"/>
                <a:gd name="connsiteY3" fmla="*/ 7524 h 62649"/>
                <a:gd name="connsiteX4" fmla="*/ 4607 w 9059"/>
                <a:gd name="connsiteY4" fmla="*/ 9059 h 62649"/>
                <a:gd name="connsiteX5" fmla="*/ 1382 w 9059"/>
                <a:gd name="connsiteY5" fmla="*/ 7601 h 62649"/>
                <a:gd name="connsiteX6" fmla="*/ 0 w 9059"/>
                <a:gd name="connsiteY6" fmla="*/ 4530 h 62649"/>
                <a:gd name="connsiteX7" fmla="*/ 1382 w 9059"/>
                <a:gd name="connsiteY7" fmla="*/ 1305 h 62649"/>
                <a:gd name="connsiteX8" fmla="*/ 4607 w 9059"/>
                <a:gd name="connsiteY8" fmla="*/ 0 h 62649"/>
                <a:gd name="connsiteX9" fmla="*/ 4607 w 9059"/>
                <a:gd name="connsiteY9" fmla="*/ 19885 h 62649"/>
                <a:gd name="connsiteX10" fmla="*/ 7447 w 9059"/>
                <a:gd name="connsiteY10" fmla="*/ 23417 h 62649"/>
                <a:gd name="connsiteX11" fmla="*/ 7447 w 9059"/>
                <a:gd name="connsiteY11" fmla="*/ 59117 h 62649"/>
                <a:gd name="connsiteX12" fmla="*/ 4607 w 9059"/>
                <a:gd name="connsiteY12" fmla="*/ 62649 h 62649"/>
                <a:gd name="connsiteX13" fmla="*/ 1612 w 9059"/>
                <a:gd name="connsiteY13" fmla="*/ 59117 h 62649"/>
                <a:gd name="connsiteX14" fmla="*/ 1612 w 9059"/>
                <a:gd name="connsiteY14" fmla="*/ 23417 h 62649"/>
                <a:gd name="connsiteX15" fmla="*/ 4607 w 9059"/>
                <a:gd name="connsiteY15" fmla="*/ 19885 h 6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9" h="62649">
                  <a:moveTo>
                    <a:pt x="4607" y="0"/>
                  </a:moveTo>
                  <a:cubicBezTo>
                    <a:pt x="5605" y="0"/>
                    <a:pt x="6603" y="384"/>
                    <a:pt x="7524" y="1228"/>
                  </a:cubicBezTo>
                  <a:cubicBezTo>
                    <a:pt x="8292" y="2150"/>
                    <a:pt x="8829" y="3224"/>
                    <a:pt x="9059" y="4530"/>
                  </a:cubicBezTo>
                  <a:cubicBezTo>
                    <a:pt x="8829" y="5681"/>
                    <a:pt x="8369" y="6679"/>
                    <a:pt x="7524" y="7524"/>
                  </a:cubicBezTo>
                  <a:cubicBezTo>
                    <a:pt x="6526" y="8369"/>
                    <a:pt x="5605" y="8906"/>
                    <a:pt x="4607" y="9059"/>
                  </a:cubicBezTo>
                  <a:cubicBezTo>
                    <a:pt x="3301" y="8906"/>
                    <a:pt x="2227" y="8445"/>
                    <a:pt x="1382" y="7601"/>
                  </a:cubicBezTo>
                  <a:cubicBezTo>
                    <a:pt x="461" y="6756"/>
                    <a:pt x="0" y="5758"/>
                    <a:pt x="0" y="4530"/>
                  </a:cubicBezTo>
                  <a:cubicBezTo>
                    <a:pt x="0" y="3224"/>
                    <a:pt x="461" y="2073"/>
                    <a:pt x="1382" y="1305"/>
                  </a:cubicBezTo>
                  <a:cubicBezTo>
                    <a:pt x="2227" y="461"/>
                    <a:pt x="3301" y="0"/>
                    <a:pt x="4607" y="0"/>
                  </a:cubicBezTo>
                  <a:moveTo>
                    <a:pt x="4607" y="19885"/>
                  </a:moveTo>
                  <a:cubicBezTo>
                    <a:pt x="6449" y="19885"/>
                    <a:pt x="7447" y="21113"/>
                    <a:pt x="7447" y="23417"/>
                  </a:cubicBezTo>
                  <a:lnTo>
                    <a:pt x="7447" y="59117"/>
                  </a:lnTo>
                  <a:cubicBezTo>
                    <a:pt x="7447" y="61497"/>
                    <a:pt x="6526" y="62649"/>
                    <a:pt x="4607" y="62649"/>
                  </a:cubicBezTo>
                  <a:cubicBezTo>
                    <a:pt x="2611" y="62649"/>
                    <a:pt x="1612" y="61497"/>
                    <a:pt x="1612" y="59117"/>
                  </a:cubicBezTo>
                  <a:lnTo>
                    <a:pt x="1612" y="23417"/>
                  </a:lnTo>
                  <a:cubicBezTo>
                    <a:pt x="1612" y="21113"/>
                    <a:pt x="2611" y="19885"/>
                    <a:pt x="4607" y="1988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2F72F71C-FCB5-4297-B0E6-A63039A01A12}"/>
                </a:ext>
              </a:extLst>
            </p:cNvPr>
            <p:cNvSpPr/>
            <p:nvPr/>
          </p:nvSpPr>
          <p:spPr>
            <a:xfrm>
              <a:off x="6902529" y="3761976"/>
              <a:ext cx="39923" cy="60499"/>
            </a:xfrm>
            <a:custGeom>
              <a:avLst/>
              <a:gdLst>
                <a:gd name="connsiteX0" fmla="*/ 36392 w 39923"/>
                <a:gd name="connsiteY0" fmla="*/ 0 h 60499"/>
                <a:gd name="connsiteX1" fmla="*/ 39924 w 39923"/>
                <a:gd name="connsiteY1" fmla="*/ 2994 h 60499"/>
                <a:gd name="connsiteX2" fmla="*/ 36392 w 39923"/>
                <a:gd name="connsiteY2" fmla="*/ 5912 h 60499"/>
                <a:gd name="connsiteX3" fmla="*/ 7754 w 39923"/>
                <a:gd name="connsiteY3" fmla="*/ 5912 h 60499"/>
                <a:gd name="connsiteX4" fmla="*/ 5912 w 39923"/>
                <a:gd name="connsiteY4" fmla="*/ 7831 h 60499"/>
                <a:gd name="connsiteX5" fmla="*/ 5912 w 39923"/>
                <a:gd name="connsiteY5" fmla="*/ 25720 h 60499"/>
                <a:gd name="connsiteX6" fmla="*/ 32553 w 39923"/>
                <a:gd name="connsiteY6" fmla="*/ 25720 h 60499"/>
                <a:gd name="connsiteX7" fmla="*/ 36085 w 39923"/>
                <a:gd name="connsiteY7" fmla="*/ 28561 h 60499"/>
                <a:gd name="connsiteX8" fmla="*/ 32553 w 39923"/>
                <a:gd name="connsiteY8" fmla="*/ 31555 h 60499"/>
                <a:gd name="connsiteX9" fmla="*/ 5912 w 39923"/>
                <a:gd name="connsiteY9" fmla="*/ 31555 h 60499"/>
                <a:gd name="connsiteX10" fmla="*/ 5912 w 39923"/>
                <a:gd name="connsiteY10" fmla="*/ 56968 h 60499"/>
                <a:gd name="connsiteX11" fmla="*/ 2918 w 39923"/>
                <a:gd name="connsiteY11" fmla="*/ 60499 h 60499"/>
                <a:gd name="connsiteX12" fmla="*/ 0 w 39923"/>
                <a:gd name="connsiteY12" fmla="*/ 56968 h 60499"/>
                <a:gd name="connsiteX13" fmla="*/ 0 w 39923"/>
                <a:gd name="connsiteY13" fmla="*/ 3608 h 60499"/>
                <a:gd name="connsiteX14" fmla="*/ 3992 w 39923"/>
                <a:gd name="connsiteY14" fmla="*/ 77 h 60499"/>
                <a:gd name="connsiteX15" fmla="*/ 36392 w 39923"/>
                <a:gd name="connsiteY15" fmla="*/ 77 h 6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923" h="60499">
                  <a:moveTo>
                    <a:pt x="36392" y="0"/>
                  </a:moveTo>
                  <a:cubicBezTo>
                    <a:pt x="38772" y="0"/>
                    <a:pt x="39924" y="998"/>
                    <a:pt x="39924" y="2994"/>
                  </a:cubicBezTo>
                  <a:cubicBezTo>
                    <a:pt x="39924" y="4914"/>
                    <a:pt x="38772" y="5912"/>
                    <a:pt x="36392" y="5912"/>
                  </a:cubicBezTo>
                  <a:lnTo>
                    <a:pt x="7754" y="5912"/>
                  </a:lnTo>
                  <a:cubicBezTo>
                    <a:pt x="6526" y="5912"/>
                    <a:pt x="5912" y="6526"/>
                    <a:pt x="5912" y="7831"/>
                  </a:cubicBezTo>
                  <a:lnTo>
                    <a:pt x="5912" y="25720"/>
                  </a:lnTo>
                  <a:lnTo>
                    <a:pt x="32553" y="25720"/>
                  </a:lnTo>
                  <a:cubicBezTo>
                    <a:pt x="34933" y="25720"/>
                    <a:pt x="36085" y="26641"/>
                    <a:pt x="36085" y="28561"/>
                  </a:cubicBezTo>
                  <a:cubicBezTo>
                    <a:pt x="36085" y="30557"/>
                    <a:pt x="34933" y="31555"/>
                    <a:pt x="32553" y="31555"/>
                  </a:cubicBezTo>
                  <a:lnTo>
                    <a:pt x="5912" y="31555"/>
                  </a:lnTo>
                  <a:lnTo>
                    <a:pt x="5912" y="56968"/>
                  </a:lnTo>
                  <a:cubicBezTo>
                    <a:pt x="5912" y="59348"/>
                    <a:pt x="4914" y="60499"/>
                    <a:pt x="2918" y="60499"/>
                  </a:cubicBezTo>
                  <a:cubicBezTo>
                    <a:pt x="998" y="60499"/>
                    <a:pt x="0" y="59348"/>
                    <a:pt x="0" y="56968"/>
                  </a:cubicBezTo>
                  <a:lnTo>
                    <a:pt x="0" y="3608"/>
                  </a:lnTo>
                  <a:cubicBezTo>
                    <a:pt x="0" y="1228"/>
                    <a:pt x="1305" y="77"/>
                    <a:pt x="3992" y="77"/>
                  </a:cubicBezTo>
                  <a:lnTo>
                    <a:pt x="36392" y="7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350A9905-E39A-44D3-8C83-4A725E4E3A86}"/>
                </a:ext>
              </a:extLst>
            </p:cNvPr>
            <p:cNvSpPr/>
            <p:nvPr/>
          </p:nvSpPr>
          <p:spPr>
            <a:xfrm>
              <a:off x="6947981" y="3759673"/>
              <a:ext cx="9059" cy="62649"/>
            </a:xfrm>
            <a:custGeom>
              <a:avLst/>
              <a:gdLst>
                <a:gd name="connsiteX0" fmla="*/ 4607 w 9059"/>
                <a:gd name="connsiteY0" fmla="*/ 0 h 62649"/>
                <a:gd name="connsiteX1" fmla="*/ 7524 w 9059"/>
                <a:gd name="connsiteY1" fmla="*/ 1228 h 62649"/>
                <a:gd name="connsiteX2" fmla="*/ 9060 w 9059"/>
                <a:gd name="connsiteY2" fmla="*/ 4530 h 62649"/>
                <a:gd name="connsiteX3" fmla="*/ 7524 w 9059"/>
                <a:gd name="connsiteY3" fmla="*/ 7524 h 62649"/>
                <a:gd name="connsiteX4" fmla="*/ 4607 w 9059"/>
                <a:gd name="connsiteY4" fmla="*/ 9059 h 62649"/>
                <a:gd name="connsiteX5" fmla="*/ 1382 w 9059"/>
                <a:gd name="connsiteY5" fmla="*/ 7601 h 62649"/>
                <a:gd name="connsiteX6" fmla="*/ 0 w 9059"/>
                <a:gd name="connsiteY6" fmla="*/ 4530 h 62649"/>
                <a:gd name="connsiteX7" fmla="*/ 1382 w 9059"/>
                <a:gd name="connsiteY7" fmla="*/ 1305 h 62649"/>
                <a:gd name="connsiteX8" fmla="*/ 4607 w 9059"/>
                <a:gd name="connsiteY8" fmla="*/ 0 h 62649"/>
                <a:gd name="connsiteX9" fmla="*/ 4607 w 9059"/>
                <a:gd name="connsiteY9" fmla="*/ 19885 h 62649"/>
                <a:gd name="connsiteX10" fmla="*/ 7447 w 9059"/>
                <a:gd name="connsiteY10" fmla="*/ 23417 h 62649"/>
                <a:gd name="connsiteX11" fmla="*/ 7447 w 9059"/>
                <a:gd name="connsiteY11" fmla="*/ 59117 h 62649"/>
                <a:gd name="connsiteX12" fmla="*/ 4607 w 9059"/>
                <a:gd name="connsiteY12" fmla="*/ 62649 h 62649"/>
                <a:gd name="connsiteX13" fmla="*/ 1612 w 9059"/>
                <a:gd name="connsiteY13" fmla="*/ 59117 h 62649"/>
                <a:gd name="connsiteX14" fmla="*/ 1612 w 9059"/>
                <a:gd name="connsiteY14" fmla="*/ 23417 h 62649"/>
                <a:gd name="connsiteX15" fmla="*/ 4607 w 9059"/>
                <a:gd name="connsiteY15" fmla="*/ 19885 h 6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9" h="62649">
                  <a:moveTo>
                    <a:pt x="4607" y="0"/>
                  </a:moveTo>
                  <a:cubicBezTo>
                    <a:pt x="5605" y="0"/>
                    <a:pt x="6603" y="384"/>
                    <a:pt x="7524" y="1228"/>
                  </a:cubicBezTo>
                  <a:cubicBezTo>
                    <a:pt x="8369" y="2150"/>
                    <a:pt x="8829" y="3224"/>
                    <a:pt x="9060" y="4530"/>
                  </a:cubicBezTo>
                  <a:cubicBezTo>
                    <a:pt x="8829" y="5681"/>
                    <a:pt x="8292" y="6679"/>
                    <a:pt x="7524" y="7524"/>
                  </a:cubicBezTo>
                  <a:cubicBezTo>
                    <a:pt x="6526" y="8369"/>
                    <a:pt x="5605" y="8906"/>
                    <a:pt x="4607" y="9059"/>
                  </a:cubicBezTo>
                  <a:cubicBezTo>
                    <a:pt x="3302" y="8906"/>
                    <a:pt x="2227" y="8445"/>
                    <a:pt x="1382" y="7601"/>
                  </a:cubicBezTo>
                  <a:cubicBezTo>
                    <a:pt x="461" y="6756"/>
                    <a:pt x="0" y="5758"/>
                    <a:pt x="0" y="4530"/>
                  </a:cubicBezTo>
                  <a:cubicBezTo>
                    <a:pt x="0" y="3224"/>
                    <a:pt x="461" y="2073"/>
                    <a:pt x="1382" y="1305"/>
                  </a:cubicBezTo>
                  <a:cubicBezTo>
                    <a:pt x="2150" y="461"/>
                    <a:pt x="3225" y="0"/>
                    <a:pt x="4607" y="0"/>
                  </a:cubicBezTo>
                  <a:moveTo>
                    <a:pt x="4607" y="19885"/>
                  </a:moveTo>
                  <a:cubicBezTo>
                    <a:pt x="6526" y="19885"/>
                    <a:pt x="7447" y="21113"/>
                    <a:pt x="7447" y="23417"/>
                  </a:cubicBezTo>
                  <a:lnTo>
                    <a:pt x="7447" y="59117"/>
                  </a:lnTo>
                  <a:cubicBezTo>
                    <a:pt x="7447" y="61497"/>
                    <a:pt x="6526" y="62649"/>
                    <a:pt x="4607" y="62649"/>
                  </a:cubicBezTo>
                  <a:cubicBezTo>
                    <a:pt x="2611" y="62649"/>
                    <a:pt x="1612" y="61497"/>
                    <a:pt x="1612" y="59117"/>
                  </a:cubicBezTo>
                  <a:lnTo>
                    <a:pt x="1612" y="23417"/>
                  </a:lnTo>
                  <a:cubicBezTo>
                    <a:pt x="1612" y="21113"/>
                    <a:pt x="2611" y="19885"/>
                    <a:pt x="4607" y="1988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D5A5451E-C619-4485-B4CA-D62716E1A650}"/>
                </a:ext>
              </a:extLst>
            </p:cNvPr>
            <p:cNvSpPr/>
            <p:nvPr/>
          </p:nvSpPr>
          <p:spPr>
            <a:xfrm>
              <a:off x="6984296" y="3756832"/>
              <a:ext cx="77236" cy="73474"/>
            </a:xfrm>
            <a:custGeom>
              <a:avLst/>
              <a:gdLst>
                <a:gd name="connsiteX0" fmla="*/ 19655 w 77236"/>
                <a:gd name="connsiteY0" fmla="*/ 2226 h 73474"/>
                <a:gd name="connsiteX1" fmla="*/ 22188 w 77236"/>
                <a:gd name="connsiteY1" fmla="*/ 4914 h 73474"/>
                <a:gd name="connsiteX2" fmla="*/ 19655 w 77236"/>
                <a:gd name="connsiteY2" fmla="*/ 7524 h 73474"/>
                <a:gd name="connsiteX3" fmla="*/ 14434 w 77236"/>
                <a:gd name="connsiteY3" fmla="*/ 7524 h 73474"/>
                <a:gd name="connsiteX4" fmla="*/ 14434 w 77236"/>
                <a:gd name="connsiteY4" fmla="*/ 29405 h 73474"/>
                <a:gd name="connsiteX5" fmla="*/ 19271 w 77236"/>
                <a:gd name="connsiteY5" fmla="*/ 29405 h 73474"/>
                <a:gd name="connsiteX6" fmla="*/ 21881 w 77236"/>
                <a:gd name="connsiteY6" fmla="*/ 32092 h 73474"/>
                <a:gd name="connsiteX7" fmla="*/ 19271 w 77236"/>
                <a:gd name="connsiteY7" fmla="*/ 34703 h 73474"/>
                <a:gd name="connsiteX8" fmla="*/ 14434 w 77236"/>
                <a:gd name="connsiteY8" fmla="*/ 34703 h 73474"/>
                <a:gd name="connsiteX9" fmla="*/ 14434 w 77236"/>
                <a:gd name="connsiteY9" fmla="*/ 55586 h 73474"/>
                <a:gd name="connsiteX10" fmla="*/ 20960 w 77236"/>
                <a:gd name="connsiteY10" fmla="*/ 51363 h 73474"/>
                <a:gd name="connsiteX11" fmla="*/ 22802 w 77236"/>
                <a:gd name="connsiteY11" fmla="*/ 50365 h 73474"/>
                <a:gd name="connsiteX12" fmla="*/ 25720 w 77236"/>
                <a:gd name="connsiteY12" fmla="*/ 53052 h 73474"/>
                <a:gd name="connsiteX13" fmla="*/ 24184 w 77236"/>
                <a:gd name="connsiteY13" fmla="*/ 56277 h 73474"/>
                <a:gd name="connsiteX14" fmla="*/ 15739 w 77236"/>
                <a:gd name="connsiteY14" fmla="*/ 61421 h 73474"/>
                <a:gd name="connsiteX15" fmla="*/ 4760 w 77236"/>
                <a:gd name="connsiteY15" fmla="*/ 66257 h 73474"/>
                <a:gd name="connsiteX16" fmla="*/ 2610 w 77236"/>
                <a:gd name="connsiteY16" fmla="*/ 66565 h 73474"/>
                <a:gd name="connsiteX17" fmla="*/ 0 w 77236"/>
                <a:gd name="connsiteY17" fmla="*/ 63954 h 73474"/>
                <a:gd name="connsiteX18" fmla="*/ 2149 w 77236"/>
                <a:gd name="connsiteY18" fmla="*/ 60960 h 73474"/>
                <a:gd name="connsiteX19" fmla="*/ 8599 w 77236"/>
                <a:gd name="connsiteY19" fmla="*/ 58349 h 73474"/>
                <a:gd name="connsiteX20" fmla="*/ 8599 w 77236"/>
                <a:gd name="connsiteY20" fmla="*/ 34549 h 73474"/>
                <a:gd name="connsiteX21" fmla="*/ 3531 w 77236"/>
                <a:gd name="connsiteY21" fmla="*/ 34549 h 73474"/>
                <a:gd name="connsiteX22" fmla="*/ 844 w 77236"/>
                <a:gd name="connsiteY22" fmla="*/ 31939 h 73474"/>
                <a:gd name="connsiteX23" fmla="*/ 3531 w 77236"/>
                <a:gd name="connsiteY23" fmla="*/ 29252 h 73474"/>
                <a:gd name="connsiteX24" fmla="*/ 8599 w 77236"/>
                <a:gd name="connsiteY24" fmla="*/ 29252 h 73474"/>
                <a:gd name="connsiteX25" fmla="*/ 8599 w 77236"/>
                <a:gd name="connsiteY25" fmla="*/ 7370 h 73474"/>
                <a:gd name="connsiteX26" fmla="*/ 3224 w 77236"/>
                <a:gd name="connsiteY26" fmla="*/ 7370 h 73474"/>
                <a:gd name="connsiteX27" fmla="*/ 537 w 77236"/>
                <a:gd name="connsiteY27" fmla="*/ 4760 h 73474"/>
                <a:gd name="connsiteX28" fmla="*/ 3224 w 77236"/>
                <a:gd name="connsiteY28" fmla="*/ 2073 h 73474"/>
                <a:gd name="connsiteX29" fmla="*/ 19655 w 77236"/>
                <a:gd name="connsiteY29" fmla="*/ 2073 h 73474"/>
                <a:gd name="connsiteX30" fmla="*/ 30557 w 77236"/>
                <a:gd name="connsiteY30" fmla="*/ 30557 h 73474"/>
                <a:gd name="connsiteX31" fmla="*/ 68254 w 77236"/>
                <a:gd name="connsiteY31" fmla="*/ 30557 h 73474"/>
                <a:gd name="connsiteX32" fmla="*/ 73090 w 77236"/>
                <a:gd name="connsiteY32" fmla="*/ 35470 h 73474"/>
                <a:gd name="connsiteX33" fmla="*/ 73090 w 77236"/>
                <a:gd name="connsiteY33" fmla="*/ 42841 h 73474"/>
                <a:gd name="connsiteX34" fmla="*/ 68254 w 77236"/>
                <a:gd name="connsiteY34" fmla="*/ 47601 h 73474"/>
                <a:gd name="connsiteX35" fmla="*/ 53206 w 77236"/>
                <a:gd name="connsiteY35" fmla="*/ 47601 h 73474"/>
                <a:gd name="connsiteX36" fmla="*/ 59962 w 77236"/>
                <a:gd name="connsiteY36" fmla="*/ 54587 h 73474"/>
                <a:gd name="connsiteX37" fmla="*/ 61113 w 77236"/>
                <a:gd name="connsiteY37" fmla="*/ 55586 h 73474"/>
                <a:gd name="connsiteX38" fmla="*/ 61190 w 77236"/>
                <a:gd name="connsiteY38" fmla="*/ 55432 h 73474"/>
                <a:gd name="connsiteX39" fmla="*/ 70096 w 77236"/>
                <a:gd name="connsiteY39" fmla="*/ 49597 h 73474"/>
                <a:gd name="connsiteX40" fmla="*/ 72783 w 77236"/>
                <a:gd name="connsiteY40" fmla="*/ 48599 h 73474"/>
                <a:gd name="connsiteX41" fmla="*/ 75394 w 77236"/>
                <a:gd name="connsiteY41" fmla="*/ 50749 h 73474"/>
                <a:gd name="connsiteX42" fmla="*/ 74319 w 77236"/>
                <a:gd name="connsiteY42" fmla="*/ 53666 h 73474"/>
                <a:gd name="connsiteX43" fmla="*/ 66181 w 77236"/>
                <a:gd name="connsiteY43" fmla="*/ 59041 h 73474"/>
                <a:gd name="connsiteX44" fmla="*/ 75394 w 77236"/>
                <a:gd name="connsiteY44" fmla="*/ 63724 h 73474"/>
                <a:gd name="connsiteX45" fmla="*/ 77236 w 77236"/>
                <a:gd name="connsiteY45" fmla="*/ 66949 h 73474"/>
                <a:gd name="connsiteX46" fmla="*/ 74703 w 77236"/>
                <a:gd name="connsiteY46" fmla="*/ 69559 h 73474"/>
                <a:gd name="connsiteX47" fmla="*/ 72476 w 77236"/>
                <a:gd name="connsiteY47" fmla="*/ 69252 h 73474"/>
                <a:gd name="connsiteX48" fmla="*/ 64031 w 77236"/>
                <a:gd name="connsiteY48" fmla="*/ 64875 h 73474"/>
                <a:gd name="connsiteX49" fmla="*/ 54664 w 77236"/>
                <a:gd name="connsiteY49" fmla="*/ 57966 h 73474"/>
                <a:gd name="connsiteX50" fmla="*/ 49520 w 77236"/>
                <a:gd name="connsiteY50" fmla="*/ 52515 h 73474"/>
                <a:gd name="connsiteX51" fmla="*/ 49520 w 77236"/>
                <a:gd name="connsiteY51" fmla="*/ 70557 h 73474"/>
                <a:gd name="connsiteX52" fmla="*/ 46603 w 77236"/>
                <a:gd name="connsiteY52" fmla="*/ 73474 h 73474"/>
                <a:gd name="connsiteX53" fmla="*/ 43762 w 77236"/>
                <a:gd name="connsiteY53" fmla="*/ 70557 h 73474"/>
                <a:gd name="connsiteX54" fmla="*/ 43762 w 77236"/>
                <a:gd name="connsiteY54" fmla="*/ 53666 h 73474"/>
                <a:gd name="connsiteX55" fmla="*/ 37159 w 77236"/>
                <a:gd name="connsiteY55" fmla="*/ 61267 h 73474"/>
                <a:gd name="connsiteX56" fmla="*/ 25259 w 77236"/>
                <a:gd name="connsiteY56" fmla="*/ 68023 h 73474"/>
                <a:gd name="connsiteX57" fmla="*/ 23493 w 77236"/>
                <a:gd name="connsiteY57" fmla="*/ 68561 h 73474"/>
                <a:gd name="connsiteX58" fmla="*/ 20576 w 77236"/>
                <a:gd name="connsiteY58" fmla="*/ 65950 h 73474"/>
                <a:gd name="connsiteX59" fmla="*/ 22418 w 77236"/>
                <a:gd name="connsiteY59" fmla="*/ 63340 h 73474"/>
                <a:gd name="connsiteX60" fmla="*/ 33551 w 77236"/>
                <a:gd name="connsiteY60" fmla="*/ 56814 h 73474"/>
                <a:gd name="connsiteX61" fmla="*/ 40998 w 77236"/>
                <a:gd name="connsiteY61" fmla="*/ 47447 h 73474"/>
                <a:gd name="connsiteX62" fmla="*/ 30633 w 77236"/>
                <a:gd name="connsiteY62" fmla="*/ 47447 h 73474"/>
                <a:gd name="connsiteX63" fmla="*/ 25720 w 77236"/>
                <a:gd name="connsiteY63" fmla="*/ 42687 h 73474"/>
                <a:gd name="connsiteX64" fmla="*/ 25720 w 77236"/>
                <a:gd name="connsiteY64" fmla="*/ 35317 h 73474"/>
                <a:gd name="connsiteX65" fmla="*/ 30557 w 77236"/>
                <a:gd name="connsiteY65" fmla="*/ 30557 h 73474"/>
                <a:gd name="connsiteX66" fmla="*/ 72860 w 77236"/>
                <a:gd name="connsiteY66" fmla="*/ 21651 h 73474"/>
                <a:gd name="connsiteX67" fmla="*/ 75471 w 77236"/>
                <a:gd name="connsiteY67" fmla="*/ 24261 h 73474"/>
                <a:gd name="connsiteX68" fmla="*/ 72860 w 77236"/>
                <a:gd name="connsiteY68" fmla="*/ 26795 h 73474"/>
                <a:gd name="connsiteX69" fmla="*/ 25720 w 77236"/>
                <a:gd name="connsiteY69" fmla="*/ 26795 h 73474"/>
                <a:gd name="connsiteX70" fmla="*/ 23186 w 77236"/>
                <a:gd name="connsiteY70" fmla="*/ 24261 h 73474"/>
                <a:gd name="connsiteX71" fmla="*/ 25720 w 77236"/>
                <a:gd name="connsiteY71" fmla="*/ 21651 h 73474"/>
                <a:gd name="connsiteX72" fmla="*/ 72860 w 77236"/>
                <a:gd name="connsiteY72" fmla="*/ 21651 h 73474"/>
                <a:gd name="connsiteX73" fmla="*/ 30940 w 77236"/>
                <a:gd name="connsiteY73" fmla="*/ 0 h 73474"/>
                <a:gd name="connsiteX74" fmla="*/ 68023 w 77236"/>
                <a:gd name="connsiteY74" fmla="*/ 0 h 73474"/>
                <a:gd name="connsiteX75" fmla="*/ 72860 w 77236"/>
                <a:gd name="connsiteY75" fmla="*/ 4837 h 73474"/>
                <a:gd name="connsiteX76" fmla="*/ 72860 w 77236"/>
                <a:gd name="connsiteY76" fmla="*/ 12821 h 73474"/>
                <a:gd name="connsiteX77" fmla="*/ 68023 w 77236"/>
                <a:gd name="connsiteY77" fmla="*/ 17735 h 73474"/>
                <a:gd name="connsiteX78" fmla="*/ 30940 w 77236"/>
                <a:gd name="connsiteY78" fmla="*/ 17735 h 73474"/>
                <a:gd name="connsiteX79" fmla="*/ 26027 w 77236"/>
                <a:gd name="connsiteY79" fmla="*/ 12821 h 73474"/>
                <a:gd name="connsiteX80" fmla="*/ 26027 w 77236"/>
                <a:gd name="connsiteY80" fmla="*/ 4837 h 73474"/>
                <a:gd name="connsiteX81" fmla="*/ 30940 w 77236"/>
                <a:gd name="connsiteY81" fmla="*/ 0 h 73474"/>
                <a:gd name="connsiteX82" fmla="*/ 39539 w 77236"/>
                <a:gd name="connsiteY82" fmla="*/ 12821 h 73474"/>
                <a:gd name="connsiteX83" fmla="*/ 39539 w 77236"/>
                <a:gd name="connsiteY83" fmla="*/ 4837 h 73474"/>
                <a:gd name="connsiteX84" fmla="*/ 32783 w 77236"/>
                <a:gd name="connsiteY84" fmla="*/ 4837 h 73474"/>
                <a:gd name="connsiteX85" fmla="*/ 31248 w 77236"/>
                <a:gd name="connsiteY85" fmla="*/ 6372 h 73474"/>
                <a:gd name="connsiteX86" fmla="*/ 31248 w 77236"/>
                <a:gd name="connsiteY86" fmla="*/ 11286 h 73474"/>
                <a:gd name="connsiteX87" fmla="*/ 32783 w 77236"/>
                <a:gd name="connsiteY87" fmla="*/ 12821 h 73474"/>
                <a:gd name="connsiteX88" fmla="*/ 39539 w 77236"/>
                <a:gd name="connsiteY88" fmla="*/ 12821 h 73474"/>
                <a:gd name="connsiteX89" fmla="*/ 65720 w 77236"/>
                <a:gd name="connsiteY89" fmla="*/ 42610 h 73474"/>
                <a:gd name="connsiteX90" fmla="*/ 67256 w 77236"/>
                <a:gd name="connsiteY90" fmla="*/ 40921 h 73474"/>
                <a:gd name="connsiteX91" fmla="*/ 67256 w 77236"/>
                <a:gd name="connsiteY91" fmla="*/ 37390 h 73474"/>
                <a:gd name="connsiteX92" fmla="*/ 65720 w 77236"/>
                <a:gd name="connsiteY92" fmla="*/ 35854 h 73474"/>
                <a:gd name="connsiteX93" fmla="*/ 33090 w 77236"/>
                <a:gd name="connsiteY93" fmla="*/ 35854 h 73474"/>
                <a:gd name="connsiteX94" fmla="*/ 31555 w 77236"/>
                <a:gd name="connsiteY94" fmla="*/ 37390 h 73474"/>
                <a:gd name="connsiteX95" fmla="*/ 31555 w 77236"/>
                <a:gd name="connsiteY95" fmla="*/ 40921 h 73474"/>
                <a:gd name="connsiteX96" fmla="*/ 33090 w 77236"/>
                <a:gd name="connsiteY96" fmla="*/ 42610 h 73474"/>
                <a:gd name="connsiteX97" fmla="*/ 65720 w 77236"/>
                <a:gd name="connsiteY97" fmla="*/ 42610 h 73474"/>
                <a:gd name="connsiteX98" fmla="*/ 53436 w 77236"/>
                <a:gd name="connsiteY98" fmla="*/ 4837 h 73474"/>
                <a:gd name="connsiteX99" fmla="*/ 44837 w 77236"/>
                <a:gd name="connsiteY99" fmla="*/ 4837 h 73474"/>
                <a:gd name="connsiteX100" fmla="*/ 44837 w 77236"/>
                <a:gd name="connsiteY100" fmla="*/ 12821 h 73474"/>
                <a:gd name="connsiteX101" fmla="*/ 53436 w 77236"/>
                <a:gd name="connsiteY101" fmla="*/ 12821 h 73474"/>
                <a:gd name="connsiteX102" fmla="*/ 53436 w 77236"/>
                <a:gd name="connsiteY102" fmla="*/ 4837 h 73474"/>
                <a:gd name="connsiteX103" fmla="*/ 66027 w 77236"/>
                <a:gd name="connsiteY103" fmla="*/ 12821 h 73474"/>
                <a:gd name="connsiteX104" fmla="*/ 67639 w 77236"/>
                <a:gd name="connsiteY104" fmla="*/ 11286 h 73474"/>
                <a:gd name="connsiteX105" fmla="*/ 67639 w 77236"/>
                <a:gd name="connsiteY105" fmla="*/ 6372 h 73474"/>
                <a:gd name="connsiteX106" fmla="*/ 66027 w 77236"/>
                <a:gd name="connsiteY106" fmla="*/ 4837 h 73474"/>
                <a:gd name="connsiteX107" fmla="*/ 58580 w 77236"/>
                <a:gd name="connsiteY107" fmla="*/ 4837 h 73474"/>
                <a:gd name="connsiteX108" fmla="*/ 58580 w 77236"/>
                <a:gd name="connsiteY108" fmla="*/ 12821 h 73474"/>
                <a:gd name="connsiteX109" fmla="*/ 66027 w 77236"/>
                <a:gd name="connsiteY109" fmla="*/ 12821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7236" h="73474">
                  <a:moveTo>
                    <a:pt x="19655" y="2226"/>
                  </a:moveTo>
                  <a:cubicBezTo>
                    <a:pt x="21267" y="2303"/>
                    <a:pt x="22111" y="3148"/>
                    <a:pt x="22188" y="4914"/>
                  </a:cubicBezTo>
                  <a:cubicBezTo>
                    <a:pt x="22111" y="6526"/>
                    <a:pt x="21267" y="7370"/>
                    <a:pt x="19655" y="7524"/>
                  </a:cubicBezTo>
                  <a:lnTo>
                    <a:pt x="14434" y="7524"/>
                  </a:lnTo>
                  <a:lnTo>
                    <a:pt x="14434" y="29405"/>
                  </a:lnTo>
                  <a:lnTo>
                    <a:pt x="19271" y="29405"/>
                  </a:lnTo>
                  <a:cubicBezTo>
                    <a:pt x="20960" y="29482"/>
                    <a:pt x="21804" y="30403"/>
                    <a:pt x="21881" y="32092"/>
                  </a:cubicBezTo>
                  <a:cubicBezTo>
                    <a:pt x="21804" y="33704"/>
                    <a:pt x="20960" y="34549"/>
                    <a:pt x="19271" y="34703"/>
                  </a:cubicBezTo>
                  <a:lnTo>
                    <a:pt x="14434" y="34703"/>
                  </a:lnTo>
                  <a:lnTo>
                    <a:pt x="14434" y="55586"/>
                  </a:lnTo>
                  <a:cubicBezTo>
                    <a:pt x="16737" y="54357"/>
                    <a:pt x="18887" y="52975"/>
                    <a:pt x="20960" y="51363"/>
                  </a:cubicBezTo>
                  <a:cubicBezTo>
                    <a:pt x="21574" y="50749"/>
                    <a:pt x="22188" y="50442"/>
                    <a:pt x="22802" y="50365"/>
                  </a:cubicBezTo>
                  <a:cubicBezTo>
                    <a:pt x="24492" y="50442"/>
                    <a:pt x="25490" y="51363"/>
                    <a:pt x="25720" y="53052"/>
                  </a:cubicBezTo>
                  <a:cubicBezTo>
                    <a:pt x="25720" y="54357"/>
                    <a:pt x="25182" y="55432"/>
                    <a:pt x="24184" y="56277"/>
                  </a:cubicBezTo>
                  <a:cubicBezTo>
                    <a:pt x="21728" y="58119"/>
                    <a:pt x="18963" y="59808"/>
                    <a:pt x="15739" y="61421"/>
                  </a:cubicBezTo>
                  <a:cubicBezTo>
                    <a:pt x="12514" y="63186"/>
                    <a:pt x="8829" y="64799"/>
                    <a:pt x="4760" y="66257"/>
                  </a:cubicBezTo>
                  <a:cubicBezTo>
                    <a:pt x="3762" y="66488"/>
                    <a:pt x="3071" y="66565"/>
                    <a:pt x="2610" y="66565"/>
                  </a:cubicBezTo>
                  <a:cubicBezTo>
                    <a:pt x="998" y="66334"/>
                    <a:pt x="153" y="65490"/>
                    <a:pt x="0" y="63954"/>
                  </a:cubicBezTo>
                  <a:cubicBezTo>
                    <a:pt x="77" y="62342"/>
                    <a:pt x="768" y="61344"/>
                    <a:pt x="2149" y="60960"/>
                  </a:cubicBezTo>
                  <a:cubicBezTo>
                    <a:pt x="4683" y="60039"/>
                    <a:pt x="6833" y="59194"/>
                    <a:pt x="8599" y="58349"/>
                  </a:cubicBezTo>
                  <a:lnTo>
                    <a:pt x="8599" y="34549"/>
                  </a:lnTo>
                  <a:lnTo>
                    <a:pt x="3531" y="34549"/>
                  </a:lnTo>
                  <a:cubicBezTo>
                    <a:pt x="1843" y="34472"/>
                    <a:pt x="998" y="33551"/>
                    <a:pt x="844" y="31939"/>
                  </a:cubicBezTo>
                  <a:cubicBezTo>
                    <a:pt x="921" y="30250"/>
                    <a:pt x="1843" y="29405"/>
                    <a:pt x="3531" y="29252"/>
                  </a:cubicBezTo>
                  <a:lnTo>
                    <a:pt x="8599" y="29252"/>
                  </a:lnTo>
                  <a:lnTo>
                    <a:pt x="8599" y="7370"/>
                  </a:lnTo>
                  <a:lnTo>
                    <a:pt x="3224" y="7370"/>
                  </a:lnTo>
                  <a:cubicBezTo>
                    <a:pt x="1536" y="7294"/>
                    <a:pt x="691" y="6372"/>
                    <a:pt x="537" y="4760"/>
                  </a:cubicBezTo>
                  <a:cubicBezTo>
                    <a:pt x="614" y="3071"/>
                    <a:pt x="1536" y="2150"/>
                    <a:pt x="3224" y="2073"/>
                  </a:cubicBezTo>
                  <a:lnTo>
                    <a:pt x="19655" y="2073"/>
                  </a:lnTo>
                  <a:close/>
                  <a:moveTo>
                    <a:pt x="30557" y="30557"/>
                  </a:moveTo>
                  <a:lnTo>
                    <a:pt x="68254" y="30557"/>
                  </a:lnTo>
                  <a:cubicBezTo>
                    <a:pt x="71478" y="30557"/>
                    <a:pt x="73090" y="32169"/>
                    <a:pt x="73090" y="35470"/>
                  </a:cubicBezTo>
                  <a:lnTo>
                    <a:pt x="73090" y="42841"/>
                  </a:lnTo>
                  <a:cubicBezTo>
                    <a:pt x="73090" y="45989"/>
                    <a:pt x="71478" y="47601"/>
                    <a:pt x="68254" y="47601"/>
                  </a:cubicBezTo>
                  <a:lnTo>
                    <a:pt x="53206" y="47601"/>
                  </a:lnTo>
                  <a:cubicBezTo>
                    <a:pt x="55202" y="50442"/>
                    <a:pt x="57428" y="52745"/>
                    <a:pt x="59962" y="54587"/>
                  </a:cubicBezTo>
                  <a:cubicBezTo>
                    <a:pt x="60269" y="54971"/>
                    <a:pt x="60653" y="55278"/>
                    <a:pt x="61113" y="55586"/>
                  </a:cubicBezTo>
                  <a:cubicBezTo>
                    <a:pt x="61190" y="55509"/>
                    <a:pt x="61190" y="55509"/>
                    <a:pt x="61190" y="55432"/>
                  </a:cubicBezTo>
                  <a:cubicBezTo>
                    <a:pt x="64491" y="53743"/>
                    <a:pt x="67486" y="51824"/>
                    <a:pt x="70096" y="49597"/>
                  </a:cubicBezTo>
                  <a:cubicBezTo>
                    <a:pt x="70864" y="48983"/>
                    <a:pt x="71708" y="48599"/>
                    <a:pt x="72783" y="48599"/>
                  </a:cubicBezTo>
                  <a:cubicBezTo>
                    <a:pt x="74242" y="48829"/>
                    <a:pt x="75087" y="49520"/>
                    <a:pt x="75394" y="50749"/>
                  </a:cubicBezTo>
                  <a:cubicBezTo>
                    <a:pt x="75394" y="51900"/>
                    <a:pt x="75087" y="52898"/>
                    <a:pt x="74319" y="53666"/>
                  </a:cubicBezTo>
                  <a:cubicBezTo>
                    <a:pt x="71939" y="55739"/>
                    <a:pt x="69251" y="57505"/>
                    <a:pt x="66181" y="59041"/>
                  </a:cubicBezTo>
                  <a:cubicBezTo>
                    <a:pt x="68868" y="60729"/>
                    <a:pt x="71939" y="62265"/>
                    <a:pt x="75394" y="63724"/>
                  </a:cubicBezTo>
                  <a:cubicBezTo>
                    <a:pt x="76622" y="64722"/>
                    <a:pt x="77236" y="65797"/>
                    <a:pt x="77236" y="66949"/>
                  </a:cubicBezTo>
                  <a:cubicBezTo>
                    <a:pt x="76929" y="68407"/>
                    <a:pt x="76161" y="69252"/>
                    <a:pt x="74703" y="69559"/>
                  </a:cubicBezTo>
                  <a:cubicBezTo>
                    <a:pt x="73858" y="69559"/>
                    <a:pt x="73167" y="69482"/>
                    <a:pt x="72476" y="69252"/>
                  </a:cubicBezTo>
                  <a:cubicBezTo>
                    <a:pt x="70020" y="68254"/>
                    <a:pt x="67256" y="66795"/>
                    <a:pt x="64031" y="64875"/>
                  </a:cubicBezTo>
                  <a:cubicBezTo>
                    <a:pt x="60806" y="62956"/>
                    <a:pt x="57659" y="60653"/>
                    <a:pt x="54664" y="57966"/>
                  </a:cubicBezTo>
                  <a:cubicBezTo>
                    <a:pt x="52822" y="56353"/>
                    <a:pt x="51056" y="54511"/>
                    <a:pt x="49520" y="52515"/>
                  </a:cubicBezTo>
                  <a:lnTo>
                    <a:pt x="49520" y="70557"/>
                  </a:lnTo>
                  <a:cubicBezTo>
                    <a:pt x="49444" y="72400"/>
                    <a:pt x="48446" y="73321"/>
                    <a:pt x="46603" y="73474"/>
                  </a:cubicBezTo>
                  <a:cubicBezTo>
                    <a:pt x="44837" y="73398"/>
                    <a:pt x="43916" y="72400"/>
                    <a:pt x="43762" y="70557"/>
                  </a:cubicBezTo>
                  <a:lnTo>
                    <a:pt x="43762" y="53666"/>
                  </a:lnTo>
                  <a:cubicBezTo>
                    <a:pt x="41382" y="56968"/>
                    <a:pt x="39232" y="59501"/>
                    <a:pt x="37159" y="61267"/>
                  </a:cubicBezTo>
                  <a:cubicBezTo>
                    <a:pt x="33090" y="64492"/>
                    <a:pt x="29098" y="66718"/>
                    <a:pt x="25259" y="68023"/>
                  </a:cubicBezTo>
                  <a:cubicBezTo>
                    <a:pt x="24261" y="68407"/>
                    <a:pt x="23647" y="68561"/>
                    <a:pt x="23493" y="68561"/>
                  </a:cubicBezTo>
                  <a:cubicBezTo>
                    <a:pt x="21651" y="68330"/>
                    <a:pt x="20653" y="67486"/>
                    <a:pt x="20576" y="65950"/>
                  </a:cubicBezTo>
                  <a:cubicBezTo>
                    <a:pt x="20730" y="64645"/>
                    <a:pt x="21343" y="63801"/>
                    <a:pt x="22418" y="63340"/>
                  </a:cubicBezTo>
                  <a:cubicBezTo>
                    <a:pt x="27409" y="61267"/>
                    <a:pt x="31094" y="59117"/>
                    <a:pt x="33551" y="56814"/>
                  </a:cubicBezTo>
                  <a:cubicBezTo>
                    <a:pt x="35931" y="54741"/>
                    <a:pt x="38388" y="51670"/>
                    <a:pt x="40998" y="47447"/>
                  </a:cubicBezTo>
                  <a:lnTo>
                    <a:pt x="30633" y="47447"/>
                  </a:lnTo>
                  <a:cubicBezTo>
                    <a:pt x="27332" y="47447"/>
                    <a:pt x="25720" y="45835"/>
                    <a:pt x="25720" y="42687"/>
                  </a:cubicBezTo>
                  <a:lnTo>
                    <a:pt x="25720" y="35317"/>
                  </a:lnTo>
                  <a:cubicBezTo>
                    <a:pt x="25643" y="32246"/>
                    <a:pt x="27332" y="30557"/>
                    <a:pt x="30557" y="30557"/>
                  </a:cubicBezTo>
                  <a:moveTo>
                    <a:pt x="72860" y="21651"/>
                  </a:moveTo>
                  <a:cubicBezTo>
                    <a:pt x="74473" y="21727"/>
                    <a:pt x="75317" y="22572"/>
                    <a:pt x="75471" y="24261"/>
                  </a:cubicBezTo>
                  <a:cubicBezTo>
                    <a:pt x="75394" y="25873"/>
                    <a:pt x="74473" y="26718"/>
                    <a:pt x="72860" y="26795"/>
                  </a:cubicBezTo>
                  <a:lnTo>
                    <a:pt x="25720" y="26795"/>
                  </a:lnTo>
                  <a:cubicBezTo>
                    <a:pt x="24108" y="26718"/>
                    <a:pt x="23263" y="25873"/>
                    <a:pt x="23186" y="24261"/>
                  </a:cubicBezTo>
                  <a:cubicBezTo>
                    <a:pt x="23263" y="22572"/>
                    <a:pt x="24108" y="21727"/>
                    <a:pt x="25720" y="21651"/>
                  </a:cubicBezTo>
                  <a:lnTo>
                    <a:pt x="72860" y="21651"/>
                  </a:lnTo>
                  <a:close/>
                  <a:moveTo>
                    <a:pt x="30940" y="0"/>
                  </a:moveTo>
                  <a:lnTo>
                    <a:pt x="68023" y="0"/>
                  </a:lnTo>
                  <a:cubicBezTo>
                    <a:pt x="71248" y="0"/>
                    <a:pt x="72860" y="1612"/>
                    <a:pt x="72860" y="4837"/>
                  </a:cubicBezTo>
                  <a:lnTo>
                    <a:pt x="72860" y="12821"/>
                  </a:lnTo>
                  <a:cubicBezTo>
                    <a:pt x="72860" y="16123"/>
                    <a:pt x="71248" y="17735"/>
                    <a:pt x="68023" y="17735"/>
                  </a:cubicBezTo>
                  <a:lnTo>
                    <a:pt x="30940" y="17735"/>
                  </a:lnTo>
                  <a:cubicBezTo>
                    <a:pt x="27639" y="17735"/>
                    <a:pt x="26027" y="16123"/>
                    <a:pt x="26027" y="12821"/>
                  </a:cubicBezTo>
                  <a:lnTo>
                    <a:pt x="26027" y="4837"/>
                  </a:lnTo>
                  <a:cubicBezTo>
                    <a:pt x="26027" y="1612"/>
                    <a:pt x="27639" y="0"/>
                    <a:pt x="30940" y="0"/>
                  </a:cubicBezTo>
                  <a:moveTo>
                    <a:pt x="39539" y="12821"/>
                  </a:moveTo>
                  <a:lnTo>
                    <a:pt x="39539" y="4837"/>
                  </a:lnTo>
                  <a:lnTo>
                    <a:pt x="32783" y="4837"/>
                  </a:lnTo>
                  <a:cubicBezTo>
                    <a:pt x="31785" y="4837"/>
                    <a:pt x="31248" y="5374"/>
                    <a:pt x="31248" y="6372"/>
                  </a:cubicBezTo>
                  <a:lnTo>
                    <a:pt x="31248" y="11286"/>
                  </a:lnTo>
                  <a:cubicBezTo>
                    <a:pt x="31248" y="12284"/>
                    <a:pt x="31785" y="12821"/>
                    <a:pt x="32783" y="12821"/>
                  </a:cubicBezTo>
                  <a:lnTo>
                    <a:pt x="39539" y="12821"/>
                  </a:lnTo>
                  <a:close/>
                  <a:moveTo>
                    <a:pt x="65720" y="42610"/>
                  </a:moveTo>
                  <a:cubicBezTo>
                    <a:pt x="66718" y="42610"/>
                    <a:pt x="67256" y="42073"/>
                    <a:pt x="67256" y="40921"/>
                  </a:cubicBezTo>
                  <a:lnTo>
                    <a:pt x="67256" y="37390"/>
                  </a:lnTo>
                  <a:cubicBezTo>
                    <a:pt x="67256" y="36392"/>
                    <a:pt x="66718" y="35854"/>
                    <a:pt x="65720" y="35854"/>
                  </a:cubicBezTo>
                  <a:lnTo>
                    <a:pt x="33090" y="35854"/>
                  </a:lnTo>
                  <a:cubicBezTo>
                    <a:pt x="32092" y="35854"/>
                    <a:pt x="31555" y="36392"/>
                    <a:pt x="31555" y="37390"/>
                  </a:cubicBezTo>
                  <a:lnTo>
                    <a:pt x="31555" y="40921"/>
                  </a:lnTo>
                  <a:cubicBezTo>
                    <a:pt x="31555" y="42073"/>
                    <a:pt x="32092" y="42610"/>
                    <a:pt x="33090" y="42610"/>
                  </a:cubicBezTo>
                  <a:lnTo>
                    <a:pt x="65720" y="42610"/>
                  </a:lnTo>
                  <a:close/>
                  <a:moveTo>
                    <a:pt x="53436" y="4837"/>
                  </a:moveTo>
                  <a:lnTo>
                    <a:pt x="44837" y="4837"/>
                  </a:lnTo>
                  <a:lnTo>
                    <a:pt x="44837" y="12821"/>
                  </a:lnTo>
                  <a:lnTo>
                    <a:pt x="53436" y="12821"/>
                  </a:lnTo>
                  <a:lnTo>
                    <a:pt x="53436" y="4837"/>
                  </a:lnTo>
                  <a:close/>
                  <a:moveTo>
                    <a:pt x="66027" y="12821"/>
                  </a:moveTo>
                  <a:cubicBezTo>
                    <a:pt x="67102" y="12821"/>
                    <a:pt x="67639" y="12284"/>
                    <a:pt x="67639" y="11286"/>
                  </a:cubicBezTo>
                  <a:lnTo>
                    <a:pt x="67639" y="6372"/>
                  </a:lnTo>
                  <a:cubicBezTo>
                    <a:pt x="67639" y="5374"/>
                    <a:pt x="67102" y="4837"/>
                    <a:pt x="66027" y="4837"/>
                  </a:cubicBezTo>
                  <a:lnTo>
                    <a:pt x="58580" y="4837"/>
                  </a:lnTo>
                  <a:lnTo>
                    <a:pt x="58580" y="12821"/>
                  </a:lnTo>
                  <a:lnTo>
                    <a:pt x="66027" y="1282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1027E0F2-4B8D-47C2-97C7-2ED24BDE06BF}"/>
                </a:ext>
              </a:extLst>
            </p:cNvPr>
            <p:cNvSpPr/>
            <p:nvPr/>
          </p:nvSpPr>
          <p:spPr>
            <a:xfrm>
              <a:off x="7066753" y="3754836"/>
              <a:ext cx="76392" cy="75470"/>
            </a:xfrm>
            <a:custGeom>
              <a:avLst/>
              <a:gdLst>
                <a:gd name="connsiteX0" fmla="*/ 17735 w 76392"/>
                <a:gd name="connsiteY0" fmla="*/ 20115 h 75470"/>
                <a:gd name="connsiteX1" fmla="*/ 20346 w 76392"/>
                <a:gd name="connsiteY1" fmla="*/ 22726 h 75470"/>
                <a:gd name="connsiteX2" fmla="*/ 17735 w 76392"/>
                <a:gd name="connsiteY2" fmla="*/ 25259 h 75470"/>
                <a:gd name="connsiteX3" fmla="*/ 13896 w 76392"/>
                <a:gd name="connsiteY3" fmla="*/ 25259 h 75470"/>
                <a:gd name="connsiteX4" fmla="*/ 13896 w 76392"/>
                <a:gd name="connsiteY4" fmla="*/ 54127 h 75470"/>
                <a:gd name="connsiteX5" fmla="*/ 18042 w 76392"/>
                <a:gd name="connsiteY5" fmla="*/ 50211 h 75470"/>
                <a:gd name="connsiteX6" fmla="*/ 20038 w 76392"/>
                <a:gd name="connsiteY6" fmla="*/ 49136 h 75470"/>
                <a:gd name="connsiteX7" fmla="*/ 22879 w 76392"/>
                <a:gd name="connsiteY7" fmla="*/ 51824 h 75470"/>
                <a:gd name="connsiteX8" fmla="*/ 21343 w 76392"/>
                <a:gd name="connsiteY8" fmla="*/ 55048 h 75470"/>
                <a:gd name="connsiteX9" fmla="*/ 14357 w 76392"/>
                <a:gd name="connsiteY9" fmla="*/ 61113 h 75470"/>
                <a:gd name="connsiteX10" fmla="*/ 5144 w 76392"/>
                <a:gd name="connsiteY10" fmla="*/ 66565 h 75470"/>
                <a:gd name="connsiteX11" fmla="*/ 2994 w 76392"/>
                <a:gd name="connsiteY11" fmla="*/ 66872 h 75470"/>
                <a:gd name="connsiteX12" fmla="*/ 384 w 76392"/>
                <a:gd name="connsiteY12" fmla="*/ 64338 h 75470"/>
                <a:gd name="connsiteX13" fmla="*/ 2611 w 76392"/>
                <a:gd name="connsiteY13" fmla="*/ 61421 h 75470"/>
                <a:gd name="connsiteX14" fmla="*/ 7985 w 76392"/>
                <a:gd name="connsiteY14" fmla="*/ 58196 h 75470"/>
                <a:gd name="connsiteX15" fmla="*/ 7985 w 76392"/>
                <a:gd name="connsiteY15" fmla="*/ 25259 h 75470"/>
                <a:gd name="connsiteX16" fmla="*/ 2611 w 76392"/>
                <a:gd name="connsiteY16" fmla="*/ 25259 h 75470"/>
                <a:gd name="connsiteX17" fmla="*/ 0 w 76392"/>
                <a:gd name="connsiteY17" fmla="*/ 22726 h 75470"/>
                <a:gd name="connsiteX18" fmla="*/ 2611 w 76392"/>
                <a:gd name="connsiteY18" fmla="*/ 20115 h 75470"/>
                <a:gd name="connsiteX19" fmla="*/ 7985 w 76392"/>
                <a:gd name="connsiteY19" fmla="*/ 20115 h 75470"/>
                <a:gd name="connsiteX20" fmla="*/ 7985 w 76392"/>
                <a:gd name="connsiteY20" fmla="*/ 2994 h 75470"/>
                <a:gd name="connsiteX21" fmla="*/ 10979 w 76392"/>
                <a:gd name="connsiteY21" fmla="*/ 0 h 75470"/>
                <a:gd name="connsiteX22" fmla="*/ 13896 w 76392"/>
                <a:gd name="connsiteY22" fmla="*/ 2994 h 75470"/>
                <a:gd name="connsiteX23" fmla="*/ 13896 w 76392"/>
                <a:gd name="connsiteY23" fmla="*/ 20115 h 75470"/>
                <a:gd name="connsiteX24" fmla="*/ 17735 w 76392"/>
                <a:gd name="connsiteY24" fmla="*/ 20115 h 75470"/>
                <a:gd name="connsiteX25" fmla="*/ 33858 w 76392"/>
                <a:gd name="connsiteY25" fmla="*/ 30403 h 75470"/>
                <a:gd name="connsiteX26" fmla="*/ 63109 w 76392"/>
                <a:gd name="connsiteY26" fmla="*/ 30403 h 75470"/>
                <a:gd name="connsiteX27" fmla="*/ 69636 w 76392"/>
                <a:gd name="connsiteY27" fmla="*/ 36852 h 75470"/>
                <a:gd name="connsiteX28" fmla="*/ 69636 w 76392"/>
                <a:gd name="connsiteY28" fmla="*/ 51670 h 75470"/>
                <a:gd name="connsiteX29" fmla="*/ 63109 w 76392"/>
                <a:gd name="connsiteY29" fmla="*/ 58119 h 75470"/>
                <a:gd name="connsiteX30" fmla="*/ 58349 w 76392"/>
                <a:gd name="connsiteY30" fmla="*/ 58119 h 75470"/>
                <a:gd name="connsiteX31" fmla="*/ 58349 w 76392"/>
                <a:gd name="connsiteY31" fmla="*/ 66718 h 75470"/>
                <a:gd name="connsiteX32" fmla="*/ 60499 w 76392"/>
                <a:gd name="connsiteY32" fmla="*/ 69943 h 75470"/>
                <a:gd name="connsiteX33" fmla="*/ 66948 w 76392"/>
                <a:gd name="connsiteY33" fmla="*/ 69943 h 75470"/>
                <a:gd name="connsiteX34" fmla="*/ 69713 w 76392"/>
                <a:gd name="connsiteY34" fmla="*/ 68561 h 75470"/>
                <a:gd name="connsiteX35" fmla="*/ 70480 w 76392"/>
                <a:gd name="connsiteY35" fmla="*/ 61267 h 75470"/>
                <a:gd name="connsiteX36" fmla="*/ 73475 w 76392"/>
                <a:gd name="connsiteY36" fmla="*/ 58350 h 75470"/>
                <a:gd name="connsiteX37" fmla="*/ 76392 w 76392"/>
                <a:gd name="connsiteY37" fmla="*/ 62188 h 75470"/>
                <a:gd name="connsiteX38" fmla="*/ 75931 w 76392"/>
                <a:gd name="connsiteY38" fmla="*/ 68254 h 75470"/>
                <a:gd name="connsiteX39" fmla="*/ 73398 w 76392"/>
                <a:gd name="connsiteY39" fmla="*/ 73244 h 75470"/>
                <a:gd name="connsiteX40" fmla="*/ 67256 w 76392"/>
                <a:gd name="connsiteY40" fmla="*/ 75087 h 75470"/>
                <a:gd name="connsiteX41" fmla="*/ 59501 w 76392"/>
                <a:gd name="connsiteY41" fmla="*/ 75087 h 75470"/>
                <a:gd name="connsiteX42" fmla="*/ 52515 w 76392"/>
                <a:gd name="connsiteY42" fmla="*/ 68023 h 75470"/>
                <a:gd name="connsiteX43" fmla="*/ 52515 w 76392"/>
                <a:gd name="connsiteY43" fmla="*/ 58043 h 75470"/>
                <a:gd name="connsiteX44" fmla="*/ 43839 w 76392"/>
                <a:gd name="connsiteY44" fmla="*/ 58043 h 75470"/>
                <a:gd name="connsiteX45" fmla="*/ 42457 w 76392"/>
                <a:gd name="connsiteY45" fmla="*/ 64645 h 75470"/>
                <a:gd name="connsiteX46" fmla="*/ 39155 w 76392"/>
                <a:gd name="connsiteY46" fmla="*/ 68791 h 75470"/>
                <a:gd name="connsiteX47" fmla="*/ 32707 w 76392"/>
                <a:gd name="connsiteY47" fmla="*/ 72323 h 75470"/>
                <a:gd name="connsiteX48" fmla="*/ 23186 w 76392"/>
                <a:gd name="connsiteY48" fmla="*/ 75164 h 75470"/>
                <a:gd name="connsiteX49" fmla="*/ 20269 w 76392"/>
                <a:gd name="connsiteY49" fmla="*/ 75471 h 75470"/>
                <a:gd name="connsiteX50" fmla="*/ 17658 w 76392"/>
                <a:gd name="connsiteY50" fmla="*/ 72860 h 75470"/>
                <a:gd name="connsiteX51" fmla="*/ 19885 w 76392"/>
                <a:gd name="connsiteY51" fmla="*/ 69866 h 75470"/>
                <a:gd name="connsiteX52" fmla="*/ 28177 w 76392"/>
                <a:gd name="connsiteY52" fmla="*/ 68100 h 75470"/>
                <a:gd name="connsiteX53" fmla="*/ 33397 w 76392"/>
                <a:gd name="connsiteY53" fmla="*/ 66181 h 75470"/>
                <a:gd name="connsiteX54" fmla="*/ 37006 w 76392"/>
                <a:gd name="connsiteY54" fmla="*/ 63033 h 75470"/>
                <a:gd name="connsiteX55" fmla="*/ 38542 w 76392"/>
                <a:gd name="connsiteY55" fmla="*/ 58043 h 75470"/>
                <a:gd name="connsiteX56" fmla="*/ 33705 w 76392"/>
                <a:gd name="connsiteY56" fmla="*/ 58043 h 75470"/>
                <a:gd name="connsiteX57" fmla="*/ 27255 w 76392"/>
                <a:gd name="connsiteY57" fmla="*/ 51593 h 75470"/>
                <a:gd name="connsiteX58" fmla="*/ 27255 w 76392"/>
                <a:gd name="connsiteY58" fmla="*/ 36776 h 75470"/>
                <a:gd name="connsiteX59" fmla="*/ 33858 w 76392"/>
                <a:gd name="connsiteY59" fmla="*/ 30403 h 75470"/>
                <a:gd name="connsiteX60" fmla="*/ 48062 w 76392"/>
                <a:gd name="connsiteY60" fmla="*/ 0 h 75470"/>
                <a:gd name="connsiteX61" fmla="*/ 51286 w 76392"/>
                <a:gd name="connsiteY61" fmla="*/ 2994 h 75470"/>
                <a:gd name="connsiteX62" fmla="*/ 51286 w 76392"/>
                <a:gd name="connsiteY62" fmla="*/ 5605 h 75470"/>
                <a:gd name="connsiteX63" fmla="*/ 70250 w 76392"/>
                <a:gd name="connsiteY63" fmla="*/ 5605 h 75470"/>
                <a:gd name="connsiteX64" fmla="*/ 72937 w 76392"/>
                <a:gd name="connsiteY64" fmla="*/ 8138 h 75470"/>
                <a:gd name="connsiteX65" fmla="*/ 70250 w 76392"/>
                <a:gd name="connsiteY65" fmla="*/ 10672 h 75470"/>
                <a:gd name="connsiteX66" fmla="*/ 63570 w 76392"/>
                <a:gd name="connsiteY66" fmla="*/ 10672 h 75470"/>
                <a:gd name="connsiteX67" fmla="*/ 60192 w 76392"/>
                <a:gd name="connsiteY67" fmla="*/ 20422 h 75470"/>
                <a:gd name="connsiteX68" fmla="*/ 73244 w 76392"/>
                <a:gd name="connsiteY68" fmla="*/ 20422 h 75470"/>
                <a:gd name="connsiteX69" fmla="*/ 75855 w 76392"/>
                <a:gd name="connsiteY69" fmla="*/ 23033 h 75470"/>
                <a:gd name="connsiteX70" fmla="*/ 73244 w 76392"/>
                <a:gd name="connsiteY70" fmla="*/ 25490 h 75470"/>
                <a:gd name="connsiteX71" fmla="*/ 25106 w 76392"/>
                <a:gd name="connsiteY71" fmla="*/ 25490 h 75470"/>
                <a:gd name="connsiteX72" fmla="*/ 22495 w 76392"/>
                <a:gd name="connsiteY72" fmla="*/ 23033 h 75470"/>
                <a:gd name="connsiteX73" fmla="*/ 25106 w 76392"/>
                <a:gd name="connsiteY73" fmla="*/ 20422 h 75470"/>
                <a:gd name="connsiteX74" fmla="*/ 37006 w 76392"/>
                <a:gd name="connsiteY74" fmla="*/ 20422 h 75470"/>
                <a:gd name="connsiteX75" fmla="*/ 34242 w 76392"/>
                <a:gd name="connsiteY75" fmla="*/ 10672 h 75470"/>
                <a:gd name="connsiteX76" fmla="*/ 26718 w 76392"/>
                <a:gd name="connsiteY76" fmla="*/ 10672 h 75470"/>
                <a:gd name="connsiteX77" fmla="*/ 24108 w 76392"/>
                <a:gd name="connsiteY77" fmla="*/ 8138 h 75470"/>
                <a:gd name="connsiteX78" fmla="*/ 26718 w 76392"/>
                <a:gd name="connsiteY78" fmla="*/ 5605 h 75470"/>
                <a:gd name="connsiteX79" fmla="*/ 45067 w 76392"/>
                <a:gd name="connsiteY79" fmla="*/ 5605 h 75470"/>
                <a:gd name="connsiteX80" fmla="*/ 45067 w 76392"/>
                <a:gd name="connsiteY80" fmla="*/ 2994 h 75470"/>
                <a:gd name="connsiteX81" fmla="*/ 48062 w 76392"/>
                <a:gd name="connsiteY81" fmla="*/ 0 h 75470"/>
                <a:gd name="connsiteX82" fmla="*/ 33167 w 76392"/>
                <a:gd name="connsiteY82" fmla="*/ 41382 h 75470"/>
                <a:gd name="connsiteX83" fmla="*/ 63801 w 76392"/>
                <a:gd name="connsiteY83" fmla="*/ 41382 h 75470"/>
                <a:gd name="connsiteX84" fmla="*/ 63801 w 76392"/>
                <a:gd name="connsiteY84" fmla="*/ 37850 h 75470"/>
                <a:gd name="connsiteX85" fmla="*/ 61651 w 76392"/>
                <a:gd name="connsiteY85" fmla="*/ 35547 h 75470"/>
                <a:gd name="connsiteX86" fmla="*/ 35470 w 76392"/>
                <a:gd name="connsiteY86" fmla="*/ 35547 h 75470"/>
                <a:gd name="connsiteX87" fmla="*/ 33244 w 76392"/>
                <a:gd name="connsiteY87" fmla="*/ 37850 h 75470"/>
                <a:gd name="connsiteX88" fmla="*/ 33244 w 76392"/>
                <a:gd name="connsiteY88" fmla="*/ 41382 h 75470"/>
                <a:gd name="connsiteX89" fmla="*/ 61651 w 76392"/>
                <a:gd name="connsiteY89" fmla="*/ 52898 h 75470"/>
                <a:gd name="connsiteX90" fmla="*/ 63801 w 76392"/>
                <a:gd name="connsiteY90" fmla="*/ 50749 h 75470"/>
                <a:gd name="connsiteX91" fmla="*/ 63801 w 76392"/>
                <a:gd name="connsiteY91" fmla="*/ 46526 h 75470"/>
                <a:gd name="connsiteX92" fmla="*/ 33167 w 76392"/>
                <a:gd name="connsiteY92" fmla="*/ 46526 h 75470"/>
                <a:gd name="connsiteX93" fmla="*/ 33167 w 76392"/>
                <a:gd name="connsiteY93" fmla="*/ 50749 h 75470"/>
                <a:gd name="connsiteX94" fmla="*/ 35394 w 76392"/>
                <a:gd name="connsiteY94" fmla="*/ 52898 h 75470"/>
                <a:gd name="connsiteX95" fmla="*/ 61651 w 76392"/>
                <a:gd name="connsiteY95" fmla="*/ 52898 h 75470"/>
                <a:gd name="connsiteX96" fmla="*/ 42764 w 76392"/>
                <a:gd name="connsiteY96" fmla="*/ 20422 h 75470"/>
                <a:gd name="connsiteX97" fmla="*/ 54434 w 76392"/>
                <a:gd name="connsiteY97" fmla="*/ 20422 h 75470"/>
                <a:gd name="connsiteX98" fmla="*/ 57812 w 76392"/>
                <a:gd name="connsiteY98" fmla="*/ 10672 h 75470"/>
                <a:gd name="connsiteX99" fmla="*/ 40000 w 76392"/>
                <a:gd name="connsiteY99" fmla="*/ 10672 h 75470"/>
                <a:gd name="connsiteX100" fmla="*/ 42764 w 76392"/>
                <a:gd name="connsiteY100" fmla="*/ 20422 h 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6392" h="75470">
                  <a:moveTo>
                    <a:pt x="17735" y="20115"/>
                  </a:moveTo>
                  <a:cubicBezTo>
                    <a:pt x="19348" y="20192"/>
                    <a:pt x="20192" y="21037"/>
                    <a:pt x="20346" y="22726"/>
                  </a:cubicBezTo>
                  <a:cubicBezTo>
                    <a:pt x="20192" y="24338"/>
                    <a:pt x="19348" y="25182"/>
                    <a:pt x="17735" y="25259"/>
                  </a:cubicBezTo>
                  <a:lnTo>
                    <a:pt x="13896" y="25259"/>
                  </a:lnTo>
                  <a:lnTo>
                    <a:pt x="13896" y="54127"/>
                  </a:lnTo>
                  <a:cubicBezTo>
                    <a:pt x="15278" y="52898"/>
                    <a:pt x="16660" y="51593"/>
                    <a:pt x="18042" y="50211"/>
                  </a:cubicBezTo>
                  <a:cubicBezTo>
                    <a:pt x="18656" y="49597"/>
                    <a:pt x="19348" y="49213"/>
                    <a:pt x="20038" y="49136"/>
                  </a:cubicBezTo>
                  <a:cubicBezTo>
                    <a:pt x="21728" y="49213"/>
                    <a:pt x="22649" y="50135"/>
                    <a:pt x="22879" y="51824"/>
                  </a:cubicBezTo>
                  <a:cubicBezTo>
                    <a:pt x="22879" y="53129"/>
                    <a:pt x="22342" y="54204"/>
                    <a:pt x="21343" y="55048"/>
                  </a:cubicBezTo>
                  <a:cubicBezTo>
                    <a:pt x="19271" y="57198"/>
                    <a:pt x="16968" y="59194"/>
                    <a:pt x="14357" y="61113"/>
                  </a:cubicBezTo>
                  <a:cubicBezTo>
                    <a:pt x="11593" y="63187"/>
                    <a:pt x="8522" y="64952"/>
                    <a:pt x="5144" y="66565"/>
                  </a:cubicBezTo>
                  <a:cubicBezTo>
                    <a:pt x="4146" y="66795"/>
                    <a:pt x="3455" y="66872"/>
                    <a:pt x="2994" y="66872"/>
                  </a:cubicBezTo>
                  <a:cubicBezTo>
                    <a:pt x="1382" y="66718"/>
                    <a:pt x="537" y="65874"/>
                    <a:pt x="384" y="64338"/>
                  </a:cubicBezTo>
                  <a:cubicBezTo>
                    <a:pt x="461" y="62803"/>
                    <a:pt x="1228" y="61804"/>
                    <a:pt x="2611" y="61421"/>
                  </a:cubicBezTo>
                  <a:cubicBezTo>
                    <a:pt x="4760" y="60192"/>
                    <a:pt x="6603" y="59117"/>
                    <a:pt x="7985" y="58196"/>
                  </a:cubicBezTo>
                  <a:lnTo>
                    <a:pt x="7985" y="25259"/>
                  </a:lnTo>
                  <a:lnTo>
                    <a:pt x="2611" y="25259"/>
                  </a:lnTo>
                  <a:cubicBezTo>
                    <a:pt x="921" y="25182"/>
                    <a:pt x="77" y="24415"/>
                    <a:pt x="0" y="22726"/>
                  </a:cubicBezTo>
                  <a:cubicBezTo>
                    <a:pt x="77" y="21037"/>
                    <a:pt x="921" y="20192"/>
                    <a:pt x="2611" y="20115"/>
                  </a:cubicBezTo>
                  <a:lnTo>
                    <a:pt x="7985" y="20115"/>
                  </a:lnTo>
                  <a:lnTo>
                    <a:pt x="7985" y="2994"/>
                  </a:lnTo>
                  <a:cubicBezTo>
                    <a:pt x="8061" y="1152"/>
                    <a:pt x="9059" y="153"/>
                    <a:pt x="10979" y="0"/>
                  </a:cubicBezTo>
                  <a:cubicBezTo>
                    <a:pt x="12821" y="77"/>
                    <a:pt x="13743" y="1075"/>
                    <a:pt x="13896" y="2994"/>
                  </a:cubicBezTo>
                  <a:lnTo>
                    <a:pt x="13896" y="20115"/>
                  </a:lnTo>
                  <a:lnTo>
                    <a:pt x="17735" y="20115"/>
                  </a:lnTo>
                  <a:close/>
                  <a:moveTo>
                    <a:pt x="33858" y="30403"/>
                  </a:moveTo>
                  <a:lnTo>
                    <a:pt x="63109" y="30403"/>
                  </a:lnTo>
                  <a:cubicBezTo>
                    <a:pt x="67486" y="30403"/>
                    <a:pt x="69636" y="32553"/>
                    <a:pt x="69636" y="36852"/>
                  </a:cubicBezTo>
                  <a:lnTo>
                    <a:pt x="69636" y="51670"/>
                  </a:lnTo>
                  <a:cubicBezTo>
                    <a:pt x="69636" y="55970"/>
                    <a:pt x="67486" y="58119"/>
                    <a:pt x="63109" y="58119"/>
                  </a:cubicBezTo>
                  <a:lnTo>
                    <a:pt x="58349" y="58119"/>
                  </a:lnTo>
                  <a:lnTo>
                    <a:pt x="58349" y="66718"/>
                  </a:lnTo>
                  <a:cubicBezTo>
                    <a:pt x="58349" y="68868"/>
                    <a:pt x="59041" y="69943"/>
                    <a:pt x="60499" y="69943"/>
                  </a:cubicBezTo>
                  <a:lnTo>
                    <a:pt x="66948" y="69943"/>
                  </a:lnTo>
                  <a:cubicBezTo>
                    <a:pt x="68100" y="69943"/>
                    <a:pt x="69021" y="69482"/>
                    <a:pt x="69713" y="68561"/>
                  </a:cubicBezTo>
                  <a:cubicBezTo>
                    <a:pt x="70173" y="68100"/>
                    <a:pt x="70480" y="65643"/>
                    <a:pt x="70480" y="61267"/>
                  </a:cubicBezTo>
                  <a:cubicBezTo>
                    <a:pt x="70480" y="59424"/>
                    <a:pt x="71478" y="58426"/>
                    <a:pt x="73475" y="58350"/>
                  </a:cubicBezTo>
                  <a:cubicBezTo>
                    <a:pt x="75240" y="58426"/>
                    <a:pt x="76238" y="59732"/>
                    <a:pt x="76392" y="62188"/>
                  </a:cubicBezTo>
                  <a:cubicBezTo>
                    <a:pt x="76392" y="64031"/>
                    <a:pt x="76238" y="66027"/>
                    <a:pt x="75931" y="68254"/>
                  </a:cubicBezTo>
                  <a:cubicBezTo>
                    <a:pt x="75701" y="70710"/>
                    <a:pt x="74856" y="72323"/>
                    <a:pt x="73398" y="73244"/>
                  </a:cubicBezTo>
                  <a:cubicBezTo>
                    <a:pt x="71862" y="74473"/>
                    <a:pt x="69866" y="75087"/>
                    <a:pt x="67256" y="75087"/>
                  </a:cubicBezTo>
                  <a:lnTo>
                    <a:pt x="59501" y="75087"/>
                  </a:lnTo>
                  <a:cubicBezTo>
                    <a:pt x="54818" y="75087"/>
                    <a:pt x="52515" y="72707"/>
                    <a:pt x="52515" y="68023"/>
                  </a:cubicBezTo>
                  <a:lnTo>
                    <a:pt x="52515" y="58043"/>
                  </a:lnTo>
                  <a:lnTo>
                    <a:pt x="43839" y="58043"/>
                  </a:lnTo>
                  <a:cubicBezTo>
                    <a:pt x="43839" y="60499"/>
                    <a:pt x="43379" y="62649"/>
                    <a:pt x="42457" y="64645"/>
                  </a:cubicBezTo>
                  <a:cubicBezTo>
                    <a:pt x="41843" y="66027"/>
                    <a:pt x="40691" y="67409"/>
                    <a:pt x="39155" y="68791"/>
                  </a:cubicBezTo>
                  <a:cubicBezTo>
                    <a:pt x="37467" y="70250"/>
                    <a:pt x="35317" y="71401"/>
                    <a:pt x="32707" y="72323"/>
                  </a:cubicBezTo>
                  <a:cubicBezTo>
                    <a:pt x="29943" y="73321"/>
                    <a:pt x="26718" y="74242"/>
                    <a:pt x="23186" y="75164"/>
                  </a:cubicBezTo>
                  <a:cubicBezTo>
                    <a:pt x="22418" y="75394"/>
                    <a:pt x="21420" y="75471"/>
                    <a:pt x="20269" y="75471"/>
                  </a:cubicBezTo>
                  <a:cubicBezTo>
                    <a:pt x="18887" y="75087"/>
                    <a:pt x="18042" y="74242"/>
                    <a:pt x="17658" y="72860"/>
                  </a:cubicBezTo>
                  <a:cubicBezTo>
                    <a:pt x="17735" y="71325"/>
                    <a:pt x="18503" y="70403"/>
                    <a:pt x="19885" y="69866"/>
                  </a:cubicBezTo>
                  <a:cubicBezTo>
                    <a:pt x="23110" y="69329"/>
                    <a:pt x="25873" y="68714"/>
                    <a:pt x="28177" y="68100"/>
                  </a:cubicBezTo>
                  <a:cubicBezTo>
                    <a:pt x="30403" y="67486"/>
                    <a:pt x="32169" y="66795"/>
                    <a:pt x="33397" y="66181"/>
                  </a:cubicBezTo>
                  <a:cubicBezTo>
                    <a:pt x="35010" y="65336"/>
                    <a:pt x="36238" y="64261"/>
                    <a:pt x="37006" y="63033"/>
                  </a:cubicBezTo>
                  <a:cubicBezTo>
                    <a:pt x="38004" y="61728"/>
                    <a:pt x="38542" y="60039"/>
                    <a:pt x="38542" y="58043"/>
                  </a:cubicBezTo>
                  <a:lnTo>
                    <a:pt x="33705" y="58043"/>
                  </a:lnTo>
                  <a:cubicBezTo>
                    <a:pt x="29405" y="58043"/>
                    <a:pt x="27255" y="55893"/>
                    <a:pt x="27255" y="51593"/>
                  </a:cubicBezTo>
                  <a:lnTo>
                    <a:pt x="27255" y="36776"/>
                  </a:lnTo>
                  <a:cubicBezTo>
                    <a:pt x="27486" y="32553"/>
                    <a:pt x="29559" y="30403"/>
                    <a:pt x="33858" y="30403"/>
                  </a:cubicBezTo>
                  <a:moveTo>
                    <a:pt x="48062" y="0"/>
                  </a:moveTo>
                  <a:cubicBezTo>
                    <a:pt x="50134" y="77"/>
                    <a:pt x="51209" y="1075"/>
                    <a:pt x="51286" y="2994"/>
                  </a:cubicBezTo>
                  <a:lnTo>
                    <a:pt x="51286" y="5605"/>
                  </a:lnTo>
                  <a:lnTo>
                    <a:pt x="70250" y="5605"/>
                  </a:lnTo>
                  <a:cubicBezTo>
                    <a:pt x="71939" y="5681"/>
                    <a:pt x="72783" y="6526"/>
                    <a:pt x="72937" y="8138"/>
                  </a:cubicBezTo>
                  <a:cubicBezTo>
                    <a:pt x="72860" y="9827"/>
                    <a:pt x="71939" y="10672"/>
                    <a:pt x="70250" y="10672"/>
                  </a:cubicBezTo>
                  <a:lnTo>
                    <a:pt x="63570" y="10672"/>
                  </a:lnTo>
                  <a:lnTo>
                    <a:pt x="60192" y="20422"/>
                  </a:lnTo>
                  <a:lnTo>
                    <a:pt x="73244" y="20422"/>
                  </a:lnTo>
                  <a:cubicBezTo>
                    <a:pt x="74856" y="20499"/>
                    <a:pt x="75701" y="21344"/>
                    <a:pt x="75855" y="23033"/>
                  </a:cubicBezTo>
                  <a:cubicBezTo>
                    <a:pt x="75778" y="24568"/>
                    <a:pt x="74856" y="25413"/>
                    <a:pt x="73244" y="25490"/>
                  </a:cubicBezTo>
                  <a:lnTo>
                    <a:pt x="25106" y="25490"/>
                  </a:lnTo>
                  <a:cubicBezTo>
                    <a:pt x="23417" y="25413"/>
                    <a:pt x="22572" y="24568"/>
                    <a:pt x="22495" y="23033"/>
                  </a:cubicBezTo>
                  <a:cubicBezTo>
                    <a:pt x="22572" y="21344"/>
                    <a:pt x="23417" y="20499"/>
                    <a:pt x="25106" y="20422"/>
                  </a:cubicBezTo>
                  <a:lnTo>
                    <a:pt x="37006" y="20422"/>
                  </a:lnTo>
                  <a:lnTo>
                    <a:pt x="34242" y="10672"/>
                  </a:lnTo>
                  <a:lnTo>
                    <a:pt x="26718" y="10672"/>
                  </a:lnTo>
                  <a:cubicBezTo>
                    <a:pt x="25029" y="10595"/>
                    <a:pt x="24185" y="9750"/>
                    <a:pt x="24108" y="8138"/>
                  </a:cubicBezTo>
                  <a:cubicBezTo>
                    <a:pt x="24185" y="6526"/>
                    <a:pt x="25029" y="5681"/>
                    <a:pt x="26718" y="5605"/>
                  </a:cubicBezTo>
                  <a:lnTo>
                    <a:pt x="45067" y="5605"/>
                  </a:lnTo>
                  <a:lnTo>
                    <a:pt x="45067" y="2994"/>
                  </a:lnTo>
                  <a:cubicBezTo>
                    <a:pt x="45221" y="1152"/>
                    <a:pt x="46219" y="153"/>
                    <a:pt x="48062" y="0"/>
                  </a:cubicBezTo>
                  <a:moveTo>
                    <a:pt x="33167" y="41382"/>
                  </a:moveTo>
                  <a:lnTo>
                    <a:pt x="63801" y="41382"/>
                  </a:lnTo>
                  <a:lnTo>
                    <a:pt x="63801" y="37850"/>
                  </a:lnTo>
                  <a:cubicBezTo>
                    <a:pt x="63801" y="36315"/>
                    <a:pt x="63033" y="35547"/>
                    <a:pt x="61651" y="35547"/>
                  </a:cubicBezTo>
                  <a:lnTo>
                    <a:pt x="35470" y="35547"/>
                  </a:lnTo>
                  <a:cubicBezTo>
                    <a:pt x="33935" y="35547"/>
                    <a:pt x="33244" y="36315"/>
                    <a:pt x="33244" y="37850"/>
                  </a:cubicBezTo>
                  <a:lnTo>
                    <a:pt x="33244" y="41382"/>
                  </a:lnTo>
                  <a:close/>
                  <a:moveTo>
                    <a:pt x="61651" y="52898"/>
                  </a:moveTo>
                  <a:cubicBezTo>
                    <a:pt x="63109" y="52898"/>
                    <a:pt x="63801" y="52207"/>
                    <a:pt x="63801" y="50749"/>
                  </a:cubicBezTo>
                  <a:lnTo>
                    <a:pt x="63801" y="46526"/>
                  </a:lnTo>
                  <a:lnTo>
                    <a:pt x="33167" y="46526"/>
                  </a:lnTo>
                  <a:lnTo>
                    <a:pt x="33167" y="50749"/>
                  </a:lnTo>
                  <a:cubicBezTo>
                    <a:pt x="33167" y="52207"/>
                    <a:pt x="33935" y="52898"/>
                    <a:pt x="35394" y="52898"/>
                  </a:cubicBezTo>
                  <a:lnTo>
                    <a:pt x="61651" y="52898"/>
                  </a:lnTo>
                  <a:close/>
                  <a:moveTo>
                    <a:pt x="42764" y="20422"/>
                  </a:moveTo>
                  <a:lnTo>
                    <a:pt x="54434" y="20422"/>
                  </a:lnTo>
                  <a:lnTo>
                    <a:pt x="57812" y="10672"/>
                  </a:lnTo>
                  <a:lnTo>
                    <a:pt x="40000" y="10672"/>
                  </a:lnTo>
                  <a:lnTo>
                    <a:pt x="42764" y="2042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40A8AA11-6FA2-4EC6-9E3F-E98E6816139E}"/>
                </a:ext>
              </a:extLst>
            </p:cNvPr>
            <p:cNvSpPr/>
            <p:nvPr/>
          </p:nvSpPr>
          <p:spPr>
            <a:xfrm>
              <a:off x="7155736" y="3754836"/>
              <a:ext cx="63953" cy="74472"/>
            </a:xfrm>
            <a:custGeom>
              <a:avLst/>
              <a:gdLst>
                <a:gd name="connsiteX0" fmla="*/ 3531 w 63953"/>
                <a:gd name="connsiteY0" fmla="*/ 6910 h 74472"/>
                <a:gd name="connsiteX1" fmla="*/ 20192 w 63953"/>
                <a:gd name="connsiteY1" fmla="*/ 6910 h 74472"/>
                <a:gd name="connsiteX2" fmla="*/ 22802 w 63953"/>
                <a:gd name="connsiteY2" fmla="*/ 1536 h 74472"/>
                <a:gd name="connsiteX3" fmla="*/ 25105 w 63953"/>
                <a:gd name="connsiteY3" fmla="*/ 0 h 74472"/>
                <a:gd name="connsiteX4" fmla="*/ 28407 w 63953"/>
                <a:gd name="connsiteY4" fmla="*/ 3301 h 74472"/>
                <a:gd name="connsiteX5" fmla="*/ 27793 w 63953"/>
                <a:gd name="connsiteY5" fmla="*/ 5605 h 74472"/>
                <a:gd name="connsiteX6" fmla="*/ 27255 w 63953"/>
                <a:gd name="connsiteY6" fmla="*/ 6987 h 74472"/>
                <a:gd name="connsiteX7" fmla="*/ 38618 w 63953"/>
                <a:gd name="connsiteY7" fmla="*/ 6987 h 74472"/>
                <a:gd name="connsiteX8" fmla="*/ 42150 w 63953"/>
                <a:gd name="connsiteY8" fmla="*/ 9981 h 74472"/>
                <a:gd name="connsiteX9" fmla="*/ 38618 w 63953"/>
                <a:gd name="connsiteY9" fmla="*/ 12975 h 74472"/>
                <a:gd name="connsiteX10" fmla="*/ 24568 w 63953"/>
                <a:gd name="connsiteY10" fmla="*/ 12975 h 74472"/>
                <a:gd name="connsiteX11" fmla="*/ 16123 w 63953"/>
                <a:gd name="connsiteY11" fmla="*/ 27025 h 74472"/>
                <a:gd name="connsiteX12" fmla="*/ 30864 w 63953"/>
                <a:gd name="connsiteY12" fmla="*/ 21190 h 74472"/>
                <a:gd name="connsiteX13" fmla="*/ 40000 w 63953"/>
                <a:gd name="connsiteY13" fmla="*/ 23801 h 74472"/>
                <a:gd name="connsiteX14" fmla="*/ 44299 w 63953"/>
                <a:gd name="connsiteY14" fmla="*/ 31708 h 74472"/>
                <a:gd name="connsiteX15" fmla="*/ 47677 w 63953"/>
                <a:gd name="connsiteY15" fmla="*/ 30710 h 74472"/>
                <a:gd name="connsiteX16" fmla="*/ 60499 w 63953"/>
                <a:gd name="connsiteY16" fmla="*/ 28330 h 74472"/>
                <a:gd name="connsiteX17" fmla="*/ 63954 w 63953"/>
                <a:gd name="connsiteY17" fmla="*/ 32169 h 74472"/>
                <a:gd name="connsiteX18" fmla="*/ 61728 w 63953"/>
                <a:gd name="connsiteY18" fmla="*/ 34012 h 74472"/>
                <a:gd name="connsiteX19" fmla="*/ 45528 w 63953"/>
                <a:gd name="connsiteY19" fmla="*/ 37467 h 74472"/>
                <a:gd name="connsiteX20" fmla="*/ 46833 w 63953"/>
                <a:gd name="connsiteY20" fmla="*/ 49520 h 74472"/>
                <a:gd name="connsiteX21" fmla="*/ 42457 w 63953"/>
                <a:gd name="connsiteY21" fmla="*/ 52975 h 74472"/>
                <a:gd name="connsiteX22" fmla="*/ 40844 w 63953"/>
                <a:gd name="connsiteY22" fmla="*/ 50902 h 74472"/>
                <a:gd name="connsiteX23" fmla="*/ 39770 w 63953"/>
                <a:gd name="connsiteY23" fmla="*/ 39232 h 74472"/>
                <a:gd name="connsiteX24" fmla="*/ 35624 w 63953"/>
                <a:gd name="connsiteY24" fmla="*/ 40845 h 74472"/>
                <a:gd name="connsiteX25" fmla="*/ 18426 w 63953"/>
                <a:gd name="connsiteY25" fmla="*/ 51286 h 74472"/>
                <a:gd name="connsiteX26" fmla="*/ 14050 w 63953"/>
                <a:gd name="connsiteY26" fmla="*/ 59424 h 74472"/>
                <a:gd name="connsiteX27" fmla="*/ 17198 w 63953"/>
                <a:gd name="connsiteY27" fmla="*/ 65259 h 74472"/>
                <a:gd name="connsiteX28" fmla="*/ 36699 w 63953"/>
                <a:gd name="connsiteY28" fmla="*/ 68484 h 74472"/>
                <a:gd name="connsiteX29" fmla="*/ 55432 w 63953"/>
                <a:gd name="connsiteY29" fmla="*/ 66181 h 74472"/>
                <a:gd name="connsiteX30" fmla="*/ 57505 w 63953"/>
                <a:gd name="connsiteY30" fmla="*/ 65797 h 74472"/>
                <a:gd name="connsiteX31" fmla="*/ 60960 w 63953"/>
                <a:gd name="connsiteY31" fmla="*/ 69405 h 74472"/>
                <a:gd name="connsiteX32" fmla="*/ 59040 w 63953"/>
                <a:gd name="connsiteY32" fmla="*/ 71862 h 74472"/>
                <a:gd name="connsiteX33" fmla="*/ 39846 w 63953"/>
                <a:gd name="connsiteY33" fmla="*/ 74473 h 74472"/>
                <a:gd name="connsiteX34" fmla="*/ 12361 w 63953"/>
                <a:gd name="connsiteY34" fmla="*/ 69636 h 74472"/>
                <a:gd name="connsiteX35" fmla="*/ 7601 w 63953"/>
                <a:gd name="connsiteY35" fmla="*/ 60192 h 74472"/>
                <a:gd name="connsiteX36" fmla="*/ 17888 w 63953"/>
                <a:gd name="connsiteY36" fmla="*/ 44453 h 74472"/>
                <a:gd name="connsiteX37" fmla="*/ 38464 w 63953"/>
                <a:gd name="connsiteY37" fmla="*/ 33781 h 74472"/>
                <a:gd name="connsiteX38" fmla="*/ 37159 w 63953"/>
                <a:gd name="connsiteY38" fmla="*/ 29866 h 74472"/>
                <a:gd name="connsiteX39" fmla="*/ 31708 w 63953"/>
                <a:gd name="connsiteY39" fmla="*/ 27179 h 74472"/>
                <a:gd name="connsiteX40" fmla="*/ 20422 w 63953"/>
                <a:gd name="connsiteY40" fmla="*/ 29866 h 74472"/>
                <a:gd name="connsiteX41" fmla="*/ 5681 w 63953"/>
                <a:gd name="connsiteY41" fmla="*/ 40307 h 74472"/>
                <a:gd name="connsiteX42" fmla="*/ 3685 w 63953"/>
                <a:gd name="connsiteY42" fmla="*/ 41920 h 74472"/>
                <a:gd name="connsiteX43" fmla="*/ 0 w 63953"/>
                <a:gd name="connsiteY43" fmla="*/ 38388 h 74472"/>
                <a:gd name="connsiteX44" fmla="*/ 1151 w 63953"/>
                <a:gd name="connsiteY44" fmla="*/ 36085 h 74472"/>
                <a:gd name="connsiteX45" fmla="*/ 17121 w 63953"/>
                <a:gd name="connsiteY45" fmla="*/ 13129 h 74472"/>
                <a:gd name="connsiteX46" fmla="*/ 3608 w 63953"/>
                <a:gd name="connsiteY46" fmla="*/ 13129 h 74472"/>
                <a:gd name="connsiteX47" fmla="*/ 76 w 63953"/>
                <a:gd name="connsiteY47" fmla="*/ 10134 h 74472"/>
                <a:gd name="connsiteX48" fmla="*/ 3531 w 63953"/>
                <a:gd name="connsiteY48" fmla="*/ 6910 h 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953" h="74472">
                  <a:moveTo>
                    <a:pt x="3531" y="6910"/>
                  </a:moveTo>
                  <a:lnTo>
                    <a:pt x="20192" y="6910"/>
                  </a:lnTo>
                  <a:cubicBezTo>
                    <a:pt x="20729" y="5758"/>
                    <a:pt x="21574" y="3992"/>
                    <a:pt x="22802" y="1536"/>
                  </a:cubicBezTo>
                  <a:cubicBezTo>
                    <a:pt x="23263" y="537"/>
                    <a:pt x="24030" y="0"/>
                    <a:pt x="25105" y="0"/>
                  </a:cubicBezTo>
                  <a:cubicBezTo>
                    <a:pt x="27178" y="0"/>
                    <a:pt x="28330" y="1075"/>
                    <a:pt x="28407" y="3301"/>
                  </a:cubicBezTo>
                  <a:cubicBezTo>
                    <a:pt x="28484" y="3916"/>
                    <a:pt x="28330" y="4683"/>
                    <a:pt x="27793" y="5605"/>
                  </a:cubicBezTo>
                  <a:cubicBezTo>
                    <a:pt x="27639" y="5912"/>
                    <a:pt x="27485" y="6372"/>
                    <a:pt x="27255" y="6987"/>
                  </a:cubicBezTo>
                  <a:lnTo>
                    <a:pt x="38618" y="6987"/>
                  </a:lnTo>
                  <a:cubicBezTo>
                    <a:pt x="40998" y="6987"/>
                    <a:pt x="42150" y="7985"/>
                    <a:pt x="42150" y="9981"/>
                  </a:cubicBezTo>
                  <a:cubicBezTo>
                    <a:pt x="42150" y="11977"/>
                    <a:pt x="40998" y="12975"/>
                    <a:pt x="38618" y="12975"/>
                  </a:cubicBezTo>
                  <a:lnTo>
                    <a:pt x="24568" y="12975"/>
                  </a:lnTo>
                  <a:cubicBezTo>
                    <a:pt x="21958" y="18196"/>
                    <a:pt x="19117" y="22879"/>
                    <a:pt x="16123" y="27025"/>
                  </a:cubicBezTo>
                  <a:cubicBezTo>
                    <a:pt x="21804" y="23186"/>
                    <a:pt x="26718" y="21190"/>
                    <a:pt x="30864" y="21190"/>
                  </a:cubicBezTo>
                  <a:cubicBezTo>
                    <a:pt x="34856" y="21190"/>
                    <a:pt x="37850" y="22035"/>
                    <a:pt x="40000" y="23801"/>
                  </a:cubicBezTo>
                  <a:cubicBezTo>
                    <a:pt x="41689" y="25259"/>
                    <a:pt x="43148" y="27946"/>
                    <a:pt x="44299" y="31708"/>
                  </a:cubicBezTo>
                  <a:cubicBezTo>
                    <a:pt x="45681" y="31324"/>
                    <a:pt x="46756" y="31017"/>
                    <a:pt x="47677" y="30710"/>
                  </a:cubicBezTo>
                  <a:cubicBezTo>
                    <a:pt x="53589" y="29098"/>
                    <a:pt x="57889" y="28330"/>
                    <a:pt x="60499" y="28330"/>
                  </a:cubicBezTo>
                  <a:cubicBezTo>
                    <a:pt x="62649" y="28330"/>
                    <a:pt x="63801" y="29635"/>
                    <a:pt x="63954" y="32169"/>
                  </a:cubicBezTo>
                  <a:cubicBezTo>
                    <a:pt x="63801" y="33398"/>
                    <a:pt x="63033" y="34012"/>
                    <a:pt x="61728" y="34012"/>
                  </a:cubicBezTo>
                  <a:cubicBezTo>
                    <a:pt x="55739" y="35010"/>
                    <a:pt x="50365" y="36161"/>
                    <a:pt x="45528" y="37467"/>
                  </a:cubicBezTo>
                  <a:cubicBezTo>
                    <a:pt x="46219" y="41689"/>
                    <a:pt x="46679" y="45682"/>
                    <a:pt x="46833" y="49520"/>
                  </a:cubicBezTo>
                  <a:cubicBezTo>
                    <a:pt x="46603" y="51824"/>
                    <a:pt x="45144" y="52975"/>
                    <a:pt x="42457" y="52975"/>
                  </a:cubicBezTo>
                  <a:cubicBezTo>
                    <a:pt x="41459" y="52975"/>
                    <a:pt x="40921" y="52284"/>
                    <a:pt x="40844" y="50902"/>
                  </a:cubicBezTo>
                  <a:cubicBezTo>
                    <a:pt x="40614" y="47217"/>
                    <a:pt x="40230" y="43301"/>
                    <a:pt x="39770" y="39232"/>
                  </a:cubicBezTo>
                  <a:cubicBezTo>
                    <a:pt x="38618" y="39693"/>
                    <a:pt x="37236" y="40230"/>
                    <a:pt x="35624" y="40845"/>
                  </a:cubicBezTo>
                  <a:cubicBezTo>
                    <a:pt x="28791" y="43685"/>
                    <a:pt x="23033" y="47140"/>
                    <a:pt x="18426" y="51286"/>
                  </a:cubicBezTo>
                  <a:cubicBezTo>
                    <a:pt x="15508" y="53897"/>
                    <a:pt x="14050" y="56661"/>
                    <a:pt x="14050" y="59424"/>
                  </a:cubicBezTo>
                  <a:cubicBezTo>
                    <a:pt x="14050" y="61881"/>
                    <a:pt x="15125" y="63801"/>
                    <a:pt x="17198" y="65259"/>
                  </a:cubicBezTo>
                  <a:cubicBezTo>
                    <a:pt x="20192" y="67332"/>
                    <a:pt x="26641" y="68407"/>
                    <a:pt x="36699" y="68484"/>
                  </a:cubicBezTo>
                  <a:cubicBezTo>
                    <a:pt x="43224" y="68561"/>
                    <a:pt x="49443" y="67716"/>
                    <a:pt x="55432" y="66181"/>
                  </a:cubicBezTo>
                  <a:cubicBezTo>
                    <a:pt x="56430" y="65874"/>
                    <a:pt x="57121" y="65797"/>
                    <a:pt x="57505" y="65797"/>
                  </a:cubicBezTo>
                  <a:cubicBezTo>
                    <a:pt x="59578" y="65797"/>
                    <a:pt x="60729" y="67025"/>
                    <a:pt x="60960" y="69405"/>
                  </a:cubicBezTo>
                  <a:cubicBezTo>
                    <a:pt x="60806" y="70557"/>
                    <a:pt x="60192" y="71401"/>
                    <a:pt x="59040" y="71862"/>
                  </a:cubicBezTo>
                  <a:cubicBezTo>
                    <a:pt x="52131" y="73551"/>
                    <a:pt x="45681" y="74473"/>
                    <a:pt x="39846" y="74473"/>
                  </a:cubicBezTo>
                  <a:cubicBezTo>
                    <a:pt x="26103" y="74473"/>
                    <a:pt x="16890" y="72860"/>
                    <a:pt x="12361" y="69636"/>
                  </a:cubicBezTo>
                  <a:cubicBezTo>
                    <a:pt x="9213" y="67409"/>
                    <a:pt x="7601" y="64261"/>
                    <a:pt x="7601" y="60192"/>
                  </a:cubicBezTo>
                  <a:cubicBezTo>
                    <a:pt x="7601" y="54895"/>
                    <a:pt x="11055" y="49597"/>
                    <a:pt x="17888" y="44453"/>
                  </a:cubicBezTo>
                  <a:cubicBezTo>
                    <a:pt x="23493" y="40230"/>
                    <a:pt x="30326" y="36699"/>
                    <a:pt x="38464" y="33781"/>
                  </a:cubicBezTo>
                  <a:cubicBezTo>
                    <a:pt x="38004" y="32169"/>
                    <a:pt x="37620" y="30864"/>
                    <a:pt x="37159" y="29866"/>
                  </a:cubicBezTo>
                  <a:cubicBezTo>
                    <a:pt x="36238" y="28100"/>
                    <a:pt x="34395" y="27179"/>
                    <a:pt x="31708" y="27179"/>
                  </a:cubicBezTo>
                  <a:cubicBezTo>
                    <a:pt x="27869" y="27179"/>
                    <a:pt x="24107" y="28100"/>
                    <a:pt x="20422" y="29866"/>
                  </a:cubicBezTo>
                  <a:cubicBezTo>
                    <a:pt x="16353" y="31708"/>
                    <a:pt x="11440" y="35240"/>
                    <a:pt x="5681" y="40307"/>
                  </a:cubicBezTo>
                  <a:cubicBezTo>
                    <a:pt x="5144" y="40768"/>
                    <a:pt x="4453" y="41305"/>
                    <a:pt x="3685" y="41920"/>
                  </a:cubicBezTo>
                  <a:cubicBezTo>
                    <a:pt x="1228" y="41920"/>
                    <a:pt x="0" y="40768"/>
                    <a:pt x="0" y="38388"/>
                  </a:cubicBezTo>
                  <a:cubicBezTo>
                    <a:pt x="0" y="37774"/>
                    <a:pt x="384" y="37006"/>
                    <a:pt x="1151" y="36085"/>
                  </a:cubicBezTo>
                  <a:cubicBezTo>
                    <a:pt x="6603" y="30327"/>
                    <a:pt x="11977" y="22649"/>
                    <a:pt x="17121" y="13129"/>
                  </a:cubicBezTo>
                  <a:lnTo>
                    <a:pt x="3608" y="13129"/>
                  </a:lnTo>
                  <a:cubicBezTo>
                    <a:pt x="1228" y="13129"/>
                    <a:pt x="76" y="12130"/>
                    <a:pt x="76" y="10134"/>
                  </a:cubicBezTo>
                  <a:cubicBezTo>
                    <a:pt x="76" y="8138"/>
                    <a:pt x="1151" y="6910"/>
                    <a:pt x="3531" y="691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8B5BBAE7-CE3C-4B2A-9CF6-8C687D710CE2}"/>
                </a:ext>
              </a:extLst>
            </p:cNvPr>
            <p:cNvSpPr/>
            <p:nvPr/>
          </p:nvSpPr>
          <p:spPr>
            <a:xfrm>
              <a:off x="7232435" y="3753991"/>
              <a:ext cx="76545" cy="77313"/>
            </a:xfrm>
            <a:custGeom>
              <a:avLst/>
              <a:gdLst>
                <a:gd name="connsiteX0" fmla="*/ 25490 w 76545"/>
                <a:gd name="connsiteY0" fmla="*/ 66949 h 77313"/>
                <a:gd name="connsiteX1" fmla="*/ 28714 w 76545"/>
                <a:gd name="connsiteY1" fmla="*/ 70480 h 77313"/>
                <a:gd name="connsiteX2" fmla="*/ 27485 w 76545"/>
                <a:gd name="connsiteY2" fmla="*/ 73475 h 77313"/>
                <a:gd name="connsiteX3" fmla="*/ 17505 w 76545"/>
                <a:gd name="connsiteY3" fmla="*/ 76085 h 77313"/>
                <a:gd name="connsiteX4" fmla="*/ 3531 w 76545"/>
                <a:gd name="connsiteY4" fmla="*/ 77313 h 77313"/>
                <a:gd name="connsiteX5" fmla="*/ 0 w 76545"/>
                <a:gd name="connsiteY5" fmla="*/ 74703 h 77313"/>
                <a:gd name="connsiteX6" fmla="*/ 2994 w 76545"/>
                <a:gd name="connsiteY6" fmla="*/ 71555 h 77313"/>
                <a:gd name="connsiteX7" fmla="*/ 14434 w 76545"/>
                <a:gd name="connsiteY7" fmla="*/ 70557 h 77313"/>
                <a:gd name="connsiteX8" fmla="*/ 22956 w 76545"/>
                <a:gd name="connsiteY8" fmla="*/ 68331 h 77313"/>
                <a:gd name="connsiteX9" fmla="*/ 25490 w 76545"/>
                <a:gd name="connsiteY9" fmla="*/ 66949 h 77313"/>
                <a:gd name="connsiteX10" fmla="*/ 19808 w 76545"/>
                <a:gd name="connsiteY10" fmla="*/ 1536 h 77313"/>
                <a:gd name="connsiteX11" fmla="*/ 22342 w 76545"/>
                <a:gd name="connsiteY11" fmla="*/ 4223 h 77313"/>
                <a:gd name="connsiteX12" fmla="*/ 22035 w 76545"/>
                <a:gd name="connsiteY12" fmla="*/ 6142 h 77313"/>
                <a:gd name="connsiteX13" fmla="*/ 16660 w 76545"/>
                <a:gd name="connsiteY13" fmla="*/ 12361 h 77313"/>
                <a:gd name="connsiteX14" fmla="*/ 16660 w 76545"/>
                <a:gd name="connsiteY14" fmla="*/ 27102 h 77313"/>
                <a:gd name="connsiteX15" fmla="*/ 13743 w 76545"/>
                <a:gd name="connsiteY15" fmla="*/ 29636 h 77313"/>
                <a:gd name="connsiteX16" fmla="*/ 10748 w 76545"/>
                <a:gd name="connsiteY16" fmla="*/ 27102 h 77313"/>
                <a:gd name="connsiteX17" fmla="*/ 10748 w 76545"/>
                <a:gd name="connsiteY17" fmla="*/ 16968 h 77313"/>
                <a:gd name="connsiteX18" fmla="*/ 5681 w 76545"/>
                <a:gd name="connsiteY18" fmla="*/ 20039 h 77313"/>
                <a:gd name="connsiteX19" fmla="*/ 3071 w 76545"/>
                <a:gd name="connsiteY19" fmla="*/ 20346 h 77313"/>
                <a:gd name="connsiteX20" fmla="*/ 384 w 76545"/>
                <a:gd name="connsiteY20" fmla="*/ 18119 h 77313"/>
                <a:gd name="connsiteX21" fmla="*/ 1689 w 76545"/>
                <a:gd name="connsiteY21" fmla="*/ 15125 h 77313"/>
                <a:gd name="connsiteX22" fmla="*/ 6986 w 76545"/>
                <a:gd name="connsiteY22" fmla="*/ 12131 h 77313"/>
                <a:gd name="connsiteX23" fmla="*/ 12361 w 76545"/>
                <a:gd name="connsiteY23" fmla="*/ 8292 h 77313"/>
                <a:gd name="connsiteX24" fmla="*/ 17198 w 76545"/>
                <a:gd name="connsiteY24" fmla="*/ 2994 h 77313"/>
                <a:gd name="connsiteX25" fmla="*/ 19808 w 76545"/>
                <a:gd name="connsiteY25" fmla="*/ 1536 h 77313"/>
                <a:gd name="connsiteX26" fmla="*/ 16507 w 76545"/>
                <a:gd name="connsiteY26" fmla="*/ 31248 h 77313"/>
                <a:gd name="connsiteX27" fmla="*/ 61651 w 76545"/>
                <a:gd name="connsiteY27" fmla="*/ 31248 h 77313"/>
                <a:gd name="connsiteX28" fmla="*/ 67486 w 76545"/>
                <a:gd name="connsiteY28" fmla="*/ 37083 h 77313"/>
                <a:gd name="connsiteX29" fmla="*/ 67486 w 76545"/>
                <a:gd name="connsiteY29" fmla="*/ 60883 h 77313"/>
                <a:gd name="connsiteX30" fmla="*/ 61651 w 76545"/>
                <a:gd name="connsiteY30" fmla="*/ 66795 h 77313"/>
                <a:gd name="connsiteX31" fmla="*/ 16507 w 76545"/>
                <a:gd name="connsiteY31" fmla="*/ 66795 h 77313"/>
                <a:gd name="connsiteX32" fmla="*/ 10595 w 76545"/>
                <a:gd name="connsiteY32" fmla="*/ 60883 h 77313"/>
                <a:gd name="connsiteX33" fmla="*/ 10595 w 76545"/>
                <a:gd name="connsiteY33" fmla="*/ 37083 h 77313"/>
                <a:gd name="connsiteX34" fmla="*/ 16507 w 76545"/>
                <a:gd name="connsiteY34" fmla="*/ 31248 h 77313"/>
                <a:gd name="connsiteX35" fmla="*/ 16507 w 76545"/>
                <a:gd name="connsiteY35" fmla="*/ 41229 h 77313"/>
                <a:gd name="connsiteX36" fmla="*/ 61651 w 76545"/>
                <a:gd name="connsiteY36" fmla="*/ 41229 h 77313"/>
                <a:gd name="connsiteX37" fmla="*/ 61651 w 76545"/>
                <a:gd name="connsiteY37" fmla="*/ 38618 h 77313"/>
                <a:gd name="connsiteX38" fmla="*/ 59348 w 76545"/>
                <a:gd name="connsiteY38" fmla="*/ 36315 h 77313"/>
                <a:gd name="connsiteX39" fmla="*/ 18733 w 76545"/>
                <a:gd name="connsiteY39" fmla="*/ 36315 h 77313"/>
                <a:gd name="connsiteX40" fmla="*/ 16583 w 76545"/>
                <a:gd name="connsiteY40" fmla="*/ 38618 h 77313"/>
                <a:gd name="connsiteX41" fmla="*/ 16583 w 76545"/>
                <a:gd name="connsiteY41" fmla="*/ 41229 h 77313"/>
                <a:gd name="connsiteX42" fmla="*/ 16507 w 76545"/>
                <a:gd name="connsiteY42" fmla="*/ 51593 h 77313"/>
                <a:gd name="connsiteX43" fmla="*/ 61651 w 76545"/>
                <a:gd name="connsiteY43" fmla="*/ 51593 h 77313"/>
                <a:gd name="connsiteX44" fmla="*/ 61651 w 76545"/>
                <a:gd name="connsiteY44" fmla="*/ 46373 h 77313"/>
                <a:gd name="connsiteX45" fmla="*/ 16507 w 76545"/>
                <a:gd name="connsiteY45" fmla="*/ 46373 h 77313"/>
                <a:gd name="connsiteX46" fmla="*/ 16507 w 76545"/>
                <a:gd name="connsiteY46" fmla="*/ 51593 h 77313"/>
                <a:gd name="connsiteX47" fmla="*/ 59348 w 76545"/>
                <a:gd name="connsiteY47" fmla="*/ 61574 h 77313"/>
                <a:gd name="connsiteX48" fmla="*/ 61651 w 76545"/>
                <a:gd name="connsiteY48" fmla="*/ 59348 h 77313"/>
                <a:gd name="connsiteX49" fmla="*/ 61651 w 76545"/>
                <a:gd name="connsiteY49" fmla="*/ 56661 h 77313"/>
                <a:gd name="connsiteX50" fmla="*/ 16507 w 76545"/>
                <a:gd name="connsiteY50" fmla="*/ 56661 h 77313"/>
                <a:gd name="connsiteX51" fmla="*/ 16507 w 76545"/>
                <a:gd name="connsiteY51" fmla="*/ 59348 h 77313"/>
                <a:gd name="connsiteX52" fmla="*/ 18656 w 76545"/>
                <a:gd name="connsiteY52" fmla="*/ 61574 h 77313"/>
                <a:gd name="connsiteX53" fmla="*/ 59348 w 76545"/>
                <a:gd name="connsiteY53" fmla="*/ 61574 h 77313"/>
                <a:gd name="connsiteX54" fmla="*/ 61344 w 76545"/>
                <a:gd name="connsiteY54" fmla="*/ 9981 h 77313"/>
                <a:gd name="connsiteX55" fmla="*/ 63954 w 76545"/>
                <a:gd name="connsiteY55" fmla="*/ 12514 h 77313"/>
                <a:gd name="connsiteX56" fmla="*/ 61344 w 76545"/>
                <a:gd name="connsiteY56" fmla="*/ 15125 h 77313"/>
                <a:gd name="connsiteX57" fmla="*/ 50979 w 76545"/>
                <a:gd name="connsiteY57" fmla="*/ 16737 h 77313"/>
                <a:gd name="connsiteX58" fmla="*/ 58887 w 76545"/>
                <a:gd name="connsiteY58" fmla="*/ 22495 h 77313"/>
                <a:gd name="connsiteX59" fmla="*/ 64875 w 76545"/>
                <a:gd name="connsiteY59" fmla="*/ 24261 h 77313"/>
                <a:gd name="connsiteX60" fmla="*/ 68253 w 76545"/>
                <a:gd name="connsiteY60" fmla="*/ 23033 h 77313"/>
                <a:gd name="connsiteX61" fmla="*/ 70710 w 76545"/>
                <a:gd name="connsiteY61" fmla="*/ 19348 h 77313"/>
                <a:gd name="connsiteX62" fmla="*/ 72630 w 76545"/>
                <a:gd name="connsiteY62" fmla="*/ 17505 h 77313"/>
                <a:gd name="connsiteX63" fmla="*/ 75855 w 76545"/>
                <a:gd name="connsiteY63" fmla="*/ 20422 h 77313"/>
                <a:gd name="connsiteX64" fmla="*/ 75624 w 76545"/>
                <a:gd name="connsiteY64" fmla="*/ 20960 h 77313"/>
                <a:gd name="connsiteX65" fmla="*/ 71325 w 76545"/>
                <a:gd name="connsiteY65" fmla="*/ 27563 h 77313"/>
                <a:gd name="connsiteX66" fmla="*/ 64875 w 76545"/>
                <a:gd name="connsiteY66" fmla="*/ 29328 h 77313"/>
                <a:gd name="connsiteX67" fmla="*/ 58273 w 76545"/>
                <a:gd name="connsiteY67" fmla="*/ 27716 h 77313"/>
                <a:gd name="connsiteX68" fmla="*/ 47217 w 76545"/>
                <a:gd name="connsiteY68" fmla="*/ 20269 h 77313"/>
                <a:gd name="connsiteX69" fmla="*/ 44607 w 76545"/>
                <a:gd name="connsiteY69" fmla="*/ 17582 h 77313"/>
                <a:gd name="connsiteX70" fmla="*/ 23877 w 76545"/>
                <a:gd name="connsiteY70" fmla="*/ 20653 h 77313"/>
                <a:gd name="connsiteX71" fmla="*/ 21190 w 76545"/>
                <a:gd name="connsiteY71" fmla="*/ 18042 h 77313"/>
                <a:gd name="connsiteX72" fmla="*/ 23877 w 76545"/>
                <a:gd name="connsiteY72" fmla="*/ 15355 h 77313"/>
                <a:gd name="connsiteX73" fmla="*/ 40691 w 76545"/>
                <a:gd name="connsiteY73" fmla="*/ 12899 h 77313"/>
                <a:gd name="connsiteX74" fmla="*/ 36392 w 76545"/>
                <a:gd name="connsiteY74" fmla="*/ 6987 h 77313"/>
                <a:gd name="connsiteX75" fmla="*/ 35700 w 76545"/>
                <a:gd name="connsiteY75" fmla="*/ 4683 h 77313"/>
                <a:gd name="connsiteX76" fmla="*/ 38004 w 76545"/>
                <a:gd name="connsiteY76" fmla="*/ 2073 h 77313"/>
                <a:gd name="connsiteX77" fmla="*/ 40614 w 76545"/>
                <a:gd name="connsiteY77" fmla="*/ 3071 h 77313"/>
                <a:gd name="connsiteX78" fmla="*/ 46910 w 76545"/>
                <a:gd name="connsiteY78" fmla="*/ 11900 h 77313"/>
                <a:gd name="connsiteX79" fmla="*/ 61344 w 76545"/>
                <a:gd name="connsiteY79" fmla="*/ 9981 h 77313"/>
                <a:gd name="connsiteX80" fmla="*/ 51056 w 76545"/>
                <a:gd name="connsiteY80" fmla="*/ 66949 h 77313"/>
                <a:gd name="connsiteX81" fmla="*/ 53666 w 76545"/>
                <a:gd name="connsiteY81" fmla="*/ 67256 h 77313"/>
                <a:gd name="connsiteX82" fmla="*/ 75624 w 76545"/>
                <a:gd name="connsiteY82" fmla="*/ 71555 h 77313"/>
                <a:gd name="connsiteX83" fmla="*/ 76545 w 76545"/>
                <a:gd name="connsiteY83" fmla="*/ 73782 h 77313"/>
                <a:gd name="connsiteX84" fmla="*/ 73628 w 76545"/>
                <a:gd name="connsiteY84" fmla="*/ 77006 h 77313"/>
                <a:gd name="connsiteX85" fmla="*/ 71785 w 76545"/>
                <a:gd name="connsiteY85" fmla="*/ 76699 h 77313"/>
                <a:gd name="connsiteX86" fmla="*/ 50211 w 76545"/>
                <a:gd name="connsiteY86" fmla="*/ 72476 h 77313"/>
                <a:gd name="connsiteX87" fmla="*/ 48292 w 76545"/>
                <a:gd name="connsiteY87" fmla="*/ 69559 h 77313"/>
                <a:gd name="connsiteX88" fmla="*/ 51056 w 76545"/>
                <a:gd name="connsiteY88" fmla="*/ 66949 h 77313"/>
                <a:gd name="connsiteX89" fmla="*/ 60423 w 76545"/>
                <a:gd name="connsiteY89" fmla="*/ 0 h 77313"/>
                <a:gd name="connsiteX90" fmla="*/ 62879 w 76545"/>
                <a:gd name="connsiteY90" fmla="*/ 614 h 77313"/>
                <a:gd name="connsiteX91" fmla="*/ 68253 w 76545"/>
                <a:gd name="connsiteY91" fmla="*/ 4914 h 77313"/>
                <a:gd name="connsiteX92" fmla="*/ 72937 w 76545"/>
                <a:gd name="connsiteY92" fmla="*/ 9981 h 77313"/>
                <a:gd name="connsiteX93" fmla="*/ 73167 w 76545"/>
                <a:gd name="connsiteY93" fmla="*/ 12131 h 77313"/>
                <a:gd name="connsiteX94" fmla="*/ 70633 w 76545"/>
                <a:gd name="connsiteY94" fmla="*/ 14741 h 77313"/>
                <a:gd name="connsiteX95" fmla="*/ 68100 w 76545"/>
                <a:gd name="connsiteY95" fmla="*/ 13897 h 77313"/>
                <a:gd name="connsiteX96" fmla="*/ 63801 w 76545"/>
                <a:gd name="connsiteY96" fmla="*/ 9136 h 77313"/>
                <a:gd name="connsiteX97" fmla="*/ 58733 w 76545"/>
                <a:gd name="connsiteY97" fmla="*/ 4760 h 77313"/>
                <a:gd name="connsiteX98" fmla="*/ 57735 w 76545"/>
                <a:gd name="connsiteY98" fmla="*/ 2150 h 77313"/>
                <a:gd name="connsiteX99" fmla="*/ 60423 w 76545"/>
                <a:gd name="connsiteY99" fmla="*/ 0 h 7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76545" h="77313">
                  <a:moveTo>
                    <a:pt x="25490" y="66949"/>
                  </a:moveTo>
                  <a:cubicBezTo>
                    <a:pt x="27562" y="67333"/>
                    <a:pt x="28637" y="68484"/>
                    <a:pt x="28714" y="70480"/>
                  </a:cubicBezTo>
                  <a:cubicBezTo>
                    <a:pt x="28637" y="71325"/>
                    <a:pt x="28253" y="72246"/>
                    <a:pt x="27485" y="73475"/>
                  </a:cubicBezTo>
                  <a:cubicBezTo>
                    <a:pt x="24798" y="74549"/>
                    <a:pt x="21497" y="75394"/>
                    <a:pt x="17505" y="76085"/>
                  </a:cubicBezTo>
                  <a:cubicBezTo>
                    <a:pt x="13359" y="76699"/>
                    <a:pt x="8752" y="77160"/>
                    <a:pt x="3531" y="77313"/>
                  </a:cubicBezTo>
                  <a:cubicBezTo>
                    <a:pt x="1305" y="77313"/>
                    <a:pt x="77" y="76469"/>
                    <a:pt x="0" y="74703"/>
                  </a:cubicBezTo>
                  <a:cubicBezTo>
                    <a:pt x="153" y="72937"/>
                    <a:pt x="1151" y="71862"/>
                    <a:pt x="2994" y="71555"/>
                  </a:cubicBezTo>
                  <a:cubicBezTo>
                    <a:pt x="7601" y="71479"/>
                    <a:pt x="11440" y="71094"/>
                    <a:pt x="14434" y="70557"/>
                  </a:cubicBezTo>
                  <a:cubicBezTo>
                    <a:pt x="17351" y="70096"/>
                    <a:pt x="20192" y="69405"/>
                    <a:pt x="22956" y="68331"/>
                  </a:cubicBezTo>
                  <a:cubicBezTo>
                    <a:pt x="23723" y="67486"/>
                    <a:pt x="24568" y="67025"/>
                    <a:pt x="25490" y="66949"/>
                  </a:cubicBezTo>
                  <a:moveTo>
                    <a:pt x="19808" y="1536"/>
                  </a:moveTo>
                  <a:cubicBezTo>
                    <a:pt x="21343" y="1689"/>
                    <a:pt x="22111" y="2611"/>
                    <a:pt x="22342" y="4223"/>
                  </a:cubicBezTo>
                  <a:cubicBezTo>
                    <a:pt x="22342" y="4683"/>
                    <a:pt x="22265" y="5374"/>
                    <a:pt x="22035" y="6142"/>
                  </a:cubicBezTo>
                  <a:cubicBezTo>
                    <a:pt x="20268" y="8599"/>
                    <a:pt x="18426" y="10672"/>
                    <a:pt x="16660" y="12361"/>
                  </a:cubicBezTo>
                  <a:lnTo>
                    <a:pt x="16660" y="27102"/>
                  </a:lnTo>
                  <a:cubicBezTo>
                    <a:pt x="16583" y="28714"/>
                    <a:pt x="15585" y="29559"/>
                    <a:pt x="13743" y="29636"/>
                  </a:cubicBezTo>
                  <a:cubicBezTo>
                    <a:pt x="11823" y="29559"/>
                    <a:pt x="10902" y="28714"/>
                    <a:pt x="10748" y="27102"/>
                  </a:cubicBezTo>
                  <a:lnTo>
                    <a:pt x="10748" y="16968"/>
                  </a:lnTo>
                  <a:cubicBezTo>
                    <a:pt x="9213" y="17966"/>
                    <a:pt x="7524" y="18964"/>
                    <a:pt x="5681" y="20039"/>
                  </a:cubicBezTo>
                  <a:cubicBezTo>
                    <a:pt x="4760" y="20269"/>
                    <a:pt x="3916" y="20346"/>
                    <a:pt x="3071" y="20346"/>
                  </a:cubicBezTo>
                  <a:cubicBezTo>
                    <a:pt x="1766" y="19808"/>
                    <a:pt x="921" y="19040"/>
                    <a:pt x="384" y="18119"/>
                  </a:cubicBezTo>
                  <a:cubicBezTo>
                    <a:pt x="461" y="16891"/>
                    <a:pt x="844" y="15893"/>
                    <a:pt x="1689" y="15125"/>
                  </a:cubicBezTo>
                  <a:cubicBezTo>
                    <a:pt x="3685" y="14127"/>
                    <a:pt x="5451" y="13129"/>
                    <a:pt x="6986" y="12131"/>
                  </a:cubicBezTo>
                  <a:cubicBezTo>
                    <a:pt x="9290" y="10672"/>
                    <a:pt x="11132" y="9367"/>
                    <a:pt x="12361" y="8292"/>
                  </a:cubicBezTo>
                  <a:cubicBezTo>
                    <a:pt x="13743" y="6987"/>
                    <a:pt x="15355" y="5221"/>
                    <a:pt x="17198" y="2994"/>
                  </a:cubicBezTo>
                  <a:cubicBezTo>
                    <a:pt x="17581" y="1996"/>
                    <a:pt x="18426" y="1536"/>
                    <a:pt x="19808" y="1536"/>
                  </a:cubicBezTo>
                  <a:moveTo>
                    <a:pt x="16507" y="31248"/>
                  </a:moveTo>
                  <a:lnTo>
                    <a:pt x="61651" y="31248"/>
                  </a:lnTo>
                  <a:cubicBezTo>
                    <a:pt x="65490" y="31248"/>
                    <a:pt x="67486" y="33167"/>
                    <a:pt x="67486" y="37083"/>
                  </a:cubicBezTo>
                  <a:lnTo>
                    <a:pt x="67486" y="60883"/>
                  </a:lnTo>
                  <a:cubicBezTo>
                    <a:pt x="67486" y="64799"/>
                    <a:pt x="65566" y="66795"/>
                    <a:pt x="61651" y="66795"/>
                  </a:cubicBezTo>
                  <a:lnTo>
                    <a:pt x="16507" y="66795"/>
                  </a:lnTo>
                  <a:cubicBezTo>
                    <a:pt x="12591" y="66795"/>
                    <a:pt x="10595" y="64799"/>
                    <a:pt x="10595" y="60883"/>
                  </a:cubicBezTo>
                  <a:lnTo>
                    <a:pt x="10595" y="37083"/>
                  </a:lnTo>
                  <a:cubicBezTo>
                    <a:pt x="10671" y="33167"/>
                    <a:pt x="12591" y="31248"/>
                    <a:pt x="16507" y="31248"/>
                  </a:cubicBezTo>
                  <a:moveTo>
                    <a:pt x="16507" y="41229"/>
                  </a:moveTo>
                  <a:lnTo>
                    <a:pt x="61651" y="41229"/>
                  </a:lnTo>
                  <a:lnTo>
                    <a:pt x="61651" y="38618"/>
                  </a:lnTo>
                  <a:cubicBezTo>
                    <a:pt x="61651" y="37083"/>
                    <a:pt x="60883" y="36315"/>
                    <a:pt x="59348" y="36315"/>
                  </a:cubicBezTo>
                  <a:lnTo>
                    <a:pt x="18733" y="36315"/>
                  </a:lnTo>
                  <a:cubicBezTo>
                    <a:pt x="17275" y="36315"/>
                    <a:pt x="16583" y="37083"/>
                    <a:pt x="16583" y="38618"/>
                  </a:cubicBezTo>
                  <a:lnTo>
                    <a:pt x="16583" y="41229"/>
                  </a:lnTo>
                  <a:close/>
                  <a:moveTo>
                    <a:pt x="16507" y="51593"/>
                  </a:moveTo>
                  <a:lnTo>
                    <a:pt x="61651" y="51593"/>
                  </a:lnTo>
                  <a:lnTo>
                    <a:pt x="61651" y="46373"/>
                  </a:lnTo>
                  <a:lnTo>
                    <a:pt x="16507" y="46373"/>
                  </a:lnTo>
                  <a:lnTo>
                    <a:pt x="16507" y="51593"/>
                  </a:lnTo>
                  <a:close/>
                  <a:moveTo>
                    <a:pt x="59348" y="61574"/>
                  </a:moveTo>
                  <a:cubicBezTo>
                    <a:pt x="60883" y="61574"/>
                    <a:pt x="61651" y="60807"/>
                    <a:pt x="61651" y="59348"/>
                  </a:cubicBezTo>
                  <a:lnTo>
                    <a:pt x="61651" y="56661"/>
                  </a:lnTo>
                  <a:lnTo>
                    <a:pt x="16507" y="56661"/>
                  </a:lnTo>
                  <a:lnTo>
                    <a:pt x="16507" y="59348"/>
                  </a:lnTo>
                  <a:cubicBezTo>
                    <a:pt x="16507" y="60883"/>
                    <a:pt x="17198" y="61574"/>
                    <a:pt x="18656" y="61574"/>
                  </a:cubicBezTo>
                  <a:lnTo>
                    <a:pt x="59348" y="61574"/>
                  </a:lnTo>
                  <a:close/>
                  <a:moveTo>
                    <a:pt x="61344" y="9981"/>
                  </a:moveTo>
                  <a:cubicBezTo>
                    <a:pt x="62956" y="10058"/>
                    <a:pt x="63801" y="10902"/>
                    <a:pt x="63954" y="12514"/>
                  </a:cubicBezTo>
                  <a:cubicBezTo>
                    <a:pt x="63801" y="14204"/>
                    <a:pt x="62956" y="15048"/>
                    <a:pt x="61344" y="15125"/>
                  </a:cubicBezTo>
                  <a:lnTo>
                    <a:pt x="50979" y="16737"/>
                  </a:lnTo>
                  <a:cubicBezTo>
                    <a:pt x="53666" y="19348"/>
                    <a:pt x="56276" y="21267"/>
                    <a:pt x="58887" y="22495"/>
                  </a:cubicBezTo>
                  <a:cubicBezTo>
                    <a:pt x="61113" y="23647"/>
                    <a:pt x="63109" y="24261"/>
                    <a:pt x="64875" y="24261"/>
                  </a:cubicBezTo>
                  <a:cubicBezTo>
                    <a:pt x="66565" y="24261"/>
                    <a:pt x="67639" y="23877"/>
                    <a:pt x="68253" y="23033"/>
                  </a:cubicBezTo>
                  <a:cubicBezTo>
                    <a:pt x="69098" y="22342"/>
                    <a:pt x="69866" y="21113"/>
                    <a:pt x="70710" y="19348"/>
                  </a:cubicBezTo>
                  <a:cubicBezTo>
                    <a:pt x="71094" y="18273"/>
                    <a:pt x="71708" y="17659"/>
                    <a:pt x="72630" y="17505"/>
                  </a:cubicBezTo>
                  <a:cubicBezTo>
                    <a:pt x="74626" y="17582"/>
                    <a:pt x="75701" y="18580"/>
                    <a:pt x="75855" y="20422"/>
                  </a:cubicBezTo>
                  <a:cubicBezTo>
                    <a:pt x="75855" y="20730"/>
                    <a:pt x="75778" y="20883"/>
                    <a:pt x="75624" y="20960"/>
                  </a:cubicBezTo>
                  <a:cubicBezTo>
                    <a:pt x="74165" y="24415"/>
                    <a:pt x="72706" y="26641"/>
                    <a:pt x="71325" y="27563"/>
                  </a:cubicBezTo>
                  <a:cubicBezTo>
                    <a:pt x="69866" y="28714"/>
                    <a:pt x="67716" y="29328"/>
                    <a:pt x="64875" y="29328"/>
                  </a:cubicBezTo>
                  <a:cubicBezTo>
                    <a:pt x="63186" y="29328"/>
                    <a:pt x="60960" y="28791"/>
                    <a:pt x="58273" y="27716"/>
                  </a:cubicBezTo>
                  <a:cubicBezTo>
                    <a:pt x="54434" y="26104"/>
                    <a:pt x="50749" y="23647"/>
                    <a:pt x="47217" y="20269"/>
                  </a:cubicBezTo>
                  <a:cubicBezTo>
                    <a:pt x="46372" y="19501"/>
                    <a:pt x="45528" y="18580"/>
                    <a:pt x="44607" y="17582"/>
                  </a:cubicBezTo>
                  <a:lnTo>
                    <a:pt x="23877" y="20653"/>
                  </a:lnTo>
                  <a:cubicBezTo>
                    <a:pt x="22188" y="20576"/>
                    <a:pt x="21343" y="19655"/>
                    <a:pt x="21190" y="18042"/>
                  </a:cubicBezTo>
                  <a:cubicBezTo>
                    <a:pt x="21267" y="16353"/>
                    <a:pt x="22188" y="15509"/>
                    <a:pt x="23877" y="15355"/>
                  </a:cubicBezTo>
                  <a:lnTo>
                    <a:pt x="40691" y="12899"/>
                  </a:lnTo>
                  <a:cubicBezTo>
                    <a:pt x="39309" y="11133"/>
                    <a:pt x="37850" y="9136"/>
                    <a:pt x="36392" y="6987"/>
                  </a:cubicBezTo>
                  <a:cubicBezTo>
                    <a:pt x="35931" y="5989"/>
                    <a:pt x="35700" y="5221"/>
                    <a:pt x="35700" y="4683"/>
                  </a:cubicBezTo>
                  <a:cubicBezTo>
                    <a:pt x="35700" y="3455"/>
                    <a:pt x="36469" y="2611"/>
                    <a:pt x="38004" y="2073"/>
                  </a:cubicBezTo>
                  <a:cubicBezTo>
                    <a:pt x="39309" y="2073"/>
                    <a:pt x="40154" y="2380"/>
                    <a:pt x="40614" y="3071"/>
                  </a:cubicBezTo>
                  <a:cubicBezTo>
                    <a:pt x="42764" y="6373"/>
                    <a:pt x="44837" y="9367"/>
                    <a:pt x="46910" y="11900"/>
                  </a:cubicBezTo>
                  <a:lnTo>
                    <a:pt x="61344" y="9981"/>
                  </a:lnTo>
                  <a:close/>
                  <a:moveTo>
                    <a:pt x="51056" y="66949"/>
                  </a:moveTo>
                  <a:cubicBezTo>
                    <a:pt x="51593" y="66949"/>
                    <a:pt x="52438" y="67102"/>
                    <a:pt x="53666" y="67256"/>
                  </a:cubicBezTo>
                  <a:cubicBezTo>
                    <a:pt x="61881" y="68254"/>
                    <a:pt x="69175" y="69713"/>
                    <a:pt x="75624" y="71555"/>
                  </a:cubicBezTo>
                  <a:cubicBezTo>
                    <a:pt x="76161" y="72016"/>
                    <a:pt x="76468" y="72784"/>
                    <a:pt x="76545" y="73782"/>
                  </a:cubicBezTo>
                  <a:cubicBezTo>
                    <a:pt x="76468" y="75778"/>
                    <a:pt x="75547" y="76853"/>
                    <a:pt x="73628" y="77006"/>
                  </a:cubicBezTo>
                  <a:cubicBezTo>
                    <a:pt x="72937" y="76930"/>
                    <a:pt x="72323" y="76853"/>
                    <a:pt x="71785" y="76699"/>
                  </a:cubicBezTo>
                  <a:cubicBezTo>
                    <a:pt x="65490" y="74933"/>
                    <a:pt x="58273" y="73551"/>
                    <a:pt x="50211" y="72476"/>
                  </a:cubicBezTo>
                  <a:cubicBezTo>
                    <a:pt x="48983" y="72169"/>
                    <a:pt x="48369" y="71248"/>
                    <a:pt x="48292" y="69559"/>
                  </a:cubicBezTo>
                  <a:cubicBezTo>
                    <a:pt x="48292" y="68024"/>
                    <a:pt x="49290" y="67102"/>
                    <a:pt x="51056" y="66949"/>
                  </a:cubicBezTo>
                  <a:moveTo>
                    <a:pt x="60423" y="0"/>
                  </a:moveTo>
                  <a:cubicBezTo>
                    <a:pt x="61267" y="0"/>
                    <a:pt x="62111" y="230"/>
                    <a:pt x="62879" y="614"/>
                  </a:cubicBezTo>
                  <a:cubicBezTo>
                    <a:pt x="65029" y="2227"/>
                    <a:pt x="66871" y="3608"/>
                    <a:pt x="68253" y="4914"/>
                  </a:cubicBezTo>
                  <a:cubicBezTo>
                    <a:pt x="69636" y="6373"/>
                    <a:pt x="71248" y="8062"/>
                    <a:pt x="72937" y="9981"/>
                  </a:cubicBezTo>
                  <a:cubicBezTo>
                    <a:pt x="73090" y="10749"/>
                    <a:pt x="73167" y="11440"/>
                    <a:pt x="73167" y="12131"/>
                  </a:cubicBezTo>
                  <a:cubicBezTo>
                    <a:pt x="73014" y="13666"/>
                    <a:pt x="72169" y="14588"/>
                    <a:pt x="70633" y="14741"/>
                  </a:cubicBezTo>
                  <a:cubicBezTo>
                    <a:pt x="69482" y="14741"/>
                    <a:pt x="68638" y="14434"/>
                    <a:pt x="68100" y="13897"/>
                  </a:cubicBezTo>
                  <a:cubicBezTo>
                    <a:pt x="66565" y="12054"/>
                    <a:pt x="65183" y="10518"/>
                    <a:pt x="63801" y="9136"/>
                  </a:cubicBezTo>
                  <a:cubicBezTo>
                    <a:pt x="62419" y="7908"/>
                    <a:pt x="60729" y="6449"/>
                    <a:pt x="58733" y="4760"/>
                  </a:cubicBezTo>
                  <a:cubicBezTo>
                    <a:pt x="58119" y="3762"/>
                    <a:pt x="57735" y="2918"/>
                    <a:pt x="57735" y="2150"/>
                  </a:cubicBezTo>
                  <a:cubicBezTo>
                    <a:pt x="58119" y="998"/>
                    <a:pt x="58964" y="230"/>
                    <a:pt x="6042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D6225561-B593-43F6-B548-8407C778C4D5}"/>
                </a:ext>
              </a:extLst>
            </p:cNvPr>
            <p:cNvSpPr/>
            <p:nvPr/>
          </p:nvSpPr>
          <p:spPr>
            <a:xfrm>
              <a:off x="7317273" y="3754606"/>
              <a:ext cx="70940" cy="72706"/>
            </a:xfrm>
            <a:custGeom>
              <a:avLst/>
              <a:gdLst>
                <a:gd name="connsiteX0" fmla="*/ 5835 w 70940"/>
                <a:gd name="connsiteY0" fmla="*/ 5835 h 72706"/>
                <a:gd name="connsiteX1" fmla="*/ 8753 w 70940"/>
                <a:gd name="connsiteY1" fmla="*/ 8676 h 72706"/>
                <a:gd name="connsiteX2" fmla="*/ 8753 w 70940"/>
                <a:gd name="connsiteY2" fmla="*/ 28944 h 72706"/>
                <a:gd name="connsiteX3" fmla="*/ 11056 w 70940"/>
                <a:gd name="connsiteY3" fmla="*/ 31324 h 72706"/>
                <a:gd name="connsiteX4" fmla="*/ 32553 w 70940"/>
                <a:gd name="connsiteY4" fmla="*/ 31324 h 72706"/>
                <a:gd name="connsiteX5" fmla="*/ 32553 w 70940"/>
                <a:gd name="connsiteY5" fmla="*/ 2918 h 72706"/>
                <a:gd name="connsiteX6" fmla="*/ 35547 w 70940"/>
                <a:gd name="connsiteY6" fmla="*/ 0 h 72706"/>
                <a:gd name="connsiteX7" fmla="*/ 38772 w 70940"/>
                <a:gd name="connsiteY7" fmla="*/ 2918 h 72706"/>
                <a:gd name="connsiteX8" fmla="*/ 38772 w 70940"/>
                <a:gd name="connsiteY8" fmla="*/ 31324 h 72706"/>
                <a:gd name="connsiteX9" fmla="*/ 60039 w 70940"/>
                <a:gd name="connsiteY9" fmla="*/ 31324 h 72706"/>
                <a:gd name="connsiteX10" fmla="*/ 62265 w 70940"/>
                <a:gd name="connsiteY10" fmla="*/ 28944 h 72706"/>
                <a:gd name="connsiteX11" fmla="*/ 62265 w 70940"/>
                <a:gd name="connsiteY11" fmla="*/ 8676 h 72706"/>
                <a:gd name="connsiteX12" fmla="*/ 65183 w 70940"/>
                <a:gd name="connsiteY12" fmla="*/ 5835 h 72706"/>
                <a:gd name="connsiteX13" fmla="*/ 68023 w 70940"/>
                <a:gd name="connsiteY13" fmla="*/ 8676 h 72706"/>
                <a:gd name="connsiteX14" fmla="*/ 68023 w 70940"/>
                <a:gd name="connsiteY14" fmla="*/ 30710 h 72706"/>
                <a:gd name="connsiteX15" fmla="*/ 62342 w 70940"/>
                <a:gd name="connsiteY15" fmla="*/ 36545 h 72706"/>
                <a:gd name="connsiteX16" fmla="*/ 38772 w 70940"/>
                <a:gd name="connsiteY16" fmla="*/ 36545 h 72706"/>
                <a:gd name="connsiteX17" fmla="*/ 38772 w 70940"/>
                <a:gd name="connsiteY17" fmla="*/ 67486 h 72706"/>
                <a:gd name="connsiteX18" fmla="*/ 62956 w 70940"/>
                <a:gd name="connsiteY18" fmla="*/ 67486 h 72706"/>
                <a:gd name="connsiteX19" fmla="*/ 65183 w 70940"/>
                <a:gd name="connsiteY19" fmla="*/ 65259 h 72706"/>
                <a:gd name="connsiteX20" fmla="*/ 65183 w 70940"/>
                <a:gd name="connsiteY20" fmla="*/ 45835 h 72706"/>
                <a:gd name="connsiteX21" fmla="*/ 68023 w 70940"/>
                <a:gd name="connsiteY21" fmla="*/ 42918 h 72706"/>
                <a:gd name="connsiteX22" fmla="*/ 70941 w 70940"/>
                <a:gd name="connsiteY22" fmla="*/ 45835 h 72706"/>
                <a:gd name="connsiteX23" fmla="*/ 70941 w 70940"/>
                <a:gd name="connsiteY23" fmla="*/ 66795 h 72706"/>
                <a:gd name="connsiteX24" fmla="*/ 65183 w 70940"/>
                <a:gd name="connsiteY24" fmla="*/ 72707 h 72706"/>
                <a:gd name="connsiteX25" fmla="*/ 5758 w 70940"/>
                <a:gd name="connsiteY25" fmla="*/ 72707 h 72706"/>
                <a:gd name="connsiteX26" fmla="*/ 0 w 70940"/>
                <a:gd name="connsiteY26" fmla="*/ 66795 h 72706"/>
                <a:gd name="connsiteX27" fmla="*/ 0 w 70940"/>
                <a:gd name="connsiteY27" fmla="*/ 45835 h 72706"/>
                <a:gd name="connsiteX28" fmla="*/ 2918 w 70940"/>
                <a:gd name="connsiteY28" fmla="*/ 42918 h 72706"/>
                <a:gd name="connsiteX29" fmla="*/ 5758 w 70940"/>
                <a:gd name="connsiteY29" fmla="*/ 45835 h 72706"/>
                <a:gd name="connsiteX30" fmla="*/ 5758 w 70940"/>
                <a:gd name="connsiteY30" fmla="*/ 65259 h 72706"/>
                <a:gd name="connsiteX31" fmla="*/ 8061 w 70940"/>
                <a:gd name="connsiteY31" fmla="*/ 67486 h 72706"/>
                <a:gd name="connsiteX32" fmla="*/ 32476 w 70940"/>
                <a:gd name="connsiteY32" fmla="*/ 67486 h 72706"/>
                <a:gd name="connsiteX33" fmla="*/ 32476 w 70940"/>
                <a:gd name="connsiteY33" fmla="*/ 36545 h 72706"/>
                <a:gd name="connsiteX34" fmla="*/ 8599 w 70940"/>
                <a:gd name="connsiteY34" fmla="*/ 36545 h 72706"/>
                <a:gd name="connsiteX35" fmla="*/ 2841 w 70940"/>
                <a:gd name="connsiteY35" fmla="*/ 30710 h 72706"/>
                <a:gd name="connsiteX36" fmla="*/ 2841 w 70940"/>
                <a:gd name="connsiteY36" fmla="*/ 8676 h 72706"/>
                <a:gd name="connsiteX37" fmla="*/ 5835 w 70940"/>
                <a:gd name="connsiteY37" fmla="*/ 5835 h 7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940" h="72706">
                  <a:moveTo>
                    <a:pt x="5835" y="5835"/>
                  </a:moveTo>
                  <a:cubicBezTo>
                    <a:pt x="7754" y="5835"/>
                    <a:pt x="8753" y="6756"/>
                    <a:pt x="8753" y="8676"/>
                  </a:cubicBezTo>
                  <a:lnTo>
                    <a:pt x="8753" y="28944"/>
                  </a:lnTo>
                  <a:cubicBezTo>
                    <a:pt x="8753" y="30480"/>
                    <a:pt x="9520" y="31324"/>
                    <a:pt x="11056" y="31324"/>
                  </a:cubicBezTo>
                  <a:lnTo>
                    <a:pt x="32553" y="31324"/>
                  </a:lnTo>
                  <a:lnTo>
                    <a:pt x="32553" y="2918"/>
                  </a:lnTo>
                  <a:cubicBezTo>
                    <a:pt x="32630" y="1075"/>
                    <a:pt x="33628" y="77"/>
                    <a:pt x="35547" y="0"/>
                  </a:cubicBezTo>
                  <a:cubicBezTo>
                    <a:pt x="37543" y="77"/>
                    <a:pt x="38618" y="998"/>
                    <a:pt x="38772" y="2918"/>
                  </a:cubicBezTo>
                  <a:lnTo>
                    <a:pt x="38772" y="31324"/>
                  </a:lnTo>
                  <a:lnTo>
                    <a:pt x="60039" y="31324"/>
                  </a:lnTo>
                  <a:cubicBezTo>
                    <a:pt x="61574" y="31324"/>
                    <a:pt x="62265" y="30557"/>
                    <a:pt x="62265" y="28944"/>
                  </a:cubicBezTo>
                  <a:lnTo>
                    <a:pt x="62265" y="8676"/>
                  </a:lnTo>
                  <a:cubicBezTo>
                    <a:pt x="62265" y="6756"/>
                    <a:pt x="63263" y="5835"/>
                    <a:pt x="65183" y="5835"/>
                  </a:cubicBezTo>
                  <a:cubicBezTo>
                    <a:pt x="67102" y="5835"/>
                    <a:pt x="68023" y="6756"/>
                    <a:pt x="68023" y="8676"/>
                  </a:cubicBezTo>
                  <a:lnTo>
                    <a:pt x="68023" y="30710"/>
                  </a:lnTo>
                  <a:cubicBezTo>
                    <a:pt x="68023" y="34549"/>
                    <a:pt x="66104" y="36545"/>
                    <a:pt x="62342" y="36545"/>
                  </a:cubicBezTo>
                  <a:lnTo>
                    <a:pt x="38772" y="36545"/>
                  </a:lnTo>
                  <a:lnTo>
                    <a:pt x="38772" y="67486"/>
                  </a:lnTo>
                  <a:lnTo>
                    <a:pt x="62956" y="67486"/>
                  </a:lnTo>
                  <a:cubicBezTo>
                    <a:pt x="64491" y="67486"/>
                    <a:pt x="65183" y="66718"/>
                    <a:pt x="65183" y="65259"/>
                  </a:cubicBezTo>
                  <a:lnTo>
                    <a:pt x="65183" y="45835"/>
                  </a:lnTo>
                  <a:cubicBezTo>
                    <a:pt x="65183" y="43916"/>
                    <a:pt x="66104" y="42918"/>
                    <a:pt x="68023" y="42918"/>
                  </a:cubicBezTo>
                  <a:cubicBezTo>
                    <a:pt x="69943" y="42918"/>
                    <a:pt x="70941" y="43916"/>
                    <a:pt x="70941" y="45835"/>
                  </a:cubicBezTo>
                  <a:lnTo>
                    <a:pt x="70941" y="66795"/>
                  </a:lnTo>
                  <a:cubicBezTo>
                    <a:pt x="70941" y="70710"/>
                    <a:pt x="69021" y="72707"/>
                    <a:pt x="65183" y="72707"/>
                  </a:cubicBezTo>
                  <a:lnTo>
                    <a:pt x="5758" y="72707"/>
                  </a:lnTo>
                  <a:cubicBezTo>
                    <a:pt x="1919" y="72707"/>
                    <a:pt x="0" y="70710"/>
                    <a:pt x="0" y="66795"/>
                  </a:cubicBezTo>
                  <a:lnTo>
                    <a:pt x="0" y="45835"/>
                  </a:lnTo>
                  <a:cubicBezTo>
                    <a:pt x="0" y="43916"/>
                    <a:pt x="998" y="42918"/>
                    <a:pt x="2918" y="42918"/>
                  </a:cubicBezTo>
                  <a:cubicBezTo>
                    <a:pt x="4760" y="42918"/>
                    <a:pt x="5758" y="43916"/>
                    <a:pt x="5758" y="45835"/>
                  </a:cubicBezTo>
                  <a:lnTo>
                    <a:pt x="5758" y="65259"/>
                  </a:lnTo>
                  <a:cubicBezTo>
                    <a:pt x="5758" y="66795"/>
                    <a:pt x="6526" y="67486"/>
                    <a:pt x="8061" y="67486"/>
                  </a:cubicBezTo>
                  <a:lnTo>
                    <a:pt x="32476" y="67486"/>
                  </a:lnTo>
                  <a:lnTo>
                    <a:pt x="32476" y="36545"/>
                  </a:lnTo>
                  <a:lnTo>
                    <a:pt x="8599" y="36545"/>
                  </a:lnTo>
                  <a:cubicBezTo>
                    <a:pt x="4760" y="36545"/>
                    <a:pt x="2841" y="34626"/>
                    <a:pt x="2841" y="30710"/>
                  </a:cubicBezTo>
                  <a:lnTo>
                    <a:pt x="2841" y="8676"/>
                  </a:lnTo>
                  <a:cubicBezTo>
                    <a:pt x="2994" y="6756"/>
                    <a:pt x="3916" y="5835"/>
                    <a:pt x="5835" y="583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096418A3-F0BC-413B-B5E4-A5E0F4336F71}"/>
                </a:ext>
              </a:extLst>
            </p:cNvPr>
            <p:cNvSpPr/>
            <p:nvPr/>
          </p:nvSpPr>
          <p:spPr>
            <a:xfrm>
              <a:off x="6153428" y="3879674"/>
              <a:ext cx="76315" cy="74165"/>
            </a:xfrm>
            <a:custGeom>
              <a:avLst/>
              <a:gdLst>
                <a:gd name="connsiteX0" fmla="*/ 22419 w 76315"/>
                <a:gd name="connsiteY0" fmla="*/ 1305 h 74165"/>
                <a:gd name="connsiteX1" fmla="*/ 25029 w 76315"/>
                <a:gd name="connsiteY1" fmla="*/ 3839 h 74165"/>
                <a:gd name="connsiteX2" fmla="*/ 22419 w 76315"/>
                <a:gd name="connsiteY2" fmla="*/ 6449 h 74165"/>
                <a:gd name="connsiteX3" fmla="*/ 16737 w 76315"/>
                <a:gd name="connsiteY3" fmla="*/ 6449 h 74165"/>
                <a:gd name="connsiteX4" fmla="*/ 16737 w 76315"/>
                <a:gd name="connsiteY4" fmla="*/ 28023 h 74165"/>
                <a:gd name="connsiteX5" fmla="*/ 22803 w 76315"/>
                <a:gd name="connsiteY5" fmla="*/ 28023 h 74165"/>
                <a:gd name="connsiteX6" fmla="*/ 25413 w 76315"/>
                <a:gd name="connsiteY6" fmla="*/ 30633 h 74165"/>
                <a:gd name="connsiteX7" fmla="*/ 22803 w 76315"/>
                <a:gd name="connsiteY7" fmla="*/ 33321 h 74165"/>
                <a:gd name="connsiteX8" fmla="*/ 16737 w 76315"/>
                <a:gd name="connsiteY8" fmla="*/ 33321 h 74165"/>
                <a:gd name="connsiteX9" fmla="*/ 16737 w 76315"/>
                <a:gd name="connsiteY9" fmla="*/ 54741 h 74165"/>
                <a:gd name="connsiteX10" fmla="*/ 21267 w 76315"/>
                <a:gd name="connsiteY10" fmla="*/ 51056 h 74165"/>
                <a:gd name="connsiteX11" fmla="*/ 23186 w 76315"/>
                <a:gd name="connsiteY11" fmla="*/ 50058 h 74165"/>
                <a:gd name="connsiteX12" fmla="*/ 26027 w 76315"/>
                <a:gd name="connsiteY12" fmla="*/ 52668 h 74165"/>
                <a:gd name="connsiteX13" fmla="*/ 24492 w 76315"/>
                <a:gd name="connsiteY13" fmla="*/ 55893 h 74165"/>
                <a:gd name="connsiteX14" fmla="*/ 15893 w 76315"/>
                <a:gd name="connsiteY14" fmla="*/ 62188 h 74165"/>
                <a:gd name="connsiteX15" fmla="*/ 4760 w 76315"/>
                <a:gd name="connsiteY15" fmla="*/ 68177 h 74165"/>
                <a:gd name="connsiteX16" fmla="*/ 2611 w 76315"/>
                <a:gd name="connsiteY16" fmla="*/ 68484 h 74165"/>
                <a:gd name="connsiteX17" fmla="*/ 0 w 76315"/>
                <a:gd name="connsiteY17" fmla="*/ 65797 h 74165"/>
                <a:gd name="connsiteX18" fmla="*/ 2150 w 76315"/>
                <a:gd name="connsiteY18" fmla="*/ 62956 h 74165"/>
                <a:gd name="connsiteX19" fmla="*/ 10903 w 76315"/>
                <a:gd name="connsiteY19" fmla="*/ 58426 h 74165"/>
                <a:gd name="connsiteX20" fmla="*/ 10903 w 76315"/>
                <a:gd name="connsiteY20" fmla="*/ 33244 h 74165"/>
                <a:gd name="connsiteX21" fmla="*/ 4069 w 76315"/>
                <a:gd name="connsiteY21" fmla="*/ 33244 h 74165"/>
                <a:gd name="connsiteX22" fmla="*/ 1459 w 76315"/>
                <a:gd name="connsiteY22" fmla="*/ 30557 h 74165"/>
                <a:gd name="connsiteX23" fmla="*/ 4069 w 76315"/>
                <a:gd name="connsiteY23" fmla="*/ 27946 h 74165"/>
                <a:gd name="connsiteX24" fmla="*/ 10903 w 76315"/>
                <a:gd name="connsiteY24" fmla="*/ 27946 h 74165"/>
                <a:gd name="connsiteX25" fmla="*/ 10903 w 76315"/>
                <a:gd name="connsiteY25" fmla="*/ 6372 h 74165"/>
                <a:gd name="connsiteX26" fmla="*/ 3839 w 76315"/>
                <a:gd name="connsiteY26" fmla="*/ 6372 h 74165"/>
                <a:gd name="connsiteX27" fmla="*/ 1152 w 76315"/>
                <a:gd name="connsiteY27" fmla="*/ 3762 h 74165"/>
                <a:gd name="connsiteX28" fmla="*/ 3839 w 76315"/>
                <a:gd name="connsiteY28" fmla="*/ 1228 h 74165"/>
                <a:gd name="connsiteX29" fmla="*/ 22419 w 76315"/>
                <a:gd name="connsiteY29" fmla="*/ 1228 h 74165"/>
                <a:gd name="connsiteX30" fmla="*/ 35317 w 76315"/>
                <a:gd name="connsiteY30" fmla="*/ 0 h 74165"/>
                <a:gd name="connsiteX31" fmla="*/ 63340 w 76315"/>
                <a:gd name="connsiteY31" fmla="*/ 0 h 74165"/>
                <a:gd name="connsiteX32" fmla="*/ 69866 w 76315"/>
                <a:gd name="connsiteY32" fmla="*/ 6449 h 74165"/>
                <a:gd name="connsiteX33" fmla="*/ 69866 w 76315"/>
                <a:gd name="connsiteY33" fmla="*/ 40691 h 74165"/>
                <a:gd name="connsiteX34" fmla="*/ 63340 w 76315"/>
                <a:gd name="connsiteY34" fmla="*/ 47140 h 74165"/>
                <a:gd name="connsiteX35" fmla="*/ 58273 w 76315"/>
                <a:gd name="connsiteY35" fmla="*/ 47140 h 74165"/>
                <a:gd name="connsiteX36" fmla="*/ 58273 w 76315"/>
                <a:gd name="connsiteY36" fmla="*/ 65413 h 74165"/>
                <a:gd name="connsiteX37" fmla="*/ 60423 w 76315"/>
                <a:gd name="connsiteY37" fmla="*/ 68638 h 74165"/>
                <a:gd name="connsiteX38" fmla="*/ 66565 w 76315"/>
                <a:gd name="connsiteY38" fmla="*/ 68638 h 74165"/>
                <a:gd name="connsiteX39" fmla="*/ 69559 w 76315"/>
                <a:gd name="connsiteY39" fmla="*/ 66872 h 74165"/>
                <a:gd name="connsiteX40" fmla="*/ 70404 w 76315"/>
                <a:gd name="connsiteY40" fmla="*/ 57121 h 74165"/>
                <a:gd name="connsiteX41" fmla="*/ 73398 w 76315"/>
                <a:gd name="connsiteY41" fmla="*/ 54204 h 74165"/>
                <a:gd name="connsiteX42" fmla="*/ 76315 w 76315"/>
                <a:gd name="connsiteY42" fmla="*/ 57966 h 74165"/>
                <a:gd name="connsiteX43" fmla="*/ 75855 w 76315"/>
                <a:gd name="connsiteY43" fmla="*/ 65643 h 74165"/>
                <a:gd name="connsiteX44" fmla="*/ 73244 w 76315"/>
                <a:gd name="connsiteY44" fmla="*/ 71939 h 74165"/>
                <a:gd name="connsiteX45" fmla="*/ 66872 w 76315"/>
                <a:gd name="connsiteY45" fmla="*/ 74165 h 74165"/>
                <a:gd name="connsiteX46" fmla="*/ 58887 w 76315"/>
                <a:gd name="connsiteY46" fmla="*/ 74165 h 74165"/>
                <a:gd name="connsiteX47" fmla="*/ 52438 w 76315"/>
                <a:gd name="connsiteY47" fmla="*/ 67716 h 74165"/>
                <a:gd name="connsiteX48" fmla="*/ 52438 w 76315"/>
                <a:gd name="connsiteY48" fmla="*/ 47063 h 74165"/>
                <a:gd name="connsiteX49" fmla="*/ 45298 w 76315"/>
                <a:gd name="connsiteY49" fmla="*/ 47063 h 74165"/>
                <a:gd name="connsiteX50" fmla="*/ 45375 w 76315"/>
                <a:gd name="connsiteY50" fmla="*/ 47371 h 74165"/>
                <a:gd name="connsiteX51" fmla="*/ 44146 w 76315"/>
                <a:gd name="connsiteY51" fmla="*/ 57505 h 74165"/>
                <a:gd name="connsiteX52" fmla="*/ 41075 w 76315"/>
                <a:gd name="connsiteY52" fmla="*/ 63954 h 74165"/>
                <a:gd name="connsiteX53" fmla="*/ 35087 w 76315"/>
                <a:gd name="connsiteY53" fmla="*/ 69405 h 74165"/>
                <a:gd name="connsiteX54" fmla="*/ 26258 w 76315"/>
                <a:gd name="connsiteY54" fmla="*/ 73781 h 74165"/>
                <a:gd name="connsiteX55" fmla="*/ 23340 w 76315"/>
                <a:gd name="connsiteY55" fmla="*/ 74089 h 74165"/>
                <a:gd name="connsiteX56" fmla="*/ 20423 w 76315"/>
                <a:gd name="connsiteY56" fmla="*/ 71171 h 74165"/>
                <a:gd name="connsiteX57" fmla="*/ 23033 w 76315"/>
                <a:gd name="connsiteY57" fmla="*/ 67946 h 74165"/>
                <a:gd name="connsiteX58" fmla="*/ 30403 w 76315"/>
                <a:gd name="connsiteY58" fmla="*/ 64722 h 74165"/>
                <a:gd name="connsiteX59" fmla="*/ 34933 w 76315"/>
                <a:gd name="connsiteY59" fmla="*/ 61421 h 74165"/>
                <a:gd name="connsiteX60" fmla="*/ 38158 w 76315"/>
                <a:gd name="connsiteY60" fmla="*/ 56123 h 74165"/>
                <a:gd name="connsiteX61" fmla="*/ 39463 w 76315"/>
                <a:gd name="connsiteY61" fmla="*/ 47371 h 74165"/>
                <a:gd name="connsiteX62" fmla="*/ 39540 w 76315"/>
                <a:gd name="connsiteY62" fmla="*/ 47063 h 74165"/>
                <a:gd name="connsiteX63" fmla="*/ 35240 w 76315"/>
                <a:gd name="connsiteY63" fmla="*/ 47063 h 74165"/>
                <a:gd name="connsiteX64" fmla="*/ 28791 w 76315"/>
                <a:gd name="connsiteY64" fmla="*/ 40614 h 74165"/>
                <a:gd name="connsiteX65" fmla="*/ 28791 w 76315"/>
                <a:gd name="connsiteY65" fmla="*/ 6372 h 74165"/>
                <a:gd name="connsiteX66" fmla="*/ 35317 w 76315"/>
                <a:gd name="connsiteY66" fmla="*/ 0 h 74165"/>
                <a:gd name="connsiteX67" fmla="*/ 34780 w 76315"/>
                <a:gd name="connsiteY67" fmla="*/ 13512 h 74165"/>
                <a:gd name="connsiteX68" fmla="*/ 64031 w 76315"/>
                <a:gd name="connsiteY68" fmla="*/ 13512 h 74165"/>
                <a:gd name="connsiteX69" fmla="*/ 64031 w 76315"/>
                <a:gd name="connsiteY69" fmla="*/ 7370 h 74165"/>
                <a:gd name="connsiteX70" fmla="*/ 61881 w 76315"/>
                <a:gd name="connsiteY70" fmla="*/ 5221 h 74165"/>
                <a:gd name="connsiteX71" fmla="*/ 37083 w 76315"/>
                <a:gd name="connsiteY71" fmla="*/ 5221 h 74165"/>
                <a:gd name="connsiteX72" fmla="*/ 34857 w 76315"/>
                <a:gd name="connsiteY72" fmla="*/ 7370 h 74165"/>
                <a:gd name="connsiteX73" fmla="*/ 34857 w 76315"/>
                <a:gd name="connsiteY73" fmla="*/ 13512 h 74165"/>
                <a:gd name="connsiteX74" fmla="*/ 34780 w 76315"/>
                <a:gd name="connsiteY74" fmla="*/ 27409 h 74165"/>
                <a:gd name="connsiteX75" fmla="*/ 64031 w 76315"/>
                <a:gd name="connsiteY75" fmla="*/ 27409 h 74165"/>
                <a:gd name="connsiteX76" fmla="*/ 64031 w 76315"/>
                <a:gd name="connsiteY76" fmla="*/ 18810 h 74165"/>
                <a:gd name="connsiteX77" fmla="*/ 34780 w 76315"/>
                <a:gd name="connsiteY77" fmla="*/ 18810 h 74165"/>
                <a:gd name="connsiteX78" fmla="*/ 34780 w 76315"/>
                <a:gd name="connsiteY78" fmla="*/ 27409 h 74165"/>
                <a:gd name="connsiteX79" fmla="*/ 61805 w 76315"/>
                <a:gd name="connsiteY79" fmla="*/ 41920 h 74165"/>
                <a:gd name="connsiteX80" fmla="*/ 63954 w 76315"/>
                <a:gd name="connsiteY80" fmla="*/ 39770 h 74165"/>
                <a:gd name="connsiteX81" fmla="*/ 63954 w 76315"/>
                <a:gd name="connsiteY81" fmla="*/ 32706 h 74165"/>
                <a:gd name="connsiteX82" fmla="*/ 34703 w 76315"/>
                <a:gd name="connsiteY82" fmla="*/ 32706 h 74165"/>
                <a:gd name="connsiteX83" fmla="*/ 34703 w 76315"/>
                <a:gd name="connsiteY83" fmla="*/ 39770 h 74165"/>
                <a:gd name="connsiteX84" fmla="*/ 36929 w 76315"/>
                <a:gd name="connsiteY84" fmla="*/ 41920 h 74165"/>
                <a:gd name="connsiteX85" fmla="*/ 61805 w 76315"/>
                <a:gd name="connsiteY85" fmla="*/ 41920 h 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6315" h="74165">
                  <a:moveTo>
                    <a:pt x="22419" y="1305"/>
                  </a:moveTo>
                  <a:cubicBezTo>
                    <a:pt x="24108" y="1382"/>
                    <a:pt x="24952" y="2226"/>
                    <a:pt x="25029" y="3839"/>
                  </a:cubicBezTo>
                  <a:cubicBezTo>
                    <a:pt x="24952" y="5528"/>
                    <a:pt x="24108" y="6372"/>
                    <a:pt x="22419" y="6449"/>
                  </a:cubicBezTo>
                  <a:lnTo>
                    <a:pt x="16737" y="6449"/>
                  </a:lnTo>
                  <a:lnTo>
                    <a:pt x="16737" y="28023"/>
                  </a:lnTo>
                  <a:lnTo>
                    <a:pt x="22803" y="28023"/>
                  </a:lnTo>
                  <a:cubicBezTo>
                    <a:pt x="24492" y="28100"/>
                    <a:pt x="25336" y="28944"/>
                    <a:pt x="25413" y="30633"/>
                  </a:cubicBezTo>
                  <a:cubicBezTo>
                    <a:pt x="25336" y="32323"/>
                    <a:pt x="24492" y="33167"/>
                    <a:pt x="22803" y="33321"/>
                  </a:cubicBezTo>
                  <a:lnTo>
                    <a:pt x="16737" y="33321"/>
                  </a:lnTo>
                  <a:lnTo>
                    <a:pt x="16737" y="54741"/>
                  </a:lnTo>
                  <a:cubicBezTo>
                    <a:pt x="18273" y="53589"/>
                    <a:pt x="19731" y="52361"/>
                    <a:pt x="21267" y="51056"/>
                  </a:cubicBezTo>
                  <a:cubicBezTo>
                    <a:pt x="21881" y="50442"/>
                    <a:pt x="22495" y="50135"/>
                    <a:pt x="23186" y="50058"/>
                  </a:cubicBezTo>
                  <a:cubicBezTo>
                    <a:pt x="24875" y="50135"/>
                    <a:pt x="25797" y="50979"/>
                    <a:pt x="26027" y="52668"/>
                  </a:cubicBezTo>
                  <a:cubicBezTo>
                    <a:pt x="26027" y="53897"/>
                    <a:pt x="25490" y="54971"/>
                    <a:pt x="24492" y="55893"/>
                  </a:cubicBezTo>
                  <a:cubicBezTo>
                    <a:pt x="22035" y="58119"/>
                    <a:pt x="19117" y="60269"/>
                    <a:pt x="15893" y="62188"/>
                  </a:cubicBezTo>
                  <a:cubicBezTo>
                    <a:pt x="12591" y="64415"/>
                    <a:pt x="8906" y="66411"/>
                    <a:pt x="4760" y="68177"/>
                  </a:cubicBezTo>
                  <a:cubicBezTo>
                    <a:pt x="3762" y="68330"/>
                    <a:pt x="3071" y="68484"/>
                    <a:pt x="2611" y="68484"/>
                  </a:cubicBezTo>
                  <a:cubicBezTo>
                    <a:pt x="998" y="68254"/>
                    <a:pt x="154" y="67409"/>
                    <a:pt x="0" y="65797"/>
                  </a:cubicBezTo>
                  <a:cubicBezTo>
                    <a:pt x="77" y="64261"/>
                    <a:pt x="768" y="63340"/>
                    <a:pt x="2150" y="62956"/>
                  </a:cubicBezTo>
                  <a:cubicBezTo>
                    <a:pt x="5758" y="61267"/>
                    <a:pt x="8676" y="59732"/>
                    <a:pt x="10903" y="58426"/>
                  </a:cubicBezTo>
                  <a:lnTo>
                    <a:pt x="10903" y="33244"/>
                  </a:lnTo>
                  <a:lnTo>
                    <a:pt x="4069" y="33244"/>
                  </a:lnTo>
                  <a:cubicBezTo>
                    <a:pt x="2380" y="33167"/>
                    <a:pt x="1536" y="32246"/>
                    <a:pt x="1459" y="30557"/>
                  </a:cubicBezTo>
                  <a:cubicBezTo>
                    <a:pt x="1536" y="28868"/>
                    <a:pt x="2380" y="28023"/>
                    <a:pt x="4069" y="27946"/>
                  </a:cubicBezTo>
                  <a:lnTo>
                    <a:pt x="10903" y="27946"/>
                  </a:lnTo>
                  <a:lnTo>
                    <a:pt x="10903" y="6372"/>
                  </a:lnTo>
                  <a:lnTo>
                    <a:pt x="3839" y="6372"/>
                  </a:lnTo>
                  <a:cubicBezTo>
                    <a:pt x="2150" y="6295"/>
                    <a:pt x="1306" y="5451"/>
                    <a:pt x="1152" y="3762"/>
                  </a:cubicBezTo>
                  <a:cubicBezTo>
                    <a:pt x="1306" y="2150"/>
                    <a:pt x="2150" y="1305"/>
                    <a:pt x="3839" y="1228"/>
                  </a:cubicBezTo>
                  <a:lnTo>
                    <a:pt x="22419" y="1228"/>
                  </a:lnTo>
                  <a:close/>
                  <a:moveTo>
                    <a:pt x="35317" y="0"/>
                  </a:moveTo>
                  <a:lnTo>
                    <a:pt x="63340" y="0"/>
                  </a:lnTo>
                  <a:cubicBezTo>
                    <a:pt x="67716" y="0"/>
                    <a:pt x="69866" y="2150"/>
                    <a:pt x="69866" y="6449"/>
                  </a:cubicBezTo>
                  <a:lnTo>
                    <a:pt x="69866" y="40691"/>
                  </a:lnTo>
                  <a:cubicBezTo>
                    <a:pt x="69866" y="44991"/>
                    <a:pt x="67716" y="47140"/>
                    <a:pt x="63340" y="47140"/>
                  </a:cubicBezTo>
                  <a:lnTo>
                    <a:pt x="58273" y="47140"/>
                  </a:lnTo>
                  <a:lnTo>
                    <a:pt x="58273" y="65413"/>
                  </a:lnTo>
                  <a:cubicBezTo>
                    <a:pt x="58273" y="67563"/>
                    <a:pt x="58964" y="68638"/>
                    <a:pt x="60423" y="68638"/>
                  </a:cubicBezTo>
                  <a:lnTo>
                    <a:pt x="66565" y="68638"/>
                  </a:lnTo>
                  <a:cubicBezTo>
                    <a:pt x="67870" y="68638"/>
                    <a:pt x="68868" y="68023"/>
                    <a:pt x="69559" y="66872"/>
                  </a:cubicBezTo>
                  <a:cubicBezTo>
                    <a:pt x="70096" y="66104"/>
                    <a:pt x="70404" y="62879"/>
                    <a:pt x="70404" y="57121"/>
                  </a:cubicBezTo>
                  <a:cubicBezTo>
                    <a:pt x="70404" y="55278"/>
                    <a:pt x="71402" y="54280"/>
                    <a:pt x="73398" y="54204"/>
                  </a:cubicBezTo>
                  <a:cubicBezTo>
                    <a:pt x="75164" y="54280"/>
                    <a:pt x="76162" y="55586"/>
                    <a:pt x="76315" y="57966"/>
                  </a:cubicBezTo>
                  <a:cubicBezTo>
                    <a:pt x="76315" y="60269"/>
                    <a:pt x="76162" y="62803"/>
                    <a:pt x="75855" y="65643"/>
                  </a:cubicBezTo>
                  <a:cubicBezTo>
                    <a:pt x="75624" y="68638"/>
                    <a:pt x="74703" y="70787"/>
                    <a:pt x="73244" y="71939"/>
                  </a:cubicBezTo>
                  <a:cubicBezTo>
                    <a:pt x="71555" y="73474"/>
                    <a:pt x="69482" y="74165"/>
                    <a:pt x="66872" y="74165"/>
                  </a:cubicBezTo>
                  <a:lnTo>
                    <a:pt x="58887" y="74165"/>
                  </a:lnTo>
                  <a:cubicBezTo>
                    <a:pt x="54588" y="74165"/>
                    <a:pt x="52438" y="72016"/>
                    <a:pt x="52438" y="67716"/>
                  </a:cubicBezTo>
                  <a:lnTo>
                    <a:pt x="52438" y="47063"/>
                  </a:lnTo>
                  <a:lnTo>
                    <a:pt x="45298" y="47063"/>
                  </a:lnTo>
                  <a:cubicBezTo>
                    <a:pt x="45375" y="47140"/>
                    <a:pt x="45375" y="47294"/>
                    <a:pt x="45375" y="47371"/>
                  </a:cubicBezTo>
                  <a:cubicBezTo>
                    <a:pt x="45375" y="51132"/>
                    <a:pt x="44991" y="54511"/>
                    <a:pt x="44146" y="57505"/>
                  </a:cubicBezTo>
                  <a:cubicBezTo>
                    <a:pt x="43455" y="59732"/>
                    <a:pt x="42457" y="61881"/>
                    <a:pt x="41075" y="63954"/>
                  </a:cubicBezTo>
                  <a:cubicBezTo>
                    <a:pt x="39463" y="66181"/>
                    <a:pt x="37467" y="67946"/>
                    <a:pt x="35087" y="69405"/>
                  </a:cubicBezTo>
                  <a:cubicBezTo>
                    <a:pt x="32476" y="70941"/>
                    <a:pt x="29559" y="72400"/>
                    <a:pt x="26258" y="73781"/>
                  </a:cubicBezTo>
                  <a:cubicBezTo>
                    <a:pt x="25490" y="74012"/>
                    <a:pt x="24568" y="74089"/>
                    <a:pt x="23340" y="74089"/>
                  </a:cubicBezTo>
                  <a:cubicBezTo>
                    <a:pt x="21805" y="73705"/>
                    <a:pt x="20806" y="72707"/>
                    <a:pt x="20423" y="71171"/>
                  </a:cubicBezTo>
                  <a:cubicBezTo>
                    <a:pt x="20499" y="69482"/>
                    <a:pt x="21421" y="68407"/>
                    <a:pt x="23033" y="67946"/>
                  </a:cubicBezTo>
                  <a:cubicBezTo>
                    <a:pt x="25873" y="66949"/>
                    <a:pt x="28330" y="65874"/>
                    <a:pt x="30403" y="64722"/>
                  </a:cubicBezTo>
                  <a:cubicBezTo>
                    <a:pt x="32400" y="63570"/>
                    <a:pt x="33935" y="62495"/>
                    <a:pt x="34933" y="61421"/>
                  </a:cubicBezTo>
                  <a:cubicBezTo>
                    <a:pt x="36392" y="59962"/>
                    <a:pt x="37467" y="58119"/>
                    <a:pt x="38158" y="56123"/>
                  </a:cubicBezTo>
                  <a:cubicBezTo>
                    <a:pt x="39002" y="53666"/>
                    <a:pt x="39463" y="50749"/>
                    <a:pt x="39463" y="47371"/>
                  </a:cubicBezTo>
                  <a:cubicBezTo>
                    <a:pt x="39463" y="47217"/>
                    <a:pt x="39463" y="47140"/>
                    <a:pt x="39540" y="47063"/>
                  </a:cubicBezTo>
                  <a:lnTo>
                    <a:pt x="35240" y="47063"/>
                  </a:lnTo>
                  <a:cubicBezTo>
                    <a:pt x="30941" y="47063"/>
                    <a:pt x="28791" y="44914"/>
                    <a:pt x="28791" y="40614"/>
                  </a:cubicBezTo>
                  <a:lnTo>
                    <a:pt x="28791" y="6372"/>
                  </a:lnTo>
                  <a:cubicBezTo>
                    <a:pt x="28868" y="2150"/>
                    <a:pt x="31018" y="0"/>
                    <a:pt x="35317" y="0"/>
                  </a:cubicBezTo>
                  <a:moveTo>
                    <a:pt x="34780" y="13512"/>
                  </a:moveTo>
                  <a:lnTo>
                    <a:pt x="64031" y="13512"/>
                  </a:lnTo>
                  <a:lnTo>
                    <a:pt x="64031" y="7370"/>
                  </a:lnTo>
                  <a:cubicBezTo>
                    <a:pt x="64031" y="5912"/>
                    <a:pt x="63340" y="5221"/>
                    <a:pt x="61881" y="5221"/>
                  </a:cubicBezTo>
                  <a:lnTo>
                    <a:pt x="37083" y="5221"/>
                  </a:lnTo>
                  <a:cubicBezTo>
                    <a:pt x="35547" y="5221"/>
                    <a:pt x="34857" y="5989"/>
                    <a:pt x="34857" y="7370"/>
                  </a:cubicBezTo>
                  <a:lnTo>
                    <a:pt x="34857" y="13512"/>
                  </a:lnTo>
                  <a:close/>
                  <a:moveTo>
                    <a:pt x="34780" y="27409"/>
                  </a:moveTo>
                  <a:lnTo>
                    <a:pt x="64031" y="27409"/>
                  </a:lnTo>
                  <a:lnTo>
                    <a:pt x="64031" y="18810"/>
                  </a:lnTo>
                  <a:lnTo>
                    <a:pt x="34780" y="18810"/>
                  </a:lnTo>
                  <a:lnTo>
                    <a:pt x="34780" y="27409"/>
                  </a:lnTo>
                  <a:close/>
                  <a:moveTo>
                    <a:pt x="61805" y="41920"/>
                  </a:moveTo>
                  <a:cubicBezTo>
                    <a:pt x="63263" y="41920"/>
                    <a:pt x="63954" y="41229"/>
                    <a:pt x="63954" y="39770"/>
                  </a:cubicBezTo>
                  <a:lnTo>
                    <a:pt x="63954" y="32706"/>
                  </a:lnTo>
                  <a:lnTo>
                    <a:pt x="34703" y="32706"/>
                  </a:lnTo>
                  <a:lnTo>
                    <a:pt x="34703" y="39770"/>
                  </a:lnTo>
                  <a:cubicBezTo>
                    <a:pt x="34703" y="41229"/>
                    <a:pt x="35470" y="41920"/>
                    <a:pt x="36929" y="41920"/>
                  </a:cubicBezTo>
                  <a:lnTo>
                    <a:pt x="61805" y="419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E7BE3095-9A67-4FDD-9A26-BC07AF0509D5}"/>
                </a:ext>
              </a:extLst>
            </p:cNvPr>
            <p:cNvSpPr/>
            <p:nvPr/>
          </p:nvSpPr>
          <p:spPr>
            <a:xfrm>
              <a:off x="6236346" y="3878676"/>
              <a:ext cx="75393" cy="76468"/>
            </a:xfrm>
            <a:custGeom>
              <a:avLst/>
              <a:gdLst>
                <a:gd name="connsiteX0" fmla="*/ 22802 w 75393"/>
                <a:gd name="connsiteY0" fmla="*/ 19117 h 76468"/>
                <a:gd name="connsiteX1" fmla="*/ 25336 w 75393"/>
                <a:gd name="connsiteY1" fmla="*/ 21651 h 76468"/>
                <a:gd name="connsiteX2" fmla="*/ 22802 w 75393"/>
                <a:gd name="connsiteY2" fmla="*/ 24338 h 76468"/>
                <a:gd name="connsiteX3" fmla="*/ 15278 w 75393"/>
                <a:gd name="connsiteY3" fmla="*/ 24338 h 76468"/>
                <a:gd name="connsiteX4" fmla="*/ 15278 w 75393"/>
                <a:gd name="connsiteY4" fmla="*/ 59501 h 76468"/>
                <a:gd name="connsiteX5" fmla="*/ 21727 w 75393"/>
                <a:gd name="connsiteY5" fmla="*/ 56200 h 76468"/>
                <a:gd name="connsiteX6" fmla="*/ 23417 w 75393"/>
                <a:gd name="connsiteY6" fmla="*/ 55662 h 76468"/>
                <a:gd name="connsiteX7" fmla="*/ 26027 w 75393"/>
                <a:gd name="connsiteY7" fmla="*/ 57889 h 76468"/>
                <a:gd name="connsiteX8" fmla="*/ 24645 w 75393"/>
                <a:gd name="connsiteY8" fmla="*/ 60806 h 76468"/>
                <a:gd name="connsiteX9" fmla="*/ 15892 w 75393"/>
                <a:gd name="connsiteY9" fmla="*/ 65029 h 76468"/>
                <a:gd name="connsiteX10" fmla="*/ 4376 w 75393"/>
                <a:gd name="connsiteY10" fmla="*/ 68868 h 76468"/>
                <a:gd name="connsiteX11" fmla="*/ 2226 w 75393"/>
                <a:gd name="connsiteY11" fmla="*/ 69482 h 76468"/>
                <a:gd name="connsiteX12" fmla="*/ 0 w 75393"/>
                <a:gd name="connsiteY12" fmla="*/ 67255 h 76468"/>
                <a:gd name="connsiteX13" fmla="*/ 2226 w 75393"/>
                <a:gd name="connsiteY13" fmla="*/ 64338 h 76468"/>
                <a:gd name="connsiteX14" fmla="*/ 9597 w 75393"/>
                <a:gd name="connsiteY14" fmla="*/ 61804 h 76468"/>
                <a:gd name="connsiteX15" fmla="*/ 9597 w 75393"/>
                <a:gd name="connsiteY15" fmla="*/ 24338 h 76468"/>
                <a:gd name="connsiteX16" fmla="*/ 2841 w 75393"/>
                <a:gd name="connsiteY16" fmla="*/ 24338 h 76468"/>
                <a:gd name="connsiteX17" fmla="*/ 153 w 75393"/>
                <a:gd name="connsiteY17" fmla="*/ 21651 h 76468"/>
                <a:gd name="connsiteX18" fmla="*/ 2841 w 75393"/>
                <a:gd name="connsiteY18" fmla="*/ 19117 h 76468"/>
                <a:gd name="connsiteX19" fmla="*/ 9597 w 75393"/>
                <a:gd name="connsiteY19" fmla="*/ 19117 h 76468"/>
                <a:gd name="connsiteX20" fmla="*/ 9597 w 75393"/>
                <a:gd name="connsiteY20" fmla="*/ 2994 h 76468"/>
                <a:gd name="connsiteX21" fmla="*/ 12514 w 75393"/>
                <a:gd name="connsiteY21" fmla="*/ 0 h 76468"/>
                <a:gd name="connsiteX22" fmla="*/ 15355 w 75393"/>
                <a:gd name="connsiteY22" fmla="*/ 2994 h 76468"/>
                <a:gd name="connsiteX23" fmla="*/ 15355 w 75393"/>
                <a:gd name="connsiteY23" fmla="*/ 19117 h 76468"/>
                <a:gd name="connsiteX24" fmla="*/ 22802 w 75393"/>
                <a:gd name="connsiteY24" fmla="*/ 19117 h 76468"/>
                <a:gd name="connsiteX25" fmla="*/ 72783 w 75393"/>
                <a:gd name="connsiteY25" fmla="*/ 32553 h 76468"/>
                <a:gd name="connsiteX26" fmla="*/ 75393 w 75393"/>
                <a:gd name="connsiteY26" fmla="*/ 35163 h 76468"/>
                <a:gd name="connsiteX27" fmla="*/ 72783 w 75393"/>
                <a:gd name="connsiteY27" fmla="*/ 37850 h 76468"/>
                <a:gd name="connsiteX28" fmla="*/ 41152 w 75393"/>
                <a:gd name="connsiteY28" fmla="*/ 37850 h 76468"/>
                <a:gd name="connsiteX29" fmla="*/ 40844 w 75393"/>
                <a:gd name="connsiteY29" fmla="*/ 39770 h 76468"/>
                <a:gd name="connsiteX30" fmla="*/ 39079 w 75393"/>
                <a:gd name="connsiteY30" fmla="*/ 42303 h 76468"/>
                <a:gd name="connsiteX31" fmla="*/ 68945 w 75393"/>
                <a:gd name="connsiteY31" fmla="*/ 42303 h 76468"/>
                <a:gd name="connsiteX32" fmla="*/ 75393 w 75393"/>
                <a:gd name="connsiteY32" fmla="*/ 48753 h 76468"/>
                <a:gd name="connsiteX33" fmla="*/ 73398 w 75393"/>
                <a:gd name="connsiteY33" fmla="*/ 69636 h 76468"/>
                <a:gd name="connsiteX34" fmla="*/ 70173 w 75393"/>
                <a:gd name="connsiteY34" fmla="*/ 74780 h 76468"/>
                <a:gd name="connsiteX35" fmla="*/ 64798 w 75393"/>
                <a:gd name="connsiteY35" fmla="*/ 76238 h 76468"/>
                <a:gd name="connsiteX36" fmla="*/ 53436 w 75393"/>
                <a:gd name="connsiteY36" fmla="*/ 73935 h 76468"/>
                <a:gd name="connsiteX37" fmla="*/ 51900 w 75393"/>
                <a:gd name="connsiteY37" fmla="*/ 71401 h 76468"/>
                <a:gd name="connsiteX38" fmla="*/ 54818 w 75393"/>
                <a:gd name="connsiteY38" fmla="*/ 68177 h 76468"/>
                <a:gd name="connsiteX39" fmla="*/ 55201 w 75393"/>
                <a:gd name="connsiteY39" fmla="*/ 68177 h 76468"/>
                <a:gd name="connsiteX40" fmla="*/ 64491 w 75393"/>
                <a:gd name="connsiteY40" fmla="*/ 70327 h 76468"/>
                <a:gd name="connsiteX41" fmla="*/ 66718 w 75393"/>
                <a:gd name="connsiteY41" fmla="*/ 69712 h 76468"/>
                <a:gd name="connsiteX42" fmla="*/ 68023 w 75393"/>
                <a:gd name="connsiteY42" fmla="*/ 67716 h 76468"/>
                <a:gd name="connsiteX43" fmla="*/ 69021 w 75393"/>
                <a:gd name="connsiteY43" fmla="*/ 61267 h 76468"/>
                <a:gd name="connsiteX44" fmla="*/ 69635 w 75393"/>
                <a:gd name="connsiteY44" fmla="*/ 50442 h 76468"/>
                <a:gd name="connsiteX45" fmla="*/ 66641 w 75393"/>
                <a:gd name="connsiteY45" fmla="*/ 47524 h 76468"/>
                <a:gd name="connsiteX46" fmla="*/ 62188 w 75393"/>
                <a:gd name="connsiteY46" fmla="*/ 47524 h 76468"/>
                <a:gd name="connsiteX47" fmla="*/ 59348 w 75393"/>
                <a:gd name="connsiteY47" fmla="*/ 58273 h 76468"/>
                <a:gd name="connsiteX48" fmla="*/ 51824 w 75393"/>
                <a:gd name="connsiteY48" fmla="*/ 68254 h 76468"/>
                <a:gd name="connsiteX49" fmla="*/ 39155 w 75393"/>
                <a:gd name="connsiteY49" fmla="*/ 76238 h 76468"/>
                <a:gd name="connsiteX50" fmla="*/ 37006 w 75393"/>
                <a:gd name="connsiteY50" fmla="*/ 76469 h 76468"/>
                <a:gd name="connsiteX51" fmla="*/ 34088 w 75393"/>
                <a:gd name="connsiteY51" fmla="*/ 74319 h 76468"/>
                <a:gd name="connsiteX52" fmla="*/ 36699 w 75393"/>
                <a:gd name="connsiteY52" fmla="*/ 70787 h 76468"/>
                <a:gd name="connsiteX53" fmla="*/ 49136 w 75393"/>
                <a:gd name="connsiteY53" fmla="*/ 62879 h 76468"/>
                <a:gd name="connsiteX54" fmla="*/ 55048 w 75393"/>
                <a:gd name="connsiteY54" fmla="*/ 54818 h 76468"/>
                <a:gd name="connsiteX55" fmla="*/ 57044 w 75393"/>
                <a:gd name="connsiteY55" fmla="*/ 47524 h 76468"/>
                <a:gd name="connsiteX56" fmla="*/ 48676 w 75393"/>
                <a:gd name="connsiteY56" fmla="*/ 47524 h 76468"/>
                <a:gd name="connsiteX57" fmla="*/ 44069 w 75393"/>
                <a:gd name="connsiteY57" fmla="*/ 56584 h 76468"/>
                <a:gd name="connsiteX58" fmla="*/ 38234 w 75393"/>
                <a:gd name="connsiteY58" fmla="*/ 61497 h 76468"/>
                <a:gd name="connsiteX59" fmla="*/ 31478 w 75393"/>
                <a:gd name="connsiteY59" fmla="*/ 65259 h 76468"/>
                <a:gd name="connsiteX60" fmla="*/ 29252 w 75393"/>
                <a:gd name="connsiteY60" fmla="*/ 65874 h 76468"/>
                <a:gd name="connsiteX61" fmla="*/ 26410 w 75393"/>
                <a:gd name="connsiteY61" fmla="*/ 63570 h 76468"/>
                <a:gd name="connsiteX62" fmla="*/ 27716 w 75393"/>
                <a:gd name="connsiteY62" fmla="*/ 60730 h 76468"/>
                <a:gd name="connsiteX63" fmla="*/ 33167 w 75393"/>
                <a:gd name="connsiteY63" fmla="*/ 58196 h 76468"/>
                <a:gd name="connsiteX64" fmla="*/ 39002 w 75393"/>
                <a:gd name="connsiteY64" fmla="*/ 54281 h 76468"/>
                <a:gd name="connsiteX65" fmla="*/ 43148 w 75393"/>
                <a:gd name="connsiteY65" fmla="*/ 47524 h 76468"/>
                <a:gd name="connsiteX66" fmla="*/ 34856 w 75393"/>
                <a:gd name="connsiteY66" fmla="*/ 47524 h 76468"/>
                <a:gd name="connsiteX67" fmla="*/ 27793 w 75393"/>
                <a:gd name="connsiteY67" fmla="*/ 52898 h 76468"/>
                <a:gd name="connsiteX68" fmla="*/ 25105 w 75393"/>
                <a:gd name="connsiteY68" fmla="*/ 53206 h 76468"/>
                <a:gd name="connsiteX69" fmla="*/ 22495 w 75393"/>
                <a:gd name="connsiteY69" fmla="*/ 51056 h 76468"/>
                <a:gd name="connsiteX70" fmla="*/ 23877 w 75393"/>
                <a:gd name="connsiteY70" fmla="*/ 48138 h 76468"/>
                <a:gd name="connsiteX71" fmla="*/ 28023 w 75393"/>
                <a:gd name="connsiteY71" fmla="*/ 45221 h 76468"/>
                <a:gd name="connsiteX72" fmla="*/ 32322 w 75393"/>
                <a:gd name="connsiteY72" fmla="*/ 41612 h 76468"/>
                <a:gd name="connsiteX73" fmla="*/ 35240 w 75393"/>
                <a:gd name="connsiteY73" fmla="*/ 37850 h 76468"/>
                <a:gd name="connsiteX74" fmla="*/ 26564 w 75393"/>
                <a:gd name="connsiteY74" fmla="*/ 37850 h 76468"/>
                <a:gd name="connsiteX75" fmla="*/ 23954 w 75393"/>
                <a:gd name="connsiteY75" fmla="*/ 35163 h 76468"/>
                <a:gd name="connsiteX76" fmla="*/ 26564 w 75393"/>
                <a:gd name="connsiteY76" fmla="*/ 32553 h 76468"/>
                <a:gd name="connsiteX77" fmla="*/ 72783 w 75393"/>
                <a:gd name="connsiteY77" fmla="*/ 32553 h 76468"/>
                <a:gd name="connsiteX78" fmla="*/ 36929 w 75393"/>
                <a:gd name="connsiteY78" fmla="*/ 307 h 76468"/>
                <a:gd name="connsiteX79" fmla="*/ 63647 w 75393"/>
                <a:gd name="connsiteY79" fmla="*/ 307 h 76468"/>
                <a:gd name="connsiteX80" fmla="*/ 70787 w 75393"/>
                <a:gd name="connsiteY80" fmla="*/ 7370 h 76468"/>
                <a:gd name="connsiteX81" fmla="*/ 70787 w 75393"/>
                <a:gd name="connsiteY81" fmla="*/ 21574 h 76468"/>
                <a:gd name="connsiteX82" fmla="*/ 63647 w 75393"/>
                <a:gd name="connsiteY82" fmla="*/ 28637 h 76468"/>
                <a:gd name="connsiteX83" fmla="*/ 36929 w 75393"/>
                <a:gd name="connsiteY83" fmla="*/ 28637 h 76468"/>
                <a:gd name="connsiteX84" fmla="*/ 29865 w 75393"/>
                <a:gd name="connsiteY84" fmla="*/ 21574 h 76468"/>
                <a:gd name="connsiteX85" fmla="*/ 29865 w 75393"/>
                <a:gd name="connsiteY85" fmla="*/ 7370 h 76468"/>
                <a:gd name="connsiteX86" fmla="*/ 36929 w 75393"/>
                <a:gd name="connsiteY86" fmla="*/ 307 h 76468"/>
                <a:gd name="connsiteX87" fmla="*/ 35624 w 75393"/>
                <a:gd name="connsiteY87" fmla="*/ 11900 h 76468"/>
                <a:gd name="connsiteX88" fmla="*/ 65029 w 75393"/>
                <a:gd name="connsiteY88" fmla="*/ 11900 h 76468"/>
                <a:gd name="connsiteX89" fmla="*/ 65029 w 75393"/>
                <a:gd name="connsiteY89" fmla="*/ 8061 h 76468"/>
                <a:gd name="connsiteX90" fmla="*/ 62418 w 75393"/>
                <a:gd name="connsiteY90" fmla="*/ 5528 h 76468"/>
                <a:gd name="connsiteX91" fmla="*/ 38234 w 75393"/>
                <a:gd name="connsiteY91" fmla="*/ 5528 h 76468"/>
                <a:gd name="connsiteX92" fmla="*/ 35547 w 75393"/>
                <a:gd name="connsiteY92" fmla="*/ 8061 h 76468"/>
                <a:gd name="connsiteX93" fmla="*/ 35547 w 75393"/>
                <a:gd name="connsiteY93" fmla="*/ 11900 h 76468"/>
                <a:gd name="connsiteX94" fmla="*/ 62418 w 75393"/>
                <a:gd name="connsiteY94" fmla="*/ 23647 h 76468"/>
                <a:gd name="connsiteX95" fmla="*/ 65029 w 75393"/>
                <a:gd name="connsiteY95" fmla="*/ 20960 h 76468"/>
                <a:gd name="connsiteX96" fmla="*/ 65029 w 75393"/>
                <a:gd name="connsiteY96" fmla="*/ 17198 h 76468"/>
                <a:gd name="connsiteX97" fmla="*/ 35624 w 75393"/>
                <a:gd name="connsiteY97" fmla="*/ 17198 h 76468"/>
                <a:gd name="connsiteX98" fmla="*/ 35624 w 75393"/>
                <a:gd name="connsiteY98" fmla="*/ 20960 h 76468"/>
                <a:gd name="connsiteX99" fmla="*/ 38311 w 75393"/>
                <a:gd name="connsiteY99" fmla="*/ 23647 h 76468"/>
                <a:gd name="connsiteX100" fmla="*/ 62418 w 75393"/>
                <a:gd name="connsiteY100" fmla="*/ 23647 h 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5393" h="76468">
                  <a:moveTo>
                    <a:pt x="22802" y="19117"/>
                  </a:moveTo>
                  <a:cubicBezTo>
                    <a:pt x="24415" y="19194"/>
                    <a:pt x="25259" y="19962"/>
                    <a:pt x="25336" y="21651"/>
                  </a:cubicBezTo>
                  <a:cubicBezTo>
                    <a:pt x="25259" y="23340"/>
                    <a:pt x="24415" y="24184"/>
                    <a:pt x="22802" y="24338"/>
                  </a:cubicBezTo>
                  <a:lnTo>
                    <a:pt x="15278" y="24338"/>
                  </a:lnTo>
                  <a:lnTo>
                    <a:pt x="15278" y="59501"/>
                  </a:lnTo>
                  <a:cubicBezTo>
                    <a:pt x="17505" y="58580"/>
                    <a:pt x="19655" y="57505"/>
                    <a:pt x="21727" y="56200"/>
                  </a:cubicBezTo>
                  <a:cubicBezTo>
                    <a:pt x="22342" y="55816"/>
                    <a:pt x="22879" y="55662"/>
                    <a:pt x="23417" y="55662"/>
                  </a:cubicBezTo>
                  <a:cubicBezTo>
                    <a:pt x="24952" y="55662"/>
                    <a:pt x="25797" y="56430"/>
                    <a:pt x="26027" y="57889"/>
                  </a:cubicBezTo>
                  <a:cubicBezTo>
                    <a:pt x="26027" y="58964"/>
                    <a:pt x="25566" y="59962"/>
                    <a:pt x="24645" y="60806"/>
                  </a:cubicBezTo>
                  <a:cubicBezTo>
                    <a:pt x="22111" y="62265"/>
                    <a:pt x="19194" y="63647"/>
                    <a:pt x="15892" y="65029"/>
                  </a:cubicBezTo>
                  <a:cubicBezTo>
                    <a:pt x="12438" y="66411"/>
                    <a:pt x="8599" y="67716"/>
                    <a:pt x="4376" y="68868"/>
                  </a:cubicBezTo>
                  <a:cubicBezTo>
                    <a:pt x="3378" y="69252"/>
                    <a:pt x="2687" y="69482"/>
                    <a:pt x="2226" y="69482"/>
                  </a:cubicBezTo>
                  <a:cubicBezTo>
                    <a:pt x="768" y="69329"/>
                    <a:pt x="0" y="68561"/>
                    <a:pt x="0" y="67255"/>
                  </a:cubicBezTo>
                  <a:cubicBezTo>
                    <a:pt x="76" y="65720"/>
                    <a:pt x="768" y="64722"/>
                    <a:pt x="2226" y="64338"/>
                  </a:cubicBezTo>
                  <a:cubicBezTo>
                    <a:pt x="5144" y="63340"/>
                    <a:pt x="7601" y="62495"/>
                    <a:pt x="9597" y="61804"/>
                  </a:cubicBezTo>
                  <a:lnTo>
                    <a:pt x="9597" y="24338"/>
                  </a:lnTo>
                  <a:lnTo>
                    <a:pt x="2841" y="24338"/>
                  </a:lnTo>
                  <a:cubicBezTo>
                    <a:pt x="1151" y="24261"/>
                    <a:pt x="307" y="23340"/>
                    <a:pt x="153" y="21651"/>
                  </a:cubicBezTo>
                  <a:cubicBezTo>
                    <a:pt x="230" y="20038"/>
                    <a:pt x="1151" y="19194"/>
                    <a:pt x="2841" y="19117"/>
                  </a:cubicBezTo>
                  <a:lnTo>
                    <a:pt x="9597" y="19117"/>
                  </a:lnTo>
                  <a:lnTo>
                    <a:pt x="9597" y="2994"/>
                  </a:lnTo>
                  <a:cubicBezTo>
                    <a:pt x="9673" y="1152"/>
                    <a:pt x="10595" y="153"/>
                    <a:pt x="12514" y="0"/>
                  </a:cubicBezTo>
                  <a:cubicBezTo>
                    <a:pt x="14280" y="77"/>
                    <a:pt x="15201" y="1075"/>
                    <a:pt x="15355" y="2994"/>
                  </a:cubicBezTo>
                  <a:lnTo>
                    <a:pt x="15355" y="19117"/>
                  </a:lnTo>
                  <a:lnTo>
                    <a:pt x="22802" y="19117"/>
                  </a:lnTo>
                  <a:close/>
                  <a:moveTo>
                    <a:pt x="72783" y="32553"/>
                  </a:moveTo>
                  <a:cubicBezTo>
                    <a:pt x="74395" y="32706"/>
                    <a:pt x="75240" y="33551"/>
                    <a:pt x="75393" y="35163"/>
                  </a:cubicBezTo>
                  <a:cubicBezTo>
                    <a:pt x="75317" y="36852"/>
                    <a:pt x="74395" y="37697"/>
                    <a:pt x="72783" y="37850"/>
                  </a:cubicBezTo>
                  <a:lnTo>
                    <a:pt x="41152" y="37850"/>
                  </a:lnTo>
                  <a:cubicBezTo>
                    <a:pt x="41075" y="38311"/>
                    <a:pt x="40998" y="39002"/>
                    <a:pt x="40844" y="39770"/>
                  </a:cubicBezTo>
                  <a:cubicBezTo>
                    <a:pt x="40307" y="40691"/>
                    <a:pt x="39693" y="41536"/>
                    <a:pt x="39079" y="42303"/>
                  </a:cubicBezTo>
                  <a:lnTo>
                    <a:pt x="68945" y="42303"/>
                  </a:lnTo>
                  <a:cubicBezTo>
                    <a:pt x="73244" y="42303"/>
                    <a:pt x="75393" y="44453"/>
                    <a:pt x="75393" y="48753"/>
                  </a:cubicBezTo>
                  <a:cubicBezTo>
                    <a:pt x="75087" y="58426"/>
                    <a:pt x="74472" y="65413"/>
                    <a:pt x="73398" y="69636"/>
                  </a:cubicBezTo>
                  <a:cubicBezTo>
                    <a:pt x="72937" y="72400"/>
                    <a:pt x="71862" y="74089"/>
                    <a:pt x="70173" y="74780"/>
                  </a:cubicBezTo>
                  <a:cubicBezTo>
                    <a:pt x="68868" y="75778"/>
                    <a:pt x="67102" y="76238"/>
                    <a:pt x="64798" y="76238"/>
                  </a:cubicBezTo>
                  <a:cubicBezTo>
                    <a:pt x="61728" y="76238"/>
                    <a:pt x="57966" y="75471"/>
                    <a:pt x="53436" y="73935"/>
                  </a:cubicBezTo>
                  <a:cubicBezTo>
                    <a:pt x="52514" y="73321"/>
                    <a:pt x="51977" y="72476"/>
                    <a:pt x="51900" y="71401"/>
                  </a:cubicBezTo>
                  <a:cubicBezTo>
                    <a:pt x="51977" y="69329"/>
                    <a:pt x="52898" y="68254"/>
                    <a:pt x="54818" y="68177"/>
                  </a:cubicBezTo>
                  <a:lnTo>
                    <a:pt x="55201" y="68177"/>
                  </a:lnTo>
                  <a:cubicBezTo>
                    <a:pt x="59194" y="69636"/>
                    <a:pt x="62265" y="70327"/>
                    <a:pt x="64491" y="70327"/>
                  </a:cubicBezTo>
                  <a:cubicBezTo>
                    <a:pt x="65413" y="70327"/>
                    <a:pt x="66181" y="70096"/>
                    <a:pt x="66718" y="69712"/>
                  </a:cubicBezTo>
                  <a:cubicBezTo>
                    <a:pt x="67332" y="69329"/>
                    <a:pt x="67793" y="68638"/>
                    <a:pt x="68023" y="67716"/>
                  </a:cubicBezTo>
                  <a:cubicBezTo>
                    <a:pt x="68484" y="66334"/>
                    <a:pt x="68791" y="64184"/>
                    <a:pt x="69021" y="61267"/>
                  </a:cubicBezTo>
                  <a:cubicBezTo>
                    <a:pt x="69482" y="57428"/>
                    <a:pt x="69635" y="53820"/>
                    <a:pt x="69635" y="50442"/>
                  </a:cubicBezTo>
                  <a:cubicBezTo>
                    <a:pt x="69635" y="48522"/>
                    <a:pt x="68637" y="47524"/>
                    <a:pt x="66641" y="47524"/>
                  </a:cubicBezTo>
                  <a:lnTo>
                    <a:pt x="62188" y="47524"/>
                  </a:lnTo>
                  <a:cubicBezTo>
                    <a:pt x="61728" y="51747"/>
                    <a:pt x="60806" y="55355"/>
                    <a:pt x="59348" y="58273"/>
                  </a:cubicBezTo>
                  <a:cubicBezTo>
                    <a:pt x="57505" y="62112"/>
                    <a:pt x="55048" y="65413"/>
                    <a:pt x="51824" y="68254"/>
                  </a:cubicBezTo>
                  <a:cubicBezTo>
                    <a:pt x="48522" y="71171"/>
                    <a:pt x="44299" y="73781"/>
                    <a:pt x="39155" y="76238"/>
                  </a:cubicBezTo>
                  <a:cubicBezTo>
                    <a:pt x="38311" y="76392"/>
                    <a:pt x="37543" y="76469"/>
                    <a:pt x="37006" y="76469"/>
                  </a:cubicBezTo>
                  <a:cubicBezTo>
                    <a:pt x="35470" y="76161"/>
                    <a:pt x="34472" y="75471"/>
                    <a:pt x="34088" y="74319"/>
                  </a:cubicBezTo>
                  <a:cubicBezTo>
                    <a:pt x="34088" y="72553"/>
                    <a:pt x="34933" y="71325"/>
                    <a:pt x="36699" y="70787"/>
                  </a:cubicBezTo>
                  <a:cubicBezTo>
                    <a:pt x="41919" y="68561"/>
                    <a:pt x="46065" y="65874"/>
                    <a:pt x="49136" y="62879"/>
                  </a:cubicBezTo>
                  <a:cubicBezTo>
                    <a:pt x="51670" y="60576"/>
                    <a:pt x="53589" y="57889"/>
                    <a:pt x="55048" y="54818"/>
                  </a:cubicBezTo>
                  <a:cubicBezTo>
                    <a:pt x="56046" y="52591"/>
                    <a:pt x="56737" y="50211"/>
                    <a:pt x="57044" y="47524"/>
                  </a:cubicBezTo>
                  <a:lnTo>
                    <a:pt x="48676" y="47524"/>
                  </a:lnTo>
                  <a:cubicBezTo>
                    <a:pt x="47524" y="51286"/>
                    <a:pt x="45989" y="54281"/>
                    <a:pt x="44069" y="56584"/>
                  </a:cubicBezTo>
                  <a:cubicBezTo>
                    <a:pt x="42380" y="58503"/>
                    <a:pt x="40461" y="60115"/>
                    <a:pt x="38234" y="61497"/>
                  </a:cubicBezTo>
                  <a:cubicBezTo>
                    <a:pt x="36161" y="62803"/>
                    <a:pt x="33935" y="64108"/>
                    <a:pt x="31478" y="65259"/>
                  </a:cubicBezTo>
                  <a:cubicBezTo>
                    <a:pt x="30787" y="65643"/>
                    <a:pt x="30019" y="65874"/>
                    <a:pt x="29252" y="65874"/>
                  </a:cubicBezTo>
                  <a:cubicBezTo>
                    <a:pt x="27716" y="65566"/>
                    <a:pt x="26795" y="64799"/>
                    <a:pt x="26410" y="63570"/>
                  </a:cubicBezTo>
                  <a:cubicBezTo>
                    <a:pt x="26410" y="62265"/>
                    <a:pt x="26872" y="61344"/>
                    <a:pt x="27716" y="60730"/>
                  </a:cubicBezTo>
                  <a:cubicBezTo>
                    <a:pt x="29635" y="59962"/>
                    <a:pt x="31478" y="59117"/>
                    <a:pt x="33167" y="58196"/>
                  </a:cubicBezTo>
                  <a:cubicBezTo>
                    <a:pt x="35163" y="57275"/>
                    <a:pt x="37082" y="55969"/>
                    <a:pt x="39002" y="54281"/>
                  </a:cubicBezTo>
                  <a:cubicBezTo>
                    <a:pt x="40921" y="52361"/>
                    <a:pt x="42303" y="50058"/>
                    <a:pt x="43148" y="47524"/>
                  </a:cubicBezTo>
                  <a:lnTo>
                    <a:pt x="34856" y="47524"/>
                  </a:lnTo>
                  <a:cubicBezTo>
                    <a:pt x="32860" y="49367"/>
                    <a:pt x="30480" y="51209"/>
                    <a:pt x="27793" y="52898"/>
                  </a:cubicBezTo>
                  <a:cubicBezTo>
                    <a:pt x="26948" y="53129"/>
                    <a:pt x="26027" y="53206"/>
                    <a:pt x="25105" y="53206"/>
                  </a:cubicBezTo>
                  <a:cubicBezTo>
                    <a:pt x="23954" y="52745"/>
                    <a:pt x="23109" y="52054"/>
                    <a:pt x="22495" y="51056"/>
                  </a:cubicBezTo>
                  <a:cubicBezTo>
                    <a:pt x="22495" y="49827"/>
                    <a:pt x="22956" y="48829"/>
                    <a:pt x="23877" y="48138"/>
                  </a:cubicBezTo>
                  <a:cubicBezTo>
                    <a:pt x="25413" y="47140"/>
                    <a:pt x="26795" y="46219"/>
                    <a:pt x="28023" y="45221"/>
                  </a:cubicBezTo>
                  <a:cubicBezTo>
                    <a:pt x="29865" y="43916"/>
                    <a:pt x="31324" y="42687"/>
                    <a:pt x="32322" y="41612"/>
                  </a:cubicBezTo>
                  <a:cubicBezTo>
                    <a:pt x="33244" y="40614"/>
                    <a:pt x="34242" y="39309"/>
                    <a:pt x="35240" y="37850"/>
                  </a:cubicBezTo>
                  <a:lnTo>
                    <a:pt x="26564" y="37850"/>
                  </a:lnTo>
                  <a:cubicBezTo>
                    <a:pt x="24875" y="37774"/>
                    <a:pt x="24030" y="36852"/>
                    <a:pt x="23954" y="35163"/>
                  </a:cubicBezTo>
                  <a:cubicBezTo>
                    <a:pt x="24030" y="33551"/>
                    <a:pt x="24875" y="32706"/>
                    <a:pt x="26564" y="32553"/>
                  </a:cubicBezTo>
                  <a:lnTo>
                    <a:pt x="72783" y="32553"/>
                  </a:lnTo>
                  <a:close/>
                  <a:moveTo>
                    <a:pt x="36929" y="307"/>
                  </a:moveTo>
                  <a:lnTo>
                    <a:pt x="63647" y="307"/>
                  </a:lnTo>
                  <a:cubicBezTo>
                    <a:pt x="68407" y="307"/>
                    <a:pt x="70787" y="2687"/>
                    <a:pt x="70787" y="7370"/>
                  </a:cubicBezTo>
                  <a:lnTo>
                    <a:pt x="70787" y="21574"/>
                  </a:lnTo>
                  <a:cubicBezTo>
                    <a:pt x="70787" y="26334"/>
                    <a:pt x="68407" y="28637"/>
                    <a:pt x="63647" y="28637"/>
                  </a:cubicBezTo>
                  <a:lnTo>
                    <a:pt x="36929" y="28637"/>
                  </a:lnTo>
                  <a:cubicBezTo>
                    <a:pt x="32169" y="28637"/>
                    <a:pt x="29865" y="26257"/>
                    <a:pt x="29865" y="21574"/>
                  </a:cubicBezTo>
                  <a:lnTo>
                    <a:pt x="29865" y="7370"/>
                  </a:lnTo>
                  <a:cubicBezTo>
                    <a:pt x="29865" y="2687"/>
                    <a:pt x="32245" y="307"/>
                    <a:pt x="36929" y="307"/>
                  </a:cubicBezTo>
                  <a:moveTo>
                    <a:pt x="35624" y="11900"/>
                  </a:moveTo>
                  <a:lnTo>
                    <a:pt x="65029" y="11900"/>
                  </a:lnTo>
                  <a:lnTo>
                    <a:pt x="65029" y="8061"/>
                  </a:lnTo>
                  <a:cubicBezTo>
                    <a:pt x="65029" y="6372"/>
                    <a:pt x="64184" y="5528"/>
                    <a:pt x="62418" y="5528"/>
                  </a:cubicBezTo>
                  <a:lnTo>
                    <a:pt x="38234" y="5528"/>
                  </a:lnTo>
                  <a:cubicBezTo>
                    <a:pt x="36469" y="5528"/>
                    <a:pt x="35547" y="6372"/>
                    <a:pt x="35547" y="8061"/>
                  </a:cubicBezTo>
                  <a:lnTo>
                    <a:pt x="35547" y="11900"/>
                  </a:lnTo>
                  <a:close/>
                  <a:moveTo>
                    <a:pt x="62418" y="23647"/>
                  </a:moveTo>
                  <a:cubicBezTo>
                    <a:pt x="64108" y="23647"/>
                    <a:pt x="65029" y="22802"/>
                    <a:pt x="65029" y="20960"/>
                  </a:cubicBezTo>
                  <a:lnTo>
                    <a:pt x="65029" y="17198"/>
                  </a:lnTo>
                  <a:lnTo>
                    <a:pt x="35624" y="17198"/>
                  </a:lnTo>
                  <a:lnTo>
                    <a:pt x="35624" y="20960"/>
                  </a:lnTo>
                  <a:cubicBezTo>
                    <a:pt x="35624" y="22726"/>
                    <a:pt x="36545" y="23647"/>
                    <a:pt x="38311" y="23647"/>
                  </a:cubicBezTo>
                  <a:lnTo>
                    <a:pt x="62418" y="236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0442F380-4C89-41EE-BD10-DEFA4A678AD0}"/>
                </a:ext>
              </a:extLst>
            </p:cNvPr>
            <p:cNvSpPr/>
            <p:nvPr/>
          </p:nvSpPr>
          <p:spPr>
            <a:xfrm>
              <a:off x="6321260" y="3878445"/>
              <a:ext cx="72322" cy="75163"/>
            </a:xfrm>
            <a:custGeom>
              <a:avLst/>
              <a:gdLst>
                <a:gd name="connsiteX0" fmla="*/ 22879 w 72322"/>
                <a:gd name="connsiteY0" fmla="*/ 2918 h 75163"/>
                <a:gd name="connsiteX1" fmla="*/ 25797 w 72322"/>
                <a:gd name="connsiteY1" fmla="*/ 5528 h 75163"/>
                <a:gd name="connsiteX2" fmla="*/ 22879 w 72322"/>
                <a:gd name="connsiteY2" fmla="*/ 7985 h 75163"/>
                <a:gd name="connsiteX3" fmla="*/ 17505 w 72322"/>
                <a:gd name="connsiteY3" fmla="*/ 7985 h 75163"/>
                <a:gd name="connsiteX4" fmla="*/ 17505 w 72322"/>
                <a:gd name="connsiteY4" fmla="*/ 24184 h 75163"/>
                <a:gd name="connsiteX5" fmla="*/ 19962 w 72322"/>
                <a:gd name="connsiteY5" fmla="*/ 24184 h 75163"/>
                <a:gd name="connsiteX6" fmla="*/ 25797 w 72322"/>
                <a:gd name="connsiteY6" fmla="*/ 30019 h 75163"/>
                <a:gd name="connsiteX7" fmla="*/ 25797 w 72322"/>
                <a:gd name="connsiteY7" fmla="*/ 45451 h 75163"/>
                <a:gd name="connsiteX8" fmla="*/ 19962 w 72322"/>
                <a:gd name="connsiteY8" fmla="*/ 51363 h 75163"/>
                <a:gd name="connsiteX9" fmla="*/ 17505 w 72322"/>
                <a:gd name="connsiteY9" fmla="*/ 51363 h 75163"/>
                <a:gd name="connsiteX10" fmla="*/ 17505 w 72322"/>
                <a:gd name="connsiteY10" fmla="*/ 69712 h 75163"/>
                <a:gd name="connsiteX11" fmla="*/ 23186 w 72322"/>
                <a:gd name="connsiteY11" fmla="*/ 69712 h 75163"/>
                <a:gd name="connsiteX12" fmla="*/ 26103 w 72322"/>
                <a:gd name="connsiteY12" fmla="*/ 72323 h 75163"/>
                <a:gd name="connsiteX13" fmla="*/ 23186 w 72322"/>
                <a:gd name="connsiteY13" fmla="*/ 74933 h 75163"/>
                <a:gd name="connsiteX14" fmla="*/ 6065 w 72322"/>
                <a:gd name="connsiteY14" fmla="*/ 74933 h 75163"/>
                <a:gd name="connsiteX15" fmla="*/ 0 w 72322"/>
                <a:gd name="connsiteY15" fmla="*/ 68791 h 75163"/>
                <a:gd name="connsiteX16" fmla="*/ 0 w 72322"/>
                <a:gd name="connsiteY16" fmla="*/ 9136 h 75163"/>
                <a:gd name="connsiteX17" fmla="*/ 6065 w 72322"/>
                <a:gd name="connsiteY17" fmla="*/ 2994 h 75163"/>
                <a:gd name="connsiteX18" fmla="*/ 22879 w 72322"/>
                <a:gd name="connsiteY18" fmla="*/ 2994 h 75163"/>
                <a:gd name="connsiteX19" fmla="*/ 5835 w 72322"/>
                <a:gd name="connsiteY19" fmla="*/ 24184 h 75163"/>
                <a:gd name="connsiteX20" fmla="*/ 11670 w 72322"/>
                <a:gd name="connsiteY20" fmla="*/ 24184 h 75163"/>
                <a:gd name="connsiteX21" fmla="*/ 11670 w 72322"/>
                <a:gd name="connsiteY21" fmla="*/ 7985 h 75163"/>
                <a:gd name="connsiteX22" fmla="*/ 8215 w 72322"/>
                <a:gd name="connsiteY22" fmla="*/ 7985 h 75163"/>
                <a:gd name="connsiteX23" fmla="*/ 5911 w 72322"/>
                <a:gd name="connsiteY23" fmla="*/ 10365 h 75163"/>
                <a:gd name="connsiteX24" fmla="*/ 5911 w 72322"/>
                <a:gd name="connsiteY24" fmla="*/ 24184 h 75163"/>
                <a:gd name="connsiteX25" fmla="*/ 5835 w 72322"/>
                <a:gd name="connsiteY25" fmla="*/ 45989 h 75163"/>
                <a:gd name="connsiteX26" fmla="*/ 17812 w 72322"/>
                <a:gd name="connsiteY26" fmla="*/ 45989 h 75163"/>
                <a:gd name="connsiteX27" fmla="*/ 19962 w 72322"/>
                <a:gd name="connsiteY27" fmla="*/ 43762 h 75163"/>
                <a:gd name="connsiteX28" fmla="*/ 19962 w 72322"/>
                <a:gd name="connsiteY28" fmla="*/ 31401 h 75163"/>
                <a:gd name="connsiteX29" fmla="*/ 17812 w 72322"/>
                <a:gd name="connsiteY29" fmla="*/ 29175 h 75163"/>
                <a:gd name="connsiteX30" fmla="*/ 5835 w 72322"/>
                <a:gd name="connsiteY30" fmla="*/ 29175 h 75163"/>
                <a:gd name="connsiteX31" fmla="*/ 5835 w 72322"/>
                <a:gd name="connsiteY31" fmla="*/ 45989 h 75163"/>
                <a:gd name="connsiteX32" fmla="*/ 11593 w 72322"/>
                <a:gd name="connsiteY32" fmla="*/ 69635 h 75163"/>
                <a:gd name="connsiteX33" fmla="*/ 11593 w 72322"/>
                <a:gd name="connsiteY33" fmla="*/ 51286 h 75163"/>
                <a:gd name="connsiteX34" fmla="*/ 5758 w 72322"/>
                <a:gd name="connsiteY34" fmla="*/ 51286 h 75163"/>
                <a:gd name="connsiteX35" fmla="*/ 5758 w 72322"/>
                <a:gd name="connsiteY35" fmla="*/ 67409 h 75163"/>
                <a:gd name="connsiteX36" fmla="*/ 8061 w 72322"/>
                <a:gd name="connsiteY36" fmla="*/ 69635 h 75163"/>
                <a:gd name="connsiteX37" fmla="*/ 11593 w 72322"/>
                <a:gd name="connsiteY37" fmla="*/ 69635 h 75163"/>
                <a:gd name="connsiteX38" fmla="*/ 36775 w 72322"/>
                <a:gd name="connsiteY38" fmla="*/ 0 h 75163"/>
                <a:gd name="connsiteX39" fmla="*/ 39462 w 72322"/>
                <a:gd name="connsiteY39" fmla="*/ 2610 h 75163"/>
                <a:gd name="connsiteX40" fmla="*/ 39155 w 72322"/>
                <a:gd name="connsiteY40" fmla="*/ 4453 h 75163"/>
                <a:gd name="connsiteX41" fmla="*/ 39002 w 72322"/>
                <a:gd name="connsiteY41" fmla="*/ 4760 h 75163"/>
                <a:gd name="connsiteX42" fmla="*/ 68100 w 72322"/>
                <a:gd name="connsiteY42" fmla="*/ 4760 h 75163"/>
                <a:gd name="connsiteX43" fmla="*/ 70787 w 72322"/>
                <a:gd name="connsiteY43" fmla="*/ 7370 h 75163"/>
                <a:gd name="connsiteX44" fmla="*/ 68100 w 72322"/>
                <a:gd name="connsiteY44" fmla="*/ 10058 h 75163"/>
                <a:gd name="connsiteX45" fmla="*/ 36622 w 72322"/>
                <a:gd name="connsiteY45" fmla="*/ 10058 h 75163"/>
                <a:gd name="connsiteX46" fmla="*/ 35163 w 72322"/>
                <a:gd name="connsiteY46" fmla="*/ 12745 h 75163"/>
                <a:gd name="connsiteX47" fmla="*/ 30019 w 72322"/>
                <a:gd name="connsiteY47" fmla="*/ 19040 h 75163"/>
                <a:gd name="connsiteX48" fmla="*/ 27562 w 72322"/>
                <a:gd name="connsiteY48" fmla="*/ 19424 h 75163"/>
                <a:gd name="connsiteX49" fmla="*/ 24952 w 72322"/>
                <a:gd name="connsiteY49" fmla="*/ 17198 h 75163"/>
                <a:gd name="connsiteX50" fmla="*/ 26180 w 72322"/>
                <a:gd name="connsiteY50" fmla="*/ 14204 h 75163"/>
                <a:gd name="connsiteX51" fmla="*/ 28944 w 72322"/>
                <a:gd name="connsiteY51" fmla="*/ 11056 h 75163"/>
                <a:gd name="connsiteX52" fmla="*/ 31785 w 72322"/>
                <a:gd name="connsiteY52" fmla="*/ 7063 h 75163"/>
                <a:gd name="connsiteX53" fmla="*/ 34395 w 72322"/>
                <a:gd name="connsiteY53" fmla="*/ 1382 h 75163"/>
                <a:gd name="connsiteX54" fmla="*/ 36775 w 72322"/>
                <a:gd name="connsiteY54" fmla="*/ 0 h 75163"/>
                <a:gd name="connsiteX55" fmla="*/ 34242 w 72322"/>
                <a:gd name="connsiteY55" fmla="*/ 41229 h 75163"/>
                <a:gd name="connsiteX56" fmla="*/ 41305 w 72322"/>
                <a:gd name="connsiteY56" fmla="*/ 41229 h 75163"/>
                <a:gd name="connsiteX57" fmla="*/ 46987 w 72322"/>
                <a:gd name="connsiteY57" fmla="*/ 47064 h 75163"/>
                <a:gd name="connsiteX58" fmla="*/ 46987 w 72322"/>
                <a:gd name="connsiteY58" fmla="*/ 69329 h 75163"/>
                <a:gd name="connsiteX59" fmla="*/ 41305 w 72322"/>
                <a:gd name="connsiteY59" fmla="*/ 75163 h 75163"/>
                <a:gd name="connsiteX60" fmla="*/ 34242 w 72322"/>
                <a:gd name="connsiteY60" fmla="*/ 75163 h 75163"/>
                <a:gd name="connsiteX61" fmla="*/ 28407 w 72322"/>
                <a:gd name="connsiteY61" fmla="*/ 69329 h 75163"/>
                <a:gd name="connsiteX62" fmla="*/ 28407 w 72322"/>
                <a:gd name="connsiteY62" fmla="*/ 47064 h 75163"/>
                <a:gd name="connsiteX63" fmla="*/ 34242 w 72322"/>
                <a:gd name="connsiteY63" fmla="*/ 41229 h 75163"/>
                <a:gd name="connsiteX64" fmla="*/ 39693 w 72322"/>
                <a:gd name="connsiteY64" fmla="*/ 69866 h 75163"/>
                <a:gd name="connsiteX65" fmla="*/ 41996 w 72322"/>
                <a:gd name="connsiteY65" fmla="*/ 67716 h 75163"/>
                <a:gd name="connsiteX66" fmla="*/ 41996 w 72322"/>
                <a:gd name="connsiteY66" fmla="*/ 48676 h 75163"/>
                <a:gd name="connsiteX67" fmla="*/ 39693 w 72322"/>
                <a:gd name="connsiteY67" fmla="*/ 46372 h 75163"/>
                <a:gd name="connsiteX68" fmla="*/ 35931 w 72322"/>
                <a:gd name="connsiteY68" fmla="*/ 46372 h 75163"/>
                <a:gd name="connsiteX69" fmla="*/ 33627 w 72322"/>
                <a:gd name="connsiteY69" fmla="*/ 48676 h 75163"/>
                <a:gd name="connsiteX70" fmla="*/ 33627 w 72322"/>
                <a:gd name="connsiteY70" fmla="*/ 67716 h 75163"/>
                <a:gd name="connsiteX71" fmla="*/ 35931 w 72322"/>
                <a:gd name="connsiteY71" fmla="*/ 69866 h 75163"/>
                <a:gd name="connsiteX72" fmla="*/ 39693 w 72322"/>
                <a:gd name="connsiteY72" fmla="*/ 69866 h 75163"/>
                <a:gd name="connsiteX73" fmla="*/ 40614 w 72322"/>
                <a:gd name="connsiteY73" fmla="*/ 15048 h 75163"/>
                <a:gd name="connsiteX74" fmla="*/ 59731 w 72322"/>
                <a:gd name="connsiteY74" fmla="*/ 15048 h 75163"/>
                <a:gd name="connsiteX75" fmla="*/ 65566 w 72322"/>
                <a:gd name="connsiteY75" fmla="*/ 20960 h 75163"/>
                <a:gd name="connsiteX76" fmla="*/ 65566 w 72322"/>
                <a:gd name="connsiteY76" fmla="*/ 30941 h 75163"/>
                <a:gd name="connsiteX77" fmla="*/ 59731 w 72322"/>
                <a:gd name="connsiteY77" fmla="*/ 36775 h 75163"/>
                <a:gd name="connsiteX78" fmla="*/ 40614 w 72322"/>
                <a:gd name="connsiteY78" fmla="*/ 36775 h 75163"/>
                <a:gd name="connsiteX79" fmla="*/ 34933 w 72322"/>
                <a:gd name="connsiteY79" fmla="*/ 30941 h 75163"/>
                <a:gd name="connsiteX80" fmla="*/ 34933 w 72322"/>
                <a:gd name="connsiteY80" fmla="*/ 20960 h 75163"/>
                <a:gd name="connsiteX81" fmla="*/ 40614 w 72322"/>
                <a:gd name="connsiteY81" fmla="*/ 15048 h 75163"/>
                <a:gd name="connsiteX82" fmla="*/ 57428 w 72322"/>
                <a:gd name="connsiteY82" fmla="*/ 31478 h 75163"/>
                <a:gd name="connsiteX83" fmla="*/ 59731 w 72322"/>
                <a:gd name="connsiteY83" fmla="*/ 29252 h 75163"/>
                <a:gd name="connsiteX84" fmla="*/ 59731 w 72322"/>
                <a:gd name="connsiteY84" fmla="*/ 22495 h 75163"/>
                <a:gd name="connsiteX85" fmla="*/ 57428 w 72322"/>
                <a:gd name="connsiteY85" fmla="*/ 20346 h 75163"/>
                <a:gd name="connsiteX86" fmla="*/ 42917 w 72322"/>
                <a:gd name="connsiteY86" fmla="*/ 20346 h 75163"/>
                <a:gd name="connsiteX87" fmla="*/ 40691 w 72322"/>
                <a:gd name="connsiteY87" fmla="*/ 22495 h 75163"/>
                <a:gd name="connsiteX88" fmla="*/ 40691 w 72322"/>
                <a:gd name="connsiteY88" fmla="*/ 29252 h 75163"/>
                <a:gd name="connsiteX89" fmla="*/ 42917 w 72322"/>
                <a:gd name="connsiteY89" fmla="*/ 31478 h 75163"/>
                <a:gd name="connsiteX90" fmla="*/ 57428 w 72322"/>
                <a:gd name="connsiteY90" fmla="*/ 31478 h 75163"/>
                <a:gd name="connsiteX91" fmla="*/ 58810 w 72322"/>
                <a:gd name="connsiteY91" fmla="*/ 41229 h 75163"/>
                <a:gd name="connsiteX92" fmla="*/ 66488 w 72322"/>
                <a:gd name="connsiteY92" fmla="*/ 41229 h 75163"/>
                <a:gd name="connsiteX93" fmla="*/ 72323 w 72322"/>
                <a:gd name="connsiteY93" fmla="*/ 47064 h 75163"/>
                <a:gd name="connsiteX94" fmla="*/ 72323 w 72322"/>
                <a:gd name="connsiteY94" fmla="*/ 69329 h 75163"/>
                <a:gd name="connsiteX95" fmla="*/ 66488 w 72322"/>
                <a:gd name="connsiteY95" fmla="*/ 75163 h 75163"/>
                <a:gd name="connsiteX96" fmla="*/ 58810 w 72322"/>
                <a:gd name="connsiteY96" fmla="*/ 75163 h 75163"/>
                <a:gd name="connsiteX97" fmla="*/ 52975 w 72322"/>
                <a:gd name="connsiteY97" fmla="*/ 69329 h 75163"/>
                <a:gd name="connsiteX98" fmla="*/ 52975 w 72322"/>
                <a:gd name="connsiteY98" fmla="*/ 47064 h 75163"/>
                <a:gd name="connsiteX99" fmla="*/ 58810 w 72322"/>
                <a:gd name="connsiteY99" fmla="*/ 41229 h 75163"/>
                <a:gd name="connsiteX100" fmla="*/ 64875 w 72322"/>
                <a:gd name="connsiteY100" fmla="*/ 69866 h 75163"/>
                <a:gd name="connsiteX101" fmla="*/ 67102 w 72322"/>
                <a:gd name="connsiteY101" fmla="*/ 67716 h 75163"/>
                <a:gd name="connsiteX102" fmla="*/ 67102 w 72322"/>
                <a:gd name="connsiteY102" fmla="*/ 48676 h 75163"/>
                <a:gd name="connsiteX103" fmla="*/ 64875 w 72322"/>
                <a:gd name="connsiteY103" fmla="*/ 46372 h 75163"/>
                <a:gd name="connsiteX104" fmla="*/ 60269 w 72322"/>
                <a:gd name="connsiteY104" fmla="*/ 46372 h 75163"/>
                <a:gd name="connsiteX105" fmla="*/ 58119 w 72322"/>
                <a:gd name="connsiteY105" fmla="*/ 48676 h 75163"/>
                <a:gd name="connsiteX106" fmla="*/ 58119 w 72322"/>
                <a:gd name="connsiteY106" fmla="*/ 67716 h 75163"/>
                <a:gd name="connsiteX107" fmla="*/ 60269 w 72322"/>
                <a:gd name="connsiteY107" fmla="*/ 69866 h 75163"/>
                <a:gd name="connsiteX108" fmla="*/ 64875 w 72322"/>
                <a:gd name="connsiteY108" fmla="*/ 69866 h 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2322" h="75163">
                  <a:moveTo>
                    <a:pt x="22879" y="2918"/>
                  </a:moveTo>
                  <a:cubicBezTo>
                    <a:pt x="24798" y="2918"/>
                    <a:pt x="25797" y="3762"/>
                    <a:pt x="25797" y="5528"/>
                  </a:cubicBezTo>
                  <a:cubicBezTo>
                    <a:pt x="25797" y="7217"/>
                    <a:pt x="24798" y="7985"/>
                    <a:pt x="22879" y="7985"/>
                  </a:cubicBezTo>
                  <a:lnTo>
                    <a:pt x="17505" y="7985"/>
                  </a:lnTo>
                  <a:lnTo>
                    <a:pt x="17505" y="24184"/>
                  </a:lnTo>
                  <a:lnTo>
                    <a:pt x="19962" y="24184"/>
                  </a:lnTo>
                  <a:cubicBezTo>
                    <a:pt x="23800" y="24184"/>
                    <a:pt x="25797" y="26104"/>
                    <a:pt x="25797" y="30019"/>
                  </a:cubicBezTo>
                  <a:lnTo>
                    <a:pt x="25797" y="45451"/>
                  </a:lnTo>
                  <a:cubicBezTo>
                    <a:pt x="25797" y="49367"/>
                    <a:pt x="23877" y="51363"/>
                    <a:pt x="19962" y="51363"/>
                  </a:cubicBezTo>
                  <a:lnTo>
                    <a:pt x="17505" y="51363"/>
                  </a:lnTo>
                  <a:lnTo>
                    <a:pt x="17505" y="69712"/>
                  </a:lnTo>
                  <a:lnTo>
                    <a:pt x="23186" y="69712"/>
                  </a:lnTo>
                  <a:cubicBezTo>
                    <a:pt x="25105" y="69712"/>
                    <a:pt x="26103" y="70557"/>
                    <a:pt x="26103" y="72323"/>
                  </a:cubicBezTo>
                  <a:cubicBezTo>
                    <a:pt x="26103" y="74012"/>
                    <a:pt x="25105" y="74933"/>
                    <a:pt x="23186" y="74933"/>
                  </a:cubicBezTo>
                  <a:lnTo>
                    <a:pt x="6065" y="74933"/>
                  </a:lnTo>
                  <a:cubicBezTo>
                    <a:pt x="1996" y="74933"/>
                    <a:pt x="0" y="72860"/>
                    <a:pt x="0" y="68791"/>
                  </a:cubicBezTo>
                  <a:lnTo>
                    <a:pt x="0" y="9136"/>
                  </a:lnTo>
                  <a:cubicBezTo>
                    <a:pt x="0" y="5067"/>
                    <a:pt x="1996" y="2994"/>
                    <a:pt x="6065" y="2994"/>
                  </a:cubicBezTo>
                  <a:lnTo>
                    <a:pt x="22879" y="2994"/>
                  </a:lnTo>
                  <a:close/>
                  <a:moveTo>
                    <a:pt x="5835" y="24184"/>
                  </a:moveTo>
                  <a:lnTo>
                    <a:pt x="11670" y="24184"/>
                  </a:lnTo>
                  <a:lnTo>
                    <a:pt x="11670" y="7985"/>
                  </a:lnTo>
                  <a:lnTo>
                    <a:pt x="8215" y="7985"/>
                  </a:lnTo>
                  <a:cubicBezTo>
                    <a:pt x="6679" y="7985"/>
                    <a:pt x="5911" y="8752"/>
                    <a:pt x="5911" y="10365"/>
                  </a:cubicBezTo>
                  <a:lnTo>
                    <a:pt x="5911" y="24184"/>
                  </a:lnTo>
                  <a:close/>
                  <a:moveTo>
                    <a:pt x="5835" y="45989"/>
                  </a:moveTo>
                  <a:lnTo>
                    <a:pt x="17812" y="45989"/>
                  </a:lnTo>
                  <a:cubicBezTo>
                    <a:pt x="19270" y="45989"/>
                    <a:pt x="19962" y="45221"/>
                    <a:pt x="19962" y="43762"/>
                  </a:cubicBezTo>
                  <a:lnTo>
                    <a:pt x="19962" y="31401"/>
                  </a:lnTo>
                  <a:cubicBezTo>
                    <a:pt x="19962" y="29866"/>
                    <a:pt x="19270" y="29175"/>
                    <a:pt x="17812" y="29175"/>
                  </a:cubicBezTo>
                  <a:lnTo>
                    <a:pt x="5835" y="29175"/>
                  </a:lnTo>
                  <a:lnTo>
                    <a:pt x="5835" y="45989"/>
                  </a:lnTo>
                  <a:close/>
                  <a:moveTo>
                    <a:pt x="11593" y="69635"/>
                  </a:moveTo>
                  <a:lnTo>
                    <a:pt x="11593" y="51286"/>
                  </a:lnTo>
                  <a:lnTo>
                    <a:pt x="5758" y="51286"/>
                  </a:lnTo>
                  <a:lnTo>
                    <a:pt x="5758" y="67409"/>
                  </a:lnTo>
                  <a:cubicBezTo>
                    <a:pt x="5758" y="68945"/>
                    <a:pt x="6526" y="69635"/>
                    <a:pt x="8061" y="69635"/>
                  </a:cubicBezTo>
                  <a:lnTo>
                    <a:pt x="11593" y="69635"/>
                  </a:lnTo>
                  <a:close/>
                  <a:moveTo>
                    <a:pt x="36775" y="0"/>
                  </a:moveTo>
                  <a:cubicBezTo>
                    <a:pt x="38311" y="153"/>
                    <a:pt x="39232" y="998"/>
                    <a:pt x="39462" y="2610"/>
                  </a:cubicBezTo>
                  <a:cubicBezTo>
                    <a:pt x="39386" y="3071"/>
                    <a:pt x="39309" y="3685"/>
                    <a:pt x="39155" y="4453"/>
                  </a:cubicBezTo>
                  <a:cubicBezTo>
                    <a:pt x="39079" y="4530"/>
                    <a:pt x="39079" y="4683"/>
                    <a:pt x="39002" y="4760"/>
                  </a:cubicBezTo>
                  <a:lnTo>
                    <a:pt x="68100" y="4760"/>
                  </a:lnTo>
                  <a:cubicBezTo>
                    <a:pt x="69789" y="4837"/>
                    <a:pt x="70633" y="5681"/>
                    <a:pt x="70787" y="7370"/>
                  </a:cubicBezTo>
                  <a:cubicBezTo>
                    <a:pt x="70633" y="9059"/>
                    <a:pt x="69789" y="9904"/>
                    <a:pt x="68100" y="10058"/>
                  </a:cubicBezTo>
                  <a:lnTo>
                    <a:pt x="36622" y="10058"/>
                  </a:lnTo>
                  <a:cubicBezTo>
                    <a:pt x="36161" y="11056"/>
                    <a:pt x="35624" y="11900"/>
                    <a:pt x="35163" y="12745"/>
                  </a:cubicBezTo>
                  <a:cubicBezTo>
                    <a:pt x="33704" y="14895"/>
                    <a:pt x="32015" y="16967"/>
                    <a:pt x="30019" y="19040"/>
                  </a:cubicBezTo>
                  <a:cubicBezTo>
                    <a:pt x="29252" y="19347"/>
                    <a:pt x="28407" y="19424"/>
                    <a:pt x="27562" y="19424"/>
                  </a:cubicBezTo>
                  <a:cubicBezTo>
                    <a:pt x="26334" y="18887"/>
                    <a:pt x="25489" y="18119"/>
                    <a:pt x="24952" y="17198"/>
                  </a:cubicBezTo>
                  <a:cubicBezTo>
                    <a:pt x="24952" y="15969"/>
                    <a:pt x="25336" y="14971"/>
                    <a:pt x="26180" y="14204"/>
                  </a:cubicBezTo>
                  <a:cubicBezTo>
                    <a:pt x="27255" y="13205"/>
                    <a:pt x="28177" y="12130"/>
                    <a:pt x="28944" y="11056"/>
                  </a:cubicBezTo>
                  <a:cubicBezTo>
                    <a:pt x="30250" y="9520"/>
                    <a:pt x="31171" y="8138"/>
                    <a:pt x="31785" y="7063"/>
                  </a:cubicBezTo>
                  <a:cubicBezTo>
                    <a:pt x="32553" y="5604"/>
                    <a:pt x="33397" y="3685"/>
                    <a:pt x="34395" y="1382"/>
                  </a:cubicBezTo>
                  <a:cubicBezTo>
                    <a:pt x="34702" y="384"/>
                    <a:pt x="35547" y="0"/>
                    <a:pt x="36775" y="0"/>
                  </a:cubicBezTo>
                  <a:moveTo>
                    <a:pt x="34242" y="41229"/>
                  </a:moveTo>
                  <a:lnTo>
                    <a:pt x="41305" y="41229"/>
                  </a:lnTo>
                  <a:cubicBezTo>
                    <a:pt x="45144" y="41229"/>
                    <a:pt x="46987" y="43148"/>
                    <a:pt x="46987" y="47064"/>
                  </a:cubicBezTo>
                  <a:lnTo>
                    <a:pt x="46987" y="69329"/>
                  </a:lnTo>
                  <a:cubicBezTo>
                    <a:pt x="46987" y="73167"/>
                    <a:pt x="45067" y="75163"/>
                    <a:pt x="41305" y="75163"/>
                  </a:cubicBezTo>
                  <a:lnTo>
                    <a:pt x="34242" y="75163"/>
                  </a:lnTo>
                  <a:cubicBezTo>
                    <a:pt x="30403" y="75163"/>
                    <a:pt x="28407" y="73244"/>
                    <a:pt x="28407" y="69329"/>
                  </a:cubicBezTo>
                  <a:lnTo>
                    <a:pt x="28407" y="47064"/>
                  </a:lnTo>
                  <a:cubicBezTo>
                    <a:pt x="28484" y="43225"/>
                    <a:pt x="30403" y="41229"/>
                    <a:pt x="34242" y="41229"/>
                  </a:cubicBezTo>
                  <a:moveTo>
                    <a:pt x="39693" y="69866"/>
                  </a:moveTo>
                  <a:cubicBezTo>
                    <a:pt x="41229" y="69866"/>
                    <a:pt x="41996" y="69175"/>
                    <a:pt x="41996" y="67716"/>
                  </a:cubicBezTo>
                  <a:lnTo>
                    <a:pt x="41996" y="48676"/>
                  </a:lnTo>
                  <a:cubicBezTo>
                    <a:pt x="41996" y="47140"/>
                    <a:pt x="41229" y="46372"/>
                    <a:pt x="39693" y="46372"/>
                  </a:cubicBezTo>
                  <a:lnTo>
                    <a:pt x="35931" y="46372"/>
                  </a:lnTo>
                  <a:cubicBezTo>
                    <a:pt x="34395" y="46372"/>
                    <a:pt x="33627" y="47140"/>
                    <a:pt x="33627" y="48676"/>
                  </a:cubicBezTo>
                  <a:lnTo>
                    <a:pt x="33627" y="67716"/>
                  </a:lnTo>
                  <a:cubicBezTo>
                    <a:pt x="33627" y="69175"/>
                    <a:pt x="34395" y="69866"/>
                    <a:pt x="35931" y="69866"/>
                  </a:cubicBezTo>
                  <a:lnTo>
                    <a:pt x="39693" y="69866"/>
                  </a:lnTo>
                  <a:close/>
                  <a:moveTo>
                    <a:pt x="40614" y="15048"/>
                  </a:moveTo>
                  <a:lnTo>
                    <a:pt x="59731" y="15048"/>
                  </a:lnTo>
                  <a:cubicBezTo>
                    <a:pt x="63570" y="15048"/>
                    <a:pt x="65566" y="17044"/>
                    <a:pt x="65566" y="20960"/>
                  </a:cubicBezTo>
                  <a:lnTo>
                    <a:pt x="65566" y="30941"/>
                  </a:lnTo>
                  <a:cubicBezTo>
                    <a:pt x="65566" y="34779"/>
                    <a:pt x="63647" y="36775"/>
                    <a:pt x="59731" y="36775"/>
                  </a:cubicBezTo>
                  <a:lnTo>
                    <a:pt x="40614" y="36775"/>
                  </a:lnTo>
                  <a:cubicBezTo>
                    <a:pt x="36775" y="36775"/>
                    <a:pt x="34933" y="34856"/>
                    <a:pt x="34933" y="30941"/>
                  </a:cubicBezTo>
                  <a:lnTo>
                    <a:pt x="34933" y="20960"/>
                  </a:lnTo>
                  <a:cubicBezTo>
                    <a:pt x="34933" y="17044"/>
                    <a:pt x="36852" y="15048"/>
                    <a:pt x="40614" y="15048"/>
                  </a:cubicBezTo>
                  <a:moveTo>
                    <a:pt x="57428" y="31478"/>
                  </a:moveTo>
                  <a:cubicBezTo>
                    <a:pt x="58964" y="31478"/>
                    <a:pt x="59731" y="30710"/>
                    <a:pt x="59731" y="29252"/>
                  </a:cubicBezTo>
                  <a:lnTo>
                    <a:pt x="59731" y="22495"/>
                  </a:lnTo>
                  <a:cubicBezTo>
                    <a:pt x="59731" y="21037"/>
                    <a:pt x="58964" y="20346"/>
                    <a:pt x="57428" y="20346"/>
                  </a:cubicBezTo>
                  <a:lnTo>
                    <a:pt x="42917" y="20346"/>
                  </a:lnTo>
                  <a:cubicBezTo>
                    <a:pt x="41382" y="20346"/>
                    <a:pt x="40691" y="21037"/>
                    <a:pt x="40691" y="22495"/>
                  </a:cubicBezTo>
                  <a:lnTo>
                    <a:pt x="40691" y="29252"/>
                  </a:lnTo>
                  <a:cubicBezTo>
                    <a:pt x="40691" y="30787"/>
                    <a:pt x="41459" y="31478"/>
                    <a:pt x="42917" y="31478"/>
                  </a:cubicBezTo>
                  <a:lnTo>
                    <a:pt x="57428" y="31478"/>
                  </a:lnTo>
                  <a:close/>
                  <a:moveTo>
                    <a:pt x="58810" y="41229"/>
                  </a:moveTo>
                  <a:lnTo>
                    <a:pt x="66488" y="41229"/>
                  </a:lnTo>
                  <a:cubicBezTo>
                    <a:pt x="70326" y="41229"/>
                    <a:pt x="72323" y="43148"/>
                    <a:pt x="72323" y="47064"/>
                  </a:cubicBezTo>
                  <a:lnTo>
                    <a:pt x="72323" y="69329"/>
                  </a:lnTo>
                  <a:cubicBezTo>
                    <a:pt x="72323" y="73167"/>
                    <a:pt x="70403" y="75163"/>
                    <a:pt x="66488" y="75163"/>
                  </a:cubicBezTo>
                  <a:lnTo>
                    <a:pt x="58810" y="75163"/>
                  </a:lnTo>
                  <a:cubicBezTo>
                    <a:pt x="54971" y="75163"/>
                    <a:pt x="52975" y="73244"/>
                    <a:pt x="52975" y="69329"/>
                  </a:cubicBezTo>
                  <a:lnTo>
                    <a:pt x="52975" y="47064"/>
                  </a:lnTo>
                  <a:cubicBezTo>
                    <a:pt x="52975" y="43225"/>
                    <a:pt x="54894" y="41229"/>
                    <a:pt x="58810" y="41229"/>
                  </a:cubicBezTo>
                  <a:moveTo>
                    <a:pt x="64875" y="69866"/>
                  </a:moveTo>
                  <a:cubicBezTo>
                    <a:pt x="66334" y="69866"/>
                    <a:pt x="67102" y="69175"/>
                    <a:pt x="67102" y="67716"/>
                  </a:cubicBezTo>
                  <a:lnTo>
                    <a:pt x="67102" y="48676"/>
                  </a:lnTo>
                  <a:cubicBezTo>
                    <a:pt x="67102" y="47140"/>
                    <a:pt x="66334" y="46372"/>
                    <a:pt x="64875" y="46372"/>
                  </a:cubicBezTo>
                  <a:lnTo>
                    <a:pt x="60269" y="46372"/>
                  </a:lnTo>
                  <a:cubicBezTo>
                    <a:pt x="58810" y="46372"/>
                    <a:pt x="58119" y="47140"/>
                    <a:pt x="58119" y="48676"/>
                  </a:cubicBezTo>
                  <a:lnTo>
                    <a:pt x="58119" y="67716"/>
                  </a:lnTo>
                  <a:cubicBezTo>
                    <a:pt x="58119" y="69175"/>
                    <a:pt x="58810" y="69866"/>
                    <a:pt x="60269" y="69866"/>
                  </a:cubicBezTo>
                  <a:lnTo>
                    <a:pt x="64875" y="6986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4BBE7698-26AF-48F6-9BA0-59C0507A25A0}"/>
                </a:ext>
              </a:extLst>
            </p:cNvPr>
            <p:cNvSpPr/>
            <p:nvPr/>
          </p:nvSpPr>
          <p:spPr>
            <a:xfrm>
              <a:off x="6401414" y="3878676"/>
              <a:ext cx="75393" cy="76468"/>
            </a:xfrm>
            <a:custGeom>
              <a:avLst/>
              <a:gdLst>
                <a:gd name="connsiteX0" fmla="*/ 22802 w 75393"/>
                <a:gd name="connsiteY0" fmla="*/ 19117 h 76468"/>
                <a:gd name="connsiteX1" fmla="*/ 25336 w 75393"/>
                <a:gd name="connsiteY1" fmla="*/ 21651 h 76468"/>
                <a:gd name="connsiteX2" fmla="*/ 22802 w 75393"/>
                <a:gd name="connsiteY2" fmla="*/ 24338 h 76468"/>
                <a:gd name="connsiteX3" fmla="*/ 15278 w 75393"/>
                <a:gd name="connsiteY3" fmla="*/ 24338 h 76468"/>
                <a:gd name="connsiteX4" fmla="*/ 15278 w 75393"/>
                <a:gd name="connsiteY4" fmla="*/ 59501 h 76468"/>
                <a:gd name="connsiteX5" fmla="*/ 21727 w 75393"/>
                <a:gd name="connsiteY5" fmla="*/ 56200 h 76468"/>
                <a:gd name="connsiteX6" fmla="*/ 23417 w 75393"/>
                <a:gd name="connsiteY6" fmla="*/ 55662 h 76468"/>
                <a:gd name="connsiteX7" fmla="*/ 26027 w 75393"/>
                <a:gd name="connsiteY7" fmla="*/ 57889 h 76468"/>
                <a:gd name="connsiteX8" fmla="*/ 24645 w 75393"/>
                <a:gd name="connsiteY8" fmla="*/ 60806 h 76468"/>
                <a:gd name="connsiteX9" fmla="*/ 15892 w 75393"/>
                <a:gd name="connsiteY9" fmla="*/ 65029 h 76468"/>
                <a:gd name="connsiteX10" fmla="*/ 4376 w 75393"/>
                <a:gd name="connsiteY10" fmla="*/ 68868 h 76468"/>
                <a:gd name="connsiteX11" fmla="*/ 2226 w 75393"/>
                <a:gd name="connsiteY11" fmla="*/ 69482 h 76468"/>
                <a:gd name="connsiteX12" fmla="*/ 0 w 75393"/>
                <a:gd name="connsiteY12" fmla="*/ 67255 h 76468"/>
                <a:gd name="connsiteX13" fmla="*/ 2226 w 75393"/>
                <a:gd name="connsiteY13" fmla="*/ 64338 h 76468"/>
                <a:gd name="connsiteX14" fmla="*/ 9597 w 75393"/>
                <a:gd name="connsiteY14" fmla="*/ 61804 h 76468"/>
                <a:gd name="connsiteX15" fmla="*/ 9597 w 75393"/>
                <a:gd name="connsiteY15" fmla="*/ 24338 h 76468"/>
                <a:gd name="connsiteX16" fmla="*/ 2841 w 75393"/>
                <a:gd name="connsiteY16" fmla="*/ 24338 h 76468"/>
                <a:gd name="connsiteX17" fmla="*/ 153 w 75393"/>
                <a:gd name="connsiteY17" fmla="*/ 21651 h 76468"/>
                <a:gd name="connsiteX18" fmla="*/ 2841 w 75393"/>
                <a:gd name="connsiteY18" fmla="*/ 19117 h 76468"/>
                <a:gd name="connsiteX19" fmla="*/ 9597 w 75393"/>
                <a:gd name="connsiteY19" fmla="*/ 19117 h 76468"/>
                <a:gd name="connsiteX20" fmla="*/ 9597 w 75393"/>
                <a:gd name="connsiteY20" fmla="*/ 2994 h 76468"/>
                <a:gd name="connsiteX21" fmla="*/ 12514 w 75393"/>
                <a:gd name="connsiteY21" fmla="*/ 0 h 76468"/>
                <a:gd name="connsiteX22" fmla="*/ 15355 w 75393"/>
                <a:gd name="connsiteY22" fmla="*/ 2994 h 76468"/>
                <a:gd name="connsiteX23" fmla="*/ 15355 w 75393"/>
                <a:gd name="connsiteY23" fmla="*/ 19117 h 76468"/>
                <a:gd name="connsiteX24" fmla="*/ 22802 w 75393"/>
                <a:gd name="connsiteY24" fmla="*/ 19117 h 76468"/>
                <a:gd name="connsiteX25" fmla="*/ 72783 w 75393"/>
                <a:gd name="connsiteY25" fmla="*/ 32553 h 76468"/>
                <a:gd name="connsiteX26" fmla="*/ 75393 w 75393"/>
                <a:gd name="connsiteY26" fmla="*/ 35163 h 76468"/>
                <a:gd name="connsiteX27" fmla="*/ 72783 w 75393"/>
                <a:gd name="connsiteY27" fmla="*/ 37850 h 76468"/>
                <a:gd name="connsiteX28" fmla="*/ 41152 w 75393"/>
                <a:gd name="connsiteY28" fmla="*/ 37850 h 76468"/>
                <a:gd name="connsiteX29" fmla="*/ 40844 w 75393"/>
                <a:gd name="connsiteY29" fmla="*/ 39770 h 76468"/>
                <a:gd name="connsiteX30" fmla="*/ 39079 w 75393"/>
                <a:gd name="connsiteY30" fmla="*/ 42303 h 76468"/>
                <a:gd name="connsiteX31" fmla="*/ 68945 w 75393"/>
                <a:gd name="connsiteY31" fmla="*/ 42303 h 76468"/>
                <a:gd name="connsiteX32" fmla="*/ 75393 w 75393"/>
                <a:gd name="connsiteY32" fmla="*/ 48753 h 76468"/>
                <a:gd name="connsiteX33" fmla="*/ 73398 w 75393"/>
                <a:gd name="connsiteY33" fmla="*/ 69636 h 76468"/>
                <a:gd name="connsiteX34" fmla="*/ 70173 w 75393"/>
                <a:gd name="connsiteY34" fmla="*/ 74780 h 76468"/>
                <a:gd name="connsiteX35" fmla="*/ 64798 w 75393"/>
                <a:gd name="connsiteY35" fmla="*/ 76238 h 76468"/>
                <a:gd name="connsiteX36" fmla="*/ 53436 w 75393"/>
                <a:gd name="connsiteY36" fmla="*/ 73935 h 76468"/>
                <a:gd name="connsiteX37" fmla="*/ 51900 w 75393"/>
                <a:gd name="connsiteY37" fmla="*/ 71401 h 76468"/>
                <a:gd name="connsiteX38" fmla="*/ 54818 w 75393"/>
                <a:gd name="connsiteY38" fmla="*/ 68177 h 76468"/>
                <a:gd name="connsiteX39" fmla="*/ 55201 w 75393"/>
                <a:gd name="connsiteY39" fmla="*/ 68177 h 76468"/>
                <a:gd name="connsiteX40" fmla="*/ 64491 w 75393"/>
                <a:gd name="connsiteY40" fmla="*/ 70327 h 76468"/>
                <a:gd name="connsiteX41" fmla="*/ 66718 w 75393"/>
                <a:gd name="connsiteY41" fmla="*/ 69712 h 76468"/>
                <a:gd name="connsiteX42" fmla="*/ 68023 w 75393"/>
                <a:gd name="connsiteY42" fmla="*/ 67716 h 76468"/>
                <a:gd name="connsiteX43" fmla="*/ 69021 w 75393"/>
                <a:gd name="connsiteY43" fmla="*/ 61267 h 76468"/>
                <a:gd name="connsiteX44" fmla="*/ 69635 w 75393"/>
                <a:gd name="connsiteY44" fmla="*/ 50442 h 76468"/>
                <a:gd name="connsiteX45" fmla="*/ 66641 w 75393"/>
                <a:gd name="connsiteY45" fmla="*/ 47524 h 76468"/>
                <a:gd name="connsiteX46" fmla="*/ 62188 w 75393"/>
                <a:gd name="connsiteY46" fmla="*/ 47524 h 76468"/>
                <a:gd name="connsiteX47" fmla="*/ 59348 w 75393"/>
                <a:gd name="connsiteY47" fmla="*/ 58273 h 76468"/>
                <a:gd name="connsiteX48" fmla="*/ 51824 w 75393"/>
                <a:gd name="connsiteY48" fmla="*/ 68254 h 76468"/>
                <a:gd name="connsiteX49" fmla="*/ 39155 w 75393"/>
                <a:gd name="connsiteY49" fmla="*/ 76238 h 76468"/>
                <a:gd name="connsiteX50" fmla="*/ 37006 w 75393"/>
                <a:gd name="connsiteY50" fmla="*/ 76469 h 76468"/>
                <a:gd name="connsiteX51" fmla="*/ 34088 w 75393"/>
                <a:gd name="connsiteY51" fmla="*/ 74319 h 76468"/>
                <a:gd name="connsiteX52" fmla="*/ 36699 w 75393"/>
                <a:gd name="connsiteY52" fmla="*/ 70787 h 76468"/>
                <a:gd name="connsiteX53" fmla="*/ 49136 w 75393"/>
                <a:gd name="connsiteY53" fmla="*/ 62879 h 76468"/>
                <a:gd name="connsiteX54" fmla="*/ 55048 w 75393"/>
                <a:gd name="connsiteY54" fmla="*/ 54818 h 76468"/>
                <a:gd name="connsiteX55" fmla="*/ 57044 w 75393"/>
                <a:gd name="connsiteY55" fmla="*/ 47524 h 76468"/>
                <a:gd name="connsiteX56" fmla="*/ 48676 w 75393"/>
                <a:gd name="connsiteY56" fmla="*/ 47524 h 76468"/>
                <a:gd name="connsiteX57" fmla="*/ 44069 w 75393"/>
                <a:gd name="connsiteY57" fmla="*/ 56584 h 76468"/>
                <a:gd name="connsiteX58" fmla="*/ 38234 w 75393"/>
                <a:gd name="connsiteY58" fmla="*/ 61497 h 76468"/>
                <a:gd name="connsiteX59" fmla="*/ 31478 w 75393"/>
                <a:gd name="connsiteY59" fmla="*/ 65259 h 76468"/>
                <a:gd name="connsiteX60" fmla="*/ 29252 w 75393"/>
                <a:gd name="connsiteY60" fmla="*/ 65874 h 76468"/>
                <a:gd name="connsiteX61" fmla="*/ 26410 w 75393"/>
                <a:gd name="connsiteY61" fmla="*/ 63570 h 76468"/>
                <a:gd name="connsiteX62" fmla="*/ 27716 w 75393"/>
                <a:gd name="connsiteY62" fmla="*/ 60730 h 76468"/>
                <a:gd name="connsiteX63" fmla="*/ 33167 w 75393"/>
                <a:gd name="connsiteY63" fmla="*/ 58196 h 76468"/>
                <a:gd name="connsiteX64" fmla="*/ 39002 w 75393"/>
                <a:gd name="connsiteY64" fmla="*/ 54281 h 76468"/>
                <a:gd name="connsiteX65" fmla="*/ 43148 w 75393"/>
                <a:gd name="connsiteY65" fmla="*/ 47524 h 76468"/>
                <a:gd name="connsiteX66" fmla="*/ 34856 w 75393"/>
                <a:gd name="connsiteY66" fmla="*/ 47524 h 76468"/>
                <a:gd name="connsiteX67" fmla="*/ 27793 w 75393"/>
                <a:gd name="connsiteY67" fmla="*/ 52898 h 76468"/>
                <a:gd name="connsiteX68" fmla="*/ 25105 w 75393"/>
                <a:gd name="connsiteY68" fmla="*/ 53206 h 76468"/>
                <a:gd name="connsiteX69" fmla="*/ 22495 w 75393"/>
                <a:gd name="connsiteY69" fmla="*/ 51056 h 76468"/>
                <a:gd name="connsiteX70" fmla="*/ 23877 w 75393"/>
                <a:gd name="connsiteY70" fmla="*/ 48138 h 76468"/>
                <a:gd name="connsiteX71" fmla="*/ 28023 w 75393"/>
                <a:gd name="connsiteY71" fmla="*/ 45221 h 76468"/>
                <a:gd name="connsiteX72" fmla="*/ 32322 w 75393"/>
                <a:gd name="connsiteY72" fmla="*/ 41612 h 76468"/>
                <a:gd name="connsiteX73" fmla="*/ 35240 w 75393"/>
                <a:gd name="connsiteY73" fmla="*/ 37850 h 76468"/>
                <a:gd name="connsiteX74" fmla="*/ 26564 w 75393"/>
                <a:gd name="connsiteY74" fmla="*/ 37850 h 76468"/>
                <a:gd name="connsiteX75" fmla="*/ 23954 w 75393"/>
                <a:gd name="connsiteY75" fmla="*/ 35163 h 76468"/>
                <a:gd name="connsiteX76" fmla="*/ 26564 w 75393"/>
                <a:gd name="connsiteY76" fmla="*/ 32553 h 76468"/>
                <a:gd name="connsiteX77" fmla="*/ 72783 w 75393"/>
                <a:gd name="connsiteY77" fmla="*/ 32553 h 76468"/>
                <a:gd name="connsiteX78" fmla="*/ 37006 w 75393"/>
                <a:gd name="connsiteY78" fmla="*/ 307 h 76468"/>
                <a:gd name="connsiteX79" fmla="*/ 63724 w 75393"/>
                <a:gd name="connsiteY79" fmla="*/ 307 h 76468"/>
                <a:gd name="connsiteX80" fmla="*/ 70864 w 75393"/>
                <a:gd name="connsiteY80" fmla="*/ 7370 h 76468"/>
                <a:gd name="connsiteX81" fmla="*/ 70864 w 75393"/>
                <a:gd name="connsiteY81" fmla="*/ 21574 h 76468"/>
                <a:gd name="connsiteX82" fmla="*/ 63724 w 75393"/>
                <a:gd name="connsiteY82" fmla="*/ 28637 h 76468"/>
                <a:gd name="connsiteX83" fmla="*/ 37006 w 75393"/>
                <a:gd name="connsiteY83" fmla="*/ 28637 h 76468"/>
                <a:gd name="connsiteX84" fmla="*/ 29942 w 75393"/>
                <a:gd name="connsiteY84" fmla="*/ 21574 h 76468"/>
                <a:gd name="connsiteX85" fmla="*/ 29942 w 75393"/>
                <a:gd name="connsiteY85" fmla="*/ 7370 h 76468"/>
                <a:gd name="connsiteX86" fmla="*/ 37006 w 75393"/>
                <a:gd name="connsiteY86" fmla="*/ 307 h 76468"/>
                <a:gd name="connsiteX87" fmla="*/ 35624 w 75393"/>
                <a:gd name="connsiteY87" fmla="*/ 11900 h 76468"/>
                <a:gd name="connsiteX88" fmla="*/ 65029 w 75393"/>
                <a:gd name="connsiteY88" fmla="*/ 11900 h 76468"/>
                <a:gd name="connsiteX89" fmla="*/ 65029 w 75393"/>
                <a:gd name="connsiteY89" fmla="*/ 8061 h 76468"/>
                <a:gd name="connsiteX90" fmla="*/ 62418 w 75393"/>
                <a:gd name="connsiteY90" fmla="*/ 5528 h 76468"/>
                <a:gd name="connsiteX91" fmla="*/ 38234 w 75393"/>
                <a:gd name="connsiteY91" fmla="*/ 5528 h 76468"/>
                <a:gd name="connsiteX92" fmla="*/ 35547 w 75393"/>
                <a:gd name="connsiteY92" fmla="*/ 8061 h 76468"/>
                <a:gd name="connsiteX93" fmla="*/ 35547 w 75393"/>
                <a:gd name="connsiteY93" fmla="*/ 11900 h 76468"/>
                <a:gd name="connsiteX94" fmla="*/ 62495 w 75393"/>
                <a:gd name="connsiteY94" fmla="*/ 23647 h 76468"/>
                <a:gd name="connsiteX95" fmla="*/ 65106 w 75393"/>
                <a:gd name="connsiteY95" fmla="*/ 20960 h 76468"/>
                <a:gd name="connsiteX96" fmla="*/ 65106 w 75393"/>
                <a:gd name="connsiteY96" fmla="*/ 17198 h 76468"/>
                <a:gd name="connsiteX97" fmla="*/ 35700 w 75393"/>
                <a:gd name="connsiteY97" fmla="*/ 17198 h 76468"/>
                <a:gd name="connsiteX98" fmla="*/ 35700 w 75393"/>
                <a:gd name="connsiteY98" fmla="*/ 20960 h 76468"/>
                <a:gd name="connsiteX99" fmla="*/ 38388 w 75393"/>
                <a:gd name="connsiteY99" fmla="*/ 23647 h 76468"/>
                <a:gd name="connsiteX100" fmla="*/ 62495 w 75393"/>
                <a:gd name="connsiteY100" fmla="*/ 23647 h 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5393" h="76468">
                  <a:moveTo>
                    <a:pt x="22802" y="19117"/>
                  </a:moveTo>
                  <a:cubicBezTo>
                    <a:pt x="24415" y="19194"/>
                    <a:pt x="25259" y="19962"/>
                    <a:pt x="25336" y="21651"/>
                  </a:cubicBezTo>
                  <a:cubicBezTo>
                    <a:pt x="25259" y="23340"/>
                    <a:pt x="24415" y="24184"/>
                    <a:pt x="22802" y="24338"/>
                  </a:cubicBezTo>
                  <a:lnTo>
                    <a:pt x="15278" y="24338"/>
                  </a:lnTo>
                  <a:lnTo>
                    <a:pt x="15278" y="59501"/>
                  </a:lnTo>
                  <a:cubicBezTo>
                    <a:pt x="17505" y="58580"/>
                    <a:pt x="19655" y="57505"/>
                    <a:pt x="21727" y="56200"/>
                  </a:cubicBezTo>
                  <a:cubicBezTo>
                    <a:pt x="22342" y="55816"/>
                    <a:pt x="22879" y="55662"/>
                    <a:pt x="23417" y="55662"/>
                  </a:cubicBezTo>
                  <a:cubicBezTo>
                    <a:pt x="24952" y="55662"/>
                    <a:pt x="25797" y="56430"/>
                    <a:pt x="26027" y="57889"/>
                  </a:cubicBezTo>
                  <a:cubicBezTo>
                    <a:pt x="26027" y="58964"/>
                    <a:pt x="25566" y="59962"/>
                    <a:pt x="24645" y="60806"/>
                  </a:cubicBezTo>
                  <a:cubicBezTo>
                    <a:pt x="22111" y="62265"/>
                    <a:pt x="19194" y="63647"/>
                    <a:pt x="15892" y="65029"/>
                  </a:cubicBezTo>
                  <a:cubicBezTo>
                    <a:pt x="12438" y="66411"/>
                    <a:pt x="8599" y="67716"/>
                    <a:pt x="4376" y="68868"/>
                  </a:cubicBezTo>
                  <a:cubicBezTo>
                    <a:pt x="3378" y="69252"/>
                    <a:pt x="2687" y="69482"/>
                    <a:pt x="2226" y="69482"/>
                  </a:cubicBezTo>
                  <a:cubicBezTo>
                    <a:pt x="768" y="69329"/>
                    <a:pt x="0" y="68561"/>
                    <a:pt x="0" y="67255"/>
                  </a:cubicBezTo>
                  <a:cubicBezTo>
                    <a:pt x="76" y="65720"/>
                    <a:pt x="768" y="64722"/>
                    <a:pt x="2226" y="64338"/>
                  </a:cubicBezTo>
                  <a:cubicBezTo>
                    <a:pt x="5144" y="63340"/>
                    <a:pt x="7601" y="62495"/>
                    <a:pt x="9597" y="61804"/>
                  </a:cubicBezTo>
                  <a:lnTo>
                    <a:pt x="9597" y="24338"/>
                  </a:lnTo>
                  <a:lnTo>
                    <a:pt x="2841" y="24338"/>
                  </a:lnTo>
                  <a:cubicBezTo>
                    <a:pt x="1151" y="24261"/>
                    <a:pt x="307" y="23340"/>
                    <a:pt x="153" y="21651"/>
                  </a:cubicBezTo>
                  <a:cubicBezTo>
                    <a:pt x="230" y="20038"/>
                    <a:pt x="1151" y="19194"/>
                    <a:pt x="2841" y="19117"/>
                  </a:cubicBezTo>
                  <a:lnTo>
                    <a:pt x="9597" y="19117"/>
                  </a:lnTo>
                  <a:lnTo>
                    <a:pt x="9597" y="2994"/>
                  </a:lnTo>
                  <a:cubicBezTo>
                    <a:pt x="9673" y="1152"/>
                    <a:pt x="10595" y="153"/>
                    <a:pt x="12514" y="0"/>
                  </a:cubicBezTo>
                  <a:cubicBezTo>
                    <a:pt x="14280" y="77"/>
                    <a:pt x="15201" y="1075"/>
                    <a:pt x="15355" y="2994"/>
                  </a:cubicBezTo>
                  <a:lnTo>
                    <a:pt x="15355" y="19117"/>
                  </a:lnTo>
                  <a:lnTo>
                    <a:pt x="22802" y="19117"/>
                  </a:lnTo>
                  <a:close/>
                  <a:moveTo>
                    <a:pt x="72783" y="32553"/>
                  </a:moveTo>
                  <a:cubicBezTo>
                    <a:pt x="74395" y="32706"/>
                    <a:pt x="75240" y="33551"/>
                    <a:pt x="75393" y="35163"/>
                  </a:cubicBezTo>
                  <a:cubicBezTo>
                    <a:pt x="75317" y="36852"/>
                    <a:pt x="74395" y="37697"/>
                    <a:pt x="72783" y="37850"/>
                  </a:cubicBezTo>
                  <a:lnTo>
                    <a:pt x="41152" y="37850"/>
                  </a:lnTo>
                  <a:cubicBezTo>
                    <a:pt x="41075" y="38311"/>
                    <a:pt x="40998" y="39002"/>
                    <a:pt x="40844" y="39770"/>
                  </a:cubicBezTo>
                  <a:cubicBezTo>
                    <a:pt x="40307" y="40691"/>
                    <a:pt x="39693" y="41536"/>
                    <a:pt x="39079" y="42303"/>
                  </a:cubicBezTo>
                  <a:lnTo>
                    <a:pt x="68945" y="42303"/>
                  </a:lnTo>
                  <a:cubicBezTo>
                    <a:pt x="73244" y="42303"/>
                    <a:pt x="75393" y="44453"/>
                    <a:pt x="75393" y="48753"/>
                  </a:cubicBezTo>
                  <a:cubicBezTo>
                    <a:pt x="75087" y="58426"/>
                    <a:pt x="74472" y="65413"/>
                    <a:pt x="73398" y="69636"/>
                  </a:cubicBezTo>
                  <a:cubicBezTo>
                    <a:pt x="72937" y="72400"/>
                    <a:pt x="71862" y="74089"/>
                    <a:pt x="70173" y="74780"/>
                  </a:cubicBezTo>
                  <a:cubicBezTo>
                    <a:pt x="68868" y="75778"/>
                    <a:pt x="67102" y="76238"/>
                    <a:pt x="64798" y="76238"/>
                  </a:cubicBezTo>
                  <a:cubicBezTo>
                    <a:pt x="61728" y="76238"/>
                    <a:pt x="57966" y="75471"/>
                    <a:pt x="53436" y="73935"/>
                  </a:cubicBezTo>
                  <a:cubicBezTo>
                    <a:pt x="52514" y="73321"/>
                    <a:pt x="52054" y="72476"/>
                    <a:pt x="51900" y="71401"/>
                  </a:cubicBezTo>
                  <a:cubicBezTo>
                    <a:pt x="51977" y="69329"/>
                    <a:pt x="52898" y="68254"/>
                    <a:pt x="54818" y="68177"/>
                  </a:cubicBezTo>
                  <a:lnTo>
                    <a:pt x="55201" y="68177"/>
                  </a:lnTo>
                  <a:cubicBezTo>
                    <a:pt x="59194" y="69636"/>
                    <a:pt x="62265" y="70327"/>
                    <a:pt x="64491" y="70327"/>
                  </a:cubicBezTo>
                  <a:cubicBezTo>
                    <a:pt x="65413" y="70327"/>
                    <a:pt x="66181" y="70096"/>
                    <a:pt x="66718" y="69712"/>
                  </a:cubicBezTo>
                  <a:cubicBezTo>
                    <a:pt x="67332" y="69329"/>
                    <a:pt x="67793" y="68638"/>
                    <a:pt x="68023" y="67716"/>
                  </a:cubicBezTo>
                  <a:cubicBezTo>
                    <a:pt x="68484" y="66334"/>
                    <a:pt x="68791" y="64184"/>
                    <a:pt x="69021" y="61267"/>
                  </a:cubicBezTo>
                  <a:cubicBezTo>
                    <a:pt x="69482" y="57428"/>
                    <a:pt x="69635" y="53820"/>
                    <a:pt x="69635" y="50442"/>
                  </a:cubicBezTo>
                  <a:cubicBezTo>
                    <a:pt x="69635" y="48522"/>
                    <a:pt x="68637" y="47524"/>
                    <a:pt x="66641" y="47524"/>
                  </a:cubicBezTo>
                  <a:lnTo>
                    <a:pt x="62188" y="47524"/>
                  </a:lnTo>
                  <a:cubicBezTo>
                    <a:pt x="61728" y="51747"/>
                    <a:pt x="60806" y="55355"/>
                    <a:pt x="59348" y="58273"/>
                  </a:cubicBezTo>
                  <a:cubicBezTo>
                    <a:pt x="57505" y="62112"/>
                    <a:pt x="55048" y="65413"/>
                    <a:pt x="51824" y="68254"/>
                  </a:cubicBezTo>
                  <a:cubicBezTo>
                    <a:pt x="48522" y="71171"/>
                    <a:pt x="44299" y="73781"/>
                    <a:pt x="39155" y="76238"/>
                  </a:cubicBezTo>
                  <a:cubicBezTo>
                    <a:pt x="38311" y="76392"/>
                    <a:pt x="37543" y="76469"/>
                    <a:pt x="37006" y="76469"/>
                  </a:cubicBezTo>
                  <a:cubicBezTo>
                    <a:pt x="35470" y="76161"/>
                    <a:pt x="34472" y="75471"/>
                    <a:pt x="34088" y="74319"/>
                  </a:cubicBezTo>
                  <a:cubicBezTo>
                    <a:pt x="34088" y="72553"/>
                    <a:pt x="34933" y="71325"/>
                    <a:pt x="36699" y="70787"/>
                  </a:cubicBezTo>
                  <a:cubicBezTo>
                    <a:pt x="41919" y="68561"/>
                    <a:pt x="46065" y="65874"/>
                    <a:pt x="49136" y="62879"/>
                  </a:cubicBezTo>
                  <a:cubicBezTo>
                    <a:pt x="51670" y="60576"/>
                    <a:pt x="53589" y="57889"/>
                    <a:pt x="55048" y="54818"/>
                  </a:cubicBezTo>
                  <a:cubicBezTo>
                    <a:pt x="56046" y="52591"/>
                    <a:pt x="56737" y="50211"/>
                    <a:pt x="57044" y="47524"/>
                  </a:cubicBezTo>
                  <a:lnTo>
                    <a:pt x="48676" y="47524"/>
                  </a:lnTo>
                  <a:cubicBezTo>
                    <a:pt x="47524" y="51286"/>
                    <a:pt x="45989" y="54281"/>
                    <a:pt x="44069" y="56584"/>
                  </a:cubicBezTo>
                  <a:cubicBezTo>
                    <a:pt x="42380" y="58503"/>
                    <a:pt x="40461" y="60115"/>
                    <a:pt x="38234" y="61497"/>
                  </a:cubicBezTo>
                  <a:cubicBezTo>
                    <a:pt x="36161" y="62803"/>
                    <a:pt x="33935" y="64108"/>
                    <a:pt x="31478" y="65259"/>
                  </a:cubicBezTo>
                  <a:cubicBezTo>
                    <a:pt x="30787" y="65643"/>
                    <a:pt x="30019" y="65874"/>
                    <a:pt x="29252" y="65874"/>
                  </a:cubicBezTo>
                  <a:cubicBezTo>
                    <a:pt x="27716" y="65566"/>
                    <a:pt x="26795" y="64799"/>
                    <a:pt x="26410" y="63570"/>
                  </a:cubicBezTo>
                  <a:cubicBezTo>
                    <a:pt x="26410" y="62265"/>
                    <a:pt x="26872" y="61344"/>
                    <a:pt x="27716" y="60730"/>
                  </a:cubicBezTo>
                  <a:cubicBezTo>
                    <a:pt x="29635" y="59962"/>
                    <a:pt x="31478" y="59117"/>
                    <a:pt x="33167" y="58196"/>
                  </a:cubicBezTo>
                  <a:cubicBezTo>
                    <a:pt x="35163" y="57275"/>
                    <a:pt x="37082" y="55969"/>
                    <a:pt x="39002" y="54281"/>
                  </a:cubicBezTo>
                  <a:cubicBezTo>
                    <a:pt x="40921" y="52361"/>
                    <a:pt x="42303" y="50058"/>
                    <a:pt x="43148" y="47524"/>
                  </a:cubicBezTo>
                  <a:lnTo>
                    <a:pt x="34856" y="47524"/>
                  </a:lnTo>
                  <a:cubicBezTo>
                    <a:pt x="32860" y="49367"/>
                    <a:pt x="30480" y="51209"/>
                    <a:pt x="27793" y="52898"/>
                  </a:cubicBezTo>
                  <a:cubicBezTo>
                    <a:pt x="26948" y="53129"/>
                    <a:pt x="26027" y="53206"/>
                    <a:pt x="25105" y="53206"/>
                  </a:cubicBezTo>
                  <a:cubicBezTo>
                    <a:pt x="23954" y="52745"/>
                    <a:pt x="23109" y="52054"/>
                    <a:pt x="22495" y="51056"/>
                  </a:cubicBezTo>
                  <a:cubicBezTo>
                    <a:pt x="22495" y="49827"/>
                    <a:pt x="22956" y="48829"/>
                    <a:pt x="23877" y="48138"/>
                  </a:cubicBezTo>
                  <a:cubicBezTo>
                    <a:pt x="25413" y="47140"/>
                    <a:pt x="26795" y="46219"/>
                    <a:pt x="28023" y="45221"/>
                  </a:cubicBezTo>
                  <a:cubicBezTo>
                    <a:pt x="29865" y="43916"/>
                    <a:pt x="31324" y="42687"/>
                    <a:pt x="32322" y="41612"/>
                  </a:cubicBezTo>
                  <a:cubicBezTo>
                    <a:pt x="33244" y="40614"/>
                    <a:pt x="34242" y="39309"/>
                    <a:pt x="35240" y="37850"/>
                  </a:cubicBezTo>
                  <a:lnTo>
                    <a:pt x="26564" y="37850"/>
                  </a:lnTo>
                  <a:cubicBezTo>
                    <a:pt x="24875" y="37774"/>
                    <a:pt x="24030" y="36852"/>
                    <a:pt x="23954" y="35163"/>
                  </a:cubicBezTo>
                  <a:cubicBezTo>
                    <a:pt x="24030" y="33551"/>
                    <a:pt x="24875" y="32706"/>
                    <a:pt x="26564" y="32553"/>
                  </a:cubicBezTo>
                  <a:lnTo>
                    <a:pt x="72783" y="32553"/>
                  </a:lnTo>
                  <a:close/>
                  <a:moveTo>
                    <a:pt x="37006" y="307"/>
                  </a:moveTo>
                  <a:lnTo>
                    <a:pt x="63724" y="307"/>
                  </a:lnTo>
                  <a:cubicBezTo>
                    <a:pt x="68484" y="307"/>
                    <a:pt x="70864" y="2687"/>
                    <a:pt x="70864" y="7370"/>
                  </a:cubicBezTo>
                  <a:lnTo>
                    <a:pt x="70864" y="21574"/>
                  </a:lnTo>
                  <a:cubicBezTo>
                    <a:pt x="70864" y="26334"/>
                    <a:pt x="68484" y="28637"/>
                    <a:pt x="63724" y="28637"/>
                  </a:cubicBezTo>
                  <a:lnTo>
                    <a:pt x="37006" y="28637"/>
                  </a:lnTo>
                  <a:cubicBezTo>
                    <a:pt x="32245" y="28637"/>
                    <a:pt x="29942" y="26257"/>
                    <a:pt x="29942" y="21574"/>
                  </a:cubicBezTo>
                  <a:lnTo>
                    <a:pt x="29942" y="7370"/>
                  </a:lnTo>
                  <a:cubicBezTo>
                    <a:pt x="29865" y="2687"/>
                    <a:pt x="32245" y="307"/>
                    <a:pt x="37006" y="307"/>
                  </a:cubicBezTo>
                  <a:moveTo>
                    <a:pt x="35624" y="11900"/>
                  </a:moveTo>
                  <a:lnTo>
                    <a:pt x="65029" y="11900"/>
                  </a:lnTo>
                  <a:lnTo>
                    <a:pt x="65029" y="8061"/>
                  </a:lnTo>
                  <a:cubicBezTo>
                    <a:pt x="65029" y="6372"/>
                    <a:pt x="64184" y="5528"/>
                    <a:pt x="62418" y="5528"/>
                  </a:cubicBezTo>
                  <a:lnTo>
                    <a:pt x="38234" y="5528"/>
                  </a:lnTo>
                  <a:cubicBezTo>
                    <a:pt x="36469" y="5528"/>
                    <a:pt x="35547" y="6372"/>
                    <a:pt x="35547" y="8061"/>
                  </a:cubicBezTo>
                  <a:lnTo>
                    <a:pt x="35547" y="11900"/>
                  </a:lnTo>
                  <a:close/>
                  <a:moveTo>
                    <a:pt x="62495" y="23647"/>
                  </a:moveTo>
                  <a:cubicBezTo>
                    <a:pt x="64184" y="23647"/>
                    <a:pt x="65106" y="22802"/>
                    <a:pt x="65106" y="20960"/>
                  </a:cubicBezTo>
                  <a:lnTo>
                    <a:pt x="65106" y="17198"/>
                  </a:lnTo>
                  <a:lnTo>
                    <a:pt x="35700" y="17198"/>
                  </a:lnTo>
                  <a:lnTo>
                    <a:pt x="35700" y="20960"/>
                  </a:lnTo>
                  <a:cubicBezTo>
                    <a:pt x="35700" y="22726"/>
                    <a:pt x="36622" y="23647"/>
                    <a:pt x="38388" y="23647"/>
                  </a:cubicBezTo>
                  <a:lnTo>
                    <a:pt x="62495" y="236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88372FC0-595B-4993-85B9-B28279AF6856}"/>
                </a:ext>
              </a:extLst>
            </p:cNvPr>
            <p:cNvSpPr/>
            <p:nvPr/>
          </p:nvSpPr>
          <p:spPr>
            <a:xfrm>
              <a:off x="6483948" y="3878368"/>
              <a:ext cx="75854" cy="74626"/>
            </a:xfrm>
            <a:custGeom>
              <a:avLst/>
              <a:gdLst>
                <a:gd name="connsiteX0" fmla="*/ 54741 w 75854"/>
                <a:gd name="connsiteY0" fmla="*/ 7754 h 74626"/>
                <a:gd name="connsiteX1" fmla="*/ 57351 w 75854"/>
                <a:gd name="connsiteY1" fmla="*/ 10442 h 74626"/>
                <a:gd name="connsiteX2" fmla="*/ 57198 w 75854"/>
                <a:gd name="connsiteY2" fmla="*/ 11440 h 74626"/>
                <a:gd name="connsiteX3" fmla="*/ 65413 w 75854"/>
                <a:gd name="connsiteY3" fmla="*/ 3685 h 74626"/>
                <a:gd name="connsiteX4" fmla="*/ 68023 w 75854"/>
                <a:gd name="connsiteY4" fmla="*/ 2687 h 74626"/>
                <a:gd name="connsiteX5" fmla="*/ 70941 w 75854"/>
                <a:gd name="connsiteY5" fmla="*/ 5221 h 74626"/>
                <a:gd name="connsiteX6" fmla="*/ 70250 w 75854"/>
                <a:gd name="connsiteY6" fmla="*/ 7447 h 74626"/>
                <a:gd name="connsiteX7" fmla="*/ 52131 w 75854"/>
                <a:gd name="connsiteY7" fmla="*/ 23186 h 74626"/>
                <a:gd name="connsiteX8" fmla="*/ 51593 w 75854"/>
                <a:gd name="connsiteY8" fmla="*/ 23647 h 74626"/>
                <a:gd name="connsiteX9" fmla="*/ 73244 w 75854"/>
                <a:gd name="connsiteY9" fmla="*/ 23647 h 74626"/>
                <a:gd name="connsiteX10" fmla="*/ 75854 w 75854"/>
                <a:gd name="connsiteY10" fmla="*/ 26257 h 74626"/>
                <a:gd name="connsiteX11" fmla="*/ 73244 w 75854"/>
                <a:gd name="connsiteY11" fmla="*/ 28714 h 74626"/>
                <a:gd name="connsiteX12" fmla="*/ 44607 w 75854"/>
                <a:gd name="connsiteY12" fmla="*/ 28714 h 74626"/>
                <a:gd name="connsiteX13" fmla="*/ 33244 w 75854"/>
                <a:gd name="connsiteY13" fmla="*/ 36008 h 74626"/>
                <a:gd name="connsiteX14" fmla="*/ 28407 w 75854"/>
                <a:gd name="connsiteY14" fmla="*/ 38772 h 74626"/>
                <a:gd name="connsiteX15" fmla="*/ 62572 w 75854"/>
                <a:gd name="connsiteY15" fmla="*/ 38772 h 74626"/>
                <a:gd name="connsiteX16" fmla="*/ 69021 w 75854"/>
                <a:gd name="connsiteY16" fmla="*/ 45298 h 74626"/>
                <a:gd name="connsiteX17" fmla="*/ 69021 w 75854"/>
                <a:gd name="connsiteY17" fmla="*/ 68177 h 74626"/>
                <a:gd name="connsiteX18" fmla="*/ 62572 w 75854"/>
                <a:gd name="connsiteY18" fmla="*/ 74626 h 74626"/>
                <a:gd name="connsiteX19" fmla="*/ 20652 w 75854"/>
                <a:gd name="connsiteY19" fmla="*/ 74626 h 74626"/>
                <a:gd name="connsiteX20" fmla="*/ 14126 w 75854"/>
                <a:gd name="connsiteY20" fmla="*/ 68177 h 74626"/>
                <a:gd name="connsiteX21" fmla="*/ 14126 w 75854"/>
                <a:gd name="connsiteY21" fmla="*/ 45912 h 74626"/>
                <a:gd name="connsiteX22" fmla="*/ 4223 w 75854"/>
                <a:gd name="connsiteY22" fmla="*/ 50288 h 74626"/>
                <a:gd name="connsiteX23" fmla="*/ 2917 w 75854"/>
                <a:gd name="connsiteY23" fmla="*/ 50749 h 74626"/>
                <a:gd name="connsiteX24" fmla="*/ 0 w 75854"/>
                <a:gd name="connsiteY24" fmla="*/ 48138 h 74626"/>
                <a:gd name="connsiteX25" fmla="*/ 2610 w 75854"/>
                <a:gd name="connsiteY25" fmla="*/ 44914 h 74626"/>
                <a:gd name="connsiteX26" fmla="*/ 28330 w 75854"/>
                <a:gd name="connsiteY26" fmla="*/ 32092 h 74626"/>
                <a:gd name="connsiteX27" fmla="*/ 34242 w 75854"/>
                <a:gd name="connsiteY27" fmla="*/ 28714 h 74626"/>
                <a:gd name="connsiteX28" fmla="*/ 2917 w 75854"/>
                <a:gd name="connsiteY28" fmla="*/ 28714 h 74626"/>
                <a:gd name="connsiteX29" fmla="*/ 230 w 75854"/>
                <a:gd name="connsiteY29" fmla="*/ 26257 h 74626"/>
                <a:gd name="connsiteX30" fmla="*/ 2917 w 75854"/>
                <a:gd name="connsiteY30" fmla="*/ 23647 h 74626"/>
                <a:gd name="connsiteX31" fmla="*/ 33551 w 75854"/>
                <a:gd name="connsiteY31" fmla="*/ 23647 h 74626"/>
                <a:gd name="connsiteX32" fmla="*/ 33551 w 75854"/>
                <a:gd name="connsiteY32" fmla="*/ 12975 h 74626"/>
                <a:gd name="connsiteX33" fmla="*/ 13896 w 75854"/>
                <a:gd name="connsiteY33" fmla="*/ 12975 h 74626"/>
                <a:gd name="connsiteX34" fmla="*/ 11209 w 75854"/>
                <a:gd name="connsiteY34" fmla="*/ 10365 h 74626"/>
                <a:gd name="connsiteX35" fmla="*/ 13896 w 75854"/>
                <a:gd name="connsiteY35" fmla="*/ 7678 h 74626"/>
                <a:gd name="connsiteX36" fmla="*/ 33551 w 75854"/>
                <a:gd name="connsiteY36" fmla="*/ 7678 h 74626"/>
                <a:gd name="connsiteX37" fmla="*/ 33551 w 75854"/>
                <a:gd name="connsiteY37" fmla="*/ 2918 h 74626"/>
                <a:gd name="connsiteX38" fmla="*/ 36469 w 75854"/>
                <a:gd name="connsiteY38" fmla="*/ 0 h 74626"/>
                <a:gd name="connsiteX39" fmla="*/ 39309 w 75854"/>
                <a:gd name="connsiteY39" fmla="*/ 2918 h 74626"/>
                <a:gd name="connsiteX40" fmla="*/ 39309 w 75854"/>
                <a:gd name="connsiteY40" fmla="*/ 7678 h 74626"/>
                <a:gd name="connsiteX41" fmla="*/ 54741 w 75854"/>
                <a:gd name="connsiteY41" fmla="*/ 7678 h 74626"/>
                <a:gd name="connsiteX42" fmla="*/ 19885 w 75854"/>
                <a:gd name="connsiteY42" fmla="*/ 53513 h 74626"/>
                <a:gd name="connsiteX43" fmla="*/ 63033 w 75854"/>
                <a:gd name="connsiteY43" fmla="*/ 53513 h 74626"/>
                <a:gd name="connsiteX44" fmla="*/ 63033 w 75854"/>
                <a:gd name="connsiteY44" fmla="*/ 46142 h 74626"/>
                <a:gd name="connsiteX45" fmla="*/ 60883 w 75854"/>
                <a:gd name="connsiteY45" fmla="*/ 43916 h 74626"/>
                <a:gd name="connsiteX46" fmla="*/ 22111 w 75854"/>
                <a:gd name="connsiteY46" fmla="*/ 43916 h 74626"/>
                <a:gd name="connsiteX47" fmla="*/ 19962 w 75854"/>
                <a:gd name="connsiteY47" fmla="*/ 46142 h 74626"/>
                <a:gd name="connsiteX48" fmla="*/ 19962 w 75854"/>
                <a:gd name="connsiteY48" fmla="*/ 53513 h 74626"/>
                <a:gd name="connsiteX49" fmla="*/ 60883 w 75854"/>
                <a:gd name="connsiteY49" fmla="*/ 69405 h 74626"/>
                <a:gd name="connsiteX50" fmla="*/ 63033 w 75854"/>
                <a:gd name="connsiteY50" fmla="*/ 67102 h 74626"/>
                <a:gd name="connsiteX51" fmla="*/ 63033 w 75854"/>
                <a:gd name="connsiteY51" fmla="*/ 58810 h 74626"/>
                <a:gd name="connsiteX52" fmla="*/ 19885 w 75854"/>
                <a:gd name="connsiteY52" fmla="*/ 58810 h 74626"/>
                <a:gd name="connsiteX53" fmla="*/ 19885 w 75854"/>
                <a:gd name="connsiteY53" fmla="*/ 67102 h 74626"/>
                <a:gd name="connsiteX54" fmla="*/ 22035 w 75854"/>
                <a:gd name="connsiteY54" fmla="*/ 69405 h 74626"/>
                <a:gd name="connsiteX55" fmla="*/ 60883 w 75854"/>
                <a:gd name="connsiteY55" fmla="*/ 69405 h 74626"/>
                <a:gd name="connsiteX56" fmla="*/ 41842 w 75854"/>
                <a:gd name="connsiteY56" fmla="*/ 23570 h 74626"/>
                <a:gd name="connsiteX57" fmla="*/ 44530 w 75854"/>
                <a:gd name="connsiteY57" fmla="*/ 21574 h 74626"/>
                <a:gd name="connsiteX58" fmla="*/ 55509 w 75854"/>
                <a:gd name="connsiteY58" fmla="*/ 12822 h 74626"/>
                <a:gd name="connsiteX59" fmla="*/ 54818 w 75854"/>
                <a:gd name="connsiteY59" fmla="*/ 12975 h 74626"/>
                <a:gd name="connsiteX60" fmla="*/ 39232 w 75854"/>
                <a:gd name="connsiteY60" fmla="*/ 12975 h 74626"/>
                <a:gd name="connsiteX61" fmla="*/ 39232 w 75854"/>
                <a:gd name="connsiteY61" fmla="*/ 23647 h 74626"/>
                <a:gd name="connsiteX62" fmla="*/ 41842 w 75854"/>
                <a:gd name="connsiteY62" fmla="*/ 23647 h 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5854" h="74626">
                  <a:moveTo>
                    <a:pt x="54741" y="7754"/>
                  </a:moveTo>
                  <a:cubicBezTo>
                    <a:pt x="56353" y="7831"/>
                    <a:pt x="57198" y="8753"/>
                    <a:pt x="57351" y="10442"/>
                  </a:cubicBezTo>
                  <a:cubicBezTo>
                    <a:pt x="57351" y="10825"/>
                    <a:pt x="57274" y="11133"/>
                    <a:pt x="57198" y="11440"/>
                  </a:cubicBezTo>
                  <a:cubicBezTo>
                    <a:pt x="60115" y="8829"/>
                    <a:pt x="62803" y="6296"/>
                    <a:pt x="65413" y="3685"/>
                  </a:cubicBezTo>
                  <a:cubicBezTo>
                    <a:pt x="66488" y="3071"/>
                    <a:pt x="67332" y="2764"/>
                    <a:pt x="68023" y="2687"/>
                  </a:cubicBezTo>
                  <a:cubicBezTo>
                    <a:pt x="69712" y="2918"/>
                    <a:pt x="70633" y="3762"/>
                    <a:pt x="70941" y="5221"/>
                  </a:cubicBezTo>
                  <a:cubicBezTo>
                    <a:pt x="70941" y="6219"/>
                    <a:pt x="70710" y="6987"/>
                    <a:pt x="70250" y="7447"/>
                  </a:cubicBezTo>
                  <a:cubicBezTo>
                    <a:pt x="64798" y="12975"/>
                    <a:pt x="58810" y="18196"/>
                    <a:pt x="52131" y="23186"/>
                  </a:cubicBezTo>
                  <a:cubicBezTo>
                    <a:pt x="51900" y="23340"/>
                    <a:pt x="51747" y="23493"/>
                    <a:pt x="51593" y="23647"/>
                  </a:cubicBezTo>
                  <a:lnTo>
                    <a:pt x="73244" y="23647"/>
                  </a:lnTo>
                  <a:cubicBezTo>
                    <a:pt x="74856" y="23724"/>
                    <a:pt x="75701" y="24568"/>
                    <a:pt x="75854" y="26257"/>
                  </a:cubicBezTo>
                  <a:cubicBezTo>
                    <a:pt x="75778" y="27870"/>
                    <a:pt x="74856" y="28714"/>
                    <a:pt x="73244" y="28714"/>
                  </a:cubicBezTo>
                  <a:lnTo>
                    <a:pt x="44607" y="28714"/>
                  </a:lnTo>
                  <a:cubicBezTo>
                    <a:pt x="41075" y="31171"/>
                    <a:pt x="37313" y="33551"/>
                    <a:pt x="33244" y="36008"/>
                  </a:cubicBezTo>
                  <a:cubicBezTo>
                    <a:pt x="31708" y="37006"/>
                    <a:pt x="30096" y="37850"/>
                    <a:pt x="28407" y="38772"/>
                  </a:cubicBezTo>
                  <a:lnTo>
                    <a:pt x="62572" y="38772"/>
                  </a:lnTo>
                  <a:cubicBezTo>
                    <a:pt x="66871" y="38772"/>
                    <a:pt x="69021" y="40921"/>
                    <a:pt x="69021" y="45298"/>
                  </a:cubicBezTo>
                  <a:lnTo>
                    <a:pt x="69021" y="68177"/>
                  </a:lnTo>
                  <a:cubicBezTo>
                    <a:pt x="69021" y="72476"/>
                    <a:pt x="66871" y="74626"/>
                    <a:pt x="62572" y="74626"/>
                  </a:cubicBezTo>
                  <a:lnTo>
                    <a:pt x="20652" y="74626"/>
                  </a:lnTo>
                  <a:cubicBezTo>
                    <a:pt x="16276" y="74626"/>
                    <a:pt x="14126" y="72476"/>
                    <a:pt x="14126" y="68177"/>
                  </a:cubicBezTo>
                  <a:lnTo>
                    <a:pt x="14126" y="45912"/>
                  </a:lnTo>
                  <a:cubicBezTo>
                    <a:pt x="10979" y="47447"/>
                    <a:pt x="7678" y="48906"/>
                    <a:pt x="4223" y="50288"/>
                  </a:cubicBezTo>
                  <a:lnTo>
                    <a:pt x="2917" y="50749"/>
                  </a:lnTo>
                  <a:cubicBezTo>
                    <a:pt x="1151" y="50595"/>
                    <a:pt x="153" y="49751"/>
                    <a:pt x="0" y="48138"/>
                  </a:cubicBezTo>
                  <a:cubicBezTo>
                    <a:pt x="0" y="46680"/>
                    <a:pt x="844" y="45605"/>
                    <a:pt x="2610" y="44914"/>
                  </a:cubicBezTo>
                  <a:cubicBezTo>
                    <a:pt x="13512" y="40307"/>
                    <a:pt x="22111" y="36008"/>
                    <a:pt x="28330" y="32092"/>
                  </a:cubicBezTo>
                  <a:cubicBezTo>
                    <a:pt x="30403" y="31017"/>
                    <a:pt x="32322" y="29866"/>
                    <a:pt x="34242" y="28714"/>
                  </a:cubicBezTo>
                  <a:lnTo>
                    <a:pt x="2917" y="28714"/>
                  </a:lnTo>
                  <a:cubicBezTo>
                    <a:pt x="1228" y="28637"/>
                    <a:pt x="384" y="27870"/>
                    <a:pt x="230" y="26257"/>
                  </a:cubicBezTo>
                  <a:cubicBezTo>
                    <a:pt x="307" y="24568"/>
                    <a:pt x="1228" y="23724"/>
                    <a:pt x="2917" y="23647"/>
                  </a:cubicBezTo>
                  <a:lnTo>
                    <a:pt x="33551" y="23647"/>
                  </a:lnTo>
                  <a:lnTo>
                    <a:pt x="33551" y="12975"/>
                  </a:lnTo>
                  <a:lnTo>
                    <a:pt x="13896" y="12975"/>
                  </a:lnTo>
                  <a:cubicBezTo>
                    <a:pt x="12207" y="12898"/>
                    <a:pt x="11363" y="11977"/>
                    <a:pt x="11209" y="10365"/>
                  </a:cubicBezTo>
                  <a:cubicBezTo>
                    <a:pt x="11286" y="8676"/>
                    <a:pt x="12207" y="7831"/>
                    <a:pt x="13896" y="7678"/>
                  </a:cubicBezTo>
                  <a:lnTo>
                    <a:pt x="33551" y="7678"/>
                  </a:lnTo>
                  <a:lnTo>
                    <a:pt x="33551" y="2918"/>
                  </a:lnTo>
                  <a:cubicBezTo>
                    <a:pt x="33627" y="1075"/>
                    <a:pt x="34549" y="77"/>
                    <a:pt x="36469" y="0"/>
                  </a:cubicBezTo>
                  <a:cubicBezTo>
                    <a:pt x="38234" y="77"/>
                    <a:pt x="39155" y="998"/>
                    <a:pt x="39309" y="2918"/>
                  </a:cubicBezTo>
                  <a:lnTo>
                    <a:pt x="39309" y="7678"/>
                  </a:lnTo>
                  <a:lnTo>
                    <a:pt x="54741" y="7678"/>
                  </a:lnTo>
                  <a:close/>
                  <a:moveTo>
                    <a:pt x="19885" y="53513"/>
                  </a:moveTo>
                  <a:lnTo>
                    <a:pt x="63033" y="53513"/>
                  </a:lnTo>
                  <a:lnTo>
                    <a:pt x="63033" y="46142"/>
                  </a:lnTo>
                  <a:cubicBezTo>
                    <a:pt x="63033" y="44684"/>
                    <a:pt x="62342" y="43916"/>
                    <a:pt x="60883" y="43916"/>
                  </a:cubicBezTo>
                  <a:lnTo>
                    <a:pt x="22111" y="43916"/>
                  </a:lnTo>
                  <a:cubicBezTo>
                    <a:pt x="20652" y="43916"/>
                    <a:pt x="19962" y="44684"/>
                    <a:pt x="19962" y="46142"/>
                  </a:cubicBezTo>
                  <a:lnTo>
                    <a:pt x="19962" y="53513"/>
                  </a:lnTo>
                  <a:close/>
                  <a:moveTo>
                    <a:pt x="60883" y="69405"/>
                  </a:moveTo>
                  <a:cubicBezTo>
                    <a:pt x="62342" y="69405"/>
                    <a:pt x="63033" y="68638"/>
                    <a:pt x="63033" y="67102"/>
                  </a:cubicBezTo>
                  <a:lnTo>
                    <a:pt x="63033" y="58810"/>
                  </a:lnTo>
                  <a:lnTo>
                    <a:pt x="19885" y="58810"/>
                  </a:lnTo>
                  <a:lnTo>
                    <a:pt x="19885" y="67102"/>
                  </a:lnTo>
                  <a:cubicBezTo>
                    <a:pt x="19885" y="68638"/>
                    <a:pt x="20576" y="69405"/>
                    <a:pt x="22035" y="69405"/>
                  </a:cubicBezTo>
                  <a:lnTo>
                    <a:pt x="60883" y="69405"/>
                  </a:lnTo>
                  <a:close/>
                  <a:moveTo>
                    <a:pt x="41842" y="23570"/>
                  </a:moveTo>
                  <a:cubicBezTo>
                    <a:pt x="42764" y="22879"/>
                    <a:pt x="43609" y="22188"/>
                    <a:pt x="44530" y="21574"/>
                  </a:cubicBezTo>
                  <a:cubicBezTo>
                    <a:pt x="48369" y="18656"/>
                    <a:pt x="52054" y="15739"/>
                    <a:pt x="55509" y="12822"/>
                  </a:cubicBezTo>
                  <a:cubicBezTo>
                    <a:pt x="55278" y="12898"/>
                    <a:pt x="54971" y="12975"/>
                    <a:pt x="54818" y="12975"/>
                  </a:cubicBezTo>
                  <a:lnTo>
                    <a:pt x="39232" y="12975"/>
                  </a:lnTo>
                  <a:lnTo>
                    <a:pt x="39232" y="23647"/>
                  </a:lnTo>
                  <a:lnTo>
                    <a:pt x="41842" y="236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5E5CAF82-CDDB-4692-862B-D0E93B8D1667}"/>
                </a:ext>
              </a:extLst>
            </p:cNvPr>
            <p:cNvSpPr/>
            <p:nvPr/>
          </p:nvSpPr>
          <p:spPr>
            <a:xfrm>
              <a:off x="6567480" y="3888273"/>
              <a:ext cx="73781" cy="62341"/>
            </a:xfrm>
            <a:custGeom>
              <a:avLst/>
              <a:gdLst>
                <a:gd name="connsiteX0" fmla="*/ 39386 w 73781"/>
                <a:gd name="connsiteY0" fmla="*/ 0 h 62341"/>
                <a:gd name="connsiteX1" fmla="*/ 55509 w 73781"/>
                <a:gd name="connsiteY1" fmla="*/ 2994 h 62341"/>
                <a:gd name="connsiteX2" fmla="*/ 68484 w 73781"/>
                <a:gd name="connsiteY2" fmla="*/ 12821 h 62341"/>
                <a:gd name="connsiteX3" fmla="*/ 73782 w 73781"/>
                <a:gd name="connsiteY3" fmla="*/ 29252 h 62341"/>
                <a:gd name="connsiteX4" fmla="*/ 67333 w 73781"/>
                <a:gd name="connsiteY4" fmla="*/ 48829 h 62341"/>
                <a:gd name="connsiteX5" fmla="*/ 49981 w 73781"/>
                <a:gd name="connsiteY5" fmla="*/ 60115 h 62341"/>
                <a:gd name="connsiteX6" fmla="*/ 34780 w 73781"/>
                <a:gd name="connsiteY6" fmla="*/ 62342 h 62341"/>
                <a:gd name="connsiteX7" fmla="*/ 31248 w 73781"/>
                <a:gd name="connsiteY7" fmla="*/ 58657 h 62341"/>
                <a:gd name="connsiteX8" fmla="*/ 33398 w 73781"/>
                <a:gd name="connsiteY8" fmla="*/ 56737 h 62341"/>
                <a:gd name="connsiteX9" fmla="*/ 50442 w 73781"/>
                <a:gd name="connsiteY9" fmla="*/ 54127 h 62341"/>
                <a:gd name="connsiteX10" fmla="*/ 63417 w 73781"/>
                <a:gd name="connsiteY10" fmla="*/ 44530 h 62341"/>
                <a:gd name="connsiteX11" fmla="*/ 67870 w 73781"/>
                <a:gd name="connsiteY11" fmla="*/ 29252 h 62341"/>
                <a:gd name="connsiteX12" fmla="*/ 64031 w 73781"/>
                <a:gd name="connsiteY12" fmla="*/ 16046 h 62341"/>
                <a:gd name="connsiteX13" fmla="*/ 40768 w 73781"/>
                <a:gd name="connsiteY13" fmla="*/ 5989 h 62341"/>
                <a:gd name="connsiteX14" fmla="*/ 24415 w 73781"/>
                <a:gd name="connsiteY14" fmla="*/ 55816 h 62341"/>
                <a:gd name="connsiteX15" fmla="*/ 15893 w 73781"/>
                <a:gd name="connsiteY15" fmla="*/ 59501 h 62341"/>
                <a:gd name="connsiteX16" fmla="*/ 4376 w 73781"/>
                <a:gd name="connsiteY16" fmla="*/ 52822 h 62341"/>
                <a:gd name="connsiteX17" fmla="*/ 0 w 73781"/>
                <a:gd name="connsiteY17" fmla="*/ 35394 h 62341"/>
                <a:gd name="connsiteX18" fmla="*/ 12054 w 73781"/>
                <a:gd name="connsiteY18" fmla="*/ 9520 h 62341"/>
                <a:gd name="connsiteX19" fmla="*/ 39386 w 73781"/>
                <a:gd name="connsiteY19" fmla="*/ 0 h 62341"/>
                <a:gd name="connsiteX20" fmla="*/ 15355 w 73781"/>
                <a:gd name="connsiteY20" fmla="*/ 53589 h 62341"/>
                <a:gd name="connsiteX21" fmla="*/ 22649 w 73781"/>
                <a:gd name="connsiteY21" fmla="*/ 49367 h 62341"/>
                <a:gd name="connsiteX22" fmla="*/ 34933 w 73781"/>
                <a:gd name="connsiteY22" fmla="*/ 5989 h 62341"/>
                <a:gd name="connsiteX23" fmla="*/ 24492 w 73781"/>
                <a:gd name="connsiteY23" fmla="*/ 8599 h 62341"/>
                <a:gd name="connsiteX24" fmla="*/ 10979 w 73781"/>
                <a:gd name="connsiteY24" fmla="*/ 19808 h 62341"/>
                <a:gd name="connsiteX25" fmla="*/ 6066 w 73781"/>
                <a:gd name="connsiteY25" fmla="*/ 37006 h 62341"/>
                <a:gd name="connsiteX26" fmla="*/ 7985 w 73781"/>
                <a:gd name="connsiteY26" fmla="*/ 47447 h 62341"/>
                <a:gd name="connsiteX27" fmla="*/ 15355 w 73781"/>
                <a:gd name="connsiteY27" fmla="*/ 53589 h 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781" h="62341">
                  <a:moveTo>
                    <a:pt x="39386" y="0"/>
                  </a:moveTo>
                  <a:cubicBezTo>
                    <a:pt x="45144" y="0"/>
                    <a:pt x="50519" y="998"/>
                    <a:pt x="55509" y="2994"/>
                  </a:cubicBezTo>
                  <a:cubicBezTo>
                    <a:pt x="61114" y="5221"/>
                    <a:pt x="65413" y="8522"/>
                    <a:pt x="68484" y="12821"/>
                  </a:cubicBezTo>
                  <a:cubicBezTo>
                    <a:pt x="72016" y="17505"/>
                    <a:pt x="73782" y="23033"/>
                    <a:pt x="73782" y="29252"/>
                  </a:cubicBezTo>
                  <a:cubicBezTo>
                    <a:pt x="73782" y="36852"/>
                    <a:pt x="71632" y="43378"/>
                    <a:pt x="67333" y="48829"/>
                  </a:cubicBezTo>
                  <a:cubicBezTo>
                    <a:pt x="62956" y="54281"/>
                    <a:pt x="57198" y="58043"/>
                    <a:pt x="49981" y="60115"/>
                  </a:cubicBezTo>
                  <a:cubicBezTo>
                    <a:pt x="45221" y="61421"/>
                    <a:pt x="40154" y="62188"/>
                    <a:pt x="34780" y="62342"/>
                  </a:cubicBezTo>
                  <a:cubicBezTo>
                    <a:pt x="32400" y="62188"/>
                    <a:pt x="31248" y="60960"/>
                    <a:pt x="31248" y="58657"/>
                  </a:cubicBezTo>
                  <a:cubicBezTo>
                    <a:pt x="31248" y="57352"/>
                    <a:pt x="31939" y="56737"/>
                    <a:pt x="33398" y="56737"/>
                  </a:cubicBezTo>
                  <a:cubicBezTo>
                    <a:pt x="40000" y="56737"/>
                    <a:pt x="45682" y="55893"/>
                    <a:pt x="50442" y="54127"/>
                  </a:cubicBezTo>
                  <a:cubicBezTo>
                    <a:pt x="56354" y="51977"/>
                    <a:pt x="60653" y="48753"/>
                    <a:pt x="63417" y="44530"/>
                  </a:cubicBezTo>
                  <a:cubicBezTo>
                    <a:pt x="66411" y="40000"/>
                    <a:pt x="67947" y="34933"/>
                    <a:pt x="67870" y="29252"/>
                  </a:cubicBezTo>
                  <a:cubicBezTo>
                    <a:pt x="67793" y="24107"/>
                    <a:pt x="66488" y="19655"/>
                    <a:pt x="64031" y="16046"/>
                  </a:cubicBezTo>
                  <a:cubicBezTo>
                    <a:pt x="59425" y="9597"/>
                    <a:pt x="51670" y="6219"/>
                    <a:pt x="40768" y="5989"/>
                  </a:cubicBezTo>
                  <a:cubicBezTo>
                    <a:pt x="39847" y="30787"/>
                    <a:pt x="34396" y="47447"/>
                    <a:pt x="24415" y="55816"/>
                  </a:cubicBezTo>
                  <a:cubicBezTo>
                    <a:pt x="21421" y="58350"/>
                    <a:pt x="18580" y="59578"/>
                    <a:pt x="15893" y="59501"/>
                  </a:cubicBezTo>
                  <a:cubicBezTo>
                    <a:pt x="11133" y="59424"/>
                    <a:pt x="7294" y="57198"/>
                    <a:pt x="4376" y="52822"/>
                  </a:cubicBezTo>
                  <a:cubicBezTo>
                    <a:pt x="1459" y="48292"/>
                    <a:pt x="0" y="42457"/>
                    <a:pt x="0" y="35394"/>
                  </a:cubicBezTo>
                  <a:cubicBezTo>
                    <a:pt x="0" y="24722"/>
                    <a:pt x="3992" y="16123"/>
                    <a:pt x="12054" y="9520"/>
                  </a:cubicBezTo>
                  <a:cubicBezTo>
                    <a:pt x="19655" y="3148"/>
                    <a:pt x="28791" y="0"/>
                    <a:pt x="39386" y="0"/>
                  </a:cubicBezTo>
                  <a:moveTo>
                    <a:pt x="15355" y="53589"/>
                  </a:moveTo>
                  <a:cubicBezTo>
                    <a:pt x="17505" y="53666"/>
                    <a:pt x="19962" y="52284"/>
                    <a:pt x="22649" y="49367"/>
                  </a:cubicBezTo>
                  <a:cubicBezTo>
                    <a:pt x="30250" y="41766"/>
                    <a:pt x="34319" y="27255"/>
                    <a:pt x="34933" y="5989"/>
                  </a:cubicBezTo>
                  <a:cubicBezTo>
                    <a:pt x="30710" y="6526"/>
                    <a:pt x="27179" y="7370"/>
                    <a:pt x="24492" y="8599"/>
                  </a:cubicBezTo>
                  <a:cubicBezTo>
                    <a:pt x="19194" y="10979"/>
                    <a:pt x="14741" y="14664"/>
                    <a:pt x="10979" y="19808"/>
                  </a:cubicBezTo>
                  <a:cubicBezTo>
                    <a:pt x="7678" y="24184"/>
                    <a:pt x="6066" y="29866"/>
                    <a:pt x="6066" y="37006"/>
                  </a:cubicBezTo>
                  <a:cubicBezTo>
                    <a:pt x="6066" y="40691"/>
                    <a:pt x="6680" y="44146"/>
                    <a:pt x="7985" y="47447"/>
                  </a:cubicBezTo>
                  <a:cubicBezTo>
                    <a:pt x="9597" y="51517"/>
                    <a:pt x="12131" y="53513"/>
                    <a:pt x="15355" y="5358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F30844AF-FA77-4696-AD0D-13EE6432137C}"/>
                </a:ext>
              </a:extLst>
            </p:cNvPr>
            <p:cNvSpPr/>
            <p:nvPr/>
          </p:nvSpPr>
          <p:spPr>
            <a:xfrm>
              <a:off x="6649860" y="3878138"/>
              <a:ext cx="76238" cy="75854"/>
            </a:xfrm>
            <a:custGeom>
              <a:avLst/>
              <a:gdLst>
                <a:gd name="connsiteX0" fmla="*/ 5911 w 76238"/>
                <a:gd name="connsiteY0" fmla="*/ 4760 h 75854"/>
                <a:gd name="connsiteX1" fmla="*/ 15585 w 76238"/>
                <a:gd name="connsiteY1" fmla="*/ 4760 h 75854"/>
                <a:gd name="connsiteX2" fmla="*/ 21267 w 76238"/>
                <a:gd name="connsiteY2" fmla="*/ 10672 h 75854"/>
                <a:gd name="connsiteX3" fmla="*/ 21267 w 76238"/>
                <a:gd name="connsiteY3" fmla="*/ 63110 h 75854"/>
                <a:gd name="connsiteX4" fmla="*/ 15585 w 76238"/>
                <a:gd name="connsiteY4" fmla="*/ 69021 h 75854"/>
                <a:gd name="connsiteX5" fmla="*/ 5911 w 76238"/>
                <a:gd name="connsiteY5" fmla="*/ 69021 h 75854"/>
                <a:gd name="connsiteX6" fmla="*/ 0 w 76238"/>
                <a:gd name="connsiteY6" fmla="*/ 63110 h 75854"/>
                <a:gd name="connsiteX7" fmla="*/ 0 w 76238"/>
                <a:gd name="connsiteY7" fmla="*/ 10672 h 75854"/>
                <a:gd name="connsiteX8" fmla="*/ 5911 w 76238"/>
                <a:gd name="connsiteY8" fmla="*/ 4760 h 75854"/>
                <a:gd name="connsiteX9" fmla="*/ 5911 w 76238"/>
                <a:gd name="connsiteY9" fmla="*/ 33474 h 75854"/>
                <a:gd name="connsiteX10" fmla="*/ 15585 w 76238"/>
                <a:gd name="connsiteY10" fmla="*/ 33474 h 75854"/>
                <a:gd name="connsiteX11" fmla="*/ 15585 w 76238"/>
                <a:gd name="connsiteY11" fmla="*/ 12130 h 75854"/>
                <a:gd name="connsiteX12" fmla="*/ 13282 w 76238"/>
                <a:gd name="connsiteY12" fmla="*/ 9981 h 75854"/>
                <a:gd name="connsiteX13" fmla="*/ 8215 w 76238"/>
                <a:gd name="connsiteY13" fmla="*/ 9981 h 75854"/>
                <a:gd name="connsiteX14" fmla="*/ 5988 w 76238"/>
                <a:gd name="connsiteY14" fmla="*/ 12130 h 75854"/>
                <a:gd name="connsiteX15" fmla="*/ 5988 w 76238"/>
                <a:gd name="connsiteY15" fmla="*/ 33474 h 75854"/>
                <a:gd name="connsiteX16" fmla="*/ 13205 w 76238"/>
                <a:gd name="connsiteY16" fmla="*/ 63724 h 75854"/>
                <a:gd name="connsiteX17" fmla="*/ 15508 w 76238"/>
                <a:gd name="connsiteY17" fmla="*/ 61574 h 75854"/>
                <a:gd name="connsiteX18" fmla="*/ 15508 w 76238"/>
                <a:gd name="connsiteY18" fmla="*/ 38695 h 75854"/>
                <a:gd name="connsiteX19" fmla="*/ 5835 w 76238"/>
                <a:gd name="connsiteY19" fmla="*/ 38695 h 75854"/>
                <a:gd name="connsiteX20" fmla="*/ 5835 w 76238"/>
                <a:gd name="connsiteY20" fmla="*/ 61574 h 75854"/>
                <a:gd name="connsiteX21" fmla="*/ 8061 w 76238"/>
                <a:gd name="connsiteY21" fmla="*/ 63724 h 75854"/>
                <a:gd name="connsiteX22" fmla="*/ 13205 w 76238"/>
                <a:gd name="connsiteY22" fmla="*/ 63724 h 75854"/>
                <a:gd name="connsiteX23" fmla="*/ 34165 w 76238"/>
                <a:gd name="connsiteY23" fmla="*/ 9674 h 75854"/>
                <a:gd name="connsiteX24" fmla="*/ 45451 w 76238"/>
                <a:gd name="connsiteY24" fmla="*/ 9674 h 75854"/>
                <a:gd name="connsiteX25" fmla="*/ 45451 w 76238"/>
                <a:gd name="connsiteY25" fmla="*/ 2918 h 75854"/>
                <a:gd name="connsiteX26" fmla="*/ 48369 w 76238"/>
                <a:gd name="connsiteY26" fmla="*/ 0 h 75854"/>
                <a:gd name="connsiteX27" fmla="*/ 51363 w 76238"/>
                <a:gd name="connsiteY27" fmla="*/ 2918 h 75854"/>
                <a:gd name="connsiteX28" fmla="*/ 51363 w 76238"/>
                <a:gd name="connsiteY28" fmla="*/ 9674 h 75854"/>
                <a:gd name="connsiteX29" fmla="*/ 62265 w 76238"/>
                <a:gd name="connsiteY29" fmla="*/ 9674 h 75854"/>
                <a:gd name="connsiteX30" fmla="*/ 68791 w 76238"/>
                <a:gd name="connsiteY30" fmla="*/ 16123 h 75854"/>
                <a:gd name="connsiteX31" fmla="*/ 68791 w 76238"/>
                <a:gd name="connsiteY31" fmla="*/ 40614 h 75854"/>
                <a:gd name="connsiteX32" fmla="*/ 72323 w 76238"/>
                <a:gd name="connsiteY32" fmla="*/ 40614 h 75854"/>
                <a:gd name="connsiteX33" fmla="*/ 74933 w 76238"/>
                <a:gd name="connsiteY33" fmla="*/ 43148 h 75854"/>
                <a:gd name="connsiteX34" fmla="*/ 72323 w 76238"/>
                <a:gd name="connsiteY34" fmla="*/ 45758 h 75854"/>
                <a:gd name="connsiteX35" fmla="*/ 52514 w 76238"/>
                <a:gd name="connsiteY35" fmla="*/ 45758 h 75854"/>
                <a:gd name="connsiteX36" fmla="*/ 53666 w 76238"/>
                <a:gd name="connsiteY36" fmla="*/ 48906 h 75854"/>
                <a:gd name="connsiteX37" fmla="*/ 59348 w 76238"/>
                <a:gd name="connsiteY37" fmla="*/ 58043 h 75854"/>
                <a:gd name="connsiteX38" fmla="*/ 75010 w 76238"/>
                <a:gd name="connsiteY38" fmla="*/ 70327 h 75854"/>
                <a:gd name="connsiteX39" fmla="*/ 76238 w 76238"/>
                <a:gd name="connsiteY39" fmla="*/ 72630 h 75854"/>
                <a:gd name="connsiteX40" fmla="*/ 73321 w 76238"/>
                <a:gd name="connsiteY40" fmla="*/ 75855 h 75854"/>
                <a:gd name="connsiteX41" fmla="*/ 72093 w 76238"/>
                <a:gd name="connsiteY41" fmla="*/ 75471 h 75854"/>
                <a:gd name="connsiteX42" fmla="*/ 62188 w 76238"/>
                <a:gd name="connsiteY42" fmla="*/ 68638 h 75854"/>
                <a:gd name="connsiteX43" fmla="*/ 53282 w 76238"/>
                <a:gd name="connsiteY43" fmla="*/ 59194 h 75854"/>
                <a:gd name="connsiteX44" fmla="*/ 48522 w 76238"/>
                <a:gd name="connsiteY44" fmla="*/ 49136 h 75854"/>
                <a:gd name="connsiteX45" fmla="*/ 43609 w 76238"/>
                <a:gd name="connsiteY45" fmla="*/ 59117 h 75854"/>
                <a:gd name="connsiteX46" fmla="*/ 36699 w 76238"/>
                <a:gd name="connsiteY46" fmla="*/ 67256 h 75854"/>
                <a:gd name="connsiteX47" fmla="*/ 24568 w 76238"/>
                <a:gd name="connsiteY47" fmla="*/ 75471 h 75854"/>
                <a:gd name="connsiteX48" fmla="*/ 23800 w 76238"/>
                <a:gd name="connsiteY48" fmla="*/ 75855 h 75854"/>
                <a:gd name="connsiteX49" fmla="*/ 20499 w 76238"/>
                <a:gd name="connsiteY49" fmla="*/ 73244 h 75854"/>
                <a:gd name="connsiteX50" fmla="*/ 22495 w 76238"/>
                <a:gd name="connsiteY50" fmla="*/ 70557 h 75854"/>
                <a:gd name="connsiteX51" fmla="*/ 36699 w 76238"/>
                <a:gd name="connsiteY51" fmla="*/ 59194 h 75854"/>
                <a:gd name="connsiteX52" fmla="*/ 43609 w 76238"/>
                <a:gd name="connsiteY52" fmla="*/ 47678 h 75854"/>
                <a:gd name="connsiteX53" fmla="*/ 44376 w 76238"/>
                <a:gd name="connsiteY53" fmla="*/ 45758 h 75854"/>
                <a:gd name="connsiteX54" fmla="*/ 26027 w 76238"/>
                <a:gd name="connsiteY54" fmla="*/ 45758 h 75854"/>
                <a:gd name="connsiteX55" fmla="*/ 23417 w 76238"/>
                <a:gd name="connsiteY55" fmla="*/ 43148 h 75854"/>
                <a:gd name="connsiteX56" fmla="*/ 26027 w 76238"/>
                <a:gd name="connsiteY56" fmla="*/ 40614 h 75854"/>
                <a:gd name="connsiteX57" fmla="*/ 27870 w 76238"/>
                <a:gd name="connsiteY57" fmla="*/ 40614 h 75854"/>
                <a:gd name="connsiteX58" fmla="*/ 27870 w 76238"/>
                <a:gd name="connsiteY58" fmla="*/ 16123 h 75854"/>
                <a:gd name="connsiteX59" fmla="*/ 34165 w 76238"/>
                <a:gd name="connsiteY59" fmla="*/ 9674 h 75854"/>
                <a:gd name="connsiteX60" fmla="*/ 33628 w 76238"/>
                <a:gd name="connsiteY60" fmla="*/ 40614 h 75854"/>
                <a:gd name="connsiteX61" fmla="*/ 45451 w 76238"/>
                <a:gd name="connsiteY61" fmla="*/ 40614 h 75854"/>
                <a:gd name="connsiteX62" fmla="*/ 45451 w 76238"/>
                <a:gd name="connsiteY62" fmla="*/ 39924 h 75854"/>
                <a:gd name="connsiteX63" fmla="*/ 45451 w 76238"/>
                <a:gd name="connsiteY63" fmla="*/ 14741 h 75854"/>
                <a:gd name="connsiteX64" fmla="*/ 35854 w 76238"/>
                <a:gd name="connsiteY64" fmla="*/ 14741 h 75854"/>
                <a:gd name="connsiteX65" fmla="*/ 33628 w 76238"/>
                <a:gd name="connsiteY65" fmla="*/ 17121 h 75854"/>
                <a:gd name="connsiteX66" fmla="*/ 33628 w 76238"/>
                <a:gd name="connsiteY66" fmla="*/ 40614 h 75854"/>
                <a:gd name="connsiteX67" fmla="*/ 51363 w 76238"/>
                <a:gd name="connsiteY67" fmla="*/ 14741 h 75854"/>
                <a:gd name="connsiteX68" fmla="*/ 51363 w 76238"/>
                <a:gd name="connsiteY68" fmla="*/ 39924 h 75854"/>
                <a:gd name="connsiteX69" fmla="*/ 51363 w 76238"/>
                <a:gd name="connsiteY69" fmla="*/ 40614 h 75854"/>
                <a:gd name="connsiteX70" fmla="*/ 62879 w 76238"/>
                <a:gd name="connsiteY70" fmla="*/ 40614 h 75854"/>
                <a:gd name="connsiteX71" fmla="*/ 62879 w 76238"/>
                <a:gd name="connsiteY71" fmla="*/ 17044 h 75854"/>
                <a:gd name="connsiteX72" fmla="*/ 60729 w 76238"/>
                <a:gd name="connsiteY72" fmla="*/ 14664 h 75854"/>
                <a:gd name="connsiteX73" fmla="*/ 51363 w 76238"/>
                <a:gd name="connsiteY73" fmla="*/ 14664 h 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6238" h="75854">
                  <a:moveTo>
                    <a:pt x="5911" y="4760"/>
                  </a:moveTo>
                  <a:lnTo>
                    <a:pt x="15585" y="4760"/>
                  </a:lnTo>
                  <a:cubicBezTo>
                    <a:pt x="19424" y="4760"/>
                    <a:pt x="21267" y="6679"/>
                    <a:pt x="21267" y="10672"/>
                  </a:cubicBezTo>
                  <a:lnTo>
                    <a:pt x="21267" y="63110"/>
                  </a:lnTo>
                  <a:cubicBezTo>
                    <a:pt x="21267" y="67025"/>
                    <a:pt x="19347" y="69021"/>
                    <a:pt x="15585" y="69021"/>
                  </a:cubicBezTo>
                  <a:lnTo>
                    <a:pt x="5911" y="69021"/>
                  </a:lnTo>
                  <a:cubicBezTo>
                    <a:pt x="1996" y="69021"/>
                    <a:pt x="0" y="67025"/>
                    <a:pt x="0" y="63110"/>
                  </a:cubicBezTo>
                  <a:lnTo>
                    <a:pt x="0" y="10672"/>
                  </a:lnTo>
                  <a:cubicBezTo>
                    <a:pt x="0" y="6679"/>
                    <a:pt x="1996" y="4760"/>
                    <a:pt x="5911" y="4760"/>
                  </a:cubicBezTo>
                  <a:moveTo>
                    <a:pt x="5911" y="33474"/>
                  </a:moveTo>
                  <a:lnTo>
                    <a:pt x="15585" y="33474"/>
                  </a:lnTo>
                  <a:lnTo>
                    <a:pt x="15585" y="12130"/>
                  </a:lnTo>
                  <a:cubicBezTo>
                    <a:pt x="15585" y="10672"/>
                    <a:pt x="14818" y="9981"/>
                    <a:pt x="13282" y="9981"/>
                  </a:cubicBezTo>
                  <a:lnTo>
                    <a:pt x="8215" y="9981"/>
                  </a:lnTo>
                  <a:cubicBezTo>
                    <a:pt x="6679" y="9981"/>
                    <a:pt x="5988" y="10749"/>
                    <a:pt x="5988" y="12130"/>
                  </a:cubicBezTo>
                  <a:lnTo>
                    <a:pt x="5988" y="33474"/>
                  </a:lnTo>
                  <a:close/>
                  <a:moveTo>
                    <a:pt x="13205" y="63724"/>
                  </a:moveTo>
                  <a:cubicBezTo>
                    <a:pt x="14741" y="63724"/>
                    <a:pt x="15508" y="62956"/>
                    <a:pt x="15508" y="61574"/>
                  </a:cubicBezTo>
                  <a:lnTo>
                    <a:pt x="15508" y="38695"/>
                  </a:lnTo>
                  <a:lnTo>
                    <a:pt x="5835" y="38695"/>
                  </a:lnTo>
                  <a:lnTo>
                    <a:pt x="5835" y="61574"/>
                  </a:lnTo>
                  <a:cubicBezTo>
                    <a:pt x="5835" y="63033"/>
                    <a:pt x="6603" y="63724"/>
                    <a:pt x="8061" y="63724"/>
                  </a:cubicBezTo>
                  <a:lnTo>
                    <a:pt x="13205" y="63724"/>
                  </a:lnTo>
                  <a:close/>
                  <a:moveTo>
                    <a:pt x="34165" y="9674"/>
                  </a:moveTo>
                  <a:lnTo>
                    <a:pt x="45451" y="9674"/>
                  </a:lnTo>
                  <a:lnTo>
                    <a:pt x="45451" y="2918"/>
                  </a:lnTo>
                  <a:cubicBezTo>
                    <a:pt x="45605" y="1152"/>
                    <a:pt x="46603" y="153"/>
                    <a:pt x="48369" y="0"/>
                  </a:cubicBezTo>
                  <a:cubicBezTo>
                    <a:pt x="50134" y="153"/>
                    <a:pt x="51132" y="1152"/>
                    <a:pt x="51363" y="2918"/>
                  </a:cubicBezTo>
                  <a:lnTo>
                    <a:pt x="51363" y="9674"/>
                  </a:lnTo>
                  <a:lnTo>
                    <a:pt x="62265" y="9674"/>
                  </a:lnTo>
                  <a:cubicBezTo>
                    <a:pt x="66641" y="9674"/>
                    <a:pt x="68791" y="11824"/>
                    <a:pt x="68791" y="16123"/>
                  </a:cubicBezTo>
                  <a:lnTo>
                    <a:pt x="68791" y="40614"/>
                  </a:lnTo>
                  <a:lnTo>
                    <a:pt x="72323" y="40614"/>
                  </a:lnTo>
                  <a:cubicBezTo>
                    <a:pt x="73935" y="40691"/>
                    <a:pt x="74780" y="41536"/>
                    <a:pt x="74933" y="43148"/>
                  </a:cubicBezTo>
                  <a:cubicBezTo>
                    <a:pt x="74856" y="44837"/>
                    <a:pt x="73935" y="45682"/>
                    <a:pt x="72323" y="45758"/>
                  </a:cubicBezTo>
                  <a:lnTo>
                    <a:pt x="52514" y="45758"/>
                  </a:lnTo>
                  <a:cubicBezTo>
                    <a:pt x="52822" y="46756"/>
                    <a:pt x="53206" y="47831"/>
                    <a:pt x="53666" y="48906"/>
                  </a:cubicBezTo>
                  <a:cubicBezTo>
                    <a:pt x="55048" y="52054"/>
                    <a:pt x="56968" y="55048"/>
                    <a:pt x="59348" y="58043"/>
                  </a:cubicBezTo>
                  <a:cubicBezTo>
                    <a:pt x="62956" y="62035"/>
                    <a:pt x="68177" y="66104"/>
                    <a:pt x="75010" y="70327"/>
                  </a:cubicBezTo>
                  <a:cubicBezTo>
                    <a:pt x="75778" y="70941"/>
                    <a:pt x="76238" y="71785"/>
                    <a:pt x="76238" y="72630"/>
                  </a:cubicBezTo>
                  <a:cubicBezTo>
                    <a:pt x="76161" y="74626"/>
                    <a:pt x="75240" y="75701"/>
                    <a:pt x="73321" y="75855"/>
                  </a:cubicBezTo>
                  <a:cubicBezTo>
                    <a:pt x="72860" y="75855"/>
                    <a:pt x="72476" y="75701"/>
                    <a:pt x="72093" y="75471"/>
                  </a:cubicBezTo>
                  <a:cubicBezTo>
                    <a:pt x="68023" y="73014"/>
                    <a:pt x="64722" y="70710"/>
                    <a:pt x="62188" y="68638"/>
                  </a:cubicBezTo>
                  <a:cubicBezTo>
                    <a:pt x="58349" y="65643"/>
                    <a:pt x="55355" y="62496"/>
                    <a:pt x="53282" y="59194"/>
                  </a:cubicBezTo>
                  <a:cubicBezTo>
                    <a:pt x="51056" y="56046"/>
                    <a:pt x="49444" y="52668"/>
                    <a:pt x="48522" y="49136"/>
                  </a:cubicBezTo>
                  <a:cubicBezTo>
                    <a:pt x="47524" y="52438"/>
                    <a:pt x="45912" y="55816"/>
                    <a:pt x="43609" y="59117"/>
                  </a:cubicBezTo>
                  <a:cubicBezTo>
                    <a:pt x="41766" y="61958"/>
                    <a:pt x="39463" y="64722"/>
                    <a:pt x="36699" y="67256"/>
                  </a:cubicBezTo>
                  <a:cubicBezTo>
                    <a:pt x="33397" y="70250"/>
                    <a:pt x="29405" y="73014"/>
                    <a:pt x="24568" y="75471"/>
                  </a:cubicBezTo>
                  <a:cubicBezTo>
                    <a:pt x="24184" y="75778"/>
                    <a:pt x="23954" y="75855"/>
                    <a:pt x="23800" y="75855"/>
                  </a:cubicBezTo>
                  <a:cubicBezTo>
                    <a:pt x="21727" y="75855"/>
                    <a:pt x="20576" y="75010"/>
                    <a:pt x="20499" y="73244"/>
                  </a:cubicBezTo>
                  <a:cubicBezTo>
                    <a:pt x="20576" y="72169"/>
                    <a:pt x="21267" y="71248"/>
                    <a:pt x="22495" y="70557"/>
                  </a:cubicBezTo>
                  <a:cubicBezTo>
                    <a:pt x="28637" y="67025"/>
                    <a:pt x="33397" y="63187"/>
                    <a:pt x="36699" y="59194"/>
                  </a:cubicBezTo>
                  <a:cubicBezTo>
                    <a:pt x="40000" y="55355"/>
                    <a:pt x="42304" y="51517"/>
                    <a:pt x="43609" y="47678"/>
                  </a:cubicBezTo>
                  <a:cubicBezTo>
                    <a:pt x="43839" y="46987"/>
                    <a:pt x="44146" y="46373"/>
                    <a:pt x="44376" y="45758"/>
                  </a:cubicBezTo>
                  <a:lnTo>
                    <a:pt x="26027" y="45758"/>
                  </a:lnTo>
                  <a:cubicBezTo>
                    <a:pt x="24338" y="45682"/>
                    <a:pt x="23493" y="44837"/>
                    <a:pt x="23417" y="43148"/>
                  </a:cubicBezTo>
                  <a:cubicBezTo>
                    <a:pt x="23493" y="41536"/>
                    <a:pt x="24338" y="40691"/>
                    <a:pt x="26027" y="40614"/>
                  </a:cubicBezTo>
                  <a:lnTo>
                    <a:pt x="27870" y="40614"/>
                  </a:lnTo>
                  <a:lnTo>
                    <a:pt x="27870" y="16123"/>
                  </a:lnTo>
                  <a:cubicBezTo>
                    <a:pt x="27716" y="11824"/>
                    <a:pt x="29866" y="9674"/>
                    <a:pt x="34165" y="9674"/>
                  </a:cubicBezTo>
                  <a:moveTo>
                    <a:pt x="33628" y="40614"/>
                  </a:moveTo>
                  <a:lnTo>
                    <a:pt x="45451" y="40614"/>
                  </a:lnTo>
                  <a:lnTo>
                    <a:pt x="45451" y="39924"/>
                  </a:lnTo>
                  <a:lnTo>
                    <a:pt x="45451" y="14741"/>
                  </a:lnTo>
                  <a:lnTo>
                    <a:pt x="35854" y="14741"/>
                  </a:lnTo>
                  <a:cubicBezTo>
                    <a:pt x="34319" y="14741"/>
                    <a:pt x="33628" y="15509"/>
                    <a:pt x="33628" y="17121"/>
                  </a:cubicBezTo>
                  <a:lnTo>
                    <a:pt x="33628" y="40614"/>
                  </a:lnTo>
                  <a:close/>
                  <a:moveTo>
                    <a:pt x="51363" y="14741"/>
                  </a:moveTo>
                  <a:lnTo>
                    <a:pt x="51363" y="39924"/>
                  </a:lnTo>
                  <a:lnTo>
                    <a:pt x="51363" y="40614"/>
                  </a:lnTo>
                  <a:lnTo>
                    <a:pt x="62879" y="40614"/>
                  </a:lnTo>
                  <a:lnTo>
                    <a:pt x="62879" y="17044"/>
                  </a:lnTo>
                  <a:cubicBezTo>
                    <a:pt x="62879" y="15509"/>
                    <a:pt x="62188" y="14664"/>
                    <a:pt x="60729" y="14664"/>
                  </a:cubicBezTo>
                  <a:lnTo>
                    <a:pt x="51363" y="1466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9EF0B147-FBCD-4CB1-9FDB-08C64E61A979}"/>
                </a:ext>
              </a:extLst>
            </p:cNvPr>
            <p:cNvSpPr/>
            <p:nvPr/>
          </p:nvSpPr>
          <p:spPr>
            <a:xfrm>
              <a:off x="6730244" y="3879290"/>
              <a:ext cx="77467" cy="74626"/>
            </a:xfrm>
            <a:custGeom>
              <a:avLst/>
              <a:gdLst>
                <a:gd name="connsiteX0" fmla="*/ 17121 w 77467"/>
                <a:gd name="connsiteY0" fmla="*/ 0 h 74626"/>
                <a:gd name="connsiteX1" fmla="*/ 19962 w 77467"/>
                <a:gd name="connsiteY1" fmla="*/ 2918 h 74626"/>
                <a:gd name="connsiteX2" fmla="*/ 19808 w 77467"/>
                <a:gd name="connsiteY2" fmla="*/ 3301 h 74626"/>
                <a:gd name="connsiteX3" fmla="*/ 16353 w 77467"/>
                <a:gd name="connsiteY3" fmla="*/ 17889 h 74626"/>
                <a:gd name="connsiteX4" fmla="*/ 13896 w 77467"/>
                <a:gd name="connsiteY4" fmla="*/ 24415 h 74626"/>
                <a:gd name="connsiteX5" fmla="*/ 13896 w 77467"/>
                <a:gd name="connsiteY5" fmla="*/ 72016 h 74626"/>
                <a:gd name="connsiteX6" fmla="*/ 11286 w 77467"/>
                <a:gd name="connsiteY6" fmla="*/ 74626 h 74626"/>
                <a:gd name="connsiteX7" fmla="*/ 8599 w 77467"/>
                <a:gd name="connsiteY7" fmla="*/ 72016 h 74626"/>
                <a:gd name="connsiteX8" fmla="*/ 8599 w 77467"/>
                <a:gd name="connsiteY8" fmla="*/ 33935 h 74626"/>
                <a:gd name="connsiteX9" fmla="*/ 5067 w 77467"/>
                <a:gd name="connsiteY9" fmla="*/ 38695 h 74626"/>
                <a:gd name="connsiteX10" fmla="*/ 2841 w 77467"/>
                <a:gd name="connsiteY10" fmla="*/ 39386 h 74626"/>
                <a:gd name="connsiteX11" fmla="*/ 0 w 77467"/>
                <a:gd name="connsiteY11" fmla="*/ 36853 h 74626"/>
                <a:gd name="connsiteX12" fmla="*/ 998 w 77467"/>
                <a:gd name="connsiteY12" fmla="*/ 34165 h 74626"/>
                <a:gd name="connsiteX13" fmla="*/ 5528 w 77467"/>
                <a:gd name="connsiteY13" fmla="*/ 27639 h 74626"/>
                <a:gd name="connsiteX14" fmla="*/ 10518 w 77467"/>
                <a:gd name="connsiteY14" fmla="*/ 16967 h 74626"/>
                <a:gd name="connsiteX15" fmla="*/ 14204 w 77467"/>
                <a:gd name="connsiteY15" fmla="*/ 2610 h 74626"/>
                <a:gd name="connsiteX16" fmla="*/ 17121 w 77467"/>
                <a:gd name="connsiteY16" fmla="*/ 0 h 74626"/>
                <a:gd name="connsiteX17" fmla="*/ 39617 w 77467"/>
                <a:gd name="connsiteY17" fmla="*/ 1382 h 74626"/>
                <a:gd name="connsiteX18" fmla="*/ 57582 w 77467"/>
                <a:gd name="connsiteY18" fmla="*/ 1382 h 74626"/>
                <a:gd name="connsiteX19" fmla="*/ 62803 w 77467"/>
                <a:gd name="connsiteY19" fmla="*/ 6449 h 74626"/>
                <a:gd name="connsiteX20" fmla="*/ 61037 w 77467"/>
                <a:gd name="connsiteY20" fmla="*/ 10595 h 74626"/>
                <a:gd name="connsiteX21" fmla="*/ 56737 w 77467"/>
                <a:gd name="connsiteY21" fmla="*/ 15279 h 74626"/>
                <a:gd name="connsiteX22" fmla="*/ 69252 w 77467"/>
                <a:gd name="connsiteY22" fmla="*/ 15279 h 74626"/>
                <a:gd name="connsiteX23" fmla="*/ 74396 w 77467"/>
                <a:gd name="connsiteY23" fmla="*/ 20346 h 74626"/>
                <a:gd name="connsiteX24" fmla="*/ 74396 w 77467"/>
                <a:gd name="connsiteY24" fmla="*/ 27102 h 74626"/>
                <a:gd name="connsiteX25" fmla="*/ 69252 w 77467"/>
                <a:gd name="connsiteY25" fmla="*/ 32323 h 74626"/>
                <a:gd name="connsiteX26" fmla="*/ 51056 w 77467"/>
                <a:gd name="connsiteY26" fmla="*/ 32323 h 74626"/>
                <a:gd name="connsiteX27" fmla="*/ 50826 w 77467"/>
                <a:gd name="connsiteY27" fmla="*/ 33628 h 74626"/>
                <a:gd name="connsiteX28" fmla="*/ 49981 w 77467"/>
                <a:gd name="connsiteY28" fmla="*/ 34165 h 74626"/>
                <a:gd name="connsiteX29" fmla="*/ 55586 w 77467"/>
                <a:gd name="connsiteY29" fmla="*/ 42918 h 74626"/>
                <a:gd name="connsiteX30" fmla="*/ 55816 w 77467"/>
                <a:gd name="connsiteY30" fmla="*/ 43225 h 74626"/>
                <a:gd name="connsiteX31" fmla="*/ 57198 w 77467"/>
                <a:gd name="connsiteY31" fmla="*/ 46450 h 74626"/>
                <a:gd name="connsiteX32" fmla="*/ 68714 w 77467"/>
                <a:gd name="connsiteY32" fmla="*/ 38311 h 74626"/>
                <a:gd name="connsiteX33" fmla="*/ 71248 w 77467"/>
                <a:gd name="connsiteY33" fmla="*/ 37467 h 74626"/>
                <a:gd name="connsiteX34" fmla="*/ 73935 w 77467"/>
                <a:gd name="connsiteY34" fmla="*/ 39693 h 74626"/>
                <a:gd name="connsiteX35" fmla="*/ 72937 w 77467"/>
                <a:gd name="connsiteY35" fmla="*/ 42611 h 74626"/>
                <a:gd name="connsiteX36" fmla="*/ 60346 w 77467"/>
                <a:gd name="connsiteY36" fmla="*/ 51363 h 74626"/>
                <a:gd name="connsiteX37" fmla="*/ 60192 w 77467"/>
                <a:gd name="connsiteY37" fmla="*/ 51440 h 74626"/>
                <a:gd name="connsiteX38" fmla="*/ 62726 w 77467"/>
                <a:gd name="connsiteY38" fmla="*/ 54511 h 74626"/>
                <a:gd name="connsiteX39" fmla="*/ 75471 w 77467"/>
                <a:gd name="connsiteY39" fmla="*/ 65490 h 74626"/>
                <a:gd name="connsiteX40" fmla="*/ 77467 w 77467"/>
                <a:gd name="connsiteY40" fmla="*/ 68791 h 74626"/>
                <a:gd name="connsiteX41" fmla="*/ 74780 w 77467"/>
                <a:gd name="connsiteY41" fmla="*/ 71402 h 74626"/>
                <a:gd name="connsiteX42" fmla="*/ 72630 w 77467"/>
                <a:gd name="connsiteY42" fmla="*/ 71094 h 74626"/>
                <a:gd name="connsiteX43" fmla="*/ 65567 w 77467"/>
                <a:gd name="connsiteY43" fmla="*/ 65950 h 74626"/>
                <a:gd name="connsiteX44" fmla="*/ 58273 w 77467"/>
                <a:gd name="connsiteY44" fmla="*/ 58580 h 74626"/>
                <a:gd name="connsiteX45" fmla="*/ 54204 w 77467"/>
                <a:gd name="connsiteY45" fmla="*/ 69559 h 74626"/>
                <a:gd name="connsiteX46" fmla="*/ 43532 w 77467"/>
                <a:gd name="connsiteY46" fmla="*/ 74319 h 74626"/>
                <a:gd name="connsiteX47" fmla="*/ 32860 w 77467"/>
                <a:gd name="connsiteY47" fmla="*/ 72093 h 74626"/>
                <a:gd name="connsiteX48" fmla="*/ 30250 w 77467"/>
                <a:gd name="connsiteY48" fmla="*/ 69405 h 74626"/>
                <a:gd name="connsiteX49" fmla="*/ 33474 w 77467"/>
                <a:gd name="connsiteY49" fmla="*/ 66181 h 74626"/>
                <a:gd name="connsiteX50" fmla="*/ 34703 w 77467"/>
                <a:gd name="connsiteY50" fmla="*/ 66565 h 74626"/>
                <a:gd name="connsiteX51" fmla="*/ 44146 w 77467"/>
                <a:gd name="connsiteY51" fmla="*/ 68484 h 74626"/>
                <a:gd name="connsiteX52" fmla="*/ 49981 w 77467"/>
                <a:gd name="connsiteY52" fmla="*/ 65336 h 74626"/>
                <a:gd name="connsiteX53" fmla="*/ 52668 w 77467"/>
                <a:gd name="connsiteY53" fmla="*/ 55816 h 74626"/>
                <a:gd name="connsiteX54" fmla="*/ 52592 w 77467"/>
                <a:gd name="connsiteY54" fmla="*/ 54434 h 74626"/>
                <a:gd name="connsiteX55" fmla="*/ 36852 w 77467"/>
                <a:gd name="connsiteY55" fmla="*/ 63570 h 74626"/>
                <a:gd name="connsiteX56" fmla="*/ 23724 w 77467"/>
                <a:gd name="connsiteY56" fmla="*/ 68177 h 74626"/>
                <a:gd name="connsiteX57" fmla="*/ 22572 w 77467"/>
                <a:gd name="connsiteY57" fmla="*/ 68484 h 74626"/>
                <a:gd name="connsiteX58" fmla="*/ 19041 w 77467"/>
                <a:gd name="connsiteY58" fmla="*/ 65797 h 74626"/>
                <a:gd name="connsiteX59" fmla="*/ 21728 w 77467"/>
                <a:gd name="connsiteY59" fmla="*/ 62572 h 74626"/>
                <a:gd name="connsiteX60" fmla="*/ 36469 w 77467"/>
                <a:gd name="connsiteY60" fmla="*/ 57275 h 74626"/>
                <a:gd name="connsiteX61" fmla="*/ 51594 w 77467"/>
                <a:gd name="connsiteY61" fmla="*/ 48446 h 74626"/>
                <a:gd name="connsiteX62" fmla="*/ 50442 w 77467"/>
                <a:gd name="connsiteY62" fmla="*/ 45605 h 74626"/>
                <a:gd name="connsiteX63" fmla="*/ 50212 w 77467"/>
                <a:gd name="connsiteY63" fmla="*/ 44914 h 74626"/>
                <a:gd name="connsiteX64" fmla="*/ 39617 w 77467"/>
                <a:gd name="connsiteY64" fmla="*/ 50826 h 74626"/>
                <a:gd name="connsiteX65" fmla="*/ 22035 w 77467"/>
                <a:gd name="connsiteY65" fmla="*/ 56968 h 74626"/>
                <a:gd name="connsiteX66" fmla="*/ 20960 w 77467"/>
                <a:gd name="connsiteY66" fmla="*/ 57275 h 74626"/>
                <a:gd name="connsiteX67" fmla="*/ 18350 w 77467"/>
                <a:gd name="connsiteY67" fmla="*/ 55279 h 74626"/>
                <a:gd name="connsiteX68" fmla="*/ 20576 w 77467"/>
                <a:gd name="connsiteY68" fmla="*/ 52054 h 74626"/>
                <a:gd name="connsiteX69" fmla="*/ 36699 w 77467"/>
                <a:gd name="connsiteY69" fmla="*/ 46603 h 74626"/>
                <a:gd name="connsiteX70" fmla="*/ 47678 w 77467"/>
                <a:gd name="connsiteY70" fmla="*/ 40691 h 74626"/>
                <a:gd name="connsiteX71" fmla="*/ 45221 w 77467"/>
                <a:gd name="connsiteY71" fmla="*/ 37236 h 74626"/>
                <a:gd name="connsiteX72" fmla="*/ 39463 w 77467"/>
                <a:gd name="connsiteY72" fmla="*/ 39924 h 74626"/>
                <a:gd name="connsiteX73" fmla="*/ 24799 w 77467"/>
                <a:gd name="connsiteY73" fmla="*/ 44684 h 74626"/>
                <a:gd name="connsiteX74" fmla="*/ 22188 w 77467"/>
                <a:gd name="connsiteY74" fmla="*/ 45298 h 74626"/>
                <a:gd name="connsiteX75" fmla="*/ 19194 w 77467"/>
                <a:gd name="connsiteY75" fmla="*/ 42764 h 74626"/>
                <a:gd name="connsiteX76" fmla="*/ 20883 w 77467"/>
                <a:gd name="connsiteY76" fmla="*/ 39847 h 74626"/>
                <a:gd name="connsiteX77" fmla="*/ 29175 w 77467"/>
                <a:gd name="connsiteY77" fmla="*/ 37543 h 74626"/>
                <a:gd name="connsiteX78" fmla="*/ 37697 w 77467"/>
                <a:gd name="connsiteY78" fmla="*/ 34549 h 74626"/>
                <a:gd name="connsiteX79" fmla="*/ 41997 w 77467"/>
                <a:gd name="connsiteY79" fmla="*/ 32476 h 74626"/>
                <a:gd name="connsiteX80" fmla="*/ 26027 w 77467"/>
                <a:gd name="connsiteY80" fmla="*/ 32476 h 74626"/>
                <a:gd name="connsiteX81" fmla="*/ 20960 w 77467"/>
                <a:gd name="connsiteY81" fmla="*/ 27256 h 74626"/>
                <a:gd name="connsiteX82" fmla="*/ 20960 w 77467"/>
                <a:gd name="connsiteY82" fmla="*/ 20499 h 74626"/>
                <a:gd name="connsiteX83" fmla="*/ 26027 w 77467"/>
                <a:gd name="connsiteY83" fmla="*/ 15432 h 74626"/>
                <a:gd name="connsiteX84" fmla="*/ 47832 w 77467"/>
                <a:gd name="connsiteY84" fmla="*/ 15432 h 74626"/>
                <a:gd name="connsiteX85" fmla="*/ 51210 w 77467"/>
                <a:gd name="connsiteY85" fmla="*/ 13282 h 74626"/>
                <a:gd name="connsiteX86" fmla="*/ 56661 w 77467"/>
                <a:gd name="connsiteY86" fmla="*/ 8369 h 74626"/>
                <a:gd name="connsiteX87" fmla="*/ 57659 w 77467"/>
                <a:gd name="connsiteY87" fmla="*/ 6679 h 74626"/>
                <a:gd name="connsiteX88" fmla="*/ 40230 w 77467"/>
                <a:gd name="connsiteY88" fmla="*/ 6679 h 74626"/>
                <a:gd name="connsiteX89" fmla="*/ 38081 w 77467"/>
                <a:gd name="connsiteY89" fmla="*/ 7370 h 74626"/>
                <a:gd name="connsiteX90" fmla="*/ 31555 w 77467"/>
                <a:gd name="connsiteY90" fmla="*/ 11977 h 74626"/>
                <a:gd name="connsiteX91" fmla="*/ 22956 w 77467"/>
                <a:gd name="connsiteY91" fmla="*/ 14971 h 74626"/>
                <a:gd name="connsiteX92" fmla="*/ 22572 w 77467"/>
                <a:gd name="connsiteY92" fmla="*/ 15125 h 74626"/>
                <a:gd name="connsiteX93" fmla="*/ 19655 w 77467"/>
                <a:gd name="connsiteY93" fmla="*/ 12898 h 74626"/>
                <a:gd name="connsiteX94" fmla="*/ 21651 w 77467"/>
                <a:gd name="connsiteY94" fmla="*/ 9981 h 74626"/>
                <a:gd name="connsiteX95" fmla="*/ 30250 w 77467"/>
                <a:gd name="connsiteY95" fmla="*/ 6679 h 74626"/>
                <a:gd name="connsiteX96" fmla="*/ 36085 w 77467"/>
                <a:gd name="connsiteY96" fmla="*/ 2841 h 74626"/>
                <a:gd name="connsiteX97" fmla="*/ 39617 w 77467"/>
                <a:gd name="connsiteY97" fmla="*/ 1382 h 74626"/>
                <a:gd name="connsiteX98" fmla="*/ 45144 w 77467"/>
                <a:gd name="connsiteY98" fmla="*/ 27102 h 74626"/>
                <a:gd name="connsiteX99" fmla="*/ 45144 w 77467"/>
                <a:gd name="connsiteY99" fmla="*/ 20346 h 74626"/>
                <a:gd name="connsiteX100" fmla="*/ 28100 w 77467"/>
                <a:gd name="connsiteY100" fmla="*/ 20346 h 74626"/>
                <a:gd name="connsiteX101" fmla="*/ 26104 w 77467"/>
                <a:gd name="connsiteY101" fmla="*/ 22342 h 74626"/>
                <a:gd name="connsiteX102" fmla="*/ 26104 w 77467"/>
                <a:gd name="connsiteY102" fmla="*/ 25259 h 74626"/>
                <a:gd name="connsiteX103" fmla="*/ 28100 w 77467"/>
                <a:gd name="connsiteY103" fmla="*/ 27102 h 74626"/>
                <a:gd name="connsiteX104" fmla="*/ 45144 w 77467"/>
                <a:gd name="connsiteY104" fmla="*/ 27102 h 74626"/>
                <a:gd name="connsiteX105" fmla="*/ 67409 w 77467"/>
                <a:gd name="connsiteY105" fmla="*/ 27102 h 74626"/>
                <a:gd name="connsiteX106" fmla="*/ 69329 w 77467"/>
                <a:gd name="connsiteY106" fmla="*/ 25259 h 74626"/>
                <a:gd name="connsiteX107" fmla="*/ 69329 w 77467"/>
                <a:gd name="connsiteY107" fmla="*/ 22342 h 74626"/>
                <a:gd name="connsiteX108" fmla="*/ 67409 w 77467"/>
                <a:gd name="connsiteY108" fmla="*/ 20346 h 74626"/>
                <a:gd name="connsiteX109" fmla="*/ 51210 w 77467"/>
                <a:gd name="connsiteY109" fmla="*/ 20346 h 74626"/>
                <a:gd name="connsiteX110" fmla="*/ 51210 w 77467"/>
                <a:gd name="connsiteY110" fmla="*/ 27102 h 74626"/>
                <a:gd name="connsiteX111" fmla="*/ 67409 w 77467"/>
                <a:gd name="connsiteY111" fmla="*/ 27102 h 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77467" h="74626">
                  <a:moveTo>
                    <a:pt x="17121" y="0"/>
                  </a:moveTo>
                  <a:cubicBezTo>
                    <a:pt x="18810" y="77"/>
                    <a:pt x="19731" y="1075"/>
                    <a:pt x="19962" y="2918"/>
                  </a:cubicBezTo>
                  <a:lnTo>
                    <a:pt x="19808" y="3301"/>
                  </a:lnTo>
                  <a:cubicBezTo>
                    <a:pt x="19041" y="7985"/>
                    <a:pt x="17889" y="12822"/>
                    <a:pt x="16353" y="17889"/>
                  </a:cubicBezTo>
                  <a:cubicBezTo>
                    <a:pt x="15663" y="20115"/>
                    <a:pt x="14818" y="22265"/>
                    <a:pt x="13896" y="24415"/>
                  </a:cubicBezTo>
                  <a:lnTo>
                    <a:pt x="13896" y="72016"/>
                  </a:lnTo>
                  <a:cubicBezTo>
                    <a:pt x="13820" y="73628"/>
                    <a:pt x="12898" y="74473"/>
                    <a:pt x="11286" y="74626"/>
                  </a:cubicBezTo>
                  <a:cubicBezTo>
                    <a:pt x="9597" y="74549"/>
                    <a:pt x="8753" y="73628"/>
                    <a:pt x="8599" y="72016"/>
                  </a:cubicBezTo>
                  <a:lnTo>
                    <a:pt x="8599" y="33935"/>
                  </a:lnTo>
                  <a:cubicBezTo>
                    <a:pt x="7447" y="35701"/>
                    <a:pt x="6296" y="37313"/>
                    <a:pt x="5067" y="38695"/>
                  </a:cubicBezTo>
                  <a:cubicBezTo>
                    <a:pt x="4607" y="39156"/>
                    <a:pt x="3916" y="39386"/>
                    <a:pt x="2841" y="39386"/>
                  </a:cubicBezTo>
                  <a:cubicBezTo>
                    <a:pt x="1229" y="39079"/>
                    <a:pt x="307" y="38234"/>
                    <a:pt x="0" y="36853"/>
                  </a:cubicBezTo>
                  <a:cubicBezTo>
                    <a:pt x="77" y="35778"/>
                    <a:pt x="461" y="34856"/>
                    <a:pt x="998" y="34165"/>
                  </a:cubicBezTo>
                  <a:cubicBezTo>
                    <a:pt x="2687" y="31939"/>
                    <a:pt x="4223" y="29789"/>
                    <a:pt x="5528" y="27639"/>
                  </a:cubicBezTo>
                  <a:cubicBezTo>
                    <a:pt x="7754" y="23877"/>
                    <a:pt x="9367" y="20346"/>
                    <a:pt x="10518" y="16967"/>
                  </a:cubicBezTo>
                  <a:cubicBezTo>
                    <a:pt x="11824" y="12898"/>
                    <a:pt x="13129" y="8138"/>
                    <a:pt x="14204" y="2610"/>
                  </a:cubicBezTo>
                  <a:cubicBezTo>
                    <a:pt x="14357" y="998"/>
                    <a:pt x="15355" y="154"/>
                    <a:pt x="17121" y="0"/>
                  </a:cubicBezTo>
                  <a:moveTo>
                    <a:pt x="39617" y="1382"/>
                  </a:moveTo>
                  <a:lnTo>
                    <a:pt x="57582" y="1382"/>
                  </a:lnTo>
                  <a:cubicBezTo>
                    <a:pt x="61114" y="1382"/>
                    <a:pt x="62803" y="3071"/>
                    <a:pt x="62803" y="6449"/>
                  </a:cubicBezTo>
                  <a:cubicBezTo>
                    <a:pt x="62649" y="7601"/>
                    <a:pt x="62112" y="8983"/>
                    <a:pt x="61037" y="10595"/>
                  </a:cubicBezTo>
                  <a:cubicBezTo>
                    <a:pt x="59962" y="12284"/>
                    <a:pt x="58503" y="13820"/>
                    <a:pt x="56737" y="15279"/>
                  </a:cubicBezTo>
                  <a:lnTo>
                    <a:pt x="69252" y="15279"/>
                  </a:lnTo>
                  <a:cubicBezTo>
                    <a:pt x="72707" y="15279"/>
                    <a:pt x="74396" y="16967"/>
                    <a:pt x="74396" y="20346"/>
                  </a:cubicBezTo>
                  <a:lnTo>
                    <a:pt x="74396" y="27102"/>
                  </a:lnTo>
                  <a:cubicBezTo>
                    <a:pt x="74396" y="30634"/>
                    <a:pt x="72707" y="32323"/>
                    <a:pt x="69252" y="32323"/>
                  </a:cubicBezTo>
                  <a:lnTo>
                    <a:pt x="51056" y="32323"/>
                  </a:lnTo>
                  <a:cubicBezTo>
                    <a:pt x="50979" y="32707"/>
                    <a:pt x="50902" y="33167"/>
                    <a:pt x="50826" y="33628"/>
                  </a:cubicBezTo>
                  <a:cubicBezTo>
                    <a:pt x="50595" y="33858"/>
                    <a:pt x="50288" y="34012"/>
                    <a:pt x="49981" y="34165"/>
                  </a:cubicBezTo>
                  <a:cubicBezTo>
                    <a:pt x="52361" y="37006"/>
                    <a:pt x="54204" y="39924"/>
                    <a:pt x="55586" y="42918"/>
                  </a:cubicBezTo>
                  <a:cubicBezTo>
                    <a:pt x="55662" y="42995"/>
                    <a:pt x="55739" y="43148"/>
                    <a:pt x="55816" y="43225"/>
                  </a:cubicBezTo>
                  <a:cubicBezTo>
                    <a:pt x="56277" y="44376"/>
                    <a:pt x="56737" y="45451"/>
                    <a:pt x="57198" y="46450"/>
                  </a:cubicBezTo>
                  <a:cubicBezTo>
                    <a:pt x="61421" y="44146"/>
                    <a:pt x="65259" y="41459"/>
                    <a:pt x="68714" y="38311"/>
                  </a:cubicBezTo>
                  <a:cubicBezTo>
                    <a:pt x="69329" y="37697"/>
                    <a:pt x="70173" y="37467"/>
                    <a:pt x="71248" y="37467"/>
                  </a:cubicBezTo>
                  <a:cubicBezTo>
                    <a:pt x="72784" y="37620"/>
                    <a:pt x="73628" y="38388"/>
                    <a:pt x="73935" y="39693"/>
                  </a:cubicBezTo>
                  <a:cubicBezTo>
                    <a:pt x="73858" y="40768"/>
                    <a:pt x="73551" y="41766"/>
                    <a:pt x="72937" y="42611"/>
                  </a:cubicBezTo>
                  <a:cubicBezTo>
                    <a:pt x="69252" y="45835"/>
                    <a:pt x="65106" y="48753"/>
                    <a:pt x="60346" y="51363"/>
                  </a:cubicBezTo>
                  <a:cubicBezTo>
                    <a:pt x="60269" y="51363"/>
                    <a:pt x="60192" y="51363"/>
                    <a:pt x="60192" y="51440"/>
                  </a:cubicBezTo>
                  <a:cubicBezTo>
                    <a:pt x="60960" y="52591"/>
                    <a:pt x="61804" y="53590"/>
                    <a:pt x="62726" y="54511"/>
                  </a:cubicBezTo>
                  <a:cubicBezTo>
                    <a:pt x="65797" y="58427"/>
                    <a:pt x="70020" y="62112"/>
                    <a:pt x="75471" y="65490"/>
                  </a:cubicBezTo>
                  <a:cubicBezTo>
                    <a:pt x="76776" y="66488"/>
                    <a:pt x="77467" y="67639"/>
                    <a:pt x="77467" y="68791"/>
                  </a:cubicBezTo>
                  <a:cubicBezTo>
                    <a:pt x="77236" y="70250"/>
                    <a:pt x="76315" y="71094"/>
                    <a:pt x="74780" y="71402"/>
                  </a:cubicBezTo>
                  <a:cubicBezTo>
                    <a:pt x="74089" y="71402"/>
                    <a:pt x="73321" y="71325"/>
                    <a:pt x="72630" y="71094"/>
                  </a:cubicBezTo>
                  <a:cubicBezTo>
                    <a:pt x="70557" y="69866"/>
                    <a:pt x="68177" y="68100"/>
                    <a:pt x="65567" y="65950"/>
                  </a:cubicBezTo>
                  <a:cubicBezTo>
                    <a:pt x="63110" y="63801"/>
                    <a:pt x="60653" y="61344"/>
                    <a:pt x="58273" y="58580"/>
                  </a:cubicBezTo>
                  <a:cubicBezTo>
                    <a:pt x="57966" y="63110"/>
                    <a:pt x="56584" y="66718"/>
                    <a:pt x="54204" y="69559"/>
                  </a:cubicBezTo>
                  <a:cubicBezTo>
                    <a:pt x="51594" y="72707"/>
                    <a:pt x="48062" y="74319"/>
                    <a:pt x="43532" y="74319"/>
                  </a:cubicBezTo>
                  <a:cubicBezTo>
                    <a:pt x="40998" y="74319"/>
                    <a:pt x="37467" y="73551"/>
                    <a:pt x="32860" y="72093"/>
                  </a:cubicBezTo>
                  <a:cubicBezTo>
                    <a:pt x="31478" y="71555"/>
                    <a:pt x="30633" y="70634"/>
                    <a:pt x="30250" y="69405"/>
                  </a:cubicBezTo>
                  <a:cubicBezTo>
                    <a:pt x="30327" y="67333"/>
                    <a:pt x="31402" y="66334"/>
                    <a:pt x="33474" y="66181"/>
                  </a:cubicBezTo>
                  <a:cubicBezTo>
                    <a:pt x="33705" y="66181"/>
                    <a:pt x="34165" y="66334"/>
                    <a:pt x="34703" y="66565"/>
                  </a:cubicBezTo>
                  <a:cubicBezTo>
                    <a:pt x="38542" y="67870"/>
                    <a:pt x="41689" y="68484"/>
                    <a:pt x="44146" y="68484"/>
                  </a:cubicBezTo>
                  <a:cubicBezTo>
                    <a:pt x="46526" y="68484"/>
                    <a:pt x="48446" y="67409"/>
                    <a:pt x="49981" y="65336"/>
                  </a:cubicBezTo>
                  <a:cubicBezTo>
                    <a:pt x="51747" y="63033"/>
                    <a:pt x="52668" y="59885"/>
                    <a:pt x="52668" y="55816"/>
                  </a:cubicBezTo>
                  <a:cubicBezTo>
                    <a:pt x="52668" y="55355"/>
                    <a:pt x="52668" y="54895"/>
                    <a:pt x="52592" y="54434"/>
                  </a:cubicBezTo>
                  <a:cubicBezTo>
                    <a:pt x="46603" y="58427"/>
                    <a:pt x="41382" y="61421"/>
                    <a:pt x="36852" y="63570"/>
                  </a:cubicBezTo>
                  <a:cubicBezTo>
                    <a:pt x="32937" y="65029"/>
                    <a:pt x="28561" y="66565"/>
                    <a:pt x="23724" y="68177"/>
                  </a:cubicBezTo>
                  <a:cubicBezTo>
                    <a:pt x="23263" y="68254"/>
                    <a:pt x="22880" y="68330"/>
                    <a:pt x="22572" y="68484"/>
                  </a:cubicBezTo>
                  <a:cubicBezTo>
                    <a:pt x="20423" y="68407"/>
                    <a:pt x="19271" y="67486"/>
                    <a:pt x="19041" y="65797"/>
                  </a:cubicBezTo>
                  <a:cubicBezTo>
                    <a:pt x="19117" y="64108"/>
                    <a:pt x="19962" y="63033"/>
                    <a:pt x="21728" y="62572"/>
                  </a:cubicBezTo>
                  <a:cubicBezTo>
                    <a:pt x="27870" y="60730"/>
                    <a:pt x="32783" y="58964"/>
                    <a:pt x="36469" y="57275"/>
                  </a:cubicBezTo>
                  <a:cubicBezTo>
                    <a:pt x="40691" y="55355"/>
                    <a:pt x="45759" y="52361"/>
                    <a:pt x="51594" y="48446"/>
                  </a:cubicBezTo>
                  <a:cubicBezTo>
                    <a:pt x="51286" y="47524"/>
                    <a:pt x="50902" y="46603"/>
                    <a:pt x="50442" y="45605"/>
                  </a:cubicBezTo>
                  <a:cubicBezTo>
                    <a:pt x="50365" y="45375"/>
                    <a:pt x="50288" y="45144"/>
                    <a:pt x="50212" y="44914"/>
                  </a:cubicBezTo>
                  <a:cubicBezTo>
                    <a:pt x="47217" y="46987"/>
                    <a:pt x="43762" y="48983"/>
                    <a:pt x="39617" y="50826"/>
                  </a:cubicBezTo>
                  <a:cubicBezTo>
                    <a:pt x="35087" y="52899"/>
                    <a:pt x="29252" y="54972"/>
                    <a:pt x="22035" y="56968"/>
                  </a:cubicBezTo>
                  <a:cubicBezTo>
                    <a:pt x="21574" y="57198"/>
                    <a:pt x="21190" y="57275"/>
                    <a:pt x="20960" y="57275"/>
                  </a:cubicBezTo>
                  <a:cubicBezTo>
                    <a:pt x="19808" y="57198"/>
                    <a:pt x="18887" y="56507"/>
                    <a:pt x="18350" y="55279"/>
                  </a:cubicBezTo>
                  <a:cubicBezTo>
                    <a:pt x="18350" y="53590"/>
                    <a:pt x="19117" y="52515"/>
                    <a:pt x="20576" y="52054"/>
                  </a:cubicBezTo>
                  <a:cubicBezTo>
                    <a:pt x="27486" y="49981"/>
                    <a:pt x="32860" y="48215"/>
                    <a:pt x="36699" y="46603"/>
                  </a:cubicBezTo>
                  <a:cubicBezTo>
                    <a:pt x="40691" y="44914"/>
                    <a:pt x="44300" y="42995"/>
                    <a:pt x="47678" y="40691"/>
                  </a:cubicBezTo>
                  <a:cubicBezTo>
                    <a:pt x="46910" y="39540"/>
                    <a:pt x="46065" y="38311"/>
                    <a:pt x="45221" y="37236"/>
                  </a:cubicBezTo>
                  <a:cubicBezTo>
                    <a:pt x="43302" y="38234"/>
                    <a:pt x="41382" y="39079"/>
                    <a:pt x="39463" y="39924"/>
                  </a:cubicBezTo>
                  <a:cubicBezTo>
                    <a:pt x="35470" y="41536"/>
                    <a:pt x="30557" y="43148"/>
                    <a:pt x="24799" y="44684"/>
                  </a:cubicBezTo>
                  <a:cubicBezTo>
                    <a:pt x="23877" y="45067"/>
                    <a:pt x="23033" y="45298"/>
                    <a:pt x="22188" y="45298"/>
                  </a:cubicBezTo>
                  <a:cubicBezTo>
                    <a:pt x="20806" y="44837"/>
                    <a:pt x="19808" y="43993"/>
                    <a:pt x="19194" y="42764"/>
                  </a:cubicBezTo>
                  <a:cubicBezTo>
                    <a:pt x="19271" y="41536"/>
                    <a:pt x="19808" y="40538"/>
                    <a:pt x="20883" y="39847"/>
                  </a:cubicBezTo>
                  <a:cubicBezTo>
                    <a:pt x="24031" y="39079"/>
                    <a:pt x="26795" y="38234"/>
                    <a:pt x="29175" y="37543"/>
                  </a:cubicBezTo>
                  <a:cubicBezTo>
                    <a:pt x="32860" y="36469"/>
                    <a:pt x="35701" y="35470"/>
                    <a:pt x="37697" y="34549"/>
                  </a:cubicBezTo>
                  <a:cubicBezTo>
                    <a:pt x="39002" y="33935"/>
                    <a:pt x="40384" y="33244"/>
                    <a:pt x="41997" y="32476"/>
                  </a:cubicBezTo>
                  <a:lnTo>
                    <a:pt x="26027" y="32476"/>
                  </a:lnTo>
                  <a:cubicBezTo>
                    <a:pt x="22649" y="32476"/>
                    <a:pt x="20960" y="30710"/>
                    <a:pt x="20960" y="27256"/>
                  </a:cubicBezTo>
                  <a:lnTo>
                    <a:pt x="20960" y="20499"/>
                  </a:lnTo>
                  <a:cubicBezTo>
                    <a:pt x="20960" y="17121"/>
                    <a:pt x="22649" y="15432"/>
                    <a:pt x="26027" y="15432"/>
                  </a:cubicBezTo>
                  <a:lnTo>
                    <a:pt x="47832" y="15432"/>
                  </a:lnTo>
                  <a:cubicBezTo>
                    <a:pt x="49214" y="14664"/>
                    <a:pt x="50365" y="13973"/>
                    <a:pt x="51210" y="13282"/>
                  </a:cubicBezTo>
                  <a:cubicBezTo>
                    <a:pt x="53282" y="11977"/>
                    <a:pt x="55125" y="10288"/>
                    <a:pt x="56661" y="8369"/>
                  </a:cubicBezTo>
                  <a:cubicBezTo>
                    <a:pt x="57275" y="7524"/>
                    <a:pt x="57659" y="6987"/>
                    <a:pt x="57659" y="6679"/>
                  </a:cubicBezTo>
                  <a:lnTo>
                    <a:pt x="40230" y="6679"/>
                  </a:lnTo>
                  <a:cubicBezTo>
                    <a:pt x="39309" y="6679"/>
                    <a:pt x="38618" y="6910"/>
                    <a:pt x="38081" y="7370"/>
                  </a:cubicBezTo>
                  <a:cubicBezTo>
                    <a:pt x="35778" y="9444"/>
                    <a:pt x="33628" y="10902"/>
                    <a:pt x="31555" y="11977"/>
                  </a:cubicBezTo>
                  <a:cubicBezTo>
                    <a:pt x="29328" y="13052"/>
                    <a:pt x="26411" y="14050"/>
                    <a:pt x="22956" y="14971"/>
                  </a:cubicBezTo>
                  <a:cubicBezTo>
                    <a:pt x="22649" y="14971"/>
                    <a:pt x="22572" y="15048"/>
                    <a:pt x="22572" y="15125"/>
                  </a:cubicBezTo>
                  <a:cubicBezTo>
                    <a:pt x="20806" y="14895"/>
                    <a:pt x="19808" y="14127"/>
                    <a:pt x="19655" y="12898"/>
                  </a:cubicBezTo>
                  <a:cubicBezTo>
                    <a:pt x="19731" y="11363"/>
                    <a:pt x="20423" y="10365"/>
                    <a:pt x="21651" y="9981"/>
                  </a:cubicBezTo>
                  <a:cubicBezTo>
                    <a:pt x="25643" y="8829"/>
                    <a:pt x="28484" y="7678"/>
                    <a:pt x="30250" y="6679"/>
                  </a:cubicBezTo>
                  <a:cubicBezTo>
                    <a:pt x="32400" y="5682"/>
                    <a:pt x="34319" y="4376"/>
                    <a:pt x="36085" y="2841"/>
                  </a:cubicBezTo>
                  <a:cubicBezTo>
                    <a:pt x="36852" y="1766"/>
                    <a:pt x="38081" y="1382"/>
                    <a:pt x="39617" y="1382"/>
                  </a:cubicBezTo>
                  <a:moveTo>
                    <a:pt x="45144" y="27102"/>
                  </a:moveTo>
                  <a:lnTo>
                    <a:pt x="45144" y="20346"/>
                  </a:lnTo>
                  <a:lnTo>
                    <a:pt x="28100" y="20346"/>
                  </a:lnTo>
                  <a:cubicBezTo>
                    <a:pt x="26718" y="20346"/>
                    <a:pt x="26104" y="21037"/>
                    <a:pt x="26104" y="22342"/>
                  </a:cubicBezTo>
                  <a:lnTo>
                    <a:pt x="26104" y="25259"/>
                  </a:lnTo>
                  <a:cubicBezTo>
                    <a:pt x="26104" y="26488"/>
                    <a:pt x="26795" y="27102"/>
                    <a:pt x="28100" y="27102"/>
                  </a:cubicBezTo>
                  <a:lnTo>
                    <a:pt x="45144" y="27102"/>
                  </a:lnTo>
                  <a:close/>
                  <a:moveTo>
                    <a:pt x="67409" y="27102"/>
                  </a:moveTo>
                  <a:cubicBezTo>
                    <a:pt x="68714" y="27102"/>
                    <a:pt x="69329" y="26488"/>
                    <a:pt x="69329" y="25259"/>
                  </a:cubicBezTo>
                  <a:lnTo>
                    <a:pt x="69329" y="22342"/>
                  </a:lnTo>
                  <a:cubicBezTo>
                    <a:pt x="69329" y="21037"/>
                    <a:pt x="68714" y="20346"/>
                    <a:pt x="67409" y="20346"/>
                  </a:cubicBezTo>
                  <a:lnTo>
                    <a:pt x="51210" y="20346"/>
                  </a:lnTo>
                  <a:lnTo>
                    <a:pt x="51210" y="27102"/>
                  </a:lnTo>
                  <a:lnTo>
                    <a:pt x="67409" y="2710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DBC6C097-C849-450B-BAD6-484E861643BF}"/>
                </a:ext>
              </a:extLst>
            </p:cNvPr>
            <p:cNvSpPr/>
            <p:nvPr/>
          </p:nvSpPr>
          <p:spPr>
            <a:xfrm>
              <a:off x="6820149" y="3878676"/>
              <a:ext cx="63954" cy="74318"/>
            </a:xfrm>
            <a:custGeom>
              <a:avLst/>
              <a:gdLst>
                <a:gd name="connsiteX0" fmla="*/ 3532 w 63954"/>
                <a:gd name="connsiteY0" fmla="*/ 6910 h 74318"/>
                <a:gd name="connsiteX1" fmla="*/ 20192 w 63954"/>
                <a:gd name="connsiteY1" fmla="*/ 6910 h 74318"/>
                <a:gd name="connsiteX2" fmla="*/ 22802 w 63954"/>
                <a:gd name="connsiteY2" fmla="*/ 1535 h 74318"/>
                <a:gd name="connsiteX3" fmla="*/ 25106 w 63954"/>
                <a:gd name="connsiteY3" fmla="*/ 0 h 74318"/>
                <a:gd name="connsiteX4" fmla="*/ 28407 w 63954"/>
                <a:gd name="connsiteY4" fmla="*/ 3301 h 74318"/>
                <a:gd name="connsiteX5" fmla="*/ 27793 w 63954"/>
                <a:gd name="connsiteY5" fmla="*/ 5528 h 74318"/>
                <a:gd name="connsiteX6" fmla="*/ 27255 w 63954"/>
                <a:gd name="connsiteY6" fmla="*/ 6910 h 74318"/>
                <a:gd name="connsiteX7" fmla="*/ 38618 w 63954"/>
                <a:gd name="connsiteY7" fmla="*/ 6910 h 74318"/>
                <a:gd name="connsiteX8" fmla="*/ 42150 w 63954"/>
                <a:gd name="connsiteY8" fmla="*/ 9904 h 74318"/>
                <a:gd name="connsiteX9" fmla="*/ 38618 w 63954"/>
                <a:gd name="connsiteY9" fmla="*/ 12898 h 74318"/>
                <a:gd name="connsiteX10" fmla="*/ 24568 w 63954"/>
                <a:gd name="connsiteY10" fmla="*/ 12898 h 74318"/>
                <a:gd name="connsiteX11" fmla="*/ 16123 w 63954"/>
                <a:gd name="connsiteY11" fmla="*/ 26948 h 74318"/>
                <a:gd name="connsiteX12" fmla="*/ 30864 w 63954"/>
                <a:gd name="connsiteY12" fmla="*/ 21113 h 74318"/>
                <a:gd name="connsiteX13" fmla="*/ 40000 w 63954"/>
                <a:gd name="connsiteY13" fmla="*/ 23724 h 74318"/>
                <a:gd name="connsiteX14" fmla="*/ 44300 w 63954"/>
                <a:gd name="connsiteY14" fmla="*/ 31632 h 74318"/>
                <a:gd name="connsiteX15" fmla="*/ 47678 w 63954"/>
                <a:gd name="connsiteY15" fmla="*/ 30633 h 74318"/>
                <a:gd name="connsiteX16" fmla="*/ 60499 w 63954"/>
                <a:gd name="connsiteY16" fmla="*/ 28177 h 74318"/>
                <a:gd name="connsiteX17" fmla="*/ 63954 w 63954"/>
                <a:gd name="connsiteY17" fmla="*/ 32015 h 74318"/>
                <a:gd name="connsiteX18" fmla="*/ 61728 w 63954"/>
                <a:gd name="connsiteY18" fmla="*/ 33858 h 74318"/>
                <a:gd name="connsiteX19" fmla="*/ 45528 w 63954"/>
                <a:gd name="connsiteY19" fmla="*/ 37313 h 74318"/>
                <a:gd name="connsiteX20" fmla="*/ 46833 w 63954"/>
                <a:gd name="connsiteY20" fmla="*/ 49367 h 74318"/>
                <a:gd name="connsiteX21" fmla="*/ 42457 w 63954"/>
                <a:gd name="connsiteY21" fmla="*/ 52822 h 74318"/>
                <a:gd name="connsiteX22" fmla="*/ 40845 w 63954"/>
                <a:gd name="connsiteY22" fmla="*/ 50749 h 74318"/>
                <a:gd name="connsiteX23" fmla="*/ 39770 w 63954"/>
                <a:gd name="connsiteY23" fmla="*/ 39079 h 74318"/>
                <a:gd name="connsiteX24" fmla="*/ 35624 w 63954"/>
                <a:gd name="connsiteY24" fmla="*/ 40691 h 74318"/>
                <a:gd name="connsiteX25" fmla="*/ 18426 w 63954"/>
                <a:gd name="connsiteY25" fmla="*/ 51133 h 74318"/>
                <a:gd name="connsiteX26" fmla="*/ 14050 w 63954"/>
                <a:gd name="connsiteY26" fmla="*/ 59271 h 74318"/>
                <a:gd name="connsiteX27" fmla="*/ 17198 w 63954"/>
                <a:gd name="connsiteY27" fmla="*/ 65106 h 74318"/>
                <a:gd name="connsiteX28" fmla="*/ 36699 w 63954"/>
                <a:gd name="connsiteY28" fmla="*/ 68330 h 74318"/>
                <a:gd name="connsiteX29" fmla="*/ 55432 w 63954"/>
                <a:gd name="connsiteY29" fmla="*/ 66027 h 74318"/>
                <a:gd name="connsiteX30" fmla="*/ 57505 w 63954"/>
                <a:gd name="connsiteY30" fmla="*/ 65643 h 74318"/>
                <a:gd name="connsiteX31" fmla="*/ 60960 w 63954"/>
                <a:gd name="connsiteY31" fmla="*/ 69252 h 74318"/>
                <a:gd name="connsiteX32" fmla="*/ 59041 w 63954"/>
                <a:gd name="connsiteY32" fmla="*/ 71709 h 74318"/>
                <a:gd name="connsiteX33" fmla="*/ 39847 w 63954"/>
                <a:gd name="connsiteY33" fmla="*/ 74319 h 74318"/>
                <a:gd name="connsiteX34" fmla="*/ 12361 w 63954"/>
                <a:gd name="connsiteY34" fmla="*/ 69482 h 74318"/>
                <a:gd name="connsiteX35" fmla="*/ 7601 w 63954"/>
                <a:gd name="connsiteY35" fmla="*/ 60039 h 74318"/>
                <a:gd name="connsiteX36" fmla="*/ 17889 w 63954"/>
                <a:gd name="connsiteY36" fmla="*/ 44300 h 74318"/>
                <a:gd name="connsiteX37" fmla="*/ 38465 w 63954"/>
                <a:gd name="connsiteY37" fmla="*/ 33628 h 74318"/>
                <a:gd name="connsiteX38" fmla="*/ 37159 w 63954"/>
                <a:gd name="connsiteY38" fmla="*/ 29712 h 74318"/>
                <a:gd name="connsiteX39" fmla="*/ 31708 w 63954"/>
                <a:gd name="connsiteY39" fmla="*/ 27025 h 74318"/>
                <a:gd name="connsiteX40" fmla="*/ 20422 w 63954"/>
                <a:gd name="connsiteY40" fmla="*/ 29712 h 74318"/>
                <a:gd name="connsiteX41" fmla="*/ 5681 w 63954"/>
                <a:gd name="connsiteY41" fmla="*/ 40154 h 74318"/>
                <a:gd name="connsiteX42" fmla="*/ 3685 w 63954"/>
                <a:gd name="connsiteY42" fmla="*/ 41766 h 74318"/>
                <a:gd name="connsiteX43" fmla="*/ 0 w 63954"/>
                <a:gd name="connsiteY43" fmla="*/ 38234 h 74318"/>
                <a:gd name="connsiteX44" fmla="*/ 1151 w 63954"/>
                <a:gd name="connsiteY44" fmla="*/ 35931 h 74318"/>
                <a:gd name="connsiteX45" fmla="*/ 17121 w 63954"/>
                <a:gd name="connsiteY45" fmla="*/ 12975 h 74318"/>
                <a:gd name="connsiteX46" fmla="*/ 3608 w 63954"/>
                <a:gd name="connsiteY46" fmla="*/ 12975 h 74318"/>
                <a:gd name="connsiteX47" fmla="*/ 77 w 63954"/>
                <a:gd name="connsiteY47" fmla="*/ 9981 h 74318"/>
                <a:gd name="connsiteX48" fmla="*/ 3532 w 63954"/>
                <a:gd name="connsiteY48" fmla="*/ 6910 h 7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954" h="74318">
                  <a:moveTo>
                    <a:pt x="3532" y="6910"/>
                  </a:moveTo>
                  <a:lnTo>
                    <a:pt x="20192" y="6910"/>
                  </a:lnTo>
                  <a:cubicBezTo>
                    <a:pt x="20730" y="5758"/>
                    <a:pt x="21574" y="3992"/>
                    <a:pt x="22802" y="1535"/>
                  </a:cubicBezTo>
                  <a:cubicBezTo>
                    <a:pt x="23263" y="537"/>
                    <a:pt x="24031" y="0"/>
                    <a:pt x="25106" y="0"/>
                  </a:cubicBezTo>
                  <a:cubicBezTo>
                    <a:pt x="27178" y="0"/>
                    <a:pt x="28330" y="1075"/>
                    <a:pt x="28407" y="3301"/>
                  </a:cubicBezTo>
                  <a:cubicBezTo>
                    <a:pt x="28484" y="3915"/>
                    <a:pt x="28330" y="4683"/>
                    <a:pt x="27793" y="5528"/>
                  </a:cubicBezTo>
                  <a:cubicBezTo>
                    <a:pt x="27639" y="5835"/>
                    <a:pt x="27486" y="6296"/>
                    <a:pt x="27255" y="6910"/>
                  </a:cubicBezTo>
                  <a:lnTo>
                    <a:pt x="38618" y="6910"/>
                  </a:lnTo>
                  <a:cubicBezTo>
                    <a:pt x="40998" y="6910"/>
                    <a:pt x="42150" y="7908"/>
                    <a:pt x="42150" y="9904"/>
                  </a:cubicBezTo>
                  <a:cubicBezTo>
                    <a:pt x="42150" y="11900"/>
                    <a:pt x="40998" y="12898"/>
                    <a:pt x="38618" y="12898"/>
                  </a:cubicBezTo>
                  <a:lnTo>
                    <a:pt x="24568" y="12898"/>
                  </a:lnTo>
                  <a:cubicBezTo>
                    <a:pt x="21958" y="18119"/>
                    <a:pt x="19117" y="22802"/>
                    <a:pt x="16123" y="26948"/>
                  </a:cubicBezTo>
                  <a:cubicBezTo>
                    <a:pt x="21804" y="23109"/>
                    <a:pt x="26718" y="21113"/>
                    <a:pt x="30864" y="21113"/>
                  </a:cubicBezTo>
                  <a:cubicBezTo>
                    <a:pt x="34856" y="21113"/>
                    <a:pt x="37850" y="21958"/>
                    <a:pt x="40000" y="23724"/>
                  </a:cubicBezTo>
                  <a:cubicBezTo>
                    <a:pt x="41689" y="25182"/>
                    <a:pt x="43148" y="27870"/>
                    <a:pt x="44300" y="31632"/>
                  </a:cubicBezTo>
                  <a:cubicBezTo>
                    <a:pt x="45682" y="31248"/>
                    <a:pt x="46756" y="30941"/>
                    <a:pt x="47678" y="30633"/>
                  </a:cubicBezTo>
                  <a:cubicBezTo>
                    <a:pt x="53589" y="29021"/>
                    <a:pt x="57889" y="28177"/>
                    <a:pt x="60499" y="28177"/>
                  </a:cubicBezTo>
                  <a:cubicBezTo>
                    <a:pt x="62649" y="28177"/>
                    <a:pt x="63801" y="29482"/>
                    <a:pt x="63954" y="32015"/>
                  </a:cubicBezTo>
                  <a:cubicBezTo>
                    <a:pt x="63801" y="33244"/>
                    <a:pt x="63033" y="33858"/>
                    <a:pt x="61728" y="33858"/>
                  </a:cubicBezTo>
                  <a:cubicBezTo>
                    <a:pt x="55739" y="34856"/>
                    <a:pt x="50365" y="36008"/>
                    <a:pt x="45528" y="37313"/>
                  </a:cubicBezTo>
                  <a:cubicBezTo>
                    <a:pt x="46219" y="41536"/>
                    <a:pt x="46680" y="45528"/>
                    <a:pt x="46833" y="49367"/>
                  </a:cubicBezTo>
                  <a:cubicBezTo>
                    <a:pt x="46603" y="51670"/>
                    <a:pt x="45144" y="52822"/>
                    <a:pt x="42457" y="52822"/>
                  </a:cubicBezTo>
                  <a:cubicBezTo>
                    <a:pt x="41459" y="52822"/>
                    <a:pt x="40922" y="52131"/>
                    <a:pt x="40845" y="50749"/>
                  </a:cubicBezTo>
                  <a:cubicBezTo>
                    <a:pt x="40614" y="47064"/>
                    <a:pt x="40230" y="43148"/>
                    <a:pt x="39770" y="39079"/>
                  </a:cubicBezTo>
                  <a:cubicBezTo>
                    <a:pt x="38618" y="39540"/>
                    <a:pt x="37236" y="40077"/>
                    <a:pt x="35624" y="40691"/>
                  </a:cubicBezTo>
                  <a:cubicBezTo>
                    <a:pt x="28791" y="43532"/>
                    <a:pt x="23033" y="46987"/>
                    <a:pt x="18426" y="51133"/>
                  </a:cubicBezTo>
                  <a:cubicBezTo>
                    <a:pt x="15509" y="53743"/>
                    <a:pt x="14050" y="56507"/>
                    <a:pt x="14050" y="59271"/>
                  </a:cubicBezTo>
                  <a:cubicBezTo>
                    <a:pt x="14050" y="61728"/>
                    <a:pt x="15125" y="63647"/>
                    <a:pt x="17198" y="65106"/>
                  </a:cubicBezTo>
                  <a:cubicBezTo>
                    <a:pt x="20192" y="67179"/>
                    <a:pt x="26641" y="68254"/>
                    <a:pt x="36699" y="68330"/>
                  </a:cubicBezTo>
                  <a:cubicBezTo>
                    <a:pt x="43225" y="68407"/>
                    <a:pt x="49444" y="67639"/>
                    <a:pt x="55432" y="66027"/>
                  </a:cubicBezTo>
                  <a:cubicBezTo>
                    <a:pt x="56430" y="65797"/>
                    <a:pt x="57121" y="65643"/>
                    <a:pt x="57505" y="65643"/>
                  </a:cubicBezTo>
                  <a:cubicBezTo>
                    <a:pt x="59578" y="65643"/>
                    <a:pt x="60729" y="66872"/>
                    <a:pt x="60960" y="69252"/>
                  </a:cubicBezTo>
                  <a:cubicBezTo>
                    <a:pt x="60806" y="70403"/>
                    <a:pt x="60192" y="71248"/>
                    <a:pt x="59041" y="71709"/>
                  </a:cubicBezTo>
                  <a:cubicBezTo>
                    <a:pt x="52131" y="73398"/>
                    <a:pt x="45682" y="74319"/>
                    <a:pt x="39847" y="74319"/>
                  </a:cubicBezTo>
                  <a:cubicBezTo>
                    <a:pt x="26103" y="74319"/>
                    <a:pt x="16891" y="72707"/>
                    <a:pt x="12361" y="69482"/>
                  </a:cubicBezTo>
                  <a:cubicBezTo>
                    <a:pt x="9213" y="67255"/>
                    <a:pt x="7601" y="64108"/>
                    <a:pt x="7601" y="60039"/>
                  </a:cubicBezTo>
                  <a:cubicBezTo>
                    <a:pt x="7601" y="54741"/>
                    <a:pt x="11056" y="49444"/>
                    <a:pt x="17889" y="44300"/>
                  </a:cubicBezTo>
                  <a:cubicBezTo>
                    <a:pt x="23493" y="40077"/>
                    <a:pt x="30327" y="36545"/>
                    <a:pt x="38465" y="33628"/>
                  </a:cubicBezTo>
                  <a:cubicBezTo>
                    <a:pt x="38004" y="32015"/>
                    <a:pt x="37620" y="30710"/>
                    <a:pt x="37159" y="29712"/>
                  </a:cubicBezTo>
                  <a:cubicBezTo>
                    <a:pt x="36238" y="27946"/>
                    <a:pt x="34395" y="27025"/>
                    <a:pt x="31708" y="27025"/>
                  </a:cubicBezTo>
                  <a:cubicBezTo>
                    <a:pt x="27870" y="27025"/>
                    <a:pt x="24108" y="27946"/>
                    <a:pt x="20422" y="29712"/>
                  </a:cubicBezTo>
                  <a:cubicBezTo>
                    <a:pt x="16353" y="31555"/>
                    <a:pt x="11440" y="35087"/>
                    <a:pt x="5681" y="40154"/>
                  </a:cubicBezTo>
                  <a:cubicBezTo>
                    <a:pt x="5144" y="40614"/>
                    <a:pt x="4453" y="41152"/>
                    <a:pt x="3685" y="41766"/>
                  </a:cubicBezTo>
                  <a:cubicBezTo>
                    <a:pt x="1228" y="41766"/>
                    <a:pt x="0" y="40614"/>
                    <a:pt x="0" y="38234"/>
                  </a:cubicBezTo>
                  <a:cubicBezTo>
                    <a:pt x="0" y="37620"/>
                    <a:pt x="384" y="36852"/>
                    <a:pt x="1151" y="35931"/>
                  </a:cubicBezTo>
                  <a:cubicBezTo>
                    <a:pt x="6603" y="30173"/>
                    <a:pt x="11977" y="22495"/>
                    <a:pt x="17121" y="12975"/>
                  </a:cubicBezTo>
                  <a:lnTo>
                    <a:pt x="3608" y="12975"/>
                  </a:lnTo>
                  <a:cubicBezTo>
                    <a:pt x="1228" y="12975"/>
                    <a:pt x="77" y="11977"/>
                    <a:pt x="77" y="9981"/>
                  </a:cubicBezTo>
                  <a:cubicBezTo>
                    <a:pt x="0" y="7908"/>
                    <a:pt x="1151" y="6910"/>
                    <a:pt x="3532" y="691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6E4D29C7-EC8D-4234-98B1-B64A12D443FE}"/>
                </a:ext>
              </a:extLst>
            </p:cNvPr>
            <p:cNvSpPr/>
            <p:nvPr/>
          </p:nvSpPr>
          <p:spPr>
            <a:xfrm>
              <a:off x="6895850" y="3878368"/>
              <a:ext cx="78541" cy="76238"/>
            </a:xfrm>
            <a:custGeom>
              <a:avLst/>
              <a:gdLst>
                <a:gd name="connsiteX0" fmla="*/ 28177 w 78541"/>
                <a:gd name="connsiteY0" fmla="*/ 15125 h 76238"/>
                <a:gd name="connsiteX1" fmla="*/ 30787 w 78541"/>
                <a:gd name="connsiteY1" fmla="*/ 17735 h 76238"/>
                <a:gd name="connsiteX2" fmla="*/ 28177 w 78541"/>
                <a:gd name="connsiteY2" fmla="*/ 20422 h 76238"/>
                <a:gd name="connsiteX3" fmla="*/ 19348 w 78541"/>
                <a:gd name="connsiteY3" fmla="*/ 20422 h 76238"/>
                <a:gd name="connsiteX4" fmla="*/ 19348 w 78541"/>
                <a:gd name="connsiteY4" fmla="*/ 24184 h 76238"/>
                <a:gd name="connsiteX5" fmla="*/ 26411 w 78541"/>
                <a:gd name="connsiteY5" fmla="*/ 36392 h 76238"/>
                <a:gd name="connsiteX6" fmla="*/ 31325 w 78541"/>
                <a:gd name="connsiteY6" fmla="*/ 42610 h 76238"/>
                <a:gd name="connsiteX7" fmla="*/ 31632 w 78541"/>
                <a:gd name="connsiteY7" fmla="*/ 44914 h 76238"/>
                <a:gd name="connsiteX8" fmla="*/ 28945 w 78541"/>
                <a:gd name="connsiteY8" fmla="*/ 47524 h 76238"/>
                <a:gd name="connsiteX9" fmla="*/ 26334 w 78541"/>
                <a:gd name="connsiteY9" fmla="*/ 46142 h 76238"/>
                <a:gd name="connsiteX10" fmla="*/ 20883 w 78541"/>
                <a:gd name="connsiteY10" fmla="*/ 37620 h 76238"/>
                <a:gd name="connsiteX11" fmla="*/ 19271 w 78541"/>
                <a:gd name="connsiteY11" fmla="*/ 34396 h 76238"/>
                <a:gd name="connsiteX12" fmla="*/ 19271 w 78541"/>
                <a:gd name="connsiteY12" fmla="*/ 73321 h 76238"/>
                <a:gd name="connsiteX13" fmla="*/ 16430 w 78541"/>
                <a:gd name="connsiteY13" fmla="*/ 76238 h 76238"/>
                <a:gd name="connsiteX14" fmla="*/ 13513 w 78541"/>
                <a:gd name="connsiteY14" fmla="*/ 73321 h 76238"/>
                <a:gd name="connsiteX15" fmla="*/ 13513 w 78541"/>
                <a:gd name="connsiteY15" fmla="*/ 36852 h 76238"/>
                <a:gd name="connsiteX16" fmla="*/ 12821 w 78541"/>
                <a:gd name="connsiteY16" fmla="*/ 39002 h 76238"/>
                <a:gd name="connsiteX17" fmla="*/ 5758 w 78541"/>
                <a:gd name="connsiteY17" fmla="*/ 57428 h 76238"/>
                <a:gd name="connsiteX18" fmla="*/ 2918 w 78541"/>
                <a:gd name="connsiteY18" fmla="*/ 58733 h 76238"/>
                <a:gd name="connsiteX19" fmla="*/ 0 w 78541"/>
                <a:gd name="connsiteY19" fmla="*/ 55816 h 76238"/>
                <a:gd name="connsiteX20" fmla="*/ 307 w 78541"/>
                <a:gd name="connsiteY20" fmla="*/ 53897 h 76238"/>
                <a:gd name="connsiteX21" fmla="*/ 8369 w 78541"/>
                <a:gd name="connsiteY21" fmla="*/ 37159 h 76238"/>
                <a:gd name="connsiteX22" fmla="*/ 13513 w 78541"/>
                <a:gd name="connsiteY22" fmla="*/ 20422 h 76238"/>
                <a:gd name="connsiteX23" fmla="*/ 3224 w 78541"/>
                <a:gd name="connsiteY23" fmla="*/ 20422 h 76238"/>
                <a:gd name="connsiteX24" fmla="*/ 614 w 78541"/>
                <a:gd name="connsiteY24" fmla="*/ 17735 h 76238"/>
                <a:gd name="connsiteX25" fmla="*/ 3224 w 78541"/>
                <a:gd name="connsiteY25" fmla="*/ 15125 h 76238"/>
                <a:gd name="connsiteX26" fmla="*/ 13513 w 78541"/>
                <a:gd name="connsiteY26" fmla="*/ 15125 h 76238"/>
                <a:gd name="connsiteX27" fmla="*/ 13513 w 78541"/>
                <a:gd name="connsiteY27" fmla="*/ 2918 h 76238"/>
                <a:gd name="connsiteX28" fmla="*/ 16430 w 78541"/>
                <a:gd name="connsiteY28" fmla="*/ 0 h 76238"/>
                <a:gd name="connsiteX29" fmla="*/ 19271 w 78541"/>
                <a:gd name="connsiteY29" fmla="*/ 2918 h 76238"/>
                <a:gd name="connsiteX30" fmla="*/ 19271 w 78541"/>
                <a:gd name="connsiteY30" fmla="*/ 15125 h 76238"/>
                <a:gd name="connsiteX31" fmla="*/ 28177 w 78541"/>
                <a:gd name="connsiteY31" fmla="*/ 15125 h 76238"/>
                <a:gd name="connsiteX32" fmla="*/ 49137 w 78541"/>
                <a:gd name="connsiteY32" fmla="*/ 2994 h 76238"/>
                <a:gd name="connsiteX33" fmla="*/ 58811 w 78541"/>
                <a:gd name="connsiteY33" fmla="*/ 2994 h 76238"/>
                <a:gd name="connsiteX34" fmla="*/ 65874 w 78541"/>
                <a:gd name="connsiteY34" fmla="*/ 10134 h 76238"/>
                <a:gd name="connsiteX35" fmla="*/ 65874 w 78541"/>
                <a:gd name="connsiteY35" fmla="*/ 66488 h 76238"/>
                <a:gd name="connsiteX36" fmla="*/ 68484 w 78541"/>
                <a:gd name="connsiteY36" fmla="*/ 69175 h 76238"/>
                <a:gd name="connsiteX37" fmla="*/ 68791 w 78541"/>
                <a:gd name="connsiteY37" fmla="*/ 69175 h 76238"/>
                <a:gd name="connsiteX38" fmla="*/ 71555 w 78541"/>
                <a:gd name="connsiteY38" fmla="*/ 67332 h 76238"/>
                <a:gd name="connsiteX39" fmla="*/ 72630 w 78541"/>
                <a:gd name="connsiteY39" fmla="*/ 62956 h 76238"/>
                <a:gd name="connsiteX40" fmla="*/ 73014 w 78541"/>
                <a:gd name="connsiteY40" fmla="*/ 58196 h 76238"/>
                <a:gd name="connsiteX41" fmla="*/ 75624 w 78541"/>
                <a:gd name="connsiteY41" fmla="*/ 55279 h 76238"/>
                <a:gd name="connsiteX42" fmla="*/ 78542 w 78541"/>
                <a:gd name="connsiteY42" fmla="*/ 58196 h 76238"/>
                <a:gd name="connsiteX43" fmla="*/ 76392 w 78541"/>
                <a:gd name="connsiteY43" fmla="*/ 70710 h 76238"/>
                <a:gd name="connsiteX44" fmla="*/ 72093 w 78541"/>
                <a:gd name="connsiteY44" fmla="*/ 74242 h 76238"/>
                <a:gd name="connsiteX45" fmla="*/ 65951 w 78541"/>
                <a:gd name="connsiteY45" fmla="*/ 74242 h 76238"/>
                <a:gd name="connsiteX46" fmla="*/ 60039 w 78541"/>
                <a:gd name="connsiteY46" fmla="*/ 68561 h 76238"/>
                <a:gd name="connsiteX47" fmla="*/ 60039 w 78541"/>
                <a:gd name="connsiteY47" fmla="*/ 10518 h 76238"/>
                <a:gd name="connsiteX48" fmla="*/ 57121 w 78541"/>
                <a:gd name="connsiteY48" fmla="*/ 8215 h 76238"/>
                <a:gd name="connsiteX49" fmla="*/ 42918 w 78541"/>
                <a:gd name="connsiteY49" fmla="*/ 8215 h 76238"/>
                <a:gd name="connsiteX50" fmla="*/ 40307 w 78541"/>
                <a:gd name="connsiteY50" fmla="*/ 10902 h 76238"/>
                <a:gd name="connsiteX51" fmla="*/ 40307 w 78541"/>
                <a:gd name="connsiteY51" fmla="*/ 38311 h 76238"/>
                <a:gd name="connsiteX52" fmla="*/ 38618 w 78541"/>
                <a:gd name="connsiteY52" fmla="*/ 56507 h 76238"/>
                <a:gd name="connsiteX53" fmla="*/ 31017 w 78541"/>
                <a:gd name="connsiteY53" fmla="*/ 73705 h 76238"/>
                <a:gd name="connsiteX54" fmla="*/ 28714 w 78541"/>
                <a:gd name="connsiteY54" fmla="*/ 74780 h 76238"/>
                <a:gd name="connsiteX55" fmla="*/ 25797 w 78541"/>
                <a:gd name="connsiteY55" fmla="*/ 71862 h 76238"/>
                <a:gd name="connsiteX56" fmla="*/ 26872 w 78541"/>
                <a:gd name="connsiteY56" fmla="*/ 69252 h 76238"/>
                <a:gd name="connsiteX57" fmla="*/ 33090 w 78541"/>
                <a:gd name="connsiteY57" fmla="*/ 54818 h 76238"/>
                <a:gd name="connsiteX58" fmla="*/ 34626 w 78541"/>
                <a:gd name="connsiteY58" fmla="*/ 38311 h 76238"/>
                <a:gd name="connsiteX59" fmla="*/ 34626 w 78541"/>
                <a:gd name="connsiteY59" fmla="*/ 10288 h 76238"/>
                <a:gd name="connsiteX60" fmla="*/ 41689 w 78541"/>
                <a:gd name="connsiteY60" fmla="*/ 3148 h 76238"/>
                <a:gd name="connsiteX61" fmla="*/ 49137 w 78541"/>
                <a:gd name="connsiteY61" fmla="*/ 3148 h 7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8541" h="76238">
                  <a:moveTo>
                    <a:pt x="28177" y="15125"/>
                  </a:moveTo>
                  <a:cubicBezTo>
                    <a:pt x="29789" y="15202"/>
                    <a:pt x="30633" y="16046"/>
                    <a:pt x="30787" y="17735"/>
                  </a:cubicBezTo>
                  <a:cubicBezTo>
                    <a:pt x="30710" y="19424"/>
                    <a:pt x="29789" y="20269"/>
                    <a:pt x="28177" y="20422"/>
                  </a:cubicBezTo>
                  <a:lnTo>
                    <a:pt x="19348" y="20422"/>
                  </a:lnTo>
                  <a:lnTo>
                    <a:pt x="19348" y="24184"/>
                  </a:lnTo>
                  <a:cubicBezTo>
                    <a:pt x="21344" y="28561"/>
                    <a:pt x="23724" y="32630"/>
                    <a:pt x="26411" y="36392"/>
                  </a:cubicBezTo>
                  <a:cubicBezTo>
                    <a:pt x="27563" y="38234"/>
                    <a:pt x="29252" y="40307"/>
                    <a:pt x="31325" y="42610"/>
                  </a:cubicBezTo>
                  <a:cubicBezTo>
                    <a:pt x="31478" y="43609"/>
                    <a:pt x="31555" y="44376"/>
                    <a:pt x="31632" y="44914"/>
                  </a:cubicBezTo>
                  <a:cubicBezTo>
                    <a:pt x="31325" y="46373"/>
                    <a:pt x="30480" y="47217"/>
                    <a:pt x="28945" y="47524"/>
                  </a:cubicBezTo>
                  <a:cubicBezTo>
                    <a:pt x="28023" y="47524"/>
                    <a:pt x="27178" y="47064"/>
                    <a:pt x="26334" y="46142"/>
                  </a:cubicBezTo>
                  <a:cubicBezTo>
                    <a:pt x="24338" y="43532"/>
                    <a:pt x="22495" y="40691"/>
                    <a:pt x="20883" y="37620"/>
                  </a:cubicBezTo>
                  <a:cubicBezTo>
                    <a:pt x="20346" y="36545"/>
                    <a:pt x="19808" y="35470"/>
                    <a:pt x="19271" y="34396"/>
                  </a:cubicBezTo>
                  <a:lnTo>
                    <a:pt x="19271" y="73321"/>
                  </a:lnTo>
                  <a:cubicBezTo>
                    <a:pt x="19117" y="75164"/>
                    <a:pt x="18196" y="76085"/>
                    <a:pt x="16430" y="76238"/>
                  </a:cubicBezTo>
                  <a:cubicBezTo>
                    <a:pt x="14511" y="76162"/>
                    <a:pt x="13589" y="75164"/>
                    <a:pt x="13513" y="73321"/>
                  </a:cubicBezTo>
                  <a:lnTo>
                    <a:pt x="13513" y="36852"/>
                  </a:lnTo>
                  <a:cubicBezTo>
                    <a:pt x="13282" y="37620"/>
                    <a:pt x="13052" y="38311"/>
                    <a:pt x="12821" y="39002"/>
                  </a:cubicBezTo>
                  <a:cubicBezTo>
                    <a:pt x="11133" y="45144"/>
                    <a:pt x="8753" y="51363"/>
                    <a:pt x="5758" y="57428"/>
                  </a:cubicBezTo>
                  <a:cubicBezTo>
                    <a:pt x="4837" y="58196"/>
                    <a:pt x="3916" y="58657"/>
                    <a:pt x="2918" y="58733"/>
                  </a:cubicBezTo>
                  <a:cubicBezTo>
                    <a:pt x="1152" y="58503"/>
                    <a:pt x="154" y="57582"/>
                    <a:pt x="0" y="55816"/>
                  </a:cubicBezTo>
                  <a:cubicBezTo>
                    <a:pt x="0" y="55432"/>
                    <a:pt x="77" y="54818"/>
                    <a:pt x="307" y="53897"/>
                  </a:cubicBezTo>
                  <a:cubicBezTo>
                    <a:pt x="3301" y="48676"/>
                    <a:pt x="5989" y="43071"/>
                    <a:pt x="8369" y="37159"/>
                  </a:cubicBezTo>
                  <a:cubicBezTo>
                    <a:pt x="10211" y="32246"/>
                    <a:pt x="11900" y="26641"/>
                    <a:pt x="13513" y="20422"/>
                  </a:cubicBezTo>
                  <a:lnTo>
                    <a:pt x="3224" y="20422"/>
                  </a:lnTo>
                  <a:cubicBezTo>
                    <a:pt x="1536" y="20346"/>
                    <a:pt x="691" y="19424"/>
                    <a:pt x="614" y="17735"/>
                  </a:cubicBezTo>
                  <a:cubicBezTo>
                    <a:pt x="691" y="16046"/>
                    <a:pt x="1536" y="15202"/>
                    <a:pt x="3224" y="15125"/>
                  </a:cubicBezTo>
                  <a:lnTo>
                    <a:pt x="13513" y="15125"/>
                  </a:lnTo>
                  <a:lnTo>
                    <a:pt x="13513" y="2918"/>
                  </a:lnTo>
                  <a:cubicBezTo>
                    <a:pt x="13589" y="1075"/>
                    <a:pt x="14511" y="77"/>
                    <a:pt x="16430" y="0"/>
                  </a:cubicBezTo>
                  <a:cubicBezTo>
                    <a:pt x="18196" y="77"/>
                    <a:pt x="19117" y="998"/>
                    <a:pt x="19271" y="2918"/>
                  </a:cubicBezTo>
                  <a:lnTo>
                    <a:pt x="19271" y="15125"/>
                  </a:lnTo>
                  <a:lnTo>
                    <a:pt x="28177" y="15125"/>
                  </a:lnTo>
                  <a:close/>
                  <a:moveTo>
                    <a:pt x="49137" y="2994"/>
                  </a:moveTo>
                  <a:lnTo>
                    <a:pt x="58811" y="2994"/>
                  </a:lnTo>
                  <a:cubicBezTo>
                    <a:pt x="63494" y="2994"/>
                    <a:pt x="65874" y="5374"/>
                    <a:pt x="65874" y="10134"/>
                  </a:cubicBezTo>
                  <a:lnTo>
                    <a:pt x="65874" y="66488"/>
                  </a:lnTo>
                  <a:cubicBezTo>
                    <a:pt x="65874" y="68254"/>
                    <a:pt x="66718" y="69175"/>
                    <a:pt x="68484" y="69175"/>
                  </a:cubicBezTo>
                  <a:lnTo>
                    <a:pt x="68791" y="69175"/>
                  </a:lnTo>
                  <a:cubicBezTo>
                    <a:pt x="69866" y="69175"/>
                    <a:pt x="70788" y="68561"/>
                    <a:pt x="71555" y="67332"/>
                  </a:cubicBezTo>
                  <a:cubicBezTo>
                    <a:pt x="72016" y="66334"/>
                    <a:pt x="72400" y="64876"/>
                    <a:pt x="72630" y="62956"/>
                  </a:cubicBezTo>
                  <a:lnTo>
                    <a:pt x="73014" y="58196"/>
                  </a:lnTo>
                  <a:cubicBezTo>
                    <a:pt x="73244" y="56353"/>
                    <a:pt x="74089" y="55355"/>
                    <a:pt x="75624" y="55279"/>
                  </a:cubicBezTo>
                  <a:cubicBezTo>
                    <a:pt x="77313" y="55432"/>
                    <a:pt x="78235" y="56430"/>
                    <a:pt x="78542" y="58196"/>
                  </a:cubicBezTo>
                  <a:cubicBezTo>
                    <a:pt x="78158" y="64415"/>
                    <a:pt x="77467" y="68561"/>
                    <a:pt x="76392" y="70710"/>
                  </a:cubicBezTo>
                  <a:cubicBezTo>
                    <a:pt x="75240" y="72784"/>
                    <a:pt x="73781" y="74012"/>
                    <a:pt x="72093" y="74242"/>
                  </a:cubicBezTo>
                  <a:lnTo>
                    <a:pt x="65951" y="74242"/>
                  </a:lnTo>
                  <a:cubicBezTo>
                    <a:pt x="62035" y="74242"/>
                    <a:pt x="60039" y="72323"/>
                    <a:pt x="60039" y="68561"/>
                  </a:cubicBezTo>
                  <a:lnTo>
                    <a:pt x="60039" y="10518"/>
                  </a:lnTo>
                  <a:cubicBezTo>
                    <a:pt x="60039" y="8983"/>
                    <a:pt x="59041" y="8215"/>
                    <a:pt x="57121" y="8215"/>
                  </a:cubicBezTo>
                  <a:lnTo>
                    <a:pt x="42918" y="8215"/>
                  </a:lnTo>
                  <a:cubicBezTo>
                    <a:pt x="41229" y="8215"/>
                    <a:pt x="40307" y="9136"/>
                    <a:pt x="40307" y="10902"/>
                  </a:cubicBezTo>
                  <a:lnTo>
                    <a:pt x="40307" y="38311"/>
                  </a:lnTo>
                  <a:cubicBezTo>
                    <a:pt x="40307" y="45067"/>
                    <a:pt x="39770" y="51133"/>
                    <a:pt x="38618" y="56507"/>
                  </a:cubicBezTo>
                  <a:cubicBezTo>
                    <a:pt x="37467" y="62265"/>
                    <a:pt x="34933" y="67947"/>
                    <a:pt x="31017" y="73705"/>
                  </a:cubicBezTo>
                  <a:cubicBezTo>
                    <a:pt x="30173" y="74396"/>
                    <a:pt x="29405" y="74780"/>
                    <a:pt x="28714" y="74780"/>
                  </a:cubicBezTo>
                  <a:cubicBezTo>
                    <a:pt x="27025" y="74242"/>
                    <a:pt x="26104" y="73244"/>
                    <a:pt x="25797" y="71862"/>
                  </a:cubicBezTo>
                  <a:cubicBezTo>
                    <a:pt x="25797" y="70787"/>
                    <a:pt x="26181" y="69943"/>
                    <a:pt x="26872" y="69252"/>
                  </a:cubicBezTo>
                  <a:cubicBezTo>
                    <a:pt x="30173" y="64108"/>
                    <a:pt x="32246" y="59271"/>
                    <a:pt x="33090" y="54818"/>
                  </a:cubicBezTo>
                  <a:cubicBezTo>
                    <a:pt x="34088" y="49981"/>
                    <a:pt x="34626" y="44453"/>
                    <a:pt x="34626" y="38311"/>
                  </a:cubicBezTo>
                  <a:lnTo>
                    <a:pt x="34626" y="10288"/>
                  </a:lnTo>
                  <a:cubicBezTo>
                    <a:pt x="34626" y="5528"/>
                    <a:pt x="37006" y="3148"/>
                    <a:pt x="41689" y="3148"/>
                  </a:cubicBezTo>
                  <a:lnTo>
                    <a:pt x="49137" y="314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70B40C8E-BF03-49FF-A56E-5F648A252514}"/>
                </a:ext>
              </a:extLst>
            </p:cNvPr>
            <p:cNvSpPr/>
            <p:nvPr/>
          </p:nvSpPr>
          <p:spPr>
            <a:xfrm>
              <a:off x="6979459" y="3878676"/>
              <a:ext cx="75547" cy="72706"/>
            </a:xfrm>
            <a:custGeom>
              <a:avLst/>
              <a:gdLst>
                <a:gd name="connsiteX0" fmla="*/ 36162 w 75547"/>
                <a:gd name="connsiteY0" fmla="*/ 0 h 72706"/>
                <a:gd name="connsiteX1" fmla="*/ 39309 w 75547"/>
                <a:gd name="connsiteY1" fmla="*/ 2994 h 72706"/>
                <a:gd name="connsiteX2" fmla="*/ 39309 w 75547"/>
                <a:gd name="connsiteY2" fmla="*/ 24261 h 72706"/>
                <a:gd name="connsiteX3" fmla="*/ 66104 w 75547"/>
                <a:gd name="connsiteY3" fmla="*/ 24261 h 72706"/>
                <a:gd name="connsiteX4" fmla="*/ 69098 w 75547"/>
                <a:gd name="connsiteY4" fmla="*/ 27178 h 72706"/>
                <a:gd name="connsiteX5" fmla="*/ 66104 w 75547"/>
                <a:gd name="connsiteY5" fmla="*/ 30096 h 72706"/>
                <a:gd name="connsiteX6" fmla="*/ 39309 w 75547"/>
                <a:gd name="connsiteY6" fmla="*/ 30096 h 72706"/>
                <a:gd name="connsiteX7" fmla="*/ 39309 w 75547"/>
                <a:gd name="connsiteY7" fmla="*/ 66795 h 72706"/>
                <a:gd name="connsiteX8" fmla="*/ 72630 w 75547"/>
                <a:gd name="connsiteY8" fmla="*/ 66795 h 72706"/>
                <a:gd name="connsiteX9" fmla="*/ 75547 w 75547"/>
                <a:gd name="connsiteY9" fmla="*/ 69712 h 72706"/>
                <a:gd name="connsiteX10" fmla="*/ 72630 w 75547"/>
                <a:gd name="connsiteY10" fmla="*/ 72707 h 72706"/>
                <a:gd name="connsiteX11" fmla="*/ 2994 w 75547"/>
                <a:gd name="connsiteY11" fmla="*/ 72707 h 72706"/>
                <a:gd name="connsiteX12" fmla="*/ 0 w 75547"/>
                <a:gd name="connsiteY12" fmla="*/ 69712 h 72706"/>
                <a:gd name="connsiteX13" fmla="*/ 2994 w 75547"/>
                <a:gd name="connsiteY13" fmla="*/ 66795 h 72706"/>
                <a:gd name="connsiteX14" fmla="*/ 33320 w 75547"/>
                <a:gd name="connsiteY14" fmla="*/ 66795 h 72706"/>
                <a:gd name="connsiteX15" fmla="*/ 33320 w 75547"/>
                <a:gd name="connsiteY15" fmla="*/ 2994 h 72706"/>
                <a:gd name="connsiteX16" fmla="*/ 36162 w 75547"/>
                <a:gd name="connsiteY16" fmla="*/ 0 h 7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547" h="72706">
                  <a:moveTo>
                    <a:pt x="36162" y="0"/>
                  </a:moveTo>
                  <a:cubicBezTo>
                    <a:pt x="38157" y="77"/>
                    <a:pt x="39232" y="1075"/>
                    <a:pt x="39309" y="2994"/>
                  </a:cubicBezTo>
                  <a:lnTo>
                    <a:pt x="39309" y="24261"/>
                  </a:lnTo>
                  <a:lnTo>
                    <a:pt x="66104" y="24261"/>
                  </a:lnTo>
                  <a:cubicBezTo>
                    <a:pt x="67946" y="24338"/>
                    <a:pt x="68945" y="25259"/>
                    <a:pt x="69098" y="27178"/>
                  </a:cubicBezTo>
                  <a:cubicBezTo>
                    <a:pt x="68945" y="29021"/>
                    <a:pt x="68023" y="29943"/>
                    <a:pt x="66104" y="30096"/>
                  </a:cubicBezTo>
                  <a:lnTo>
                    <a:pt x="39309" y="30096"/>
                  </a:lnTo>
                  <a:lnTo>
                    <a:pt x="39309" y="66795"/>
                  </a:lnTo>
                  <a:lnTo>
                    <a:pt x="72630" y="66795"/>
                  </a:lnTo>
                  <a:cubicBezTo>
                    <a:pt x="74473" y="66872"/>
                    <a:pt x="75394" y="67870"/>
                    <a:pt x="75547" y="69712"/>
                  </a:cubicBezTo>
                  <a:cubicBezTo>
                    <a:pt x="75471" y="71555"/>
                    <a:pt x="74473" y="72630"/>
                    <a:pt x="72630" y="72707"/>
                  </a:cubicBezTo>
                  <a:lnTo>
                    <a:pt x="2994" y="72707"/>
                  </a:lnTo>
                  <a:cubicBezTo>
                    <a:pt x="1151" y="72630"/>
                    <a:pt x="154" y="71632"/>
                    <a:pt x="0" y="69712"/>
                  </a:cubicBezTo>
                  <a:cubicBezTo>
                    <a:pt x="154" y="67870"/>
                    <a:pt x="1075" y="66949"/>
                    <a:pt x="2994" y="66795"/>
                  </a:cubicBezTo>
                  <a:lnTo>
                    <a:pt x="33320" y="66795"/>
                  </a:lnTo>
                  <a:lnTo>
                    <a:pt x="33320" y="2994"/>
                  </a:lnTo>
                  <a:cubicBezTo>
                    <a:pt x="33320" y="1075"/>
                    <a:pt x="34242" y="77"/>
                    <a:pt x="3616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52C33350-A98D-42DE-8F21-F219E6BA8EFB}"/>
                </a:ext>
              </a:extLst>
            </p:cNvPr>
            <p:cNvSpPr/>
            <p:nvPr/>
          </p:nvSpPr>
          <p:spPr>
            <a:xfrm>
              <a:off x="7066599" y="3883896"/>
              <a:ext cx="66257" cy="67639"/>
            </a:xfrm>
            <a:custGeom>
              <a:avLst/>
              <a:gdLst>
                <a:gd name="connsiteX0" fmla="*/ 4837 w 66257"/>
                <a:gd name="connsiteY0" fmla="*/ 0 h 67639"/>
                <a:gd name="connsiteX1" fmla="*/ 8446 w 66257"/>
                <a:gd name="connsiteY1" fmla="*/ 3455 h 67639"/>
                <a:gd name="connsiteX2" fmla="*/ 7754 w 66257"/>
                <a:gd name="connsiteY2" fmla="*/ 6142 h 67639"/>
                <a:gd name="connsiteX3" fmla="*/ 5912 w 66257"/>
                <a:gd name="connsiteY3" fmla="*/ 37390 h 67639"/>
                <a:gd name="connsiteX4" fmla="*/ 6526 w 66257"/>
                <a:gd name="connsiteY4" fmla="*/ 58426 h 67639"/>
                <a:gd name="connsiteX5" fmla="*/ 6833 w 66257"/>
                <a:gd name="connsiteY5" fmla="*/ 64108 h 67639"/>
                <a:gd name="connsiteX6" fmla="*/ 3378 w 66257"/>
                <a:gd name="connsiteY6" fmla="*/ 67639 h 67639"/>
                <a:gd name="connsiteX7" fmla="*/ 1075 w 66257"/>
                <a:gd name="connsiteY7" fmla="*/ 65413 h 67639"/>
                <a:gd name="connsiteX8" fmla="*/ 0 w 66257"/>
                <a:gd name="connsiteY8" fmla="*/ 37390 h 67639"/>
                <a:gd name="connsiteX9" fmla="*/ 2303 w 66257"/>
                <a:gd name="connsiteY9" fmla="*/ 1689 h 67639"/>
                <a:gd name="connsiteX10" fmla="*/ 4837 w 66257"/>
                <a:gd name="connsiteY10" fmla="*/ 0 h 67639"/>
                <a:gd name="connsiteX11" fmla="*/ 25029 w 66257"/>
                <a:gd name="connsiteY11" fmla="*/ 38388 h 67639"/>
                <a:gd name="connsiteX12" fmla="*/ 28407 w 66257"/>
                <a:gd name="connsiteY12" fmla="*/ 41843 h 67639"/>
                <a:gd name="connsiteX13" fmla="*/ 27332 w 66257"/>
                <a:gd name="connsiteY13" fmla="*/ 43148 h 67639"/>
                <a:gd name="connsiteX14" fmla="*/ 17044 w 66257"/>
                <a:gd name="connsiteY14" fmla="*/ 53897 h 67639"/>
                <a:gd name="connsiteX15" fmla="*/ 18887 w 66257"/>
                <a:gd name="connsiteY15" fmla="*/ 56814 h 67639"/>
                <a:gd name="connsiteX16" fmla="*/ 33244 w 66257"/>
                <a:gd name="connsiteY16" fmla="*/ 58733 h 67639"/>
                <a:gd name="connsiteX17" fmla="*/ 60346 w 66257"/>
                <a:gd name="connsiteY17" fmla="*/ 55970 h 67639"/>
                <a:gd name="connsiteX18" fmla="*/ 62572 w 66257"/>
                <a:gd name="connsiteY18" fmla="*/ 55586 h 67639"/>
                <a:gd name="connsiteX19" fmla="*/ 66258 w 66257"/>
                <a:gd name="connsiteY19" fmla="*/ 59348 h 67639"/>
                <a:gd name="connsiteX20" fmla="*/ 63647 w 66257"/>
                <a:gd name="connsiteY20" fmla="*/ 61574 h 67639"/>
                <a:gd name="connsiteX21" fmla="*/ 35624 w 66257"/>
                <a:gd name="connsiteY21" fmla="*/ 64492 h 67639"/>
                <a:gd name="connsiteX22" fmla="*/ 14895 w 66257"/>
                <a:gd name="connsiteY22" fmla="*/ 61037 h 67639"/>
                <a:gd name="connsiteX23" fmla="*/ 11286 w 66257"/>
                <a:gd name="connsiteY23" fmla="*/ 53513 h 67639"/>
                <a:gd name="connsiteX24" fmla="*/ 22726 w 66257"/>
                <a:gd name="connsiteY24" fmla="*/ 39232 h 67639"/>
                <a:gd name="connsiteX25" fmla="*/ 25029 w 66257"/>
                <a:gd name="connsiteY25" fmla="*/ 38388 h 67639"/>
                <a:gd name="connsiteX26" fmla="*/ 37237 w 66257"/>
                <a:gd name="connsiteY26" fmla="*/ 5989 h 67639"/>
                <a:gd name="connsiteX27" fmla="*/ 57812 w 66257"/>
                <a:gd name="connsiteY27" fmla="*/ 8753 h 67639"/>
                <a:gd name="connsiteX28" fmla="*/ 61114 w 66257"/>
                <a:gd name="connsiteY28" fmla="*/ 14895 h 67639"/>
                <a:gd name="connsiteX29" fmla="*/ 54818 w 66257"/>
                <a:gd name="connsiteY29" fmla="*/ 22726 h 67639"/>
                <a:gd name="connsiteX30" fmla="*/ 48906 w 66257"/>
                <a:gd name="connsiteY30" fmla="*/ 26257 h 67639"/>
                <a:gd name="connsiteX31" fmla="*/ 45759 w 66257"/>
                <a:gd name="connsiteY31" fmla="*/ 23186 h 67639"/>
                <a:gd name="connsiteX32" fmla="*/ 46680 w 66257"/>
                <a:gd name="connsiteY32" fmla="*/ 21727 h 67639"/>
                <a:gd name="connsiteX33" fmla="*/ 54895 w 66257"/>
                <a:gd name="connsiteY33" fmla="*/ 14280 h 67639"/>
                <a:gd name="connsiteX34" fmla="*/ 52899 w 66257"/>
                <a:gd name="connsiteY34" fmla="*/ 12898 h 67639"/>
                <a:gd name="connsiteX35" fmla="*/ 37850 w 66257"/>
                <a:gd name="connsiteY35" fmla="*/ 11747 h 67639"/>
                <a:gd name="connsiteX36" fmla="*/ 17198 w 66257"/>
                <a:gd name="connsiteY36" fmla="*/ 13820 h 67639"/>
                <a:gd name="connsiteX37" fmla="*/ 15432 w 66257"/>
                <a:gd name="connsiteY37" fmla="*/ 14050 h 67639"/>
                <a:gd name="connsiteX38" fmla="*/ 12822 w 66257"/>
                <a:gd name="connsiteY38" fmla="*/ 11209 h 67639"/>
                <a:gd name="connsiteX39" fmla="*/ 14895 w 66257"/>
                <a:gd name="connsiteY39" fmla="*/ 8292 h 67639"/>
                <a:gd name="connsiteX40" fmla="*/ 37237 w 66257"/>
                <a:gd name="connsiteY40" fmla="*/ 5989 h 6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257" h="67639">
                  <a:moveTo>
                    <a:pt x="4837" y="0"/>
                  </a:moveTo>
                  <a:cubicBezTo>
                    <a:pt x="7217" y="0"/>
                    <a:pt x="8446" y="1152"/>
                    <a:pt x="8446" y="3455"/>
                  </a:cubicBezTo>
                  <a:cubicBezTo>
                    <a:pt x="8138" y="4299"/>
                    <a:pt x="7908" y="5221"/>
                    <a:pt x="7754" y="6142"/>
                  </a:cubicBezTo>
                  <a:cubicBezTo>
                    <a:pt x="6526" y="14127"/>
                    <a:pt x="5912" y="24568"/>
                    <a:pt x="5912" y="37390"/>
                  </a:cubicBezTo>
                  <a:cubicBezTo>
                    <a:pt x="5912" y="45989"/>
                    <a:pt x="6142" y="53052"/>
                    <a:pt x="6526" y="58426"/>
                  </a:cubicBezTo>
                  <a:cubicBezTo>
                    <a:pt x="6603" y="60269"/>
                    <a:pt x="6679" y="62188"/>
                    <a:pt x="6833" y="64108"/>
                  </a:cubicBezTo>
                  <a:cubicBezTo>
                    <a:pt x="6679" y="66488"/>
                    <a:pt x="5528" y="67639"/>
                    <a:pt x="3378" y="67639"/>
                  </a:cubicBezTo>
                  <a:cubicBezTo>
                    <a:pt x="1919" y="67486"/>
                    <a:pt x="1152" y="66718"/>
                    <a:pt x="1075" y="65413"/>
                  </a:cubicBezTo>
                  <a:cubicBezTo>
                    <a:pt x="384" y="55279"/>
                    <a:pt x="0" y="45989"/>
                    <a:pt x="0" y="37390"/>
                  </a:cubicBezTo>
                  <a:cubicBezTo>
                    <a:pt x="0" y="26948"/>
                    <a:pt x="768" y="15048"/>
                    <a:pt x="2303" y="1689"/>
                  </a:cubicBezTo>
                  <a:cubicBezTo>
                    <a:pt x="2457" y="614"/>
                    <a:pt x="3301" y="0"/>
                    <a:pt x="4837" y="0"/>
                  </a:cubicBezTo>
                  <a:moveTo>
                    <a:pt x="25029" y="38388"/>
                  </a:moveTo>
                  <a:cubicBezTo>
                    <a:pt x="27179" y="38388"/>
                    <a:pt x="28330" y="39540"/>
                    <a:pt x="28407" y="41843"/>
                  </a:cubicBezTo>
                  <a:cubicBezTo>
                    <a:pt x="28330" y="42304"/>
                    <a:pt x="28023" y="42764"/>
                    <a:pt x="27332" y="43148"/>
                  </a:cubicBezTo>
                  <a:cubicBezTo>
                    <a:pt x="20423" y="48215"/>
                    <a:pt x="17044" y="51747"/>
                    <a:pt x="17044" y="53897"/>
                  </a:cubicBezTo>
                  <a:cubicBezTo>
                    <a:pt x="17044" y="55048"/>
                    <a:pt x="17658" y="55970"/>
                    <a:pt x="18887" y="56814"/>
                  </a:cubicBezTo>
                  <a:cubicBezTo>
                    <a:pt x="20960" y="58043"/>
                    <a:pt x="25797" y="58657"/>
                    <a:pt x="33244" y="58733"/>
                  </a:cubicBezTo>
                  <a:cubicBezTo>
                    <a:pt x="42073" y="58810"/>
                    <a:pt x="51133" y="57889"/>
                    <a:pt x="60346" y="55970"/>
                  </a:cubicBezTo>
                  <a:cubicBezTo>
                    <a:pt x="61421" y="55739"/>
                    <a:pt x="62112" y="55586"/>
                    <a:pt x="62572" y="55586"/>
                  </a:cubicBezTo>
                  <a:cubicBezTo>
                    <a:pt x="64876" y="55586"/>
                    <a:pt x="66104" y="56814"/>
                    <a:pt x="66258" y="59348"/>
                  </a:cubicBezTo>
                  <a:cubicBezTo>
                    <a:pt x="66104" y="60653"/>
                    <a:pt x="65259" y="61344"/>
                    <a:pt x="63647" y="61574"/>
                  </a:cubicBezTo>
                  <a:cubicBezTo>
                    <a:pt x="51210" y="63494"/>
                    <a:pt x="41843" y="64492"/>
                    <a:pt x="35624" y="64492"/>
                  </a:cubicBezTo>
                  <a:cubicBezTo>
                    <a:pt x="25413" y="64492"/>
                    <a:pt x="18503" y="63340"/>
                    <a:pt x="14895" y="61037"/>
                  </a:cubicBezTo>
                  <a:cubicBezTo>
                    <a:pt x="12514" y="59501"/>
                    <a:pt x="11286" y="57044"/>
                    <a:pt x="11286" y="53513"/>
                  </a:cubicBezTo>
                  <a:cubicBezTo>
                    <a:pt x="11286" y="49444"/>
                    <a:pt x="15125" y="44684"/>
                    <a:pt x="22726" y="39232"/>
                  </a:cubicBezTo>
                  <a:cubicBezTo>
                    <a:pt x="23570" y="38695"/>
                    <a:pt x="24338" y="38388"/>
                    <a:pt x="25029" y="38388"/>
                  </a:cubicBezTo>
                  <a:moveTo>
                    <a:pt x="37237" y="5989"/>
                  </a:moveTo>
                  <a:cubicBezTo>
                    <a:pt x="47601" y="5989"/>
                    <a:pt x="54434" y="6910"/>
                    <a:pt x="57812" y="8753"/>
                  </a:cubicBezTo>
                  <a:cubicBezTo>
                    <a:pt x="59885" y="9904"/>
                    <a:pt x="60960" y="11977"/>
                    <a:pt x="61114" y="14895"/>
                  </a:cubicBezTo>
                  <a:cubicBezTo>
                    <a:pt x="60883" y="17198"/>
                    <a:pt x="58811" y="19808"/>
                    <a:pt x="54818" y="22726"/>
                  </a:cubicBezTo>
                  <a:cubicBezTo>
                    <a:pt x="51670" y="24952"/>
                    <a:pt x="49751" y="26181"/>
                    <a:pt x="48906" y="26257"/>
                  </a:cubicBezTo>
                  <a:cubicBezTo>
                    <a:pt x="46834" y="26181"/>
                    <a:pt x="45759" y="25106"/>
                    <a:pt x="45759" y="23186"/>
                  </a:cubicBezTo>
                  <a:cubicBezTo>
                    <a:pt x="45759" y="22649"/>
                    <a:pt x="46065" y="22188"/>
                    <a:pt x="46680" y="21727"/>
                  </a:cubicBezTo>
                  <a:cubicBezTo>
                    <a:pt x="51977" y="17889"/>
                    <a:pt x="54664" y="15432"/>
                    <a:pt x="54895" y="14280"/>
                  </a:cubicBezTo>
                  <a:cubicBezTo>
                    <a:pt x="54588" y="13666"/>
                    <a:pt x="53974" y="13205"/>
                    <a:pt x="52899" y="12898"/>
                  </a:cubicBezTo>
                  <a:cubicBezTo>
                    <a:pt x="49060" y="12130"/>
                    <a:pt x="43993" y="11747"/>
                    <a:pt x="37850" y="11747"/>
                  </a:cubicBezTo>
                  <a:cubicBezTo>
                    <a:pt x="30480" y="11747"/>
                    <a:pt x="23570" y="12438"/>
                    <a:pt x="17198" y="13820"/>
                  </a:cubicBezTo>
                  <a:cubicBezTo>
                    <a:pt x="16200" y="13973"/>
                    <a:pt x="15586" y="14050"/>
                    <a:pt x="15432" y="14050"/>
                  </a:cubicBezTo>
                  <a:cubicBezTo>
                    <a:pt x="13666" y="13896"/>
                    <a:pt x="12822" y="12975"/>
                    <a:pt x="12822" y="11209"/>
                  </a:cubicBezTo>
                  <a:cubicBezTo>
                    <a:pt x="12822" y="9750"/>
                    <a:pt x="13513" y="8753"/>
                    <a:pt x="14895" y="8292"/>
                  </a:cubicBezTo>
                  <a:cubicBezTo>
                    <a:pt x="21728" y="6756"/>
                    <a:pt x="29175" y="5989"/>
                    <a:pt x="37237" y="598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B63E1729-EB14-491D-9E9B-BD2F0DA5D342}"/>
                </a:ext>
              </a:extLst>
            </p:cNvPr>
            <p:cNvSpPr/>
            <p:nvPr/>
          </p:nvSpPr>
          <p:spPr>
            <a:xfrm>
              <a:off x="7150131" y="3888196"/>
              <a:ext cx="64338" cy="62495"/>
            </a:xfrm>
            <a:custGeom>
              <a:avLst/>
              <a:gdLst>
                <a:gd name="connsiteX0" fmla="*/ 59501 w 64338"/>
                <a:gd name="connsiteY0" fmla="*/ 0 h 62495"/>
                <a:gd name="connsiteX1" fmla="*/ 64338 w 64338"/>
                <a:gd name="connsiteY1" fmla="*/ 4146 h 62495"/>
                <a:gd name="connsiteX2" fmla="*/ 61881 w 64338"/>
                <a:gd name="connsiteY2" fmla="*/ 6910 h 62495"/>
                <a:gd name="connsiteX3" fmla="*/ 36545 w 64338"/>
                <a:gd name="connsiteY3" fmla="*/ 14895 h 62495"/>
                <a:gd name="connsiteX4" fmla="*/ 24492 w 64338"/>
                <a:gd name="connsiteY4" fmla="*/ 36469 h 62495"/>
                <a:gd name="connsiteX5" fmla="*/ 32783 w 64338"/>
                <a:gd name="connsiteY5" fmla="*/ 52207 h 62495"/>
                <a:gd name="connsiteX6" fmla="*/ 51286 w 64338"/>
                <a:gd name="connsiteY6" fmla="*/ 56584 h 62495"/>
                <a:gd name="connsiteX7" fmla="*/ 54204 w 64338"/>
                <a:gd name="connsiteY7" fmla="*/ 56430 h 62495"/>
                <a:gd name="connsiteX8" fmla="*/ 57275 w 64338"/>
                <a:gd name="connsiteY8" fmla="*/ 56200 h 62495"/>
                <a:gd name="connsiteX9" fmla="*/ 61728 w 64338"/>
                <a:gd name="connsiteY9" fmla="*/ 59578 h 62495"/>
                <a:gd name="connsiteX10" fmla="*/ 60116 w 64338"/>
                <a:gd name="connsiteY10" fmla="*/ 61804 h 62495"/>
                <a:gd name="connsiteX11" fmla="*/ 51286 w 64338"/>
                <a:gd name="connsiteY11" fmla="*/ 62496 h 62495"/>
                <a:gd name="connsiteX12" fmla="*/ 26411 w 64338"/>
                <a:gd name="connsiteY12" fmla="*/ 54818 h 62495"/>
                <a:gd name="connsiteX13" fmla="*/ 18119 w 64338"/>
                <a:gd name="connsiteY13" fmla="*/ 36699 h 62495"/>
                <a:gd name="connsiteX14" fmla="*/ 23877 w 64338"/>
                <a:gd name="connsiteY14" fmla="*/ 18733 h 62495"/>
                <a:gd name="connsiteX15" fmla="*/ 43839 w 64338"/>
                <a:gd name="connsiteY15" fmla="*/ 6449 h 62495"/>
                <a:gd name="connsiteX16" fmla="*/ 3532 w 64338"/>
                <a:gd name="connsiteY16" fmla="*/ 8215 h 62495"/>
                <a:gd name="connsiteX17" fmla="*/ 0 w 64338"/>
                <a:gd name="connsiteY17" fmla="*/ 5221 h 62495"/>
                <a:gd name="connsiteX18" fmla="*/ 3532 w 64338"/>
                <a:gd name="connsiteY18" fmla="*/ 2610 h 62495"/>
                <a:gd name="connsiteX19" fmla="*/ 59501 w 64338"/>
                <a:gd name="connsiteY19" fmla="*/ 0 h 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338" h="62495">
                  <a:moveTo>
                    <a:pt x="59501" y="0"/>
                  </a:moveTo>
                  <a:cubicBezTo>
                    <a:pt x="62572" y="0"/>
                    <a:pt x="64184" y="1382"/>
                    <a:pt x="64338" y="4146"/>
                  </a:cubicBezTo>
                  <a:cubicBezTo>
                    <a:pt x="64184" y="5605"/>
                    <a:pt x="63340" y="6526"/>
                    <a:pt x="61881" y="6910"/>
                  </a:cubicBezTo>
                  <a:cubicBezTo>
                    <a:pt x="49904" y="9367"/>
                    <a:pt x="41459" y="11977"/>
                    <a:pt x="36545" y="14895"/>
                  </a:cubicBezTo>
                  <a:cubicBezTo>
                    <a:pt x="28484" y="19731"/>
                    <a:pt x="24492" y="26948"/>
                    <a:pt x="24492" y="36469"/>
                  </a:cubicBezTo>
                  <a:cubicBezTo>
                    <a:pt x="24492" y="43455"/>
                    <a:pt x="27255" y="48676"/>
                    <a:pt x="32783" y="52207"/>
                  </a:cubicBezTo>
                  <a:cubicBezTo>
                    <a:pt x="37543" y="55125"/>
                    <a:pt x="43685" y="56584"/>
                    <a:pt x="51286" y="56584"/>
                  </a:cubicBezTo>
                  <a:cubicBezTo>
                    <a:pt x="51901" y="56584"/>
                    <a:pt x="52899" y="56507"/>
                    <a:pt x="54204" y="56430"/>
                  </a:cubicBezTo>
                  <a:cubicBezTo>
                    <a:pt x="55509" y="56277"/>
                    <a:pt x="56584" y="56200"/>
                    <a:pt x="57275" y="56200"/>
                  </a:cubicBezTo>
                  <a:cubicBezTo>
                    <a:pt x="59885" y="56200"/>
                    <a:pt x="61344" y="57352"/>
                    <a:pt x="61728" y="59578"/>
                  </a:cubicBezTo>
                  <a:cubicBezTo>
                    <a:pt x="61651" y="60730"/>
                    <a:pt x="61114" y="61498"/>
                    <a:pt x="60116" y="61804"/>
                  </a:cubicBezTo>
                  <a:cubicBezTo>
                    <a:pt x="57121" y="62265"/>
                    <a:pt x="54204" y="62496"/>
                    <a:pt x="51286" y="62496"/>
                  </a:cubicBezTo>
                  <a:cubicBezTo>
                    <a:pt x="40998" y="62419"/>
                    <a:pt x="32707" y="59885"/>
                    <a:pt x="26411" y="54818"/>
                  </a:cubicBezTo>
                  <a:cubicBezTo>
                    <a:pt x="20883" y="50365"/>
                    <a:pt x="18119" y="44300"/>
                    <a:pt x="18119" y="36699"/>
                  </a:cubicBezTo>
                  <a:cubicBezTo>
                    <a:pt x="18119" y="29559"/>
                    <a:pt x="20038" y="23570"/>
                    <a:pt x="23877" y="18733"/>
                  </a:cubicBezTo>
                  <a:cubicBezTo>
                    <a:pt x="27563" y="13896"/>
                    <a:pt x="34242" y="9827"/>
                    <a:pt x="43839" y="6449"/>
                  </a:cubicBezTo>
                  <a:lnTo>
                    <a:pt x="3532" y="8215"/>
                  </a:lnTo>
                  <a:cubicBezTo>
                    <a:pt x="1152" y="8215"/>
                    <a:pt x="0" y="7217"/>
                    <a:pt x="0" y="5221"/>
                  </a:cubicBezTo>
                  <a:cubicBezTo>
                    <a:pt x="0" y="3532"/>
                    <a:pt x="1152" y="2687"/>
                    <a:pt x="3532" y="2610"/>
                  </a:cubicBezTo>
                  <a:lnTo>
                    <a:pt x="59501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B18F42DD-9AE1-43B5-94DE-5FB5541237EC}"/>
                </a:ext>
              </a:extLst>
            </p:cNvPr>
            <p:cNvSpPr/>
            <p:nvPr/>
          </p:nvSpPr>
          <p:spPr>
            <a:xfrm>
              <a:off x="7225909" y="3877140"/>
              <a:ext cx="76698" cy="76008"/>
            </a:xfrm>
            <a:custGeom>
              <a:avLst/>
              <a:gdLst>
                <a:gd name="connsiteX0" fmla="*/ 23110 w 76698"/>
                <a:gd name="connsiteY0" fmla="*/ 5374 h 76008"/>
                <a:gd name="connsiteX1" fmla="*/ 25720 w 76698"/>
                <a:gd name="connsiteY1" fmla="*/ 8062 h 76008"/>
                <a:gd name="connsiteX2" fmla="*/ 23110 w 76698"/>
                <a:gd name="connsiteY2" fmla="*/ 10672 h 76008"/>
                <a:gd name="connsiteX3" fmla="*/ 16046 w 76698"/>
                <a:gd name="connsiteY3" fmla="*/ 10672 h 76008"/>
                <a:gd name="connsiteX4" fmla="*/ 15893 w 76698"/>
                <a:gd name="connsiteY4" fmla="*/ 12131 h 76008"/>
                <a:gd name="connsiteX5" fmla="*/ 12361 w 76698"/>
                <a:gd name="connsiteY5" fmla="*/ 28407 h 76008"/>
                <a:gd name="connsiteX6" fmla="*/ 13206 w 76698"/>
                <a:gd name="connsiteY6" fmla="*/ 28407 h 76008"/>
                <a:gd name="connsiteX7" fmla="*/ 19041 w 76698"/>
                <a:gd name="connsiteY7" fmla="*/ 28407 h 76008"/>
                <a:gd name="connsiteX8" fmla="*/ 24952 w 76698"/>
                <a:gd name="connsiteY8" fmla="*/ 34088 h 76008"/>
                <a:gd name="connsiteX9" fmla="*/ 24952 w 76698"/>
                <a:gd name="connsiteY9" fmla="*/ 69943 h 76008"/>
                <a:gd name="connsiteX10" fmla="*/ 19041 w 76698"/>
                <a:gd name="connsiteY10" fmla="*/ 75778 h 76008"/>
                <a:gd name="connsiteX11" fmla="*/ 13206 w 76698"/>
                <a:gd name="connsiteY11" fmla="*/ 75778 h 76008"/>
                <a:gd name="connsiteX12" fmla="*/ 7447 w 76698"/>
                <a:gd name="connsiteY12" fmla="*/ 69943 h 76008"/>
                <a:gd name="connsiteX13" fmla="*/ 7447 w 76698"/>
                <a:gd name="connsiteY13" fmla="*/ 41075 h 76008"/>
                <a:gd name="connsiteX14" fmla="*/ 5144 w 76698"/>
                <a:gd name="connsiteY14" fmla="*/ 45758 h 76008"/>
                <a:gd name="connsiteX15" fmla="*/ 2534 w 76698"/>
                <a:gd name="connsiteY15" fmla="*/ 46987 h 76008"/>
                <a:gd name="connsiteX16" fmla="*/ 0 w 76698"/>
                <a:gd name="connsiteY16" fmla="*/ 44376 h 76008"/>
                <a:gd name="connsiteX17" fmla="*/ 614 w 76698"/>
                <a:gd name="connsiteY17" fmla="*/ 42534 h 76008"/>
                <a:gd name="connsiteX18" fmla="*/ 7217 w 76698"/>
                <a:gd name="connsiteY18" fmla="*/ 27179 h 76008"/>
                <a:gd name="connsiteX19" fmla="*/ 10903 w 76698"/>
                <a:gd name="connsiteY19" fmla="*/ 10672 h 76008"/>
                <a:gd name="connsiteX20" fmla="*/ 4991 w 76698"/>
                <a:gd name="connsiteY20" fmla="*/ 10672 h 76008"/>
                <a:gd name="connsiteX21" fmla="*/ 2380 w 76698"/>
                <a:gd name="connsiteY21" fmla="*/ 8062 h 76008"/>
                <a:gd name="connsiteX22" fmla="*/ 4991 w 76698"/>
                <a:gd name="connsiteY22" fmla="*/ 5374 h 76008"/>
                <a:gd name="connsiteX23" fmla="*/ 23110 w 76698"/>
                <a:gd name="connsiteY23" fmla="*/ 5374 h 76008"/>
                <a:gd name="connsiteX24" fmla="*/ 17658 w 76698"/>
                <a:gd name="connsiteY24" fmla="*/ 70634 h 76008"/>
                <a:gd name="connsiteX25" fmla="*/ 19501 w 76698"/>
                <a:gd name="connsiteY25" fmla="*/ 68714 h 76008"/>
                <a:gd name="connsiteX26" fmla="*/ 19501 w 76698"/>
                <a:gd name="connsiteY26" fmla="*/ 35470 h 76008"/>
                <a:gd name="connsiteX27" fmla="*/ 17658 w 76698"/>
                <a:gd name="connsiteY27" fmla="*/ 33474 h 76008"/>
                <a:gd name="connsiteX28" fmla="*/ 14434 w 76698"/>
                <a:gd name="connsiteY28" fmla="*/ 33474 h 76008"/>
                <a:gd name="connsiteX29" fmla="*/ 12438 w 76698"/>
                <a:gd name="connsiteY29" fmla="*/ 35470 h 76008"/>
                <a:gd name="connsiteX30" fmla="*/ 12438 w 76698"/>
                <a:gd name="connsiteY30" fmla="*/ 68714 h 76008"/>
                <a:gd name="connsiteX31" fmla="*/ 14434 w 76698"/>
                <a:gd name="connsiteY31" fmla="*/ 70634 h 76008"/>
                <a:gd name="connsiteX32" fmla="*/ 17658 w 76698"/>
                <a:gd name="connsiteY32" fmla="*/ 70634 h 76008"/>
                <a:gd name="connsiteX33" fmla="*/ 32783 w 76698"/>
                <a:gd name="connsiteY33" fmla="*/ 7447 h 76008"/>
                <a:gd name="connsiteX34" fmla="*/ 44530 w 76698"/>
                <a:gd name="connsiteY34" fmla="*/ 7447 h 76008"/>
                <a:gd name="connsiteX35" fmla="*/ 46603 w 76698"/>
                <a:gd name="connsiteY35" fmla="*/ 1536 h 76008"/>
                <a:gd name="connsiteX36" fmla="*/ 49597 w 76698"/>
                <a:gd name="connsiteY36" fmla="*/ 0 h 76008"/>
                <a:gd name="connsiteX37" fmla="*/ 52515 w 76698"/>
                <a:gd name="connsiteY37" fmla="*/ 2841 h 76008"/>
                <a:gd name="connsiteX38" fmla="*/ 52207 w 76698"/>
                <a:gd name="connsiteY38" fmla="*/ 4837 h 76008"/>
                <a:gd name="connsiteX39" fmla="*/ 51210 w 76698"/>
                <a:gd name="connsiteY39" fmla="*/ 7447 h 76008"/>
                <a:gd name="connsiteX40" fmla="*/ 68331 w 76698"/>
                <a:gd name="connsiteY40" fmla="*/ 7447 h 76008"/>
                <a:gd name="connsiteX41" fmla="*/ 76392 w 76698"/>
                <a:gd name="connsiteY41" fmla="*/ 16046 h 76008"/>
                <a:gd name="connsiteX42" fmla="*/ 76085 w 76698"/>
                <a:gd name="connsiteY42" fmla="*/ 20653 h 76008"/>
                <a:gd name="connsiteX43" fmla="*/ 72553 w 76698"/>
                <a:gd name="connsiteY43" fmla="*/ 22495 h 76008"/>
                <a:gd name="connsiteX44" fmla="*/ 69943 w 76698"/>
                <a:gd name="connsiteY44" fmla="*/ 19578 h 76008"/>
                <a:gd name="connsiteX45" fmla="*/ 70020 w 76698"/>
                <a:gd name="connsiteY45" fmla="*/ 19117 h 76008"/>
                <a:gd name="connsiteX46" fmla="*/ 70404 w 76698"/>
                <a:gd name="connsiteY46" fmla="*/ 17121 h 76008"/>
                <a:gd name="connsiteX47" fmla="*/ 70557 w 76698"/>
                <a:gd name="connsiteY47" fmla="*/ 15202 h 76008"/>
                <a:gd name="connsiteX48" fmla="*/ 68945 w 76698"/>
                <a:gd name="connsiteY48" fmla="*/ 12514 h 76008"/>
                <a:gd name="connsiteX49" fmla="*/ 49137 w 76698"/>
                <a:gd name="connsiteY49" fmla="*/ 12514 h 76008"/>
                <a:gd name="connsiteX50" fmla="*/ 42995 w 76698"/>
                <a:gd name="connsiteY50" fmla="*/ 24799 h 76008"/>
                <a:gd name="connsiteX51" fmla="*/ 42150 w 76698"/>
                <a:gd name="connsiteY51" fmla="*/ 26104 h 76008"/>
                <a:gd name="connsiteX52" fmla="*/ 53590 w 76698"/>
                <a:gd name="connsiteY52" fmla="*/ 26104 h 76008"/>
                <a:gd name="connsiteX53" fmla="*/ 53974 w 76698"/>
                <a:gd name="connsiteY53" fmla="*/ 25182 h 76008"/>
                <a:gd name="connsiteX54" fmla="*/ 58580 w 76698"/>
                <a:gd name="connsiteY54" fmla="*/ 17121 h 76008"/>
                <a:gd name="connsiteX55" fmla="*/ 61114 w 76698"/>
                <a:gd name="connsiteY55" fmla="*/ 16046 h 76008"/>
                <a:gd name="connsiteX56" fmla="*/ 63724 w 76698"/>
                <a:gd name="connsiteY56" fmla="*/ 18350 h 76008"/>
                <a:gd name="connsiteX57" fmla="*/ 62803 w 76698"/>
                <a:gd name="connsiteY57" fmla="*/ 21267 h 76008"/>
                <a:gd name="connsiteX58" fmla="*/ 60269 w 76698"/>
                <a:gd name="connsiteY58" fmla="*/ 26027 h 76008"/>
                <a:gd name="connsiteX59" fmla="*/ 72784 w 76698"/>
                <a:gd name="connsiteY59" fmla="*/ 26027 h 76008"/>
                <a:gd name="connsiteX60" fmla="*/ 75394 w 76698"/>
                <a:gd name="connsiteY60" fmla="*/ 28714 h 76008"/>
                <a:gd name="connsiteX61" fmla="*/ 72784 w 76698"/>
                <a:gd name="connsiteY61" fmla="*/ 31325 h 76008"/>
                <a:gd name="connsiteX62" fmla="*/ 59271 w 76698"/>
                <a:gd name="connsiteY62" fmla="*/ 31325 h 76008"/>
                <a:gd name="connsiteX63" fmla="*/ 59271 w 76698"/>
                <a:gd name="connsiteY63" fmla="*/ 40614 h 76008"/>
                <a:gd name="connsiteX64" fmla="*/ 71478 w 76698"/>
                <a:gd name="connsiteY64" fmla="*/ 40614 h 76008"/>
                <a:gd name="connsiteX65" fmla="*/ 74166 w 76698"/>
                <a:gd name="connsiteY65" fmla="*/ 43302 h 76008"/>
                <a:gd name="connsiteX66" fmla="*/ 71478 w 76698"/>
                <a:gd name="connsiteY66" fmla="*/ 45912 h 76008"/>
                <a:gd name="connsiteX67" fmla="*/ 59271 w 76698"/>
                <a:gd name="connsiteY67" fmla="*/ 45912 h 76008"/>
                <a:gd name="connsiteX68" fmla="*/ 59271 w 76698"/>
                <a:gd name="connsiteY68" fmla="*/ 55586 h 76008"/>
                <a:gd name="connsiteX69" fmla="*/ 71478 w 76698"/>
                <a:gd name="connsiteY69" fmla="*/ 55586 h 76008"/>
                <a:gd name="connsiteX70" fmla="*/ 74166 w 76698"/>
                <a:gd name="connsiteY70" fmla="*/ 58119 h 76008"/>
                <a:gd name="connsiteX71" fmla="*/ 71478 w 76698"/>
                <a:gd name="connsiteY71" fmla="*/ 60730 h 76008"/>
                <a:gd name="connsiteX72" fmla="*/ 59271 w 76698"/>
                <a:gd name="connsiteY72" fmla="*/ 60730 h 76008"/>
                <a:gd name="connsiteX73" fmla="*/ 59271 w 76698"/>
                <a:gd name="connsiteY73" fmla="*/ 70787 h 76008"/>
                <a:gd name="connsiteX74" fmla="*/ 74089 w 76698"/>
                <a:gd name="connsiteY74" fmla="*/ 70787 h 76008"/>
                <a:gd name="connsiteX75" fmla="*/ 76699 w 76698"/>
                <a:gd name="connsiteY75" fmla="*/ 73398 h 76008"/>
                <a:gd name="connsiteX76" fmla="*/ 74089 w 76698"/>
                <a:gd name="connsiteY76" fmla="*/ 76008 h 76008"/>
                <a:gd name="connsiteX77" fmla="*/ 40461 w 76698"/>
                <a:gd name="connsiteY77" fmla="*/ 76008 h 76008"/>
                <a:gd name="connsiteX78" fmla="*/ 34780 w 76698"/>
                <a:gd name="connsiteY78" fmla="*/ 70173 h 76008"/>
                <a:gd name="connsiteX79" fmla="*/ 34780 w 76698"/>
                <a:gd name="connsiteY79" fmla="*/ 36392 h 76008"/>
                <a:gd name="connsiteX80" fmla="*/ 31248 w 76698"/>
                <a:gd name="connsiteY80" fmla="*/ 40461 h 76008"/>
                <a:gd name="connsiteX81" fmla="*/ 28638 w 76698"/>
                <a:gd name="connsiteY81" fmla="*/ 41075 h 76008"/>
                <a:gd name="connsiteX82" fmla="*/ 25643 w 76698"/>
                <a:gd name="connsiteY82" fmla="*/ 38542 h 76008"/>
                <a:gd name="connsiteX83" fmla="*/ 27332 w 76698"/>
                <a:gd name="connsiteY83" fmla="*/ 35624 h 76008"/>
                <a:gd name="connsiteX84" fmla="*/ 33935 w 76698"/>
                <a:gd name="connsiteY84" fmla="*/ 27256 h 76008"/>
                <a:gd name="connsiteX85" fmla="*/ 40538 w 76698"/>
                <a:gd name="connsiteY85" fmla="*/ 16507 h 76008"/>
                <a:gd name="connsiteX86" fmla="*/ 42304 w 76698"/>
                <a:gd name="connsiteY86" fmla="*/ 12668 h 76008"/>
                <a:gd name="connsiteX87" fmla="*/ 35010 w 76698"/>
                <a:gd name="connsiteY87" fmla="*/ 12668 h 76008"/>
                <a:gd name="connsiteX88" fmla="*/ 32323 w 76698"/>
                <a:gd name="connsiteY88" fmla="*/ 15355 h 76008"/>
                <a:gd name="connsiteX89" fmla="*/ 32323 w 76698"/>
                <a:gd name="connsiteY89" fmla="*/ 20806 h 76008"/>
                <a:gd name="connsiteX90" fmla="*/ 29405 w 76698"/>
                <a:gd name="connsiteY90" fmla="*/ 23647 h 76008"/>
                <a:gd name="connsiteX91" fmla="*/ 26488 w 76698"/>
                <a:gd name="connsiteY91" fmla="*/ 20806 h 76008"/>
                <a:gd name="connsiteX92" fmla="*/ 26488 w 76698"/>
                <a:gd name="connsiteY92" fmla="*/ 13666 h 76008"/>
                <a:gd name="connsiteX93" fmla="*/ 32783 w 76698"/>
                <a:gd name="connsiteY93" fmla="*/ 7447 h 76008"/>
                <a:gd name="connsiteX94" fmla="*/ 53359 w 76698"/>
                <a:gd name="connsiteY94" fmla="*/ 31248 h 76008"/>
                <a:gd name="connsiteX95" fmla="*/ 39770 w 76698"/>
                <a:gd name="connsiteY95" fmla="*/ 31248 h 76008"/>
                <a:gd name="connsiteX96" fmla="*/ 39770 w 76698"/>
                <a:gd name="connsiteY96" fmla="*/ 40538 h 76008"/>
                <a:gd name="connsiteX97" fmla="*/ 53359 w 76698"/>
                <a:gd name="connsiteY97" fmla="*/ 40538 h 76008"/>
                <a:gd name="connsiteX98" fmla="*/ 53359 w 76698"/>
                <a:gd name="connsiteY98" fmla="*/ 31248 h 76008"/>
                <a:gd name="connsiteX99" fmla="*/ 53359 w 76698"/>
                <a:gd name="connsiteY99" fmla="*/ 45758 h 76008"/>
                <a:gd name="connsiteX100" fmla="*/ 39770 w 76698"/>
                <a:gd name="connsiteY100" fmla="*/ 45758 h 76008"/>
                <a:gd name="connsiteX101" fmla="*/ 39770 w 76698"/>
                <a:gd name="connsiteY101" fmla="*/ 55432 h 76008"/>
                <a:gd name="connsiteX102" fmla="*/ 53359 w 76698"/>
                <a:gd name="connsiteY102" fmla="*/ 55432 h 76008"/>
                <a:gd name="connsiteX103" fmla="*/ 53359 w 76698"/>
                <a:gd name="connsiteY103" fmla="*/ 45758 h 76008"/>
                <a:gd name="connsiteX104" fmla="*/ 53359 w 76698"/>
                <a:gd name="connsiteY104" fmla="*/ 70634 h 76008"/>
                <a:gd name="connsiteX105" fmla="*/ 53359 w 76698"/>
                <a:gd name="connsiteY105" fmla="*/ 60576 h 76008"/>
                <a:gd name="connsiteX106" fmla="*/ 39770 w 76698"/>
                <a:gd name="connsiteY106" fmla="*/ 60576 h 76008"/>
                <a:gd name="connsiteX107" fmla="*/ 39770 w 76698"/>
                <a:gd name="connsiteY107" fmla="*/ 68330 h 76008"/>
                <a:gd name="connsiteX108" fmla="*/ 42073 w 76698"/>
                <a:gd name="connsiteY108" fmla="*/ 70634 h 76008"/>
                <a:gd name="connsiteX109" fmla="*/ 53359 w 76698"/>
                <a:gd name="connsiteY109" fmla="*/ 70634 h 7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698" h="76008">
                  <a:moveTo>
                    <a:pt x="23110" y="5374"/>
                  </a:moveTo>
                  <a:cubicBezTo>
                    <a:pt x="24799" y="5451"/>
                    <a:pt x="25643" y="6373"/>
                    <a:pt x="25720" y="8062"/>
                  </a:cubicBezTo>
                  <a:cubicBezTo>
                    <a:pt x="25643" y="9674"/>
                    <a:pt x="24799" y="10518"/>
                    <a:pt x="23110" y="10672"/>
                  </a:cubicBezTo>
                  <a:lnTo>
                    <a:pt x="16046" y="10672"/>
                  </a:lnTo>
                  <a:cubicBezTo>
                    <a:pt x="16046" y="10979"/>
                    <a:pt x="15970" y="11440"/>
                    <a:pt x="15893" y="12131"/>
                  </a:cubicBezTo>
                  <a:cubicBezTo>
                    <a:pt x="14895" y="18733"/>
                    <a:pt x="13666" y="24184"/>
                    <a:pt x="12361" y="28407"/>
                  </a:cubicBezTo>
                  <a:lnTo>
                    <a:pt x="13206" y="28407"/>
                  </a:lnTo>
                  <a:lnTo>
                    <a:pt x="19041" y="28407"/>
                  </a:lnTo>
                  <a:cubicBezTo>
                    <a:pt x="22956" y="28407"/>
                    <a:pt x="24952" y="30327"/>
                    <a:pt x="24952" y="34088"/>
                  </a:cubicBezTo>
                  <a:lnTo>
                    <a:pt x="24952" y="69943"/>
                  </a:lnTo>
                  <a:cubicBezTo>
                    <a:pt x="24952" y="73782"/>
                    <a:pt x="22956" y="75778"/>
                    <a:pt x="19041" y="75778"/>
                  </a:cubicBezTo>
                  <a:lnTo>
                    <a:pt x="13206" y="75778"/>
                  </a:lnTo>
                  <a:cubicBezTo>
                    <a:pt x="9367" y="75778"/>
                    <a:pt x="7447" y="73858"/>
                    <a:pt x="7447" y="69943"/>
                  </a:cubicBezTo>
                  <a:lnTo>
                    <a:pt x="7447" y="41075"/>
                  </a:lnTo>
                  <a:cubicBezTo>
                    <a:pt x="6679" y="42534"/>
                    <a:pt x="5912" y="44069"/>
                    <a:pt x="5144" y="45758"/>
                  </a:cubicBezTo>
                  <a:cubicBezTo>
                    <a:pt x="4376" y="46603"/>
                    <a:pt x="3532" y="46987"/>
                    <a:pt x="2534" y="46987"/>
                  </a:cubicBezTo>
                  <a:cubicBezTo>
                    <a:pt x="998" y="46833"/>
                    <a:pt x="231" y="45989"/>
                    <a:pt x="0" y="44376"/>
                  </a:cubicBezTo>
                  <a:cubicBezTo>
                    <a:pt x="77" y="43762"/>
                    <a:pt x="307" y="43148"/>
                    <a:pt x="614" y="42534"/>
                  </a:cubicBezTo>
                  <a:cubicBezTo>
                    <a:pt x="3378" y="37236"/>
                    <a:pt x="5605" y="32092"/>
                    <a:pt x="7217" y="27179"/>
                  </a:cubicBezTo>
                  <a:cubicBezTo>
                    <a:pt x="8753" y="22802"/>
                    <a:pt x="9981" y="17275"/>
                    <a:pt x="10903" y="10672"/>
                  </a:cubicBezTo>
                  <a:lnTo>
                    <a:pt x="4991" y="10672"/>
                  </a:lnTo>
                  <a:cubicBezTo>
                    <a:pt x="3301" y="10595"/>
                    <a:pt x="2457" y="9674"/>
                    <a:pt x="2380" y="8062"/>
                  </a:cubicBezTo>
                  <a:cubicBezTo>
                    <a:pt x="2457" y="6373"/>
                    <a:pt x="3301" y="5528"/>
                    <a:pt x="4991" y="5374"/>
                  </a:cubicBezTo>
                  <a:lnTo>
                    <a:pt x="23110" y="5374"/>
                  </a:lnTo>
                  <a:close/>
                  <a:moveTo>
                    <a:pt x="17658" y="70634"/>
                  </a:moveTo>
                  <a:cubicBezTo>
                    <a:pt x="18887" y="70634"/>
                    <a:pt x="19501" y="70020"/>
                    <a:pt x="19501" y="68714"/>
                  </a:cubicBezTo>
                  <a:lnTo>
                    <a:pt x="19501" y="35470"/>
                  </a:lnTo>
                  <a:cubicBezTo>
                    <a:pt x="19501" y="34088"/>
                    <a:pt x="18887" y="33474"/>
                    <a:pt x="17658" y="33474"/>
                  </a:cubicBezTo>
                  <a:lnTo>
                    <a:pt x="14434" y="33474"/>
                  </a:lnTo>
                  <a:cubicBezTo>
                    <a:pt x="13129" y="33474"/>
                    <a:pt x="12438" y="34165"/>
                    <a:pt x="12438" y="35470"/>
                  </a:cubicBezTo>
                  <a:lnTo>
                    <a:pt x="12438" y="68714"/>
                  </a:lnTo>
                  <a:cubicBezTo>
                    <a:pt x="12438" y="70020"/>
                    <a:pt x="13129" y="70634"/>
                    <a:pt x="14434" y="70634"/>
                  </a:cubicBezTo>
                  <a:lnTo>
                    <a:pt x="17658" y="70634"/>
                  </a:lnTo>
                  <a:close/>
                  <a:moveTo>
                    <a:pt x="32783" y="7447"/>
                  </a:moveTo>
                  <a:lnTo>
                    <a:pt x="44530" y="7447"/>
                  </a:lnTo>
                  <a:cubicBezTo>
                    <a:pt x="45221" y="5605"/>
                    <a:pt x="45912" y="3685"/>
                    <a:pt x="46603" y="1536"/>
                  </a:cubicBezTo>
                  <a:cubicBezTo>
                    <a:pt x="47064" y="537"/>
                    <a:pt x="48062" y="77"/>
                    <a:pt x="49597" y="0"/>
                  </a:cubicBezTo>
                  <a:cubicBezTo>
                    <a:pt x="51286" y="154"/>
                    <a:pt x="52284" y="1075"/>
                    <a:pt x="52515" y="2841"/>
                  </a:cubicBezTo>
                  <a:cubicBezTo>
                    <a:pt x="52438" y="3378"/>
                    <a:pt x="52361" y="4069"/>
                    <a:pt x="52207" y="4837"/>
                  </a:cubicBezTo>
                  <a:lnTo>
                    <a:pt x="51210" y="7447"/>
                  </a:lnTo>
                  <a:lnTo>
                    <a:pt x="68331" y="7447"/>
                  </a:lnTo>
                  <a:cubicBezTo>
                    <a:pt x="73705" y="7447"/>
                    <a:pt x="76392" y="10288"/>
                    <a:pt x="76392" y="16046"/>
                  </a:cubicBezTo>
                  <a:cubicBezTo>
                    <a:pt x="76392" y="17351"/>
                    <a:pt x="76315" y="18964"/>
                    <a:pt x="76085" y="20653"/>
                  </a:cubicBezTo>
                  <a:cubicBezTo>
                    <a:pt x="75240" y="21881"/>
                    <a:pt x="74012" y="22495"/>
                    <a:pt x="72553" y="22495"/>
                  </a:cubicBezTo>
                  <a:cubicBezTo>
                    <a:pt x="71018" y="22188"/>
                    <a:pt x="70173" y="21267"/>
                    <a:pt x="69943" y="19578"/>
                  </a:cubicBezTo>
                  <a:cubicBezTo>
                    <a:pt x="69943" y="19424"/>
                    <a:pt x="69943" y="19271"/>
                    <a:pt x="70020" y="19117"/>
                  </a:cubicBezTo>
                  <a:cubicBezTo>
                    <a:pt x="70173" y="18503"/>
                    <a:pt x="70327" y="17812"/>
                    <a:pt x="70404" y="17121"/>
                  </a:cubicBezTo>
                  <a:cubicBezTo>
                    <a:pt x="70480" y="16276"/>
                    <a:pt x="70557" y="15662"/>
                    <a:pt x="70557" y="15202"/>
                  </a:cubicBezTo>
                  <a:cubicBezTo>
                    <a:pt x="70557" y="13436"/>
                    <a:pt x="70020" y="12514"/>
                    <a:pt x="68945" y="12514"/>
                  </a:cubicBezTo>
                  <a:lnTo>
                    <a:pt x="49137" y="12514"/>
                  </a:lnTo>
                  <a:cubicBezTo>
                    <a:pt x="47064" y="17275"/>
                    <a:pt x="45067" y="21421"/>
                    <a:pt x="42995" y="24799"/>
                  </a:cubicBezTo>
                  <a:cubicBezTo>
                    <a:pt x="42687" y="25259"/>
                    <a:pt x="42457" y="25643"/>
                    <a:pt x="42150" y="26104"/>
                  </a:cubicBezTo>
                  <a:lnTo>
                    <a:pt x="53590" y="26104"/>
                  </a:lnTo>
                  <a:cubicBezTo>
                    <a:pt x="53666" y="25797"/>
                    <a:pt x="53820" y="25566"/>
                    <a:pt x="53974" y="25182"/>
                  </a:cubicBezTo>
                  <a:cubicBezTo>
                    <a:pt x="55662" y="22879"/>
                    <a:pt x="57198" y="20192"/>
                    <a:pt x="58580" y="17121"/>
                  </a:cubicBezTo>
                  <a:cubicBezTo>
                    <a:pt x="59194" y="16430"/>
                    <a:pt x="60039" y="16046"/>
                    <a:pt x="61114" y="16046"/>
                  </a:cubicBezTo>
                  <a:cubicBezTo>
                    <a:pt x="62572" y="16276"/>
                    <a:pt x="63494" y="17044"/>
                    <a:pt x="63724" y="18350"/>
                  </a:cubicBezTo>
                  <a:cubicBezTo>
                    <a:pt x="63724" y="19424"/>
                    <a:pt x="63417" y="20422"/>
                    <a:pt x="62803" y="21267"/>
                  </a:cubicBezTo>
                  <a:cubicBezTo>
                    <a:pt x="62035" y="22956"/>
                    <a:pt x="61191" y="24492"/>
                    <a:pt x="60269" y="26027"/>
                  </a:cubicBezTo>
                  <a:lnTo>
                    <a:pt x="72784" y="26027"/>
                  </a:lnTo>
                  <a:cubicBezTo>
                    <a:pt x="74396" y="26104"/>
                    <a:pt x="75240" y="27025"/>
                    <a:pt x="75394" y="28714"/>
                  </a:cubicBezTo>
                  <a:cubicBezTo>
                    <a:pt x="75317" y="30327"/>
                    <a:pt x="74396" y="31171"/>
                    <a:pt x="72784" y="31325"/>
                  </a:cubicBezTo>
                  <a:lnTo>
                    <a:pt x="59271" y="31325"/>
                  </a:lnTo>
                  <a:lnTo>
                    <a:pt x="59271" y="40614"/>
                  </a:lnTo>
                  <a:lnTo>
                    <a:pt x="71478" y="40614"/>
                  </a:lnTo>
                  <a:cubicBezTo>
                    <a:pt x="73168" y="40691"/>
                    <a:pt x="74012" y="41536"/>
                    <a:pt x="74166" y="43302"/>
                  </a:cubicBezTo>
                  <a:cubicBezTo>
                    <a:pt x="74089" y="44914"/>
                    <a:pt x="73168" y="45758"/>
                    <a:pt x="71478" y="45912"/>
                  </a:cubicBezTo>
                  <a:lnTo>
                    <a:pt x="59271" y="45912"/>
                  </a:lnTo>
                  <a:lnTo>
                    <a:pt x="59271" y="55586"/>
                  </a:lnTo>
                  <a:lnTo>
                    <a:pt x="71478" y="55586"/>
                  </a:lnTo>
                  <a:cubicBezTo>
                    <a:pt x="73168" y="55662"/>
                    <a:pt x="74012" y="56507"/>
                    <a:pt x="74166" y="58119"/>
                  </a:cubicBezTo>
                  <a:cubicBezTo>
                    <a:pt x="74089" y="59808"/>
                    <a:pt x="73168" y="60653"/>
                    <a:pt x="71478" y="60730"/>
                  </a:cubicBezTo>
                  <a:lnTo>
                    <a:pt x="59271" y="60730"/>
                  </a:lnTo>
                  <a:lnTo>
                    <a:pt x="59271" y="70787"/>
                  </a:lnTo>
                  <a:lnTo>
                    <a:pt x="74089" y="70787"/>
                  </a:lnTo>
                  <a:cubicBezTo>
                    <a:pt x="75778" y="70787"/>
                    <a:pt x="76699" y="71632"/>
                    <a:pt x="76699" y="73398"/>
                  </a:cubicBezTo>
                  <a:cubicBezTo>
                    <a:pt x="76699" y="75087"/>
                    <a:pt x="75855" y="76008"/>
                    <a:pt x="74089" y="76008"/>
                  </a:cubicBezTo>
                  <a:lnTo>
                    <a:pt x="40461" y="76008"/>
                  </a:lnTo>
                  <a:cubicBezTo>
                    <a:pt x="36622" y="76008"/>
                    <a:pt x="34780" y="74089"/>
                    <a:pt x="34780" y="70173"/>
                  </a:cubicBezTo>
                  <a:lnTo>
                    <a:pt x="34780" y="36392"/>
                  </a:lnTo>
                  <a:cubicBezTo>
                    <a:pt x="33628" y="37774"/>
                    <a:pt x="32400" y="39156"/>
                    <a:pt x="31248" y="40461"/>
                  </a:cubicBezTo>
                  <a:cubicBezTo>
                    <a:pt x="30327" y="40845"/>
                    <a:pt x="29482" y="41075"/>
                    <a:pt x="28638" y="41075"/>
                  </a:cubicBezTo>
                  <a:cubicBezTo>
                    <a:pt x="27255" y="40614"/>
                    <a:pt x="26258" y="39770"/>
                    <a:pt x="25643" y="38542"/>
                  </a:cubicBezTo>
                  <a:cubicBezTo>
                    <a:pt x="25720" y="37313"/>
                    <a:pt x="26258" y="36315"/>
                    <a:pt x="27332" y="35624"/>
                  </a:cubicBezTo>
                  <a:cubicBezTo>
                    <a:pt x="29789" y="32783"/>
                    <a:pt x="32016" y="29943"/>
                    <a:pt x="33935" y="27256"/>
                  </a:cubicBezTo>
                  <a:cubicBezTo>
                    <a:pt x="36852" y="23186"/>
                    <a:pt x="39002" y="19655"/>
                    <a:pt x="40538" y="16507"/>
                  </a:cubicBezTo>
                  <a:cubicBezTo>
                    <a:pt x="41152" y="15355"/>
                    <a:pt x="41689" y="14050"/>
                    <a:pt x="42304" y="12668"/>
                  </a:cubicBezTo>
                  <a:lnTo>
                    <a:pt x="35010" y="12668"/>
                  </a:lnTo>
                  <a:cubicBezTo>
                    <a:pt x="33244" y="12668"/>
                    <a:pt x="32323" y="13589"/>
                    <a:pt x="32323" y="15355"/>
                  </a:cubicBezTo>
                  <a:lnTo>
                    <a:pt x="32323" y="20806"/>
                  </a:lnTo>
                  <a:cubicBezTo>
                    <a:pt x="32323" y="22649"/>
                    <a:pt x="31325" y="23647"/>
                    <a:pt x="29405" y="23647"/>
                  </a:cubicBezTo>
                  <a:cubicBezTo>
                    <a:pt x="27486" y="23647"/>
                    <a:pt x="26488" y="22726"/>
                    <a:pt x="26488" y="20806"/>
                  </a:cubicBezTo>
                  <a:lnTo>
                    <a:pt x="26488" y="13666"/>
                  </a:lnTo>
                  <a:cubicBezTo>
                    <a:pt x="26641" y="9444"/>
                    <a:pt x="28638" y="7447"/>
                    <a:pt x="32783" y="7447"/>
                  </a:cubicBezTo>
                  <a:moveTo>
                    <a:pt x="53359" y="31248"/>
                  </a:moveTo>
                  <a:lnTo>
                    <a:pt x="39770" y="31248"/>
                  </a:lnTo>
                  <a:lnTo>
                    <a:pt x="39770" y="40538"/>
                  </a:lnTo>
                  <a:lnTo>
                    <a:pt x="53359" y="40538"/>
                  </a:lnTo>
                  <a:lnTo>
                    <a:pt x="53359" y="31248"/>
                  </a:lnTo>
                  <a:close/>
                  <a:moveTo>
                    <a:pt x="53359" y="45758"/>
                  </a:moveTo>
                  <a:lnTo>
                    <a:pt x="39770" y="45758"/>
                  </a:lnTo>
                  <a:lnTo>
                    <a:pt x="39770" y="55432"/>
                  </a:lnTo>
                  <a:lnTo>
                    <a:pt x="53359" y="55432"/>
                  </a:lnTo>
                  <a:lnTo>
                    <a:pt x="53359" y="45758"/>
                  </a:lnTo>
                  <a:close/>
                  <a:moveTo>
                    <a:pt x="53359" y="70634"/>
                  </a:moveTo>
                  <a:lnTo>
                    <a:pt x="53359" y="60576"/>
                  </a:lnTo>
                  <a:lnTo>
                    <a:pt x="39770" y="60576"/>
                  </a:lnTo>
                  <a:lnTo>
                    <a:pt x="39770" y="68330"/>
                  </a:lnTo>
                  <a:cubicBezTo>
                    <a:pt x="39770" y="69866"/>
                    <a:pt x="40538" y="70634"/>
                    <a:pt x="42073" y="70634"/>
                  </a:cubicBezTo>
                  <a:lnTo>
                    <a:pt x="53359" y="7063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3D8174F8-5DDE-4ED0-A230-76CE695533FF}"/>
                </a:ext>
              </a:extLst>
            </p:cNvPr>
            <p:cNvSpPr/>
            <p:nvPr/>
          </p:nvSpPr>
          <p:spPr>
            <a:xfrm>
              <a:off x="7309595" y="3881363"/>
              <a:ext cx="76698" cy="70863"/>
            </a:xfrm>
            <a:custGeom>
              <a:avLst/>
              <a:gdLst>
                <a:gd name="connsiteX0" fmla="*/ 22649 w 76698"/>
                <a:gd name="connsiteY0" fmla="*/ 10902 h 70863"/>
                <a:gd name="connsiteX1" fmla="*/ 25182 w 76698"/>
                <a:gd name="connsiteY1" fmla="*/ 13512 h 70863"/>
                <a:gd name="connsiteX2" fmla="*/ 22649 w 76698"/>
                <a:gd name="connsiteY2" fmla="*/ 15969 h 70863"/>
                <a:gd name="connsiteX3" fmla="*/ 2687 w 76698"/>
                <a:gd name="connsiteY3" fmla="*/ 15969 h 70863"/>
                <a:gd name="connsiteX4" fmla="*/ 0 w 76698"/>
                <a:gd name="connsiteY4" fmla="*/ 13512 h 70863"/>
                <a:gd name="connsiteX5" fmla="*/ 2687 w 76698"/>
                <a:gd name="connsiteY5" fmla="*/ 10902 h 70863"/>
                <a:gd name="connsiteX6" fmla="*/ 22649 w 76698"/>
                <a:gd name="connsiteY6" fmla="*/ 10902 h 70863"/>
                <a:gd name="connsiteX7" fmla="*/ 6526 w 76698"/>
                <a:gd name="connsiteY7" fmla="*/ 43071 h 70863"/>
                <a:gd name="connsiteX8" fmla="*/ 18733 w 76698"/>
                <a:gd name="connsiteY8" fmla="*/ 43071 h 70863"/>
                <a:gd name="connsiteX9" fmla="*/ 24568 w 76698"/>
                <a:gd name="connsiteY9" fmla="*/ 48983 h 70863"/>
                <a:gd name="connsiteX10" fmla="*/ 24568 w 76698"/>
                <a:gd name="connsiteY10" fmla="*/ 64799 h 70863"/>
                <a:gd name="connsiteX11" fmla="*/ 18733 w 76698"/>
                <a:gd name="connsiteY11" fmla="*/ 70557 h 70863"/>
                <a:gd name="connsiteX12" fmla="*/ 6526 w 76698"/>
                <a:gd name="connsiteY12" fmla="*/ 70557 h 70863"/>
                <a:gd name="connsiteX13" fmla="*/ 614 w 76698"/>
                <a:gd name="connsiteY13" fmla="*/ 64799 h 70863"/>
                <a:gd name="connsiteX14" fmla="*/ 614 w 76698"/>
                <a:gd name="connsiteY14" fmla="*/ 48983 h 70863"/>
                <a:gd name="connsiteX15" fmla="*/ 6526 w 76698"/>
                <a:gd name="connsiteY15" fmla="*/ 43071 h 70863"/>
                <a:gd name="connsiteX16" fmla="*/ 20115 w 76698"/>
                <a:gd name="connsiteY16" fmla="*/ 21804 h 70863"/>
                <a:gd name="connsiteX17" fmla="*/ 22726 w 76698"/>
                <a:gd name="connsiteY17" fmla="*/ 24491 h 70863"/>
                <a:gd name="connsiteX18" fmla="*/ 20115 w 76698"/>
                <a:gd name="connsiteY18" fmla="*/ 27102 h 70863"/>
                <a:gd name="connsiteX19" fmla="*/ 5298 w 76698"/>
                <a:gd name="connsiteY19" fmla="*/ 27102 h 70863"/>
                <a:gd name="connsiteX20" fmla="*/ 2687 w 76698"/>
                <a:gd name="connsiteY20" fmla="*/ 24491 h 70863"/>
                <a:gd name="connsiteX21" fmla="*/ 5298 w 76698"/>
                <a:gd name="connsiteY21" fmla="*/ 21804 h 70863"/>
                <a:gd name="connsiteX22" fmla="*/ 20115 w 76698"/>
                <a:gd name="connsiteY22" fmla="*/ 21804 h 70863"/>
                <a:gd name="connsiteX23" fmla="*/ 20115 w 76698"/>
                <a:gd name="connsiteY23" fmla="*/ 32476 h 70863"/>
                <a:gd name="connsiteX24" fmla="*/ 22726 w 76698"/>
                <a:gd name="connsiteY24" fmla="*/ 35163 h 70863"/>
                <a:gd name="connsiteX25" fmla="*/ 20115 w 76698"/>
                <a:gd name="connsiteY25" fmla="*/ 37697 h 70863"/>
                <a:gd name="connsiteX26" fmla="*/ 5298 w 76698"/>
                <a:gd name="connsiteY26" fmla="*/ 37697 h 70863"/>
                <a:gd name="connsiteX27" fmla="*/ 2687 w 76698"/>
                <a:gd name="connsiteY27" fmla="*/ 35163 h 70863"/>
                <a:gd name="connsiteX28" fmla="*/ 5298 w 76698"/>
                <a:gd name="connsiteY28" fmla="*/ 32476 h 70863"/>
                <a:gd name="connsiteX29" fmla="*/ 20115 w 76698"/>
                <a:gd name="connsiteY29" fmla="*/ 32476 h 70863"/>
                <a:gd name="connsiteX30" fmla="*/ 20115 w 76698"/>
                <a:gd name="connsiteY30" fmla="*/ 307 h 70863"/>
                <a:gd name="connsiteX31" fmla="*/ 22726 w 76698"/>
                <a:gd name="connsiteY31" fmla="*/ 2917 h 70863"/>
                <a:gd name="connsiteX32" fmla="*/ 20115 w 76698"/>
                <a:gd name="connsiteY32" fmla="*/ 5451 h 70863"/>
                <a:gd name="connsiteX33" fmla="*/ 5604 w 76698"/>
                <a:gd name="connsiteY33" fmla="*/ 5451 h 70863"/>
                <a:gd name="connsiteX34" fmla="*/ 2994 w 76698"/>
                <a:gd name="connsiteY34" fmla="*/ 2917 h 70863"/>
                <a:gd name="connsiteX35" fmla="*/ 5604 w 76698"/>
                <a:gd name="connsiteY35" fmla="*/ 307 h 70863"/>
                <a:gd name="connsiteX36" fmla="*/ 20115 w 76698"/>
                <a:gd name="connsiteY36" fmla="*/ 307 h 70863"/>
                <a:gd name="connsiteX37" fmla="*/ 16507 w 76698"/>
                <a:gd name="connsiteY37" fmla="*/ 65413 h 70863"/>
                <a:gd name="connsiteX38" fmla="*/ 18656 w 76698"/>
                <a:gd name="connsiteY38" fmla="*/ 63186 h 70863"/>
                <a:gd name="connsiteX39" fmla="*/ 18656 w 76698"/>
                <a:gd name="connsiteY39" fmla="*/ 50518 h 70863"/>
                <a:gd name="connsiteX40" fmla="*/ 16507 w 76698"/>
                <a:gd name="connsiteY40" fmla="*/ 48369 h 70863"/>
                <a:gd name="connsiteX41" fmla="*/ 8753 w 76698"/>
                <a:gd name="connsiteY41" fmla="*/ 48369 h 70863"/>
                <a:gd name="connsiteX42" fmla="*/ 6526 w 76698"/>
                <a:gd name="connsiteY42" fmla="*/ 50518 h 70863"/>
                <a:gd name="connsiteX43" fmla="*/ 6526 w 76698"/>
                <a:gd name="connsiteY43" fmla="*/ 63186 h 70863"/>
                <a:gd name="connsiteX44" fmla="*/ 8753 w 76698"/>
                <a:gd name="connsiteY44" fmla="*/ 65413 h 70863"/>
                <a:gd name="connsiteX45" fmla="*/ 16507 w 76698"/>
                <a:gd name="connsiteY45" fmla="*/ 65413 h 70863"/>
                <a:gd name="connsiteX46" fmla="*/ 33014 w 76698"/>
                <a:gd name="connsiteY46" fmla="*/ 39232 h 70863"/>
                <a:gd name="connsiteX47" fmla="*/ 35547 w 76698"/>
                <a:gd name="connsiteY47" fmla="*/ 41920 h 70863"/>
                <a:gd name="connsiteX48" fmla="*/ 34012 w 76698"/>
                <a:gd name="connsiteY48" fmla="*/ 57275 h 70863"/>
                <a:gd name="connsiteX49" fmla="*/ 31325 w 76698"/>
                <a:gd name="connsiteY49" fmla="*/ 66488 h 70863"/>
                <a:gd name="connsiteX50" fmla="*/ 28100 w 76698"/>
                <a:gd name="connsiteY50" fmla="*/ 69098 h 70863"/>
                <a:gd name="connsiteX51" fmla="*/ 25490 w 76698"/>
                <a:gd name="connsiteY51" fmla="*/ 66181 h 70863"/>
                <a:gd name="connsiteX52" fmla="*/ 26180 w 76698"/>
                <a:gd name="connsiteY52" fmla="*/ 64184 h 70863"/>
                <a:gd name="connsiteX53" fmla="*/ 28868 w 76698"/>
                <a:gd name="connsiteY53" fmla="*/ 54664 h 70863"/>
                <a:gd name="connsiteX54" fmla="*/ 30403 w 76698"/>
                <a:gd name="connsiteY54" fmla="*/ 41689 h 70863"/>
                <a:gd name="connsiteX55" fmla="*/ 33014 w 76698"/>
                <a:gd name="connsiteY55" fmla="*/ 39232 h 70863"/>
                <a:gd name="connsiteX56" fmla="*/ 33014 w 76698"/>
                <a:gd name="connsiteY56" fmla="*/ 0 h 70863"/>
                <a:gd name="connsiteX57" fmla="*/ 66181 w 76698"/>
                <a:gd name="connsiteY57" fmla="*/ 0 h 70863"/>
                <a:gd name="connsiteX58" fmla="*/ 72093 w 76698"/>
                <a:gd name="connsiteY58" fmla="*/ 5758 h 70863"/>
                <a:gd name="connsiteX59" fmla="*/ 71248 w 76698"/>
                <a:gd name="connsiteY59" fmla="*/ 21267 h 70863"/>
                <a:gd name="connsiteX60" fmla="*/ 68023 w 76698"/>
                <a:gd name="connsiteY60" fmla="*/ 32092 h 70863"/>
                <a:gd name="connsiteX61" fmla="*/ 61728 w 76698"/>
                <a:gd name="connsiteY61" fmla="*/ 35240 h 70863"/>
                <a:gd name="connsiteX62" fmla="*/ 52284 w 76698"/>
                <a:gd name="connsiteY62" fmla="*/ 33935 h 70863"/>
                <a:gd name="connsiteX63" fmla="*/ 49674 w 76698"/>
                <a:gd name="connsiteY63" fmla="*/ 31324 h 70863"/>
                <a:gd name="connsiteX64" fmla="*/ 52899 w 76698"/>
                <a:gd name="connsiteY64" fmla="*/ 27793 h 70863"/>
                <a:gd name="connsiteX65" fmla="*/ 54204 w 76698"/>
                <a:gd name="connsiteY65" fmla="*/ 27946 h 70863"/>
                <a:gd name="connsiteX66" fmla="*/ 61344 w 76698"/>
                <a:gd name="connsiteY66" fmla="*/ 29328 h 70863"/>
                <a:gd name="connsiteX67" fmla="*/ 63724 w 76698"/>
                <a:gd name="connsiteY67" fmla="*/ 27793 h 70863"/>
                <a:gd name="connsiteX68" fmla="*/ 65259 w 76698"/>
                <a:gd name="connsiteY68" fmla="*/ 21344 h 70863"/>
                <a:gd name="connsiteX69" fmla="*/ 66027 w 76698"/>
                <a:gd name="connsiteY69" fmla="*/ 7831 h 70863"/>
                <a:gd name="connsiteX70" fmla="*/ 63417 w 76698"/>
                <a:gd name="connsiteY70" fmla="*/ 5144 h 70863"/>
                <a:gd name="connsiteX71" fmla="*/ 52438 w 76698"/>
                <a:gd name="connsiteY71" fmla="*/ 5144 h 70863"/>
                <a:gd name="connsiteX72" fmla="*/ 46680 w 76698"/>
                <a:gd name="connsiteY72" fmla="*/ 20038 h 70863"/>
                <a:gd name="connsiteX73" fmla="*/ 46065 w 76698"/>
                <a:gd name="connsiteY73" fmla="*/ 20806 h 70863"/>
                <a:gd name="connsiteX74" fmla="*/ 48906 w 76698"/>
                <a:gd name="connsiteY74" fmla="*/ 23570 h 70863"/>
                <a:gd name="connsiteX75" fmla="*/ 49213 w 76698"/>
                <a:gd name="connsiteY75" fmla="*/ 26027 h 70863"/>
                <a:gd name="connsiteX76" fmla="*/ 46372 w 76698"/>
                <a:gd name="connsiteY76" fmla="*/ 28637 h 70863"/>
                <a:gd name="connsiteX77" fmla="*/ 43762 w 76698"/>
                <a:gd name="connsiteY77" fmla="*/ 27793 h 70863"/>
                <a:gd name="connsiteX78" fmla="*/ 41843 w 76698"/>
                <a:gd name="connsiteY78" fmla="*/ 25873 h 70863"/>
                <a:gd name="connsiteX79" fmla="*/ 39463 w 76698"/>
                <a:gd name="connsiteY79" fmla="*/ 28100 h 70863"/>
                <a:gd name="connsiteX80" fmla="*/ 30940 w 76698"/>
                <a:gd name="connsiteY80" fmla="*/ 34242 h 70863"/>
                <a:gd name="connsiteX81" fmla="*/ 28637 w 76698"/>
                <a:gd name="connsiteY81" fmla="*/ 34856 h 70863"/>
                <a:gd name="connsiteX82" fmla="*/ 25797 w 76698"/>
                <a:gd name="connsiteY82" fmla="*/ 32476 h 70863"/>
                <a:gd name="connsiteX83" fmla="*/ 27102 w 76698"/>
                <a:gd name="connsiteY83" fmla="*/ 29559 h 70863"/>
                <a:gd name="connsiteX84" fmla="*/ 34165 w 76698"/>
                <a:gd name="connsiteY84" fmla="*/ 25029 h 70863"/>
                <a:gd name="connsiteX85" fmla="*/ 37697 w 76698"/>
                <a:gd name="connsiteY85" fmla="*/ 22035 h 70863"/>
                <a:gd name="connsiteX86" fmla="*/ 30633 w 76698"/>
                <a:gd name="connsiteY86" fmla="*/ 17044 h 70863"/>
                <a:gd name="connsiteX87" fmla="*/ 29635 w 76698"/>
                <a:gd name="connsiteY87" fmla="*/ 14434 h 70863"/>
                <a:gd name="connsiteX88" fmla="*/ 32476 w 76698"/>
                <a:gd name="connsiteY88" fmla="*/ 11747 h 70863"/>
                <a:gd name="connsiteX89" fmla="*/ 35087 w 76698"/>
                <a:gd name="connsiteY89" fmla="*/ 12361 h 70863"/>
                <a:gd name="connsiteX90" fmla="*/ 41920 w 76698"/>
                <a:gd name="connsiteY90" fmla="*/ 17121 h 70863"/>
                <a:gd name="connsiteX91" fmla="*/ 47064 w 76698"/>
                <a:gd name="connsiteY91" fmla="*/ 4990 h 70863"/>
                <a:gd name="connsiteX92" fmla="*/ 32860 w 76698"/>
                <a:gd name="connsiteY92" fmla="*/ 4990 h 70863"/>
                <a:gd name="connsiteX93" fmla="*/ 30250 w 76698"/>
                <a:gd name="connsiteY93" fmla="*/ 2457 h 70863"/>
                <a:gd name="connsiteX94" fmla="*/ 33014 w 76698"/>
                <a:gd name="connsiteY94" fmla="*/ 0 h 70863"/>
                <a:gd name="connsiteX95" fmla="*/ 41920 w 76698"/>
                <a:gd name="connsiteY95" fmla="*/ 40230 h 70863"/>
                <a:gd name="connsiteX96" fmla="*/ 44914 w 76698"/>
                <a:gd name="connsiteY96" fmla="*/ 43148 h 70863"/>
                <a:gd name="connsiteX97" fmla="*/ 44914 w 76698"/>
                <a:gd name="connsiteY97" fmla="*/ 62572 h 70863"/>
                <a:gd name="connsiteX98" fmla="*/ 47140 w 76698"/>
                <a:gd name="connsiteY98" fmla="*/ 65797 h 70863"/>
                <a:gd name="connsiteX99" fmla="*/ 54204 w 76698"/>
                <a:gd name="connsiteY99" fmla="*/ 65797 h 70863"/>
                <a:gd name="connsiteX100" fmla="*/ 59194 w 76698"/>
                <a:gd name="connsiteY100" fmla="*/ 64031 h 70863"/>
                <a:gd name="connsiteX101" fmla="*/ 60960 w 76698"/>
                <a:gd name="connsiteY101" fmla="*/ 55202 h 70863"/>
                <a:gd name="connsiteX102" fmla="*/ 63878 w 76698"/>
                <a:gd name="connsiteY102" fmla="*/ 52284 h 70863"/>
                <a:gd name="connsiteX103" fmla="*/ 66718 w 76698"/>
                <a:gd name="connsiteY103" fmla="*/ 56123 h 70863"/>
                <a:gd name="connsiteX104" fmla="*/ 66181 w 76698"/>
                <a:gd name="connsiteY104" fmla="*/ 63033 h 70863"/>
                <a:gd name="connsiteX105" fmla="*/ 62803 w 76698"/>
                <a:gd name="connsiteY105" fmla="*/ 68945 h 70863"/>
                <a:gd name="connsiteX106" fmla="*/ 54587 w 76698"/>
                <a:gd name="connsiteY106" fmla="*/ 70864 h 70863"/>
                <a:gd name="connsiteX107" fmla="*/ 46142 w 76698"/>
                <a:gd name="connsiteY107" fmla="*/ 70864 h 70863"/>
                <a:gd name="connsiteX108" fmla="*/ 39079 w 76698"/>
                <a:gd name="connsiteY108" fmla="*/ 63801 h 70863"/>
                <a:gd name="connsiteX109" fmla="*/ 39079 w 76698"/>
                <a:gd name="connsiteY109" fmla="*/ 43148 h 70863"/>
                <a:gd name="connsiteX110" fmla="*/ 41920 w 76698"/>
                <a:gd name="connsiteY110" fmla="*/ 40230 h 70863"/>
                <a:gd name="connsiteX111" fmla="*/ 50058 w 76698"/>
                <a:gd name="connsiteY111" fmla="*/ 37390 h 70863"/>
                <a:gd name="connsiteX112" fmla="*/ 52207 w 76698"/>
                <a:gd name="connsiteY112" fmla="*/ 39002 h 70863"/>
                <a:gd name="connsiteX113" fmla="*/ 56661 w 76698"/>
                <a:gd name="connsiteY113" fmla="*/ 51900 h 70863"/>
                <a:gd name="connsiteX114" fmla="*/ 57505 w 76698"/>
                <a:gd name="connsiteY114" fmla="*/ 56968 h 70863"/>
                <a:gd name="connsiteX115" fmla="*/ 54894 w 76698"/>
                <a:gd name="connsiteY115" fmla="*/ 59885 h 70863"/>
                <a:gd name="connsiteX116" fmla="*/ 52207 w 76698"/>
                <a:gd name="connsiteY116" fmla="*/ 56968 h 70863"/>
                <a:gd name="connsiteX117" fmla="*/ 50442 w 76698"/>
                <a:gd name="connsiteY117" fmla="*/ 48215 h 70863"/>
                <a:gd name="connsiteX118" fmla="*/ 47447 w 76698"/>
                <a:gd name="connsiteY118" fmla="*/ 41305 h 70863"/>
                <a:gd name="connsiteX119" fmla="*/ 47447 w 76698"/>
                <a:gd name="connsiteY119" fmla="*/ 39923 h 70863"/>
                <a:gd name="connsiteX120" fmla="*/ 50058 w 76698"/>
                <a:gd name="connsiteY120" fmla="*/ 37390 h 70863"/>
                <a:gd name="connsiteX121" fmla="*/ 69405 w 76698"/>
                <a:gd name="connsiteY121" fmla="*/ 39232 h 70863"/>
                <a:gd name="connsiteX122" fmla="*/ 72016 w 76698"/>
                <a:gd name="connsiteY122" fmla="*/ 41229 h 70863"/>
                <a:gd name="connsiteX123" fmla="*/ 76085 w 76698"/>
                <a:gd name="connsiteY123" fmla="*/ 58964 h 70863"/>
                <a:gd name="connsiteX124" fmla="*/ 76699 w 76698"/>
                <a:gd name="connsiteY124" fmla="*/ 66027 h 70863"/>
                <a:gd name="connsiteX125" fmla="*/ 73781 w 76698"/>
                <a:gd name="connsiteY125" fmla="*/ 69252 h 70863"/>
                <a:gd name="connsiteX126" fmla="*/ 70941 w 76698"/>
                <a:gd name="connsiteY126" fmla="*/ 66027 h 70863"/>
                <a:gd name="connsiteX127" fmla="*/ 69175 w 76698"/>
                <a:gd name="connsiteY127" fmla="*/ 53359 h 70863"/>
                <a:gd name="connsiteX128" fmla="*/ 66334 w 76698"/>
                <a:gd name="connsiteY128" fmla="*/ 43378 h 70863"/>
                <a:gd name="connsiteX129" fmla="*/ 66334 w 76698"/>
                <a:gd name="connsiteY129" fmla="*/ 42150 h 70863"/>
                <a:gd name="connsiteX130" fmla="*/ 69405 w 76698"/>
                <a:gd name="connsiteY130" fmla="*/ 39232 h 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698" h="70863">
                  <a:moveTo>
                    <a:pt x="22649" y="10902"/>
                  </a:moveTo>
                  <a:cubicBezTo>
                    <a:pt x="24261" y="10979"/>
                    <a:pt x="25106" y="11823"/>
                    <a:pt x="25182" y="13512"/>
                  </a:cubicBezTo>
                  <a:cubicBezTo>
                    <a:pt x="25106" y="15048"/>
                    <a:pt x="24261" y="15892"/>
                    <a:pt x="22649" y="15969"/>
                  </a:cubicBezTo>
                  <a:lnTo>
                    <a:pt x="2687" y="15969"/>
                  </a:lnTo>
                  <a:cubicBezTo>
                    <a:pt x="998" y="15892"/>
                    <a:pt x="154" y="15048"/>
                    <a:pt x="0" y="13512"/>
                  </a:cubicBezTo>
                  <a:cubicBezTo>
                    <a:pt x="154" y="11823"/>
                    <a:pt x="998" y="10979"/>
                    <a:pt x="2687" y="10902"/>
                  </a:cubicBezTo>
                  <a:lnTo>
                    <a:pt x="22649" y="10902"/>
                  </a:lnTo>
                  <a:close/>
                  <a:moveTo>
                    <a:pt x="6526" y="43071"/>
                  </a:moveTo>
                  <a:lnTo>
                    <a:pt x="18733" y="43071"/>
                  </a:lnTo>
                  <a:cubicBezTo>
                    <a:pt x="22572" y="43071"/>
                    <a:pt x="24568" y="44991"/>
                    <a:pt x="24568" y="48983"/>
                  </a:cubicBezTo>
                  <a:lnTo>
                    <a:pt x="24568" y="64799"/>
                  </a:lnTo>
                  <a:cubicBezTo>
                    <a:pt x="24568" y="68637"/>
                    <a:pt x="22649" y="70557"/>
                    <a:pt x="18733" y="70557"/>
                  </a:cubicBezTo>
                  <a:lnTo>
                    <a:pt x="6526" y="70557"/>
                  </a:lnTo>
                  <a:cubicBezTo>
                    <a:pt x="2610" y="70557"/>
                    <a:pt x="614" y="68637"/>
                    <a:pt x="614" y="64799"/>
                  </a:cubicBezTo>
                  <a:lnTo>
                    <a:pt x="614" y="48983"/>
                  </a:lnTo>
                  <a:cubicBezTo>
                    <a:pt x="614" y="45067"/>
                    <a:pt x="2610" y="43071"/>
                    <a:pt x="6526" y="43071"/>
                  </a:cubicBezTo>
                  <a:moveTo>
                    <a:pt x="20115" y="21804"/>
                  </a:moveTo>
                  <a:cubicBezTo>
                    <a:pt x="21728" y="21881"/>
                    <a:pt x="22572" y="22802"/>
                    <a:pt x="22726" y="24491"/>
                  </a:cubicBezTo>
                  <a:cubicBezTo>
                    <a:pt x="22649" y="26104"/>
                    <a:pt x="21728" y="26948"/>
                    <a:pt x="20115" y="27102"/>
                  </a:cubicBezTo>
                  <a:lnTo>
                    <a:pt x="5298" y="27102"/>
                  </a:lnTo>
                  <a:cubicBezTo>
                    <a:pt x="3608" y="27025"/>
                    <a:pt x="2764" y="26104"/>
                    <a:pt x="2687" y="24491"/>
                  </a:cubicBezTo>
                  <a:cubicBezTo>
                    <a:pt x="2764" y="22802"/>
                    <a:pt x="3608" y="21958"/>
                    <a:pt x="5298" y="21804"/>
                  </a:cubicBezTo>
                  <a:lnTo>
                    <a:pt x="20115" y="21804"/>
                  </a:lnTo>
                  <a:close/>
                  <a:moveTo>
                    <a:pt x="20115" y="32476"/>
                  </a:moveTo>
                  <a:cubicBezTo>
                    <a:pt x="21728" y="32553"/>
                    <a:pt x="22572" y="33474"/>
                    <a:pt x="22726" y="35163"/>
                  </a:cubicBezTo>
                  <a:cubicBezTo>
                    <a:pt x="22649" y="36775"/>
                    <a:pt x="21728" y="37620"/>
                    <a:pt x="20115" y="37697"/>
                  </a:cubicBezTo>
                  <a:lnTo>
                    <a:pt x="5298" y="37697"/>
                  </a:lnTo>
                  <a:cubicBezTo>
                    <a:pt x="3608" y="37620"/>
                    <a:pt x="2764" y="36699"/>
                    <a:pt x="2687" y="35163"/>
                  </a:cubicBezTo>
                  <a:cubicBezTo>
                    <a:pt x="2764" y="33474"/>
                    <a:pt x="3608" y="32630"/>
                    <a:pt x="5298" y="32476"/>
                  </a:cubicBezTo>
                  <a:lnTo>
                    <a:pt x="20115" y="32476"/>
                  </a:lnTo>
                  <a:close/>
                  <a:moveTo>
                    <a:pt x="20115" y="307"/>
                  </a:moveTo>
                  <a:cubicBezTo>
                    <a:pt x="21728" y="384"/>
                    <a:pt x="22572" y="1228"/>
                    <a:pt x="22726" y="2917"/>
                  </a:cubicBezTo>
                  <a:cubicBezTo>
                    <a:pt x="22649" y="4453"/>
                    <a:pt x="21728" y="5297"/>
                    <a:pt x="20115" y="5451"/>
                  </a:cubicBezTo>
                  <a:lnTo>
                    <a:pt x="5604" y="5451"/>
                  </a:lnTo>
                  <a:cubicBezTo>
                    <a:pt x="3916" y="5374"/>
                    <a:pt x="3071" y="4530"/>
                    <a:pt x="2994" y="2917"/>
                  </a:cubicBezTo>
                  <a:cubicBezTo>
                    <a:pt x="3071" y="1228"/>
                    <a:pt x="3916" y="384"/>
                    <a:pt x="5604" y="307"/>
                  </a:cubicBezTo>
                  <a:lnTo>
                    <a:pt x="20115" y="307"/>
                  </a:lnTo>
                  <a:close/>
                  <a:moveTo>
                    <a:pt x="16507" y="65413"/>
                  </a:moveTo>
                  <a:cubicBezTo>
                    <a:pt x="17965" y="65413"/>
                    <a:pt x="18656" y="64645"/>
                    <a:pt x="18656" y="63186"/>
                  </a:cubicBezTo>
                  <a:lnTo>
                    <a:pt x="18656" y="50518"/>
                  </a:lnTo>
                  <a:cubicBezTo>
                    <a:pt x="18656" y="49060"/>
                    <a:pt x="17889" y="48369"/>
                    <a:pt x="16507" y="48369"/>
                  </a:cubicBezTo>
                  <a:lnTo>
                    <a:pt x="8753" y="48369"/>
                  </a:lnTo>
                  <a:cubicBezTo>
                    <a:pt x="7294" y="48369"/>
                    <a:pt x="6526" y="49060"/>
                    <a:pt x="6526" y="50518"/>
                  </a:cubicBezTo>
                  <a:lnTo>
                    <a:pt x="6526" y="63186"/>
                  </a:lnTo>
                  <a:cubicBezTo>
                    <a:pt x="6526" y="64722"/>
                    <a:pt x="7294" y="65413"/>
                    <a:pt x="8753" y="65413"/>
                  </a:cubicBezTo>
                  <a:lnTo>
                    <a:pt x="16507" y="65413"/>
                  </a:lnTo>
                  <a:close/>
                  <a:moveTo>
                    <a:pt x="33014" y="39232"/>
                  </a:moveTo>
                  <a:cubicBezTo>
                    <a:pt x="34549" y="39309"/>
                    <a:pt x="35394" y="40230"/>
                    <a:pt x="35547" y="41920"/>
                  </a:cubicBezTo>
                  <a:cubicBezTo>
                    <a:pt x="35240" y="48215"/>
                    <a:pt x="34703" y="53359"/>
                    <a:pt x="34012" y="57275"/>
                  </a:cubicBezTo>
                  <a:cubicBezTo>
                    <a:pt x="33397" y="60653"/>
                    <a:pt x="32476" y="63724"/>
                    <a:pt x="31325" y="66488"/>
                  </a:cubicBezTo>
                  <a:cubicBezTo>
                    <a:pt x="30787" y="68177"/>
                    <a:pt x="29712" y="69098"/>
                    <a:pt x="28100" y="69098"/>
                  </a:cubicBezTo>
                  <a:cubicBezTo>
                    <a:pt x="26718" y="68791"/>
                    <a:pt x="25873" y="67793"/>
                    <a:pt x="25490" y="66181"/>
                  </a:cubicBezTo>
                  <a:cubicBezTo>
                    <a:pt x="25490" y="65720"/>
                    <a:pt x="25720" y="65029"/>
                    <a:pt x="26180" y="64184"/>
                  </a:cubicBezTo>
                  <a:cubicBezTo>
                    <a:pt x="27409" y="61113"/>
                    <a:pt x="28330" y="57966"/>
                    <a:pt x="28868" y="54664"/>
                  </a:cubicBezTo>
                  <a:cubicBezTo>
                    <a:pt x="29712" y="50826"/>
                    <a:pt x="30250" y="46526"/>
                    <a:pt x="30403" y="41689"/>
                  </a:cubicBezTo>
                  <a:cubicBezTo>
                    <a:pt x="30480" y="40154"/>
                    <a:pt x="31401" y="39386"/>
                    <a:pt x="33014" y="39232"/>
                  </a:cubicBezTo>
                  <a:moveTo>
                    <a:pt x="33014" y="0"/>
                  </a:moveTo>
                  <a:lnTo>
                    <a:pt x="66181" y="0"/>
                  </a:lnTo>
                  <a:cubicBezTo>
                    <a:pt x="70096" y="0"/>
                    <a:pt x="72093" y="1919"/>
                    <a:pt x="72093" y="5758"/>
                  </a:cubicBezTo>
                  <a:cubicBezTo>
                    <a:pt x="72093" y="11670"/>
                    <a:pt x="71785" y="16814"/>
                    <a:pt x="71248" y="21267"/>
                  </a:cubicBezTo>
                  <a:cubicBezTo>
                    <a:pt x="70557" y="26872"/>
                    <a:pt x="69482" y="30480"/>
                    <a:pt x="68023" y="32092"/>
                  </a:cubicBezTo>
                  <a:cubicBezTo>
                    <a:pt x="66411" y="34165"/>
                    <a:pt x="64338" y="35240"/>
                    <a:pt x="61728" y="35240"/>
                  </a:cubicBezTo>
                  <a:cubicBezTo>
                    <a:pt x="59194" y="35240"/>
                    <a:pt x="55969" y="34779"/>
                    <a:pt x="52284" y="33935"/>
                  </a:cubicBezTo>
                  <a:cubicBezTo>
                    <a:pt x="50749" y="33474"/>
                    <a:pt x="49904" y="32553"/>
                    <a:pt x="49674" y="31324"/>
                  </a:cubicBezTo>
                  <a:cubicBezTo>
                    <a:pt x="49904" y="29021"/>
                    <a:pt x="50979" y="27793"/>
                    <a:pt x="52899" y="27793"/>
                  </a:cubicBezTo>
                  <a:cubicBezTo>
                    <a:pt x="53359" y="27793"/>
                    <a:pt x="53743" y="27869"/>
                    <a:pt x="54204" y="27946"/>
                  </a:cubicBezTo>
                  <a:cubicBezTo>
                    <a:pt x="57582" y="28868"/>
                    <a:pt x="59962" y="29328"/>
                    <a:pt x="61344" y="29328"/>
                  </a:cubicBezTo>
                  <a:cubicBezTo>
                    <a:pt x="62342" y="29328"/>
                    <a:pt x="63109" y="28791"/>
                    <a:pt x="63724" y="27793"/>
                  </a:cubicBezTo>
                  <a:cubicBezTo>
                    <a:pt x="64338" y="27102"/>
                    <a:pt x="64799" y="24952"/>
                    <a:pt x="65259" y="21344"/>
                  </a:cubicBezTo>
                  <a:cubicBezTo>
                    <a:pt x="65797" y="17812"/>
                    <a:pt x="66027" y="13359"/>
                    <a:pt x="66027" y="7831"/>
                  </a:cubicBezTo>
                  <a:cubicBezTo>
                    <a:pt x="66027" y="6065"/>
                    <a:pt x="65183" y="5144"/>
                    <a:pt x="63417" y="5144"/>
                  </a:cubicBezTo>
                  <a:lnTo>
                    <a:pt x="52438" y="5144"/>
                  </a:lnTo>
                  <a:cubicBezTo>
                    <a:pt x="51056" y="11440"/>
                    <a:pt x="49213" y="16430"/>
                    <a:pt x="46680" y="20038"/>
                  </a:cubicBezTo>
                  <a:cubicBezTo>
                    <a:pt x="46449" y="20346"/>
                    <a:pt x="46219" y="20576"/>
                    <a:pt x="46065" y="20806"/>
                  </a:cubicBezTo>
                  <a:cubicBezTo>
                    <a:pt x="47064" y="21651"/>
                    <a:pt x="47985" y="22572"/>
                    <a:pt x="48906" y="23570"/>
                  </a:cubicBezTo>
                  <a:cubicBezTo>
                    <a:pt x="49136" y="24415"/>
                    <a:pt x="49213" y="25259"/>
                    <a:pt x="49213" y="26027"/>
                  </a:cubicBezTo>
                  <a:cubicBezTo>
                    <a:pt x="48983" y="27562"/>
                    <a:pt x="48062" y="28484"/>
                    <a:pt x="46372" y="28637"/>
                  </a:cubicBezTo>
                  <a:cubicBezTo>
                    <a:pt x="45221" y="28637"/>
                    <a:pt x="44376" y="28330"/>
                    <a:pt x="43762" y="27793"/>
                  </a:cubicBezTo>
                  <a:cubicBezTo>
                    <a:pt x="43071" y="27178"/>
                    <a:pt x="42457" y="26488"/>
                    <a:pt x="41843" y="25873"/>
                  </a:cubicBezTo>
                  <a:cubicBezTo>
                    <a:pt x="41075" y="26718"/>
                    <a:pt x="40230" y="27409"/>
                    <a:pt x="39463" y="28100"/>
                  </a:cubicBezTo>
                  <a:cubicBezTo>
                    <a:pt x="36852" y="30249"/>
                    <a:pt x="33935" y="32323"/>
                    <a:pt x="30940" y="34242"/>
                  </a:cubicBezTo>
                  <a:cubicBezTo>
                    <a:pt x="30173" y="34626"/>
                    <a:pt x="29405" y="34856"/>
                    <a:pt x="28637" y="34856"/>
                  </a:cubicBezTo>
                  <a:cubicBezTo>
                    <a:pt x="27102" y="34549"/>
                    <a:pt x="26180" y="33781"/>
                    <a:pt x="25797" y="32476"/>
                  </a:cubicBezTo>
                  <a:cubicBezTo>
                    <a:pt x="25873" y="31171"/>
                    <a:pt x="26257" y="30249"/>
                    <a:pt x="27102" y="29559"/>
                  </a:cubicBezTo>
                  <a:cubicBezTo>
                    <a:pt x="29559" y="28253"/>
                    <a:pt x="31939" y="26795"/>
                    <a:pt x="34165" y="25029"/>
                  </a:cubicBezTo>
                  <a:cubicBezTo>
                    <a:pt x="35317" y="24261"/>
                    <a:pt x="36545" y="23263"/>
                    <a:pt x="37697" y="22035"/>
                  </a:cubicBezTo>
                  <a:cubicBezTo>
                    <a:pt x="35854" y="20576"/>
                    <a:pt x="33474" y="18887"/>
                    <a:pt x="30633" y="17044"/>
                  </a:cubicBezTo>
                  <a:cubicBezTo>
                    <a:pt x="30019" y="16046"/>
                    <a:pt x="29635" y="15125"/>
                    <a:pt x="29635" y="14434"/>
                  </a:cubicBezTo>
                  <a:cubicBezTo>
                    <a:pt x="30019" y="12975"/>
                    <a:pt x="30940" y="12130"/>
                    <a:pt x="32476" y="11747"/>
                  </a:cubicBezTo>
                  <a:cubicBezTo>
                    <a:pt x="33397" y="11747"/>
                    <a:pt x="34242" y="11977"/>
                    <a:pt x="35087" y="12361"/>
                  </a:cubicBezTo>
                  <a:cubicBezTo>
                    <a:pt x="37850" y="14127"/>
                    <a:pt x="40077" y="15739"/>
                    <a:pt x="41920" y="17121"/>
                  </a:cubicBezTo>
                  <a:cubicBezTo>
                    <a:pt x="44300" y="13589"/>
                    <a:pt x="45989" y="9520"/>
                    <a:pt x="47064" y="4990"/>
                  </a:cubicBezTo>
                  <a:lnTo>
                    <a:pt x="32860" y="4990"/>
                  </a:lnTo>
                  <a:cubicBezTo>
                    <a:pt x="31171" y="4837"/>
                    <a:pt x="30327" y="3992"/>
                    <a:pt x="30250" y="2457"/>
                  </a:cubicBezTo>
                  <a:cubicBezTo>
                    <a:pt x="30480" y="998"/>
                    <a:pt x="31325" y="153"/>
                    <a:pt x="33014" y="0"/>
                  </a:cubicBezTo>
                  <a:moveTo>
                    <a:pt x="41920" y="40230"/>
                  </a:moveTo>
                  <a:cubicBezTo>
                    <a:pt x="43762" y="40384"/>
                    <a:pt x="44837" y="41382"/>
                    <a:pt x="44914" y="43148"/>
                  </a:cubicBezTo>
                  <a:lnTo>
                    <a:pt x="44914" y="62572"/>
                  </a:lnTo>
                  <a:cubicBezTo>
                    <a:pt x="44914" y="64722"/>
                    <a:pt x="45682" y="65797"/>
                    <a:pt x="47140" y="65797"/>
                  </a:cubicBezTo>
                  <a:lnTo>
                    <a:pt x="54204" y="65797"/>
                  </a:lnTo>
                  <a:cubicBezTo>
                    <a:pt x="56353" y="65797"/>
                    <a:pt x="58043" y="65183"/>
                    <a:pt x="59194" y="64031"/>
                  </a:cubicBezTo>
                  <a:cubicBezTo>
                    <a:pt x="60192" y="63417"/>
                    <a:pt x="60806" y="60499"/>
                    <a:pt x="60960" y="55202"/>
                  </a:cubicBezTo>
                  <a:cubicBezTo>
                    <a:pt x="60960" y="53359"/>
                    <a:pt x="61958" y="52361"/>
                    <a:pt x="63878" y="52284"/>
                  </a:cubicBezTo>
                  <a:cubicBezTo>
                    <a:pt x="65643" y="52361"/>
                    <a:pt x="66565" y="53666"/>
                    <a:pt x="66718" y="56123"/>
                  </a:cubicBezTo>
                  <a:cubicBezTo>
                    <a:pt x="66718" y="58196"/>
                    <a:pt x="66488" y="60499"/>
                    <a:pt x="66181" y="63033"/>
                  </a:cubicBezTo>
                  <a:cubicBezTo>
                    <a:pt x="65874" y="65797"/>
                    <a:pt x="64722" y="67716"/>
                    <a:pt x="62803" y="68945"/>
                  </a:cubicBezTo>
                  <a:cubicBezTo>
                    <a:pt x="60729" y="70250"/>
                    <a:pt x="57966" y="70864"/>
                    <a:pt x="54587" y="70864"/>
                  </a:cubicBezTo>
                  <a:lnTo>
                    <a:pt x="46142" y="70864"/>
                  </a:lnTo>
                  <a:cubicBezTo>
                    <a:pt x="41459" y="70864"/>
                    <a:pt x="39079" y="68484"/>
                    <a:pt x="39079" y="63801"/>
                  </a:cubicBezTo>
                  <a:lnTo>
                    <a:pt x="39079" y="43148"/>
                  </a:lnTo>
                  <a:cubicBezTo>
                    <a:pt x="39155" y="41305"/>
                    <a:pt x="40077" y="40384"/>
                    <a:pt x="41920" y="40230"/>
                  </a:cubicBezTo>
                  <a:moveTo>
                    <a:pt x="50058" y="37390"/>
                  </a:moveTo>
                  <a:cubicBezTo>
                    <a:pt x="51056" y="37390"/>
                    <a:pt x="51824" y="37927"/>
                    <a:pt x="52207" y="39002"/>
                  </a:cubicBezTo>
                  <a:cubicBezTo>
                    <a:pt x="54434" y="43148"/>
                    <a:pt x="55893" y="47447"/>
                    <a:pt x="56661" y="51900"/>
                  </a:cubicBezTo>
                  <a:cubicBezTo>
                    <a:pt x="57198" y="54434"/>
                    <a:pt x="57505" y="56123"/>
                    <a:pt x="57505" y="56968"/>
                  </a:cubicBezTo>
                  <a:cubicBezTo>
                    <a:pt x="57428" y="58810"/>
                    <a:pt x="56507" y="59732"/>
                    <a:pt x="54894" y="59885"/>
                  </a:cubicBezTo>
                  <a:cubicBezTo>
                    <a:pt x="53206" y="59732"/>
                    <a:pt x="52361" y="58733"/>
                    <a:pt x="52207" y="56968"/>
                  </a:cubicBezTo>
                  <a:cubicBezTo>
                    <a:pt x="51747" y="53359"/>
                    <a:pt x="51132" y="50442"/>
                    <a:pt x="50442" y="48215"/>
                  </a:cubicBezTo>
                  <a:cubicBezTo>
                    <a:pt x="49827" y="46219"/>
                    <a:pt x="48829" y="43916"/>
                    <a:pt x="47447" y="41305"/>
                  </a:cubicBezTo>
                  <a:lnTo>
                    <a:pt x="47447" y="39923"/>
                  </a:lnTo>
                  <a:cubicBezTo>
                    <a:pt x="47678" y="38388"/>
                    <a:pt x="48522" y="37543"/>
                    <a:pt x="50058" y="37390"/>
                  </a:cubicBezTo>
                  <a:moveTo>
                    <a:pt x="69405" y="39232"/>
                  </a:moveTo>
                  <a:cubicBezTo>
                    <a:pt x="70634" y="39309"/>
                    <a:pt x="71478" y="39923"/>
                    <a:pt x="72016" y="41229"/>
                  </a:cubicBezTo>
                  <a:cubicBezTo>
                    <a:pt x="74012" y="46910"/>
                    <a:pt x="75394" y="52822"/>
                    <a:pt x="76085" y="58964"/>
                  </a:cubicBezTo>
                  <a:cubicBezTo>
                    <a:pt x="76545" y="62419"/>
                    <a:pt x="76699" y="64799"/>
                    <a:pt x="76699" y="66027"/>
                  </a:cubicBezTo>
                  <a:cubicBezTo>
                    <a:pt x="76622" y="68023"/>
                    <a:pt x="75624" y="69098"/>
                    <a:pt x="73781" y="69252"/>
                  </a:cubicBezTo>
                  <a:cubicBezTo>
                    <a:pt x="72016" y="69021"/>
                    <a:pt x="71094" y="67946"/>
                    <a:pt x="70941" y="66027"/>
                  </a:cubicBezTo>
                  <a:cubicBezTo>
                    <a:pt x="70403" y="60729"/>
                    <a:pt x="69789" y="56507"/>
                    <a:pt x="69175" y="53359"/>
                  </a:cubicBezTo>
                  <a:cubicBezTo>
                    <a:pt x="68638" y="50518"/>
                    <a:pt x="67716" y="47217"/>
                    <a:pt x="66334" y="43378"/>
                  </a:cubicBezTo>
                  <a:lnTo>
                    <a:pt x="66334" y="42150"/>
                  </a:lnTo>
                  <a:cubicBezTo>
                    <a:pt x="66565" y="40384"/>
                    <a:pt x="67563" y="39386"/>
                    <a:pt x="69405" y="3923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7DBFB50A-08F6-4438-B055-81FCA039748D}"/>
                </a:ext>
              </a:extLst>
            </p:cNvPr>
            <p:cNvSpPr/>
            <p:nvPr/>
          </p:nvSpPr>
          <p:spPr>
            <a:xfrm>
              <a:off x="5786209" y="1819164"/>
              <a:ext cx="1928147" cy="2228878"/>
            </a:xfrm>
            <a:custGeom>
              <a:avLst/>
              <a:gdLst>
                <a:gd name="connsiteX0" fmla="*/ 1928148 w 1928147"/>
                <a:gd name="connsiteY0" fmla="*/ 2173524 h 2228878"/>
                <a:gd name="connsiteX1" fmla="*/ 1869184 w 1928147"/>
                <a:gd name="connsiteY1" fmla="*/ 2228879 h 2228878"/>
                <a:gd name="connsiteX2" fmla="*/ 58964 w 1928147"/>
                <a:gd name="connsiteY2" fmla="*/ 2228879 h 2228878"/>
                <a:gd name="connsiteX3" fmla="*/ 0 w 1928147"/>
                <a:gd name="connsiteY3" fmla="*/ 2173524 h 2228878"/>
                <a:gd name="connsiteX4" fmla="*/ 0 w 1928147"/>
                <a:gd name="connsiteY4" fmla="*/ 55279 h 2228878"/>
                <a:gd name="connsiteX5" fmla="*/ 58964 w 1928147"/>
                <a:gd name="connsiteY5" fmla="*/ 0 h 2228878"/>
                <a:gd name="connsiteX6" fmla="*/ 1869184 w 1928147"/>
                <a:gd name="connsiteY6" fmla="*/ 0 h 2228878"/>
                <a:gd name="connsiteX7" fmla="*/ 1928148 w 1928147"/>
                <a:gd name="connsiteY7" fmla="*/ 55279 h 2228878"/>
                <a:gd name="connsiteX8" fmla="*/ 1928148 w 1928147"/>
                <a:gd name="connsiteY8" fmla="*/ 2173524 h 222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8147" h="2228878">
                  <a:moveTo>
                    <a:pt x="1928148" y="2173524"/>
                  </a:moveTo>
                  <a:cubicBezTo>
                    <a:pt x="1928148" y="2204080"/>
                    <a:pt x="1901737" y="2228879"/>
                    <a:pt x="1869184" y="2228879"/>
                  </a:cubicBezTo>
                  <a:lnTo>
                    <a:pt x="58964" y="2228879"/>
                  </a:lnTo>
                  <a:cubicBezTo>
                    <a:pt x="26411" y="2228879"/>
                    <a:pt x="0" y="2204080"/>
                    <a:pt x="0" y="2173524"/>
                  </a:cubicBezTo>
                  <a:lnTo>
                    <a:pt x="0" y="55279"/>
                  </a:lnTo>
                  <a:cubicBezTo>
                    <a:pt x="0" y="24722"/>
                    <a:pt x="26411" y="0"/>
                    <a:pt x="58964" y="0"/>
                  </a:cubicBezTo>
                  <a:lnTo>
                    <a:pt x="1869184" y="0"/>
                  </a:lnTo>
                  <a:cubicBezTo>
                    <a:pt x="1901737" y="0"/>
                    <a:pt x="1928148" y="24722"/>
                    <a:pt x="1928148" y="55279"/>
                  </a:cubicBezTo>
                  <a:lnTo>
                    <a:pt x="1928148" y="2173524"/>
                  </a:lnTo>
                  <a:close/>
                </a:path>
              </a:pathLst>
            </a:custGeom>
            <a:noFill/>
            <a:ln w="23033" cap="flat">
              <a:solidFill>
                <a:srgbClr val="64B7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B2E46AFD-04F8-47C3-B1C9-3A278935ADE0}"/>
                </a:ext>
              </a:extLst>
            </p:cNvPr>
            <p:cNvSpPr/>
            <p:nvPr/>
          </p:nvSpPr>
          <p:spPr>
            <a:xfrm>
              <a:off x="5625287" y="4804669"/>
              <a:ext cx="1173364" cy="324301"/>
            </a:xfrm>
            <a:custGeom>
              <a:avLst/>
              <a:gdLst>
                <a:gd name="connsiteX0" fmla="*/ 0 w 1173364"/>
                <a:gd name="connsiteY0" fmla="*/ 0 h 324301"/>
                <a:gd name="connsiteX1" fmla="*/ 1173365 w 1173364"/>
                <a:gd name="connsiteY1" fmla="*/ 0 h 324301"/>
                <a:gd name="connsiteX2" fmla="*/ 1173365 w 1173364"/>
                <a:gd name="connsiteY2" fmla="*/ 324301 h 324301"/>
                <a:gd name="connsiteX3" fmla="*/ 0 w 1173364"/>
                <a:gd name="connsiteY3" fmla="*/ 324301 h 3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364" h="324301">
                  <a:moveTo>
                    <a:pt x="0" y="0"/>
                  </a:moveTo>
                  <a:lnTo>
                    <a:pt x="1173365" y="0"/>
                  </a:lnTo>
                  <a:lnTo>
                    <a:pt x="1173365" y="324301"/>
                  </a:lnTo>
                  <a:lnTo>
                    <a:pt x="0" y="324301"/>
                  </a:lnTo>
                  <a:close/>
                </a:path>
              </a:pathLst>
            </a:custGeom>
            <a:solidFill>
              <a:srgbClr val="246BB5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7CDDC039-A2E6-429A-8E31-06874EFBBD6D}"/>
                </a:ext>
              </a:extLst>
            </p:cNvPr>
            <p:cNvSpPr/>
            <p:nvPr/>
          </p:nvSpPr>
          <p:spPr>
            <a:xfrm>
              <a:off x="5474960" y="4679140"/>
              <a:ext cx="206373" cy="575434"/>
            </a:xfrm>
            <a:custGeom>
              <a:avLst/>
              <a:gdLst>
                <a:gd name="connsiteX0" fmla="*/ 206373 w 206373"/>
                <a:gd name="connsiteY0" fmla="*/ 575435 h 575434"/>
                <a:gd name="connsiteX1" fmla="*/ 0 w 206373"/>
                <a:gd name="connsiteY1" fmla="*/ 287679 h 575434"/>
                <a:gd name="connsiteX2" fmla="*/ 206373 w 206373"/>
                <a:gd name="connsiteY2" fmla="*/ 0 h 5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3" h="575434">
                  <a:moveTo>
                    <a:pt x="206373" y="575435"/>
                  </a:moveTo>
                  <a:lnTo>
                    <a:pt x="0" y="287679"/>
                  </a:lnTo>
                  <a:lnTo>
                    <a:pt x="206373" y="0"/>
                  </a:lnTo>
                  <a:close/>
                </a:path>
              </a:pathLst>
            </a:custGeom>
            <a:solidFill>
              <a:srgbClr val="246BB5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9C220155-FE22-403C-AB11-91DDF2CD2F43}"/>
                </a:ext>
              </a:extLst>
            </p:cNvPr>
            <p:cNvSpPr/>
            <p:nvPr/>
          </p:nvSpPr>
          <p:spPr>
            <a:xfrm>
              <a:off x="5839645" y="5223711"/>
              <a:ext cx="74933" cy="68790"/>
            </a:xfrm>
            <a:custGeom>
              <a:avLst/>
              <a:gdLst>
                <a:gd name="connsiteX0" fmla="*/ 72323 w 74933"/>
                <a:gd name="connsiteY0" fmla="*/ 0 h 68790"/>
                <a:gd name="connsiteX1" fmla="*/ 74933 w 74933"/>
                <a:gd name="connsiteY1" fmla="*/ 2687 h 68790"/>
                <a:gd name="connsiteX2" fmla="*/ 72323 w 74933"/>
                <a:gd name="connsiteY2" fmla="*/ 5298 h 68790"/>
                <a:gd name="connsiteX3" fmla="*/ 40691 w 74933"/>
                <a:gd name="connsiteY3" fmla="*/ 5298 h 68790"/>
                <a:gd name="connsiteX4" fmla="*/ 40691 w 74933"/>
                <a:gd name="connsiteY4" fmla="*/ 14587 h 68790"/>
                <a:gd name="connsiteX5" fmla="*/ 53590 w 74933"/>
                <a:gd name="connsiteY5" fmla="*/ 14587 h 68790"/>
                <a:gd name="connsiteX6" fmla="*/ 60039 w 74933"/>
                <a:gd name="connsiteY6" fmla="*/ 21037 h 68790"/>
                <a:gd name="connsiteX7" fmla="*/ 60039 w 74933"/>
                <a:gd name="connsiteY7" fmla="*/ 49060 h 68790"/>
                <a:gd name="connsiteX8" fmla="*/ 53590 w 74933"/>
                <a:gd name="connsiteY8" fmla="*/ 55509 h 68790"/>
                <a:gd name="connsiteX9" fmla="*/ 22649 w 74933"/>
                <a:gd name="connsiteY9" fmla="*/ 55509 h 68790"/>
                <a:gd name="connsiteX10" fmla="*/ 16200 w 74933"/>
                <a:gd name="connsiteY10" fmla="*/ 49060 h 68790"/>
                <a:gd name="connsiteX11" fmla="*/ 16200 w 74933"/>
                <a:gd name="connsiteY11" fmla="*/ 21037 h 68790"/>
                <a:gd name="connsiteX12" fmla="*/ 22649 w 74933"/>
                <a:gd name="connsiteY12" fmla="*/ 14587 h 68790"/>
                <a:gd name="connsiteX13" fmla="*/ 34857 w 74933"/>
                <a:gd name="connsiteY13" fmla="*/ 14587 h 68790"/>
                <a:gd name="connsiteX14" fmla="*/ 34857 w 74933"/>
                <a:gd name="connsiteY14" fmla="*/ 5298 h 68790"/>
                <a:gd name="connsiteX15" fmla="*/ 2687 w 74933"/>
                <a:gd name="connsiteY15" fmla="*/ 5298 h 68790"/>
                <a:gd name="connsiteX16" fmla="*/ 0 w 74933"/>
                <a:gd name="connsiteY16" fmla="*/ 2687 h 68790"/>
                <a:gd name="connsiteX17" fmla="*/ 2687 w 74933"/>
                <a:gd name="connsiteY17" fmla="*/ 0 h 68790"/>
                <a:gd name="connsiteX18" fmla="*/ 72323 w 74933"/>
                <a:gd name="connsiteY18" fmla="*/ 0 h 68790"/>
                <a:gd name="connsiteX19" fmla="*/ 5912 w 74933"/>
                <a:gd name="connsiteY19" fmla="*/ 13589 h 68790"/>
                <a:gd name="connsiteX20" fmla="*/ 8829 w 74933"/>
                <a:gd name="connsiteY20" fmla="*/ 16276 h 68790"/>
                <a:gd name="connsiteX21" fmla="*/ 8829 w 74933"/>
                <a:gd name="connsiteY21" fmla="*/ 60806 h 68790"/>
                <a:gd name="connsiteX22" fmla="*/ 11670 w 74933"/>
                <a:gd name="connsiteY22" fmla="*/ 63724 h 68790"/>
                <a:gd name="connsiteX23" fmla="*/ 64338 w 74933"/>
                <a:gd name="connsiteY23" fmla="*/ 63724 h 68790"/>
                <a:gd name="connsiteX24" fmla="*/ 67256 w 74933"/>
                <a:gd name="connsiteY24" fmla="*/ 60806 h 68790"/>
                <a:gd name="connsiteX25" fmla="*/ 67256 w 74933"/>
                <a:gd name="connsiteY25" fmla="*/ 15970 h 68790"/>
                <a:gd name="connsiteX26" fmla="*/ 70096 w 74933"/>
                <a:gd name="connsiteY26" fmla="*/ 13282 h 68790"/>
                <a:gd name="connsiteX27" fmla="*/ 73014 w 74933"/>
                <a:gd name="connsiteY27" fmla="*/ 15970 h 68790"/>
                <a:gd name="connsiteX28" fmla="*/ 73014 w 74933"/>
                <a:gd name="connsiteY28" fmla="*/ 61728 h 68790"/>
                <a:gd name="connsiteX29" fmla="*/ 65951 w 74933"/>
                <a:gd name="connsiteY29" fmla="*/ 68791 h 68790"/>
                <a:gd name="connsiteX30" fmla="*/ 10211 w 74933"/>
                <a:gd name="connsiteY30" fmla="*/ 68791 h 68790"/>
                <a:gd name="connsiteX31" fmla="*/ 3148 w 74933"/>
                <a:gd name="connsiteY31" fmla="*/ 61728 h 68790"/>
                <a:gd name="connsiteX32" fmla="*/ 3148 w 74933"/>
                <a:gd name="connsiteY32" fmla="*/ 16276 h 68790"/>
                <a:gd name="connsiteX33" fmla="*/ 5912 w 74933"/>
                <a:gd name="connsiteY33" fmla="*/ 13589 h 68790"/>
                <a:gd name="connsiteX34" fmla="*/ 21958 w 74933"/>
                <a:gd name="connsiteY34" fmla="*/ 32015 h 68790"/>
                <a:gd name="connsiteX35" fmla="*/ 34857 w 74933"/>
                <a:gd name="connsiteY35" fmla="*/ 32015 h 68790"/>
                <a:gd name="connsiteX36" fmla="*/ 34857 w 74933"/>
                <a:gd name="connsiteY36" fmla="*/ 19731 h 68790"/>
                <a:gd name="connsiteX37" fmla="*/ 24568 w 74933"/>
                <a:gd name="connsiteY37" fmla="*/ 19731 h 68790"/>
                <a:gd name="connsiteX38" fmla="*/ 21958 w 74933"/>
                <a:gd name="connsiteY38" fmla="*/ 22342 h 68790"/>
                <a:gd name="connsiteX39" fmla="*/ 21958 w 74933"/>
                <a:gd name="connsiteY39" fmla="*/ 32015 h 68790"/>
                <a:gd name="connsiteX40" fmla="*/ 34857 w 74933"/>
                <a:gd name="connsiteY40" fmla="*/ 50442 h 68790"/>
                <a:gd name="connsiteX41" fmla="*/ 34857 w 74933"/>
                <a:gd name="connsiteY41" fmla="*/ 37236 h 68790"/>
                <a:gd name="connsiteX42" fmla="*/ 21958 w 74933"/>
                <a:gd name="connsiteY42" fmla="*/ 37236 h 68790"/>
                <a:gd name="connsiteX43" fmla="*/ 21958 w 74933"/>
                <a:gd name="connsiteY43" fmla="*/ 47908 h 68790"/>
                <a:gd name="connsiteX44" fmla="*/ 24568 w 74933"/>
                <a:gd name="connsiteY44" fmla="*/ 50519 h 68790"/>
                <a:gd name="connsiteX45" fmla="*/ 34857 w 74933"/>
                <a:gd name="connsiteY45" fmla="*/ 50519 h 68790"/>
                <a:gd name="connsiteX46" fmla="*/ 40768 w 74933"/>
                <a:gd name="connsiteY46" fmla="*/ 19808 h 68790"/>
                <a:gd name="connsiteX47" fmla="*/ 40768 w 74933"/>
                <a:gd name="connsiteY47" fmla="*/ 32092 h 68790"/>
                <a:gd name="connsiteX48" fmla="*/ 54281 w 74933"/>
                <a:gd name="connsiteY48" fmla="*/ 32092 h 68790"/>
                <a:gd name="connsiteX49" fmla="*/ 54281 w 74933"/>
                <a:gd name="connsiteY49" fmla="*/ 22418 h 68790"/>
                <a:gd name="connsiteX50" fmla="*/ 51670 w 74933"/>
                <a:gd name="connsiteY50" fmla="*/ 19808 h 68790"/>
                <a:gd name="connsiteX51" fmla="*/ 40768 w 74933"/>
                <a:gd name="connsiteY51" fmla="*/ 19808 h 68790"/>
                <a:gd name="connsiteX52" fmla="*/ 51670 w 74933"/>
                <a:gd name="connsiteY52" fmla="*/ 50442 h 68790"/>
                <a:gd name="connsiteX53" fmla="*/ 54281 w 74933"/>
                <a:gd name="connsiteY53" fmla="*/ 47831 h 68790"/>
                <a:gd name="connsiteX54" fmla="*/ 54281 w 74933"/>
                <a:gd name="connsiteY54" fmla="*/ 37159 h 68790"/>
                <a:gd name="connsiteX55" fmla="*/ 40768 w 74933"/>
                <a:gd name="connsiteY55" fmla="*/ 37159 h 68790"/>
                <a:gd name="connsiteX56" fmla="*/ 40768 w 74933"/>
                <a:gd name="connsiteY56" fmla="*/ 50365 h 68790"/>
                <a:gd name="connsiteX57" fmla="*/ 51670 w 74933"/>
                <a:gd name="connsiteY57" fmla="*/ 50365 h 6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4933" h="68790">
                  <a:moveTo>
                    <a:pt x="72323" y="0"/>
                  </a:moveTo>
                  <a:cubicBezTo>
                    <a:pt x="73935" y="77"/>
                    <a:pt x="74780" y="921"/>
                    <a:pt x="74933" y="2687"/>
                  </a:cubicBezTo>
                  <a:cubicBezTo>
                    <a:pt x="74856" y="4299"/>
                    <a:pt x="73935" y="5144"/>
                    <a:pt x="72323" y="5298"/>
                  </a:cubicBezTo>
                  <a:lnTo>
                    <a:pt x="40691" y="5298"/>
                  </a:lnTo>
                  <a:lnTo>
                    <a:pt x="40691" y="14587"/>
                  </a:lnTo>
                  <a:lnTo>
                    <a:pt x="53590" y="14587"/>
                  </a:lnTo>
                  <a:cubicBezTo>
                    <a:pt x="57889" y="14587"/>
                    <a:pt x="60039" y="16737"/>
                    <a:pt x="60039" y="21037"/>
                  </a:cubicBezTo>
                  <a:lnTo>
                    <a:pt x="60039" y="49060"/>
                  </a:lnTo>
                  <a:cubicBezTo>
                    <a:pt x="60039" y="53359"/>
                    <a:pt x="57889" y="55509"/>
                    <a:pt x="53590" y="55509"/>
                  </a:cubicBezTo>
                  <a:lnTo>
                    <a:pt x="22649" y="55509"/>
                  </a:lnTo>
                  <a:cubicBezTo>
                    <a:pt x="18350" y="55509"/>
                    <a:pt x="16200" y="53359"/>
                    <a:pt x="16200" y="49060"/>
                  </a:cubicBezTo>
                  <a:lnTo>
                    <a:pt x="16200" y="21037"/>
                  </a:lnTo>
                  <a:cubicBezTo>
                    <a:pt x="16200" y="16737"/>
                    <a:pt x="18350" y="14587"/>
                    <a:pt x="22649" y="14587"/>
                  </a:cubicBezTo>
                  <a:lnTo>
                    <a:pt x="34857" y="14587"/>
                  </a:lnTo>
                  <a:lnTo>
                    <a:pt x="34857" y="5298"/>
                  </a:lnTo>
                  <a:lnTo>
                    <a:pt x="2687" y="5298"/>
                  </a:lnTo>
                  <a:cubicBezTo>
                    <a:pt x="998" y="5144"/>
                    <a:pt x="154" y="4299"/>
                    <a:pt x="0" y="2687"/>
                  </a:cubicBezTo>
                  <a:cubicBezTo>
                    <a:pt x="154" y="921"/>
                    <a:pt x="998" y="77"/>
                    <a:pt x="2687" y="0"/>
                  </a:cubicBezTo>
                  <a:lnTo>
                    <a:pt x="72323" y="0"/>
                  </a:lnTo>
                  <a:close/>
                  <a:moveTo>
                    <a:pt x="5912" y="13589"/>
                  </a:moveTo>
                  <a:cubicBezTo>
                    <a:pt x="7831" y="13589"/>
                    <a:pt x="8829" y="14434"/>
                    <a:pt x="8829" y="16276"/>
                  </a:cubicBezTo>
                  <a:lnTo>
                    <a:pt x="8829" y="60806"/>
                  </a:lnTo>
                  <a:cubicBezTo>
                    <a:pt x="8829" y="62726"/>
                    <a:pt x="9751" y="63724"/>
                    <a:pt x="11670" y="63724"/>
                  </a:cubicBezTo>
                  <a:lnTo>
                    <a:pt x="64338" y="63724"/>
                  </a:lnTo>
                  <a:cubicBezTo>
                    <a:pt x="66258" y="63724"/>
                    <a:pt x="67256" y="62726"/>
                    <a:pt x="67256" y="60806"/>
                  </a:cubicBezTo>
                  <a:lnTo>
                    <a:pt x="67256" y="15970"/>
                  </a:lnTo>
                  <a:cubicBezTo>
                    <a:pt x="67256" y="14203"/>
                    <a:pt x="68177" y="13282"/>
                    <a:pt x="70096" y="13282"/>
                  </a:cubicBezTo>
                  <a:cubicBezTo>
                    <a:pt x="72016" y="13282"/>
                    <a:pt x="73014" y="14126"/>
                    <a:pt x="73014" y="15970"/>
                  </a:cubicBezTo>
                  <a:lnTo>
                    <a:pt x="73014" y="61728"/>
                  </a:lnTo>
                  <a:cubicBezTo>
                    <a:pt x="73014" y="66488"/>
                    <a:pt x="70634" y="68791"/>
                    <a:pt x="65951" y="68791"/>
                  </a:cubicBezTo>
                  <a:lnTo>
                    <a:pt x="10211" y="68791"/>
                  </a:lnTo>
                  <a:cubicBezTo>
                    <a:pt x="5528" y="68791"/>
                    <a:pt x="3148" y="66411"/>
                    <a:pt x="3148" y="61728"/>
                  </a:cubicBezTo>
                  <a:lnTo>
                    <a:pt x="3148" y="16276"/>
                  </a:lnTo>
                  <a:cubicBezTo>
                    <a:pt x="2994" y="14434"/>
                    <a:pt x="3992" y="13589"/>
                    <a:pt x="5912" y="13589"/>
                  </a:cubicBezTo>
                  <a:moveTo>
                    <a:pt x="21958" y="32015"/>
                  </a:moveTo>
                  <a:lnTo>
                    <a:pt x="34857" y="32015"/>
                  </a:lnTo>
                  <a:lnTo>
                    <a:pt x="34857" y="19731"/>
                  </a:lnTo>
                  <a:lnTo>
                    <a:pt x="24568" y="19731"/>
                  </a:lnTo>
                  <a:cubicBezTo>
                    <a:pt x="22880" y="19731"/>
                    <a:pt x="21958" y="20576"/>
                    <a:pt x="21958" y="22342"/>
                  </a:cubicBezTo>
                  <a:lnTo>
                    <a:pt x="21958" y="32015"/>
                  </a:lnTo>
                  <a:close/>
                  <a:moveTo>
                    <a:pt x="34857" y="50442"/>
                  </a:moveTo>
                  <a:lnTo>
                    <a:pt x="34857" y="37236"/>
                  </a:lnTo>
                  <a:lnTo>
                    <a:pt x="21958" y="37236"/>
                  </a:lnTo>
                  <a:lnTo>
                    <a:pt x="21958" y="47908"/>
                  </a:lnTo>
                  <a:cubicBezTo>
                    <a:pt x="21958" y="49597"/>
                    <a:pt x="22803" y="50519"/>
                    <a:pt x="24568" y="50519"/>
                  </a:cubicBezTo>
                  <a:lnTo>
                    <a:pt x="34857" y="50519"/>
                  </a:lnTo>
                  <a:close/>
                  <a:moveTo>
                    <a:pt x="40768" y="19808"/>
                  </a:moveTo>
                  <a:lnTo>
                    <a:pt x="40768" y="32092"/>
                  </a:lnTo>
                  <a:lnTo>
                    <a:pt x="54281" y="32092"/>
                  </a:lnTo>
                  <a:lnTo>
                    <a:pt x="54281" y="22418"/>
                  </a:lnTo>
                  <a:cubicBezTo>
                    <a:pt x="54281" y="20730"/>
                    <a:pt x="53436" y="19808"/>
                    <a:pt x="51670" y="19808"/>
                  </a:cubicBezTo>
                  <a:lnTo>
                    <a:pt x="40768" y="19808"/>
                  </a:lnTo>
                  <a:close/>
                  <a:moveTo>
                    <a:pt x="51670" y="50442"/>
                  </a:moveTo>
                  <a:cubicBezTo>
                    <a:pt x="53359" y="50442"/>
                    <a:pt x="54281" y="49597"/>
                    <a:pt x="54281" y="47831"/>
                  </a:cubicBezTo>
                  <a:lnTo>
                    <a:pt x="54281" y="37159"/>
                  </a:lnTo>
                  <a:lnTo>
                    <a:pt x="40768" y="37159"/>
                  </a:lnTo>
                  <a:lnTo>
                    <a:pt x="40768" y="50365"/>
                  </a:lnTo>
                  <a:lnTo>
                    <a:pt x="51670" y="50365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6E398C8D-F5F4-41F0-A7AD-43A346B1F0BB}"/>
                </a:ext>
              </a:extLst>
            </p:cNvPr>
            <p:cNvSpPr/>
            <p:nvPr/>
          </p:nvSpPr>
          <p:spPr>
            <a:xfrm>
              <a:off x="5921565" y="5222176"/>
              <a:ext cx="75547" cy="70250"/>
            </a:xfrm>
            <a:custGeom>
              <a:avLst/>
              <a:gdLst>
                <a:gd name="connsiteX0" fmla="*/ 72937 w 75547"/>
                <a:gd name="connsiteY0" fmla="*/ 0 h 70250"/>
                <a:gd name="connsiteX1" fmla="*/ 75547 w 75547"/>
                <a:gd name="connsiteY1" fmla="*/ 2611 h 70250"/>
                <a:gd name="connsiteX2" fmla="*/ 72937 w 75547"/>
                <a:gd name="connsiteY2" fmla="*/ 5144 h 70250"/>
                <a:gd name="connsiteX3" fmla="*/ 39155 w 75547"/>
                <a:gd name="connsiteY3" fmla="*/ 5144 h 70250"/>
                <a:gd name="connsiteX4" fmla="*/ 33397 w 75547"/>
                <a:gd name="connsiteY4" fmla="*/ 15432 h 70250"/>
                <a:gd name="connsiteX5" fmla="*/ 65490 w 75547"/>
                <a:gd name="connsiteY5" fmla="*/ 15432 h 70250"/>
                <a:gd name="connsiteX6" fmla="*/ 72553 w 75547"/>
                <a:gd name="connsiteY6" fmla="*/ 22495 h 70250"/>
                <a:gd name="connsiteX7" fmla="*/ 72553 w 75547"/>
                <a:gd name="connsiteY7" fmla="*/ 63186 h 70250"/>
                <a:gd name="connsiteX8" fmla="*/ 65490 w 75547"/>
                <a:gd name="connsiteY8" fmla="*/ 70250 h 70250"/>
                <a:gd name="connsiteX9" fmla="*/ 10671 w 75547"/>
                <a:gd name="connsiteY9" fmla="*/ 70250 h 70250"/>
                <a:gd name="connsiteX10" fmla="*/ 3608 w 75547"/>
                <a:gd name="connsiteY10" fmla="*/ 63186 h 70250"/>
                <a:gd name="connsiteX11" fmla="*/ 3608 w 75547"/>
                <a:gd name="connsiteY11" fmla="*/ 22495 h 70250"/>
                <a:gd name="connsiteX12" fmla="*/ 10671 w 75547"/>
                <a:gd name="connsiteY12" fmla="*/ 15432 h 70250"/>
                <a:gd name="connsiteX13" fmla="*/ 27255 w 75547"/>
                <a:gd name="connsiteY13" fmla="*/ 15432 h 70250"/>
                <a:gd name="connsiteX14" fmla="*/ 33090 w 75547"/>
                <a:gd name="connsiteY14" fmla="*/ 5144 h 70250"/>
                <a:gd name="connsiteX15" fmla="*/ 2610 w 75547"/>
                <a:gd name="connsiteY15" fmla="*/ 5144 h 70250"/>
                <a:gd name="connsiteX16" fmla="*/ 0 w 75547"/>
                <a:gd name="connsiteY16" fmla="*/ 2611 h 70250"/>
                <a:gd name="connsiteX17" fmla="*/ 2610 w 75547"/>
                <a:gd name="connsiteY17" fmla="*/ 0 h 70250"/>
                <a:gd name="connsiteX18" fmla="*/ 72937 w 75547"/>
                <a:gd name="connsiteY18" fmla="*/ 0 h 70250"/>
                <a:gd name="connsiteX19" fmla="*/ 22956 w 75547"/>
                <a:gd name="connsiteY19" fmla="*/ 65183 h 70250"/>
                <a:gd name="connsiteX20" fmla="*/ 22956 w 75547"/>
                <a:gd name="connsiteY20" fmla="*/ 20653 h 70250"/>
                <a:gd name="connsiteX21" fmla="*/ 12207 w 75547"/>
                <a:gd name="connsiteY21" fmla="*/ 20653 h 70250"/>
                <a:gd name="connsiteX22" fmla="*/ 9366 w 75547"/>
                <a:gd name="connsiteY22" fmla="*/ 23570 h 70250"/>
                <a:gd name="connsiteX23" fmla="*/ 9366 w 75547"/>
                <a:gd name="connsiteY23" fmla="*/ 62265 h 70250"/>
                <a:gd name="connsiteX24" fmla="*/ 12207 w 75547"/>
                <a:gd name="connsiteY24" fmla="*/ 65183 h 70250"/>
                <a:gd name="connsiteX25" fmla="*/ 22956 w 75547"/>
                <a:gd name="connsiteY25" fmla="*/ 65183 h 70250"/>
                <a:gd name="connsiteX26" fmla="*/ 28714 w 75547"/>
                <a:gd name="connsiteY26" fmla="*/ 31939 h 70250"/>
                <a:gd name="connsiteX27" fmla="*/ 47140 w 75547"/>
                <a:gd name="connsiteY27" fmla="*/ 31939 h 70250"/>
                <a:gd name="connsiteX28" fmla="*/ 47140 w 75547"/>
                <a:gd name="connsiteY28" fmla="*/ 20653 h 70250"/>
                <a:gd name="connsiteX29" fmla="*/ 28714 w 75547"/>
                <a:gd name="connsiteY29" fmla="*/ 20653 h 70250"/>
                <a:gd name="connsiteX30" fmla="*/ 28714 w 75547"/>
                <a:gd name="connsiteY30" fmla="*/ 31939 h 70250"/>
                <a:gd name="connsiteX31" fmla="*/ 28714 w 75547"/>
                <a:gd name="connsiteY31" fmla="*/ 48369 h 70250"/>
                <a:gd name="connsiteX32" fmla="*/ 47140 w 75547"/>
                <a:gd name="connsiteY32" fmla="*/ 48369 h 70250"/>
                <a:gd name="connsiteX33" fmla="*/ 47140 w 75547"/>
                <a:gd name="connsiteY33" fmla="*/ 37083 h 70250"/>
                <a:gd name="connsiteX34" fmla="*/ 28714 w 75547"/>
                <a:gd name="connsiteY34" fmla="*/ 37083 h 70250"/>
                <a:gd name="connsiteX35" fmla="*/ 28714 w 75547"/>
                <a:gd name="connsiteY35" fmla="*/ 48369 h 70250"/>
                <a:gd name="connsiteX36" fmla="*/ 47140 w 75547"/>
                <a:gd name="connsiteY36" fmla="*/ 53513 h 70250"/>
                <a:gd name="connsiteX37" fmla="*/ 28714 w 75547"/>
                <a:gd name="connsiteY37" fmla="*/ 53513 h 70250"/>
                <a:gd name="connsiteX38" fmla="*/ 28714 w 75547"/>
                <a:gd name="connsiteY38" fmla="*/ 65183 h 70250"/>
                <a:gd name="connsiteX39" fmla="*/ 47140 w 75547"/>
                <a:gd name="connsiteY39" fmla="*/ 65183 h 70250"/>
                <a:gd name="connsiteX40" fmla="*/ 47140 w 75547"/>
                <a:gd name="connsiteY40" fmla="*/ 53513 h 70250"/>
                <a:gd name="connsiteX41" fmla="*/ 63877 w 75547"/>
                <a:gd name="connsiteY41" fmla="*/ 65183 h 70250"/>
                <a:gd name="connsiteX42" fmla="*/ 66795 w 75547"/>
                <a:gd name="connsiteY42" fmla="*/ 62265 h 70250"/>
                <a:gd name="connsiteX43" fmla="*/ 66795 w 75547"/>
                <a:gd name="connsiteY43" fmla="*/ 23570 h 70250"/>
                <a:gd name="connsiteX44" fmla="*/ 63877 w 75547"/>
                <a:gd name="connsiteY44" fmla="*/ 20653 h 70250"/>
                <a:gd name="connsiteX45" fmla="*/ 52898 w 75547"/>
                <a:gd name="connsiteY45" fmla="*/ 20653 h 70250"/>
                <a:gd name="connsiteX46" fmla="*/ 52898 w 75547"/>
                <a:gd name="connsiteY46" fmla="*/ 65183 h 70250"/>
                <a:gd name="connsiteX47" fmla="*/ 63877 w 75547"/>
                <a:gd name="connsiteY47" fmla="*/ 65183 h 7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547" h="70250">
                  <a:moveTo>
                    <a:pt x="72937" y="0"/>
                  </a:moveTo>
                  <a:cubicBezTo>
                    <a:pt x="74549" y="77"/>
                    <a:pt x="75393" y="921"/>
                    <a:pt x="75547" y="2611"/>
                  </a:cubicBezTo>
                  <a:cubicBezTo>
                    <a:pt x="75470" y="4223"/>
                    <a:pt x="74549" y="5067"/>
                    <a:pt x="72937" y="5144"/>
                  </a:cubicBezTo>
                  <a:lnTo>
                    <a:pt x="39155" y="5144"/>
                  </a:lnTo>
                  <a:lnTo>
                    <a:pt x="33397" y="15432"/>
                  </a:lnTo>
                  <a:lnTo>
                    <a:pt x="65490" y="15432"/>
                  </a:lnTo>
                  <a:cubicBezTo>
                    <a:pt x="70250" y="15432"/>
                    <a:pt x="72553" y="17812"/>
                    <a:pt x="72553" y="22495"/>
                  </a:cubicBezTo>
                  <a:lnTo>
                    <a:pt x="72553" y="63186"/>
                  </a:lnTo>
                  <a:cubicBezTo>
                    <a:pt x="72553" y="67946"/>
                    <a:pt x="70173" y="70250"/>
                    <a:pt x="65490" y="70250"/>
                  </a:cubicBezTo>
                  <a:lnTo>
                    <a:pt x="10671" y="70250"/>
                  </a:lnTo>
                  <a:cubicBezTo>
                    <a:pt x="5911" y="70250"/>
                    <a:pt x="3608" y="67870"/>
                    <a:pt x="3608" y="63186"/>
                  </a:cubicBezTo>
                  <a:lnTo>
                    <a:pt x="3608" y="22495"/>
                  </a:lnTo>
                  <a:cubicBezTo>
                    <a:pt x="3608" y="17735"/>
                    <a:pt x="5988" y="15432"/>
                    <a:pt x="10671" y="15432"/>
                  </a:cubicBezTo>
                  <a:lnTo>
                    <a:pt x="27255" y="15432"/>
                  </a:lnTo>
                  <a:lnTo>
                    <a:pt x="33090" y="5144"/>
                  </a:lnTo>
                  <a:lnTo>
                    <a:pt x="2610" y="5144"/>
                  </a:lnTo>
                  <a:cubicBezTo>
                    <a:pt x="921" y="5067"/>
                    <a:pt x="76" y="4223"/>
                    <a:pt x="0" y="2611"/>
                  </a:cubicBezTo>
                  <a:cubicBezTo>
                    <a:pt x="76" y="921"/>
                    <a:pt x="921" y="77"/>
                    <a:pt x="2610" y="0"/>
                  </a:cubicBezTo>
                  <a:lnTo>
                    <a:pt x="72937" y="0"/>
                  </a:lnTo>
                  <a:close/>
                  <a:moveTo>
                    <a:pt x="22956" y="65183"/>
                  </a:moveTo>
                  <a:lnTo>
                    <a:pt x="22956" y="20653"/>
                  </a:lnTo>
                  <a:lnTo>
                    <a:pt x="12207" y="20653"/>
                  </a:lnTo>
                  <a:cubicBezTo>
                    <a:pt x="10365" y="20653"/>
                    <a:pt x="9366" y="21651"/>
                    <a:pt x="9366" y="23570"/>
                  </a:cubicBezTo>
                  <a:lnTo>
                    <a:pt x="9366" y="62265"/>
                  </a:lnTo>
                  <a:cubicBezTo>
                    <a:pt x="9366" y="64184"/>
                    <a:pt x="10288" y="65183"/>
                    <a:pt x="12207" y="65183"/>
                  </a:cubicBezTo>
                  <a:lnTo>
                    <a:pt x="22956" y="65183"/>
                  </a:lnTo>
                  <a:close/>
                  <a:moveTo>
                    <a:pt x="28714" y="31939"/>
                  </a:moveTo>
                  <a:lnTo>
                    <a:pt x="47140" y="31939"/>
                  </a:lnTo>
                  <a:lnTo>
                    <a:pt x="47140" y="20653"/>
                  </a:lnTo>
                  <a:lnTo>
                    <a:pt x="28714" y="20653"/>
                  </a:lnTo>
                  <a:lnTo>
                    <a:pt x="28714" y="31939"/>
                  </a:lnTo>
                  <a:close/>
                  <a:moveTo>
                    <a:pt x="28714" y="48369"/>
                  </a:moveTo>
                  <a:lnTo>
                    <a:pt x="47140" y="48369"/>
                  </a:lnTo>
                  <a:lnTo>
                    <a:pt x="47140" y="37083"/>
                  </a:lnTo>
                  <a:lnTo>
                    <a:pt x="28714" y="37083"/>
                  </a:lnTo>
                  <a:lnTo>
                    <a:pt x="28714" y="48369"/>
                  </a:lnTo>
                  <a:close/>
                  <a:moveTo>
                    <a:pt x="47140" y="53513"/>
                  </a:moveTo>
                  <a:lnTo>
                    <a:pt x="28714" y="53513"/>
                  </a:lnTo>
                  <a:lnTo>
                    <a:pt x="28714" y="65183"/>
                  </a:lnTo>
                  <a:lnTo>
                    <a:pt x="47140" y="65183"/>
                  </a:lnTo>
                  <a:lnTo>
                    <a:pt x="47140" y="53513"/>
                  </a:lnTo>
                  <a:close/>
                  <a:moveTo>
                    <a:pt x="63877" y="65183"/>
                  </a:moveTo>
                  <a:cubicBezTo>
                    <a:pt x="65796" y="65183"/>
                    <a:pt x="66795" y="64184"/>
                    <a:pt x="66795" y="62265"/>
                  </a:cubicBezTo>
                  <a:lnTo>
                    <a:pt x="66795" y="23570"/>
                  </a:lnTo>
                  <a:cubicBezTo>
                    <a:pt x="66795" y="21651"/>
                    <a:pt x="65796" y="20653"/>
                    <a:pt x="63877" y="20653"/>
                  </a:cubicBezTo>
                  <a:lnTo>
                    <a:pt x="52898" y="20653"/>
                  </a:lnTo>
                  <a:lnTo>
                    <a:pt x="52898" y="65183"/>
                  </a:lnTo>
                  <a:lnTo>
                    <a:pt x="63877" y="65183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3B5DB065-F9E7-41B1-A16D-6ACC6D33A9D5}"/>
                </a:ext>
              </a:extLst>
            </p:cNvPr>
            <p:cNvSpPr/>
            <p:nvPr/>
          </p:nvSpPr>
          <p:spPr>
            <a:xfrm>
              <a:off x="6004483" y="5219565"/>
              <a:ext cx="75547" cy="72706"/>
            </a:xfrm>
            <a:custGeom>
              <a:avLst/>
              <a:gdLst>
                <a:gd name="connsiteX0" fmla="*/ 36161 w 75547"/>
                <a:gd name="connsiteY0" fmla="*/ 0 h 72706"/>
                <a:gd name="connsiteX1" fmla="*/ 39309 w 75547"/>
                <a:gd name="connsiteY1" fmla="*/ 2994 h 72706"/>
                <a:gd name="connsiteX2" fmla="*/ 39309 w 75547"/>
                <a:gd name="connsiteY2" fmla="*/ 24261 h 72706"/>
                <a:gd name="connsiteX3" fmla="*/ 66104 w 75547"/>
                <a:gd name="connsiteY3" fmla="*/ 24261 h 72706"/>
                <a:gd name="connsiteX4" fmla="*/ 69098 w 75547"/>
                <a:gd name="connsiteY4" fmla="*/ 27179 h 72706"/>
                <a:gd name="connsiteX5" fmla="*/ 66104 w 75547"/>
                <a:gd name="connsiteY5" fmla="*/ 30096 h 72706"/>
                <a:gd name="connsiteX6" fmla="*/ 39309 w 75547"/>
                <a:gd name="connsiteY6" fmla="*/ 30096 h 72706"/>
                <a:gd name="connsiteX7" fmla="*/ 39309 w 75547"/>
                <a:gd name="connsiteY7" fmla="*/ 66795 h 72706"/>
                <a:gd name="connsiteX8" fmla="*/ 72630 w 75547"/>
                <a:gd name="connsiteY8" fmla="*/ 66795 h 72706"/>
                <a:gd name="connsiteX9" fmla="*/ 75547 w 75547"/>
                <a:gd name="connsiteY9" fmla="*/ 69713 h 72706"/>
                <a:gd name="connsiteX10" fmla="*/ 72630 w 75547"/>
                <a:gd name="connsiteY10" fmla="*/ 72707 h 72706"/>
                <a:gd name="connsiteX11" fmla="*/ 2994 w 75547"/>
                <a:gd name="connsiteY11" fmla="*/ 72707 h 72706"/>
                <a:gd name="connsiteX12" fmla="*/ 0 w 75547"/>
                <a:gd name="connsiteY12" fmla="*/ 69713 h 72706"/>
                <a:gd name="connsiteX13" fmla="*/ 2994 w 75547"/>
                <a:gd name="connsiteY13" fmla="*/ 66795 h 72706"/>
                <a:gd name="connsiteX14" fmla="*/ 33320 w 75547"/>
                <a:gd name="connsiteY14" fmla="*/ 66795 h 72706"/>
                <a:gd name="connsiteX15" fmla="*/ 33320 w 75547"/>
                <a:gd name="connsiteY15" fmla="*/ 2994 h 72706"/>
                <a:gd name="connsiteX16" fmla="*/ 36161 w 75547"/>
                <a:gd name="connsiteY16" fmla="*/ 0 h 7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547" h="72706">
                  <a:moveTo>
                    <a:pt x="36161" y="0"/>
                  </a:moveTo>
                  <a:cubicBezTo>
                    <a:pt x="38157" y="77"/>
                    <a:pt x="39232" y="1075"/>
                    <a:pt x="39309" y="2994"/>
                  </a:cubicBezTo>
                  <a:lnTo>
                    <a:pt x="39309" y="24261"/>
                  </a:lnTo>
                  <a:lnTo>
                    <a:pt x="66104" y="24261"/>
                  </a:lnTo>
                  <a:cubicBezTo>
                    <a:pt x="67946" y="24338"/>
                    <a:pt x="68945" y="25260"/>
                    <a:pt x="69098" y="27179"/>
                  </a:cubicBezTo>
                  <a:cubicBezTo>
                    <a:pt x="69021" y="29021"/>
                    <a:pt x="68023" y="29943"/>
                    <a:pt x="66104" y="30096"/>
                  </a:cubicBezTo>
                  <a:lnTo>
                    <a:pt x="39309" y="30096"/>
                  </a:lnTo>
                  <a:lnTo>
                    <a:pt x="39309" y="66795"/>
                  </a:lnTo>
                  <a:lnTo>
                    <a:pt x="72630" y="66795"/>
                  </a:lnTo>
                  <a:cubicBezTo>
                    <a:pt x="74473" y="66872"/>
                    <a:pt x="75394" y="67870"/>
                    <a:pt x="75547" y="69713"/>
                  </a:cubicBezTo>
                  <a:cubicBezTo>
                    <a:pt x="75470" y="71632"/>
                    <a:pt x="74473" y="72630"/>
                    <a:pt x="72630" y="72707"/>
                  </a:cubicBezTo>
                  <a:lnTo>
                    <a:pt x="2994" y="72707"/>
                  </a:lnTo>
                  <a:cubicBezTo>
                    <a:pt x="1151" y="72630"/>
                    <a:pt x="153" y="71632"/>
                    <a:pt x="0" y="69713"/>
                  </a:cubicBezTo>
                  <a:cubicBezTo>
                    <a:pt x="153" y="67870"/>
                    <a:pt x="1075" y="66949"/>
                    <a:pt x="2994" y="66795"/>
                  </a:cubicBezTo>
                  <a:lnTo>
                    <a:pt x="33320" y="66795"/>
                  </a:lnTo>
                  <a:lnTo>
                    <a:pt x="33320" y="2994"/>
                  </a:lnTo>
                  <a:cubicBezTo>
                    <a:pt x="33320" y="1075"/>
                    <a:pt x="34319" y="77"/>
                    <a:pt x="36161" y="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9DC3E4F3-397E-4B61-BDFA-A4BEC7DE8980}"/>
                </a:ext>
              </a:extLst>
            </p:cNvPr>
            <p:cNvSpPr/>
            <p:nvPr/>
          </p:nvSpPr>
          <p:spPr>
            <a:xfrm>
              <a:off x="6091700" y="5224786"/>
              <a:ext cx="66103" cy="67639"/>
            </a:xfrm>
            <a:custGeom>
              <a:avLst/>
              <a:gdLst>
                <a:gd name="connsiteX0" fmla="*/ 4837 w 66103"/>
                <a:gd name="connsiteY0" fmla="*/ 0 h 67639"/>
                <a:gd name="connsiteX1" fmla="*/ 8445 w 66103"/>
                <a:gd name="connsiteY1" fmla="*/ 3455 h 67639"/>
                <a:gd name="connsiteX2" fmla="*/ 7754 w 66103"/>
                <a:gd name="connsiteY2" fmla="*/ 6142 h 67639"/>
                <a:gd name="connsiteX3" fmla="*/ 5912 w 66103"/>
                <a:gd name="connsiteY3" fmla="*/ 37390 h 67639"/>
                <a:gd name="connsiteX4" fmla="*/ 6526 w 66103"/>
                <a:gd name="connsiteY4" fmla="*/ 58426 h 67639"/>
                <a:gd name="connsiteX5" fmla="*/ 6833 w 66103"/>
                <a:gd name="connsiteY5" fmla="*/ 64108 h 67639"/>
                <a:gd name="connsiteX6" fmla="*/ 3378 w 66103"/>
                <a:gd name="connsiteY6" fmla="*/ 67639 h 67639"/>
                <a:gd name="connsiteX7" fmla="*/ 1075 w 66103"/>
                <a:gd name="connsiteY7" fmla="*/ 65413 h 67639"/>
                <a:gd name="connsiteX8" fmla="*/ 0 w 66103"/>
                <a:gd name="connsiteY8" fmla="*/ 37390 h 67639"/>
                <a:gd name="connsiteX9" fmla="*/ 2303 w 66103"/>
                <a:gd name="connsiteY9" fmla="*/ 1689 h 67639"/>
                <a:gd name="connsiteX10" fmla="*/ 4837 w 66103"/>
                <a:gd name="connsiteY10" fmla="*/ 0 h 67639"/>
                <a:gd name="connsiteX11" fmla="*/ 24952 w 66103"/>
                <a:gd name="connsiteY11" fmla="*/ 38388 h 67639"/>
                <a:gd name="connsiteX12" fmla="*/ 28330 w 66103"/>
                <a:gd name="connsiteY12" fmla="*/ 41842 h 67639"/>
                <a:gd name="connsiteX13" fmla="*/ 27255 w 66103"/>
                <a:gd name="connsiteY13" fmla="*/ 43148 h 67639"/>
                <a:gd name="connsiteX14" fmla="*/ 16968 w 66103"/>
                <a:gd name="connsiteY14" fmla="*/ 53896 h 67639"/>
                <a:gd name="connsiteX15" fmla="*/ 18810 w 66103"/>
                <a:gd name="connsiteY15" fmla="*/ 56814 h 67639"/>
                <a:gd name="connsiteX16" fmla="*/ 33167 w 66103"/>
                <a:gd name="connsiteY16" fmla="*/ 58733 h 67639"/>
                <a:gd name="connsiteX17" fmla="*/ 60269 w 66103"/>
                <a:gd name="connsiteY17" fmla="*/ 55969 h 67639"/>
                <a:gd name="connsiteX18" fmla="*/ 62419 w 66103"/>
                <a:gd name="connsiteY18" fmla="*/ 55586 h 67639"/>
                <a:gd name="connsiteX19" fmla="*/ 66104 w 66103"/>
                <a:gd name="connsiteY19" fmla="*/ 59348 h 67639"/>
                <a:gd name="connsiteX20" fmla="*/ 63494 w 66103"/>
                <a:gd name="connsiteY20" fmla="*/ 61574 h 67639"/>
                <a:gd name="connsiteX21" fmla="*/ 35470 w 66103"/>
                <a:gd name="connsiteY21" fmla="*/ 64491 h 67639"/>
                <a:gd name="connsiteX22" fmla="*/ 14741 w 66103"/>
                <a:gd name="connsiteY22" fmla="*/ 61036 h 67639"/>
                <a:gd name="connsiteX23" fmla="*/ 11133 w 66103"/>
                <a:gd name="connsiteY23" fmla="*/ 53513 h 67639"/>
                <a:gd name="connsiteX24" fmla="*/ 22572 w 66103"/>
                <a:gd name="connsiteY24" fmla="*/ 39232 h 67639"/>
                <a:gd name="connsiteX25" fmla="*/ 24952 w 66103"/>
                <a:gd name="connsiteY25" fmla="*/ 38388 h 67639"/>
                <a:gd name="connsiteX26" fmla="*/ 37160 w 66103"/>
                <a:gd name="connsiteY26" fmla="*/ 5988 h 67639"/>
                <a:gd name="connsiteX27" fmla="*/ 57736 w 66103"/>
                <a:gd name="connsiteY27" fmla="*/ 8752 h 67639"/>
                <a:gd name="connsiteX28" fmla="*/ 61037 w 66103"/>
                <a:gd name="connsiteY28" fmla="*/ 14895 h 67639"/>
                <a:gd name="connsiteX29" fmla="*/ 54741 w 66103"/>
                <a:gd name="connsiteY29" fmla="*/ 22725 h 67639"/>
                <a:gd name="connsiteX30" fmla="*/ 48829 w 66103"/>
                <a:gd name="connsiteY30" fmla="*/ 26257 h 67639"/>
                <a:gd name="connsiteX31" fmla="*/ 45682 w 66103"/>
                <a:gd name="connsiteY31" fmla="*/ 23186 h 67639"/>
                <a:gd name="connsiteX32" fmla="*/ 46603 w 66103"/>
                <a:gd name="connsiteY32" fmla="*/ 21727 h 67639"/>
                <a:gd name="connsiteX33" fmla="*/ 54818 w 66103"/>
                <a:gd name="connsiteY33" fmla="*/ 14280 h 67639"/>
                <a:gd name="connsiteX34" fmla="*/ 52822 w 66103"/>
                <a:gd name="connsiteY34" fmla="*/ 12898 h 67639"/>
                <a:gd name="connsiteX35" fmla="*/ 37774 w 66103"/>
                <a:gd name="connsiteY35" fmla="*/ 11746 h 67639"/>
                <a:gd name="connsiteX36" fmla="*/ 17121 w 66103"/>
                <a:gd name="connsiteY36" fmla="*/ 13820 h 67639"/>
                <a:gd name="connsiteX37" fmla="*/ 15355 w 66103"/>
                <a:gd name="connsiteY37" fmla="*/ 14050 h 67639"/>
                <a:gd name="connsiteX38" fmla="*/ 12745 w 66103"/>
                <a:gd name="connsiteY38" fmla="*/ 11209 h 67639"/>
                <a:gd name="connsiteX39" fmla="*/ 14818 w 66103"/>
                <a:gd name="connsiteY39" fmla="*/ 8291 h 67639"/>
                <a:gd name="connsiteX40" fmla="*/ 37160 w 66103"/>
                <a:gd name="connsiteY40" fmla="*/ 5988 h 6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103" h="67639">
                  <a:moveTo>
                    <a:pt x="4837" y="0"/>
                  </a:moveTo>
                  <a:cubicBezTo>
                    <a:pt x="7217" y="0"/>
                    <a:pt x="8445" y="1151"/>
                    <a:pt x="8445" y="3455"/>
                  </a:cubicBezTo>
                  <a:cubicBezTo>
                    <a:pt x="8138" y="4299"/>
                    <a:pt x="7908" y="5221"/>
                    <a:pt x="7754" y="6142"/>
                  </a:cubicBezTo>
                  <a:cubicBezTo>
                    <a:pt x="6526" y="14126"/>
                    <a:pt x="5912" y="24568"/>
                    <a:pt x="5912" y="37390"/>
                  </a:cubicBezTo>
                  <a:cubicBezTo>
                    <a:pt x="5912" y="45989"/>
                    <a:pt x="6142" y="52975"/>
                    <a:pt x="6526" y="58426"/>
                  </a:cubicBezTo>
                  <a:cubicBezTo>
                    <a:pt x="6603" y="60269"/>
                    <a:pt x="6679" y="62188"/>
                    <a:pt x="6833" y="64108"/>
                  </a:cubicBezTo>
                  <a:cubicBezTo>
                    <a:pt x="6679" y="66488"/>
                    <a:pt x="5528" y="67639"/>
                    <a:pt x="3378" y="67639"/>
                  </a:cubicBezTo>
                  <a:cubicBezTo>
                    <a:pt x="1919" y="67486"/>
                    <a:pt x="1152" y="66718"/>
                    <a:pt x="1075" y="65413"/>
                  </a:cubicBezTo>
                  <a:cubicBezTo>
                    <a:pt x="384" y="55278"/>
                    <a:pt x="0" y="45989"/>
                    <a:pt x="0" y="37390"/>
                  </a:cubicBezTo>
                  <a:cubicBezTo>
                    <a:pt x="0" y="26948"/>
                    <a:pt x="768" y="15048"/>
                    <a:pt x="2303" y="1689"/>
                  </a:cubicBezTo>
                  <a:cubicBezTo>
                    <a:pt x="2457" y="537"/>
                    <a:pt x="3224" y="0"/>
                    <a:pt x="4837" y="0"/>
                  </a:cubicBezTo>
                  <a:moveTo>
                    <a:pt x="24952" y="38388"/>
                  </a:moveTo>
                  <a:cubicBezTo>
                    <a:pt x="27102" y="38388"/>
                    <a:pt x="28253" y="39539"/>
                    <a:pt x="28330" y="41842"/>
                  </a:cubicBezTo>
                  <a:cubicBezTo>
                    <a:pt x="28253" y="42303"/>
                    <a:pt x="27947" y="42764"/>
                    <a:pt x="27255" y="43148"/>
                  </a:cubicBezTo>
                  <a:cubicBezTo>
                    <a:pt x="20346" y="48215"/>
                    <a:pt x="16968" y="51747"/>
                    <a:pt x="16968" y="53896"/>
                  </a:cubicBezTo>
                  <a:cubicBezTo>
                    <a:pt x="16968" y="55048"/>
                    <a:pt x="17581" y="55969"/>
                    <a:pt x="18810" y="56814"/>
                  </a:cubicBezTo>
                  <a:cubicBezTo>
                    <a:pt x="20883" y="58043"/>
                    <a:pt x="25720" y="58656"/>
                    <a:pt x="33167" y="58733"/>
                  </a:cubicBezTo>
                  <a:cubicBezTo>
                    <a:pt x="42073" y="58810"/>
                    <a:pt x="51056" y="57889"/>
                    <a:pt x="60269" y="55969"/>
                  </a:cubicBezTo>
                  <a:cubicBezTo>
                    <a:pt x="61344" y="55739"/>
                    <a:pt x="62035" y="55586"/>
                    <a:pt x="62419" y="55586"/>
                  </a:cubicBezTo>
                  <a:cubicBezTo>
                    <a:pt x="64722" y="55586"/>
                    <a:pt x="65951" y="56814"/>
                    <a:pt x="66104" y="59348"/>
                  </a:cubicBezTo>
                  <a:cubicBezTo>
                    <a:pt x="65951" y="60653"/>
                    <a:pt x="65106" y="61421"/>
                    <a:pt x="63494" y="61574"/>
                  </a:cubicBezTo>
                  <a:cubicBezTo>
                    <a:pt x="51056" y="63493"/>
                    <a:pt x="41689" y="64491"/>
                    <a:pt x="35470" y="64491"/>
                  </a:cubicBezTo>
                  <a:cubicBezTo>
                    <a:pt x="25259" y="64491"/>
                    <a:pt x="18350" y="63340"/>
                    <a:pt x="14741" y="61036"/>
                  </a:cubicBezTo>
                  <a:cubicBezTo>
                    <a:pt x="12361" y="59501"/>
                    <a:pt x="11133" y="57044"/>
                    <a:pt x="11133" y="53513"/>
                  </a:cubicBezTo>
                  <a:cubicBezTo>
                    <a:pt x="11133" y="49444"/>
                    <a:pt x="14971" y="44683"/>
                    <a:pt x="22572" y="39232"/>
                  </a:cubicBezTo>
                  <a:cubicBezTo>
                    <a:pt x="23493" y="38695"/>
                    <a:pt x="24261" y="38388"/>
                    <a:pt x="24952" y="38388"/>
                  </a:cubicBezTo>
                  <a:moveTo>
                    <a:pt x="37160" y="5988"/>
                  </a:moveTo>
                  <a:cubicBezTo>
                    <a:pt x="47524" y="5988"/>
                    <a:pt x="54357" y="6910"/>
                    <a:pt x="57736" y="8752"/>
                  </a:cubicBezTo>
                  <a:cubicBezTo>
                    <a:pt x="59808" y="9904"/>
                    <a:pt x="60883" y="11977"/>
                    <a:pt x="61037" y="14895"/>
                  </a:cubicBezTo>
                  <a:cubicBezTo>
                    <a:pt x="60806" y="17198"/>
                    <a:pt x="58734" y="19808"/>
                    <a:pt x="54741" y="22725"/>
                  </a:cubicBezTo>
                  <a:cubicBezTo>
                    <a:pt x="51593" y="24952"/>
                    <a:pt x="49674" y="26180"/>
                    <a:pt x="48829" y="26257"/>
                  </a:cubicBezTo>
                  <a:cubicBezTo>
                    <a:pt x="46757" y="26180"/>
                    <a:pt x="45682" y="25105"/>
                    <a:pt x="45682" y="23186"/>
                  </a:cubicBezTo>
                  <a:cubicBezTo>
                    <a:pt x="45682" y="22648"/>
                    <a:pt x="45989" y="22188"/>
                    <a:pt x="46603" y="21727"/>
                  </a:cubicBezTo>
                  <a:cubicBezTo>
                    <a:pt x="51824" y="17888"/>
                    <a:pt x="54587" y="15432"/>
                    <a:pt x="54818" y="14280"/>
                  </a:cubicBezTo>
                  <a:cubicBezTo>
                    <a:pt x="54587" y="13666"/>
                    <a:pt x="53897" y="13205"/>
                    <a:pt x="52822" y="12898"/>
                  </a:cubicBezTo>
                  <a:cubicBezTo>
                    <a:pt x="48983" y="12130"/>
                    <a:pt x="43916" y="11746"/>
                    <a:pt x="37774" y="11746"/>
                  </a:cubicBezTo>
                  <a:cubicBezTo>
                    <a:pt x="30403" y="11746"/>
                    <a:pt x="23493" y="12438"/>
                    <a:pt x="17121" y="13820"/>
                  </a:cubicBezTo>
                  <a:cubicBezTo>
                    <a:pt x="16123" y="13973"/>
                    <a:pt x="15509" y="14050"/>
                    <a:pt x="15355" y="14050"/>
                  </a:cubicBezTo>
                  <a:cubicBezTo>
                    <a:pt x="13666" y="13896"/>
                    <a:pt x="12745" y="12975"/>
                    <a:pt x="12745" y="11209"/>
                  </a:cubicBezTo>
                  <a:cubicBezTo>
                    <a:pt x="12745" y="9750"/>
                    <a:pt x="13436" y="8752"/>
                    <a:pt x="14818" y="8291"/>
                  </a:cubicBezTo>
                  <a:cubicBezTo>
                    <a:pt x="21728" y="6756"/>
                    <a:pt x="29098" y="5988"/>
                    <a:pt x="37160" y="5988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B1EB048D-EC58-4A04-A928-98FA8612008E}"/>
                </a:ext>
              </a:extLst>
            </p:cNvPr>
            <p:cNvSpPr/>
            <p:nvPr/>
          </p:nvSpPr>
          <p:spPr>
            <a:xfrm>
              <a:off x="6175309" y="5229086"/>
              <a:ext cx="64184" cy="62495"/>
            </a:xfrm>
            <a:custGeom>
              <a:avLst/>
              <a:gdLst>
                <a:gd name="connsiteX0" fmla="*/ 59348 w 64184"/>
                <a:gd name="connsiteY0" fmla="*/ 0 h 62495"/>
                <a:gd name="connsiteX1" fmla="*/ 64184 w 64184"/>
                <a:gd name="connsiteY1" fmla="*/ 4146 h 62495"/>
                <a:gd name="connsiteX2" fmla="*/ 61804 w 64184"/>
                <a:gd name="connsiteY2" fmla="*/ 6910 h 62495"/>
                <a:gd name="connsiteX3" fmla="*/ 36469 w 64184"/>
                <a:gd name="connsiteY3" fmla="*/ 14895 h 62495"/>
                <a:gd name="connsiteX4" fmla="*/ 24415 w 64184"/>
                <a:gd name="connsiteY4" fmla="*/ 36469 h 62495"/>
                <a:gd name="connsiteX5" fmla="*/ 32707 w 64184"/>
                <a:gd name="connsiteY5" fmla="*/ 52207 h 62495"/>
                <a:gd name="connsiteX6" fmla="*/ 51209 w 64184"/>
                <a:gd name="connsiteY6" fmla="*/ 56584 h 62495"/>
                <a:gd name="connsiteX7" fmla="*/ 54127 w 64184"/>
                <a:gd name="connsiteY7" fmla="*/ 56430 h 62495"/>
                <a:gd name="connsiteX8" fmla="*/ 57198 w 64184"/>
                <a:gd name="connsiteY8" fmla="*/ 56200 h 62495"/>
                <a:gd name="connsiteX9" fmla="*/ 61651 w 64184"/>
                <a:gd name="connsiteY9" fmla="*/ 59578 h 62495"/>
                <a:gd name="connsiteX10" fmla="*/ 60039 w 64184"/>
                <a:gd name="connsiteY10" fmla="*/ 61804 h 62495"/>
                <a:gd name="connsiteX11" fmla="*/ 51286 w 64184"/>
                <a:gd name="connsiteY11" fmla="*/ 62495 h 62495"/>
                <a:gd name="connsiteX12" fmla="*/ 26411 w 64184"/>
                <a:gd name="connsiteY12" fmla="*/ 54818 h 62495"/>
                <a:gd name="connsiteX13" fmla="*/ 18119 w 64184"/>
                <a:gd name="connsiteY13" fmla="*/ 36699 h 62495"/>
                <a:gd name="connsiteX14" fmla="*/ 23877 w 64184"/>
                <a:gd name="connsiteY14" fmla="*/ 18733 h 62495"/>
                <a:gd name="connsiteX15" fmla="*/ 43839 w 64184"/>
                <a:gd name="connsiteY15" fmla="*/ 6449 h 62495"/>
                <a:gd name="connsiteX16" fmla="*/ 3531 w 64184"/>
                <a:gd name="connsiteY16" fmla="*/ 8215 h 62495"/>
                <a:gd name="connsiteX17" fmla="*/ 0 w 64184"/>
                <a:gd name="connsiteY17" fmla="*/ 5221 h 62495"/>
                <a:gd name="connsiteX18" fmla="*/ 3531 w 64184"/>
                <a:gd name="connsiteY18" fmla="*/ 2610 h 62495"/>
                <a:gd name="connsiteX19" fmla="*/ 59348 w 64184"/>
                <a:gd name="connsiteY19" fmla="*/ 0 h 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184" h="62495">
                  <a:moveTo>
                    <a:pt x="59348" y="0"/>
                  </a:moveTo>
                  <a:cubicBezTo>
                    <a:pt x="62419" y="0"/>
                    <a:pt x="64031" y="1382"/>
                    <a:pt x="64184" y="4146"/>
                  </a:cubicBezTo>
                  <a:cubicBezTo>
                    <a:pt x="64031" y="5604"/>
                    <a:pt x="63186" y="6526"/>
                    <a:pt x="61804" y="6910"/>
                  </a:cubicBezTo>
                  <a:cubicBezTo>
                    <a:pt x="49827" y="9366"/>
                    <a:pt x="41382" y="11977"/>
                    <a:pt x="36469" y="14895"/>
                  </a:cubicBezTo>
                  <a:cubicBezTo>
                    <a:pt x="28407" y="19731"/>
                    <a:pt x="24415" y="26948"/>
                    <a:pt x="24415" y="36469"/>
                  </a:cubicBezTo>
                  <a:cubicBezTo>
                    <a:pt x="24415" y="43455"/>
                    <a:pt x="27178" y="48676"/>
                    <a:pt x="32707" y="52207"/>
                  </a:cubicBezTo>
                  <a:cubicBezTo>
                    <a:pt x="37467" y="55125"/>
                    <a:pt x="43609" y="56584"/>
                    <a:pt x="51209" y="56584"/>
                  </a:cubicBezTo>
                  <a:cubicBezTo>
                    <a:pt x="51824" y="56584"/>
                    <a:pt x="52822" y="56507"/>
                    <a:pt x="54127" y="56430"/>
                  </a:cubicBezTo>
                  <a:cubicBezTo>
                    <a:pt x="55432" y="56276"/>
                    <a:pt x="56507" y="56200"/>
                    <a:pt x="57198" y="56200"/>
                  </a:cubicBezTo>
                  <a:cubicBezTo>
                    <a:pt x="59808" y="56200"/>
                    <a:pt x="61267" y="57351"/>
                    <a:pt x="61651" y="59578"/>
                  </a:cubicBezTo>
                  <a:cubicBezTo>
                    <a:pt x="61574" y="60729"/>
                    <a:pt x="61037" y="61497"/>
                    <a:pt x="60039" y="61804"/>
                  </a:cubicBezTo>
                  <a:cubicBezTo>
                    <a:pt x="57044" y="62265"/>
                    <a:pt x="54127" y="62495"/>
                    <a:pt x="51286" y="62495"/>
                  </a:cubicBezTo>
                  <a:cubicBezTo>
                    <a:pt x="40998" y="62419"/>
                    <a:pt x="32707" y="59885"/>
                    <a:pt x="26411" y="54818"/>
                  </a:cubicBezTo>
                  <a:cubicBezTo>
                    <a:pt x="20883" y="50365"/>
                    <a:pt x="18119" y="44299"/>
                    <a:pt x="18119" y="36699"/>
                  </a:cubicBezTo>
                  <a:cubicBezTo>
                    <a:pt x="18119" y="29559"/>
                    <a:pt x="20038" y="23570"/>
                    <a:pt x="23877" y="18733"/>
                  </a:cubicBezTo>
                  <a:cubicBezTo>
                    <a:pt x="27562" y="13896"/>
                    <a:pt x="34242" y="9827"/>
                    <a:pt x="43839" y="6449"/>
                  </a:cubicBezTo>
                  <a:lnTo>
                    <a:pt x="3531" y="8215"/>
                  </a:lnTo>
                  <a:cubicBezTo>
                    <a:pt x="1151" y="8215"/>
                    <a:pt x="0" y="7217"/>
                    <a:pt x="0" y="5221"/>
                  </a:cubicBezTo>
                  <a:cubicBezTo>
                    <a:pt x="0" y="3531"/>
                    <a:pt x="1151" y="2687"/>
                    <a:pt x="3531" y="2610"/>
                  </a:cubicBezTo>
                  <a:lnTo>
                    <a:pt x="59348" y="0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54A8E89A-4447-481E-AD82-ED7BC2B21C87}"/>
                </a:ext>
              </a:extLst>
            </p:cNvPr>
            <p:cNvSpPr/>
            <p:nvPr/>
          </p:nvSpPr>
          <p:spPr>
            <a:xfrm>
              <a:off x="6252852" y="5218337"/>
              <a:ext cx="74856" cy="77927"/>
            </a:xfrm>
            <a:custGeom>
              <a:avLst/>
              <a:gdLst>
                <a:gd name="connsiteX0" fmla="*/ 14434 w 74856"/>
                <a:gd name="connsiteY0" fmla="*/ 19271 h 77927"/>
                <a:gd name="connsiteX1" fmla="*/ 17044 w 74856"/>
                <a:gd name="connsiteY1" fmla="*/ 21958 h 77927"/>
                <a:gd name="connsiteX2" fmla="*/ 16507 w 74856"/>
                <a:gd name="connsiteY2" fmla="*/ 24185 h 77927"/>
                <a:gd name="connsiteX3" fmla="*/ 4914 w 74856"/>
                <a:gd name="connsiteY3" fmla="*/ 32783 h 77927"/>
                <a:gd name="connsiteX4" fmla="*/ 2918 w 74856"/>
                <a:gd name="connsiteY4" fmla="*/ 33090 h 77927"/>
                <a:gd name="connsiteX5" fmla="*/ 0 w 74856"/>
                <a:gd name="connsiteY5" fmla="*/ 30941 h 77927"/>
                <a:gd name="connsiteX6" fmla="*/ 998 w 74856"/>
                <a:gd name="connsiteY6" fmla="*/ 28023 h 77927"/>
                <a:gd name="connsiteX7" fmla="*/ 7447 w 74856"/>
                <a:gd name="connsiteY7" fmla="*/ 24108 h 77927"/>
                <a:gd name="connsiteX8" fmla="*/ 12054 w 74856"/>
                <a:gd name="connsiteY8" fmla="*/ 20653 h 77927"/>
                <a:gd name="connsiteX9" fmla="*/ 14434 w 74856"/>
                <a:gd name="connsiteY9" fmla="*/ 19271 h 77927"/>
                <a:gd name="connsiteX10" fmla="*/ 26718 w 74856"/>
                <a:gd name="connsiteY10" fmla="*/ 68331 h 77927"/>
                <a:gd name="connsiteX11" fmla="*/ 29635 w 74856"/>
                <a:gd name="connsiteY11" fmla="*/ 70864 h 77927"/>
                <a:gd name="connsiteX12" fmla="*/ 28253 w 74856"/>
                <a:gd name="connsiteY12" fmla="*/ 73551 h 77927"/>
                <a:gd name="connsiteX13" fmla="*/ 20960 w 74856"/>
                <a:gd name="connsiteY13" fmla="*/ 75778 h 77927"/>
                <a:gd name="connsiteX14" fmla="*/ 12284 w 74856"/>
                <a:gd name="connsiteY14" fmla="*/ 77236 h 77927"/>
                <a:gd name="connsiteX15" fmla="*/ 3455 w 74856"/>
                <a:gd name="connsiteY15" fmla="*/ 77928 h 77927"/>
                <a:gd name="connsiteX16" fmla="*/ 537 w 74856"/>
                <a:gd name="connsiteY16" fmla="*/ 75394 h 77927"/>
                <a:gd name="connsiteX17" fmla="*/ 3455 w 74856"/>
                <a:gd name="connsiteY17" fmla="*/ 72169 h 77927"/>
                <a:gd name="connsiteX18" fmla="*/ 11593 w 74856"/>
                <a:gd name="connsiteY18" fmla="*/ 71555 h 77927"/>
                <a:gd name="connsiteX19" fmla="*/ 17658 w 74856"/>
                <a:gd name="connsiteY19" fmla="*/ 70634 h 77927"/>
                <a:gd name="connsiteX20" fmla="*/ 24722 w 74856"/>
                <a:gd name="connsiteY20" fmla="*/ 68945 h 77927"/>
                <a:gd name="connsiteX21" fmla="*/ 26718 w 74856"/>
                <a:gd name="connsiteY21" fmla="*/ 68331 h 77927"/>
                <a:gd name="connsiteX22" fmla="*/ 4837 w 74856"/>
                <a:gd name="connsiteY22" fmla="*/ 1843 h 77927"/>
                <a:gd name="connsiteX23" fmla="*/ 7371 w 74856"/>
                <a:gd name="connsiteY23" fmla="*/ 2150 h 77927"/>
                <a:gd name="connsiteX24" fmla="*/ 17044 w 74856"/>
                <a:gd name="connsiteY24" fmla="*/ 9213 h 77927"/>
                <a:gd name="connsiteX25" fmla="*/ 18043 w 74856"/>
                <a:gd name="connsiteY25" fmla="*/ 11516 h 77927"/>
                <a:gd name="connsiteX26" fmla="*/ 15509 w 74856"/>
                <a:gd name="connsiteY26" fmla="*/ 14434 h 77927"/>
                <a:gd name="connsiteX27" fmla="*/ 13513 w 74856"/>
                <a:gd name="connsiteY27" fmla="*/ 14127 h 77927"/>
                <a:gd name="connsiteX28" fmla="*/ 4146 w 74856"/>
                <a:gd name="connsiteY28" fmla="*/ 7063 h 77927"/>
                <a:gd name="connsiteX29" fmla="*/ 2303 w 74856"/>
                <a:gd name="connsiteY29" fmla="*/ 4453 h 77927"/>
                <a:gd name="connsiteX30" fmla="*/ 4837 w 74856"/>
                <a:gd name="connsiteY30" fmla="*/ 1843 h 77927"/>
                <a:gd name="connsiteX31" fmla="*/ 15739 w 74856"/>
                <a:gd name="connsiteY31" fmla="*/ 32476 h 77927"/>
                <a:gd name="connsiteX32" fmla="*/ 60269 w 74856"/>
                <a:gd name="connsiteY32" fmla="*/ 32476 h 77927"/>
                <a:gd name="connsiteX33" fmla="*/ 66027 w 74856"/>
                <a:gd name="connsiteY33" fmla="*/ 38388 h 77927"/>
                <a:gd name="connsiteX34" fmla="*/ 66027 w 74856"/>
                <a:gd name="connsiteY34" fmla="*/ 61191 h 77927"/>
                <a:gd name="connsiteX35" fmla="*/ 60269 w 74856"/>
                <a:gd name="connsiteY35" fmla="*/ 67102 h 77927"/>
                <a:gd name="connsiteX36" fmla="*/ 15739 w 74856"/>
                <a:gd name="connsiteY36" fmla="*/ 67102 h 77927"/>
                <a:gd name="connsiteX37" fmla="*/ 9828 w 74856"/>
                <a:gd name="connsiteY37" fmla="*/ 61191 h 77927"/>
                <a:gd name="connsiteX38" fmla="*/ 9828 w 74856"/>
                <a:gd name="connsiteY38" fmla="*/ 38388 h 77927"/>
                <a:gd name="connsiteX39" fmla="*/ 15739 w 74856"/>
                <a:gd name="connsiteY39" fmla="*/ 32476 h 77927"/>
                <a:gd name="connsiteX40" fmla="*/ 15739 w 74856"/>
                <a:gd name="connsiteY40" fmla="*/ 41920 h 77927"/>
                <a:gd name="connsiteX41" fmla="*/ 60269 w 74856"/>
                <a:gd name="connsiteY41" fmla="*/ 41920 h 77927"/>
                <a:gd name="connsiteX42" fmla="*/ 60269 w 74856"/>
                <a:gd name="connsiteY42" fmla="*/ 39924 h 77927"/>
                <a:gd name="connsiteX43" fmla="*/ 58043 w 74856"/>
                <a:gd name="connsiteY43" fmla="*/ 37774 h 77927"/>
                <a:gd name="connsiteX44" fmla="*/ 17966 w 74856"/>
                <a:gd name="connsiteY44" fmla="*/ 37774 h 77927"/>
                <a:gd name="connsiteX45" fmla="*/ 15816 w 74856"/>
                <a:gd name="connsiteY45" fmla="*/ 39924 h 77927"/>
                <a:gd name="connsiteX46" fmla="*/ 15816 w 74856"/>
                <a:gd name="connsiteY46" fmla="*/ 41920 h 77927"/>
                <a:gd name="connsiteX47" fmla="*/ 15739 w 74856"/>
                <a:gd name="connsiteY47" fmla="*/ 51901 h 77927"/>
                <a:gd name="connsiteX48" fmla="*/ 60269 w 74856"/>
                <a:gd name="connsiteY48" fmla="*/ 51901 h 77927"/>
                <a:gd name="connsiteX49" fmla="*/ 60269 w 74856"/>
                <a:gd name="connsiteY49" fmla="*/ 46680 h 77927"/>
                <a:gd name="connsiteX50" fmla="*/ 15739 w 74856"/>
                <a:gd name="connsiteY50" fmla="*/ 46680 h 77927"/>
                <a:gd name="connsiteX51" fmla="*/ 15739 w 74856"/>
                <a:gd name="connsiteY51" fmla="*/ 51901 h 77927"/>
                <a:gd name="connsiteX52" fmla="*/ 58043 w 74856"/>
                <a:gd name="connsiteY52" fmla="*/ 61881 h 77927"/>
                <a:gd name="connsiteX53" fmla="*/ 60269 w 74856"/>
                <a:gd name="connsiteY53" fmla="*/ 59655 h 77927"/>
                <a:gd name="connsiteX54" fmla="*/ 60269 w 74856"/>
                <a:gd name="connsiteY54" fmla="*/ 56737 h 77927"/>
                <a:gd name="connsiteX55" fmla="*/ 15739 w 74856"/>
                <a:gd name="connsiteY55" fmla="*/ 56737 h 77927"/>
                <a:gd name="connsiteX56" fmla="*/ 15739 w 74856"/>
                <a:gd name="connsiteY56" fmla="*/ 59655 h 77927"/>
                <a:gd name="connsiteX57" fmla="*/ 17889 w 74856"/>
                <a:gd name="connsiteY57" fmla="*/ 61881 h 77927"/>
                <a:gd name="connsiteX58" fmla="*/ 58043 w 74856"/>
                <a:gd name="connsiteY58" fmla="*/ 61881 h 77927"/>
                <a:gd name="connsiteX59" fmla="*/ 32860 w 74856"/>
                <a:gd name="connsiteY59" fmla="*/ 0 h 77927"/>
                <a:gd name="connsiteX60" fmla="*/ 35470 w 74856"/>
                <a:gd name="connsiteY60" fmla="*/ 2534 h 77927"/>
                <a:gd name="connsiteX61" fmla="*/ 34472 w 74856"/>
                <a:gd name="connsiteY61" fmla="*/ 6065 h 77927"/>
                <a:gd name="connsiteX62" fmla="*/ 68023 w 74856"/>
                <a:gd name="connsiteY62" fmla="*/ 6065 h 77927"/>
                <a:gd name="connsiteX63" fmla="*/ 72783 w 74856"/>
                <a:gd name="connsiteY63" fmla="*/ 10979 h 77927"/>
                <a:gd name="connsiteX64" fmla="*/ 72093 w 74856"/>
                <a:gd name="connsiteY64" fmla="*/ 13436 h 77927"/>
                <a:gd name="connsiteX65" fmla="*/ 68408 w 74856"/>
                <a:gd name="connsiteY65" fmla="*/ 18887 h 77927"/>
                <a:gd name="connsiteX66" fmla="*/ 65720 w 74856"/>
                <a:gd name="connsiteY66" fmla="*/ 20576 h 77927"/>
                <a:gd name="connsiteX67" fmla="*/ 62496 w 74856"/>
                <a:gd name="connsiteY67" fmla="*/ 17658 h 77927"/>
                <a:gd name="connsiteX68" fmla="*/ 62649 w 74856"/>
                <a:gd name="connsiteY68" fmla="*/ 17198 h 77927"/>
                <a:gd name="connsiteX69" fmla="*/ 65951 w 74856"/>
                <a:gd name="connsiteY69" fmla="*/ 13666 h 77927"/>
                <a:gd name="connsiteX70" fmla="*/ 66718 w 74856"/>
                <a:gd name="connsiteY70" fmla="*/ 12131 h 77927"/>
                <a:gd name="connsiteX71" fmla="*/ 65643 w 74856"/>
                <a:gd name="connsiteY71" fmla="*/ 11286 h 77927"/>
                <a:gd name="connsiteX72" fmla="*/ 50211 w 74856"/>
                <a:gd name="connsiteY72" fmla="*/ 11286 h 77927"/>
                <a:gd name="connsiteX73" fmla="*/ 50288 w 74856"/>
                <a:gd name="connsiteY73" fmla="*/ 11593 h 77927"/>
                <a:gd name="connsiteX74" fmla="*/ 50288 w 74856"/>
                <a:gd name="connsiteY74" fmla="*/ 14511 h 77927"/>
                <a:gd name="connsiteX75" fmla="*/ 53129 w 74856"/>
                <a:gd name="connsiteY75" fmla="*/ 19117 h 77927"/>
                <a:gd name="connsiteX76" fmla="*/ 59962 w 74856"/>
                <a:gd name="connsiteY76" fmla="*/ 22803 h 77927"/>
                <a:gd name="connsiteX77" fmla="*/ 71862 w 74856"/>
                <a:gd name="connsiteY77" fmla="*/ 25106 h 77927"/>
                <a:gd name="connsiteX78" fmla="*/ 73781 w 74856"/>
                <a:gd name="connsiteY78" fmla="*/ 27332 h 77927"/>
                <a:gd name="connsiteX79" fmla="*/ 70864 w 74856"/>
                <a:gd name="connsiteY79" fmla="*/ 30173 h 77927"/>
                <a:gd name="connsiteX80" fmla="*/ 59117 w 74856"/>
                <a:gd name="connsiteY80" fmla="*/ 28023 h 77927"/>
                <a:gd name="connsiteX81" fmla="*/ 51286 w 74856"/>
                <a:gd name="connsiteY81" fmla="*/ 24338 h 77927"/>
                <a:gd name="connsiteX82" fmla="*/ 47371 w 74856"/>
                <a:gd name="connsiteY82" fmla="*/ 19885 h 77927"/>
                <a:gd name="connsiteX83" fmla="*/ 42841 w 74856"/>
                <a:gd name="connsiteY83" fmla="*/ 24645 h 77927"/>
                <a:gd name="connsiteX84" fmla="*/ 34549 w 74856"/>
                <a:gd name="connsiteY84" fmla="*/ 28177 h 77927"/>
                <a:gd name="connsiteX85" fmla="*/ 22879 w 74856"/>
                <a:gd name="connsiteY85" fmla="*/ 30173 h 77927"/>
                <a:gd name="connsiteX86" fmla="*/ 19962 w 74856"/>
                <a:gd name="connsiteY86" fmla="*/ 27639 h 77927"/>
                <a:gd name="connsiteX87" fmla="*/ 22879 w 74856"/>
                <a:gd name="connsiteY87" fmla="*/ 24722 h 77927"/>
                <a:gd name="connsiteX88" fmla="*/ 34395 w 74856"/>
                <a:gd name="connsiteY88" fmla="*/ 22572 h 77927"/>
                <a:gd name="connsiteX89" fmla="*/ 42687 w 74856"/>
                <a:gd name="connsiteY89" fmla="*/ 17889 h 77927"/>
                <a:gd name="connsiteX90" fmla="*/ 44377 w 74856"/>
                <a:gd name="connsiteY90" fmla="*/ 14434 h 77927"/>
                <a:gd name="connsiteX91" fmla="*/ 44377 w 74856"/>
                <a:gd name="connsiteY91" fmla="*/ 11516 h 77927"/>
                <a:gd name="connsiteX92" fmla="*/ 44453 w 74856"/>
                <a:gd name="connsiteY92" fmla="*/ 11209 h 77927"/>
                <a:gd name="connsiteX93" fmla="*/ 32860 w 74856"/>
                <a:gd name="connsiteY93" fmla="*/ 11209 h 77927"/>
                <a:gd name="connsiteX94" fmla="*/ 32323 w 74856"/>
                <a:gd name="connsiteY94" fmla="*/ 11133 h 77927"/>
                <a:gd name="connsiteX95" fmla="*/ 27025 w 74856"/>
                <a:gd name="connsiteY95" fmla="*/ 17658 h 77927"/>
                <a:gd name="connsiteX96" fmla="*/ 24415 w 74856"/>
                <a:gd name="connsiteY96" fmla="*/ 18887 h 77927"/>
                <a:gd name="connsiteX97" fmla="*/ 21881 w 74856"/>
                <a:gd name="connsiteY97" fmla="*/ 16276 h 77927"/>
                <a:gd name="connsiteX98" fmla="*/ 22495 w 74856"/>
                <a:gd name="connsiteY98" fmla="*/ 14127 h 77927"/>
                <a:gd name="connsiteX99" fmla="*/ 27486 w 74856"/>
                <a:gd name="connsiteY99" fmla="*/ 8676 h 77927"/>
                <a:gd name="connsiteX100" fmla="*/ 30250 w 74856"/>
                <a:gd name="connsiteY100" fmla="*/ 1766 h 77927"/>
                <a:gd name="connsiteX101" fmla="*/ 32860 w 74856"/>
                <a:gd name="connsiteY101" fmla="*/ 0 h 77927"/>
                <a:gd name="connsiteX102" fmla="*/ 48292 w 74856"/>
                <a:gd name="connsiteY102" fmla="*/ 67333 h 77927"/>
                <a:gd name="connsiteX103" fmla="*/ 50979 w 74856"/>
                <a:gd name="connsiteY103" fmla="*/ 67639 h 77927"/>
                <a:gd name="connsiteX104" fmla="*/ 73858 w 74856"/>
                <a:gd name="connsiteY104" fmla="*/ 71939 h 77927"/>
                <a:gd name="connsiteX105" fmla="*/ 74856 w 74856"/>
                <a:gd name="connsiteY105" fmla="*/ 74165 h 77927"/>
                <a:gd name="connsiteX106" fmla="*/ 71939 w 74856"/>
                <a:gd name="connsiteY106" fmla="*/ 77390 h 77927"/>
                <a:gd name="connsiteX107" fmla="*/ 70020 w 74856"/>
                <a:gd name="connsiteY107" fmla="*/ 77083 h 77927"/>
                <a:gd name="connsiteX108" fmla="*/ 47447 w 74856"/>
                <a:gd name="connsiteY108" fmla="*/ 72860 h 77927"/>
                <a:gd name="connsiteX109" fmla="*/ 45451 w 74856"/>
                <a:gd name="connsiteY109" fmla="*/ 69943 h 77927"/>
                <a:gd name="connsiteX110" fmla="*/ 48292 w 74856"/>
                <a:gd name="connsiteY110" fmla="*/ 67333 h 7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74856" h="77927">
                  <a:moveTo>
                    <a:pt x="14434" y="19271"/>
                  </a:moveTo>
                  <a:cubicBezTo>
                    <a:pt x="15970" y="19425"/>
                    <a:pt x="16814" y="20346"/>
                    <a:pt x="17044" y="21958"/>
                  </a:cubicBezTo>
                  <a:cubicBezTo>
                    <a:pt x="17044" y="22572"/>
                    <a:pt x="16891" y="23340"/>
                    <a:pt x="16507" y="24185"/>
                  </a:cubicBezTo>
                  <a:cubicBezTo>
                    <a:pt x="13743" y="26872"/>
                    <a:pt x="9904" y="29789"/>
                    <a:pt x="4914" y="32783"/>
                  </a:cubicBezTo>
                  <a:cubicBezTo>
                    <a:pt x="4146" y="33014"/>
                    <a:pt x="3455" y="33090"/>
                    <a:pt x="2918" y="33090"/>
                  </a:cubicBezTo>
                  <a:cubicBezTo>
                    <a:pt x="1152" y="32937"/>
                    <a:pt x="154" y="32246"/>
                    <a:pt x="0" y="30941"/>
                  </a:cubicBezTo>
                  <a:cubicBezTo>
                    <a:pt x="0" y="29789"/>
                    <a:pt x="307" y="28868"/>
                    <a:pt x="998" y="28023"/>
                  </a:cubicBezTo>
                  <a:cubicBezTo>
                    <a:pt x="3455" y="26641"/>
                    <a:pt x="5604" y="25336"/>
                    <a:pt x="7447" y="24108"/>
                  </a:cubicBezTo>
                  <a:cubicBezTo>
                    <a:pt x="9290" y="22803"/>
                    <a:pt x="10826" y="21574"/>
                    <a:pt x="12054" y="20653"/>
                  </a:cubicBezTo>
                  <a:cubicBezTo>
                    <a:pt x="12514" y="19808"/>
                    <a:pt x="13359" y="19348"/>
                    <a:pt x="14434" y="19271"/>
                  </a:cubicBezTo>
                  <a:moveTo>
                    <a:pt x="26718" y="68331"/>
                  </a:moveTo>
                  <a:cubicBezTo>
                    <a:pt x="28330" y="68638"/>
                    <a:pt x="29328" y="69405"/>
                    <a:pt x="29635" y="70864"/>
                  </a:cubicBezTo>
                  <a:cubicBezTo>
                    <a:pt x="29635" y="71862"/>
                    <a:pt x="29175" y="72707"/>
                    <a:pt x="28253" y="73551"/>
                  </a:cubicBezTo>
                  <a:cubicBezTo>
                    <a:pt x="25873" y="74473"/>
                    <a:pt x="23417" y="75240"/>
                    <a:pt x="20960" y="75778"/>
                  </a:cubicBezTo>
                  <a:cubicBezTo>
                    <a:pt x="18350" y="76392"/>
                    <a:pt x="15509" y="76853"/>
                    <a:pt x="12284" y="77236"/>
                  </a:cubicBezTo>
                  <a:cubicBezTo>
                    <a:pt x="9674" y="77543"/>
                    <a:pt x="6756" y="77774"/>
                    <a:pt x="3455" y="77928"/>
                  </a:cubicBezTo>
                  <a:cubicBezTo>
                    <a:pt x="1689" y="77774"/>
                    <a:pt x="691" y="76930"/>
                    <a:pt x="537" y="75394"/>
                  </a:cubicBezTo>
                  <a:cubicBezTo>
                    <a:pt x="614" y="73551"/>
                    <a:pt x="1612" y="72476"/>
                    <a:pt x="3455" y="72169"/>
                  </a:cubicBezTo>
                  <a:cubicBezTo>
                    <a:pt x="6526" y="72093"/>
                    <a:pt x="9213" y="71862"/>
                    <a:pt x="11593" y="71555"/>
                  </a:cubicBezTo>
                  <a:cubicBezTo>
                    <a:pt x="13820" y="71325"/>
                    <a:pt x="15816" y="71018"/>
                    <a:pt x="17658" y="70634"/>
                  </a:cubicBezTo>
                  <a:cubicBezTo>
                    <a:pt x="20115" y="70173"/>
                    <a:pt x="22495" y="69636"/>
                    <a:pt x="24722" y="68945"/>
                  </a:cubicBezTo>
                  <a:cubicBezTo>
                    <a:pt x="25490" y="68561"/>
                    <a:pt x="26181" y="68331"/>
                    <a:pt x="26718" y="68331"/>
                  </a:cubicBezTo>
                  <a:moveTo>
                    <a:pt x="4837" y="1843"/>
                  </a:moveTo>
                  <a:cubicBezTo>
                    <a:pt x="5374" y="1843"/>
                    <a:pt x="6219" y="1919"/>
                    <a:pt x="7371" y="2150"/>
                  </a:cubicBezTo>
                  <a:cubicBezTo>
                    <a:pt x="11056" y="3839"/>
                    <a:pt x="14280" y="6219"/>
                    <a:pt x="17044" y="9213"/>
                  </a:cubicBezTo>
                  <a:cubicBezTo>
                    <a:pt x="17658" y="9751"/>
                    <a:pt x="17966" y="10518"/>
                    <a:pt x="18043" y="11516"/>
                  </a:cubicBezTo>
                  <a:cubicBezTo>
                    <a:pt x="17889" y="13359"/>
                    <a:pt x="17121" y="14280"/>
                    <a:pt x="15509" y="14434"/>
                  </a:cubicBezTo>
                  <a:cubicBezTo>
                    <a:pt x="14741" y="14357"/>
                    <a:pt x="14127" y="14280"/>
                    <a:pt x="13513" y="14127"/>
                  </a:cubicBezTo>
                  <a:cubicBezTo>
                    <a:pt x="10826" y="11133"/>
                    <a:pt x="7678" y="8753"/>
                    <a:pt x="4146" y="7063"/>
                  </a:cubicBezTo>
                  <a:cubicBezTo>
                    <a:pt x="2994" y="6833"/>
                    <a:pt x="2380" y="5989"/>
                    <a:pt x="2303" y="4453"/>
                  </a:cubicBezTo>
                  <a:cubicBezTo>
                    <a:pt x="2303" y="2918"/>
                    <a:pt x="3224" y="1996"/>
                    <a:pt x="4837" y="1843"/>
                  </a:cubicBezTo>
                  <a:moveTo>
                    <a:pt x="15739" y="32476"/>
                  </a:moveTo>
                  <a:lnTo>
                    <a:pt x="60269" y="32476"/>
                  </a:lnTo>
                  <a:cubicBezTo>
                    <a:pt x="64108" y="32476"/>
                    <a:pt x="66027" y="34472"/>
                    <a:pt x="66027" y="38388"/>
                  </a:cubicBezTo>
                  <a:lnTo>
                    <a:pt x="66027" y="61191"/>
                  </a:lnTo>
                  <a:cubicBezTo>
                    <a:pt x="66027" y="65106"/>
                    <a:pt x="64108" y="67102"/>
                    <a:pt x="60269" y="67102"/>
                  </a:cubicBezTo>
                  <a:lnTo>
                    <a:pt x="15739" y="67102"/>
                  </a:lnTo>
                  <a:cubicBezTo>
                    <a:pt x="11823" y="67102"/>
                    <a:pt x="9828" y="65106"/>
                    <a:pt x="9828" y="61191"/>
                  </a:cubicBezTo>
                  <a:lnTo>
                    <a:pt x="9828" y="38388"/>
                  </a:lnTo>
                  <a:cubicBezTo>
                    <a:pt x="9904" y="34472"/>
                    <a:pt x="11823" y="32476"/>
                    <a:pt x="15739" y="32476"/>
                  </a:cubicBezTo>
                  <a:moveTo>
                    <a:pt x="15739" y="41920"/>
                  </a:moveTo>
                  <a:lnTo>
                    <a:pt x="60269" y="41920"/>
                  </a:lnTo>
                  <a:lnTo>
                    <a:pt x="60269" y="39924"/>
                  </a:lnTo>
                  <a:cubicBezTo>
                    <a:pt x="60269" y="38465"/>
                    <a:pt x="59501" y="37774"/>
                    <a:pt x="58043" y="37774"/>
                  </a:cubicBezTo>
                  <a:lnTo>
                    <a:pt x="17966" y="37774"/>
                  </a:lnTo>
                  <a:cubicBezTo>
                    <a:pt x="16507" y="37774"/>
                    <a:pt x="15816" y="38465"/>
                    <a:pt x="15816" y="39924"/>
                  </a:cubicBezTo>
                  <a:lnTo>
                    <a:pt x="15816" y="41920"/>
                  </a:lnTo>
                  <a:close/>
                  <a:moveTo>
                    <a:pt x="15739" y="51901"/>
                  </a:moveTo>
                  <a:lnTo>
                    <a:pt x="60269" y="51901"/>
                  </a:lnTo>
                  <a:lnTo>
                    <a:pt x="60269" y="46680"/>
                  </a:lnTo>
                  <a:lnTo>
                    <a:pt x="15739" y="46680"/>
                  </a:lnTo>
                  <a:lnTo>
                    <a:pt x="15739" y="51901"/>
                  </a:lnTo>
                  <a:close/>
                  <a:moveTo>
                    <a:pt x="58043" y="61881"/>
                  </a:moveTo>
                  <a:cubicBezTo>
                    <a:pt x="59578" y="61881"/>
                    <a:pt x="60269" y="61114"/>
                    <a:pt x="60269" y="59655"/>
                  </a:cubicBezTo>
                  <a:lnTo>
                    <a:pt x="60269" y="56737"/>
                  </a:lnTo>
                  <a:lnTo>
                    <a:pt x="15739" y="56737"/>
                  </a:lnTo>
                  <a:lnTo>
                    <a:pt x="15739" y="59655"/>
                  </a:lnTo>
                  <a:cubicBezTo>
                    <a:pt x="15739" y="61191"/>
                    <a:pt x="16430" y="61881"/>
                    <a:pt x="17889" y="61881"/>
                  </a:cubicBezTo>
                  <a:lnTo>
                    <a:pt x="58043" y="61881"/>
                  </a:lnTo>
                  <a:close/>
                  <a:moveTo>
                    <a:pt x="32860" y="0"/>
                  </a:moveTo>
                  <a:cubicBezTo>
                    <a:pt x="34395" y="154"/>
                    <a:pt x="35240" y="921"/>
                    <a:pt x="35470" y="2534"/>
                  </a:cubicBezTo>
                  <a:cubicBezTo>
                    <a:pt x="35163" y="3839"/>
                    <a:pt x="34856" y="4991"/>
                    <a:pt x="34472" y="6065"/>
                  </a:cubicBezTo>
                  <a:lnTo>
                    <a:pt x="68023" y="6065"/>
                  </a:lnTo>
                  <a:cubicBezTo>
                    <a:pt x="71171" y="6065"/>
                    <a:pt x="72783" y="7678"/>
                    <a:pt x="72783" y="10979"/>
                  </a:cubicBezTo>
                  <a:cubicBezTo>
                    <a:pt x="72707" y="11440"/>
                    <a:pt x="72476" y="12284"/>
                    <a:pt x="72093" y="13436"/>
                  </a:cubicBezTo>
                  <a:cubicBezTo>
                    <a:pt x="71478" y="14818"/>
                    <a:pt x="70250" y="16660"/>
                    <a:pt x="68408" y="18887"/>
                  </a:cubicBezTo>
                  <a:cubicBezTo>
                    <a:pt x="67563" y="20038"/>
                    <a:pt x="66641" y="20576"/>
                    <a:pt x="65720" y="20576"/>
                  </a:cubicBezTo>
                  <a:cubicBezTo>
                    <a:pt x="64031" y="20269"/>
                    <a:pt x="62956" y="19271"/>
                    <a:pt x="62496" y="17658"/>
                  </a:cubicBezTo>
                  <a:cubicBezTo>
                    <a:pt x="62496" y="17581"/>
                    <a:pt x="62572" y="17351"/>
                    <a:pt x="62649" y="17198"/>
                  </a:cubicBezTo>
                  <a:cubicBezTo>
                    <a:pt x="64261" y="15739"/>
                    <a:pt x="65336" y="14588"/>
                    <a:pt x="65951" y="13666"/>
                  </a:cubicBezTo>
                  <a:cubicBezTo>
                    <a:pt x="66488" y="12898"/>
                    <a:pt x="66718" y="12438"/>
                    <a:pt x="66718" y="12131"/>
                  </a:cubicBezTo>
                  <a:cubicBezTo>
                    <a:pt x="66718" y="11516"/>
                    <a:pt x="66334" y="11286"/>
                    <a:pt x="65643" y="11286"/>
                  </a:cubicBezTo>
                  <a:lnTo>
                    <a:pt x="50211" y="11286"/>
                  </a:lnTo>
                  <a:cubicBezTo>
                    <a:pt x="50288" y="11363"/>
                    <a:pt x="50288" y="11516"/>
                    <a:pt x="50288" y="11593"/>
                  </a:cubicBezTo>
                  <a:lnTo>
                    <a:pt x="50288" y="14511"/>
                  </a:lnTo>
                  <a:cubicBezTo>
                    <a:pt x="50288" y="15816"/>
                    <a:pt x="51209" y="17351"/>
                    <a:pt x="53129" y="19117"/>
                  </a:cubicBezTo>
                  <a:cubicBezTo>
                    <a:pt x="54664" y="20576"/>
                    <a:pt x="56891" y="21805"/>
                    <a:pt x="59962" y="22803"/>
                  </a:cubicBezTo>
                  <a:cubicBezTo>
                    <a:pt x="62649" y="23800"/>
                    <a:pt x="66641" y="24568"/>
                    <a:pt x="71862" y="25106"/>
                  </a:cubicBezTo>
                  <a:cubicBezTo>
                    <a:pt x="73091" y="25336"/>
                    <a:pt x="73705" y="26104"/>
                    <a:pt x="73781" y="27332"/>
                  </a:cubicBezTo>
                  <a:cubicBezTo>
                    <a:pt x="73705" y="29021"/>
                    <a:pt x="72783" y="29943"/>
                    <a:pt x="70864" y="30173"/>
                  </a:cubicBezTo>
                  <a:cubicBezTo>
                    <a:pt x="66104" y="29712"/>
                    <a:pt x="62189" y="28945"/>
                    <a:pt x="59117" y="28023"/>
                  </a:cubicBezTo>
                  <a:cubicBezTo>
                    <a:pt x="56123" y="27178"/>
                    <a:pt x="53589" y="25950"/>
                    <a:pt x="51286" y="24338"/>
                  </a:cubicBezTo>
                  <a:cubicBezTo>
                    <a:pt x="49444" y="23110"/>
                    <a:pt x="48062" y="21651"/>
                    <a:pt x="47371" y="19885"/>
                  </a:cubicBezTo>
                  <a:cubicBezTo>
                    <a:pt x="46603" y="21651"/>
                    <a:pt x="45067" y="23263"/>
                    <a:pt x="42841" y="24645"/>
                  </a:cubicBezTo>
                  <a:cubicBezTo>
                    <a:pt x="40768" y="26104"/>
                    <a:pt x="38004" y="27255"/>
                    <a:pt x="34549" y="28177"/>
                  </a:cubicBezTo>
                  <a:cubicBezTo>
                    <a:pt x="31248" y="29175"/>
                    <a:pt x="27409" y="29866"/>
                    <a:pt x="22879" y="30173"/>
                  </a:cubicBezTo>
                  <a:cubicBezTo>
                    <a:pt x="21267" y="30096"/>
                    <a:pt x="20269" y="29252"/>
                    <a:pt x="19962" y="27639"/>
                  </a:cubicBezTo>
                  <a:cubicBezTo>
                    <a:pt x="19962" y="25797"/>
                    <a:pt x="20960" y="24798"/>
                    <a:pt x="22879" y="24722"/>
                  </a:cubicBezTo>
                  <a:cubicBezTo>
                    <a:pt x="27409" y="24338"/>
                    <a:pt x="31248" y="23570"/>
                    <a:pt x="34395" y="22572"/>
                  </a:cubicBezTo>
                  <a:cubicBezTo>
                    <a:pt x="38081" y="21420"/>
                    <a:pt x="40845" y="19885"/>
                    <a:pt x="42687" y="17889"/>
                  </a:cubicBezTo>
                  <a:cubicBezTo>
                    <a:pt x="43839" y="16583"/>
                    <a:pt x="44377" y="15432"/>
                    <a:pt x="44377" y="14434"/>
                  </a:cubicBezTo>
                  <a:lnTo>
                    <a:pt x="44377" y="11516"/>
                  </a:lnTo>
                  <a:cubicBezTo>
                    <a:pt x="44377" y="11363"/>
                    <a:pt x="44377" y="11286"/>
                    <a:pt x="44453" y="11209"/>
                  </a:cubicBezTo>
                  <a:lnTo>
                    <a:pt x="32860" y="11209"/>
                  </a:lnTo>
                  <a:cubicBezTo>
                    <a:pt x="32630" y="11209"/>
                    <a:pt x="32476" y="11209"/>
                    <a:pt x="32323" y="11133"/>
                  </a:cubicBezTo>
                  <a:cubicBezTo>
                    <a:pt x="31094" y="13206"/>
                    <a:pt x="29328" y="15432"/>
                    <a:pt x="27025" y="17658"/>
                  </a:cubicBezTo>
                  <a:cubicBezTo>
                    <a:pt x="26411" y="18426"/>
                    <a:pt x="25490" y="18887"/>
                    <a:pt x="24415" y="18887"/>
                  </a:cubicBezTo>
                  <a:cubicBezTo>
                    <a:pt x="23110" y="18580"/>
                    <a:pt x="22265" y="17658"/>
                    <a:pt x="21881" y="16276"/>
                  </a:cubicBezTo>
                  <a:cubicBezTo>
                    <a:pt x="21881" y="15739"/>
                    <a:pt x="22111" y="14971"/>
                    <a:pt x="22495" y="14127"/>
                  </a:cubicBezTo>
                  <a:cubicBezTo>
                    <a:pt x="24568" y="12591"/>
                    <a:pt x="26257" y="10749"/>
                    <a:pt x="27486" y="8676"/>
                  </a:cubicBezTo>
                  <a:cubicBezTo>
                    <a:pt x="28637" y="7217"/>
                    <a:pt x="29559" y="4837"/>
                    <a:pt x="30250" y="1766"/>
                  </a:cubicBezTo>
                  <a:cubicBezTo>
                    <a:pt x="30403" y="691"/>
                    <a:pt x="31248" y="77"/>
                    <a:pt x="32860" y="0"/>
                  </a:cubicBezTo>
                  <a:moveTo>
                    <a:pt x="48292" y="67333"/>
                  </a:moveTo>
                  <a:cubicBezTo>
                    <a:pt x="48906" y="67333"/>
                    <a:pt x="49827" y="67409"/>
                    <a:pt x="50979" y="67639"/>
                  </a:cubicBezTo>
                  <a:cubicBezTo>
                    <a:pt x="59578" y="68638"/>
                    <a:pt x="67179" y="70096"/>
                    <a:pt x="73858" y="71939"/>
                  </a:cubicBezTo>
                  <a:cubicBezTo>
                    <a:pt x="74396" y="72400"/>
                    <a:pt x="74703" y="73168"/>
                    <a:pt x="74856" y="74165"/>
                  </a:cubicBezTo>
                  <a:cubicBezTo>
                    <a:pt x="74780" y="76161"/>
                    <a:pt x="73781" y="77236"/>
                    <a:pt x="71939" y="77390"/>
                  </a:cubicBezTo>
                  <a:cubicBezTo>
                    <a:pt x="71171" y="77313"/>
                    <a:pt x="70557" y="77236"/>
                    <a:pt x="70020" y="77083"/>
                  </a:cubicBezTo>
                  <a:cubicBezTo>
                    <a:pt x="63494" y="75317"/>
                    <a:pt x="55969" y="73935"/>
                    <a:pt x="47447" y="72860"/>
                  </a:cubicBezTo>
                  <a:cubicBezTo>
                    <a:pt x="46219" y="72553"/>
                    <a:pt x="45528" y="71632"/>
                    <a:pt x="45451" y="69943"/>
                  </a:cubicBezTo>
                  <a:cubicBezTo>
                    <a:pt x="45528" y="68331"/>
                    <a:pt x="46449" y="67486"/>
                    <a:pt x="48292" y="67333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3D712543-7A92-4C6C-8A97-909370C5960E}"/>
                </a:ext>
              </a:extLst>
            </p:cNvPr>
            <p:cNvSpPr/>
            <p:nvPr/>
          </p:nvSpPr>
          <p:spPr>
            <a:xfrm>
              <a:off x="6333621" y="5219642"/>
              <a:ext cx="77236" cy="76085"/>
            </a:xfrm>
            <a:custGeom>
              <a:avLst/>
              <a:gdLst>
                <a:gd name="connsiteX0" fmla="*/ 31401 w 77236"/>
                <a:gd name="connsiteY0" fmla="*/ 29636 h 76085"/>
                <a:gd name="connsiteX1" fmla="*/ 34012 w 77236"/>
                <a:gd name="connsiteY1" fmla="*/ 32169 h 76085"/>
                <a:gd name="connsiteX2" fmla="*/ 31401 w 77236"/>
                <a:gd name="connsiteY2" fmla="*/ 34780 h 76085"/>
                <a:gd name="connsiteX3" fmla="*/ 20730 w 77236"/>
                <a:gd name="connsiteY3" fmla="*/ 34780 h 76085"/>
                <a:gd name="connsiteX4" fmla="*/ 20730 w 77236"/>
                <a:gd name="connsiteY4" fmla="*/ 35778 h 76085"/>
                <a:gd name="connsiteX5" fmla="*/ 32553 w 77236"/>
                <a:gd name="connsiteY5" fmla="*/ 56123 h 76085"/>
                <a:gd name="connsiteX6" fmla="*/ 32860 w 77236"/>
                <a:gd name="connsiteY6" fmla="*/ 58427 h 76085"/>
                <a:gd name="connsiteX7" fmla="*/ 31017 w 77236"/>
                <a:gd name="connsiteY7" fmla="*/ 61037 h 76085"/>
                <a:gd name="connsiteX8" fmla="*/ 27793 w 77236"/>
                <a:gd name="connsiteY8" fmla="*/ 58811 h 76085"/>
                <a:gd name="connsiteX9" fmla="*/ 20730 w 77236"/>
                <a:gd name="connsiteY9" fmla="*/ 44300 h 76085"/>
                <a:gd name="connsiteX10" fmla="*/ 20730 w 77236"/>
                <a:gd name="connsiteY10" fmla="*/ 72707 h 76085"/>
                <a:gd name="connsiteX11" fmla="*/ 18119 w 77236"/>
                <a:gd name="connsiteY11" fmla="*/ 75317 h 76085"/>
                <a:gd name="connsiteX12" fmla="*/ 15432 w 77236"/>
                <a:gd name="connsiteY12" fmla="*/ 72707 h 76085"/>
                <a:gd name="connsiteX13" fmla="*/ 15432 w 77236"/>
                <a:gd name="connsiteY13" fmla="*/ 46680 h 76085"/>
                <a:gd name="connsiteX14" fmla="*/ 14280 w 77236"/>
                <a:gd name="connsiteY14" fmla="*/ 49597 h 76085"/>
                <a:gd name="connsiteX15" fmla="*/ 5758 w 77236"/>
                <a:gd name="connsiteY15" fmla="*/ 64646 h 76085"/>
                <a:gd name="connsiteX16" fmla="*/ 2918 w 77236"/>
                <a:gd name="connsiteY16" fmla="*/ 65951 h 76085"/>
                <a:gd name="connsiteX17" fmla="*/ 0 w 77236"/>
                <a:gd name="connsiteY17" fmla="*/ 62956 h 76085"/>
                <a:gd name="connsiteX18" fmla="*/ 307 w 77236"/>
                <a:gd name="connsiteY18" fmla="*/ 61114 h 76085"/>
                <a:gd name="connsiteX19" fmla="*/ 9290 w 77236"/>
                <a:gd name="connsiteY19" fmla="*/ 47908 h 76085"/>
                <a:gd name="connsiteX20" fmla="*/ 15048 w 77236"/>
                <a:gd name="connsiteY20" fmla="*/ 34933 h 76085"/>
                <a:gd name="connsiteX21" fmla="*/ 3608 w 77236"/>
                <a:gd name="connsiteY21" fmla="*/ 34933 h 76085"/>
                <a:gd name="connsiteX22" fmla="*/ 921 w 77236"/>
                <a:gd name="connsiteY22" fmla="*/ 32323 h 76085"/>
                <a:gd name="connsiteX23" fmla="*/ 3608 w 77236"/>
                <a:gd name="connsiteY23" fmla="*/ 29789 h 76085"/>
                <a:gd name="connsiteX24" fmla="*/ 15432 w 77236"/>
                <a:gd name="connsiteY24" fmla="*/ 29789 h 76085"/>
                <a:gd name="connsiteX25" fmla="*/ 15432 w 77236"/>
                <a:gd name="connsiteY25" fmla="*/ 2687 h 76085"/>
                <a:gd name="connsiteX26" fmla="*/ 18119 w 77236"/>
                <a:gd name="connsiteY26" fmla="*/ 0 h 76085"/>
                <a:gd name="connsiteX27" fmla="*/ 20730 w 77236"/>
                <a:gd name="connsiteY27" fmla="*/ 2687 h 76085"/>
                <a:gd name="connsiteX28" fmla="*/ 20730 w 77236"/>
                <a:gd name="connsiteY28" fmla="*/ 29789 h 76085"/>
                <a:gd name="connsiteX29" fmla="*/ 31401 w 77236"/>
                <a:gd name="connsiteY29" fmla="*/ 29789 h 76085"/>
                <a:gd name="connsiteX30" fmla="*/ 3992 w 77236"/>
                <a:gd name="connsiteY30" fmla="*/ 6449 h 76085"/>
                <a:gd name="connsiteX31" fmla="*/ 6603 w 77236"/>
                <a:gd name="connsiteY31" fmla="*/ 7678 h 76085"/>
                <a:gd name="connsiteX32" fmla="*/ 12975 w 77236"/>
                <a:gd name="connsiteY32" fmla="*/ 22188 h 76085"/>
                <a:gd name="connsiteX33" fmla="*/ 12975 w 77236"/>
                <a:gd name="connsiteY33" fmla="*/ 24415 h 76085"/>
                <a:gd name="connsiteX34" fmla="*/ 10134 w 77236"/>
                <a:gd name="connsiteY34" fmla="*/ 26718 h 76085"/>
                <a:gd name="connsiteX35" fmla="*/ 7908 w 77236"/>
                <a:gd name="connsiteY35" fmla="*/ 25029 h 76085"/>
                <a:gd name="connsiteX36" fmla="*/ 1996 w 77236"/>
                <a:gd name="connsiteY36" fmla="*/ 11133 h 76085"/>
                <a:gd name="connsiteX37" fmla="*/ 1382 w 77236"/>
                <a:gd name="connsiteY37" fmla="*/ 9290 h 76085"/>
                <a:gd name="connsiteX38" fmla="*/ 3992 w 77236"/>
                <a:gd name="connsiteY38" fmla="*/ 6449 h 76085"/>
                <a:gd name="connsiteX39" fmla="*/ 31094 w 77236"/>
                <a:gd name="connsiteY39" fmla="*/ 6987 h 76085"/>
                <a:gd name="connsiteX40" fmla="*/ 33628 w 77236"/>
                <a:gd name="connsiteY40" fmla="*/ 9674 h 76085"/>
                <a:gd name="connsiteX41" fmla="*/ 33551 w 77236"/>
                <a:gd name="connsiteY41" fmla="*/ 10288 h 76085"/>
                <a:gd name="connsiteX42" fmla="*/ 31708 w 77236"/>
                <a:gd name="connsiteY42" fmla="*/ 17735 h 76085"/>
                <a:gd name="connsiteX43" fmla="*/ 28253 w 77236"/>
                <a:gd name="connsiteY43" fmla="*/ 25029 h 76085"/>
                <a:gd name="connsiteX44" fmla="*/ 25566 w 77236"/>
                <a:gd name="connsiteY44" fmla="*/ 26411 h 76085"/>
                <a:gd name="connsiteX45" fmla="*/ 22956 w 77236"/>
                <a:gd name="connsiteY45" fmla="*/ 23801 h 76085"/>
                <a:gd name="connsiteX46" fmla="*/ 23723 w 77236"/>
                <a:gd name="connsiteY46" fmla="*/ 21805 h 76085"/>
                <a:gd name="connsiteX47" fmla="*/ 26795 w 77236"/>
                <a:gd name="connsiteY47" fmla="*/ 15970 h 76085"/>
                <a:gd name="connsiteX48" fmla="*/ 28560 w 77236"/>
                <a:gd name="connsiteY48" fmla="*/ 9597 h 76085"/>
                <a:gd name="connsiteX49" fmla="*/ 31094 w 77236"/>
                <a:gd name="connsiteY49" fmla="*/ 6987 h 76085"/>
                <a:gd name="connsiteX50" fmla="*/ 74012 w 77236"/>
                <a:gd name="connsiteY50" fmla="*/ 48906 h 76085"/>
                <a:gd name="connsiteX51" fmla="*/ 77236 w 77236"/>
                <a:gd name="connsiteY51" fmla="*/ 51901 h 76085"/>
                <a:gd name="connsiteX52" fmla="*/ 74242 w 77236"/>
                <a:gd name="connsiteY52" fmla="*/ 54818 h 76085"/>
                <a:gd name="connsiteX53" fmla="*/ 67793 w 77236"/>
                <a:gd name="connsiteY53" fmla="*/ 56047 h 76085"/>
                <a:gd name="connsiteX54" fmla="*/ 67793 w 77236"/>
                <a:gd name="connsiteY54" fmla="*/ 73091 h 76085"/>
                <a:gd name="connsiteX55" fmla="*/ 64952 w 77236"/>
                <a:gd name="connsiteY55" fmla="*/ 76085 h 76085"/>
                <a:gd name="connsiteX56" fmla="*/ 62035 w 77236"/>
                <a:gd name="connsiteY56" fmla="*/ 73091 h 76085"/>
                <a:gd name="connsiteX57" fmla="*/ 62035 w 77236"/>
                <a:gd name="connsiteY57" fmla="*/ 56968 h 76085"/>
                <a:gd name="connsiteX58" fmla="*/ 37850 w 77236"/>
                <a:gd name="connsiteY58" fmla="*/ 59194 h 76085"/>
                <a:gd name="connsiteX59" fmla="*/ 34626 w 77236"/>
                <a:gd name="connsiteY59" fmla="*/ 56661 h 76085"/>
                <a:gd name="connsiteX60" fmla="*/ 37543 w 77236"/>
                <a:gd name="connsiteY60" fmla="*/ 53436 h 76085"/>
                <a:gd name="connsiteX61" fmla="*/ 62035 w 77236"/>
                <a:gd name="connsiteY61" fmla="*/ 50979 h 76085"/>
                <a:gd name="connsiteX62" fmla="*/ 62035 w 77236"/>
                <a:gd name="connsiteY62" fmla="*/ 3686 h 76085"/>
                <a:gd name="connsiteX63" fmla="*/ 64952 w 77236"/>
                <a:gd name="connsiteY63" fmla="*/ 768 h 76085"/>
                <a:gd name="connsiteX64" fmla="*/ 67793 w 77236"/>
                <a:gd name="connsiteY64" fmla="*/ 3686 h 76085"/>
                <a:gd name="connsiteX65" fmla="*/ 67793 w 77236"/>
                <a:gd name="connsiteY65" fmla="*/ 50135 h 76085"/>
                <a:gd name="connsiteX66" fmla="*/ 74012 w 77236"/>
                <a:gd name="connsiteY66" fmla="*/ 48906 h 76085"/>
                <a:gd name="connsiteX67" fmla="*/ 38849 w 77236"/>
                <a:gd name="connsiteY67" fmla="*/ 27102 h 76085"/>
                <a:gd name="connsiteX68" fmla="*/ 41075 w 77236"/>
                <a:gd name="connsiteY68" fmla="*/ 27640 h 76085"/>
                <a:gd name="connsiteX69" fmla="*/ 48829 w 77236"/>
                <a:gd name="connsiteY69" fmla="*/ 33090 h 76085"/>
                <a:gd name="connsiteX70" fmla="*/ 55586 w 77236"/>
                <a:gd name="connsiteY70" fmla="*/ 39233 h 76085"/>
                <a:gd name="connsiteX71" fmla="*/ 55893 w 77236"/>
                <a:gd name="connsiteY71" fmla="*/ 41229 h 76085"/>
                <a:gd name="connsiteX72" fmla="*/ 53206 w 77236"/>
                <a:gd name="connsiteY72" fmla="*/ 43455 h 76085"/>
                <a:gd name="connsiteX73" fmla="*/ 51363 w 77236"/>
                <a:gd name="connsiteY73" fmla="*/ 42764 h 76085"/>
                <a:gd name="connsiteX74" fmla="*/ 44837 w 77236"/>
                <a:gd name="connsiteY74" fmla="*/ 36929 h 76085"/>
                <a:gd name="connsiteX75" fmla="*/ 37159 w 77236"/>
                <a:gd name="connsiteY75" fmla="*/ 31478 h 76085"/>
                <a:gd name="connsiteX76" fmla="*/ 36469 w 77236"/>
                <a:gd name="connsiteY76" fmla="*/ 29328 h 76085"/>
                <a:gd name="connsiteX77" fmla="*/ 38849 w 77236"/>
                <a:gd name="connsiteY77" fmla="*/ 27102 h 76085"/>
                <a:gd name="connsiteX78" fmla="*/ 42687 w 77236"/>
                <a:gd name="connsiteY78" fmla="*/ 4760 h 76085"/>
                <a:gd name="connsiteX79" fmla="*/ 45297 w 77236"/>
                <a:gd name="connsiteY79" fmla="*/ 5451 h 76085"/>
                <a:gd name="connsiteX80" fmla="*/ 51824 w 77236"/>
                <a:gd name="connsiteY80" fmla="*/ 10211 h 76085"/>
                <a:gd name="connsiteX81" fmla="*/ 57505 w 77236"/>
                <a:gd name="connsiteY81" fmla="*/ 15739 h 76085"/>
                <a:gd name="connsiteX82" fmla="*/ 57889 w 77236"/>
                <a:gd name="connsiteY82" fmla="*/ 17889 h 76085"/>
                <a:gd name="connsiteX83" fmla="*/ 55279 w 77236"/>
                <a:gd name="connsiteY83" fmla="*/ 20576 h 76085"/>
                <a:gd name="connsiteX84" fmla="*/ 52668 w 77236"/>
                <a:gd name="connsiteY84" fmla="*/ 19578 h 76085"/>
                <a:gd name="connsiteX85" fmla="*/ 47294 w 77236"/>
                <a:gd name="connsiteY85" fmla="*/ 14357 h 76085"/>
                <a:gd name="connsiteX86" fmla="*/ 41075 w 77236"/>
                <a:gd name="connsiteY86" fmla="*/ 9597 h 76085"/>
                <a:gd name="connsiteX87" fmla="*/ 40000 w 77236"/>
                <a:gd name="connsiteY87" fmla="*/ 6910 h 76085"/>
                <a:gd name="connsiteX88" fmla="*/ 42687 w 77236"/>
                <a:gd name="connsiteY88" fmla="*/ 4760 h 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7236" h="76085">
                  <a:moveTo>
                    <a:pt x="31401" y="29636"/>
                  </a:moveTo>
                  <a:cubicBezTo>
                    <a:pt x="33014" y="29712"/>
                    <a:pt x="33858" y="30557"/>
                    <a:pt x="34012" y="32169"/>
                  </a:cubicBezTo>
                  <a:cubicBezTo>
                    <a:pt x="33858" y="33858"/>
                    <a:pt x="33014" y="34703"/>
                    <a:pt x="31401" y="34780"/>
                  </a:cubicBezTo>
                  <a:lnTo>
                    <a:pt x="20730" y="34780"/>
                  </a:lnTo>
                  <a:lnTo>
                    <a:pt x="20730" y="35778"/>
                  </a:lnTo>
                  <a:cubicBezTo>
                    <a:pt x="25336" y="42841"/>
                    <a:pt x="29328" y="49597"/>
                    <a:pt x="32553" y="56123"/>
                  </a:cubicBezTo>
                  <a:cubicBezTo>
                    <a:pt x="32783" y="56891"/>
                    <a:pt x="32860" y="57736"/>
                    <a:pt x="32860" y="58427"/>
                  </a:cubicBezTo>
                  <a:cubicBezTo>
                    <a:pt x="32783" y="59962"/>
                    <a:pt x="32169" y="60883"/>
                    <a:pt x="31017" y="61037"/>
                  </a:cubicBezTo>
                  <a:cubicBezTo>
                    <a:pt x="29252" y="61037"/>
                    <a:pt x="28177" y="60269"/>
                    <a:pt x="27793" y="58811"/>
                  </a:cubicBezTo>
                  <a:cubicBezTo>
                    <a:pt x="26027" y="54741"/>
                    <a:pt x="23723" y="49904"/>
                    <a:pt x="20730" y="44300"/>
                  </a:cubicBezTo>
                  <a:lnTo>
                    <a:pt x="20730" y="72707"/>
                  </a:lnTo>
                  <a:cubicBezTo>
                    <a:pt x="20653" y="74319"/>
                    <a:pt x="19731" y="75164"/>
                    <a:pt x="18119" y="75317"/>
                  </a:cubicBezTo>
                  <a:cubicBezTo>
                    <a:pt x="16430" y="75241"/>
                    <a:pt x="15585" y="74319"/>
                    <a:pt x="15432" y="72707"/>
                  </a:cubicBezTo>
                  <a:lnTo>
                    <a:pt x="15432" y="46680"/>
                  </a:lnTo>
                  <a:cubicBezTo>
                    <a:pt x="15048" y="47678"/>
                    <a:pt x="14664" y="48676"/>
                    <a:pt x="14280" y="49597"/>
                  </a:cubicBezTo>
                  <a:cubicBezTo>
                    <a:pt x="12207" y="54664"/>
                    <a:pt x="9366" y="59732"/>
                    <a:pt x="5758" y="64646"/>
                  </a:cubicBezTo>
                  <a:cubicBezTo>
                    <a:pt x="4837" y="65490"/>
                    <a:pt x="3916" y="65874"/>
                    <a:pt x="2918" y="65951"/>
                  </a:cubicBezTo>
                  <a:cubicBezTo>
                    <a:pt x="1151" y="65720"/>
                    <a:pt x="153" y="64722"/>
                    <a:pt x="0" y="62956"/>
                  </a:cubicBezTo>
                  <a:cubicBezTo>
                    <a:pt x="0" y="62649"/>
                    <a:pt x="77" y="62035"/>
                    <a:pt x="307" y="61114"/>
                  </a:cubicBezTo>
                  <a:cubicBezTo>
                    <a:pt x="3685" y="57044"/>
                    <a:pt x="6679" y="52592"/>
                    <a:pt x="9290" y="47908"/>
                  </a:cubicBezTo>
                  <a:cubicBezTo>
                    <a:pt x="11363" y="44069"/>
                    <a:pt x="13205" y="39770"/>
                    <a:pt x="15048" y="34933"/>
                  </a:cubicBezTo>
                  <a:lnTo>
                    <a:pt x="3608" y="34933"/>
                  </a:lnTo>
                  <a:cubicBezTo>
                    <a:pt x="1919" y="34857"/>
                    <a:pt x="1075" y="34012"/>
                    <a:pt x="921" y="32323"/>
                  </a:cubicBezTo>
                  <a:cubicBezTo>
                    <a:pt x="1075" y="30710"/>
                    <a:pt x="1919" y="29866"/>
                    <a:pt x="3608" y="29789"/>
                  </a:cubicBezTo>
                  <a:lnTo>
                    <a:pt x="15432" y="29789"/>
                  </a:lnTo>
                  <a:lnTo>
                    <a:pt x="15432" y="2687"/>
                  </a:lnTo>
                  <a:cubicBezTo>
                    <a:pt x="15508" y="998"/>
                    <a:pt x="16430" y="154"/>
                    <a:pt x="18119" y="0"/>
                  </a:cubicBezTo>
                  <a:cubicBezTo>
                    <a:pt x="19731" y="77"/>
                    <a:pt x="20576" y="998"/>
                    <a:pt x="20730" y="2687"/>
                  </a:cubicBezTo>
                  <a:lnTo>
                    <a:pt x="20730" y="29789"/>
                  </a:lnTo>
                  <a:lnTo>
                    <a:pt x="31401" y="29789"/>
                  </a:lnTo>
                  <a:close/>
                  <a:moveTo>
                    <a:pt x="3992" y="6449"/>
                  </a:moveTo>
                  <a:cubicBezTo>
                    <a:pt x="4837" y="6449"/>
                    <a:pt x="5681" y="6833"/>
                    <a:pt x="6603" y="7678"/>
                  </a:cubicBezTo>
                  <a:cubicBezTo>
                    <a:pt x="8292" y="10442"/>
                    <a:pt x="10441" y="15278"/>
                    <a:pt x="12975" y="22188"/>
                  </a:cubicBezTo>
                  <a:lnTo>
                    <a:pt x="12975" y="24415"/>
                  </a:lnTo>
                  <a:cubicBezTo>
                    <a:pt x="12745" y="25797"/>
                    <a:pt x="11823" y="26565"/>
                    <a:pt x="10134" y="26718"/>
                  </a:cubicBezTo>
                  <a:cubicBezTo>
                    <a:pt x="9213" y="26718"/>
                    <a:pt x="8445" y="26181"/>
                    <a:pt x="7908" y="25029"/>
                  </a:cubicBezTo>
                  <a:cubicBezTo>
                    <a:pt x="5835" y="18964"/>
                    <a:pt x="3916" y="14357"/>
                    <a:pt x="1996" y="11133"/>
                  </a:cubicBezTo>
                  <a:cubicBezTo>
                    <a:pt x="1612" y="10288"/>
                    <a:pt x="1382" y="9674"/>
                    <a:pt x="1382" y="9290"/>
                  </a:cubicBezTo>
                  <a:cubicBezTo>
                    <a:pt x="1536" y="7524"/>
                    <a:pt x="2380" y="6603"/>
                    <a:pt x="3992" y="6449"/>
                  </a:cubicBezTo>
                  <a:moveTo>
                    <a:pt x="31094" y="6987"/>
                  </a:moveTo>
                  <a:cubicBezTo>
                    <a:pt x="32630" y="7064"/>
                    <a:pt x="33397" y="7985"/>
                    <a:pt x="33628" y="9674"/>
                  </a:cubicBezTo>
                  <a:cubicBezTo>
                    <a:pt x="33628" y="9751"/>
                    <a:pt x="33628" y="9981"/>
                    <a:pt x="33551" y="10288"/>
                  </a:cubicBezTo>
                  <a:cubicBezTo>
                    <a:pt x="33014" y="13283"/>
                    <a:pt x="32399" y="15816"/>
                    <a:pt x="31708" y="17735"/>
                  </a:cubicBezTo>
                  <a:cubicBezTo>
                    <a:pt x="31094" y="19655"/>
                    <a:pt x="29942" y="22111"/>
                    <a:pt x="28253" y="25029"/>
                  </a:cubicBezTo>
                  <a:cubicBezTo>
                    <a:pt x="27409" y="25873"/>
                    <a:pt x="26564" y="26334"/>
                    <a:pt x="25566" y="26411"/>
                  </a:cubicBezTo>
                  <a:cubicBezTo>
                    <a:pt x="24031" y="26181"/>
                    <a:pt x="23186" y="25336"/>
                    <a:pt x="22956" y="23801"/>
                  </a:cubicBezTo>
                  <a:cubicBezTo>
                    <a:pt x="23033" y="23186"/>
                    <a:pt x="23263" y="22572"/>
                    <a:pt x="23723" y="21805"/>
                  </a:cubicBezTo>
                  <a:cubicBezTo>
                    <a:pt x="25029" y="19808"/>
                    <a:pt x="26027" y="17889"/>
                    <a:pt x="26795" y="15970"/>
                  </a:cubicBezTo>
                  <a:cubicBezTo>
                    <a:pt x="27562" y="14281"/>
                    <a:pt x="28100" y="12131"/>
                    <a:pt x="28560" y="9597"/>
                  </a:cubicBezTo>
                  <a:cubicBezTo>
                    <a:pt x="28714" y="7985"/>
                    <a:pt x="29559" y="7140"/>
                    <a:pt x="31094" y="6987"/>
                  </a:cubicBezTo>
                  <a:moveTo>
                    <a:pt x="74012" y="48906"/>
                  </a:moveTo>
                  <a:cubicBezTo>
                    <a:pt x="75855" y="48983"/>
                    <a:pt x="77006" y="49981"/>
                    <a:pt x="77236" y="51901"/>
                  </a:cubicBezTo>
                  <a:cubicBezTo>
                    <a:pt x="77006" y="53590"/>
                    <a:pt x="76008" y="54588"/>
                    <a:pt x="74242" y="54818"/>
                  </a:cubicBezTo>
                  <a:cubicBezTo>
                    <a:pt x="72169" y="55202"/>
                    <a:pt x="70020" y="55662"/>
                    <a:pt x="67793" y="56047"/>
                  </a:cubicBezTo>
                  <a:lnTo>
                    <a:pt x="67793" y="73091"/>
                  </a:lnTo>
                  <a:cubicBezTo>
                    <a:pt x="67716" y="74933"/>
                    <a:pt x="66718" y="76008"/>
                    <a:pt x="64952" y="76085"/>
                  </a:cubicBezTo>
                  <a:cubicBezTo>
                    <a:pt x="63109" y="76008"/>
                    <a:pt x="62111" y="75010"/>
                    <a:pt x="62035" y="73091"/>
                  </a:cubicBezTo>
                  <a:lnTo>
                    <a:pt x="62035" y="56968"/>
                  </a:lnTo>
                  <a:cubicBezTo>
                    <a:pt x="54434" y="58043"/>
                    <a:pt x="46372" y="58811"/>
                    <a:pt x="37850" y="59194"/>
                  </a:cubicBezTo>
                  <a:cubicBezTo>
                    <a:pt x="36008" y="59041"/>
                    <a:pt x="34856" y="58196"/>
                    <a:pt x="34626" y="56661"/>
                  </a:cubicBezTo>
                  <a:cubicBezTo>
                    <a:pt x="34779" y="54818"/>
                    <a:pt x="35777" y="53743"/>
                    <a:pt x="37543" y="53436"/>
                  </a:cubicBezTo>
                  <a:cubicBezTo>
                    <a:pt x="45835" y="52976"/>
                    <a:pt x="53973" y="52208"/>
                    <a:pt x="62035" y="50979"/>
                  </a:cubicBezTo>
                  <a:lnTo>
                    <a:pt x="62035" y="3686"/>
                  </a:lnTo>
                  <a:cubicBezTo>
                    <a:pt x="62111" y="1843"/>
                    <a:pt x="63033" y="921"/>
                    <a:pt x="64952" y="768"/>
                  </a:cubicBezTo>
                  <a:cubicBezTo>
                    <a:pt x="66718" y="845"/>
                    <a:pt x="67639" y="1843"/>
                    <a:pt x="67793" y="3686"/>
                  </a:cubicBezTo>
                  <a:lnTo>
                    <a:pt x="67793" y="50135"/>
                  </a:lnTo>
                  <a:cubicBezTo>
                    <a:pt x="69866" y="49751"/>
                    <a:pt x="71939" y="49367"/>
                    <a:pt x="74012" y="48906"/>
                  </a:cubicBezTo>
                  <a:moveTo>
                    <a:pt x="38849" y="27102"/>
                  </a:moveTo>
                  <a:cubicBezTo>
                    <a:pt x="39539" y="27102"/>
                    <a:pt x="40307" y="27332"/>
                    <a:pt x="41075" y="27640"/>
                  </a:cubicBezTo>
                  <a:cubicBezTo>
                    <a:pt x="44223" y="29712"/>
                    <a:pt x="46756" y="31478"/>
                    <a:pt x="48829" y="33090"/>
                  </a:cubicBezTo>
                  <a:cubicBezTo>
                    <a:pt x="50902" y="34857"/>
                    <a:pt x="53206" y="36853"/>
                    <a:pt x="55586" y="39233"/>
                  </a:cubicBezTo>
                  <a:cubicBezTo>
                    <a:pt x="55816" y="39924"/>
                    <a:pt x="55893" y="40615"/>
                    <a:pt x="55893" y="41229"/>
                  </a:cubicBezTo>
                  <a:cubicBezTo>
                    <a:pt x="55662" y="42611"/>
                    <a:pt x="54818" y="43302"/>
                    <a:pt x="53206" y="43455"/>
                  </a:cubicBezTo>
                  <a:cubicBezTo>
                    <a:pt x="52361" y="43455"/>
                    <a:pt x="51747" y="43225"/>
                    <a:pt x="51363" y="42764"/>
                  </a:cubicBezTo>
                  <a:cubicBezTo>
                    <a:pt x="49136" y="40538"/>
                    <a:pt x="46910" y="38618"/>
                    <a:pt x="44837" y="36929"/>
                  </a:cubicBezTo>
                  <a:cubicBezTo>
                    <a:pt x="42841" y="35317"/>
                    <a:pt x="40307" y="33475"/>
                    <a:pt x="37159" y="31478"/>
                  </a:cubicBezTo>
                  <a:cubicBezTo>
                    <a:pt x="36699" y="30633"/>
                    <a:pt x="36469" y="29866"/>
                    <a:pt x="36469" y="29328"/>
                  </a:cubicBezTo>
                  <a:cubicBezTo>
                    <a:pt x="36775" y="28100"/>
                    <a:pt x="37543" y="27332"/>
                    <a:pt x="38849" y="27102"/>
                  </a:cubicBezTo>
                  <a:moveTo>
                    <a:pt x="42687" y="4760"/>
                  </a:moveTo>
                  <a:cubicBezTo>
                    <a:pt x="43455" y="4760"/>
                    <a:pt x="44376" y="4991"/>
                    <a:pt x="45297" y="5451"/>
                  </a:cubicBezTo>
                  <a:cubicBezTo>
                    <a:pt x="47908" y="7217"/>
                    <a:pt x="50134" y="8829"/>
                    <a:pt x="51824" y="10211"/>
                  </a:cubicBezTo>
                  <a:cubicBezTo>
                    <a:pt x="53666" y="11747"/>
                    <a:pt x="55509" y="13589"/>
                    <a:pt x="57505" y="15739"/>
                  </a:cubicBezTo>
                  <a:cubicBezTo>
                    <a:pt x="57735" y="16507"/>
                    <a:pt x="57889" y="17198"/>
                    <a:pt x="57889" y="17889"/>
                  </a:cubicBezTo>
                  <a:cubicBezTo>
                    <a:pt x="57659" y="19425"/>
                    <a:pt x="56814" y="20346"/>
                    <a:pt x="55279" y="20576"/>
                  </a:cubicBezTo>
                  <a:cubicBezTo>
                    <a:pt x="54127" y="20576"/>
                    <a:pt x="53282" y="20269"/>
                    <a:pt x="52668" y="19578"/>
                  </a:cubicBezTo>
                  <a:cubicBezTo>
                    <a:pt x="50826" y="17582"/>
                    <a:pt x="48983" y="15816"/>
                    <a:pt x="47294" y="14357"/>
                  </a:cubicBezTo>
                  <a:cubicBezTo>
                    <a:pt x="45758" y="12975"/>
                    <a:pt x="43685" y="11363"/>
                    <a:pt x="41075" y="9597"/>
                  </a:cubicBezTo>
                  <a:cubicBezTo>
                    <a:pt x="40384" y="8522"/>
                    <a:pt x="40000" y="7601"/>
                    <a:pt x="40000" y="6910"/>
                  </a:cubicBezTo>
                  <a:cubicBezTo>
                    <a:pt x="40461" y="5835"/>
                    <a:pt x="41305" y="5067"/>
                    <a:pt x="42687" y="476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065757AC-748F-49C8-81E3-7CA4E2108D4C}"/>
                </a:ext>
              </a:extLst>
            </p:cNvPr>
            <p:cNvSpPr/>
            <p:nvPr/>
          </p:nvSpPr>
          <p:spPr>
            <a:xfrm>
              <a:off x="6422988" y="5219565"/>
              <a:ext cx="63953" cy="74319"/>
            </a:xfrm>
            <a:custGeom>
              <a:avLst/>
              <a:gdLst>
                <a:gd name="connsiteX0" fmla="*/ 3531 w 63953"/>
                <a:gd name="connsiteY0" fmla="*/ 6910 h 74319"/>
                <a:gd name="connsiteX1" fmla="*/ 20192 w 63953"/>
                <a:gd name="connsiteY1" fmla="*/ 6910 h 74319"/>
                <a:gd name="connsiteX2" fmla="*/ 22802 w 63953"/>
                <a:gd name="connsiteY2" fmla="*/ 1536 h 74319"/>
                <a:gd name="connsiteX3" fmla="*/ 25105 w 63953"/>
                <a:gd name="connsiteY3" fmla="*/ 0 h 74319"/>
                <a:gd name="connsiteX4" fmla="*/ 28407 w 63953"/>
                <a:gd name="connsiteY4" fmla="*/ 3302 h 74319"/>
                <a:gd name="connsiteX5" fmla="*/ 27793 w 63953"/>
                <a:gd name="connsiteY5" fmla="*/ 5528 h 74319"/>
                <a:gd name="connsiteX6" fmla="*/ 27255 w 63953"/>
                <a:gd name="connsiteY6" fmla="*/ 6910 h 74319"/>
                <a:gd name="connsiteX7" fmla="*/ 38618 w 63953"/>
                <a:gd name="connsiteY7" fmla="*/ 6910 h 74319"/>
                <a:gd name="connsiteX8" fmla="*/ 42150 w 63953"/>
                <a:gd name="connsiteY8" fmla="*/ 9904 h 74319"/>
                <a:gd name="connsiteX9" fmla="*/ 38618 w 63953"/>
                <a:gd name="connsiteY9" fmla="*/ 12899 h 74319"/>
                <a:gd name="connsiteX10" fmla="*/ 24568 w 63953"/>
                <a:gd name="connsiteY10" fmla="*/ 12899 h 74319"/>
                <a:gd name="connsiteX11" fmla="*/ 16123 w 63953"/>
                <a:gd name="connsiteY11" fmla="*/ 26948 h 74319"/>
                <a:gd name="connsiteX12" fmla="*/ 30864 w 63953"/>
                <a:gd name="connsiteY12" fmla="*/ 21113 h 74319"/>
                <a:gd name="connsiteX13" fmla="*/ 40000 w 63953"/>
                <a:gd name="connsiteY13" fmla="*/ 23724 h 74319"/>
                <a:gd name="connsiteX14" fmla="*/ 44299 w 63953"/>
                <a:gd name="connsiteY14" fmla="*/ 31632 h 74319"/>
                <a:gd name="connsiteX15" fmla="*/ 47677 w 63953"/>
                <a:gd name="connsiteY15" fmla="*/ 30634 h 74319"/>
                <a:gd name="connsiteX16" fmla="*/ 60499 w 63953"/>
                <a:gd name="connsiteY16" fmla="*/ 28254 h 74319"/>
                <a:gd name="connsiteX17" fmla="*/ 63954 w 63953"/>
                <a:gd name="connsiteY17" fmla="*/ 32093 h 74319"/>
                <a:gd name="connsiteX18" fmla="*/ 61728 w 63953"/>
                <a:gd name="connsiteY18" fmla="*/ 33935 h 74319"/>
                <a:gd name="connsiteX19" fmla="*/ 45528 w 63953"/>
                <a:gd name="connsiteY19" fmla="*/ 37390 h 74319"/>
                <a:gd name="connsiteX20" fmla="*/ 46833 w 63953"/>
                <a:gd name="connsiteY20" fmla="*/ 49520 h 74319"/>
                <a:gd name="connsiteX21" fmla="*/ 42457 w 63953"/>
                <a:gd name="connsiteY21" fmla="*/ 52976 h 74319"/>
                <a:gd name="connsiteX22" fmla="*/ 40844 w 63953"/>
                <a:gd name="connsiteY22" fmla="*/ 50902 h 74319"/>
                <a:gd name="connsiteX23" fmla="*/ 39770 w 63953"/>
                <a:gd name="connsiteY23" fmla="*/ 39233 h 74319"/>
                <a:gd name="connsiteX24" fmla="*/ 35624 w 63953"/>
                <a:gd name="connsiteY24" fmla="*/ 40845 h 74319"/>
                <a:gd name="connsiteX25" fmla="*/ 18426 w 63953"/>
                <a:gd name="connsiteY25" fmla="*/ 51210 h 74319"/>
                <a:gd name="connsiteX26" fmla="*/ 14050 w 63953"/>
                <a:gd name="connsiteY26" fmla="*/ 59348 h 74319"/>
                <a:gd name="connsiteX27" fmla="*/ 17198 w 63953"/>
                <a:gd name="connsiteY27" fmla="*/ 65183 h 74319"/>
                <a:gd name="connsiteX28" fmla="*/ 36699 w 63953"/>
                <a:gd name="connsiteY28" fmla="*/ 68408 h 74319"/>
                <a:gd name="connsiteX29" fmla="*/ 55432 w 63953"/>
                <a:gd name="connsiteY29" fmla="*/ 66104 h 74319"/>
                <a:gd name="connsiteX30" fmla="*/ 57505 w 63953"/>
                <a:gd name="connsiteY30" fmla="*/ 65721 h 74319"/>
                <a:gd name="connsiteX31" fmla="*/ 60960 w 63953"/>
                <a:gd name="connsiteY31" fmla="*/ 69329 h 74319"/>
                <a:gd name="connsiteX32" fmla="*/ 59041 w 63953"/>
                <a:gd name="connsiteY32" fmla="*/ 71709 h 74319"/>
                <a:gd name="connsiteX33" fmla="*/ 39847 w 63953"/>
                <a:gd name="connsiteY33" fmla="*/ 74319 h 74319"/>
                <a:gd name="connsiteX34" fmla="*/ 12361 w 63953"/>
                <a:gd name="connsiteY34" fmla="*/ 69482 h 74319"/>
                <a:gd name="connsiteX35" fmla="*/ 7601 w 63953"/>
                <a:gd name="connsiteY35" fmla="*/ 60039 h 74319"/>
                <a:gd name="connsiteX36" fmla="*/ 17888 w 63953"/>
                <a:gd name="connsiteY36" fmla="*/ 44300 h 74319"/>
                <a:gd name="connsiteX37" fmla="*/ 38464 w 63953"/>
                <a:gd name="connsiteY37" fmla="*/ 33628 h 74319"/>
                <a:gd name="connsiteX38" fmla="*/ 37159 w 63953"/>
                <a:gd name="connsiteY38" fmla="*/ 29636 h 74319"/>
                <a:gd name="connsiteX39" fmla="*/ 31708 w 63953"/>
                <a:gd name="connsiteY39" fmla="*/ 27025 h 74319"/>
                <a:gd name="connsiteX40" fmla="*/ 20422 w 63953"/>
                <a:gd name="connsiteY40" fmla="*/ 29636 h 74319"/>
                <a:gd name="connsiteX41" fmla="*/ 5681 w 63953"/>
                <a:gd name="connsiteY41" fmla="*/ 40154 h 74319"/>
                <a:gd name="connsiteX42" fmla="*/ 3685 w 63953"/>
                <a:gd name="connsiteY42" fmla="*/ 41766 h 74319"/>
                <a:gd name="connsiteX43" fmla="*/ 0 w 63953"/>
                <a:gd name="connsiteY43" fmla="*/ 38235 h 74319"/>
                <a:gd name="connsiteX44" fmla="*/ 1151 w 63953"/>
                <a:gd name="connsiteY44" fmla="*/ 35931 h 74319"/>
                <a:gd name="connsiteX45" fmla="*/ 17121 w 63953"/>
                <a:gd name="connsiteY45" fmla="*/ 12975 h 74319"/>
                <a:gd name="connsiteX46" fmla="*/ 3608 w 63953"/>
                <a:gd name="connsiteY46" fmla="*/ 12975 h 74319"/>
                <a:gd name="connsiteX47" fmla="*/ 76 w 63953"/>
                <a:gd name="connsiteY47" fmla="*/ 9981 h 74319"/>
                <a:gd name="connsiteX48" fmla="*/ 3531 w 63953"/>
                <a:gd name="connsiteY48" fmla="*/ 6910 h 7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953" h="74319">
                  <a:moveTo>
                    <a:pt x="3531" y="6910"/>
                  </a:moveTo>
                  <a:lnTo>
                    <a:pt x="20192" y="6910"/>
                  </a:lnTo>
                  <a:cubicBezTo>
                    <a:pt x="20729" y="5758"/>
                    <a:pt x="21574" y="3992"/>
                    <a:pt x="22802" y="1536"/>
                  </a:cubicBezTo>
                  <a:cubicBezTo>
                    <a:pt x="23263" y="537"/>
                    <a:pt x="24107" y="0"/>
                    <a:pt x="25105" y="0"/>
                  </a:cubicBezTo>
                  <a:cubicBezTo>
                    <a:pt x="27178" y="0"/>
                    <a:pt x="28330" y="1075"/>
                    <a:pt x="28407" y="3302"/>
                  </a:cubicBezTo>
                  <a:cubicBezTo>
                    <a:pt x="28484" y="3916"/>
                    <a:pt x="28330" y="4684"/>
                    <a:pt x="27793" y="5528"/>
                  </a:cubicBezTo>
                  <a:cubicBezTo>
                    <a:pt x="27639" y="5835"/>
                    <a:pt x="27409" y="6296"/>
                    <a:pt x="27255" y="6910"/>
                  </a:cubicBezTo>
                  <a:lnTo>
                    <a:pt x="38618" y="6910"/>
                  </a:lnTo>
                  <a:cubicBezTo>
                    <a:pt x="40998" y="6910"/>
                    <a:pt x="42150" y="7908"/>
                    <a:pt x="42150" y="9904"/>
                  </a:cubicBezTo>
                  <a:cubicBezTo>
                    <a:pt x="42150" y="11901"/>
                    <a:pt x="40998" y="12899"/>
                    <a:pt x="38618" y="12899"/>
                  </a:cubicBezTo>
                  <a:lnTo>
                    <a:pt x="24568" y="12899"/>
                  </a:lnTo>
                  <a:cubicBezTo>
                    <a:pt x="21958" y="18119"/>
                    <a:pt x="19117" y="22803"/>
                    <a:pt x="16123" y="26948"/>
                  </a:cubicBezTo>
                  <a:cubicBezTo>
                    <a:pt x="21804" y="23110"/>
                    <a:pt x="26718" y="21113"/>
                    <a:pt x="30864" y="21113"/>
                  </a:cubicBezTo>
                  <a:cubicBezTo>
                    <a:pt x="34856" y="21113"/>
                    <a:pt x="37850" y="21958"/>
                    <a:pt x="40000" y="23724"/>
                  </a:cubicBezTo>
                  <a:cubicBezTo>
                    <a:pt x="41689" y="25260"/>
                    <a:pt x="43148" y="27870"/>
                    <a:pt x="44299" y="31632"/>
                  </a:cubicBezTo>
                  <a:cubicBezTo>
                    <a:pt x="45681" y="31248"/>
                    <a:pt x="46756" y="30941"/>
                    <a:pt x="47677" y="30634"/>
                  </a:cubicBezTo>
                  <a:cubicBezTo>
                    <a:pt x="53589" y="29021"/>
                    <a:pt x="57889" y="28254"/>
                    <a:pt x="60499" y="28254"/>
                  </a:cubicBezTo>
                  <a:cubicBezTo>
                    <a:pt x="62649" y="28254"/>
                    <a:pt x="63801" y="29559"/>
                    <a:pt x="63954" y="32093"/>
                  </a:cubicBezTo>
                  <a:cubicBezTo>
                    <a:pt x="63801" y="33321"/>
                    <a:pt x="63033" y="33935"/>
                    <a:pt x="61728" y="33935"/>
                  </a:cubicBezTo>
                  <a:cubicBezTo>
                    <a:pt x="55739" y="34933"/>
                    <a:pt x="50365" y="36085"/>
                    <a:pt x="45528" y="37390"/>
                  </a:cubicBezTo>
                  <a:cubicBezTo>
                    <a:pt x="46219" y="41613"/>
                    <a:pt x="46679" y="45605"/>
                    <a:pt x="46833" y="49520"/>
                  </a:cubicBezTo>
                  <a:cubicBezTo>
                    <a:pt x="46603" y="51824"/>
                    <a:pt x="45144" y="52976"/>
                    <a:pt x="42457" y="52976"/>
                  </a:cubicBezTo>
                  <a:cubicBezTo>
                    <a:pt x="41459" y="52976"/>
                    <a:pt x="40921" y="52285"/>
                    <a:pt x="40844" y="50902"/>
                  </a:cubicBezTo>
                  <a:cubicBezTo>
                    <a:pt x="40537" y="47217"/>
                    <a:pt x="40230" y="43302"/>
                    <a:pt x="39770" y="39233"/>
                  </a:cubicBezTo>
                  <a:cubicBezTo>
                    <a:pt x="38618" y="39693"/>
                    <a:pt x="37236" y="40231"/>
                    <a:pt x="35624" y="40845"/>
                  </a:cubicBezTo>
                  <a:cubicBezTo>
                    <a:pt x="28791" y="43685"/>
                    <a:pt x="23109" y="47140"/>
                    <a:pt x="18426" y="51210"/>
                  </a:cubicBezTo>
                  <a:cubicBezTo>
                    <a:pt x="15508" y="53820"/>
                    <a:pt x="14050" y="56584"/>
                    <a:pt x="14050" y="59348"/>
                  </a:cubicBezTo>
                  <a:cubicBezTo>
                    <a:pt x="14050" y="61805"/>
                    <a:pt x="15125" y="63724"/>
                    <a:pt x="17198" y="65183"/>
                  </a:cubicBezTo>
                  <a:cubicBezTo>
                    <a:pt x="20192" y="67256"/>
                    <a:pt x="26641" y="68331"/>
                    <a:pt x="36699" y="68408"/>
                  </a:cubicBezTo>
                  <a:cubicBezTo>
                    <a:pt x="43224" y="68484"/>
                    <a:pt x="49444" y="67716"/>
                    <a:pt x="55432" y="66104"/>
                  </a:cubicBezTo>
                  <a:cubicBezTo>
                    <a:pt x="56430" y="65874"/>
                    <a:pt x="57121" y="65721"/>
                    <a:pt x="57505" y="65721"/>
                  </a:cubicBezTo>
                  <a:cubicBezTo>
                    <a:pt x="59578" y="65721"/>
                    <a:pt x="60729" y="66949"/>
                    <a:pt x="60960" y="69329"/>
                  </a:cubicBezTo>
                  <a:cubicBezTo>
                    <a:pt x="60806" y="70481"/>
                    <a:pt x="60192" y="71325"/>
                    <a:pt x="59041" y="71709"/>
                  </a:cubicBezTo>
                  <a:cubicBezTo>
                    <a:pt x="52131" y="73398"/>
                    <a:pt x="45681" y="74319"/>
                    <a:pt x="39847" y="74319"/>
                  </a:cubicBezTo>
                  <a:cubicBezTo>
                    <a:pt x="26103" y="74319"/>
                    <a:pt x="16890" y="72707"/>
                    <a:pt x="12361" y="69482"/>
                  </a:cubicBezTo>
                  <a:cubicBezTo>
                    <a:pt x="9213" y="67256"/>
                    <a:pt x="7601" y="64108"/>
                    <a:pt x="7601" y="60039"/>
                  </a:cubicBezTo>
                  <a:cubicBezTo>
                    <a:pt x="7601" y="54741"/>
                    <a:pt x="11056" y="49444"/>
                    <a:pt x="17888" y="44300"/>
                  </a:cubicBezTo>
                  <a:cubicBezTo>
                    <a:pt x="23493" y="40077"/>
                    <a:pt x="30326" y="36469"/>
                    <a:pt x="38464" y="33628"/>
                  </a:cubicBezTo>
                  <a:cubicBezTo>
                    <a:pt x="38081" y="32016"/>
                    <a:pt x="37620" y="30710"/>
                    <a:pt x="37159" y="29636"/>
                  </a:cubicBezTo>
                  <a:cubicBezTo>
                    <a:pt x="36238" y="27870"/>
                    <a:pt x="34395" y="27025"/>
                    <a:pt x="31708" y="27025"/>
                  </a:cubicBezTo>
                  <a:cubicBezTo>
                    <a:pt x="27869" y="27025"/>
                    <a:pt x="24107" y="27870"/>
                    <a:pt x="20422" y="29636"/>
                  </a:cubicBezTo>
                  <a:cubicBezTo>
                    <a:pt x="16353" y="31555"/>
                    <a:pt x="11440" y="35010"/>
                    <a:pt x="5681" y="40154"/>
                  </a:cubicBezTo>
                  <a:cubicBezTo>
                    <a:pt x="5144" y="40615"/>
                    <a:pt x="4453" y="41152"/>
                    <a:pt x="3685" y="41766"/>
                  </a:cubicBezTo>
                  <a:cubicBezTo>
                    <a:pt x="1228" y="41766"/>
                    <a:pt x="0" y="40615"/>
                    <a:pt x="0" y="38235"/>
                  </a:cubicBezTo>
                  <a:cubicBezTo>
                    <a:pt x="0" y="37620"/>
                    <a:pt x="384" y="36776"/>
                    <a:pt x="1151" y="35931"/>
                  </a:cubicBezTo>
                  <a:cubicBezTo>
                    <a:pt x="6603" y="30173"/>
                    <a:pt x="11977" y="22496"/>
                    <a:pt x="17121" y="12975"/>
                  </a:cubicBezTo>
                  <a:lnTo>
                    <a:pt x="3608" y="12975"/>
                  </a:lnTo>
                  <a:cubicBezTo>
                    <a:pt x="1228" y="12975"/>
                    <a:pt x="76" y="11977"/>
                    <a:pt x="76" y="9981"/>
                  </a:cubicBezTo>
                  <a:cubicBezTo>
                    <a:pt x="0" y="7908"/>
                    <a:pt x="1228" y="6910"/>
                    <a:pt x="3531" y="691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718BF58C-8D3C-4B2E-B3AC-0EBF54357EF0}"/>
                </a:ext>
              </a:extLst>
            </p:cNvPr>
            <p:cNvSpPr/>
            <p:nvPr/>
          </p:nvSpPr>
          <p:spPr>
            <a:xfrm>
              <a:off x="6498535" y="5217953"/>
              <a:ext cx="76852" cy="76007"/>
            </a:xfrm>
            <a:custGeom>
              <a:avLst/>
              <a:gdLst>
                <a:gd name="connsiteX0" fmla="*/ 23110 w 76852"/>
                <a:gd name="connsiteY0" fmla="*/ 5451 h 76007"/>
                <a:gd name="connsiteX1" fmla="*/ 25720 w 76852"/>
                <a:gd name="connsiteY1" fmla="*/ 8138 h 76007"/>
                <a:gd name="connsiteX2" fmla="*/ 23110 w 76852"/>
                <a:gd name="connsiteY2" fmla="*/ 10748 h 76007"/>
                <a:gd name="connsiteX3" fmla="*/ 16046 w 76852"/>
                <a:gd name="connsiteY3" fmla="*/ 10748 h 76007"/>
                <a:gd name="connsiteX4" fmla="*/ 15893 w 76852"/>
                <a:gd name="connsiteY4" fmla="*/ 12207 h 76007"/>
                <a:gd name="connsiteX5" fmla="*/ 12361 w 76852"/>
                <a:gd name="connsiteY5" fmla="*/ 28484 h 76007"/>
                <a:gd name="connsiteX6" fmla="*/ 13206 w 76852"/>
                <a:gd name="connsiteY6" fmla="*/ 28484 h 76007"/>
                <a:gd name="connsiteX7" fmla="*/ 18964 w 76852"/>
                <a:gd name="connsiteY7" fmla="*/ 28484 h 76007"/>
                <a:gd name="connsiteX8" fmla="*/ 24875 w 76852"/>
                <a:gd name="connsiteY8" fmla="*/ 34165 h 76007"/>
                <a:gd name="connsiteX9" fmla="*/ 24875 w 76852"/>
                <a:gd name="connsiteY9" fmla="*/ 70020 h 76007"/>
                <a:gd name="connsiteX10" fmla="*/ 18964 w 76852"/>
                <a:gd name="connsiteY10" fmla="*/ 75855 h 76007"/>
                <a:gd name="connsiteX11" fmla="*/ 13206 w 76852"/>
                <a:gd name="connsiteY11" fmla="*/ 75855 h 76007"/>
                <a:gd name="connsiteX12" fmla="*/ 7447 w 76852"/>
                <a:gd name="connsiteY12" fmla="*/ 70020 h 76007"/>
                <a:gd name="connsiteX13" fmla="*/ 7447 w 76852"/>
                <a:gd name="connsiteY13" fmla="*/ 41152 h 76007"/>
                <a:gd name="connsiteX14" fmla="*/ 5144 w 76852"/>
                <a:gd name="connsiteY14" fmla="*/ 45835 h 76007"/>
                <a:gd name="connsiteX15" fmla="*/ 2534 w 76852"/>
                <a:gd name="connsiteY15" fmla="*/ 47064 h 76007"/>
                <a:gd name="connsiteX16" fmla="*/ 0 w 76852"/>
                <a:gd name="connsiteY16" fmla="*/ 44453 h 76007"/>
                <a:gd name="connsiteX17" fmla="*/ 614 w 76852"/>
                <a:gd name="connsiteY17" fmla="*/ 42610 h 76007"/>
                <a:gd name="connsiteX18" fmla="*/ 7217 w 76852"/>
                <a:gd name="connsiteY18" fmla="*/ 27178 h 76007"/>
                <a:gd name="connsiteX19" fmla="*/ 10902 w 76852"/>
                <a:gd name="connsiteY19" fmla="*/ 10672 h 76007"/>
                <a:gd name="connsiteX20" fmla="*/ 4991 w 76852"/>
                <a:gd name="connsiteY20" fmla="*/ 10672 h 76007"/>
                <a:gd name="connsiteX21" fmla="*/ 2380 w 76852"/>
                <a:gd name="connsiteY21" fmla="*/ 8061 h 76007"/>
                <a:gd name="connsiteX22" fmla="*/ 4991 w 76852"/>
                <a:gd name="connsiteY22" fmla="*/ 5374 h 76007"/>
                <a:gd name="connsiteX23" fmla="*/ 23110 w 76852"/>
                <a:gd name="connsiteY23" fmla="*/ 5374 h 76007"/>
                <a:gd name="connsiteX24" fmla="*/ 17735 w 76852"/>
                <a:gd name="connsiteY24" fmla="*/ 70710 h 76007"/>
                <a:gd name="connsiteX25" fmla="*/ 19578 w 76852"/>
                <a:gd name="connsiteY25" fmla="*/ 68791 h 76007"/>
                <a:gd name="connsiteX26" fmla="*/ 19578 w 76852"/>
                <a:gd name="connsiteY26" fmla="*/ 35547 h 76007"/>
                <a:gd name="connsiteX27" fmla="*/ 17735 w 76852"/>
                <a:gd name="connsiteY27" fmla="*/ 33551 h 76007"/>
                <a:gd name="connsiteX28" fmla="*/ 14511 w 76852"/>
                <a:gd name="connsiteY28" fmla="*/ 33551 h 76007"/>
                <a:gd name="connsiteX29" fmla="*/ 12514 w 76852"/>
                <a:gd name="connsiteY29" fmla="*/ 35547 h 76007"/>
                <a:gd name="connsiteX30" fmla="*/ 12514 w 76852"/>
                <a:gd name="connsiteY30" fmla="*/ 68791 h 76007"/>
                <a:gd name="connsiteX31" fmla="*/ 14511 w 76852"/>
                <a:gd name="connsiteY31" fmla="*/ 70710 h 76007"/>
                <a:gd name="connsiteX32" fmla="*/ 17735 w 76852"/>
                <a:gd name="connsiteY32" fmla="*/ 70710 h 76007"/>
                <a:gd name="connsiteX33" fmla="*/ 32783 w 76852"/>
                <a:gd name="connsiteY33" fmla="*/ 7447 h 76007"/>
                <a:gd name="connsiteX34" fmla="*/ 44530 w 76852"/>
                <a:gd name="connsiteY34" fmla="*/ 7447 h 76007"/>
                <a:gd name="connsiteX35" fmla="*/ 46603 w 76852"/>
                <a:gd name="connsiteY35" fmla="*/ 1536 h 76007"/>
                <a:gd name="connsiteX36" fmla="*/ 49597 w 76852"/>
                <a:gd name="connsiteY36" fmla="*/ 0 h 76007"/>
                <a:gd name="connsiteX37" fmla="*/ 52515 w 76852"/>
                <a:gd name="connsiteY37" fmla="*/ 2841 h 76007"/>
                <a:gd name="connsiteX38" fmla="*/ 52207 w 76852"/>
                <a:gd name="connsiteY38" fmla="*/ 4837 h 76007"/>
                <a:gd name="connsiteX39" fmla="*/ 51209 w 76852"/>
                <a:gd name="connsiteY39" fmla="*/ 7447 h 76007"/>
                <a:gd name="connsiteX40" fmla="*/ 68331 w 76852"/>
                <a:gd name="connsiteY40" fmla="*/ 7447 h 76007"/>
                <a:gd name="connsiteX41" fmla="*/ 76392 w 76852"/>
                <a:gd name="connsiteY41" fmla="*/ 16046 h 76007"/>
                <a:gd name="connsiteX42" fmla="*/ 76085 w 76852"/>
                <a:gd name="connsiteY42" fmla="*/ 20653 h 76007"/>
                <a:gd name="connsiteX43" fmla="*/ 72553 w 76852"/>
                <a:gd name="connsiteY43" fmla="*/ 22495 h 76007"/>
                <a:gd name="connsiteX44" fmla="*/ 69943 w 76852"/>
                <a:gd name="connsiteY44" fmla="*/ 19578 h 76007"/>
                <a:gd name="connsiteX45" fmla="*/ 70020 w 76852"/>
                <a:gd name="connsiteY45" fmla="*/ 19117 h 76007"/>
                <a:gd name="connsiteX46" fmla="*/ 70403 w 76852"/>
                <a:gd name="connsiteY46" fmla="*/ 17121 h 76007"/>
                <a:gd name="connsiteX47" fmla="*/ 70557 w 76852"/>
                <a:gd name="connsiteY47" fmla="*/ 15201 h 76007"/>
                <a:gd name="connsiteX48" fmla="*/ 68945 w 76852"/>
                <a:gd name="connsiteY48" fmla="*/ 12514 h 76007"/>
                <a:gd name="connsiteX49" fmla="*/ 49137 w 76852"/>
                <a:gd name="connsiteY49" fmla="*/ 12514 h 76007"/>
                <a:gd name="connsiteX50" fmla="*/ 42995 w 76852"/>
                <a:gd name="connsiteY50" fmla="*/ 24798 h 76007"/>
                <a:gd name="connsiteX51" fmla="*/ 42227 w 76852"/>
                <a:gd name="connsiteY51" fmla="*/ 26103 h 76007"/>
                <a:gd name="connsiteX52" fmla="*/ 53666 w 76852"/>
                <a:gd name="connsiteY52" fmla="*/ 26103 h 76007"/>
                <a:gd name="connsiteX53" fmla="*/ 54050 w 76852"/>
                <a:gd name="connsiteY53" fmla="*/ 25182 h 76007"/>
                <a:gd name="connsiteX54" fmla="*/ 58657 w 76852"/>
                <a:gd name="connsiteY54" fmla="*/ 17121 h 76007"/>
                <a:gd name="connsiteX55" fmla="*/ 61191 w 76852"/>
                <a:gd name="connsiteY55" fmla="*/ 16046 h 76007"/>
                <a:gd name="connsiteX56" fmla="*/ 63801 w 76852"/>
                <a:gd name="connsiteY56" fmla="*/ 18350 h 76007"/>
                <a:gd name="connsiteX57" fmla="*/ 62956 w 76852"/>
                <a:gd name="connsiteY57" fmla="*/ 21267 h 76007"/>
                <a:gd name="connsiteX58" fmla="*/ 60423 w 76852"/>
                <a:gd name="connsiteY58" fmla="*/ 26027 h 76007"/>
                <a:gd name="connsiteX59" fmla="*/ 72937 w 76852"/>
                <a:gd name="connsiteY59" fmla="*/ 26027 h 76007"/>
                <a:gd name="connsiteX60" fmla="*/ 75548 w 76852"/>
                <a:gd name="connsiteY60" fmla="*/ 28714 h 76007"/>
                <a:gd name="connsiteX61" fmla="*/ 72937 w 76852"/>
                <a:gd name="connsiteY61" fmla="*/ 31325 h 76007"/>
                <a:gd name="connsiteX62" fmla="*/ 59424 w 76852"/>
                <a:gd name="connsiteY62" fmla="*/ 31325 h 76007"/>
                <a:gd name="connsiteX63" fmla="*/ 59424 w 76852"/>
                <a:gd name="connsiteY63" fmla="*/ 40614 h 76007"/>
                <a:gd name="connsiteX64" fmla="*/ 71555 w 76852"/>
                <a:gd name="connsiteY64" fmla="*/ 40614 h 76007"/>
                <a:gd name="connsiteX65" fmla="*/ 74242 w 76852"/>
                <a:gd name="connsiteY65" fmla="*/ 43302 h 76007"/>
                <a:gd name="connsiteX66" fmla="*/ 71555 w 76852"/>
                <a:gd name="connsiteY66" fmla="*/ 45912 h 76007"/>
                <a:gd name="connsiteX67" fmla="*/ 59424 w 76852"/>
                <a:gd name="connsiteY67" fmla="*/ 45912 h 76007"/>
                <a:gd name="connsiteX68" fmla="*/ 59424 w 76852"/>
                <a:gd name="connsiteY68" fmla="*/ 55586 h 76007"/>
                <a:gd name="connsiteX69" fmla="*/ 71555 w 76852"/>
                <a:gd name="connsiteY69" fmla="*/ 55586 h 76007"/>
                <a:gd name="connsiteX70" fmla="*/ 74242 w 76852"/>
                <a:gd name="connsiteY70" fmla="*/ 58119 h 76007"/>
                <a:gd name="connsiteX71" fmla="*/ 71555 w 76852"/>
                <a:gd name="connsiteY71" fmla="*/ 60729 h 76007"/>
                <a:gd name="connsiteX72" fmla="*/ 59424 w 76852"/>
                <a:gd name="connsiteY72" fmla="*/ 60729 h 76007"/>
                <a:gd name="connsiteX73" fmla="*/ 59424 w 76852"/>
                <a:gd name="connsiteY73" fmla="*/ 70787 h 76007"/>
                <a:gd name="connsiteX74" fmla="*/ 74242 w 76852"/>
                <a:gd name="connsiteY74" fmla="*/ 70787 h 76007"/>
                <a:gd name="connsiteX75" fmla="*/ 76853 w 76852"/>
                <a:gd name="connsiteY75" fmla="*/ 73398 h 76007"/>
                <a:gd name="connsiteX76" fmla="*/ 74242 w 76852"/>
                <a:gd name="connsiteY76" fmla="*/ 76008 h 76007"/>
                <a:gd name="connsiteX77" fmla="*/ 40614 w 76852"/>
                <a:gd name="connsiteY77" fmla="*/ 76008 h 76007"/>
                <a:gd name="connsiteX78" fmla="*/ 34933 w 76852"/>
                <a:gd name="connsiteY78" fmla="*/ 70173 h 76007"/>
                <a:gd name="connsiteX79" fmla="*/ 34933 w 76852"/>
                <a:gd name="connsiteY79" fmla="*/ 36392 h 76007"/>
                <a:gd name="connsiteX80" fmla="*/ 31402 w 76852"/>
                <a:gd name="connsiteY80" fmla="*/ 40384 h 76007"/>
                <a:gd name="connsiteX81" fmla="*/ 28791 w 76852"/>
                <a:gd name="connsiteY81" fmla="*/ 40998 h 76007"/>
                <a:gd name="connsiteX82" fmla="*/ 25797 w 76852"/>
                <a:gd name="connsiteY82" fmla="*/ 38465 h 76007"/>
                <a:gd name="connsiteX83" fmla="*/ 27486 w 76852"/>
                <a:gd name="connsiteY83" fmla="*/ 35547 h 76007"/>
                <a:gd name="connsiteX84" fmla="*/ 34088 w 76852"/>
                <a:gd name="connsiteY84" fmla="*/ 27178 h 76007"/>
                <a:gd name="connsiteX85" fmla="*/ 40691 w 76852"/>
                <a:gd name="connsiteY85" fmla="*/ 16430 h 76007"/>
                <a:gd name="connsiteX86" fmla="*/ 42457 w 76852"/>
                <a:gd name="connsiteY86" fmla="*/ 12591 h 76007"/>
                <a:gd name="connsiteX87" fmla="*/ 35163 w 76852"/>
                <a:gd name="connsiteY87" fmla="*/ 12591 h 76007"/>
                <a:gd name="connsiteX88" fmla="*/ 32476 w 76852"/>
                <a:gd name="connsiteY88" fmla="*/ 15278 h 76007"/>
                <a:gd name="connsiteX89" fmla="*/ 32476 w 76852"/>
                <a:gd name="connsiteY89" fmla="*/ 20730 h 76007"/>
                <a:gd name="connsiteX90" fmla="*/ 29559 w 76852"/>
                <a:gd name="connsiteY90" fmla="*/ 23570 h 76007"/>
                <a:gd name="connsiteX91" fmla="*/ 26641 w 76852"/>
                <a:gd name="connsiteY91" fmla="*/ 20730 h 76007"/>
                <a:gd name="connsiteX92" fmla="*/ 26641 w 76852"/>
                <a:gd name="connsiteY92" fmla="*/ 13589 h 76007"/>
                <a:gd name="connsiteX93" fmla="*/ 32783 w 76852"/>
                <a:gd name="connsiteY93" fmla="*/ 7447 h 76007"/>
                <a:gd name="connsiteX94" fmla="*/ 53436 w 76852"/>
                <a:gd name="connsiteY94" fmla="*/ 31325 h 76007"/>
                <a:gd name="connsiteX95" fmla="*/ 39847 w 76852"/>
                <a:gd name="connsiteY95" fmla="*/ 31325 h 76007"/>
                <a:gd name="connsiteX96" fmla="*/ 39847 w 76852"/>
                <a:gd name="connsiteY96" fmla="*/ 40614 h 76007"/>
                <a:gd name="connsiteX97" fmla="*/ 53436 w 76852"/>
                <a:gd name="connsiteY97" fmla="*/ 40614 h 76007"/>
                <a:gd name="connsiteX98" fmla="*/ 53436 w 76852"/>
                <a:gd name="connsiteY98" fmla="*/ 31325 h 76007"/>
                <a:gd name="connsiteX99" fmla="*/ 53436 w 76852"/>
                <a:gd name="connsiteY99" fmla="*/ 45835 h 76007"/>
                <a:gd name="connsiteX100" fmla="*/ 39847 w 76852"/>
                <a:gd name="connsiteY100" fmla="*/ 45835 h 76007"/>
                <a:gd name="connsiteX101" fmla="*/ 39847 w 76852"/>
                <a:gd name="connsiteY101" fmla="*/ 55509 h 76007"/>
                <a:gd name="connsiteX102" fmla="*/ 53436 w 76852"/>
                <a:gd name="connsiteY102" fmla="*/ 55509 h 76007"/>
                <a:gd name="connsiteX103" fmla="*/ 53436 w 76852"/>
                <a:gd name="connsiteY103" fmla="*/ 45835 h 76007"/>
                <a:gd name="connsiteX104" fmla="*/ 53436 w 76852"/>
                <a:gd name="connsiteY104" fmla="*/ 70710 h 76007"/>
                <a:gd name="connsiteX105" fmla="*/ 53436 w 76852"/>
                <a:gd name="connsiteY105" fmla="*/ 60653 h 76007"/>
                <a:gd name="connsiteX106" fmla="*/ 39847 w 76852"/>
                <a:gd name="connsiteY106" fmla="*/ 60653 h 76007"/>
                <a:gd name="connsiteX107" fmla="*/ 39847 w 76852"/>
                <a:gd name="connsiteY107" fmla="*/ 68407 h 76007"/>
                <a:gd name="connsiteX108" fmla="*/ 42150 w 76852"/>
                <a:gd name="connsiteY108" fmla="*/ 70710 h 76007"/>
                <a:gd name="connsiteX109" fmla="*/ 53436 w 76852"/>
                <a:gd name="connsiteY109" fmla="*/ 70710 h 7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852" h="76007">
                  <a:moveTo>
                    <a:pt x="23110" y="5451"/>
                  </a:moveTo>
                  <a:cubicBezTo>
                    <a:pt x="24798" y="5528"/>
                    <a:pt x="25643" y="6449"/>
                    <a:pt x="25720" y="8138"/>
                  </a:cubicBezTo>
                  <a:cubicBezTo>
                    <a:pt x="25643" y="9751"/>
                    <a:pt x="24798" y="10595"/>
                    <a:pt x="23110" y="10748"/>
                  </a:cubicBezTo>
                  <a:lnTo>
                    <a:pt x="16046" y="10748"/>
                  </a:lnTo>
                  <a:cubicBezTo>
                    <a:pt x="16046" y="10979"/>
                    <a:pt x="15970" y="11516"/>
                    <a:pt x="15893" y="12207"/>
                  </a:cubicBezTo>
                  <a:cubicBezTo>
                    <a:pt x="14895" y="18810"/>
                    <a:pt x="13666" y="24261"/>
                    <a:pt x="12361" y="28484"/>
                  </a:cubicBezTo>
                  <a:lnTo>
                    <a:pt x="13206" y="28484"/>
                  </a:lnTo>
                  <a:lnTo>
                    <a:pt x="18964" y="28484"/>
                  </a:lnTo>
                  <a:cubicBezTo>
                    <a:pt x="22879" y="28484"/>
                    <a:pt x="24875" y="30403"/>
                    <a:pt x="24875" y="34165"/>
                  </a:cubicBezTo>
                  <a:lnTo>
                    <a:pt x="24875" y="70020"/>
                  </a:lnTo>
                  <a:cubicBezTo>
                    <a:pt x="24875" y="73858"/>
                    <a:pt x="22879" y="75855"/>
                    <a:pt x="18964" y="75855"/>
                  </a:cubicBezTo>
                  <a:lnTo>
                    <a:pt x="13206" y="75855"/>
                  </a:lnTo>
                  <a:cubicBezTo>
                    <a:pt x="9367" y="75855"/>
                    <a:pt x="7447" y="73935"/>
                    <a:pt x="7447" y="70020"/>
                  </a:cubicBezTo>
                  <a:lnTo>
                    <a:pt x="7447" y="41152"/>
                  </a:lnTo>
                  <a:cubicBezTo>
                    <a:pt x="6679" y="42610"/>
                    <a:pt x="5912" y="44146"/>
                    <a:pt x="5144" y="45835"/>
                  </a:cubicBezTo>
                  <a:cubicBezTo>
                    <a:pt x="4376" y="46603"/>
                    <a:pt x="3532" y="47064"/>
                    <a:pt x="2534" y="47064"/>
                  </a:cubicBezTo>
                  <a:cubicBezTo>
                    <a:pt x="998" y="46910"/>
                    <a:pt x="231" y="46065"/>
                    <a:pt x="0" y="44453"/>
                  </a:cubicBezTo>
                  <a:cubicBezTo>
                    <a:pt x="77" y="43839"/>
                    <a:pt x="307" y="43225"/>
                    <a:pt x="614" y="42610"/>
                  </a:cubicBezTo>
                  <a:cubicBezTo>
                    <a:pt x="3378" y="37313"/>
                    <a:pt x="5604" y="32169"/>
                    <a:pt x="7217" y="27178"/>
                  </a:cubicBezTo>
                  <a:cubicBezTo>
                    <a:pt x="8753" y="22802"/>
                    <a:pt x="9981" y="17275"/>
                    <a:pt x="10902" y="10672"/>
                  </a:cubicBezTo>
                  <a:lnTo>
                    <a:pt x="4991" y="10672"/>
                  </a:lnTo>
                  <a:cubicBezTo>
                    <a:pt x="3301" y="10595"/>
                    <a:pt x="2457" y="9674"/>
                    <a:pt x="2380" y="8061"/>
                  </a:cubicBezTo>
                  <a:cubicBezTo>
                    <a:pt x="2457" y="6373"/>
                    <a:pt x="3301" y="5528"/>
                    <a:pt x="4991" y="5374"/>
                  </a:cubicBezTo>
                  <a:lnTo>
                    <a:pt x="23110" y="5374"/>
                  </a:lnTo>
                  <a:close/>
                  <a:moveTo>
                    <a:pt x="17735" y="70710"/>
                  </a:moveTo>
                  <a:cubicBezTo>
                    <a:pt x="18964" y="70710"/>
                    <a:pt x="19578" y="70096"/>
                    <a:pt x="19578" y="68791"/>
                  </a:cubicBezTo>
                  <a:lnTo>
                    <a:pt x="19578" y="35547"/>
                  </a:lnTo>
                  <a:cubicBezTo>
                    <a:pt x="19578" y="34242"/>
                    <a:pt x="18964" y="33551"/>
                    <a:pt x="17735" y="33551"/>
                  </a:cubicBezTo>
                  <a:lnTo>
                    <a:pt x="14511" y="33551"/>
                  </a:lnTo>
                  <a:cubicBezTo>
                    <a:pt x="13206" y="33551"/>
                    <a:pt x="12514" y="34242"/>
                    <a:pt x="12514" y="35547"/>
                  </a:cubicBezTo>
                  <a:lnTo>
                    <a:pt x="12514" y="68791"/>
                  </a:lnTo>
                  <a:cubicBezTo>
                    <a:pt x="12514" y="70096"/>
                    <a:pt x="13206" y="70710"/>
                    <a:pt x="14511" y="70710"/>
                  </a:cubicBezTo>
                  <a:lnTo>
                    <a:pt x="17735" y="70710"/>
                  </a:lnTo>
                  <a:close/>
                  <a:moveTo>
                    <a:pt x="32783" y="7447"/>
                  </a:moveTo>
                  <a:lnTo>
                    <a:pt x="44530" y="7447"/>
                  </a:lnTo>
                  <a:cubicBezTo>
                    <a:pt x="45221" y="5604"/>
                    <a:pt x="45912" y="3685"/>
                    <a:pt x="46603" y="1536"/>
                  </a:cubicBezTo>
                  <a:cubicBezTo>
                    <a:pt x="47064" y="537"/>
                    <a:pt x="48062" y="77"/>
                    <a:pt x="49597" y="0"/>
                  </a:cubicBezTo>
                  <a:cubicBezTo>
                    <a:pt x="51363" y="154"/>
                    <a:pt x="52284" y="1075"/>
                    <a:pt x="52515" y="2841"/>
                  </a:cubicBezTo>
                  <a:cubicBezTo>
                    <a:pt x="52438" y="3378"/>
                    <a:pt x="52361" y="4069"/>
                    <a:pt x="52207" y="4837"/>
                  </a:cubicBezTo>
                  <a:cubicBezTo>
                    <a:pt x="51901" y="5681"/>
                    <a:pt x="51594" y="6526"/>
                    <a:pt x="51209" y="7447"/>
                  </a:cubicBezTo>
                  <a:lnTo>
                    <a:pt x="68331" y="7447"/>
                  </a:lnTo>
                  <a:cubicBezTo>
                    <a:pt x="73705" y="7447"/>
                    <a:pt x="76392" y="10365"/>
                    <a:pt x="76392" y="16046"/>
                  </a:cubicBezTo>
                  <a:cubicBezTo>
                    <a:pt x="76392" y="17351"/>
                    <a:pt x="76315" y="18887"/>
                    <a:pt x="76085" y="20653"/>
                  </a:cubicBezTo>
                  <a:cubicBezTo>
                    <a:pt x="75240" y="21881"/>
                    <a:pt x="74012" y="22495"/>
                    <a:pt x="72553" y="22495"/>
                  </a:cubicBezTo>
                  <a:cubicBezTo>
                    <a:pt x="71018" y="22188"/>
                    <a:pt x="70173" y="21267"/>
                    <a:pt x="69943" y="19578"/>
                  </a:cubicBezTo>
                  <a:cubicBezTo>
                    <a:pt x="69943" y="19424"/>
                    <a:pt x="69943" y="19271"/>
                    <a:pt x="70020" y="19117"/>
                  </a:cubicBezTo>
                  <a:cubicBezTo>
                    <a:pt x="70173" y="18503"/>
                    <a:pt x="70327" y="17812"/>
                    <a:pt x="70403" y="17121"/>
                  </a:cubicBezTo>
                  <a:cubicBezTo>
                    <a:pt x="70480" y="16276"/>
                    <a:pt x="70557" y="15662"/>
                    <a:pt x="70557" y="15201"/>
                  </a:cubicBezTo>
                  <a:cubicBezTo>
                    <a:pt x="70557" y="13436"/>
                    <a:pt x="70020" y="12514"/>
                    <a:pt x="68945" y="12514"/>
                  </a:cubicBezTo>
                  <a:lnTo>
                    <a:pt x="49137" y="12514"/>
                  </a:lnTo>
                  <a:cubicBezTo>
                    <a:pt x="47064" y="17275"/>
                    <a:pt x="45067" y="21420"/>
                    <a:pt x="42995" y="24798"/>
                  </a:cubicBezTo>
                  <a:cubicBezTo>
                    <a:pt x="42764" y="25259"/>
                    <a:pt x="42457" y="25643"/>
                    <a:pt x="42227" y="26103"/>
                  </a:cubicBezTo>
                  <a:lnTo>
                    <a:pt x="53666" y="26103"/>
                  </a:lnTo>
                  <a:cubicBezTo>
                    <a:pt x="53743" y="25797"/>
                    <a:pt x="53897" y="25566"/>
                    <a:pt x="54050" y="25182"/>
                  </a:cubicBezTo>
                  <a:cubicBezTo>
                    <a:pt x="55739" y="22879"/>
                    <a:pt x="57275" y="20192"/>
                    <a:pt x="58657" y="17121"/>
                  </a:cubicBezTo>
                  <a:cubicBezTo>
                    <a:pt x="59271" y="16430"/>
                    <a:pt x="60116" y="16046"/>
                    <a:pt x="61191" y="16046"/>
                  </a:cubicBezTo>
                  <a:cubicBezTo>
                    <a:pt x="62726" y="16276"/>
                    <a:pt x="63571" y="17044"/>
                    <a:pt x="63801" y="18350"/>
                  </a:cubicBezTo>
                  <a:cubicBezTo>
                    <a:pt x="63801" y="19424"/>
                    <a:pt x="63494" y="20422"/>
                    <a:pt x="62956" y="21267"/>
                  </a:cubicBezTo>
                  <a:cubicBezTo>
                    <a:pt x="62189" y="22956"/>
                    <a:pt x="61344" y="24492"/>
                    <a:pt x="60423" y="26027"/>
                  </a:cubicBezTo>
                  <a:lnTo>
                    <a:pt x="72937" y="26027"/>
                  </a:lnTo>
                  <a:cubicBezTo>
                    <a:pt x="74549" y="26103"/>
                    <a:pt x="75394" y="27025"/>
                    <a:pt x="75548" y="28714"/>
                  </a:cubicBezTo>
                  <a:cubicBezTo>
                    <a:pt x="75471" y="30327"/>
                    <a:pt x="74549" y="31171"/>
                    <a:pt x="72937" y="31325"/>
                  </a:cubicBezTo>
                  <a:lnTo>
                    <a:pt x="59424" y="31325"/>
                  </a:lnTo>
                  <a:lnTo>
                    <a:pt x="59424" y="40614"/>
                  </a:lnTo>
                  <a:lnTo>
                    <a:pt x="71555" y="40614"/>
                  </a:lnTo>
                  <a:cubicBezTo>
                    <a:pt x="73244" y="40691"/>
                    <a:pt x="74089" y="41536"/>
                    <a:pt x="74242" y="43302"/>
                  </a:cubicBezTo>
                  <a:cubicBezTo>
                    <a:pt x="74166" y="44914"/>
                    <a:pt x="73244" y="45758"/>
                    <a:pt x="71555" y="45912"/>
                  </a:cubicBezTo>
                  <a:lnTo>
                    <a:pt x="59424" y="45912"/>
                  </a:lnTo>
                  <a:lnTo>
                    <a:pt x="59424" y="55586"/>
                  </a:lnTo>
                  <a:lnTo>
                    <a:pt x="71555" y="55586"/>
                  </a:lnTo>
                  <a:cubicBezTo>
                    <a:pt x="73244" y="55662"/>
                    <a:pt x="74089" y="56507"/>
                    <a:pt x="74242" y="58119"/>
                  </a:cubicBezTo>
                  <a:cubicBezTo>
                    <a:pt x="74166" y="59808"/>
                    <a:pt x="73244" y="60653"/>
                    <a:pt x="71555" y="60729"/>
                  </a:cubicBezTo>
                  <a:lnTo>
                    <a:pt x="59424" y="60729"/>
                  </a:lnTo>
                  <a:lnTo>
                    <a:pt x="59424" y="70787"/>
                  </a:lnTo>
                  <a:lnTo>
                    <a:pt x="74242" y="70787"/>
                  </a:lnTo>
                  <a:cubicBezTo>
                    <a:pt x="75931" y="70787"/>
                    <a:pt x="76853" y="71632"/>
                    <a:pt x="76853" y="73398"/>
                  </a:cubicBezTo>
                  <a:cubicBezTo>
                    <a:pt x="76853" y="75163"/>
                    <a:pt x="76008" y="76008"/>
                    <a:pt x="74242" y="76008"/>
                  </a:cubicBezTo>
                  <a:lnTo>
                    <a:pt x="40614" y="76008"/>
                  </a:lnTo>
                  <a:cubicBezTo>
                    <a:pt x="36775" y="76008"/>
                    <a:pt x="34933" y="74088"/>
                    <a:pt x="34933" y="70173"/>
                  </a:cubicBezTo>
                  <a:lnTo>
                    <a:pt x="34933" y="36392"/>
                  </a:lnTo>
                  <a:cubicBezTo>
                    <a:pt x="33782" y="37774"/>
                    <a:pt x="32553" y="39155"/>
                    <a:pt x="31402" y="40384"/>
                  </a:cubicBezTo>
                  <a:cubicBezTo>
                    <a:pt x="30480" y="40845"/>
                    <a:pt x="29635" y="40998"/>
                    <a:pt x="28791" y="40998"/>
                  </a:cubicBezTo>
                  <a:cubicBezTo>
                    <a:pt x="27409" y="40537"/>
                    <a:pt x="26411" y="39693"/>
                    <a:pt x="25797" y="38465"/>
                  </a:cubicBezTo>
                  <a:cubicBezTo>
                    <a:pt x="25873" y="37236"/>
                    <a:pt x="26411" y="36238"/>
                    <a:pt x="27486" y="35547"/>
                  </a:cubicBezTo>
                  <a:cubicBezTo>
                    <a:pt x="29943" y="32707"/>
                    <a:pt x="32169" y="29942"/>
                    <a:pt x="34088" y="27178"/>
                  </a:cubicBezTo>
                  <a:cubicBezTo>
                    <a:pt x="37006" y="23110"/>
                    <a:pt x="39232" y="19578"/>
                    <a:pt x="40691" y="16430"/>
                  </a:cubicBezTo>
                  <a:cubicBezTo>
                    <a:pt x="41305" y="15278"/>
                    <a:pt x="41843" y="13973"/>
                    <a:pt x="42457" y="12591"/>
                  </a:cubicBezTo>
                  <a:lnTo>
                    <a:pt x="35163" y="12591"/>
                  </a:lnTo>
                  <a:cubicBezTo>
                    <a:pt x="33398" y="12591"/>
                    <a:pt x="32476" y="13436"/>
                    <a:pt x="32476" y="15278"/>
                  </a:cubicBezTo>
                  <a:lnTo>
                    <a:pt x="32476" y="20730"/>
                  </a:lnTo>
                  <a:cubicBezTo>
                    <a:pt x="32476" y="22649"/>
                    <a:pt x="31478" y="23570"/>
                    <a:pt x="29559" y="23570"/>
                  </a:cubicBezTo>
                  <a:cubicBezTo>
                    <a:pt x="27640" y="23570"/>
                    <a:pt x="26641" y="22649"/>
                    <a:pt x="26641" y="20730"/>
                  </a:cubicBezTo>
                  <a:lnTo>
                    <a:pt x="26641" y="13589"/>
                  </a:lnTo>
                  <a:cubicBezTo>
                    <a:pt x="26718" y="9443"/>
                    <a:pt x="28714" y="7447"/>
                    <a:pt x="32783" y="7447"/>
                  </a:cubicBezTo>
                  <a:moveTo>
                    <a:pt x="53436" y="31325"/>
                  </a:moveTo>
                  <a:lnTo>
                    <a:pt x="39847" y="31325"/>
                  </a:lnTo>
                  <a:lnTo>
                    <a:pt x="39847" y="40614"/>
                  </a:lnTo>
                  <a:lnTo>
                    <a:pt x="53436" y="40614"/>
                  </a:lnTo>
                  <a:lnTo>
                    <a:pt x="53436" y="31325"/>
                  </a:lnTo>
                  <a:close/>
                  <a:moveTo>
                    <a:pt x="53436" y="45835"/>
                  </a:moveTo>
                  <a:lnTo>
                    <a:pt x="39847" y="45835"/>
                  </a:lnTo>
                  <a:lnTo>
                    <a:pt x="39847" y="55509"/>
                  </a:lnTo>
                  <a:lnTo>
                    <a:pt x="53436" y="55509"/>
                  </a:lnTo>
                  <a:lnTo>
                    <a:pt x="53436" y="45835"/>
                  </a:lnTo>
                  <a:close/>
                  <a:moveTo>
                    <a:pt x="53436" y="70710"/>
                  </a:moveTo>
                  <a:lnTo>
                    <a:pt x="53436" y="60653"/>
                  </a:lnTo>
                  <a:lnTo>
                    <a:pt x="39847" y="60653"/>
                  </a:lnTo>
                  <a:lnTo>
                    <a:pt x="39847" y="68407"/>
                  </a:lnTo>
                  <a:cubicBezTo>
                    <a:pt x="39847" y="69943"/>
                    <a:pt x="40614" y="70710"/>
                    <a:pt x="42150" y="70710"/>
                  </a:cubicBezTo>
                  <a:lnTo>
                    <a:pt x="53436" y="70710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445131E8-C17A-4B7F-A63D-50504DEB1395}"/>
                </a:ext>
              </a:extLst>
            </p:cNvPr>
            <p:cNvSpPr/>
            <p:nvPr/>
          </p:nvSpPr>
          <p:spPr>
            <a:xfrm>
              <a:off x="6582298" y="5222176"/>
              <a:ext cx="76698" cy="70787"/>
            </a:xfrm>
            <a:custGeom>
              <a:avLst/>
              <a:gdLst>
                <a:gd name="connsiteX0" fmla="*/ 22648 w 76698"/>
                <a:gd name="connsiteY0" fmla="*/ 10979 h 70787"/>
                <a:gd name="connsiteX1" fmla="*/ 25182 w 76698"/>
                <a:gd name="connsiteY1" fmla="*/ 13589 h 70787"/>
                <a:gd name="connsiteX2" fmla="*/ 22648 w 76698"/>
                <a:gd name="connsiteY2" fmla="*/ 16123 h 70787"/>
                <a:gd name="connsiteX3" fmla="*/ 2687 w 76698"/>
                <a:gd name="connsiteY3" fmla="*/ 16123 h 70787"/>
                <a:gd name="connsiteX4" fmla="*/ 0 w 76698"/>
                <a:gd name="connsiteY4" fmla="*/ 13589 h 70787"/>
                <a:gd name="connsiteX5" fmla="*/ 2687 w 76698"/>
                <a:gd name="connsiteY5" fmla="*/ 10979 h 70787"/>
                <a:gd name="connsiteX6" fmla="*/ 22648 w 76698"/>
                <a:gd name="connsiteY6" fmla="*/ 10979 h 70787"/>
                <a:gd name="connsiteX7" fmla="*/ 6526 w 76698"/>
                <a:gd name="connsiteY7" fmla="*/ 43148 h 70787"/>
                <a:gd name="connsiteX8" fmla="*/ 18733 w 76698"/>
                <a:gd name="connsiteY8" fmla="*/ 43148 h 70787"/>
                <a:gd name="connsiteX9" fmla="*/ 24568 w 76698"/>
                <a:gd name="connsiteY9" fmla="*/ 49060 h 70787"/>
                <a:gd name="connsiteX10" fmla="*/ 24568 w 76698"/>
                <a:gd name="connsiteY10" fmla="*/ 64876 h 70787"/>
                <a:gd name="connsiteX11" fmla="*/ 18733 w 76698"/>
                <a:gd name="connsiteY11" fmla="*/ 70557 h 70787"/>
                <a:gd name="connsiteX12" fmla="*/ 6526 w 76698"/>
                <a:gd name="connsiteY12" fmla="*/ 70557 h 70787"/>
                <a:gd name="connsiteX13" fmla="*/ 614 w 76698"/>
                <a:gd name="connsiteY13" fmla="*/ 64876 h 70787"/>
                <a:gd name="connsiteX14" fmla="*/ 614 w 76698"/>
                <a:gd name="connsiteY14" fmla="*/ 49060 h 70787"/>
                <a:gd name="connsiteX15" fmla="*/ 6526 w 76698"/>
                <a:gd name="connsiteY15" fmla="*/ 43148 h 70787"/>
                <a:gd name="connsiteX16" fmla="*/ 20038 w 76698"/>
                <a:gd name="connsiteY16" fmla="*/ 21881 h 70787"/>
                <a:gd name="connsiteX17" fmla="*/ 22648 w 76698"/>
                <a:gd name="connsiteY17" fmla="*/ 24568 h 70787"/>
                <a:gd name="connsiteX18" fmla="*/ 20038 w 76698"/>
                <a:gd name="connsiteY18" fmla="*/ 27178 h 70787"/>
                <a:gd name="connsiteX19" fmla="*/ 5221 w 76698"/>
                <a:gd name="connsiteY19" fmla="*/ 27178 h 70787"/>
                <a:gd name="connsiteX20" fmla="*/ 2610 w 76698"/>
                <a:gd name="connsiteY20" fmla="*/ 24568 h 70787"/>
                <a:gd name="connsiteX21" fmla="*/ 5221 w 76698"/>
                <a:gd name="connsiteY21" fmla="*/ 21881 h 70787"/>
                <a:gd name="connsiteX22" fmla="*/ 20038 w 76698"/>
                <a:gd name="connsiteY22" fmla="*/ 21881 h 70787"/>
                <a:gd name="connsiteX23" fmla="*/ 20038 w 76698"/>
                <a:gd name="connsiteY23" fmla="*/ 32553 h 70787"/>
                <a:gd name="connsiteX24" fmla="*/ 22648 w 76698"/>
                <a:gd name="connsiteY24" fmla="*/ 35240 h 70787"/>
                <a:gd name="connsiteX25" fmla="*/ 20038 w 76698"/>
                <a:gd name="connsiteY25" fmla="*/ 37850 h 70787"/>
                <a:gd name="connsiteX26" fmla="*/ 5221 w 76698"/>
                <a:gd name="connsiteY26" fmla="*/ 37850 h 70787"/>
                <a:gd name="connsiteX27" fmla="*/ 2610 w 76698"/>
                <a:gd name="connsiteY27" fmla="*/ 35240 h 70787"/>
                <a:gd name="connsiteX28" fmla="*/ 5221 w 76698"/>
                <a:gd name="connsiteY28" fmla="*/ 32553 h 70787"/>
                <a:gd name="connsiteX29" fmla="*/ 20038 w 76698"/>
                <a:gd name="connsiteY29" fmla="*/ 32553 h 70787"/>
                <a:gd name="connsiteX30" fmla="*/ 20038 w 76698"/>
                <a:gd name="connsiteY30" fmla="*/ 384 h 70787"/>
                <a:gd name="connsiteX31" fmla="*/ 22648 w 76698"/>
                <a:gd name="connsiteY31" fmla="*/ 2994 h 70787"/>
                <a:gd name="connsiteX32" fmla="*/ 20038 w 76698"/>
                <a:gd name="connsiteY32" fmla="*/ 5528 h 70787"/>
                <a:gd name="connsiteX33" fmla="*/ 5528 w 76698"/>
                <a:gd name="connsiteY33" fmla="*/ 5528 h 70787"/>
                <a:gd name="connsiteX34" fmla="*/ 2917 w 76698"/>
                <a:gd name="connsiteY34" fmla="*/ 2994 h 70787"/>
                <a:gd name="connsiteX35" fmla="*/ 5528 w 76698"/>
                <a:gd name="connsiteY35" fmla="*/ 384 h 70787"/>
                <a:gd name="connsiteX36" fmla="*/ 20038 w 76698"/>
                <a:gd name="connsiteY36" fmla="*/ 384 h 70787"/>
                <a:gd name="connsiteX37" fmla="*/ 16507 w 76698"/>
                <a:gd name="connsiteY37" fmla="*/ 65490 h 70787"/>
                <a:gd name="connsiteX38" fmla="*/ 18656 w 76698"/>
                <a:gd name="connsiteY38" fmla="*/ 63263 h 70787"/>
                <a:gd name="connsiteX39" fmla="*/ 18656 w 76698"/>
                <a:gd name="connsiteY39" fmla="*/ 50595 h 70787"/>
                <a:gd name="connsiteX40" fmla="*/ 16507 w 76698"/>
                <a:gd name="connsiteY40" fmla="*/ 48446 h 70787"/>
                <a:gd name="connsiteX41" fmla="*/ 8752 w 76698"/>
                <a:gd name="connsiteY41" fmla="*/ 48446 h 70787"/>
                <a:gd name="connsiteX42" fmla="*/ 6526 w 76698"/>
                <a:gd name="connsiteY42" fmla="*/ 50595 h 70787"/>
                <a:gd name="connsiteX43" fmla="*/ 6526 w 76698"/>
                <a:gd name="connsiteY43" fmla="*/ 63263 h 70787"/>
                <a:gd name="connsiteX44" fmla="*/ 8752 w 76698"/>
                <a:gd name="connsiteY44" fmla="*/ 65490 h 70787"/>
                <a:gd name="connsiteX45" fmla="*/ 16507 w 76698"/>
                <a:gd name="connsiteY45" fmla="*/ 65490 h 70787"/>
                <a:gd name="connsiteX46" fmla="*/ 32937 w 76698"/>
                <a:gd name="connsiteY46" fmla="*/ 39309 h 70787"/>
                <a:gd name="connsiteX47" fmla="*/ 35470 w 76698"/>
                <a:gd name="connsiteY47" fmla="*/ 41997 h 70787"/>
                <a:gd name="connsiteX48" fmla="*/ 33935 w 76698"/>
                <a:gd name="connsiteY48" fmla="*/ 57275 h 70787"/>
                <a:gd name="connsiteX49" fmla="*/ 31247 w 76698"/>
                <a:gd name="connsiteY49" fmla="*/ 66488 h 70787"/>
                <a:gd name="connsiteX50" fmla="*/ 28023 w 76698"/>
                <a:gd name="connsiteY50" fmla="*/ 69098 h 70787"/>
                <a:gd name="connsiteX51" fmla="*/ 25413 w 76698"/>
                <a:gd name="connsiteY51" fmla="*/ 66181 h 70787"/>
                <a:gd name="connsiteX52" fmla="*/ 26103 w 76698"/>
                <a:gd name="connsiteY52" fmla="*/ 64184 h 70787"/>
                <a:gd name="connsiteX53" fmla="*/ 28791 w 76698"/>
                <a:gd name="connsiteY53" fmla="*/ 54664 h 70787"/>
                <a:gd name="connsiteX54" fmla="*/ 30326 w 76698"/>
                <a:gd name="connsiteY54" fmla="*/ 41689 h 70787"/>
                <a:gd name="connsiteX55" fmla="*/ 32937 w 76698"/>
                <a:gd name="connsiteY55" fmla="*/ 39309 h 70787"/>
                <a:gd name="connsiteX56" fmla="*/ 32937 w 76698"/>
                <a:gd name="connsiteY56" fmla="*/ 0 h 70787"/>
                <a:gd name="connsiteX57" fmla="*/ 66104 w 76698"/>
                <a:gd name="connsiteY57" fmla="*/ 0 h 70787"/>
                <a:gd name="connsiteX58" fmla="*/ 72015 w 76698"/>
                <a:gd name="connsiteY58" fmla="*/ 5758 h 70787"/>
                <a:gd name="connsiteX59" fmla="*/ 71171 w 76698"/>
                <a:gd name="connsiteY59" fmla="*/ 21267 h 70787"/>
                <a:gd name="connsiteX60" fmla="*/ 67946 w 76698"/>
                <a:gd name="connsiteY60" fmla="*/ 32092 h 70787"/>
                <a:gd name="connsiteX61" fmla="*/ 61651 w 76698"/>
                <a:gd name="connsiteY61" fmla="*/ 35240 h 70787"/>
                <a:gd name="connsiteX62" fmla="*/ 52207 w 76698"/>
                <a:gd name="connsiteY62" fmla="*/ 33935 h 70787"/>
                <a:gd name="connsiteX63" fmla="*/ 49597 w 76698"/>
                <a:gd name="connsiteY63" fmla="*/ 31325 h 70787"/>
                <a:gd name="connsiteX64" fmla="*/ 52821 w 76698"/>
                <a:gd name="connsiteY64" fmla="*/ 27793 h 70787"/>
                <a:gd name="connsiteX65" fmla="*/ 54127 w 76698"/>
                <a:gd name="connsiteY65" fmla="*/ 27947 h 70787"/>
                <a:gd name="connsiteX66" fmla="*/ 61267 w 76698"/>
                <a:gd name="connsiteY66" fmla="*/ 29328 h 70787"/>
                <a:gd name="connsiteX67" fmla="*/ 63724 w 76698"/>
                <a:gd name="connsiteY67" fmla="*/ 27793 h 70787"/>
                <a:gd name="connsiteX68" fmla="*/ 65259 w 76698"/>
                <a:gd name="connsiteY68" fmla="*/ 21344 h 70787"/>
                <a:gd name="connsiteX69" fmla="*/ 66027 w 76698"/>
                <a:gd name="connsiteY69" fmla="*/ 7831 h 70787"/>
                <a:gd name="connsiteX70" fmla="*/ 63416 w 76698"/>
                <a:gd name="connsiteY70" fmla="*/ 5144 h 70787"/>
                <a:gd name="connsiteX71" fmla="*/ 52438 w 76698"/>
                <a:gd name="connsiteY71" fmla="*/ 5144 h 70787"/>
                <a:gd name="connsiteX72" fmla="*/ 46679 w 76698"/>
                <a:gd name="connsiteY72" fmla="*/ 20038 h 70787"/>
                <a:gd name="connsiteX73" fmla="*/ 46065 w 76698"/>
                <a:gd name="connsiteY73" fmla="*/ 20883 h 70787"/>
                <a:gd name="connsiteX74" fmla="*/ 48906 w 76698"/>
                <a:gd name="connsiteY74" fmla="*/ 23647 h 70787"/>
                <a:gd name="connsiteX75" fmla="*/ 49213 w 76698"/>
                <a:gd name="connsiteY75" fmla="*/ 26180 h 70787"/>
                <a:gd name="connsiteX76" fmla="*/ 46372 w 76698"/>
                <a:gd name="connsiteY76" fmla="*/ 28791 h 70787"/>
                <a:gd name="connsiteX77" fmla="*/ 43762 w 76698"/>
                <a:gd name="connsiteY77" fmla="*/ 27947 h 70787"/>
                <a:gd name="connsiteX78" fmla="*/ 41842 w 76698"/>
                <a:gd name="connsiteY78" fmla="*/ 26027 h 70787"/>
                <a:gd name="connsiteX79" fmla="*/ 39386 w 76698"/>
                <a:gd name="connsiteY79" fmla="*/ 28253 h 70787"/>
                <a:gd name="connsiteX80" fmla="*/ 30864 w 76698"/>
                <a:gd name="connsiteY80" fmla="*/ 34395 h 70787"/>
                <a:gd name="connsiteX81" fmla="*/ 28560 w 76698"/>
                <a:gd name="connsiteY81" fmla="*/ 35010 h 70787"/>
                <a:gd name="connsiteX82" fmla="*/ 25720 w 76698"/>
                <a:gd name="connsiteY82" fmla="*/ 32707 h 70787"/>
                <a:gd name="connsiteX83" fmla="*/ 27025 w 76698"/>
                <a:gd name="connsiteY83" fmla="*/ 29789 h 70787"/>
                <a:gd name="connsiteX84" fmla="*/ 34088 w 76698"/>
                <a:gd name="connsiteY84" fmla="*/ 25259 h 70787"/>
                <a:gd name="connsiteX85" fmla="*/ 37620 w 76698"/>
                <a:gd name="connsiteY85" fmla="*/ 22265 h 70787"/>
                <a:gd name="connsiteX86" fmla="*/ 30557 w 76698"/>
                <a:gd name="connsiteY86" fmla="*/ 17275 h 70787"/>
                <a:gd name="connsiteX87" fmla="*/ 29559 w 76698"/>
                <a:gd name="connsiteY87" fmla="*/ 14664 h 70787"/>
                <a:gd name="connsiteX88" fmla="*/ 32399 w 76698"/>
                <a:gd name="connsiteY88" fmla="*/ 11977 h 70787"/>
                <a:gd name="connsiteX89" fmla="*/ 35010 w 76698"/>
                <a:gd name="connsiteY89" fmla="*/ 12591 h 70787"/>
                <a:gd name="connsiteX90" fmla="*/ 41842 w 76698"/>
                <a:gd name="connsiteY90" fmla="*/ 17351 h 70787"/>
                <a:gd name="connsiteX91" fmla="*/ 46987 w 76698"/>
                <a:gd name="connsiteY91" fmla="*/ 5144 h 70787"/>
                <a:gd name="connsiteX92" fmla="*/ 32783 w 76698"/>
                <a:gd name="connsiteY92" fmla="*/ 5144 h 70787"/>
                <a:gd name="connsiteX93" fmla="*/ 30173 w 76698"/>
                <a:gd name="connsiteY93" fmla="*/ 2611 h 70787"/>
                <a:gd name="connsiteX94" fmla="*/ 32937 w 76698"/>
                <a:gd name="connsiteY94" fmla="*/ 0 h 70787"/>
                <a:gd name="connsiteX95" fmla="*/ 41919 w 76698"/>
                <a:gd name="connsiteY95" fmla="*/ 40230 h 70787"/>
                <a:gd name="connsiteX96" fmla="*/ 44914 w 76698"/>
                <a:gd name="connsiteY96" fmla="*/ 43148 h 70787"/>
                <a:gd name="connsiteX97" fmla="*/ 44914 w 76698"/>
                <a:gd name="connsiteY97" fmla="*/ 62572 h 70787"/>
                <a:gd name="connsiteX98" fmla="*/ 47140 w 76698"/>
                <a:gd name="connsiteY98" fmla="*/ 65797 h 70787"/>
                <a:gd name="connsiteX99" fmla="*/ 54204 w 76698"/>
                <a:gd name="connsiteY99" fmla="*/ 65797 h 70787"/>
                <a:gd name="connsiteX100" fmla="*/ 59194 w 76698"/>
                <a:gd name="connsiteY100" fmla="*/ 64031 h 70787"/>
                <a:gd name="connsiteX101" fmla="*/ 60960 w 76698"/>
                <a:gd name="connsiteY101" fmla="*/ 55125 h 70787"/>
                <a:gd name="connsiteX102" fmla="*/ 63877 w 76698"/>
                <a:gd name="connsiteY102" fmla="*/ 52207 h 70787"/>
                <a:gd name="connsiteX103" fmla="*/ 66718 w 76698"/>
                <a:gd name="connsiteY103" fmla="*/ 56046 h 70787"/>
                <a:gd name="connsiteX104" fmla="*/ 66181 w 76698"/>
                <a:gd name="connsiteY104" fmla="*/ 62956 h 70787"/>
                <a:gd name="connsiteX105" fmla="*/ 62803 w 76698"/>
                <a:gd name="connsiteY105" fmla="*/ 68868 h 70787"/>
                <a:gd name="connsiteX106" fmla="*/ 54587 w 76698"/>
                <a:gd name="connsiteY106" fmla="*/ 70788 h 70787"/>
                <a:gd name="connsiteX107" fmla="*/ 46142 w 76698"/>
                <a:gd name="connsiteY107" fmla="*/ 70788 h 70787"/>
                <a:gd name="connsiteX108" fmla="*/ 39079 w 76698"/>
                <a:gd name="connsiteY108" fmla="*/ 63724 h 70787"/>
                <a:gd name="connsiteX109" fmla="*/ 39079 w 76698"/>
                <a:gd name="connsiteY109" fmla="*/ 43071 h 70787"/>
                <a:gd name="connsiteX110" fmla="*/ 41919 w 76698"/>
                <a:gd name="connsiteY110" fmla="*/ 40230 h 70787"/>
                <a:gd name="connsiteX111" fmla="*/ 50058 w 76698"/>
                <a:gd name="connsiteY111" fmla="*/ 37467 h 70787"/>
                <a:gd name="connsiteX112" fmla="*/ 52284 w 76698"/>
                <a:gd name="connsiteY112" fmla="*/ 39079 h 70787"/>
                <a:gd name="connsiteX113" fmla="*/ 56737 w 76698"/>
                <a:gd name="connsiteY113" fmla="*/ 51977 h 70787"/>
                <a:gd name="connsiteX114" fmla="*/ 57582 w 76698"/>
                <a:gd name="connsiteY114" fmla="*/ 57044 h 70787"/>
                <a:gd name="connsiteX115" fmla="*/ 54971 w 76698"/>
                <a:gd name="connsiteY115" fmla="*/ 59962 h 70787"/>
                <a:gd name="connsiteX116" fmla="*/ 52284 w 76698"/>
                <a:gd name="connsiteY116" fmla="*/ 57044 h 70787"/>
                <a:gd name="connsiteX117" fmla="*/ 50518 w 76698"/>
                <a:gd name="connsiteY117" fmla="*/ 48215 h 70787"/>
                <a:gd name="connsiteX118" fmla="*/ 47524 w 76698"/>
                <a:gd name="connsiteY118" fmla="*/ 41305 h 70787"/>
                <a:gd name="connsiteX119" fmla="*/ 47524 w 76698"/>
                <a:gd name="connsiteY119" fmla="*/ 39924 h 70787"/>
                <a:gd name="connsiteX120" fmla="*/ 50058 w 76698"/>
                <a:gd name="connsiteY120" fmla="*/ 37467 h 70787"/>
                <a:gd name="connsiteX121" fmla="*/ 69405 w 76698"/>
                <a:gd name="connsiteY121" fmla="*/ 39309 h 70787"/>
                <a:gd name="connsiteX122" fmla="*/ 72015 w 76698"/>
                <a:gd name="connsiteY122" fmla="*/ 41305 h 70787"/>
                <a:gd name="connsiteX123" fmla="*/ 76085 w 76698"/>
                <a:gd name="connsiteY123" fmla="*/ 59041 h 70787"/>
                <a:gd name="connsiteX124" fmla="*/ 76699 w 76698"/>
                <a:gd name="connsiteY124" fmla="*/ 66104 h 70787"/>
                <a:gd name="connsiteX125" fmla="*/ 73781 w 76698"/>
                <a:gd name="connsiteY125" fmla="*/ 69329 h 70787"/>
                <a:gd name="connsiteX126" fmla="*/ 70941 w 76698"/>
                <a:gd name="connsiteY126" fmla="*/ 66104 h 70787"/>
                <a:gd name="connsiteX127" fmla="*/ 69175 w 76698"/>
                <a:gd name="connsiteY127" fmla="*/ 53436 h 70787"/>
                <a:gd name="connsiteX128" fmla="*/ 66334 w 76698"/>
                <a:gd name="connsiteY128" fmla="*/ 43455 h 70787"/>
                <a:gd name="connsiteX129" fmla="*/ 66334 w 76698"/>
                <a:gd name="connsiteY129" fmla="*/ 42227 h 70787"/>
                <a:gd name="connsiteX130" fmla="*/ 69405 w 76698"/>
                <a:gd name="connsiteY130" fmla="*/ 39309 h 7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698" h="70787">
                  <a:moveTo>
                    <a:pt x="22648" y="10979"/>
                  </a:moveTo>
                  <a:cubicBezTo>
                    <a:pt x="24261" y="11056"/>
                    <a:pt x="25105" y="11900"/>
                    <a:pt x="25182" y="13589"/>
                  </a:cubicBezTo>
                  <a:cubicBezTo>
                    <a:pt x="25105" y="15125"/>
                    <a:pt x="24338" y="15970"/>
                    <a:pt x="22648" y="16123"/>
                  </a:cubicBezTo>
                  <a:lnTo>
                    <a:pt x="2687" y="16123"/>
                  </a:lnTo>
                  <a:cubicBezTo>
                    <a:pt x="998" y="16046"/>
                    <a:pt x="153" y="15201"/>
                    <a:pt x="0" y="13589"/>
                  </a:cubicBezTo>
                  <a:cubicBezTo>
                    <a:pt x="76" y="11900"/>
                    <a:pt x="998" y="11056"/>
                    <a:pt x="2687" y="10979"/>
                  </a:cubicBezTo>
                  <a:lnTo>
                    <a:pt x="22648" y="10979"/>
                  </a:lnTo>
                  <a:close/>
                  <a:moveTo>
                    <a:pt x="6526" y="43148"/>
                  </a:moveTo>
                  <a:lnTo>
                    <a:pt x="18733" y="43148"/>
                  </a:lnTo>
                  <a:cubicBezTo>
                    <a:pt x="22572" y="43148"/>
                    <a:pt x="24568" y="45144"/>
                    <a:pt x="24568" y="49060"/>
                  </a:cubicBezTo>
                  <a:lnTo>
                    <a:pt x="24568" y="64876"/>
                  </a:lnTo>
                  <a:cubicBezTo>
                    <a:pt x="24568" y="68714"/>
                    <a:pt x="22648" y="70557"/>
                    <a:pt x="18733" y="70557"/>
                  </a:cubicBezTo>
                  <a:lnTo>
                    <a:pt x="6526" y="70557"/>
                  </a:lnTo>
                  <a:cubicBezTo>
                    <a:pt x="2610" y="70557"/>
                    <a:pt x="614" y="68638"/>
                    <a:pt x="614" y="64876"/>
                  </a:cubicBezTo>
                  <a:lnTo>
                    <a:pt x="614" y="49060"/>
                  </a:lnTo>
                  <a:cubicBezTo>
                    <a:pt x="614" y="45144"/>
                    <a:pt x="2610" y="43148"/>
                    <a:pt x="6526" y="43148"/>
                  </a:cubicBezTo>
                  <a:moveTo>
                    <a:pt x="20038" y="21881"/>
                  </a:moveTo>
                  <a:cubicBezTo>
                    <a:pt x="21650" y="21958"/>
                    <a:pt x="22495" y="22879"/>
                    <a:pt x="22648" y="24568"/>
                  </a:cubicBezTo>
                  <a:cubicBezTo>
                    <a:pt x="22495" y="26180"/>
                    <a:pt x="21650" y="27025"/>
                    <a:pt x="20038" y="27178"/>
                  </a:cubicBezTo>
                  <a:lnTo>
                    <a:pt x="5221" y="27178"/>
                  </a:lnTo>
                  <a:cubicBezTo>
                    <a:pt x="3531" y="27102"/>
                    <a:pt x="2687" y="26180"/>
                    <a:pt x="2610" y="24568"/>
                  </a:cubicBezTo>
                  <a:cubicBezTo>
                    <a:pt x="2687" y="22879"/>
                    <a:pt x="3531" y="22035"/>
                    <a:pt x="5221" y="21881"/>
                  </a:cubicBezTo>
                  <a:lnTo>
                    <a:pt x="20038" y="21881"/>
                  </a:lnTo>
                  <a:close/>
                  <a:moveTo>
                    <a:pt x="20038" y="32553"/>
                  </a:moveTo>
                  <a:cubicBezTo>
                    <a:pt x="21650" y="32630"/>
                    <a:pt x="22495" y="33551"/>
                    <a:pt x="22648" y="35240"/>
                  </a:cubicBezTo>
                  <a:cubicBezTo>
                    <a:pt x="22495" y="36852"/>
                    <a:pt x="21650" y="37697"/>
                    <a:pt x="20038" y="37850"/>
                  </a:cubicBezTo>
                  <a:lnTo>
                    <a:pt x="5221" y="37850"/>
                  </a:lnTo>
                  <a:cubicBezTo>
                    <a:pt x="3531" y="37774"/>
                    <a:pt x="2687" y="36852"/>
                    <a:pt x="2610" y="35240"/>
                  </a:cubicBezTo>
                  <a:cubicBezTo>
                    <a:pt x="2687" y="33551"/>
                    <a:pt x="3531" y="32707"/>
                    <a:pt x="5221" y="32553"/>
                  </a:cubicBezTo>
                  <a:lnTo>
                    <a:pt x="20038" y="32553"/>
                  </a:lnTo>
                  <a:close/>
                  <a:moveTo>
                    <a:pt x="20038" y="384"/>
                  </a:moveTo>
                  <a:cubicBezTo>
                    <a:pt x="21650" y="461"/>
                    <a:pt x="22495" y="1305"/>
                    <a:pt x="22648" y="2994"/>
                  </a:cubicBezTo>
                  <a:cubicBezTo>
                    <a:pt x="22495" y="4530"/>
                    <a:pt x="21650" y="5374"/>
                    <a:pt x="20038" y="5528"/>
                  </a:cubicBezTo>
                  <a:lnTo>
                    <a:pt x="5528" y="5528"/>
                  </a:lnTo>
                  <a:cubicBezTo>
                    <a:pt x="3839" y="5374"/>
                    <a:pt x="2994" y="4606"/>
                    <a:pt x="2917" y="2994"/>
                  </a:cubicBezTo>
                  <a:cubicBezTo>
                    <a:pt x="2994" y="1305"/>
                    <a:pt x="3839" y="461"/>
                    <a:pt x="5528" y="384"/>
                  </a:cubicBezTo>
                  <a:lnTo>
                    <a:pt x="20038" y="384"/>
                  </a:lnTo>
                  <a:close/>
                  <a:moveTo>
                    <a:pt x="16507" y="65490"/>
                  </a:moveTo>
                  <a:cubicBezTo>
                    <a:pt x="17965" y="65490"/>
                    <a:pt x="18656" y="64722"/>
                    <a:pt x="18656" y="63263"/>
                  </a:cubicBezTo>
                  <a:lnTo>
                    <a:pt x="18656" y="50595"/>
                  </a:lnTo>
                  <a:cubicBezTo>
                    <a:pt x="18656" y="49137"/>
                    <a:pt x="17965" y="48446"/>
                    <a:pt x="16507" y="48446"/>
                  </a:cubicBezTo>
                  <a:lnTo>
                    <a:pt x="8752" y="48446"/>
                  </a:lnTo>
                  <a:cubicBezTo>
                    <a:pt x="7217" y="48446"/>
                    <a:pt x="6526" y="49137"/>
                    <a:pt x="6526" y="50595"/>
                  </a:cubicBezTo>
                  <a:lnTo>
                    <a:pt x="6526" y="63263"/>
                  </a:lnTo>
                  <a:cubicBezTo>
                    <a:pt x="6526" y="64799"/>
                    <a:pt x="7293" y="65490"/>
                    <a:pt x="8752" y="65490"/>
                  </a:cubicBezTo>
                  <a:lnTo>
                    <a:pt x="16507" y="65490"/>
                  </a:lnTo>
                  <a:close/>
                  <a:moveTo>
                    <a:pt x="32937" y="39309"/>
                  </a:moveTo>
                  <a:cubicBezTo>
                    <a:pt x="34472" y="39386"/>
                    <a:pt x="35317" y="40307"/>
                    <a:pt x="35470" y="41997"/>
                  </a:cubicBezTo>
                  <a:cubicBezTo>
                    <a:pt x="35163" y="48292"/>
                    <a:pt x="34626" y="53359"/>
                    <a:pt x="33935" y="57275"/>
                  </a:cubicBezTo>
                  <a:cubicBezTo>
                    <a:pt x="33320" y="60653"/>
                    <a:pt x="32399" y="63724"/>
                    <a:pt x="31247" y="66488"/>
                  </a:cubicBezTo>
                  <a:cubicBezTo>
                    <a:pt x="30710" y="68177"/>
                    <a:pt x="29635" y="69098"/>
                    <a:pt x="28023" y="69098"/>
                  </a:cubicBezTo>
                  <a:cubicBezTo>
                    <a:pt x="26641" y="68791"/>
                    <a:pt x="25797" y="67793"/>
                    <a:pt x="25413" y="66181"/>
                  </a:cubicBezTo>
                  <a:cubicBezTo>
                    <a:pt x="25413" y="65720"/>
                    <a:pt x="25643" y="65029"/>
                    <a:pt x="26103" y="64184"/>
                  </a:cubicBezTo>
                  <a:cubicBezTo>
                    <a:pt x="27332" y="61114"/>
                    <a:pt x="28253" y="57966"/>
                    <a:pt x="28791" y="54664"/>
                  </a:cubicBezTo>
                  <a:cubicBezTo>
                    <a:pt x="29635" y="50826"/>
                    <a:pt x="30173" y="46526"/>
                    <a:pt x="30326" y="41689"/>
                  </a:cubicBezTo>
                  <a:cubicBezTo>
                    <a:pt x="30480" y="40230"/>
                    <a:pt x="31324" y="39463"/>
                    <a:pt x="32937" y="39309"/>
                  </a:cubicBezTo>
                  <a:moveTo>
                    <a:pt x="32937" y="0"/>
                  </a:moveTo>
                  <a:lnTo>
                    <a:pt x="66104" y="0"/>
                  </a:lnTo>
                  <a:cubicBezTo>
                    <a:pt x="70020" y="0"/>
                    <a:pt x="72015" y="1919"/>
                    <a:pt x="72015" y="5758"/>
                  </a:cubicBezTo>
                  <a:cubicBezTo>
                    <a:pt x="72015" y="11670"/>
                    <a:pt x="71708" y="16814"/>
                    <a:pt x="71171" y="21267"/>
                  </a:cubicBezTo>
                  <a:cubicBezTo>
                    <a:pt x="70480" y="26872"/>
                    <a:pt x="69405" y="30480"/>
                    <a:pt x="67946" y="32092"/>
                  </a:cubicBezTo>
                  <a:cubicBezTo>
                    <a:pt x="66334" y="34165"/>
                    <a:pt x="64261" y="35240"/>
                    <a:pt x="61651" y="35240"/>
                  </a:cubicBezTo>
                  <a:cubicBezTo>
                    <a:pt x="59041" y="35240"/>
                    <a:pt x="55893" y="34780"/>
                    <a:pt x="52207" y="33935"/>
                  </a:cubicBezTo>
                  <a:cubicBezTo>
                    <a:pt x="50672" y="33474"/>
                    <a:pt x="49827" y="32630"/>
                    <a:pt x="49597" y="31325"/>
                  </a:cubicBezTo>
                  <a:cubicBezTo>
                    <a:pt x="49827" y="29021"/>
                    <a:pt x="50902" y="27793"/>
                    <a:pt x="52821" y="27793"/>
                  </a:cubicBezTo>
                  <a:cubicBezTo>
                    <a:pt x="53206" y="27793"/>
                    <a:pt x="53666" y="27870"/>
                    <a:pt x="54127" y="27947"/>
                  </a:cubicBezTo>
                  <a:cubicBezTo>
                    <a:pt x="57505" y="28868"/>
                    <a:pt x="59885" y="29328"/>
                    <a:pt x="61267" y="29328"/>
                  </a:cubicBezTo>
                  <a:cubicBezTo>
                    <a:pt x="62265" y="29328"/>
                    <a:pt x="63033" y="28791"/>
                    <a:pt x="63724" y="27793"/>
                  </a:cubicBezTo>
                  <a:cubicBezTo>
                    <a:pt x="64338" y="27102"/>
                    <a:pt x="64799" y="24952"/>
                    <a:pt x="65259" y="21344"/>
                  </a:cubicBezTo>
                  <a:cubicBezTo>
                    <a:pt x="65796" y="17812"/>
                    <a:pt x="66027" y="13359"/>
                    <a:pt x="66027" y="7831"/>
                  </a:cubicBezTo>
                  <a:cubicBezTo>
                    <a:pt x="66027" y="6065"/>
                    <a:pt x="65183" y="5144"/>
                    <a:pt x="63416" y="5144"/>
                  </a:cubicBezTo>
                  <a:lnTo>
                    <a:pt x="52438" y="5144"/>
                  </a:lnTo>
                  <a:cubicBezTo>
                    <a:pt x="51056" y="11440"/>
                    <a:pt x="49213" y="16430"/>
                    <a:pt x="46679" y="20038"/>
                  </a:cubicBezTo>
                  <a:cubicBezTo>
                    <a:pt x="46449" y="20346"/>
                    <a:pt x="46296" y="20576"/>
                    <a:pt x="46065" y="20883"/>
                  </a:cubicBezTo>
                  <a:cubicBezTo>
                    <a:pt x="47063" y="21728"/>
                    <a:pt x="47985" y="22649"/>
                    <a:pt x="48906" y="23647"/>
                  </a:cubicBezTo>
                  <a:cubicBezTo>
                    <a:pt x="49136" y="24492"/>
                    <a:pt x="49213" y="25336"/>
                    <a:pt x="49213" y="26180"/>
                  </a:cubicBezTo>
                  <a:cubicBezTo>
                    <a:pt x="48983" y="27716"/>
                    <a:pt x="48061" y="28637"/>
                    <a:pt x="46372" y="28791"/>
                  </a:cubicBezTo>
                  <a:cubicBezTo>
                    <a:pt x="45221" y="28791"/>
                    <a:pt x="44376" y="28484"/>
                    <a:pt x="43762" y="27947"/>
                  </a:cubicBezTo>
                  <a:cubicBezTo>
                    <a:pt x="43071" y="27332"/>
                    <a:pt x="42457" y="26641"/>
                    <a:pt x="41842" y="26027"/>
                  </a:cubicBezTo>
                  <a:cubicBezTo>
                    <a:pt x="40998" y="26872"/>
                    <a:pt x="40230" y="27563"/>
                    <a:pt x="39386" y="28253"/>
                  </a:cubicBezTo>
                  <a:cubicBezTo>
                    <a:pt x="36775" y="30403"/>
                    <a:pt x="33858" y="32476"/>
                    <a:pt x="30864" y="34395"/>
                  </a:cubicBezTo>
                  <a:cubicBezTo>
                    <a:pt x="30096" y="34780"/>
                    <a:pt x="29328" y="35010"/>
                    <a:pt x="28560" y="35010"/>
                  </a:cubicBezTo>
                  <a:cubicBezTo>
                    <a:pt x="27025" y="34703"/>
                    <a:pt x="26103" y="33935"/>
                    <a:pt x="25720" y="32707"/>
                  </a:cubicBezTo>
                  <a:cubicBezTo>
                    <a:pt x="25797" y="31402"/>
                    <a:pt x="26180" y="30403"/>
                    <a:pt x="27025" y="29789"/>
                  </a:cubicBezTo>
                  <a:cubicBezTo>
                    <a:pt x="29482" y="28484"/>
                    <a:pt x="31862" y="27025"/>
                    <a:pt x="34088" y="25259"/>
                  </a:cubicBezTo>
                  <a:cubicBezTo>
                    <a:pt x="35240" y="24492"/>
                    <a:pt x="36469" y="23493"/>
                    <a:pt x="37620" y="22265"/>
                  </a:cubicBezTo>
                  <a:cubicBezTo>
                    <a:pt x="35777" y="20806"/>
                    <a:pt x="33397" y="19194"/>
                    <a:pt x="30557" y="17275"/>
                  </a:cubicBezTo>
                  <a:cubicBezTo>
                    <a:pt x="29942" y="16276"/>
                    <a:pt x="29559" y="15355"/>
                    <a:pt x="29559" y="14664"/>
                  </a:cubicBezTo>
                  <a:cubicBezTo>
                    <a:pt x="29942" y="13206"/>
                    <a:pt x="30864" y="12361"/>
                    <a:pt x="32399" y="11977"/>
                  </a:cubicBezTo>
                  <a:cubicBezTo>
                    <a:pt x="33320" y="11977"/>
                    <a:pt x="34165" y="12208"/>
                    <a:pt x="35010" y="12591"/>
                  </a:cubicBezTo>
                  <a:cubicBezTo>
                    <a:pt x="37774" y="14357"/>
                    <a:pt x="40000" y="15970"/>
                    <a:pt x="41842" y="17351"/>
                  </a:cubicBezTo>
                  <a:cubicBezTo>
                    <a:pt x="44222" y="13820"/>
                    <a:pt x="45912" y="9751"/>
                    <a:pt x="46987" y="5144"/>
                  </a:cubicBezTo>
                  <a:lnTo>
                    <a:pt x="32783" y="5144"/>
                  </a:lnTo>
                  <a:cubicBezTo>
                    <a:pt x="31094" y="4991"/>
                    <a:pt x="30250" y="4146"/>
                    <a:pt x="30173" y="2611"/>
                  </a:cubicBezTo>
                  <a:cubicBezTo>
                    <a:pt x="30480" y="1075"/>
                    <a:pt x="31324" y="154"/>
                    <a:pt x="32937" y="0"/>
                  </a:cubicBezTo>
                  <a:moveTo>
                    <a:pt x="41919" y="40230"/>
                  </a:moveTo>
                  <a:cubicBezTo>
                    <a:pt x="43762" y="40384"/>
                    <a:pt x="44837" y="41382"/>
                    <a:pt x="44914" y="43148"/>
                  </a:cubicBezTo>
                  <a:lnTo>
                    <a:pt x="44914" y="62572"/>
                  </a:lnTo>
                  <a:cubicBezTo>
                    <a:pt x="44914" y="64722"/>
                    <a:pt x="45681" y="65797"/>
                    <a:pt x="47140" y="65797"/>
                  </a:cubicBezTo>
                  <a:lnTo>
                    <a:pt x="54204" y="65797"/>
                  </a:lnTo>
                  <a:cubicBezTo>
                    <a:pt x="56353" y="65797"/>
                    <a:pt x="58043" y="65183"/>
                    <a:pt x="59194" y="64031"/>
                  </a:cubicBezTo>
                  <a:cubicBezTo>
                    <a:pt x="60192" y="63417"/>
                    <a:pt x="60806" y="60499"/>
                    <a:pt x="60960" y="55125"/>
                  </a:cubicBezTo>
                  <a:cubicBezTo>
                    <a:pt x="60960" y="53282"/>
                    <a:pt x="61958" y="52284"/>
                    <a:pt x="63877" y="52207"/>
                  </a:cubicBezTo>
                  <a:cubicBezTo>
                    <a:pt x="65643" y="52284"/>
                    <a:pt x="66565" y="53589"/>
                    <a:pt x="66718" y="56046"/>
                  </a:cubicBezTo>
                  <a:cubicBezTo>
                    <a:pt x="66718" y="58119"/>
                    <a:pt x="66565" y="60499"/>
                    <a:pt x="66181" y="62956"/>
                  </a:cubicBezTo>
                  <a:cubicBezTo>
                    <a:pt x="65873" y="65720"/>
                    <a:pt x="64722" y="67639"/>
                    <a:pt x="62803" y="68868"/>
                  </a:cubicBezTo>
                  <a:cubicBezTo>
                    <a:pt x="60729" y="70173"/>
                    <a:pt x="57966" y="70788"/>
                    <a:pt x="54587" y="70788"/>
                  </a:cubicBezTo>
                  <a:lnTo>
                    <a:pt x="46142" y="70788"/>
                  </a:lnTo>
                  <a:cubicBezTo>
                    <a:pt x="41382" y="70788"/>
                    <a:pt x="39079" y="68407"/>
                    <a:pt x="39079" y="63724"/>
                  </a:cubicBezTo>
                  <a:lnTo>
                    <a:pt x="39079" y="43071"/>
                  </a:lnTo>
                  <a:cubicBezTo>
                    <a:pt x="39155" y="41382"/>
                    <a:pt x="40077" y="40384"/>
                    <a:pt x="41919" y="40230"/>
                  </a:cubicBezTo>
                  <a:moveTo>
                    <a:pt x="50058" y="37467"/>
                  </a:moveTo>
                  <a:cubicBezTo>
                    <a:pt x="51056" y="37467"/>
                    <a:pt x="51824" y="38004"/>
                    <a:pt x="52284" y="39079"/>
                  </a:cubicBezTo>
                  <a:cubicBezTo>
                    <a:pt x="54511" y="43225"/>
                    <a:pt x="55969" y="47524"/>
                    <a:pt x="56737" y="51977"/>
                  </a:cubicBezTo>
                  <a:cubicBezTo>
                    <a:pt x="57274" y="54511"/>
                    <a:pt x="57582" y="56200"/>
                    <a:pt x="57582" y="57044"/>
                  </a:cubicBezTo>
                  <a:cubicBezTo>
                    <a:pt x="57505" y="58887"/>
                    <a:pt x="56584" y="59808"/>
                    <a:pt x="54971" y="59962"/>
                  </a:cubicBezTo>
                  <a:cubicBezTo>
                    <a:pt x="53282" y="59808"/>
                    <a:pt x="52438" y="58810"/>
                    <a:pt x="52284" y="57044"/>
                  </a:cubicBezTo>
                  <a:cubicBezTo>
                    <a:pt x="51824" y="53436"/>
                    <a:pt x="51209" y="50519"/>
                    <a:pt x="50518" y="48215"/>
                  </a:cubicBezTo>
                  <a:cubicBezTo>
                    <a:pt x="49904" y="46219"/>
                    <a:pt x="48906" y="43916"/>
                    <a:pt x="47524" y="41305"/>
                  </a:cubicBezTo>
                  <a:lnTo>
                    <a:pt x="47524" y="39924"/>
                  </a:lnTo>
                  <a:cubicBezTo>
                    <a:pt x="47677" y="38465"/>
                    <a:pt x="48522" y="37620"/>
                    <a:pt x="50058" y="37467"/>
                  </a:cubicBezTo>
                  <a:moveTo>
                    <a:pt x="69405" y="39309"/>
                  </a:moveTo>
                  <a:cubicBezTo>
                    <a:pt x="70633" y="39386"/>
                    <a:pt x="71478" y="40000"/>
                    <a:pt x="72015" y="41305"/>
                  </a:cubicBezTo>
                  <a:cubicBezTo>
                    <a:pt x="74012" y="46987"/>
                    <a:pt x="75393" y="52899"/>
                    <a:pt x="76085" y="59041"/>
                  </a:cubicBezTo>
                  <a:cubicBezTo>
                    <a:pt x="76545" y="62496"/>
                    <a:pt x="76699" y="64876"/>
                    <a:pt x="76699" y="66104"/>
                  </a:cubicBezTo>
                  <a:cubicBezTo>
                    <a:pt x="76622" y="68100"/>
                    <a:pt x="75624" y="69175"/>
                    <a:pt x="73781" y="69329"/>
                  </a:cubicBezTo>
                  <a:cubicBezTo>
                    <a:pt x="72015" y="69098"/>
                    <a:pt x="71094" y="68023"/>
                    <a:pt x="70941" y="66104"/>
                  </a:cubicBezTo>
                  <a:cubicBezTo>
                    <a:pt x="70403" y="60883"/>
                    <a:pt x="69789" y="56584"/>
                    <a:pt x="69175" y="53436"/>
                  </a:cubicBezTo>
                  <a:cubicBezTo>
                    <a:pt x="68638" y="50595"/>
                    <a:pt x="67716" y="47294"/>
                    <a:pt x="66334" y="43455"/>
                  </a:cubicBezTo>
                  <a:lnTo>
                    <a:pt x="66334" y="42227"/>
                  </a:lnTo>
                  <a:cubicBezTo>
                    <a:pt x="66565" y="40461"/>
                    <a:pt x="67563" y="39463"/>
                    <a:pt x="69405" y="39309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7786754E-66F5-4561-984B-A2BD7F4A5480}"/>
                </a:ext>
              </a:extLst>
            </p:cNvPr>
            <p:cNvSpPr/>
            <p:nvPr/>
          </p:nvSpPr>
          <p:spPr>
            <a:xfrm>
              <a:off x="6677423" y="5221715"/>
              <a:ext cx="58042" cy="72092"/>
            </a:xfrm>
            <a:custGeom>
              <a:avLst/>
              <a:gdLst>
                <a:gd name="connsiteX0" fmla="*/ 3071 w 58042"/>
                <a:gd name="connsiteY0" fmla="*/ 0 h 72092"/>
                <a:gd name="connsiteX1" fmla="*/ 5835 w 58042"/>
                <a:gd name="connsiteY1" fmla="*/ 3532 h 72092"/>
                <a:gd name="connsiteX2" fmla="*/ 5835 w 58042"/>
                <a:gd name="connsiteY2" fmla="*/ 52745 h 72092"/>
                <a:gd name="connsiteX3" fmla="*/ 21728 w 58042"/>
                <a:gd name="connsiteY3" fmla="*/ 66181 h 72092"/>
                <a:gd name="connsiteX4" fmla="*/ 36162 w 58042"/>
                <a:gd name="connsiteY4" fmla="*/ 62342 h 72092"/>
                <a:gd name="connsiteX5" fmla="*/ 52515 w 58042"/>
                <a:gd name="connsiteY5" fmla="*/ 45759 h 72092"/>
                <a:gd name="connsiteX6" fmla="*/ 54050 w 58042"/>
                <a:gd name="connsiteY6" fmla="*/ 44530 h 72092"/>
                <a:gd name="connsiteX7" fmla="*/ 58043 w 58042"/>
                <a:gd name="connsiteY7" fmla="*/ 48215 h 72092"/>
                <a:gd name="connsiteX8" fmla="*/ 56891 w 58042"/>
                <a:gd name="connsiteY8" fmla="*/ 50058 h 72092"/>
                <a:gd name="connsiteX9" fmla="*/ 38695 w 58042"/>
                <a:gd name="connsiteY9" fmla="*/ 67333 h 72092"/>
                <a:gd name="connsiteX10" fmla="*/ 21651 w 58042"/>
                <a:gd name="connsiteY10" fmla="*/ 72093 h 72092"/>
                <a:gd name="connsiteX11" fmla="*/ 5067 w 58042"/>
                <a:gd name="connsiteY11" fmla="*/ 66181 h 72092"/>
                <a:gd name="connsiteX12" fmla="*/ 0 w 58042"/>
                <a:gd name="connsiteY12" fmla="*/ 52745 h 72092"/>
                <a:gd name="connsiteX13" fmla="*/ 0 w 58042"/>
                <a:gd name="connsiteY13" fmla="*/ 3532 h 72092"/>
                <a:gd name="connsiteX14" fmla="*/ 3071 w 58042"/>
                <a:gd name="connsiteY14" fmla="*/ 0 h 7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042" h="72092">
                  <a:moveTo>
                    <a:pt x="3071" y="0"/>
                  </a:moveTo>
                  <a:cubicBezTo>
                    <a:pt x="4914" y="0"/>
                    <a:pt x="5835" y="1228"/>
                    <a:pt x="5835" y="3532"/>
                  </a:cubicBezTo>
                  <a:lnTo>
                    <a:pt x="5835" y="52745"/>
                  </a:lnTo>
                  <a:cubicBezTo>
                    <a:pt x="5835" y="61728"/>
                    <a:pt x="11133" y="66181"/>
                    <a:pt x="21728" y="66181"/>
                  </a:cubicBezTo>
                  <a:cubicBezTo>
                    <a:pt x="26488" y="66181"/>
                    <a:pt x="31325" y="64876"/>
                    <a:pt x="36162" y="62342"/>
                  </a:cubicBezTo>
                  <a:cubicBezTo>
                    <a:pt x="40768" y="59885"/>
                    <a:pt x="46219" y="54357"/>
                    <a:pt x="52515" y="45759"/>
                  </a:cubicBezTo>
                  <a:cubicBezTo>
                    <a:pt x="53129" y="44991"/>
                    <a:pt x="53666" y="44530"/>
                    <a:pt x="54050" y="44530"/>
                  </a:cubicBezTo>
                  <a:cubicBezTo>
                    <a:pt x="56661" y="44530"/>
                    <a:pt x="58043" y="45759"/>
                    <a:pt x="58043" y="48215"/>
                  </a:cubicBezTo>
                  <a:cubicBezTo>
                    <a:pt x="57812" y="48906"/>
                    <a:pt x="57429" y="49520"/>
                    <a:pt x="56891" y="50058"/>
                  </a:cubicBezTo>
                  <a:cubicBezTo>
                    <a:pt x="50519" y="58580"/>
                    <a:pt x="44454" y="64261"/>
                    <a:pt x="38695" y="67333"/>
                  </a:cubicBezTo>
                  <a:cubicBezTo>
                    <a:pt x="32860" y="70480"/>
                    <a:pt x="27179" y="72093"/>
                    <a:pt x="21651" y="72093"/>
                  </a:cubicBezTo>
                  <a:cubicBezTo>
                    <a:pt x="14741" y="72093"/>
                    <a:pt x="9213" y="70096"/>
                    <a:pt x="5067" y="66181"/>
                  </a:cubicBezTo>
                  <a:cubicBezTo>
                    <a:pt x="1689" y="62879"/>
                    <a:pt x="0" y="58426"/>
                    <a:pt x="0" y="52745"/>
                  </a:cubicBezTo>
                  <a:lnTo>
                    <a:pt x="0" y="3532"/>
                  </a:lnTo>
                  <a:cubicBezTo>
                    <a:pt x="0" y="1228"/>
                    <a:pt x="998" y="0"/>
                    <a:pt x="3071" y="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F87FEC05-ACC8-41AE-84D0-A02F19BBCE7E}"/>
                </a:ext>
              </a:extLst>
            </p:cNvPr>
            <p:cNvSpPr/>
            <p:nvPr/>
          </p:nvSpPr>
          <p:spPr>
            <a:xfrm>
              <a:off x="6747826" y="5219565"/>
              <a:ext cx="74702" cy="74242"/>
            </a:xfrm>
            <a:custGeom>
              <a:avLst/>
              <a:gdLst>
                <a:gd name="connsiteX0" fmla="*/ 4223 w 74702"/>
                <a:gd name="connsiteY0" fmla="*/ 12899 h 74242"/>
                <a:gd name="connsiteX1" fmla="*/ 17965 w 74702"/>
                <a:gd name="connsiteY1" fmla="*/ 12899 h 74242"/>
                <a:gd name="connsiteX2" fmla="*/ 19194 w 74702"/>
                <a:gd name="connsiteY2" fmla="*/ 2841 h 74242"/>
                <a:gd name="connsiteX3" fmla="*/ 21420 w 74702"/>
                <a:gd name="connsiteY3" fmla="*/ 0 h 74242"/>
                <a:gd name="connsiteX4" fmla="*/ 24875 w 74702"/>
                <a:gd name="connsiteY4" fmla="*/ 3455 h 74242"/>
                <a:gd name="connsiteX5" fmla="*/ 23954 w 74702"/>
                <a:gd name="connsiteY5" fmla="*/ 12899 h 74242"/>
                <a:gd name="connsiteX6" fmla="*/ 38695 w 74702"/>
                <a:gd name="connsiteY6" fmla="*/ 12899 h 74242"/>
                <a:gd name="connsiteX7" fmla="*/ 42227 w 74702"/>
                <a:gd name="connsiteY7" fmla="*/ 15739 h 74242"/>
                <a:gd name="connsiteX8" fmla="*/ 38695 w 74702"/>
                <a:gd name="connsiteY8" fmla="*/ 18580 h 74242"/>
                <a:gd name="connsiteX9" fmla="*/ 22802 w 74702"/>
                <a:gd name="connsiteY9" fmla="*/ 18580 h 74242"/>
                <a:gd name="connsiteX10" fmla="*/ 19424 w 74702"/>
                <a:gd name="connsiteY10" fmla="*/ 30250 h 74242"/>
                <a:gd name="connsiteX11" fmla="*/ 5988 w 74702"/>
                <a:gd name="connsiteY11" fmla="*/ 58043 h 74242"/>
                <a:gd name="connsiteX12" fmla="*/ 3455 w 74702"/>
                <a:gd name="connsiteY12" fmla="*/ 59962 h 74242"/>
                <a:gd name="connsiteX13" fmla="*/ 0 w 74702"/>
                <a:gd name="connsiteY13" fmla="*/ 56814 h 74242"/>
                <a:gd name="connsiteX14" fmla="*/ 1305 w 74702"/>
                <a:gd name="connsiteY14" fmla="*/ 54281 h 74242"/>
                <a:gd name="connsiteX15" fmla="*/ 13128 w 74702"/>
                <a:gd name="connsiteY15" fmla="*/ 30173 h 74242"/>
                <a:gd name="connsiteX16" fmla="*/ 16660 w 74702"/>
                <a:gd name="connsiteY16" fmla="*/ 18503 h 74242"/>
                <a:gd name="connsiteX17" fmla="*/ 4146 w 74702"/>
                <a:gd name="connsiteY17" fmla="*/ 18503 h 74242"/>
                <a:gd name="connsiteX18" fmla="*/ 614 w 74702"/>
                <a:gd name="connsiteY18" fmla="*/ 15663 h 74242"/>
                <a:gd name="connsiteX19" fmla="*/ 4223 w 74702"/>
                <a:gd name="connsiteY19" fmla="*/ 12899 h 74242"/>
                <a:gd name="connsiteX20" fmla="*/ 55586 w 74702"/>
                <a:gd name="connsiteY20" fmla="*/ 20806 h 74242"/>
                <a:gd name="connsiteX21" fmla="*/ 57735 w 74702"/>
                <a:gd name="connsiteY21" fmla="*/ 23417 h 74242"/>
                <a:gd name="connsiteX22" fmla="*/ 59731 w 74702"/>
                <a:gd name="connsiteY22" fmla="*/ 49444 h 74242"/>
                <a:gd name="connsiteX23" fmla="*/ 71478 w 74702"/>
                <a:gd name="connsiteY23" fmla="*/ 59041 h 74242"/>
                <a:gd name="connsiteX24" fmla="*/ 73244 w 74702"/>
                <a:gd name="connsiteY24" fmla="*/ 62342 h 74242"/>
                <a:gd name="connsiteX25" fmla="*/ 70020 w 74702"/>
                <a:gd name="connsiteY25" fmla="*/ 65874 h 74242"/>
                <a:gd name="connsiteX26" fmla="*/ 67255 w 74702"/>
                <a:gd name="connsiteY26" fmla="*/ 63878 h 74242"/>
                <a:gd name="connsiteX27" fmla="*/ 59194 w 74702"/>
                <a:gd name="connsiteY27" fmla="*/ 56354 h 74242"/>
                <a:gd name="connsiteX28" fmla="*/ 52898 w 74702"/>
                <a:gd name="connsiteY28" fmla="*/ 68638 h 74242"/>
                <a:gd name="connsiteX29" fmla="*/ 37082 w 74702"/>
                <a:gd name="connsiteY29" fmla="*/ 74243 h 74242"/>
                <a:gd name="connsiteX30" fmla="*/ 23109 w 74702"/>
                <a:gd name="connsiteY30" fmla="*/ 69329 h 74242"/>
                <a:gd name="connsiteX31" fmla="*/ 18119 w 74702"/>
                <a:gd name="connsiteY31" fmla="*/ 58734 h 74242"/>
                <a:gd name="connsiteX32" fmla="*/ 24568 w 74702"/>
                <a:gd name="connsiteY32" fmla="*/ 47448 h 74242"/>
                <a:gd name="connsiteX33" fmla="*/ 38695 w 74702"/>
                <a:gd name="connsiteY33" fmla="*/ 43609 h 74242"/>
                <a:gd name="connsiteX34" fmla="*/ 53282 w 74702"/>
                <a:gd name="connsiteY34" fmla="*/ 46142 h 74242"/>
                <a:gd name="connsiteX35" fmla="*/ 51670 w 74702"/>
                <a:gd name="connsiteY35" fmla="*/ 26718 h 74242"/>
                <a:gd name="connsiteX36" fmla="*/ 51516 w 74702"/>
                <a:gd name="connsiteY36" fmla="*/ 24415 h 74242"/>
                <a:gd name="connsiteX37" fmla="*/ 55586 w 74702"/>
                <a:gd name="connsiteY37" fmla="*/ 20806 h 74242"/>
                <a:gd name="connsiteX38" fmla="*/ 53436 w 74702"/>
                <a:gd name="connsiteY38" fmla="*/ 52745 h 74242"/>
                <a:gd name="connsiteX39" fmla="*/ 53052 w 74702"/>
                <a:gd name="connsiteY39" fmla="*/ 52592 h 74242"/>
                <a:gd name="connsiteX40" fmla="*/ 38849 w 74702"/>
                <a:gd name="connsiteY40" fmla="*/ 49444 h 74242"/>
                <a:gd name="connsiteX41" fmla="*/ 29865 w 74702"/>
                <a:gd name="connsiteY41" fmla="*/ 51210 h 74242"/>
                <a:gd name="connsiteX42" fmla="*/ 24645 w 74702"/>
                <a:gd name="connsiteY42" fmla="*/ 58043 h 74242"/>
                <a:gd name="connsiteX43" fmla="*/ 27793 w 74702"/>
                <a:gd name="connsiteY43" fmla="*/ 64569 h 74242"/>
                <a:gd name="connsiteX44" fmla="*/ 37927 w 74702"/>
                <a:gd name="connsiteY44" fmla="*/ 68254 h 74242"/>
                <a:gd name="connsiteX45" fmla="*/ 49059 w 74702"/>
                <a:gd name="connsiteY45" fmla="*/ 63878 h 74242"/>
                <a:gd name="connsiteX46" fmla="*/ 53436 w 74702"/>
                <a:gd name="connsiteY46" fmla="*/ 52745 h 74242"/>
                <a:gd name="connsiteX47" fmla="*/ 53129 w 74702"/>
                <a:gd name="connsiteY47" fmla="*/ 7064 h 74242"/>
                <a:gd name="connsiteX48" fmla="*/ 54818 w 74702"/>
                <a:gd name="connsiteY48" fmla="*/ 7524 h 74242"/>
                <a:gd name="connsiteX49" fmla="*/ 73321 w 74702"/>
                <a:gd name="connsiteY49" fmla="*/ 15816 h 74242"/>
                <a:gd name="connsiteX50" fmla="*/ 74703 w 74702"/>
                <a:gd name="connsiteY50" fmla="*/ 18043 h 74242"/>
                <a:gd name="connsiteX51" fmla="*/ 71171 w 74702"/>
                <a:gd name="connsiteY51" fmla="*/ 20883 h 74242"/>
                <a:gd name="connsiteX52" fmla="*/ 69175 w 74702"/>
                <a:gd name="connsiteY52" fmla="*/ 20423 h 74242"/>
                <a:gd name="connsiteX53" fmla="*/ 50979 w 74702"/>
                <a:gd name="connsiteY53" fmla="*/ 11670 h 74242"/>
                <a:gd name="connsiteX54" fmla="*/ 49674 w 74702"/>
                <a:gd name="connsiteY54" fmla="*/ 10365 h 74242"/>
                <a:gd name="connsiteX55" fmla="*/ 53129 w 74702"/>
                <a:gd name="connsiteY55" fmla="*/ 7064 h 7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4702" h="74242">
                  <a:moveTo>
                    <a:pt x="4223" y="12899"/>
                  </a:moveTo>
                  <a:lnTo>
                    <a:pt x="17965" y="12899"/>
                  </a:lnTo>
                  <a:cubicBezTo>
                    <a:pt x="18733" y="8676"/>
                    <a:pt x="19117" y="5374"/>
                    <a:pt x="19194" y="2841"/>
                  </a:cubicBezTo>
                  <a:cubicBezTo>
                    <a:pt x="19270" y="998"/>
                    <a:pt x="20038" y="0"/>
                    <a:pt x="21420" y="0"/>
                  </a:cubicBezTo>
                  <a:cubicBezTo>
                    <a:pt x="23647" y="0"/>
                    <a:pt x="24798" y="1152"/>
                    <a:pt x="24875" y="3455"/>
                  </a:cubicBezTo>
                  <a:cubicBezTo>
                    <a:pt x="24798" y="6066"/>
                    <a:pt x="24492" y="9136"/>
                    <a:pt x="23954" y="12899"/>
                  </a:cubicBezTo>
                  <a:lnTo>
                    <a:pt x="38695" y="12899"/>
                  </a:lnTo>
                  <a:cubicBezTo>
                    <a:pt x="41075" y="12899"/>
                    <a:pt x="42227" y="13820"/>
                    <a:pt x="42227" y="15739"/>
                  </a:cubicBezTo>
                  <a:cubicBezTo>
                    <a:pt x="42227" y="17659"/>
                    <a:pt x="41075" y="18580"/>
                    <a:pt x="38695" y="18580"/>
                  </a:cubicBezTo>
                  <a:lnTo>
                    <a:pt x="22802" y="18580"/>
                  </a:lnTo>
                  <a:cubicBezTo>
                    <a:pt x="21881" y="21881"/>
                    <a:pt x="20729" y="25797"/>
                    <a:pt x="19424" y="30250"/>
                  </a:cubicBezTo>
                  <a:cubicBezTo>
                    <a:pt x="16276" y="39693"/>
                    <a:pt x="11746" y="48983"/>
                    <a:pt x="5988" y="58043"/>
                  </a:cubicBezTo>
                  <a:cubicBezTo>
                    <a:pt x="5144" y="59348"/>
                    <a:pt x="4376" y="59962"/>
                    <a:pt x="3455" y="59962"/>
                  </a:cubicBezTo>
                  <a:cubicBezTo>
                    <a:pt x="1151" y="59962"/>
                    <a:pt x="0" y="58887"/>
                    <a:pt x="0" y="56814"/>
                  </a:cubicBezTo>
                  <a:cubicBezTo>
                    <a:pt x="0" y="56277"/>
                    <a:pt x="461" y="55432"/>
                    <a:pt x="1305" y="54281"/>
                  </a:cubicBezTo>
                  <a:cubicBezTo>
                    <a:pt x="6065" y="47140"/>
                    <a:pt x="9981" y="39079"/>
                    <a:pt x="13128" y="30173"/>
                  </a:cubicBezTo>
                  <a:cubicBezTo>
                    <a:pt x="14126" y="27409"/>
                    <a:pt x="15278" y="23494"/>
                    <a:pt x="16660" y="18503"/>
                  </a:cubicBezTo>
                  <a:lnTo>
                    <a:pt x="4146" y="18503"/>
                  </a:lnTo>
                  <a:cubicBezTo>
                    <a:pt x="1766" y="18503"/>
                    <a:pt x="614" y="17582"/>
                    <a:pt x="614" y="15663"/>
                  </a:cubicBezTo>
                  <a:cubicBezTo>
                    <a:pt x="614" y="13743"/>
                    <a:pt x="1919" y="12899"/>
                    <a:pt x="4223" y="12899"/>
                  </a:cubicBezTo>
                  <a:moveTo>
                    <a:pt x="55586" y="20806"/>
                  </a:moveTo>
                  <a:cubicBezTo>
                    <a:pt x="56891" y="20806"/>
                    <a:pt x="57582" y="21651"/>
                    <a:pt x="57735" y="23417"/>
                  </a:cubicBezTo>
                  <a:cubicBezTo>
                    <a:pt x="58733" y="34242"/>
                    <a:pt x="59348" y="42918"/>
                    <a:pt x="59731" y="49444"/>
                  </a:cubicBezTo>
                  <a:cubicBezTo>
                    <a:pt x="63570" y="51901"/>
                    <a:pt x="67486" y="55049"/>
                    <a:pt x="71478" y="59041"/>
                  </a:cubicBezTo>
                  <a:cubicBezTo>
                    <a:pt x="72783" y="60269"/>
                    <a:pt x="73398" y="61344"/>
                    <a:pt x="73244" y="62342"/>
                  </a:cubicBezTo>
                  <a:cubicBezTo>
                    <a:pt x="73167" y="64722"/>
                    <a:pt x="72092" y="65874"/>
                    <a:pt x="70020" y="65874"/>
                  </a:cubicBezTo>
                  <a:cubicBezTo>
                    <a:pt x="69251" y="65797"/>
                    <a:pt x="68330" y="65183"/>
                    <a:pt x="67255" y="63878"/>
                  </a:cubicBezTo>
                  <a:cubicBezTo>
                    <a:pt x="64338" y="60653"/>
                    <a:pt x="61574" y="58119"/>
                    <a:pt x="59194" y="56354"/>
                  </a:cubicBezTo>
                  <a:cubicBezTo>
                    <a:pt x="58196" y="61651"/>
                    <a:pt x="56046" y="65721"/>
                    <a:pt x="52898" y="68638"/>
                  </a:cubicBezTo>
                  <a:cubicBezTo>
                    <a:pt x="48676" y="72400"/>
                    <a:pt x="43378" y="74243"/>
                    <a:pt x="37082" y="74243"/>
                  </a:cubicBezTo>
                  <a:cubicBezTo>
                    <a:pt x="31094" y="74243"/>
                    <a:pt x="26487" y="72630"/>
                    <a:pt x="23109" y="69329"/>
                  </a:cubicBezTo>
                  <a:cubicBezTo>
                    <a:pt x="19808" y="66181"/>
                    <a:pt x="18119" y="62649"/>
                    <a:pt x="18119" y="58734"/>
                  </a:cubicBezTo>
                  <a:cubicBezTo>
                    <a:pt x="18119" y="54127"/>
                    <a:pt x="20268" y="50365"/>
                    <a:pt x="24568" y="47448"/>
                  </a:cubicBezTo>
                  <a:cubicBezTo>
                    <a:pt x="28100" y="44837"/>
                    <a:pt x="32783" y="43609"/>
                    <a:pt x="38695" y="43609"/>
                  </a:cubicBezTo>
                  <a:cubicBezTo>
                    <a:pt x="43609" y="43609"/>
                    <a:pt x="48522" y="44454"/>
                    <a:pt x="53282" y="46142"/>
                  </a:cubicBezTo>
                  <a:cubicBezTo>
                    <a:pt x="52975" y="41382"/>
                    <a:pt x="52438" y="34933"/>
                    <a:pt x="51670" y="26718"/>
                  </a:cubicBezTo>
                  <a:cubicBezTo>
                    <a:pt x="51593" y="26181"/>
                    <a:pt x="51516" y="25413"/>
                    <a:pt x="51516" y="24415"/>
                  </a:cubicBezTo>
                  <a:cubicBezTo>
                    <a:pt x="51670" y="21958"/>
                    <a:pt x="52975" y="20806"/>
                    <a:pt x="55586" y="20806"/>
                  </a:cubicBezTo>
                  <a:moveTo>
                    <a:pt x="53436" y="52745"/>
                  </a:moveTo>
                  <a:cubicBezTo>
                    <a:pt x="53282" y="52745"/>
                    <a:pt x="53129" y="52669"/>
                    <a:pt x="53052" y="52592"/>
                  </a:cubicBezTo>
                  <a:cubicBezTo>
                    <a:pt x="48676" y="50519"/>
                    <a:pt x="43992" y="49444"/>
                    <a:pt x="38849" y="49444"/>
                  </a:cubicBezTo>
                  <a:cubicBezTo>
                    <a:pt x="35394" y="49444"/>
                    <a:pt x="32399" y="50058"/>
                    <a:pt x="29865" y="51210"/>
                  </a:cubicBezTo>
                  <a:cubicBezTo>
                    <a:pt x="26411" y="52745"/>
                    <a:pt x="24645" y="55049"/>
                    <a:pt x="24645" y="58043"/>
                  </a:cubicBezTo>
                  <a:cubicBezTo>
                    <a:pt x="24645" y="60269"/>
                    <a:pt x="25720" y="62419"/>
                    <a:pt x="27793" y="64569"/>
                  </a:cubicBezTo>
                  <a:cubicBezTo>
                    <a:pt x="30326" y="67026"/>
                    <a:pt x="33704" y="68254"/>
                    <a:pt x="37927" y="68254"/>
                  </a:cubicBezTo>
                  <a:cubicBezTo>
                    <a:pt x="42610" y="68254"/>
                    <a:pt x="46296" y="66795"/>
                    <a:pt x="49059" y="63878"/>
                  </a:cubicBezTo>
                  <a:cubicBezTo>
                    <a:pt x="51516" y="61267"/>
                    <a:pt x="52898" y="57505"/>
                    <a:pt x="53436" y="52745"/>
                  </a:cubicBezTo>
                  <a:moveTo>
                    <a:pt x="53129" y="7064"/>
                  </a:moveTo>
                  <a:cubicBezTo>
                    <a:pt x="53436" y="7064"/>
                    <a:pt x="54050" y="7217"/>
                    <a:pt x="54818" y="7524"/>
                  </a:cubicBezTo>
                  <a:cubicBezTo>
                    <a:pt x="62265" y="10672"/>
                    <a:pt x="68484" y="13436"/>
                    <a:pt x="73321" y="15816"/>
                  </a:cubicBezTo>
                  <a:cubicBezTo>
                    <a:pt x="74088" y="16200"/>
                    <a:pt x="74549" y="16968"/>
                    <a:pt x="74703" y="18043"/>
                  </a:cubicBezTo>
                  <a:cubicBezTo>
                    <a:pt x="74703" y="19962"/>
                    <a:pt x="73551" y="20883"/>
                    <a:pt x="71171" y="20883"/>
                  </a:cubicBezTo>
                  <a:cubicBezTo>
                    <a:pt x="70403" y="20883"/>
                    <a:pt x="69712" y="20730"/>
                    <a:pt x="69175" y="20423"/>
                  </a:cubicBezTo>
                  <a:cubicBezTo>
                    <a:pt x="61344" y="16584"/>
                    <a:pt x="55278" y="13589"/>
                    <a:pt x="50979" y="11670"/>
                  </a:cubicBezTo>
                  <a:cubicBezTo>
                    <a:pt x="50134" y="11363"/>
                    <a:pt x="49674" y="10903"/>
                    <a:pt x="49674" y="10365"/>
                  </a:cubicBezTo>
                  <a:cubicBezTo>
                    <a:pt x="49520" y="8215"/>
                    <a:pt x="50749" y="7064"/>
                    <a:pt x="53129" y="7064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3540E467-121C-439C-A300-8EBADA11E3ED}"/>
                </a:ext>
              </a:extLst>
            </p:cNvPr>
            <p:cNvSpPr/>
            <p:nvPr/>
          </p:nvSpPr>
          <p:spPr>
            <a:xfrm>
              <a:off x="6831665" y="5217339"/>
              <a:ext cx="75777" cy="75163"/>
            </a:xfrm>
            <a:custGeom>
              <a:avLst/>
              <a:gdLst>
                <a:gd name="connsiteX0" fmla="*/ 3685 w 75777"/>
                <a:gd name="connsiteY0" fmla="*/ 20423 h 75163"/>
                <a:gd name="connsiteX1" fmla="*/ 20883 w 75777"/>
                <a:gd name="connsiteY1" fmla="*/ 20423 h 75163"/>
                <a:gd name="connsiteX2" fmla="*/ 24184 w 75777"/>
                <a:gd name="connsiteY2" fmla="*/ 5912 h 75163"/>
                <a:gd name="connsiteX3" fmla="*/ 25950 w 75777"/>
                <a:gd name="connsiteY3" fmla="*/ 4376 h 75163"/>
                <a:gd name="connsiteX4" fmla="*/ 29635 w 75777"/>
                <a:gd name="connsiteY4" fmla="*/ 7447 h 75163"/>
                <a:gd name="connsiteX5" fmla="*/ 28714 w 75777"/>
                <a:gd name="connsiteY5" fmla="*/ 11747 h 75163"/>
                <a:gd name="connsiteX6" fmla="*/ 26718 w 75777"/>
                <a:gd name="connsiteY6" fmla="*/ 20499 h 75163"/>
                <a:gd name="connsiteX7" fmla="*/ 43225 w 75777"/>
                <a:gd name="connsiteY7" fmla="*/ 20499 h 75163"/>
                <a:gd name="connsiteX8" fmla="*/ 55509 w 75777"/>
                <a:gd name="connsiteY8" fmla="*/ 25950 h 75163"/>
                <a:gd name="connsiteX9" fmla="*/ 59194 w 75777"/>
                <a:gd name="connsiteY9" fmla="*/ 39232 h 75163"/>
                <a:gd name="connsiteX10" fmla="*/ 56353 w 75777"/>
                <a:gd name="connsiteY10" fmla="*/ 61344 h 75163"/>
                <a:gd name="connsiteX11" fmla="*/ 51363 w 75777"/>
                <a:gd name="connsiteY11" fmla="*/ 71094 h 75163"/>
                <a:gd name="connsiteX12" fmla="*/ 41843 w 75777"/>
                <a:gd name="connsiteY12" fmla="*/ 75163 h 75163"/>
                <a:gd name="connsiteX13" fmla="*/ 22495 w 75777"/>
                <a:gd name="connsiteY13" fmla="*/ 68791 h 75163"/>
                <a:gd name="connsiteX14" fmla="*/ 21267 w 75777"/>
                <a:gd name="connsiteY14" fmla="*/ 67102 h 75163"/>
                <a:gd name="connsiteX15" fmla="*/ 24645 w 75777"/>
                <a:gd name="connsiteY15" fmla="*/ 63571 h 75163"/>
                <a:gd name="connsiteX16" fmla="*/ 26103 w 75777"/>
                <a:gd name="connsiteY16" fmla="*/ 64108 h 75163"/>
                <a:gd name="connsiteX17" fmla="*/ 41459 w 75777"/>
                <a:gd name="connsiteY17" fmla="*/ 69329 h 75163"/>
                <a:gd name="connsiteX18" fmla="*/ 46756 w 75777"/>
                <a:gd name="connsiteY18" fmla="*/ 67102 h 75163"/>
                <a:gd name="connsiteX19" fmla="*/ 50519 w 75777"/>
                <a:gd name="connsiteY19" fmla="*/ 57659 h 75163"/>
                <a:gd name="connsiteX20" fmla="*/ 52975 w 75777"/>
                <a:gd name="connsiteY20" fmla="*/ 39156 h 75163"/>
                <a:gd name="connsiteX21" fmla="*/ 50211 w 75777"/>
                <a:gd name="connsiteY21" fmla="*/ 29175 h 75163"/>
                <a:gd name="connsiteX22" fmla="*/ 42457 w 75777"/>
                <a:gd name="connsiteY22" fmla="*/ 26334 h 75163"/>
                <a:gd name="connsiteX23" fmla="*/ 25106 w 75777"/>
                <a:gd name="connsiteY23" fmla="*/ 26334 h 75163"/>
                <a:gd name="connsiteX24" fmla="*/ 17505 w 75777"/>
                <a:gd name="connsiteY24" fmla="*/ 50442 h 75163"/>
                <a:gd name="connsiteX25" fmla="*/ 6219 w 75777"/>
                <a:gd name="connsiteY25" fmla="*/ 73244 h 75163"/>
                <a:gd name="connsiteX26" fmla="*/ 3532 w 75777"/>
                <a:gd name="connsiteY26" fmla="*/ 75087 h 75163"/>
                <a:gd name="connsiteX27" fmla="*/ 691 w 75777"/>
                <a:gd name="connsiteY27" fmla="*/ 71555 h 75163"/>
                <a:gd name="connsiteX28" fmla="*/ 1228 w 75777"/>
                <a:gd name="connsiteY28" fmla="*/ 69943 h 75163"/>
                <a:gd name="connsiteX29" fmla="*/ 12284 w 75777"/>
                <a:gd name="connsiteY29" fmla="*/ 46296 h 75163"/>
                <a:gd name="connsiteX30" fmla="*/ 18963 w 75777"/>
                <a:gd name="connsiteY30" fmla="*/ 26334 h 75163"/>
                <a:gd name="connsiteX31" fmla="*/ 3532 w 75777"/>
                <a:gd name="connsiteY31" fmla="*/ 26334 h 75163"/>
                <a:gd name="connsiteX32" fmla="*/ 0 w 75777"/>
                <a:gd name="connsiteY32" fmla="*/ 23263 h 75163"/>
                <a:gd name="connsiteX33" fmla="*/ 3685 w 75777"/>
                <a:gd name="connsiteY33" fmla="*/ 20423 h 75163"/>
                <a:gd name="connsiteX34" fmla="*/ 49597 w 75777"/>
                <a:gd name="connsiteY34" fmla="*/ 8215 h 75163"/>
                <a:gd name="connsiteX35" fmla="*/ 51286 w 75777"/>
                <a:gd name="connsiteY35" fmla="*/ 9059 h 75163"/>
                <a:gd name="connsiteX36" fmla="*/ 71171 w 75777"/>
                <a:gd name="connsiteY36" fmla="*/ 27563 h 75163"/>
                <a:gd name="connsiteX37" fmla="*/ 71862 w 75777"/>
                <a:gd name="connsiteY37" fmla="*/ 29789 h 75163"/>
                <a:gd name="connsiteX38" fmla="*/ 68484 w 75777"/>
                <a:gd name="connsiteY38" fmla="*/ 33321 h 75163"/>
                <a:gd name="connsiteX39" fmla="*/ 66565 w 75777"/>
                <a:gd name="connsiteY39" fmla="*/ 31708 h 75163"/>
                <a:gd name="connsiteX40" fmla="*/ 47371 w 75777"/>
                <a:gd name="connsiteY40" fmla="*/ 13282 h 75163"/>
                <a:gd name="connsiteX41" fmla="*/ 46142 w 75777"/>
                <a:gd name="connsiteY41" fmla="*/ 11670 h 75163"/>
                <a:gd name="connsiteX42" fmla="*/ 49597 w 75777"/>
                <a:gd name="connsiteY42" fmla="*/ 8215 h 75163"/>
                <a:gd name="connsiteX43" fmla="*/ 58657 w 75777"/>
                <a:gd name="connsiteY43" fmla="*/ 4837 h 75163"/>
                <a:gd name="connsiteX44" fmla="*/ 65183 w 75777"/>
                <a:gd name="connsiteY44" fmla="*/ 9367 h 75163"/>
                <a:gd name="connsiteX45" fmla="*/ 68561 w 75777"/>
                <a:gd name="connsiteY45" fmla="*/ 14050 h 75163"/>
                <a:gd name="connsiteX46" fmla="*/ 66104 w 75777"/>
                <a:gd name="connsiteY46" fmla="*/ 16814 h 75163"/>
                <a:gd name="connsiteX47" fmla="*/ 64261 w 75777"/>
                <a:gd name="connsiteY47" fmla="*/ 15662 h 75163"/>
                <a:gd name="connsiteX48" fmla="*/ 56968 w 75777"/>
                <a:gd name="connsiteY48" fmla="*/ 8906 h 75163"/>
                <a:gd name="connsiteX49" fmla="*/ 55969 w 75777"/>
                <a:gd name="connsiteY49" fmla="*/ 7524 h 75163"/>
                <a:gd name="connsiteX50" fmla="*/ 58657 w 75777"/>
                <a:gd name="connsiteY50" fmla="*/ 4837 h 75163"/>
                <a:gd name="connsiteX51" fmla="*/ 66104 w 75777"/>
                <a:gd name="connsiteY51" fmla="*/ 0 h 75163"/>
                <a:gd name="connsiteX52" fmla="*/ 72553 w 75777"/>
                <a:gd name="connsiteY52" fmla="*/ 4530 h 75163"/>
                <a:gd name="connsiteX53" fmla="*/ 75778 w 75777"/>
                <a:gd name="connsiteY53" fmla="*/ 9290 h 75163"/>
                <a:gd name="connsiteX54" fmla="*/ 73091 w 75777"/>
                <a:gd name="connsiteY54" fmla="*/ 11977 h 75163"/>
                <a:gd name="connsiteX55" fmla="*/ 71401 w 75777"/>
                <a:gd name="connsiteY55" fmla="*/ 10902 h 75163"/>
                <a:gd name="connsiteX56" fmla="*/ 64338 w 75777"/>
                <a:gd name="connsiteY56" fmla="*/ 4069 h 75163"/>
                <a:gd name="connsiteX57" fmla="*/ 63494 w 75777"/>
                <a:gd name="connsiteY57" fmla="*/ 2687 h 75163"/>
                <a:gd name="connsiteX58" fmla="*/ 66104 w 75777"/>
                <a:gd name="connsiteY58" fmla="*/ 0 h 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5777" h="75163">
                  <a:moveTo>
                    <a:pt x="3685" y="20423"/>
                  </a:moveTo>
                  <a:lnTo>
                    <a:pt x="20883" y="20423"/>
                  </a:lnTo>
                  <a:cubicBezTo>
                    <a:pt x="22035" y="15739"/>
                    <a:pt x="23110" y="10902"/>
                    <a:pt x="24184" y="5912"/>
                  </a:cubicBezTo>
                  <a:cubicBezTo>
                    <a:pt x="24338" y="4914"/>
                    <a:pt x="24952" y="4376"/>
                    <a:pt x="25950" y="4376"/>
                  </a:cubicBezTo>
                  <a:cubicBezTo>
                    <a:pt x="28407" y="4376"/>
                    <a:pt x="29635" y="5374"/>
                    <a:pt x="29635" y="7447"/>
                  </a:cubicBezTo>
                  <a:cubicBezTo>
                    <a:pt x="29559" y="8215"/>
                    <a:pt x="29252" y="9597"/>
                    <a:pt x="28714" y="11747"/>
                  </a:cubicBezTo>
                  <a:cubicBezTo>
                    <a:pt x="28253" y="13820"/>
                    <a:pt x="27639" y="16737"/>
                    <a:pt x="26718" y="20499"/>
                  </a:cubicBezTo>
                  <a:lnTo>
                    <a:pt x="43225" y="20499"/>
                  </a:lnTo>
                  <a:cubicBezTo>
                    <a:pt x="48522" y="20499"/>
                    <a:pt x="52668" y="22342"/>
                    <a:pt x="55509" y="25950"/>
                  </a:cubicBezTo>
                  <a:cubicBezTo>
                    <a:pt x="57966" y="29252"/>
                    <a:pt x="59194" y="33628"/>
                    <a:pt x="59194" y="39232"/>
                  </a:cubicBezTo>
                  <a:cubicBezTo>
                    <a:pt x="59194" y="47447"/>
                    <a:pt x="58273" y="54818"/>
                    <a:pt x="56353" y="61344"/>
                  </a:cubicBezTo>
                  <a:cubicBezTo>
                    <a:pt x="55048" y="65720"/>
                    <a:pt x="53359" y="68945"/>
                    <a:pt x="51363" y="71094"/>
                  </a:cubicBezTo>
                  <a:cubicBezTo>
                    <a:pt x="48983" y="73628"/>
                    <a:pt x="45835" y="75010"/>
                    <a:pt x="41843" y="75163"/>
                  </a:cubicBezTo>
                  <a:cubicBezTo>
                    <a:pt x="37620" y="74933"/>
                    <a:pt x="31171" y="72860"/>
                    <a:pt x="22495" y="68791"/>
                  </a:cubicBezTo>
                  <a:cubicBezTo>
                    <a:pt x="21651" y="68408"/>
                    <a:pt x="21267" y="67870"/>
                    <a:pt x="21267" y="67102"/>
                  </a:cubicBezTo>
                  <a:cubicBezTo>
                    <a:pt x="21267" y="64722"/>
                    <a:pt x="22418" y="63571"/>
                    <a:pt x="24645" y="63571"/>
                  </a:cubicBezTo>
                  <a:cubicBezTo>
                    <a:pt x="24798" y="63571"/>
                    <a:pt x="25259" y="63801"/>
                    <a:pt x="26103" y="64108"/>
                  </a:cubicBezTo>
                  <a:cubicBezTo>
                    <a:pt x="34088" y="67639"/>
                    <a:pt x="39155" y="69405"/>
                    <a:pt x="41459" y="69329"/>
                  </a:cubicBezTo>
                  <a:cubicBezTo>
                    <a:pt x="43532" y="69175"/>
                    <a:pt x="45297" y="68408"/>
                    <a:pt x="46756" y="67102"/>
                  </a:cubicBezTo>
                  <a:cubicBezTo>
                    <a:pt x="48139" y="65566"/>
                    <a:pt x="49444" y="62419"/>
                    <a:pt x="50519" y="57659"/>
                  </a:cubicBezTo>
                  <a:cubicBezTo>
                    <a:pt x="52054" y="51363"/>
                    <a:pt x="52899" y="45221"/>
                    <a:pt x="52975" y="39156"/>
                  </a:cubicBezTo>
                  <a:cubicBezTo>
                    <a:pt x="52975" y="34395"/>
                    <a:pt x="52054" y="31094"/>
                    <a:pt x="50211" y="29175"/>
                  </a:cubicBezTo>
                  <a:cubicBezTo>
                    <a:pt x="48369" y="27332"/>
                    <a:pt x="45835" y="26334"/>
                    <a:pt x="42457" y="26334"/>
                  </a:cubicBezTo>
                  <a:lnTo>
                    <a:pt x="25106" y="26334"/>
                  </a:lnTo>
                  <a:cubicBezTo>
                    <a:pt x="22188" y="36929"/>
                    <a:pt x="19655" y="44914"/>
                    <a:pt x="17505" y="50442"/>
                  </a:cubicBezTo>
                  <a:cubicBezTo>
                    <a:pt x="14203" y="58734"/>
                    <a:pt x="10441" y="66334"/>
                    <a:pt x="6219" y="73244"/>
                  </a:cubicBezTo>
                  <a:cubicBezTo>
                    <a:pt x="5298" y="74396"/>
                    <a:pt x="4376" y="75010"/>
                    <a:pt x="3532" y="75087"/>
                  </a:cubicBezTo>
                  <a:cubicBezTo>
                    <a:pt x="1689" y="75087"/>
                    <a:pt x="691" y="73935"/>
                    <a:pt x="691" y="71555"/>
                  </a:cubicBezTo>
                  <a:cubicBezTo>
                    <a:pt x="691" y="71018"/>
                    <a:pt x="844" y="70480"/>
                    <a:pt x="1228" y="69943"/>
                  </a:cubicBezTo>
                  <a:cubicBezTo>
                    <a:pt x="4530" y="64492"/>
                    <a:pt x="8215" y="56661"/>
                    <a:pt x="12284" y="46296"/>
                  </a:cubicBezTo>
                  <a:cubicBezTo>
                    <a:pt x="14971" y="39386"/>
                    <a:pt x="17198" y="32783"/>
                    <a:pt x="18963" y="26334"/>
                  </a:cubicBezTo>
                  <a:lnTo>
                    <a:pt x="3532" y="26334"/>
                  </a:lnTo>
                  <a:cubicBezTo>
                    <a:pt x="1151" y="26334"/>
                    <a:pt x="0" y="25336"/>
                    <a:pt x="0" y="23263"/>
                  </a:cubicBezTo>
                  <a:cubicBezTo>
                    <a:pt x="154" y="21420"/>
                    <a:pt x="1305" y="20423"/>
                    <a:pt x="3685" y="20423"/>
                  </a:cubicBezTo>
                  <a:moveTo>
                    <a:pt x="49597" y="8215"/>
                  </a:moveTo>
                  <a:cubicBezTo>
                    <a:pt x="50058" y="8215"/>
                    <a:pt x="50595" y="8522"/>
                    <a:pt x="51286" y="9059"/>
                  </a:cubicBezTo>
                  <a:cubicBezTo>
                    <a:pt x="60346" y="15355"/>
                    <a:pt x="66948" y="21497"/>
                    <a:pt x="71171" y="27563"/>
                  </a:cubicBezTo>
                  <a:cubicBezTo>
                    <a:pt x="71555" y="28330"/>
                    <a:pt x="71785" y="29098"/>
                    <a:pt x="71862" y="29789"/>
                  </a:cubicBezTo>
                  <a:cubicBezTo>
                    <a:pt x="71708" y="32169"/>
                    <a:pt x="70557" y="33321"/>
                    <a:pt x="68484" y="33321"/>
                  </a:cubicBezTo>
                  <a:cubicBezTo>
                    <a:pt x="67793" y="33167"/>
                    <a:pt x="67179" y="32630"/>
                    <a:pt x="66565" y="31708"/>
                  </a:cubicBezTo>
                  <a:cubicBezTo>
                    <a:pt x="61804" y="24722"/>
                    <a:pt x="55432" y="18580"/>
                    <a:pt x="47371" y="13282"/>
                  </a:cubicBezTo>
                  <a:cubicBezTo>
                    <a:pt x="46603" y="12745"/>
                    <a:pt x="46142" y="12208"/>
                    <a:pt x="46142" y="11670"/>
                  </a:cubicBezTo>
                  <a:cubicBezTo>
                    <a:pt x="46219" y="9443"/>
                    <a:pt x="47371" y="8215"/>
                    <a:pt x="49597" y="8215"/>
                  </a:cubicBezTo>
                  <a:moveTo>
                    <a:pt x="58657" y="4837"/>
                  </a:moveTo>
                  <a:cubicBezTo>
                    <a:pt x="59808" y="4837"/>
                    <a:pt x="62035" y="6373"/>
                    <a:pt x="65183" y="9367"/>
                  </a:cubicBezTo>
                  <a:cubicBezTo>
                    <a:pt x="67409" y="11363"/>
                    <a:pt x="68484" y="12898"/>
                    <a:pt x="68561" y="14050"/>
                  </a:cubicBezTo>
                  <a:cubicBezTo>
                    <a:pt x="68561" y="15893"/>
                    <a:pt x="67716" y="16814"/>
                    <a:pt x="66104" y="16814"/>
                  </a:cubicBezTo>
                  <a:cubicBezTo>
                    <a:pt x="65259" y="16584"/>
                    <a:pt x="64645" y="16200"/>
                    <a:pt x="64261" y="15662"/>
                  </a:cubicBezTo>
                  <a:cubicBezTo>
                    <a:pt x="62419" y="13282"/>
                    <a:pt x="60039" y="11056"/>
                    <a:pt x="56968" y="8906"/>
                  </a:cubicBezTo>
                  <a:cubicBezTo>
                    <a:pt x="56353" y="8599"/>
                    <a:pt x="55969" y="8138"/>
                    <a:pt x="55969" y="7524"/>
                  </a:cubicBezTo>
                  <a:cubicBezTo>
                    <a:pt x="55969" y="5758"/>
                    <a:pt x="56891" y="4837"/>
                    <a:pt x="58657" y="4837"/>
                  </a:cubicBezTo>
                  <a:moveTo>
                    <a:pt x="66104" y="0"/>
                  </a:moveTo>
                  <a:cubicBezTo>
                    <a:pt x="67256" y="0"/>
                    <a:pt x="69405" y="1536"/>
                    <a:pt x="72553" y="4530"/>
                  </a:cubicBezTo>
                  <a:cubicBezTo>
                    <a:pt x="74703" y="6603"/>
                    <a:pt x="75778" y="8138"/>
                    <a:pt x="75778" y="9290"/>
                  </a:cubicBezTo>
                  <a:cubicBezTo>
                    <a:pt x="75778" y="11056"/>
                    <a:pt x="74856" y="11977"/>
                    <a:pt x="73091" y="11977"/>
                  </a:cubicBezTo>
                  <a:cubicBezTo>
                    <a:pt x="72400" y="11823"/>
                    <a:pt x="71862" y="11440"/>
                    <a:pt x="71401" y="10902"/>
                  </a:cubicBezTo>
                  <a:cubicBezTo>
                    <a:pt x="69328" y="8215"/>
                    <a:pt x="67025" y="5912"/>
                    <a:pt x="64338" y="4069"/>
                  </a:cubicBezTo>
                  <a:cubicBezTo>
                    <a:pt x="63724" y="3762"/>
                    <a:pt x="63494" y="3301"/>
                    <a:pt x="63494" y="2687"/>
                  </a:cubicBezTo>
                  <a:cubicBezTo>
                    <a:pt x="63417" y="921"/>
                    <a:pt x="64261" y="0"/>
                    <a:pt x="66104" y="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0A3AC59C-A089-4D99-A555-259E9A95FD5A}"/>
                </a:ext>
              </a:extLst>
            </p:cNvPr>
            <p:cNvSpPr/>
            <p:nvPr/>
          </p:nvSpPr>
          <p:spPr>
            <a:xfrm>
              <a:off x="6919343" y="5223788"/>
              <a:ext cx="62034" cy="70633"/>
            </a:xfrm>
            <a:custGeom>
              <a:avLst/>
              <a:gdLst>
                <a:gd name="connsiteX0" fmla="*/ 7754 w 62034"/>
                <a:gd name="connsiteY0" fmla="*/ 8676 h 70633"/>
                <a:gd name="connsiteX1" fmla="*/ 11363 w 62034"/>
                <a:gd name="connsiteY1" fmla="*/ 11823 h 70633"/>
                <a:gd name="connsiteX2" fmla="*/ 10902 w 62034"/>
                <a:gd name="connsiteY2" fmla="*/ 13513 h 70633"/>
                <a:gd name="connsiteX3" fmla="*/ 6142 w 62034"/>
                <a:gd name="connsiteY3" fmla="*/ 36008 h 70633"/>
                <a:gd name="connsiteX4" fmla="*/ 37620 w 62034"/>
                <a:gd name="connsiteY4" fmla="*/ 27946 h 70633"/>
                <a:gd name="connsiteX5" fmla="*/ 55662 w 62034"/>
                <a:gd name="connsiteY5" fmla="*/ 34088 h 70633"/>
                <a:gd name="connsiteX6" fmla="*/ 62035 w 62034"/>
                <a:gd name="connsiteY6" fmla="*/ 49444 h 70633"/>
                <a:gd name="connsiteX7" fmla="*/ 53897 w 62034"/>
                <a:gd name="connsiteY7" fmla="*/ 64722 h 70633"/>
                <a:gd name="connsiteX8" fmla="*/ 29866 w 62034"/>
                <a:gd name="connsiteY8" fmla="*/ 70633 h 70633"/>
                <a:gd name="connsiteX9" fmla="*/ 13820 w 62034"/>
                <a:gd name="connsiteY9" fmla="*/ 67793 h 70633"/>
                <a:gd name="connsiteX10" fmla="*/ 1075 w 62034"/>
                <a:gd name="connsiteY10" fmla="*/ 61190 h 70633"/>
                <a:gd name="connsiteX11" fmla="*/ 0 w 62034"/>
                <a:gd name="connsiteY11" fmla="*/ 59424 h 70633"/>
                <a:gd name="connsiteX12" fmla="*/ 3532 w 62034"/>
                <a:gd name="connsiteY12" fmla="*/ 55586 h 70633"/>
                <a:gd name="connsiteX13" fmla="*/ 4991 w 62034"/>
                <a:gd name="connsiteY13" fmla="*/ 56507 h 70633"/>
                <a:gd name="connsiteX14" fmla="*/ 15739 w 62034"/>
                <a:gd name="connsiteY14" fmla="*/ 62342 h 70633"/>
                <a:gd name="connsiteX15" fmla="*/ 30557 w 62034"/>
                <a:gd name="connsiteY15" fmla="*/ 64799 h 70633"/>
                <a:gd name="connsiteX16" fmla="*/ 50058 w 62034"/>
                <a:gd name="connsiteY16" fmla="*/ 60729 h 70633"/>
                <a:gd name="connsiteX17" fmla="*/ 56123 w 62034"/>
                <a:gd name="connsiteY17" fmla="*/ 49520 h 70633"/>
                <a:gd name="connsiteX18" fmla="*/ 51440 w 62034"/>
                <a:gd name="connsiteY18" fmla="*/ 38157 h 70633"/>
                <a:gd name="connsiteX19" fmla="*/ 37620 w 62034"/>
                <a:gd name="connsiteY19" fmla="*/ 33935 h 70633"/>
                <a:gd name="connsiteX20" fmla="*/ 6373 w 62034"/>
                <a:gd name="connsiteY20" fmla="*/ 41612 h 70633"/>
                <a:gd name="connsiteX21" fmla="*/ 3609 w 62034"/>
                <a:gd name="connsiteY21" fmla="*/ 42457 h 70633"/>
                <a:gd name="connsiteX22" fmla="*/ 77 w 62034"/>
                <a:gd name="connsiteY22" fmla="*/ 39309 h 70633"/>
                <a:gd name="connsiteX23" fmla="*/ 461 w 62034"/>
                <a:gd name="connsiteY23" fmla="*/ 37159 h 70633"/>
                <a:gd name="connsiteX24" fmla="*/ 5835 w 62034"/>
                <a:gd name="connsiteY24" fmla="*/ 9981 h 70633"/>
                <a:gd name="connsiteX25" fmla="*/ 7754 w 62034"/>
                <a:gd name="connsiteY25" fmla="*/ 8676 h 70633"/>
                <a:gd name="connsiteX26" fmla="*/ 11747 w 62034"/>
                <a:gd name="connsiteY26" fmla="*/ 0 h 70633"/>
                <a:gd name="connsiteX27" fmla="*/ 14511 w 62034"/>
                <a:gd name="connsiteY27" fmla="*/ 307 h 70633"/>
                <a:gd name="connsiteX28" fmla="*/ 43225 w 62034"/>
                <a:gd name="connsiteY28" fmla="*/ 5451 h 70633"/>
                <a:gd name="connsiteX29" fmla="*/ 46987 w 62034"/>
                <a:gd name="connsiteY29" fmla="*/ 8368 h 70633"/>
                <a:gd name="connsiteX30" fmla="*/ 43455 w 62034"/>
                <a:gd name="connsiteY30" fmla="*/ 11363 h 70633"/>
                <a:gd name="connsiteX31" fmla="*/ 40615 w 62034"/>
                <a:gd name="connsiteY31" fmla="*/ 10441 h 70633"/>
                <a:gd name="connsiteX32" fmla="*/ 10902 w 62034"/>
                <a:gd name="connsiteY32" fmla="*/ 5221 h 70633"/>
                <a:gd name="connsiteX33" fmla="*/ 8983 w 62034"/>
                <a:gd name="connsiteY33" fmla="*/ 2918 h 70633"/>
                <a:gd name="connsiteX34" fmla="*/ 11747 w 62034"/>
                <a:gd name="connsiteY34" fmla="*/ 0 h 7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034" h="70633">
                  <a:moveTo>
                    <a:pt x="7754" y="8676"/>
                  </a:moveTo>
                  <a:cubicBezTo>
                    <a:pt x="10058" y="8676"/>
                    <a:pt x="11286" y="9750"/>
                    <a:pt x="11363" y="11823"/>
                  </a:cubicBezTo>
                  <a:cubicBezTo>
                    <a:pt x="11363" y="12130"/>
                    <a:pt x="11209" y="12745"/>
                    <a:pt x="10902" y="13513"/>
                  </a:cubicBezTo>
                  <a:cubicBezTo>
                    <a:pt x="8829" y="23800"/>
                    <a:pt x="7217" y="31324"/>
                    <a:pt x="6142" y="36008"/>
                  </a:cubicBezTo>
                  <a:cubicBezTo>
                    <a:pt x="16737" y="30633"/>
                    <a:pt x="27179" y="27946"/>
                    <a:pt x="37620" y="27946"/>
                  </a:cubicBezTo>
                  <a:cubicBezTo>
                    <a:pt x="45605" y="27946"/>
                    <a:pt x="51670" y="30019"/>
                    <a:pt x="55662" y="34088"/>
                  </a:cubicBezTo>
                  <a:cubicBezTo>
                    <a:pt x="59885" y="38388"/>
                    <a:pt x="62035" y="43532"/>
                    <a:pt x="62035" y="49444"/>
                  </a:cubicBezTo>
                  <a:cubicBezTo>
                    <a:pt x="62035" y="55969"/>
                    <a:pt x="59348" y="61036"/>
                    <a:pt x="53897" y="64722"/>
                  </a:cubicBezTo>
                  <a:cubicBezTo>
                    <a:pt x="47985" y="68638"/>
                    <a:pt x="40000" y="70633"/>
                    <a:pt x="29866" y="70633"/>
                  </a:cubicBezTo>
                  <a:cubicBezTo>
                    <a:pt x="24875" y="70633"/>
                    <a:pt x="19578" y="69712"/>
                    <a:pt x="13820" y="67793"/>
                  </a:cubicBezTo>
                  <a:cubicBezTo>
                    <a:pt x="8983" y="66258"/>
                    <a:pt x="4760" y="64031"/>
                    <a:pt x="1075" y="61190"/>
                  </a:cubicBezTo>
                  <a:cubicBezTo>
                    <a:pt x="384" y="60729"/>
                    <a:pt x="0" y="60192"/>
                    <a:pt x="0" y="59424"/>
                  </a:cubicBezTo>
                  <a:cubicBezTo>
                    <a:pt x="0" y="56814"/>
                    <a:pt x="1152" y="55586"/>
                    <a:pt x="3532" y="55586"/>
                  </a:cubicBezTo>
                  <a:cubicBezTo>
                    <a:pt x="3916" y="55586"/>
                    <a:pt x="4376" y="55893"/>
                    <a:pt x="4991" y="56507"/>
                  </a:cubicBezTo>
                  <a:cubicBezTo>
                    <a:pt x="7601" y="58887"/>
                    <a:pt x="11209" y="60883"/>
                    <a:pt x="15739" y="62342"/>
                  </a:cubicBezTo>
                  <a:cubicBezTo>
                    <a:pt x="20960" y="64031"/>
                    <a:pt x="25873" y="64875"/>
                    <a:pt x="30557" y="64799"/>
                  </a:cubicBezTo>
                  <a:cubicBezTo>
                    <a:pt x="39232" y="64722"/>
                    <a:pt x="45682" y="63417"/>
                    <a:pt x="50058" y="60729"/>
                  </a:cubicBezTo>
                  <a:cubicBezTo>
                    <a:pt x="54050" y="58119"/>
                    <a:pt x="56123" y="54357"/>
                    <a:pt x="56123" y="49520"/>
                  </a:cubicBezTo>
                  <a:cubicBezTo>
                    <a:pt x="56046" y="44837"/>
                    <a:pt x="54511" y="40998"/>
                    <a:pt x="51440" y="38157"/>
                  </a:cubicBezTo>
                  <a:cubicBezTo>
                    <a:pt x="48522" y="35394"/>
                    <a:pt x="43839" y="33935"/>
                    <a:pt x="37620" y="33935"/>
                  </a:cubicBezTo>
                  <a:cubicBezTo>
                    <a:pt x="27716" y="33935"/>
                    <a:pt x="17275" y="36469"/>
                    <a:pt x="6373" y="41612"/>
                  </a:cubicBezTo>
                  <a:cubicBezTo>
                    <a:pt x="5374" y="42073"/>
                    <a:pt x="4453" y="42380"/>
                    <a:pt x="3609" y="42457"/>
                  </a:cubicBezTo>
                  <a:cubicBezTo>
                    <a:pt x="1229" y="42380"/>
                    <a:pt x="77" y="41382"/>
                    <a:pt x="77" y="39309"/>
                  </a:cubicBezTo>
                  <a:cubicBezTo>
                    <a:pt x="77" y="38772"/>
                    <a:pt x="231" y="38081"/>
                    <a:pt x="461" y="37159"/>
                  </a:cubicBezTo>
                  <a:cubicBezTo>
                    <a:pt x="2380" y="27025"/>
                    <a:pt x="4223" y="17965"/>
                    <a:pt x="5835" y="9981"/>
                  </a:cubicBezTo>
                  <a:cubicBezTo>
                    <a:pt x="5989" y="9059"/>
                    <a:pt x="6679" y="8676"/>
                    <a:pt x="7754" y="8676"/>
                  </a:cubicBezTo>
                  <a:moveTo>
                    <a:pt x="11747" y="0"/>
                  </a:moveTo>
                  <a:cubicBezTo>
                    <a:pt x="12054" y="0"/>
                    <a:pt x="12898" y="77"/>
                    <a:pt x="14511" y="307"/>
                  </a:cubicBezTo>
                  <a:cubicBezTo>
                    <a:pt x="26257" y="2380"/>
                    <a:pt x="35854" y="4146"/>
                    <a:pt x="43225" y="5451"/>
                  </a:cubicBezTo>
                  <a:cubicBezTo>
                    <a:pt x="45605" y="5835"/>
                    <a:pt x="46834" y="6833"/>
                    <a:pt x="46987" y="8368"/>
                  </a:cubicBezTo>
                  <a:cubicBezTo>
                    <a:pt x="46987" y="10365"/>
                    <a:pt x="45835" y="11363"/>
                    <a:pt x="43455" y="11363"/>
                  </a:cubicBezTo>
                  <a:cubicBezTo>
                    <a:pt x="42687" y="11056"/>
                    <a:pt x="41689" y="10825"/>
                    <a:pt x="40615" y="10441"/>
                  </a:cubicBezTo>
                  <a:cubicBezTo>
                    <a:pt x="33321" y="8906"/>
                    <a:pt x="23417" y="7217"/>
                    <a:pt x="10902" y="5221"/>
                  </a:cubicBezTo>
                  <a:cubicBezTo>
                    <a:pt x="9597" y="4990"/>
                    <a:pt x="8983" y="4146"/>
                    <a:pt x="8983" y="2918"/>
                  </a:cubicBezTo>
                  <a:cubicBezTo>
                    <a:pt x="8983" y="998"/>
                    <a:pt x="9904" y="0"/>
                    <a:pt x="11747" y="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23A1F739-3AAD-4D96-B3B5-D0EA3C5D7DCD}"/>
                </a:ext>
              </a:extLst>
            </p:cNvPr>
            <p:cNvSpPr/>
            <p:nvPr/>
          </p:nvSpPr>
          <p:spPr>
            <a:xfrm>
              <a:off x="6995889" y="5229162"/>
              <a:ext cx="73781" cy="62342"/>
            </a:xfrm>
            <a:custGeom>
              <a:avLst/>
              <a:gdLst>
                <a:gd name="connsiteX0" fmla="*/ 39386 w 73781"/>
                <a:gd name="connsiteY0" fmla="*/ 0 h 62342"/>
                <a:gd name="connsiteX1" fmla="*/ 55509 w 73781"/>
                <a:gd name="connsiteY1" fmla="*/ 2994 h 62342"/>
                <a:gd name="connsiteX2" fmla="*/ 68484 w 73781"/>
                <a:gd name="connsiteY2" fmla="*/ 12822 h 62342"/>
                <a:gd name="connsiteX3" fmla="*/ 73781 w 73781"/>
                <a:gd name="connsiteY3" fmla="*/ 29252 h 62342"/>
                <a:gd name="connsiteX4" fmla="*/ 67332 w 73781"/>
                <a:gd name="connsiteY4" fmla="*/ 48830 h 62342"/>
                <a:gd name="connsiteX5" fmla="*/ 49981 w 73781"/>
                <a:gd name="connsiteY5" fmla="*/ 60116 h 62342"/>
                <a:gd name="connsiteX6" fmla="*/ 34702 w 73781"/>
                <a:gd name="connsiteY6" fmla="*/ 62342 h 62342"/>
                <a:gd name="connsiteX7" fmla="*/ 31171 w 73781"/>
                <a:gd name="connsiteY7" fmla="*/ 58657 h 62342"/>
                <a:gd name="connsiteX8" fmla="*/ 33320 w 73781"/>
                <a:gd name="connsiteY8" fmla="*/ 56737 h 62342"/>
                <a:gd name="connsiteX9" fmla="*/ 50365 w 73781"/>
                <a:gd name="connsiteY9" fmla="*/ 54127 h 62342"/>
                <a:gd name="connsiteX10" fmla="*/ 63340 w 73781"/>
                <a:gd name="connsiteY10" fmla="*/ 44530 h 62342"/>
                <a:gd name="connsiteX11" fmla="*/ 67793 w 73781"/>
                <a:gd name="connsiteY11" fmla="*/ 29252 h 62342"/>
                <a:gd name="connsiteX12" fmla="*/ 63954 w 73781"/>
                <a:gd name="connsiteY12" fmla="*/ 16046 h 62342"/>
                <a:gd name="connsiteX13" fmla="*/ 40768 w 73781"/>
                <a:gd name="connsiteY13" fmla="*/ 5989 h 62342"/>
                <a:gd name="connsiteX14" fmla="*/ 24415 w 73781"/>
                <a:gd name="connsiteY14" fmla="*/ 55816 h 62342"/>
                <a:gd name="connsiteX15" fmla="*/ 15893 w 73781"/>
                <a:gd name="connsiteY15" fmla="*/ 59501 h 62342"/>
                <a:gd name="connsiteX16" fmla="*/ 4376 w 73781"/>
                <a:gd name="connsiteY16" fmla="*/ 52822 h 62342"/>
                <a:gd name="connsiteX17" fmla="*/ 0 w 73781"/>
                <a:gd name="connsiteY17" fmla="*/ 35394 h 62342"/>
                <a:gd name="connsiteX18" fmla="*/ 12054 w 73781"/>
                <a:gd name="connsiteY18" fmla="*/ 9521 h 62342"/>
                <a:gd name="connsiteX19" fmla="*/ 39386 w 73781"/>
                <a:gd name="connsiteY19" fmla="*/ 0 h 62342"/>
                <a:gd name="connsiteX20" fmla="*/ 15355 w 73781"/>
                <a:gd name="connsiteY20" fmla="*/ 53590 h 62342"/>
                <a:gd name="connsiteX21" fmla="*/ 22725 w 73781"/>
                <a:gd name="connsiteY21" fmla="*/ 49367 h 62342"/>
                <a:gd name="connsiteX22" fmla="*/ 35010 w 73781"/>
                <a:gd name="connsiteY22" fmla="*/ 5989 h 62342"/>
                <a:gd name="connsiteX23" fmla="*/ 24568 w 73781"/>
                <a:gd name="connsiteY23" fmla="*/ 8599 h 62342"/>
                <a:gd name="connsiteX24" fmla="*/ 11056 w 73781"/>
                <a:gd name="connsiteY24" fmla="*/ 19808 h 62342"/>
                <a:gd name="connsiteX25" fmla="*/ 6142 w 73781"/>
                <a:gd name="connsiteY25" fmla="*/ 37006 h 62342"/>
                <a:gd name="connsiteX26" fmla="*/ 8061 w 73781"/>
                <a:gd name="connsiteY26" fmla="*/ 47371 h 62342"/>
                <a:gd name="connsiteX27" fmla="*/ 15355 w 73781"/>
                <a:gd name="connsiteY27" fmla="*/ 53590 h 6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781" h="62342">
                  <a:moveTo>
                    <a:pt x="39386" y="0"/>
                  </a:moveTo>
                  <a:cubicBezTo>
                    <a:pt x="45144" y="0"/>
                    <a:pt x="50518" y="998"/>
                    <a:pt x="55509" y="2994"/>
                  </a:cubicBezTo>
                  <a:cubicBezTo>
                    <a:pt x="61113" y="5221"/>
                    <a:pt x="65413" y="8522"/>
                    <a:pt x="68484" y="12822"/>
                  </a:cubicBezTo>
                  <a:cubicBezTo>
                    <a:pt x="72016" y="17505"/>
                    <a:pt x="73781" y="23033"/>
                    <a:pt x="73781" y="29252"/>
                  </a:cubicBezTo>
                  <a:cubicBezTo>
                    <a:pt x="73781" y="36853"/>
                    <a:pt x="71632" y="43379"/>
                    <a:pt x="67332" y="48830"/>
                  </a:cubicBezTo>
                  <a:cubicBezTo>
                    <a:pt x="62956" y="54281"/>
                    <a:pt x="57198" y="58119"/>
                    <a:pt x="49981" y="60116"/>
                  </a:cubicBezTo>
                  <a:cubicBezTo>
                    <a:pt x="45221" y="61421"/>
                    <a:pt x="40077" y="62189"/>
                    <a:pt x="34702" y="62342"/>
                  </a:cubicBezTo>
                  <a:cubicBezTo>
                    <a:pt x="32322" y="62189"/>
                    <a:pt x="31171" y="60960"/>
                    <a:pt x="31171" y="58657"/>
                  </a:cubicBezTo>
                  <a:cubicBezTo>
                    <a:pt x="31171" y="57352"/>
                    <a:pt x="31862" y="56737"/>
                    <a:pt x="33320" y="56737"/>
                  </a:cubicBezTo>
                  <a:cubicBezTo>
                    <a:pt x="39923" y="56737"/>
                    <a:pt x="45605" y="55893"/>
                    <a:pt x="50365" y="54127"/>
                  </a:cubicBezTo>
                  <a:cubicBezTo>
                    <a:pt x="56276" y="51977"/>
                    <a:pt x="60576" y="48753"/>
                    <a:pt x="63340" y="44530"/>
                  </a:cubicBezTo>
                  <a:cubicBezTo>
                    <a:pt x="66334" y="40000"/>
                    <a:pt x="67793" y="34933"/>
                    <a:pt x="67793" y="29252"/>
                  </a:cubicBezTo>
                  <a:cubicBezTo>
                    <a:pt x="67639" y="24108"/>
                    <a:pt x="66411" y="19655"/>
                    <a:pt x="63954" y="16046"/>
                  </a:cubicBezTo>
                  <a:cubicBezTo>
                    <a:pt x="59348" y="9597"/>
                    <a:pt x="51593" y="6219"/>
                    <a:pt x="40768" y="5989"/>
                  </a:cubicBezTo>
                  <a:cubicBezTo>
                    <a:pt x="39847" y="30787"/>
                    <a:pt x="34395" y="47448"/>
                    <a:pt x="24415" y="55816"/>
                  </a:cubicBezTo>
                  <a:cubicBezTo>
                    <a:pt x="21420" y="58350"/>
                    <a:pt x="18580" y="59578"/>
                    <a:pt x="15893" y="59501"/>
                  </a:cubicBezTo>
                  <a:cubicBezTo>
                    <a:pt x="11132" y="59425"/>
                    <a:pt x="7293" y="57198"/>
                    <a:pt x="4376" y="52822"/>
                  </a:cubicBezTo>
                  <a:cubicBezTo>
                    <a:pt x="1459" y="48292"/>
                    <a:pt x="0" y="42534"/>
                    <a:pt x="0" y="35394"/>
                  </a:cubicBezTo>
                  <a:cubicBezTo>
                    <a:pt x="0" y="24722"/>
                    <a:pt x="3992" y="16123"/>
                    <a:pt x="12054" y="9521"/>
                  </a:cubicBezTo>
                  <a:cubicBezTo>
                    <a:pt x="19655" y="3148"/>
                    <a:pt x="28714" y="0"/>
                    <a:pt x="39386" y="0"/>
                  </a:cubicBezTo>
                  <a:moveTo>
                    <a:pt x="15355" y="53590"/>
                  </a:moveTo>
                  <a:cubicBezTo>
                    <a:pt x="17505" y="53667"/>
                    <a:pt x="19962" y="52285"/>
                    <a:pt x="22725" y="49367"/>
                  </a:cubicBezTo>
                  <a:cubicBezTo>
                    <a:pt x="30326" y="41766"/>
                    <a:pt x="34395" y="27256"/>
                    <a:pt x="35010" y="5989"/>
                  </a:cubicBezTo>
                  <a:cubicBezTo>
                    <a:pt x="30787" y="6526"/>
                    <a:pt x="27255" y="7371"/>
                    <a:pt x="24568" y="8599"/>
                  </a:cubicBezTo>
                  <a:cubicBezTo>
                    <a:pt x="19270" y="10979"/>
                    <a:pt x="14818" y="14664"/>
                    <a:pt x="11056" y="19808"/>
                  </a:cubicBezTo>
                  <a:cubicBezTo>
                    <a:pt x="7754" y="24185"/>
                    <a:pt x="6142" y="29866"/>
                    <a:pt x="6142" y="37006"/>
                  </a:cubicBezTo>
                  <a:cubicBezTo>
                    <a:pt x="6142" y="40692"/>
                    <a:pt x="6756" y="44146"/>
                    <a:pt x="8061" y="47371"/>
                  </a:cubicBezTo>
                  <a:cubicBezTo>
                    <a:pt x="9597" y="51440"/>
                    <a:pt x="12054" y="53513"/>
                    <a:pt x="15355" y="5359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DDF26D3B-BC85-4709-AF9C-ADC2B819E8F0}"/>
                </a:ext>
              </a:extLst>
            </p:cNvPr>
            <p:cNvSpPr/>
            <p:nvPr/>
          </p:nvSpPr>
          <p:spPr>
            <a:xfrm>
              <a:off x="7076350" y="5218260"/>
              <a:ext cx="77697" cy="77467"/>
            </a:xfrm>
            <a:custGeom>
              <a:avLst/>
              <a:gdLst>
                <a:gd name="connsiteX0" fmla="*/ 19271 w 77697"/>
                <a:gd name="connsiteY0" fmla="*/ 21651 h 77467"/>
                <a:gd name="connsiteX1" fmla="*/ 21958 w 77697"/>
                <a:gd name="connsiteY1" fmla="*/ 24261 h 77467"/>
                <a:gd name="connsiteX2" fmla="*/ 19271 w 77697"/>
                <a:gd name="connsiteY2" fmla="*/ 26795 h 77467"/>
                <a:gd name="connsiteX3" fmla="*/ 13896 w 77697"/>
                <a:gd name="connsiteY3" fmla="*/ 26795 h 77467"/>
                <a:gd name="connsiteX4" fmla="*/ 13896 w 77697"/>
                <a:gd name="connsiteY4" fmla="*/ 74473 h 77467"/>
                <a:gd name="connsiteX5" fmla="*/ 10979 w 77697"/>
                <a:gd name="connsiteY5" fmla="*/ 77467 h 77467"/>
                <a:gd name="connsiteX6" fmla="*/ 8061 w 77697"/>
                <a:gd name="connsiteY6" fmla="*/ 74473 h 77467"/>
                <a:gd name="connsiteX7" fmla="*/ 8061 w 77697"/>
                <a:gd name="connsiteY7" fmla="*/ 26795 h 77467"/>
                <a:gd name="connsiteX8" fmla="*/ 2534 w 77697"/>
                <a:gd name="connsiteY8" fmla="*/ 26795 h 77467"/>
                <a:gd name="connsiteX9" fmla="*/ 0 w 77697"/>
                <a:gd name="connsiteY9" fmla="*/ 24261 h 77467"/>
                <a:gd name="connsiteX10" fmla="*/ 2534 w 77697"/>
                <a:gd name="connsiteY10" fmla="*/ 21651 h 77467"/>
                <a:gd name="connsiteX11" fmla="*/ 8061 w 77697"/>
                <a:gd name="connsiteY11" fmla="*/ 21651 h 77467"/>
                <a:gd name="connsiteX12" fmla="*/ 8061 w 77697"/>
                <a:gd name="connsiteY12" fmla="*/ 2841 h 77467"/>
                <a:gd name="connsiteX13" fmla="*/ 10979 w 77697"/>
                <a:gd name="connsiteY13" fmla="*/ 0 h 77467"/>
                <a:gd name="connsiteX14" fmla="*/ 13896 w 77697"/>
                <a:gd name="connsiteY14" fmla="*/ 2841 h 77467"/>
                <a:gd name="connsiteX15" fmla="*/ 13896 w 77697"/>
                <a:gd name="connsiteY15" fmla="*/ 21651 h 77467"/>
                <a:gd name="connsiteX16" fmla="*/ 19271 w 77697"/>
                <a:gd name="connsiteY16" fmla="*/ 21651 h 77467"/>
                <a:gd name="connsiteX17" fmla="*/ 18656 w 77697"/>
                <a:gd name="connsiteY17" fmla="*/ 40000 h 77467"/>
                <a:gd name="connsiteX18" fmla="*/ 27255 w 77697"/>
                <a:gd name="connsiteY18" fmla="*/ 40000 h 77467"/>
                <a:gd name="connsiteX19" fmla="*/ 27409 w 77697"/>
                <a:gd name="connsiteY19" fmla="*/ 34933 h 77467"/>
                <a:gd name="connsiteX20" fmla="*/ 29943 w 77697"/>
                <a:gd name="connsiteY20" fmla="*/ 32323 h 77467"/>
                <a:gd name="connsiteX21" fmla="*/ 32553 w 77697"/>
                <a:gd name="connsiteY21" fmla="*/ 34933 h 77467"/>
                <a:gd name="connsiteX22" fmla="*/ 32476 w 77697"/>
                <a:gd name="connsiteY22" fmla="*/ 40000 h 77467"/>
                <a:gd name="connsiteX23" fmla="*/ 39386 w 77697"/>
                <a:gd name="connsiteY23" fmla="*/ 40000 h 77467"/>
                <a:gd name="connsiteX24" fmla="*/ 45528 w 77697"/>
                <a:gd name="connsiteY24" fmla="*/ 46219 h 77467"/>
                <a:gd name="connsiteX25" fmla="*/ 43225 w 77697"/>
                <a:gd name="connsiteY25" fmla="*/ 69559 h 77467"/>
                <a:gd name="connsiteX26" fmla="*/ 39540 w 77697"/>
                <a:gd name="connsiteY26" fmla="*/ 75394 h 77467"/>
                <a:gd name="connsiteX27" fmla="*/ 33244 w 77697"/>
                <a:gd name="connsiteY27" fmla="*/ 76930 h 77467"/>
                <a:gd name="connsiteX28" fmla="*/ 26488 w 77697"/>
                <a:gd name="connsiteY28" fmla="*/ 75624 h 77467"/>
                <a:gd name="connsiteX29" fmla="*/ 24952 w 77697"/>
                <a:gd name="connsiteY29" fmla="*/ 73014 h 77467"/>
                <a:gd name="connsiteX30" fmla="*/ 27870 w 77697"/>
                <a:gd name="connsiteY30" fmla="*/ 69789 h 77467"/>
                <a:gd name="connsiteX31" fmla="*/ 28100 w 77697"/>
                <a:gd name="connsiteY31" fmla="*/ 69789 h 77467"/>
                <a:gd name="connsiteX32" fmla="*/ 32937 w 77697"/>
                <a:gd name="connsiteY32" fmla="*/ 71018 h 77467"/>
                <a:gd name="connsiteX33" fmla="*/ 36008 w 77697"/>
                <a:gd name="connsiteY33" fmla="*/ 70250 h 77467"/>
                <a:gd name="connsiteX34" fmla="*/ 37697 w 77697"/>
                <a:gd name="connsiteY34" fmla="*/ 67947 h 77467"/>
                <a:gd name="connsiteX35" fmla="*/ 38925 w 77697"/>
                <a:gd name="connsiteY35" fmla="*/ 60499 h 77467"/>
                <a:gd name="connsiteX36" fmla="*/ 39770 w 77697"/>
                <a:gd name="connsiteY36" fmla="*/ 47908 h 77467"/>
                <a:gd name="connsiteX37" fmla="*/ 37160 w 77697"/>
                <a:gd name="connsiteY37" fmla="*/ 45298 h 77467"/>
                <a:gd name="connsiteX38" fmla="*/ 32246 w 77697"/>
                <a:gd name="connsiteY38" fmla="*/ 45298 h 77467"/>
                <a:gd name="connsiteX39" fmla="*/ 31478 w 77697"/>
                <a:gd name="connsiteY39" fmla="*/ 52438 h 77467"/>
                <a:gd name="connsiteX40" fmla="*/ 27409 w 77697"/>
                <a:gd name="connsiteY40" fmla="*/ 65643 h 77467"/>
                <a:gd name="connsiteX41" fmla="*/ 22342 w 77697"/>
                <a:gd name="connsiteY41" fmla="*/ 74856 h 77467"/>
                <a:gd name="connsiteX42" fmla="*/ 19117 w 77697"/>
                <a:gd name="connsiteY42" fmla="*/ 76238 h 77467"/>
                <a:gd name="connsiteX43" fmla="*/ 16507 w 77697"/>
                <a:gd name="connsiteY43" fmla="*/ 73321 h 77467"/>
                <a:gd name="connsiteX44" fmla="*/ 17275 w 77697"/>
                <a:gd name="connsiteY44" fmla="*/ 71325 h 77467"/>
                <a:gd name="connsiteX45" fmla="*/ 21805 w 77697"/>
                <a:gd name="connsiteY45" fmla="*/ 64569 h 77467"/>
                <a:gd name="connsiteX46" fmla="*/ 26027 w 77697"/>
                <a:gd name="connsiteY46" fmla="*/ 51901 h 77467"/>
                <a:gd name="connsiteX47" fmla="*/ 27025 w 77697"/>
                <a:gd name="connsiteY47" fmla="*/ 45298 h 77467"/>
                <a:gd name="connsiteX48" fmla="*/ 18887 w 77697"/>
                <a:gd name="connsiteY48" fmla="*/ 45298 h 77467"/>
                <a:gd name="connsiteX49" fmla="*/ 16276 w 77697"/>
                <a:gd name="connsiteY49" fmla="*/ 42687 h 77467"/>
                <a:gd name="connsiteX50" fmla="*/ 18656 w 77697"/>
                <a:gd name="connsiteY50" fmla="*/ 40000 h 77467"/>
                <a:gd name="connsiteX51" fmla="*/ 26104 w 77697"/>
                <a:gd name="connsiteY51" fmla="*/ 8369 h 77467"/>
                <a:gd name="connsiteX52" fmla="*/ 42457 w 77697"/>
                <a:gd name="connsiteY52" fmla="*/ 8369 h 77467"/>
                <a:gd name="connsiteX53" fmla="*/ 43148 w 77697"/>
                <a:gd name="connsiteY53" fmla="*/ 3301 h 77467"/>
                <a:gd name="connsiteX54" fmla="*/ 46142 w 77697"/>
                <a:gd name="connsiteY54" fmla="*/ 384 h 77467"/>
                <a:gd name="connsiteX55" fmla="*/ 49060 w 77697"/>
                <a:gd name="connsiteY55" fmla="*/ 3301 h 77467"/>
                <a:gd name="connsiteX56" fmla="*/ 48446 w 77697"/>
                <a:gd name="connsiteY56" fmla="*/ 8369 h 77467"/>
                <a:gd name="connsiteX57" fmla="*/ 67716 w 77697"/>
                <a:gd name="connsiteY57" fmla="*/ 8369 h 77467"/>
                <a:gd name="connsiteX58" fmla="*/ 73628 w 77697"/>
                <a:gd name="connsiteY58" fmla="*/ 14280 h 77467"/>
                <a:gd name="connsiteX59" fmla="*/ 71862 w 77697"/>
                <a:gd name="connsiteY59" fmla="*/ 26027 h 77467"/>
                <a:gd name="connsiteX60" fmla="*/ 68868 w 77697"/>
                <a:gd name="connsiteY60" fmla="*/ 28945 h 77467"/>
                <a:gd name="connsiteX61" fmla="*/ 63878 w 77697"/>
                <a:gd name="connsiteY61" fmla="*/ 29635 h 77467"/>
                <a:gd name="connsiteX62" fmla="*/ 51363 w 77697"/>
                <a:gd name="connsiteY62" fmla="*/ 27793 h 77467"/>
                <a:gd name="connsiteX63" fmla="*/ 49751 w 77697"/>
                <a:gd name="connsiteY63" fmla="*/ 25183 h 77467"/>
                <a:gd name="connsiteX64" fmla="*/ 52668 w 77697"/>
                <a:gd name="connsiteY64" fmla="*/ 21958 h 77467"/>
                <a:gd name="connsiteX65" fmla="*/ 53052 w 77697"/>
                <a:gd name="connsiteY65" fmla="*/ 21958 h 77467"/>
                <a:gd name="connsiteX66" fmla="*/ 63647 w 77697"/>
                <a:gd name="connsiteY66" fmla="*/ 23877 h 77467"/>
                <a:gd name="connsiteX67" fmla="*/ 65490 w 77697"/>
                <a:gd name="connsiteY67" fmla="*/ 23647 h 77467"/>
                <a:gd name="connsiteX68" fmla="*/ 66488 w 77697"/>
                <a:gd name="connsiteY68" fmla="*/ 22726 h 77467"/>
                <a:gd name="connsiteX69" fmla="*/ 67256 w 77697"/>
                <a:gd name="connsiteY69" fmla="*/ 20269 h 77467"/>
                <a:gd name="connsiteX70" fmla="*/ 67716 w 77697"/>
                <a:gd name="connsiteY70" fmla="*/ 15970 h 77467"/>
                <a:gd name="connsiteX71" fmla="*/ 65183 w 77697"/>
                <a:gd name="connsiteY71" fmla="*/ 13436 h 77467"/>
                <a:gd name="connsiteX72" fmla="*/ 47140 w 77697"/>
                <a:gd name="connsiteY72" fmla="*/ 13436 h 77467"/>
                <a:gd name="connsiteX73" fmla="*/ 42764 w 77697"/>
                <a:gd name="connsiteY73" fmla="*/ 21958 h 77467"/>
                <a:gd name="connsiteX74" fmla="*/ 36622 w 77697"/>
                <a:gd name="connsiteY74" fmla="*/ 27563 h 77467"/>
                <a:gd name="connsiteX75" fmla="*/ 27639 w 77697"/>
                <a:gd name="connsiteY75" fmla="*/ 31555 h 77467"/>
                <a:gd name="connsiteX76" fmla="*/ 27102 w 77697"/>
                <a:gd name="connsiteY76" fmla="*/ 31785 h 77467"/>
                <a:gd name="connsiteX77" fmla="*/ 23877 w 77697"/>
                <a:gd name="connsiteY77" fmla="*/ 28791 h 77467"/>
                <a:gd name="connsiteX78" fmla="*/ 26027 w 77697"/>
                <a:gd name="connsiteY78" fmla="*/ 25873 h 77467"/>
                <a:gd name="connsiteX79" fmla="*/ 34088 w 77697"/>
                <a:gd name="connsiteY79" fmla="*/ 22265 h 77467"/>
                <a:gd name="connsiteX80" fmla="*/ 38695 w 77697"/>
                <a:gd name="connsiteY80" fmla="*/ 17582 h 77467"/>
                <a:gd name="connsiteX81" fmla="*/ 40998 w 77697"/>
                <a:gd name="connsiteY81" fmla="*/ 13436 h 77467"/>
                <a:gd name="connsiteX82" fmla="*/ 26027 w 77697"/>
                <a:gd name="connsiteY82" fmla="*/ 13436 h 77467"/>
                <a:gd name="connsiteX83" fmla="*/ 23417 w 77697"/>
                <a:gd name="connsiteY83" fmla="*/ 10826 h 77467"/>
                <a:gd name="connsiteX84" fmla="*/ 26104 w 77697"/>
                <a:gd name="connsiteY84" fmla="*/ 8369 h 77467"/>
                <a:gd name="connsiteX85" fmla="*/ 50211 w 77697"/>
                <a:gd name="connsiteY85" fmla="*/ 40000 h 77467"/>
                <a:gd name="connsiteX86" fmla="*/ 57505 w 77697"/>
                <a:gd name="connsiteY86" fmla="*/ 40000 h 77467"/>
                <a:gd name="connsiteX87" fmla="*/ 57659 w 77697"/>
                <a:gd name="connsiteY87" fmla="*/ 34933 h 77467"/>
                <a:gd name="connsiteX88" fmla="*/ 60269 w 77697"/>
                <a:gd name="connsiteY88" fmla="*/ 32323 h 77467"/>
                <a:gd name="connsiteX89" fmla="*/ 62956 w 77697"/>
                <a:gd name="connsiteY89" fmla="*/ 34933 h 77467"/>
                <a:gd name="connsiteX90" fmla="*/ 62803 w 77697"/>
                <a:gd name="connsiteY90" fmla="*/ 40000 h 77467"/>
                <a:gd name="connsiteX91" fmla="*/ 71555 w 77697"/>
                <a:gd name="connsiteY91" fmla="*/ 40000 h 77467"/>
                <a:gd name="connsiteX92" fmla="*/ 77697 w 77697"/>
                <a:gd name="connsiteY92" fmla="*/ 46219 h 77467"/>
                <a:gd name="connsiteX93" fmla="*/ 75624 w 77697"/>
                <a:gd name="connsiteY93" fmla="*/ 69559 h 77467"/>
                <a:gd name="connsiteX94" fmla="*/ 72016 w 77697"/>
                <a:gd name="connsiteY94" fmla="*/ 75394 h 77467"/>
                <a:gd name="connsiteX95" fmla="*/ 65874 w 77697"/>
                <a:gd name="connsiteY95" fmla="*/ 76930 h 77467"/>
                <a:gd name="connsiteX96" fmla="*/ 58426 w 77697"/>
                <a:gd name="connsiteY96" fmla="*/ 75240 h 77467"/>
                <a:gd name="connsiteX97" fmla="*/ 56814 w 77697"/>
                <a:gd name="connsiteY97" fmla="*/ 72784 h 77467"/>
                <a:gd name="connsiteX98" fmla="*/ 59731 w 77697"/>
                <a:gd name="connsiteY98" fmla="*/ 69559 h 77467"/>
                <a:gd name="connsiteX99" fmla="*/ 59962 w 77697"/>
                <a:gd name="connsiteY99" fmla="*/ 69559 h 77467"/>
                <a:gd name="connsiteX100" fmla="*/ 65490 w 77697"/>
                <a:gd name="connsiteY100" fmla="*/ 71094 h 77467"/>
                <a:gd name="connsiteX101" fmla="*/ 68254 w 77697"/>
                <a:gd name="connsiteY101" fmla="*/ 70327 h 77467"/>
                <a:gd name="connsiteX102" fmla="*/ 69943 w 77697"/>
                <a:gd name="connsiteY102" fmla="*/ 68023 h 77467"/>
                <a:gd name="connsiteX103" fmla="*/ 71094 w 77697"/>
                <a:gd name="connsiteY103" fmla="*/ 60576 h 77467"/>
                <a:gd name="connsiteX104" fmla="*/ 72016 w 77697"/>
                <a:gd name="connsiteY104" fmla="*/ 47985 h 77467"/>
                <a:gd name="connsiteX105" fmla="*/ 69405 w 77697"/>
                <a:gd name="connsiteY105" fmla="*/ 45375 h 77467"/>
                <a:gd name="connsiteX106" fmla="*/ 62419 w 77697"/>
                <a:gd name="connsiteY106" fmla="*/ 45375 h 77467"/>
                <a:gd name="connsiteX107" fmla="*/ 61344 w 77697"/>
                <a:gd name="connsiteY107" fmla="*/ 52515 h 77467"/>
                <a:gd name="connsiteX108" fmla="*/ 56507 w 77697"/>
                <a:gd name="connsiteY108" fmla="*/ 65720 h 77467"/>
                <a:gd name="connsiteX109" fmla="*/ 50288 w 77697"/>
                <a:gd name="connsiteY109" fmla="*/ 74933 h 77467"/>
                <a:gd name="connsiteX110" fmla="*/ 47064 w 77697"/>
                <a:gd name="connsiteY110" fmla="*/ 76315 h 77467"/>
                <a:gd name="connsiteX111" fmla="*/ 44530 w 77697"/>
                <a:gd name="connsiteY111" fmla="*/ 73398 h 77467"/>
                <a:gd name="connsiteX112" fmla="*/ 45144 w 77697"/>
                <a:gd name="connsiteY112" fmla="*/ 71401 h 77467"/>
                <a:gd name="connsiteX113" fmla="*/ 50595 w 77697"/>
                <a:gd name="connsiteY113" fmla="*/ 64645 h 77467"/>
                <a:gd name="connsiteX114" fmla="*/ 55739 w 77697"/>
                <a:gd name="connsiteY114" fmla="*/ 51977 h 77467"/>
                <a:gd name="connsiteX115" fmla="*/ 56968 w 77697"/>
                <a:gd name="connsiteY115" fmla="*/ 45375 h 77467"/>
                <a:gd name="connsiteX116" fmla="*/ 50211 w 77697"/>
                <a:gd name="connsiteY116" fmla="*/ 45375 h 77467"/>
                <a:gd name="connsiteX117" fmla="*/ 47678 w 77697"/>
                <a:gd name="connsiteY117" fmla="*/ 42764 h 77467"/>
                <a:gd name="connsiteX118" fmla="*/ 50211 w 77697"/>
                <a:gd name="connsiteY118" fmla="*/ 40000 h 7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77697" h="77467">
                  <a:moveTo>
                    <a:pt x="19271" y="21651"/>
                  </a:moveTo>
                  <a:cubicBezTo>
                    <a:pt x="20960" y="21728"/>
                    <a:pt x="21805" y="22572"/>
                    <a:pt x="21958" y="24261"/>
                  </a:cubicBezTo>
                  <a:cubicBezTo>
                    <a:pt x="21805" y="25797"/>
                    <a:pt x="20960" y="26641"/>
                    <a:pt x="19271" y="26795"/>
                  </a:cubicBezTo>
                  <a:lnTo>
                    <a:pt x="13896" y="26795"/>
                  </a:lnTo>
                  <a:lnTo>
                    <a:pt x="13896" y="74473"/>
                  </a:lnTo>
                  <a:cubicBezTo>
                    <a:pt x="13820" y="76315"/>
                    <a:pt x="12821" y="77390"/>
                    <a:pt x="10979" y="77467"/>
                  </a:cubicBezTo>
                  <a:cubicBezTo>
                    <a:pt x="9136" y="77390"/>
                    <a:pt x="8138" y="76392"/>
                    <a:pt x="8061" y="74473"/>
                  </a:cubicBezTo>
                  <a:lnTo>
                    <a:pt x="8061" y="26795"/>
                  </a:lnTo>
                  <a:lnTo>
                    <a:pt x="2534" y="26795"/>
                  </a:lnTo>
                  <a:cubicBezTo>
                    <a:pt x="921" y="26718"/>
                    <a:pt x="77" y="25873"/>
                    <a:pt x="0" y="24261"/>
                  </a:cubicBezTo>
                  <a:cubicBezTo>
                    <a:pt x="77" y="22572"/>
                    <a:pt x="921" y="21728"/>
                    <a:pt x="2534" y="21651"/>
                  </a:cubicBezTo>
                  <a:lnTo>
                    <a:pt x="8061" y="21651"/>
                  </a:lnTo>
                  <a:lnTo>
                    <a:pt x="8061" y="2841"/>
                  </a:lnTo>
                  <a:cubicBezTo>
                    <a:pt x="8138" y="998"/>
                    <a:pt x="9059" y="77"/>
                    <a:pt x="10979" y="0"/>
                  </a:cubicBezTo>
                  <a:cubicBezTo>
                    <a:pt x="12821" y="77"/>
                    <a:pt x="13743" y="998"/>
                    <a:pt x="13896" y="2841"/>
                  </a:cubicBezTo>
                  <a:lnTo>
                    <a:pt x="13896" y="21651"/>
                  </a:lnTo>
                  <a:lnTo>
                    <a:pt x="19271" y="21651"/>
                  </a:lnTo>
                  <a:close/>
                  <a:moveTo>
                    <a:pt x="18656" y="40000"/>
                  </a:moveTo>
                  <a:lnTo>
                    <a:pt x="27255" y="40000"/>
                  </a:lnTo>
                  <a:cubicBezTo>
                    <a:pt x="27332" y="38388"/>
                    <a:pt x="27409" y="36699"/>
                    <a:pt x="27409" y="34933"/>
                  </a:cubicBezTo>
                  <a:cubicBezTo>
                    <a:pt x="27486" y="33244"/>
                    <a:pt x="28253" y="32400"/>
                    <a:pt x="29943" y="32323"/>
                  </a:cubicBezTo>
                  <a:cubicBezTo>
                    <a:pt x="31632" y="32400"/>
                    <a:pt x="32476" y="33244"/>
                    <a:pt x="32553" y="34933"/>
                  </a:cubicBezTo>
                  <a:cubicBezTo>
                    <a:pt x="32553" y="36699"/>
                    <a:pt x="32553" y="38388"/>
                    <a:pt x="32476" y="40000"/>
                  </a:cubicBezTo>
                  <a:lnTo>
                    <a:pt x="39386" y="40000"/>
                  </a:lnTo>
                  <a:cubicBezTo>
                    <a:pt x="43455" y="40000"/>
                    <a:pt x="45528" y="42073"/>
                    <a:pt x="45528" y="46219"/>
                  </a:cubicBezTo>
                  <a:cubicBezTo>
                    <a:pt x="45221" y="56968"/>
                    <a:pt x="44453" y="64722"/>
                    <a:pt x="43225" y="69559"/>
                  </a:cubicBezTo>
                  <a:cubicBezTo>
                    <a:pt x="42764" y="72553"/>
                    <a:pt x="41536" y="74473"/>
                    <a:pt x="39540" y="75394"/>
                  </a:cubicBezTo>
                  <a:cubicBezTo>
                    <a:pt x="38004" y="76392"/>
                    <a:pt x="35854" y="76930"/>
                    <a:pt x="33244" y="76930"/>
                  </a:cubicBezTo>
                  <a:cubicBezTo>
                    <a:pt x="31478" y="76930"/>
                    <a:pt x="29252" y="76469"/>
                    <a:pt x="26488" y="75624"/>
                  </a:cubicBezTo>
                  <a:cubicBezTo>
                    <a:pt x="25566" y="75010"/>
                    <a:pt x="25029" y="74089"/>
                    <a:pt x="24952" y="73014"/>
                  </a:cubicBezTo>
                  <a:cubicBezTo>
                    <a:pt x="25029" y="70941"/>
                    <a:pt x="25950" y="69866"/>
                    <a:pt x="27870" y="69789"/>
                  </a:cubicBezTo>
                  <a:lnTo>
                    <a:pt x="28100" y="69789"/>
                  </a:lnTo>
                  <a:cubicBezTo>
                    <a:pt x="30173" y="70634"/>
                    <a:pt x="31785" y="71018"/>
                    <a:pt x="32937" y="71018"/>
                  </a:cubicBezTo>
                  <a:cubicBezTo>
                    <a:pt x="34242" y="71018"/>
                    <a:pt x="35240" y="70788"/>
                    <a:pt x="36008" y="70250"/>
                  </a:cubicBezTo>
                  <a:cubicBezTo>
                    <a:pt x="36852" y="69866"/>
                    <a:pt x="37390" y="69098"/>
                    <a:pt x="37697" y="67947"/>
                  </a:cubicBezTo>
                  <a:cubicBezTo>
                    <a:pt x="38234" y="66411"/>
                    <a:pt x="38618" y="63878"/>
                    <a:pt x="38925" y="60499"/>
                  </a:cubicBezTo>
                  <a:cubicBezTo>
                    <a:pt x="39463" y="55970"/>
                    <a:pt x="39770" y="51747"/>
                    <a:pt x="39770" y="47908"/>
                  </a:cubicBezTo>
                  <a:cubicBezTo>
                    <a:pt x="39770" y="46219"/>
                    <a:pt x="38925" y="45298"/>
                    <a:pt x="37160" y="45298"/>
                  </a:cubicBezTo>
                  <a:lnTo>
                    <a:pt x="32246" y="45298"/>
                  </a:lnTo>
                  <a:cubicBezTo>
                    <a:pt x="32092" y="47755"/>
                    <a:pt x="31785" y="50135"/>
                    <a:pt x="31478" y="52438"/>
                  </a:cubicBezTo>
                  <a:cubicBezTo>
                    <a:pt x="30633" y="57121"/>
                    <a:pt x="29328" y="61498"/>
                    <a:pt x="27409" y="65643"/>
                  </a:cubicBezTo>
                  <a:cubicBezTo>
                    <a:pt x="26104" y="68791"/>
                    <a:pt x="24415" y="71786"/>
                    <a:pt x="22342" y="74856"/>
                  </a:cubicBezTo>
                  <a:cubicBezTo>
                    <a:pt x="21574" y="75778"/>
                    <a:pt x="20499" y="76238"/>
                    <a:pt x="19117" y="76238"/>
                  </a:cubicBezTo>
                  <a:cubicBezTo>
                    <a:pt x="17581" y="76008"/>
                    <a:pt x="16737" y="75087"/>
                    <a:pt x="16507" y="73321"/>
                  </a:cubicBezTo>
                  <a:cubicBezTo>
                    <a:pt x="16507" y="73014"/>
                    <a:pt x="16737" y="72323"/>
                    <a:pt x="17275" y="71325"/>
                  </a:cubicBezTo>
                  <a:cubicBezTo>
                    <a:pt x="19117" y="68945"/>
                    <a:pt x="20653" y="66718"/>
                    <a:pt x="21805" y="64569"/>
                  </a:cubicBezTo>
                  <a:cubicBezTo>
                    <a:pt x="23800" y="60883"/>
                    <a:pt x="25182" y="56661"/>
                    <a:pt x="26027" y="51901"/>
                  </a:cubicBezTo>
                  <a:cubicBezTo>
                    <a:pt x="26488" y="49751"/>
                    <a:pt x="26795" y="47524"/>
                    <a:pt x="27025" y="45298"/>
                  </a:cubicBezTo>
                  <a:lnTo>
                    <a:pt x="18887" y="45298"/>
                  </a:lnTo>
                  <a:cubicBezTo>
                    <a:pt x="17275" y="44914"/>
                    <a:pt x="16430" y="44069"/>
                    <a:pt x="16276" y="42687"/>
                  </a:cubicBezTo>
                  <a:cubicBezTo>
                    <a:pt x="16200" y="41152"/>
                    <a:pt x="17044" y="40307"/>
                    <a:pt x="18656" y="40000"/>
                  </a:cubicBezTo>
                  <a:moveTo>
                    <a:pt x="26104" y="8369"/>
                  </a:moveTo>
                  <a:lnTo>
                    <a:pt x="42457" y="8369"/>
                  </a:lnTo>
                  <a:cubicBezTo>
                    <a:pt x="42764" y="6756"/>
                    <a:pt x="42994" y="5067"/>
                    <a:pt x="43148" y="3301"/>
                  </a:cubicBezTo>
                  <a:cubicBezTo>
                    <a:pt x="43302" y="1459"/>
                    <a:pt x="44300" y="461"/>
                    <a:pt x="46142" y="384"/>
                  </a:cubicBezTo>
                  <a:cubicBezTo>
                    <a:pt x="47831" y="537"/>
                    <a:pt x="48829" y="1536"/>
                    <a:pt x="49060" y="3301"/>
                  </a:cubicBezTo>
                  <a:cubicBezTo>
                    <a:pt x="48906" y="5144"/>
                    <a:pt x="48676" y="6833"/>
                    <a:pt x="48446" y="8369"/>
                  </a:cubicBezTo>
                  <a:lnTo>
                    <a:pt x="67716" y="8369"/>
                  </a:lnTo>
                  <a:cubicBezTo>
                    <a:pt x="71632" y="8369"/>
                    <a:pt x="73628" y="10365"/>
                    <a:pt x="73628" y="14280"/>
                  </a:cubicBezTo>
                  <a:cubicBezTo>
                    <a:pt x="73398" y="19731"/>
                    <a:pt x="72783" y="23647"/>
                    <a:pt x="71862" y="26027"/>
                  </a:cubicBezTo>
                  <a:cubicBezTo>
                    <a:pt x="71401" y="27563"/>
                    <a:pt x="70403" y="28484"/>
                    <a:pt x="68868" y="28945"/>
                  </a:cubicBezTo>
                  <a:cubicBezTo>
                    <a:pt x="67639" y="29405"/>
                    <a:pt x="65951" y="29635"/>
                    <a:pt x="63878" y="29635"/>
                  </a:cubicBezTo>
                  <a:cubicBezTo>
                    <a:pt x="60576" y="29635"/>
                    <a:pt x="56354" y="29021"/>
                    <a:pt x="51363" y="27793"/>
                  </a:cubicBezTo>
                  <a:cubicBezTo>
                    <a:pt x="50365" y="27179"/>
                    <a:pt x="49827" y="26257"/>
                    <a:pt x="49751" y="25183"/>
                  </a:cubicBezTo>
                  <a:cubicBezTo>
                    <a:pt x="49827" y="23110"/>
                    <a:pt x="50749" y="22035"/>
                    <a:pt x="52668" y="21958"/>
                  </a:cubicBezTo>
                  <a:lnTo>
                    <a:pt x="53052" y="21958"/>
                  </a:lnTo>
                  <a:cubicBezTo>
                    <a:pt x="57582" y="23263"/>
                    <a:pt x="61114" y="23877"/>
                    <a:pt x="63647" y="23877"/>
                  </a:cubicBezTo>
                  <a:cubicBezTo>
                    <a:pt x="64338" y="23877"/>
                    <a:pt x="64953" y="23801"/>
                    <a:pt x="65490" y="23647"/>
                  </a:cubicBezTo>
                  <a:cubicBezTo>
                    <a:pt x="65951" y="23417"/>
                    <a:pt x="66258" y="23110"/>
                    <a:pt x="66488" y="22726"/>
                  </a:cubicBezTo>
                  <a:cubicBezTo>
                    <a:pt x="66872" y="22265"/>
                    <a:pt x="67102" y="21421"/>
                    <a:pt x="67256" y="20269"/>
                  </a:cubicBezTo>
                  <a:cubicBezTo>
                    <a:pt x="67563" y="18733"/>
                    <a:pt x="67716" y="17351"/>
                    <a:pt x="67716" y="15970"/>
                  </a:cubicBezTo>
                  <a:cubicBezTo>
                    <a:pt x="67716" y="14280"/>
                    <a:pt x="66872" y="13436"/>
                    <a:pt x="65183" y="13436"/>
                  </a:cubicBezTo>
                  <a:lnTo>
                    <a:pt x="47140" y="13436"/>
                  </a:lnTo>
                  <a:cubicBezTo>
                    <a:pt x="46142" y="16814"/>
                    <a:pt x="44760" y="19655"/>
                    <a:pt x="42764" y="21958"/>
                  </a:cubicBezTo>
                  <a:cubicBezTo>
                    <a:pt x="41075" y="24185"/>
                    <a:pt x="39002" y="26104"/>
                    <a:pt x="36622" y="27563"/>
                  </a:cubicBezTo>
                  <a:cubicBezTo>
                    <a:pt x="34165" y="29175"/>
                    <a:pt x="31248" y="30480"/>
                    <a:pt x="27639" y="31555"/>
                  </a:cubicBezTo>
                  <a:cubicBezTo>
                    <a:pt x="27409" y="31708"/>
                    <a:pt x="27255" y="31785"/>
                    <a:pt x="27102" y="31785"/>
                  </a:cubicBezTo>
                  <a:cubicBezTo>
                    <a:pt x="25182" y="31555"/>
                    <a:pt x="24108" y="30557"/>
                    <a:pt x="23877" y="28791"/>
                  </a:cubicBezTo>
                  <a:cubicBezTo>
                    <a:pt x="23954" y="27409"/>
                    <a:pt x="24722" y="26411"/>
                    <a:pt x="26027" y="25873"/>
                  </a:cubicBezTo>
                  <a:cubicBezTo>
                    <a:pt x="29559" y="24799"/>
                    <a:pt x="32169" y="23570"/>
                    <a:pt x="34088" y="22265"/>
                  </a:cubicBezTo>
                  <a:cubicBezTo>
                    <a:pt x="35854" y="20960"/>
                    <a:pt x="37390" y="19425"/>
                    <a:pt x="38695" y="17582"/>
                  </a:cubicBezTo>
                  <a:cubicBezTo>
                    <a:pt x="39616" y="16353"/>
                    <a:pt x="40384" y="14971"/>
                    <a:pt x="40998" y="13436"/>
                  </a:cubicBezTo>
                  <a:lnTo>
                    <a:pt x="26027" y="13436"/>
                  </a:lnTo>
                  <a:cubicBezTo>
                    <a:pt x="24492" y="12975"/>
                    <a:pt x="23570" y="12131"/>
                    <a:pt x="23417" y="10826"/>
                  </a:cubicBezTo>
                  <a:cubicBezTo>
                    <a:pt x="23647" y="9674"/>
                    <a:pt x="24492" y="8753"/>
                    <a:pt x="26104" y="8369"/>
                  </a:cubicBezTo>
                  <a:moveTo>
                    <a:pt x="50211" y="40000"/>
                  </a:moveTo>
                  <a:lnTo>
                    <a:pt x="57505" y="40000"/>
                  </a:lnTo>
                  <a:cubicBezTo>
                    <a:pt x="57582" y="38388"/>
                    <a:pt x="57659" y="36699"/>
                    <a:pt x="57659" y="34933"/>
                  </a:cubicBezTo>
                  <a:cubicBezTo>
                    <a:pt x="57736" y="33244"/>
                    <a:pt x="58580" y="32400"/>
                    <a:pt x="60269" y="32323"/>
                  </a:cubicBezTo>
                  <a:cubicBezTo>
                    <a:pt x="61958" y="32400"/>
                    <a:pt x="62803" y="33244"/>
                    <a:pt x="62956" y="34933"/>
                  </a:cubicBezTo>
                  <a:cubicBezTo>
                    <a:pt x="62956" y="36699"/>
                    <a:pt x="62879" y="38388"/>
                    <a:pt x="62803" y="40000"/>
                  </a:cubicBezTo>
                  <a:lnTo>
                    <a:pt x="71555" y="40000"/>
                  </a:lnTo>
                  <a:cubicBezTo>
                    <a:pt x="75624" y="40000"/>
                    <a:pt x="77697" y="42073"/>
                    <a:pt x="77697" y="46219"/>
                  </a:cubicBezTo>
                  <a:cubicBezTo>
                    <a:pt x="77390" y="56968"/>
                    <a:pt x="76699" y="64722"/>
                    <a:pt x="75624" y="69559"/>
                  </a:cubicBezTo>
                  <a:cubicBezTo>
                    <a:pt x="75010" y="72553"/>
                    <a:pt x="73858" y="74473"/>
                    <a:pt x="72016" y="75394"/>
                  </a:cubicBezTo>
                  <a:cubicBezTo>
                    <a:pt x="70480" y="76392"/>
                    <a:pt x="68484" y="76930"/>
                    <a:pt x="65874" y="76930"/>
                  </a:cubicBezTo>
                  <a:cubicBezTo>
                    <a:pt x="63878" y="76930"/>
                    <a:pt x="61421" y="76392"/>
                    <a:pt x="58426" y="75240"/>
                  </a:cubicBezTo>
                  <a:cubicBezTo>
                    <a:pt x="57428" y="74626"/>
                    <a:pt x="56891" y="73858"/>
                    <a:pt x="56814" y="72784"/>
                  </a:cubicBezTo>
                  <a:cubicBezTo>
                    <a:pt x="56891" y="70711"/>
                    <a:pt x="57812" y="69636"/>
                    <a:pt x="59731" y="69559"/>
                  </a:cubicBezTo>
                  <a:lnTo>
                    <a:pt x="59962" y="69559"/>
                  </a:lnTo>
                  <a:cubicBezTo>
                    <a:pt x="62342" y="70557"/>
                    <a:pt x="64184" y="71094"/>
                    <a:pt x="65490" y="71094"/>
                  </a:cubicBezTo>
                  <a:cubicBezTo>
                    <a:pt x="66641" y="71094"/>
                    <a:pt x="67563" y="70864"/>
                    <a:pt x="68254" y="70327"/>
                  </a:cubicBezTo>
                  <a:cubicBezTo>
                    <a:pt x="69098" y="69943"/>
                    <a:pt x="69713" y="69175"/>
                    <a:pt x="69943" y="68023"/>
                  </a:cubicBezTo>
                  <a:cubicBezTo>
                    <a:pt x="70480" y="66488"/>
                    <a:pt x="70864" y="63954"/>
                    <a:pt x="71094" y="60576"/>
                  </a:cubicBezTo>
                  <a:cubicBezTo>
                    <a:pt x="71709" y="56046"/>
                    <a:pt x="72016" y="51824"/>
                    <a:pt x="72016" y="47985"/>
                  </a:cubicBezTo>
                  <a:cubicBezTo>
                    <a:pt x="72016" y="46296"/>
                    <a:pt x="71171" y="45375"/>
                    <a:pt x="69405" y="45375"/>
                  </a:cubicBezTo>
                  <a:lnTo>
                    <a:pt x="62419" y="45375"/>
                  </a:lnTo>
                  <a:cubicBezTo>
                    <a:pt x="62188" y="47832"/>
                    <a:pt x="61881" y="50212"/>
                    <a:pt x="61344" y="52515"/>
                  </a:cubicBezTo>
                  <a:cubicBezTo>
                    <a:pt x="60346" y="57198"/>
                    <a:pt x="58734" y="61574"/>
                    <a:pt x="56507" y="65720"/>
                  </a:cubicBezTo>
                  <a:cubicBezTo>
                    <a:pt x="54895" y="68868"/>
                    <a:pt x="52822" y="71862"/>
                    <a:pt x="50288" y="74933"/>
                  </a:cubicBezTo>
                  <a:cubicBezTo>
                    <a:pt x="49520" y="75855"/>
                    <a:pt x="48446" y="76315"/>
                    <a:pt x="47064" y="76315"/>
                  </a:cubicBezTo>
                  <a:cubicBezTo>
                    <a:pt x="45528" y="76085"/>
                    <a:pt x="44760" y="75164"/>
                    <a:pt x="44530" y="73398"/>
                  </a:cubicBezTo>
                  <a:cubicBezTo>
                    <a:pt x="44530" y="73091"/>
                    <a:pt x="44760" y="72400"/>
                    <a:pt x="45144" y="71401"/>
                  </a:cubicBezTo>
                  <a:cubicBezTo>
                    <a:pt x="47447" y="69021"/>
                    <a:pt x="49290" y="66795"/>
                    <a:pt x="50595" y="64645"/>
                  </a:cubicBezTo>
                  <a:cubicBezTo>
                    <a:pt x="53052" y="60960"/>
                    <a:pt x="54741" y="56737"/>
                    <a:pt x="55739" y="51977"/>
                  </a:cubicBezTo>
                  <a:cubicBezTo>
                    <a:pt x="56277" y="49827"/>
                    <a:pt x="56661" y="47601"/>
                    <a:pt x="56968" y="45375"/>
                  </a:cubicBezTo>
                  <a:lnTo>
                    <a:pt x="50211" y="45375"/>
                  </a:lnTo>
                  <a:cubicBezTo>
                    <a:pt x="48676" y="44991"/>
                    <a:pt x="47831" y="44146"/>
                    <a:pt x="47678" y="42764"/>
                  </a:cubicBezTo>
                  <a:cubicBezTo>
                    <a:pt x="47831" y="41152"/>
                    <a:pt x="48676" y="40307"/>
                    <a:pt x="50211" y="4000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CB1EB888-2ECD-4C5F-B7BA-3BF3B64BD22E}"/>
                </a:ext>
              </a:extLst>
            </p:cNvPr>
            <p:cNvSpPr/>
            <p:nvPr/>
          </p:nvSpPr>
          <p:spPr>
            <a:xfrm>
              <a:off x="7160112" y="5218337"/>
              <a:ext cx="75317" cy="76698"/>
            </a:xfrm>
            <a:custGeom>
              <a:avLst/>
              <a:gdLst>
                <a:gd name="connsiteX0" fmla="*/ 23340 w 75317"/>
                <a:gd name="connsiteY0" fmla="*/ 12821 h 76698"/>
                <a:gd name="connsiteX1" fmla="*/ 25950 w 75317"/>
                <a:gd name="connsiteY1" fmla="*/ 15432 h 76698"/>
                <a:gd name="connsiteX2" fmla="*/ 23340 w 75317"/>
                <a:gd name="connsiteY2" fmla="*/ 18119 h 76698"/>
                <a:gd name="connsiteX3" fmla="*/ 2687 w 75317"/>
                <a:gd name="connsiteY3" fmla="*/ 18119 h 76698"/>
                <a:gd name="connsiteX4" fmla="*/ 0 w 75317"/>
                <a:gd name="connsiteY4" fmla="*/ 15432 h 76698"/>
                <a:gd name="connsiteX5" fmla="*/ 2687 w 75317"/>
                <a:gd name="connsiteY5" fmla="*/ 12821 h 76698"/>
                <a:gd name="connsiteX6" fmla="*/ 23340 w 75317"/>
                <a:gd name="connsiteY6" fmla="*/ 12821 h 76698"/>
                <a:gd name="connsiteX7" fmla="*/ 6219 w 75317"/>
                <a:gd name="connsiteY7" fmla="*/ 45144 h 76698"/>
                <a:gd name="connsiteX8" fmla="*/ 18733 w 75317"/>
                <a:gd name="connsiteY8" fmla="*/ 45144 h 76698"/>
                <a:gd name="connsiteX9" fmla="*/ 24568 w 75317"/>
                <a:gd name="connsiteY9" fmla="*/ 50902 h 76698"/>
                <a:gd name="connsiteX10" fmla="*/ 24568 w 75317"/>
                <a:gd name="connsiteY10" fmla="*/ 68714 h 76698"/>
                <a:gd name="connsiteX11" fmla="*/ 18733 w 75317"/>
                <a:gd name="connsiteY11" fmla="*/ 74396 h 76698"/>
                <a:gd name="connsiteX12" fmla="*/ 6219 w 75317"/>
                <a:gd name="connsiteY12" fmla="*/ 74396 h 76698"/>
                <a:gd name="connsiteX13" fmla="*/ 307 w 75317"/>
                <a:gd name="connsiteY13" fmla="*/ 68714 h 76698"/>
                <a:gd name="connsiteX14" fmla="*/ 307 w 75317"/>
                <a:gd name="connsiteY14" fmla="*/ 50902 h 76698"/>
                <a:gd name="connsiteX15" fmla="*/ 6219 w 75317"/>
                <a:gd name="connsiteY15" fmla="*/ 45144 h 76698"/>
                <a:gd name="connsiteX16" fmla="*/ 20960 w 75317"/>
                <a:gd name="connsiteY16" fmla="*/ 3224 h 76698"/>
                <a:gd name="connsiteX17" fmla="*/ 23647 w 75317"/>
                <a:gd name="connsiteY17" fmla="*/ 5758 h 76698"/>
                <a:gd name="connsiteX18" fmla="*/ 20960 w 75317"/>
                <a:gd name="connsiteY18" fmla="*/ 8369 h 76698"/>
                <a:gd name="connsiteX19" fmla="*/ 4223 w 75317"/>
                <a:gd name="connsiteY19" fmla="*/ 8369 h 76698"/>
                <a:gd name="connsiteX20" fmla="*/ 1612 w 75317"/>
                <a:gd name="connsiteY20" fmla="*/ 5758 h 76698"/>
                <a:gd name="connsiteX21" fmla="*/ 4223 w 75317"/>
                <a:gd name="connsiteY21" fmla="*/ 3224 h 76698"/>
                <a:gd name="connsiteX22" fmla="*/ 20960 w 75317"/>
                <a:gd name="connsiteY22" fmla="*/ 3224 h 76698"/>
                <a:gd name="connsiteX23" fmla="*/ 20730 w 75317"/>
                <a:gd name="connsiteY23" fmla="*/ 23417 h 76698"/>
                <a:gd name="connsiteX24" fmla="*/ 23340 w 75317"/>
                <a:gd name="connsiteY24" fmla="*/ 26027 h 76698"/>
                <a:gd name="connsiteX25" fmla="*/ 20730 w 75317"/>
                <a:gd name="connsiteY25" fmla="*/ 28714 h 76698"/>
                <a:gd name="connsiteX26" fmla="*/ 4530 w 75317"/>
                <a:gd name="connsiteY26" fmla="*/ 28714 h 76698"/>
                <a:gd name="connsiteX27" fmla="*/ 1996 w 75317"/>
                <a:gd name="connsiteY27" fmla="*/ 26027 h 76698"/>
                <a:gd name="connsiteX28" fmla="*/ 4530 w 75317"/>
                <a:gd name="connsiteY28" fmla="*/ 23417 h 76698"/>
                <a:gd name="connsiteX29" fmla="*/ 20730 w 75317"/>
                <a:gd name="connsiteY29" fmla="*/ 23417 h 76698"/>
                <a:gd name="connsiteX30" fmla="*/ 20730 w 75317"/>
                <a:gd name="connsiteY30" fmla="*/ 34165 h 76698"/>
                <a:gd name="connsiteX31" fmla="*/ 23340 w 75317"/>
                <a:gd name="connsiteY31" fmla="*/ 36699 h 76698"/>
                <a:gd name="connsiteX32" fmla="*/ 20730 w 75317"/>
                <a:gd name="connsiteY32" fmla="*/ 39386 h 76698"/>
                <a:gd name="connsiteX33" fmla="*/ 4530 w 75317"/>
                <a:gd name="connsiteY33" fmla="*/ 39386 h 76698"/>
                <a:gd name="connsiteX34" fmla="*/ 1996 w 75317"/>
                <a:gd name="connsiteY34" fmla="*/ 36699 h 76698"/>
                <a:gd name="connsiteX35" fmla="*/ 4530 w 75317"/>
                <a:gd name="connsiteY35" fmla="*/ 34165 h 76698"/>
                <a:gd name="connsiteX36" fmla="*/ 20730 w 75317"/>
                <a:gd name="connsiteY36" fmla="*/ 34165 h 76698"/>
                <a:gd name="connsiteX37" fmla="*/ 16584 w 75317"/>
                <a:gd name="connsiteY37" fmla="*/ 69329 h 76698"/>
                <a:gd name="connsiteX38" fmla="*/ 18733 w 75317"/>
                <a:gd name="connsiteY38" fmla="*/ 67102 h 76698"/>
                <a:gd name="connsiteX39" fmla="*/ 18733 w 75317"/>
                <a:gd name="connsiteY39" fmla="*/ 52591 h 76698"/>
                <a:gd name="connsiteX40" fmla="*/ 16584 w 75317"/>
                <a:gd name="connsiteY40" fmla="*/ 50288 h 76698"/>
                <a:gd name="connsiteX41" fmla="*/ 8446 w 75317"/>
                <a:gd name="connsiteY41" fmla="*/ 50288 h 76698"/>
                <a:gd name="connsiteX42" fmla="*/ 6296 w 75317"/>
                <a:gd name="connsiteY42" fmla="*/ 52591 h 76698"/>
                <a:gd name="connsiteX43" fmla="*/ 6296 w 75317"/>
                <a:gd name="connsiteY43" fmla="*/ 67102 h 76698"/>
                <a:gd name="connsiteX44" fmla="*/ 8446 w 75317"/>
                <a:gd name="connsiteY44" fmla="*/ 69329 h 76698"/>
                <a:gd name="connsiteX45" fmla="*/ 16584 w 75317"/>
                <a:gd name="connsiteY45" fmla="*/ 69329 h 76698"/>
                <a:gd name="connsiteX46" fmla="*/ 45528 w 75317"/>
                <a:gd name="connsiteY46" fmla="*/ 35470 h 76698"/>
                <a:gd name="connsiteX47" fmla="*/ 48522 w 75317"/>
                <a:gd name="connsiteY47" fmla="*/ 38081 h 76698"/>
                <a:gd name="connsiteX48" fmla="*/ 45835 w 75317"/>
                <a:gd name="connsiteY48" fmla="*/ 40230 h 76698"/>
                <a:gd name="connsiteX49" fmla="*/ 42304 w 75317"/>
                <a:gd name="connsiteY49" fmla="*/ 41075 h 76698"/>
                <a:gd name="connsiteX50" fmla="*/ 42304 w 75317"/>
                <a:gd name="connsiteY50" fmla="*/ 46372 h 76698"/>
                <a:gd name="connsiteX51" fmla="*/ 51901 w 75317"/>
                <a:gd name="connsiteY51" fmla="*/ 46372 h 76698"/>
                <a:gd name="connsiteX52" fmla="*/ 51133 w 75317"/>
                <a:gd name="connsiteY52" fmla="*/ 38388 h 76698"/>
                <a:gd name="connsiteX53" fmla="*/ 53743 w 75317"/>
                <a:gd name="connsiteY53" fmla="*/ 35777 h 76698"/>
                <a:gd name="connsiteX54" fmla="*/ 56277 w 75317"/>
                <a:gd name="connsiteY54" fmla="*/ 38388 h 76698"/>
                <a:gd name="connsiteX55" fmla="*/ 57045 w 75317"/>
                <a:gd name="connsiteY55" fmla="*/ 46372 h 76698"/>
                <a:gd name="connsiteX56" fmla="*/ 72476 w 75317"/>
                <a:gd name="connsiteY56" fmla="*/ 46372 h 76698"/>
                <a:gd name="connsiteX57" fmla="*/ 75087 w 75317"/>
                <a:gd name="connsiteY57" fmla="*/ 49060 h 76698"/>
                <a:gd name="connsiteX58" fmla="*/ 72476 w 75317"/>
                <a:gd name="connsiteY58" fmla="*/ 51670 h 76698"/>
                <a:gd name="connsiteX59" fmla="*/ 57889 w 75317"/>
                <a:gd name="connsiteY59" fmla="*/ 51670 h 76698"/>
                <a:gd name="connsiteX60" fmla="*/ 60884 w 75317"/>
                <a:gd name="connsiteY60" fmla="*/ 60960 h 76698"/>
                <a:gd name="connsiteX61" fmla="*/ 61114 w 75317"/>
                <a:gd name="connsiteY61" fmla="*/ 61651 h 76698"/>
                <a:gd name="connsiteX62" fmla="*/ 61881 w 75317"/>
                <a:gd name="connsiteY62" fmla="*/ 60653 h 76698"/>
                <a:gd name="connsiteX63" fmla="*/ 65720 w 75317"/>
                <a:gd name="connsiteY63" fmla="*/ 54818 h 76698"/>
                <a:gd name="connsiteX64" fmla="*/ 67947 w 75317"/>
                <a:gd name="connsiteY64" fmla="*/ 53743 h 76698"/>
                <a:gd name="connsiteX65" fmla="*/ 70864 w 75317"/>
                <a:gd name="connsiteY65" fmla="*/ 56430 h 76698"/>
                <a:gd name="connsiteX66" fmla="*/ 70557 w 75317"/>
                <a:gd name="connsiteY66" fmla="*/ 57044 h 76698"/>
                <a:gd name="connsiteX67" fmla="*/ 66334 w 75317"/>
                <a:gd name="connsiteY67" fmla="*/ 63801 h 76698"/>
                <a:gd name="connsiteX68" fmla="*/ 63878 w 75317"/>
                <a:gd name="connsiteY68" fmla="*/ 66488 h 76698"/>
                <a:gd name="connsiteX69" fmla="*/ 64108 w 75317"/>
                <a:gd name="connsiteY69" fmla="*/ 66795 h 76698"/>
                <a:gd name="connsiteX70" fmla="*/ 67102 w 75317"/>
                <a:gd name="connsiteY70" fmla="*/ 70250 h 76698"/>
                <a:gd name="connsiteX71" fmla="*/ 68254 w 75317"/>
                <a:gd name="connsiteY71" fmla="*/ 70788 h 76698"/>
                <a:gd name="connsiteX72" fmla="*/ 69022 w 75317"/>
                <a:gd name="connsiteY72" fmla="*/ 70173 h 76698"/>
                <a:gd name="connsiteX73" fmla="*/ 70404 w 75317"/>
                <a:gd name="connsiteY73" fmla="*/ 63494 h 76698"/>
                <a:gd name="connsiteX74" fmla="*/ 72400 w 75317"/>
                <a:gd name="connsiteY74" fmla="*/ 61191 h 76698"/>
                <a:gd name="connsiteX75" fmla="*/ 75317 w 75317"/>
                <a:gd name="connsiteY75" fmla="*/ 64108 h 76698"/>
                <a:gd name="connsiteX76" fmla="*/ 72937 w 75317"/>
                <a:gd name="connsiteY76" fmla="*/ 74319 h 76698"/>
                <a:gd name="connsiteX77" fmla="*/ 68561 w 75317"/>
                <a:gd name="connsiteY77" fmla="*/ 76699 h 76698"/>
                <a:gd name="connsiteX78" fmla="*/ 65259 w 75317"/>
                <a:gd name="connsiteY78" fmla="*/ 75010 h 76698"/>
                <a:gd name="connsiteX79" fmla="*/ 59886 w 75317"/>
                <a:gd name="connsiteY79" fmla="*/ 69405 h 76698"/>
                <a:gd name="connsiteX80" fmla="*/ 58734 w 75317"/>
                <a:gd name="connsiteY80" fmla="*/ 70020 h 76698"/>
                <a:gd name="connsiteX81" fmla="*/ 49137 w 75317"/>
                <a:gd name="connsiteY81" fmla="*/ 73475 h 76698"/>
                <a:gd name="connsiteX82" fmla="*/ 46219 w 75317"/>
                <a:gd name="connsiteY82" fmla="*/ 70788 h 76698"/>
                <a:gd name="connsiteX83" fmla="*/ 49137 w 75317"/>
                <a:gd name="connsiteY83" fmla="*/ 67563 h 76698"/>
                <a:gd name="connsiteX84" fmla="*/ 56431 w 75317"/>
                <a:gd name="connsiteY84" fmla="*/ 64953 h 76698"/>
                <a:gd name="connsiteX85" fmla="*/ 57121 w 75317"/>
                <a:gd name="connsiteY85" fmla="*/ 64492 h 76698"/>
                <a:gd name="connsiteX86" fmla="*/ 53667 w 75317"/>
                <a:gd name="connsiteY86" fmla="*/ 55509 h 76698"/>
                <a:gd name="connsiteX87" fmla="*/ 52669 w 75317"/>
                <a:gd name="connsiteY87" fmla="*/ 51517 h 76698"/>
                <a:gd name="connsiteX88" fmla="*/ 42304 w 75317"/>
                <a:gd name="connsiteY88" fmla="*/ 51517 h 76698"/>
                <a:gd name="connsiteX89" fmla="*/ 42304 w 75317"/>
                <a:gd name="connsiteY89" fmla="*/ 56354 h 76698"/>
                <a:gd name="connsiteX90" fmla="*/ 47524 w 75317"/>
                <a:gd name="connsiteY90" fmla="*/ 54741 h 76698"/>
                <a:gd name="connsiteX91" fmla="*/ 50749 w 75317"/>
                <a:gd name="connsiteY91" fmla="*/ 57582 h 76698"/>
                <a:gd name="connsiteX92" fmla="*/ 47832 w 75317"/>
                <a:gd name="connsiteY92" fmla="*/ 60499 h 76698"/>
                <a:gd name="connsiteX93" fmla="*/ 42227 w 75317"/>
                <a:gd name="connsiteY93" fmla="*/ 62188 h 76698"/>
                <a:gd name="connsiteX94" fmla="*/ 42227 w 75317"/>
                <a:gd name="connsiteY94" fmla="*/ 68638 h 76698"/>
                <a:gd name="connsiteX95" fmla="*/ 34549 w 75317"/>
                <a:gd name="connsiteY95" fmla="*/ 76085 h 76698"/>
                <a:gd name="connsiteX96" fmla="*/ 27716 w 75317"/>
                <a:gd name="connsiteY96" fmla="*/ 74703 h 76698"/>
                <a:gd name="connsiteX97" fmla="*/ 26488 w 75317"/>
                <a:gd name="connsiteY97" fmla="*/ 72860 h 76698"/>
                <a:gd name="connsiteX98" fmla="*/ 28638 w 75317"/>
                <a:gd name="connsiteY98" fmla="*/ 69636 h 76698"/>
                <a:gd name="connsiteX99" fmla="*/ 29175 w 75317"/>
                <a:gd name="connsiteY99" fmla="*/ 69636 h 76698"/>
                <a:gd name="connsiteX100" fmla="*/ 34473 w 75317"/>
                <a:gd name="connsiteY100" fmla="*/ 70864 h 76698"/>
                <a:gd name="connsiteX101" fmla="*/ 37083 w 75317"/>
                <a:gd name="connsiteY101" fmla="*/ 68331 h 76698"/>
                <a:gd name="connsiteX102" fmla="*/ 37083 w 75317"/>
                <a:gd name="connsiteY102" fmla="*/ 63340 h 76698"/>
                <a:gd name="connsiteX103" fmla="*/ 29328 w 75317"/>
                <a:gd name="connsiteY103" fmla="*/ 64415 h 76698"/>
                <a:gd name="connsiteX104" fmla="*/ 26104 w 75317"/>
                <a:gd name="connsiteY104" fmla="*/ 61881 h 76698"/>
                <a:gd name="connsiteX105" fmla="*/ 28945 w 75317"/>
                <a:gd name="connsiteY105" fmla="*/ 58657 h 76698"/>
                <a:gd name="connsiteX106" fmla="*/ 37083 w 75317"/>
                <a:gd name="connsiteY106" fmla="*/ 57505 h 76698"/>
                <a:gd name="connsiteX107" fmla="*/ 37083 w 75317"/>
                <a:gd name="connsiteY107" fmla="*/ 51517 h 76698"/>
                <a:gd name="connsiteX108" fmla="*/ 28945 w 75317"/>
                <a:gd name="connsiteY108" fmla="*/ 51517 h 76698"/>
                <a:gd name="connsiteX109" fmla="*/ 26488 w 75317"/>
                <a:gd name="connsiteY109" fmla="*/ 48906 h 76698"/>
                <a:gd name="connsiteX110" fmla="*/ 28945 w 75317"/>
                <a:gd name="connsiteY110" fmla="*/ 46219 h 76698"/>
                <a:gd name="connsiteX111" fmla="*/ 37083 w 75317"/>
                <a:gd name="connsiteY111" fmla="*/ 46219 h 76698"/>
                <a:gd name="connsiteX112" fmla="*/ 37083 w 75317"/>
                <a:gd name="connsiteY112" fmla="*/ 41612 h 76698"/>
                <a:gd name="connsiteX113" fmla="*/ 31555 w 75317"/>
                <a:gd name="connsiteY113" fmla="*/ 42073 h 76698"/>
                <a:gd name="connsiteX114" fmla="*/ 28945 w 75317"/>
                <a:gd name="connsiteY114" fmla="*/ 39386 h 76698"/>
                <a:gd name="connsiteX115" fmla="*/ 31555 w 75317"/>
                <a:gd name="connsiteY115" fmla="*/ 36775 h 76698"/>
                <a:gd name="connsiteX116" fmla="*/ 45528 w 75317"/>
                <a:gd name="connsiteY116" fmla="*/ 35470 h 76698"/>
                <a:gd name="connsiteX117" fmla="*/ 38695 w 75317"/>
                <a:gd name="connsiteY117" fmla="*/ 0 h 76698"/>
                <a:gd name="connsiteX118" fmla="*/ 41382 w 75317"/>
                <a:gd name="connsiteY118" fmla="*/ 1228 h 76698"/>
                <a:gd name="connsiteX119" fmla="*/ 44607 w 75317"/>
                <a:gd name="connsiteY119" fmla="*/ 5067 h 76698"/>
                <a:gd name="connsiteX120" fmla="*/ 44607 w 75317"/>
                <a:gd name="connsiteY120" fmla="*/ 7371 h 76698"/>
                <a:gd name="connsiteX121" fmla="*/ 44300 w 75317"/>
                <a:gd name="connsiteY121" fmla="*/ 8215 h 76698"/>
                <a:gd name="connsiteX122" fmla="*/ 54050 w 75317"/>
                <a:gd name="connsiteY122" fmla="*/ 8215 h 76698"/>
                <a:gd name="connsiteX123" fmla="*/ 54588 w 75317"/>
                <a:gd name="connsiteY123" fmla="*/ 6986 h 76698"/>
                <a:gd name="connsiteX124" fmla="*/ 58811 w 75317"/>
                <a:gd name="connsiteY124" fmla="*/ 1459 h 76698"/>
                <a:gd name="connsiteX125" fmla="*/ 61421 w 75317"/>
                <a:gd name="connsiteY125" fmla="*/ 537 h 76698"/>
                <a:gd name="connsiteX126" fmla="*/ 64031 w 75317"/>
                <a:gd name="connsiteY126" fmla="*/ 2687 h 76698"/>
                <a:gd name="connsiteX127" fmla="*/ 62956 w 75317"/>
                <a:gd name="connsiteY127" fmla="*/ 5604 h 76698"/>
                <a:gd name="connsiteX128" fmla="*/ 61344 w 75317"/>
                <a:gd name="connsiteY128" fmla="*/ 8215 h 76698"/>
                <a:gd name="connsiteX129" fmla="*/ 70020 w 75317"/>
                <a:gd name="connsiteY129" fmla="*/ 8215 h 76698"/>
                <a:gd name="connsiteX130" fmla="*/ 72707 w 75317"/>
                <a:gd name="connsiteY130" fmla="*/ 10902 h 76698"/>
                <a:gd name="connsiteX131" fmla="*/ 70020 w 75317"/>
                <a:gd name="connsiteY131" fmla="*/ 13513 h 76698"/>
                <a:gd name="connsiteX132" fmla="*/ 52899 w 75317"/>
                <a:gd name="connsiteY132" fmla="*/ 13513 h 76698"/>
                <a:gd name="connsiteX133" fmla="*/ 52899 w 75317"/>
                <a:gd name="connsiteY133" fmla="*/ 18580 h 76698"/>
                <a:gd name="connsiteX134" fmla="*/ 68100 w 75317"/>
                <a:gd name="connsiteY134" fmla="*/ 18580 h 76698"/>
                <a:gd name="connsiteX135" fmla="*/ 70711 w 75317"/>
                <a:gd name="connsiteY135" fmla="*/ 21267 h 76698"/>
                <a:gd name="connsiteX136" fmla="*/ 68100 w 75317"/>
                <a:gd name="connsiteY136" fmla="*/ 23877 h 76698"/>
                <a:gd name="connsiteX137" fmla="*/ 52899 w 75317"/>
                <a:gd name="connsiteY137" fmla="*/ 23877 h 76698"/>
                <a:gd name="connsiteX138" fmla="*/ 52899 w 75317"/>
                <a:gd name="connsiteY138" fmla="*/ 28714 h 76698"/>
                <a:gd name="connsiteX139" fmla="*/ 71709 w 75317"/>
                <a:gd name="connsiteY139" fmla="*/ 28714 h 76698"/>
                <a:gd name="connsiteX140" fmla="*/ 74319 w 75317"/>
                <a:gd name="connsiteY140" fmla="*/ 31325 h 76698"/>
                <a:gd name="connsiteX141" fmla="*/ 71709 w 75317"/>
                <a:gd name="connsiteY141" fmla="*/ 33858 h 76698"/>
                <a:gd name="connsiteX142" fmla="*/ 29098 w 75317"/>
                <a:gd name="connsiteY142" fmla="*/ 33858 h 76698"/>
                <a:gd name="connsiteX143" fmla="*/ 26641 w 75317"/>
                <a:gd name="connsiteY143" fmla="*/ 31325 h 76698"/>
                <a:gd name="connsiteX144" fmla="*/ 29098 w 75317"/>
                <a:gd name="connsiteY144" fmla="*/ 28714 h 76698"/>
                <a:gd name="connsiteX145" fmla="*/ 47217 w 75317"/>
                <a:gd name="connsiteY145" fmla="*/ 28714 h 76698"/>
                <a:gd name="connsiteX146" fmla="*/ 47217 w 75317"/>
                <a:gd name="connsiteY146" fmla="*/ 23877 h 76698"/>
                <a:gd name="connsiteX147" fmla="*/ 33321 w 75317"/>
                <a:gd name="connsiteY147" fmla="*/ 23877 h 76698"/>
                <a:gd name="connsiteX148" fmla="*/ 30710 w 75317"/>
                <a:gd name="connsiteY148" fmla="*/ 21267 h 76698"/>
                <a:gd name="connsiteX149" fmla="*/ 33321 w 75317"/>
                <a:gd name="connsiteY149" fmla="*/ 18580 h 76698"/>
                <a:gd name="connsiteX150" fmla="*/ 47217 w 75317"/>
                <a:gd name="connsiteY150" fmla="*/ 18580 h 76698"/>
                <a:gd name="connsiteX151" fmla="*/ 47217 w 75317"/>
                <a:gd name="connsiteY151" fmla="*/ 13513 h 76698"/>
                <a:gd name="connsiteX152" fmla="*/ 31095 w 75317"/>
                <a:gd name="connsiteY152" fmla="*/ 13513 h 76698"/>
                <a:gd name="connsiteX153" fmla="*/ 28407 w 75317"/>
                <a:gd name="connsiteY153" fmla="*/ 10902 h 76698"/>
                <a:gd name="connsiteX154" fmla="*/ 31095 w 75317"/>
                <a:gd name="connsiteY154" fmla="*/ 8215 h 76698"/>
                <a:gd name="connsiteX155" fmla="*/ 39693 w 75317"/>
                <a:gd name="connsiteY155" fmla="*/ 8215 h 76698"/>
                <a:gd name="connsiteX156" fmla="*/ 39386 w 75317"/>
                <a:gd name="connsiteY156" fmla="*/ 7985 h 76698"/>
                <a:gd name="connsiteX157" fmla="*/ 36853 w 75317"/>
                <a:gd name="connsiteY157" fmla="*/ 4683 h 76698"/>
                <a:gd name="connsiteX158" fmla="*/ 36238 w 75317"/>
                <a:gd name="connsiteY158" fmla="*/ 2764 h 76698"/>
                <a:gd name="connsiteX159" fmla="*/ 38695 w 75317"/>
                <a:gd name="connsiteY159" fmla="*/ 0 h 76698"/>
                <a:gd name="connsiteX160" fmla="*/ 61728 w 75317"/>
                <a:gd name="connsiteY160" fmla="*/ 35163 h 76698"/>
                <a:gd name="connsiteX161" fmla="*/ 64338 w 75317"/>
                <a:gd name="connsiteY161" fmla="*/ 35777 h 76698"/>
                <a:gd name="connsiteX162" fmla="*/ 67793 w 75317"/>
                <a:gd name="connsiteY162" fmla="*/ 37697 h 76698"/>
                <a:gd name="connsiteX163" fmla="*/ 70788 w 75317"/>
                <a:gd name="connsiteY163" fmla="*/ 39847 h 76698"/>
                <a:gd name="connsiteX164" fmla="*/ 71094 w 75317"/>
                <a:gd name="connsiteY164" fmla="*/ 42227 h 76698"/>
                <a:gd name="connsiteX165" fmla="*/ 68484 w 75317"/>
                <a:gd name="connsiteY165" fmla="*/ 44837 h 76698"/>
                <a:gd name="connsiteX166" fmla="*/ 65874 w 75317"/>
                <a:gd name="connsiteY166" fmla="*/ 43762 h 76698"/>
                <a:gd name="connsiteX167" fmla="*/ 63110 w 75317"/>
                <a:gd name="connsiteY167" fmla="*/ 41843 h 76698"/>
                <a:gd name="connsiteX168" fmla="*/ 59962 w 75317"/>
                <a:gd name="connsiteY168" fmla="*/ 39924 h 76698"/>
                <a:gd name="connsiteX169" fmla="*/ 58964 w 75317"/>
                <a:gd name="connsiteY169" fmla="*/ 37467 h 76698"/>
                <a:gd name="connsiteX170" fmla="*/ 61728 w 75317"/>
                <a:gd name="connsiteY170" fmla="*/ 35163 h 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5317" h="76698">
                  <a:moveTo>
                    <a:pt x="23340" y="12821"/>
                  </a:moveTo>
                  <a:cubicBezTo>
                    <a:pt x="24876" y="12898"/>
                    <a:pt x="25720" y="13743"/>
                    <a:pt x="25950" y="15432"/>
                  </a:cubicBezTo>
                  <a:cubicBezTo>
                    <a:pt x="25797" y="17121"/>
                    <a:pt x="24952" y="17966"/>
                    <a:pt x="23340" y="18119"/>
                  </a:cubicBezTo>
                  <a:lnTo>
                    <a:pt x="2687" y="18119"/>
                  </a:lnTo>
                  <a:cubicBezTo>
                    <a:pt x="998" y="18042"/>
                    <a:pt x="154" y="17121"/>
                    <a:pt x="0" y="15432"/>
                  </a:cubicBezTo>
                  <a:cubicBezTo>
                    <a:pt x="77" y="13743"/>
                    <a:pt x="998" y="12898"/>
                    <a:pt x="2687" y="12821"/>
                  </a:cubicBezTo>
                  <a:lnTo>
                    <a:pt x="23340" y="12821"/>
                  </a:lnTo>
                  <a:close/>
                  <a:moveTo>
                    <a:pt x="6219" y="45144"/>
                  </a:moveTo>
                  <a:lnTo>
                    <a:pt x="18733" y="45144"/>
                  </a:lnTo>
                  <a:cubicBezTo>
                    <a:pt x="22572" y="45144"/>
                    <a:pt x="24568" y="47064"/>
                    <a:pt x="24568" y="50902"/>
                  </a:cubicBezTo>
                  <a:lnTo>
                    <a:pt x="24568" y="68714"/>
                  </a:lnTo>
                  <a:cubicBezTo>
                    <a:pt x="24568" y="72553"/>
                    <a:pt x="22649" y="74396"/>
                    <a:pt x="18733" y="74396"/>
                  </a:cubicBezTo>
                  <a:lnTo>
                    <a:pt x="6219" y="74396"/>
                  </a:lnTo>
                  <a:cubicBezTo>
                    <a:pt x="2304" y="74396"/>
                    <a:pt x="307" y="72476"/>
                    <a:pt x="307" y="68714"/>
                  </a:cubicBezTo>
                  <a:lnTo>
                    <a:pt x="307" y="50902"/>
                  </a:lnTo>
                  <a:cubicBezTo>
                    <a:pt x="384" y="47064"/>
                    <a:pt x="2304" y="45144"/>
                    <a:pt x="6219" y="45144"/>
                  </a:cubicBezTo>
                  <a:moveTo>
                    <a:pt x="20960" y="3224"/>
                  </a:moveTo>
                  <a:cubicBezTo>
                    <a:pt x="22649" y="3301"/>
                    <a:pt x="23493" y="4146"/>
                    <a:pt x="23647" y="5758"/>
                  </a:cubicBezTo>
                  <a:cubicBezTo>
                    <a:pt x="23570" y="7447"/>
                    <a:pt x="22649" y="8292"/>
                    <a:pt x="20960" y="8369"/>
                  </a:cubicBezTo>
                  <a:lnTo>
                    <a:pt x="4223" y="8369"/>
                  </a:lnTo>
                  <a:cubicBezTo>
                    <a:pt x="2611" y="8292"/>
                    <a:pt x="1766" y="7447"/>
                    <a:pt x="1612" y="5758"/>
                  </a:cubicBezTo>
                  <a:cubicBezTo>
                    <a:pt x="1766" y="4146"/>
                    <a:pt x="2611" y="3301"/>
                    <a:pt x="4223" y="3224"/>
                  </a:cubicBezTo>
                  <a:lnTo>
                    <a:pt x="20960" y="3224"/>
                  </a:lnTo>
                  <a:close/>
                  <a:moveTo>
                    <a:pt x="20730" y="23417"/>
                  </a:moveTo>
                  <a:cubicBezTo>
                    <a:pt x="22342" y="23493"/>
                    <a:pt x="23186" y="24415"/>
                    <a:pt x="23340" y="26027"/>
                  </a:cubicBezTo>
                  <a:cubicBezTo>
                    <a:pt x="23263" y="27716"/>
                    <a:pt x="22342" y="28561"/>
                    <a:pt x="20730" y="28714"/>
                  </a:cubicBezTo>
                  <a:lnTo>
                    <a:pt x="4530" y="28714"/>
                  </a:lnTo>
                  <a:cubicBezTo>
                    <a:pt x="2918" y="28637"/>
                    <a:pt x="2073" y="27716"/>
                    <a:pt x="1996" y="26027"/>
                  </a:cubicBezTo>
                  <a:cubicBezTo>
                    <a:pt x="2073" y="24415"/>
                    <a:pt x="2918" y="23570"/>
                    <a:pt x="4530" y="23417"/>
                  </a:cubicBezTo>
                  <a:lnTo>
                    <a:pt x="20730" y="23417"/>
                  </a:lnTo>
                  <a:close/>
                  <a:moveTo>
                    <a:pt x="20730" y="34165"/>
                  </a:moveTo>
                  <a:cubicBezTo>
                    <a:pt x="22342" y="34242"/>
                    <a:pt x="23186" y="35087"/>
                    <a:pt x="23340" y="36699"/>
                  </a:cubicBezTo>
                  <a:cubicBezTo>
                    <a:pt x="23263" y="38388"/>
                    <a:pt x="22342" y="39232"/>
                    <a:pt x="20730" y="39386"/>
                  </a:cubicBezTo>
                  <a:lnTo>
                    <a:pt x="4530" y="39386"/>
                  </a:lnTo>
                  <a:cubicBezTo>
                    <a:pt x="2918" y="39309"/>
                    <a:pt x="2073" y="38388"/>
                    <a:pt x="1996" y="36699"/>
                  </a:cubicBezTo>
                  <a:cubicBezTo>
                    <a:pt x="2073" y="35087"/>
                    <a:pt x="2918" y="34242"/>
                    <a:pt x="4530" y="34165"/>
                  </a:cubicBezTo>
                  <a:lnTo>
                    <a:pt x="20730" y="34165"/>
                  </a:lnTo>
                  <a:close/>
                  <a:moveTo>
                    <a:pt x="16584" y="69329"/>
                  </a:moveTo>
                  <a:cubicBezTo>
                    <a:pt x="18043" y="69329"/>
                    <a:pt x="18733" y="68561"/>
                    <a:pt x="18733" y="67102"/>
                  </a:cubicBezTo>
                  <a:lnTo>
                    <a:pt x="18733" y="52591"/>
                  </a:lnTo>
                  <a:cubicBezTo>
                    <a:pt x="18733" y="51056"/>
                    <a:pt x="18043" y="50288"/>
                    <a:pt x="16584" y="50288"/>
                  </a:cubicBezTo>
                  <a:lnTo>
                    <a:pt x="8446" y="50288"/>
                  </a:lnTo>
                  <a:cubicBezTo>
                    <a:pt x="6987" y="50288"/>
                    <a:pt x="6296" y="51056"/>
                    <a:pt x="6296" y="52591"/>
                  </a:cubicBezTo>
                  <a:lnTo>
                    <a:pt x="6296" y="67102"/>
                  </a:lnTo>
                  <a:cubicBezTo>
                    <a:pt x="6296" y="68638"/>
                    <a:pt x="7064" y="69329"/>
                    <a:pt x="8446" y="69329"/>
                  </a:cubicBezTo>
                  <a:lnTo>
                    <a:pt x="16584" y="69329"/>
                  </a:lnTo>
                  <a:close/>
                  <a:moveTo>
                    <a:pt x="45528" y="35470"/>
                  </a:moveTo>
                  <a:cubicBezTo>
                    <a:pt x="47294" y="35547"/>
                    <a:pt x="48292" y="36392"/>
                    <a:pt x="48522" y="38081"/>
                  </a:cubicBezTo>
                  <a:cubicBezTo>
                    <a:pt x="48292" y="39386"/>
                    <a:pt x="47448" y="40077"/>
                    <a:pt x="45835" y="40230"/>
                  </a:cubicBezTo>
                  <a:cubicBezTo>
                    <a:pt x="44684" y="40461"/>
                    <a:pt x="43532" y="40768"/>
                    <a:pt x="42304" y="41075"/>
                  </a:cubicBezTo>
                  <a:lnTo>
                    <a:pt x="42304" y="46372"/>
                  </a:lnTo>
                  <a:lnTo>
                    <a:pt x="51901" y="46372"/>
                  </a:lnTo>
                  <a:cubicBezTo>
                    <a:pt x="51594" y="43916"/>
                    <a:pt x="51287" y="41229"/>
                    <a:pt x="51133" y="38388"/>
                  </a:cubicBezTo>
                  <a:cubicBezTo>
                    <a:pt x="51363" y="36699"/>
                    <a:pt x="52208" y="35777"/>
                    <a:pt x="53743" y="35777"/>
                  </a:cubicBezTo>
                  <a:cubicBezTo>
                    <a:pt x="55125" y="36008"/>
                    <a:pt x="55970" y="36852"/>
                    <a:pt x="56277" y="38388"/>
                  </a:cubicBezTo>
                  <a:cubicBezTo>
                    <a:pt x="56354" y="40998"/>
                    <a:pt x="56661" y="43685"/>
                    <a:pt x="57045" y="46372"/>
                  </a:cubicBezTo>
                  <a:lnTo>
                    <a:pt x="72476" y="46372"/>
                  </a:lnTo>
                  <a:cubicBezTo>
                    <a:pt x="74089" y="46449"/>
                    <a:pt x="74933" y="47371"/>
                    <a:pt x="75087" y="49060"/>
                  </a:cubicBezTo>
                  <a:cubicBezTo>
                    <a:pt x="75010" y="50672"/>
                    <a:pt x="74089" y="51517"/>
                    <a:pt x="72476" y="51670"/>
                  </a:cubicBezTo>
                  <a:lnTo>
                    <a:pt x="57889" y="51670"/>
                  </a:lnTo>
                  <a:cubicBezTo>
                    <a:pt x="58503" y="54971"/>
                    <a:pt x="59501" y="58119"/>
                    <a:pt x="60884" y="60960"/>
                  </a:cubicBezTo>
                  <a:cubicBezTo>
                    <a:pt x="60960" y="61191"/>
                    <a:pt x="61037" y="61421"/>
                    <a:pt x="61114" y="61651"/>
                  </a:cubicBezTo>
                  <a:cubicBezTo>
                    <a:pt x="61344" y="61344"/>
                    <a:pt x="61651" y="61037"/>
                    <a:pt x="61881" y="60653"/>
                  </a:cubicBezTo>
                  <a:cubicBezTo>
                    <a:pt x="63187" y="59117"/>
                    <a:pt x="64492" y="57198"/>
                    <a:pt x="65720" y="54818"/>
                  </a:cubicBezTo>
                  <a:cubicBezTo>
                    <a:pt x="66258" y="54204"/>
                    <a:pt x="67026" y="53820"/>
                    <a:pt x="67947" y="53743"/>
                  </a:cubicBezTo>
                  <a:cubicBezTo>
                    <a:pt x="69636" y="53897"/>
                    <a:pt x="70557" y="54818"/>
                    <a:pt x="70864" y="56430"/>
                  </a:cubicBezTo>
                  <a:cubicBezTo>
                    <a:pt x="70864" y="56661"/>
                    <a:pt x="70711" y="56814"/>
                    <a:pt x="70557" y="57044"/>
                  </a:cubicBezTo>
                  <a:cubicBezTo>
                    <a:pt x="69329" y="59578"/>
                    <a:pt x="67947" y="61804"/>
                    <a:pt x="66334" y="63801"/>
                  </a:cubicBezTo>
                  <a:cubicBezTo>
                    <a:pt x="65644" y="64799"/>
                    <a:pt x="64799" y="65643"/>
                    <a:pt x="63878" y="66488"/>
                  </a:cubicBezTo>
                  <a:cubicBezTo>
                    <a:pt x="63954" y="66565"/>
                    <a:pt x="64031" y="66718"/>
                    <a:pt x="64108" y="66795"/>
                  </a:cubicBezTo>
                  <a:cubicBezTo>
                    <a:pt x="65106" y="68254"/>
                    <a:pt x="66104" y="69405"/>
                    <a:pt x="67102" y="70250"/>
                  </a:cubicBezTo>
                  <a:cubicBezTo>
                    <a:pt x="67563" y="70634"/>
                    <a:pt x="67947" y="70788"/>
                    <a:pt x="68254" y="70788"/>
                  </a:cubicBezTo>
                  <a:cubicBezTo>
                    <a:pt x="68638" y="70788"/>
                    <a:pt x="68868" y="70557"/>
                    <a:pt x="69022" y="70173"/>
                  </a:cubicBezTo>
                  <a:cubicBezTo>
                    <a:pt x="69866" y="67946"/>
                    <a:pt x="70250" y="65720"/>
                    <a:pt x="70404" y="63494"/>
                  </a:cubicBezTo>
                  <a:cubicBezTo>
                    <a:pt x="70557" y="62188"/>
                    <a:pt x="71248" y="61344"/>
                    <a:pt x="72400" y="61191"/>
                  </a:cubicBezTo>
                  <a:cubicBezTo>
                    <a:pt x="74243" y="61344"/>
                    <a:pt x="75241" y="62342"/>
                    <a:pt x="75317" y="64108"/>
                  </a:cubicBezTo>
                  <a:cubicBezTo>
                    <a:pt x="75087" y="68331"/>
                    <a:pt x="74243" y="71785"/>
                    <a:pt x="72937" y="74319"/>
                  </a:cubicBezTo>
                  <a:cubicBezTo>
                    <a:pt x="72093" y="75931"/>
                    <a:pt x="70711" y="76699"/>
                    <a:pt x="68561" y="76699"/>
                  </a:cubicBezTo>
                  <a:cubicBezTo>
                    <a:pt x="67716" y="76699"/>
                    <a:pt x="66565" y="76161"/>
                    <a:pt x="65259" y="75010"/>
                  </a:cubicBezTo>
                  <a:cubicBezTo>
                    <a:pt x="63187" y="73321"/>
                    <a:pt x="61344" y="71478"/>
                    <a:pt x="59886" y="69405"/>
                  </a:cubicBezTo>
                  <a:cubicBezTo>
                    <a:pt x="59501" y="69636"/>
                    <a:pt x="59117" y="69866"/>
                    <a:pt x="58734" y="70020"/>
                  </a:cubicBezTo>
                  <a:cubicBezTo>
                    <a:pt x="55970" y="71632"/>
                    <a:pt x="52822" y="72783"/>
                    <a:pt x="49137" y="73475"/>
                  </a:cubicBezTo>
                  <a:cubicBezTo>
                    <a:pt x="47371" y="73244"/>
                    <a:pt x="46373" y="72400"/>
                    <a:pt x="46219" y="70788"/>
                  </a:cubicBezTo>
                  <a:cubicBezTo>
                    <a:pt x="46296" y="69098"/>
                    <a:pt x="47294" y="68023"/>
                    <a:pt x="49137" y="67563"/>
                  </a:cubicBezTo>
                  <a:cubicBezTo>
                    <a:pt x="51670" y="67102"/>
                    <a:pt x="54127" y="66258"/>
                    <a:pt x="56431" y="64953"/>
                  </a:cubicBezTo>
                  <a:cubicBezTo>
                    <a:pt x="56661" y="64722"/>
                    <a:pt x="56891" y="64568"/>
                    <a:pt x="57121" y="64492"/>
                  </a:cubicBezTo>
                  <a:cubicBezTo>
                    <a:pt x="55662" y="61728"/>
                    <a:pt x="54511" y="58734"/>
                    <a:pt x="53667" y="55509"/>
                  </a:cubicBezTo>
                  <a:cubicBezTo>
                    <a:pt x="53282" y="54204"/>
                    <a:pt x="52976" y="52899"/>
                    <a:pt x="52669" y="51517"/>
                  </a:cubicBezTo>
                  <a:lnTo>
                    <a:pt x="42304" y="51517"/>
                  </a:lnTo>
                  <a:lnTo>
                    <a:pt x="42304" y="56354"/>
                  </a:lnTo>
                  <a:cubicBezTo>
                    <a:pt x="44070" y="55893"/>
                    <a:pt x="45835" y="55356"/>
                    <a:pt x="47524" y="54741"/>
                  </a:cubicBezTo>
                  <a:cubicBezTo>
                    <a:pt x="49444" y="54818"/>
                    <a:pt x="50519" y="55816"/>
                    <a:pt x="50749" y="57582"/>
                  </a:cubicBezTo>
                  <a:cubicBezTo>
                    <a:pt x="50519" y="59271"/>
                    <a:pt x="49597" y="60269"/>
                    <a:pt x="47832" y="60499"/>
                  </a:cubicBezTo>
                  <a:cubicBezTo>
                    <a:pt x="46065" y="61191"/>
                    <a:pt x="44223" y="61728"/>
                    <a:pt x="42227" y="62188"/>
                  </a:cubicBezTo>
                  <a:lnTo>
                    <a:pt x="42227" y="68638"/>
                  </a:lnTo>
                  <a:cubicBezTo>
                    <a:pt x="42227" y="73551"/>
                    <a:pt x="39693" y="76085"/>
                    <a:pt x="34549" y="76085"/>
                  </a:cubicBezTo>
                  <a:cubicBezTo>
                    <a:pt x="32783" y="76085"/>
                    <a:pt x="30480" y="75624"/>
                    <a:pt x="27716" y="74703"/>
                  </a:cubicBezTo>
                  <a:cubicBezTo>
                    <a:pt x="27102" y="73858"/>
                    <a:pt x="26641" y="73244"/>
                    <a:pt x="26488" y="72860"/>
                  </a:cubicBezTo>
                  <a:cubicBezTo>
                    <a:pt x="26565" y="70788"/>
                    <a:pt x="27256" y="69713"/>
                    <a:pt x="28638" y="69636"/>
                  </a:cubicBezTo>
                  <a:lnTo>
                    <a:pt x="29175" y="69636"/>
                  </a:lnTo>
                  <a:cubicBezTo>
                    <a:pt x="31095" y="70403"/>
                    <a:pt x="32860" y="70788"/>
                    <a:pt x="34473" y="70864"/>
                  </a:cubicBezTo>
                  <a:cubicBezTo>
                    <a:pt x="36162" y="70864"/>
                    <a:pt x="37083" y="70020"/>
                    <a:pt x="37083" y="68331"/>
                  </a:cubicBezTo>
                  <a:lnTo>
                    <a:pt x="37083" y="63340"/>
                  </a:lnTo>
                  <a:cubicBezTo>
                    <a:pt x="34626" y="63801"/>
                    <a:pt x="32016" y="64184"/>
                    <a:pt x="29328" y="64415"/>
                  </a:cubicBezTo>
                  <a:cubicBezTo>
                    <a:pt x="27486" y="64261"/>
                    <a:pt x="26411" y="63417"/>
                    <a:pt x="26104" y="61881"/>
                  </a:cubicBezTo>
                  <a:cubicBezTo>
                    <a:pt x="26258" y="60039"/>
                    <a:pt x="27179" y="58964"/>
                    <a:pt x="28945" y="58657"/>
                  </a:cubicBezTo>
                  <a:cubicBezTo>
                    <a:pt x="31708" y="58426"/>
                    <a:pt x="34396" y="58043"/>
                    <a:pt x="37083" y="57505"/>
                  </a:cubicBezTo>
                  <a:lnTo>
                    <a:pt x="37083" y="51517"/>
                  </a:lnTo>
                  <a:lnTo>
                    <a:pt x="28945" y="51517"/>
                  </a:lnTo>
                  <a:cubicBezTo>
                    <a:pt x="27332" y="51363"/>
                    <a:pt x="26488" y="50519"/>
                    <a:pt x="26488" y="48906"/>
                  </a:cubicBezTo>
                  <a:cubicBezTo>
                    <a:pt x="26565" y="47217"/>
                    <a:pt x="27332" y="46372"/>
                    <a:pt x="28945" y="46219"/>
                  </a:cubicBezTo>
                  <a:lnTo>
                    <a:pt x="37083" y="46219"/>
                  </a:lnTo>
                  <a:lnTo>
                    <a:pt x="37083" y="41612"/>
                  </a:lnTo>
                  <a:cubicBezTo>
                    <a:pt x="35317" y="41766"/>
                    <a:pt x="33475" y="41920"/>
                    <a:pt x="31555" y="42073"/>
                  </a:cubicBezTo>
                  <a:cubicBezTo>
                    <a:pt x="30173" y="41843"/>
                    <a:pt x="29328" y="40998"/>
                    <a:pt x="28945" y="39386"/>
                  </a:cubicBezTo>
                  <a:cubicBezTo>
                    <a:pt x="29175" y="38004"/>
                    <a:pt x="30020" y="37160"/>
                    <a:pt x="31555" y="36775"/>
                  </a:cubicBezTo>
                  <a:cubicBezTo>
                    <a:pt x="36392" y="36852"/>
                    <a:pt x="40998" y="36315"/>
                    <a:pt x="45528" y="35470"/>
                  </a:cubicBezTo>
                  <a:moveTo>
                    <a:pt x="38695" y="0"/>
                  </a:moveTo>
                  <a:cubicBezTo>
                    <a:pt x="39693" y="0"/>
                    <a:pt x="40538" y="384"/>
                    <a:pt x="41382" y="1228"/>
                  </a:cubicBezTo>
                  <a:cubicBezTo>
                    <a:pt x="42227" y="1996"/>
                    <a:pt x="43225" y="3301"/>
                    <a:pt x="44607" y="5067"/>
                  </a:cubicBezTo>
                  <a:lnTo>
                    <a:pt x="44607" y="7371"/>
                  </a:lnTo>
                  <a:cubicBezTo>
                    <a:pt x="44530" y="7754"/>
                    <a:pt x="44454" y="8061"/>
                    <a:pt x="44300" y="8215"/>
                  </a:cubicBezTo>
                  <a:lnTo>
                    <a:pt x="54050" y="8215"/>
                  </a:lnTo>
                  <a:cubicBezTo>
                    <a:pt x="54127" y="7754"/>
                    <a:pt x="54357" y="7371"/>
                    <a:pt x="54588" y="6986"/>
                  </a:cubicBezTo>
                  <a:cubicBezTo>
                    <a:pt x="56123" y="5374"/>
                    <a:pt x="57582" y="3532"/>
                    <a:pt x="58811" y="1459"/>
                  </a:cubicBezTo>
                  <a:cubicBezTo>
                    <a:pt x="59425" y="844"/>
                    <a:pt x="60346" y="537"/>
                    <a:pt x="61421" y="537"/>
                  </a:cubicBezTo>
                  <a:cubicBezTo>
                    <a:pt x="62803" y="768"/>
                    <a:pt x="63647" y="1459"/>
                    <a:pt x="64031" y="2687"/>
                  </a:cubicBezTo>
                  <a:cubicBezTo>
                    <a:pt x="64031" y="3839"/>
                    <a:pt x="63647" y="4837"/>
                    <a:pt x="62956" y="5604"/>
                  </a:cubicBezTo>
                  <a:cubicBezTo>
                    <a:pt x="62419" y="6603"/>
                    <a:pt x="61881" y="7447"/>
                    <a:pt x="61344" y="8215"/>
                  </a:cubicBezTo>
                  <a:lnTo>
                    <a:pt x="70020" y="8215"/>
                  </a:lnTo>
                  <a:cubicBezTo>
                    <a:pt x="71709" y="8292"/>
                    <a:pt x="72553" y="9213"/>
                    <a:pt x="72707" y="10902"/>
                  </a:cubicBezTo>
                  <a:cubicBezTo>
                    <a:pt x="72630" y="12514"/>
                    <a:pt x="71709" y="13359"/>
                    <a:pt x="70020" y="13513"/>
                  </a:cubicBezTo>
                  <a:lnTo>
                    <a:pt x="52899" y="13513"/>
                  </a:lnTo>
                  <a:lnTo>
                    <a:pt x="52899" y="18580"/>
                  </a:lnTo>
                  <a:lnTo>
                    <a:pt x="68100" y="18580"/>
                  </a:lnTo>
                  <a:cubicBezTo>
                    <a:pt x="69713" y="18656"/>
                    <a:pt x="70557" y="19578"/>
                    <a:pt x="70711" y="21267"/>
                  </a:cubicBezTo>
                  <a:cubicBezTo>
                    <a:pt x="70557" y="22879"/>
                    <a:pt x="69713" y="23724"/>
                    <a:pt x="68100" y="23877"/>
                  </a:cubicBezTo>
                  <a:lnTo>
                    <a:pt x="52899" y="23877"/>
                  </a:lnTo>
                  <a:lnTo>
                    <a:pt x="52899" y="28714"/>
                  </a:lnTo>
                  <a:lnTo>
                    <a:pt x="71709" y="28714"/>
                  </a:lnTo>
                  <a:cubicBezTo>
                    <a:pt x="73321" y="28791"/>
                    <a:pt x="74166" y="29635"/>
                    <a:pt x="74319" y="31325"/>
                  </a:cubicBezTo>
                  <a:cubicBezTo>
                    <a:pt x="74243" y="32860"/>
                    <a:pt x="73321" y="33705"/>
                    <a:pt x="71709" y="33858"/>
                  </a:cubicBezTo>
                  <a:lnTo>
                    <a:pt x="29098" y="33858"/>
                  </a:lnTo>
                  <a:cubicBezTo>
                    <a:pt x="27486" y="33782"/>
                    <a:pt x="26641" y="32937"/>
                    <a:pt x="26641" y="31325"/>
                  </a:cubicBezTo>
                  <a:cubicBezTo>
                    <a:pt x="26718" y="29635"/>
                    <a:pt x="27486" y="28791"/>
                    <a:pt x="29098" y="28714"/>
                  </a:cubicBezTo>
                  <a:lnTo>
                    <a:pt x="47217" y="28714"/>
                  </a:lnTo>
                  <a:lnTo>
                    <a:pt x="47217" y="23877"/>
                  </a:lnTo>
                  <a:lnTo>
                    <a:pt x="33321" y="23877"/>
                  </a:lnTo>
                  <a:cubicBezTo>
                    <a:pt x="31632" y="23800"/>
                    <a:pt x="30787" y="22879"/>
                    <a:pt x="30710" y="21267"/>
                  </a:cubicBezTo>
                  <a:cubicBezTo>
                    <a:pt x="30787" y="19578"/>
                    <a:pt x="31632" y="18733"/>
                    <a:pt x="33321" y="18580"/>
                  </a:cubicBezTo>
                  <a:lnTo>
                    <a:pt x="47217" y="18580"/>
                  </a:lnTo>
                  <a:lnTo>
                    <a:pt x="47217" y="13513"/>
                  </a:lnTo>
                  <a:lnTo>
                    <a:pt x="31095" y="13513"/>
                  </a:lnTo>
                  <a:cubicBezTo>
                    <a:pt x="29405" y="13359"/>
                    <a:pt x="28561" y="12514"/>
                    <a:pt x="28407" y="10902"/>
                  </a:cubicBezTo>
                  <a:cubicBezTo>
                    <a:pt x="28484" y="9213"/>
                    <a:pt x="29405" y="8369"/>
                    <a:pt x="31095" y="8215"/>
                  </a:cubicBezTo>
                  <a:lnTo>
                    <a:pt x="39693" y="8215"/>
                  </a:lnTo>
                  <a:cubicBezTo>
                    <a:pt x="39540" y="8138"/>
                    <a:pt x="39386" y="8061"/>
                    <a:pt x="39386" y="7985"/>
                  </a:cubicBezTo>
                  <a:cubicBezTo>
                    <a:pt x="38542" y="6526"/>
                    <a:pt x="37697" y="5451"/>
                    <a:pt x="36853" y="4683"/>
                  </a:cubicBezTo>
                  <a:cubicBezTo>
                    <a:pt x="36469" y="3916"/>
                    <a:pt x="36238" y="3224"/>
                    <a:pt x="36238" y="2764"/>
                  </a:cubicBezTo>
                  <a:cubicBezTo>
                    <a:pt x="36392" y="1075"/>
                    <a:pt x="37237" y="154"/>
                    <a:pt x="38695" y="0"/>
                  </a:cubicBezTo>
                  <a:moveTo>
                    <a:pt x="61728" y="35163"/>
                  </a:moveTo>
                  <a:cubicBezTo>
                    <a:pt x="62496" y="35163"/>
                    <a:pt x="63417" y="35394"/>
                    <a:pt x="64338" y="35777"/>
                  </a:cubicBezTo>
                  <a:cubicBezTo>
                    <a:pt x="65644" y="36469"/>
                    <a:pt x="66795" y="37160"/>
                    <a:pt x="67793" y="37697"/>
                  </a:cubicBezTo>
                  <a:cubicBezTo>
                    <a:pt x="68714" y="38311"/>
                    <a:pt x="69713" y="39002"/>
                    <a:pt x="70788" y="39847"/>
                  </a:cubicBezTo>
                  <a:cubicBezTo>
                    <a:pt x="71018" y="40691"/>
                    <a:pt x="71094" y="41459"/>
                    <a:pt x="71094" y="42227"/>
                  </a:cubicBezTo>
                  <a:cubicBezTo>
                    <a:pt x="70941" y="43762"/>
                    <a:pt x="70096" y="44684"/>
                    <a:pt x="68484" y="44837"/>
                  </a:cubicBezTo>
                  <a:cubicBezTo>
                    <a:pt x="67333" y="44837"/>
                    <a:pt x="66488" y="44530"/>
                    <a:pt x="65874" y="43762"/>
                  </a:cubicBezTo>
                  <a:cubicBezTo>
                    <a:pt x="64953" y="42994"/>
                    <a:pt x="64031" y="42380"/>
                    <a:pt x="63110" y="41843"/>
                  </a:cubicBezTo>
                  <a:cubicBezTo>
                    <a:pt x="62342" y="41305"/>
                    <a:pt x="61267" y="40691"/>
                    <a:pt x="59962" y="39924"/>
                  </a:cubicBezTo>
                  <a:cubicBezTo>
                    <a:pt x="59348" y="38925"/>
                    <a:pt x="58964" y="38158"/>
                    <a:pt x="58964" y="37467"/>
                  </a:cubicBezTo>
                  <a:cubicBezTo>
                    <a:pt x="59348" y="36162"/>
                    <a:pt x="60269" y="35394"/>
                    <a:pt x="61728" y="35163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24D6F6BC-A97A-4171-981A-D4C40F949DDD}"/>
                </a:ext>
              </a:extLst>
            </p:cNvPr>
            <p:cNvSpPr/>
            <p:nvPr/>
          </p:nvSpPr>
          <p:spPr>
            <a:xfrm>
              <a:off x="7244489" y="5217339"/>
              <a:ext cx="75700" cy="75163"/>
            </a:xfrm>
            <a:custGeom>
              <a:avLst/>
              <a:gdLst>
                <a:gd name="connsiteX0" fmla="*/ 3608 w 75700"/>
                <a:gd name="connsiteY0" fmla="*/ 20423 h 75163"/>
                <a:gd name="connsiteX1" fmla="*/ 20806 w 75700"/>
                <a:gd name="connsiteY1" fmla="*/ 20423 h 75163"/>
                <a:gd name="connsiteX2" fmla="*/ 24107 w 75700"/>
                <a:gd name="connsiteY2" fmla="*/ 5912 h 75163"/>
                <a:gd name="connsiteX3" fmla="*/ 25873 w 75700"/>
                <a:gd name="connsiteY3" fmla="*/ 4376 h 75163"/>
                <a:gd name="connsiteX4" fmla="*/ 29559 w 75700"/>
                <a:gd name="connsiteY4" fmla="*/ 7447 h 75163"/>
                <a:gd name="connsiteX5" fmla="*/ 28637 w 75700"/>
                <a:gd name="connsiteY5" fmla="*/ 11747 h 75163"/>
                <a:gd name="connsiteX6" fmla="*/ 26641 w 75700"/>
                <a:gd name="connsiteY6" fmla="*/ 20499 h 75163"/>
                <a:gd name="connsiteX7" fmla="*/ 43148 w 75700"/>
                <a:gd name="connsiteY7" fmla="*/ 20499 h 75163"/>
                <a:gd name="connsiteX8" fmla="*/ 55432 w 75700"/>
                <a:gd name="connsiteY8" fmla="*/ 25950 h 75163"/>
                <a:gd name="connsiteX9" fmla="*/ 59117 w 75700"/>
                <a:gd name="connsiteY9" fmla="*/ 39232 h 75163"/>
                <a:gd name="connsiteX10" fmla="*/ 56276 w 75700"/>
                <a:gd name="connsiteY10" fmla="*/ 61344 h 75163"/>
                <a:gd name="connsiteX11" fmla="*/ 51286 w 75700"/>
                <a:gd name="connsiteY11" fmla="*/ 71094 h 75163"/>
                <a:gd name="connsiteX12" fmla="*/ 41766 w 75700"/>
                <a:gd name="connsiteY12" fmla="*/ 75163 h 75163"/>
                <a:gd name="connsiteX13" fmla="*/ 22418 w 75700"/>
                <a:gd name="connsiteY13" fmla="*/ 68791 h 75163"/>
                <a:gd name="connsiteX14" fmla="*/ 21190 w 75700"/>
                <a:gd name="connsiteY14" fmla="*/ 67102 h 75163"/>
                <a:gd name="connsiteX15" fmla="*/ 24568 w 75700"/>
                <a:gd name="connsiteY15" fmla="*/ 63571 h 75163"/>
                <a:gd name="connsiteX16" fmla="*/ 26027 w 75700"/>
                <a:gd name="connsiteY16" fmla="*/ 64108 h 75163"/>
                <a:gd name="connsiteX17" fmla="*/ 41305 w 75700"/>
                <a:gd name="connsiteY17" fmla="*/ 69329 h 75163"/>
                <a:gd name="connsiteX18" fmla="*/ 46603 w 75700"/>
                <a:gd name="connsiteY18" fmla="*/ 67102 h 75163"/>
                <a:gd name="connsiteX19" fmla="*/ 50365 w 75700"/>
                <a:gd name="connsiteY19" fmla="*/ 57659 h 75163"/>
                <a:gd name="connsiteX20" fmla="*/ 52821 w 75700"/>
                <a:gd name="connsiteY20" fmla="*/ 39156 h 75163"/>
                <a:gd name="connsiteX21" fmla="*/ 50058 w 75700"/>
                <a:gd name="connsiteY21" fmla="*/ 29175 h 75163"/>
                <a:gd name="connsiteX22" fmla="*/ 42303 w 75700"/>
                <a:gd name="connsiteY22" fmla="*/ 26334 h 75163"/>
                <a:gd name="connsiteX23" fmla="*/ 24952 w 75700"/>
                <a:gd name="connsiteY23" fmla="*/ 26334 h 75163"/>
                <a:gd name="connsiteX24" fmla="*/ 17351 w 75700"/>
                <a:gd name="connsiteY24" fmla="*/ 50442 h 75163"/>
                <a:gd name="connsiteX25" fmla="*/ 6065 w 75700"/>
                <a:gd name="connsiteY25" fmla="*/ 73244 h 75163"/>
                <a:gd name="connsiteX26" fmla="*/ 3455 w 75700"/>
                <a:gd name="connsiteY26" fmla="*/ 75087 h 75163"/>
                <a:gd name="connsiteX27" fmla="*/ 614 w 75700"/>
                <a:gd name="connsiteY27" fmla="*/ 71555 h 75163"/>
                <a:gd name="connsiteX28" fmla="*/ 1228 w 75700"/>
                <a:gd name="connsiteY28" fmla="*/ 69943 h 75163"/>
                <a:gd name="connsiteX29" fmla="*/ 12284 w 75700"/>
                <a:gd name="connsiteY29" fmla="*/ 46296 h 75163"/>
                <a:gd name="connsiteX30" fmla="*/ 18963 w 75700"/>
                <a:gd name="connsiteY30" fmla="*/ 26334 h 75163"/>
                <a:gd name="connsiteX31" fmla="*/ 3531 w 75700"/>
                <a:gd name="connsiteY31" fmla="*/ 26334 h 75163"/>
                <a:gd name="connsiteX32" fmla="*/ 0 w 75700"/>
                <a:gd name="connsiteY32" fmla="*/ 23263 h 75163"/>
                <a:gd name="connsiteX33" fmla="*/ 3608 w 75700"/>
                <a:gd name="connsiteY33" fmla="*/ 20423 h 75163"/>
                <a:gd name="connsiteX34" fmla="*/ 49520 w 75700"/>
                <a:gd name="connsiteY34" fmla="*/ 8215 h 75163"/>
                <a:gd name="connsiteX35" fmla="*/ 51209 w 75700"/>
                <a:gd name="connsiteY35" fmla="*/ 9059 h 75163"/>
                <a:gd name="connsiteX36" fmla="*/ 71094 w 75700"/>
                <a:gd name="connsiteY36" fmla="*/ 27563 h 75163"/>
                <a:gd name="connsiteX37" fmla="*/ 71862 w 75700"/>
                <a:gd name="connsiteY37" fmla="*/ 29789 h 75163"/>
                <a:gd name="connsiteX38" fmla="*/ 68484 w 75700"/>
                <a:gd name="connsiteY38" fmla="*/ 33321 h 75163"/>
                <a:gd name="connsiteX39" fmla="*/ 66565 w 75700"/>
                <a:gd name="connsiteY39" fmla="*/ 31708 h 75163"/>
                <a:gd name="connsiteX40" fmla="*/ 47371 w 75700"/>
                <a:gd name="connsiteY40" fmla="*/ 13282 h 75163"/>
                <a:gd name="connsiteX41" fmla="*/ 46142 w 75700"/>
                <a:gd name="connsiteY41" fmla="*/ 11670 h 75163"/>
                <a:gd name="connsiteX42" fmla="*/ 49520 w 75700"/>
                <a:gd name="connsiteY42" fmla="*/ 8215 h 75163"/>
                <a:gd name="connsiteX43" fmla="*/ 58580 w 75700"/>
                <a:gd name="connsiteY43" fmla="*/ 4837 h 75163"/>
                <a:gd name="connsiteX44" fmla="*/ 65106 w 75700"/>
                <a:gd name="connsiteY44" fmla="*/ 9367 h 75163"/>
                <a:gd name="connsiteX45" fmla="*/ 68484 w 75700"/>
                <a:gd name="connsiteY45" fmla="*/ 14050 h 75163"/>
                <a:gd name="connsiteX46" fmla="*/ 66027 w 75700"/>
                <a:gd name="connsiteY46" fmla="*/ 16814 h 75163"/>
                <a:gd name="connsiteX47" fmla="*/ 64184 w 75700"/>
                <a:gd name="connsiteY47" fmla="*/ 15662 h 75163"/>
                <a:gd name="connsiteX48" fmla="*/ 56968 w 75700"/>
                <a:gd name="connsiteY48" fmla="*/ 8906 h 75163"/>
                <a:gd name="connsiteX49" fmla="*/ 55969 w 75700"/>
                <a:gd name="connsiteY49" fmla="*/ 7524 h 75163"/>
                <a:gd name="connsiteX50" fmla="*/ 58580 w 75700"/>
                <a:gd name="connsiteY50" fmla="*/ 4837 h 75163"/>
                <a:gd name="connsiteX51" fmla="*/ 66027 w 75700"/>
                <a:gd name="connsiteY51" fmla="*/ 0 h 75163"/>
                <a:gd name="connsiteX52" fmla="*/ 72476 w 75700"/>
                <a:gd name="connsiteY52" fmla="*/ 4530 h 75163"/>
                <a:gd name="connsiteX53" fmla="*/ 75701 w 75700"/>
                <a:gd name="connsiteY53" fmla="*/ 9290 h 75163"/>
                <a:gd name="connsiteX54" fmla="*/ 73013 w 75700"/>
                <a:gd name="connsiteY54" fmla="*/ 11977 h 75163"/>
                <a:gd name="connsiteX55" fmla="*/ 71325 w 75700"/>
                <a:gd name="connsiteY55" fmla="*/ 10902 h 75163"/>
                <a:gd name="connsiteX56" fmla="*/ 64261 w 75700"/>
                <a:gd name="connsiteY56" fmla="*/ 4069 h 75163"/>
                <a:gd name="connsiteX57" fmla="*/ 63416 w 75700"/>
                <a:gd name="connsiteY57" fmla="*/ 2687 h 75163"/>
                <a:gd name="connsiteX58" fmla="*/ 66027 w 75700"/>
                <a:gd name="connsiteY58" fmla="*/ 0 h 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5700" h="75163">
                  <a:moveTo>
                    <a:pt x="3608" y="20423"/>
                  </a:moveTo>
                  <a:lnTo>
                    <a:pt x="20806" y="20423"/>
                  </a:lnTo>
                  <a:cubicBezTo>
                    <a:pt x="21958" y="15739"/>
                    <a:pt x="23033" y="10902"/>
                    <a:pt x="24107" y="5912"/>
                  </a:cubicBezTo>
                  <a:cubicBezTo>
                    <a:pt x="24261" y="4914"/>
                    <a:pt x="24875" y="4376"/>
                    <a:pt x="25873" y="4376"/>
                  </a:cubicBezTo>
                  <a:cubicBezTo>
                    <a:pt x="28330" y="4376"/>
                    <a:pt x="29559" y="5374"/>
                    <a:pt x="29559" y="7447"/>
                  </a:cubicBezTo>
                  <a:cubicBezTo>
                    <a:pt x="29482" y="8215"/>
                    <a:pt x="29175" y="9597"/>
                    <a:pt x="28637" y="11747"/>
                  </a:cubicBezTo>
                  <a:cubicBezTo>
                    <a:pt x="28177" y="13820"/>
                    <a:pt x="27562" y="16737"/>
                    <a:pt x="26641" y="20499"/>
                  </a:cubicBezTo>
                  <a:lnTo>
                    <a:pt x="43148" y="20499"/>
                  </a:lnTo>
                  <a:cubicBezTo>
                    <a:pt x="48446" y="20499"/>
                    <a:pt x="52514" y="22342"/>
                    <a:pt x="55432" y="25950"/>
                  </a:cubicBezTo>
                  <a:cubicBezTo>
                    <a:pt x="57889" y="29252"/>
                    <a:pt x="59117" y="33628"/>
                    <a:pt x="59117" y="39232"/>
                  </a:cubicBezTo>
                  <a:cubicBezTo>
                    <a:pt x="59117" y="47447"/>
                    <a:pt x="58196" y="54818"/>
                    <a:pt x="56276" y="61344"/>
                  </a:cubicBezTo>
                  <a:cubicBezTo>
                    <a:pt x="54971" y="65720"/>
                    <a:pt x="53282" y="68945"/>
                    <a:pt x="51286" y="71094"/>
                  </a:cubicBezTo>
                  <a:cubicBezTo>
                    <a:pt x="48906" y="73628"/>
                    <a:pt x="45758" y="75010"/>
                    <a:pt x="41766" y="75163"/>
                  </a:cubicBezTo>
                  <a:cubicBezTo>
                    <a:pt x="37543" y="74933"/>
                    <a:pt x="31094" y="72860"/>
                    <a:pt x="22418" y="68791"/>
                  </a:cubicBezTo>
                  <a:cubicBezTo>
                    <a:pt x="21574" y="68408"/>
                    <a:pt x="21190" y="67870"/>
                    <a:pt x="21190" y="67102"/>
                  </a:cubicBezTo>
                  <a:cubicBezTo>
                    <a:pt x="21190" y="64722"/>
                    <a:pt x="22342" y="63571"/>
                    <a:pt x="24568" y="63571"/>
                  </a:cubicBezTo>
                  <a:cubicBezTo>
                    <a:pt x="24722" y="63571"/>
                    <a:pt x="25182" y="63801"/>
                    <a:pt x="26027" y="64108"/>
                  </a:cubicBezTo>
                  <a:cubicBezTo>
                    <a:pt x="34012" y="67639"/>
                    <a:pt x="39079" y="69405"/>
                    <a:pt x="41305" y="69329"/>
                  </a:cubicBezTo>
                  <a:cubicBezTo>
                    <a:pt x="43378" y="69175"/>
                    <a:pt x="45144" y="68408"/>
                    <a:pt x="46603" y="67102"/>
                  </a:cubicBezTo>
                  <a:cubicBezTo>
                    <a:pt x="47985" y="65566"/>
                    <a:pt x="49290" y="62419"/>
                    <a:pt x="50365" y="57659"/>
                  </a:cubicBezTo>
                  <a:cubicBezTo>
                    <a:pt x="51900" y="51363"/>
                    <a:pt x="52745" y="45221"/>
                    <a:pt x="52821" y="39156"/>
                  </a:cubicBezTo>
                  <a:cubicBezTo>
                    <a:pt x="52821" y="34395"/>
                    <a:pt x="51900" y="31094"/>
                    <a:pt x="50058" y="29175"/>
                  </a:cubicBezTo>
                  <a:cubicBezTo>
                    <a:pt x="48215" y="27332"/>
                    <a:pt x="45681" y="26334"/>
                    <a:pt x="42303" y="26334"/>
                  </a:cubicBezTo>
                  <a:lnTo>
                    <a:pt x="24952" y="26334"/>
                  </a:lnTo>
                  <a:cubicBezTo>
                    <a:pt x="22035" y="36929"/>
                    <a:pt x="19501" y="44914"/>
                    <a:pt x="17351" y="50442"/>
                  </a:cubicBezTo>
                  <a:cubicBezTo>
                    <a:pt x="14050" y="58734"/>
                    <a:pt x="10288" y="66334"/>
                    <a:pt x="6065" y="73244"/>
                  </a:cubicBezTo>
                  <a:cubicBezTo>
                    <a:pt x="5144" y="74396"/>
                    <a:pt x="4299" y="75010"/>
                    <a:pt x="3455" y="75087"/>
                  </a:cubicBezTo>
                  <a:cubicBezTo>
                    <a:pt x="1535" y="75087"/>
                    <a:pt x="614" y="73935"/>
                    <a:pt x="614" y="71555"/>
                  </a:cubicBezTo>
                  <a:cubicBezTo>
                    <a:pt x="614" y="71018"/>
                    <a:pt x="844" y="70480"/>
                    <a:pt x="1228" y="69943"/>
                  </a:cubicBezTo>
                  <a:cubicBezTo>
                    <a:pt x="4530" y="64492"/>
                    <a:pt x="8215" y="56661"/>
                    <a:pt x="12284" y="46296"/>
                  </a:cubicBezTo>
                  <a:cubicBezTo>
                    <a:pt x="14971" y="39386"/>
                    <a:pt x="17198" y="32783"/>
                    <a:pt x="18963" y="26334"/>
                  </a:cubicBezTo>
                  <a:lnTo>
                    <a:pt x="3531" y="26334"/>
                  </a:lnTo>
                  <a:cubicBezTo>
                    <a:pt x="1151" y="26334"/>
                    <a:pt x="0" y="25336"/>
                    <a:pt x="0" y="23263"/>
                  </a:cubicBezTo>
                  <a:cubicBezTo>
                    <a:pt x="76" y="21420"/>
                    <a:pt x="1228" y="20423"/>
                    <a:pt x="3608" y="20423"/>
                  </a:cubicBezTo>
                  <a:moveTo>
                    <a:pt x="49520" y="8215"/>
                  </a:moveTo>
                  <a:cubicBezTo>
                    <a:pt x="49981" y="8215"/>
                    <a:pt x="50518" y="8522"/>
                    <a:pt x="51209" y="9059"/>
                  </a:cubicBezTo>
                  <a:cubicBezTo>
                    <a:pt x="60269" y="15355"/>
                    <a:pt x="66871" y="21497"/>
                    <a:pt x="71094" y="27563"/>
                  </a:cubicBezTo>
                  <a:cubicBezTo>
                    <a:pt x="71478" y="28330"/>
                    <a:pt x="71708" y="29098"/>
                    <a:pt x="71862" y="29789"/>
                  </a:cubicBezTo>
                  <a:cubicBezTo>
                    <a:pt x="71708" y="32169"/>
                    <a:pt x="70557" y="33321"/>
                    <a:pt x="68484" y="33321"/>
                  </a:cubicBezTo>
                  <a:cubicBezTo>
                    <a:pt x="67793" y="33167"/>
                    <a:pt x="67179" y="32630"/>
                    <a:pt x="66565" y="31708"/>
                  </a:cubicBezTo>
                  <a:cubicBezTo>
                    <a:pt x="61804" y="24722"/>
                    <a:pt x="55432" y="18580"/>
                    <a:pt x="47371" y="13282"/>
                  </a:cubicBezTo>
                  <a:cubicBezTo>
                    <a:pt x="46526" y="12745"/>
                    <a:pt x="46142" y="12208"/>
                    <a:pt x="46142" y="11670"/>
                  </a:cubicBezTo>
                  <a:cubicBezTo>
                    <a:pt x="46142" y="9443"/>
                    <a:pt x="47294" y="8215"/>
                    <a:pt x="49520" y="8215"/>
                  </a:cubicBezTo>
                  <a:moveTo>
                    <a:pt x="58580" y="4837"/>
                  </a:moveTo>
                  <a:cubicBezTo>
                    <a:pt x="59731" y="4837"/>
                    <a:pt x="61958" y="6373"/>
                    <a:pt x="65106" y="9367"/>
                  </a:cubicBezTo>
                  <a:cubicBezTo>
                    <a:pt x="67332" y="11363"/>
                    <a:pt x="68407" y="12898"/>
                    <a:pt x="68484" y="14050"/>
                  </a:cubicBezTo>
                  <a:cubicBezTo>
                    <a:pt x="68484" y="15893"/>
                    <a:pt x="67639" y="16814"/>
                    <a:pt x="66027" y="16814"/>
                  </a:cubicBezTo>
                  <a:cubicBezTo>
                    <a:pt x="65183" y="16584"/>
                    <a:pt x="64568" y="16200"/>
                    <a:pt x="64184" y="15662"/>
                  </a:cubicBezTo>
                  <a:cubicBezTo>
                    <a:pt x="62342" y="13282"/>
                    <a:pt x="59962" y="11056"/>
                    <a:pt x="56968" y="8906"/>
                  </a:cubicBezTo>
                  <a:cubicBezTo>
                    <a:pt x="56353" y="8599"/>
                    <a:pt x="55969" y="8138"/>
                    <a:pt x="55969" y="7524"/>
                  </a:cubicBezTo>
                  <a:cubicBezTo>
                    <a:pt x="55893" y="5758"/>
                    <a:pt x="56814" y="4837"/>
                    <a:pt x="58580" y="4837"/>
                  </a:cubicBezTo>
                  <a:moveTo>
                    <a:pt x="66027" y="0"/>
                  </a:moveTo>
                  <a:cubicBezTo>
                    <a:pt x="67179" y="0"/>
                    <a:pt x="69328" y="1536"/>
                    <a:pt x="72476" y="4530"/>
                  </a:cubicBezTo>
                  <a:cubicBezTo>
                    <a:pt x="74626" y="6603"/>
                    <a:pt x="75701" y="8138"/>
                    <a:pt x="75701" y="9290"/>
                  </a:cubicBezTo>
                  <a:cubicBezTo>
                    <a:pt x="75701" y="11056"/>
                    <a:pt x="74856" y="11977"/>
                    <a:pt x="73013" y="11977"/>
                  </a:cubicBezTo>
                  <a:cubicBezTo>
                    <a:pt x="72323" y="11823"/>
                    <a:pt x="71785" y="11440"/>
                    <a:pt x="71325" y="10902"/>
                  </a:cubicBezTo>
                  <a:cubicBezTo>
                    <a:pt x="69251" y="8215"/>
                    <a:pt x="66948" y="5912"/>
                    <a:pt x="64261" y="4069"/>
                  </a:cubicBezTo>
                  <a:cubicBezTo>
                    <a:pt x="63647" y="3762"/>
                    <a:pt x="63416" y="3301"/>
                    <a:pt x="63416" y="2687"/>
                  </a:cubicBezTo>
                  <a:cubicBezTo>
                    <a:pt x="63340" y="921"/>
                    <a:pt x="64184" y="0"/>
                    <a:pt x="66027" y="0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A618D299-D399-4F43-848D-2CBCB420BA01}"/>
                </a:ext>
              </a:extLst>
            </p:cNvPr>
            <p:cNvSpPr/>
            <p:nvPr/>
          </p:nvSpPr>
          <p:spPr>
            <a:xfrm>
              <a:off x="7325564" y="5224095"/>
              <a:ext cx="74932" cy="70403"/>
            </a:xfrm>
            <a:custGeom>
              <a:avLst/>
              <a:gdLst>
                <a:gd name="connsiteX0" fmla="*/ 72323 w 74932"/>
                <a:gd name="connsiteY0" fmla="*/ 0 h 70403"/>
                <a:gd name="connsiteX1" fmla="*/ 74933 w 74932"/>
                <a:gd name="connsiteY1" fmla="*/ 2611 h 70403"/>
                <a:gd name="connsiteX2" fmla="*/ 72323 w 74932"/>
                <a:gd name="connsiteY2" fmla="*/ 5298 h 70403"/>
                <a:gd name="connsiteX3" fmla="*/ 66871 w 74932"/>
                <a:gd name="connsiteY3" fmla="*/ 5298 h 70403"/>
                <a:gd name="connsiteX4" fmla="*/ 66871 w 74932"/>
                <a:gd name="connsiteY4" fmla="*/ 60116 h 70403"/>
                <a:gd name="connsiteX5" fmla="*/ 56123 w 74932"/>
                <a:gd name="connsiteY5" fmla="*/ 70403 h 70403"/>
                <a:gd name="connsiteX6" fmla="*/ 36545 w 74932"/>
                <a:gd name="connsiteY6" fmla="*/ 67486 h 70403"/>
                <a:gd name="connsiteX7" fmla="*/ 34856 w 74932"/>
                <a:gd name="connsiteY7" fmla="*/ 65183 h 70403"/>
                <a:gd name="connsiteX8" fmla="*/ 37850 w 74932"/>
                <a:gd name="connsiteY8" fmla="*/ 61651 h 70403"/>
                <a:gd name="connsiteX9" fmla="*/ 39462 w 74932"/>
                <a:gd name="connsiteY9" fmla="*/ 61804 h 70403"/>
                <a:gd name="connsiteX10" fmla="*/ 55816 w 74932"/>
                <a:gd name="connsiteY10" fmla="*/ 64645 h 70403"/>
                <a:gd name="connsiteX11" fmla="*/ 60729 w 74932"/>
                <a:gd name="connsiteY11" fmla="*/ 59808 h 70403"/>
                <a:gd name="connsiteX12" fmla="*/ 60729 w 74932"/>
                <a:gd name="connsiteY12" fmla="*/ 5298 h 70403"/>
                <a:gd name="connsiteX13" fmla="*/ 2687 w 74932"/>
                <a:gd name="connsiteY13" fmla="*/ 5298 h 70403"/>
                <a:gd name="connsiteX14" fmla="*/ 0 w 74932"/>
                <a:gd name="connsiteY14" fmla="*/ 2611 h 70403"/>
                <a:gd name="connsiteX15" fmla="*/ 2687 w 74932"/>
                <a:gd name="connsiteY15" fmla="*/ 0 h 70403"/>
                <a:gd name="connsiteX16" fmla="*/ 72323 w 74932"/>
                <a:gd name="connsiteY16" fmla="*/ 0 h 70403"/>
                <a:gd name="connsiteX17" fmla="*/ 15892 w 74932"/>
                <a:gd name="connsiteY17" fmla="*/ 16430 h 70403"/>
                <a:gd name="connsiteX18" fmla="*/ 40384 w 74932"/>
                <a:gd name="connsiteY18" fmla="*/ 16430 h 70403"/>
                <a:gd name="connsiteX19" fmla="*/ 48138 w 74932"/>
                <a:gd name="connsiteY19" fmla="*/ 24185 h 70403"/>
                <a:gd name="connsiteX20" fmla="*/ 48138 w 74932"/>
                <a:gd name="connsiteY20" fmla="*/ 41997 h 70403"/>
                <a:gd name="connsiteX21" fmla="*/ 40384 w 74932"/>
                <a:gd name="connsiteY21" fmla="*/ 49751 h 70403"/>
                <a:gd name="connsiteX22" fmla="*/ 15892 w 74932"/>
                <a:gd name="connsiteY22" fmla="*/ 49751 h 70403"/>
                <a:gd name="connsiteX23" fmla="*/ 8061 w 74932"/>
                <a:gd name="connsiteY23" fmla="*/ 41997 h 70403"/>
                <a:gd name="connsiteX24" fmla="*/ 8061 w 74932"/>
                <a:gd name="connsiteY24" fmla="*/ 24185 h 70403"/>
                <a:gd name="connsiteX25" fmla="*/ 15892 w 74932"/>
                <a:gd name="connsiteY25" fmla="*/ 16430 h 70403"/>
                <a:gd name="connsiteX26" fmla="*/ 39002 w 74932"/>
                <a:gd name="connsiteY26" fmla="*/ 44453 h 70403"/>
                <a:gd name="connsiteX27" fmla="*/ 42227 w 74932"/>
                <a:gd name="connsiteY27" fmla="*/ 41229 h 70403"/>
                <a:gd name="connsiteX28" fmla="*/ 42227 w 74932"/>
                <a:gd name="connsiteY28" fmla="*/ 24875 h 70403"/>
                <a:gd name="connsiteX29" fmla="*/ 39002 w 74932"/>
                <a:gd name="connsiteY29" fmla="*/ 21651 h 70403"/>
                <a:gd name="connsiteX30" fmla="*/ 17044 w 74932"/>
                <a:gd name="connsiteY30" fmla="*/ 21651 h 70403"/>
                <a:gd name="connsiteX31" fmla="*/ 13820 w 74932"/>
                <a:gd name="connsiteY31" fmla="*/ 24875 h 70403"/>
                <a:gd name="connsiteX32" fmla="*/ 13820 w 74932"/>
                <a:gd name="connsiteY32" fmla="*/ 41229 h 70403"/>
                <a:gd name="connsiteX33" fmla="*/ 17044 w 74932"/>
                <a:gd name="connsiteY33" fmla="*/ 44453 h 70403"/>
                <a:gd name="connsiteX34" fmla="*/ 39002 w 74932"/>
                <a:gd name="connsiteY34" fmla="*/ 44453 h 7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932" h="70403">
                  <a:moveTo>
                    <a:pt x="72323" y="0"/>
                  </a:moveTo>
                  <a:cubicBezTo>
                    <a:pt x="73935" y="77"/>
                    <a:pt x="74780" y="921"/>
                    <a:pt x="74933" y="2611"/>
                  </a:cubicBezTo>
                  <a:cubicBezTo>
                    <a:pt x="74856" y="4299"/>
                    <a:pt x="73935" y="5144"/>
                    <a:pt x="72323" y="5298"/>
                  </a:cubicBezTo>
                  <a:lnTo>
                    <a:pt x="66871" y="5298"/>
                  </a:lnTo>
                  <a:lnTo>
                    <a:pt x="66871" y="60116"/>
                  </a:lnTo>
                  <a:cubicBezTo>
                    <a:pt x="66871" y="67025"/>
                    <a:pt x="63263" y="70403"/>
                    <a:pt x="56123" y="70403"/>
                  </a:cubicBezTo>
                  <a:cubicBezTo>
                    <a:pt x="51056" y="70403"/>
                    <a:pt x="44530" y="69405"/>
                    <a:pt x="36545" y="67486"/>
                  </a:cubicBezTo>
                  <a:cubicBezTo>
                    <a:pt x="35624" y="66334"/>
                    <a:pt x="35086" y="65566"/>
                    <a:pt x="34856" y="65183"/>
                  </a:cubicBezTo>
                  <a:cubicBezTo>
                    <a:pt x="34933" y="62956"/>
                    <a:pt x="35931" y="61728"/>
                    <a:pt x="37850" y="61651"/>
                  </a:cubicBezTo>
                  <a:cubicBezTo>
                    <a:pt x="38234" y="61651"/>
                    <a:pt x="38772" y="61728"/>
                    <a:pt x="39462" y="61804"/>
                  </a:cubicBezTo>
                  <a:cubicBezTo>
                    <a:pt x="45528" y="63571"/>
                    <a:pt x="50979" y="64492"/>
                    <a:pt x="55816" y="64645"/>
                  </a:cubicBezTo>
                  <a:cubicBezTo>
                    <a:pt x="59117" y="64645"/>
                    <a:pt x="60729" y="63033"/>
                    <a:pt x="60729" y="59808"/>
                  </a:cubicBezTo>
                  <a:lnTo>
                    <a:pt x="60729" y="5298"/>
                  </a:lnTo>
                  <a:lnTo>
                    <a:pt x="2687" y="5298"/>
                  </a:lnTo>
                  <a:cubicBezTo>
                    <a:pt x="998" y="5144"/>
                    <a:pt x="153" y="4299"/>
                    <a:pt x="0" y="2611"/>
                  </a:cubicBezTo>
                  <a:cubicBezTo>
                    <a:pt x="153" y="921"/>
                    <a:pt x="998" y="77"/>
                    <a:pt x="2687" y="0"/>
                  </a:cubicBezTo>
                  <a:lnTo>
                    <a:pt x="72323" y="0"/>
                  </a:lnTo>
                  <a:close/>
                  <a:moveTo>
                    <a:pt x="15892" y="16430"/>
                  </a:moveTo>
                  <a:lnTo>
                    <a:pt x="40384" y="16430"/>
                  </a:lnTo>
                  <a:cubicBezTo>
                    <a:pt x="45528" y="16430"/>
                    <a:pt x="48138" y="19040"/>
                    <a:pt x="48138" y="24185"/>
                  </a:cubicBezTo>
                  <a:lnTo>
                    <a:pt x="48138" y="41997"/>
                  </a:lnTo>
                  <a:cubicBezTo>
                    <a:pt x="48138" y="47140"/>
                    <a:pt x="45528" y="49751"/>
                    <a:pt x="40384" y="49751"/>
                  </a:cubicBezTo>
                  <a:lnTo>
                    <a:pt x="15892" y="49751"/>
                  </a:lnTo>
                  <a:cubicBezTo>
                    <a:pt x="10671" y="49751"/>
                    <a:pt x="8061" y="47140"/>
                    <a:pt x="8061" y="41997"/>
                  </a:cubicBezTo>
                  <a:lnTo>
                    <a:pt x="8061" y="24185"/>
                  </a:lnTo>
                  <a:cubicBezTo>
                    <a:pt x="8061" y="18964"/>
                    <a:pt x="10671" y="16430"/>
                    <a:pt x="15892" y="16430"/>
                  </a:cubicBezTo>
                  <a:moveTo>
                    <a:pt x="39002" y="44453"/>
                  </a:moveTo>
                  <a:cubicBezTo>
                    <a:pt x="41152" y="44453"/>
                    <a:pt x="42227" y="43379"/>
                    <a:pt x="42227" y="41229"/>
                  </a:cubicBezTo>
                  <a:lnTo>
                    <a:pt x="42227" y="24875"/>
                  </a:lnTo>
                  <a:cubicBezTo>
                    <a:pt x="42227" y="22726"/>
                    <a:pt x="41152" y="21651"/>
                    <a:pt x="39002" y="21651"/>
                  </a:cubicBezTo>
                  <a:lnTo>
                    <a:pt x="17044" y="21651"/>
                  </a:lnTo>
                  <a:cubicBezTo>
                    <a:pt x="14895" y="21651"/>
                    <a:pt x="13820" y="22726"/>
                    <a:pt x="13820" y="24875"/>
                  </a:cubicBezTo>
                  <a:lnTo>
                    <a:pt x="13820" y="41229"/>
                  </a:lnTo>
                  <a:cubicBezTo>
                    <a:pt x="13820" y="43379"/>
                    <a:pt x="14895" y="44453"/>
                    <a:pt x="17044" y="44453"/>
                  </a:cubicBezTo>
                  <a:lnTo>
                    <a:pt x="39002" y="44453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CF895205-1551-4428-9955-C2862284F8F3}"/>
                </a:ext>
              </a:extLst>
            </p:cNvPr>
            <p:cNvSpPr/>
            <p:nvPr/>
          </p:nvSpPr>
          <p:spPr>
            <a:xfrm>
              <a:off x="7407407" y="5219872"/>
              <a:ext cx="76622" cy="75240"/>
            </a:xfrm>
            <a:custGeom>
              <a:avLst/>
              <a:gdLst>
                <a:gd name="connsiteX0" fmla="*/ 15970 w 76622"/>
                <a:gd name="connsiteY0" fmla="*/ 0 h 75240"/>
                <a:gd name="connsiteX1" fmla="*/ 18810 w 76622"/>
                <a:gd name="connsiteY1" fmla="*/ 3224 h 75240"/>
                <a:gd name="connsiteX2" fmla="*/ 18580 w 76622"/>
                <a:gd name="connsiteY2" fmla="*/ 3916 h 75240"/>
                <a:gd name="connsiteX3" fmla="*/ 15278 w 76622"/>
                <a:gd name="connsiteY3" fmla="*/ 12284 h 75240"/>
                <a:gd name="connsiteX4" fmla="*/ 11286 w 76622"/>
                <a:gd name="connsiteY4" fmla="*/ 18887 h 75240"/>
                <a:gd name="connsiteX5" fmla="*/ 30019 w 76622"/>
                <a:gd name="connsiteY5" fmla="*/ 16200 h 75240"/>
                <a:gd name="connsiteX6" fmla="*/ 26718 w 76622"/>
                <a:gd name="connsiteY6" fmla="*/ 11209 h 75240"/>
                <a:gd name="connsiteX7" fmla="*/ 25643 w 76622"/>
                <a:gd name="connsiteY7" fmla="*/ 8676 h 75240"/>
                <a:gd name="connsiteX8" fmla="*/ 28253 w 76622"/>
                <a:gd name="connsiteY8" fmla="*/ 6449 h 75240"/>
                <a:gd name="connsiteX9" fmla="*/ 30941 w 76622"/>
                <a:gd name="connsiteY9" fmla="*/ 6986 h 75240"/>
                <a:gd name="connsiteX10" fmla="*/ 35394 w 76622"/>
                <a:gd name="connsiteY10" fmla="*/ 13436 h 75240"/>
                <a:gd name="connsiteX11" fmla="*/ 39232 w 76622"/>
                <a:gd name="connsiteY11" fmla="*/ 20883 h 75240"/>
                <a:gd name="connsiteX12" fmla="*/ 39540 w 76622"/>
                <a:gd name="connsiteY12" fmla="*/ 23186 h 75240"/>
                <a:gd name="connsiteX13" fmla="*/ 37083 w 76622"/>
                <a:gd name="connsiteY13" fmla="*/ 25797 h 75240"/>
                <a:gd name="connsiteX14" fmla="*/ 34472 w 76622"/>
                <a:gd name="connsiteY14" fmla="*/ 24722 h 75240"/>
                <a:gd name="connsiteX15" fmla="*/ 32553 w 76622"/>
                <a:gd name="connsiteY15" fmla="*/ 20883 h 75240"/>
                <a:gd name="connsiteX16" fmla="*/ 3839 w 76622"/>
                <a:gd name="connsiteY16" fmla="*/ 24108 h 75240"/>
                <a:gd name="connsiteX17" fmla="*/ 0 w 76622"/>
                <a:gd name="connsiteY17" fmla="*/ 21497 h 75240"/>
                <a:gd name="connsiteX18" fmla="*/ 3532 w 76622"/>
                <a:gd name="connsiteY18" fmla="*/ 18963 h 75240"/>
                <a:gd name="connsiteX19" fmla="*/ 5144 w 76622"/>
                <a:gd name="connsiteY19" fmla="*/ 18963 h 75240"/>
                <a:gd name="connsiteX20" fmla="*/ 5758 w 76622"/>
                <a:gd name="connsiteY20" fmla="*/ 17275 h 75240"/>
                <a:gd name="connsiteX21" fmla="*/ 9443 w 76622"/>
                <a:gd name="connsiteY21" fmla="*/ 10902 h 75240"/>
                <a:gd name="connsiteX22" fmla="*/ 13129 w 76622"/>
                <a:gd name="connsiteY22" fmla="*/ 2226 h 75240"/>
                <a:gd name="connsiteX23" fmla="*/ 15970 w 76622"/>
                <a:gd name="connsiteY23" fmla="*/ 0 h 75240"/>
                <a:gd name="connsiteX24" fmla="*/ 8753 w 76622"/>
                <a:gd name="connsiteY24" fmla="*/ 27409 h 75240"/>
                <a:gd name="connsiteX25" fmla="*/ 30787 w 76622"/>
                <a:gd name="connsiteY25" fmla="*/ 27409 h 75240"/>
                <a:gd name="connsiteX26" fmla="*/ 37236 w 76622"/>
                <a:gd name="connsiteY26" fmla="*/ 33935 h 75240"/>
                <a:gd name="connsiteX27" fmla="*/ 37236 w 76622"/>
                <a:gd name="connsiteY27" fmla="*/ 68791 h 75240"/>
                <a:gd name="connsiteX28" fmla="*/ 31402 w 76622"/>
                <a:gd name="connsiteY28" fmla="*/ 74626 h 75240"/>
                <a:gd name="connsiteX29" fmla="*/ 18733 w 76622"/>
                <a:gd name="connsiteY29" fmla="*/ 72706 h 75240"/>
                <a:gd name="connsiteX30" fmla="*/ 16583 w 76622"/>
                <a:gd name="connsiteY30" fmla="*/ 69713 h 75240"/>
                <a:gd name="connsiteX31" fmla="*/ 19808 w 76622"/>
                <a:gd name="connsiteY31" fmla="*/ 66871 h 75240"/>
                <a:gd name="connsiteX32" fmla="*/ 20499 w 76622"/>
                <a:gd name="connsiteY32" fmla="*/ 66948 h 75240"/>
                <a:gd name="connsiteX33" fmla="*/ 28714 w 76622"/>
                <a:gd name="connsiteY33" fmla="*/ 68791 h 75240"/>
                <a:gd name="connsiteX34" fmla="*/ 31402 w 76622"/>
                <a:gd name="connsiteY34" fmla="*/ 66104 h 75240"/>
                <a:gd name="connsiteX35" fmla="*/ 31402 w 76622"/>
                <a:gd name="connsiteY35" fmla="*/ 59348 h 75240"/>
                <a:gd name="connsiteX36" fmla="*/ 8138 w 76622"/>
                <a:gd name="connsiteY36" fmla="*/ 59348 h 75240"/>
                <a:gd name="connsiteX37" fmla="*/ 8138 w 76622"/>
                <a:gd name="connsiteY37" fmla="*/ 72323 h 75240"/>
                <a:gd name="connsiteX38" fmla="*/ 5221 w 76622"/>
                <a:gd name="connsiteY38" fmla="*/ 75240 h 75240"/>
                <a:gd name="connsiteX39" fmla="*/ 2380 w 76622"/>
                <a:gd name="connsiteY39" fmla="*/ 72323 h 75240"/>
                <a:gd name="connsiteX40" fmla="*/ 2380 w 76622"/>
                <a:gd name="connsiteY40" fmla="*/ 33935 h 75240"/>
                <a:gd name="connsiteX41" fmla="*/ 8753 w 76622"/>
                <a:gd name="connsiteY41" fmla="*/ 27409 h 75240"/>
                <a:gd name="connsiteX42" fmla="*/ 8138 w 76622"/>
                <a:gd name="connsiteY42" fmla="*/ 40998 h 75240"/>
                <a:gd name="connsiteX43" fmla="*/ 31402 w 76622"/>
                <a:gd name="connsiteY43" fmla="*/ 40998 h 75240"/>
                <a:gd name="connsiteX44" fmla="*/ 31402 w 76622"/>
                <a:gd name="connsiteY44" fmla="*/ 35087 h 75240"/>
                <a:gd name="connsiteX45" fmla="*/ 28714 w 76622"/>
                <a:gd name="connsiteY45" fmla="*/ 32553 h 75240"/>
                <a:gd name="connsiteX46" fmla="*/ 10749 w 76622"/>
                <a:gd name="connsiteY46" fmla="*/ 32553 h 75240"/>
                <a:gd name="connsiteX47" fmla="*/ 8061 w 76622"/>
                <a:gd name="connsiteY47" fmla="*/ 35087 h 75240"/>
                <a:gd name="connsiteX48" fmla="*/ 8061 w 76622"/>
                <a:gd name="connsiteY48" fmla="*/ 40998 h 75240"/>
                <a:gd name="connsiteX49" fmla="*/ 8138 w 76622"/>
                <a:gd name="connsiteY49" fmla="*/ 54281 h 75240"/>
                <a:gd name="connsiteX50" fmla="*/ 31402 w 76622"/>
                <a:gd name="connsiteY50" fmla="*/ 54281 h 75240"/>
                <a:gd name="connsiteX51" fmla="*/ 31402 w 76622"/>
                <a:gd name="connsiteY51" fmla="*/ 46219 h 75240"/>
                <a:gd name="connsiteX52" fmla="*/ 8138 w 76622"/>
                <a:gd name="connsiteY52" fmla="*/ 46219 h 75240"/>
                <a:gd name="connsiteX53" fmla="*/ 8138 w 76622"/>
                <a:gd name="connsiteY53" fmla="*/ 54281 h 75240"/>
                <a:gd name="connsiteX54" fmla="*/ 46910 w 76622"/>
                <a:gd name="connsiteY54" fmla="*/ 1996 h 75240"/>
                <a:gd name="connsiteX55" fmla="*/ 49751 w 76622"/>
                <a:gd name="connsiteY55" fmla="*/ 4914 h 75240"/>
                <a:gd name="connsiteX56" fmla="*/ 49751 w 76622"/>
                <a:gd name="connsiteY56" fmla="*/ 12131 h 75240"/>
                <a:gd name="connsiteX57" fmla="*/ 56737 w 76622"/>
                <a:gd name="connsiteY57" fmla="*/ 10748 h 75240"/>
                <a:gd name="connsiteX58" fmla="*/ 62803 w 76622"/>
                <a:gd name="connsiteY58" fmla="*/ 8829 h 75240"/>
                <a:gd name="connsiteX59" fmla="*/ 69789 w 76622"/>
                <a:gd name="connsiteY59" fmla="*/ 4453 h 75240"/>
                <a:gd name="connsiteX60" fmla="*/ 71094 w 76622"/>
                <a:gd name="connsiteY60" fmla="*/ 3839 h 75240"/>
                <a:gd name="connsiteX61" fmla="*/ 73935 w 76622"/>
                <a:gd name="connsiteY61" fmla="*/ 6526 h 75240"/>
                <a:gd name="connsiteX62" fmla="*/ 72707 w 76622"/>
                <a:gd name="connsiteY62" fmla="*/ 8753 h 75240"/>
                <a:gd name="connsiteX63" fmla="*/ 65797 w 76622"/>
                <a:gd name="connsiteY63" fmla="*/ 13128 h 75240"/>
                <a:gd name="connsiteX64" fmla="*/ 57582 w 76622"/>
                <a:gd name="connsiteY64" fmla="*/ 16046 h 75240"/>
                <a:gd name="connsiteX65" fmla="*/ 49751 w 76622"/>
                <a:gd name="connsiteY65" fmla="*/ 17351 h 75240"/>
                <a:gd name="connsiteX66" fmla="*/ 49751 w 76622"/>
                <a:gd name="connsiteY66" fmla="*/ 27178 h 75240"/>
                <a:gd name="connsiteX67" fmla="*/ 52976 w 76622"/>
                <a:gd name="connsiteY67" fmla="*/ 30403 h 75240"/>
                <a:gd name="connsiteX68" fmla="*/ 63954 w 76622"/>
                <a:gd name="connsiteY68" fmla="*/ 30403 h 75240"/>
                <a:gd name="connsiteX69" fmla="*/ 68868 w 76622"/>
                <a:gd name="connsiteY69" fmla="*/ 29175 h 75240"/>
                <a:gd name="connsiteX70" fmla="*/ 70403 w 76622"/>
                <a:gd name="connsiteY70" fmla="*/ 22649 h 75240"/>
                <a:gd name="connsiteX71" fmla="*/ 73398 w 76622"/>
                <a:gd name="connsiteY71" fmla="*/ 19731 h 75240"/>
                <a:gd name="connsiteX72" fmla="*/ 76622 w 76622"/>
                <a:gd name="connsiteY72" fmla="*/ 22956 h 75240"/>
                <a:gd name="connsiteX73" fmla="*/ 76008 w 76622"/>
                <a:gd name="connsiteY73" fmla="*/ 28945 h 75240"/>
                <a:gd name="connsiteX74" fmla="*/ 72783 w 76622"/>
                <a:gd name="connsiteY74" fmla="*/ 33781 h 75240"/>
                <a:gd name="connsiteX75" fmla="*/ 64722 w 76622"/>
                <a:gd name="connsiteY75" fmla="*/ 35470 h 75240"/>
                <a:gd name="connsiteX76" fmla="*/ 50519 w 76622"/>
                <a:gd name="connsiteY76" fmla="*/ 35470 h 75240"/>
                <a:gd name="connsiteX77" fmla="*/ 44069 w 76622"/>
                <a:gd name="connsiteY77" fmla="*/ 29098 h 75240"/>
                <a:gd name="connsiteX78" fmla="*/ 44069 w 76622"/>
                <a:gd name="connsiteY78" fmla="*/ 4914 h 75240"/>
                <a:gd name="connsiteX79" fmla="*/ 46910 w 76622"/>
                <a:gd name="connsiteY79" fmla="*/ 1996 h 75240"/>
                <a:gd name="connsiteX80" fmla="*/ 46910 w 76622"/>
                <a:gd name="connsiteY80" fmla="*/ 39386 h 75240"/>
                <a:gd name="connsiteX81" fmla="*/ 49751 w 76622"/>
                <a:gd name="connsiteY81" fmla="*/ 42227 h 75240"/>
                <a:gd name="connsiteX82" fmla="*/ 49751 w 76622"/>
                <a:gd name="connsiteY82" fmla="*/ 50288 h 75240"/>
                <a:gd name="connsiteX83" fmla="*/ 56584 w 76622"/>
                <a:gd name="connsiteY83" fmla="*/ 48906 h 75240"/>
                <a:gd name="connsiteX84" fmla="*/ 62188 w 76622"/>
                <a:gd name="connsiteY84" fmla="*/ 46987 h 75240"/>
                <a:gd name="connsiteX85" fmla="*/ 68791 w 76622"/>
                <a:gd name="connsiteY85" fmla="*/ 42994 h 75240"/>
                <a:gd name="connsiteX86" fmla="*/ 70020 w 76622"/>
                <a:gd name="connsiteY86" fmla="*/ 42304 h 75240"/>
                <a:gd name="connsiteX87" fmla="*/ 73014 w 76622"/>
                <a:gd name="connsiteY87" fmla="*/ 44914 h 75240"/>
                <a:gd name="connsiteX88" fmla="*/ 71709 w 76622"/>
                <a:gd name="connsiteY88" fmla="*/ 47217 h 75240"/>
                <a:gd name="connsiteX89" fmla="*/ 65183 w 76622"/>
                <a:gd name="connsiteY89" fmla="*/ 51440 h 75240"/>
                <a:gd name="connsiteX90" fmla="*/ 57352 w 76622"/>
                <a:gd name="connsiteY90" fmla="*/ 54204 h 75240"/>
                <a:gd name="connsiteX91" fmla="*/ 49674 w 76622"/>
                <a:gd name="connsiteY91" fmla="*/ 55586 h 75240"/>
                <a:gd name="connsiteX92" fmla="*/ 49674 w 76622"/>
                <a:gd name="connsiteY92" fmla="*/ 65336 h 75240"/>
                <a:gd name="connsiteX93" fmla="*/ 52899 w 76622"/>
                <a:gd name="connsiteY93" fmla="*/ 68561 h 75240"/>
                <a:gd name="connsiteX94" fmla="*/ 65259 w 76622"/>
                <a:gd name="connsiteY94" fmla="*/ 68561 h 75240"/>
                <a:gd name="connsiteX95" fmla="*/ 69098 w 76622"/>
                <a:gd name="connsiteY95" fmla="*/ 67256 h 75240"/>
                <a:gd name="connsiteX96" fmla="*/ 70326 w 76622"/>
                <a:gd name="connsiteY96" fmla="*/ 60499 h 75240"/>
                <a:gd name="connsiteX97" fmla="*/ 73321 w 76622"/>
                <a:gd name="connsiteY97" fmla="*/ 57582 h 75240"/>
                <a:gd name="connsiteX98" fmla="*/ 76546 w 76622"/>
                <a:gd name="connsiteY98" fmla="*/ 60806 h 75240"/>
                <a:gd name="connsiteX99" fmla="*/ 76008 w 76622"/>
                <a:gd name="connsiteY99" fmla="*/ 66948 h 75240"/>
                <a:gd name="connsiteX100" fmla="*/ 73091 w 76622"/>
                <a:gd name="connsiteY100" fmla="*/ 71939 h 75240"/>
                <a:gd name="connsiteX101" fmla="*/ 65951 w 76622"/>
                <a:gd name="connsiteY101" fmla="*/ 73628 h 75240"/>
                <a:gd name="connsiteX102" fmla="*/ 51132 w 76622"/>
                <a:gd name="connsiteY102" fmla="*/ 73628 h 75240"/>
                <a:gd name="connsiteX103" fmla="*/ 44069 w 76622"/>
                <a:gd name="connsiteY103" fmla="*/ 66565 h 75240"/>
                <a:gd name="connsiteX104" fmla="*/ 44069 w 76622"/>
                <a:gd name="connsiteY104" fmla="*/ 42380 h 75240"/>
                <a:gd name="connsiteX105" fmla="*/ 46910 w 76622"/>
                <a:gd name="connsiteY105" fmla="*/ 39386 h 7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6622" h="75240">
                  <a:moveTo>
                    <a:pt x="15970" y="0"/>
                  </a:moveTo>
                  <a:cubicBezTo>
                    <a:pt x="17658" y="77"/>
                    <a:pt x="18580" y="1151"/>
                    <a:pt x="18810" y="3224"/>
                  </a:cubicBezTo>
                  <a:cubicBezTo>
                    <a:pt x="18810" y="3378"/>
                    <a:pt x="18733" y="3608"/>
                    <a:pt x="18580" y="3916"/>
                  </a:cubicBezTo>
                  <a:cubicBezTo>
                    <a:pt x="17581" y="7140"/>
                    <a:pt x="16430" y="9904"/>
                    <a:pt x="15278" y="12284"/>
                  </a:cubicBezTo>
                  <a:cubicBezTo>
                    <a:pt x="14203" y="14434"/>
                    <a:pt x="12821" y="16660"/>
                    <a:pt x="11286" y="18887"/>
                  </a:cubicBezTo>
                  <a:cubicBezTo>
                    <a:pt x="19271" y="18503"/>
                    <a:pt x="25490" y="17658"/>
                    <a:pt x="30019" y="16200"/>
                  </a:cubicBezTo>
                  <a:cubicBezTo>
                    <a:pt x="29021" y="14664"/>
                    <a:pt x="27947" y="13052"/>
                    <a:pt x="26718" y="11209"/>
                  </a:cubicBezTo>
                  <a:cubicBezTo>
                    <a:pt x="26027" y="10211"/>
                    <a:pt x="25643" y="9443"/>
                    <a:pt x="25643" y="8676"/>
                  </a:cubicBezTo>
                  <a:cubicBezTo>
                    <a:pt x="25950" y="7447"/>
                    <a:pt x="26795" y="6679"/>
                    <a:pt x="28253" y="6449"/>
                  </a:cubicBezTo>
                  <a:cubicBezTo>
                    <a:pt x="29098" y="6449"/>
                    <a:pt x="30019" y="6603"/>
                    <a:pt x="30941" y="6986"/>
                  </a:cubicBezTo>
                  <a:cubicBezTo>
                    <a:pt x="32707" y="9366"/>
                    <a:pt x="34165" y="11516"/>
                    <a:pt x="35394" y="13436"/>
                  </a:cubicBezTo>
                  <a:cubicBezTo>
                    <a:pt x="36622" y="15509"/>
                    <a:pt x="37927" y="18042"/>
                    <a:pt x="39232" y="20883"/>
                  </a:cubicBezTo>
                  <a:cubicBezTo>
                    <a:pt x="39463" y="21651"/>
                    <a:pt x="39540" y="22495"/>
                    <a:pt x="39540" y="23186"/>
                  </a:cubicBezTo>
                  <a:cubicBezTo>
                    <a:pt x="39386" y="24722"/>
                    <a:pt x="38542" y="25643"/>
                    <a:pt x="37083" y="25797"/>
                  </a:cubicBezTo>
                  <a:cubicBezTo>
                    <a:pt x="35931" y="25797"/>
                    <a:pt x="35087" y="25490"/>
                    <a:pt x="34472" y="24722"/>
                  </a:cubicBezTo>
                  <a:cubicBezTo>
                    <a:pt x="33858" y="23340"/>
                    <a:pt x="33167" y="22035"/>
                    <a:pt x="32553" y="20883"/>
                  </a:cubicBezTo>
                  <a:cubicBezTo>
                    <a:pt x="26565" y="23033"/>
                    <a:pt x="16968" y="24108"/>
                    <a:pt x="3839" y="24108"/>
                  </a:cubicBezTo>
                  <a:cubicBezTo>
                    <a:pt x="1228" y="24108"/>
                    <a:pt x="0" y="23263"/>
                    <a:pt x="0" y="21497"/>
                  </a:cubicBezTo>
                  <a:cubicBezTo>
                    <a:pt x="0" y="19885"/>
                    <a:pt x="1152" y="19040"/>
                    <a:pt x="3532" y="18963"/>
                  </a:cubicBezTo>
                  <a:lnTo>
                    <a:pt x="5144" y="18963"/>
                  </a:lnTo>
                  <a:cubicBezTo>
                    <a:pt x="5221" y="18426"/>
                    <a:pt x="5451" y="17889"/>
                    <a:pt x="5758" y="17275"/>
                  </a:cubicBezTo>
                  <a:cubicBezTo>
                    <a:pt x="7063" y="15432"/>
                    <a:pt x="8369" y="13282"/>
                    <a:pt x="9443" y="10902"/>
                  </a:cubicBezTo>
                  <a:cubicBezTo>
                    <a:pt x="10441" y="8829"/>
                    <a:pt x="11670" y="5988"/>
                    <a:pt x="13129" y="2226"/>
                  </a:cubicBezTo>
                  <a:cubicBezTo>
                    <a:pt x="13436" y="921"/>
                    <a:pt x="14357" y="154"/>
                    <a:pt x="15970" y="0"/>
                  </a:cubicBezTo>
                  <a:moveTo>
                    <a:pt x="8753" y="27409"/>
                  </a:moveTo>
                  <a:lnTo>
                    <a:pt x="30787" y="27409"/>
                  </a:lnTo>
                  <a:cubicBezTo>
                    <a:pt x="35087" y="27409"/>
                    <a:pt x="37236" y="29635"/>
                    <a:pt x="37236" y="33935"/>
                  </a:cubicBezTo>
                  <a:lnTo>
                    <a:pt x="37236" y="68791"/>
                  </a:lnTo>
                  <a:cubicBezTo>
                    <a:pt x="37236" y="72630"/>
                    <a:pt x="35317" y="74626"/>
                    <a:pt x="31402" y="74626"/>
                  </a:cubicBezTo>
                  <a:cubicBezTo>
                    <a:pt x="27563" y="74626"/>
                    <a:pt x="23340" y="74012"/>
                    <a:pt x="18733" y="72706"/>
                  </a:cubicBezTo>
                  <a:cubicBezTo>
                    <a:pt x="17505" y="72246"/>
                    <a:pt x="16737" y="71248"/>
                    <a:pt x="16583" y="69713"/>
                  </a:cubicBezTo>
                  <a:cubicBezTo>
                    <a:pt x="16737" y="68023"/>
                    <a:pt x="17812" y="67102"/>
                    <a:pt x="19808" y="66871"/>
                  </a:cubicBezTo>
                  <a:cubicBezTo>
                    <a:pt x="19885" y="66871"/>
                    <a:pt x="20115" y="66871"/>
                    <a:pt x="20499" y="66948"/>
                  </a:cubicBezTo>
                  <a:cubicBezTo>
                    <a:pt x="23877" y="68177"/>
                    <a:pt x="26641" y="68791"/>
                    <a:pt x="28714" y="68791"/>
                  </a:cubicBezTo>
                  <a:cubicBezTo>
                    <a:pt x="30480" y="68791"/>
                    <a:pt x="31402" y="67946"/>
                    <a:pt x="31402" y="66104"/>
                  </a:cubicBezTo>
                  <a:lnTo>
                    <a:pt x="31402" y="59348"/>
                  </a:lnTo>
                  <a:lnTo>
                    <a:pt x="8138" y="59348"/>
                  </a:lnTo>
                  <a:lnTo>
                    <a:pt x="8138" y="72323"/>
                  </a:lnTo>
                  <a:cubicBezTo>
                    <a:pt x="8138" y="74242"/>
                    <a:pt x="7140" y="75240"/>
                    <a:pt x="5221" y="75240"/>
                  </a:cubicBezTo>
                  <a:cubicBezTo>
                    <a:pt x="3378" y="75240"/>
                    <a:pt x="2380" y="74242"/>
                    <a:pt x="2380" y="72323"/>
                  </a:cubicBezTo>
                  <a:lnTo>
                    <a:pt x="2380" y="33935"/>
                  </a:lnTo>
                  <a:cubicBezTo>
                    <a:pt x="2380" y="29559"/>
                    <a:pt x="4530" y="27409"/>
                    <a:pt x="8753" y="27409"/>
                  </a:cubicBezTo>
                  <a:moveTo>
                    <a:pt x="8138" y="40998"/>
                  </a:moveTo>
                  <a:lnTo>
                    <a:pt x="31402" y="40998"/>
                  </a:lnTo>
                  <a:lnTo>
                    <a:pt x="31402" y="35087"/>
                  </a:lnTo>
                  <a:cubicBezTo>
                    <a:pt x="31402" y="33397"/>
                    <a:pt x="30480" y="32553"/>
                    <a:pt x="28714" y="32553"/>
                  </a:cubicBezTo>
                  <a:lnTo>
                    <a:pt x="10749" y="32553"/>
                  </a:lnTo>
                  <a:cubicBezTo>
                    <a:pt x="8983" y="32553"/>
                    <a:pt x="8061" y="33397"/>
                    <a:pt x="8061" y="35087"/>
                  </a:cubicBezTo>
                  <a:lnTo>
                    <a:pt x="8061" y="40998"/>
                  </a:lnTo>
                  <a:close/>
                  <a:moveTo>
                    <a:pt x="8138" y="54281"/>
                  </a:moveTo>
                  <a:lnTo>
                    <a:pt x="31402" y="54281"/>
                  </a:lnTo>
                  <a:lnTo>
                    <a:pt x="31402" y="46219"/>
                  </a:lnTo>
                  <a:lnTo>
                    <a:pt x="8138" y="46219"/>
                  </a:lnTo>
                  <a:lnTo>
                    <a:pt x="8138" y="54281"/>
                  </a:lnTo>
                  <a:close/>
                  <a:moveTo>
                    <a:pt x="46910" y="1996"/>
                  </a:moveTo>
                  <a:cubicBezTo>
                    <a:pt x="48676" y="2073"/>
                    <a:pt x="49597" y="2994"/>
                    <a:pt x="49751" y="4914"/>
                  </a:cubicBezTo>
                  <a:lnTo>
                    <a:pt x="49751" y="12131"/>
                  </a:lnTo>
                  <a:cubicBezTo>
                    <a:pt x="52438" y="11900"/>
                    <a:pt x="54741" y="11440"/>
                    <a:pt x="56737" y="10748"/>
                  </a:cubicBezTo>
                  <a:cubicBezTo>
                    <a:pt x="58887" y="10211"/>
                    <a:pt x="60883" y="9597"/>
                    <a:pt x="62803" y="8829"/>
                  </a:cubicBezTo>
                  <a:cubicBezTo>
                    <a:pt x="65259" y="7678"/>
                    <a:pt x="67563" y="6219"/>
                    <a:pt x="69789" y="4453"/>
                  </a:cubicBezTo>
                  <a:cubicBezTo>
                    <a:pt x="70250" y="3992"/>
                    <a:pt x="70711" y="3839"/>
                    <a:pt x="71094" y="3839"/>
                  </a:cubicBezTo>
                  <a:cubicBezTo>
                    <a:pt x="72707" y="4069"/>
                    <a:pt x="73628" y="4990"/>
                    <a:pt x="73935" y="6526"/>
                  </a:cubicBezTo>
                  <a:cubicBezTo>
                    <a:pt x="73935" y="7294"/>
                    <a:pt x="73551" y="8061"/>
                    <a:pt x="72707" y="8753"/>
                  </a:cubicBezTo>
                  <a:cubicBezTo>
                    <a:pt x="70403" y="10518"/>
                    <a:pt x="68100" y="11977"/>
                    <a:pt x="65797" y="13128"/>
                  </a:cubicBezTo>
                  <a:cubicBezTo>
                    <a:pt x="63340" y="14280"/>
                    <a:pt x="60576" y="15201"/>
                    <a:pt x="57582" y="16046"/>
                  </a:cubicBezTo>
                  <a:cubicBezTo>
                    <a:pt x="55279" y="16583"/>
                    <a:pt x="52668" y="17044"/>
                    <a:pt x="49751" y="17351"/>
                  </a:cubicBezTo>
                  <a:lnTo>
                    <a:pt x="49751" y="27178"/>
                  </a:lnTo>
                  <a:cubicBezTo>
                    <a:pt x="49751" y="29328"/>
                    <a:pt x="50826" y="30403"/>
                    <a:pt x="52976" y="30403"/>
                  </a:cubicBezTo>
                  <a:lnTo>
                    <a:pt x="63954" y="30403"/>
                  </a:lnTo>
                  <a:cubicBezTo>
                    <a:pt x="66027" y="30403"/>
                    <a:pt x="67716" y="30019"/>
                    <a:pt x="68868" y="29175"/>
                  </a:cubicBezTo>
                  <a:cubicBezTo>
                    <a:pt x="69713" y="28637"/>
                    <a:pt x="70250" y="26488"/>
                    <a:pt x="70403" y="22649"/>
                  </a:cubicBezTo>
                  <a:cubicBezTo>
                    <a:pt x="70403" y="20806"/>
                    <a:pt x="71401" y="19808"/>
                    <a:pt x="73398" y="19731"/>
                  </a:cubicBezTo>
                  <a:cubicBezTo>
                    <a:pt x="75394" y="19808"/>
                    <a:pt x="76469" y="20883"/>
                    <a:pt x="76622" y="22956"/>
                  </a:cubicBezTo>
                  <a:cubicBezTo>
                    <a:pt x="76622" y="24798"/>
                    <a:pt x="76392" y="26795"/>
                    <a:pt x="76008" y="28945"/>
                  </a:cubicBezTo>
                  <a:cubicBezTo>
                    <a:pt x="75701" y="31248"/>
                    <a:pt x="74626" y="32860"/>
                    <a:pt x="72783" y="33781"/>
                  </a:cubicBezTo>
                  <a:cubicBezTo>
                    <a:pt x="70711" y="34933"/>
                    <a:pt x="68023" y="35470"/>
                    <a:pt x="64722" y="35470"/>
                  </a:cubicBezTo>
                  <a:lnTo>
                    <a:pt x="50519" y="35470"/>
                  </a:lnTo>
                  <a:cubicBezTo>
                    <a:pt x="46219" y="35470"/>
                    <a:pt x="44069" y="33320"/>
                    <a:pt x="44069" y="29098"/>
                  </a:cubicBezTo>
                  <a:lnTo>
                    <a:pt x="44069" y="4914"/>
                  </a:lnTo>
                  <a:cubicBezTo>
                    <a:pt x="44069" y="3071"/>
                    <a:pt x="44991" y="2073"/>
                    <a:pt x="46910" y="1996"/>
                  </a:cubicBezTo>
                  <a:moveTo>
                    <a:pt x="46910" y="39386"/>
                  </a:moveTo>
                  <a:cubicBezTo>
                    <a:pt x="48676" y="39539"/>
                    <a:pt x="49597" y="40461"/>
                    <a:pt x="49751" y="42227"/>
                  </a:cubicBezTo>
                  <a:lnTo>
                    <a:pt x="49751" y="50288"/>
                  </a:lnTo>
                  <a:cubicBezTo>
                    <a:pt x="52361" y="49981"/>
                    <a:pt x="54587" y="49520"/>
                    <a:pt x="56584" y="48906"/>
                  </a:cubicBezTo>
                  <a:cubicBezTo>
                    <a:pt x="58580" y="48446"/>
                    <a:pt x="60499" y="47754"/>
                    <a:pt x="62188" y="46987"/>
                  </a:cubicBezTo>
                  <a:cubicBezTo>
                    <a:pt x="64415" y="45989"/>
                    <a:pt x="66641" y="44607"/>
                    <a:pt x="68791" y="42994"/>
                  </a:cubicBezTo>
                  <a:cubicBezTo>
                    <a:pt x="69252" y="42534"/>
                    <a:pt x="69713" y="42304"/>
                    <a:pt x="70020" y="42304"/>
                  </a:cubicBezTo>
                  <a:cubicBezTo>
                    <a:pt x="71709" y="42610"/>
                    <a:pt x="72707" y="43455"/>
                    <a:pt x="73014" y="44914"/>
                  </a:cubicBezTo>
                  <a:cubicBezTo>
                    <a:pt x="72937" y="45682"/>
                    <a:pt x="72553" y="46526"/>
                    <a:pt x="71709" y="47217"/>
                  </a:cubicBezTo>
                  <a:cubicBezTo>
                    <a:pt x="69559" y="48983"/>
                    <a:pt x="67409" y="50365"/>
                    <a:pt x="65183" y="51440"/>
                  </a:cubicBezTo>
                  <a:cubicBezTo>
                    <a:pt x="62879" y="52591"/>
                    <a:pt x="60269" y="53513"/>
                    <a:pt x="57352" y="54204"/>
                  </a:cubicBezTo>
                  <a:cubicBezTo>
                    <a:pt x="55125" y="54818"/>
                    <a:pt x="52515" y="55279"/>
                    <a:pt x="49674" y="55586"/>
                  </a:cubicBezTo>
                  <a:lnTo>
                    <a:pt x="49674" y="65336"/>
                  </a:lnTo>
                  <a:cubicBezTo>
                    <a:pt x="49674" y="67486"/>
                    <a:pt x="50749" y="68561"/>
                    <a:pt x="52899" y="68561"/>
                  </a:cubicBezTo>
                  <a:lnTo>
                    <a:pt x="65259" y="68561"/>
                  </a:lnTo>
                  <a:cubicBezTo>
                    <a:pt x="66949" y="68561"/>
                    <a:pt x="68177" y="68177"/>
                    <a:pt x="69098" y="67256"/>
                  </a:cubicBezTo>
                  <a:cubicBezTo>
                    <a:pt x="69789" y="66718"/>
                    <a:pt x="70173" y="64491"/>
                    <a:pt x="70326" y="60499"/>
                  </a:cubicBezTo>
                  <a:cubicBezTo>
                    <a:pt x="70326" y="58657"/>
                    <a:pt x="71325" y="57659"/>
                    <a:pt x="73321" y="57582"/>
                  </a:cubicBezTo>
                  <a:cubicBezTo>
                    <a:pt x="75317" y="57659"/>
                    <a:pt x="76392" y="58733"/>
                    <a:pt x="76546" y="60806"/>
                  </a:cubicBezTo>
                  <a:cubicBezTo>
                    <a:pt x="76546" y="62649"/>
                    <a:pt x="76392" y="64645"/>
                    <a:pt x="76008" y="66948"/>
                  </a:cubicBezTo>
                  <a:cubicBezTo>
                    <a:pt x="75778" y="69328"/>
                    <a:pt x="74780" y="71018"/>
                    <a:pt x="73091" y="71939"/>
                  </a:cubicBezTo>
                  <a:cubicBezTo>
                    <a:pt x="71248" y="73091"/>
                    <a:pt x="68791" y="73628"/>
                    <a:pt x="65951" y="73628"/>
                  </a:cubicBezTo>
                  <a:lnTo>
                    <a:pt x="51132" y="73628"/>
                  </a:lnTo>
                  <a:cubicBezTo>
                    <a:pt x="46449" y="73628"/>
                    <a:pt x="44069" y="71248"/>
                    <a:pt x="44069" y="66565"/>
                  </a:cubicBezTo>
                  <a:lnTo>
                    <a:pt x="44069" y="42380"/>
                  </a:lnTo>
                  <a:cubicBezTo>
                    <a:pt x="44069" y="40461"/>
                    <a:pt x="44991" y="39539"/>
                    <a:pt x="46910" y="39386"/>
                  </a:cubicBezTo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95EA55AD-1878-4D80-966E-62184FD22DB6}"/>
                </a:ext>
              </a:extLst>
            </p:cNvPr>
            <p:cNvSpPr/>
            <p:nvPr/>
          </p:nvSpPr>
          <p:spPr>
            <a:xfrm>
              <a:off x="6350512" y="4179714"/>
              <a:ext cx="575511" cy="206296"/>
            </a:xfrm>
            <a:custGeom>
              <a:avLst/>
              <a:gdLst>
                <a:gd name="connsiteX0" fmla="*/ 0 w 575511"/>
                <a:gd name="connsiteY0" fmla="*/ 206297 h 206296"/>
                <a:gd name="connsiteX1" fmla="*/ 287756 w 575511"/>
                <a:gd name="connsiteY1" fmla="*/ 0 h 206296"/>
                <a:gd name="connsiteX2" fmla="*/ 575511 w 575511"/>
                <a:gd name="connsiteY2" fmla="*/ 206297 h 20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511" h="206296">
                  <a:moveTo>
                    <a:pt x="0" y="206297"/>
                  </a:moveTo>
                  <a:lnTo>
                    <a:pt x="287756" y="0"/>
                  </a:lnTo>
                  <a:lnTo>
                    <a:pt x="575511" y="206297"/>
                  </a:lnTo>
                  <a:close/>
                </a:path>
              </a:pathLst>
            </a:custGeom>
            <a:solidFill>
              <a:srgbClr val="246BB5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5B4D3F8F-7041-4885-AF9B-6C883175F415}"/>
                </a:ext>
              </a:extLst>
            </p:cNvPr>
            <p:cNvSpPr/>
            <p:nvPr/>
          </p:nvSpPr>
          <p:spPr>
            <a:xfrm>
              <a:off x="6476117" y="4365434"/>
              <a:ext cx="324301" cy="751788"/>
            </a:xfrm>
            <a:custGeom>
              <a:avLst/>
              <a:gdLst>
                <a:gd name="connsiteX0" fmla="*/ 0 w 324301"/>
                <a:gd name="connsiteY0" fmla="*/ 0 h 751788"/>
                <a:gd name="connsiteX1" fmla="*/ 324301 w 324301"/>
                <a:gd name="connsiteY1" fmla="*/ 0 h 751788"/>
                <a:gd name="connsiteX2" fmla="*/ 324301 w 324301"/>
                <a:gd name="connsiteY2" fmla="*/ 751788 h 751788"/>
                <a:gd name="connsiteX3" fmla="*/ 0 w 324301"/>
                <a:gd name="connsiteY3" fmla="*/ 751788 h 7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301" h="751788">
                  <a:moveTo>
                    <a:pt x="0" y="0"/>
                  </a:moveTo>
                  <a:lnTo>
                    <a:pt x="324301" y="0"/>
                  </a:lnTo>
                  <a:lnTo>
                    <a:pt x="324301" y="751788"/>
                  </a:lnTo>
                  <a:lnTo>
                    <a:pt x="0" y="751788"/>
                  </a:lnTo>
                  <a:close/>
                </a:path>
              </a:pathLst>
            </a:custGeom>
            <a:solidFill>
              <a:srgbClr val="246BB5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1CC1A071-02B3-446C-826A-9DB77AE3FE18}"/>
                </a:ext>
              </a:extLst>
            </p:cNvPr>
            <p:cNvSpPr/>
            <p:nvPr/>
          </p:nvSpPr>
          <p:spPr>
            <a:xfrm>
              <a:off x="5778762" y="4918681"/>
              <a:ext cx="118158" cy="108330"/>
            </a:xfrm>
            <a:custGeom>
              <a:avLst/>
              <a:gdLst>
                <a:gd name="connsiteX0" fmla="*/ 118158 w 118158"/>
                <a:gd name="connsiteY0" fmla="*/ 9136 h 108330"/>
                <a:gd name="connsiteX1" fmla="*/ 114396 w 118158"/>
                <a:gd name="connsiteY1" fmla="*/ 23954 h 108330"/>
                <a:gd name="connsiteX2" fmla="*/ 93667 w 118158"/>
                <a:gd name="connsiteY2" fmla="*/ 99962 h 108330"/>
                <a:gd name="connsiteX3" fmla="*/ 83686 w 118158"/>
                <a:gd name="connsiteY3" fmla="*/ 108254 h 108330"/>
                <a:gd name="connsiteX4" fmla="*/ 72246 w 118158"/>
                <a:gd name="connsiteY4" fmla="*/ 100116 h 108330"/>
                <a:gd name="connsiteX5" fmla="*/ 58964 w 118158"/>
                <a:gd name="connsiteY5" fmla="*/ 43609 h 108330"/>
                <a:gd name="connsiteX6" fmla="*/ 45298 w 118158"/>
                <a:gd name="connsiteY6" fmla="*/ 100422 h 108330"/>
                <a:gd name="connsiteX7" fmla="*/ 35087 w 118158"/>
                <a:gd name="connsiteY7" fmla="*/ 108331 h 108330"/>
                <a:gd name="connsiteX8" fmla="*/ 24338 w 118158"/>
                <a:gd name="connsiteY8" fmla="*/ 100346 h 108330"/>
                <a:gd name="connsiteX9" fmla="*/ 2764 w 118158"/>
                <a:gd name="connsiteY9" fmla="*/ 19655 h 108330"/>
                <a:gd name="connsiteX10" fmla="*/ 0 w 118158"/>
                <a:gd name="connsiteY10" fmla="*/ 8983 h 108330"/>
                <a:gd name="connsiteX11" fmla="*/ 3071 w 118158"/>
                <a:gd name="connsiteY11" fmla="*/ 2764 h 108330"/>
                <a:gd name="connsiteX12" fmla="*/ 9981 w 118158"/>
                <a:gd name="connsiteY12" fmla="*/ 0 h 108330"/>
                <a:gd name="connsiteX13" fmla="*/ 17889 w 118158"/>
                <a:gd name="connsiteY13" fmla="*/ 3071 h 108330"/>
                <a:gd name="connsiteX14" fmla="*/ 21651 w 118158"/>
                <a:gd name="connsiteY14" fmla="*/ 12053 h 108330"/>
                <a:gd name="connsiteX15" fmla="*/ 34933 w 118158"/>
                <a:gd name="connsiteY15" fmla="*/ 67486 h 108330"/>
                <a:gd name="connsiteX16" fmla="*/ 48753 w 118158"/>
                <a:gd name="connsiteY16" fmla="*/ 9290 h 108330"/>
                <a:gd name="connsiteX17" fmla="*/ 51901 w 118158"/>
                <a:gd name="connsiteY17" fmla="*/ 2073 h 108330"/>
                <a:gd name="connsiteX18" fmla="*/ 58426 w 118158"/>
                <a:gd name="connsiteY18" fmla="*/ 0 h 108330"/>
                <a:gd name="connsiteX19" fmla="*/ 69482 w 118158"/>
                <a:gd name="connsiteY19" fmla="*/ 9290 h 108330"/>
                <a:gd name="connsiteX20" fmla="*/ 83302 w 118158"/>
                <a:gd name="connsiteY20" fmla="*/ 67486 h 108330"/>
                <a:gd name="connsiteX21" fmla="*/ 97122 w 118158"/>
                <a:gd name="connsiteY21" fmla="*/ 11132 h 108330"/>
                <a:gd name="connsiteX22" fmla="*/ 108024 w 118158"/>
                <a:gd name="connsiteY22" fmla="*/ 76 h 108330"/>
                <a:gd name="connsiteX23" fmla="*/ 115471 w 118158"/>
                <a:gd name="connsiteY23" fmla="*/ 2994 h 108330"/>
                <a:gd name="connsiteX24" fmla="*/ 118158 w 118158"/>
                <a:gd name="connsiteY24" fmla="*/ 9136 h 10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158" h="108330">
                  <a:moveTo>
                    <a:pt x="118158" y="9136"/>
                  </a:moveTo>
                  <a:cubicBezTo>
                    <a:pt x="118158" y="9673"/>
                    <a:pt x="116929" y="14587"/>
                    <a:pt x="114396" y="23954"/>
                  </a:cubicBezTo>
                  <a:lnTo>
                    <a:pt x="93667" y="99962"/>
                  </a:lnTo>
                  <a:cubicBezTo>
                    <a:pt x="92208" y="105490"/>
                    <a:pt x="88907" y="108254"/>
                    <a:pt x="83686" y="108254"/>
                  </a:cubicBezTo>
                  <a:cubicBezTo>
                    <a:pt x="77313" y="108254"/>
                    <a:pt x="73551" y="105567"/>
                    <a:pt x="72246" y="100116"/>
                  </a:cubicBezTo>
                  <a:lnTo>
                    <a:pt x="58964" y="43609"/>
                  </a:lnTo>
                  <a:lnTo>
                    <a:pt x="45298" y="100422"/>
                  </a:lnTo>
                  <a:cubicBezTo>
                    <a:pt x="43992" y="105643"/>
                    <a:pt x="40614" y="108331"/>
                    <a:pt x="35087" y="108331"/>
                  </a:cubicBezTo>
                  <a:cubicBezTo>
                    <a:pt x="29405" y="108331"/>
                    <a:pt x="25797" y="105643"/>
                    <a:pt x="24338" y="100346"/>
                  </a:cubicBezTo>
                  <a:lnTo>
                    <a:pt x="2764" y="19655"/>
                  </a:lnTo>
                  <a:cubicBezTo>
                    <a:pt x="921" y="13052"/>
                    <a:pt x="0" y="9520"/>
                    <a:pt x="0" y="8983"/>
                  </a:cubicBezTo>
                  <a:cubicBezTo>
                    <a:pt x="0" y="6603"/>
                    <a:pt x="998" y="4530"/>
                    <a:pt x="3071" y="2764"/>
                  </a:cubicBezTo>
                  <a:cubicBezTo>
                    <a:pt x="4991" y="921"/>
                    <a:pt x="7294" y="0"/>
                    <a:pt x="9981" y="0"/>
                  </a:cubicBezTo>
                  <a:cubicBezTo>
                    <a:pt x="13589" y="0"/>
                    <a:pt x="16200" y="998"/>
                    <a:pt x="17889" y="3071"/>
                  </a:cubicBezTo>
                  <a:cubicBezTo>
                    <a:pt x="19348" y="4606"/>
                    <a:pt x="20576" y="7601"/>
                    <a:pt x="21651" y="12053"/>
                  </a:cubicBezTo>
                  <a:lnTo>
                    <a:pt x="34933" y="67486"/>
                  </a:lnTo>
                  <a:lnTo>
                    <a:pt x="48753" y="9290"/>
                  </a:lnTo>
                  <a:cubicBezTo>
                    <a:pt x="49520" y="5988"/>
                    <a:pt x="50519" y="3608"/>
                    <a:pt x="51901" y="2073"/>
                  </a:cubicBezTo>
                  <a:cubicBezTo>
                    <a:pt x="53206" y="691"/>
                    <a:pt x="55356" y="0"/>
                    <a:pt x="58426" y="0"/>
                  </a:cubicBezTo>
                  <a:cubicBezTo>
                    <a:pt x="64415" y="0"/>
                    <a:pt x="68100" y="3071"/>
                    <a:pt x="69482" y="9290"/>
                  </a:cubicBezTo>
                  <a:lnTo>
                    <a:pt x="83302" y="67486"/>
                  </a:lnTo>
                  <a:lnTo>
                    <a:pt x="97122" y="11132"/>
                  </a:lnTo>
                  <a:cubicBezTo>
                    <a:pt x="98887" y="3762"/>
                    <a:pt x="102496" y="76"/>
                    <a:pt x="108024" y="76"/>
                  </a:cubicBezTo>
                  <a:cubicBezTo>
                    <a:pt x="111095" y="76"/>
                    <a:pt x="113551" y="1075"/>
                    <a:pt x="115471" y="2994"/>
                  </a:cubicBezTo>
                  <a:cubicBezTo>
                    <a:pt x="117237" y="4606"/>
                    <a:pt x="118158" y="6756"/>
                    <a:pt x="118158" y="9136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6300A436-BC4B-4259-8F23-32EBD49C3B53}"/>
                </a:ext>
              </a:extLst>
            </p:cNvPr>
            <p:cNvSpPr/>
            <p:nvPr/>
          </p:nvSpPr>
          <p:spPr>
            <a:xfrm>
              <a:off x="5901910" y="4953767"/>
              <a:ext cx="81382" cy="73167"/>
            </a:xfrm>
            <a:custGeom>
              <a:avLst/>
              <a:gdLst>
                <a:gd name="connsiteX0" fmla="*/ 81383 w 81382"/>
                <a:gd name="connsiteY0" fmla="*/ 30864 h 73167"/>
                <a:gd name="connsiteX1" fmla="*/ 70173 w 81382"/>
                <a:gd name="connsiteY1" fmla="*/ 40922 h 73167"/>
                <a:gd name="connsiteX2" fmla="*/ 20576 w 81382"/>
                <a:gd name="connsiteY2" fmla="*/ 40922 h 73167"/>
                <a:gd name="connsiteX3" fmla="*/ 27102 w 81382"/>
                <a:gd name="connsiteY3" fmla="*/ 52131 h 73167"/>
                <a:gd name="connsiteX4" fmla="*/ 42457 w 81382"/>
                <a:gd name="connsiteY4" fmla="*/ 56584 h 73167"/>
                <a:gd name="connsiteX5" fmla="*/ 55739 w 81382"/>
                <a:gd name="connsiteY5" fmla="*/ 53667 h 73167"/>
                <a:gd name="connsiteX6" fmla="*/ 63494 w 81382"/>
                <a:gd name="connsiteY6" fmla="*/ 48522 h 73167"/>
                <a:gd name="connsiteX7" fmla="*/ 71248 w 81382"/>
                <a:gd name="connsiteY7" fmla="*/ 45759 h 73167"/>
                <a:gd name="connsiteX8" fmla="*/ 77774 w 81382"/>
                <a:gd name="connsiteY8" fmla="*/ 48369 h 73167"/>
                <a:gd name="connsiteX9" fmla="*/ 80154 w 81382"/>
                <a:gd name="connsiteY9" fmla="*/ 54588 h 73167"/>
                <a:gd name="connsiteX10" fmla="*/ 67333 w 81382"/>
                <a:gd name="connsiteY10" fmla="*/ 68714 h 73167"/>
                <a:gd name="connsiteX11" fmla="*/ 42150 w 81382"/>
                <a:gd name="connsiteY11" fmla="*/ 73168 h 73167"/>
                <a:gd name="connsiteX12" fmla="*/ 13129 w 81382"/>
                <a:gd name="connsiteY12" fmla="*/ 65183 h 73167"/>
                <a:gd name="connsiteX13" fmla="*/ 0 w 81382"/>
                <a:gd name="connsiteY13" fmla="*/ 37006 h 73167"/>
                <a:gd name="connsiteX14" fmla="*/ 12745 w 81382"/>
                <a:gd name="connsiteY14" fmla="*/ 9367 h 73167"/>
                <a:gd name="connsiteX15" fmla="*/ 42457 w 81382"/>
                <a:gd name="connsiteY15" fmla="*/ 0 h 73167"/>
                <a:gd name="connsiteX16" fmla="*/ 69866 w 81382"/>
                <a:gd name="connsiteY16" fmla="*/ 8138 h 73167"/>
                <a:gd name="connsiteX17" fmla="*/ 81383 w 81382"/>
                <a:gd name="connsiteY17" fmla="*/ 30864 h 73167"/>
                <a:gd name="connsiteX18" fmla="*/ 61267 w 81382"/>
                <a:gd name="connsiteY18" fmla="*/ 28791 h 73167"/>
                <a:gd name="connsiteX19" fmla="*/ 40922 w 81382"/>
                <a:gd name="connsiteY19" fmla="*/ 16738 h 73167"/>
                <a:gd name="connsiteX20" fmla="*/ 21037 w 81382"/>
                <a:gd name="connsiteY20" fmla="*/ 28791 h 73167"/>
                <a:gd name="connsiteX21" fmla="*/ 61267 w 81382"/>
                <a:gd name="connsiteY21" fmla="*/ 28791 h 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382" h="73167">
                  <a:moveTo>
                    <a:pt x="81383" y="30864"/>
                  </a:moveTo>
                  <a:cubicBezTo>
                    <a:pt x="81383" y="37620"/>
                    <a:pt x="77698" y="40922"/>
                    <a:pt x="70173" y="40922"/>
                  </a:cubicBezTo>
                  <a:lnTo>
                    <a:pt x="20576" y="40922"/>
                  </a:lnTo>
                  <a:cubicBezTo>
                    <a:pt x="20576" y="45452"/>
                    <a:pt x="22726" y="49137"/>
                    <a:pt x="27102" y="52131"/>
                  </a:cubicBezTo>
                  <a:cubicBezTo>
                    <a:pt x="31402" y="55049"/>
                    <a:pt x="36545" y="56584"/>
                    <a:pt x="42457" y="56584"/>
                  </a:cubicBezTo>
                  <a:cubicBezTo>
                    <a:pt x="47601" y="56584"/>
                    <a:pt x="52054" y="55586"/>
                    <a:pt x="55739" y="53667"/>
                  </a:cubicBezTo>
                  <a:cubicBezTo>
                    <a:pt x="56661" y="53206"/>
                    <a:pt x="59271" y="51517"/>
                    <a:pt x="63494" y="48522"/>
                  </a:cubicBezTo>
                  <a:cubicBezTo>
                    <a:pt x="66181" y="46680"/>
                    <a:pt x="68714" y="45759"/>
                    <a:pt x="71248" y="45759"/>
                  </a:cubicBezTo>
                  <a:cubicBezTo>
                    <a:pt x="73859" y="45759"/>
                    <a:pt x="76008" y="46603"/>
                    <a:pt x="77774" y="48369"/>
                  </a:cubicBezTo>
                  <a:cubicBezTo>
                    <a:pt x="79310" y="50135"/>
                    <a:pt x="80154" y="52208"/>
                    <a:pt x="80154" y="54588"/>
                  </a:cubicBezTo>
                  <a:cubicBezTo>
                    <a:pt x="80154" y="60423"/>
                    <a:pt x="75855" y="65106"/>
                    <a:pt x="67333" y="68714"/>
                  </a:cubicBezTo>
                  <a:cubicBezTo>
                    <a:pt x="59886" y="71632"/>
                    <a:pt x="51440" y="73168"/>
                    <a:pt x="42150" y="73168"/>
                  </a:cubicBezTo>
                  <a:cubicBezTo>
                    <a:pt x="30173" y="73168"/>
                    <a:pt x="20499" y="70481"/>
                    <a:pt x="13129" y="65183"/>
                  </a:cubicBezTo>
                  <a:cubicBezTo>
                    <a:pt x="4376" y="58887"/>
                    <a:pt x="0" y="49520"/>
                    <a:pt x="0" y="37006"/>
                  </a:cubicBezTo>
                  <a:cubicBezTo>
                    <a:pt x="0" y="25336"/>
                    <a:pt x="4223" y="16123"/>
                    <a:pt x="12745" y="9367"/>
                  </a:cubicBezTo>
                  <a:cubicBezTo>
                    <a:pt x="20576" y="3148"/>
                    <a:pt x="30480" y="0"/>
                    <a:pt x="42457" y="0"/>
                  </a:cubicBezTo>
                  <a:cubicBezTo>
                    <a:pt x="53359" y="0"/>
                    <a:pt x="62419" y="2687"/>
                    <a:pt x="69866" y="8138"/>
                  </a:cubicBezTo>
                  <a:cubicBezTo>
                    <a:pt x="77467" y="13896"/>
                    <a:pt x="81383" y="21574"/>
                    <a:pt x="81383" y="30864"/>
                  </a:cubicBezTo>
                  <a:moveTo>
                    <a:pt x="61267" y="28791"/>
                  </a:moveTo>
                  <a:cubicBezTo>
                    <a:pt x="59962" y="20806"/>
                    <a:pt x="53206" y="16738"/>
                    <a:pt x="40922" y="16738"/>
                  </a:cubicBezTo>
                  <a:cubicBezTo>
                    <a:pt x="31248" y="16738"/>
                    <a:pt x="24645" y="20730"/>
                    <a:pt x="21037" y="28791"/>
                  </a:cubicBezTo>
                  <a:lnTo>
                    <a:pt x="61267" y="2879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5FDF5497-44A1-423F-B174-ECD1AFDF0A8F}"/>
                </a:ext>
              </a:extLst>
            </p:cNvPr>
            <p:cNvSpPr/>
            <p:nvPr/>
          </p:nvSpPr>
          <p:spPr>
            <a:xfrm>
              <a:off x="5991661" y="4918527"/>
              <a:ext cx="80230" cy="108330"/>
            </a:xfrm>
            <a:custGeom>
              <a:avLst/>
              <a:gdLst>
                <a:gd name="connsiteX0" fmla="*/ 80231 w 80230"/>
                <a:gd name="connsiteY0" fmla="*/ 71708 h 108330"/>
                <a:gd name="connsiteX1" fmla="*/ 70250 w 80230"/>
                <a:gd name="connsiteY1" fmla="*/ 98119 h 108330"/>
                <a:gd name="connsiteX2" fmla="*/ 44300 w 80230"/>
                <a:gd name="connsiteY2" fmla="*/ 108177 h 108330"/>
                <a:gd name="connsiteX3" fmla="*/ 20653 w 80230"/>
                <a:gd name="connsiteY3" fmla="*/ 99194 h 108330"/>
                <a:gd name="connsiteX4" fmla="*/ 9981 w 80230"/>
                <a:gd name="connsiteY4" fmla="*/ 108331 h 108330"/>
                <a:gd name="connsiteX5" fmla="*/ 0 w 80230"/>
                <a:gd name="connsiteY5" fmla="*/ 97429 h 108330"/>
                <a:gd name="connsiteX6" fmla="*/ 0 w 80230"/>
                <a:gd name="connsiteY6" fmla="*/ 10365 h 108330"/>
                <a:gd name="connsiteX7" fmla="*/ 2611 w 80230"/>
                <a:gd name="connsiteY7" fmla="*/ 2918 h 108330"/>
                <a:gd name="connsiteX8" fmla="*/ 9828 w 80230"/>
                <a:gd name="connsiteY8" fmla="*/ 0 h 108330"/>
                <a:gd name="connsiteX9" fmla="*/ 20499 w 80230"/>
                <a:gd name="connsiteY9" fmla="*/ 10211 h 108330"/>
                <a:gd name="connsiteX10" fmla="*/ 20499 w 80230"/>
                <a:gd name="connsiteY10" fmla="*/ 44376 h 108330"/>
                <a:gd name="connsiteX11" fmla="*/ 44377 w 80230"/>
                <a:gd name="connsiteY11" fmla="*/ 35240 h 108330"/>
                <a:gd name="connsiteX12" fmla="*/ 70327 w 80230"/>
                <a:gd name="connsiteY12" fmla="*/ 45451 h 108330"/>
                <a:gd name="connsiteX13" fmla="*/ 80231 w 80230"/>
                <a:gd name="connsiteY13" fmla="*/ 71708 h 108330"/>
                <a:gd name="connsiteX14" fmla="*/ 59809 w 80230"/>
                <a:gd name="connsiteY14" fmla="*/ 72323 h 108330"/>
                <a:gd name="connsiteX15" fmla="*/ 54127 w 80230"/>
                <a:gd name="connsiteY15" fmla="*/ 57966 h 108330"/>
                <a:gd name="connsiteX16" fmla="*/ 40461 w 80230"/>
                <a:gd name="connsiteY16" fmla="*/ 52054 h 108330"/>
                <a:gd name="connsiteX17" fmla="*/ 26488 w 80230"/>
                <a:gd name="connsiteY17" fmla="*/ 57736 h 108330"/>
                <a:gd name="connsiteX18" fmla="*/ 20576 w 80230"/>
                <a:gd name="connsiteY18" fmla="*/ 71939 h 108330"/>
                <a:gd name="connsiteX19" fmla="*/ 26104 w 80230"/>
                <a:gd name="connsiteY19" fmla="*/ 85912 h 108330"/>
                <a:gd name="connsiteX20" fmla="*/ 40231 w 80230"/>
                <a:gd name="connsiteY20" fmla="*/ 91747 h 108330"/>
                <a:gd name="connsiteX21" fmla="*/ 54357 w 80230"/>
                <a:gd name="connsiteY21" fmla="*/ 86373 h 108330"/>
                <a:gd name="connsiteX22" fmla="*/ 59809 w 80230"/>
                <a:gd name="connsiteY22" fmla="*/ 72323 h 10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230" h="108330">
                  <a:moveTo>
                    <a:pt x="80231" y="71708"/>
                  </a:moveTo>
                  <a:cubicBezTo>
                    <a:pt x="80231" y="82457"/>
                    <a:pt x="76930" y="91287"/>
                    <a:pt x="70250" y="98119"/>
                  </a:cubicBezTo>
                  <a:cubicBezTo>
                    <a:pt x="63647" y="104876"/>
                    <a:pt x="54972" y="108177"/>
                    <a:pt x="44300" y="108177"/>
                  </a:cubicBezTo>
                  <a:cubicBezTo>
                    <a:pt x="33398" y="108177"/>
                    <a:pt x="25566" y="105183"/>
                    <a:pt x="20653" y="99194"/>
                  </a:cubicBezTo>
                  <a:cubicBezTo>
                    <a:pt x="20653" y="105259"/>
                    <a:pt x="17121" y="108331"/>
                    <a:pt x="9981" y="108331"/>
                  </a:cubicBezTo>
                  <a:cubicBezTo>
                    <a:pt x="3378" y="108331"/>
                    <a:pt x="0" y="104722"/>
                    <a:pt x="0" y="97429"/>
                  </a:cubicBezTo>
                  <a:lnTo>
                    <a:pt x="0" y="10365"/>
                  </a:lnTo>
                  <a:cubicBezTo>
                    <a:pt x="0" y="7217"/>
                    <a:pt x="845" y="4760"/>
                    <a:pt x="2611" y="2918"/>
                  </a:cubicBezTo>
                  <a:cubicBezTo>
                    <a:pt x="4376" y="998"/>
                    <a:pt x="6756" y="0"/>
                    <a:pt x="9828" y="0"/>
                  </a:cubicBezTo>
                  <a:cubicBezTo>
                    <a:pt x="16891" y="0"/>
                    <a:pt x="20499" y="3378"/>
                    <a:pt x="20499" y="10211"/>
                  </a:cubicBezTo>
                  <a:lnTo>
                    <a:pt x="20499" y="44376"/>
                  </a:lnTo>
                  <a:cubicBezTo>
                    <a:pt x="25950" y="38311"/>
                    <a:pt x="33858" y="35240"/>
                    <a:pt x="44377" y="35240"/>
                  </a:cubicBezTo>
                  <a:cubicBezTo>
                    <a:pt x="55049" y="35240"/>
                    <a:pt x="63724" y="38618"/>
                    <a:pt x="70327" y="45451"/>
                  </a:cubicBezTo>
                  <a:cubicBezTo>
                    <a:pt x="77006" y="52207"/>
                    <a:pt x="80231" y="60960"/>
                    <a:pt x="80231" y="71708"/>
                  </a:cubicBezTo>
                  <a:moveTo>
                    <a:pt x="59809" y="72323"/>
                  </a:moveTo>
                  <a:cubicBezTo>
                    <a:pt x="59809" y="66795"/>
                    <a:pt x="57889" y="62035"/>
                    <a:pt x="54127" y="57966"/>
                  </a:cubicBezTo>
                  <a:cubicBezTo>
                    <a:pt x="50442" y="53973"/>
                    <a:pt x="45912" y="52054"/>
                    <a:pt x="40461" y="52054"/>
                  </a:cubicBezTo>
                  <a:cubicBezTo>
                    <a:pt x="35087" y="52054"/>
                    <a:pt x="30480" y="53973"/>
                    <a:pt x="26488" y="57736"/>
                  </a:cubicBezTo>
                  <a:cubicBezTo>
                    <a:pt x="22496" y="61498"/>
                    <a:pt x="20576" y="66258"/>
                    <a:pt x="20576" y="71939"/>
                  </a:cubicBezTo>
                  <a:cubicBezTo>
                    <a:pt x="20576" y="77390"/>
                    <a:pt x="22419" y="81997"/>
                    <a:pt x="26104" y="85912"/>
                  </a:cubicBezTo>
                  <a:cubicBezTo>
                    <a:pt x="29789" y="89751"/>
                    <a:pt x="34473" y="91747"/>
                    <a:pt x="40231" y="91747"/>
                  </a:cubicBezTo>
                  <a:cubicBezTo>
                    <a:pt x="45835" y="91747"/>
                    <a:pt x="50519" y="89981"/>
                    <a:pt x="54357" y="86373"/>
                  </a:cubicBezTo>
                  <a:cubicBezTo>
                    <a:pt x="57966" y="82764"/>
                    <a:pt x="59809" y="78081"/>
                    <a:pt x="59809" y="7232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9A0858B6-83A7-40A4-A83C-71AD532366F8}"/>
                </a:ext>
              </a:extLst>
            </p:cNvPr>
            <p:cNvSpPr/>
            <p:nvPr/>
          </p:nvSpPr>
          <p:spPr>
            <a:xfrm>
              <a:off x="6115961" y="4906550"/>
              <a:ext cx="128983" cy="127294"/>
            </a:xfrm>
            <a:custGeom>
              <a:avLst/>
              <a:gdLst>
                <a:gd name="connsiteX0" fmla="*/ 64261 w 128983"/>
                <a:gd name="connsiteY0" fmla="*/ 0 h 127294"/>
                <a:gd name="connsiteX1" fmla="*/ 82381 w 128983"/>
                <a:gd name="connsiteY1" fmla="*/ 7063 h 127294"/>
                <a:gd name="connsiteX2" fmla="*/ 125529 w 128983"/>
                <a:gd name="connsiteY2" fmla="*/ 32092 h 127294"/>
                <a:gd name="connsiteX3" fmla="*/ 128984 w 128983"/>
                <a:gd name="connsiteY3" fmla="*/ 38157 h 127294"/>
                <a:gd name="connsiteX4" fmla="*/ 126219 w 128983"/>
                <a:gd name="connsiteY4" fmla="*/ 46603 h 127294"/>
                <a:gd name="connsiteX5" fmla="*/ 119079 w 128983"/>
                <a:gd name="connsiteY5" fmla="*/ 49751 h 127294"/>
                <a:gd name="connsiteX6" fmla="*/ 108945 w 128983"/>
                <a:gd name="connsiteY6" fmla="*/ 47294 h 127294"/>
                <a:gd name="connsiteX7" fmla="*/ 108945 w 128983"/>
                <a:gd name="connsiteY7" fmla="*/ 47601 h 127294"/>
                <a:gd name="connsiteX8" fmla="*/ 107410 w 128983"/>
                <a:gd name="connsiteY8" fmla="*/ 53666 h 127294"/>
                <a:gd name="connsiteX9" fmla="*/ 100193 w 128983"/>
                <a:gd name="connsiteY9" fmla="*/ 56584 h 127294"/>
                <a:gd name="connsiteX10" fmla="*/ 30403 w 128983"/>
                <a:gd name="connsiteY10" fmla="*/ 56584 h 127294"/>
                <a:gd name="connsiteX11" fmla="*/ 23801 w 128983"/>
                <a:gd name="connsiteY11" fmla="*/ 54511 h 127294"/>
                <a:gd name="connsiteX12" fmla="*/ 21728 w 128983"/>
                <a:gd name="connsiteY12" fmla="*/ 47601 h 127294"/>
                <a:gd name="connsiteX13" fmla="*/ 21728 w 128983"/>
                <a:gd name="connsiteY13" fmla="*/ 46756 h 127294"/>
                <a:gd name="connsiteX14" fmla="*/ 19194 w 128983"/>
                <a:gd name="connsiteY14" fmla="*/ 48138 h 127294"/>
                <a:gd name="connsiteX15" fmla="*/ 11209 w 128983"/>
                <a:gd name="connsiteY15" fmla="*/ 50519 h 127294"/>
                <a:gd name="connsiteX16" fmla="*/ 2227 w 128983"/>
                <a:gd name="connsiteY16" fmla="*/ 46372 h 127294"/>
                <a:gd name="connsiteX17" fmla="*/ 0 w 128983"/>
                <a:gd name="connsiteY17" fmla="*/ 37697 h 127294"/>
                <a:gd name="connsiteX18" fmla="*/ 3992 w 128983"/>
                <a:gd name="connsiteY18" fmla="*/ 32860 h 127294"/>
                <a:gd name="connsiteX19" fmla="*/ 50135 w 128983"/>
                <a:gd name="connsiteY19" fmla="*/ 4530 h 127294"/>
                <a:gd name="connsiteX20" fmla="*/ 64261 w 128983"/>
                <a:gd name="connsiteY20" fmla="*/ 0 h 127294"/>
                <a:gd name="connsiteX21" fmla="*/ 12208 w 128983"/>
                <a:gd name="connsiteY21" fmla="*/ 66871 h 127294"/>
                <a:gd name="connsiteX22" fmla="*/ 117391 w 128983"/>
                <a:gd name="connsiteY22" fmla="*/ 66871 h 127294"/>
                <a:gd name="connsiteX23" fmla="*/ 124684 w 128983"/>
                <a:gd name="connsiteY23" fmla="*/ 68945 h 127294"/>
                <a:gd name="connsiteX24" fmla="*/ 126604 w 128983"/>
                <a:gd name="connsiteY24" fmla="*/ 75855 h 127294"/>
                <a:gd name="connsiteX25" fmla="*/ 124914 w 128983"/>
                <a:gd name="connsiteY25" fmla="*/ 82227 h 127294"/>
                <a:gd name="connsiteX26" fmla="*/ 117314 w 128983"/>
                <a:gd name="connsiteY26" fmla="*/ 85144 h 127294"/>
                <a:gd name="connsiteX27" fmla="*/ 105030 w 128983"/>
                <a:gd name="connsiteY27" fmla="*/ 85144 h 127294"/>
                <a:gd name="connsiteX28" fmla="*/ 124684 w 128983"/>
                <a:gd name="connsiteY28" fmla="*/ 109482 h 127294"/>
                <a:gd name="connsiteX29" fmla="*/ 127294 w 128983"/>
                <a:gd name="connsiteY29" fmla="*/ 116853 h 127294"/>
                <a:gd name="connsiteX30" fmla="*/ 124684 w 128983"/>
                <a:gd name="connsiteY30" fmla="*/ 124146 h 127294"/>
                <a:gd name="connsiteX31" fmla="*/ 116239 w 128983"/>
                <a:gd name="connsiteY31" fmla="*/ 127294 h 127294"/>
                <a:gd name="connsiteX32" fmla="*/ 108945 w 128983"/>
                <a:gd name="connsiteY32" fmla="*/ 122841 h 127294"/>
                <a:gd name="connsiteX33" fmla="*/ 104108 w 128983"/>
                <a:gd name="connsiteY33" fmla="*/ 115778 h 127294"/>
                <a:gd name="connsiteX34" fmla="*/ 56968 w 128983"/>
                <a:gd name="connsiteY34" fmla="*/ 120077 h 127294"/>
                <a:gd name="connsiteX35" fmla="*/ 17275 w 128983"/>
                <a:gd name="connsiteY35" fmla="*/ 122304 h 127294"/>
                <a:gd name="connsiteX36" fmla="*/ 6603 w 128983"/>
                <a:gd name="connsiteY36" fmla="*/ 110711 h 127294"/>
                <a:gd name="connsiteX37" fmla="*/ 16661 w 128983"/>
                <a:gd name="connsiteY37" fmla="*/ 102265 h 127294"/>
                <a:gd name="connsiteX38" fmla="*/ 27332 w 128983"/>
                <a:gd name="connsiteY38" fmla="*/ 101958 h 127294"/>
                <a:gd name="connsiteX39" fmla="*/ 36315 w 128983"/>
                <a:gd name="connsiteY39" fmla="*/ 85068 h 127294"/>
                <a:gd name="connsiteX40" fmla="*/ 12131 w 128983"/>
                <a:gd name="connsiteY40" fmla="*/ 85068 h 127294"/>
                <a:gd name="connsiteX41" fmla="*/ 5067 w 128983"/>
                <a:gd name="connsiteY41" fmla="*/ 82995 h 127294"/>
                <a:gd name="connsiteX42" fmla="*/ 2687 w 128983"/>
                <a:gd name="connsiteY42" fmla="*/ 75778 h 127294"/>
                <a:gd name="connsiteX43" fmla="*/ 5067 w 128983"/>
                <a:gd name="connsiteY43" fmla="*/ 68868 h 127294"/>
                <a:gd name="connsiteX44" fmla="*/ 12208 w 128983"/>
                <a:gd name="connsiteY44" fmla="*/ 66871 h 127294"/>
                <a:gd name="connsiteX45" fmla="*/ 34549 w 128983"/>
                <a:gd name="connsiteY45" fmla="*/ 38772 h 127294"/>
                <a:gd name="connsiteX46" fmla="*/ 92976 w 128983"/>
                <a:gd name="connsiteY46" fmla="*/ 38772 h 127294"/>
                <a:gd name="connsiteX47" fmla="*/ 66872 w 128983"/>
                <a:gd name="connsiteY47" fmla="*/ 20960 h 127294"/>
                <a:gd name="connsiteX48" fmla="*/ 64261 w 128983"/>
                <a:gd name="connsiteY48" fmla="*/ 19271 h 127294"/>
                <a:gd name="connsiteX49" fmla="*/ 59962 w 128983"/>
                <a:gd name="connsiteY49" fmla="*/ 20806 h 127294"/>
                <a:gd name="connsiteX50" fmla="*/ 34549 w 128983"/>
                <a:gd name="connsiteY50" fmla="*/ 38772 h 127294"/>
                <a:gd name="connsiteX51" fmla="*/ 90826 w 128983"/>
                <a:gd name="connsiteY51" fmla="*/ 99732 h 127294"/>
                <a:gd name="connsiteX52" fmla="*/ 86373 w 128983"/>
                <a:gd name="connsiteY52" fmla="*/ 94588 h 127294"/>
                <a:gd name="connsiteX53" fmla="*/ 83455 w 128983"/>
                <a:gd name="connsiteY53" fmla="*/ 89060 h 127294"/>
                <a:gd name="connsiteX54" fmla="*/ 84146 w 128983"/>
                <a:gd name="connsiteY54" fmla="*/ 85068 h 127294"/>
                <a:gd name="connsiteX55" fmla="*/ 58043 w 128983"/>
                <a:gd name="connsiteY55" fmla="*/ 85068 h 127294"/>
                <a:gd name="connsiteX56" fmla="*/ 49214 w 128983"/>
                <a:gd name="connsiteY56" fmla="*/ 101267 h 127294"/>
                <a:gd name="connsiteX57" fmla="*/ 90826 w 128983"/>
                <a:gd name="connsiteY57" fmla="*/ 99732 h 1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8983" h="127294">
                  <a:moveTo>
                    <a:pt x="64261" y="0"/>
                  </a:moveTo>
                  <a:cubicBezTo>
                    <a:pt x="69789" y="0"/>
                    <a:pt x="75855" y="2380"/>
                    <a:pt x="82381" y="7063"/>
                  </a:cubicBezTo>
                  <a:cubicBezTo>
                    <a:pt x="91747" y="13666"/>
                    <a:pt x="106181" y="22035"/>
                    <a:pt x="125529" y="32092"/>
                  </a:cubicBezTo>
                  <a:cubicBezTo>
                    <a:pt x="127832" y="33551"/>
                    <a:pt x="128984" y="35624"/>
                    <a:pt x="128984" y="38157"/>
                  </a:cubicBezTo>
                  <a:cubicBezTo>
                    <a:pt x="128984" y="41689"/>
                    <a:pt x="128062" y="44453"/>
                    <a:pt x="126219" y="46603"/>
                  </a:cubicBezTo>
                  <a:cubicBezTo>
                    <a:pt x="124454" y="48752"/>
                    <a:pt x="122074" y="49751"/>
                    <a:pt x="119079" y="49751"/>
                  </a:cubicBezTo>
                  <a:cubicBezTo>
                    <a:pt x="116316" y="49751"/>
                    <a:pt x="112937" y="48906"/>
                    <a:pt x="108945" y="47294"/>
                  </a:cubicBezTo>
                  <a:lnTo>
                    <a:pt x="108945" y="47601"/>
                  </a:lnTo>
                  <a:cubicBezTo>
                    <a:pt x="108945" y="50365"/>
                    <a:pt x="108407" y="52361"/>
                    <a:pt x="107410" y="53666"/>
                  </a:cubicBezTo>
                  <a:cubicBezTo>
                    <a:pt x="105874" y="55586"/>
                    <a:pt x="103417" y="56584"/>
                    <a:pt x="100193" y="56584"/>
                  </a:cubicBezTo>
                  <a:lnTo>
                    <a:pt x="30403" y="56584"/>
                  </a:lnTo>
                  <a:cubicBezTo>
                    <a:pt x="27486" y="56584"/>
                    <a:pt x="25260" y="55893"/>
                    <a:pt x="23801" y="54511"/>
                  </a:cubicBezTo>
                  <a:cubicBezTo>
                    <a:pt x="22419" y="53206"/>
                    <a:pt x="21728" y="50902"/>
                    <a:pt x="21728" y="47601"/>
                  </a:cubicBezTo>
                  <a:lnTo>
                    <a:pt x="21728" y="46756"/>
                  </a:lnTo>
                  <a:cubicBezTo>
                    <a:pt x="20806" y="47217"/>
                    <a:pt x="19962" y="47677"/>
                    <a:pt x="19194" y="48138"/>
                  </a:cubicBezTo>
                  <a:cubicBezTo>
                    <a:pt x="15893" y="49674"/>
                    <a:pt x="13206" y="50519"/>
                    <a:pt x="11209" y="50519"/>
                  </a:cubicBezTo>
                  <a:cubicBezTo>
                    <a:pt x="7831" y="50519"/>
                    <a:pt x="4837" y="49136"/>
                    <a:pt x="2227" y="46372"/>
                  </a:cubicBezTo>
                  <a:cubicBezTo>
                    <a:pt x="768" y="44069"/>
                    <a:pt x="0" y="41152"/>
                    <a:pt x="0" y="37697"/>
                  </a:cubicBezTo>
                  <a:cubicBezTo>
                    <a:pt x="307" y="35547"/>
                    <a:pt x="1612" y="33935"/>
                    <a:pt x="3992" y="32860"/>
                  </a:cubicBezTo>
                  <a:cubicBezTo>
                    <a:pt x="21344" y="23263"/>
                    <a:pt x="36699" y="13820"/>
                    <a:pt x="50135" y="4530"/>
                  </a:cubicBezTo>
                  <a:cubicBezTo>
                    <a:pt x="54434" y="1459"/>
                    <a:pt x="59117" y="0"/>
                    <a:pt x="64261" y="0"/>
                  </a:cubicBezTo>
                  <a:moveTo>
                    <a:pt x="12208" y="66871"/>
                  </a:moveTo>
                  <a:lnTo>
                    <a:pt x="117391" y="66871"/>
                  </a:lnTo>
                  <a:cubicBezTo>
                    <a:pt x="120769" y="66871"/>
                    <a:pt x="123226" y="67563"/>
                    <a:pt x="124684" y="68945"/>
                  </a:cubicBezTo>
                  <a:cubicBezTo>
                    <a:pt x="125989" y="70020"/>
                    <a:pt x="126604" y="72323"/>
                    <a:pt x="126604" y="75855"/>
                  </a:cubicBezTo>
                  <a:cubicBezTo>
                    <a:pt x="126604" y="78695"/>
                    <a:pt x="126066" y="80845"/>
                    <a:pt x="124914" y="82227"/>
                  </a:cubicBezTo>
                  <a:cubicBezTo>
                    <a:pt x="123226" y="84146"/>
                    <a:pt x="120692" y="85144"/>
                    <a:pt x="117314" y="85144"/>
                  </a:cubicBezTo>
                  <a:lnTo>
                    <a:pt x="105030" y="85144"/>
                  </a:lnTo>
                  <a:cubicBezTo>
                    <a:pt x="111555" y="91056"/>
                    <a:pt x="118081" y="99117"/>
                    <a:pt x="124684" y="109482"/>
                  </a:cubicBezTo>
                  <a:cubicBezTo>
                    <a:pt x="126450" y="111939"/>
                    <a:pt x="127294" y="114396"/>
                    <a:pt x="127294" y="116853"/>
                  </a:cubicBezTo>
                  <a:cubicBezTo>
                    <a:pt x="127294" y="120615"/>
                    <a:pt x="126450" y="123071"/>
                    <a:pt x="124684" y="124146"/>
                  </a:cubicBezTo>
                  <a:cubicBezTo>
                    <a:pt x="123226" y="126296"/>
                    <a:pt x="120385" y="127294"/>
                    <a:pt x="116239" y="127294"/>
                  </a:cubicBezTo>
                  <a:cubicBezTo>
                    <a:pt x="112937" y="127294"/>
                    <a:pt x="110481" y="125836"/>
                    <a:pt x="108945" y="122841"/>
                  </a:cubicBezTo>
                  <a:cubicBezTo>
                    <a:pt x="107486" y="120538"/>
                    <a:pt x="105874" y="118158"/>
                    <a:pt x="104108" y="115778"/>
                  </a:cubicBezTo>
                  <a:cubicBezTo>
                    <a:pt x="87678" y="117621"/>
                    <a:pt x="72016" y="119003"/>
                    <a:pt x="56968" y="120077"/>
                  </a:cubicBezTo>
                  <a:cubicBezTo>
                    <a:pt x="37927" y="121536"/>
                    <a:pt x="24645" y="122304"/>
                    <a:pt x="17275" y="122304"/>
                  </a:cubicBezTo>
                  <a:cubicBezTo>
                    <a:pt x="10211" y="122304"/>
                    <a:pt x="6603" y="118388"/>
                    <a:pt x="6603" y="110711"/>
                  </a:cubicBezTo>
                  <a:cubicBezTo>
                    <a:pt x="6603" y="106104"/>
                    <a:pt x="9981" y="103264"/>
                    <a:pt x="16661" y="102265"/>
                  </a:cubicBezTo>
                  <a:cubicBezTo>
                    <a:pt x="20269" y="102189"/>
                    <a:pt x="23801" y="102112"/>
                    <a:pt x="27332" y="101958"/>
                  </a:cubicBezTo>
                  <a:lnTo>
                    <a:pt x="36315" y="85068"/>
                  </a:lnTo>
                  <a:lnTo>
                    <a:pt x="12131" y="85068"/>
                  </a:lnTo>
                  <a:cubicBezTo>
                    <a:pt x="8983" y="85068"/>
                    <a:pt x="6679" y="84377"/>
                    <a:pt x="5067" y="82995"/>
                  </a:cubicBezTo>
                  <a:cubicBezTo>
                    <a:pt x="3455" y="81690"/>
                    <a:pt x="2687" y="79310"/>
                    <a:pt x="2687" y="75778"/>
                  </a:cubicBezTo>
                  <a:cubicBezTo>
                    <a:pt x="2687" y="72400"/>
                    <a:pt x="3455" y="70096"/>
                    <a:pt x="5067" y="68868"/>
                  </a:cubicBezTo>
                  <a:cubicBezTo>
                    <a:pt x="6603" y="67563"/>
                    <a:pt x="8983" y="66871"/>
                    <a:pt x="12208" y="66871"/>
                  </a:cubicBezTo>
                  <a:moveTo>
                    <a:pt x="34549" y="38772"/>
                  </a:moveTo>
                  <a:lnTo>
                    <a:pt x="92976" y="38772"/>
                  </a:lnTo>
                  <a:cubicBezTo>
                    <a:pt x="84838" y="33858"/>
                    <a:pt x="76162" y="27947"/>
                    <a:pt x="66872" y="20960"/>
                  </a:cubicBezTo>
                  <a:cubicBezTo>
                    <a:pt x="65644" y="19885"/>
                    <a:pt x="64799" y="19271"/>
                    <a:pt x="64261" y="19271"/>
                  </a:cubicBezTo>
                  <a:cubicBezTo>
                    <a:pt x="63033" y="19271"/>
                    <a:pt x="61651" y="19808"/>
                    <a:pt x="59962" y="20806"/>
                  </a:cubicBezTo>
                  <a:cubicBezTo>
                    <a:pt x="50519" y="27870"/>
                    <a:pt x="42073" y="33858"/>
                    <a:pt x="34549" y="38772"/>
                  </a:cubicBezTo>
                  <a:moveTo>
                    <a:pt x="90826" y="99732"/>
                  </a:moveTo>
                  <a:cubicBezTo>
                    <a:pt x="89444" y="97966"/>
                    <a:pt x="87985" y="96277"/>
                    <a:pt x="86373" y="94588"/>
                  </a:cubicBezTo>
                  <a:cubicBezTo>
                    <a:pt x="84453" y="92899"/>
                    <a:pt x="83455" y="91133"/>
                    <a:pt x="83455" y="89060"/>
                  </a:cubicBezTo>
                  <a:cubicBezTo>
                    <a:pt x="83455" y="87601"/>
                    <a:pt x="83686" y="86219"/>
                    <a:pt x="84146" y="85068"/>
                  </a:cubicBezTo>
                  <a:lnTo>
                    <a:pt x="58043" y="85068"/>
                  </a:lnTo>
                  <a:lnTo>
                    <a:pt x="49214" y="101267"/>
                  </a:lnTo>
                  <a:cubicBezTo>
                    <a:pt x="63801" y="100807"/>
                    <a:pt x="77621" y="100269"/>
                    <a:pt x="90826" y="99732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7E6FAA9A-6CC2-4AA9-8325-C7CB41F76637}"/>
                </a:ext>
              </a:extLst>
            </p:cNvPr>
            <p:cNvSpPr/>
            <p:nvPr/>
          </p:nvSpPr>
          <p:spPr>
            <a:xfrm>
              <a:off x="6257613" y="4903172"/>
              <a:ext cx="130365" cy="133973"/>
            </a:xfrm>
            <a:custGeom>
              <a:avLst/>
              <a:gdLst>
                <a:gd name="connsiteX0" fmla="*/ 8215 w 130365"/>
                <a:gd name="connsiteY0" fmla="*/ 27639 h 133973"/>
                <a:gd name="connsiteX1" fmla="*/ 39847 w 130365"/>
                <a:gd name="connsiteY1" fmla="*/ 27639 h 133973"/>
                <a:gd name="connsiteX2" fmla="*/ 46373 w 130365"/>
                <a:gd name="connsiteY2" fmla="*/ 29559 h 133973"/>
                <a:gd name="connsiteX3" fmla="*/ 48062 w 130365"/>
                <a:gd name="connsiteY3" fmla="*/ 36085 h 133973"/>
                <a:gd name="connsiteX4" fmla="*/ 46680 w 130365"/>
                <a:gd name="connsiteY4" fmla="*/ 41766 h 133973"/>
                <a:gd name="connsiteX5" fmla="*/ 39924 w 130365"/>
                <a:gd name="connsiteY5" fmla="*/ 44376 h 133973"/>
                <a:gd name="connsiteX6" fmla="*/ 8292 w 130365"/>
                <a:gd name="connsiteY6" fmla="*/ 44376 h 133973"/>
                <a:gd name="connsiteX7" fmla="*/ 2073 w 130365"/>
                <a:gd name="connsiteY7" fmla="*/ 42457 h 133973"/>
                <a:gd name="connsiteX8" fmla="*/ 0 w 130365"/>
                <a:gd name="connsiteY8" fmla="*/ 36085 h 133973"/>
                <a:gd name="connsiteX9" fmla="*/ 2073 w 130365"/>
                <a:gd name="connsiteY9" fmla="*/ 29482 h 133973"/>
                <a:gd name="connsiteX10" fmla="*/ 8215 w 130365"/>
                <a:gd name="connsiteY10" fmla="*/ 27639 h 133973"/>
                <a:gd name="connsiteX11" fmla="*/ 11056 w 130365"/>
                <a:gd name="connsiteY11" fmla="*/ 86833 h 133973"/>
                <a:gd name="connsiteX12" fmla="*/ 36315 w 130365"/>
                <a:gd name="connsiteY12" fmla="*/ 86833 h 133973"/>
                <a:gd name="connsiteX13" fmla="*/ 45298 w 130365"/>
                <a:gd name="connsiteY13" fmla="*/ 95816 h 133973"/>
                <a:gd name="connsiteX14" fmla="*/ 45298 w 130365"/>
                <a:gd name="connsiteY14" fmla="*/ 120154 h 133973"/>
                <a:gd name="connsiteX15" fmla="*/ 36315 w 130365"/>
                <a:gd name="connsiteY15" fmla="*/ 128830 h 133973"/>
                <a:gd name="connsiteX16" fmla="*/ 11056 w 130365"/>
                <a:gd name="connsiteY16" fmla="*/ 128830 h 133973"/>
                <a:gd name="connsiteX17" fmla="*/ 2073 w 130365"/>
                <a:gd name="connsiteY17" fmla="*/ 120154 h 133973"/>
                <a:gd name="connsiteX18" fmla="*/ 2073 w 130365"/>
                <a:gd name="connsiteY18" fmla="*/ 95816 h 133973"/>
                <a:gd name="connsiteX19" fmla="*/ 11056 w 130365"/>
                <a:gd name="connsiteY19" fmla="*/ 86833 h 133973"/>
                <a:gd name="connsiteX20" fmla="*/ 70250 w 130365"/>
                <a:gd name="connsiteY20" fmla="*/ 0 h 133973"/>
                <a:gd name="connsiteX21" fmla="*/ 74626 w 130365"/>
                <a:gd name="connsiteY21" fmla="*/ 2380 h 133973"/>
                <a:gd name="connsiteX22" fmla="*/ 77006 w 130365"/>
                <a:gd name="connsiteY22" fmla="*/ 6373 h 133973"/>
                <a:gd name="connsiteX23" fmla="*/ 80077 w 130365"/>
                <a:gd name="connsiteY23" fmla="*/ 13973 h 133973"/>
                <a:gd name="connsiteX24" fmla="*/ 90058 w 130365"/>
                <a:gd name="connsiteY24" fmla="*/ 13973 h 133973"/>
                <a:gd name="connsiteX25" fmla="*/ 94050 w 130365"/>
                <a:gd name="connsiteY25" fmla="*/ 4990 h 133973"/>
                <a:gd name="connsiteX26" fmla="*/ 102726 w 130365"/>
                <a:gd name="connsiteY26" fmla="*/ 0 h 133973"/>
                <a:gd name="connsiteX27" fmla="*/ 109175 w 130365"/>
                <a:gd name="connsiteY27" fmla="*/ 1536 h 133973"/>
                <a:gd name="connsiteX28" fmla="*/ 112246 w 130365"/>
                <a:gd name="connsiteY28" fmla="*/ 6756 h 133973"/>
                <a:gd name="connsiteX29" fmla="*/ 109329 w 130365"/>
                <a:gd name="connsiteY29" fmla="*/ 13973 h 133973"/>
                <a:gd name="connsiteX30" fmla="*/ 120384 w 130365"/>
                <a:gd name="connsiteY30" fmla="*/ 13973 h 133973"/>
                <a:gd name="connsiteX31" fmla="*/ 124914 w 130365"/>
                <a:gd name="connsiteY31" fmla="*/ 15201 h 133973"/>
                <a:gd name="connsiteX32" fmla="*/ 126450 w 130365"/>
                <a:gd name="connsiteY32" fmla="*/ 20576 h 133973"/>
                <a:gd name="connsiteX33" fmla="*/ 125605 w 130365"/>
                <a:gd name="connsiteY33" fmla="*/ 25106 h 133973"/>
                <a:gd name="connsiteX34" fmla="*/ 120384 w 130365"/>
                <a:gd name="connsiteY34" fmla="*/ 27025 h 133973"/>
                <a:gd name="connsiteX35" fmla="*/ 96047 w 130365"/>
                <a:gd name="connsiteY35" fmla="*/ 27025 h 133973"/>
                <a:gd name="connsiteX36" fmla="*/ 96047 w 130365"/>
                <a:gd name="connsiteY36" fmla="*/ 31017 h 133973"/>
                <a:gd name="connsiteX37" fmla="*/ 116622 w 130365"/>
                <a:gd name="connsiteY37" fmla="*/ 31017 h 133973"/>
                <a:gd name="connsiteX38" fmla="*/ 120769 w 130365"/>
                <a:gd name="connsiteY38" fmla="*/ 32092 h 133973"/>
                <a:gd name="connsiteX39" fmla="*/ 122151 w 130365"/>
                <a:gd name="connsiteY39" fmla="*/ 36545 h 133973"/>
                <a:gd name="connsiteX40" fmla="*/ 121306 w 130365"/>
                <a:gd name="connsiteY40" fmla="*/ 40537 h 133973"/>
                <a:gd name="connsiteX41" fmla="*/ 116622 w 130365"/>
                <a:gd name="connsiteY41" fmla="*/ 42610 h 133973"/>
                <a:gd name="connsiteX42" fmla="*/ 96047 w 130365"/>
                <a:gd name="connsiteY42" fmla="*/ 42610 h 133973"/>
                <a:gd name="connsiteX43" fmla="*/ 96047 w 130365"/>
                <a:gd name="connsiteY43" fmla="*/ 46296 h 133973"/>
                <a:gd name="connsiteX44" fmla="*/ 123302 w 130365"/>
                <a:gd name="connsiteY44" fmla="*/ 46296 h 133973"/>
                <a:gd name="connsiteX45" fmla="*/ 127755 w 130365"/>
                <a:gd name="connsiteY45" fmla="*/ 47831 h 133973"/>
                <a:gd name="connsiteX46" fmla="*/ 129368 w 130365"/>
                <a:gd name="connsiteY46" fmla="*/ 52975 h 133973"/>
                <a:gd name="connsiteX47" fmla="*/ 128369 w 130365"/>
                <a:gd name="connsiteY47" fmla="*/ 57505 h 133973"/>
                <a:gd name="connsiteX48" fmla="*/ 123225 w 130365"/>
                <a:gd name="connsiteY48" fmla="*/ 59731 h 133973"/>
                <a:gd name="connsiteX49" fmla="*/ 118004 w 130365"/>
                <a:gd name="connsiteY49" fmla="*/ 59731 h 133973"/>
                <a:gd name="connsiteX50" fmla="*/ 119771 w 130365"/>
                <a:gd name="connsiteY50" fmla="*/ 60806 h 133973"/>
                <a:gd name="connsiteX51" fmla="*/ 122841 w 130365"/>
                <a:gd name="connsiteY51" fmla="*/ 66334 h 133973"/>
                <a:gd name="connsiteX52" fmla="*/ 124914 w 130365"/>
                <a:gd name="connsiteY52" fmla="*/ 72400 h 133973"/>
                <a:gd name="connsiteX53" fmla="*/ 123839 w 130365"/>
                <a:gd name="connsiteY53" fmla="*/ 76008 h 133973"/>
                <a:gd name="connsiteX54" fmla="*/ 119847 w 130365"/>
                <a:gd name="connsiteY54" fmla="*/ 79079 h 133973"/>
                <a:gd name="connsiteX55" fmla="*/ 122227 w 130365"/>
                <a:gd name="connsiteY55" fmla="*/ 79079 h 133973"/>
                <a:gd name="connsiteX56" fmla="*/ 127064 w 130365"/>
                <a:gd name="connsiteY56" fmla="*/ 80461 h 133973"/>
                <a:gd name="connsiteX57" fmla="*/ 128830 w 130365"/>
                <a:gd name="connsiteY57" fmla="*/ 85682 h 133973"/>
                <a:gd name="connsiteX58" fmla="*/ 127832 w 130365"/>
                <a:gd name="connsiteY58" fmla="*/ 90672 h 133973"/>
                <a:gd name="connsiteX59" fmla="*/ 122151 w 130365"/>
                <a:gd name="connsiteY59" fmla="*/ 92745 h 133973"/>
                <a:gd name="connsiteX60" fmla="*/ 120769 w 130365"/>
                <a:gd name="connsiteY60" fmla="*/ 92745 h 133973"/>
                <a:gd name="connsiteX61" fmla="*/ 123839 w 130365"/>
                <a:gd name="connsiteY61" fmla="*/ 98810 h 133973"/>
                <a:gd name="connsiteX62" fmla="*/ 123149 w 130365"/>
                <a:gd name="connsiteY62" fmla="*/ 101267 h 133973"/>
                <a:gd name="connsiteX63" fmla="*/ 115394 w 130365"/>
                <a:gd name="connsiteY63" fmla="*/ 110787 h 133973"/>
                <a:gd name="connsiteX64" fmla="*/ 113859 w 130365"/>
                <a:gd name="connsiteY64" fmla="*/ 112016 h 133973"/>
                <a:gd name="connsiteX65" fmla="*/ 116085 w 130365"/>
                <a:gd name="connsiteY65" fmla="*/ 113244 h 133973"/>
                <a:gd name="connsiteX66" fmla="*/ 118696 w 130365"/>
                <a:gd name="connsiteY66" fmla="*/ 111018 h 133973"/>
                <a:gd name="connsiteX67" fmla="*/ 120999 w 130365"/>
                <a:gd name="connsiteY67" fmla="*/ 110327 h 133973"/>
                <a:gd name="connsiteX68" fmla="*/ 127601 w 130365"/>
                <a:gd name="connsiteY68" fmla="*/ 112861 h 133973"/>
                <a:gd name="connsiteX69" fmla="*/ 130366 w 130365"/>
                <a:gd name="connsiteY69" fmla="*/ 119386 h 133973"/>
                <a:gd name="connsiteX70" fmla="*/ 126757 w 130365"/>
                <a:gd name="connsiteY70" fmla="*/ 128753 h 133973"/>
                <a:gd name="connsiteX71" fmla="*/ 117621 w 130365"/>
                <a:gd name="connsiteY71" fmla="*/ 132592 h 133973"/>
                <a:gd name="connsiteX72" fmla="*/ 106411 w 130365"/>
                <a:gd name="connsiteY72" fmla="*/ 127601 h 133973"/>
                <a:gd name="connsiteX73" fmla="*/ 102112 w 130365"/>
                <a:gd name="connsiteY73" fmla="*/ 122611 h 133973"/>
                <a:gd name="connsiteX74" fmla="*/ 94358 w 130365"/>
                <a:gd name="connsiteY74" fmla="*/ 128139 h 133973"/>
                <a:gd name="connsiteX75" fmla="*/ 88830 w 130365"/>
                <a:gd name="connsiteY75" fmla="*/ 129674 h 133973"/>
                <a:gd name="connsiteX76" fmla="*/ 82995 w 130365"/>
                <a:gd name="connsiteY76" fmla="*/ 126603 h 133973"/>
                <a:gd name="connsiteX77" fmla="*/ 81075 w 130365"/>
                <a:gd name="connsiteY77" fmla="*/ 121536 h 133973"/>
                <a:gd name="connsiteX78" fmla="*/ 83148 w 130365"/>
                <a:gd name="connsiteY78" fmla="*/ 117544 h 133973"/>
                <a:gd name="connsiteX79" fmla="*/ 95049 w 130365"/>
                <a:gd name="connsiteY79" fmla="*/ 109252 h 133973"/>
                <a:gd name="connsiteX80" fmla="*/ 92592 w 130365"/>
                <a:gd name="connsiteY80" fmla="*/ 100730 h 133973"/>
                <a:gd name="connsiteX81" fmla="*/ 90903 w 130365"/>
                <a:gd name="connsiteY81" fmla="*/ 92745 h 133973"/>
                <a:gd name="connsiteX82" fmla="*/ 75548 w 130365"/>
                <a:gd name="connsiteY82" fmla="*/ 92745 h 133973"/>
                <a:gd name="connsiteX83" fmla="*/ 75548 w 130365"/>
                <a:gd name="connsiteY83" fmla="*/ 96507 h 133973"/>
                <a:gd name="connsiteX84" fmla="*/ 82150 w 130365"/>
                <a:gd name="connsiteY84" fmla="*/ 95125 h 133973"/>
                <a:gd name="connsiteX85" fmla="*/ 86450 w 130365"/>
                <a:gd name="connsiteY85" fmla="*/ 96891 h 133973"/>
                <a:gd name="connsiteX86" fmla="*/ 87678 w 130365"/>
                <a:gd name="connsiteY86" fmla="*/ 101190 h 133973"/>
                <a:gd name="connsiteX87" fmla="*/ 86143 w 130365"/>
                <a:gd name="connsiteY87" fmla="*/ 105720 h 133973"/>
                <a:gd name="connsiteX88" fmla="*/ 82150 w 130365"/>
                <a:gd name="connsiteY88" fmla="*/ 107793 h 133973"/>
                <a:gd name="connsiteX89" fmla="*/ 75548 w 130365"/>
                <a:gd name="connsiteY89" fmla="*/ 109712 h 133973"/>
                <a:gd name="connsiteX90" fmla="*/ 75548 w 130365"/>
                <a:gd name="connsiteY90" fmla="*/ 122764 h 133973"/>
                <a:gd name="connsiteX91" fmla="*/ 61728 w 130365"/>
                <a:gd name="connsiteY91" fmla="*/ 133974 h 133973"/>
                <a:gd name="connsiteX92" fmla="*/ 57582 w 130365"/>
                <a:gd name="connsiteY92" fmla="*/ 133667 h 133973"/>
                <a:gd name="connsiteX93" fmla="*/ 53590 w 130365"/>
                <a:gd name="connsiteY93" fmla="*/ 132285 h 133973"/>
                <a:gd name="connsiteX94" fmla="*/ 51056 w 130365"/>
                <a:gd name="connsiteY94" fmla="*/ 129214 h 133973"/>
                <a:gd name="connsiteX95" fmla="*/ 50672 w 130365"/>
                <a:gd name="connsiteY95" fmla="*/ 125605 h 133973"/>
                <a:gd name="connsiteX96" fmla="*/ 51747 w 130365"/>
                <a:gd name="connsiteY96" fmla="*/ 119233 h 133973"/>
                <a:gd name="connsiteX97" fmla="*/ 57275 w 130365"/>
                <a:gd name="connsiteY97" fmla="*/ 117160 h 133973"/>
                <a:gd name="connsiteX98" fmla="*/ 58964 w 130365"/>
                <a:gd name="connsiteY98" fmla="*/ 115624 h 133973"/>
                <a:gd name="connsiteX99" fmla="*/ 58964 w 130365"/>
                <a:gd name="connsiteY99" fmla="*/ 113551 h 133973"/>
                <a:gd name="connsiteX100" fmla="*/ 52361 w 130365"/>
                <a:gd name="connsiteY100" fmla="*/ 113935 h 133973"/>
                <a:gd name="connsiteX101" fmla="*/ 47140 w 130365"/>
                <a:gd name="connsiteY101" fmla="*/ 112169 h 133973"/>
                <a:gd name="connsiteX102" fmla="*/ 45759 w 130365"/>
                <a:gd name="connsiteY102" fmla="*/ 107332 h 133973"/>
                <a:gd name="connsiteX103" fmla="*/ 47447 w 130365"/>
                <a:gd name="connsiteY103" fmla="*/ 102112 h 133973"/>
                <a:gd name="connsiteX104" fmla="*/ 51901 w 130365"/>
                <a:gd name="connsiteY104" fmla="*/ 100730 h 133973"/>
                <a:gd name="connsiteX105" fmla="*/ 59117 w 130365"/>
                <a:gd name="connsiteY105" fmla="*/ 99501 h 133973"/>
                <a:gd name="connsiteX106" fmla="*/ 59117 w 130365"/>
                <a:gd name="connsiteY106" fmla="*/ 92899 h 133973"/>
                <a:gd name="connsiteX107" fmla="*/ 50826 w 130365"/>
                <a:gd name="connsiteY107" fmla="*/ 92899 h 133973"/>
                <a:gd name="connsiteX108" fmla="*/ 45989 w 130365"/>
                <a:gd name="connsiteY108" fmla="*/ 91363 h 133973"/>
                <a:gd name="connsiteX109" fmla="*/ 44223 w 130365"/>
                <a:gd name="connsiteY109" fmla="*/ 85835 h 133973"/>
                <a:gd name="connsiteX110" fmla="*/ 45989 w 130365"/>
                <a:gd name="connsiteY110" fmla="*/ 80461 h 133973"/>
                <a:gd name="connsiteX111" fmla="*/ 50826 w 130365"/>
                <a:gd name="connsiteY111" fmla="*/ 79233 h 133973"/>
                <a:gd name="connsiteX112" fmla="*/ 59117 w 130365"/>
                <a:gd name="connsiteY112" fmla="*/ 79233 h 133973"/>
                <a:gd name="connsiteX113" fmla="*/ 59117 w 130365"/>
                <a:gd name="connsiteY113" fmla="*/ 75240 h 133973"/>
                <a:gd name="connsiteX114" fmla="*/ 51363 w 130365"/>
                <a:gd name="connsiteY114" fmla="*/ 75778 h 133973"/>
                <a:gd name="connsiteX115" fmla="*/ 45835 w 130365"/>
                <a:gd name="connsiteY115" fmla="*/ 68714 h 133973"/>
                <a:gd name="connsiteX116" fmla="*/ 51363 w 130365"/>
                <a:gd name="connsiteY116" fmla="*/ 64184 h 133973"/>
                <a:gd name="connsiteX117" fmla="*/ 76238 w 130365"/>
                <a:gd name="connsiteY117" fmla="*/ 59885 h 133973"/>
                <a:gd name="connsiteX118" fmla="*/ 50826 w 130365"/>
                <a:gd name="connsiteY118" fmla="*/ 59885 h 133973"/>
                <a:gd name="connsiteX119" fmla="*/ 46373 w 130365"/>
                <a:gd name="connsiteY119" fmla="*/ 58196 h 133973"/>
                <a:gd name="connsiteX120" fmla="*/ 45682 w 130365"/>
                <a:gd name="connsiteY120" fmla="*/ 57505 h 133973"/>
                <a:gd name="connsiteX121" fmla="*/ 44454 w 130365"/>
                <a:gd name="connsiteY121" fmla="*/ 61267 h 133973"/>
                <a:gd name="connsiteX122" fmla="*/ 37927 w 130365"/>
                <a:gd name="connsiteY122" fmla="*/ 63570 h 133973"/>
                <a:gd name="connsiteX123" fmla="*/ 10979 w 130365"/>
                <a:gd name="connsiteY123" fmla="*/ 63570 h 133973"/>
                <a:gd name="connsiteX124" fmla="*/ 5067 w 130365"/>
                <a:gd name="connsiteY124" fmla="*/ 61881 h 133973"/>
                <a:gd name="connsiteX125" fmla="*/ 3301 w 130365"/>
                <a:gd name="connsiteY125" fmla="*/ 55969 h 133973"/>
                <a:gd name="connsiteX126" fmla="*/ 5067 w 130365"/>
                <a:gd name="connsiteY126" fmla="*/ 50288 h 133973"/>
                <a:gd name="connsiteX127" fmla="*/ 10979 w 130365"/>
                <a:gd name="connsiteY127" fmla="*/ 48752 h 133973"/>
                <a:gd name="connsiteX128" fmla="*/ 38004 w 130365"/>
                <a:gd name="connsiteY128" fmla="*/ 48752 h 133973"/>
                <a:gd name="connsiteX129" fmla="*/ 44223 w 130365"/>
                <a:gd name="connsiteY129" fmla="*/ 50288 h 133973"/>
                <a:gd name="connsiteX130" fmla="*/ 44914 w 130365"/>
                <a:gd name="connsiteY130" fmla="*/ 51132 h 133973"/>
                <a:gd name="connsiteX131" fmla="*/ 46449 w 130365"/>
                <a:gd name="connsiteY131" fmla="*/ 47831 h 133973"/>
                <a:gd name="connsiteX132" fmla="*/ 50902 w 130365"/>
                <a:gd name="connsiteY132" fmla="*/ 46449 h 133973"/>
                <a:gd name="connsiteX133" fmla="*/ 77313 w 130365"/>
                <a:gd name="connsiteY133" fmla="*/ 46449 h 133973"/>
                <a:gd name="connsiteX134" fmla="*/ 77313 w 130365"/>
                <a:gd name="connsiteY134" fmla="*/ 42764 h 133973"/>
                <a:gd name="connsiteX135" fmla="*/ 55739 w 130365"/>
                <a:gd name="connsiteY135" fmla="*/ 42764 h 133973"/>
                <a:gd name="connsiteX136" fmla="*/ 51901 w 130365"/>
                <a:gd name="connsiteY136" fmla="*/ 41229 h 133973"/>
                <a:gd name="connsiteX137" fmla="*/ 50365 w 130365"/>
                <a:gd name="connsiteY137" fmla="*/ 36699 h 133973"/>
                <a:gd name="connsiteX138" fmla="*/ 51901 w 130365"/>
                <a:gd name="connsiteY138" fmla="*/ 32169 h 133973"/>
                <a:gd name="connsiteX139" fmla="*/ 55739 w 130365"/>
                <a:gd name="connsiteY139" fmla="*/ 31171 h 133973"/>
                <a:gd name="connsiteX140" fmla="*/ 77313 w 130365"/>
                <a:gd name="connsiteY140" fmla="*/ 31171 h 133973"/>
                <a:gd name="connsiteX141" fmla="*/ 77313 w 130365"/>
                <a:gd name="connsiteY141" fmla="*/ 27178 h 133973"/>
                <a:gd name="connsiteX142" fmla="*/ 53129 w 130365"/>
                <a:gd name="connsiteY142" fmla="*/ 27178 h 133973"/>
                <a:gd name="connsiteX143" fmla="*/ 48676 w 130365"/>
                <a:gd name="connsiteY143" fmla="*/ 25643 h 133973"/>
                <a:gd name="connsiteX144" fmla="*/ 46987 w 130365"/>
                <a:gd name="connsiteY144" fmla="*/ 20653 h 133973"/>
                <a:gd name="connsiteX145" fmla="*/ 48676 w 130365"/>
                <a:gd name="connsiteY145" fmla="*/ 15278 h 133973"/>
                <a:gd name="connsiteX146" fmla="*/ 53129 w 130365"/>
                <a:gd name="connsiteY146" fmla="*/ 14050 h 133973"/>
                <a:gd name="connsiteX147" fmla="*/ 62803 w 130365"/>
                <a:gd name="connsiteY147" fmla="*/ 14050 h 133973"/>
                <a:gd name="connsiteX148" fmla="*/ 60883 w 130365"/>
                <a:gd name="connsiteY148" fmla="*/ 10288 h 133973"/>
                <a:gd name="connsiteX149" fmla="*/ 60192 w 130365"/>
                <a:gd name="connsiteY149" fmla="*/ 7908 h 133973"/>
                <a:gd name="connsiteX150" fmla="*/ 63954 w 130365"/>
                <a:gd name="connsiteY150" fmla="*/ 1843 h 133973"/>
                <a:gd name="connsiteX151" fmla="*/ 70250 w 130365"/>
                <a:gd name="connsiteY151" fmla="*/ 0 h 133973"/>
                <a:gd name="connsiteX152" fmla="*/ 10518 w 130365"/>
                <a:gd name="connsiteY152" fmla="*/ 7908 h 133973"/>
                <a:gd name="connsiteX153" fmla="*/ 37467 w 130365"/>
                <a:gd name="connsiteY153" fmla="*/ 7908 h 133973"/>
                <a:gd name="connsiteX154" fmla="*/ 42841 w 130365"/>
                <a:gd name="connsiteY154" fmla="*/ 9290 h 133973"/>
                <a:gd name="connsiteX155" fmla="*/ 44760 w 130365"/>
                <a:gd name="connsiteY155" fmla="*/ 15125 h 133973"/>
                <a:gd name="connsiteX156" fmla="*/ 43532 w 130365"/>
                <a:gd name="connsiteY156" fmla="*/ 20345 h 133973"/>
                <a:gd name="connsiteX157" fmla="*/ 37467 w 130365"/>
                <a:gd name="connsiteY157" fmla="*/ 22649 h 133973"/>
                <a:gd name="connsiteX158" fmla="*/ 10518 w 130365"/>
                <a:gd name="connsiteY158" fmla="*/ 22649 h 133973"/>
                <a:gd name="connsiteX159" fmla="*/ 5298 w 130365"/>
                <a:gd name="connsiteY159" fmla="*/ 20960 h 133973"/>
                <a:gd name="connsiteX160" fmla="*/ 3378 w 130365"/>
                <a:gd name="connsiteY160" fmla="*/ 15048 h 133973"/>
                <a:gd name="connsiteX161" fmla="*/ 5298 w 130365"/>
                <a:gd name="connsiteY161" fmla="*/ 9136 h 133973"/>
                <a:gd name="connsiteX162" fmla="*/ 10518 w 130365"/>
                <a:gd name="connsiteY162" fmla="*/ 7908 h 133973"/>
                <a:gd name="connsiteX163" fmla="*/ 11056 w 130365"/>
                <a:gd name="connsiteY163" fmla="*/ 67639 h 133973"/>
                <a:gd name="connsiteX164" fmla="*/ 38004 w 130365"/>
                <a:gd name="connsiteY164" fmla="*/ 67639 h 133973"/>
                <a:gd name="connsiteX165" fmla="*/ 44223 w 130365"/>
                <a:gd name="connsiteY165" fmla="*/ 69175 h 133973"/>
                <a:gd name="connsiteX166" fmla="*/ 45912 w 130365"/>
                <a:gd name="connsiteY166" fmla="*/ 74856 h 133973"/>
                <a:gd name="connsiteX167" fmla="*/ 44530 w 130365"/>
                <a:gd name="connsiteY167" fmla="*/ 80077 h 133973"/>
                <a:gd name="connsiteX168" fmla="*/ 38004 w 130365"/>
                <a:gd name="connsiteY168" fmla="*/ 82457 h 133973"/>
                <a:gd name="connsiteX169" fmla="*/ 11056 w 130365"/>
                <a:gd name="connsiteY169" fmla="*/ 82457 h 133973"/>
                <a:gd name="connsiteX170" fmla="*/ 5144 w 130365"/>
                <a:gd name="connsiteY170" fmla="*/ 80768 h 133973"/>
                <a:gd name="connsiteX171" fmla="*/ 3378 w 130365"/>
                <a:gd name="connsiteY171" fmla="*/ 74856 h 133973"/>
                <a:gd name="connsiteX172" fmla="*/ 5144 w 130365"/>
                <a:gd name="connsiteY172" fmla="*/ 69175 h 133973"/>
                <a:gd name="connsiteX173" fmla="*/ 11056 w 130365"/>
                <a:gd name="connsiteY173" fmla="*/ 67639 h 133973"/>
                <a:gd name="connsiteX174" fmla="*/ 26565 w 130365"/>
                <a:gd name="connsiteY174" fmla="*/ 114012 h 133973"/>
                <a:gd name="connsiteX175" fmla="*/ 28791 w 130365"/>
                <a:gd name="connsiteY175" fmla="*/ 111632 h 133973"/>
                <a:gd name="connsiteX176" fmla="*/ 28791 w 130365"/>
                <a:gd name="connsiteY176" fmla="*/ 104031 h 133973"/>
                <a:gd name="connsiteX177" fmla="*/ 26565 w 130365"/>
                <a:gd name="connsiteY177" fmla="*/ 101805 h 133973"/>
                <a:gd name="connsiteX178" fmla="*/ 21037 w 130365"/>
                <a:gd name="connsiteY178" fmla="*/ 101805 h 133973"/>
                <a:gd name="connsiteX179" fmla="*/ 18656 w 130365"/>
                <a:gd name="connsiteY179" fmla="*/ 104031 h 133973"/>
                <a:gd name="connsiteX180" fmla="*/ 18656 w 130365"/>
                <a:gd name="connsiteY180" fmla="*/ 111632 h 133973"/>
                <a:gd name="connsiteX181" fmla="*/ 21037 w 130365"/>
                <a:gd name="connsiteY181" fmla="*/ 114012 h 133973"/>
                <a:gd name="connsiteX182" fmla="*/ 26565 w 130365"/>
                <a:gd name="connsiteY182" fmla="*/ 114012 h 133973"/>
                <a:gd name="connsiteX183" fmla="*/ 89137 w 130365"/>
                <a:gd name="connsiteY183" fmla="*/ 79233 h 133973"/>
                <a:gd name="connsiteX184" fmla="*/ 88446 w 130365"/>
                <a:gd name="connsiteY184" fmla="*/ 67102 h 133973"/>
                <a:gd name="connsiteX185" fmla="*/ 90672 w 130365"/>
                <a:gd name="connsiteY185" fmla="*/ 61190 h 133973"/>
                <a:gd name="connsiteX186" fmla="*/ 93052 w 130365"/>
                <a:gd name="connsiteY186" fmla="*/ 59962 h 133973"/>
                <a:gd name="connsiteX187" fmla="*/ 84070 w 130365"/>
                <a:gd name="connsiteY187" fmla="*/ 59962 h 133973"/>
                <a:gd name="connsiteX188" fmla="*/ 84607 w 130365"/>
                <a:gd name="connsiteY188" fmla="*/ 60499 h 133973"/>
                <a:gd name="connsiteX189" fmla="*/ 86296 w 130365"/>
                <a:gd name="connsiteY189" fmla="*/ 64261 h 133973"/>
                <a:gd name="connsiteX190" fmla="*/ 82457 w 130365"/>
                <a:gd name="connsiteY190" fmla="*/ 69789 h 133973"/>
                <a:gd name="connsiteX191" fmla="*/ 75855 w 130365"/>
                <a:gd name="connsiteY191" fmla="*/ 72169 h 133973"/>
                <a:gd name="connsiteX192" fmla="*/ 75855 w 130365"/>
                <a:gd name="connsiteY192" fmla="*/ 79386 h 133973"/>
                <a:gd name="connsiteX193" fmla="*/ 89137 w 130365"/>
                <a:gd name="connsiteY193" fmla="*/ 79386 h 133973"/>
                <a:gd name="connsiteX194" fmla="*/ 113782 w 130365"/>
                <a:gd name="connsiteY194" fmla="*/ 79233 h 133973"/>
                <a:gd name="connsiteX195" fmla="*/ 111709 w 130365"/>
                <a:gd name="connsiteY195" fmla="*/ 76853 h 133973"/>
                <a:gd name="connsiteX196" fmla="*/ 107563 w 130365"/>
                <a:gd name="connsiteY196" fmla="*/ 66871 h 133973"/>
                <a:gd name="connsiteX197" fmla="*/ 107179 w 130365"/>
                <a:gd name="connsiteY197" fmla="*/ 65336 h 133973"/>
                <a:gd name="connsiteX198" fmla="*/ 109943 w 130365"/>
                <a:gd name="connsiteY198" fmla="*/ 60499 h 133973"/>
                <a:gd name="connsiteX199" fmla="*/ 111632 w 130365"/>
                <a:gd name="connsiteY199" fmla="*/ 59808 h 133973"/>
                <a:gd name="connsiteX200" fmla="*/ 100192 w 130365"/>
                <a:gd name="connsiteY200" fmla="*/ 59808 h 133973"/>
                <a:gd name="connsiteX201" fmla="*/ 105183 w 130365"/>
                <a:gd name="connsiteY201" fmla="*/ 65874 h 133973"/>
                <a:gd name="connsiteX202" fmla="*/ 105720 w 130365"/>
                <a:gd name="connsiteY202" fmla="*/ 79156 h 133973"/>
                <a:gd name="connsiteX203" fmla="*/ 113782 w 130365"/>
                <a:gd name="connsiteY203" fmla="*/ 79156 h 133973"/>
                <a:gd name="connsiteX204" fmla="*/ 107947 w 130365"/>
                <a:gd name="connsiteY204" fmla="*/ 98043 h 133973"/>
                <a:gd name="connsiteX205" fmla="*/ 111095 w 130365"/>
                <a:gd name="connsiteY205" fmla="*/ 94050 h 133973"/>
                <a:gd name="connsiteX206" fmla="*/ 111939 w 130365"/>
                <a:gd name="connsiteY206" fmla="*/ 92975 h 133973"/>
                <a:gd name="connsiteX207" fmla="*/ 107102 w 130365"/>
                <a:gd name="connsiteY207" fmla="*/ 92975 h 133973"/>
                <a:gd name="connsiteX208" fmla="*/ 107794 w 130365"/>
                <a:gd name="connsiteY208" fmla="*/ 97429 h 133973"/>
                <a:gd name="connsiteX209" fmla="*/ 107947 w 130365"/>
                <a:gd name="connsiteY209" fmla="*/ 98043 h 1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130365" h="133973">
                  <a:moveTo>
                    <a:pt x="8215" y="27639"/>
                  </a:moveTo>
                  <a:lnTo>
                    <a:pt x="39847" y="27639"/>
                  </a:lnTo>
                  <a:cubicBezTo>
                    <a:pt x="42918" y="27639"/>
                    <a:pt x="45067" y="28253"/>
                    <a:pt x="46373" y="29559"/>
                  </a:cubicBezTo>
                  <a:cubicBezTo>
                    <a:pt x="47447" y="30633"/>
                    <a:pt x="48062" y="32860"/>
                    <a:pt x="48062" y="36085"/>
                  </a:cubicBezTo>
                  <a:cubicBezTo>
                    <a:pt x="48062" y="38542"/>
                    <a:pt x="47601" y="40461"/>
                    <a:pt x="46680" y="41766"/>
                  </a:cubicBezTo>
                  <a:cubicBezTo>
                    <a:pt x="45221" y="43532"/>
                    <a:pt x="42918" y="44376"/>
                    <a:pt x="39924" y="44376"/>
                  </a:cubicBezTo>
                  <a:lnTo>
                    <a:pt x="8292" y="44376"/>
                  </a:lnTo>
                  <a:cubicBezTo>
                    <a:pt x="5605" y="44376"/>
                    <a:pt x="3532" y="43762"/>
                    <a:pt x="2073" y="42457"/>
                  </a:cubicBezTo>
                  <a:cubicBezTo>
                    <a:pt x="691" y="41229"/>
                    <a:pt x="0" y="39155"/>
                    <a:pt x="0" y="36085"/>
                  </a:cubicBezTo>
                  <a:cubicBezTo>
                    <a:pt x="0" y="32860"/>
                    <a:pt x="691" y="30633"/>
                    <a:pt x="2073" y="29482"/>
                  </a:cubicBezTo>
                  <a:cubicBezTo>
                    <a:pt x="3301" y="28253"/>
                    <a:pt x="5451" y="27639"/>
                    <a:pt x="8215" y="27639"/>
                  </a:cubicBezTo>
                  <a:moveTo>
                    <a:pt x="11056" y="86833"/>
                  </a:moveTo>
                  <a:lnTo>
                    <a:pt x="36315" y="86833"/>
                  </a:lnTo>
                  <a:cubicBezTo>
                    <a:pt x="42304" y="86833"/>
                    <a:pt x="45298" y="89828"/>
                    <a:pt x="45298" y="95816"/>
                  </a:cubicBezTo>
                  <a:lnTo>
                    <a:pt x="45298" y="120154"/>
                  </a:lnTo>
                  <a:cubicBezTo>
                    <a:pt x="45298" y="125912"/>
                    <a:pt x="42304" y="128830"/>
                    <a:pt x="36315" y="128830"/>
                  </a:cubicBezTo>
                  <a:lnTo>
                    <a:pt x="11056" y="128830"/>
                  </a:lnTo>
                  <a:cubicBezTo>
                    <a:pt x="5067" y="128830"/>
                    <a:pt x="2073" y="125912"/>
                    <a:pt x="2073" y="120154"/>
                  </a:cubicBezTo>
                  <a:lnTo>
                    <a:pt x="2073" y="95816"/>
                  </a:lnTo>
                  <a:cubicBezTo>
                    <a:pt x="2073" y="89828"/>
                    <a:pt x="5067" y="86833"/>
                    <a:pt x="11056" y="86833"/>
                  </a:cubicBezTo>
                  <a:moveTo>
                    <a:pt x="70250" y="0"/>
                  </a:moveTo>
                  <a:cubicBezTo>
                    <a:pt x="72093" y="0"/>
                    <a:pt x="73551" y="768"/>
                    <a:pt x="74626" y="2380"/>
                  </a:cubicBezTo>
                  <a:cubicBezTo>
                    <a:pt x="75394" y="2994"/>
                    <a:pt x="76161" y="4376"/>
                    <a:pt x="77006" y="6373"/>
                  </a:cubicBezTo>
                  <a:cubicBezTo>
                    <a:pt x="78542" y="9597"/>
                    <a:pt x="79616" y="12131"/>
                    <a:pt x="80077" y="13973"/>
                  </a:cubicBezTo>
                  <a:lnTo>
                    <a:pt x="90058" y="13973"/>
                  </a:lnTo>
                  <a:cubicBezTo>
                    <a:pt x="91363" y="11286"/>
                    <a:pt x="92668" y="8292"/>
                    <a:pt x="94050" y="4990"/>
                  </a:cubicBezTo>
                  <a:cubicBezTo>
                    <a:pt x="95432" y="1766"/>
                    <a:pt x="98350" y="77"/>
                    <a:pt x="102726" y="0"/>
                  </a:cubicBezTo>
                  <a:cubicBezTo>
                    <a:pt x="105490" y="0"/>
                    <a:pt x="107640" y="537"/>
                    <a:pt x="109175" y="1536"/>
                  </a:cubicBezTo>
                  <a:cubicBezTo>
                    <a:pt x="111018" y="2610"/>
                    <a:pt x="112016" y="4376"/>
                    <a:pt x="112246" y="6756"/>
                  </a:cubicBezTo>
                  <a:cubicBezTo>
                    <a:pt x="112246" y="7678"/>
                    <a:pt x="111248" y="10058"/>
                    <a:pt x="109329" y="13973"/>
                  </a:cubicBezTo>
                  <a:lnTo>
                    <a:pt x="120384" y="13973"/>
                  </a:lnTo>
                  <a:cubicBezTo>
                    <a:pt x="122534" y="13973"/>
                    <a:pt x="124070" y="14357"/>
                    <a:pt x="124914" y="15201"/>
                  </a:cubicBezTo>
                  <a:cubicBezTo>
                    <a:pt x="125913" y="16046"/>
                    <a:pt x="126450" y="17812"/>
                    <a:pt x="126450" y="20576"/>
                  </a:cubicBezTo>
                  <a:cubicBezTo>
                    <a:pt x="126450" y="22725"/>
                    <a:pt x="126143" y="24184"/>
                    <a:pt x="125605" y="25106"/>
                  </a:cubicBezTo>
                  <a:cubicBezTo>
                    <a:pt x="124531" y="26411"/>
                    <a:pt x="122764" y="27025"/>
                    <a:pt x="120384" y="27025"/>
                  </a:cubicBezTo>
                  <a:lnTo>
                    <a:pt x="96047" y="27025"/>
                  </a:lnTo>
                  <a:lnTo>
                    <a:pt x="96047" y="31017"/>
                  </a:lnTo>
                  <a:lnTo>
                    <a:pt x="116622" y="31017"/>
                  </a:lnTo>
                  <a:cubicBezTo>
                    <a:pt x="118388" y="31017"/>
                    <a:pt x="119771" y="31401"/>
                    <a:pt x="120769" y="32092"/>
                  </a:cubicBezTo>
                  <a:cubicBezTo>
                    <a:pt x="121690" y="32707"/>
                    <a:pt x="122151" y="34242"/>
                    <a:pt x="122151" y="36545"/>
                  </a:cubicBezTo>
                  <a:cubicBezTo>
                    <a:pt x="122151" y="38465"/>
                    <a:pt x="121843" y="39847"/>
                    <a:pt x="121306" y="40537"/>
                  </a:cubicBezTo>
                  <a:cubicBezTo>
                    <a:pt x="120308" y="41919"/>
                    <a:pt x="118696" y="42610"/>
                    <a:pt x="116622" y="42610"/>
                  </a:cubicBezTo>
                  <a:lnTo>
                    <a:pt x="96047" y="42610"/>
                  </a:lnTo>
                  <a:lnTo>
                    <a:pt x="96047" y="46296"/>
                  </a:lnTo>
                  <a:lnTo>
                    <a:pt x="123302" y="46296"/>
                  </a:lnTo>
                  <a:cubicBezTo>
                    <a:pt x="125221" y="46296"/>
                    <a:pt x="126757" y="46833"/>
                    <a:pt x="127755" y="47831"/>
                  </a:cubicBezTo>
                  <a:cubicBezTo>
                    <a:pt x="128830" y="48599"/>
                    <a:pt x="129368" y="50288"/>
                    <a:pt x="129368" y="52975"/>
                  </a:cubicBezTo>
                  <a:cubicBezTo>
                    <a:pt x="129368" y="55279"/>
                    <a:pt x="129060" y="56814"/>
                    <a:pt x="128369" y="57505"/>
                  </a:cubicBezTo>
                  <a:cubicBezTo>
                    <a:pt x="127371" y="58964"/>
                    <a:pt x="125682" y="59731"/>
                    <a:pt x="123225" y="59731"/>
                  </a:cubicBezTo>
                  <a:lnTo>
                    <a:pt x="118004" y="59731"/>
                  </a:lnTo>
                  <a:cubicBezTo>
                    <a:pt x="118772" y="60039"/>
                    <a:pt x="119310" y="60346"/>
                    <a:pt x="119771" y="60806"/>
                  </a:cubicBezTo>
                  <a:cubicBezTo>
                    <a:pt x="120615" y="61804"/>
                    <a:pt x="121613" y="63647"/>
                    <a:pt x="122841" y="66334"/>
                  </a:cubicBezTo>
                  <a:cubicBezTo>
                    <a:pt x="124223" y="69252"/>
                    <a:pt x="124914" y="71325"/>
                    <a:pt x="124914" y="72400"/>
                  </a:cubicBezTo>
                  <a:cubicBezTo>
                    <a:pt x="124914" y="74242"/>
                    <a:pt x="124531" y="75471"/>
                    <a:pt x="123839" y="76008"/>
                  </a:cubicBezTo>
                  <a:cubicBezTo>
                    <a:pt x="122611" y="77467"/>
                    <a:pt x="121306" y="78465"/>
                    <a:pt x="119847" y="79079"/>
                  </a:cubicBezTo>
                  <a:lnTo>
                    <a:pt x="122227" y="79079"/>
                  </a:lnTo>
                  <a:cubicBezTo>
                    <a:pt x="124377" y="79079"/>
                    <a:pt x="125989" y="79540"/>
                    <a:pt x="127064" y="80461"/>
                  </a:cubicBezTo>
                  <a:cubicBezTo>
                    <a:pt x="128293" y="81229"/>
                    <a:pt x="128830" y="82918"/>
                    <a:pt x="128830" y="85682"/>
                  </a:cubicBezTo>
                  <a:cubicBezTo>
                    <a:pt x="128830" y="88062"/>
                    <a:pt x="128523" y="89751"/>
                    <a:pt x="127832" y="90672"/>
                  </a:cubicBezTo>
                  <a:cubicBezTo>
                    <a:pt x="126603" y="92054"/>
                    <a:pt x="124761" y="92745"/>
                    <a:pt x="122151" y="92745"/>
                  </a:cubicBezTo>
                  <a:lnTo>
                    <a:pt x="120769" y="92745"/>
                  </a:lnTo>
                  <a:cubicBezTo>
                    <a:pt x="122764" y="94050"/>
                    <a:pt x="123839" y="96047"/>
                    <a:pt x="123839" y="98810"/>
                  </a:cubicBezTo>
                  <a:cubicBezTo>
                    <a:pt x="123839" y="99655"/>
                    <a:pt x="123609" y="100499"/>
                    <a:pt x="123149" y="101267"/>
                  </a:cubicBezTo>
                  <a:cubicBezTo>
                    <a:pt x="121690" y="103954"/>
                    <a:pt x="119079" y="107102"/>
                    <a:pt x="115394" y="110787"/>
                  </a:cubicBezTo>
                  <a:cubicBezTo>
                    <a:pt x="114857" y="111248"/>
                    <a:pt x="114319" y="111632"/>
                    <a:pt x="113859" y="112016"/>
                  </a:cubicBezTo>
                  <a:cubicBezTo>
                    <a:pt x="114703" y="112861"/>
                    <a:pt x="115394" y="113244"/>
                    <a:pt x="116085" y="113244"/>
                  </a:cubicBezTo>
                  <a:cubicBezTo>
                    <a:pt x="116853" y="113091"/>
                    <a:pt x="117697" y="112323"/>
                    <a:pt x="118696" y="111018"/>
                  </a:cubicBezTo>
                  <a:cubicBezTo>
                    <a:pt x="119310" y="110557"/>
                    <a:pt x="120154" y="110327"/>
                    <a:pt x="120999" y="110327"/>
                  </a:cubicBezTo>
                  <a:cubicBezTo>
                    <a:pt x="123686" y="110481"/>
                    <a:pt x="125913" y="111325"/>
                    <a:pt x="127601" y="112861"/>
                  </a:cubicBezTo>
                  <a:cubicBezTo>
                    <a:pt x="129214" y="114319"/>
                    <a:pt x="130212" y="116469"/>
                    <a:pt x="130366" y="119386"/>
                  </a:cubicBezTo>
                  <a:cubicBezTo>
                    <a:pt x="130366" y="123379"/>
                    <a:pt x="129137" y="126450"/>
                    <a:pt x="126757" y="128753"/>
                  </a:cubicBezTo>
                  <a:cubicBezTo>
                    <a:pt x="124607" y="130980"/>
                    <a:pt x="121613" y="132285"/>
                    <a:pt x="117621" y="132592"/>
                  </a:cubicBezTo>
                  <a:cubicBezTo>
                    <a:pt x="113628" y="132592"/>
                    <a:pt x="109943" y="130903"/>
                    <a:pt x="106411" y="127601"/>
                  </a:cubicBezTo>
                  <a:cubicBezTo>
                    <a:pt x="104952" y="126143"/>
                    <a:pt x="103494" y="124453"/>
                    <a:pt x="102112" y="122611"/>
                  </a:cubicBezTo>
                  <a:cubicBezTo>
                    <a:pt x="99348" y="124914"/>
                    <a:pt x="96738" y="126757"/>
                    <a:pt x="94358" y="128139"/>
                  </a:cubicBezTo>
                  <a:cubicBezTo>
                    <a:pt x="93129" y="129137"/>
                    <a:pt x="91287" y="129674"/>
                    <a:pt x="88830" y="129674"/>
                  </a:cubicBezTo>
                  <a:cubicBezTo>
                    <a:pt x="86680" y="129674"/>
                    <a:pt x="84761" y="128676"/>
                    <a:pt x="82995" y="126603"/>
                  </a:cubicBezTo>
                  <a:cubicBezTo>
                    <a:pt x="81690" y="125298"/>
                    <a:pt x="81075" y="123609"/>
                    <a:pt x="81075" y="121536"/>
                  </a:cubicBezTo>
                  <a:cubicBezTo>
                    <a:pt x="81075" y="120001"/>
                    <a:pt x="81766" y="118619"/>
                    <a:pt x="83148" y="117544"/>
                  </a:cubicBezTo>
                  <a:cubicBezTo>
                    <a:pt x="87678" y="114703"/>
                    <a:pt x="91593" y="111939"/>
                    <a:pt x="95049" y="109252"/>
                  </a:cubicBezTo>
                  <a:cubicBezTo>
                    <a:pt x="94127" y="106565"/>
                    <a:pt x="93283" y="103724"/>
                    <a:pt x="92592" y="100730"/>
                  </a:cubicBezTo>
                  <a:cubicBezTo>
                    <a:pt x="92054" y="98043"/>
                    <a:pt x="91517" y="95355"/>
                    <a:pt x="90903" y="92745"/>
                  </a:cubicBezTo>
                  <a:lnTo>
                    <a:pt x="75548" y="92745"/>
                  </a:lnTo>
                  <a:lnTo>
                    <a:pt x="75548" y="96507"/>
                  </a:lnTo>
                  <a:cubicBezTo>
                    <a:pt x="77697" y="96047"/>
                    <a:pt x="79847" y="95586"/>
                    <a:pt x="82150" y="95125"/>
                  </a:cubicBezTo>
                  <a:cubicBezTo>
                    <a:pt x="83686" y="95125"/>
                    <a:pt x="85145" y="95739"/>
                    <a:pt x="86450" y="96891"/>
                  </a:cubicBezTo>
                  <a:cubicBezTo>
                    <a:pt x="87294" y="97889"/>
                    <a:pt x="87678" y="99348"/>
                    <a:pt x="87678" y="101190"/>
                  </a:cubicBezTo>
                  <a:cubicBezTo>
                    <a:pt x="87678" y="103110"/>
                    <a:pt x="87141" y="104645"/>
                    <a:pt x="86143" y="105720"/>
                  </a:cubicBezTo>
                  <a:cubicBezTo>
                    <a:pt x="85298" y="106718"/>
                    <a:pt x="83993" y="107409"/>
                    <a:pt x="82150" y="107793"/>
                  </a:cubicBezTo>
                  <a:cubicBezTo>
                    <a:pt x="79770" y="108561"/>
                    <a:pt x="77544" y="109175"/>
                    <a:pt x="75548" y="109712"/>
                  </a:cubicBezTo>
                  <a:lnTo>
                    <a:pt x="75548" y="122764"/>
                  </a:lnTo>
                  <a:cubicBezTo>
                    <a:pt x="75087" y="129751"/>
                    <a:pt x="70480" y="133513"/>
                    <a:pt x="61728" y="133974"/>
                  </a:cubicBezTo>
                  <a:cubicBezTo>
                    <a:pt x="60269" y="133974"/>
                    <a:pt x="58887" y="133897"/>
                    <a:pt x="57582" y="133667"/>
                  </a:cubicBezTo>
                  <a:cubicBezTo>
                    <a:pt x="56123" y="133360"/>
                    <a:pt x="54818" y="132899"/>
                    <a:pt x="53590" y="132285"/>
                  </a:cubicBezTo>
                  <a:cubicBezTo>
                    <a:pt x="52592" y="131517"/>
                    <a:pt x="51747" y="130519"/>
                    <a:pt x="51056" y="129214"/>
                  </a:cubicBezTo>
                  <a:cubicBezTo>
                    <a:pt x="50749" y="127831"/>
                    <a:pt x="50672" y="126603"/>
                    <a:pt x="50672" y="125605"/>
                  </a:cubicBezTo>
                  <a:cubicBezTo>
                    <a:pt x="50672" y="122841"/>
                    <a:pt x="51056" y="120691"/>
                    <a:pt x="51747" y="119233"/>
                  </a:cubicBezTo>
                  <a:cubicBezTo>
                    <a:pt x="52592" y="117851"/>
                    <a:pt x="54434" y="117160"/>
                    <a:pt x="57275" y="117160"/>
                  </a:cubicBezTo>
                  <a:cubicBezTo>
                    <a:pt x="58350" y="117160"/>
                    <a:pt x="58964" y="116622"/>
                    <a:pt x="58964" y="115624"/>
                  </a:cubicBezTo>
                  <a:lnTo>
                    <a:pt x="58964" y="113551"/>
                  </a:lnTo>
                  <a:cubicBezTo>
                    <a:pt x="56507" y="113859"/>
                    <a:pt x="54281" y="113935"/>
                    <a:pt x="52361" y="113935"/>
                  </a:cubicBezTo>
                  <a:cubicBezTo>
                    <a:pt x="49827" y="113935"/>
                    <a:pt x="48139" y="113321"/>
                    <a:pt x="47140" y="112169"/>
                  </a:cubicBezTo>
                  <a:cubicBezTo>
                    <a:pt x="46296" y="111171"/>
                    <a:pt x="45835" y="109559"/>
                    <a:pt x="45759" y="107332"/>
                  </a:cubicBezTo>
                  <a:cubicBezTo>
                    <a:pt x="45759" y="104952"/>
                    <a:pt x="46296" y="103187"/>
                    <a:pt x="47447" y="102112"/>
                  </a:cubicBezTo>
                  <a:cubicBezTo>
                    <a:pt x="48215" y="101267"/>
                    <a:pt x="49674" y="100807"/>
                    <a:pt x="51901" y="100730"/>
                  </a:cubicBezTo>
                  <a:cubicBezTo>
                    <a:pt x="54204" y="100269"/>
                    <a:pt x="56584" y="99885"/>
                    <a:pt x="59117" y="99501"/>
                  </a:cubicBezTo>
                  <a:lnTo>
                    <a:pt x="59117" y="92899"/>
                  </a:lnTo>
                  <a:lnTo>
                    <a:pt x="50826" y="92899"/>
                  </a:lnTo>
                  <a:cubicBezTo>
                    <a:pt x="48753" y="92899"/>
                    <a:pt x="47217" y="92361"/>
                    <a:pt x="45989" y="91363"/>
                  </a:cubicBezTo>
                  <a:cubicBezTo>
                    <a:pt x="44760" y="90365"/>
                    <a:pt x="44223" y="88522"/>
                    <a:pt x="44223" y="85835"/>
                  </a:cubicBezTo>
                  <a:cubicBezTo>
                    <a:pt x="44223" y="83148"/>
                    <a:pt x="44837" y="81382"/>
                    <a:pt x="45989" y="80461"/>
                  </a:cubicBezTo>
                  <a:cubicBezTo>
                    <a:pt x="46910" y="79616"/>
                    <a:pt x="48522" y="79233"/>
                    <a:pt x="50826" y="79233"/>
                  </a:cubicBezTo>
                  <a:lnTo>
                    <a:pt x="59117" y="79233"/>
                  </a:lnTo>
                  <a:lnTo>
                    <a:pt x="59117" y="75240"/>
                  </a:lnTo>
                  <a:cubicBezTo>
                    <a:pt x="55970" y="75624"/>
                    <a:pt x="53436" y="75778"/>
                    <a:pt x="51363" y="75778"/>
                  </a:cubicBezTo>
                  <a:cubicBezTo>
                    <a:pt x="47678" y="75778"/>
                    <a:pt x="45835" y="73398"/>
                    <a:pt x="45835" y="68714"/>
                  </a:cubicBezTo>
                  <a:cubicBezTo>
                    <a:pt x="45912" y="65950"/>
                    <a:pt x="47755" y="64415"/>
                    <a:pt x="51363" y="64184"/>
                  </a:cubicBezTo>
                  <a:cubicBezTo>
                    <a:pt x="60576" y="63647"/>
                    <a:pt x="68868" y="62188"/>
                    <a:pt x="76238" y="59885"/>
                  </a:cubicBezTo>
                  <a:lnTo>
                    <a:pt x="50826" y="59885"/>
                  </a:lnTo>
                  <a:cubicBezTo>
                    <a:pt x="48906" y="59885"/>
                    <a:pt x="47371" y="59348"/>
                    <a:pt x="46373" y="58196"/>
                  </a:cubicBezTo>
                  <a:cubicBezTo>
                    <a:pt x="46065" y="58043"/>
                    <a:pt x="45835" y="57812"/>
                    <a:pt x="45682" y="57505"/>
                  </a:cubicBezTo>
                  <a:cubicBezTo>
                    <a:pt x="45528" y="59194"/>
                    <a:pt x="45067" y="60423"/>
                    <a:pt x="44454" y="61267"/>
                  </a:cubicBezTo>
                  <a:cubicBezTo>
                    <a:pt x="42995" y="62803"/>
                    <a:pt x="40845" y="63570"/>
                    <a:pt x="37927" y="63570"/>
                  </a:cubicBezTo>
                  <a:lnTo>
                    <a:pt x="10979" y="63570"/>
                  </a:lnTo>
                  <a:cubicBezTo>
                    <a:pt x="8292" y="63570"/>
                    <a:pt x="6296" y="63033"/>
                    <a:pt x="5067" y="61881"/>
                  </a:cubicBezTo>
                  <a:cubicBezTo>
                    <a:pt x="3839" y="60806"/>
                    <a:pt x="3301" y="58810"/>
                    <a:pt x="3301" y="55969"/>
                  </a:cubicBezTo>
                  <a:cubicBezTo>
                    <a:pt x="3301" y="53129"/>
                    <a:pt x="3916" y="51209"/>
                    <a:pt x="5067" y="50288"/>
                  </a:cubicBezTo>
                  <a:cubicBezTo>
                    <a:pt x="6296" y="49290"/>
                    <a:pt x="8215" y="48752"/>
                    <a:pt x="10979" y="48752"/>
                  </a:cubicBezTo>
                  <a:lnTo>
                    <a:pt x="38004" y="48752"/>
                  </a:lnTo>
                  <a:cubicBezTo>
                    <a:pt x="40845" y="48752"/>
                    <a:pt x="42918" y="49290"/>
                    <a:pt x="44223" y="50288"/>
                  </a:cubicBezTo>
                  <a:cubicBezTo>
                    <a:pt x="44530" y="50595"/>
                    <a:pt x="44760" y="50826"/>
                    <a:pt x="44914" y="51132"/>
                  </a:cubicBezTo>
                  <a:cubicBezTo>
                    <a:pt x="45144" y="49597"/>
                    <a:pt x="45605" y="48446"/>
                    <a:pt x="46449" y="47831"/>
                  </a:cubicBezTo>
                  <a:cubicBezTo>
                    <a:pt x="47294" y="46910"/>
                    <a:pt x="48753" y="46449"/>
                    <a:pt x="50902" y="46449"/>
                  </a:cubicBezTo>
                  <a:lnTo>
                    <a:pt x="77313" y="46449"/>
                  </a:lnTo>
                  <a:lnTo>
                    <a:pt x="77313" y="42764"/>
                  </a:lnTo>
                  <a:lnTo>
                    <a:pt x="55739" y="42764"/>
                  </a:lnTo>
                  <a:cubicBezTo>
                    <a:pt x="54204" y="42764"/>
                    <a:pt x="52899" y="42227"/>
                    <a:pt x="51901" y="41229"/>
                  </a:cubicBezTo>
                  <a:cubicBezTo>
                    <a:pt x="50902" y="40384"/>
                    <a:pt x="50365" y="38849"/>
                    <a:pt x="50365" y="36699"/>
                  </a:cubicBezTo>
                  <a:cubicBezTo>
                    <a:pt x="50365" y="34472"/>
                    <a:pt x="50902" y="32937"/>
                    <a:pt x="51901" y="32169"/>
                  </a:cubicBezTo>
                  <a:cubicBezTo>
                    <a:pt x="52668" y="31555"/>
                    <a:pt x="53897" y="31171"/>
                    <a:pt x="55739" y="31171"/>
                  </a:cubicBezTo>
                  <a:lnTo>
                    <a:pt x="77313" y="31171"/>
                  </a:lnTo>
                  <a:lnTo>
                    <a:pt x="77313" y="27178"/>
                  </a:lnTo>
                  <a:lnTo>
                    <a:pt x="53129" y="27178"/>
                  </a:lnTo>
                  <a:cubicBezTo>
                    <a:pt x="51286" y="27178"/>
                    <a:pt x="49827" y="26641"/>
                    <a:pt x="48676" y="25643"/>
                  </a:cubicBezTo>
                  <a:cubicBezTo>
                    <a:pt x="47601" y="24798"/>
                    <a:pt x="46987" y="23186"/>
                    <a:pt x="46987" y="20653"/>
                  </a:cubicBezTo>
                  <a:cubicBezTo>
                    <a:pt x="46987" y="17965"/>
                    <a:pt x="47524" y="16200"/>
                    <a:pt x="48676" y="15278"/>
                  </a:cubicBezTo>
                  <a:cubicBezTo>
                    <a:pt x="49597" y="14434"/>
                    <a:pt x="51056" y="14050"/>
                    <a:pt x="53129" y="14050"/>
                  </a:cubicBezTo>
                  <a:lnTo>
                    <a:pt x="62803" y="14050"/>
                  </a:lnTo>
                  <a:cubicBezTo>
                    <a:pt x="62035" y="12668"/>
                    <a:pt x="61421" y="11440"/>
                    <a:pt x="60883" y="10288"/>
                  </a:cubicBezTo>
                  <a:cubicBezTo>
                    <a:pt x="60423" y="9520"/>
                    <a:pt x="60192" y="8753"/>
                    <a:pt x="60192" y="7908"/>
                  </a:cubicBezTo>
                  <a:cubicBezTo>
                    <a:pt x="60192" y="5451"/>
                    <a:pt x="61421" y="3378"/>
                    <a:pt x="63954" y="1843"/>
                  </a:cubicBezTo>
                  <a:cubicBezTo>
                    <a:pt x="65643" y="614"/>
                    <a:pt x="67716" y="0"/>
                    <a:pt x="70250" y="0"/>
                  </a:cubicBezTo>
                  <a:moveTo>
                    <a:pt x="10518" y="7908"/>
                  </a:moveTo>
                  <a:lnTo>
                    <a:pt x="37467" y="7908"/>
                  </a:lnTo>
                  <a:cubicBezTo>
                    <a:pt x="39924" y="7908"/>
                    <a:pt x="41766" y="8368"/>
                    <a:pt x="42841" y="9290"/>
                  </a:cubicBezTo>
                  <a:cubicBezTo>
                    <a:pt x="44146" y="10134"/>
                    <a:pt x="44760" y="12054"/>
                    <a:pt x="44760" y="15125"/>
                  </a:cubicBezTo>
                  <a:cubicBezTo>
                    <a:pt x="44760" y="17735"/>
                    <a:pt x="44377" y="19424"/>
                    <a:pt x="43532" y="20345"/>
                  </a:cubicBezTo>
                  <a:cubicBezTo>
                    <a:pt x="42304" y="21881"/>
                    <a:pt x="40307" y="22649"/>
                    <a:pt x="37467" y="22649"/>
                  </a:cubicBezTo>
                  <a:lnTo>
                    <a:pt x="10518" y="22649"/>
                  </a:lnTo>
                  <a:cubicBezTo>
                    <a:pt x="8292" y="22649"/>
                    <a:pt x="6526" y="22111"/>
                    <a:pt x="5298" y="20960"/>
                  </a:cubicBezTo>
                  <a:cubicBezTo>
                    <a:pt x="3992" y="19885"/>
                    <a:pt x="3378" y="17889"/>
                    <a:pt x="3378" y="15048"/>
                  </a:cubicBezTo>
                  <a:cubicBezTo>
                    <a:pt x="3378" y="12131"/>
                    <a:pt x="3992" y="10134"/>
                    <a:pt x="5298" y="9136"/>
                  </a:cubicBezTo>
                  <a:cubicBezTo>
                    <a:pt x="6296" y="8292"/>
                    <a:pt x="8061" y="7908"/>
                    <a:pt x="10518" y="7908"/>
                  </a:cubicBezTo>
                  <a:moveTo>
                    <a:pt x="11056" y="67639"/>
                  </a:moveTo>
                  <a:lnTo>
                    <a:pt x="38004" y="67639"/>
                  </a:lnTo>
                  <a:cubicBezTo>
                    <a:pt x="40845" y="67639"/>
                    <a:pt x="42918" y="68177"/>
                    <a:pt x="44223" y="69175"/>
                  </a:cubicBezTo>
                  <a:cubicBezTo>
                    <a:pt x="45298" y="70096"/>
                    <a:pt x="45912" y="72016"/>
                    <a:pt x="45912" y="74856"/>
                  </a:cubicBezTo>
                  <a:cubicBezTo>
                    <a:pt x="45912" y="77236"/>
                    <a:pt x="45451" y="79002"/>
                    <a:pt x="44530" y="80077"/>
                  </a:cubicBezTo>
                  <a:cubicBezTo>
                    <a:pt x="43071" y="81613"/>
                    <a:pt x="40922" y="82457"/>
                    <a:pt x="38004" y="82457"/>
                  </a:cubicBezTo>
                  <a:lnTo>
                    <a:pt x="11056" y="82457"/>
                  </a:lnTo>
                  <a:cubicBezTo>
                    <a:pt x="8369" y="82457"/>
                    <a:pt x="6373" y="81920"/>
                    <a:pt x="5144" y="80768"/>
                  </a:cubicBezTo>
                  <a:cubicBezTo>
                    <a:pt x="3916" y="79693"/>
                    <a:pt x="3378" y="77697"/>
                    <a:pt x="3378" y="74856"/>
                  </a:cubicBezTo>
                  <a:cubicBezTo>
                    <a:pt x="3378" y="72016"/>
                    <a:pt x="3992" y="70096"/>
                    <a:pt x="5144" y="69175"/>
                  </a:cubicBezTo>
                  <a:cubicBezTo>
                    <a:pt x="6373" y="68100"/>
                    <a:pt x="8292" y="67639"/>
                    <a:pt x="11056" y="67639"/>
                  </a:cubicBezTo>
                  <a:moveTo>
                    <a:pt x="26565" y="114012"/>
                  </a:moveTo>
                  <a:cubicBezTo>
                    <a:pt x="28023" y="114012"/>
                    <a:pt x="28791" y="113244"/>
                    <a:pt x="28791" y="111632"/>
                  </a:cubicBezTo>
                  <a:lnTo>
                    <a:pt x="28791" y="104031"/>
                  </a:lnTo>
                  <a:cubicBezTo>
                    <a:pt x="28791" y="102572"/>
                    <a:pt x="28023" y="101805"/>
                    <a:pt x="26565" y="101805"/>
                  </a:cubicBezTo>
                  <a:lnTo>
                    <a:pt x="21037" y="101805"/>
                  </a:lnTo>
                  <a:cubicBezTo>
                    <a:pt x="19501" y="101805"/>
                    <a:pt x="18656" y="102572"/>
                    <a:pt x="18656" y="104031"/>
                  </a:cubicBezTo>
                  <a:lnTo>
                    <a:pt x="18656" y="111632"/>
                  </a:lnTo>
                  <a:cubicBezTo>
                    <a:pt x="18656" y="113167"/>
                    <a:pt x="19425" y="114012"/>
                    <a:pt x="21037" y="114012"/>
                  </a:cubicBezTo>
                  <a:lnTo>
                    <a:pt x="26565" y="114012"/>
                  </a:lnTo>
                  <a:close/>
                  <a:moveTo>
                    <a:pt x="89137" y="79233"/>
                  </a:moveTo>
                  <a:cubicBezTo>
                    <a:pt x="88676" y="75087"/>
                    <a:pt x="88446" y="71018"/>
                    <a:pt x="88446" y="67102"/>
                  </a:cubicBezTo>
                  <a:cubicBezTo>
                    <a:pt x="88523" y="64415"/>
                    <a:pt x="89290" y="62419"/>
                    <a:pt x="90672" y="61190"/>
                  </a:cubicBezTo>
                  <a:cubicBezTo>
                    <a:pt x="91440" y="60653"/>
                    <a:pt x="92208" y="60192"/>
                    <a:pt x="93052" y="59962"/>
                  </a:cubicBezTo>
                  <a:lnTo>
                    <a:pt x="84070" y="59962"/>
                  </a:lnTo>
                  <a:cubicBezTo>
                    <a:pt x="84223" y="60116"/>
                    <a:pt x="84453" y="60346"/>
                    <a:pt x="84607" y="60499"/>
                  </a:cubicBezTo>
                  <a:cubicBezTo>
                    <a:pt x="85758" y="61498"/>
                    <a:pt x="86296" y="62726"/>
                    <a:pt x="86296" y="64261"/>
                  </a:cubicBezTo>
                  <a:cubicBezTo>
                    <a:pt x="86296" y="67179"/>
                    <a:pt x="84991" y="69098"/>
                    <a:pt x="82457" y="69789"/>
                  </a:cubicBezTo>
                  <a:cubicBezTo>
                    <a:pt x="80231" y="70634"/>
                    <a:pt x="78004" y="71401"/>
                    <a:pt x="75855" y="72169"/>
                  </a:cubicBezTo>
                  <a:lnTo>
                    <a:pt x="75855" y="79386"/>
                  </a:lnTo>
                  <a:lnTo>
                    <a:pt x="89137" y="79386"/>
                  </a:lnTo>
                  <a:close/>
                  <a:moveTo>
                    <a:pt x="113782" y="79233"/>
                  </a:moveTo>
                  <a:cubicBezTo>
                    <a:pt x="112861" y="78772"/>
                    <a:pt x="112169" y="78004"/>
                    <a:pt x="111709" y="76853"/>
                  </a:cubicBezTo>
                  <a:cubicBezTo>
                    <a:pt x="110481" y="73551"/>
                    <a:pt x="109099" y="70250"/>
                    <a:pt x="107563" y="66871"/>
                  </a:cubicBezTo>
                  <a:cubicBezTo>
                    <a:pt x="107256" y="66334"/>
                    <a:pt x="107179" y="65797"/>
                    <a:pt x="107179" y="65336"/>
                  </a:cubicBezTo>
                  <a:cubicBezTo>
                    <a:pt x="107179" y="63110"/>
                    <a:pt x="108100" y="61498"/>
                    <a:pt x="109943" y="60499"/>
                  </a:cubicBezTo>
                  <a:cubicBezTo>
                    <a:pt x="110481" y="60192"/>
                    <a:pt x="111018" y="59962"/>
                    <a:pt x="111632" y="59808"/>
                  </a:cubicBezTo>
                  <a:lnTo>
                    <a:pt x="100192" y="59808"/>
                  </a:lnTo>
                  <a:cubicBezTo>
                    <a:pt x="103033" y="60729"/>
                    <a:pt x="104722" y="62726"/>
                    <a:pt x="105183" y="65874"/>
                  </a:cubicBezTo>
                  <a:cubicBezTo>
                    <a:pt x="105414" y="70787"/>
                    <a:pt x="105567" y="75163"/>
                    <a:pt x="105720" y="79156"/>
                  </a:cubicBezTo>
                  <a:lnTo>
                    <a:pt x="113782" y="79156"/>
                  </a:lnTo>
                  <a:close/>
                  <a:moveTo>
                    <a:pt x="107947" y="98043"/>
                  </a:moveTo>
                  <a:cubicBezTo>
                    <a:pt x="109175" y="96737"/>
                    <a:pt x="110174" y="95432"/>
                    <a:pt x="111095" y="94050"/>
                  </a:cubicBezTo>
                  <a:cubicBezTo>
                    <a:pt x="111325" y="93667"/>
                    <a:pt x="111555" y="93359"/>
                    <a:pt x="111939" y="92975"/>
                  </a:cubicBezTo>
                  <a:lnTo>
                    <a:pt x="107102" y="92975"/>
                  </a:lnTo>
                  <a:cubicBezTo>
                    <a:pt x="107256" y="94665"/>
                    <a:pt x="107486" y="96123"/>
                    <a:pt x="107794" y="97429"/>
                  </a:cubicBezTo>
                  <a:cubicBezTo>
                    <a:pt x="107870" y="97505"/>
                    <a:pt x="107947" y="97735"/>
                    <a:pt x="107947" y="9804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F8F24C8E-04FD-46EA-BE99-031B42B5C327}"/>
                </a:ext>
              </a:extLst>
            </p:cNvPr>
            <p:cNvSpPr/>
            <p:nvPr/>
          </p:nvSpPr>
          <p:spPr>
            <a:xfrm>
              <a:off x="6395041" y="4906550"/>
              <a:ext cx="134818" cy="130442"/>
            </a:xfrm>
            <a:custGeom>
              <a:avLst/>
              <a:gdLst>
                <a:gd name="connsiteX0" fmla="*/ 58119 w 134818"/>
                <a:gd name="connsiteY0" fmla="*/ 1612 h 130442"/>
                <a:gd name="connsiteX1" fmla="*/ 63801 w 134818"/>
                <a:gd name="connsiteY1" fmla="*/ 3378 h 130442"/>
                <a:gd name="connsiteX2" fmla="*/ 67102 w 134818"/>
                <a:gd name="connsiteY2" fmla="*/ 8906 h 130442"/>
                <a:gd name="connsiteX3" fmla="*/ 66104 w 134818"/>
                <a:gd name="connsiteY3" fmla="*/ 12668 h 130442"/>
                <a:gd name="connsiteX4" fmla="*/ 59654 w 134818"/>
                <a:gd name="connsiteY4" fmla="*/ 24568 h 130442"/>
                <a:gd name="connsiteX5" fmla="*/ 62726 w 134818"/>
                <a:gd name="connsiteY5" fmla="*/ 27716 h 130442"/>
                <a:gd name="connsiteX6" fmla="*/ 66027 w 134818"/>
                <a:gd name="connsiteY6" fmla="*/ 20422 h 130442"/>
                <a:gd name="connsiteX7" fmla="*/ 72093 w 134818"/>
                <a:gd name="connsiteY7" fmla="*/ 15048 h 130442"/>
                <a:gd name="connsiteX8" fmla="*/ 77927 w 134818"/>
                <a:gd name="connsiteY8" fmla="*/ 16123 h 130442"/>
                <a:gd name="connsiteX9" fmla="*/ 79847 w 134818"/>
                <a:gd name="connsiteY9" fmla="*/ 17658 h 130442"/>
                <a:gd name="connsiteX10" fmla="*/ 79847 w 134818"/>
                <a:gd name="connsiteY10" fmla="*/ 8292 h 130442"/>
                <a:gd name="connsiteX11" fmla="*/ 81613 w 134818"/>
                <a:gd name="connsiteY11" fmla="*/ 1766 h 130442"/>
                <a:gd name="connsiteX12" fmla="*/ 87985 w 134818"/>
                <a:gd name="connsiteY12" fmla="*/ 0 h 130442"/>
                <a:gd name="connsiteX13" fmla="*/ 93974 w 134818"/>
                <a:gd name="connsiteY13" fmla="*/ 1382 h 130442"/>
                <a:gd name="connsiteX14" fmla="*/ 96430 w 134818"/>
                <a:gd name="connsiteY14" fmla="*/ 7754 h 130442"/>
                <a:gd name="connsiteX15" fmla="*/ 96584 w 134818"/>
                <a:gd name="connsiteY15" fmla="*/ 14280 h 130442"/>
                <a:gd name="connsiteX16" fmla="*/ 97121 w 134818"/>
                <a:gd name="connsiteY16" fmla="*/ 14587 h 130442"/>
                <a:gd name="connsiteX17" fmla="*/ 101421 w 134818"/>
                <a:gd name="connsiteY17" fmla="*/ 4606 h 130442"/>
                <a:gd name="connsiteX18" fmla="*/ 107486 w 134818"/>
                <a:gd name="connsiteY18" fmla="*/ 614 h 130442"/>
                <a:gd name="connsiteX19" fmla="*/ 113167 w 134818"/>
                <a:gd name="connsiteY19" fmla="*/ 2303 h 130442"/>
                <a:gd name="connsiteX20" fmla="*/ 116315 w 134818"/>
                <a:gd name="connsiteY20" fmla="*/ 7831 h 130442"/>
                <a:gd name="connsiteX21" fmla="*/ 115317 w 134818"/>
                <a:gd name="connsiteY21" fmla="*/ 11746 h 130442"/>
                <a:gd name="connsiteX22" fmla="*/ 108254 w 134818"/>
                <a:gd name="connsiteY22" fmla="*/ 24031 h 130442"/>
                <a:gd name="connsiteX23" fmla="*/ 111171 w 134818"/>
                <a:gd name="connsiteY23" fmla="*/ 27793 h 130442"/>
                <a:gd name="connsiteX24" fmla="*/ 116853 w 134818"/>
                <a:gd name="connsiteY24" fmla="*/ 16891 h 130442"/>
                <a:gd name="connsiteX25" fmla="*/ 122918 w 134818"/>
                <a:gd name="connsiteY25" fmla="*/ 11363 h 130442"/>
                <a:gd name="connsiteX26" fmla="*/ 128983 w 134818"/>
                <a:gd name="connsiteY26" fmla="*/ 12438 h 130442"/>
                <a:gd name="connsiteX27" fmla="*/ 132285 w 134818"/>
                <a:gd name="connsiteY27" fmla="*/ 17965 h 130442"/>
                <a:gd name="connsiteX28" fmla="*/ 131286 w 134818"/>
                <a:gd name="connsiteY28" fmla="*/ 21267 h 130442"/>
                <a:gd name="connsiteX29" fmla="*/ 124223 w 134818"/>
                <a:gd name="connsiteY29" fmla="*/ 33014 h 130442"/>
                <a:gd name="connsiteX30" fmla="*/ 125605 w 134818"/>
                <a:gd name="connsiteY30" fmla="*/ 32860 h 130442"/>
                <a:gd name="connsiteX31" fmla="*/ 132208 w 134818"/>
                <a:gd name="connsiteY31" fmla="*/ 36622 h 130442"/>
                <a:gd name="connsiteX32" fmla="*/ 134818 w 134818"/>
                <a:gd name="connsiteY32" fmla="*/ 55969 h 130442"/>
                <a:gd name="connsiteX33" fmla="*/ 128369 w 134818"/>
                <a:gd name="connsiteY33" fmla="*/ 61498 h 130442"/>
                <a:gd name="connsiteX34" fmla="*/ 122841 w 134818"/>
                <a:gd name="connsiteY34" fmla="*/ 56814 h 130442"/>
                <a:gd name="connsiteX35" fmla="*/ 116469 w 134818"/>
                <a:gd name="connsiteY35" fmla="*/ 58426 h 130442"/>
                <a:gd name="connsiteX36" fmla="*/ 118926 w 134818"/>
                <a:gd name="connsiteY36" fmla="*/ 63570 h 130442"/>
                <a:gd name="connsiteX37" fmla="*/ 120154 w 134818"/>
                <a:gd name="connsiteY37" fmla="*/ 67025 h 130442"/>
                <a:gd name="connsiteX38" fmla="*/ 126680 w 134818"/>
                <a:gd name="connsiteY38" fmla="*/ 67025 h 130442"/>
                <a:gd name="connsiteX39" fmla="*/ 132745 w 134818"/>
                <a:gd name="connsiteY39" fmla="*/ 68791 h 130442"/>
                <a:gd name="connsiteX40" fmla="*/ 134435 w 134818"/>
                <a:gd name="connsiteY40" fmla="*/ 74856 h 130442"/>
                <a:gd name="connsiteX41" fmla="*/ 133053 w 134818"/>
                <a:gd name="connsiteY41" fmla="*/ 80077 h 130442"/>
                <a:gd name="connsiteX42" fmla="*/ 126987 w 134818"/>
                <a:gd name="connsiteY42" fmla="*/ 82534 h 130442"/>
                <a:gd name="connsiteX43" fmla="*/ 127371 w 134818"/>
                <a:gd name="connsiteY43" fmla="*/ 82841 h 130442"/>
                <a:gd name="connsiteX44" fmla="*/ 129828 w 134818"/>
                <a:gd name="connsiteY44" fmla="*/ 88676 h 130442"/>
                <a:gd name="connsiteX45" fmla="*/ 127755 w 134818"/>
                <a:gd name="connsiteY45" fmla="*/ 95279 h 130442"/>
                <a:gd name="connsiteX46" fmla="*/ 117236 w 134818"/>
                <a:gd name="connsiteY46" fmla="*/ 107409 h 130442"/>
                <a:gd name="connsiteX47" fmla="*/ 120538 w 134818"/>
                <a:gd name="connsiteY47" fmla="*/ 108945 h 130442"/>
                <a:gd name="connsiteX48" fmla="*/ 124300 w 134818"/>
                <a:gd name="connsiteY48" fmla="*/ 106642 h 130442"/>
                <a:gd name="connsiteX49" fmla="*/ 127755 w 134818"/>
                <a:gd name="connsiteY49" fmla="*/ 104722 h 130442"/>
                <a:gd name="connsiteX50" fmla="*/ 132208 w 134818"/>
                <a:gd name="connsiteY50" fmla="*/ 106949 h 130442"/>
                <a:gd name="connsiteX51" fmla="*/ 134818 w 134818"/>
                <a:gd name="connsiteY51" fmla="*/ 115778 h 130442"/>
                <a:gd name="connsiteX52" fmla="*/ 132361 w 134818"/>
                <a:gd name="connsiteY52" fmla="*/ 122150 h 130442"/>
                <a:gd name="connsiteX53" fmla="*/ 125759 w 134818"/>
                <a:gd name="connsiteY53" fmla="*/ 126987 h 130442"/>
                <a:gd name="connsiteX54" fmla="*/ 120077 w 134818"/>
                <a:gd name="connsiteY54" fmla="*/ 127985 h 130442"/>
                <a:gd name="connsiteX55" fmla="*/ 105567 w 134818"/>
                <a:gd name="connsiteY55" fmla="*/ 120845 h 130442"/>
                <a:gd name="connsiteX56" fmla="*/ 103724 w 134818"/>
                <a:gd name="connsiteY56" fmla="*/ 118926 h 130442"/>
                <a:gd name="connsiteX57" fmla="*/ 88983 w 134818"/>
                <a:gd name="connsiteY57" fmla="*/ 127525 h 130442"/>
                <a:gd name="connsiteX58" fmla="*/ 81766 w 134818"/>
                <a:gd name="connsiteY58" fmla="*/ 129214 h 130442"/>
                <a:gd name="connsiteX59" fmla="*/ 75547 w 134818"/>
                <a:gd name="connsiteY59" fmla="*/ 124761 h 130442"/>
                <a:gd name="connsiteX60" fmla="*/ 74165 w 134818"/>
                <a:gd name="connsiteY60" fmla="*/ 118158 h 130442"/>
                <a:gd name="connsiteX61" fmla="*/ 78542 w 134818"/>
                <a:gd name="connsiteY61" fmla="*/ 111555 h 130442"/>
                <a:gd name="connsiteX62" fmla="*/ 94280 w 134818"/>
                <a:gd name="connsiteY62" fmla="*/ 103571 h 130442"/>
                <a:gd name="connsiteX63" fmla="*/ 92745 w 134818"/>
                <a:gd name="connsiteY63" fmla="*/ 100116 h 130442"/>
                <a:gd name="connsiteX64" fmla="*/ 87217 w 134818"/>
                <a:gd name="connsiteY64" fmla="*/ 82841 h 130442"/>
                <a:gd name="connsiteX65" fmla="*/ 67486 w 134818"/>
                <a:gd name="connsiteY65" fmla="*/ 82841 h 130442"/>
                <a:gd name="connsiteX66" fmla="*/ 67486 w 134818"/>
                <a:gd name="connsiteY66" fmla="*/ 91287 h 130442"/>
                <a:gd name="connsiteX67" fmla="*/ 66641 w 134818"/>
                <a:gd name="connsiteY67" fmla="*/ 103877 h 130442"/>
                <a:gd name="connsiteX68" fmla="*/ 59041 w 134818"/>
                <a:gd name="connsiteY68" fmla="*/ 125836 h 130442"/>
                <a:gd name="connsiteX69" fmla="*/ 50902 w 134818"/>
                <a:gd name="connsiteY69" fmla="*/ 129290 h 130442"/>
                <a:gd name="connsiteX70" fmla="*/ 44376 w 134818"/>
                <a:gd name="connsiteY70" fmla="*/ 126757 h 130442"/>
                <a:gd name="connsiteX71" fmla="*/ 41919 w 134818"/>
                <a:gd name="connsiteY71" fmla="*/ 120308 h 130442"/>
                <a:gd name="connsiteX72" fmla="*/ 43302 w 134818"/>
                <a:gd name="connsiteY72" fmla="*/ 117697 h 130442"/>
                <a:gd name="connsiteX73" fmla="*/ 50365 w 134818"/>
                <a:gd name="connsiteY73" fmla="*/ 94050 h 130442"/>
                <a:gd name="connsiteX74" fmla="*/ 50365 w 134818"/>
                <a:gd name="connsiteY74" fmla="*/ 82611 h 130442"/>
                <a:gd name="connsiteX75" fmla="*/ 46680 w 134818"/>
                <a:gd name="connsiteY75" fmla="*/ 81075 h 130442"/>
                <a:gd name="connsiteX76" fmla="*/ 45989 w 134818"/>
                <a:gd name="connsiteY76" fmla="*/ 80231 h 130442"/>
                <a:gd name="connsiteX77" fmla="*/ 42687 w 134818"/>
                <a:gd name="connsiteY77" fmla="*/ 80615 h 130442"/>
                <a:gd name="connsiteX78" fmla="*/ 37697 w 134818"/>
                <a:gd name="connsiteY78" fmla="*/ 77313 h 130442"/>
                <a:gd name="connsiteX79" fmla="*/ 35317 w 134818"/>
                <a:gd name="connsiteY79" fmla="*/ 72476 h 130442"/>
                <a:gd name="connsiteX80" fmla="*/ 35317 w 134818"/>
                <a:gd name="connsiteY80" fmla="*/ 121536 h 130442"/>
                <a:gd name="connsiteX81" fmla="*/ 33551 w 134818"/>
                <a:gd name="connsiteY81" fmla="*/ 127371 h 130442"/>
                <a:gd name="connsiteX82" fmla="*/ 26103 w 134818"/>
                <a:gd name="connsiteY82" fmla="*/ 130442 h 130442"/>
                <a:gd name="connsiteX83" fmla="*/ 19194 w 134818"/>
                <a:gd name="connsiteY83" fmla="*/ 127371 h 130442"/>
                <a:gd name="connsiteX84" fmla="*/ 17121 w 134818"/>
                <a:gd name="connsiteY84" fmla="*/ 121536 h 130442"/>
                <a:gd name="connsiteX85" fmla="*/ 17121 w 134818"/>
                <a:gd name="connsiteY85" fmla="*/ 84070 h 130442"/>
                <a:gd name="connsiteX86" fmla="*/ 13973 w 134818"/>
                <a:gd name="connsiteY86" fmla="*/ 92822 h 130442"/>
                <a:gd name="connsiteX87" fmla="*/ 7908 w 134818"/>
                <a:gd name="connsiteY87" fmla="*/ 95049 h 130442"/>
                <a:gd name="connsiteX88" fmla="*/ 2380 w 134818"/>
                <a:gd name="connsiteY88" fmla="*/ 92438 h 130442"/>
                <a:gd name="connsiteX89" fmla="*/ 0 w 134818"/>
                <a:gd name="connsiteY89" fmla="*/ 85528 h 130442"/>
                <a:gd name="connsiteX90" fmla="*/ 1536 w 134818"/>
                <a:gd name="connsiteY90" fmla="*/ 78925 h 130442"/>
                <a:gd name="connsiteX91" fmla="*/ 15048 w 134818"/>
                <a:gd name="connsiteY91" fmla="*/ 44069 h 130442"/>
                <a:gd name="connsiteX92" fmla="*/ 13973 w 134818"/>
                <a:gd name="connsiteY92" fmla="*/ 44069 h 130442"/>
                <a:gd name="connsiteX93" fmla="*/ 6373 w 134818"/>
                <a:gd name="connsiteY93" fmla="*/ 41612 h 130442"/>
                <a:gd name="connsiteX94" fmla="*/ 3455 w 134818"/>
                <a:gd name="connsiteY94" fmla="*/ 33167 h 130442"/>
                <a:gd name="connsiteX95" fmla="*/ 6373 w 134818"/>
                <a:gd name="connsiteY95" fmla="*/ 24568 h 130442"/>
                <a:gd name="connsiteX96" fmla="*/ 13973 w 134818"/>
                <a:gd name="connsiteY96" fmla="*/ 22649 h 130442"/>
                <a:gd name="connsiteX97" fmla="*/ 17121 w 134818"/>
                <a:gd name="connsiteY97" fmla="*/ 22649 h 130442"/>
                <a:gd name="connsiteX98" fmla="*/ 17121 w 134818"/>
                <a:gd name="connsiteY98" fmla="*/ 9904 h 130442"/>
                <a:gd name="connsiteX99" fmla="*/ 19731 w 134818"/>
                <a:gd name="connsiteY99" fmla="*/ 3378 h 130442"/>
                <a:gd name="connsiteX100" fmla="*/ 26103 w 134818"/>
                <a:gd name="connsiteY100" fmla="*/ 921 h 130442"/>
                <a:gd name="connsiteX101" fmla="*/ 32860 w 134818"/>
                <a:gd name="connsiteY101" fmla="*/ 3378 h 130442"/>
                <a:gd name="connsiteX102" fmla="*/ 35317 w 134818"/>
                <a:gd name="connsiteY102" fmla="*/ 9904 h 130442"/>
                <a:gd name="connsiteX103" fmla="*/ 35317 w 134818"/>
                <a:gd name="connsiteY103" fmla="*/ 22725 h 130442"/>
                <a:gd name="connsiteX104" fmla="*/ 38772 w 134818"/>
                <a:gd name="connsiteY104" fmla="*/ 23417 h 130442"/>
                <a:gd name="connsiteX105" fmla="*/ 40537 w 134818"/>
                <a:gd name="connsiteY105" fmla="*/ 18426 h 130442"/>
                <a:gd name="connsiteX106" fmla="*/ 45758 w 134818"/>
                <a:gd name="connsiteY106" fmla="*/ 16507 h 130442"/>
                <a:gd name="connsiteX107" fmla="*/ 47524 w 134818"/>
                <a:gd name="connsiteY107" fmla="*/ 16660 h 130442"/>
                <a:gd name="connsiteX108" fmla="*/ 51824 w 134818"/>
                <a:gd name="connsiteY108" fmla="*/ 5988 h 130442"/>
                <a:gd name="connsiteX109" fmla="*/ 58119 w 134818"/>
                <a:gd name="connsiteY109" fmla="*/ 1612 h 130442"/>
                <a:gd name="connsiteX110" fmla="*/ 35470 w 134818"/>
                <a:gd name="connsiteY110" fmla="*/ 48599 h 130442"/>
                <a:gd name="connsiteX111" fmla="*/ 37850 w 134818"/>
                <a:gd name="connsiteY111" fmla="*/ 49674 h 130442"/>
                <a:gd name="connsiteX112" fmla="*/ 41305 w 134818"/>
                <a:gd name="connsiteY112" fmla="*/ 53666 h 130442"/>
                <a:gd name="connsiteX113" fmla="*/ 42994 w 134818"/>
                <a:gd name="connsiteY113" fmla="*/ 50519 h 130442"/>
                <a:gd name="connsiteX114" fmla="*/ 47140 w 134818"/>
                <a:gd name="connsiteY114" fmla="*/ 48599 h 130442"/>
                <a:gd name="connsiteX115" fmla="*/ 48829 w 134818"/>
                <a:gd name="connsiteY115" fmla="*/ 48599 h 130442"/>
                <a:gd name="connsiteX116" fmla="*/ 55355 w 134818"/>
                <a:gd name="connsiteY116" fmla="*/ 39924 h 130442"/>
                <a:gd name="connsiteX117" fmla="*/ 43992 w 134818"/>
                <a:gd name="connsiteY117" fmla="*/ 31248 h 130442"/>
                <a:gd name="connsiteX118" fmla="*/ 43992 w 134818"/>
                <a:gd name="connsiteY118" fmla="*/ 32783 h 130442"/>
                <a:gd name="connsiteX119" fmla="*/ 42227 w 134818"/>
                <a:gd name="connsiteY119" fmla="*/ 40384 h 130442"/>
                <a:gd name="connsiteX120" fmla="*/ 35624 w 134818"/>
                <a:gd name="connsiteY120" fmla="*/ 43532 h 130442"/>
                <a:gd name="connsiteX121" fmla="*/ 35624 w 134818"/>
                <a:gd name="connsiteY121" fmla="*/ 48599 h 130442"/>
                <a:gd name="connsiteX122" fmla="*/ 46372 w 134818"/>
                <a:gd name="connsiteY122" fmla="*/ 62419 h 130442"/>
                <a:gd name="connsiteX123" fmla="*/ 48752 w 134818"/>
                <a:gd name="connsiteY123" fmla="*/ 67409 h 130442"/>
                <a:gd name="connsiteX124" fmla="*/ 52591 w 134818"/>
                <a:gd name="connsiteY124" fmla="*/ 66871 h 130442"/>
                <a:gd name="connsiteX125" fmla="*/ 84223 w 134818"/>
                <a:gd name="connsiteY125" fmla="*/ 66871 h 130442"/>
                <a:gd name="connsiteX126" fmla="*/ 83378 w 134818"/>
                <a:gd name="connsiteY126" fmla="*/ 62879 h 130442"/>
                <a:gd name="connsiteX127" fmla="*/ 78158 w 134818"/>
                <a:gd name="connsiteY127" fmla="*/ 65336 h 130442"/>
                <a:gd name="connsiteX128" fmla="*/ 72630 w 134818"/>
                <a:gd name="connsiteY128" fmla="*/ 60806 h 130442"/>
                <a:gd name="connsiteX129" fmla="*/ 72476 w 134818"/>
                <a:gd name="connsiteY129" fmla="*/ 59424 h 130442"/>
                <a:gd name="connsiteX130" fmla="*/ 48292 w 134818"/>
                <a:gd name="connsiteY130" fmla="*/ 62572 h 130442"/>
                <a:gd name="connsiteX131" fmla="*/ 46372 w 134818"/>
                <a:gd name="connsiteY131" fmla="*/ 62419 h 130442"/>
                <a:gd name="connsiteX132" fmla="*/ 71401 w 134818"/>
                <a:gd name="connsiteY132" fmla="*/ 47217 h 130442"/>
                <a:gd name="connsiteX133" fmla="*/ 70710 w 134818"/>
                <a:gd name="connsiteY133" fmla="*/ 41536 h 130442"/>
                <a:gd name="connsiteX134" fmla="*/ 70557 w 134818"/>
                <a:gd name="connsiteY134" fmla="*/ 41152 h 130442"/>
                <a:gd name="connsiteX135" fmla="*/ 65566 w 134818"/>
                <a:gd name="connsiteY135" fmla="*/ 47677 h 130442"/>
                <a:gd name="connsiteX136" fmla="*/ 71401 w 134818"/>
                <a:gd name="connsiteY136" fmla="*/ 47217 h 130442"/>
                <a:gd name="connsiteX137" fmla="*/ 75855 w 134818"/>
                <a:gd name="connsiteY137" fmla="*/ 86373 h 130442"/>
                <a:gd name="connsiteX138" fmla="*/ 80998 w 134818"/>
                <a:gd name="connsiteY138" fmla="*/ 88062 h 130442"/>
                <a:gd name="connsiteX139" fmla="*/ 84607 w 134818"/>
                <a:gd name="connsiteY139" fmla="*/ 95125 h 130442"/>
                <a:gd name="connsiteX140" fmla="*/ 87064 w 134818"/>
                <a:gd name="connsiteY140" fmla="*/ 102879 h 130442"/>
                <a:gd name="connsiteX141" fmla="*/ 85989 w 134818"/>
                <a:gd name="connsiteY141" fmla="*/ 106718 h 130442"/>
                <a:gd name="connsiteX142" fmla="*/ 78772 w 134818"/>
                <a:gd name="connsiteY142" fmla="*/ 110173 h 130442"/>
                <a:gd name="connsiteX143" fmla="*/ 73781 w 134818"/>
                <a:gd name="connsiteY143" fmla="*/ 107256 h 130442"/>
                <a:gd name="connsiteX144" fmla="*/ 68638 w 134818"/>
                <a:gd name="connsiteY144" fmla="*/ 94280 h 130442"/>
                <a:gd name="connsiteX145" fmla="*/ 68254 w 134818"/>
                <a:gd name="connsiteY145" fmla="*/ 92515 h 130442"/>
                <a:gd name="connsiteX146" fmla="*/ 70864 w 134818"/>
                <a:gd name="connsiteY146" fmla="*/ 87678 h 130442"/>
                <a:gd name="connsiteX147" fmla="*/ 75855 w 134818"/>
                <a:gd name="connsiteY147" fmla="*/ 86373 h 130442"/>
                <a:gd name="connsiteX148" fmla="*/ 80691 w 134818"/>
                <a:gd name="connsiteY148" fmla="*/ 36699 h 130442"/>
                <a:gd name="connsiteX149" fmla="*/ 80000 w 134818"/>
                <a:gd name="connsiteY149" fmla="*/ 24261 h 130442"/>
                <a:gd name="connsiteX150" fmla="*/ 74626 w 134818"/>
                <a:gd name="connsiteY150" fmla="*/ 35010 h 130442"/>
                <a:gd name="connsiteX151" fmla="*/ 75471 w 134818"/>
                <a:gd name="connsiteY151" fmla="*/ 34856 h 130442"/>
                <a:gd name="connsiteX152" fmla="*/ 80691 w 134818"/>
                <a:gd name="connsiteY152" fmla="*/ 36699 h 130442"/>
                <a:gd name="connsiteX153" fmla="*/ 96814 w 134818"/>
                <a:gd name="connsiteY153" fmla="*/ 33014 h 130442"/>
                <a:gd name="connsiteX154" fmla="*/ 96814 w 134818"/>
                <a:gd name="connsiteY154" fmla="*/ 38157 h 130442"/>
                <a:gd name="connsiteX155" fmla="*/ 97198 w 134818"/>
                <a:gd name="connsiteY155" fmla="*/ 46987 h 130442"/>
                <a:gd name="connsiteX156" fmla="*/ 97505 w 134818"/>
                <a:gd name="connsiteY156" fmla="*/ 46987 h 130442"/>
                <a:gd name="connsiteX157" fmla="*/ 103724 w 134818"/>
                <a:gd name="connsiteY157" fmla="*/ 38849 h 130442"/>
                <a:gd name="connsiteX158" fmla="*/ 96814 w 134818"/>
                <a:gd name="connsiteY158" fmla="*/ 33014 h 130442"/>
                <a:gd name="connsiteX159" fmla="*/ 107639 w 134818"/>
                <a:gd name="connsiteY159" fmla="*/ 66871 h 130442"/>
                <a:gd name="connsiteX160" fmla="*/ 104492 w 134818"/>
                <a:gd name="connsiteY160" fmla="*/ 60269 h 130442"/>
                <a:gd name="connsiteX161" fmla="*/ 99271 w 134818"/>
                <a:gd name="connsiteY161" fmla="*/ 60653 h 130442"/>
                <a:gd name="connsiteX162" fmla="*/ 100499 w 134818"/>
                <a:gd name="connsiteY162" fmla="*/ 66871 h 130442"/>
                <a:gd name="connsiteX163" fmla="*/ 107639 w 134818"/>
                <a:gd name="connsiteY163" fmla="*/ 66871 h 130442"/>
                <a:gd name="connsiteX164" fmla="*/ 108331 w 134818"/>
                <a:gd name="connsiteY164" fmla="*/ 92284 h 130442"/>
                <a:gd name="connsiteX165" fmla="*/ 116853 w 134818"/>
                <a:gd name="connsiteY165" fmla="*/ 82457 h 130442"/>
                <a:gd name="connsiteX166" fmla="*/ 104569 w 134818"/>
                <a:gd name="connsiteY166" fmla="*/ 82457 h 130442"/>
                <a:gd name="connsiteX167" fmla="*/ 108331 w 134818"/>
                <a:gd name="connsiteY167" fmla="*/ 92284 h 130442"/>
                <a:gd name="connsiteX168" fmla="*/ 121459 w 134818"/>
                <a:gd name="connsiteY168" fmla="*/ 44453 h 130442"/>
                <a:gd name="connsiteX169" fmla="*/ 120615 w 134818"/>
                <a:gd name="connsiteY169" fmla="*/ 39155 h 130442"/>
                <a:gd name="connsiteX170" fmla="*/ 120308 w 134818"/>
                <a:gd name="connsiteY170" fmla="*/ 38311 h 130442"/>
                <a:gd name="connsiteX171" fmla="*/ 114242 w 134818"/>
                <a:gd name="connsiteY171" fmla="*/ 45528 h 130442"/>
                <a:gd name="connsiteX172" fmla="*/ 121459 w 134818"/>
                <a:gd name="connsiteY172" fmla="*/ 44453 h 13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4818" h="130442">
                  <a:moveTo>
                    <a:pt x="58119" y="1612"/>
                  </a:moveTo>
                  <a:cubicBezTo>
                    <a:pt x="59885" y="1612"/>
                    <a:pt x="61728" y="2226"/>
                    <a:pt x="63801" y="3378"/>
                  </a:cubicBezTo>
                  <a:cubicBezTo>
                    <a:pt x="66027" y="4683"/>
                    <a:pt x="67102" y="6526"/>
                    <a:pt x="67102" y="8906"/>
                  </a:cubicBezTo>
                  <a:cubicBezTo>
                    <a:pt x="67102" y="10134"/>
                    <a:pt x="66795" y="11363"/>
                    <a:pt x="66104" y="12668"/>
                  </a:cubicBezTo>
                  <a:cubicBezTo>
                    <a:pt x="64338" y="16660"/>
                    <a:pt x="62188" y="20576"/>
                    <a:pt x="59654" y="24568"/>
                  </a:cubicBezTo>
                  <a:cubicBezTo>
                    <a:pt x="60729" y="25566"/>
                    <a:pt x="61728" y="26641"/>
                    <a:pt x="62726" y="27716"/>
                  </a:cubicBezTo>
                  <a:cubicBezTo>
                    <a:pt x="64031" y="25029"/>
                    <a:pt x="65106" y="22572"/>
                    <a:pt x="66027" y="20422"/>
                  </a:cubicBezTo>
                  <a:cubicBezTo>
                    <a:pt x="67409" y="16814"/>
                    <a:pt x="69405" y="15048"/>
                    <a:pt x="72093" y="15048"/>
                  </a:cubicBezTo>
                  <a:cubicBezTo>
                    <a:pt x="74396" y="15048"/>
                    <a:pt x="76315" y="15432"/>
                    <a:pt x="77927" y="16123"/>
                  </a:cubicBezTo>
                  <a:cubicBezTo>
                    <a:pt x="78848" y="16507"/>
                    <a:pt x="79463" y="16967"/>
                    <a:pt x="79847" y="17658"/>
                  </a:cubicBezTo>
                  <a:lnTo>
                    <a:pt x="79847" y="8292"/>
                  </a:lnTo>
                  <a:cubicBezTo>
                    <a:pt x="79847" y="5451"/>
                    <a:pt x="80461" y="3301"/>
                    <a:pt x="81613" y="1766"/>
                  </a:cubicBezTo>
                  <a:cubicBezTo>
                    <a:pt x="82995" y="537"/>
                    <a:pt x="85144" y="0"/>
                    <a:pt x="87985" y="0"/>
                  </a:cubicBezTo>
                  <a:cubicBezTo>
                    <a:pt x="90595" y="0"/>
                    <a:pt x="92515" y="461"/>
                    <a:pt x="93974" y="1382"/>
                  </a:cubicBezTo>
                  <a:cubicBezTo>
                    <a:pt x="95662" y="2841"/>
                    <a:pt x="96430" y="4990"/>
                    <a:pt x="96430" y="7754"/>
                  </a:cubicBezTo>
                  <a:lnTo>
                    <a:pt x="96584" y="14280"/>
                  </a:lnTo>
                  <a:cubicBezTo>
                    <a:pt x="96814" y="14357"/>
                    <a:pt x="96968" y="14434"/>
                    <a:pt x="97121" y="14587"/>
                  </a:cubicBezTo>
                  <a:cubicBezTo>
                    <a:pt x="98657" y="11516"/>
                    <a:pt x="100116" y="8215"/>
                    <a:pt x="101421" y="4606"/>
                  </a:cubicBezTo>
                  <a:cubicBezTo>
                    <a:pt x="102803" y="2149"/>
                    <a:pt x="104876" y="768"/>
                    <a:pt x="107486" y="614"/>
                  </a:cubicBezTo>
                  <a:cubicBezTo>
                    <a:pt x="109022" y="614"/>
                    <a:pt x="110941" y="1151"/>
                    <a:pt x="113167" y="2303"/>
                  </a:cubicBezTo>
                  <a:cubicBezTo>
                    <a:pt x="115241" y="3685"/>
                    <a:pt x="116315" y="5528"/>
                    <a:pt x="116315" y="7831"/>
                  </a:cubicBezTo>
                  <a:cubicBezTo>
                    <a:pt x="116315" y="9136"/>
                    <a:pt x="116008" y="10441"/>
                    <a:pt x="115317" y="11746"/>
                  </a:cubicBezTo>
                  <a:cubicBezTo>
                    <a:pt x="113398" y="15816"/>
                    <a:pt x="111018" y="19885"/>
                    <a:pt x="108254" y="24031"/>
                  </a:cubicBezTo>
                  <a:cubicBezTo>
                    <a:pt x="109252" y="25105"/>
                    <a:pt x="110250" y="26411"/>
                    <a:pt x="111171" y="27793"/>
                  </a:cubicBezTo>
                  <a:cubicBezTo>
                    <a:pt x="113628" y="23723"/>
                    <a:pt x="115548" y="20115"/>
                    <a:pt x="116853" y="16891"/>
                  </a:cubicBezTo>
                  <a:cubicBezTo>
                    <a:pt x="118158" y="13205"/>
                    <a:pt x="120154" y="11363"/>
                    <a:pt x="122918" y="11363"/>
                  </a:cubicBezTo>
                  <a:cubicBezTo>
                    <a:pt x="125375" y="11363"/>
                    <a:pt x="127448" y="11746"/>
                    <a:pt x="128983" y="12438"/>
                  </a:cubicBezTo>
                  <a:cubicBezTo>
                    <a:pt x="131210" y="13436"/>
                    <a:pt x="132285" y="15278"/>
                    <a:pt x="132285" y="17965"/>
                  </a:cubicBezTo>
                  <a:cubicBezTo>
                    <a:pt x="132285" y="18810"/>
                    <a:pt x="131978" y="19885"/>
                    <a:pt x="131286" y="21267"/>
                  </a:cubicBezTo>
                  <a:cubicBezTo>
                    <a:pt x="129598" y="24798"/>
                    <a:pt x="127294" y="28714"/>
                    <a:pt x="124223" y="33014"/>
                  </a:cubicBezTo>
                  <a:cubicBezTo>
                    <a:pt x="124684" y="32937"/>
                    <a:pt x="125144" y="32860"/>
                    <a:pt x="125605" y="32860"/>
                  </a:cubicBezTo>
                  <a:cubicBezTo>
                    <a:pt x="128830" y="32860"/>
                    <a:pt x="131056" y="34088"/>
                    <a:pt x="132208" y="36622"/>
                  </a:cubicBezTo>
                  <a:cubicBezTo>
                    <a:pt x="133974" y="42227"/>
                    <a:pt x="134818" y="48676"/>
                    <a:pt x="134818" y="55969"/>
                  </a:cubicBezTo>
                  <a:cubicBezTo>
                    <a:pt x="134665" y="59578"/>
                    <a:pt x="132515" y="61421"/>
                    <a:pt x="128369" y="61498"/>
                  </a:cubicBezTo>
                  <a:cubicBezTo>
                    <a:pt x="125068" y="61344"/>
                    <a:pt x="123225" y="59731"/>
                    <a:pt x="122841" y="56814"/>
                  </a:cubicBezTo>
                  <a:cubicBezTo>
                    <a:pt x="120768" y="57428"/>
                    <a:pt x="118695" y="58043"/>
                    <a:pt x="116469" y="58426"/>
                  </a:cubicBezTo>
                  <a:cubicBezTo>
                    <a:pt x="117160" y="59731"/>
                    <a:pt x="118004" y="61421"/>
                    <a:pt x="118926" y="63570"/>
                  </a:cubicBezTo>
                  <a:cubicBezTo>
                    <a:pt x="119463" y="64876"/>
                    <a:pt x="119924" y="66027"/>
                    <a:pt x="120154" y="67025"/>
                  </a:cubicBezTo>
                  <a:lnTo>
                    <a:pt x="126680" y="67025"/>
                  </a:lnTo>
                  <a:cubicBezTo>
                    <a:pt x="129521" y="67025"/>
                    <a:pt x="131594" y="67639"/>
                    <a:pt x="132745" y="68791"/>
                  </a:cubicBezTo>
                  <a:cubicBezTo>
                    <a:pt x="133820" y="69789"/>
                    <a:pt x="134435" y="71862"/>
                    <a:pt x="134435" y="74856"/>
                  </a:cubicBezTo>
                  <a:cubicBezTo>
                    <a:pt x="134435" y="77160"/>
                    <a:pt x="133974" y="78925"/>
                    <a:pt x="133053" y="80077"/>
                  </a:cubicBezTo>
                  <a:cubicBezTo>
                    <a:pt x="131670" y="81613"/>
                    <a:pt x="129674" y="82457"/>
                    <a:pt x="126987" y="82534"/>
                  </a:cubicBezTo>
                  <a:cubicBezTo>
                    <a:pt x="127064" y="82611"/>
                    <a:pt x="127218" y="82687"/>
                    <a:pt x="127371" y="82841"/>
                  </a:cubicBezTo>
                  <a:cubicBezTo>
                    <a:pt x="128983" y="84377"/>
                    <a:pt x="129828" y="86373"/>
                    <a:pt x="129828" y="88676"/>
                  </a:cubicBezTo>
                  <a:cubicBezTo>
                    <a:pt x="129828" y="91056"/>
                    <a:pt x="129137" y="93282"/>
                    <a:pt x="127755" y="95279"/>
                  </a:cubicBezTo>
                  <a:cubicBezTo>
                    <a:pt x="124914" y="99425"/>
                    <a:pt x="121383" y="103494"/>
                    <a:pt x="117236" y="107409"/>
                  </a:cubicBezTo>
                  <a:cubicBezTo>
                    <a:pt x="118619" y="108407"/>
                    <a:pt x="119693" y="108945"/>
                    <a:pt x="120538" y="108945"/>
                  </a:cubicBezTo>
                  <a:cubicBezTo>
                    <a:pt x="121459" y="108945"/>
                    <a:pt x="122688" y="108177"/>
                    <a:pt x="124300" y="106642"/>
                  </a:cubicBezTo>
                  <a:cubicBezTo>
                    <a:pt x="125605" y="105336"/>
                    <a:pt x="126757" y="104722"/>
                    <a:pt x="127755" y="104722"/>
                  </a:cubicBezTo>
                  <a:cubicBezTo>
                    <a:pt x="129444" y="104722"/>
                    <a:pt x="130903" y="105490"/>
                    <a:pt x="132208" y="106949"/>
                  </a:cubicBezTo>
                  <a:cubicBezTo>
                    <a:pt x="133974" y="108638"/>
                    <a:pt x="134818" y="111555"/>
                    <a:pt x="134818" y="115778"/>
                  </a:cubicBezTo>
                  <a:cubicBezTo>
                    <a:pt x="134818" y="118081"/>
                    <a:pt x="133974" y="120231"/>
                    <a:pt x="132361" y="122150"/>
                  </a:cubicBezTo>
                  <a:cubicBezTo>
                    <a:pt x="130058" y="124453"/>
                    <a:pt x="127831" y="126066"/>
                    <a:pt x="125759" y="126987"/>
                  </a:cubicBezTo>
                  <a:cubicBezTo>
                    <a:pt x="124223" y="127601"/>
                    <a:pt x="122304" y="127985"/>
                    <a:pt x="120077" y="127985"/>
                  </a:cubicBezTo>
                  <a:cubicBezTo>
                    <a:pt x="114626" y="127985"/>
                    <a:pt x="109789" y="125605"/>
                    <a:pt x="105567" y="120845"/>
                  </a:cubicBezTo>
                  <a:cubicBezTo>
                    <a:pt x="104952" y="120308"/>
                    <a:pt x="104338" y="119617"/>
                    <a:pt x="103724" y="118926"/>
                  </a:cubicBezTo>
                  <a:cubicBezTo>
                    <a:pt x="98810" y="122458"/>
                    <a:pt x="93897" y="125298"/>
                    <a:pt x="88983" y="127525"/>
                  </a:cubicBezTo>
                  <a:cubicBezTo>
                    <a:pt x="86910" y="128600"/>
                    <a:pt x="84530" y="129214"/>
                    <a:pt x="81766" y="129214"/>
                  </a:cubicBezTo>
                  <a:cubicBezTo>
                    <a:pt x="79616" y="129214"/>
                    <a:pt x="77543" y="127755"/>
                    <a:pt x="75547" y="124761"/>
                  </a:cubicBezTo>
                  <a:cubicBezTo>
                    <a:pt x="74626" y="122841"/>
                    <a:pt x="74165" y="120615"/>
                    <a:pt x="74165" y="118158"/>
                  </a:cubicBezTo>
                  <a:cubicBezTo>
                    <a:pt x="74165" y="115471"/>
                    <a:pt x="75624" y="113244"/>
                    <a:pt x="78542" y="111555"/>
                  </a:cubicBezTo>
                  <a:cubicBezTo>
                    <a:pt x="83609" y="109712"/>
                    <a:pt x="88907" y="107026"/>
                    <a:pt x="94280" y="103571"/>
                  </a:cubicBezTo>
                  <a:cubicBezTo>
                    <a:pt x="93743" y="102496"/>
                    <a:pt x="93206" y="101344"/>
                    <a:pt x="92745" y="100116"/>
                  </a:cubicBezTo>
                  <a:cubicBezTo>
                    <a:pt x="90672" y="94434"/>
                    <a:pt x="88907" y="88676"/>
                    <a:pt x="87217" y="82841"/>
                  </a:cubicBezTo>
                  <a:lnTo>
                    <a:pt x="67486" y="82841"/>
                  </a:lnTo>
                  <a:lnTo>
                    <a:pt x="67486" y="91287"/>
                  </a:lnTo>
                  <a:cubicBezTo>
                    <a:pt x="67486" y="95586"/>
                    <a:pt x="67179" y="99809"/>
                    <a:pt x="66641" y="103877"/>
                  </a:cubicBezTo>
                  <a:cubicBezTo>
                    <a:pt x="65183" y="115548"/>
                    <a:pt x="62649" y="122918"/>
                    <a:pt x="59041" y="125836"/>
                  </a:cubicBezTo>
                  <a:cubicBezTo>
                    <a:pt x="58119" y="128139"/>
                    <a:pt x="55432" y="129290"/>
                    <a:pt x="50902" y="129290"/>
                  </a:cubicBezTo>
                  <a:cubicBezTo>
                    <a:pt x="47831" y="129290"/>
                    <a:pt x="45682" y="128446"/>
                    <a:pt x="44376" y="126757"/>
                  </a:cubicBezTo>
                  <a:cubicBezTo>
                    <a:pt x="42687" y="125682"/>
                    <a:pt x="41919" y="123532"/>
                    <a:pt x="41919" y="120308"/>
                  </a:cubicBezTo>
                  <a:cubicBezTo>
                    <a:pt x="42227" y="119463"/>
                    <a:pt x="42610" y="118619"/>
                    <a:pt x="43302" y="117697"/>
                  </a:cubicBezTo>
                  <a:cubicBezTo>
                    <a:pt x="47677" y="110020"/>
                    <a:pt x="49981" y="102189"/>
                    <a:pt x="50365" y="94050"/>
                  </a:cubicBezTo>
                  <a:lnTo>
                    <a:pt x="50365" y="82611"/>
                  </a:lnTo>
                  <a:cubicBezTo>
                    <a:pt x="48906" y="82457"/>
                    <a:pt x="47677" y="81920"/>
                    <a:pt x="46680" y="81075"/>
                  </a:cubicBezTo>
                  <a:cubicBezTo>
                    <a:pt x="46372" y="80922"/>
                    <a:pt x="46142" y="80615"/>
                    <a:pt x="45989" y="80231"/>
                  </a:cubicBezTo>
                  <a:cubicBezTo>
                    <a:pt x="45067" y="80538"/>
                    <a:pt x="43992" y="80615"/>
                    <a:pt x="42687" y="80615"/>
                  </a:cubicBezTo>
                  <a:cubicBezTo>
                    <a:pt x="40461" y="80615"/>
                    <a:pt x="38849" y="79463"/>
                    <a:pt x="37697" y="77313"/>
                  </a:cubicBezTo>
                  <a:cubicBezTo>
                    <a:pt x="36929" y="75624"/>
                    <a:pt x="36161" y="74012"/>
                    <a:pt x="35317" y="72476"/>
                  </a:cubicBezTo>
                  <a:lnTo>
                    <a:pt x="35317" y="121536"/>
                  </a:lnTo>
                  <a:cubicBezTo>
                    <a:pt x="35317" y="123839"/>
                    <a:pt x="34702" y="125759"/>
                    <a:pt x="33551" y="127371"/>
                  </a:cubicBezTo>
                  <a:cubicBezTo>
                    <a:pt x="32092" y="129367"/>
                    <a:pt x="29559" y="130442"/>
                    <a:pt x="26103" y="130442"/>
                  </a:cubicBezTo>
                  <a:cubicBezTo>
                    <a:pt x="23033" y="130442"/>
                    <a:pt x="20730" y="129444"/>
                    <a:pt x="19194" y="127371"/>
                  </a:cubicBezTo>
                  <a:cubicBezTo>
                    <a:pt x="17812" y="125759"/>
                    <a:pt x="17121" y="123839"/>
                    <a:pt x="17121" y="121536"/>
                  </a:cubicBezTo>
                  <a:lnTo>
                    <a:pt x="17121" y="84070"/>
                  </a:lnTo>
                  <a:cubicBezTo>
                    <a:pt x="15893" y="88292"/>
                    <a:pt x="14895" y="91210"/>
                    <a:pt x="13973" y="92822"/>
                  </a:cubicBezTo>
                  <a:cubicBezTo>
                    <a:pt x="12668" y="94280"/>
                    <a:pt x="10672" y="95049"/>
                    <a:pt x="7908" y="95049"/>
                  </a:cubicBezTo>
                  <a:cubicBezTo>
                    <a:pt x="5604" y="95049"/>
                    <a:pt x="3762" y="94204"/>
                    <a:pt x="2380" y="92438"/>
                  </a:cubicBezTo>
                  <a:cubicBezTo>
                    <a:pt x="844" y="90519"/>
                    <a:pt x="0" y="88215"/>
                    <a:pt x="0" y="85528"/>
                  </a:cubicBezTo>
                  <a:cubicBezTo>
                    <a:pt x="0" y="83685"/>
                    <a:pt x="537" y="81459"/>
                    <a:pt x="1536" y="78925"/>
                  </a:cubicBezTo>
                  <a:cubicBezTo>
                    <a:pt x="6219" y="69251"/>
                    <a:pt x="10748" y="57659"/>
                    <a:pt x="15048" y="44069"/>
                  </a:cubicBezTo>
                  <a:lnTo>
                    <a:pt x="13973" y="44069"/>
                  </a:lnTo>
                  <a:cubicBezTo>
                    <a:pt x="10748" y="44069"/>
                    <a:pt x="8215" y="43225"/>
                    <a:pt x="6373" y="41612"/>
                  </a:cubicBezTo>
                  <a:cubicBezTo>
                    <a:pt x="4453" y="40154"/>
                    <a:pt x="3455" y="37313"/>
                    <a:pt x="3455" y="33167"/>
                  </a:cubicBezTo>
                  <a:cubicBezTo>
                    <a:pt x="3455" y="28944"/>
                    <a:pt x="4453" y="26103"/>
                    <a:pt x="6373" y="24568"/>
                  </a:cubicBezTo>
                  <a:cubicBezTo>
                    <a:pt x="7831" y="23263"/>
                    <a:pt x="10365" y="22649"/>
                    <a:pt x="13973" y="22649"/>
                  </a:cubicBezTo>
                  <a:lnTo>
                    <a:pt x="17121" y="22649"/>
                  </a:lnTo>
                  <a:lnTo>
                    <a:pt x="17121" y="9904"/>
                  </a:lnTo>
                  <a:cubicBezTo>
                    <a:pt x="17121" y="7063"/>
                    <a:pt x="18042" y="4914"/>
                    <a:pt x="19731" y="3378"/>
                  </a:cubicBezTo>
                  <a:cubicBezTo>
                    <a:pt x="21113" y="1689"/>
                    <a:pt x="23263" y="921"/>
                    <a:pt x="26103" y="921"/>
                  </a:cubicBezTo>
                  <a:cubicBezTo>
                    <a:pt x="28868" y="921"/>
                    <a:pt x="31094" y="1766"/>
                    <a:pt x="32860" y="3378"/>
                  </a:cubicBezTo>
                  <a:cubicBezTo>
                    <a:pt x="34549" y="4837"/>
                    <a:pt x="35317" y="6986"/>
                    <a:pt x="35317" y="9904"/>
                  </a:cubicBezTo>
                  <a:lnTo>
                    <a:pt x="35317" y="22725"/>
                  </a:lnTo>
                  <a:cubicBezTo>
                    <a:pt x="36699" y="22802"/>
                    <a:pt x="37850" y="23033"/>
                    <a:pt x="38772" y="23417"/>
                  </a:cubicBezTo>
                  <a:cubicBezTo>
                    <a:pt x="38772" y="21420"/>
                    <a:pt x="39386" y="19731"/>
                    <a:pt x="40537" y="18426"/>
                  </a:cubicBezTo>
                  <a:cubicBezTo>
                    <a:pt x="42227" y="17121"/>
                    <a:pt x="43916" y="16507"/>
                    <a:pt x="45758" y="16507"/>
                  </a:cubicBezTo>
                  <a:cubicBezTo>
                    <a:pt x="46372" y="16507"/>
                    <a:pt x="46987" y="16583"/>
                    <a:pt x="47524" y="16660"/>
                  </a:cubicBezTo>
                  <a:cubicBezTo>
                    <a:pt x="49290" y="13359"/>
                    <a:pt x="50672" y="9750"/>
                    <a:pt x="51824" y="5988"/>
                  </a:cubicBezTo>
                  <a:cubicBezTo>
                    <a:pt x="53513" y="3071"/>
                    <a:pt x="55586" y="1689"/>
                    <a:pt x="58119" y="1612"/>
                  </a:cubicBezTo>
                  <a:moveTo>
                    <a:pt x="35470" y="48599"/>
                  </a:moveTo>
                  <a:cubicBezTo>
                    <a:pt x="36469" y="48599"/>
                    <a:pt x="37236" y="48983"/>
                    <a:pt x="37850" y="49674"/>
                  </a:cubicBezTo>
                  <a:cubicBezTo>
                    <a:pt x="38925" y="50826"/>
                    <a:pt x="40077" y="52131"/>
                    <a:pt x="41305" y="53666"/>
                  </a:cubicBezTo>
                  <a:cubicBezTo>
                    <a:pt x="41612" y="52361"/>
                    <a:pt x="42150" y="51286"/>
                    <a:pt x="42994" y="50519"/>
                  </a:cubicBezTo>
                  <a:cubicBezTo>
                    <a:pt x="43839" y="49290"/>
                    <a:pt x="45221" y="48676"/>
                    <a:pt x="47140" y="48599"/>
                  </a:cubicBezTo>
                  <a:lnTo>
                    <a:pt x="48829" y="48599"/>
                  </a:lnTo>
                  <a:cubicBezTo>
                    <a:pt x="51209" y="45451"/>
                    <a:pt x="53359" y="42534"/>
                    <a:pt x="55355" y="39924"/>
                  </a:cubicBezTo>
                  <a:cubicBezTo>
                    <a:pt x="51593" y="36699"/>
                    <a:pt x="47754" y="33781"/>
                    <a:pt x="43992" y="31248"/>
                  </a:cubicBezTo>
                  <a:lnTo>
                    <a:pt x="43992" y="32783"/>
                  </a:lnTo>
                  <a:cubicBezTo>
                    <a:pt x="43992" y="36392"/>
                    <a:pt x="43378" y="38925"/>
                    <a:pt x="42227" y="40384"/>
                  </a:cubicBezTo>
                  <a:cubicBezTo>
                    <a:pt x="40845" y="42227"/>
                    <a:pt x="38618" y="43302"/>
                    <a:pt x="35624" y="43532"/>
                  </a:cubicBezTo>
                  <a:lnTo>
                    <a:pt x="35624" y="48599"/>
                  </a:lnTo>
                  <a:close/>
                  <a:moveTo>
                    <a:pt x="46372" y="62419"/>
                  </a:moveTo>
                  <a:cubicBezTo>
                    <a:pt x="47294" y="64261"/>
                    <a:pt x="48062" y="65950"/>
                    <a:pt x="48752" y="67409"/>
                  </a:cubicBezTo>
                  <a:cubicBezTo>
                    <a:pt x="49827" y="67025"/>
                    <a:pt x="51132" y="66871"/>
                    <a:pt x="52591" y="66871"/>
                  </a:cubicBezTo>
                  <a:lnTo>
                    <a:pt x="84223" y="66871"/>
                  </a:lnTo>
                  <a:cubicBezTo>
                    <a:pt x="83916" y="65566"/>
                    <a:pt x="83685" y="64261"/>
                    <a:pt x="83378" y="62879"/>
                  </a:cubicBezTo>
                  <a:cubicBezTo>
                    <a:pt x="82380" y="64415"/>
                    <a:pt x="80615" y="65259"/>
                    <a:pt x="78158" y="65336"/>
                  </a:cubicBezTo>
                  <a:cubicBezTo>
                    <a:pt x="74856" y="65183"/>
                    <a:pt x="73014" y="63647"/>
                    <a:pt x="72630" y="60806"/>
                  </a:cubicBezTo>
                  <a:cubicBezTo>
                    <a:pt x="72553" y="60269"/>
                    <a:pt x="72476" y="59808"/>
                    <a:pt x="72476" y="59424"/>
                  </a:cubicBezTo>
                  <a:cubicBezTo>
                    <a:pt x="65566" y="60960"/>
                    <a:pt x="57505" y="62035"/>
                    <a:pt x="48292" y="62572"/>
                  </a:cubicBezTo>
                  <a:cubicBezTo>
                    <a:pt x="47601" y="62572"/>
                    <a:pt x="46987" y="62496"/>
                    <a:pt x="46372" y="62419"/>
                  </a:cubicBezTo>
                  <a:moveTo>
                    <a:pt x="71401" y="47217"/>
                  </a:moveTo>
                  <a:cubicBezTo>
                    <a:pt x="71171" y="45067"/>
                    <a:pt x="70864" y="43225"/>
                    <a:pt x="70710" y="41536"/>
                  </a:cubicBezTo>
                  <a:cubicBezTo>
                    <a:pt x="70634" y="41382"/>
                    <a:pt x="70557" y="41229"/>
                    <a:pt x="70557" y="41152"/>
                  </a:cubicBezTo>
                  <a:cubicBezTo>
                    <a:pt x="69098" y="43378"/>
                    <a:pt x="67409" y="45528"/>
                    <a:pt x="65566" y="47677"/>
                  </a:cubicBezTo>
                  <a:cubicBezTo>
                    <a:pt x="67563" y="47524"/>
                    <a:pt x="69482" y="47447"/>
                    <a:pt x="71401" y="47217"/>
                  </a:cubicBezTo>
                  <a:moveTo>
                    <a:pt x="75855" y="86373"/>
                  </a:moveTo>
                  <a:cubicBezTo>
                    <a:pt x="78004" y="86373"/>
                    <a:pt x="79693" y="86910"/>
                    <a:pt x="80998" y="88062"/>
                  </a:cubicBezTo>
                  <a:cubicBezTo>
                    <a:pt x="81920" y="89367"/>
                    <a:pt x="83148" y="91670"/>
                    <a:pt x="84607" y="95125"/>
                  </a:cubicBezTo>
                  <a:cubicBezTo>
                    <a:pt x="86296" y="98964"/>
                    <a:pt x="87064" y="101574"/>
                    <a:pt x="87064" y="102879"/>
                  </a:cubicBezTo>
                  <a:cubicBezTo>
                    <a:pt x="87064" y="104799"/>
                    <a:pt x="86680" y="106104"/>
                    <a:pt x="85989" y="106718"/>
                  </a:cubicBezTo>
                  <a:cubicBezTo>
                    <a:pt x="83916" y="109022"/>
                    <a:pt x="81536" y="110173"/>
                    <a:pt x="78772" y="110173"/>
                  </a:cubicBezTo>
                  <a:cubicBezTo>
                    <a:pt x="76315" y="110173"/>
                    <a:pt x="74626" y="109175"/>
                    <a:pt x="73781" y="107256"/>
                  </a:cubicBezTo>
                  <a:cubicBezTo>
                    <a:pt x="72246" y="102956"/>
                    <a:pt x="70480" y="98580"/>
                    <a:pt x="68638" y="94280"/>
                  </a:cubicBezTo>
                  <a:cubicBezTo>
                    <a:pt x="68330" y="93667"/>
                    <a:pt x="68254" y="93052"/>
                    <a:pt x="68254" y="92515"/>
                  </a:cubicBezTo>
                  <a:cubicBezTo>
                    <a:pt x="68254" y="90288"/>
                    <a:pt x="69098" y="88676"/>
                    <a:pt x="70864" y="87678"/>
                  </a:cubicBezTo>
                  <a:cubicBezTo>
                    <a:pt x="72400" y="86757"/>
                    <a:pt x="74088" y="86373"/>
                    <a:pt x="75855" y="86373"/>
                  </a:cubicBezTo>
                  <a:moveTo>
                    <a:pt x="80691" y="36699"/>
                  </a:moveTo>
                  <a:cubicBezTo>
                    <a:pt x="80384" y="32630"/>
                    <a:pt x="80154" y="28484"/>
                    <a:pt x="80000" y="24261"/>
                  </a:cubicBezTo>
                  <a:cubicBezTo>
                    <a:pt x="78695" y="27562"/>
                    <a:pt x="76929" y="31171"/>
                    <a:pt x="74626" y="35010"/>
                  </a:cubicBezTo>
                  <a:cubicBezTo>
                    <a:pt x="74933" y="34933"/>
                    <a:pt x="75163" y="34856"/>
                    <a:pt x="75471" y="34856"/>
                  </a:cubicBezTo>
                  <a:cubicBezTo>
                    <a:pt x="77697" y="34933"/>
                    <a:pt x="79463" y="35547"/>
                    <a:pt x="80691" y="36699"/>
                  </a:cubicBezTo>
                  <a:moveTo>
                    <a:pt x="96814" y="33014"/>
                  </a:moveTo>
                  <a:lnTo>
                    <a:pt x="96814" y="38157"/>
                  </a:lnTo>
                  <a:cubicBezTo>
                    <a:pt x="96814" y="40922"/>
                    <a:pt x="96968" y="43839"/>
                    <a:pt x="97198" y="46987"/>
                  </a:cubicBezTo>
                  <a:lnTo>
                    <a:pt x="97505" y="46987"/>
                  </a:lnTo>
                  <a:cubicBezTo>
                    <a:pt x="99732" y="44146"/>
                    <a:pt x="101805" y="41382"/>
                    <a:pt x="103724" y="38849"/>
                  </a:cubicBezTo>
                  <a:cubicBezTo>
                    <a:pt x="101344" y="36699"/>
                    <a:pt x="99041" y="34779"/>
                    <a:pt x="96814" y="33014"/>
                  </a:cubicBezTo>
                  <a:moveTo>
                    <a:pt x="107639" y="66871"/>
                  </a:moveTo>
                  <a:cubicBezTo>
                    <a:pt x="106718" y="64876"/>
                    <a:pt x="105644" y="62649"/>
                    <a:pt x="104492" y="60269"/>
                  </a:cubicBezTo>
                  <a:cubicBezTo>
                    <a:pt x="102803" y="60499"/>
                    <a:pt x="101037" y="60576"/>
                    <a:pt x="99271" y="60653"/>
                  </a:cubicBezTo>
                  <a:cubicBezTo>
                    <a:pt x="99655" y="62803"/>
                    <a:pt x="100039" y="64876"/>
                    <a:pt x="100499" y="66871"/>
                  </a:cubicBezTo>
                  <a:lnTo>
                    <a:pt x="107639" y="66871"/>
                  </a:lnTo>
                  <a:close/>
                  <a:moveTo>
                    <a:pt x="108331" y="92284"/>
                  </a:moveTo>
                  <a:cubicBezTo>
                    <a:pt x="111709" y="88983"/>
                    <a:pt x="114626" y="85682"/>
                    <a:pt x="116853" y="82457"/>
                  </a:cubicBezTo>
                  <a:lnTo>
                    <a:pt x="104569" y="82457"/>
                  </a:lnTo>
                  <a:cubicBezTo>
                    <a:pt x="105797" y="85989"/>
                    <a:pt x="107026" y="89290"/>
                    <a:pt x="108331" y="92284"/>
                  </a:cubicBezTo>
                  <a:moveTo>
                    <a:pt x="121459" y="44453"/>
                  </a:moveTo>
                  <a:cubicBezTo>
                    <a:pt x="121152" y="42534"/>
                    <a:pt x="120922" y="40768"/>
                    <a:pt x="120615" y="39155"/>
                  </a:cubicBezTo>
                  <a:cubicBezTo>
                    <a:pt x="120461" y="38849"/>
                    <a:pt x="120308" y="38618"/>
                    <a:pt x="120308" y="38311"/>
                  </a:cubicBezTo>
                  <a:cubicBezTo>
                    <a:pt x="118388" y="40614"/>
                    <a:pt x="116315" y="42994"/>
                    <a:pt x="114242" y="45528"/>
                  </a:cubicBezTo>
                  <a:cubicBezTo>
                    <a:pt x="116622" y="45297"/>
                    <a:pt x="119003" y="44914"/>
                    <a:pt x="121459" y="44453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2FAFAA42-721C-4B46-8E9E-35B7AEC7A3AC}"/>
                </a:ext>
              </a:extLst>
            </p:cNvPr>
            <p:cNvSpPr/>
            <p:nvPr/>
          </p:nvSpPr>
          <p:spPr>
            <a:xfrm>
              <a:off x="6540378" y="4906090"/>
              <a:ext cx="126142" cy="129367"/>
            </a:xfrm>
            <a:custGeom>
              <a:avLst/>
              <a:gdLst>
                <a:gd name="connsiteX0" fmla="*/ 25566 w 126142"/>
                <a:gd name="connsiteY0" fmla="*/ 0 h 129367"/>
                <a:gd name="connsiteX1" fmla="*/ 32860 w 126142"/>
                <a:gd name="connsiteY1" fmla="*/ 1766 h 129367"/>
                <a:gd name="connsiteX2" fmla="*/ 36008 w 126142"/>
                <a:gd name="connsiteY2" fmla="*/ 8138 h 129367"/>
                <a:gd name="connsiteX3" fmla="*/ 35701 w 126142"/>
                <a:gd name="connsiteY3" fmla="*/ 10672 h 129367"/>
                <a:gd name="connsiteX4" fmla="*/ 30327 w 126142"/>
                <a:gd name="connsiteY4" fmla="*/ 25720 h 129367"/>
                <a:gd name="connsiteX5" fmla="*/ 45682 w 126142"/>
                <a:gd name="connsiteY5" fmla="*/ 23954 h 129367"/>
                <a:gd name="connsiteX6" fmla="*/ 43992 w 126142"/>
                <a:gd name="connsiteY6" fmla="*/ 19655 h 129367"/>
                <a:gd name="connsiteX7" fmla="*/ 42610 w 126142"/>
                <a:gd name="connsiteY7" fmla="*/ 14818 h 129367"/>
                <a:gd name="connsiteX8" fmla="*/ 46449 w 126142"/>
                <a:gd name="connsiteY8" fmla="*/ 8983 h 129367"/>
                <a:gd name="connsiteX9" fmla="*/ 52668 w 126142"/>
                <a:gd name="connsiteY9" fmla="*/ 7601 h 129367"/>
                <a:gd name="connsiteX10" fmla="*/ 55816 w 126142"/>
                <a:gd name="connsiteY10" fmla="*/ 8676 h 129367"/>
                <a:gd name="connsiteX11" fmla="*/ 61728 w 126142"/>
                <a:gd name="connsiteY11" fmla="*/ 17428 h 129367"/>
                <a:gd name="connsiteX12" fmla="*/ 69175 w 126142"/>
                <a:gd name="connsiteY12" fmla="*/ 38541 h 129367"/>
                <a:gd name="connsiteX13" fmla="*/ 66258 w 126142"/>
                <a:gd name="connsiteY13" fmla="*/ 43916 h 129367"/>
                <a:gd name="connsiteX14" fmla="*/ 58657 w 126142"/>
                <a:gd name="connsiteY14" fmla="*/ 46372 h 129367"/>
                <a:gd name="connsiteX15" fmla="*/ 52054 w 126142"/>
                <a:gd name="connsiteY15" fmla="*/ 41919 h 129367"/>
                <a:gd name="connsiteX16" fmla="*/ 50979 w 126142"/>
                <a:gd name="connsiteY16" fmla="*/ 38311 h 129367"/>
                <a:gd name="connsiteX17" fmla="*/ 40922 w 126142"/>
                <a:gd name="connsiteY17" fmla="*/ 40384 h 129367"/>
                <a:gd name="connsiteX18" fmla="*/ 8983 w 126142"/>
                <a:gd name="connsiteY18" fmla="*/ 42917 h 129367"/>
                <a:gd name="connsiteX19" fmla="*/ 2380 w 126142"/>
                <a:gd name="connsiteY19" fmla="*/ 41229 h 129367"/>
                <a:gd name="connsiteX20" fmla="*/ 0 w 126142"/>
                <a:gd name="connsiteY20" fmla="*/ 34702 h 129367"/>
                <a:gd name="connsiteX21" fmla="*/ 2380 w 126142"/>
                <a:gd name="connsiteY21" fmla="*/ 28330 h 129367"/>
                <a:gd name="connsiteX22" fmla="*/ 9597 w 126142"/>
                <a:gd name="connsiteY22" fmla="*/ 26257 h 129367"/>
                <a:gd name="connsiteX23" fmla="*/ 11900 w 126142"/>
                <a:gd name="connsiteY23" fmla="*/ 26257 h 129367"/>
                <a:gd name="connsiteX24" fmla="*/ 18273 w 126142"/>
                <a:gd name="connsiteY24" fmla="*/ 6372 h 129367"/>
                <a:gd name="connsiteX25" fmla="*/ 25566 w 126142"/>
                <a:gd name="connsiteY25" fmla="*/ 0 h 129367"/>
                <a:gd name="connsiteX26" fmla="*/ 52822 w 126142"/>
                <a:gd name="connsiteY26" fmla="*/ 48522 h 129367"/>
                <a:gd name="connsiteX27" fmla="*/ 64953 w 126142"/>
                <a:gd name="connsiteY27" fmla="*/ 59194 h 129367"/>
                <a:gd name="connsiteX28" fmla="*/ 64953 w 126142"/>
                <a:gd name="connsiteY28" fmla="*/ 117236 h 129367"/>
                <a:gd name="connsiteX29" fmla="*/ 61498 w 126142"/>
                <a:gd name="connsiteY29" fmla="*/ 126603 h 129367"/>
                <a:gd name="connsiteX30" fmla="*/ 51670 w 126142"/>
                <a:gd name="connsiteY30" fmla="*/ 129367 h 129367"/>
                <a:gd name="connsiteX31" fmla="*/ 45759 w 126142"/>
                <a:gd name="connsiteY31" fmla="*/ 129367 h 129367"/>
                <a:gd name="connsiteX32" fmla="*/ 39924 w 126142"/>
                <a:gd name="connsiteY32" fmla="*/ 128676 h 129367"/>
                <a:gd name="connsiteX33" fmla="*/ 34703 w 126142"/>
                <a:gd name="connsiteY33" fmla="*/ 125759 h 129367"/>
                <a:gd name="connsiteX34" fmla="*/ 32937 w 126142"/>
                <a:gd name="connsiteY34" fmla="*/ 119386 h 129367"/>
                <a:gd name="connsiteX35" fmla="*/ 33474 w 126142"/>
                <a:gd name="connsiteY35" fmla="*/ 115241 h 129367"/>
                <a:gd name="connsiteX36" fmla="*/ 36775 w 126142"/>
                <a:gd name="connsiteY36" fmla="*/ 111632 h 129367"/>
                <a:gd name="connsiteX37" fmla="*/ 41075 w 126142"/>
                <a:gd name="connsiteY37" fmla="*/ 110557 h 129367"/>
                <a:gd name="connsiteX38" fmla="*/ 45067 w 126142"/>
                <a:gd name="connsiteY38" fmla="*/ 110557 h 129367"/>
                <a:gd name="connsiteX39" fmla="*/ 46756 w 126142"/>
                <a:gd name="connsiteY39" fmla="*/ 109329 h 129367"/>
                <a:gd name="connsiteX40" fmla="*/ 46756 w 126142"/>
                <a:gd name="connsiteY40" fmla="*/ 98964 h 129367"/>
                <a:gd name="connsiteX41" fmla="*/ 25643 w 126142"/>
                <a:gd name="connsiteY41" fmla="*/ 98964 h 129367"/>
                <a:gd name="connsiteX42" fmla="*/ 25643 w 126142"/>
                <a:gd name="connsiteY42" fmla="*/ 120922 h 129367"/>
                <a:gd name="connsiteX43" fmla="*/ 16353 w 126142"/>
                <a:gd name="connsiteY43" fmla="*/ 128830 h 129367"/>
                <a:gd name="connsiteX44" fmla="*/ 7371 w 126142"/>
                <a:gd name="connsiteY44" fmla="*/ 120922 h 129367"/>
                <a:gd name="connsiteX45" fmla="*/ 7371 w 126142"/>
                <a:gd name="connsiteY45" fmla="*/ 58043 h 129367"/>
                <a:gd name="connsiteX46" fmla="*/ 18963 w 126142"/>
                <a:gd name="connsiteY46" fmla="*/ 48522 h 129367"/>
                <a:gd name="connsiteX47" fmla="*/ 52822 w 126142"/>
                <a:gd name="connsiteY47" fmla="*/ 48522 h 129367"/>
                <a:gd name="connsiteX48" fmla="*/ 25566 w 126142"/>
                <a:gd name="connsiteY48" fmla="*/ 69098 h 129367"/>
                <a:gd name="connsiteX49" fmla="*/ 46680 w 126142"/>
                <a:gd name="connsiteY49" fmla="*/ 69098 h 129367"/>
                <a:gd name="connsiteX50" fmla="*/ 46680 w 126142"/>
                <a:gd name="connsiteY50" fmla="*/ 63570 h 129367"/>
                <a:gd name="connsiteX51" fmla="*/ 44991 w 126142"/>
                <a:gd name="connsiteY51" fmla="*/ 63033 h 129367"/>
                <a:gd name="connsiteX52" fmla="*/ 26718 w 126142"/>
                <a:gd name="connsiteY52" fmla="*/ 63033 h 129367"/>
                <a:gd name="connsiteX53" fmla="*/ 25490 w 126142"/>
                <a:gd name="connsiteY53" fmla="*/ 64108 h 129367"/>
                <a:gd name="connsiteX54" fmla="*/ 25490 w 126142"/>
                <a:gd name="connsiteY54" fmla="*/ 69098 h 129367"/>
                <a:gd name="connsiteX55" fmla="*/ 25566 w 126142"/>
                <a:gd name="connsiteY55" fmla="*/ 87371 h 129367"/>
                <a:gd name="connsiteX56" fmla="*/ 46680 w 126142"/>
                <a:gd name="connsiteY56" fmla="*/ 87371 h 129367"/>
                <a:gd name="connsiteX57" fmla="*/ 46680 w 126142"/>
                <a:gd name="connsiteY57" fmla="*/ 80768 h 129367"/>
                <a:gd name="connsiteX58" fmla="*/ 25566 w 126142"/>
                <a:gd name="connsiteY58" fmla="*/ 80768 h 129367"/>
                <a:gd name="connsiteX59" fmla="*/ 25566 w 126142"/>
                <a:gd name="connsiteY59" fmla="*/ 87371 h 129367"/>
                <a:gd name="connsiteX60" fmla="*/ 81536 w 126142"/>
                <a:gd name="connsiteY60" fmla="*/ 461 h 129367"/>
                <a:gd name="connsiteX61" fmla="*/ 88599 w 126142"/>
                <a:gd name="connsiteY61" fmla="*/ 2841 h 129367"/>
                <a:gd name="connsiteX62" fmla="*/ 91363 w 126142"/>
                <a:gd name="connsiteY62" fmla="*/ 9443 h 129367"/>
                <a:gd name="connsiteX63" fmla="*/ 91363 w 126142"/>
                <a:gd name="connsiteY63" fmla="*/ 15355 h 129367"/>
                <a:gd name="connsiteX64" fmla="*/ 113014 w 126142"/>
                <a:gd name="connsiteY64" fmla="*/ 6219 h 129367"/>
                <a:gd name="connsiteX65" fmla="*/ 117467 w 126142"/>
                <a:gd name="connsiteY65" fmla="*/ 4990 h 129367"/>
                <a:gd name="connsiteX66" fmla="*/ 124070 w 126142"/>
                <a:gd name="connsiteY66" fmla="*/ 8445 h 129367"/>
                <a:gd name="connsiteX67" fmla="*/ 126143 w 126142"/>
                <a:gd name="connsiteY67" fmla="*/ 16046 h 129367"/>
                <a:gd name="connsiteX68" fmla="*/ 122381 w 126142"/>
                <a:gd name="connsiteY68" fmla="*/ 22649 h 129367"/>
                <a:gd name="connsiteX69" fmla="*/ 104031 w 126142"/>
                <a:gd name="connsiteY69" fmla="*/ 29405 h 129367"/>
                <a:gd name="connsiteX70" fmla="*/ 91287 w 126142"/>
                <a:gd name="connsiteY70" fmla="*/ 32476 h 129367"/>
                <a:gd name="connsiteX71" fmla="*/ 91287 w 126142"/>
                <a:gd name="connsiteY71" fmla="*/ 41996 h 129367"/>
                <a:gd name="connsiteX72" fmla="*/ 94204 w 126142"/>
                <a:gd name="connsiteY72" fmla="*/ 44760 h 129367"/>
                <a:gd name="connsiteX73" fmla="*/ 102880 w 126142"/>
                <a:gd name="connsiteY73" fmla="*/ 44760 h 129367"/>
                <a:gd name="connsiteX74" fmla="*/ 106488 w 126142"/>
                <a:gd name="connsiteY74" fmla="*/ 43071 h 129367"/>
                <a:gd name="connsiteX75" fmla="*/ 108407 w 126142"/>
                <a:gd name="connsiteY75" fmla="*/ 35854 h 129367"/>
                <a:gd name="connsiteX76" fmla="*/ 116316 w 126142"/>
                <a:gd name="connsiteY76" fmla="*/ 31862 h 129367"/>
                <a:gd name="connsiteX77" fmla="*/ 123609 w 126142"/>
                <a:gd name="connsiteY77" fmla="*/ 34242 h 129367"/>
                <a:gd name="connsiteX78" fmla="*/ 126066 w 126142"/>
                <a:gd name="connsiteY78" fmla="*/ 40307 h 129367"/>
                <a:gd name="connsiteX79" fmla="*/ 122227 w 126142"/>
                <a:gd name="connsiteY79" fmla="*/ 55816 h 129367"/>
                <a:gd name="connsiteX80" fmla="*/ 106872 w 126142"/>
                <a:gd name="connsiteY80" fmla="*/ 63570 h 129367"/>
                <a:gd name="connsiteX81" fmla="*/ 84607 w 126142"/>
                <a:gd name="connsiteY81" fmla="*/ 63570 h 129367"/>
                <a:gd name="connsiteX82" fmla="*/ 74780 w 126142"/>
                <a:gd name="connsiteY82" fmla="*/ 59578 h 129367"/>
                <a:gd name="connsiteX83" fmla="*/ 71862 w 126142"/>
                <a:gd name="connsiteY83" fmla="*/ 48522 h 129367"/>
                <a:gd name="connsiteX84" fmla="*/ 71862 w 126142"/>
                <a:gd name="connsiteY84" fmla="*/ 9443 h 129367"/>
                <a:gd name="connsiteX85" fmla="*/ 74319 w 126142"/>
                <a:gd name="connsiteY85" fmla="*/ 2841 h 129367"/>
                <a:gd name="connsiteX86" fmla="*/ 81536 w 126142"/>
                <a:gd name="connsiteY86" fmla="*/ 461 h 129367"/>
                <a:gd name="connsiteX87" fmla="*/ 82073 w 126142"/>
                <a:gd name="connsiteY87" fmla="*/ 65259 h 129367"/>
                <a:gd name="connsiteX88" fmla="*/ 89137 w 126142"/>
                <a:gd name="connsiteY88" fmla="*/ 67486 h 129367"/>
                <a:gd name="connsiteX89" fmla="*/ 92054 w 126142"/>
                <a:gd name="connsiteY89" fmla="*/ 74012 h 129367"/>
                <a:gd name="connsiteX90" fmla="*/ 92054 w 126142"/>
                <a:gd name="connsiteY90" fmla="*/ 78465 h 129367"/>
                <a:gd name="connsiteX91" fmla="*/ 112477 w 126142"/>
                <a:gd name="connsiteY91" fmla="*/ 69098 h 129367"/>
                <a:gd name="connsiteX92" fmla="*/ 116929 w 126142"/>
                <a:gd name="connsiteY92" fmla="*/ 67486 h 129367"/>
                <a:gd name="connsiteX93" fmla="*/ 123532 w 126142"/>
                <a:gd name="connsiteY93" fmla="*/ 71094 h 129367"/>
                <a:gd name="connsiteX94" fmla="*/ 125605 w 126142"/>
                <a:gd name="connsiteY94" fmla="*/ 78542 h 129367"/>
                <a:gd name="connsiteX95" fmla="*/ 121843 w 126142"/>
                <a:gd name="connsiteY95" fmla="*/ 85144 h 129367"/>
                <a:gd name="connsiteX96" fmla="*/ 103571 w 126142"/>
                <a:gd name="connsiteY96" fmla="*/ 92745 h 129367"/>
                <a:gd name="connsiteX97" fmla="*/ 91977 w 126142"/>
                <a:gd name="connsiteY97" fmla="*/ 95893 h 129367"/>
                <a:gd name="connsiteX98" fmla="*/ 91977 w 126142"/>
                <a:gd name="connsiteY98" fmla="*/ 105720 h 129367"/>
                <a:gd name="connsiteX99" fmla="*/ 94741 w 126142"/>
                <a:gd name="connsiteY99" fmla="*/ 108331 h 129367"/>
                <a:gd name="connsiteX100" fmla="*/ 102880 w 126142"/>
                <a:gd name="connsiteY100" fmla="*/ 108331 h 129367"/>
                <a:gd name="connsiteX101" fmla="*/ 106488 w 126142"/>
                <a:gd name="connsiteY101" fmla="*/ 106642 h 129367"/>
                <a:gd name="connsiteX102" fmla="*/ 108407 w 126142"/>
                <a:gd name="connsiteY102" fmla="*/ 99041 h 129367"/>
                <a:gd name="connsiteX103" fmla="*/ 116316 w 126142"/>
                <a:gd name="connsiteY103" fmla="*/ 95202 h 129367"/>
                <a:gd name="connsiteX104" fmla="*/ 123609 w 126142"/>
                <a:gd name="connsiteY104" fmla="*/ 97275 h 129367"/>
                <a:gd name="connsiteX105" fmla="*/ 126066 w 126142"/>
                <a:gd name="connsiteY105" fmla="*/ 103340 h 129367"/>
                <a:gd name="connsiteX106" fmla="*/ 122227 w 126142"/>
                <a:gd name="connsiteY106" fmla="*/ 120077 h 129367"/>
                <a:gd name="connsiteX107" fmla="*/ 106872 w 126142"/>
                <a:gd name="connsiteY107" fmla="*/ 128369 h 129367"/>
                <a:gd name="connsiteX108" fmla="*/ 84607 w 126142"/>
                <a:gd name="connsiteY108" fmla="*/ 128369 h 129367"/>
                <a:gd name="connsiteX109" fmla="*/ 75163 w 126142"/>
                <a:gd name="connsiteY109" fmla="*/ 124377 h 129367"/>
                <a:gd name="connsiteX110" fmla="*/ 72400 w 126142"/>
                <a:gd name="connsiteY110" fmla="*/ 113474 h 129367"/>
                <a:gd name="connsiteX111" fmla="*/ 72400 w 126142"/>
                <a:gd name="connsiteY111" fmla="*/ 74088 h 129367"/>
                <a:gd name="connsiteX112" fmla="*/ 74856 w 126142"/>
                <a:gd name="connsiteY112" fmla="*/ 67563 h 129367"/>
                <a:gd name="connsiteX113" fmla="*/ 82073 w 126142"/>
                <a:gd name="connsiteY113" fmla="*/ 65259 h 12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26142" h="129367">
                  <a:moveTo>
                    <a:pt x="25566" y="0"/>
                  </a:moveTo>
                  <a:cubicBezTo>
                    <a:pt x="28177" y="0"/>
                    <a:pt x="30557" y="614"/>
                    <a:pt x="32860" y="1766"/>
                  </a:cubicBezTo>
                  <a:cubicBezTo>
                    <a:pt x="34933" y="3071"/>
                    <a:pt x="36008" y="5221"/>
                    <a:pt x="36008" y="8138"/>
                  </a:cubicBezTo>
                  <a:cubicBezTo>
                    <a:pt x="36008" y="8983"/>
                    <a:pt x="35931" y="9827"/>
                    <a:pt x="35701" y="10672"/>
                  </a:cubicBezTo>
                  <a:cubicBezTo>
                    <a:pt x="34472" y="15585"/>
                    <a:pt x="32707" y="20576"/>
                    <a:pt x="30327" y="25720"/>
                  </a:cubicBezTo>
                  <a:cubicBezTo>
                    <a:pt x="36008" y="25259"/>
                    <a:pt x="41152" y="24645"/>
                    <a:pt x="45682" y="23954"/>
                  </a:cubicBezTo>
                  <a:cubicBezTo>
                    <a:pt x="45144" y="22495"/>
                    <a:pt x="44530" y="21037"/>
                    <a:pt x="43992" y="19655"/>
                  </a:cubicBezTo>
                  <a:cubicBezTo>
                    <a:pt x="43071" y="18196"/>
                    <a:pt x="42610" y="16583"/>
                    <a:pt x="42610" y="14818"/>
                  </a:cubicBezTo>
                  <a:cubicBezTo>
                    <a:pt x="42610" y="12438"/>
                    <a:pt x="43916" y="10518"/>
                    <a:pt x="46449" y="8983"/>
                  </a:cubicBezTo>
                  <a:cubicBezTo>
                    <a:pt x="48215" y="8061"/>
                    <a:pt x="50288" y="7601"/>
                    <a:pt x="52668" y="7601"/>
                  </a:cubicBezTo>
                  <a:cubicBezTo>
                    <a:pt x="53973" y="7601"/>
                    <a:pt x="55048" y="7985"/>
                    <a:pt x="55816" y="8676"/>
                  </a:cubicBezTo>
                  <a:cubicBezTo>
                    <a:pt x="57736" y="10595"/>
                    <a:pt x="59731" y="13513"/>
                    <a:pt x="61728" y="17428"/>
                  </a:cubicBezTo>
                  <a:cubicBezTo>
                    <a:pt x="66718" y="27025"/>
                    <a:pt x="69175" y="34088"/>
                    <a:pt x="69175" y="38541"/>
                  </a:cubicBezTo>
                  <a:cubicBezTo>
                    <a:pt x="69175" y="41152"/>
                    <a:pt x="68177" y="42917"/>
                    <a:pt x="66258" y="43916"/>
                  </a:cubicBezTo>
                  <a:cubicBezTo>
                    <a:pt x="64799" y="45605"/>
                    <a:pt x="62265" y="46372"/>
                    <a:pt x="58657" y="46372"/>
                  </a:cubicBezTo>
                  <a:cubicBezTo>
                    <a:pt x="55586" y="46372"/>
                    <a:pt x="53436" y="44914"/>
                    <a:pt x="52054" y="41919"/>
                  </a:cubicBezTo>
                  <a:cubicBezTo>
                    <a:pt x="51670" y="40691"/>
                    <a:pt x="51286" y="39539"/>
                    <a:pt x="50979" y="38311"/>
                  </a:cubicBezTo>
                  <a:cubicBezTo>
                    <a:pt x="47754" y="39155"/>
                    <a:pt x="44376" y="39847"/>
                    <a:pt x="40922" y="40384"/>
                  </a:cubicBezTo>
                  <a:cubicBezTo>
                    <a:pt x="31017" y="42073"/>
                    <a:pt x="20422" y="42917"/>
                    <a:pt x="8983" y="42917"/>
                  </a:cubicBezTo>
                  <a:cubicBezTo>
                    <a:pt x="6142" y="42917"/>
                    <a:pt x="3916" y="42380"/>
                    <a:pt x="2380" y="41229"/>
                  </a:cubicBezTo>
                  <a:cubicBezTo>
                    <a:pt x="921" y="39693"/>
                    <a:pt x="154" y="37467"/>
                    <a:pt x="0" y="34702"/>
                  </a:cubicBezTo>
                  <a:cubicBezTo>
                    <a:pt x="0" y="31862"/>
                    <a:pt x="768" y="29712"/>
                    <a:pt x="2380" y="28330"/>
                  </a:cubicBezTo>
                  <a:cubicBezTo>
                    <a:pt x="3685" y="27025"/>
                    <a:pt x="6065" y="26334"/>
                    <a:pt x="9597" y="26257"/>
                  </a:cubicBezTo>
                  <a:lnTo>
                    <a:pt x="11900" y="26257"/>
                  </a:lnTo>
                  <a:cubicBezTo>
                    <a:pt x="14818" y="19962"/>
                    <a:pt x="16968" y="13359"/>
                    <a:pt x="18273" y="6372"/>
                  </a:cubicBezTo>
                  <a:cubicBezTo>
                    <a:pt x="19348" y="2303"/>
                    <a:pt x="21728" y="153"/>
                    <a:pt x="25566" y="0"/>
                  </a:cubicBezTo>
                  <a:moveTo>
                    <a:pt x="52822" y="48522"/>
                  </a:moveTo>
                  <a:cubicBezTo>
                    <a:pt x="60960" y="48522"/>
                    <a:pt x="64953" y="52054"/>
                    <a:pt x="64953" y="59194"/>
                  </a:cubicBezTo>
                  <a:lnTo>
                    <a:pt x="64953" y="117236"/>
                  </a:lnTo>
                  <a:cubicBezTo>
                    <a:pt x="64953" y="121689"/>
                    <a:pt x="63801" y="124761"/>
                    <a:pt x="61498" y="126603"/>
                  </a:cubicBezTo>
                  <a:cubicBezTo>
                    <a:pt x="59348" y="128446"/>
                    <a:pt x="56123" y="129367"/>
                    <a:pt x="51670" y="129367"/>
                  </a:cubicBezTo>
                  <a:lnTo>
                    <a:pt x="45759" y="129367"/>
                  </a:lnTo>
                  <a:cubicBezTo>
                    <a:pt x="43992" y="129367"/>
                    <a:pt x="42073" y="129137"/>
                    <a:pt x="39924" y="128676"/>
                  </a:cubicBezTo>
                  <a:cubicBezTo>
                    <a:pt x="37697" y="128600"/>
                    <a:pt x="35931" y="127601"/>
                    <a:pt x="34703" y="125759"/>
                  </a:cubicBezTo>
                  <a:cubicBezTo>
                    <a:pt x="33474" y="123609"/>
                    <a:pt x="32937" y="121536"/>
                    <a:pt x="32937" y="119386"/>
                  </a:cubicBezTo>
                  <a:cubicBezTo>
                    <a:pt x="32937" y="118081"/>
                    <a:pt x="33090" y="116699"/>
                    <a:pt x="33474" y="115241"/>
                  </a:cubicBezTo>
                  <a:cubicBezTo>
                    <a:pt x="34319" y="113551"/>
                    <a:pt x="35394" y="112400"/>
                    <a:pt x="36775" y="111632"/>
                  </a:cubicBezTo>
                  <a:cubicBezTo>
                    <a:pt x="38234" y="111018"/>
                    <a:pt x="39693" y="110634"/>
                    <a:pt x="41075" y="110557"/>
                  </a:cubicBezTo>
                  <a:lnTo>
                    <a:pt x="45067" y="110557"/>
                  </a:lnTo>
                  <a:cubicBezTo>
                    <a:pt x="46219" y="110557"/>
                    <a:pt x="46756" y="110173"/>
                    <a:pt x="46756" y="109329"/>
                  </a:cubicBezTo>
                  <a:lnTo>
                    <a:pt x="46756" y="98964"/>
                  </a:lnTo>
                  <a:lnTo>
                    <a:pt x="25643" y="98964"/>
                  </a:lnTo>
                  <a:lnTo>
                    <a:pt x="25643" y="120922"/>
                  </a:lnTo>
                  <a:cubicBezTo>
                    <a:pt x="25336" y="125912"/>
                    <a:pt x="22265" y="128523"/>
                    <a:pt x="16353" y="128830"/>
                  </a:cubicBezTo>
                  <a:cubicBezTo>
                    <a:pt x="10672" y="128523"/>
                    <a:pt x="7678" y="125912"/>
                    <a:pt x="7371" y="120922"/>
                  </a:cubicBezTo>
                  <a:lnTo>
                    <a:pt x="7371" y="58043"/>
                  </a:lnTo>
                  <a:cubicBezTo>
                    <a:pt x="7371" y="51670"/>
                    <a:pt x="11209" y="48522"/>
                    <a:pt x="18963" y="48522"/>
                  </a:cubicBezTo>
                  <a:lnTo>
                    <a:pt x="52822" y="48522"/>
                  </a:lnTo>
                  <a:close/>
                  <a:moveTo>
                    <a:pt x="25566" y="69098"/>
                  </a:moveTo>
                  <a:lnTo>
                    <a:pt x="46680" y="69098"/>
                  </a:lnTo>
                  <a:lnTo>
                    <a:pt x="46680" y="63570"/>
                  </a:lnTo>
                  <a:cubicBezTo>
                    <a:pt x="46680" y="63186"/>
                    <a:pt x="46142" y="63033"/>
                    <a:pt x="44991" y="63033"/>
                  </a:cubicBezTo>
                  <a:lnTo>
                    <a:pt x="26718" y="63033"/>
                  </a:lnTo>
                  <a:cubicBezTo>
                    <a:pt x="25873" y="63033"/>
                    <a:pt x="25490" y="63417"/>
                    <a:pt x="25490" y="64108"/>
                  </a:cubicBezTo>
                  <a:lnTo>
                    <a:pt x="25490" y="69098"/>
                  </a:lnTo>
                  <a:close/>
                  <a:moveTo>
                    <a:pt x="25566" y="87371"/>
                  </a:moveTo>
                  <a:lnTo>
                    <a:pt x="46680" y="87371"/>
                  </a:lnTo>
                  <a:lnTo>
                    <a:pt x="46680" y="80768"/>
                  </a:lnTo>
                  <a:lnTo>
                    <a:pt x="25566" y="80768"/>
                  </a:lnTo>
                  <a:lnTo>
                    <a:pt x="25566" y="87371"/>
                  </a:lnTo>
                  <a:close/>
                  <a:moveTo>
                    <a:pt x="81536" y="461"/>
                  </a:moveTo>
                  <a:cubicBezTo>
                    <a:pt x="84377" y="461"/>
                    <a:pt x="86757" y="1228"/>
                    <a:pt x="88599" y="2841"/>
                  </a:cubicBezTo>
                  <a:cubicBezTo>
                    <a:pt x="90442" y="4376"/>
                    <a:pt x="91363" y="6603"/>
                    <a:pt x="91363" y="9443"/>
                  </a:cubicBezTo>
                  <a:lnTo>
                    <a:pt x="91363" y="15355"/>
                  </a:lnTo>
                  <a:cubicBezTo>
                    <a:pt x="98119" y="13052"/>
                    <a:pt x="105336" y="9981"/>
                    <a:pt x="113014" y="6219"/>
                  </a:cubicBezTo>
                  <a:cubicBezTo>
                    <a:pt x="114473" y="5374"/>
                    <a:pt x="116008" y="4990"/>
                    <a:pt x="117467" y="4990"/>
                  </a:cubicBezTo>
                  <a:cubicBezTo>
                    <a:pt x="120231" y="4990"/>
                    <a:pt x="122458" y="6142"/>
                    <a:pt x="124070" y="8445"/>
                  </a:cubicBezTo>
                  <a:cubicBezTo>
                    <a:pt x="125451" y="9597"/>
                    <a:pt x="126143" y="12130"/>
                    <a:pt x="126143" y="16046"/>
                  </a:cubicBezTo>
                  <a:cubicBezTo>
                    <a:pt x="126143" y="18656"/>
                    <a:pt x="124914" y="20806"/>
                    <a:pt x="122381" y="22649"/>
                  </a:cubicBezTo>
                  <a:cubicBezTo>
                    <a:pt x="116853" y="25105"/>
                    <a:pt x="110711" y="27409"/>
                    <a:pt x="104031" y="29405"/>
                  </a:cubicBezTo>
                  <a:cubicBezTo>
                    <a:pt x="99809" y="30480"/>
                    <a:pt x="95586" y="31555"/>
                    <a:pt x="91287" y="32476"/>
                  </a:cubicBezTo>
                  <a:lnTo>
                    <a:pt x="91287" y="41996"/>
                  </a:lnTo>
                  <a:cubicBezTo>
                    <a:pt x="91287" y="43839"/>
                    <a:pt x="92285" y="44760"/>
                    <a:pt x="94204" y="44760"/>
                  </a:cubicBezTo>
                  <a:lnTo>
                    <a:pt x="102880" y="44760"/>
                  </a:lnTo>
                  <a:cubicBezTo>
                    <a:pt x="104722" y="44760"/>
                    <a:pt x="105951" y="44223"/>
                    <a:pt x="106488" y="43071"/>
                  </a:cubicBezTo>
                  <a:cubicBezTo>
                    <a:pt x="107409" y="41305"/>
                    <a:pt x="108024" y="38925"/>
                    <a:pt x="108407" y="35854"/>
                  </a:cubicBezTo>
                  <a:cubicBezTo>
                    <a:pt x="109482" y="33551"/>
                    <a:pt x="112169" y="32246"/>
                    <a:pt x="116316" y="31862"/>
                  </a:cubicBezTo>
                  <a:cubicBezTo>
                    <a:pt x="119079" y="31939"/>
                    <a:pt x="121536" y="32707"/>
                    <a:pt x="123609" y="34242"/>
                  </a:cubicBezTo>
                  <a:cubicBezTo>
                    <a:pt x="125144" y="35624"/>
                    <a:pt x="125989" y="37620"/>
                    <a:pt x="126066" y="40307"/>
                  </a:cubicBezTo>
                  <a:cubicBezTo>
                    <a:pt x="126066" y="46449"/>
                    <a:pt x="124761" y="51670"/>
                    <a:pt x="122227" y="55816"/>
                  </a:cubicBezTo>
                  <a:cubicBezTo>
                    <a:pt x="119540" y="60346"/>
                    <a:pt x="114473" y="62879"/>
                    <a:pt x="106872" y="63570"/>
                  </a:cubicBezTo>
                  <a:lnTo>
                    <a:pt x="84607" y="63570"/>
                  </a:lnTo>
                  <a:cubicBezTo>
                    <a:pt x="80077" y="63570"/>
                    <a:pt x="76853" y="62265"/>
                    <a:pt x="74780" y="59578"/>
                  </a:cubicBezTo>
                  <a:cubicBezTo>
                    <a:pt x="72860" y="57582"/>
                    <a:pt x="71862" y="53896"/>
                    <a:pt x="71862" y="48522"/>
                  </a:cubicBezTo>
                  <a:lnTo>
                    <a:pt x="71862" y="9443"/>
                  </a:lnTo>
                  <a:cubicBezTo>
                    <a:pt x="71862" y="6986"/>
                    <a:pt x="72706" y="4760"/>
                    <a:pt x="74319" y="2841"/>
                  </a:cubicBezTo>
                  <a:cubicBezTo>
                    <a:pt x="76085" y="1228"/>
                    <a:pt x="78388" y="461"/>
                    <a:pt x="81536" y="461"/>
                  </a:cubicBezTo>
                  <a:moveTo>
                    <a:pt x="82073" y="65259"/>
                  </a:moveTo>
                  <a:cubicBezTo>
                    <a:pt x="84914" y="65259"/>
                    <a:pt x="87294" y="66027"/>
                    <a:pt x="89137" y="67486"/>
                  </a:cubicBezTo>
                  <a:cubicBezTo>
                    <a:pt x="91056" y="69021"/>
                    <a:pt x="92054" y="71248"/>
                    <a:pt x="92054" y="74012"/>
                  </a:cubicBezTo>
                  <a:lnTo>
                    <a:pt x="92054" y="78465"/>
                  </a:lnTo>
                  <a:cubicBezTo>
                    <a:pt x="98427" y="76085"/>
                    <a:pt x="105260" y="72937"/>
                    <a:pt x="112477" y="69098"/>
                  </a:cubicBezTo>
                  <a:cubicBezTo>
                    <a:pt x="113935" y="68023"/>
                    <a:pt x="115394" y="67486"/>
                    <a:pt x="116929" y="67486"/>
                  </a:cubicBezTo>
                  <a:cubicBezTo>
                    <a:pt x="119693" y="67486"/>
                    <a:pt x="121920" y="68638"/>
                    <a:pt x="123532" y="71094"/>
                  </a:cubicBezTo>
                  <a:cubicBezTo>
                    <a:pt x="124914" y="72323"/>
                    <a:pt x="125605" y="74780"/>
                    <a:pt x="125605" y="78542"/>
                  </a:cubicBezTo>
                  <a:cubicBezTo>
                    <a:pt x="125605" y="81228"/>
                    <a:pt x="124377" y="83455"/>
                    <a:pt x="121843" y="85144"/>
                  </a:cubicBezTo>
                  <a:cubicBezTo>
                    <a:pt x="116392" y="87985"/>
                    <a:pt x="110327" y="90519"/>
                    <a:pt x="103571" y="92745"/>
                  </a:cubicBezTo>
                  <a:cubicBezTo>
                    <a:pt x="99732" y="93974"/>
                    <a:pt x="95816" y="94972"/>
                    <a:pt x="91977" y="95893"/>
                  </a:cubicBezTo>
                  <a:lnTo>
                    <a:pt x="91977" y="105720"/>
                  </a:lnTo>
                  <a:cubicBezTo>
                    <a:pt x="91977" y="107486"/>
                    <a:pt x="92899" y="108331"/>
                    <a:pt x="94741" y="108331"/>
                  </a:cubicBezTo>
                  <a:lnTo>
                    <a:pt x="102880" y="108331"/>
                  </a:lnTo>
                  <a:cubicBezTo>
                    <a:pt x="104722" y="108331"/>
                    <a:pt x="105951" y="107793"/>
                    <a:pt x="106488" y="106642"/>
                  </a:cubicBezTo>
                  <a:cubicBezTo>
                    <a:pt x="107409" y="104799"/>
                    <a:pt x="108024" y="102265"/>
                    <a:pt x="108407" y="99041"/>
                  </a:cubicBezTo>
                  <a:cubicBezTo>
                    <a:pt x="109482" y="96737"/>
                    <a:pt x="112169" y="95432"/>
                    <a:pt x="116316" y="95202"/>
                  </a:cubicBezTo>
                  <a:cubicBezTo>
                    <a:pt x="119079" y="95279"/>
                    <a:pt x="121536" y="95970"/>
                    <a:pt x="123609" y="97275"/>
                  </a:cubicBezTo>
                  <a:cubicBezTo>
                    <a:pt x="125144" y="98734"/>
                    <a:pt x="125989" y="100807"/>
                    <a:pt x="126066" y="103340"/>
                  </a:cubicBezTo>
                  <a:cubicBezTo>
                    <a:pt x="126066" y="110173"/>
                    <a:pt x="124761" y="115701"/>
                    <a:pt x="122227" y="120077"/>
                  </a:cubicBezTo>
                  <a:cubicBezTo>
                    <a:pt x="119540" y="124761"/>
                    <a:pt x="114473" y="127525"/>
                    <a:pt x="106872" y="128369"/>
                  </a:cubicBezTo>
                  <a:lnTo>
                    <a:pt x="84607" y="128369"/>
                  </a:lnTo>
                  <a:cubicBezTo>
                    <a:pt x="80308" y="128369"/>
                    <a:pt x="77160" y="127064"/>
                    <a:pt x="75163" y="124377"/>
                  </a:cubicBezTo>
                  <a:cubicBezTo>
                    <a:pt x="73321" y="122227"/>
                    <a:pt x="72400" y="118619"/>
                    <a:pt x="72400" y="113474"/>
                  </a:cubicBezTo>
                  <a:lnTo>
                    <a:pt x="72400" y="74088"/>
                  </a:lnTo>
                  <a:cubicBezTo>
                    <a:pt x="72400" y="71708"/>
                    <a:pt x="73244" y="69559"/>
                    <a:pt x="74856" y="67563"/>
                  </a:cubicBezTo>
                  <a:cubicBezTo>
                    <a:pt x="76622" y="65950"/>
                    <a:pt x="78925" y="65259"/>
                    <a:pt x="82073" y="65259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74A1A44E-C205-43D9-8D93-1A4DFFED8BCE}"/>
                </a:ext>
              </a:extLst>
            </p:cNvPr>
            <p:cNvSpPr/>
            <p:nvPr/>
          </p:nvSpPr>
          <p:spPr>
            <a:xfrm>
              <a:off x="6056076" y="2004347"/>
              <a:ext cx="71248" cy="74702"/>
            </a:xfrm>
            <a:custGeom>
              <a:avLst/>
              <a:gdLst>
                <a:gd name="connsiteX0" fmla="*/ 16046 w 71248"/>
                <a:gd name="connsiteY0" fmla="*/ 77 h 74702"/>
                <a:gd name="connsiteX1" fmla="*/ 27025 w 71248"/>
                <a:gd name="connsiteY1" fmla="*/ 77 h 74702"/>
                <a:gd name="connsiteX2" fmla="*/ 32860 w 71248"/>
                <a:gd name="connsiteY2" fmla="*/ 5989 h 74702"/>
                <a:gd name="connsiteX3" fmla="*/ 32860 w 71248"/>
                <a:gd name="connsiteY3" fmla="*/ 20422 h 74702"/>
                <a:gd name="connsiteX4" fmla="*/ 27025 w 71248"/>
                <a:gd name="connsiteY4" fmla="*/ 26334 h 74702"/>
                <a:gd name="connsiteX5" fmla="*/ 5758 w 71248"/>
                <a:gd name="connsiteY5" fmla="*/ 26334 h 74702"/>
                <a:gd name="connsiteX6" fmla="*/ 5758 w 71248"/>
                <a:gd name="connsiteY6" fmla="*/ 72092 h 74702"/>
                <a:gd name="connsiteX7" fmla="*/ 2841 w 71248"/>
                <a:gd name="connsiteY7" fmla="*/ 74703 h 74702"/>
                <a:gd name="connsiteX8" fmla="*/ 0 w 71248"/>
                <a:gd name="connsiteY8" fmla="*/ 72092 h 74702"/>
                <a:gd name="connsiteX9" fmla="*/ 0 w 71248"/>
                <a:gd name="connsiteY9" fmla="*/ 6526 h 74702"/>
                <a:gd name="connsiteX10" fmla="*/ 6373 w 71248"/>
                <a:gd name="connsiteY10" fmla="*/ 77 h 74702"/>
                <a:gd name="connsiteX11" fmla="*/ 16046 w 71248"/>
                <a:gd name="connsiteY11" fmla="*/ 77 h 74702"/>
                <a:gd name="connsiteX12" fmla="*/ 5758 w 71248"/>
                <a:gd name="connsiteY12" fmla="*/ 10442 h 74702"/>
                <a:gd name="connsiteX13" fmla="*/ 27025 w 71248"/>
                <a:gd name="connsiteY13" fmla="*/ 10442 h 74702"/>
                <a:gd name="connsiteX14" fmla="*/ 27025 w 71248"/>
                <a:gd name="connsiteY14" fmla="*/ 7524 h 74702"/>
                <a:gd name="connsiteX15" fmla="*/ 24875 w 71248"/>
                <a:gd name="connsiteY15" fmla="*/ 5374 h 74702"/>
                <a:gd name="connsiteX16" fmla="*/ 8446 w 71248"/>
                <a:gd name="connsiteY16" fmla="*/ 5374 h 74702"/>
                <a:gd name="connsiteX17" fmla="*/ 5758 w 71248"/>
                <a:gd name="connsiteY17" fmla="*/ 7908 h 74702"/>
                <a:gd name="connsiteX18" fmla="*/ 5758 w 71248"/>
                <a:gd name="connsiteY18" fmla="*/ 10442 h 74702"/>
                <a:gd name="connsiteX19" fmla="*/ 5758 w 71248"/>
                <a:gd name="connsiteY19" fmla="*/ 21037 h 74702"/>
                <a:gd name="connsiteX20" fmla="*/ 24875 w 71248"/>
                <a:gd name="connsiteY20" fmla="*/ 21037 h 74702"/>
                <a:gd name="connsiteX21" fmla="*/ 27025 w 71248"/>
                <a:gd name="connsiteY21" fmla="*/ 18887 h 74702"/>
                <a:gd name="connsiteX22" fmla="*/ 27025 w 71248"/>
                <a:gd name="connsiteY22" fmla="*/ 15662 h 74702"/>
                <a:gd name="connsiteX23" fmla="*/ 5758 w 71248"/>
                <a:gd name="connsiteY23" fmla="*/ 15662 h 74702"/>
                <a:gd name="connsiteX24" fmla="*/ 5758 w 71248"/>
                <a:gd name="connsiteY24" fmla="*/ 21037 h 74702"/>
                <a:gd name="connsiteX25" fmla="*/ 23186 w 71248"/>
                <a:gd name="connsiteY25" fmla="*/ 26948 h 74702"/>
                <a:gd name="connsiteX26" fmla="*/ 25490 w 71248"/>
                <a:gd name="connsiteY26" fmla="*/ 28177 h 74702"/>
                <a:gd name="connsiteX27" fmla="*/ 30941 w 71248"/>
                <a:gd name="connsiteY27" fmla="*/ 34088 h 74702"/>
                <a:gd name="connsiteX28" fmla="*/ 30941 w 71248"/>
                <a:gd name="connsiteY28" fmla="*/ 36008 h 74702"/>
                <a:gd name="connsiteX29" fmla="*/ 30787 w 71248"/>
                <a:gd name="connsiteY29" fmla="*/ 36622 h 74702"/>
                <a:gd name="connsiteX30" fmla="*/ 41229 w 71248"/>
                <a:gd name="connsiteY30" fmla="*/ 36622 h 74702"/>
                <a:gd name="connsiteX31" fmla="*/ 40922 w 71248"/>
                <a:gd name="connsiteY31" fmla="*/ 36008 h 74702"/>
                <a:gd name="connsiteX32" fmla="*/ 41612 w 71248"/>
                <a:gd name="connsiteY32" fmla="*/ 34088 h 74702"/>
                <a:gd name="connsiteX33" fmla="*/ 45835 w 71248"/>
                <a:gd name="connsiteY33" fmla="*/ 28945 h 74702"/>
                <a:gd name="connsiteX34" fmla="*/ 48446 w 71248"/>
                <a:gd name="connsiteY34" fmla="*/ 27255 h 74702"/>
                <a:gd name="connsiteX35" fmla="*/ 51286 w 71248"/>
                <a:gd name="connsiteY35" fmla="*/ 29943 h 74702"/>
                <a:gd name="connsiteX36" fmla="*/ 50979 w 71248"/>
                <a:gd name="connsiteY36" fmla="*/ 31171 h 74702"/>
                <a:gd name="connsiteX37" fmla="*/ 48983 w 71248"/>
                <a:gd name="connsiteY37" fmla="*/ 34242 h 74702"/>
                <a:gd name="connsiteX38" fmla="*/ 46834 w 71248"/>
                <a:gd name="connsiteY38" fmla="*/ 36776 h 74702"/>
                <a:gd name="connsiteX39" fmla="*/ 50135 w 71248"/>
                <a:gd name="connsiteY39" fmla="*/ 36776 h 74702"/>
                <a:gd name="connsiteX40" fmla="*/ 55279 w 71248"/>
                <a:gd name="connsiteY40" fmla="*/ 41843 h 74702"/>
                <a:gd name="connsiteX41" fmla="*/ 55279 w 71248"/>
                <a:gd name="connsiteY41" fmla="*/ 49674 h 74702"/>
                <a:gd name="connsiteX42" fmla="*/ 50135 w 71248"/>
                <a:gd name="connsiteY42" fmla="*/ 54818 h 74702"/>
                <a:gd name="connsiteX43" fmla="*/ 43916 w 71248"/>
                <a:gd name="connsiteY43" fmla="*/ 54818 h 74702"/>
                <a:gd name="connsiteX44" fmla="*/ 43916 w 71248"/>
                <a:gd name="connsiteY44" fmla="*/ 61574 h 74702"/>
                <a:gd name="connsiteX45" fmla="*/ 47140 w 71248"/>
                <a:gd name="connsiteY45" fmla="*/ 64799 h 74702"/>
                <a:gd name="connsiteX46" fmla="*/ 49444 w 71248"/>
                <a:gd name="connsiteY46" fmla="*/ 64799 h 74702"/>
                <a:gd name="connsiteX47" fmla="*/ 52131 w 71248"/>
                <a:gd name="connsiteY47" fmla="*/ 64031 h 74702"/>
                <a:gd name="connsiteX48" fmla="*/ 53052 w 71248"/>
                <a:gd name="connsiteY48" fmla="*/ 59578 h 74702"/>
                <a:gd name="connsiteX49" fmla="*/ 55970 w 71248"/>
                <a:gd name="connsiteY49" fmla="*/ 57044 h 74702"/>
                <a:gd name="connsiteX50" fmla="*/ 58887 w 71248"/>
                <a:gd name="connsiteY50" fmla="*/ 59962 h 74702"/>
                <a:gd name="connsiteX51" fmla="*/ 58503 w 71248"/>
                <a:gd name="connsiteY51" fmla="*/ 64645 h 74702"/>
                <a:gd name="connsiteX52" fmla="*/ 56046 w 71248"/>
                <a:gd name="connsiteY52" fmla="*/ 68638 h 74702"/>
                <a:gd name="connsiteX53" fmla="*/ 50135 w 71248"/>
                <a:gd name="connsiteY53" fmla="*/ 69943 h 74702"/>
                <a:gd name="connsiteX54" fmla="*/ 45298 w 71248"/>
                <a:gd name="connsiteY54" fmla="*/ 69943 h 74702"/>
                <a:gd name="connsiteX55" fmla="*/ 38849 w 71248"/>
                <a:gd name="connsiteY55" fmla="*/ 63570 h 74702"/>
                <a:gd name="connsiteX56" fmla="*/ 38849 w 71248"/>
                <a:gd name="connsiteY56" fmla="*/ 54895 h 74702"/>
                <a:gd name="connsiteX57" fmla="*/ 32323 w 71248"/>
                <a:gd name="connsiteY57" fmla="*/ 54895 h 74702"/>
                <a:gd name="connsiteX58" fmla="*/ 31018 w 71248"/>
                <a:gd name="connsiteY58" fmla="*/ 61651 h 74702"/>
                <a:gd name="connsiteX59" fmla="*/ 27563 w 71248"/>
                <a:gd name="connsiteY59" fmla="*/ 67025 h 74702"/>
                <a:gd name="connsiteX60" fmla="*/ 21805 w 71248"/>
                <a:gd name="connsiteY60" fmla="*/ 70020 h 74702"/>
                <a:gd name="connsiteX61" fmla="*/ 14280 w 71248"/>
                <a:gd name="connsiteY61" fmla="*/ 71632 h 74702"/>
                <a:gd name="connsiteX62" fmla="*/ 11363 w 71248"/>
                <a:gd name="connsiteY62" fmla="*/ 69021 h 74702"/>
                <a:gd name="connsiteX63" fmla="*/ 14280 w 71248"/>
                <a:gd name="connsiteY63" fmla="*/ 65720 h 74702"/>
                <a:gd name="connsiteX64" fmla="*/ 19655 w 71248"/>
                <a:gd name="connsiteY64" fmla="*/ 64722 h 74702"/>
                <a:gd name="connsiteX65" fmla="*/ 23724 w 71248"/>
                <a:gd name="connsiteY65" fmla="*/ 62726 h 74702"/>
                <a:gd name="connsiteX66" fmla="*/ 26334 w 71248"/>
                <a:gd name="connsiteY66" fmla="*/ 59117 h 74702"/>
                <a:gd name="connsiteX67" fmla="*/ 27102 w 71248"/>
                <a:gd name="connsiteY67" fmla="*/ 54818 h 74702"/>
                <a:gd name="connsiteX68" fmla="*/ 21728 w 71248"/>
                <a:gd name="connsiteY68" fmla="*/ 54818 h 74702"/>
                <a:gd name="connsiteX69" fmla="*/ 16507 w 71248"/>
                <a:gd name="connsiteY69" fmla="*/ 49674 h 74702"/>
                <a:gd name="connsiteX70" fmla="*/ 16507 w 71248"/>
                <a:gd name="connsiteY70" fmla="*/ 41843 h 74702"/>
                <a:gd name="connsiteX71" fmla="*/ 21728 w 71248"/>
                <a:gd name="connsiteY71" fmla="*/ 36776 h 74702"/>
                <a:gd name="connsiteX72" fmla="*/ 26027 w 71248"/>
                <a:gd name="connsiteY72" fmla="*/ 36776 h 74702"/>
                <a:gd name="connsiteX73" fmla="*/ 21421 w 71248"/>
                <a:gd name="connsiteY73" fmla="*/ 31555 h 74702"/>
                <a:gd name="connsiteX74" fmla="*/ 20806 w 71248"/>
                <a:gd name="connsiteY74" fmla="*/ 29712 h 74702"/>
                <a:gd name="connsiteX75" fmla="*/ 23186 w 71248"/>
                <a:gd name="connsiteY75" fmla="*/ 26948 h 74702"/>
                <a:gd name="connsiteX76" fmla="*/ 47678 w 71248"/>
                <a:gd name="connsiteY76" fmla="*/ 49520 h 74702"/>
                <a:gd name="connsiteX77" fmla="*/ 49367 w 71248"/>
                <a:gd name="connsiteY77" fmla="*/ 47908 h 74702"/>
                <a:gd name="connsiteX78" fmla="*/ 49367 w 71248"/>
                <a:gd name="connsiteY78" fmla="*/ 43378 h 74702"/>
                <a:gd name="connsiteX79" fmla="*/ 47678 w 71248"/>
                <a:gd name="connsiteY79" fmla="*/ 41689 h 74702"/>
                <a:gd name="connsiteX80" fmla="*/ 23877 w 71248"/>
                <a:gd name="connsiteY80" fmla="*/ 41689 h 74702"/>
                <a:gd name="connsiteX81" fmla="*/ 22265 w 71248"/>
                <a:gd name="connsiteY81" fmla="*/ 43378 h 74702"/>
                <a:gd name="connsiteX82" fmla="*/ 22265 w 71248"/>
                <a:gd name="connsiteY82" fmla="*/ 47908 h 74702"/>
                <a:gd name="connsiteX83" fmla="*/ 23877 w 71248"/>
                <a:gd name="connsiteY83" fmla="*/ 49520 h 74702"/>
                <a:gd name="connsiteX84" fmla="*/ 47678 w 71248"/>
                <a:gd name="connsiteY84" fmla="*/ 49520 h 74702"/>
                <a:gd name="connsiteX85" fmla="*/ 53590 w 71248"/>
                <a:gd name="connsiteY85" fmla="*/ 77 h 74702"/>
                <a:gd name="connsiteX86" fmla="*/ 64799 w 71248"/>
                <a:gd name="connsiteY86" fmla="*/ 77 h 74702"/>
                <a:gd name="connsiteX87" fmla="*/ 71248 w 71248"/>
                <a:gd name="connsiteY87" fmla="*/ 6526 h 74702"/>
                <a:gd name="connsiteX88" fmla="*/ 71248 w 71248"/>
                <a:gd name="connsiteY88" fmla="*/ 67563 h 74702"/>
                <a:gd name="connsiteX89" fmla="*/ 63571 w 71248"/>
                <a:gd name="connsiteY89" fmla="*/ 74626 h 74702"/>
                <a:gd name="connsiteX90" fmla="*/ 57352 w 71248"/>
                <a:gd name="connsiteY90" fmla="*/ 73244 h 74702"/>
                <a:gd name="connsiteX91" fmla="*/ 55202 w 71248"/>
                <a:gd name="connsiteY91" fmla="*/ 70710 h 74702"/>
                <a:gd name="connsiteX92" fmla="*/ 57736 w 71248"/>
                <a:gd name="connsiteY92" fmla="*/ 67486 h 74702"/>
                <a:gd name="connsiteX93" fmla="*/ 58119 w 71248"/>
                <a:gd name="connsiteY93" fmla="*/ 67563 h 74702"/>
                <a:gd name="connsiteX94" fmla="*/ 61958 w 71248"/>
                <a:gd name="connsiteY94" fmla="*/ 68791 h 74702"/>
                <a:gd name="connsiteX95" fmla="*/ 65490 w 71248"/>
                <a:gd name="connsiteY95" fmla="*/ 65259 h 74702"/>
                <a:gd name="connsiteX96" fmla="*/ 65490 w 71248"/>
                <a:gd name="connsiteY96" fmla="*/ 26257 h 74702"/>
                <a:gd name="connsiteX97" fmla="*/ 44530 w 71248"/>
                <a:gd name="connsiteY97" fmla="*/ 26257 h 74702"/>
                <a:gd name="connsiteX98" fmla="*/ 38695 w 71248"/>
                <a:gd name="connsiteY98" fmla="*/ 20346 h 74702"/>
                <a:gd name="connsiteX99" fmla="*/ 38695 w 71248"/>
                <a:gd name="connsiteY99" fmla="*/ 5912 h 74702"/>
                <a:gd name="connsiteX100" fmla="*/ 44530 w 71248"/>
                <a:gd name="connsiteY100" fmla="*/ 0 h 74702"/>
                <a:gd name="connsiteX101" fmla="*/ 53590 w 71248"/>
                <a:gd name="connsiteY101" fmla="*/ 0 h 74702"/>
                <a:gd name="connsiteX102" fmla="*/ 44530 w 71248"/>
                <a:gd name="connsiteY102" fmla="*/ 10442 h 74702"/>
                <a:gd name="connsiteX103" fmla="*/ 65490 w 71248"/>
                <a:gd name="connsiteY103" fmla="*/ 10442 h 74702"/>
                <a:gd name="connsiteX104" fmla="*/ 65490 w 71248"/>
                <a:gd name="connsiteY104" fmla="*/ 7831 h 74702"/>
                <a:gd name="connsiteX105" fmla="*/ 62879 w 71248"/>
                <a:gd name="connsiteY105" fmla="*/ 5298 h 74702"/>
                <a:gd name="connsiteX106" fmla="*/ 46680 w 71248"/>
                <a:gd name="connsiteY106" fmla="*/ 5298 h 74702"/>
                <a:gd name="connsiteX107" fmla="*/ 44530 w 71248"/>
                <a:gd name="connsiteY107" fmla="*/ 7447 h 74702"/>
                <a:gd name="connsiteX108" fmla="*/ 44530 w 71248"/>
                <a:gd name="connsiteY108" fmla="*/ 10442 h 74702"/>
                <a:gd name="connsiteX109" fmla="*/ 65490 w 71248"/>
                <a:gd name="connsiteY109" fmla="*/ 21037 h 74702"/>
                <a:gd name="connsiteX110" fmla="*/ 65490 w 71248"/>
                <a:gd name="connsiteY110" fmla="*/ 15662 h 74702"/>
                <a:gd name="connsiteX111" fmla="*/ 44530 w 71248"/>
                <a:gd name="connsiteY111" fmla="*/ 15662 h 74702"/>
                <a:gd name="connsiteX112" fmla="*/ 44530 w 71248"/>
                <a:gd name="connsiteY112" fmla="*/ 18887 h 74702"/>
                <a:gd name="connsiteX113" fmla="*/ 46680 w 71248"/>
                <a:gd name="connsiteY113" fmla="*/ 21037 h 74702"/>
                <a:gd name="connsiteX114" fmla="*/ 65490 w 71248"/>
                <a:gd name="connsiteY114" fmla="*/ 21037 h 7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1248" h="74702">
                  <a:moveTo>
                    <a:pt x="16046" y="77"/>
                  </a:moveTo>
                  <a:lnTo>
                    <a:pt x="27025" y="77"/>
                  </a:lnTo>
                  <a:cubicBezTo>
                    <a:pt x="30864" y="77"/>
                    <a:pt x="32860" y="2073"/>
                    <a:pt x="32860" y="5989"/>
                  </a:cubicBezTo>
                  <a:lnTo>
                    <a:pt x="32860" y="20422"/>
                  </a:lnTo>
                  <a:cubicBezTo>
                    <a:pt x="32860" y="24338"/>
                    <a:pt x="30941" y="26334"/>
                    <a:pt x="27025" y="26334"/>
                  </a:cubicBezTo>
                  <a:lnTo>
                    <a:pt x="5758" y="26334"/>
                  </a:lnTo>
                  <a:lnTo>
                    <a:pt x="5758" y="72092"/>
                  </a:lnTo>
                  <a:cubicBezTo>
                    <a:pt x="5758" y="73782"/>
                    <a:pt x="4760" y="74703"/>
                    <a:pt x="2841" y="74703"/>
                  </a:cubicBezTo>
                  <a:cubicBezTo>
                    <a:pt x="998" y="74703"/>
                    <a:pt x="0" y="73858"/>
                    <a:pt x="0" y="72092"/>
                  </a:cubicBezTo>
                  <a:lnTo>
                    <a:pt x="0" y="6526"/>
                  </a:lnTo>
                  <a:cubicBezTo>
                    <a:pt x="0" y="2226"/>
                    <a:pt x="2150" y="77"/>
                    <a:pt x="6373" y="77"/>
                  </a:cubicBezTo>
                  <a:lnTo>
                    <a:pt x="16046" y="77"/>
                  </a:lnTo>
                  <a:close/>
                  <a:moveTo>
                    <a:pt x="5758" y="10442"/>
                  </a:moveTo>
                  <a:lnTo>
                    <a:pt x="27025" y="10442"/>
                  </a:lnTo>
                  <a:lnTo>
                    <a:pt x="27025" y="7524"/>
                  </a:lnTo>
                  <a:cubicBezTo>
                    <a:pt x="27025" y="6065"/>
                    <a:pt x="26334" y="5374"/>
                    <a:pt x="24875" y="5374"/>
                  </a:cubicBezTo>
                  <a:lnTo>
                    <a:pt x="8446" y="5374"/>
                  </a:lnTo>
                  <a:cubicBezTo>
                    <a:pt x="6679" y="5374"/>
                    <a:pt x="5758" y="6219"/>
                    <a:pt x="5758" y="7908"/>
                  </a:cubicBezTo>
                  <a:lnTo>
                    <a:pt x="5758" y="10442"/>
                  </a:lnTo>
                  <a:close/>
                  <a:moveTo>
                    <a:pt x="5758" y="21037"/>
                  </a:moveTo>
                  <a:lnTo>
                    <a:pt x="24875" y="21037"/>
                  </a:lnTo>
                  <a:cubicBezTo>
                    <a:pt x="26334" y="21037"/>
                    <a:pt x="27025" y="20346"/>
                    <a:pt x="27025" y="18887"/>
                  </a:cubicBezTo>
                  <a:lnTo>
                    <a:pt x="27025" y="15662"/>
                  </a:lnTo>
                  <a:lnTo>
                    <a:pt x="5758" y="15662"/>
                  </a:lnTo>
                  <a:lnTo>
                    <a:pt x="5758" y="21037"/>
                  </a:lnTo>
                  <a:close/>
                  <a:moveTo>
                    <a:pt x="23186" y="26948"/>
                  </a:moveTo>
                  <a:cubicBezTo>
                    <a:pt x="24031" y="26948"/>
                    <a:pt x="24799" y="27332"/>
                    <a:pt x="25490" y="28177"/>
                  </a:cubicBezTo>
                  <a:cubicBezTo>
                    <a:pt x="27025" y="29328"/>
                    <a:pt x="28791" y="31248"/>
                    <a:pt x="30941" y="34088"/>
                  </a:cubicBezTo>
                  <a:lnTo>
                    <a:pt x="30941" y="36008"/>
                  </a:lnTo>
                  <a:cubicBezTo>
                    <a:pt x="30864" y="36238"/>
                    <a:pt x="30787" y="36469"/>
                    <a:pt x="30787" y="36622"/>
                  </a:cubicBezTo>
                  <a:lnTo>
                    <a:pt x="41229" y="36622"/>
                  </a:lnTo>
                  <a:cubicBezTo>
                    <a:pt x="41152" y="36392"/>
                    <a:pt x="40998" y="36161"/>
                    <a:pt x="40922" y="36008"/>
                  </a:cubicBezTo>
                  <a:cubicBezTo>
                    <a:pt x="40922" y="35010"/>
                    <a:pt x="41152" y="34319"/>
                    <a:pt x="41612" y="34088"/>
                  </a:cubicBezTo>
                  <a:cubicBezTo>
                    <a:pt x="43379" y="32246"/>
                    <a:pt x="44760" y="30557"/>
                    <a:pt x="45835" y="28945"/>
                  </a:cubicBezTo>
                  <a:cubicBezTo>
                    <a:pt x="46449" y="27870"/>
                    <a:pt x="47371" y="27332"/>
                    <a:pt x="48446" y="27255"/>
                  </a:cubicBezTo>
                  <a:cubicBezTo>
                    <a:pt x="50135" y="27409"/>
                    <a:pt x="51056" y="28330"/>
                    <a:pt x="51286" y="29943"/>
                  </a:cubicBezTo>
                  <a:cubicBezTo>
                    <a:pt x="51286" y="30250"/>
                    <a:pt x="51133" y="30710"/>
                    <a:pt x="50979" y="31171"/>
                  </a:cubicBezTo>
                  <a:cubicBezTo>
                    <a:pt x="50365" y="32399"/>
                    <a:pt x="49674" y="33397"/>
                    <a:pt x="48983" y="34242"/>
                  </a:cubicBezTo>
                  <a:cubicBezTo>
                    <a:pt x="48369" y="35010"/>
                    <a:pt x="47601" y="35854"/>
                    <a:pt x="46834" y="36776"/>
                  </a:cubicBezTo>
                  <a:lnTo>
                    <a:pt x="50135" y="36776"/>
                  </a:lnTo>
                  <a:cubicBezTo>
                    <a:pt x="53590" y="36776"/>
                    <a:pt x="55279" y="38465"/>
                    <a:pt x="55279" y="41843"/>
                  </a:cubicBezTo>
                  <a:lnTo>
                    <a:pt x="55279" y="49674"/>
                  </a:lnTo>
                  <a:cubicBezTo>
                    <a:pt x="55279" y="53129"/>
                    <a:pt x="53590" y="54818"/>
                    <a:pt x="50135" y="54818"/>
                  </a:cubicBezTo>
                  <a:lnTo>
                    <a:pt x="43916" y="54818"/>
                  </a:lnTo>
                  <a:lnTo>
                    <a:pt x="43916" y="61574"/>
                  </a:lnTo>
                  <a:cubicBezTo>
                    <a:pt x="43916" y="63724"/>
                    <a:pt x="44991" y="64799"/>
                    <a:pt x="47140" y="64799"/>
                  </a:cubicBezTo>
                  <a:lnTo>
                    <a:pt x="49444" y="64799"/>
                  </a:lnTo>
                  <a:cubicBezTo>
                    <a:pt x="50519" y="64799"/>
                    <a:pt x="51440" y="64568"/>
                    <a:pt x="52131" y="64031"/>
                  </a:cubicBezTo>
                  <a:cubicBezTo>
                    <a:pt x="52592" y="63724"/>
                    <a:pt x="52899" y="62265"/>
                    <a:pt x="53052" y="59578"/>
                  </a:cubicBezTo>
                  <a:cubicBezTo>
                    <a:pt x="53052" y="57966"/>
                    <a:pt x="54050" y="57121"/>
                    <a:pt x="55970" y="57044"/>
                  </a:cubicBezTo>
                  <a:cubicBezTo>
                    <a:pt x="57736" y="57121"/>
                    <a:pt x="58734" y="58043"/>
                    <a:pt x="58887" y="59962"/>
                  </a:cubicBezTo>
                  <a:cubicBezTo>
                    <a:pt x="58887" y="61344"/>
                    <a:pt x="58734" y="62956"/>
                    <a:pt x="58503" y="64645"/>
                  </a:cubicBezTo>
                  <a:cubicBezTo>
                    <a:pt x="58196" y="66488"/>
                    <a:pt x="57429" y="67870"/>
                    <a:pt x="56046" y="68638"/>
                  </a:cubicBezTo>
                  <a:cubicBezTo>
                    <a:pt x="54511" y="69482"/>
                    <a:pt x="52515" y="69943"/>
                    <a:pt x="50135" y="69943"/>
                  </a:cubicBezTo>
                  <a:lnTo>
                    <a:pt x="45298" y="69943"/>
                  </a:lnTo>
                  <a:cubicBezTo>
                    <a:pt x="40998" y="69943"/>
                    <a:pt x="38849" y="67793"/>
                    <a:pt x="38849" y="63570"/>
                  </a:cubicBezTo>
                  <a:lnTo>
                    <a:pt x="38849" y="54895"/>
                  </a:lnTo>
                  <a:lnTo>
                    <a:pt x="32323" y="54895"/>
                  </a:lnTo>
                  <a:cubicBezTo>
                    <a:pt x="32092" y="57582"/>
                    <a:pt x="31708" y="59808"/>
                    <a:pt x="31018" y="61651"/>
                  </a:cubicBezTo>
                  <a:cubicBezTo>
                    <a:pt x="30173" y="63877"/>
                    <a:pt x="29021" y="65720"/>
                    <a:pt x="27563" y="67025"/>
                  </a:cubicBezTo>
                  <a:cubicBezTo>
                    <a:pt x="26027" y="68254"/>
                    <a:pt x="24108" y="69252"/>
                    <a:pt x="21805" y="70020"/>
                  </a:cubicBezTo>
                  <a:cubicBezTo>
                    <a:pt x="19808" y="70787"/>
                    <a:pt x="17351" y="71325"/>
                    <a:pt x="14280" y="71632"/>
                  </a:cubicBezTo>
                  <a:cubicBezTo>
                    <a:pt x="12514" y="71402"/>
                    <a:pt x="11516" y="70557"/>
                    <a:pt x="11363" y="69021"/>
                  </a:cubicBezTo>
                  <a:cubicBezTo>
                    <a:pt x="11440" y="67409"/>
                    <a:pt x="12438" y="66334"/>
                    <a:pt x="14280" y="65720"/>
                  </a:cubicBezTo>
                  <a:cubicBezTo>
                    <a:pt x="16584" y="65567"/>
                    <a:pt x="18426" y="65259"/>
                    <a:pt x="19655" y="64722"/>
                  </a:cubicBezTo>
                  <a:cubicBezTo>
                    <a:pt x="21344" y="64261"/>
                    <a:pt x="22649" y="63570"/>
                    <a:pt x="23724" y="62726"/>
                  </a:cubicBezTo>
                  <a:cubicBezTo>
                    <a:pt x="24875" y="61805"/>
                    <a:pt x="25720" y="60576"/>
                    <a:pt x="26334" y="59117"/>
                  </a:cubicBezTo>
                  <a:cubicBezTo>
                    <a:pt x="26718" y="57889"/>
                    <a:pt x="26948" y="56430"/>
                    <a:pt x="27102" y="54818"/>
                  </a:cubicBezTo>
                  <a:lnTo>
                    <a:pt x="21728" y="54818"/>
                  </a:lnTo>
                  <a:cubicBezTo>
                    <a:pt x="18196" y="54818"/>
                    <a:pt x="16507" y="53129"/>
                    <a:pt x="16507" y="49674"/>
                  </a:cubicBezTo>
                  <a:lnTo>
                    <a:pt x="16507" y="41843"/>
                  </a:lnTo>
                  <a:cubicBezTo>
                    <a:pt x="16507" y="38465"/>
                    <a:pt x="18273" y="36776"/>
                    <a:pt x="21728" y="36776"/>
                  </a:cubicBezTo>
                  <a:lnTo>
                    <a:pt x="26027" y="36776"/>
                  </a:lnTo>
                  <a:cubicBezTo>
                    <a:pt x="24415" y="34549"/>
                    <a:pt x="22880" y="32783"/>
                    <a:pt x="21421" y="31555"/>
                  </a:cubicBezTo>
                  <a:cubicBezTo>
                    <a:pt x="20960" y="30787"/>
                    <a:pt x="20806" y="30096"/>
                    <a:pt x="20806" y="29712"/>
                  </a:cubicBezTo>
                  <a:cubicBezTo>
                    <a:pt x="20806" y="27946"/>
                    <a:pt x="21651" y="27025"/>
                    <a:pt x="23186" y="26948"/>
                  </a:cubicBezTo>
                  <a:moveTo>
                    <a:pt x="47678" y="49520"/>
                  </a:moveTo>
                  <a:cubicBezTo>
                    <a:pt x="48829" y="49520"/>
                    <a:pt x="49367" y="48983"/>
                    <a:pt x="49367" y="47908"/>
                  </a:cubicBezTo>
                  <a:lnTo>
                    <a:pt x="49367" y="43378"/>
                  </a:lnTo>
                  <a:cubicBezTo>
                    <a:pt x="49367" y="42227"/>
                    <a:pt x="48829" y="41689"/>
                    <a:pt x="47678" y="41689"/>
                  </a:cubicBezTo>
                  <a:lnTo>
                    <a:pt x="23877" y="41689"/>
                  </a:lnTo>
                  <a:cubicBezTo>
                    <a:pt x="22803" y="41689"/>
                    <a:pt x="22265" y="42227"/>
                    <a:pt x="22265" y="43378"/>
                  </a:cubicBezTo>
                  <a:lnTo>
                    <a:pt x="22265" y="47908"/>
                  </a:lnTo>
                  <a:cubicBezTo>
                    <a:pt x="22265" y="48983"/>
                    <a:pt x="22803" y="49520"/>
                    <a:pt x="23877" y="49520"/>
                  </a:cubicBezTo>
                  <a:lnTo>
                    <a:pt x="47678" y="49520"/>
                  </a:lnTo>
                  <a:close/>
                  <a:moveTo>
                    <a:pt x="53590" y="77"/>
                  </a:moveTo>
                  <a:lnTo>
                    <a:pt x="64799" y="77"/>
                  </a:lnTo>
                  <a:cubicBezTo>
                    <a:pt x="69098" y="77"/>
                    <a:pt x="71248" y="2226"/>
                    <a:pt x="71248" y="6526"/>
                  </a:cubicBezTo>
                  <a:lnTo>
                    <a:pt x="71248" y="67563"/>
                  </a:lnTo>
                  <a:cubicBezTo>
                    <a:pt x="71248" y="72323"/>
                    <a:pt x="68714" y="74626"/>
                    <a:pt x="63571" y="74626"/>
                  </a:cubicBezTo>
                  <a:cubicBezTo>
                    <a:pt x="61958" y="74626"/>
                    <a:pt x="59885" y="74165"/>
                    <a:pt x="57352" y="73244"/>
                  </a:cubicBezTo>
                  <a:cubicBezTo>
                    <a:pt x="56200" y="72707"/>
                    <a:pt x="55432" y="71862"/>
                    <a:pt x="55202" y="70710"/>
                  </a:cubicBezTo>
                  <a:cubicBezTo>
                    <a:pt x="55356" y="68868"/>
                    <a:pt x="56123" y="67793"/>
                    <a:pt x="57736" y="67486"/>
                  </a:cubicBezTo>
                  <a:cubicBezTo>
                    <a:pt x="57812" y="67486"/>
                    <a:pt x="57889" y="67486"/>
                    <a:pt x="58119" y="67563"/>
                  </a:cubicBezTo>
                  <a:cubicBezTo>
                    <a:pt x="59655" y="68407"/>
                    <a:pt x="60883" y="68791"/>
                    <a:pt x="61958" y="68791"/>
                  </a:cubicBezTo>
                  <a:cubicBezTo>
                    <a:pt x="64338" y="68791"/>
                    <a:pt x="65490" y="67639"/>
                    <a:pt x="65490" y="65259"/>
                  </a:cubicBezTo>
                  <a:lnTo>
                    <a:pt x="65490" y="26257"/>
                  </a:lnTo>
                  <a:lnTo>
                    <a:pt x="44530" y="26257"/>
                  </a:lnTo>
                  <a:cubicBezTo>
                    <a:pt x="40691" y="26257"/>
                    <a:pt x="38695" y="24261"/>
                    <a:pt x="38695" y="20346"/>
                  </a:cubicBezTo>
                  <a:lnTo>
                    <a:pt x="38695" y="5912"/>
                  </a:lnTo>
                  <a:cubicBezTo>
                    <a:pt x="38695" y="1996"/>
                    <a:pt x="40615" y="0"/>
                    <a:pt x="44530" y="0"/>
                  </a:cubicBezTo>
                  <a:lnTo>
                    <a:pt x="53590" y="0"/>
                  </a:lnTo>
                  <a:close/>
                  <a:moveTo>
                    <a:pt x="44530" y="10442"/>
                  </a:moveTo>
                  <a:lnTo>
                    <a:pt x="65490" y="10442"/>
                  </a:lnTo>
                  <a:lnTo>
                    <a:pt x="65490" y="7831"/>
                  </a:lnTo>
                  <a:cubicBezTo>
                    <a:pt x="65490" y="6142"/>
                    <a:pt x="64645" y="5298"/>
                    <a:pt x="62879" y="5298"/>
                  </a:cubicBezTo>
                  <a:lnTo>
                    <a:pt x="46680" y="5298"/>
                  </a:lnTo>
                  <a:cubicBezTo>
                    <a:pt x="45221" y="5298"/>
                    <a:pt x="44530" y="6065"/>
                    <a:pt x="44530" y="7447"/>
                  </a:cubicBezTo>
                  <a:lnTo>
                    <a:pt x="44530" y="10442"/>
                  </a:lnTo>
                  <a:close/>
                  <a:moveTo>
                    <a:pt x="65490" y="21037"/>
                  </a:moveTo>
                  <a:lnTo>
                    <a:pt x="65490" y="15662"/>
                  </a:lnTo>
                  <a:lnTo>
                    <a:pt x="44530" y="15662"/>
                  </a:lnTo>
                  <a:lnTo>
                    <a:pt x="44530" y="18887"/>
                  </a:lnTo>
                  <a:cubicBezTo>
                    <a:pt x="44530" y="20346"/>
                    <a:pt x="45221" y="21037"/>
                    <a:pt x="46680" y="21037"/>
                  </a:cubicBezTo>
                  <a:lnTo>
                    <a:pt x="65490" y="2103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475F9DE5-2067-48F0-831A-EF8916327882}"/>
                </a:ext>
              </a:extLst>
            </p:cNvPr>
            <p:cNvSpPr/>
            <p:nvPr/>
          </p:nvSpPr>
          <p:spPr>
            <a:xfrm>
              <a:off x="6136921" y="2004117"/>
              <a:ext cx="75393" cy="75700"/>
            </a:xfrm>
            <a:custGeom>
              <a:avLst/>
              <a:gdLst>
                <a:gd name="connsiteX0" fmla="*/ 33320 w 75393"/>
                <a:gd name="connsiteY0" fmla="*/ 998 h 75700"/>
                <a:gd name="connsiteX1" fmla="*/ 35931 w 75393"/>
                <a:gd name="connsiteY1" fmla="*/ 3608 h 75700"/>
                <a:gd name="connsiteX2" fmla="*/ 33320 w 75393"/>
                <a:gd name="connsiteY2" fmla="*/ 6296 h 75700"/>
                <a:gd name="connsiteX3" fmla="*/ 23647 w 75393"/>
                <a:gd name="connsiteY3" fmla="*/ 6296 h 75700"/>
                <a:gd name="connsiteX4" fmla="*/ 23647 w 75393"/>
                <a:gd name="connsiteY4" fmla="*/ 10749 h 75700"/>
                <a:gd name="connsiteX5" fmla="*/ 30710 w 75393"/>
                <a:gd name="connsiteY5" fmla="*/ 10749 h 75700"/>
                <a:gd name="connsiteX6" fmla="*/ 35163 w 75393"/>
                <a:gd name="connsiteY6" fmla="*/ 15355 h 75700"/>
                <a:gd name="connsiteX7" fmla="*/ 35163 w 75393"/>
                <a:gd name="connsiteY7" fmla="*/ 19194 h 75700"/>
                <a:gd name="connsiteX8" fmla="*/ 30710 w 75393"/>
                <a:gd name="connsiteY8" fmla="*/ 23724 h 75700"/>
                <a:gd name="connsiteX9" fmla="*/ 23647 w 75393"/>
                <a:gd name="connsiteY9" fmla="*/ 23724 h 75700"/>
                <a:gd name="connsiteX10" fmla="*/ 23647 w 75393"/>
                <a:gd name="connsiteY10" fmla="*/ 27255 h 75700"/>
                <a:gd name="connsiteX11" fmla="*/ 33628 w 75393"/>
                <a:gd name="connsiteY11" fmla="*/ 27255 h 75700"/>
                <a:gd name="connsiteX12" fmla="*/ 36238 w 75393"/>
                <a:gd name="connsiteY12" fmla="*/ 29866 h 75700"/>
                <a:gd name="connsiteX13" fmla="*/ 33628 w 75393"/>
                <a:gd name="connsiteY13" fmla="*/ 32399 h 75700"/>
                <a:gd name="connsiteX14" fmla="*/ 6526 w 75393"/>
                <a:gd name="connsiteY14" fmla="*/ 32399 h 75700"/>
                <a:gd name="connsiteX15" fmla="*/ 0 w 75393"/>
                <a:gd name="connsiteY15" fmla="*/ 26027 h 75700"/>
                <a:gd name="connsiteX16" fmla="*/ 0 w 75393"/>
                <a:gd name="connsiteY16" fmla="*/ 7524 h 75700"/>
                <a:gd name="connsiteX17" fmla="*/ 6526 w 75393"/>
                <a:gd name="connsiteY17" fmla="*/ 1075 h 75700"/>
                <a:gd name="connsiteX18" fmla="*/ 33320 w 75393"/>
                <a:gd name="connsiteY18" fmla="*/ 1075 h 75700"/>
                <a:gd name="connsiteX19" fmla="*/ 13359 w 75393"/>
                <a:gd name="connsiteY19" fmla="*/ 35470 h 75700"/>
                <a:gd name="connsiteX20" fmla="*/ 60115 w 75393"/>
                <a:gd name="connsiteY20" fmla="*/ 35470 h 75700"/>
                <a:gd name="connsiteX21" fmla="*/ 65797 w 75393"/>
                <a:gd name="connsiteY21" fmla="*/ 41382 h 75700"/>
                <a:gd name="connsiteX22" fmla="*/ 65797 w 75393"/>
                <a:gd name="connsiteY22" fmla="*/ 58119 h 75700"/>
                <a:gd name="connsiteX23" fmla="*/ 60115 w 75393"/>
                <a:gd name="connsiteY23" fmla="*/ 63954 h 75700"/>
                <a:gd name="connsiteX24" fmla="*/ 50365 w 75393"/>
                <a:gd name="connsiteY24" fmla="*/ 63954 h 75700"/>
                <a:gd name="connsiteX25" fmla="*/ 50442 w 75393"/>
                <a:gd name="connsiteY25" fmla="*/ 64261 h 75700"/>
                <a:gd name="connsiteX26" fmla="*/ 50442 w 75393"/>
                <a:gd name="connsiteY26" fmla="*/ 66872 h 75700"/>
                <a:gd name="connsiteX27" fmla="*/ 52975 w 75393"/>
                <a:gd name="connsiteY27" fmla="*/ 69405 h 75700"/>
                <a:gd name="connsiteX28" fmla="*/ 65643 w 75393"/>
                <a:gd name="connsiteY28" fmla="*/ 69405 h 75700"/>
                <a:gd name="connsiteX29" fmla="*/ 68330 w 75393"/>
                <a:gd name="connsiteY29" fmla="*/ 68791 h 75700"/>
                <a:gd name="connsiteX30" fmla="*/ 69251 w 75393"/>
                <a:gd name="connsiteY30" fmla="*/ 65029 h 75700"/>
                <a:gd name="connsiteX31" fmla="*/ 72169 w 75393"/>
                <a:gd name="connsiteY31" fmla="*/ 62112 h 75700"/>
                <a:gd name="connsiteX32" fmla="*/ 75394 w 75393"/>
                <a:gd name="connsiteY32" fmla="*/ 65336 h 75700"/>
                <a:gd name="connsiteX33" fmla="*/ 74933 w 75393"/>
                <a:gd name="connsiteY33" fmla="*/ 69712 h 75700"/>
                <a:gd name="connsiteX34" fmla="*/ 72400 w 75393"/>
                <a:gd name="connsiteY34" fmla="*/ 73321 h 75700"/>
                <a:gd name="connsiteX35" fmla="*/ 66258 w 75393"/>
                <a:gd name="connsiteY35" fmla="*/ 74703 h 75700"/>
                <a:gd name="connsiteX36" fmla="*/ 51209 w 75393"/>
                <a:gd name="connsiteY36" fmla="*/ 74703 h 75700"/>
                <a:gd name="connsiteX37" fmla="*/ 44760 w 75393"/>
                <a:gd name="connsiteY37" fmla="*/ 68254 h 75700"/>
                <a:gd name="connsiteX38" fmla="*/ 44760 w 75393"/>
                <a:gd name="connsiteY38" fmla="*/ 64415 h 75700"/>
                <a:gd name="connsiteX39" fmla="*/ 44760 w 75393"/>
                <a:gd name="connsiteY39" fmla="*/ 64108 h 75700"/>
                <a:gd name="connsiteX40" fmla="*/ 30710 w 75393"/>
                <a:gd name="connsiteY40" fmla="*/ 64108 h 75700"/>
                <a:gd name="connsiteX41" fmla="*/ 30864 w 75393"/>
                <a:gd name="connsiteY41" fmla="*/ 64722 h 75700"/>
                <a:gd name="connsiteX42" fmla="*/ 27716 w 75393"/>
                <a:gd name="connsiteY42" fmla="*/ 71555 h 75700"/>
                <a:gd name="connsiteX43" fmla="*/ 3685 w 75393"/>
                <a:gd name="connsiteY43" fmla="*/ 75701 h 75700"/>
                <a:gd name="connsiteX44" fmla="*/ 461 w 75393"/>
                <a:gd name="connsiteY44" fmla="*/ 73014 h 75700"/>
                <a:gd name="connsiteX45" fmla="*/ 3685 w 75393"/>
                <a:gd name="connsiteY45" fmla="*/ 69789 h 75700"/>
                <a:gd name="connsiteX46" fmla="*/ 22956 w 75393"/>
                <a:gd name="connsiteY46" fmla="*/ 67870 h 75700"/>
                <a:gd name="connsiteX47" fmla="*/ 24952 w 75393"/>
                <a:gd name="connsiteY47" fmla="*/ 64108 h 75700"/>
                <a:gd name="connsiteX48" fmla="*/ 13436 w 75393"/>
                <a:gd name="connsiteY48" fmla="*/ 64108 h 75700"/>
                <a:gd name="connsiteX49" fmla="*/ 7524 w 75393"/>
                <a:gd name="connsiteY49" fmla="*/ 58273 h 75700"/>
                <a:gd name="connsiteX50" fmla="*/ 7524 w 75393"/>
                <a:gd name="connsiteY50" fmla="*/ 41536 h 75700"/>
                <a:gd name="connsiteX51" fmla="*/ 13359 w 75393"/>
                <a:gd name="connsiteY51" fmla="*/ 35470 h 75700"/>
                <a:gd name="connsiteX52" fmla="*/ 5911 w 75393"/>
                <a:gd name="connsiteY52" fmla="*/ 10672 h 75700"/>
                <a:gd name="connsiteX53" fmla="*/ 18426 w 75393"/>
                <a:gd name="connsiteY53" fmla="*/ 10672 h 75700"/>
                <a:gd name="connsiteX54" fmla="*/ 18426 w 75393"/>
                <a:gd name="connsiteY54" fmla="*/ 6219 h 75700"/>
                <a:gd name="connsiteX55" fmla="*/ 8138 w 75393"/>
                <a:gd name="connsiteY55" fmla="*/ 6219 h 75700"/>
                <a:gd name="connsiteX56" fmla="*/ 5988 w 75393"/>
                <a:gd name="connsiteY56" fmla="*/ 8445 h 75700"/>
                <a:gd name="connsiteX57" fmla="*/ 5988 w 75393"/>
                <a:gd name="connsiteY57" fmla="*/ 10672 h 75700"/>
                <a:gd name="connsiteX58" fmla="*/ 5911 w 75393"/>
                <a:gd name="connsiteY58" fmla="*/ 19424 h 75700"/>
                <a:gd name="connsiteX59" fmla="*/ 29098 w 75393"/>
                <a:gd name="connsiteY59" fmla="*/ 19424 h 75700"/>
                <a:gd name="connsiteX60" fmla="*/ 30096 w 75393"/>
                <a:gd name="connsiteY60" fmla="*/ 18349 h 75700"/>
                <a:gd name="connsiteX61" fmla="*/ 30096 w 75393"/>
                <a:gd name="connsiteY61" fmla="*/ 15816 h 75700"/>
                <a:gd name="connsiteX62" fmla="*/ 29098 w 75393"/>
                <a:gd name="connsiteY62" fmla="*/ 14741 h 75700"/>
                <a:gd name="connsiteX63" fmla="*/ 5911 w 75393"/>
                <a:gd name="connsiteY63" fmla="*/ 14741 h 75700"/>
                <a:gd name="connsiteX64" fmla="*/ 5911 w 75393"/>
                <a:gd name="connsiteY64" fmla="*/ 19424 h 75700"/>
                <a:gd name="connsiteX65" fmla="*/ 18426 w 75393"/>
                <a:gd name="connsiteY65" fmla="*/ 27179 h 75700"/>
                <a:gd name="connsiteX66" fmla="*/ 18426 w 75393"/>
                <a:gd name="connsiteY66" fmla="*/ 23647 h 75700"/>
                <a:gd name="connsiteX67" fmla="*/ 5911 w 75393"/>
                <a:gd name="connsiteY67" fmla="*/ 23647 h 75700"/>
                <a:gd name="connsiteX68" fmla="*/ 5911 w 75393"/>
                <a:gd name="connsiteY68" fmla="*/ 24875 h 75700"/>
                <a:gd name="connsiteX69" fmla="*/ 8061 w 75393"/>
                <a:gd name="connsiteY69" fmla="*/ 27179 h 75700"/>
                <a:gd name="connsiteX70" fmla="*/ 18426 w 75393"/>
                <a:gd name="connsiteY70" fmla="*/ 27179 h 75700"/>
                <a:gd name="connsiteX71" fmla="*/ 13359 w 75393"/>
                <a:gd name="connsiteY71" fmla="*/ 44300 h 75700"/>
                <a:gd name="connsiteX72" fmla="*/ 60115 w 75393"/>
                <a:gd name="connsiteY72" fmla="*/ 44300 h 75700"/>
                <a:gd name="connsiteX73" fmla="*/ 60115 w 75393"/>
                <a:gd name="connsiteY73" fmla="*/ 42611 h 75700"/>
                <a:gd name="connsiteX74" fmla="*/ 58196 w 75393"/>
                <a:gd name="connsiteY74" fmla="*/ 40768 h 75700"/>
                <a:gd name="connsiteX75" fmla="*/ 15278 w 75393"/>
                <a:gd name="connsiteY75" fmla="*/ 40768 h 75700"/>
                <a:gd name="connsiteX76" fmla="*/ 13359 w 75393"/>
                <a:gd name="connsiteY76" fmla="*/ 42611 h 75700"/>
                <a:gd name="connsiteX77" fmla="*/ 13359 w 75393"/>
                <a:gd name="connsiteY77" fmla="*/ 44300 h 75700"/>
                <a:gd name="connsiteX78" fmla="*/ 13359 w 75393"/>
                <a:gd name="connsiteY78" fmla="*/ 51670 h 75700"/>
                <a:gd name="connsiteX79" fmla="*/ 60115 w 75393"/>
                <a:gd name="connsiteY79" fmla="*/ 51670 h 75700"/>
                <a:gd name="connsiteX80" fmla="*/ 60115 w 75393"/>
                <a:gd name="connsiteY80" fmla="*/ 48369 h 75700"/>
                <a:gd name="connsiteX81" fmla="*/ 13359 w 75393"/>
                <a:gd name="connsiteY81" fmla="*/ 48369 h 75700"/>
                <a:gd name="connsiteX82" fmla="*/ 13359 w 75393"/>
                <a:gd name="connsiteY82" fmla="*/ 51670 h 75700"/>
                <a:gd name="connsiteX83" fmla="*/ 58119 w 75393"/>
                <a:gd name="connsiteY83" fmla="*/ 58733 h 75700"/>
                <a:gd name="connsiteX84" fmla="*/ 60039 w 75393"/>
                <a:gd name="connsiteY84" fmla="*/ 56891 h 75700"/>
                <a:gd name="connsiteX85" fmla="*/ 60039 w 75393"/>
                <a:gd name="connsiteY85" fmla="*/ 55816 h 75700"/>
                <a:gd name="connsiteX86" fmla="*/ 13282 w 75393"/>
                <a:gd name="connsiteY86" fmla="*/ 55816 h 75700"/>
                <a:gd name="connsiteX87" fmla="*/ 13282 w 75393"/>
                <a:gd name="connsiteY87" fmla="*/ 56891 h 75700"/>
                <a:gd name="connsiteX88" fmla="*/ 15201 w 75393"/>
                <a:gd name="connsiteY88" fmla="*/ 58733 h 75700"/>
                <a:gd name="connsiteX89" fmla="*/ 58119 w 75393"/>
                <a:gd name="connsiteY89" fmla="*/ 58733 h 75700"/>
                <a:gd name="connsiteX90" fmla="*/ 47524 w 75393"/>
                <a:gd name="connsiteY90" fmla="*/ 0 h 75700"/>
                <a:gd name="connsiteX91" fmla="*/ 50442 w 75393"/>
                <a:gd name="connsiteY91" fmla="*/ 2687 h 75700"/>
                <a:gd name="connsiteX92" fmla="*/ 49059 w 75393"/>
                <a:gd name="connsiteY92" fmla="*/ 9136 h 75700"/>
                <a:gd name="connsiteX93" fmla="*/ 72016 w 75393"/>
                <a:gd name="connsiteY93" fmla="*/ 9136 h 75700"/>
                <a:gd name="connsiteX94" fmla="*/ 74626 w 75393"/>
                <a:gd name="connsiteY94" fmla="*/ 11670 h 75700"/>
                <a:gd name="connsiteX95" fmla="*/ 72016 w 75393"/>
                <a:gd name="connsiteY95" fmla="*/ 14280 h 75700"/>
                <a:gd name="connsiteX96" fmla="*/ 47217 w 75393"/>
                <a:gd name="connsiteY96" fmla="*/ 14280 h 75700"/>
                <a:gd name="connsiteX97" fmla="*/ 42994 w 75393"/>
                <a:gd name="connsiteY97" fmla="*/ 21344 h 75700"/>
                <a:gd name="connsiteX98" fmla="*/ 40077 w 75393"/>
                <a:gd name="connsiteY98" fmla="*/ 22726 h 75700"/>
                <a:gd name="connsiteX99" fmla="*/ 37159 w 75393"/>
                <a:gd name="connsiteY99" fmla="*/ 19808 h 75700"/>
                <a:gd name="connsiteX100" fmla="*/ 38004 w 75393"/>
                <a:gd name="connsiteY100" fmla="*/ 17121 h 75700"/>
                <a:gd name="connsiteX101" fmla="*/ 42227 w 75393"/>
                <a:gd name="connsiteY101" fmla="*/ 10672 h 75700"/>
                <a:gd name="connsiteX102" fmla="*/ 44530 w 75393"/>
                <a:gd name="connsiteY102" fmla="*/ 2380 h 75700"/>
                <a:gd name="connsiteX103" fmla="*/ 47524 w 75393"/>
                <a:gd name="connsiteY103" fmla="*/ 0 h 75700"/>
                <a:gd name="connsiteX104" fmla="*/ 72016 w 75393"/>
                <a:gd name="connsiteY104" fmla="*/ 24492 h 75700"/>
                <a:gd name="connsiteX105" fmla="*/ 74626 w 75393"/>
                <a:gd name="connsiteY105" fmla="*/ 27179 h 75700"/>
                <a:gd name="connsiteX106" fmla="*/ 72016 w 75393"/>
                <a:gd name="connsiteY106" fmla="*/ 29789 h 75700"/>
                <a:gd name="connsiteX107" fmla="*/ 42994 w 75393"/>
                <a:gd name="connsiteY107" fmla="*/ 29789 h 75700"/>
                <a:gd name="connsiteX108" fmla="*/ 40384 w 75393"/>
                <a:gd name="connsiteY108" fmla="*/ 27179 h 75700"/>
                <a:gd name="connsiteX109" fmla="*/ 42994 w 75393"/>
                <a:gd name="connsiteY109" fmla="*/ 24492 h 75700"/>
                <a:gd name="connsiteX110" fmla="*/ 72016 w 75393"/>
                <a:gd name="connsiteY110" fmla="*/ 24492 h 7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75393" h="75700">
                  <a:moveTo>
                    <a:pt x="33320" y="998"/>
                  </a:moveTo>
                  <a:cubicBezTo>
                    <a:pt x="35010" y="998"/>
                    <a:pt x="35931" y="1843"/>
                    <a:pt x="35931" y="3608"/>
                  </a:cubicBezTo>
                  <a:cubicBezTo>
                    <a:pt x="35931" y="5374"/>
                    <a:pt x="35087" y="6296"/>
                    <a:pt x="33320" y="6296"/>
                  </a:cubicBezTo>
                  <a:lnTo>
                    <a:pt x="23647" y="6296"/>
                  </a:lnTo>
                  <a:lnTo>
                    <a:pt x="23647" y="10749"/>
                  </a:lnTo>
                  <a:lnTo>
                    <a:pt x="30710" y="10749"/>
                  </a:lnTo>
                  <a:cubicBezTo>
                    <a:pt x="33704" y="10749"/>
                    <a:pt x="35163" y="12284"/>
                    <a:pt x="35163" y="15355"/>
                  </a:cubicBezTo>
                  <a:lnTo>
                    <a:pt x="35163" y="19194"/>
                  </a:lnTo>
                  <a:cubicBezTo>
                    <a:pt x="35163" y="22188"/>
                    <a:pt x="33704" y="23724"/>
                    <a:pt x="30710" y="23724"/>
                  </a:cubicBezTo>
                  <a:lnTo>
                    <a:pt x="23647" y="23724"/>
                  </a:lnTo>
                  <a:lnTo>
                    <a:pt x="23647" y="27255"/>
                  </a:lnTo>
                  <a:lnTo>
                    <a:pt x="33628" y="27255"/>
                  </a:lnTo>
                  <a:cubicBezTo>
                    <a:pt x="35317" y="27255"/>
                    <a:pt x="36238" y="28100"/>
                    <a:pt x="36238" y="29866"/>
                  </a:cubicBezTo>
                  <a:cubicBezTo>
                    <a:pt x="36238" y="31555"/>
                    <a:pt x="35394" y="32399"/>
                    <a:pt x="33628" y="32399"/>
                  </a:cubicBezTo>
                  <a:lnTo>
                    <a:pt x="6526" y="32399"/>
                  </a:lnTo>
                  <a:cubicBezTo>
                    <a:pt x="2149" y="32399"/>
                    <a:pt x="0" y="30250"/>
                    <a:pt x="0" y="26027"/>
                  </a:cubicBezTo>
                  <a:lnTo>
                    <a:pt x="0" y="7524"/>
                  </a:lnTo>
                  <a:cubicBezTo>
                    <a:pt x="0" y="3225"/>
                    <a:pt x="2149" y="1075"/>
                    <a:pt x="6526" y="1075"/>
                  </a:cubicBezTo>
                  <a:lnTo>
                    <a:pt x="33320" y="1075"/>
                  </a:lnTo>
                  <a:close/>
                  <a:moveTo>
                    <a:pt x="13359" y="35470"/>
                  </a:moveTo>
                  <a:lnTo>
                    <a:pt x="60115" y="35470"/>
                  </a:lnTo>
                  <a:cubicBezTo>
                    <a:pt x="63954" y="35470"/>
                    <a:pt x="65797" y="37467"/>
                    <a:pt x="65797" y="41382"/>
                  </a:cubicBezTo>
                  <a:lnTo>
                    <a:pt x="65797" y="58119"/>
                  </a:lnTo>
                  <a:cubicBezTo>
                    <a:pt x="65797" y="61958"/>
                    <a:pt x="63878" y="63954"/>
                    <a:pt x="60115" y="63954"/>
                  </a:cubicBezTo>
                  <a:lnTo>
                    <a:pt x="50365" y="63954"/>
                  </a:lnTo>
                  <a:cubicBezTo>
                    <a:pt x="50442" y="64031"/>
                    <a:pt x="50442" y="64185"/>
                    <a:pt x="50442" y="64261"/>
                  </a:cubicBezTo>
                  <a:lnTo>
                    <a:pt x="50442" y="66872"/>
                  </a:lnTo>
                  <a:cubicBezTo>
                    <a:pt x="50442" y="68561"/>
                    <a:pt x="51286" y="69405"/>
                    <a:pt x="52975" y="69405"/>
                  </a:cubicBezTo>
                  <a:lnTo>
                    <a:pt x="65643" y="69405"/>
                  </a:lnTo>
                  <a:cubicBezTo>
                    <a:pt x="66795" y="69405"/>
                    <a:pt x="67639" y="69175"/>
                    <a:pt x="68330" y="68791"/>
                  </a:cubicBezTo>
                  <a:cubicBezTo>
                    <a:pt x="68791" y="68561"/>
                    <a:pt x="69098" y="67256"/>
                    <a:pt x="69251" y="65029"/>
                  </a:cubicBezTo>
                  <a:cubicBezTo>
                    <a:pt x="69251" y="63186"/>
                    <a:pt x="70250" y="62188"/>
                    <a:pt x="72169" y="62112"/>
                  </a:cubicBezTo>
                  <a:cubicBezTo>
                    <a:pt x="74165" y="62188"/>
                    <a:pt x="75240" y="63263"/>
                    <a:pt x="75394" y="65336"/>
                  </a:cubicBezTo>
                  <a:cubicBezTo>
                    <a:pt x="75394" y="66718"/>
                    <a:pt x="75240" y="68100"/>
                    <a:pt x="74933" y="69712"/>
                  </a:cubicBezTo>
                  <a:cubicBezTo>
                    <a:pt x="74703" y="71478"/>
                    <a:pt x="73858" y="72707"/>
                    <a:pt x="72400" y="73321"/>
                  </a:cubicBezTo>
                  <a:cubicBezTo>
                    <a:pt x="70864" y="74242"/>
                    <a:pt x="68791" y="74703"/>
                    <a:pt x="66258" y="74703"/>
                  </a:cubicBezTo>
                  <a:lnTo>
                    <a:pt x="51209" y="74703"/>
                  </a:lnTo>
                  <a:cubicBezTo>
                    <a:pt x="46910" y="74703"/>
                    <a:pt x="44760" y="72553"/>
                    <a:pt x="44760" y="68254"/>
                  </a:cubicBezTo>
                  <a:lnTo>
                    <a:pt x="44760" y="64415"/>
                  </a:lnTo>
                  <a:lnTo>
                    <a:pt x="44760" y="64108"/>
                  </a:lnTo>
                  <a:lnTo>
                    <a:pt x="30710" y="64108"/>
                  </a:lnTo>
                  <a:cubicBezTo>
                    <a:pt x="30787" y="64338"/>
                    <a:pt x="30787" y="64568"/>
                    <a:pt x="30864" y="64722"/>
                  </a:cubicBezTo>
                  <a:cubicBezTo>
                    <a:pt x="30480" y="67716"/>
                    <a:pt x="29405" y="70020"/>
                    <a:pt x="27716" y="71555"/>
                  </a:cubicBezTo>
                  <a:cubicBezTo>
                    <a:pt x="25105" y="74012"/>
                    <a:pt x="17044" y="75394"/>
                    <a:pt x="3685" y="75701"/>
                  </a:cubicBezTo>
                  <a:cubicBezTo>
                    <a:pt x="1766" y="75471"/>
                    <a:pt x="691" y="74626"/>
                    <a:pt x="461" y="73014"/>
                  </a:cubicBezTo>
                  <a:cubicBezTo>
                    <a:pt x="691" y="71171"/>
                    <a:pt x="1766" y="70020"/>
                    <a:pt x="3685" y="69789"/>
                  </a:cubicBezTo>
                  <a:cubicBezTo>
                    <a:pt x="14895" y="69559"/>
                    <a:pt x="21267" y="68945"/>
                    <a:pt x="22956" y="67870"/>
                  </a:cubicBezTo>
                  <a:cubicBezTo>
                    <a:pt x="24261" y="67102"/>
                    <a:pt x="24952" y="65874"/>
                    <a:pt x="24952" y="64108"/>
                  </a:cubicBezTo>
                  <a:lnTo>
                    <a:pt x="13436" y="64108"/>
                  </a:lnTo>
                  <a:cubicBezTo>
                    <a:pt x="9520" y="64108"/>
                    <a:pt x="7524" y="62188"/>
                    <a:pt x="7524" y="58273"/>
                  </a:cubicBezTo>
                  <a:lnTo>
                    <a:pt x="7524" y="41536"/>
                  </a:lnTo>
                  <a:cubicBezTo>
                    <a:pt x="7447" y="37467"/>
                    <a:pt x="9443" y="35470"/>
                    <a:pt x="13359" y="35470"/>
                  </a:cubicBezTo>
                  <a:moveTo>
                    <a:pt x="5911" y="10672"/>
                  </a:moveTo>
                  <a:lnTo>
                    <a:pt x="18426" y="10672"/>
                  </a:lnTo>
                  <a:lnTo>
                    <a:pt x="18426" y="6219"/>
                  </a:lnTo>
                  <a:lnTo>
                    <a:pt x="8138" y="6219"/>
                  </a:lnTo>
                  <a:cubicBezTo>
                    <a:pt x="6679" y="6219"/>
                    <a:pt x="5988" y="6987"/>
                    <a:pt x="5988" y="8445"/>
                  </a:cubicBezTo>
                  <a:lnTo>
                    <a:pt x="5988" y="10672"/>
                  </a:lnTo>
                  <a:close/>
                  <a:moveTo>
                    <a:pt x="5911" y="19424"/>
                  </a:moveTo>
                  <a:lnTo>
                    <a:pt x="29098" y="19424"/>
                  </a:lnTo>
                  <a:cubicBezTo>
                    <a:pt x="29712" y="19424"/>
                    <a:pt x="30096" y="19117"/>
                    <a:pt x="30096" y="18349"/>
                  </a:cubicBezTo>
                  <a:lnTo>
                    <a:pt x="30096" y="15816"/>
                  </a:lnTo>
                  <a:cubicBezTo>
                    <a:pt x="30096" y="15125"/>
                    <a:pt x="29789" y="14741"/>
                    <a:pt x="29098" y="14741"/>
                  </a:cubicBezTo>
                  <a:lnTo>
                    <a:pt x="5911" y="14741"/>
                  </a:lnTo>
                  <a:lnTo>
                    <a:pt x="5911" y="19424"/>
                  </a:lnTo>
                  <a:close/>
                  <a:moveTo>
                    <a:pt x="18426" y="27179"/>
                  </a:moveTo>
                  <a:lnTo>
                    <a:pt x="18426" y="23647"/>
                  </a:lnTo>
                  <a:lnTo>
                    <a:pt x="5911" y="23647"/>
                  </a:lnTo>
                  <a:lnTo>
                    <a:pt x="5911" y="24875"/>
                  </a:lnTo>
                  <a:cubicBezTo>
                    <a:pt x="5911" y="26411"/>
                    <a:pt x="6603" y="27179"/>
                    <a:pt x="8061" y="27179"/>
                  </a:cubicBezTo>
                  <a:lnTo>
                    <a:pt x="18426" y="27179"/>
                  </a:lnTo>
                  <a:close/>
                  <a:moveTo>
                    <a:pt x="13359" y="44300"/>
                  </a:moveTo>
                  <a:lnTo>
                    <a:pt x="60115" y="44300"/>
                  </a:lnTo>
                  <a:lnTo>
                    <a:pt x="60115" y="42611"/>
                  </a:lnTo>
                  <a:cubicBezTo>
                    <a:pt x="60115" y="41382"/>
                    <a:pt x="59424" y="40768"/>
                    <a:pt x="58196" y="40768"/>
                  </a:cubicBezTo>
                  <a:lnTo>
                    <a:pt x="15278" y="40768"/>
                  </a:lnTo>
                  <a:cubicBezTo>
                    <a:pt x="13973" y="40768"/>
                    <a:pt x="13359" y="41382"/>
                    <a:pt x="13359" y="42611"/>
                  </a:cubicBezTo>
                  <a:lnTo>
                    <a:pt x="13359" y="44300"/>
                  </a:lnTo>
                  <a:close/>
                  <a:moveTo>
                    <a:pt x="13359" y="51670"/>
                  </a:moveTo>
                  <a:lnTo>
                    <a:pt x="60115" y="51670"/>
                  </a:lnTo>
                  <a:lnTo>
                    <a:pt x="60115" y="48369"/>
                  </a:lnTo>
                  <a:lnTo>
                    <a:pt x="13359" y="48369"/>
                  </a:lnTo>
                  <a:lnTo>
                    <a:pt x="13359" y="51670"/>
                  </a:lnTo>
                  <a:close/>
                  <a:moveTo>
                    <a:pt x="58119" y="58733"/>
                  </a:moveTo>
                  <a:cubicBezTo>
                    <a:pt x="59424" y="58733"/>
                    <a:pt x="60039" y="58119"/>
                    <a:pt x="60039" y="56891"/>
                  </a:cubicBezTo>
                  <a:lnTo>
                    <a:pt x="60039" y="55816"/>
                  </a:lnTo>
                  <a:lnTo>
                    <a:pt x="13282" y="55816"/>
                  </a:lnTo>
                  <a:lnTo>
                    <a:pt x="13282" y="56891"/>
                  </a:lnTo>
                  <a:cubicBezTo>
                    <a:pt x="13282" y="58119"/>
                    <a:pt x="13896" y="58733"/>
                    <a:pt x="15201" y="58733"/>
                  </a:cubicBezTo>
                  <a:lnTo>
                    <a:pt x="58119" y="58733"/>
                  </a:lnTo>
                  <a:close/>
                  <a:moveTo>
                    <a:pt x="47524" y="0"/>
                  </a:moveTo>
                  <a:cubicBezTo>
                    <a:pt x="49213" y="153"/>
                    <a:pt x="50211" y="998"/>
                    <a:pt x="50442" y="2687"/>
                  </a:cubicBezTo>
                  <a:cubicBezTo>
                    <a:pt x="50058" y="5144"/>
                    <a:pt x="49597" y="7217"/>
                    <a:pt x="49059" y="9136"/>
                  </a:cubicBezTo>
                  <a:lnTo>
                    <a:pt x="72016" y="9136"/>
                  </a:lnTo>
                  <a:cubicBezTo>
                    <a:pt x="73628" y="9213"/>
                    <a:pt x="74473" y="10058"/>
                    <a:pt x="74626" y="11670"/>
                  </a:cubicBezTo>
                  <a:cubicBezTo>
                    <a:pt x="74549" y="13359"/>
                    <a:pt x="73628" y="14203"/>
                    <a:pt x="72016" y="14280"/>
                  </a:cubicBezTo>
                  <a:lnTo>
                    <a:pt x="47217" y="14280"/>
                  </a:lnTo>
                  <a:cubicBezTo>
                    <a:pt x="46142" y="16584"/>
                    <a:pt x="44760" y="18964"/>
                    <a:pt x="42994" y="21344"/>
                  </a:cubicBezTo>
                  <a:cubicBezTo>
                    <a:pt x="42150" y="22188"/>
                    <a:pt x="41152" y="22649"/>
                    <a:pt x="40077" y="22726"/>
                  </a:cubicBezTo>
                  <a:cubicBezTo>
                    <a:pt x="38465" y="22342"/>
                    <a:pt x="37467" y="21344"/>
                    <a:pt x="37159" y="19808"/>
                  </a:cubicBezTo>
                  <a:cubicBezTo>
                    <a:pt x="37159" y="19194"/>
                    <a:pt x="37467" y="18273"/>
                    <a:pt x="38004" y="17121"/>
                  </a:cubicBezTo>
                  <a:cubicBezTo>
                    <a:pt x="39770" y="15278"/>
                    <a:pt x="41152" y="13129"/>
                    <a:pt x="42227" y="10672"/>
                  </a:cubicBezTo>
                  <a:cubicBezTo>
                    <a:pt x="43225" y="8829"/>
                    <a:pt x="43992" y="5989"/>
                    <a:pt x="44530" y="2380"/>
                  </a:cubicBezTo>
                  <a:cubicBezTo>
                    <a:pt x="44684" y="921"/>
                    <a:pt x="45682" y="153"/>
                    <a:pt x="47524" y="0"/>
                  </a:cubicBezTo>
                  <a:moveTo>
                    <a:pt x="72016" y="24492"/>
                  </a:moveTo>
                  <a:cubicBezTo>
                    <a:pt x="73628" y="24568"/>
                    <a:pt x="74473" y="25490"/>
                    <a:pt x="74626" y="27179"/>
                  </a:cubicBezTo>
                  <a:cubicBezTo>
                    <a:pt x="74549" y="28791"/>
                    <a:pt x="73628" y="29635"/>
                    <a:pt x="72016" y="29789"/>
                  </a:cubicBezTo>
                  <a:lnTo>
                    <a:pt x="42994" y="29789"/>
                  </a:lnTo>
                  <a:cubicBezTo>
                    <a:pt x="41305" y="29712"/>
                    <a:pt x="40461" y="28791"/>
                    <a:pt x="40384" y="27179"/>
                  </a:cubicBezTo>
                  <a:cubicBezTo>
                    <a:pt x="40461" y="25490"/>
                    <a:pt x="41305" y="24645"/>
                    <a:pt x="42994" y="24492"/>
                  </a:cubicBezTo>
                  <a:lnTo>
                    <a:pt x="72016" y="244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704BEC05-E85A-403B-807B-E6E50158358E}"/>
                </a:ext>
              </a:extLst>
            </p:cNvPr>
            <p:cNvSpPr/>
            <p:nvPr/>
          </p:nvSpPr>
          <p:spPr>
            <a:xfrm>
              <a:off x="6247785" y="2032678"/>
              <a:ext cx="18349" cy="18349"/>
            </a:xfrm>
            <a:custGeom>
              <a:avLst/>
              <a:gdLst>
                <a:gd name="connsiteX0" fmla="*/ 9290 w 18349"/>
                <a:gd name="connsiteY0" fmla="*/ 0 h 18349"/>
                <a:gd name="connsiteX1" fmla="*/ 15662 w 18349"/>
                <a:gd name="connsiteY1" fmla="*/ 2687 h 18349"/>
                <a:gd name="connsiteX2" fmla="*/ 18349 w 18349"/>
                <a:gd name="connsiteY2" fmla="*/ 9290 h 18349"/>
                <a:gd name="connsiteX3" fmla="*/ 15662 w 18349"/>
                <a:gd name="connsiteY3" fmla="*/ 15585 h 18349"/>
                <a:gd name="connsiteX4" fmla="*/ 9290 w 18349"/>
                <a:gd name="connsiteY4" fmla="*/ 18349 h 18349"/>
                <a:gd name="connsiteX5" fmla="*/ 2687 w 18349"/>
                <a:gd name="connsiteY5" fmla="*/ 15662 h 18349"/>
                <a:gd name="connsiteX6" fmla="*/ 0 w 18349"/>
                <a:gd name="connsiteY6" fmla="*/ 9290 h 18349"/>
                <a:gd name="connsiteX7" fmla="*/ 2687 w 18349"/>
                <a:gd name="connsiteY7" fmla="*/ 2687 h 18349"/>
                <a:gd name="connsiteX8" fmla="*/ 9290 w 18349"/>
                <a:gd name="connsiteY8" fmla="*/ 0 h 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" h="18349">
                  <a:moveTo>
                    <a:pt x="9290" y="0"/>
                  </a:moveTo>
                  <a:cubicBezTo>
                    <a:pt x="11516" y="0"/>
                    <a:pt x="13666" y="921"/>
                    <a:pt x="15662" y="2687"/>
                  </a:cubicBezTo>
                  <a:cubicBezTo>
                    <a:pt x="17428" y="4760"/>
                    <a:pt x="18349" y="6910"/>
                    <a:pt x="18349" y="9290"/>
                  </a:cubicBezTo>
                  <a:cubicBezTo>
                    <a:pt x="18349" y="11670"/>
                    <a:pt x="17505" y="13743"/>
                    <a:pt x="15662" y="15585"/>
                  </a:cubicBezTo>
                  <a:cubicBezTo>
                    <a:pt x="13820" y="17428"/>
                    <a:pt x="11670" y="18349"/>
                    <a:pt x="9290" y="18349"/>
                  </a:cubicBezTo>
                  <a:cubicBezTo>
                    <a:pt x="6679" y="18349"/>
                    <a:pt x="4530" y="17505"/>
                    <a:pt x="2687" y="15662"/>
                  </a:cubicBezTo>
                  <a:cubicBezTo>
                    <a:pt x="921" y="13820"/>
                    <a:pt x="0" y="11747"/>
                    <a:pt x="0" y="9290"/>
                  </a:cubicBezTo>
                  <a:cubicBezTo>
                    <a:pt x="0" y="6679"/>
                    <a:pt x="921" y="4453"/>
                    <a:pt x="2687" y="2687"/>
                  </a:cubicBezTo>
                  <a:cubicBezTo>
                    <a:pt x="4453" y="845"/>
                    <a:pt x="6679" y="0"/>
                    <a:pt x="929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5401BB60-5FB7-4874-8F49-2D4D518A290A}"/>
                </a:ext>
              </a:extLst>
            </p:cNvPr>
            <p:cNvSpPr/>
            <p:nvPr/>
          </p:nvSpPr>
          <p:spPr>
            <a:xfrm>
              <a:off x="6300454" y="2003810"/>
              <a:ext cx="78080" cy="75470"/>
            </a:xfrm>
            <a:custGeom>
              <a:avLst/>
              <a:gdLst>
                <a:gd name="connsiteX0" fmla="*/ 17198 w 78080"/>
                <a:gd name="connsiteY0" fmla="*/ 0 h 75470"/>
                <a:gd name="connsiteX1" fmla="*/ 20499 w 78080"/>
                <a:gd name="connsiteY1" fmla="*/ 2073 h 75470"/>
                <a:gd name="connsiteX2" fmla="*/ 30327 w 78080"/>
                <a:gd name="connsiteY2" fmla="*/ 11900 h 75470"/>
                <a:gd name="connsiteX3" fmla="*/ 32015 w 78080"/>
                <a:gd name="connsiteY3" fmla="*/ 14818 h 75470"/>
                <a:gd name="connsiteX4" fmla="*/ 29021 w 78080"/>
                <a:gd name="connsiteY4" fmla="*/ 17428 h 75470"/>
                <a:gd name="connsiteX5" fmla="*/ 27870 w 78080"/>
                <a:gd name="connsiteY5" fmla="*/ 17198 h 75470"/>
                <a:gd name="connsiteX6" fmla="*/ 18350 w 78080"/>
                <a:gd name="connsiteY6" fmla="*/ 6910 h 75470"/>
                <a:gd name="connsiteX7" fmla="*/ 17121 w 78080"/>
                <a:gd name="connsiteY7" fmla="*/ 5912 h 75470"/>
                <a:gd name="connsiteX8" fmla="*/ 15739 w 78080"/>
                <a:gd name="connsiteY8" fmla="*/ 6910 h 75470"/>
                <a:gd name="connsiteX9" fmla="*/ 4069 w 78080"/>
                <a:gd name="connsiteY9" fmla="*/ 20960 h 75470"/>
                <a:gd name="connsiteX10" fmla="*/ 2841 w 78080"/>
                <a:gd name="connsiteY10" fmla="*/ 21344 h 75470"/>
                <a:gd name="connsiteX11" fmla="*/ 0 w 78080"/>
                <a:gd name="connsiteY11" fmla="*/ 18426 h 75470"/>
                <a:gd name="connsiteX12" fmla="*/ 1228 w 78080"/>
                <a:gd name="connsiteY12" fmla="*/ 15893 h 75470"/>
                <a:gd name="connsiteX13" fmla="*/ 13205 w 78080"/>
                <a:gd name="connsiteY13" fmla="*/ 2380 h 75470"/>
                <a:gd name="connsiteX14" fmla="*/ 17198 w 78080"/>
                <a:gd name="connsiteY14" fmla="*/ 0 h 75470"/>
                <a:gd name="connsiteX15" fmla="*/ 25566 w 78080"/>
                <a:gd name="connsiteY15" fmla="*/ 19731 h 75470"/>
                <a:gd name="connsiteX16" fmla="*/ 28177 w 78080"/>
                <a:gd name="connsiteY16" fmla="*/ 22265 h 75470"/>
                <a:gd name="connsiteX17" fmla="*/ 25566 w 78080"/>
                <a:gd name="connsiteY17" fmla="*/ 24875 h 75470"/>
                <a:gd name="connsiteX18" fmla="*/ 19655 w 78080"/>
                <a:gd name="connsiteY18" fmla="*/ 24875 h 75470"/>
                <a:gd name="connsiteX19" fmla="*/ 19655 w 78080"/>
                <a:gd name="connsiteY19" fmla="*/ 33321 h 75470"/>
                <a:gd name="connsiteX20" fmla="*/ 27486 w 78080"/>
                <a:gd name="connsiteY20" fmla="*/ 33321 h 75470"/>
                <a:gd name="connsiteX21" fmla="*/ 30019 w 78080"/>
                <a:gd name="connsiteY21" fmla="*/ 35854 h 75470"/>
                <a:gd name="connsiteX22" fmla="*/ 27486 w 78080"/>
                <a:gd name="connsiteY22" fmla="*/ 38465 h 75470"/>
                <a:gd name="connsiteX23" fmla="*/ 19655 w 78080"/>
                <a:gd name="connsiteY23" fmla="*/ 38465 h 75470"/>
                <a:gd name="connsiteX24" fmla="*/ 19655 w 78080"/>
                <a:gd name="connsiteY24" fmla="*/ 64645 h 75470"/>
                <a:gd name="connsiteX25" fmla="*/ 26718 w 78080"/>
                <a:gd name="connsiteY25" fmla="*/ 62956 h 75470"/>
                <a:gd name="connsiteX26" fmla="*/ 29943 w 78080"/>
                <a:gd name="connsiteY26" fmla="*/ 65951 h 75470"/>
                <a:gd name="connsiteX27" fmla="*/ 27102 w 78080"/>
                <a:gd name="connsiteY27" fmla="*/ 68868 h 75470"/>
                <a:gd name="connsiteX28" fmla="*/ 4760 w 78080"/>
                <a:gd name="connsiteY28" fmla="*/ 72400 h 75470"/>
                <a:gd name="connsiteX29" fmla="*/ 1536 w 78080"/>
                <a:gd name="connsiteY29" fmla="*/ 69712 h 75470"/>
                <a:gd name="connsiteX30" fmla="*/ 4530 w 78080"/>
                <a:gd name="connsiteY30" fmla="*/ 66488 h 75470"/>
                <a:gd name="connsiteX31" fmla="*/ 14511 w 78080"/>
                <a:gd name="connsiteY31" fmla="*/ 65490 h 75470"/>
                <a:gd name="connsiteX32" fmla="*/ 14511 w 78080"/>
                <a:gd name="connsiteY32" fmla="*/ 38388 h 75470"/>
                <a:gd name="connsiteX33" fmla="*/ 4530 w 78080"/>
                <a:gd name="connsiteY33" fmla="*/ 38388 h 75470"/>
                <a:gd name="connsiteX34" fmla="*/ 1843 w 78080"/>
                <a:gd name="connsiteY34" fmla="*/ 35778 h 75470"/>
                <a:gd name="connsiteX35" fmla="*/ 4530 w 78080"/>
                <a:gd name="connsiteY35" fmla="*/ 33244 h 75470"/>
                <a:gd name="connsiteX36" fmla="*/ 14511 w 78080"/>
                <a:gd name="connsiteY36" fmla="*/ 33244 h 75470"/>
                <a:gd name="connsiteX37" fmla="*/ 14511 w 78080"/>
                <a:gd name="connsiteY37" fmla="*/ 24799 h 75470"/>
                <a:gd name="connsiteX38" fmla="*/ 7754 w 78080"/>
                <a:gd name="connsiteY38" fmla="*/ 24799 h 75470"/>
                <a:gd name="connsiteX39" fmla="*/ 5067 w 78080"/>
                <a:gd name="connsiteY39" fmla="*/ 22188 h 75470"/>
                <a:gd name="connsiteX40" fmla="*/ 7754 w 78080"/>
                <a:gd name="connsiteY40" fmla="*/ 19655 h 75470"/>
                <a:gd name="connsiteX41" fmla="*/ 25566 w 78080"/>
                <a:gd name="connsiteY41" fmla="*/ 19655 h 75470"/>
                <a:gd name="connsiteX42" fmla="*/ 5144 w 78080"/>
                <a:gd name="connsiteY42" fmla="*/ 43302 h 75470"/>
                <a:gd name="connsiteX43" fmla="*/ 7447 w 78080"/>
                <a:gd name="connsiteY43" fmla="*/ 44914 h 75470"/>
                <a:gd name="connsiteX44" fmla="*/ 10979 w 78080"/>
                <a:gd name="connsiteY44" fmla="*/ 56584 h 75470"/>
                <a:gd name="connsiteX45" fmla="*/ 11593 w 78080"/>
                <a:gd name="connsiteY45" fmla="*/ 61344 h 75470"/>
                <a:gd name="connsiteX46" fmla="*/ 8983 w 78080"/>
                <a:gd name="connsiteY46" fmla="*/ 64261 h 75470"/>
                <a:gd name="connsiteX47" fmla="*/ 6449 w 78080"/>
                <a:gd name="connsiteY47" fmla="*/ 61344 h 75470"/>
                <a:gd name="connsiteX48" fmla="*/ 4914 w 78080"/>
                <a:gd name="connsiteY48" fmla="*/ 53436 h 75470"/>
                <a:gd name="connsiteX49" fmla="*/ 2457 w 78080"/>
                <a:gd name="connsiteY49" fmla="*/ 47140 h 75470"/>
                <a:gd name="connsiteX50" fmla="*/ 2457 w 78080"/>
                <a:gd name="connsiteY50" fmla="*/ 45758 h 75470"/>
                <a:gd name="connsiteX51" fmla="*/ 5144 w 78080"/>
                <a:gd name="connsiteY51" fmla="*/ 43302 h 75470"/>
                <a:gd name="connsiteX52" fmla="*/ 29635 w 78080"/>
                <a:gd name="connsiteY52" fmla="*/ 43302 h 75470"/>
                <a:gd name="connsiteX53" fmla="*/ 32323 w 78080"/>
                <a:gd name="connsiteY53" fmla="*/ 45835 h 75470"/>
                <a:gd name="connsiteX54" fmla="*/ 32169 w 78080"/>
                <a:gd name="connsiteY54" fmla="*/ 46373 h 75470"/>
                <a:gd name="connsiteX55" fmla="*/ 30173 w 78080"/>
                <a:gd name="connsiteY55" fmla="*/ 53129 h 75470"/>
                <a:gd name="connsiteX56" fmla="*/ 27178 w 78080"/>
                <a:gd name="connsiteY56" fmla="*/ 59655 h 75470"/>
                <a:gd name="connsiteX57" fmla="*/ 24568 w 78080"/>
                <a:gd name="connsiteY57" fmla="*/ 61344 h 75470"/>
                <a:gd name="connsiteX58" fmla="*/ 22265 w 78080"/>
                <a:gd name="connsiteY58" fmla="*/ 59041 h 75470"/>
                <a:gd name="connsiteX59" fmla="*/ 22879 w 78080"/>
                <a:gd name="connsiteY59" fmla="*/ 57198 h 75470"/>
                <a:gd name="connsiteX60" fmla="*/ 25182 w 78080"/>
                <a:gd name="connsiteY60" fmla="*/ 52131 h 75470"/>
                <a:gd name="connsiteX61" fmla="*/ 27409 w 78080"/>
                <a:gd name="connsiteY61" fmla="*/ 45221 h 75470"/>
                <a:gd name="connsiteX62" fmla="*/ 29635 w 78080"/>
                <a:gd name="connsiteY62" fmla="*/ 43302 h 75470"/>
                <a:gd name="connsiteX63" fmla="*/ 36775 w 78080"/>
                <a:gd name="connsiteY63" fmla="*/ 1305 h 75470"/>
                <a:gd name="connsiteX64" fmla="*/ 63263 w 78080"/>
                <a:gd name="connsiteY64" fmla="*/ 1305 h 75470"/>
                <a:gd name="connsiteX65" fmla="*/ 69713 w 78080"/>
                <a:gd name="connsiteY65" fmla="*/ 7754 h 75470"/>
                <a:gd name="connsiteX66" fmla="*/ 69713 w 78080"/>
                <a:gd name="connsiteY66" fmla="*/ 26181 h 75470"/>
                <a:gd name="connsiteX67" fmla="*/ 74473 w 78080"/>
                <a:gd name="connsiteY67" fmla="*/ 26181 h 75470"/>
                <a:gd name="connsiteX68" fmla="*/ 77160 w 78080"/>
                <a:gd name="connsiteY68" fmla="*/ 28714 h 75470"/>
                <a:gd name="connsiteX69" fmla="*/ 74473 w 78080"/>
                <a:gd name="connsiteY69" fmla="*/ 31325 h 75470"/>
                <a:gd name="connsiteX70" fmla="*/ 57736 w 78080"/>
                <a:gd name="connsiteY70" fmla="*/ 31325 h 75470"/>
                <a:gd name="connsiteX71" fmla="*/ 57736 w 78080"/>
                <a:gd name="connsiteY71" fmla="*/ 37620 h 75470"/>
                <a:gd name="connsiteX72" fmla="*/ 62419 w 78080"/>
                <a:gd name="connsiteY72" fmla="*/ 47755 h 75470"/>
                <a:gd name="connsiteX73" fmla="*/ 71632 w 78080"/>
                <a:gd name="connsiteY73" fmla="*/ 34856 h 75470"/>
                <a:gd name="connsiteX74" fmla="*/ 74319 w 78080"/>
                <a:gd name="connsiteY74" fmla="*/ 34319 h 75470"/>
                <a:gd name="connsiteX75" fmla="*/ 76545 w 78080"/>
                <a:gd name="connsiteY75" fmla="*/ 36545 h 75470"/>
                <a:gd name="connsiteX76" fmla="*/ 75547 w 78080"/>
                <a:gd name="connsiteY76" fmla="*/ 38695 h 75470"/>
                <a:gd name="connsiteX77" fmla="*/ 65874 w 78080"/>
                <a:gd name="connsiteY77" fmla="*/ 51670 h 75470"/>
                <a:gd name="connsiteX78" fmla="*/ 65106 w 78080"/>
                <a:gd name="connsiteY78" fmla="*/ 51977 h 75470"/>
                <a:gd name="connsiteX79" fmla="*/ 77236 w 78080"/>
                <a:gd name="connsiteY79" fmla="*/ 65490 h 75470"/>
                <a:gd name="connsiteX80" fmla="*/ 78081 w 78080"/>
                <a:gd name="connsiteY80" fmla="*/ 68100 h 75470"/>
                <a:gd name="connsiteX81" fmla="*/ 75547 w 78080"/>
                <a:gd name="connsiteY81" fmla="*/ 71018 h 75470"/>
                <a:gd name="connsiteX82" fmla="*/ 72937 w 78080"/>
                <a:gd name="connsiteY82" fmla="*/ 69943 h 75470"/>
                <a:gd name="connsiteX83" fmla="*/ 59731 w 78080"/>
                <a:gd name="connsiteY83" fmla="*/ 52745 h 75470"/>
                <a:gd name="connsiteX84" fmla="*/ 57736 w 78080"/>
                <a:gd name="connsiteY84" fmla="*/ 48676 h 75470"/>
                <a:gd name="connsiteX85" fmla="*/ 57736 w 78080"/>
                <a:gd name="connsiteY85" fmla="*/ 68023 h 75470"/>
                <a:gd name="connsiteX86" fmla="*/ 49981 w 78080"/>
                <a:gd name="connsiteY86" fmla="*/ 75471 h 75470"/>
                <a:gd name="connsiteX87" fmla="*/ 42610 w 78080"/>
                <a:gd name="connsiteY87" fmla="*/ 73167 h 75470"/>
                <a:gd name="connsiteX88" fmla="*/ 41305 w 78080"/>
                <a:gd name="connsiteY88" fmla="*/ 71325 h 75470"/>
                <a:gd name="connsiteX89" fmla="*/ 43762 w 78080"/>
                <a:gd name="connsiteY89" fmla="*/ 67793 h 75470"/>
                <a:gd name="connsiteX90" fmla="*/ 44300 w 78080"/>
                <a:gd name="connsiteY90" fmla="*/ 67870 h 75470"/>
                <a:gd name="connsiteX91" fmla="*/ 49290 w 78080"/>
                <a:gd name="connsiteY91" fmla="*/ 69943 h 75470"/>
                <a:gd name="connsiteX92" fmla="*/ 51901 w 78080"/>
                <a:gd name="connsiteY92" fmla="*/ 67409 h 75470"/>
                <a:gd name="connsiteX93" fmla="*/ 51901 w 78080"/>
                <a:gd name="connsiteY93" fmla="*/ 31248 h 75470"/>
                <a:gd name="connsiteX94" fmla="*/ 33090 w 78080"/>
                <a:gd name="connsiteY94" fmla="*/ 31248 h 75470"/>
                <a:gd name="connsiteX95" fmla="*/ 30557 w 78080"/>
                <a:gd name="connsiteY95" fmla="*/ 28637 h 75470"/>
                <a:gd name="connsiteX96" fmla="*/ 33090 w 78080"/>
                <a:gd name="connsiteY96" fmla="*/ 26104 h 75470"/>
                <a:gd name="connsiteX97" fmla="*/ 63724 w 78080"/>
                <a:gd name="connsiteY97" fmla="*/ 26104 h 75470"/>
                <a:gd name="connsiteX98" fmla="*/ 63724 w 78080"/>
                <a:gd name="connsiteY98" fmla="*/ 19348 h 75470"/>
                <a:gd name="connsiteX99" fmla="*/ 38004 w 78080"/>
                <a:gd name="connsiteY99" fmla="*/ 19348 h 75470"/>
                <a:gd name="connsiteX100" fmla="*/ 35394 w 78080"/>
                <a:gd name="connsiteY100" fmla="*/ 16737 h 75470"/>
                <a:gd name="connsiteX101" fmla="*/ 38004 w 78080"/>
                <a:gd name="connsiteY101" fmla="*/ 14050 h 75470"/>
                <a:gd name="connsiteX102" fmla="*/ 63724 w 78080"/>
                <a:gd name="connsiteY102" fmla="*/ 14050 h 75470"/>
                <a:gd name="connsiteX103" fmla="*/ 63724 w 78080"/>
                <a:gd name="connsiteY103" fmla="*/ 8983 h 75470"/>
                <a:gd name="connsiteX104" fmla="*/ 61114 w 78080"/>
                <a:gd name="connsiteY104" fmla="*/ 6372 h 75470"/>
                <a:gd name="connsiteX105" fmla="*/ 36622 w 78080"/>
                <a:gd name="connsiteY105" fmla="*/ 6372 h 75470"/>
                <a:gd name="connsiteX106" fmla="*/ 34088 w 78080"/>
                <a:gd name="connsiteY106" fmla="*/ 3685 h 75470"/>
                <a:gd name="connsiteX107" fmla="*/ 36775 w 78080"/>
                <a:gd name="connsiteY107" fmla="*/ 1305 h 75470"/>
                <a:gd name="connsiteX108" fmla="*/ 47754 w 78080"/>
                <a:gd name="connsiteY108" fmla="*/ 48138 h 75470"/>
                <a:gd name="connsiteX109" fmla="*/ 49904 w 78080"/>
                <a:gd name="connsiteY109" fmla="*/ 51056 h 75470"/>
                <a:gd name="connsiteX110" fmla="*/ 49751 w 78080"/>
                <a:gd name="connsiteY110" fmla="*/ 51824 h 75470"/>
                <a:gd name="connsiteX111" fmla="*/ 44991 w 78080"/>
                <a:gd name="connsiteY111" fmla="*/ 60730 h 75470"/>
                <a:gd name="connsiteX112" fmla="*/ 38081 w 78080"/>
                <a:gd name="connsiteY112" fmla="*/ 68177 h 75470"/>
                <a:gd name="connsiteX113" fmla="*/ 35470 w 78080"/>
                <a:gd name="connsiteY113" fmla="*/ 69175 h 75470"/>
                <a:gd name="connsiteX114" fmla="*/ 32783 w 78080"/>
                <a:gd name="connsiteY114" fmla="*/ 66181 h 75470"/>
                <a:gd name="connsiteX115" fmla="*/ 33782 w 78080"/>
                <a:gd name="connsiteY115" fmla="*/ 64031 h 75470"/>
                <a:gd name="connsiteX116" fmla="*/ 40461 w 78080"/>
                <a:gd name="connsiteY116" fmla="*/ 57812 h 75470"/>
                <a:gd name="connsiteX117" fmla="*/ 44837 w 78080"/>
                <a:gd name="connsiteY117" fmla="*/ 50442 h 75470"/>
                <a:gd name="connsiteX118" fmla="*/ 47754 w 78080"/>
                <a:gd name="connsiteY118" fmla="*/ 48138 h 75470"/>
                <a:gd name="connsiteX119" fmla="*/ 36775 w 78080"/>
                <a:gd name="connsiteY119" fmla="*/ 33935 h 75470"/>
                <a:gd name="connsiteX120" fmla="*/ 39079 w 78080"/>
                <a:gd name="connsiteY120" fmla="*/ 34549 h 75470"/>
                <a:gd name="connsiteX121" fmla="*/ 42457 w 78080"/>
                <a:gd name="connsiteY121" fmla="*/ 37697 h 75470"/>
                <a:gd name="connsiteX122" fmla="*/ 45528 w 78080"/>
                <a:gd name="connsiteY122" fmla="*/ 41305 h 75470"/>
                <a:gd name="connsiteX123" fmla="*/ 45835 w 78080"/>
                <a:gd name="connsiteY123" fmla="*/ 43225 h 75470"/>
                <a:gd name="connsiteX124" fmla="*/ 43148 w 78080"/>
                <a:gd name="connsiteY124" fmla="*/ 45375 h 75470"/>
                <a:gd name="connsiteX125" fmla="*/ 41305 w 78080"/>
                <a:gd name="connsiteY125" fmla="*/ 44837 h 75470"/>
                <a:gd name="connsiteX126" fmla="*/ 38465 w 78080"/>
                <a:gd name="connsiteY126" fmla="*/ 41459 h 75470"/>
                <a:gd name="connsiteX127" fmla="*/ 35163 w 78080"/>
                <a:gd name="connsiteY127" fmla="*/ 38311 h 75470"/>
                <a:gd name="connsiteX128" fmla="*/ 34549 w 78080"/>
                <a:gd name="connsiteY128" fmla="*/ 36161 h 75470"/>
                <a:gd name="connsiteX129" fmla="*/ 36775 w 78080"/>
                <a:gd name="connsiteY129" fmla="*/ 33935 h 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8080" h="75470">
                  <a:moveTo>
                    <a:pt x="17198" y="0"/>
                  </a:moveTo>
                  <a:cubicBezTo>
                    <a:pt x="18503" y="0"/>
                    <a:pt x="19578" y="691"/>
                    <a:pt x="20499" y="2073"/>
                  </a:cubicBezTo>
                  <a:cubicBezTo>
                    <a:pt x="23417" y="5912"/>
                    <a:pt x="26641" y="9136"/>
                    <a:pt x="30327" y="11900"/>
                  </a:cubicBezTo>
                  <a:cubicBezTo>
                    <a:pt x="31325" y="12438"/>
                    <a:pt x="31862" y="13436"/>
                    <a:pt x="32015" y="14818"/>
                  </a:cubicBezTo>
                  <a:cubicBezTo>
                    <a:pt x="31708" y="16200"/>
                    <a:pt x="30710" y="17044"/>
                    <a:pt x="29021" y="17428"/>
                  </a:cubicBezTo>
                  <a:cubicBezTo>
                    <a:pt x="28791" y="17428"/>
                    <a:pt x="28407" y="17351"/>
                    <a:pt x="27870" y="17198"/>
                  </a:cubicBezTo>
                  <a:cubicBezTo>
                    <a:pt x="24031" y="14050"/>
                    <a:pt x="20883" y="10595"/>
                    <a:pt x="18350" y="6910"/>
                  </a:cubicBezTo>
                  <a:cubicBezTo>
                    <a:pt x="17889" y="6296"/>
                    <a:pt x="17505" y="5912"/>
                    <a:pt x="17121" y="5912"/>
                  </a:cubicBezTo>
                  <a:cubicBezTo>
                    <a:pt x="16583" y="5912"/>
                    <a:pt x="16123" y="6219"/>
                    <a:pt x="15739" y="6910"/>
                  </a:cubicBezTo>
                  <a:cubicBezTo>
                    <a:pt x="12514" y="11977"/>
                    <a:pt x="8599" y="16660"/>
                    <a:pt x="4069" y="20960"/>
                  </a:cubicBezTo>
                  <a:cubicBezTo>
                    <a:pt x="3455" y="21267"/>
                    <a:pt x="3071" y="21344"/>
                    <a:pt x="2841" y="21344"/>
                  </a:cubicBezTo>
                  <a:cubicBezTo>
                    <a:pt x="1305" y="21037"/>
                    <a:pt x="307" y="20038"/>
                    <a:pt x="0" y="18426"/>
                  </a:cubicBezTo>
                  <a:cubicBezTo>
                    <a:pt x="0" y="17351"/>
                    <a:pt x="384" y="16507"/>
                    <a:pt x="1228" y="15893"/>
                  </a:cubicBezTo>
                  <a:cubicBezTo>
                    <a:pt x="5835" y="12207"/>
                    <a:pt x="9827" y="7678"/>
                    <a:pt x="13205" y="2380"/>
                  </a:cubicBezTo>
                  <a:cubicBezTo>
                    <a:pt x="14203" y="768"/>
                    <a:pt x="15509" y="0"/>
                    <a:pt x="17198" y="0"/>
                  </a:cubicBezTo>
                  <a:moveTo>
                    <a:pt x="25566" y="19731"/>
                  </a:moveTo>
                  <a:cubicBezTo>
                    <a:pt x="27178" y="19808"/>
                    <a:pt x="28023" y="20576"/>
                    <a:pt x="28177" y="22265"/>
                  </a:cubicBezTo>
                  <a:cubicBezTo>
                    <a:pt x="28100" y="23954"/>
                    <a:pt x="27178" y="24799"/>
                    <a:pt x="25566" y="24875"/>
                  </a:cubicBezTo>
                  <a:lnTo>
                    <a:pt x="19655" y="24875"/>
                  </a:lnTo>
                  <a:lnTo>
                    <a:pt x="19655" y="33321"/>
                  </a:lnTo>
                  <a:lnTo>
                    <a:pt x="27486" y="33321"/>
                  </a:lnTo>
                  <a:cubicBezTo>
                    <a:pt x="29098" y="33398"/>
                    <a:pt x="29943" y="34242"/>
                    <a:pt x="30019" y="35854"/>
                  </a:cubicBezTo>
                  <a:cubicBezTo>
                    <a:pt x="29943" y="37543"/>
                    <a:pt x="29175" y="38388"/>
                    <a:pt x="27486" y="38465"/>
                  </a:cubicBezTo>
                  <a:lnTo>
                    <a:pt x="19655" y="38465"/>
                  </a:lnTo>
                  <a:lnTo>
                    <a:pt x="19655" y="64645"/>
                  </a:lnTo>
                  <a:cubicBezTo>
                    <a:pt x="22035" y="64185"/>
                    <a:pt x="24415" y="63647"/>
                    <a:pt x="26718" y="62956"/>
                  </a:cubicBezTo>
                  <a:cubicBezTo>
                    <a:pt x="28637" y="63110"/>
                    <a:pt x="29712" y="64031"/>
                    <a:pt x="29943" y="65951"/>
                  </a:cubicBezTo>
                  <a:cubicBezTo>
                    <a:pt x="29712" y="67639"/>
                    <a:pt x="28791" y="68638"/>
                    <a:pt x="27102" y="68868"/>
                  </a:cubicBezTo>
                  <a:cubicBezTo>
                    <a:pt x="20422" y="70634"/>
                    <a:pt x="12975" y="71862"/>
                    <a:pt x="4760" y="72400"/>
                  </a:cubicBezTo>
                  <a:cubicBezTo>
                    <a:pt x="2918" y="72169"/>
                    <a:pt x="1843" y="71325"/>
                    <a:pt x="1536" y="69712"/>
                  </a:cubicBezTo>
                  <a:cubicBezTo>
                    <a:pt x="1766" y="67870"/>
                    <a:pt x="2764" y="66795"/>
                    <a:pt x="4530" y="66488"/>
                  </a:cubicBezTo>
                  <a:cubicBezTo>
                    <a:pt x="7831" y="66334"/>
                    <a:pt x="11209" y="66027"/>
                    <a:pt x="14511" y="65490"/>
                  </a:cubicBezTo>
                  <a:lnTo>
                    <a:pt x="14511" y="38388"/>
                  </a:lnTo>
                  <a:lnTo>
                    <a:pt x="4530" y="38388"/>
                  </a:lnTo>
                  <a:cubicBezTo>
                    <a:pt x="2841" y="38311"/>
                    <a:pt x="1996" y="37467"/>
                    <a:pt x="1843" y="35778"/>
                  </a:cubicBezTo>
                  <a:cubicBezTo>
                    <a:pt x="1919" y="34165"/>
                    <a:pt x="2841" y="33321"/>
                    <a:pt x="4530" y="33244"/>
                  </a:cubicBezTo>
                  <a:lnTo>
                    <a:pt x="14511" y="33244"/>
                  </a:lnTo>
                  <a:lnTo>
                    <a:pt x="14511" y="24799"/>
                  </a:lnTo>
                  <a:lnTo>
                    <a:pt x="7754" y="24799"/>
                  </a:lnTo>
                  <a:cubicBezTo>
                    <a:pt x="6065" y="24722"/>
                    <a:pt x="5221" y="23877"/>
                    <a:pt x="5067" y="22188"/>
                  </a:cubicBezTo>
                  <a:cubicBezTo>
                    <a:pt x="5144" y="20576"/>
                    <a:pt x="6065" y="19731"/>
                    <a:pt x="7754" y="19655"/>
                  </a:cubicBezTo>
                  <a:lnTo>
                    <a:pt x="25566" y="19655"/>
                  </a:lnTo>
                  <a:close/>
                  <a:moveTo>
                    <a:pt x="5144" y="43302"/>
                  </a:moveTo>
                  <a:cubicBezTo>
                    <a:pt x="6296" y="43302"/>
                    <a:pt x="7063" y="43839"/>
                    <a:pt x="7447" y="44914"/>
                  </a:cubicBezTo>
                  <a:cubicBezTo>
                    <a:pt x="9136" y="48753"/>
                    <a:pt x="10365" y="52668"/>
                    <a:pt x="10979" y="56584"/>
                  </a:cubicBezTo>
                  <a:cubicBezTo>
                    <a:pt x="11440" y="58887"/>
                    <a:pt x="11593" y="60499"/>
                    <a:pt x="11593" y="61344"/>
                  </a:cubicBezTo>
                  <a:cubicBezTo>
                    <a:pt x="11516" y="63187"/>
                    <a:pt x="10595" y="64108"/>
                    <a:pt x="8983" y="64261"/>
                  </a:cubicBezTo>
                  <a:cubicBezTo>
                    <a:pt x="7371" y="64031"/>
                    <a:pt x="6526" y="63110"/>
                    <a:pt x="6449" y="61344"/>
                  </a:cubicBezTo>
                  <a:cubicBezTo>
                    <a:pt x="5988" y="58043"/>
                    <a:pt x="5451" y="55355"/>
                    <a:pt x="4914" y="53436"/>
                  </a:cubicBezTo>
                  <a:cubicBezTo>
                    <a:pt x="4453" y="51593"/>
                    <a:pt x="3608" y="49520"/>
                    <a:pt x="2457" y="47140"/>
                  </a:cubicBezTo>
                  <a:lnTo>
                    <a:pt x="2457" y="45758"/>
                  </a:lnTo>
                  <a:cubicBezTo>
                    <a:pt x="2764" y="44300"/>
                    <a:pt x="3608" y="43455"/>
                    <a:pt x="5144" y="43302"/>
                  </a:cubicBezTo>
                  <a:moveTo>
                    <a:pt x="29635" y="43302"/>
                  </a:moveTo>
                  <a:cubicBezTo>
                    <a:pt x="31171" y="43378"/>
                    <a:pt x="32092" y="44146"/>
                    <a:pt x="32323" y="45835"/>
                  </a:cubicBezTo>
                  <a:cubicBezTo>
                    <a:pt x="32323" y="45989"/>
                    <a:pt x="32246" y="46142"/>
                    <a:pt x="32169" y="46373"/>
                  </a:cubicBezTo>
                  <a:cubicBezTo>
                    <a:pt x="31555" y="49060"/>
                    <a:pt x="30940" y="51286"/>
                    <a:pt x="30173" y="53129"/>
                  </a:cubicBezTo>
                  <a:cubicBezTo>
                    <a:pt x="29405" y="55279"/>
                    <a:pt x="28407" y="57428"/>
                    <a:pt x="27178" y="59655"/>
                  </a:cubicBezTo>
                  <a:cubicBezTo>
                    <a:pt x="26411" y="60730"/>
                    <a:pt x="25566" y="61267"/>
                    <a:pt x="24568" y="61344"/>
                  </a:cubicBezTo>
                  <a:cubicBezTo>
                    <a:pt x="23186" y="61190"/>
                    <a:pt x="22418" y="60423"/>
                    <a:pt x="22265" y="59041"/>
                  </a:cubicBezTo>
                  <a:cubicBezTo>
                    <a:pt x="22265" y="58580"/>
                    <a:pt x="22495" y="57966"/>
                    <a:pt x="22879" y="57198"/>
                  </a:cubicBezTo>
                  <a:cubicBezTo>
                    <a:pt x="23800" y="55662"/>
                    <a:pt x="24568" y="53973"/>
                    <a:pt x="25182" y="52131"/>
                  </a:cubicBezTo>
                  <a:cubicBezTo>
                    <a:pt x="25797" y="50519"/>
                    <a:pt x="26488" y="48215"/>
                    <a:pt x="27409" y="45221"/>
                  </a:cubicBezTo>
                  <a:cubicBezTo>
                    <a:pt x="27793" y="43993"/>
                    <a:pt x="28560" y="43378"/>
                    <a:pt x="29635" y="43302"/>
                  </a:cubicBezTo>
                  <a:moveTo>
                    <a:pt x="36775" y="1305"/>
                  </a:moveTo>
                  <a:lnTo>
                    <a:pt x="63263" y="1305"/>
                  </a:lnTo>
                  <a:cubicBezTo>
                    <a:pt x="67563" y="1305"/>
                    <a:pt x="69713" y="3455"/>
                    <a:pt x="69713" y="7754"/>
                  </a:cubicBezTo>
                  <a:lnTo>
                    <a:pt x="69713" y="26181"/>
                  </a:lnTo>
                  <a:lnTo>
                    <a:pt x="74473" y="26181"/>
                  </a:lnTo>
                  <a:cubicBezTo>
                    <a:pt x="76161" y="26257"/>
                    <a:pt x="77006" y="27102"/>
                    <a:pt x="77160" y="28714"/>
                  </a:cubicBezTo>
                  <a:cubicBezTo>
                    <a:pt x="77083" y="30403"/>
                    <a:pt x="76161" y="31248"/>
                    <a:pt x="74473" y="31325"/>
                  </a:cubicBezTo>
                  <a:lnTo>
                    <a:pt x="57736" y="31325"/>
                  </a:lnTo>
                  <a:lnTo>
                    <a:pt x="57736" y="37620"/>
                  </a:lnTo>
                  <a:cubicBezTo>
                    <a:pt x="59117" y="41305"/>
                    <a:pt x="60729" y="44684"/>
                    <a:pt x="62419" y="47755"/>
                  </a:cubicBezTo>
                  <a:cubicBezTo>
                    <a:pt x="65720" y="44069"/>
                    <a:pt x="68791" y="39770"/>
                    <a:pt x="71632" y="34856"/>
                  </a:cubicBezTo>
                  <a:cubicBezTo>
                    <a:pt x="72323" y="34472"/>
                    <a:pt x="73244" y="34319"/>
                    <a:pt x="74319" y="34319"/>
                  </a:cubicBezTo>
                  <a:cubicBezTo>
                    <a:pt x="75547" y="34549"/>
                    <a:pt x="76315" y="35317"/>
                    <a:pt x="76545" y="36545"/>
                  </a:cubicBezTo>
                  <a:cubicBezTo>
                    <a:pt x="76545" y="37390"/>
                    <a:pt x="76238" y="38158"/>
                    <a:pt x="75547" y="38695"/>
                  </a:cubicBezTo>
                  <a:cubicBezTo>
                    <a:pt x="72706" y="43532"/>
                    <a:pt x="69482" y="47831"/>
                    <a:pt x="65874" y="51670"/>
                  </a:cubicBezTo>
                  <a:cubicBezTo>
                    <a:pt x="65643" y="51747"/>
                    <a:pt x="65336" y="51901"/>
                    <a:pt x="65106" y="51977"/>
                  </a:cubicBezTo>
                  <a:cubicBezTo>
                    <a:pt x="68407" y="56737"/>
                    <a:pt x="72400" y="61190"/>
                    <a:pt x="77236" y="65490"/>
                  </a:cubicBezTo>
                  <a:cubicBezTo>
                    <a:pt x="77851" y="66181"/>
                    <a:pt x="78081" y="67025"/>
                    <a:pt x="78081" y="68100"/>
                  </a:cubicBezTo>
                  <a:cubicBezTo>
                    <a:pt x="77774" y="69636"/>
                    <a:pt x="76930" y="70557"/>
                    <a:pt x="75547" y="71018"/>
                  </a:cubicBezTo>
                  <a:cubicBezTo>
                    <a:pt x="74549" y="71018"/>
                    <a:pt x="73705" y="70711"/>
                    <a:pt x="72937" y="69943"/>
                  </a:cubicBezTo>
                  <a:cubicBezTo>
                    <a:pt x="66565" y="63494"/>
                    <a:pt x="62188" y="57735"/>
                    <a:pt x="59731" y="52745"/>
                  </a:cubicBezTo>
                  <a:cubicBezTo>
                    <a:pt x="59117" y="51517"/>
                    <a:pt x="58426" y="50135"/>
                    <a:pt x="57736" y="48676"/>
                  </a:cubicBezTo>
                  <a:lnTo>
                    <a:pt x="57736" y="68023"/>
                  </a:lnTo>
                  <a:cubicBezTo>
                    <a:pt x="57736" y="72937"/>
                    <a:pt x="55125" y="75471"/>
                    <a:pt x="49981" y="75471"/>
                  </a:cubicBezTo>
                  <a:cubicBezTo>
                    <a:pt x="48139" y="75471"/>
                    <a:pt x="45605" y="74703"/>
                    <a:pt x="42610" y="73167"/>
                  </a:cubicBezTo>
                  <a:cubicBezTo>
                    <a:pt x="41920" y="72323"/>
                    <a:pt x="41459" y="71709"/>
                    <a:pt x="41305" y="71325"/>
                  </a:cubicBezTo>
                  <a:cubicBezTo>
                    <a:pt x="41382" y="69098"/>
                    <a:pt x="42150" y="67870"/>
                    <a:pt x="43762" y="67793"/>
                  </a:cubicBezTo>
                  <a:cubicBezTo>
                    <a:pt x="43839" y="67793"/>
                    <a:pt x="44069" y="67793"/>
                    <a:pt x="44300" y="67870"/>
                  </a:cubicBezTo>
                  <a:cubicBezTo>
                    <a:pt x="46142" y="69252"/>
                    <a:pt x="47754" y="69943"/>
                    <a:pt x="49290" y="69943"/>
                  </a:cubicBezTo>
                  <a:cubicBezTo>
                    <a:pt x="51056" y="69943"/>
                    <a:pt x="51901" y="69098"/>
                    <a:pt x="51901" y="67409"/>
                  </a:cubicBezTo>
                  <a:lnTo>
                    <a:pt x="51901" y="31248"/>
                  </a:lnTo>
                  <a:lnTo>
                    <a:pt x="33090" y="31248"/>
                  </a:lnTo>
                  <a:cubicBezTo>
                    <a:pt x="31478" y="31171"/>
                    <a:pt x="30633" y="30327"/>
                    <a:pt x="30557" y="28637"/>
                  </a:cubicBezTo>
                  <a:cubicBezTo>
                    <a:pt x="30633" y="27025"/>
                    <a:pt x="31401" y="26181"/>
                    <a:pt x="33090" y="26104"/>
                  </a:cubicBezTo>
                  <a:lnTo>
                    <a:pt x="63724" y="26104"/>
                  </a:lnTo>
                  <a:lnTo>
                    <a:pt x="63724" y="19348"/>
                  </a:lnTo>
                  <a:lnTo>
                    <a:pt x="38004" y="19348"/>
                  </a:lnTo>
                  <a:cubicBezTo>
                    <a:pt x="36315" y="19271"/>
                    <a:pt x="35470" y="18349"/>
                    <a:pt x="35394" y="16737"/>
                  </a:cubicBezTo>
                  <a:cubicBezTo>
                    <a:pt x="35394" y="15048"/>
                    <a:pt x="36238" y="14204"/>
                    <a:pt x="38004" y="14050"/>
                  </a:cubicBezTo>
                  <a:lnTo>
                    <a:pt x="63724" y="14050"/>
                  </a:lnTo>
                  <a:lnTo>
                    <a:pt x="63724" y="8983"/>
                  </a:lnTo>
                  <a:cubicBezTo>
                    <a:pt x="63724" y="7294"/>
                    <a:pt x="62879" y="6372"/>
                    <a:pt x="61114" y="6372"/>
                  </a:cubicBezTo>
                  <a:lnTo>
                    <a:pt x="36622" y="6372"/>
                  </a:lnTo>
                  <a:cubicBezTo>
                    <a:pt x="34933" y="6372"/>
                    <a:pt x="34088" y="5451"/>
                    <a:pt x="34088" y="3685"/>
                  </a:cubicBezTo>
                  <a:cubicBezTo>
                    <a:pt x="34242" y="2150"/>
                    <a:pt x="35087" y="1305"/>
                    <a:pt x="36775" y="1305"/>
                  </a:cubicBezTo>
                  <a:moveTo>
                    <a:pt x="47754" y="48138"/>
                  </a:moveTo>
                  <a:cubicBezTo>
                    <a:pt x="49060" y="48215"/>
                    <a:pt x="49827" y="49137"/>
                    <a:pt x="49904" y="51056"/>
                  </a:cubicBezTo>
                  <a:cubicBezTo>
                    <a:pt x="49827" y="51286"/>
                    <a:pt x="49751" y="51517"/>
                    <a:pt x="49751" y="51824"/>
                  </a:cubicBezTo>
                  <a:cubicBezTo>
                    <a:pt x="48752" y="54741"/>
                    <a:pt x="47140" y="57735"/>
                    <a:pt x="44991" y="60730"/>
                  </a:cubicBezTo>
                  <a:cubicBezTo>
                    <a:pt x="43148" y="63340"/>
                    <a:pt x="40768" y="65797"/>
                    <a:pt x="38081" y="68177"/>
                  </a:cubicBezTo>
                  <a:cubicBezTo>
                    <a:pt x="37313" y="68791"/>
                    <a:pt x="36469" y="69098"/>
                    <a:pt x="35470" y="69175"/>
                  </a:cubicBezTo>
                  <a:cubicBezTo>
                    <a:pt x="34012" y="68714"/>
                    <a:pt x="33167" y="67716"/>
                    <a:pt x="32783" y="66181"/>
                  </a:cubicBezTo>
                  <a:cubicBezTo>
                    <a:pt x="32783" y="65567"/>
                    <a:pt x="33090" y="64799"/>
                    <a:pt x="33782" y="64031"/>
                  </a:cubicBezTo>
                  <a:cubicBezTo>
                    <a:pt x="36392" y="62188"/>
                    <a:pt x="38618" y="60115"/>
                    <a:pt x="40461" y="57812"/>
                  </a:cubicBezTo>
                  <a:cubicBezTo>
                    <a:pt x="42304" y="55509"/>
                    <a:pt x="43762" y="53052"/>
                    <a:pt x="44837" y="50442"/>
                  </a:cubicBezTo>
                  <a:cubicBezTo>
                    <a:pt x="45374" y="48906"/>
                    <a:pt x="46372" y="48138"/>
                    <a:pt x="47754" y="48138"/>
                  </a:cubicBezTo>
                  <a:moveTo>
                    <a:pt x="36775" y="33935"/>
                  </a:moveTo>
                  <a:cubicBezTo>
                    <a:pt x="37543" y="33935"/>
                    <a:pt x="38388" y="34165"/>
                    <a:pt x="39079" y="34549"/>
                  </a:cubicBezTo>
                  <a:cubicBezTo>
                    <a:pt x="40461" y="35701"/>
                    <a:pt x="41612" y="36776"/>
                    <a:pt x="42457" y="37697"/>
                  </a:cubicBezTo>
                  <a:cubicBezTo>
                    <a:pt x="43379" y="38695"/>
                    <a:pt x="44376" y="39847"/>
                    <a:pt x="45528" y="41305"/>
                  </a:cubicBezTo>
                  <a:cubicBezTo>
                    <a:pt x="45759" y="41920"/>
                    <a:pt x="45835" y="42534"/>
                    <a:pt x="45835" y="43225"/>
                  </a:cubicBezTo>
                  <a:cubicBezTo>
                    <a:pt x="45605" y="44530"/>
                    <a:pt x="44760" y="45221"/>
                    <a:pt x="43148" y="45375"/>
                  </a:cubicBezTo>
                  <a:cubicBezTo>
                    <a:pt x="42380" y="45375"/>
                    <a:pt x="41689" y="45221"/>
                    <a:pt x="41305" y="44837"/>
                  </a:cubicBezTo>
                  <a:cubicBezTo>
                    <a:pt x="40307" y="43532"/>
                    <a:pt x="39309" y="42380"/>
                    <a:pt x="38465" y="41459"/>
                  </a:cubicBezTo>
                  <a:cubicBezTo>
                    <a:pt x="37543" y="40538"/>
                    <a:pt x="36469" y="39463"/>
                    <a:pt x="35163" y="38311"/>
                  </a:cubicBezTo>
                  <a:cubicBezTo>
                    <a:pt x="34703" y="37467"/>
                    <a:pt x="34549" y="36699"/>
                    <a:pt x="34549" y="36161"/>
                  </a:cubicBezTo>
                  <a:cubicBezTo>
                    <a:pt x="34856" y="34933"/>
                    <a:pt x="35547" y="34242"/>
                    <a:pt x="36775" y="3393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3CC42B84-F1D6-4CEC-B460-62B8FFE1B65C}"/>
                </a:ext>
              </a:extLst>
            </p:cNvPr>
            <p:cNvSpPr/>
            <p:nvPr/>
          </p:nvSpPr>
          <p:spPr>
            <a:xfrm>
              <a:off x="6384600" y="2008033"/>
              <a:ext cx="74932" cy="68714"/>
            </a:xfrm>
            <a:custGeom>
              <a:avLst/>
              <a:gdLst>
                <a:gd name="connsiteX0" fmla="*/ 72323 w 74932"/>
                <a:gd name="connsiteY0" fmla="*/ 0 h 68714"/>
                <a:gd name="connsiteX1" fmla="*/ 74933 w 74932"/>
                <a:gd name="connsiteY1" fmla="*/ 2687 h 68714"/>
                <a:gd name="connsiteX2" fmla="*/ 72323 w 74932"/>
                <a:gd name="connsiteY2" fmla="*/ 5298 h 68714"/>
                <a:gd name="connsiteX3" fmla="*/ 40691 w 74932"/>
                <a:gd name="connsiteY3" fmla="*/ 5298 h 68714"/>
                <a:gd name="connsiteX4" fmla="*/ 40691 w 74932"/>
                <a:gd name="connsiteY4" fmla="*/ 14587 h 68714"/>
                <a:gd name="connsiteX5" fmla="*/ 53589 w 74932"/>
                <a:gd name="connsiteY5" fmla="*/ 14587 h 68714"/>
                <a:gd name="connsiteX6" fmla="*/ 60038 w 74932"/>
                <a:gd name="connsiteY6" fmla="*/ 21037 h 68714"/>
                <a:gd name="connsiteX7" fmla="*/ 60038 w 74932"/>
                <a:gd name="connsiteY7" fmla="*/ 49060 h 68714"/>
                <a:gd name="connsiteX8" fmla="*/ 53589 w 74932"/>
                <a:gd name="connsiteY8" fmla="*/ 55509 h 68714"/>
                <a:gd name="connsiteX9" fmla="*/ 22648 w 74932"/>
                <a:gd name="connsiteY9" fmla="*/ 55509 h 68714"/>
                <a:gd name="connsiteX10" fmla="*/ 16200 w 74932"/>
                <a:gd name="connsiteY10" fmla="*/ 49060 h 68714"/>
                <a:gd name="connsiteX11" fmla="*/ 16200 w 74932"/>
                <a:gd name="connsiteY11" fmla="*/ 21037 h 68714"/>
                <a:gd name="connsiteX12" fmla="*/ 22648 w 74932"/>
                <a:gd name="connsiteY12" fmla="*/ 14587 h 68714"/>
                <a:gd name="connsiteX13" fmla="*/ 34856 w 74932"/>
                <a:gd name="connsiteY13" fmla="*/ 14587 h 68714"/>
                <a:gd name="connsiteX14" fmla="*/ 34856 w 74932"/>
                <a:gd name="connsiteY14" fmla="*/ 5298 h 68714"/>
                <a:gd name="connsiteX15" fmla="*/ 2687 w 74932"/>
                <a:gd name="connsiteY15" fmla="*/ 5298 h 68714"/>
                <a:gd name="connsiteX16" fmla="*/ 0 w 74932"/>
                <a:gd name="connsiteY16" fmla="*/ 2687 h 68714"/>
                <a:gd name="connsiteX17" fmla="*/ 2687 w 74932"/>
                <a:gd name="connsiteY17" fmla="*/ 0 h 68714"/>
                <a:gd name="connsiteX18" fmla="*/ 72323 w 74932"/>
                <a:gd name="connsiteY18" fmla="*/ 0 h 68714"/>
                <a:gd name="connsiteX19" fmla="*/ 5911 w 74932"/>
                <a:gd name="connsiteY19" fmla="*/ 13513 h 68714"/>
                <a:gd name="connsiteX20" fmla="*/ 8829 w 74932"/>
                <a:gd name="connsiteY20" fmla="*/ 16200 h 68714"/>
                <a:gd name="connsiteX21" fmla="*/ 8829 w 74932"/>
                <a:gd name="connsiteY21" fmla="*/ 60730 h 68714"/>
                <a:gd name="connsiteX22" fmla="*/ 11670 w 74932"/>
                <a:gd name="connsiteY22" fmla="*/ 63647 h 68714"/>
                <a:gd name="connsiteX23" fmla="*/ 64338 w 74932"/>
                <a:gd name="connsiteY23" fmla="*/ 63647 h 68714"/>
                <a:gd name="connsiteX24" fmla="*/ 67255 w 74932"/>
                <a:gd name="connsiteY24" fmla="*/ 60730 h 68714"/>
                <a:gd name="connsiteX25" fmla="*/ 67255 w 74932"/>
                <a:gd name="connsiteY25" fmla="*/ 15893 h 68714"/>
                <a:gd name="connsiteX26" fmla="*/ 70096 w 74932"/>
                <a:gd name="connsiteY26" fmla="*/ 13205 h 68714"/>
                <a:gd name="connsiteX27" fmla="*/ 73013 w 74932"/>
                <a:gd name="connsiteY27" fmla="*/ 15893 h 68714"/>
                <a:gd name="connsiteX28" fmla="*/ 73013 w 74932"/>
                <a:gd name="connsiteY28" fmla="*/ 61651 h 68714"/>
                <a:gd name="connsiteX29" fmla="*/ 65950 w 74932"/>
                <a:gd name="connsiteY29" fmla="*/ 68714 h 68714"/>
                <a:gd name="connsiteX30" fmla="*/ 10211 w 74932"/>
                <a:gd name="connsiteY30" fmla="*/ 68714 h 68714"/>
                <a:gd name="connsiteX31" fmla="*/ 3148 w 74932"/>
                <a:gd name="connsiteY31" fmla="*/ 61651 h 68714"/>
                <a:gd name="connsiteX32" fmla="*/ 3148 w 74932"/>
                <a:gd name="connsiteY32" fmla="*/ 16200 h 68714"/>
                <a:gd name="connsiteX33" fmla="*/ 5911 w 74932"/>
                <a:gd name="connsiteY33" fmla="*/ 13513 h 68714"/>
                <a:gd name="connsiteX34" fmla="*/ 21958 w 74932"/>
                <a:gd name="connsiteY34" fmla="*/ 31939 h 68714"/>
                <a:gd name="connsiteX35" fmla="*/ 34856 w 74932"/>
                <a:gd name="connsiteY35" fmla="*/ 31939 h 68714"/>
                <a:gd name="connsiteX36" fmla="*/ 34856 w 74932"/>
                <a:gd name="connsiteY36" fmla="*/ 19655 h 68714"/>
                <a:gd name="connsiteX37" fmla="*/ 24568 w 74932"/>
                <a:gd name="connsiteY37" fmla="*/ 19655 h 68714"/>
                <a:gd name="connsiteX38" fmla="*/ 21958 w 74932"/>
                <a:gd name="connsiteY38" fmla="*/ 22265 h 68714"/>
                <a:gd name="connsiteX39" fmla="*/ 21958 w 74932"/>
                <a:gd name="connsiteY39" fmla="*/ 31939 h 68714"/>
                <a:gd name="connsiteX40" fmla="*/ 34856 w 74932"/>
                <a:gd name="connsiteY40" fmla="*/ 50365 h 68714"/>
                <a:gd name="connsiteX41" fmla="*/ 34856 w 74932"/>
                <a:gd name="connsiteY41" fmla="*/ 37159 h 68714"/>
                <a:gd name="connsiteX42" fmla="*/ 21958 w 74932"/>
                <a:gd name="connsiteY42" fmla="*/ 37159 h 68714"/>
                <a:gd name="connsiteX43" fmla="*/ 21958 w 74932"/>
                <a:gd name="connsiteY43" fmla="*/ 47831 h 68714"/>
                <a:gd name="connsiteX44" fmla="*/ 24568 w 74932"/>
                <a:gd name="connsiteY44" fmla="*/ 50442 h 68714"/>
                <a:gd name="connsiteX45" fmla="*/ 34856 w 74932"/>
                <a:gd name="connsiteY45" fmla="*/ 50442 h 68714"/>
                <a:gd name="connsiteX46" fmla="*/ 40691 w 74932"/>
                <a:gd name="connsiteY46" fmla="*/ 19731 h 68714"/>
                <a:gd name="connsiteX47" fmla="*/ 40691 w 74932"/>
                <a:gd name="connsiteY47" fmla="*/ 32016 h 68714"/>
                <a:gd name="connsiteX48" fmla="*/ 54204 w 74932"/>
                <a:gd name="connsiteY48" fmla="*/ 32016 h 68714"/>
                <a:gd name="connsiteX49" fmla="*/ 54204 w 74932"/>
                <a:gd name="connsiteY49" fmla="*/ 22342 h 68714"/>
                <a:gd name="connsiteX50" fmla="*/ 51593 w 74932"/>
                <a:gd name="connsiteY50" fmla="*/ 19731 h 68714"/>
                <a:gd name="connsiteX51" fmla="*/ 40691 w 74932"/>
                <a:gd name="connsiteY51" fmla="*/ 19731 h 68714"/>
                <a:gd name="connsiteX52" fmla="*/ 51670 w 74932"/>
                <a:gd name="connsiteY52" fmla="*/ 50365 h 68714"/>
                <a:gd name="connsiteX53" fmla="*/ 54280 w 74932"/>
                <a:gd name="connsiteY53" fmla="*/ 47755 h 68714"/>
                <a:gd name="connsiteX54" fmla="*/ 54280 w 74932"/>
                <a:gd name="connsiteY54" fmla="*/ 37083 h 68714"/>
                <a:gd name="connsiteX55" fmla="*/ 40768 w 74932"/>
                <a:gd name="connsiteY55" fmla="*/ 37083 h 68714"/>
                <a:gd name="connsiteX56" fmla="*/ 40768 w 74932"/>
                <a:gd name="connsiteY56" fmla="*/ 50288 h 68714"/>
                <a:gd name="connsiteX57" fmla="*/ 51670 w 74932"/>
                <a:gd name="connsiteY57" fmla="*/ 50288 h 6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4932" h="68714">
                  <a:moveTo>
                    <a:pt x="72323" y="0"/>
                  </a:moveTo>
                  <a:cubicBezTo>
                    <a:pt x="73935" y="77"/>
                    <a:pt x="74780" y="921"/>
                    <a:pt x="74933" y="2687"/>
                  </a:cubicBezTo>
                  <a:cubicBezTo>
                    <a:pt x="74856" y="4299"/>
                    <a:pt x="73935" y="5144"/>
                    <a:pt x="72323" y="5298"/>
                  </a:cubicBezTo>
                  <a:lnTo>
                    <a:pt x="40691" y="5298"/>
                  </a:lnTo>
                  <a:lnTo>
                    <a:pt x="40691" y="14587"/>
                  </a:lnTo>
                  <a:lnTo>
                    <a:pt x="53589" y="14587"/>
                  </a:lnTo>
                  <a:cubicBezTo>
                    <a:pt x="57889" y="14587"/>
                    <a:pt x="60038" y="16737"/>
                    <a:pt x="60038" y="21037"/>
                  </a:cubicBezTo>
                  <a:lnTo>
                    <a:pt x="60038" y="49060"/>
                  </a:lnTo>
                  <a:cubicBezTo>
                    <a:pt x="60038" y="53359"/>
                    <a:pt x="57889" y="55509"/>
                    <a:pt x="53589" y="55509"/>
                  </a:cubicBezTo>
                  <a:lnTo>
                    <a:pt x="22648" y="55509"/>
                  </a:lnTo>
                  <a:cubicBezTo>
                    <a:pt x="18349" y="55509"/>
                    <a:pt x="16200" y="53359"/>
                    <a:pt x="16200" y="49060"/>
                  </a:cubicBezTo>
                  <a:lnTo>
                    <a:pt x="16200" y="21037"/>
                  </a:lnTo>
                  <a:cubicBezTo>
                    <a:pt x="16200" y="16737"/>
                    <a:pt x="18349" y="14587"/>
                    <a:pt x="22648" y="14587"/>
                  </a:cubicBezTo>
                  <a:lnTo>
                    <a:pt x="34856" y="14587"/>
                  </a:lnTo>
                  <a:lnTo>
                    <a:pt x="34856" y="5298"/>
                  </a:lnTo>
                  <a:lnTo>
                    <a:pt x="2687" y="5298"/>
                  </a:lnTo>
                  <a:cubicBezTo>
                    <a:pt x="998" y="5221"/>
                    <a:pt x="153" y="4299"/>
                    <a:pt x="0" y="2687"/>
                  </a:cubicBezTo>
                  <a:cubicBezTo>
                    <a:pt x="76" y="998"/>
                    <a:pt x="998" y="77"/>
                    <a:pt x="2687" y="0"/>
                  </a:cubicBezTo>
                  <a:lnTo>
                    <a:pt x="72323" y="0"/>
                  </a:lnTo>
                  <a:close/>
                  <a:moveTo>
                    <a:pt x="5911" y="13513"/>
                  </a:moveTo>
                  <a:cubicBezTo>
                    <a:pt x="7831" y="13513"/>
                    <a:pt x="8829" y="14357"/>
                    <a:pt x="8829" y="16200"/>
                  </a:cubicBezTo>
                  <a:lnTo>
                    <a:pt x="8829" y="60730"/>
                  </a:lnTo>
                  <a:cubicBezTo>
                    <a:pt x="8829" y="62649"/>
                    <a:pt x="9750" y="63647"/>
                    <a:pt x="11670" y="63647"/>
                  </a:cubicBezTo>
                  <a:lnTo>
                    <a:pt x="64338" y="63647"/>
                  </a:lnTo>
                  <a:cubicBezTo>
                    <a:pt x="66257" y="63647"/>
                    <a:pt x="67255" y="62649"/>
                    <a:pt x="67255" y="60730"/>
                  </a:cubicBezTo>
                  <a:lnTo>
                    <a:pt x="67255" y="15893"/>
                  </a:lnTo>
                  <a:cubicBezTo>
                    <a:pt x="67255" y="14127"/>
                    <a:pt x="68176" y="13205"/>
                    <a:pt x="70096" y="13205"/>
                  </a:cubicBezTo>
                  <a:cubicBezTo>
                    <a:pt x="72015" y="13205"/>
                    <a:pt x="73013" y="14050"/>
                    <a:pt x="73013" y="15893"/>
                  </a:cubicBezTo>
                  <a:lnTo>
                    <a:pt x="73013" y="61651"/>
                  </a:lnTo>
                  <a:cubicBezTo>
                    <a:pt x="73013" y="66411"/>
                    <a:pt x="70633" y="68714"/>
                    <a:pt x="65950" y="68714"/>
                  </a:cubicBezTo>
                  <a:lnTo>
                    <a:pt x="10211" y="68714"/>
                  </a:lnTo>
                  <a:cubicBezTo>
                    <a:pt x="5528" y="68714"/>
                    <a:pt x="3148" y="66334"/>
                    <a:pt x="3148" y="61651"/>
                  </a:cubicBezTo>
                  <a:lnTo>
                    <a:pt x="3148" y="16200"/>
                  </a:lnTo>
                  <a:cubicBezTo>
                    <a:pt x="2994" y="14434"/>
                    <a:pt x="3915" y="13513"/>
                    <a:pt x="5911" y="13513"/>
                  </a:cubicBezTo>
                  <a:moveTo>
                    <a:pt x="21958" y="31939"/>
                  </a:moveTo>
                  <a:lnTo>
                    <a:pt x="34856" y="31939"/>
                  </a:lnTo>
                  <a:lnTo>
                    <a:pt x="34856" y="19655"/>
                  </a:lnTo>
                  <a:lnTo>
                    <a:pt x="24568" y="19655"/>
                  </a:lnTo>
                  <a:cubicBezTo>
                    <a:pt x="22879" y="19655"/>
                    <a:pt x="21958" y="20499"/>
                    <a:pt x="21958" y="22265"/>
                  </a:cubicBezTo>
                  <a:lnTo>
                    <a:pt x="21958" y="31939"/>
                  </a:lnTo>
                  <a:close/>
                  <a:moveTo>
                    <a:pt x="34856" y="50365"/>
                  </a:moveTo>
                  <a:lnTo>
                    <a:pt x="34856" y="37159"/>
                  </a:lnTo>
                  <a:lnTo>
                    <a:pt x="21958" y="37159"/>
                  </a:lnTo>
                  <a:lnTo>
                    <a:pt x="21958" y="47831"/>
                  </a:lnTo>
                  <a:cubicBezTo>
                    <a:pt x="21958" y="49520"/>
                    <a:pt x="22802" y="50442"/>
                    <a:pt x="24568" y="50442"/>
                  </a:cubicBezTo>
                  <a:lnTo>
                    <a:pt x="34856" y="50442"/>
                  </a:lnTo>
                  <a:close/>
                  <a:moveTo>
                    <a:pt x="40691" y="19731"/>
                  </a:moveTo>
                  <a:lnTo>
                    <a:pt x="40691" y="32016"/>
                  </a:lnTo>
                  <a:lnTo>
                    <a:pt x="54204" y="32016"/>
                  </a:lnTo>
                  <a:lnTo>
                    <a:pt x="54204" y="22342"/>
                  </a:lnTo>
                  <a:cubicBezTo>
                    <a:pt x="54204" y="20653"/>
                    <a:pt x="53359" y="19731"/>
                    <a:pt x="51593" y="19731"/>
                  </a:cubicBezTo>
                  <a:lnTo>
                    <a:pt x="40691" y="19731"/>
                  </a:lnTo>
                  <a:close/>
                  <a:moveTo>
                    <a:pt x="51670" y="50365"/>
                  </a:moveTo>
                  <a:cubicBezTo>
                    <a:pt x="53359" y="50365"/>
                    <a:pt x="54280" y="49520"/>
                    <a:pt x="54280" y="47755"/>
                  </a:cubicBezTo>
                  <a:lnTo>
                    <a:pt x="54280" y="37083"/>
                  </a:lnTo>
                  <a:lnTo>
                    <a:pt x="40768" y="37083"/>
                  </a:lnTo>
                  <a:lnTo>
                    <a:pt x="40768" y="50288"/>
                  </a:lnTo>
                  <a:lnTo>
                    <a:pt x="51670" y="502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EEB6DEDC-9EC7-4EA9-B3F2-EAE96B1F2598}"/>
                </a:ext>
              </a:extLst>
            </p:cNvPr>
            <p:cNvSpPr/>
            <p:nvPr/>
          </p:nvSpPr>
          <p:spPr>
            <a:xfrm>
              <a:off x="6465828" y="2005115"/>
              <a:ext cx="70403" cy="73628"/>
            </a:xfrm>
            <a:custGeom>
              <a:avLst/>
              <a:gdLst>
                <a:gd name="connsiteX0" fmla="*/ 7217 w 70403"/>
                <a:gd name="connsiteY0" fmla="*/ 15893 h 73628"/>
                <a:gd name="connsiteX1" fmla="*/ 7217 w 70403"/>
                <a:gd name="connsiteY1" fmla="*/ 6449 h 73628"/>
                <a:gd name="connsiteX2" fmla="*/ 13666 w 70403"/>
                <a:gd name="connsiteY2" fmla="*/ 0 h 73628"/>
                <a:gd name="connsiteX3" fmla="*/ 63878 w 70403"/>
                <a:gd name="connsiteY3" fmla="*/ 0 h 73628"/>
                <a:gd name="connsiteX4" fmla="*/ 70404 w 70403"/>
                <a:gd name="connsiteY4" fmla="*/ 6449 h 73628"/>
                <a:gd name="connsiteX5" fmla="*/ 70404 w 70403"/>
                <a:gd name="connsiteY5" fmla="*/ 62649 h 73628"/>
                <a:gd name="connsiteX6" fmla="*/ 59732 w 70403"/>
                <a:gd name="connsiteY6" fmla="*/ 73321 h 73628"/>
                <a:gd name="connsiteX7" fmla="*/ 50979 w 70403"/>
                <a:gd name="connsiteY7" fmla="*/ 71939 h 73628"/>
                <a:gd name="connsiteX8" fmla="*/ 48753 w 70403"/>
                <a:gd name="connsiteY8" fmla="*/ 69022 h 73628"/>
                <a:gd name="connsiteX9" fmla="*/ 51977 w 70403"/>
                <a:gd name="connsiteY9" fmla="*/ 66181 h 73628"/>
                <a:gd name="connsiteX10" fmla="*/ 52515 w 70403"/>
                <a:gd name="connsiteY10" fmla="*/ 66258 h 73628"/>
                <a:gd name="connsiteX11" fmla="*/ 59348 w 70403"/>
                <a:gd name="connsiteY11" fmla="*/ 67486 h 73628"/>
                <a:gd name="connsiteX12" fmla="*/ 64415 w 70403"/>
                <a:gd name="connsiteY12" fmla="*/ 62265 h 73628"/>
                <a:gd name="connsiteX13" fmla="*/ 64415 w 70403"/>
                <a:gd name="connsiteY13" fmla="*/ 47755 h 73628"/>
                <a:gd name="connsiteX14" fmla="*/ 41613 w 70403"/>
                <a:gd name="connsiteY14" fmla="*/ 47755 h 73628"/>
                <a:gd name="connsiteX15" fmla="*/ 41613 w 70403"/>
                <a:gd name="connsiteY15" fmla="*/ 70711 h 73628"/>
                <a:gd name="connsiteX16" fmla="*/ 38695 w 70403"/>
                <a:gd name="connsiteY16" fmla="*/ 73628 h 73628"/>
                <a:gd name="connsiteX17" fmla="*/ 35701 w 70403"/>
                <a:gd name="connsiteY17" fmla="*/ 70711 h 73628"/>
                <a:gd name="connsiteX18" fmla="*/ 35701 w 70403"/>
                <a:gd name="connsiteY18" fmla="*/ 47755 h 73628"/>
                <a:gd name="connsiteX19" fmla="*/ 12668 w 70403"/>
                <a:gd name="connsiteY19" fmla="*/ 47755 h 73628"/>
                <a:gd name="connsiteX20" fmla="*/ 11286 w 70403"/>
                <a:gd name="connsiteY20" fmla="*/ 57812 h 73628"/>
                <a:gd name="connsiteX21" fmla="*/ 5758 w 70403"/>
                <a:gd name="connsiteY21" fmla="*/ 72246 h 73628"/>
                <a:gd name="connsiteX22" fmla="*/ 3225 w 70403"/>
                <a:gd name="connsiteY22" fmla="*/ 73628 h 73628"/>
                <a:gd name="connsiteX23" fmla="*/ 0 w 70403"/>
                <a:gd name="connsiteY23" fmla="*/ 71018 h 73628"/>
                <a:gd name="connsiteX24" fmla="*/ 921 w 70403"/>
                <a:gd name="connsiteY24" fmla="*/ 68331 h 73628"/>
                <a:gd name="connsiteX25" fmla="*/ 5528 w 70403"/>
                <a:gd name="connsiteY25" fmla="*/ 57352 h 73628"/>
                <a:gd name="connsiteX26" fmla="*/ 7140 w 70403"/>
                <a:gd name="connsiteY26" fmla="*/ 42611 h 73628"/>
                <a:gd name="connsiteX27" fmla="*/ 7140 w 70403"/>
                <a:gd name="connsiteY27" fmla="*/ 15893 h 73628"/>
                <a:gd name="connsiteX28" fmla="*/ 12898 w 70403"/>
                <a:gd name="connsiteY28" fmla="*/ 20960 h 73628"/>
                <a:gd name="connsiteX29" fmla="*/ 35778 w 70403"/>
                <a:gd name="connsiteY29" fmla="*/ 20960 h 73628"/>
                <a:gd name="connsiteX30" fmla="*/ 35778 w 70403"/>
                <a:gd name="connsiteY30" fmla="*/ 5221 h 73628"/>
                <a:gd name="connsiteX31" fmla="*/ 15432 w 70403"/>
                <a:gd name="connsiteY31" fmla="*/ 5221 h 73628"/>
                <a:gd name="connsiteX32" fmla="*/ 12822 w 70403"/>
                <a:gd name="connsiteY32" fmla="*/ 7831 h 73628"/>
                <a:gd name="connsiteX33" fmla="*/ 12822 w 70403"/>
                <a:gd name="connsiteY33" fmla="*/ 20960 h 73628"/>
                <a:gd name="connsiteX34" fmla="*/ 12898 w 70403"/>
                <a:gd name="connsiteY34" fmla="*/ 42611 h 73628"/>
                <a:gd name="connsiteX35" fmla="*/ 35778 w 70403"/>
                <a:gd name="connsiteY35" fmla="*/ 42611 h 73628"/>
                <a:gd name="connsiteX36" fmla="*/ 35778 w 70403"/>
                <a:gd name="connsiteY36" fmla="*/ 26181 h 73628"/>
                <a:gd name="connsiteX37" fmla="*/ 12898 w 70403"/>
                <a:gd name="connsiteY37" fmla="*/ 26181 h 73628"/>
                <a:gd name="connsiteX38" fmla="*/ 12898 w 70403"/>
                <a:gd name="connsiteY38" fmla="*/ 42611 h 73628"/>
                <a:gd name="connsiteX39" fmla="*/ 41689 w 70403"/>
                <a:gd name="connsiteY39" fmla="*/ 5221 h 73628"/>
                <a:gd name="connsiteX40" fmla="*/ 41689 w 70403"/>
                <a:gd name="connsiteY40" fmla="*/ 20960 h 73628"/>
                <a:gd name="connsiteX41" fmla="*/ 64492 w 70403"/>
                <a:gd name="connsiteY41" fmla="*/ 20960 h 73628"/>
                <a:gd name="connsiteX42" fmla="*/ 64492 w 70403"/>
                <a:gd name="connsiteY42" fmla="*/ 7831 h 73628"/>
                <a:gd name="connsiteX43" fmla="*/ 61958 w 70403"/>
                <a:gd name="connsiteY43" fmla="*/ 5221 h 73628"/>
                <a:gd name="connsiteX44" fmla="*/ 41689 w 70403"/>
                <a:gd name="connsiteY44" fmla="*/ 5221 h 73628"/>
                <a:gd name="connsiteX45" fmla="*/ 41689 w 70403"/>
                <a:gd name="connsiteY45" fmla="*/ 42611 h 73628"/>
                <a:gd name="connsiteX46" fmla="*/ 64492 w 70403"/>
                <a:gd name="connsiteY46" fmla="*/ 42611 h 73628"/>
                <a:gd name="connsiteX47" fmla="*/ 64492 w 70403"/>
                <a:gd name="connsiteY47" fmla="*/ 26181 h 73628"/>
                <a:gd name="connsiteX48" fmla="*/ 41689 w 70403"/>
                <a:gd name="connsiteY48" fmla="*/ 26181 h 73628"/>
                <a:gd name="connsiteX49" fmla="*/ 41689 w 70403"/>
                <a:gd name="connsiteY49" fmla="*/ 42611 h 7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0403" h="73628">
                  <a:moveTo>
                    <a:pt x="7217" y="15893"/>
                  </a:moveTo>
                  <a:lnTo>
                    <a:pt x="7217" y="6449"/>
                  </a:lnTo>
                  <a:cubicBezTo>
                    <a:pt x="7217" y="2150"/>
                    <a:pt x="9367" y="0"/>
                    <a:pt x="13666" y="0"/>
                  </a:cubicBezTo>
                  <a:lnTo>
                    <a:pt x="63878" y="0"/>
                  </a:lnTo>
                  <a:cubicBezTo>
                    <a:pt x="68254" y="0"/>
                    <a:pt x="70404" y="2150"/>
                    <a:pt x="70404" y="6449"/>
                  </a:cubicBezTo>
                  <a:lnTo>
                    <a:pt x="70404" y="62649"/>
                  </a:lnTo>
                  <a:cubicBezTo>
                    <a:pt x="70404" y="69712"/>
                    <a:pt x="66872" y="73321"/>
                    <a:pt x="59732" y="73321"/>
                  </a:cubicBezTo>
                  <a:cubicBezTo>
                    <a:pt x="57044" y="73321"/>
                    <a:pt x="54127" y="72860"/>
                    <a:pt x="50979" y="71939"/>
                  </a:cubicBezTo>
                  <a:cubicBezTo>
                    <a:pt x="49674" y="71478"/>
                    <a:pt x="48983" y="70557"/>
                    <a:pt x="48753" y="69022"/>
                  </a:cubicBezTo>
                  <a:cubicBezTo>
                    <a:pt x="48906" y="67332"/>
                    <a:pt x="49981" y="66334"/>
                    <a:pt x="51977" y="66181"/>
                  </a:cubicBezTo>
                  <a:cubicBezTo>
                    <a:pt x="52054" y="66181"/>
                    <a:pt x="52207" y="66181"/>
                    <a:pt x="52515" y="66258"/>
                  </a:cubicBezTo>
                  <a:cubicBezTo>
                    <a:pt x="55279" y="67102"/>
                    <a:pt x="57582" y="67486"/>
                    <a:pt x="59348" y="67486"/>
                  </a:cubicBezTo>
                  <a:cubicBezTo>
                    <a:pt x="62726" y="67486"/>
                    <a:pt x="64415" y="65720"/>
                    <a:pt x="64415" y="62265"/>
                  </a:cubicBezTo>
                  <a:lnTo>
                    <a:pt x="64415" y="47755"/>
                  </a:lnTo>
                  <a:lnTo>
                    <a:pt x="41613" y="47755"/>
                  </a:lnTo>
                  <a:lnTo>
                    <a:pt x="41613" y="70711"/>
                  </a:lnTo>
                  <a:cubicBezTo>
                    <a:pt x="41536" y="72553"/>
                    <a:pt x="40538" y="73475"/>
                    <a:pt x="38695" y="73628"/>
                  </a:cubicBezTo>
                  <a:cubicBezTo>
                    <a:pt x="36776" y="73551"/>
                    <a:pt x="35778" y="72553"/>
                    <a:pt x="35701" y="70711"/>
                  </a:cubicBezTo>
                  <a:lnTo>
                    <a:pt x="35701" y="47755"/>
                  </a:lnTo>
                  <a:lnTo>
                    <a:pt x="12668" y="47755"/>
                  </a:lnTo>
                  <a:cubicBezTo>
                    <a:pt x="12438" y="51133"/>
                    <a:pt x="11977" y="54511"/>
                    <a:pt x="11286" y="57812"/>
                  </a:cubicBezTo>
                  <a:cubicBezTo>
                    <a:pt x="10365" y="62572"/>
                    <a:pt x="8522" y="67409"/>
                    <a:pt x="5758" y="72246"/>
                  </a:cubicBezTo>
                  <a:cubicBezTo>
                    <a:pt x="4837" y="73167"/>
                    <a:pt x="3992" y="73628"/>
                    <a:pt x="3225" y="73628"/>
                  </a:cubicBezTo>
                  <a:cubicBezTo>
                    <a:pt x="1382" y="73321"/>
                    <a:pt x="307" y="72476"/>
                    <a:pt x="0" y="71018"/>
                  </a:cubicBezTo>
                  <a:cubicBezTo>
                    <a:pt x="0" y="70020"/>
                    <a:pt x="307" y="69175"/>
                    <a:pt x="921" y="68331"/>
                  </a:cubicBezTo>
                  <a:cubicBezTo>
                    <a:pt x="3148" y="64645"/>
                    <a:pt x="4684" y="61037"/>
                    <a:pt x="5528" y="57352"/>
                  </a:cubicBezTo>
                  <a:cubicBezTo>
                    <a:pt x="6603" y="52975"/>
                    <a:pt x="7140" y="47985"/>
                    <a:pt x="7140" y="42611"/>
                  </a:cubicBezTo>
                  <a:lnTo>
                    <a:pt x="7140" y="15893"/>
                  </a:lnTo>
                  <a:close/>
                  <a:moveTo>
                    <a:pt x="12898" y="20960"/>
                  </a:moveTo>
                  <a:lnTo>
                    <a:pt x="35778" y="20960"/>
                  </a:lnTo>
                  <a:lnTo>
                    <a:pt x="35778" y="5221"/>
                  </a:lnTo>
                  <a:lnTo>
                    <a:pt x="15432" y="5221"/>
                  </a:lnTo>
                  <a:cubicBezTo>
                    <a:pt x="13743" y="5221"/>
                    <a:pt x="12822" y="6065"/>
                    <a:pt x="12822" y="7831"/>
                  </a:cubicBezTo>
                  <a:lnTo>
                    <a:pt x="12822" y="20960"/>
                  </a:lnTo>
                  <a:close/>
                  <a:moveTo>
                    <a:pt x="12898" y="42611"/>
                  </a:moveTo>
                  <a:lnTo>
                    <a:pt x="35778" y="42611"/>
                  </a:lnTo>
                  <a:lnTo>
                    <a:pt x="35778" y="26181"/>
                  </a:lnTo>
                  <a:lnTo>
                    <a:pt x="12898" y="26181"/>
                  </a:lnTo>
                  <a:lnTo>
                    <a:pt x="12898" y="42611"/>
                  </a:lnTo>
                  <a:close/>
                  <a:moveTo>
                    <a:pt x="41689" y="5221"/>
                  </a:moveTo>
                  <a:lnTo>
                    <a:pt x="41689" y="20960"/>
                  </a:lnTo>
                  <a:lnTo>
                    <a:pt x="64492" y="20960"/>
                  </a:lnTo>
                  <a:lnTo>
                    <a:pt x="64492" y="7831"/>
                  </a:lnTo>
                  <a:cubicBezTo>
                    <a:pt x="64492" y="6142"/>
                    <a:pt x="63647" y="5221"/>
                    <a:pt x="61958" y="5221"/>
                  </a:cubicBezTo>
                  <a:lnTo>
                    <a:pt x="41689" y="5221"/>
                  </a:lnTo>
                  <a:close/>
                  <a:moveTo>
                    <a:pt x="41689" y="42611"/>
                  </a:moveTo>
                  <a:lnTo>
                    <a:pt x="64492" y="42611"/>
                  </a:lnTo>
                  <a:lnTo>
                    <a:pt x="64492" y="26181"/>
                  </a:lnTo>
                  <a:lnTo>
                    <a:pt x="41689" y="26181"/>
                  </a:lnTo>
                  <a:lnTo>
                    <a:pt x="41689" y="426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F0D837C2-6B9F-4977-9CFA-70D65284BF28}"/>
                </a:ext>
              </a:extLst>
            </p:cNvPr>
            <p:cNvSpPr/>
            <p:nvPr/>
          </p:nvSpPr>
          <p:spPr>
            <a:xfrm>
              <a:off x="6558881" y="2007418"/>
              <a:ext cx="56355" cy="69635"/>
            </a:xfrm>
            <a:custGeom>
              <a:avLst/>
              <a:gdLst>
                <a:gd name="connsiteX0" fmla="*/ 2994 w 56355"/>
                <a:gd name="connsiteY0" fmla="*/ 0 h 69635"/>
                <a:gd name="connsiteX1" fmla="*/ 6066 w 56355"/>
                <a:gd name="connsiteY1" fmla="*/ 3455 h 69635"/>
                <a:gd name="connsiteX2" fmla="*/ 6066 w 56355"/>
                <a:gd name="connsiteY2" fmla="*/ 59732 h 69635"/>
                <a:gd name="connsiteX3" fmla="*/ 6603 w 56355"/>
                <a:gd name="connsiteY3" fmla="*/ 62726 h 69635"/>
                <a:gd name="connsiteX4" fmla="*/ 9444 w 56355"/>
                <a:gd name="connsiteY4" fmla="*/ 63878 h 69635"/>
                <a:gd name="connsiteX5" fmla="*/ 24185 w 56355"/>
                <a:gd name="connsiteY5" fmla="*/ 59808 h 69635"/>
                <a:gd name="connsiteX6" fmla="*/ 39156 w 56355"/>
                <a:gd name="connsiteY6" fmla="*/ 50288 h 69635"/>
                <a:gd name="connsiteX7" fmla="*/ 50826 w 56355"/>
                <a:gd name="connsiteY7" fmla="*/ 37159 h 69635"/>
                <a:gd name="connsiteX8" fmla="*/ 52976 w 56355"/>
                <a:gd name="connsiteY8" fmla="*/ 35471 h 69635"/>
                <a:gd name="connsiteX9" fmla="*/ 56354 w 56355"/>
                <a:gd name="connsiteY9" fmla="*/ 38772 h 69635"/>
                <a:gd name="connsiteX10" fmla="*/ 49214 w 56355"/>
                <a:gd name="connsiteY10" fmla="*/ 49444 h 69635"/>
                <a:gd name="connsiteX11" fmla="*/ 28638 w 56355"/>
                <a:gd name="connsiteY11" fmla="*/ 64415 h 69635"/>
                <a:gd name="connsiteX12" fmla="*/ 9367 w 56355"/>
                <a:gd name="connsiteY12" fmla="*/ 69636 h 69635"/>
                <a:gd name="connsiteX13" fmla="*/ 1766 w 56355"/>
                <a:gd name="connsiteY13" fmla="*/ 67025 h 69635"/>
                <a:gd name="connsiteX14" fmla="*/ 0 w 56355"/>
                <a:gd name="connsiteY14" fmla="*/ 59655 h 69635"/>
                <a:gd name="connsiteX15" fmla="*/ 0 w 56355"/>
                <a:gd name="connsiteY15" fmla="*/ 3378 h 69635"/>
                <a:gd name="connsiteX16" fmla="*/ 2994 w 56355"/>
                <a:gd name="connsiteY16" fmla="*/ 0 h 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55" h="69635">
                  <a:moveTo>
                    <a:pt x="2994" y="0"/>
                  </a:moveTo>
                  <a:cubicBezTo>
                    <a:pt x="4991" y="0"/>
                    <a:pt x="6066" y="1152"/>
                    <a:pt x="6066" y="3455"/>
                  </a:cubicBezTo>
                  <a:lnTo>
                    <a:pt x="6066" y="59732"/>
                  </a:lnTo>
                  <a:cubicBezTo>
                    <a:pt x="6066" y="61114"/>
                    <a:pt x="6296" y="62112"/>
                    <a:pt x="6603" y="62726"/>
                  </a:cubicBezTo>
                  <a:cubicBezTo>
                    <a:pt x="7064" y="63340"/>
                    <a:pt x="8062" y="63724"/>
                    <a:pt x="9444" y="63878"/>
                  </a:cubicBezTo>
                  <a:cubicBezTo>
                    <a:pt x="13283" y="63801"/>
                    <a:pt x="18196" y="62419"/>
                    <a:pt x="24185" y="59808"/>
                  </a:cubicBezTo>
                  <a:cubicBezTo>
                    <a:pt x="29328" y="57735"/>
                    <a:pt x="34319" y="54588"/>
                    <a:pt x="39156" y="50288"/>
                  </a:cubicBezTo>
                  <a:cubicBezTo>
                    <a:pt x="44300" y="45912"/>
                    <a:pt x="48215" y="41536"/>
                    <a:pt x="50826" y="37159"/>
                  </a:cubicBezTo>
                  <a:cubicBezTo>
                    <a:pt x="51440" y="36008"/>
                    <a:pt x="52208" y="35471"/>
                    <a:pt x="52976" y="35471"/>
                  </a:cubicBezTo>
                  <a:cubicBezTo>
                    <a:pt x="55202" y="35471"/>
                    <a:pt x="56277" y="36545"/>
                    <a:pt x="56354" y="38772"/>
                  </a:cubicBezTo>
                  <a:cubicBezTo>
                    <a:pt x="56431" y="40691"/>
                    <a:pt x="54050" y="44223"/>
                    <a:pt x="49214" y="49444"/>
                  </a:cubicBezTo>
                  <a:cubicBezTo>
                    <a:pt x="43302" y="55970"/>
                    <a:pt x="36469" y="60960"/>
                    <a:pt x="28638" y="64415"/>
                  </a:cubicBezTo>
                  <a:cubicBezTo>
                    <a:pt x="21037" y="67870"/>
                    <a:pt x="14664" y="69636"/>
                    <a:pt x="9367" y="69636"/>
                  </a:cubicBezTo>
                  <a:cubicBezTo>
                    <a:pt x="6142" y="69636"/>
                    <a:pt x="3609" y="68791"/>
                    <a:pt x="1766" y="67025"/>
                  </a:cubicBezTo>
                  <a:cubicBezTo>
                    <a:pt x="614" y="65874"/>
                    <a:pt x="0" y="63417"/>
                    <a:pt x="0" y="59655"/>
                  </a:cubicBezTo>
                  <a:lnTo>
                    <a:pt x="0" y="3378"/>
                  </a:lnTo>
                  <a:cubicBezTo>
                    <a:pt x="77" y="1152"/>
                    <a:pt x="1075" y="0"/>
                    <a:pt x="2994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73C07EED-B49C-4445-95E3-74A364EBAD7E}"/>
                </a:ext>
              </a:extLst>
            </p:cNvPr>
            <p:cNvSpPr/>
            <p:nvPr/>
          </p:nvSpPr>
          <p:spPr>
            <a:xfrm>
              <a:off x="6636732" y="2018781"/>
              <a:ext cx="65950" cy="57658"/>
            </a:xfrm>
            <a:custGeom>
              <a:avLst/>
              <a:gdLst>
                <a:gd name="connsiteX0" fmla="*/ 2918 w 65950"/>
                <a:gd name="connsiteY0" fmla="*/ 0 h 57658"/>
                <a:gd name="connsiteX1" fmla="*/ 5681 w 65950"/>
                <a:gd name="connsiteY1" fmla="*/ 998 h 57658"/>
                <a:gd name="connsiteX2" fmla="*/ 31402 w 65950"/>
                <a:gd name="connsiteY2" fmla="*/ 12745 h 57658"/>
                <a:gd name="connsiteX3" fmla="*/ 33090 w 65950"/>
                <a:gd name="connsiteY3" fmla="*/ 15202 h 57658"/>
                <a:gd name="connsiteX4" fmla="*/ 30173 w 65950"/>
                <a:gd name="connsiteY4" fmla="*/ 18426 h 57658"/>
                <a:gd name="connsiteX5" fmla="*/ 26565 w 65950"/>
                <a:gd name="connsiteY5" fmla="*/ 16891 h 57658"/>
                <a:gd name="connsiteX6" fmla="*/ 1305 w 65950"/>
                <a:gd name="connsiteY6" fmla="*/ 5067 h 57658"/>
                <a:gd name="connsiteX7" fmla="*/ 0 w 65950"/>
                <a:gd name="connsiteY7" fmla="*/ 3455 h 57658"/>
                <a:gd name="connsiteX8" fmla="*/ 2918 w 65950"/>
                <a:gd name="connsiteY8" fmla="*/ 0 h 57658"/>
                <a:gd name="connsiteX9" fmla="*/ 62726 w 65950"/>
                <a:gd name="connsiteY9" fmla="*/ 307 h 57658"/>
                <a:gd name="connsiteX10" fmla="*/ 65951 w 65950"/>
                <a:gd name="connsiteY10" fmla="*/ 3685 h 57658"/>
                <a:gd name="connsiteX11" fmla="*/ 63110 w 65950"/>
                <a:gd name="connsiteY11" fmla="*/ 17812 h 57658"/>
                <a:gd name="connsiteX12" fmla="*/ 41075 w 65950"/>
                <a:gd name="connsiteY12" fmla="*/ 47294 h 57658"/>
                <a:gd name="connsiteX13" fmla="*/ 22111 w 65950"/>
                <a:gd name="connsiteY13" fmla="*/ 54971 h 57658"/>
                <a:gd name="connsiteX14" fmla="*/ 6603 w 65950"/>
                <a:gd name="connsiteY14" fmla="*/ 57659 h 57658"/>
                <a:gd name="connsiteX15" fmla="*/ 3148 w 65950"/>
                <a:gd name="connsiteY15" fmla="*/ 53589 h 57658"/>
                <a:gd name="connsiteX16" fmla="*/ 5374 w 65950"/>
                <a:gd name="connsiteY16" fmla="*/ 52131 h 57658"/>
                <a:gd name="connsiteX17" fmla="*/ 28945 w 65950"/>
                <a:gd name="connsiteY17" fmla="*/ 46987 h 57658"/>
                <a:gd name="connsiteX18" fmla="*/ 45375 w 65950"/>
                <a:gd name="connsiteY18" fmla="*/ 36776 h 57658"/>
                <a:gd name="connsiteX19" fmla="*/ 56277 w 65950"/>
                <a:gd name="connsiteY19" fmla="*/ 20576 h 57658"/>
                <a:gd name="connsiteX20" fmla="*/ 58350 w 65950"/>
                <a:gd name="connsiteY20" fmla="*/ 11900 h 57658"/>
                <a:gd name="connsiteX21" fmla="*/ 60116 w 65950"/>
                <a:gd name="connsiteY21" fmla="*/ 3225 h 57658"/>
                <a:gd name="connsiteX22" fmla="*/ 62726 w 65950"/>
                <a:gd name="connsiteY22" fmla="*/ 307 h 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950" h="57658">
                  <a:moveTo>
                    <a:pt x="2918" y="0"/>
                  </a:moveTo>
                  <a:cubicBezTo>
                    <a:pt x="3378" y="0"/>
                    <a:pt x="4223" y="307"/>
                    <a:pt x="5681" y="998"/>
                  </a:cubicBezTo>
                  <a:cubicBezTo>
                    <a:pt x="10058" y="3071"/>
                    <a:pt x="18580" y="6987"/>
                    <a:pt x="31402" y="12745"/>
                  </a:cubicBezTo>
                  <a:cubicBezTo>
                    <a:pt x="32400" y="13359"/>
                    <a:pt x="32937" y="14203"/>
                    <a:pt x="33090" y="15202"/>
                  </a:cubicBezTo>
                  <a:cubicBezTo>
                    <a:pt x="32783" y="17351"/>
                    <a:pt x="31862" y="18426"/>
                    <a:pt x="30173" y="18426"/>
                  </a:cubicBezTo>
                  <a:cubicBezTo>
                    <a:pt x="29866" y="18349"/>
                    <a:pt x="28637" y="17889"/>
                    <a:pt x="26565" y="16891"/>
                  </a:cubicBezTo>
                  <a:cubicBezTo>
                    <a:pt x="22035" y="14664"/>
                    <a:pt x="13589" y="10749"/>
                    <a:pt x="1305" y="5067"/>
                  </a:cubicBezTo>
                  <a:cubicBezTo>
                    <a:pt x="461" y="4606"/>
                    <a:pt x="0" y="4069"/>
                    <a:pt x="0" y="3455"/>
                  </a:cubicBezTo>
                  <a:cubicBezTo>
                    <a:pt x="0" y="1152"/>
                    <a:pt x="998" y="0"/>
                    <a:pt x="2918" y="0"/>
                  </a:cubicBezTo>
                  <a:moveTo>
                    <a:pt x="62726" y="307"/>
                  </a:moveTo>
                  <a:cubicBezTo>
                    <a:pt x="64569" y="307"/>
                    <a:pt x="65643" y="1459"/>
                    <a:pt x="65951" y="3685"/>
                  </a:cubicBezTo>
                  <a:cubicBezTo>
                    <a:pt x="65874" y="6987"/>
                    <a:pt x="64876" y="11747"/>
                    <a:pt x="63110" y="17812"/>
                  </a:cubicBezTo>
                  <a:cubicBezTo>
                    <a:pt x="59194" y="30633"/>
                    <a:pt x="51824" y="40461"/>
                    <a:pt x="41075" y="47294"/>
                  </a:cubicBezTo>
                  <a:cubicBezTo>
                    <a:pt x="35701" y="50672"/>
                    <a:pt x="29405" y="53206"/>
                    <a:pt x="22111" y="54971"/>
                  </a:cubicBezTo>
                  <a:cubicBezTo>
                    <a:pt x="15893" y="56507"/>
                    <a:pt x="10749" y="57351"/>
                    <a:pt x="6603" y="57659"/>
                  </a:cubicBezTo>
                  <a:cubicBezTo>
                    <a:pt x="4299" y="57582"/>
                    <a:pt x="3148" y="56277"/>
                    <a:pt x="3148" y="53589"/>
                  </a:cubicBezTo>
                  <a:cubicBezTo>
                    <a:pt x="3148" y="52822"/>
                    <a:pt x="3916" y="52284"/>
                    <a:pt x="5374" y="52131"/>
                  </a:cubicBezTo>
                  <a:cubicBezTo>
                    <a:pt x="14664" y="50979"/>
                    <a:pt x="22495" y="49290"/>
                    <a:pt x="28945" y="46987"/>
                  </a:cubicBezTo>
                  <a:cubicBezTo>
                    <a:pt x="35470" y="44453"/>
                    <a:pt x="40998" y="41075"/>
                    <a:pt x="45375" y="36776"/>
                  </a:cubicBezTo>
                  <a:cubicBezTo>
                    <a:pt x="50595" y="31401"/>
                    <a:pt x="54204" y="26027"/>
                    <a:pt x="56277" y="20576"/>
                  </a:cubicBezTo>
                  <a:cubicBezTo>
                    <a:pt x="57121" y="18349"/>
                    <a:pt x="57812" y="15509"/>
                    <a:pt x="58350" y="11900"/>
                  </a:cubicBezTo>
                  <a:cubicBezTo>
                    <a:pt x="59041" y="7601"/>
                    <a:pt x="59655" y="4683"/>
                    <a:pt x="60116" y="3225"/>
                  </a:cubicBezTo>
                  <a:cubicBezTo>
                    <a:pt x="60730" y="1305"/>
                    <a:pt x="61574" y="307"/>
                    <a:pt x="62726" y="30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FBA0ABBF-33CE-4848-B639-EF0D17A5D713}"/>
                </a:ext>
              </a:extLst>
            </p:cNvPr>
            <p:cNvSpPr/>
            <p:nvPr/>
          </p:nvSpPr>
          <p:spPr>
            <a:xfrm>
              <a:off x="6717423" y="2005960"/>
              <a:ext cx="66875" cy="72860"/>
            </a:xfrm>
            <a:custGeom>
              <a:avLst/>
              <a:gdLst>
                <a:gd name="connsiteX0" fmla="*/ 32860 w 66875"/>
                <a:gd name="connsiteY0" fmla="*/ 0 h 72860"/>
                <a:gd name="connsiteX1" fmla="*/ 53897 w 66875"/>
                <a:gd name="connsiteY1" fmla="*/ 0 h 72860"/>
                <a:gd name="connsiteX2" fmla="*/ 63109 w 66875"/>
                <a:gd name="connsiteY2" fmla="*/ 2764 h 72860"/>
                <a:gd name="connsiteX3" fmla="*/ 66872 w 66875"/>
                <a:gd name="connsiteY3" fmla="*/ 11747 h 72860"/>
                <a:gd name="connsiteX4" fmla="*/ 63954 w 66875"/>
                <a:gd name="connsiteY4" fmla="*/ 27409 h 72860"/>
                <a:gd name="connsiteX5" fmla="*/ 57428 w 66875"/>
                <a:gd name="connsiteY5" fmla="*/ 44453 h 72860"/>
                <a:gd name="connsiteX6" fmla="*/ 44684 w 66875"/>
                <a:gd name="connsiteY6" fmla="*/ 60115 h 72860"/>
                <a:gd name="connsiteX7" fmla="*/ 28945 w 66875"/>
                <a:gd name="connsiteY7" fmla="*/ 69866 h 72860"/>
                <a:gd name="connsiteX8" fmla="*/ 15970 w 66875"/>
                <a:gd name="connsiteY8" fmla="*/ 72860 h 72860"/>
                <a:gd name="connsiteX9" fmla="*/ 12591 w 66875"/>
                <a:gd name="connsiteY9" fmla="*/ 69405 h 72860"/>
                <a:gd name="connsiteX10" fmla="*/ 15201 w 66875"/>
                <a:gd name="connsiteY10" fmla="*/ 67179 h 72860"/>
                <a:gd name="connsiteX11" fmla="*/ 33244 w 66875"/>
                <a:gd name="connsiteY11" fmla="*/ 61344 h 72860"/>
                <a:gd name="connsiteX12" fmla="*/ 48139 w 66875"/>
                <a:gd name="connsiteY12" fmla="*/ 46987 h 72860"/>
                <a:gd name="connsiteX13" fmla="*/ 14203 w 66875"/>
                <a:gd name="connsiteY13" fmla="*/ 29943 h 72860"/>
                <a:gd name="connsiteX14" fmla="*/ 9213 w 66875"/>
                <a:gd name="connsiteY14" fmla="*/ 33935 h 72860"/>
                <a:gd name="connsiteX15" fmla="*/ 3301 w 66875"/>
                <a:gd name="connsiteY15" fmla="*/ 37543 h 72860"/>
                <a:gd name="connsiteX16" fmla="*/ 0 w 66875"/>
                <a:gd name="connsiteY16" fmla="*/ 33935 h 72860"/>
                <a:gd name="connsiteX17" fmla="*/ 1689 w 66875"/>
                <a:gd name="connsiteY17" fmla="*/ 31862 h 72860"/>
                <a:gd name="connsiteX18" fmla="*/ 12975 w 66875"/>
                <a:gd name="connsiteY18" fmla="*/ 22649 h 72860"/>
                <a:gd name="connsiteX19" fmla="*/ 21113 w 66875"/>
                <a:gd name="connsiteY19" fmla="*/ 9674 h 72860"/>
                <a:gd name="connsiteX20" fmla="*/ 32860 w 66875"/>
                <a:gd name="connsiteY20" fmla="*/ 0 h 72860"/>
                <a:gd name="connsiteX21" fmla="*/ 17889 w 66875"/>
                <a:gd name="connsiteY21" fmla="*/ 25566 h 72860"/>
                <a:gd name="connsiteX22" fmla="*/ 51132 w 66875"/>
                <a:gd name="connsiteY22" fmla="*/ 42073 h 72860"/>
                <a:gd name="connsiteX23" fmla="*/ 57428 w 66875"/>
                <a:gd name="connsiteY23" fmla="*/ 27716 h 72860"/>
                <a:gd name="connsiteX24" fmla="*/ 60499 w 66875"/>
                <a:gd name="connsiteY24" fmla="*/ 11670 h 72860"/>
                <a:gd name="connsiteX25" fmla="*/ 53973 w 66875"/>
                <a:gd name="connsiteY25" fmla="*/ 5758 h 72860"/>
                <a:gd name="connsiteX26" fmla="*/ 34472 w 66875"/>
                <a:gd name="connsiteY26" fmla="*/ 5758 h 72860"/>
                <a:gd name="connsiteX27" fmla="*/ 28637 w 66875"/>
                <a:gd name="connsiteY27" fmla="*/ 8215 h 72860"/>
                <a:gd name="connsiteX28" fmla="*/ 25336 w 66875"/>
                <a:gd name="connsiteY28" fmla="*/ 13666 h 72860"/>
                <a:gd name="connsiteX29" fmla="*/ 17889 w 66875"/>
                <a:gd name="connsiteY29" fmla="*/ 25566 h 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875" h="72860">
                  <a:moveTo>
                    <a:pt x="32860" y="0"/>
                  </a:moveTo>
                  <a:lnTo>
                    <a:pt x="53897" y="0"/>
                  </a:lnTo>
                  <a:cubicBezTo>
                    <a:pt x="57736" y="0"/>
                    <a:pt x="60806" y="921"/>
                    <a:pt x="63109" y="2764"/>
                  </a:cubicBezTo>
                  <a:cubicBezTo>
                    <a:pt x="65643" y="4837"/>
                    <a:pt x="66872" y="7831"/>
                    <a:pt x="66872" y="11747"/>
                  </a:cubicBezTo>
                  <a:cubicBezTo>
                    <a:pt x="66948" y="15278"/>
                    <a:pt x="65951" y="20422"/>
                    <a:pt x="63954" y="27409"/>
                  </a:cubicBezTo>
                  <a:cubicBezTo>
                    <a:pt x="62265" y="34242"/>
                    <a:pt x="60039" y="39924"/>
                    <a:pt x="57428" y="44453"/>
                  </a:cubicBezTo>
                  <a:cubicBezTo>
                    <a:pt x="54127" y="50211"/>
                    <a:pt x="49827" y="55432"/>
                    <a:pt x="44684" y="60115"/>
                  </a:cubicBezTo>
                  <a:cubicBezTo>
                    <a:pt x="39540" y="64722"/>
                    <a:pt x="34319" y="68023"/>
                    <a:pt x="28945" y="69866"/>
                  </a:cubicBezTo>
                  <a:cubicBezTo>
                    <a:pt x="23724" y="71785"/>
                    <a:pt x="19424" y="72784"/>
                    <a:pt x="15970" y="72860"/>
                  </a:cubicBezTo>
                  <a:cubicBezTo>
                    <a:pt x="13743" y="72707"/>
                    <a:pt x="12591" y="71555"/>
                    <a:pt x="12591" y="69405"/>
                  </a:cubicBezTo>
                  <a:cubicBezTo>
                    <a:pt x="12591" y="68100"/>
                    <a:pt x="13436" y="67332"/>
                    <a:pt x="15201" y="67179"/>
                  </a:cubicBezTo>
                  <a:cubicBezTo>
                    <a:pt x="22111" y="66411"/>
                    <a:pt x="28177" y="64415"/>
                    <a:pt x="33244" y="61344"/>
                  </a:cubicBezTo>
                  <a:cubicBezTo>
                    <a:pt x="38388" y="58273"/>
                    <a:pt x="43302" y="53513"/>
                    <a:pt x="48139" y="46987"/>
                  </a:cubicBezTo>
                  <a:lnTo>
                    <a:pt x="14203" y="29943"/>
                  </a:lnTo>
                  <a:cubicBezTo>
                    <a:pt x="12591" y="31401"/>
                    <a:pt x="10902" y="32707"/>
                    <a:pt x="9213" y="33935"/>
                  </a:cubicBezTo>
                  <a:cubicBezTo>
                    <a:pt x="5988" y="36161"/>
                    <a:pt x="3992" y="37390"/>
                    <a:pt x="3301" y="37543"/>
                  </a:cubicBezTo>
                  <a:cubicBezTo>
                    <a:pt x="1075" y="37313"/>
                    <a:pt x="0" y="36085"/>
                    <a:pt x="0" y="33935"/>
                  </a:cubicBezTo>
                  <a:cubicBezTo>
                    <a:pt x="0" y="33090"/>
                    <a:pt x="537" y="32399"/>
                    <a:pt x="1689" y="31862"/>
                  </a:cubicBezTo>
                  <a:cubicBezTo>
                    <a:pt x="5681" y="29789"/>
                    <a:pt x="9520" y="26718"/>
                    <a:pt x="12975" y="22649"/>
                  </a:cubicBezTo>
                  <a:cubicBezTo>
                    <a:pt x="16123" y="19194"/>
                    <a:pt x="18810" y="14895"/>
                    <a:pt x="21113" y="9674"/>
                  </a:cubicBezTo>
                  <a:cubicBezTo>
                    <a:pt x="24031" y="3225"/>
                    <a:pt x="27947" y="0"/>
                    <a:pt x="32860" y="0"/>
                  </a:cubicBezTo>
                  <a:moveTo>
                    <a:pt x="17889" y="25566"/>
                  </a:moveTo>
                  <a:lnTo>
                    <a:pt x="51132" y="42073"/>
                  </a:lnTo>
                  <a:cubicBezTo>
                    <a:pt x="53666" y="37851"/>
                    <a:pt x="55739" y="33014"/>
                    <a:pt x="57428" y="27716"/>
                  </a:cubicBezTo>
                  <a:cubicBezTo>
                    <a:pt x="59348" y="21574"/>
                    <a:pt x="60423" y="16200"/>
                    <a:pt x="60499" y="11670"/>
                  </a:cubicBezTo>
                  <a:cubicBezTo>
                    <a:pt x="60192" y="7754"/>
                    <a:pt x="57966" y="5758"/>
                    <a:pt x="53973" y="5758"/>
                  </a:cubicBezTo>
                  <a:lnTo>
                    <a:pt x="34472" y="5758"/>
                  </a:lnTo>
                  <a:cubicBezTo>
                    <a:pt x="32169" y="5758"/>
                    <a:pt x="30250" y="6603"/>
                    <a:pt x="28637" y="8215"/>
                  </a:cubicBezTo>
                  <a:cubicBezTo>
                    <a:pt x="27716" y="9367"/>
                    <a:pt x="26641" y="11209"/>
                    <a:pt x="25336" y="13666"/>
                  </a:cubicBezTo>
                  <a:cubicBezTo>
                    <a:pt x="23417" y="17889"/>
                    <a:pt x="20883" y="21804"/>
                    <a:pt x="17889" y="2556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1925FA3D-CE0C-4E77-A783-DDFA9FA607C3}"/>
                </a:ext>
              </a:extLst>
            </p:cNvPr>
            <p:cNvSpPr/>
            <p:nvPr/>
          </p:nvSpPr>
          <p:spPr>
            <a:xfrm>
              <a:off x="6799880" y="2009031"/>
              <a:ext cx="69793" cy="67409"/>
            </a:xfrm>
            <a:custGeom>
              <a:avLst/>
              <a:gdLst>
                <a:gd name="connsiteX0" fmla="*/ 15662 w 69793"/>
                <a:gd name="connsiteY0" fmla="*/ 1459 h 67409"/>
                <a:gd name="connsiteX1" fmla="*/ 18656 w 69793"/>
                <a:gd name="connsiteY1" fmla="*/ 5067 h 67409"/>
                <a:gd name="connsiteX2" fmla="*/ 18503 w 69793"/>
                <a:gd name="connsiteY2" fmla="*/ 28791 h 67409"/>
                <a:gd name="connsiteX3" fmla="*/ 15662 w 69793"/>
                <a:gd name="connsiteY3" fmla="*/ 50058 h 67409"/>
                <a:gd name="connsiteX4" fmla="*/ 9443 w 69793"/>
                <a:gd name="connsiteY4" fmla="*/ 62419 h 67409"/>
                <a:gd name="connsiteX5" fmla="*/ 3301 w 69793"/>
                <a:gd name="connsiteY5" fmla="*/ 66795 h 67409"/>
                <a:gd name="connsiteX6" fmla="*/ 0 w 69793"/>
                <a:gd name="connsiteY6" fmla="*/ 63877 h 67409"/>
                <a:gd name="connsiteX7" fmla="*/ 1382 w 69793"/>
                <a:gd name="connsiteY7" fmla="*/ 61651 h 67409"/>
                <a:gd name="connsiteX8" fmla="*/ 9290 w 69793"/>
                <a:gd name="connsiteY8" fmla="*/ 50135 h 67409"/>
                <a:gd name="connsiteX9" fmla="*/ 12821 w 69793"/>
                <a:gd name="connsiteY9" fmla="*/ 27870 h 67409"/>
                <a:gd name="connsiteX10" fmla="*/ 12821 w 69793"/>
                <a:gd name="connsiteY10" fmla="*/ 5144 h 67409"/>
                <a:gd name="connsiteX11" fmla="*/ 15662 w 69793"/>
                <a:gd name="connsiteY11" fmla="*/ 1459 h 67409"/>
                <a:gd name="connsiteX12" fmla="*/ 35624 w 69793"/>
                <a:gd name="connsiteY12" fmla="*/ 0 h 67409"/>
                <a:gd name="connsiteX13" fmla="*/ 38695 w 69793"/>
                <a:gd name="connsiteY13" fmla="*/ 3455 h 67409"/>
                <a:gd name="connsiteX14" fmla="*/ 38695 w 69793"/>
                <a:gd name="connsiteY14" fmla="*/ 58503 h 67409"/>
                <a:gd name="connsiteX15" fmla="*/ 40461 w 69793"/>
                <a:gd name="connsiteY15" fmla="*/ 60730 h 67409"/>
                <a:gd name="connsiteX16" fmla="*/ 50135 w 69793"/>
                <a:gd name="connsiteY16" fmla="*/ 55279 h 67409"/>
                <a:gd name="connsiteX17" fmla="*/ 57966 w 69793"/>
                <a:gd name="connsiteY17" fmla="*/ 46680 h 67409"/>
                <a:gd name="connsiteX18" fmla="*/ 64415 w 69793"/>
                <a:gd name="connsiteY18" fmla="*/ 34396 h 67409"/>
                <a:gd name="connsiteX19" fmla="*/ 66565 w 69793"/>
                <a:gd name="connsiteY19" fmla="*/ 32092 h 67409"/>
                <a:gd name="connsiteX20" fmla="*/ 69789 w 69793"/>
                <a:gd name="connsiteY20" fmla="*/ 35547 h 67409"/>
                <a:gd name="connsiteX21" fmla="*/ 61728 w 69793"/>
                <a:gd name="connsiteY21" fmla="*/ 50442 h 67409"/>
                <a:gd name="connsiteX22" fmla="*/ 49137 w 69793"/>
                <a:gd name="connsiteY22" fmla="*/ 62956 h 67409"/>
                <a:gd name="connsiteX23" fmla="*/ 38542 w 69793"/>
                <a:gd name="connsiteY23" fmla="*/ 67409 h 67409"/>
                <a:gd name="connsiteX24" fmla="*/ 32630 w 69793"/>
                <a:gd name="connsiteY24" fmla="*/ 61267 h 67409"/>
                <a:gd name="connsiteX25" fmla="*/ 32630 w 69793"/>
                <a:gd name="connsiteY25" fmla="*/ 3455 h 67409"/>
                <a:gd name="connsiteX26" fmla="*/ 35624 w 69793"/>
                <a:gd name="connsiteY26" fmla="*/ 0 h 6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793" h="67409">
                  <a:moveTo>
                    <a:pt x="15662" y="1459"/>
                  </a:moveTo>
                  <a:cubicBezTo>
                    <a:pt x="17658" y="1459"/>
                    <a:pt x="18656" y="2687"/>
                    <a:pt x="18656" y="5067"/>
                  </a:cubicBezTo>
                  <a:cubicBezTo>
                    <a:pt x="18580" y="11977"/>
                    <a:pt x="18503" y="19808"/>
                    <a:pt x="18503" y="28791"/>
                  </a:cubicBezTo>
                  <a:cubicBezTo>
                    <a:pt x="18503" y="37159"/>
                    <a:pt x="17581" y="44223"/>
                    <a:pt x="15662" y="50058"/>
                  </a:cubicBezTo>
                  <a:cubicBezTo>
                    <a:pt x="13973" y="55355"/>
                    <a:pt x="11900" y="59501"/>
                    <a:pt x="9443" y="62419"/>
                  </a:cubicBezTo>
                  <a:cubicBezTo>
                    <a:pt x="7063" y="65259"/>
                    <a:pt x="4991" y="66718"/>
                    <a:pt x="3301" y="66795"/>
                  </a:cubicBezTo>
                  <a:cubicBezTo>
                    <a:pt x="1075" y="66872"/>
                    <a:pt x="0" y="65874"/>
                    <a:pt x="0" y="63877"/>
                  </a:cubicBezTo>
                  <a:cubicBezTo>
                    <a:pt x="0" y="62956"/>
                    <a:pt x="461" y="62188"/>
                    <a:pt x="1382" y="61651"/>
                  </a:cubicBezTo>
                  <a:cubicBezTo>
                    <a:pt x="4607" y="59808"/>
                    <a:pt x="7217" y="55970"/>
                    <a:pt x="9290" y="50135"/>
                  </a:cubicBezTo>
                  <a:cubicBezTo>
                    <a:pt x="11363" y="44300"/>
                    <a:pt x="12514" y="36852"/>
                    <a:pt x="12821" y="27870"/>
                  </a:cubicBezTo>
                  <a:lnTo>
                    <a:pt x="12821" y="5144"/>
                  </a:lnTo>
                  <a:cubicBezTo>
                    <a:pt x="12898" y="2687"/>
                    <a:pt x="13820" y="1459"/>
                    <a:pt x="15662" y="1459"/>
                  </a:cubicBezTo>
                  <a:moveTo>
                    <a:pt x="35624" y="0"/>
                  </a:moveTo>
                  <a:cubicBezTo>
                    <a:pt x="37697" y="0"/>
                    <a:pt x="38695" y="1152"/>
                    <a:pt x="38695" y="3455"/>
                  </a:cubicBezTo>
                  <a:lnTo>
                    <a:pt x="38695" y="58503"/>
                  </a:lnTo>
                  <a:cubicBezTo>
                    <a:pt x="38695" y="60039"/>
                    <a:pt x="39309" y="60730"/>
                    <a:pt x="40461" y="60730"/>
                  </a:cubicBezTo>
                  <a:cubicBezTo>
                    <a:pt x="43148" y="60423"/>
                    <a:pt x="46372" y="58657"/>
                    <a:pt x="50135" y="55279"/>
                  </a:cubicBezTo>
                  <a:cubicBezTo>
                    <a:pt x="53129" y="52515"/>
                    <a:pt x="55739" y="49674"/>
                    <a:pt x="57966" y="46680"/>
                  </a:cubicBezTo>
                  <a:cubicBezTo>
                    <a:pt x="60883" y="42687"/>
                    <a:pt x="63033" y="38618"/>
                    <a:pt x="64415" y="34396"/>
                  </a:cubicBezTo>
                  <a:cubicBezTo>
                    <a:pt x="64876" y="32860"/>
                    <a:pt x="65643" y="32092"/>
                    <a:pt x="66565" y="32092"/>
                  </a:cubicBezTo>
                  <a:cubicBezTo>
                    <a:pt x="68791" y="32092"/>
                    <a:pt x="69866" y="33244"/>
                    <a:pt x="69789" y="35547"/>
                  </a:cubicBezTo>
                  <a:cubicBezTo>
                    <a:pt x="69713" y="39079"/>
                    <a:pt x="67025" y="43993"/>
                    <a:pt x="61728" y="50442"/>
                  </a:cubicBezTo>
                  <a:cubicBezTo>
                    <a:pt x="56968" y="56353"/>
                    <a:pt x="52822" y="60499"/>
                    <a:pt x="49137" y="62956"/>
                  </a:cubicBezTo>
                  <a:cubicBezTo>
                    <a:pt x="44914" y="65720"/>
                    <a:pt x="41382" y="67256"/>
                    <a:pt x="38542" y="67409"/>
                  </a:cubicBezTo>
                  <a:cubicBezTo>
                    <a:pt x="34626" y="67179"/>
                    <a:pt x="32630" y="65183"/>
                    <a:pt x="32630" y="61267"/>
                  </a:cubicBezTo>
                  <a:lnTo>
                    <a:pt x="32630" y="3455"/>
                  </a:lnTo>
                  <a:cubicBezTo>
                    <a:pt x="32707" y="1152"/>
                    <a:pt x="33705" y="0"/>
                    <a:pt x="35624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7FDE47DA-95FD-427A-9789-3FC5420CAB6B}"/>
                </a:ext>
              </a:extLst>
            </p:cNvPr>
            <p:cNvSpPr/>
            <p:nvPr/>
          </p:nvSpPr>
          <p:spPr>
            <a:xfrm>
              <a:off x="6900917" y="2010873"/>
              <a:ext cx="44069" cy="60422"/>
            </a:xfrm>
            <a:custGeom>
              <a:avLst/>
              <a:gdLst>
                <a:gd name="connsiteX0" fmla="*/ 29482 w 44069"/>
                <a:gd name="connsiteY0" fmla="*/ 0 h 60422"/>
                <a:gd name="connsiteX1" fmla="*/ 39847 w 44069"/>
                <a:gd name="connsiteY1" fmla="*/ 4376 h 60422"/>
                <a:gd name="connsiteX2" fmla="*/ 44069 w 44069"/>
                <a:gd name="connsiteY2" fmla="*/ 15816 h 60422"/>
                <a:gd name="connsiteX3" fmla="*/ 39309 w 44069"/>
                <a:gd name="connsiteY3" fmla="*/ 28254 h 60422"/>
                <a:gd name="connsiteX4" fmla="*/ 27485 w 44069"/>
                <a:gd name="connsiteY4" fmla="*/ 33628 h 60422"/>
                <a:gd name="connsiteX5" fmla="*/ 5911 w 44069"/>
                <a:gd name="connsiteY5" fmla="*/ 33628 h 60422"/>
                <a:gd name="connsiteX6" fmla="*/ 5911 w 44069"/>
                <a:gd name="connsiteY6" fmla="*/ 56891 h 60422"/>
                <a:gd name="connsiteX7" fmla="*/ 3224 w 44069"/>
                <a:gd name="connsiteY7" fmla="*/ 60423 h 60422"/>
                <a:gd name="connsiteX8" fmla="*/ 0 w 44069"/>
                <a:gd name="connsiteY8" fmla="*/ 56891 h 60422"/>
                <a:gd name="connsiteX9" fmla="*/ 0 w 44069"/>
                <a:gd name="connsiteY9" fmla="*/ 3532 h 60422"/>
                <a:gd name="connsiteX10" fmla="*/ 3224 w 44069"/>
                <a:gd name="connsiteY10" fmla="*/ 0 h 60422"/>
                <a:gd name="connsiteX11" fmla="*/ 29482 w 44069"/>
                <a:gd name="connsiteY11" fmla="*/ 0 h 60422"/>
                <a:gd name="connsiteX12" fmla="*/ 5835 w 44069"/>
                <a:gd name="connsiteY12" fmla="*/ 27793 h 60422"/>
                <a:gd name="connsiteX13" fmla="*/ 26257 w 44069"/>
                <a:gd name="connsiteY13" fmla="*/ 27793 h 60422"/>
                <a:gd name="connsiteX14" fmla="*/ 34165 w 44069"/>
                <a:gd name="connsiteY14" fmla="*/ 24261 h 60422"/>
                <a:gd name="connsiteX15" fmla="*/ 37697 w 44069"/>
                <a:gd name="connsiteY15" fmla="*/ 15893 h 60422"/>
                <a:gd name="connsiteX16" fmla="*/ 34856 w 44069"/>
                <a:gd name="connsiteY16" fmla="*/ 9060 h 60422"/>
                <a:gd name="connsiteX17" fmla="*/ 28330 w 44069"/>
                <a:gd name="connsiteY17" fmla="*/ 5989 h 60422"/>
                <a:gd name="connsiteX18" fmla="*/ 7754 w 44069"/>
                <a:gd name="connsiteY18" fmla="*/ 5989 h 60422"/>
                <a:gd name="connsiteX19" fmla="*/ 5835 w 44069"/>
                <a:gd name="connsiteY19" fmla="*/ 7908 h 60422"/>
                <a:gd name="connsiteX20" fmla="*/ 5835 w 44069"/>
                <a:gd name="connsiteY20" fmla="*/ 27793 h 6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069" h="60422">
                  <a:moveTo>
                    <a:pt x="29482" y="0"/>
                  </a:moveTo>
                  <a:cubicBezTo>
                    <a:pt x="33627" y="0"/>
                    <a:pt x="37082" y="1459"/>
                    <a:pt x="39847" y="4376"/>
                  </a:cubicBezTo>
                  <a:cubicBezTo>
                    <a:pt x="42610" y="7294"/>
                    <a:pt x="44069" y="11133"/>
                    <a:pt x="44069" y="15816"/>
                  </a:cubicBezTo>
                  <a:cubicBezTo>
                    <a:pt x="44069" y="20576"/>
                    <a:pt x="42457" y="24722"/>
                    <a:pt x="39309" y="28254"/>
                  </a:cubicBezTo>
                  <a:cubicBezTo>
                    <a:pt x="36084" y="31862"/>
                    <a:pt x="32169" y="33628"/>
                    <a:pt x="27485" y="33628"/>
                  </a:cubicBezTo>
                  <a:lnTo>
                    <a:pt x="5911" y="33628"/>
                  </a:lnTo>
                  <a:lnTo>
                    <a:pt x="5911" y="56891"/>
                  </a:lnTo>
                  <a:cubicBezTo>
                    <a:pt x="5911" y="59271"/>
                    <a:pt x="4990" y="60423"/>
                    <a:pt x="3224" y="60423"/>
                  </a:cubicBezTo>
                  <a:cubicBezTo>
                    <a:pt x="1075" y="60423"/>
                    <a:pt x="0" y="59271"/>
                    <a:pt x="0" y="56891"/>
                  </a:cubicBezTo>
                  <a:lnTo>
                    <a:pt x="0" y="3532"/>
                  </a:lnTo>
                  <a:cubicBezTo>
                    <a:pt x="0" y="1152"/>
                    <a:pt x="1075" y="0"/>
                    <a:pt x="3224" y="0"/>
                  </a:cubicBezTo>
                  <a:lnTo>
                    <a:pt x="29482" y="0"/>
                  </a:lnTo>
                  <a:close/>
                  <a:moveTo>
                    <a:pt x="5835" y="27793"/>
                  </a:moveTo>
                  <a:lnTo>
                    <a:pt x="26257" y="27793"/>
                  </a:lnTo>
                  <a:cubicBezTo>
                    <a:pt x="29252" y="27793"/>
                    <a:pt x="31862" y="26641"/>
                    <a:pt x="34165" y="24261"/>
                  </a:cubicBezTo>
                  <a:cubicBezTo>
                    <a:pt x="36392" y="21958"/>
                    <a:pt x="37543" y="19194"/>
                    <a:pt x="37697" y="15893"/>
                  </a:cubicBezTo>
                  <a:cubicBezTo>
                    <a:pt x="37466" y="13129"/>
                    <a:pt x="36469" y="10902"/>
                    <a:pt x="34856" y="9060"/>
                  </a:cubicBezTo>
                  <a:cubicBezTo>
                    <a:pt x="33167" y="6987"/>
                    <a:pt x="30940" y="5989"/>
                    <a:pt x="28330" y="5989"/>
                  </a:cubicBezTo>
                  <a:lnTo>
                    <a:pt x="7754" y="5989"/>
                  </a:lnTo>
                  <a:cubicBezTo>
                    <a:pt x="6449" y="5989"/>
                    <a:pt x="5835" y="6603"/>
                    <a:pt x="5835" y="7908"/>
                  </a:cubicBezTo>
                  <a:lnTo>
                    <a:pt x="5835" y="2779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96CA6E15-C63F-4BEA-85FD-74E9F6679D07}"/>
                </a:ext>
              </a:extLst>
            </p:cNvPr>
            <p:cNvSpPr/>
            <p:nvPr/>
          </p:nvSpPr>
          <p:spPr>
            <a:xfrm>
              <a:off x="6949593" y="2009722"/>
              <a:ext cx="49520" cy="61727"/>
            </a:xfrm>
            <a:custGeom>
              <a:avLst/>
              <a:gdLst>
                <a:gd name="connsiteX0" fmla="*/ 27486 w 49520"/>
                <a:gd name="connsiteY0" fmla="*/ 0 h 61727"/>
                <a:gd name="connsiteX1" fmla="*/ 38772 w 49520"/>
                <a:gd name="connsiteY1" fmla="*/ 2380 h 61727"/>
                <a:gd name="connsiteX2" fmla="*/ 46142 w 49520"/>
                <a:gd name="connsiteY2" fmla="*/ 8445 h 61727"/>
                <a:gd name="connsiteX3" fmla="*/ 49214 w 49520"/>
                <a:gd name="connsiteY3" fmla="*/ 15739 h 61727"/>
                <a:gd name="connsiteX4" fmla="*/ 45759 w 49520"/>
                <a:gd name="connsiteY4" fmla="*/ 19117 h 61727"/>
                <a:gd name="connsiteX5" fmla="*/ 43762 w 49520"/>
                <a:gd name="connsiteY5" fmla="*/ 17275 h 61727"/>
                <a:gd name="connsiteX6" fmla="*/ 37620 w 49520"/>
                <a:gd name="connsiteY6" fmla="*/ 8829 h 61727"/>
                <a:gd name="connsiteX7" fmla="*/ 27563 w 49520"/>
                <a:gd name="connsiteY7" fmla="*/ 5835 h 61727"/>
                <a:gd name="connsiteX8" fmla="*/ 17812 w 49520"/>
                <a:gd name="connsiteY8" fmla="*/ 7831 h 61727"/>
                <a:gd name="connsiteX9" fmla="*/ 9751 w 49520"/>
                <a:gd name="connsiteY9" fmla="*/ 16737 h 61727"/>
                <a:gd name="connsiteX10" fmla="*/ 6449 w 49520"/>
                <a:gd name="connsiteY10" fmla="*/ 32476 h 61727"/>
                <a:gd name="connsiteX11" fmla="*/ 8292 w 49520"/>
                <a:gd name="connsiteY11" fmla="*/ 44146 h 61727"/>
                <a:gd name="connsiteX12" fmla="*/ 14664 w 49520"/>
                <a:gd name="connsiteY12" fmla="*/ 52054 h 61727"/>
                <a:gd name="connsiteX13" fmla="*/ 25566 w 49520"/>
                <a:gd name="connsiteY13" fmla="*/ 55816 h 61727"/>
                <a:gd name="connsiteX14" fmla="*/ 36622 w 49520"/>
                <a:gd name="connsiteY14" fmla="*/ 52284 h 61727"/>
                <a:gd name="connsiteX15" fmla="*/ 43839 w 49520"/>
                <a:gd name="connsiteY15" fmla="*/ 43071 h 61727"/>
                <a:gd name="connsiteX16" fmla="*/ 45989 w 49520"/>
                <a:gd name="connsiteY16" fmla="*/ 41305 h 61727"/>
                <a:gd name="connsiteX17" fmla="*/ 49520 w 49520"/>
                <a:gd name="connsiteY17" fmla="*/ 44607 h 61727"/>
                <a:gd name="connsiteX18" fmla="*/ 45067 w 49520"/>
                <a:gd name="connsiteY18" fmla="*/ 52591 h 61727"/>
                <a:gd name="connsiteX19" fmla="*/ 37850 w 49520"/>
                <a:gd name="connsiteY19" fmla="*/ 58580 h 61727"/>
                <a:gd name="connsiteX20" fmla="*/ 25490 w 49520"/>
                <a:gd name="connsiteY20" fmla="*/ 61728 h 61727"/>
                <a:gd name="connsiteX21" fmla="*/ 12438 w 49520"/>
                <a:gd name="connsiteY21" fmla="*/ 57505 h 61727"/>
                <a:gd name="connsiteX22" fmla="*/ 3148 w 49520"/>
                <a:gd name="connsiteY22" fmla="*/ 48138 h 61727"/>
                <a:gd name="connsiteX23" fmla="*/ 0 w 49520"/>
                <a:gd name="connsiteY23" fmla="*/ 32399 h 61727"/>
                <a:gd name="connsiteX24" fmla="*/ 3301 w 49520"/>
                <a:gd name="connsiteY24" fmla="*/ 15893 h 61727"/>
                <a:gd name="connsiteX25" fmla="*/ 12975 w 49520"/>
                <a:gd name="connsiteY25" fmla="*/ 4223 h 61727"/>
                <a:gd name="connsiteX26" fmla="*/ 27486 w 49520"/>
                <a:gd name="connsiteY26" fmla="*/ 0 h 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520" h="61727">
                  <a:moveTo>
                    <a:pt x="27486" y="0"/>
                  </a:moveTo>
                  <a:cubicBezTo>
                    <a:pt x="31862" y="0"/>
                    <a:pt x="35624" y="768"/>
                    <a:pt x="38772" y="2380"/>
                  </a:cubicBezTo>
                  <a:cubicBezTo>
                    <a:pt x="41920" y="3992"/>
                    <a:pt x="44377" y="5989"/>
                    <a:pt x="46142" y="8445"/>
                  </a:cubicBezTo>
                  <a:cubicBezTo>
                    <a:pt x="48139" y="11209"/>
                    <a:pt x="49137" y="13589"/>
                    <a:pt x="49214" y="15739"/>
                  </a:cubicBezTo>
                  <a:cubicBezTo>
                    <a:pt x="49060" y="17966"/>
                    <a:pt x="47908" y="19040"/>
                    <a:pt x="45759" y="19117"/>
                  </a:cubicBezTo>
                  <a:cubicBezTo>
                    <a:pt x="44684" y="19117"/>
                    <a:pt x="43992" y="18503"/>
                    <a:pt x="43762" y="17275"/>
                  </a:cubicBezTo>
                  <a:cubicBezTo>
                    <a:pt x="42918" y="13743"/>
                    <a:pt x="40845" y="10979"/>
                    <a:pt x="37620" y="8829"/>
                  </a:cubicBezTo>
                  <a:cubicBezTo>
                    <a:pt x="34626" y="6833"/>
                    <a:pt x="31248" y="5835"/>
                    <a:pt x="27563" y="5835"/>
                  </a:cubicBezTo>
                  <a:cubicBezTo>
                    <a:pt x="23417" y="5835"/>
                    <a:pt x="20192" y="6526"/>
                    <a:pt x="17812" y="7831"/>
                  </a:cubicBezTo>
                  <a:cubicBezTo>
                    <a:pt x="14664" y="9597"/>
                    <a:pt x="11977" y="12591"/>
                    <a:pt x="9751" y="16737"/>
                  </a:cubicBezTo>
                  <a:cubicBezTo>
                    <a:pt x="7524" y="20883"/>
                    <a:pt x="6449" y="26104"/>
                    <a:pt x="6449" y="32476"/>
                  </a:cubicBezTo>
                  <a:cubicBezTo>
                    <a:pt x="6449" y="37236"/>
                    <a:pt x="7063" y="41152"/>
                    <a:pt x="8292" y="44146"/>
                  </a:cubicBezTo>
                  <a:cubicBezTo>
                    <a:pt x="9597" y="47294"/>
                    <a:pt x="11747" y="49981"/>
                    <a:pt x="14664" y="52054"/>
                  </a:cubicBezTo>
                  <a:cubicBezTo>
                    <a:pt x="18119" y="54511"/>
                    <a:pt x="21728" y="55816"/>
                    <a:pt x="25566" y="55816"/>
                  </a:cubicBezTo>
                  <a:cubicBezTo>
                    <a:pt x="29482" y="55893"/>
                    <a:pt x="33167" y="54664"/>
                    <a:pt x="36622" y="52284"/>
                  </a:cubicBezTo>
                  <a:cubicBezTo>
                    <a:pt x="39924" y="49828"/>
                    <a:pt x="42380" y="46833"/>
                    <a:pt x="43839" y="43071"/>
                  </a:cubicBezTo>
                  <a:cubicBezTo>
                    <a:pt x="44146" y="41920"/>
                    <a:pt x="44914" y="41305"/>
                    <a:pt x="45989" y="41305"/>
                  </a:cubicBezTo>
                  <a:cubicBezTo>
                    <a:pt x="48215" y="41305"/>
                    <a:pt x="49367" y="42380"/>
                    <a:pt x="49520" y="44607"/>
                  </a:cubicBezTo>
                  <a:cubicBezTo>
                    <a:pt x="49290" y="46833"/>
                    <a:pt x="47831" y="49520"/>
                    <a:pt x="45067" y="52591"/>
                  </a:cubicBezTo>
                  <a:cubicBezTo>
                    <a:pt x="42610" y="55202"/>
                    <a:pt x="40154" y="57198"/>
                    <a:pt x="37850" y="58580"/>
                  </a:cubicBezTo>
                  <a:cubicBezTo>
                    <a:pt x="33935" y="60653"/>
                    <a:pt x="29866" y="61728"/>
                    <a:pt x="25490" y="61728"/>
                  </a:cubicBezTo>
                  <a:cubicBezTo>
                    <a:pt x="21113" y="61728"/>
                    <a:pt x="16814" y="60346"/>
                    <a:pt x="12438" y="57505"/>
                  </a:cubicBezTo>
                  <a:cubicBezTo>
                    <a:pt x="8369" y="54972"/>
                    <a:pt x="5298" y="51900"/>
                    <a:pt x="3148" y="48138"/>
                  </a:cubicBezTo>
                  <a:cubicBezTo>
                    <a:pt x="1075" y="44453"/>
                    <a:pt x="0" y="39156"/>
                    <a:pt x="0" y="32399"/>
                  </a:cubicBezTo>
                  <a:cubicBezTo>
                    <a:pt x="0" y="26564"/>
                    <a:pt x="1075" y="21037"/>
                    <a:pt x="3301" y="15893"/>
                  </a:cubicBezTo>
                  <a:cubicBezTo>
                    <a:pt x="5451" y="10979"/>
                    <a:pt x="8676" y="7063"/>
                    <a:pt x="12975" y="4223"/>
                  </a:cubicBezTo>
                  <a:cubicBezTo>
                    <a:pt x="17275" y="1382"/>
                    <a:pt x="22111" y="0"/>
                    <a:pt x="2748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8F21A971-6B22-4372-A107-432489FD6AA8}"/>
                </a:ext>
              </a:extLst>
            </p:cNvPr>
            <p:cNvSpPr/>
            <p:nvPr/>
          </p:nvSpPr>
          <p:spPr>
            <a:xfrm>
              <a:off x="7002645" y="2060010"/>
              <a:ext cx="11208" cy="18810"/>
            </a:xfrm>
            <a:custGeom>
              <a:avLst/>
              <a:gdLst>
                <a:gd name="connsiteX0" fmla="*/ 5758 w 11208"/>
                <a:gd name="connsiteY0" fmla="*/ 0 h 18810"/>
                <a:gd name="connsiteX1" fmla="*/ 9520 w 11208"/>
                <a:gd name="connsiteY1" fmla="*/ 1612 h 18810"/>
                <a:gd name="connsiteX2" fmla="*/ 11209 w 11208"/>
                <a:gd name="connsiteY2" fmla="*/ 5298 h 18810"/>
                <a:gd name="connsiteX3" fmla="*/ 6449 w 11208"/>
                <a:gd name="connsiteY3" fmla="*/ 15969 h 18810"/>
                <a:gd name="connsiteX4" fmla="*/ 2456 w 11208"/>
                <a:gd name="connsiteY4" fmla="*/ 18810 h 18810"/>
                <a:gd name="connsiteX5" fmla="*/ 921 w 11208"/>
                <a:gd name="connsiteY5" fmla="*/ 17198 h 18810"/>
                <a:gd name="connsiteX6" fmla="*/ 2610 w 11208"/>
                <a:gd name="connsiteY6" fmla="*/ 14434 h 18810"/>
                <a:gd name="connsiteX7" fmla="*/ 4376 w 11208"/>
                <a:gd name="connsiteY7" fmla="*/ 11440 h 18810"/>
                <a:gd name="connsiteX8" fmla="*/ 3071 w 11208"/>
                <a:gd name="connsiteY8" fmla="*/ 9674 h 18810"/>
                <a:gd name="connsiteX9" fmla="*/ 0 w 11208"/>
                <a:gd name="connsiteY9" fmla="*/ 5298 h 18810"/>
                <a:gd name="connsiteX10" fmla="*/ 1612 w 11208"/>
                <a:gd name="connsiteY10" fmla="*/ 1459 h 18810"/>
                <a:gd name="connsiteX11" fmla="*/ 5758 w 11208"/>
                <a:gd name="connsiteY11" fmla="*/ 0 h 1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08" h="18810">
                  <a:moveTo>
                    <a:pt x="5758" y="0"/>
                  </a:moveTo>
                  <a:cubicBezTo>
                    <a:pt x="7217" y="0"/>
                    <a:pt x="8445" y="537"/>
                    <a:pt x="9520" y="1612"/>
                  </a:cubicBezTo>
                  <a:cubicBezTo>
                    <a:pt x="10671" y="2610"/>
                    <a:pt x="11209" y="3839"/>
                    <a:pt x="11209" y="5298"/>
                  </a:cubicBezTo>
                  <a:cubicBezTo>
                    <a:pt x="11209" y="8522"/>
                    <a:pt x="9597" y="12054"/>
                    <a:pt x="6449" y="15969"/>
                  </a:cubicBezTo>
                  <a:cubicBezTo>
                    <a:pt x="4913" y="17812"/>
                    <a:pt x="3531" y="18810"/>
                    <a:pt x="2456" y="18810"/>
                  </a:cubicBezTo>
                  <a:cubicBezTo>
                    <a:pt x="1459" y="18810"/>
                    <a:pt x="921" y="18273"/>
                    <a:pt x="921" y="17198"/>
                  </a:cubicBezTo>
                  <a:cubicBezTo>
                    <a:pt x="921" y="16891"/>
                    <a:pt x="1459" y="15969"/>
                    <a:pt x="2610" y="14434"/>
                  </a:cubicBezTo>
                  <a:cubicBezTo>
                    <a:pt x="3762" y="12898"/>
                    <a:pt x="4376" y="11900"/>
                    <a:pt x="4376" y="11440"/>
                  </a:cubicBezTo>
                  <a:cubicBezTo>
                    <a:pt x="4376" y="10749"/>
                    <a:pt x="3915" y="10134"/>
                    <a:pt x="3071" y="9674"/>
                  </a:cubicBezTo>
                  <a:cubicBezTo>
                    <a:pt x="998" y="8522"/>
                    <a:pt x="0" y="7063"/>
                    <a:pt x="0" y="5298"/>
                  </a:cubicBezTo>
                  <a:cubicBezTo>
                    <a:pt x="0" y="3608"/>
                    <a:pt x="537" y="2303"/>
                    <a:pt x="1612" y="1459"/>
                  </a:cubicBezTo>
                  <a:cubicBezTo>
                    <a:pt x="2841" y="461"/>
                    <a:pt x="4146" y="0"/>
                    <a:pt x="575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CC4ECE29-352C-4984-9993-6614A9A47D92}"/>
                </a:ext>
              </a:extLst>
            </p:cNvPr>
            <p:cNvSpPr/>
            <p:nvPr/>
          </p:nvSpPr>
          <p:spPr>
            <a:xfrm>
              <a:off x="7040265" y="2003503"/>
              <a:ext cx="75240" cy="74626"/>
            </a:xfrm>
            <a:custGeom>
              <a:avLst/>
              <a:gdLst>
                <a:gd name="connsiteX0" fmla="*/ 9367 w 75240"/>
                <a:gd name="connsiteY0" fmla="*/ 10825 h 74626"/>
                <a:gd name="connsiteX1" fmla="*/ 26641 w 75240"/>
                <a:gd name="connsiteY1" fmla="*/ 10825 h 74626"/>
                <a:gd name="connsiteX2" fmla="*/ 26641 w 75240"/>
                <a:gd name="connsiteY2" fmla="*/ 3916 h 74626"/>
                <a:gd name="connsiteX3" fmla="*/ 29866 w 75240"/>
                <a:gd name="connsiteY3" fmla="*/ 0 h 74626"/>
                <a:gd name="connsiteX4" fmla="*/ 32937 w 75240"/>
                <a:gd name="connsiteY4" fmla="*/ 3916 h 74626"/>
                <a:gd name="connsiteX5" fmla="*/ 32937 w 75240"/>
                <a:gd name="connsiteY5" fmla="*/ 10825 h 74626"/>
                <a:gd name="connsiteX6" fmla="*/ 60269 w 75240"/>
                <a:gd name="connsiteY6" fmla="*/ 10825 h 74626"/>
                <a:gd name="connsiteX7" fmla="*/ 63801 w 75240"/>
                <a:gd name="connsiteY7" fmla="*/ 13820 h 74626"/>
                <a:gd name="connsiteX8" fmla="*/ 60269 w 75240"/>
                <a:gd name="connsiteY8" fmla="*/ 16814 h 74626"/>
                <a:gd name="connsiteX9" fmla="*/ 32937 w 75240"/>
                <a:gd name="connsiteY9" fmla="*/ 16814 h 74626"/>
                <a:gd name="connsiteX10" fmla="*/ 32937 w 75240"/>
                <a:gd name="connsiteY10" fmla="*/ 30096 h 74626"/>
                <a:gd name="connsiteX11" fmla="*/ 40615 w 75240"/>
                <a:gd name="connsiteY11" fmla="*/ 29635 h 74626"/>
                <a:gd name="connsiteX12" fmla="*/ 65029 w 75240"/>
                <a:gd name="connsiteY12" fmla="*/ 36161 h 74626"/>
                <a:gd name="connsiteX13" fmla="*/ 72476 w 75240"/>
                <a:gd name="connsiteY13" fmla="*/ 50749 h 74626"/>
                <a:gd name="connsiteX14" fmla="*/ 68868 w 75240"/>
                <a:gd name="connsiteY14" fmla="*/ 62112 h 74626"/>
                <a:gd name="connsiteX15" fmla="*/ 56277 w 75240"/>
                <a:gd name="connsiteY15" fmla="*/ 71632 h 74626"/>
                <a:gd name="connsiteX16" fmla="*/ 42995 w 75240"/>
                <a:gd name="connsiteY16" fmla="*/ 74626 h 74626"/>
                <a:gd name="connsiteX17" fmla="*/ 38925 w 75240"/>
                <a:gd name="connsiteY17" fmla="*/ 70941 h 74626"/>
                <a:gd name="connsiteX18" fmla="*/ 40691 w 75240"/>
                <a:gd name="connsiteY18" fmla="*/ 68868 h 74626"/>
                <a:gd name="connsiteX19" fmla="*/ 60116 w 75240"/>
                <a:gd name="connsiteY19" fmla="*/ 62803 h 74626"/>
                <a:gd name="connsiteX20" fmla="*/ 66104 w 75240"/>
                <a:gd name="connsiteY20" fmla="*/ 51440 h 74626"/>
                <a:gd name="connsiteX21" fmla="*/ 40615 w 75240"/>
                <a:gd name="connsiteY21" fmla="*/ 35394 h 74626"/>
                <a:gd name="connsiteX22" fmla="*/ 32937 w 75240"/>
                <a:gd name="connsiteY22" fmla="*/ 35931 h 74626"/>
                <a:gd name="connsiteX23" fmla="*/ 32937 w 75240"/>
                <a:gd name="connsiteY23" fmla="*/ 60806 h 74626"/>
                <a:gd name="connsiteX24" fmla="*/ 29405 w 75240"/>
                <a:gd name="connsiteY24" fmla="*/ 69712 h 74626"/>
                <a:gd name="connsiteX25" fmla="*/ 20653 w 75240"/>
                <a:gd name="connsiteY25" fmla="*/ 73014 h 74626"/>
                <a:gd name="connsiteX26" fmla="*/ 6756 w 75240"/>
                <a:gd name="connsiteY26" fmla="*/ 68638 h 74626"/>
                <a:gd name="connsiteX27" fmla="*/ 0 w 75240"/>
                <a:gd name="connsiteY27" fmla="*/ 56507 h 74626"/>
                <a:gd name="connsiteX28" fmla="*/ 6756 w 75240"/>
                <a:gd name="connsiteY28" fmla="*/ 42534 h 74626"/>
                <a:gd name="connsiteX29" fmla="*/ 19808 w 75240"/>
                <a:gd name="connsiteY29" fmla="*/ 33397 h 74626"/>
                <a:gd name="connsiteX30" fmla="*/ 26565 w 75240"/>
                <a:gd name="connsiteY30" fmla="*/ 31325 h 74626"/>
                <a:gd name="connsiteX31" fmla="*/ 26565 w 75240"/>
                <a:gd name="connsiteY31" fmla="*/ 16737 h 74626"/>
                <a:gd name="connsiteX32" fmla="*/ 9290 w 75240"/>
                <a:gd name="connsiteY32" fmla="*/ 16737 h 74626"/>
                <a:gd name="connsiteX33" fmla="*/ 5835 w 75240"/>
                <a:gd name="connsiteY33" fmla="*/ 13743 h 74626"/>
                <a:gd name="connsiteX34" fmla="*/ 9367 w 75240"/>
                <a:gd name="connsiteY34" fmla="*/ 10825 h 74626"/>
                <a:gd name="connsiteX35" fmla="*/ 26565 w 75240"/>
                <a:gd name="connsiteY35" fmla="*/ 37390 h 74626"/>
                <a:gd name="connsiteX36" fmla="*/ 16353 w 75240"/>
                <a:gd name="connsiteY36" fmla="*/ 41996 h 74626"/>
                <a:gd name="connsiteX37" fmla="*/ 6373 w 75240"/>
                <a:gd name="connsiteY37" fmla="*/ 56507 h 74626"/>
                <a:gd name="connsiteX38" fmla="*/ 9213 w 75240"/>
                <a:gd name="connsiteY38" fmla="*/ 62803 h 74626"/>
                <a:gd name="connsiteX39" fmla="*/ 20576 w 75240"/>
                <a:gd name="connsiteY39" fmla="*/ 67102 h 74626"/>
                <a:gd name="connsiteX40" fmla="*/ 24952 w 75240"/>
                <a:gd name="connsiteY40" fmla="*/ 65490 h 74626"/>
                <a:gd name="connsiteX41" fmla="*/ 26641 w 75240"/>
                <a:gd name="connsiteY41" fmla="*/ 60806 h 74626"/>
                <a:gd name="connsiteX42" fmla="*/ 26641 w 75240"/>
                <a:gd name="connsiteY42" fmla="*/ 37390 h 74626"/>
                <a:gd name="connsiteX43" fmla="*/ 50212 w 75240"/>
                <a:gd name="connsiteY43" fmla="*/ 18656 h 74626"/>
                <a:gd name="connsiteX44" fmla="*/ 53513 w 75240"/>
                <a:gd name="connsiteY44" fmla="*/ 19655 h 74626"/>
                <a:gd name="connsiteX45" fmla="*/ 72476 w 75240"/>
                <a:gd name="connsiteY45" fmla="*/ 27870 h 74626"/>
                <a:gd name="connsiteX46" fmla="*/ 75240 w 75240"/>
                <a:gd name="connsiteY46" fmla="*/ 30557 h 74626"/>
                <a:gd name="connsiteX47" fmla="*/ 72093 w 75240"/>
                <a:gd name="connsiteY47" fmla="*/ 33474 h 74626"/>
                <a:gd name="connsiteX48" fmla="*/ 69713 w 75240"/>
                <a:gd name="connsiteY48" fmla="*/ 32399 h 74626"/>
                <a:gd name="connsiteX49" fmla="*/ 49367 w 75240"/>
                <a:gd name="connsiteY49" fmla="*/ 23877 h 74626"/>
                <a:gd name="connsiteX50" fmla="*/ 47064 w 75240"/>
                <a:gd name="connsiteY50" fmla="*/ 21728 h 74626"/>
                <a:gd name="connsiteX51" fmla="*/ 50212 w 75240"/>
                <a:gd name="connsiteY51" fmla="*/ 18656 h 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5240" h="74626">
                  <a:moveTo>
                    <a:pt x="9367" y="10825"/>
                  </a:moveTo>
                  <a:lnTo>
                    <a:pt x="26641" y="10825"/>
                  </a:lnTo>
                  <a:lnTo>
                    <a:pt x="26641" y="3916"/>
                  </a:lnTo>
                  <a:cubicBezTo>
                    <a:pt x="26641" y="1305"/>
                    <a:pt x="27716" y="0"/>
                    <a:pt x="29866" y="0"/>
                  </a:cubicBezTo>
                  <a:cubicBezTo>
                    <a:pt x="31939" y="0"/>
                    <a:pt x="32937" y="1305"/>
                    <a:pt x="32937" y="3916"/>
                  </a:cubicBezTo>
                  <a:lnTo>
                    <a:pt x="32937" y="10825"/>
                  </a:lnTo>
                  <a:lnTo>
                    <a:pt x="60269" y="10825"/>
                  </a:lnTo>
                  <a:cubicBezTo>
                    <a:pt x="62649" y="10825"/>
                    <a:pt x="63801" y="11823"/>
                    <a:pt x="63801" y="13820"/>
                  </a:cubicBezTo>
                  <a:cubicBezTo>
                    <a:pt x="63801" y="15816"/>
                    <a:pt x="62649" y="16814"/>
                    <a:pt x="60269" y="16814"/>
                  </a:cubicBezTo>
                  <a:lnTo>
                    <a:pt x="32937" y="16814"/>
                  </a:lnTo>
                  <a:lnTo>
                    <a:pt x="32937" y="30096"/>
                  </a:lnTo>
                  <a:cubicBezTo>
                    <a:pt x="35778" y="29789"/>
                    <a:pt x="38311" y="29635"/>
                    <a:pt x="40615" y="29635"/>
                  </a:cubicBezTo>
                  <a:cubicBezTo>
                    <a:pt x="51056" y="29635"/>
                    <a:pt x="59194" y="31785"/>
                    <a:pt x="65029" y="36161"/>
                  </a:cubicBezTo>
                  <a:cubicBezTo>
                    <a:pt x="69943" y="40077"/>
                    <a:pt x="72476" y="44914"/>
                    <a:pt x="72476" y="50749"/>
                  </a:cubicBezTo>
                  <a:cubicBezTo>
                    <a:pt x="72476" y="55048"/>
                    <a:pt x="71248" y="58810"/>
                    <a:pt x="68868" y="62112"/>
                  </a:cubicBezTo>
                  <a:cubicBezTo>
                    <a:pt x="65951" y="66181"/>
                    <a:pt x="61804" y="69329"/>
                    <a:pt x="56277" y="71632"/>
                  </a:cubicBezTo>
                  <a:cubicBezTo>
                    <a:pt x="52131" y="73474"/>
                    <a:pt x="47678" y="74473"/>
                    <a:pt x="42995" y="74626"/>
                  </a:cubicBezTo>
                  <a:cubicBezTo>
                    <a:pt x="40307" y="74473"/>
                    <a:pt x="38925" y="73244"/>
                    <a:pt x="38925" y="70941"/>
                  </a:cubicBezTo>
                  <a:cubicBezTo>
                    <a:pt x="38925" y="69636"/>
                    <a:pt x="39540" y="68945"/>
                    <a:pt x="40691" y="68868"/>
                  </a:cubicBezTo>
                  <a:cubicBezTo>
                    <a:pt x="49060" y="68254"/>
                    <a:pt x="55586" y="66181"/>
                    <a:pt x="60116" y="62803"/>
                  </a:cubicBezTo>
                  <a:cubicBezTo>
                    <a:pt x="64108" y="59885"/>
                    <a:pt x="66104" y="56046"/>
                    <a:pt x="66104" y="51440"/>
                  </a:cubicBezTo>
                  <a:cubicBezTo>
                    <a:pt x="66104" y="40768"/>
                    <a:pt x="57582" y="35394"/>
                    <a:pt x="40615" y="35394"/>
                  </a:cubicBezTo>
                  <a:cubicBezTo>
                    <a:pt x="38388" y="35394"/>
                    <a:pt x="35778" y="35547"/>
                    <a:pt x="32937" y="35931"/>
                  </a:cubicBezTo>
                  <a:lnTo>
                    <a:pt x="32937" y="60806"/>
                  </a:lnTo>
                  <a:cubicBezTo>
                    <a:pt x="32937" y="64799"/>
                    <a:pt x="31785" y="67716"/>
                    <a:pt x="29405" y="69712"/>
                  </a:cubicBezTo>
                  <a:cubicBezTo>
                    <a:pt x="27102" y="71632"/>
                    <a:pt x="24185" y="72707"/>
                    <a:pt x="20653" y="73014"/>
                  </a:cubicBezTo>
                  <a:cubicBezTo>
                    <a:pt x="15432" y="72860"/>
                    <a:pt x="10826" y="71402"/>
                    <a:pt x="6756" y="68638"/>
                  </a:cubicBezTo>
                  <a:cubicBezTo>
                    <a:pt x="2227" y="65413"/>
                    <a:pt x="0" y="61344"/>
                    <a:pt x="0" y="56507"/>
                  </a:cubicBezTo>
                  <a:cubicBezTo>
                    <a:pt x="0" y="51747"/>
                    <a:pt x="2227" y="47140"/>
                    <a:pt x="6756" y="42534"/>
                  </a:cubicBezTo>
                  <a:cubicBezTo>
                    <a:pt x="10441" y="38695"/>
                    <a:pt x="14741" y="35701"/>
                    <a:pt x="19808" y="33397"/>
                  </a:cubicBezTo>
                  <a:cubicBezTo>
                    <a:pt x="21497" y="32706"/>
                    <a:pt x="23724" y="32016"/>
                    <a:pt x="26565" y="31325"/>
                  </a:cubicBezTo>
                  <a:lnTo>
                    <a:pt x="26565" y="16737"/>
                  </a:lnTo>
                  <a:lnTo>
                    <a:pt x="9290" y="16737"/>
                  </a:lnTo>
                  <a:cubicBezTo>
                    <a:pt x="6987" y="16737"/>
                    <a:pt x="5835" y="15739"/>
                    <a:pt x="5835" y="13743"/>
                  </a:cubicBezTo>
                  <a:cubicBezTo>
                    <a:pt x="5912" y="11747"/>
                    <a:pt x="7063" y="10825"/>
                    <a:pt x="9367" y="10825"/>
                  </a:cubicBezTo>
                  <a:moveTo>
                    <a:pt x="26565" y="37390"/>
                  </a:moveTo>
                  <a:cubicBezTo>
                    <a:pt x="22726" y="38465"/>
                    <a:pt x="19348" y="40000"/>
                    <a:pt x="16353" y="41996"/>
                  </a:cubicBezTo>
                  <a:cubicBezTo>
                    <a:pt x="9674" y="46373"/>
                    <a:pt x="6373" y="51209"/>
                    <a:pt x="6373" y="56507"/>
                  </a:cubicBezTo>
                  <a:cubicBezTo>
                    <a:pt x="6373" y="58964"/>
                    <a:pt x="7294" y="61113"/>
                    <a:pt x="9213" y="62803"/>
                  </a:cubicBezTo>
                  <a:cubicBezTo>
                    <a:pt x="12208" y="65490"/>
                    <a:pt x="15970" y="66872"/>
                    <a:pt x="20576" y="67102"/>
                  </a:cubicBezTo>
                  <a:cubicBezTo>
                    <a:pt x="22418" y="66949"/>
                    <a:pt x="23877" y="66411"/>
                    <a:pt x="24952" y="65490"/>
                  </a:cubicBezTo>
                  <a:cubicBezTo>
                    <a:pt x="26104" y="64568"/>
                    <a:pt x="26641" y="63033"/>
                    <a:pt x="26641" y="60806"/>
                  </a:cubicBezTo>
                  <a:lnTo>
                    <a:pt x="26641" y="37390"/>
                  </a:lnTo>
                  <a:close/>
                  <a:moveTo>
                    <a:pt x="50212" y="18656"/>
                  </a:moveTo>
                  <a:cubicBezTo>
                    <a:pt x="50672" y="18656"/>
                    <a:pt x="51824" y="18964"/>
                    <a:pt x="53513" y="19655"/>
                  </a:cubicBezTo>
                  <a:cubicBezTo>
                    <a:pt x="59655" y="21881"/>
                    <a:pt x="66027" y="24568"/>
                    <a:pt x="72476" y="27870"/>
                  </a:cubicBezTo>
                  <a:cubicBezTo>
                    <a:pt x="74166" y="28637"/>
                    <a:pt x="75087" y="29482"/>
                    <a:pt x="75240" y="30557"/>
                  </a:cubicBezTo>
                  <a:cubicBezTo>
                    <a:pt x="75087" y="32476"/>
                    <a:pt x="74012" y="33474"/>
                    <a:pt x="72093" y="33474"/>
                  </a:cubicBezTo>
                  <a:cubicBezTo>
                    <a:pt x="71478" y="33397"/>
                    <a:pt x="70634" y="33090"/>
                    <a:pt x="69713" y="32399"/>
                  </a:cubicBezTo>
                  <a:cubicBezTo>
                    <a:pt x="63494" y="29098"/>
                    <a:pt x="56661" y="26257"/>
                    <a:pt x="49367" y="23877"/>
                  </a:cubicBezTo>
                  <a:cubicBezTo>
                    <a:pt x="47831" y="23417"/>
                    <a:pt x="47064" y="22649"/>
                    <a:pt x="47064" y="21728"/>
                  </a:cubicBezTo>
                  <a:cubicBezTo>
                    <a:pt x="46987" y="19655"/>
                    <a:pt x="48062" y="18656"/>
                    <a:pt x="50212" y="1865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3AB6A904-4EDB-4B28-A9F5-3190009DD088}"/>
                </a:ext>
              </a:extLst>
            </p:cNvPr>
            <p:cNvSpPr/>
            <p:nvPr/>
          </p:nvSpPr>
          <p:spPr>
            <a:xfrm>
              <a:off x="7126945" y="2005346"/>
              <a:ext cx="66948" cy="72245"/>
            </a:xfrm>
            <a:custGeom>
              <a:avLst/>
              <a:gdLst>
                <a:gd name="connsiteX0" fmla="*/ 37390 w 66948"/>
                <a:gd name="connsiteY0" fmla="*/ 0 h 72245"/>
                <a:gd name="connsiteX1" fmla="*/ 39309 w 66948"/>
                <a:gd name="connsiteY1" fmla="*/ 2150 h 72245"/>
                <a:gd name="connsiteX2" fmla="*/ 40461 w 66948"/>
                <a:gd name="connsiteY2" fmla="*/ 13743 h 72245"/>
                <a:gd name="connsiteX3" fmla="*/ 59117 w 66948"/>
                <a:gd name="connsiteY3" fmla="*/ 13743 h 72245"/>
                <a:gd name="connsiteX4" fmla="*/ 62803 w 66948"/>
                <a:gd name="connsiteY4" fmla="*/ 16660 h 72245"/>
                <a:gd name="connsiteX5" fmla="*/ 59117 w 66948"/>
                <a:gd name="connsiteY5" fmla="*/ 19578 h 72245"/>
                <a:gd name="connsiteX6" fmla="*/ 40844 w 66948"/>
                <a:gd name="connsiteY6" fmla="*/ 19578 h 72245"/>
                <a:gd name="connsiteX7" fmla="*/ 42457 w 66948"/>
                <a:gd name="connsiteY7" fmla="*/ 44069 h 72245"/>
                <a:gd name="connsiteX8" fmla="*/ 65873 w 66948"/>
                <a:gd name="connsiteY8" fmla="*/ 60039 h 72245"/>
                <a:gd name="connsiteX9" fmla="*/ 66948 w 66948"/>
                <a:gd name="connsiteY9" fmla="*/ 61728 h 72245"/>
                <a:gd name="connsiteX10" fmla="*/ 62803 w 66948"/>
                <a:gd name="connsiteY10" fmla="*/ 66027 h 72245"/>
                <a:gd name="connsiteX11" fmla="*/ 61267 w 66948"/>
                <a:gd name="connsiteY11" fmla="*/ 65029 h 72245"/>
                <a:gd name="connsiteX12" fmla="*/ 42534 w 66948"/>
                <a:gd name="connsiteY12" fmla="*/ 51209 h 72245"/>
                <a:gd name="connsiteX13" fmla="*/ 20192 w 66948"/>
                <a:gd name="connsiteY13" fmla="*/ 72246 h 72245"/>
                <a:gd name="connsiteX14" fmla="*/ 4990 w 66948"/>
                <a:gd name="connsiteY14" fmla="*/ 67409 h 72245"/>
                <a:gd name="connsiteX15" fmla="*/ 0 w 66948"/>
                <a:gd name="connsiteY15" fmla="*/ 56660 h 72245"/>
                <a:gd name="connsiteX16" fmla="*/ 6295 w 66948"/>
                <a:gd name="connsiteY16" fmla="*/ 43455 h 72245"/>
                <a:gd name="connsiteX17" fmla="*/ 20883 w 66948"/>
                <a:gd name="connsiteY17" fmla="*/ 39463 h 72245"/>
                <a:gd name="connsiteX18" fmla="*/ 36469 w 66948"/>
                <a:gd name="connsiteY18" fmla="*/ 41920 h 72245"/>
                <a:gd name="connsiteX19" fmla="*/ 33551 w 66948"/>
                <a:gd name="connsiteY19" fmla="*/ 6372 h 72245"/>
                <a:gd name="connsiteX20" fmla="*/ 33244 w 66948"/>
                <a:gd name="connsiteY20" fmla="*/ 3685 h 72245"/>
                <a:gd name="connsiteX21" fmla="*/ 37390 w 66948"/>
                <a:gd name="connsiteY21" fmla="*/ 0 h 72245"/>
                <a:gd name="connsiteX22" fmla="*/ 36622 w 66948"/>
                <a:gd name="connsiteY22" fmla="*/ 48522 h 72245"/>
                <a:gd name="connsiteX23" fmla="*/ 20883 w 66948"/>
                <a:gd name="connsiteY23" fmla="*/ 45374 h 72245"/>
                <a:gd name="connsiteX24" fmla="*/ 9673 w 66948"/>
                <a:gd name="connsiteY24" fmla="*/ 48369 h 72245"/>
                <a:gd name="connsiteX25" fmla="*/ 5988 w 66948"/>
                <a:gd name="connsiteY25" fmla="*/ 56660 h 72245"/>
                <a:gd name="connsiteX26" fmla="*/ 11900 w 66948"/>
                <a:gd name="connsiteY26" fmla="*/ 64415 h 72245"/>
                <a:gd name="connsiteX27" fmla="*/ 22418 w 66948"/>
                <a:gd name="connsiteY27" fmla="*/ 66488 h 72245"/>
                <a:gd name="connsiteX28" fmla="*/ 32553 w 66948"/>
                <a:gd name="connsiteY28" fmla="*/ 62803 h 72245"/>
                <a:gd name="connsiteX29" fmla="*/ 36699 w 66948"/>
                <a:gd name="connsiteY29" fmla="*/ 49520 h 72245"/>
                <a:gd name="connsiteX30" fmla="*/ 36699 w 66948"/>
                <a:gd name="connsiteY30" fmla="*/ 48522 h 7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948" h="72245">
                  <a:moveTo>
                    <a:pt x="37390" y="0"/>
                  </a:moveTo>
                  <a:cubicBezTo>
                    <a:pt x="38541" y="0"/>
                    <a:pt x="39232" y="691"/>
                    <a:pt x="39309" y="2150"/>
                  </a:cubicBezTo>
                  <a:lnTo>
                    <a:pt x="40461" y="13743"/>
                  </a:lnTo>
                  <a:lnTo>
                    <a:pt x="59117" y="13743"/>
                  </a:lnTo>
                  <a:cubicBezTo>
                    <a:pt x="61574" y="13743"/>
                    <a:pt x="62803" y="14741"/>
                    <a:pt x="62803" y="16660"/>
                  </a:cubicBezTo>
                  <a:cubicBezTo>
                    <a:pt x="62803" y="18580"/>
                    <a:pt x="61574" y="19578"/>
                    <a:pt x="59117" y="19578"/>
                  </a:cubicBezTo>
                  <a:lnTo>
                    <a:pt x="40844" y="19578"/>
                  </a:lnTo>
                  <a:cubicBezTo>
                    <a:pt x="41459" y="28791"/>
                    <a:pt x="41996" y="36929"/>
                    <a:pt x="42457" y="44069"/>
                  </a:cubicBezTo>
                  <a:cubicBezTo>
                    <a:pt x="49520" y="47371"/>
                    <a:pt x="57274" y="52745"/>
                    <a:pt x="65873" y="60039"/>
                  </a:cubicBezTo>
                  <a:cubicBezTo>
                    <a:pt x="66488" y="60499"/>
                    <a:pt x="66795" y="61113"/>
                    <a:pt x="66948" y="61728"/>
                  </a:cubicBezTo>
                  <a:cubicBezTo>
                    <a:pt x="66795" y="64568"/>
                    <a:pt x="65413" y="66027"/>
                    <a:pt x="62803" y="66027"/>
                  </a:cubicBezTo>
                  <a:cubicBezTo>
                    <a:pt x="62188" y="65874"/>
                    <a:pt x="61728" y="65567"/>
                    <a:pt x="61267" y="65029"/>
                  </a:cubicBezTo>
                  <a:cubicBezTo>
                    <a:pt x="54357" y="58887"/>
                    <a:pt x="48061" y="54204"/>
                    <a:pt x="42534" y="51209"/>
                  </a:cubicBezTo>
                  <a:cubicBezTo>
                    <a:pt x="41919" y="65259"/>
                    <a:pt x="34472" y="72246"/>
                    <a:pt x="20192" y="72246"/>
                  </a:cubicBezTo>
                  <a:cubicBezTo>
                    <a:pt x="13820" y="72246"/>
                    <a:pt x="8752" y="70634"/>
                    <a:pt x="4990" y="67409"/>
                  </a:cubicBezTo>
                  <a:cubicBezTo>
                    <a:pt x="1689" y="64568"/>
                    <a:pt x="0" y="60960"/>
                    <a:pt x="0" y="56660"/>
                  </a:cubicBezTo>
                  <a:cubicBezTo>
                    <a:pt x="0" y="50826"/>
                    <a:pt x="2073" y="46449"/>
                    <a:pt x="6295" y="43455"/>
                  </a:cubicBezTo>
                  <a:cubicBezTo>
                    <a:pt x="9981" y="40845"/>
                    <a:pt x="14894" y="39463"/>
                    <a:pt x="20883" y="39463"/>
                  </a:cubicBezTo>
                  <a:cubicBezTo>
                    <a:pt x="26103" y="39463"/>
                    <a:pt x="31247" y="40230"/>
                    <a:pt x="36469" y="41920"/>
                  </a:cubicBezTo>
                  <a:cubicBezTo>
                    <a:pt x="36007" y="32553"/>
                    <a:pt x="35010" y="20729"/>
                    <a:pt x="33551" y="6372"/>
                  </a:cubicBezTo>
                  <a:cubicBezTo>
                    <a:pt x="33320" y="4837"/>
                    <a:pt x="33244" y="3916"/>
                    <a:pt x="33244" y="3685"/>
                  </a:cubicBezTo>
                  <a:cubicBezTo>
                    <a:pt x="33244" y="1228"/>
                    <a:pt x="34626" y="0"/>
                    <a:pt x="37390" y="0"/>
                  </a:cubicBezTo>
                  <a:moveTo>
                    <a:pt x="36622" y="48522"/>
                  </a:moveTo>
                  <a:cubicBezTo>
                    <a:pt x="31247" y="46449"/>
                    <a:pt x="26027" y="45374"/>
                    <a:pt x="20883" y="45374"/>
                  </a:cubicBezTo>
                  <a:cubicBezTo>
                    <a:pt x="15969" y="45374"/>
                    <a:pt x="12207" y="46373"/>
                    <a:pt x="9673" y="48369"/>
                  </a:cubicBezTo>
                  <a:cubicBezTo>
                    <a:pt x="7216" y="50288"/>
                    <a:pt x="5988" y="53052"/>
                    <a:pt x="5988" y="56660"/>
                  </a:cubicBezTo>
                  <a:cubicBezTo>
                    <a:pt x="5988" y="59962"/>
                    <a:pt x="7985" y="62572"/>
                    <a:pt x="11900" y="64415"/>
                  </a:cubicBezTo>
                  <a:cubicBezTo>
                    <a:pt x="15048" y="65797"/>
                    <a:pt x="18503" y="66488"/>
                    <a:pt x="22418" y="66488"/>
                  </a:cubicBezTo>
                  <a:cubicBezTo>
                    <a:pt x="26103" y="66488"/>
                    <a:pt x="29482" y="65259"/>
                    <a:pt x="32553" y="62803"/>
                  </a:cubicBezTo>
                  <a:cubicBezTo>
                    <a:pt x="35163" y="60653"/>
                    <a:pt x="36545" y="56200"/>
                    <a:pt x="36699" y="49520"/>
                  </a:cubicBezTo>
                  <a:lnTo>
                    <a:pt x="36699" y="4852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D4CB0D97-9A66-49EE-A409-B7FFD3DD20AA}"/>
                </a:ext>
              </a:extLst>
            </p:cNvPr>
            <p:cNvSpPr/>
            <p:nvPr/>
          </p:nvSpPr>
          <p:spPr>
            <a:xfrm>
              <a:off x="7206255" y="2005960"/>
              <a:ext cx="74476" cy="70096"/>
            </a:xfrm>
            <a:custGeom>
              <a:avLst/>
              <a:gdLst>
                <a:gd name="connsiteX0" fmla="*/ 30173 w 74476"/>
                <a:gd name="connsiteY0" fmla="*/ 4760 h 70096"/>
                <a:gd name="connsiteX1" fmla="*/ 33858 w 74476"/>
                <a:gd name="connsiteY1" fmla="*/ 8292 h 70096"/>
                <a:gd name="connsiteX2" fmla="*/ 32092 w 74476"/>
                <a:gd name="connsiteY2" fmla="*/ 10288 h 70096"/>
                <a:gd name="connsiteX3" fmla="*/ 9828 w 74476"/>
                <a:gd name="connsiteY3" fmla="*/ 42380 h 70096"/>
                <a:gd name="connsiteX4" fmla="*/ 14971 w 74476"/>
                <a:gd name="connsiteY4" fmla="*/ 58043 h 70096"/>
                <a:gd name="connsiteX5" fmla="*/ 31248 w 74476"/>
                <a:gd name="connsiteY5" fmla="*/ 64261 h 70096"/>
                <a:gd name="connsiteX6" fmla="*/ 48369 w 74476"/>
                <a:gd name="connsiteY6" fmla="*/ 58580 h 70096"/>
                <a:gd name="connsiteX7" fmla="*/ 55279 w 74476"/>
                <a:gd name="connsiteY7" fmla="*/ 42304 h 70096"/>
                <a:gd name="connsiteX8" fmla="*/ 53052 w 74476"/>
                <a:gd name="connsiteY8" fmla="*/ 27639 h 70096"/>
                <a:gd name="connsiteX9" fmla="*/ 45835 w 74476"/>
                <a:gd name="connsiteY9" fmla="*/ 11824 h 70096"/>
                <a:gd name="connsiteX10" fmla="*/ 45221 w 74476"/>
                <a:gd name="connsiteY10" fmla="*/ 10134 h 70096"/>
                <a:gd name="connsiteX11" fmla="*/ 49827 w 74476"/>
                <a:gd name="connsiteY11" fmla="*/ 6756 h 70096"/>
                <a:gd name="connsiteX12" fmla="*/ 51824 w 74476"/>
                <a:gd name="connsiteY12" fmla="*/ 7985 h 70096"/>
                <a:gd name="connsiteX13" fmla="*/ 72476 w 74476"/>
                <a:gd name="connsiteY13" fmla="*/ 30634 h 70096"/>
                <a:gd name="connsiteX14" fmla="*/ 73551 w 74476"/>
                <a:gd name="connsiteY14" fmla="*/ 31939 h 70096"/>
                <a:gd name="connsiteX15" fmla="*/ 70096 w 74476"/>
                <a:gd name="connsiteY15" fmla="*/ 35394 h 70096"/>
                <a:gd name="connsiteX16" fmla="*/ 67947 w 74476"/>
                <a:gd name="connsiteY16" fmla="*/ 34165 h 70096"/>
                <a:gd name="connsiteX17" fmla="*/ 56968 w 74476"/>
                <a:gd name="connsiteY17" fmla="*/ 21881 h 70096"/>
                <a:gd name="connsiteX18" fmla="*/ 61421 w 74476"/>
                <a:gd name="connsiteY18" fmla="*/ 41229 h 70096"/>
                <a:gd name="connsiteX19" fmla="*/ 52899 w 74476"/>
                <a:gd name="connsiteY19" fmla="*/ 62265 h 70096"/>
                <a:gd name="connsiteX20" fmla="*/ 31478 w 74476"/>
                <a:gd name="connsiteY20" fmla="*/ 70096 h 70096"/>
                <a:gd name="connsiteX21" fmla="*/ 10749 w 74476"/>
                <a:gd name="connsiteY21" fmla="*/ 61881 h 70096"/>
                <a:gd name="connsiteX22" fmla="*/ 4299 w 74476"/>
                <a:gd name="connsiteY22" fmla="*/ 42380 h 70096"/>
                <a:gd name="connsiteX23" fmla="*/ 20730 w 74476"/>
                <a:gd name="connsiteY23" fmla="*/ 12514 h 70096"/>
                <a:gd name="connsiteX24" fmla="*/ 3532 w 74476"/>
                <a:gd name="connsiteY24" fmla="*/ 15969 h 70096"/>
                <a:gd name="connsiteX25" fmla="*/ 0 w 74476"/>
                <a:gd name="connsiteY25" fmla="*/ 12898 h 70096"/>
                <a:gd name="connsiteX26" fmla="*/ 2227 w 74476"/>
                <a:gd name="connsiteY26" fmla="*/ 10672 h 70096"/>
                <a:gd name="connsiteX27" fmla="*/ 28484 w 74476"/>
                <a:gd name="connsiteY27" fmla="*/ 5067 h 70096"/>
                <a:gd name="connsiteX28" fmla="*/ 30173 w 74476"/>
                <a:gd name="connsiteY28" fmla="*/ 4760 h 70096"/>
                <a:gd name="connsiteX29" fmla="*/ 57812 w 74476"/>
                <a:gd name="connsiteY29" fmla="*/ 3608 h 70096"/>
                <a:gd name="connsiteX30" fmla="*/ 63801 w 74476"/>
                <a:gd name="connsiteY30" fmla="*/ 8215 h 70096"/>
                <a:gd name="connsiteX31" fmla="*/ 66795 w 74476"/>
                <a:gd name="connsiteY31" fmla="*/ 12822 h 70096"/>
                <a:gd name="connsiteX32" fmla="*/ 64108 w 74476"/>
                <a:gd name="connsiteY32" fmla="*/ 15509 h 70096"/>
                <a:gd name="connsiteX33" fmla="*/ 62649 w 74476"/>
                <a:gd name="connsiteY33" fmla="*/ 14511 h 70096"/>
                <a:gd name="connsiteX34" fmla="*/ 56046 w 74476"/>
                <a:gd name="connsiteY34" fmla="*/ 7678 h 70096"/>
                <a:gd name="connsiteX35" fmla="*/ 55125 w 74476"/>
                <a:gd name="connsiteY35" fmla="*/ 6219 h 70096"/>
                <a:gd name="connsiteX36" fmla="*/ 57812 w 74476"/>
                <a:gd name="connsiteY36" fmla="*/ 3608 h 70096"/>
                <a:gd name="connsiteX37" fmla="*/ 65413 w 74476"/>
                <a:gd name="connsiteY37" fmla="*/ 0 h 70096"/>
                <a:gd name="connsiteX38" fmla="*/ 71478 w 74476"/>
                <a:gd name="connsiteY38" fmla="*/ 4760 h 70096"/>
                <a:gd name="connsiteX39" fmla="*/ 74473 w 74476"/>
                <a:gd name="connsiteY39" fmla="*/ 9520 h 70096"/>
                <a:gd name="connsiteX40" fmla="*/ 71862 w 74476"/>
                <a:gd name="connsiteY40" fmla="*/ 12207 h 70096"/>
                <a:gd name="connsiteX41" fmla="*/ 70327 w 74476"/>
                <a:gd name="connsiteY41" fmla="*/ 11133 h 70096"/>
                <a:gd name="connsiteX42" fmla="*/ 63724 w 74476"/>
                <a:gd name="connsiteY42" fmla="*/ 4069 h 70096"/>
                <a:gd name="connsiteX43" fmla="*/ 62803 w 74476"/>
                <a:gd name="connsiteY43" fmla="*/ 2610 h 70096"/>
                <a:gd name="connsiteX44" fmla="*/ 65413 w 74476"/>
                <a:gd name="connsiteY44" fmla="*/ 0 h 7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476" h="70096">
                  <a:moveTo>
                    <a:pt x="30173" y="4760"/>
                  </a:moveTo>
                  <a:cubicBezTo>
                    <a:pt x="32476" y="4760"/>
                    <a:pt x="33705" y="5912"/>
                    <a:pt x="33858" y="8292"/>
                  </a:cubicBezTo>
                  <a:cubicBezTo>
                    <a:pt x="33705" y="9060"/>
                    <a:pt x="33090" y="9674"/>
                    <a:pt x="32092" y="10288"/>
                  </a:cubicBezTo>
                  <a:cubicBezTo>
                    <a:pt x="17275" y="20653"/>
                    <a:pt x="9828" y="31325"/>
                    <a:pt x="9828" y="42380"/>
                  </a:cubicBezTo>
                  <a:cubicBezTo>
                    <a:pt x="9828" y="49137"/>
                    <a:pt x="11516" y="54357"/>
                    <a:pt x="14971" y="58043"/>
                  </a:cubicBezTo>
                  <a:cubicBezTo>
                    <a:pt x="18964" y="62265"/>
                    <a:pt x="24415" y="64338"/>
                    <a:pt x="31248" y="64261"/>
                  </a:cubicBezTo>
                  <a:cubicBezTo>
                    <a:pt x="38311" y="64185"/>
                    <a:pt x="44069" y="62342"/>
                    <a:pt x="48369" y="58580"/>
                  </a:cubicBezTo>
                  <a:cubicBezTo>
                    <a:pt x="52976" y="54588"/>
                    <a:pt x="55279" y="49137"/>
                    <a:pt x="55279" y="42304"/>
                  </a:cubicBezTo>
                  <a:cubicBezTo>
                    <a:pt x="55279" y="37620"/>
                    <a:pt x="54511" y="32783"/>
                    <a:pt x="53052" y="27639"/>
                  </a:cubicBezTo>
                  <a:cubicBezTo>
                    <a:pt x="51517" y="22879"/>
                    <a:pt x="49137" y="17658"/>
                    <a:pt x="45835" y="11824"/>
                  </a:cubicBezTo>
                  <a:cubicBezTo>
                    <a:pt x="45375" y="11209"/>
                    <a:pt x="45221" y="10595"/>
                    <a:pt x="45221" y="10134"/>
                  </a:cubicBezTo>
                  <a:cubicBezTo>
                    <a:pt x="45221" y="7908"/>
                    <a:pt x="46757" y="6756"/>
                    <a:pt x="49827" y="6756"/>
                  </a:cubicBezTo>
                  <a:cubicBezTo>
                    <a:pt x="50519" y="6756"/>
                    <a:pt x="51210" y="7140"/>
                    <a:pt x="51824" y="7985"/>
                  </a:cubicBezTo>
                  <a:cubicBezTo>
                    <a:pt x="56046" y="13359"/>
                    <a:pt x="62879" y="20883"/>
                    <a:pt x="72476" y="30634"/>
                  </a:cubicBezTo>
                  <a:cubicBezTo>
                    <a:pt x="72784" y="30864"/>
                    <a:pt x="73168" y="31325"/>
                    <a:pt x="73551" y="31939"/>
                  </a:cubicBezTo>
                  <a:cubicBezTo>
                    <a:pt x="73398" y="34088"/>
                    <a:pt x="72246" y="35240"/>
                    <a:pt x="70096" y="35394"/>
                  </a:cubicBezTo>
                  <a:cubicBezTo>
                    <a:pt x="69329" y="35240"/>
                    <a:pt x="68638" y="34856"/>
                    <a:pt x="67947" y="34165"/>
                  </a:cubicBezTo>
                  <a:cubicBezTo>
                    <a:pt x="64569" y="30710"/>
                    <a:pt x="60883" y="26641"/>
                    <a:pt x="56968" y="21881"/>
                  </a:cubicBezTo>
                  <a:cubicBezTo>
                    <a:pt x="59885" y="28177"/>
                    <a:pt x="61421" y="34626"/>
                    <a:pt x="61421" y="41229"/>
                  </a:cubicBezTo>
                  <a:cubicBezTo>
                    <a:pt x="61421" y="50211"/>
                    <a:pt x="58580" y="57198"/>
                    <a:pt x="52899" y="62265"/>
                  </a:cubicBezTo>
                  <a:cubicBezTo>
                    <a:pt x="47064" y="67486"/>
                    <a:pt x="39924" y="70096"/>
                    <a:pt x="31478" y="70096"/>
                  </a:cubicBezTo>
                  <a:cubicBezTo>
                    <a:pt x="22956" y="70096"/>
                    <a:pt x="16046" y="67332"/>
                    <a:pt x="10749" y="61881"/>
                  </a:cubicBezTo>
                  <a:cubicBezTo>
                    <a:pt x="6449" y="57352"/>
                    <a:pt x="4299" y="50826"/>
                    <a:pt x="4299" y="42380"/>
                  </a:cubicBezTo>
                  <a:cubicBezTo>
                    <a:pt x="4299" y="32169"/>
                    <a:pt x="9751" y="22188"/>
                    <a:pt x="20730" y="12514"/>
                  </a:cubicBezTo>
                  <a:cubicBezTo>
                    <a:pt x="12975" y="14818"/>
                    <a:pt x="7294" y="15969"/>
                    <a:pt x="3532" y="15969"/>
                  </a:cubicBezTo>
                  <a:cubicBezTo>
                    <a:pt x="1152" y="15969"/>
                    <a:pt x="0" y="14971"/>
                    <a:pt x="0" y="12898"/>
                  </a:cubicBezTo>
                  <a:cubicBezTo>
                    <a:pt x="0" y="11670"/>
                    <a:pt x="768" y="10902"/>
                    <a:pt x="2227" y="10672"/>
                  </a:cubicBezTo>
                  <a:cubicBezTo>
                    <a:pt x="9444" y="9827"/>
                    <a:pt x="18196" y="7908"/>
                    <a:pt x="28484" y="5067"/>
                  </a:cubicBezTo>
                  <a:cubicBezTo>
                    <a:pt x="29098" y="4914"/>
                    <a:pt x="29712" y="4760"/>
                    <a:pt x="30173" y="4760"/>
                  </a:cubicBezTo>
                  <a:moveTo>
                    <a:pt x="57812" y="3608"/>
                  </a:moveTo>
                  <a:cubicBezTo>
                    <a:pt x="58887" y="3608"/>
                    <a:pt x="60883" y="5144"/>
                    <a:pt x="63801" y="8215"/>
                  </a:cubicBezTo>
                  <a:cubicBezTo>
                    <a:pt x="65874" y="10288"/>
                    <a:pt x="66872" y="11824"/>
                    <a:pt x="66795" y="12822"/>
                  </a:cubicBezTo>
                  <a:cubicBezTo>
                    <a:pt x="66795" y="14587"/>
                    <a:pt x="65951" y="15509"/>
                    <a:pt x="64108" y="15509"/>
                  </a:cubicBezTo>
                  <a:cubicBezTo>
                    <a:pt x="63494" y="15432"/>
                    <a:pt x="63033" y="15125"/>
                    <a:pt x="62649" y="14511"/>
                  </a:cubicBezTo>
                  <a:cubicBezTo>
                    <a:pt x="60960" y="12054"/>
                    <a:pt x="58734" y="9827"/>
                    <a:pt x="56046" y="7678"/>
                  </a:cubicBezTo>
                  <a:cubicBezTo>
                    <a:pt x="55432" y="7371"/>
                    <a:pt x="55125" y="6833"/>
                    <a:pt x="55125" y="6219"/>
                  </a:cubicBezTo>
                  <a:cubicBezTo>
                    <a:pt x="55125" y="4453"/>
                    <a:pt x="55970" y="3608"/>
                    <a:pt x="57812" y="3608"/>
                  </a:cubicBezTo>
                  <a:moveTo>
                    <a:pt x="65413" y="0"/>
                  </a:moveTo>
                  <a:cubicBezTo>
                    <a:pt x="66565" y="0"/>
                    <a:pt x="68561" y="1612"/>
                    <a:pt x="71478" y="4760"/>
                  </a:cubicBezTo>
                  <a:cubicBezTo>
                    <a:pt x="73551" y="6987"/>
                    <a:pt x="74549" y="8599"/>
                    <a:pt x="74473" y="9520"/>
                  </a:cubicBezTo>
                  <a:cubicBezTo>
                    <a:pt x="74473" y="11286"/>
                    <a:pt x="73628" y="12207"/>
                    <a:pt x="71862" y="12207"/>
                  </a:cubicBezTo>
                  <a:cubicBezTo>
                    <a:pt x="71171" y="12054"/>
                    <a:pt x="70634" y="11747"/>
                    <a:pt x="70327" y="11133"/>
                  </a:cubicBezTo>
                  <a:cubicBezTo>
                    <a:pt x="68484" y="8522"/>
                    <a:pt x="66258" y="6142"/>
                    <a:pt x="63724" y="4069"/>
                  </a:cubicBezTo>
                  <a:cubicBezTo>
                    <a:pt x="63110" y="3762"/>
                    <a:pt x="62803" y="3301"/>
                    <a:pt x="62803" y="2610"/>
                  </a:cubicBezTo>
                  <a:cubicBezTo>
                    <a:pt x="62879" y="921"/>
                    <a:pt x="63724" y="0"/>
                    <a:pt x="6541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571C9B96-35A2-49CB-B659-02BF1EC35991}"/>
                </a:ext>
              </a:extLst>
            </p:cNvPr>
            <p:cNvSpPr/>
            <p:nvPr/>
          </p:nvSpPr>
          <p:spPr>
            <a:xfrm>
              <a:off x="7307121" y="2009798"/>
              <a:ext cx="73567" cy="61650"/>
            </a:xfrm>
            <a:custGeom>
              <a:avLst/>
              <a:gdLst>
                <a:gd name="connsiteX0" fmla="*/ 2550 w 73567"/>
                <a:gd name="connsiteY0" fmla="*/ 0 h 61650"/>
                <a:gd name="connsiteX1" fmla="*/ 5160 w 73567"/>
                <a:gd name="connsiteY1" fmla="*/ 1996 h 61650"/>
                <a:gd name="connsiteX2" fmla="*/ 19594 w 73567"/>
                <a:gd name="connsiteY2" fmla="*/ 49751 h 61650"/>
                <a:gd name="connsiteX3" fmla="*/ 34105 w 73567"/>
                <a:gd name="connsiteY3" fmla="*/ 1996 h 61650"/>
                <a:gd name="connsiteX4" fmla="*/ 36716 w 73567"/>
                <a:gd name="connsiteY4" fmla="*/ 0 h 61650"/>
                <a:gd name="connsiteX5" fmla="*/ 39326 w 73567"/>
                <a:gd name="connsiteY5" fmla="*/ 1996 h 61650"/>
                <a:gd name="connsiteX6" fmla="*/ 54067 w 73567"/>
                <a:gd name="connsiteY6" fmla="*/ 49751 h 61650"/>
                <a:gd name="connsiteX7" fmla="*/ 68117 w 73567"/>
                <a:gd name="connsiteY7" fmla="*/ 1996 h 61650"/>
                <a:gd name="connsiteX8" fmla="*/ 70804 w 73567"/>
                <a:gd name="connsiteY8" fmla="*/ 0 h 61650"/>
                <a:gd name="connsiteX9" fmla="*/ 73568 w 73567"/>
                <a:gd name="connsiteY9" fmla="*/ 2534 h 61650"/>
                <a:gd name="connsiteX10" fmla="*/ 73261 w 73567"/>
                <a:gd name="connsiteY10" fmla="*/ 4376 h 61650"/>
                <a:gd name="connsiteX11" fmla="*/ 56754 w 73567"/>
                <a:gd name="connsiteY11" fmla="*/ 59348 h 61650"/>
                <a:gd name="connsiteX12" fmla="*/ 54143 w 73567"/>
                <a:gd name="connsiteY12" fmla="*/ 61651 h 61650"/>
                <a:gd name="connsiteX13" fmla="*/ 51533 w 73567"/>
                <a:gd name="connsiteY13" fmla="*/ 59348 h 61650"/>
                <a:gd name="connsiteX14" fmla="*/ 36792 w 73567"/>
                <a:gd name="connsiteY14" fmla="*/ 12131 h 61650"/>
                <a:gd name="connsiteX15" fmla="*/ 22358 w 73567"/>
                <a:gd name="connsiteY15" fmla="*/ 59348 h 61650"/>
                <a:gd name="connsiteX16" fmla="*/ 19671 w 73567"/>
                <a:gd name="connsiteY16" fmla="*/ 61651 h 61650"/>
                <a:gd name="connsiteX17" fmla="*/ 17214 w 73567"/>
                <a:gd name="connsiteY17" fmla="*/ 59348 h 61650"/>
                <a:gd name="connsiteX18" fmla="*/ 324 w 73567"/>
                <a:gd name="connsiteY18" fmla="*/ 4376 h 61650"/>
                <a:gd name="connsiteX19" fmla="*/ 17 w 73567"/>
                <a:gd name="connsiteY19" fmla="*/ 2534 h 61650"/>
                <a:gd name="connsiteX20" fmla="*/ 2550 w 73567"/>
                <a:gd name="connsiteY20" fmla="*/ 0 h 6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567" h="61650">
                  <a:moveTo>
                    <a:pt x="2550" y="0"/>
                  </a:moveTo>
                  <a:cubicBezTo>
                    <a:pt x="3625" y="0"/>
                    <a:pt x="4470" y="691"/>
                    <a:pt x="5160" y="1996"/>
                  </a:cubicBezTo>
                  <a:lnTo>
                    <a:pt x="19594" y="49751"/>
                  </a:lnTo>
                  <a:lnTo>
                    <a:pt x="34105" y="1996"/>
                  </a:lnTo>
                  <a:cubicBezTo>
                    <a:pt x="34566" y="691"/>
                    <a:pt x="35410" y="0"/>
                    <a:pt x="36716" y="0"/>
                  </a:cubicBezTo>
                  <a:cubicBezTo>
                    <a:pt x="38021" y="0"/>
                    <a:pt x="38865" y="691"/>
                    <a:pt x="39326" y="1996"/>
                  </a:cubicBezTo>
                  <a:lnTo>
                    <a:pt x="54067" y="49751"/>
                  </a:lnTo>
                  <a:lnTo>
                    <a:pt x="68117" y="1996"/>
                  </a:lnTo>
                  <a:cubicBezTo>
                    <a:pt x="68577" y="691"/>
                    <a:pt x="69422" y="0"/>
                    <a:pt x="70804" y="0"/>
                  </a:cubicBezTo>
                  <a:cubicBezTo>
                    <a:pt x="72493" y="0"/>
                    <a:pt x="73414" y="845"/>
                    <a:pt x="73568" y="2534"/>
                  </a:cubicBezTo>
                  <a:cubicBezTo>
                    <a:pt x="73568" y="3071"/>
                    <a:pt x="73491" y="3685"/>
                    <a:pt x="73261" y="4376"/>
                  </a:cubicBezTo>
                  <a:lnTo>
                    <a:pt x="56754" y="59348"/>
                  </a:lnTo>
                  <a:cubicBezTo>
                    <a:pt x="56140" y="60883"/>
                    <a:pt x="55218" y="61651"/>
                    <a:pt x="54143" y="61651"/>
                  </a:cubicBezTo>
                  <a:cubicBezTo>
                    <a:pt x="52915" y="61651"/>
                    <a:pt x="52071" y="60883"/>
                    <a:pt x="51533" y="59348"/>
                  </a:cubicBezTo>
                  <a:lnTo>
                    <a:pt x="36792" y="12131"/>
                  </a:lnTo>
                  <a:lnTo>
                    <a:pt x="22358" y="59348"/>
                  </a:lnTo>
                  <a:cubicBezTo>
                    <a:pt x="21897" y="60883"/>
                    <a:pt x="20976" y="61651"/>
                    <a:pt x="19671" y="61651"/>
                  </a:cubicBezTo>
                  <a:cubicBezTo>
                    <a:pt x="18366" y="61651"/>
                    <a:pt x="17522" y="60883"/>
                    <a:pt x="17214" y="59348"/>
                  </a:cubicBezTo>
                  <a:lnTo>
                    <a:pt x="324" y="4376"/>
                  </a:lnTo>
                  <a:cubicBezTo>
                    <a:pt x="93" y="3685"/>
                    <a:pt x="17" y="3071"/>
                    <a:pt x="17" y="2534"/>
                  </a:cubicBezTo>
                  <a:cubicBezTo>
                    <a:pt x="-137" y="845"/>
                    <a:pt x="784" y="0"/>
                    <a:pt x="255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590CE06D-715E-42DF-92FE-65BD8F52D680}"/>
                </a:ext>
              </a:extLst>
            </p:cNvPr>
            <p:cNvSpPr/>
            <p:nvPr/>
          </p:nvSpPr>
          <p:spPr>
            <a:xfrm>
              <a:off x="7384835" y="2008647"/>
              <a:ext cx="9059" cy="62649"/>
            </a:xfrm>
            <a:custGeom>
              <a:avLst/>
              <a:gdLst>
                <a:gd name="connsiteX0" fmla="*/ 4606 w 9059"/>
                <a:gd name="connsiteY0" fmla="*/ 0 h 62649"/>
                <a:gd name="connsiteX1" fmla="*/ 7524 w 9059"/>
                <a:gd name="connsiteY1" fmla="*/ 1228 h 62649"/>
                <a:gd name="connsiteX2" fmla="*/ 9059 w 9059"/>
                <a:gd name="connsiteY2" fmla="*/ 4530 h 62649"/>
                <a:gd name="connsiteX3" fmla="*/ 7524 w 9059"/>
                <a:gd name="connsiteY3" fmla="*/ 7524 h 62649"/>
                <a:gd name="connsiteX4" fmla="*/ 4606 w 9059"/>
                <a:gd name="connsiteY4" fmla="*/ 9059 h 62649"/>
                <a:gd name="connsiteX5" fmla="*/ 1382 w 9059"/>
                <a:gd name="connsiteY5" fmla="*/ 7601 h 62649"/>
                <a:gd name="connsiteX6" fmla="*/ 0 w 9059"/>
                <a:gd name="connsiteY6" fmla="*/ 4530 h 62649"/>
                <a:gd name="connsiteX7" fmla="*/ 1382 w 9059"/>
                <a:gd name="connsiteY7" fmla="*/ 1305 h 62649"/>
                <a:gd name="connsiteX8" fmla="*/ 4606 w 9059"/>
                <a:gd name="connsiteY8" fmla="*/ 0 h 62649"/>
                <a:gd name="connsiteX9" fmla="*/ 4606 w 9059"/>
                <a:gd name="connsiteY9" fmla="*/ 19885 h 62649"/>
                <a:gd name="connsiteX10" fmla="*/ 7447 w 9059"/>
                <a:gd name="connsiteY10" fmla="*/ 23417 h 62649"/>
                <a:gd name="connsiteX11" fmla="*/ 7447 w 9059"/>
                <a:gd name="connsiteY11" fmla="*/ 59117 h 62649"/>
                <a:gd name="connsiteX12" fmla="*/ 4606 w 9059"/>
                <a:gd name="connsiteY12" fmla="*/ 62649 h 62649"/>
                <a:gd name="connsiteX13" fmla="*/ 1612 w 9059"/>
                <a:gd name="connsiteY13" fmla="*/ 59117 h 62649"/>
                <a:gd name="connsiteX14" fmla="*/ 1612 w 9059"/>
                <a:gd name="connsiteY14" fmla="*/ 23417 h 62649"/>
                <a:gd name="connsiteX15" fmla="*/ 4606 w 9059"/>
                <a:gd name="connsiteY15" fmla="*/ 19885 h 6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9" h="62649">
                  <a:moveTo>
                    <a:pt x="4606" y="0"/>
                  </a:moveTo>
                  <a:cubicBezTo>
                    <a:pt x="5604" y="0"/>
                    <a:pt x="6603" y="384"/>
                    <a:pt x="7524" y="1228"/>
                  </a:cubicBezTo>
                  <a:cubicBezTo>
                    <a:pt x="8292" y="2150"/>
                    <a:pt x="8829" y="3225"/>
                    <a:pt x="9059" y="4530"/>
                  </a:cubicBezTo>
                  <a:cubicBezTo>
                    <a:pt x="8829" y="5681"/>
                    <a:pt x="8369" y="6679"/>
                    <a:pt x="7524" y="7524"/>
                  </a:cubicBezTo>
                  <a:cubicBezTo>
                    <a:pt x="6526" y="8369"/>
                    <a:pt x="5604" y="8906"/>
                    <a:pt x="4606" y="9059"/>
                  </a:cubicBezTo>
                  <a:cubicBezTo>
                    <a:pt x="3301" y="8906"/>
                    <a:pt x="2226" y="8445"/>
                    <a:pt x="1382" y="7601"/>
                  </a:cubicBezTo>
                  <a:cubicBezTo>
                    <a:pt x="461" y="6756"/>
                    <a:pt x="0" y="5758"/>
                    <a:pt x="0" y="4530"/>
                  </a:cubicBezTo>
                  <a:cubicBezTo>
                    <a:pt x="0" y="3225"/>
                    <a:pt x="461" y="2150"/>
                    <a:pt x="1382" y="1305"/>
                  </a:cubicBezTo>
                  <a:cubicBezTo>
                    <a:pt x="2226" y="461"/>
                    <a:pt x="3301" y="0"/>
                    <a:pt x="4606" y="0"/>
                  </a:cubicBezTo>
                  <a:moveTo>
                    <a:pt x="4606" y="19885"/>
                  </a:moveTo>
                  <a:cubicBezTo>
                    <a:pt x="6449" y="19885"/>
                    <a:pt x="7447" y="21037"/>
                    <a:pt x="7447" y="23417"/>
                  </a:cubicBezTo>
                  <a:lnTo>
                    <a:pt x="7447" y="59117"/>
                  </a:lnTo>
                  <a:cubicBezTo>
                    <a:pt x="7447" y="61497"/>
                    <a:pt x="6526" y="62649"/>
                    <a:pt x="4606" y="62649"/>
                  </a:cubicBezTo>
                  <a:cubicBezTo>
                    <a:pt x="2611" y="62649"/>
                    <a:pt x="1612" y="61497"/>
                    <a:pt x="1612" y="59117"/>
                  </a:cubicBezTo>
                  <a:lnTo>
                    <a:pt x="1612" y="23417"/>
                  </a:lnTo>
                  <a:cubicBezTo>
                    <a:pt x="1689" y="21113"/>
                    <a:pt x="2687" y="19885"/>
                    <a:pt x="4606" y="1988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F0963C2F-0712-46F8-97AD-AFBEF7917C95}"/>
                </a:ext>
              </a:extLst>
            </p:cNvPr>
            <p:cNvSpPr/>
            <p:nvPr/>
          </p:nvSpPr>
          <p:spPr>
            <a:xfrm>
              <a:off x="7401726" y="2010873"/>
              <a:ext cx="39923" cy="60499"/>
            </a:xfrm>
            <a:custGeom>
              <a:avLst/>
              <a:gdLst>
                <a:gd name="connsiteX0" fmla="*/ 36392 w 39923"/>
                <a:gd name="connsiteY0" fmla="*/ 0 h 60499"/>
                <a:gd name="connsiteX1" fmla="*/ 39924 w 39923"/>
                <a:gd name="connsiteY1" fmla="*/ 2994 h 60499"/>
                <a:gd name="connsiteX2" fmla="*/ 36392 w 39923"/>
                <a:gd name="connsiteY2" fmla="*/ 5912 h 60499"/>
                <a:gd name="connsiteX3" fmla="*/ 7754 w 39923"/>
                <a:gd name="connsiteY3" fmla="*/ 5912 h 60499"/>
                <a:gd name="connsiteX4" fmla="*/ 5912 w 39923"/>
                <a:gd name="connsiteY4" fmla="*/ 7831 h 60499"/>
                <a:gd name="connsiteX5" fmla="*/ 5912 w 39923"/>
                <a:gd name="connsiteY5" fmla="*/ 25720 h 60499"/>
                <a:gd name="connsiteX6" fmla="*/ 32553 w 39923"/>
                <a:gd name="connsiteY6" fmla="*/ 25720 h 60499"/>
                <a:gd name="connsiteX7" fmla="*/ 36085 w 39923"/>
                <a:gd name="connsiteY7" fmla="*/ 28561 h 60499"/>
                <a:gd name="connsiteX8" fmla="*/ 32553 w 39923"/>
                <a:gd name="connsiteY8" fmla="*/ 31555 h 60499"/>
                <a:gd name="connsiteX9" fmla="*/ 5912 w 39923"/>
                <a:gd name="connsiteY9" fmla="*/ 31555 h 60499"/>
                <a:gd name="connsiteX10" fmla="*/ 5912 w 39923"/>
                <a:gd name="connsiteY10" fmla="*/ 56968 h 60499"/>
                <a:gd name="connsiteX11" fmla="*/ 2918 w 39923"/>
                <a:gd name="connsiteY11" fmla="*/ 60499 h 60499"/>
                <a:gd name="connsiteX12" fmla="*/ 0 w 39923"/>
                <a:gd name="connsiteY12" fmla="*/ 56968 h 60499"/>
                <a:gd name="connsiteX13" fmla="*/ 0 w 39923"/>
                <a:gd name="connsiteY13" fmla="*/ 3608 h 60499"/>
                <a:gd name="connsiteX14" fmla="*/ 4069 w 39923"/>
                <a:gd name="connsiteY14" fmla="*/ 77 h 60499"/>
                <a:gd name="connsiteX15" fmla="*/ 36392 w 39923"/>
                <a:gd name="connsiteY15" fmla="*/ 77 h 6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923" h="60499">
                  <a:moveTo>
                    <a:pt x="36392" y="0"/>
                  </a:moveTo>
                  <a:cubicBezTo>
                    <a:pt x="38772" y="0"/>
                    <a:pt x="39924" y="998"/>
                    <a:pt x="39924" y="2994"/>
                  </a:cubicBezTo>
                  <a:cubicBezTo>
                    <a:pt x="39924" y="4914"/>
                    <a:pt x="38772" y="5912"/>
                    <a:pt x="36392" y="5912"/>
                  </a:cubicBezTo>
                  <a:lnTo>
                    <a:pt x="7754" y="5912"/>
                  </a:lnTo>
                  <a:cubicBezTo>
                    <a:pt x="6526" y="5912"/>
                    <a:pt x="5912" y="6526"/>
                    <a:pt x="5912" y="7831"/>
                  </a:cubicBezTo>
                  <a:lnTo>
                    <a:pt x="5912" y="25720"/>
                  </a:lnTo>
                  <a:lnTo>
                    <a:pt x="32553" y="25720"/>
                  </a:lnTo>
                  <a:cubicBezTo>
                    <a:pt x="34933" y="25720"/>
                    <a:pt x="36085" y="26641"/>
                    <a:pt x="36085" y="28561"/>
                  </a:cubicBezTo>
                  <a:cubicBezTo>
                    <a:pt x="36085" y="30557"/>
                    <a:pt x="34856" y="31555"/>
                    <a:pt x="32553" y="31555"/>
                  </a:cubicBezTo>
                  <a:lnTo>
                    <a:pt x="5912" y="31555"/>
                  </a:lnTo>
                  <a:lnTo>
                    <a:pt x="5912" y="56968"/>
                  </a:lnTo>
                  <a:cubicBezTo>
                    <a:pt x="5912" y="59348"/>
                    <a:pt x="4914" y="60499"/>
                    <a:pt x="2918" y="60499"/>
                  </a:cubicBezTo>
                  <a:cubicBezTo>
                    <a:pt x="998" y="60499"/>
                    <a:pt x="0" y="59348"/>
                    <a:pt x="0" y="56968"/>
                  </a:cubicBezTo>
                  <a:lnTo>
                    <a:pt x="0" y="3608"/>
                  </a:lnTo>
                  <a:cubicBezTo>
                    <a:pt x="0" y="1228"/>
                    <a:pt x="1305" y="77"/>
                    <a:pt x="4069" y="77"/>
                  </a:cubicBezTo>
                  <a:lnTo>
                    <a:pt x="36392" y="7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3EE6E18D-D4B0-482A-859A-8DEA0819ABBC}"/>
                </a:ext>
              </a:extLst>
            </p:cNvPr>
            <p:cNvSpPr/>
            <p:nvPr/>
          </p:nvSpPr>
          <p:spPr>
            <a:xfrm>
              <a:off x="7447100" y="2008647"/>
              <a:ext cx="9059" cy="62649"/>
            </a:xfrm>
            <a:custGeom>
              <a:avLst/>
              <a:gdLst>
                <a:gd name="connsiteX0" fmla="*/ 4607 w 9059"/>
                <a:gd name="connsiteY0" fmla="*/ 0 h 62649"/>
                <a:gd name="connsiteX1" fmla="*/ 7524 w 9059"/>
                <a:gd name="connsiteY1" fmla="*/ 1228 h 62649"/>
                <a:gd name="connsiteX2" fmla="*/ 9059 w 9059"/>
                <a:gd name="connsiteY2" fmla="*/ 4530 h 62649"/>
                <a:gd name="connsiteX3" fmla="*/ 7524 w 9059"/>
                <a:gd name="connsiteY3" fmla="*/ 7524 h 62649"/>
                <a:gd name="connsiteX4" fmla="*/ 4607 w 9059"/>
                <a:gd name="connsiteY4" fmla="*/ 9059 h 62649"/>
                <a:gd name="connsiteX5" fmla="*/ 1382 w 9059"/>
                <a:gd name="connsiteY5" fmla="*/ 7601 h 62649"/>
                <a:gd name="connsiteX6" fmla="*/ 0 w 9059"/>
                <a:gd name="connsiteY6" fmla="*/ 4530 h 62649"/>
                <a:gd name="connsiteX7" fmla="*/ 1382 w 9059"/>
                <a:gd name="connsiteY7" fmla="*/ 1305 h 62649"/>
                <a:gd name="connsiteX8" fmla="*/ 4607 w 9059"/>
                <a:gd name="connsiteY8" fmla="*/ 0 h 62649"/>
                <a:gd name="connsiteX9" fmla="*/ 4607 w 9059"/>
                <a:gd name="connsiteY9" fmla="*/ 19885 h 62649"/>
                <a:gd name="connsiteX10" fmla="*/ 7447 w 9059"/>
                <a:gd name="connsiteY10" fmla="*/ 23417 h 62649"/>
                <a:gd name="connsiteX11" fmla="*/ 7447 w 9059"/>
                <a:gd name="connsiteY11" fmla="*/ 59117 h 62649"/>
                <a:gd name="connsiteX12" fmla="*/ 4607 w 9059"/>
                <a:gd name="connsiteY12" fmla="*/ 62649 h 62649"/>
                <a:gd name="connsiteX13" fmla="*/ 1612 w 9059"/>
                <a:gd name="connsiteY13" fmla="*/ 59117 h 62649"/>
                <a:gd name="connsiteX14" fmla="*/ 1612 w 9059"/>
                <a:gd name="connsiteY14" fmla="*/ 23417 h 62649"/>
                <a:gd name="connsiteX15" fmla="*/ 4607 w 9059"/>
                <a:gd name="connsiteY15" fmla="*/ 19885 h 6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9" h="62649">
                  <a:moveTo>
                    <a:pt x="4607" y="0"/>
                  </a:moveTo>
                  <a:cubicBezTo>
                    <a:pt x="5605" y="0"/>
                    <a:pt x="6603" y="384"/>
                    <a:pt x="7524" y="1228"/>
                  </a:cubicBezTo>
                  <a:cubicBezTo>
                    <a:pt x="8292" y="2150"/>
                    <a:pt x="8829" y="3225"/>
                    <a:pt x="9059" y="4530"/>
                  </a:cubicBezTo>
                  <a:cubicBezTo>
                    <a:pt x="8829" y="5681"/>
                    <a:pt x="8369" y="6679"/>
                    <a:pt x="7524" y="7524"/>
                  </a:cubicBezTo>
                  <a:cubicBezTo>
                    <a:pt x="6526" y="8369"/>
                    <a:pt x="5605" y="8906"/>
                    <a:pt x="4607" y="9059"/>
                  </a:cubicBezTo>
                  <a:cubicBezTo>
                    <a:pt x="3301" y="8906"/>
                    <a:pt x="2227" y="8445"/>
                    <a:pt x="1382" y="7601"/>
                  </a:cubicBezTo>
                  <a:cubicBezTo>
                    <a:pt x="461" y="6756"/>
                    <a:pt x="0" y="5758"/>
                    <a:pt x="0" y="4530"/>
                  </a:cubicBezTo>
                  <a:cubicBezTo>
                    <a:pt x="0" y="3225"/>
                    <a:pt x="461" y="2150"/>
                    <a:pt x="1382" y="1305"/>
                  </a:cubicBezTo>
                  <a:cubicBezTo>
                    <a:pt x="2227" y="461"/>
                    <a:pt x="3225" y="0"/>
                    <a:pt x="4607" y="0"/>
                  </a:cubicBezTo>
                  <a:moveTo>
                    <a:pt x="4607" y="19885"/>
                  </a:moveTo>
                  <a:cubicBezTo>
                    <a:pt x="6449" y="19885"/>
                    <a:pt x="7447" y="21037"/>
                    <a:pt x="7447" y="23417"/>
                  </a:cubicBezTo>
                  <a:lnTo>
                    <a:pt x="7447" y="59117"/>
                  </a:lnTo>
                  <a:cubicBezTo>
                    <a:pt x="7447" y="61497"/>
                    <a:pt x="6526" y="62649"/>
                    <a:pt x="4607" y="62649"/>
                  </a:cubicBezTo>
                  <a:cubicBezTo>
                    <a:pt x="2611" y="62649"/>
                    <a:pt x="1612" y="61497"/>
                    <a:pt x="1612" y="59117"/>
                  </a:cubicBezTo>
                  <a:lnTo>
                    <a:pt x="1612" y="23417"/>
                  </a:lnTo>
                  <a:cubicBezTo>
                    <a:pt x="1612" y="21113"/>
                    <a:pt x="2611" y="19885"/>
                    <a:pt x="4607" y="1988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22157981-5AA9-4637-9E99-9249199EFC06}"/>
                </a:ext>
              </a:extLst>
            </p:cNvPr>
            <p:cNvSpPr/>
            <p:nvPr/>
          </p:nvSpPr>
          <p:spPr>
            <a:xfrm>
              <a:off x="4170615" y="4516990"/>
              <a:ext cx="81766" cy="79539"/>
            </a:xfrm>
            <a:custGeom>
              <a:avLst/>
              <a:gdLst>
                <a:gd name="connsiteX0" fmla="*/ 24031 w 81766"/>
                <a:gd name="connsiteY0" fmla="*/ 1535 h 79539"/>
                <a:gd name="connsiteX1" fmla="*/ 26795 w 81766"/>
                <a:gd name="connsiteY1" fmla="*/ 4223 h 79539"/>
                <a:gd name="connsiteX2" fmla="*/ 24031 w 81766"/>
                <a:gd name="connsiteY2" fmla="*/ 6986 h 79539"/>
                <a:gd name="connsiteX3" fmla="*/ 17889 w 81766"/>
                <a:gd name="connsiteY3" fmla="*/ 6986 h 79539"/>
                <a:gd name="connsiteX4" fmla="*/ 17889 w 81766"/>
                <a:gd name="connsiteY4" fmla="*/ 30096 h 79539"/>
                <a:gd name="connsiteX5" fmla="*/ 24338 w 81766"/>
                <a:gd name="connsiteY5" fmla="*/ 30096 h 79539"/>
                <a:gd name="connsiteX6" fmla="*/ 27102 w 81766"/>
                <a:gd name="connsiteY6" fmla="*/ 32860 h 79539"/>
                <a:gd name="connsiteX7" fmla="*/ 24338 w 81766"/>
                <a:gd name="connsiteY7" fmla="*/ 35700 h 79539"/>
                <a:gd name="connsiteX8" fmla="*/ 17889 w 81766"/>
                <a:gd name="connsiteY8" fmla="*/ 35700 h 79539"/>
                <a:gd name="connsiteX9" fmla="*/ 17889 w 81766"/>
                <a:gd name="connsiteY9" fmla="*/ 58656 h 79539"/>
                <a:gd name="connsiteX10" fmla="*/ 22726 w 81766"/>
                <a:gd name="connsiteY10" fmla="*/ 54664 h 79539"/>
                <a:gd name="connsiteX11" fmla="*/ 24799 w 81766"/>
                <a:gd name="connsiteY11" fmla="*/ 53666 h 79539"/>
                <a:gd name="connsiteX12" fmla="*/ 27793 w 81766"/>
                <a:gd name="connsiteY12" fmla="*/ 56430 h 79539"/>
                <a:gd name="connsiteX13" fmla="*/ 26181 w 81766"/>
                <a:gd name="connsiteY13" fmla="*/ 59885 h 79539"/>
                <a:gd name="connsiteX14" fmla="*/ 16968 w 81766"/>
                <a:gd name="connsiteY14" fmla="*/ 66641 h 79539"/>
                <a:gd name="connsiteX15" fmla="*/ 5067 w 81766"/>
                <a:gd name="connsiteY15" fmla="*/ 73013 h 79539"/>
                <a:gd name="connsiteX16" fmla="*/ 2764 w 81766"/>
                <a:gd name="connsiteY16" fmla="*/ 73398 h 79539"/>
                <a:gd name="connsiteX17" fmla="*/ 0 w 81766"/>
                <a:gd name="connsiteY17" fmla="*/ 70557 h 79539"/>
                <a:gd name="connsiteX18" fmla="*/ 2304 w 81766"/>
                <a:gd name="connsiteY18" fmla="*/ 67563 h 79539"/>
                <a:gd name="connsiteX19" fmla="*/ 11747 w 81766"/>
                <a:gd name="connsiteY19" fmla="*/ 62726 h 79539"/>
                <a:gd name="connsiteX20" fmla="*/ 11747 w 81766"/>
                <a:gd name="connsiteY20" fmla="*/ 35777 h 79539"/>
                <a:gd name="connsiteX21" fmla="*/ 4376 w 81766"/>
                <a:gd name="connsiteY21" fmla="*/ 35777 h 79539"/>
                <a:gd name="connsiteX22" fmla="*/ 1612 w 81766"/>
                <a:gd name="connsiteY22" fmla="*/ 32937 h 79539"/>
                <a:gd name="connsiteX23" fmla="*/ 4376 w 81766"/>
                <a:gd name="connsiteY23" fmla="*/ 30173 h 79539"/>
                <a:gd name="connsiteX24" fmla="*/ 11747 w 81766"/>
                <a:gd name="connsiteY24" fmla="*/ 30173 h 79539"/>
                <a:gd name="connsiteX25" fmla="*/ 11747 w 81766"/>
                <a:gd name="connsiteY25" fmla="*/ 7063 h 79539"/>
                <a:gd name="connsiteX26" fmla="*/ 4146 w 81766"/>
                <a:gd name="connsiteY26" fmla="*/ 7063 h 79539"/>
                <a:gd name="connsiteX27" fmla="*/ 1306 w 81766"/>
                <a:gd name="connsiteY27" fmla="*/ 4299 h 79539"/>
                <a:gd name="connsiteX28" fmla="*/ 4146 w 81766"/>
                <a:gd name="connsiteY28" fmla="*/ 1612 h 79539"/>
                <a:gd name="connsiteX29" fmla="*/ 24031 w 81766"/>
                <a:gd name="connsiteY29" fmla="*/ 1612 h 79539"/>
                <a:gd name="connsiteX30" fmla="*/ 37851 w 81766"/>
                <a:gd name="connsiteY30" fmla="*/ 0 h 79539"/>
                <a:gd name="connsiteX31" fmla="*/ 67947 w 81766"/>
                <a:gd name="connsiteY31" fmla="*/ 0 h 79539"/>
                <a:gd name="connsiteX32" fmla="*/ 74933 w 81766"/>
                <a:gd name="connsiteY32" fmla="*/ 6910 h 79539"/>
                <a:gd name="connsiteX33" fmla="*/ 74933 w 81766"/>
                <a:gd name="connsiteY33" fmla="*/ 43609 h 79539"/>
                <a:gd name="connsiteX34" fmla="*/ 67947 w 81766"/>
                <a:gd name="connsiteY34" fmla="*/ 50518 h 79539"/>
                <a:gd name="connsiteX35" fmla="*/ 62496 w 81766"/>
                <a:gd name="connsiteY35" fmla="*/ 50518 h 79539"/>
                <a:gd name="connsiteX36" fmla="*/ 62496 w 81766"/>
                <a:gd name="connsiteY36" fmla="*/ 70096 h 79539"/>
                <a:gd name="connsiteX37" fmla="*/ 64799 w 81766"/>
                <a:gd name="connsiteY37" fmla="*/ 73551 h 79539"/>
                <a:gd name="connsiteX38" fmla="*/ 71325 w 81766"/>
                <a:gd name="connsiteY38" fmla="*/ 73551 h 79539"/>
                <a:gd name="connsiteX39" fmla="*/ 74549 w 81766"/>
                <a:gd name="connsiteY39" fmla="*/ 71632 h 79539"/>
                <a:gd name="connsiteX40" fmla="*/ 75471 w 81766"/>
                <a:gd name="connsiteY40" fmla="*/ 61190 h 79539"/>
                <a:gd name="connsiteX41" fmla="*/ 78695 w 81766"/>
                <a:gd name="connsiteY41" fmla="*/ 58043 h 79539"/>
                <a:gd name="connsiteX42" fmla="*/ 81766 w 81766"/>
                <a:gd name="connsiteY42" fmla="*/ 62111 h 79539"/>
                <a:gd name="connsiteX43" fmla="*/ 81229 w 81766"/>
                <a:gd name="connsiteY43" fmla="*/ 70326 h 79539"/>
                <a:gd name="connsiteX44" fmla="*/ 78465 w 81766"/>
                <a:gd name="connsiteY44" fmla="*/ 77083 h 79539"/>
                <a:gd name="connsiteX45" fmla="*/ 71632 w 81766"/>
                <a:gd name="connsiteY45" fmla="*/ 79540 h 79539"/>
                <a:gd name="connsiteX46" fmla="*/ 63110 w 81766"/>
                <a:gd name="connsiteY46" fmla="*/ 79540 h 79539"/>
                <a:gd name="connsiteX47" fmla="*/ 56200 w 81766"/>
                <a:gd name="connsiteY47" fmla="*/ 72630 h 79539"/>
                <a:gd name="connsiteX48" fmla="*/ 56200 w 81766"/>
                <a:gd name="connsiteY48" fmla="*/ 50518 h 79539"/>
                <a:gd name="connsiteX49" fmla="*/ 48522 w 81766"/>
                <a:gd name="connsiteY49" fmla="*/ 50518 h 79539"/>
                <a:gd name="connsiteX50" fmla="*/ 48599 w 81766"/>
                <a:gd name="connsiteY50" fmla="*/ 50826 h 79539"/>
                <a:gd name="connsiteX51" fmla="*/ 47294 w 81766"/>
                <a:gd name="connsiteY51" fmla="*/ 61728 h 79539"/>
                <a:gd name="connsiteX52" fmla="*/ 43993 w 81766"/>
                <a:gd name="connsiteY52" fmla="*/ 68638 h 79539"/>
                <a:gd name="connsiteX53" fmla="*/ 37620 w 81766"/>
                <a:gd name="connsiteY53" fmla="*/ 74472 h 79539"/>
                <a:gd name="connsiteX54" fmla="*/ 28177 w 81766"/>
                <a:gd name="connsiteY54" fmla="*/ 79156 h 79539"/>
                <a:gd name="connsiteX55" fmla="*/ 25029 w 81766"/>
                <a:gd name="connsiteY55" fmla="*/ 79540 h 79539"/>
                <a:gd name="connsiteX56" fmla="*/ 21958 w 81766"/>
                <a:gd name="connsiteY56" fmla="*/ 76392 h 79539"/>
                <a:gd name="connsiteX57" fmla="*/ 24722 w 81766"/>
                <a:gd name="connsiteY57" fmla="*/ 72937 h 79539"/>
                <a:gd name="connsiteX58" fmla="*/ 32553 w 81766"/>
                <a:gd name="connsiteY58" fmla="*/ 69482 h 79539"/>
                <a:gd name="connsiteX59" fmla="*/ 37390 w 81766"/>
                <a:gd name="connsiteY59" fmla="*/ 65950 h 79539"/>
                <a:gd name="connsiteX60" fmla="*/ 40845 w 81766"/>
                <a:gd name="connsiteY60" fmla="*/ 60269 h 79539"/>
                <a:gd name="connsiteX61" fmla="*/ 42227 w 81766"/>
                <a:gd name="connsiteY61" fmla="*/ 50826 h 79539"/>
                <a:gd name="connsiteX62" fmla="*/ 42304 w 81766"/>
                <a:gd name="connsiteY62" fmla="*/ 50518 h 79539"/>
                <a:gd name="connsiteX63" fmla="*/ 37697 w 81766"/>
                <a:gd name="connsiteY63" fmla="*/ 50518 h 79539"/>
                <a:gd name="connsiteX64" fmla="*/ 30787 w 81766"/>
                <a:gd name="connsiteY64" fmla="*/ 43609 h 79539"/>
                <a:gd name="connsiteX65" fmla="*/ 30787 w 81766"/>
                <a:gd name="connsiteY65" fmla="*/ 6910 h 79539"/>
                <a:gd name="connsiteX66" fmla="*/ 37851 w 81766"/>
                <a:gd name="connsiteY66" fmla="*/ 0 h 79539"/>
                <a:gd name="connsiteX67" fmla="*/ 37237 w 81766"/>
                <a:gd name="connsiteY67" fmla="*/ 14510 h 79539"/>
                <a:gd name="connsiteX68" fmla="*/ 68561 w 81766"/>
                <a:gd name="connsiteY68" fmla="*/ 14510 h 79539"/>
                <a:gd name="connsiteX69" fmla="*/ 68561 w 81766"/>
                <a:gd name="connsiteY69" fmla="*/ 7985 h 79539"/>
                <a:gd name="connsiteX70" fmla="*/ 66258 w 81766"/>
                <a:gd name="connsiteY70" fmla="*/ 5681 h 79539"/>
                <a:gd name="connsiteX71" fmla="*/ 39617 w 81766"/>
                <a:gd name="connsiteY71" fmla="*/ 5681 h 79539"/>
                <a:gd name="connsiteX72" fmla="*/ 37160 w 81766"/>
                <a:gd name="connsiteY72" fmla="*/ 7985 h 79539"/>
                <a:gd name="connsiteX73" fmla="*/ 37160 w 81766"/>
                <a:gd name="connsiteY73" fmla="*/ 14510 h 79539"/>
                <a:gd name="connsiteX74" fmla="*/ 37237 w 81766"/>
                <a:gd name="connsiteY74" fmla="*/ 29405 h 79539"/>
                <a:gd name="connsiteX75" fmla="*/ 68561 w 81766"/>
                <a:gd name="connsiteY75" fmla="*/ 29405 h 79539"/>
                <a:gd name="connsiteX76" fmla="*/ 68561 w 81766"/>
                <a:gd name="connsiteY76" fmla="*/ 20192 h 79539"/>
                <a:gd name="connsiteX77" fmla="*/ 37237 w 81766"/>
                <a:gd name="connsiteY77" fmla="*/ 20192 h 79539"/>
                <a:gd name="connsiteX78" fmla="*/ 37237 w 81766"/>
                <a:gd name="connsiteY78" fmla="*/ 29405 h 79539"/>
                <a:gd name="connsiteX79" fmla="*/ 66258 w 81766"/>
                <a:gd name="connsiteY79" fmla="*/ 44914 h 79539"/>
                <a:gd name="connsiteX80" fmla="*/ 68561 w 81766"/>
                <a:gd name="connsiteY80" fmla="*/ 42610 h 79539"/>
                <a:gd name="connsiteX81" fmla="*/ 68561 w 81766"/>
                <a:gd name="connsiteY81" fmla="*/ 35010 h 79539"/>
                <a:gd name="connsiteX82" fmla="*/ 37237 w 81766"/>
                <a:gd name="connsiteY82" fmla="*/ 35010 h 79539"/>
                <a:gd name="connsiteX83" fmla="*/ 37237 w 81766"/>
                <a:gd name="connsiteY83" fmla="*/ 42610 h 79539"/>
                <a:gd name="connsiteX84" fmla="*/ 39693 w 81766"/>
                <a:gd name="connsiteY84" fmla="*/ 44914 h 79539"/>
                <a:gd name="connsiteX85" fmla="*/ 66258 w 81766"/>
                <a:gd name="connsiteY85" fmla="*/ 44914 h 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1766" h="79539">
                  <a:moveTo>
                    <a:pt x="24031" y="1535"/>
                  </a:moveTo>
                  <a:cubicBezTo>
                    <a:pt x="25797" y="1612"/>
                    <a:pt x="26718" y="2457"/>
                    <a:pt x="26795" y="4223"/>
                  </a:cubicBezTo>
                  <a:cubicBezTo>
                    <a:pt x="26718" y="5988"/>
                    <a:pt x="25797" y="6910"/>
                    <a:pt x="24031" y="6986"/>
                  </a:cubicBezTo>
                  <a:lnTo>
                    <a:pt x="17889" y="6986"/>
                  </a:lnTo>
                  <a:lnTo>
                    <a:pt x="17889" y="30096"/>
                  </a:lnTo>
                  <a:lnTo>
                    <a:pt x="24338" y="30096"/>
                  </a:lnTo>
                  <a:cubicBezTo>
                    <a:pt x="26104" y="30173"/>
                    <a:pt x="27025" y="31094"/>
                    <a:pt x="27102" y="32860"/>
                  </a:cubicBezTo>
                  <a:cubicBezTo>
                    <a:pt x="27025" y="34626"/>
                    <a:pt x="26104" y="35547"/>
                    <a:pt x="24338" y="35700"/>
                  </a:cubicBezTo>
                  <a:lnTo>
                    <a:pt x="17889" y="35700"/>
                  </a:lnTo>
                  <a:lnTo>
                    <a:pt x="17889" y="58656"/>
                  </a:lnTo>
                  <a:cubicBezTo>
                    <a:pt x="19501" y="57428"/>
                    <a:pt x="21113" y="56123"/>
                    <a:pt x="22726" y="54664"/>
                  </a:cubicBezTo>
                  <a:cubicBezTo>
                    <a:pt x="23340" y="54050"/>
                    <a:pt x="24031" y="53666"/>
                    <a:pt x="24799" y="53666"/>
                  </a:cubicBezTo>
                  <a:cubicBezTo>
                    <a:pt x="26565" y="53743"/>
                    <a:pt x="27563" y="54664"/>
                    <a:pt x="27793" y="56430"/>
                  </a:cubicBezTo>
                  <a:cubicBezTo>
                    <a:pt x="27793" y="57735"/>
                    <a:pt x="27256" y="58887"/>
                    <a:pt x="26181" y="59885"/>
                  </a:cubicBezTo>
                  <a:cubicBezTo>
                    <a:pt x="23570" y="62342"/>
                    <a:pt x="20423" y="64568"/>
                    <a:pt x="16968" y="66641"/>
                  </a:cubicBezTo>
                  <a:cubicBezTo>
                    <a:pt x="13436" y="69021"/>
                    <a:pt x="9444" y="71171"/>
                    <a:pt x="5067" y="73013"/>
                  </a:cubicBezTo>
                  <a:cubicBezTo>
                    <a:pt x="3992" y="73167"/>
                    <a:pt x="3225" y="73321"/>
                    <a:pt x="2764" y="73398"/>
                  </a:cubicBezTo>
                  <a:cubicBezTo>
                    <a:pt x="1075" y="73167"/>
                    <a:pt x="154" y="72246"/>
                    <a:pt x="0" y="70557"/>
                  </a:cubicBezTo>
                  <a:cubicBezTo>
                    <a:pt x="77" y="68945"/>
                    <a:pt x="845" y="67946"/>
                    <a:pt x="2304" y="67563"/>
                  </a:cubicBezTo>
                  <a:cubicBezTo>
                    <a:pt x="6142" y="65720"/>
                    <a:pt x="9290" y="64108"/>
                    <a:pt x="11747" y="62726"/>
                  </a:cubicBezTo>
                  <a:lnTo>
                    <a:pt x="11747" y="35777"/>
                  </a:lnTo>
                  <a:lnTo>
                    <a:pt x="4376" y="35777"/>
                  </a:lnTo>
                  <a:cubicBezTo>
                    <a:pt x="2611" y="35624"/>
                    <a:pt x="1689" y="34702"/>
                    <a:pt x="1612" y="32937"/>
                  </a:cubicBezTo>
                  <a:cubicBezTo>
                    <a:pt x="1689" y="31171"/>
                    <a:pt x="2611" y="30250"/>
                    <a:pt x="4376" y="30173"/>
                  </a:cubicBezTo>
                  <a:lnTo>
                    <a:pt x="11747" y="30173"/>
                  </a:lnTo>
                  <a:lnTo>
                    <a:pt x="11747" y="7063"/>
                  </a:lnTo>
                  <a:lnTo>
                    <a:pt x="4146" y="7063"/>
                  </a:lnTo>
                  <a:cubicBezTo>
                    <a:pt x="2381" y="6986"/>
                    <a:pt x="1382" y="6065"/>
                    <a:pt x="1306" y="4299"/>
                  </a:cubicBezTo>
                  <a:cubicBezTo>
                    <a:pt x="1382" y="2610"/>
                    <a:pt x="2381" y="1689"/>
                    <a:pt x="4146" y="1612"/>
                  </a:cubicBezTo>
                  <a:lnTo>
                    <a:pt x="24031" y="1612"/>
                  </a:lnTo>
                  <a:close/>
                  <a:moveTo>
                    <a:pt x="37851" y="0"/>
                  </a:moveTo>
                  <a:lnTo>
                    <a:pt x="67947" y="0"/>
                  </a:lnTo>
                  <a:cubicBezTo>
                    <a:pt x="72630" y="0"/>
                    <a:pt x="74933" y="2303"/>
                    <a:pt x="74933" y="6910"/>
                  </a:cubicBezTo>
                  <a:lnTo>
                    <a:pt x="74933" y="43609"/>
                  </a:lnTo>
                  <a:cubicBezTo>
                    <a:pt x="74933" y="48215"/>
                    <a:pt x="72630" y="50518"/>
                    <a:pt x="67947" y="50518"/>
                  </a:cubicBezTo>
                  <a:lnTo>
                    <a:pt x="62496" y="50518"/>
                  </a:lnTo>
                  <a:lnTo>
                    <a:pt x="62496" y="70096"/>
                  </a:lnTo>
                  <a:cubicBezTo>
                    <a:pt x="62496" y="72400"/>
                    <a:pt x="63264" y="73551"/>
                    <a:pt x="64799" y="73551"/>
                  </a:cubicBezTo>
                  <a:lnTo>
                    <a:pt x="71325" y="73551"/>
                  </a:lnTo>
                  <a:cubicBezTo>
                    <a:pt x="72707" y="73551"/>
                    <a:pt x="73782" y="72937"/>
                    <a:pt x="74549" y="71632"/>
                  </a:cubicBezTo>
                  <a:cubicBezTo>
                    <a:pt x="75164" y="70864"/>
                    <a:pt x="75471" y="67332"/>
                    <a:pt x="75471" y="61190"/>
                  </a:cubicBezTo>
                  <a:cubicBezTo>
                    <a:pt x="75471" y="59194"/>
                    <a:pt x="76546" y="58119"/>
                    <a:pt x="78695" y="58043"/>
                  </a:cubicBezTo>
                  <a:cubicBezTo>
                    <a:pt x="80615" y="58119"/>
                    <a:pt x="81613" y="59501"/>
                    <a:pt x="81766" y="62111"/>
                  </a:cubicBezTo>
                  <a:cubicBezTo>
                    <a:pt x="81766" y="64568"/>
                    <a:pt x="81613" y="67332"/>
                    <a:pt x="81229" y="70326"/>
                  </a:cubicBezTo>
                  <a:cubicBezTo>
                    <a:pt x="80922" y="73551"/>
                    <a:pt x="80001" y="75778"/>
                    <a:pt x="78465" y="77083"/>
                  </a:cubicBezTo>
                  <a:cubicBezTo>
                    <a:pt x="76699" y="78695"/>
                    <a:pt x="74396" y="79540"/>
                    <a:pt x="71632" y="79540"/>
                  </a:cubicBezTo>
                  <a:lnTo>
                    <a:pt x="63110" y="79540"/>
                  </a:lnTo>
                  <a:cubicBezTo>
                    <a:pt x="58504" y="79540"/>
                    <a:pt x="56200" y="77236"/>
                    <a:pt x="56200" y="72630"/>
                  </a:cubicBezTo>
                  <a:lnTo>
                    <a:pt x="56200" y="50518"/>
                  </a:lnTo>
                  <a:lnTo>
                    <a:pt x="48522" y="50518"/>
                  </a:lnTo>
                  <a:cubicBezTo>
                    <a:pt x="48599" y="50672"/>
                    <a:pt x="48599" y="50749"/>
                    <a:pt x="48599" y="50826"/>
                  </a:cubicBezTo>
                  <a:cubicBezTo>
                    <a:pt x="48599" y="54894"/>
                    <a:pt x="48139" y="58503"/>
                    <a:pt x="47294" y="61728"/>
                  </a:cubicBezTo>
                  <a:cubicBezTo>
                    <a:pt x="46527" y="64108"/>
                    <a:pt x="45452" y="66411"/>
                    <a:pt x="43993" y="68638"/>
                  </a:cubicBezTo>
                  <a:cubicBezTo>
                    <a:pt x="42304" y="71018"/>
                    <a:pt x="40154" y="72937"/>
                    <a:pt x="37620" y="74472"/>
                  </a:cubicBezTo>
                  <a:cubicBezTo>
                    <a:pt x="34857" y="76161"/>
                    <a:pt x="31708" y="77697"/>
                    <a:pt x="28177" y="79156"/>
                  </a:cubicBezTo>
                  <a:cubicBezTo>
                    <a:pt x="27333" y="79386"/>
                    <a:pt x="26335" y="79540"/>
                    <a:pt x="25029" y="79540"/>
                  </a:cubicBezTo>
                  <a:cubicBezTo>
                    <a:pt x="23340" y="79156"/>
                    <a:pt x="22342" y="78081"/>
                    <a:pt x="21958" y="76392"/>
                  </a:cubicBezTo>
                  <a:cubicBezTo>
                    <a:pt x="22035" y="74549"/>
                    <a:pt x="23033" y="73398"/>
                    <a:pt x="24722" y="72937"/>
                  </a:cubicBezTo>
                  <a:cubicBezTo>
                    <a:pt x="27793" y="71862"/>
                    <a:pt x="30403" y="70710"/>
                    <a:pt x="32553" y="69482"/>
                  </a:cubicBezTo>
                  <a:cubicBezTo>
                    <a:pt x="34703" y="68253"/>
                    <a:pt x="36315" y="67102"/>
                    <a:pt x="37390" y="65950"/>
                  </a:cubicBezTo>
                  <a:cubicBezTo>
                    <a:pt x="38925" y="64338"/>
                    <a:pt x="40077" y="62419"/>
                    <a:pt x="40845" y="60269"/>
                  </a:cubicBezTo>
                  <a:cubicBezTo>
                    <a:pt x="41766" y="57658"/>
                    <a:pt x="42227" y="54511"/>
                    <a:pt x="42227" y="50826"/>
                  </a:cubicBezTo>
                  <a:cubicBezTo>
                    <a:pt x="42227" y="50672"/>
                    <a:pt x="42227" y="50518"/>
                    <a:pt x="42304" y="50518"/>
                  </a:cubicBezTo>
                  <a:lnTo>
                    <a:pt x="37697" y="50518"/>
                  </a:lnTo>
                  <a:cubicBezTo>
                    <a:pt x="33091" y="50518"/>
                    <a:pt x="30787" y="48215"/>
                    <a:pt x="30787" y="43609"/>
                  </a:cubicBezTo>
                  <a:lnTo>
                    <a:pt x="30787" y="6910"/>
                  </a:lnTo>
                  <a:cubicBezTo>
                    <a:pt x="30941" y="2303"/>
                    <a:pt x="33244" y="0"/>
                    <a:pt x="37851" y="0"/>
                  </a:cubicBezTo>
                  <a:moveTo>
                    <a:pt x="37237" y="14510"/>
                  </a:moveTo>
                  <a:lnTo>
                    <a:pt x="68561" y="14510"/>
                  </a:lnTo>
                  <a:lnTo>
                    <a:pt x="68561" y="7985"/>
                  </a:lnTo>
                  <a:cubicBezTo>
                    <a:pt x="68561" y="6449"/>
                    <a:pt x="67793" y="5681"/>
                    <a:pt x="66258" y="5681"/>
                  </a:cubicBezTo>
                  <a:lnTo>
                    <a:pt x="39617" y="5681"/>
                  </a:lnTo>
                  <a:cubicBezTo>
                    <a:pt x="38004" y="5681"/>
                    <a:pt x="37160" y="6449"/>
                    <a:pt x="37160" y="7985"/>
                  </a:cubicBezTo>
                  <a:lnTo>
                    <a:pt x="37160" y="14510"/>
                  </a:lnTo>
                  <a:close/>
                  <a:moveTo>
                    <a:pt x="37237" y="29405"/>
                  </a:moveTo>
                  <a:lnTo>
                    <a:pt x="68561" y="29405"/>
                  </a:lnTo>
                  <a:lnTo>
                    <a:pt x="68561" y="20192"/>
                  </a:lnTo>
                  <a:lnTo>
                    <a:pt x="37237" y="20192"/>
                  </a:lnTo>
                  <a:lnTo>
                    <a:pt x="37237" y="29405"/>
                  </a:lnTo>
                  <a:close/>
                  <a:moveTo>
                    <a:pt x="66258" y="44914"/>
                  </a:moveTo>
                  <a:cubicBezTo>
                    <a:pt x="67793" y="44914"/>
                    <a:pt x="68561" y="44146"/>
                    <a:pt x="68561" y="42610"/>
                  </a:cubicBezTo>
                  <a:lnTo>
                    <a:pt x="68561" y="35010"/>
                  </a:lnTo>
                  <a:lnTo>
                    <a:pt x="37237" y="35010"/>
                  </a:lnTo>
                  <a:lnTo>
                    <a:pt x="37237" y="42610"/>
                  </a:lnTo>
                  <a:cubicBezTo>
                    <a:pt x="37237" y="44146"/>
                    <a:pt x="38004" y="44914"/>
                    <a:pt x="39693" y="44914"/>
                  </a:cubicBezTo>
                  <a:lnTo>
                    <a:pt x="66258" y="4491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8860BC4B-9B68-4380-82B0-239B911D2A19}"/>
                </a:ext>
              </a:extLst>
            </p:cNvPr>
            <p:cNvSpPr/>
            <p:nvPr/>
          </p:nvSpPr>
          <p:spPr>
            <a:xfrm>
              <a:off x="4259292" y="4515838"/>
              <a:ext cx="80921" cy="81842"/>
            </a:xfrm>
            <a:custGeom>
              <a:avLst/>
              <a:gdLst>
                <a:gd name="connsiteX0" fmla="*/ 24568 w 80921"/>
                <a:gd name="connsiteY0" fmla="*/ 20576 h 81842"/>
                <a:gd name="connsiteX1" fmla="*/ 27255 w 80921"/>
                <a:gd name="connsiteY1" fmla="*/ 23263 h 81842"/>
                <a:gd name="connsiteX2" fmla="*/ 24568 w 80921"/>
                <a:gd name="connsiteY2" fmla="*/ 26104 h 81842"/>
                <a:gd name="connsiteX3" fmla="*/ 16507 w 80921"/>
                <a:gd name="connsiteY3" fmla="*/ 26104 h 81842"/>
                <a:gd name="connsiteX4" fmla="*/ 16507 w 80921"/>
                <a:gd name="connsiteY4" fmla="*/ 63724 h 81842"/>
                <a:gd name="connsiteX5" fmla="*/ 23417 w 80921"/>
                <a:gd name="connsiteY5" fmla="*/ 60192 h 81842"/>
                <a:gd name="connsiteX6" fmla="*/ 25259 w 80921"/>
                <a:gd name="connsiteY6" fmla="*/ 59578 h 81842"/>
                <a:gd name="connsiteX7" fmla="*/ 28023 w 80921"/>
                <a:gd name="connsiteY7" fmla="*/ 62035 h 81842"/>
                <a:gd name="connsiteX8" fmla="*/ 26564 w 80921"/>
                <a:gd name="connsiteY8" fmla="*/ 65106 h 81842"/>
                <a:gd name="connsiteX9" fmla="*/ 17121 w 80921"/>
                <a:gd name="connsiteY9" fmla="*/ 69559 h 81842"/>
                <a:gd name="connsiteX10" fmla="*/ 4760 w 80921"/>
                <a:gd name="connsiteY10" fmla="*/ 73705 h 81842"/>
                <a:gd name="connsiteX11" fmla="*/ 2457 w 80921"/>
                <a:gd name="connsiteY11" fmla="*/ 74396 h 81842"/>
                <a:gd name="connsiteX12" fmla="*/ 0 w 80921"/>
                <a:gd name="connsiteY12" fmla="*/ 72016 h 81842"/>
                <a:gd name="connsiteX13" fmla="*/ 2457 w 80921"/>
                <a:gd name="connsiteY13" fmla="*/ 68868 h 81842"/>
                <a:gd name="connsiteX14" fmla="*/ 10441 w 80921"/>
                <a:gd name="connsiteY14" fmla="*/ 66181 h 81842"/>
                <a:gd name="connsiteX15" fmla="*/ 10441 w 80921"/>
                <a:gd name="connsiteY15" fmla="*/ 26027 h 81842"/>
                <a:gd name="connsiteX16" fmla="*/ 3148 w 80921"/>
                <a:gd name="connsiteY16" fmla="*/ 26027 h 81842"/>
                <a:gd name="connsiteX17" fmla="*/ 307 w 80921"/>
                <a:gd name="connsiteY17" fmla="*/ 23186 h 81842"/>
                <a:gd name="connsiteX18" fmla="*/ 3148 w 80921"/>
                <a:gd name="connsiteY18" fmla="*/ 20499 h 81842"/>
                <a:gd name="connsiteX19" fmla="*/ 10441 w 80921"/>
                <a:gd name="connsiteY19" fmla="*/ 20499 h 81842"/>
                <a:gd name="connsiteX20" fmla="*/ 10441 w 80921"/>
                <a:gd name="connsiteY20" fmla="*/ 3224 h 81842"/>
                <a:gd name="connsiteX21" fmla="*/ 13513 w 80921"/>
                <a:gd name="connsiteY21" fmla="*/ 0 h 81842"/>
                <a:gd name="connsiteX22" fmla="*/ 16507 w 80921"/>
                <a:gd name="connsiteY22" fmla="*/ 3224 h 81842"/>
                <a:gd name="connsiteX23" fmla="*/ 16507 w 80921"/>
                <a:gd name="connsiteY23" fmla="*/ 20499 h 81842"/>
                <a:gd name="connsiteX24" fmla="*/ 24568 w 80921"/>
                <a:gd name="connsiteY24" fmla="*/ 20499 h 81842"/>
                <a:gd name="connsiteX25" fmla="*/ 78158 w 80921"/>
                <a:gd name="connsiteY25" fmla="*/ 35010 h 81842"/>
                <a:gd name="connsiteX26" fmla="*/ 80922 w 80921"/>
                <a:gd name="connsiteY26" fmla="*/ 37774 h 81842"/>
                <a:gd name="connsiteX27" fmla="*/ 78158 w 80921"/>
                <a:gd name="connsiteY27" fmla="*/ 40614 h 81842"/>
                <a:gd name="connsiteX28" fmla="*/ 44299 w 80921"/>
                <a:gd name="connsiteY28" fmla="*/ 40614 h 81842"/>
                <a:gd name="connsiteX29" fmla="*/ 43992 w 80921"/>
                <a:gd name="connsiteY29" fmla="*/ 42687 h 81842"/>
                <a:gd name="connsiteX30" fmla="*/ 42073 w 80921"/>
                <a:gd name="connsiteY30" fmla="*/ 45374 h 81842"/>
                <a:gd name="connsiteX31" fmla="*/ 74012 w 80921"/>
                <a:gd name="connsiteY31" fmla="*/ 45374 h 81842"/>
                <a:gd name="connsiteX32" fmla="*/ 80922 w 80921"/>
                <a:gd name="connsiteY32" fmla="*/ 52284 h 81842"/>
                <a:gd name="connsiteX33" fmla="*/ 78772 w 80921"/>
                <a:gd name="connsiteY33" fmla="*/ 74626 h 81842"/>
                <a:gd name="connsiteX34" fmla="*/ 75317 w 80921"/>
                <a:gd name="connsiteY34" fmla="*/ 80154 h 81842"/>
                <a:gd name="connsiteX35" fmla="*/ 69559 w 80921"/>
                <a:gd name="connsiteY35" fmla="*/ 81690 h 81842"/>
                <a:gd name="connsiteX36" fmla="*/ 57351 w 80921"/>
                <a:gd name="connsiteY36" fmla="*/ 79156 h 81842"/>
                <a:gd name="connsiteX37" fmla="*/ 55739 w 80921"/>
                <a:gd name="connsiteY37" fmla="*/ 76469 h 81842"/>
                <a:gd name="connsiteX38" fmla="*/ 58887 w 80921"/>
                <a:gd name="connsiteY38" fmla="*/ 73014 h 81842"/>
                <a:gd name="connsiteX39" fmla="*/ 59348 w 80921"/>
                <a:gd name="connsiteY39" fmla="*/ 73014 h 81842"/>
                <a:gd name="connsiteX40" fmla="*/ 69251 w 80921"/>
                <a:gd name="connsiteY40" fmla="*/ 75317 h 81842"/>
                <a:gd name="connsiteX41" fmla="*/ 71708 w 80921"/>
                <a:gd name="connsiteY41" fmla="*/ 74626 h 81842"/>
                <a:gd name="connsiteX42" fmla="*/ 73090 w 80921"/>
                <a:gd name="connsiteY42" fmla="*/ 72476 h 81842"/>
                <a:gd name="connsiteX43" fmla="*/ 74165 w 80921"/>
                <a:gd name="connsiteY43" fmla="*/ 65566 h 81842"/>
                <a:gd name="connsiteX44" fmla="*/ 74856 w 80921"/>
                <a:gd name="connsiteY44" fmla="*/ 53974 h 81842"/>
                <a:gd name="connsiteX45" fmla="*/ 71632 w 80921"/>
                <a:gd name="connsiteY45" fmla="*/ 50826 h 81842"/>
                <a:gd name="connsiteX46" fmla="*/ 66871 w 80921"/>
                <a:gd name="connsiteY46" fmla="*/ 50826 h 81842"/>
                <a:gd name="connsiteX47" fmla="*/ 63878 w 80921"/>
                <a:gd name="connsiteY47" fmla="*/ 62342 h 81842"/>
                <a:gd name="connsiteX48" fmla="*/ 55816 w 80921"/>
                <a:gd name="connsiteY48" fmla="*/ 73091 h 81842"/>
                <a:gd name="connsiteX49" fmla="*/ 42227 w 80921"/>
                <a:gd name="connsiteY49" fmla="*/ 81613 h 81842"/>
                <a:gd name="connsiteX50" fmla="*/ 39923 w 80921"/>
                <a:gd name="connsiteY50" fmla="*/ 81843 h 81842"/>
                <a:gd name="connsiteX51" fmla="*/ 36852 w 80921"/>
                <a:gd name="connsiteY51" fmla="*/ 79540 h 81842"/>
                <a:gd name="connsiteX52" fmla="*/ 39616 w 80921"/>
                <a:gd name="connsiteY52" fmla="*/ 75778 h 81842"/>
                <a:gd name="connsiteX53" fmla="*/ 52898 w 80921"/>
                <a:gd name="connsiteY53" fmla="*/ 67333 h 81842"/>
                <a:gd name="connsiteX54" fmla="*/ 59194 w 80921"/>
                <a:gd name="connsiteY54" fmla="*/ 58657 h 81842"/>
                <a:gd name="connsiteX55" fmla="*/ 61344 w 80921"/>
                <a:gd name="connsiteY55" fmla="*/ 50902 h 81842"/>
                <a:gd name="connsiteX56" fmla="*/ 52361 w 80921"/>
                <a:gd name="connsiteY56" fmla="*/ 50902 h 81842"/>
                <a:gd name="connsiteX57" fmla="*/ 47447 w 80921"/>
                <a:gd name="connsiteY57" fmla="*/ 60576 h 81842"/>
                <a:gd name="connsiteX58" fmla="*/ 41229 w 80921"/>
                <a:gd name="connsiteY58" fmla="*/ 65874 h 81842"/>
                <a:gd name="connsiteX59" fmla="*/ 33935 w 80921"/>
                <a:gd name="connsiteY59" fmla="*/ 69943 h 81842"/>
                <a:gd name="connsiteX60" fmla="*/ 31478 w 80921"/>
                <a:gd name="connsiteY60" fmla="*/ 70634 h 81842"/>
                <a:gd name="connsiteX61" fmla="*/ 28484 w 80921"/>
                <a:gd name="connsiteY61" fmla="*/ 68100 h 81842"/>
                <a:gd name="connsiteX62" fmla="*/ 29865 w 80921"/>
                <a:gd name="connsiteY62" fmla="*/ 65106 h 81842"/>
                <a:gd name="connsiteX63" fmla="*/ 35777 w 80921"/>
                <a:gd name="connsiteY63" fmla="*/ 62419 h 81842"/>
                <a:gd name="connsiteX64" fmla="*/ 41996 w 80921"/>
                <a:gd name="connsiteY64" fmla="*/ 58196 h 81842"/>
                <a:gd name="connsiteX65" fmla="*/ 46372 w 80921"/>
                <a:gd name="connsiteY65" fmla="*/ 50902 h 81842"/>
                <a:gd name="connsiteX66" fmla="*/ 37467 w 80921"/>
                <a:gd name="connsiteY66" fmla="*/ 50902 h 81842"/>
                <a:gd name="connsiteX67" fmla="*/ 29865 w 80921"/>
                <a:gd name="connsiteY67" fmla="*/ 56661 h 81842"/>
                <a:gd name="connsiteX68" fmla="*/ 27025 w 80921"/>
                <a:gd name="connsiteY68" fmla="*/ 57044 h 81842"/>
                <a:gd name="connsiteX69" fmla="*/ 24261 w 80921"/>
                <a:gd name="connsiteY69" fmla="*/ 54741 h 81842"/>
                <a:gd name="connsiteX70" fmla="*/ 25720 w 80921"/>
                <a:gd name="connsiteY70" fmla="*/ 51594 h 81842"/>
                <a:gd name="connsiteX71" fmla="*/ 30096 w 80921"/>
                <a:gd name="connsiteY71" fmla="*/ 48446 h 81842"/>
                <a:gd name="connsiteX72" fmla="*/ 34702 w 80921"/>
                <a:gd name="connsiteY72" fmla="*/ 44530 h 81842"/>
                <a:gd name="connsiteX73" fmla="*/ 37850 w 80921"/>
                <a:gd name="connsiteY73" fmla="*/ 40461 h 81842"/>
                <a:gd name="connsiteX74" fmla="*/ 28484 w 80921"/>
                <a:gd name="connsiteY74" fmla="*/ 40461 h 81842"/>
                <a:gd name="connsiteX75" fmla="*/ 25720 w 80921"/>
                <a:gd name="connsiteY75" fmla="*/ 37620 h 81842"/>
                <a:gd name="connsiteX76" fmla="*/ 28484 w 80921"/>
                <a:gd name="connsiteY76" fmla="*/ 34856 h 81842"/>
                <a:gd name="connsiteX77" fmla="*/ 78158 w 80921"/>
                <a:gd name="connsiteY77" fmla="*/ 34856 h 81842"/>
                <a:gd name="connsiteX78" fmla="*/ 39770 w 80921"/>
                <a:gd name="connsiteY78" fmla="*/ 461 h 81842"/>
                <a:gd name="connsiteX79" fmla="*/ 68330 w 80921"/>
                <a:gd name="connsiteY79" fmla="*/ 461 h 81842"/>
                <a:gd name="connsiteX80" fmla="*/ 76008 w 80921"/>
                <a:gd name="connsiteY80" fmla="*/ 8061 h 81842"/>
                <a:gd name="connsiteX81" fmla="*/ 76008 w 80921"/>
                <a:gd name="connsiteY81" fmla="*/ 23263 h 81842"/>
                <a:gd name="connsiteX82" fmla="*/ 68330 w 80921"/>
                <a:gd name="connsiteY82" fmla="*/ 30864 h 81842"/>
                <a:gd name="connsiteX83" fmla="*/ 39770 w 80921"/>
                <a:gd name="connsiteY83" fmla="*/ 30864 h 81842"/>
                <a:gd name="connsiteX84" fmla="*/ 32169 w 80921"/>
                <a:gd name="connsiteY84" fmla="*/ 23263 h 81842"/>
                <a:gd name="connsiteX85" fmla="*/ 32169 w 80921"/>
                <a:gd name="connsiteY85" fmla="*/ 8061 h 81842"/>
                <a:gd name="connsiteX86" fmla="*/ 39770 w 80921"/>
                <a:gd name="connsiteY86" fmla="*/ 461 h 81842"/>
                <a:gd name="connsiteX87" fmla="*/ 38311 w 80921"/>
                <a:gd name="connsiteY87" fmla="*/ 12898 h 81842"/>
                <a:gd name="connsiteX88" fmla="*/ 69866 w 80921"/>
                <a:gd name="connsiteY88" fmla="*/ 12898 h 81842"/>
                <a:gd name="connsiteX89" fmla="*/ 69866 w 80921"/>
                <a:gd name="connsiteY89" fmla="*/ 8753 h 81842"/>
                <a:gd name="connsiteX90" fmla="*/ 67102 w 80921"/>
                <a:gd name="connsiteY90" fmla="*/ 6065 h 81842"/>
                <a:gd name="connsiteX91" fmla="*/ 41152 w 80921"/>
                <a:gd name="connsiteY91" fmla="*/ 6065 h 81842"/>
                <a:gd name="connsiteX92" fmla="*/ 38311 w 80921"/>
                <a:gd name="connsiteY92" fmla="*/ 8753 h 81842"/>
                <a:gd name="connsiteX93" fmla="*/ 38311 w 80921"/>
                <a:gd name="connsiteY93" fmla="*/ 12898 h 81842"/>
                <a:gd name="connsiteX94" fmla="*/ 67102 w 80921"/>
                <a:gd name="connsiteY94" fmla="*/ 25413 h 81842"/>
                <a:gd name="connsiteX95" fmla="*/ 69866 w 80921"/>
                <a:gd name="connsiteY95" fmla="*/ 22572 h 81842"/>
                <a:gd name="connsiteX96" fmla="*/ 69866 w 80921"/>
                <a:gd name="connsiteY96" fmla="*/ 18503 h 81842"/>
                <a:gd name="connsiteX97" fmla="*/ 38311 w 80921"/>
                <a:gd name="connsiteY97" fmla="*/ 18503 h 81842"/>
                <a:gd name="connsiteX98" fmla="*/ 38311 w 80921"/>
                <a:gd name="connsiteY98" fmla="*/ 22572 h 81842"/>
                <a:gd name="connsiteX99" fmla="*/ 41152 w 80921"/>
                <a:gd name="connsiteY99" fmla="*/ 25413 h 81842"/>
                <a:gd name="connsiteX100" fmla="*/ 67102 w 80921"/>
                <a:gd name="connsiteY100" fmla="*/ 25413 h 8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80921" h="81842">
                  <a:moveTo>
                    <a:pt x="24568" y="20576"/>
                  </a:moveTo>
                  <a:cubicBezTo>
                    <a:pt x="26257" y="20653"/>
                    <a:pt x="27178" y="21574"/>
                    <a:pt x="27255" y="23263"/>
                  </a:cubicBezTo>
                  <a:cubicBezTo>
                    <a:pt x="27178" y="25029"/>
                    <a:pt x="26334" y="26027"/>
                    <a:pt x="24568" y="26104"/>
                  </a:cubicBezTo>
                  <a:lnTo>
                    <a:pt x="16507" y="26104"/>
                  </a:lnTo>
                  <a:lnTo>
                    <a:pt x="16507" y="63724"/>
                  </a:lnTo>
                  <a:cubicBezTo>
                    <a:pt x="18963" y="62726"/>
                    <a:pt x="21267" y="61574"/>
                    <a:pt x="23417" y="60192"/>
                  </a:cubicBezTo>
                  <a:cubicBezTo>
                    <a:pt x="24031" y="59808"/>
                    <a:pt x="24645" y="59578"/>
                    <a:pt x="25259" y="59578"/>
                  </a:cubicBezTo>
                  <a:cubicBezTo>
                    <a:pt x="26872" y="59578"/>
                    <a:pt x="27793" y="60423"/>
                    <a:pt x="28023" y="62035"/>
                  </a:cubicBezTo>
                  <a:cubicBezTo>
                    <a:pt x="28023" y="63186"/>
                    <a:pt x="27562" y="64261"/>
                    <a:pt x="26564" y="65106"/>
                  </a:cubicBezTo>
                  <a:cubicBezTo>
                    <a:pt x="23877" y="66641"/>
                    <a:pt x="20729" y="68177"/>
                    <a:pt x="17121" y="69559"/>
                  </a:cubicBezTo>
                  <a:cubicBezTo>
                    <a:pt x="13436" y="71094"/>
                    <a:pt x="9290" y="72476"/>
                    <a:pt x="4760" y="73705"/>
                  </a:cubicBezTo>
                  <a:cubicBezTo>
                    <a:pt x="3685" y="74089"/>
                    <a:pt x="2918" y="74319"/>
                    <a:pt x="2457" y="74396"/>
                  </a:cubicBezTo>
                  <a:cubicBezTo>
                    <a:pt x="921" y="74242"/>
                    <a:pt x="77" y="73398"/>
                    <a:pt x="0" y="72016"/>
                  </a:cubicBezTo>
                  <a:cubicBezTo>
                    <a:pt x="77" y="70326"/>
                    <a:pt x="844" y="69329"/>
                    <a:pt x="2457" y="68868"/>
                  </a:cubicBezTo>
                  <a:cubicBezTo>
                    <a:pt x="5604" y="67870"/>
                    <a:pt x="8215" y="66949"/>
                    <a:pt x="10441" y="66181"/>
                  </a:cubicBezTo>
                  <a:lnTo>
                    <a:pt x="10441" y="26027"/>
                  </a:lnTo>
                  <a:lnTo>
                    <a:pt x="3148" y="26027"/>
                  </a:lnTo>
                  <a:cubicBezTo>
                    <a:pt x="1382" y="25950"/>
                    <a:pt x="384" y="24952"/>
                    <a:pt x="307" y="23186"/>
                  </a:cubicBezTo>
                  <a:cubicBezTo>
                    <a:pt x="461" y="21497"/>
                    <a:pt x="1382" y="20576"/>
                    <a:pt x="3148" y="20499"/>
                  </a:cubicBezTo>
                  <a:lnTo>
                    <a:pt x="10441" y="20499"/>
                  </a:lnTo>
                  <a:lnTo>
                    <a:pt x="10441" y="3224"/>
                  </a:lnTo>
                  <a:cubicBezTo>
                    <a:pt x="10518" y="1228"/>
                    <a:pt x="11516" y="154"/>
                    <a:pt x="13513" y="0"/>
                  </a:cubicBezTo>
                  <a:cubicBezTo>
                    <a:pt x="15432" y="154"/>
                    <a:pt x="16430" y="1152"/>
                    <a:pt x="16507" y="3224"/>
                  </a:cubicBezTo>
                  <a:lnTo>
                    <a:pt x="16507" y="20499"/>
                  </a:lnTo>
                  <a:lnTo>
                    <a:pt x="24568" y="20499"/>
                  </a:lnTo>
                  <a:close/>
                  <a:moveTo>
                    <a:pt x="78158" y="35010"/>
                  </a:moveTo>
                  <a:cubicBezTo>
                    <a:pt x="79923" y="35163"/>
                    <a:pt x="80845" y="36085"/>
                    <a:pt x="80922" y="37774"/>
                  </a:cubicBezTo>
                  <a:cubicBezTo>
                    <a:pt x="80768" y="39540"/>
                    <a:pt x="79847" y="40538"/>
                    <a:pt x="78158" y="40614"/>
                  </a:cubicBezTo>
                  <a:lnTo>
                    <a:pt x="44299" y="40614"/>
                  </a:lnTo>
                  <a:cubicBezTo>
                    <a:pt x="44223" y="41152"/>
                    <a:pt x="44146" y="41843"/>
                    <a:pt x="43992" y="42687"/>
                  </a:cubicBezTo>
                  <a:cubicBezTo>
                    <a:pt x="43378" y="43685"/>
                    <a:pt x="42764" y="44530"/>
                    <a:pt x="42073" y="45374"/>
                  </a:cubicBezTo>
                  <a:lnTo>
                    <a:pt x="74012" y="45374"/>
                  </a:lnTo>
                  <a:cubicBezTo>
                    <a:pt x="78618" y="45374"/>
                    <a:pt x="80922" y="47678"/>
                    <a:pt x="80922" y="52284"/>
                  </a:cubicBezTo>
                  <a:cubicBezTo>
                    <a:pt x="80615" y="62649"/>
                    <a:pt x="79923" y="70096"/>
                    <a:pt x="78772" y="74626"/>
                  </a:cubicBezTo>
                  <a:cubicBezTo>
                    <a:pt x="78311" y="77543"/>
                    <a:pt x="77160" y="79386"/>
                    <a:pt x="75317" y="80154"/>
                  </a:cubicBezTo>
                  <a:cubicBezTo>
                    <a:pt x="73935" y="81152"/>
                    <a:pt x="72016" y="81690"/>
                    <a:pt x="69559" y="81690"/>
                  </a:cubicBezTo>
                  <a:cubicBezTo>
                    <a:pt x="66258" y="81690"/>
                    <a:pt x="62188" y="80845"/>
                    <a:pt x="57351" y="79156"/>
                  </a:cubicBezTo>
                  <a:cubicBezTo>
                    <a:pt x="56353" y="78542"/>
                    <a:pt x="55816" y="77620"/>
                    <a:pt x="55739" y="76469"/>
                  </a:cubicBezTo>
                  <a:cubicBezTo>
                    <a:pt x="55816" y="74242"/>
                    <a:pt x="56814" y="73091"/>
                    <a:pt x="58887" y="73014"/>
                  </a:cubicBezTo>
                  <a:lnTo>
                    <a:pt x="59348" y="73014"/>
                  </a:lnTo>
                  <a:cubicBezTo>
                    <a:pt x="63570" y="74549"/>
                    <a:pt x="66948" y="75317"/>
                    <a:pt x="69251" y="75317"/>
                  </a:cubicBezTo>
                  <a:cubicBezTo>
                    <a:pt x="70250" y="75317"/>
                    <a:pt x="71018" y="75087"/>
                    <a:pt x="71708" y="74626"/>
                  </a:cubicBezTo>
                  <a:cubicBezTo>
                    <a:pt x="72400" y="74242"/>
                    <a:pt x="72860" y="73475"/>
                    <a:pt x="73090" y="72476"/>
                  </a:cubicBezTo>
                  <a:cubicBezTo>
                    <a:pt x="73551" y="70941"/>
                    <a:pt x="73935" y="68714"/>
                    <a:pt x="74165" y="65566"/>
                  </a:cubicBezTo>
                  <a:cubicBezTo>
                    <a:pt x="74626" y="61421"/>
                    <a:pt x="74856" y="57582"/>
                    <a:pt x="74856" y="53974"/>
                  </a:cubicBezTo>
                  <a:cubicBezTo>
                    <a:pt x="74856" y="51901"/>
                    <a:pt x="73781" y="50826"/>
                    <a:pt x="71632" y="50826"/>
                  </a:cubicBezTo>
                  <a:lnTo>
                    <a:pt x="66871" y="50826"/>
                  </a:lnTo>
                  <a:cubicBezTo>
                    <a:pt x="66411" y="55356"/>
                    <a:pt x="65413" y="59194"/>
                    <a:pt x="63878" y="62342"/>
                  </a:cubicBezTo>
                  <a:cubicBezTo>
                    <a:pt x="61958" y="66411"/>
                    <a:pt x="59271" y="70020"/>
                    <a:pt x="55816" y="73091"/>
                  </a:cubicBezTo>
                  <a:cubicBezTo>
                    <a:pt x="52284" y="76161"/>
                    <a:pt x="47754" y="79002"/>
                    <a:pt x="42227" y="81613"/>
                  </a:cubicBezTo>
                  <a:cubicBezTo>
                    <a:pt x="41305" y="81766"/>
                    <a:pt x="40537" y="81843"/>
                    <a:pt x="39923" y="81843"/>
                  </a:cubicBezTo>
                  <a:cubicBezTo>
                    <a:pt x="38234" y="81536"/>
                    <a:pt x="37236" y="80768"/>
                    <a:pt x="36852" y="79540"/>
                  </a:cubicBezTo>
                  <a:cubicBezTo>
                    <a:pt x="36852" y="77620"/>
                    <a:pt x="37774" y="76392"/>
                    <a:pt x="39616" y="75778"/>
                  </a:cubicBezTo>
                  <a:cubicBezTo>
                    <a:pt x="45221" y="73321"/>
                    <a:pt x="49597" y="70557"/>
                    <a:pt x="52898" y="67333"/>
                  </a:cubicBezTo>
                  <a:cubicBezTo>
                    <a:pt x="55586" y="64876"/>
                    <a:pt x="57735" y="61958"/>
                    <a:pt x="59194" y="58657"/>
                  </a:cubicBezTo>
                  <a:cubicBezTo>
                    <a:pt x="60269" y="56277"/>
                    <a:pt x="61036" y="53666"/>
                    <a:pt x="61344" y="50902"/>
                  </a:cubicBezTo>
                  <a:lnTo>
                    <a:pt x="52361" y="50902"/>
                  </a:lnTo>
                  <a:cubicBezTo>
                    <a:pt x="51132" y="54971"/>
                    <a:pt x="49520" y="58196"/>
                    <a:pt x="47447" y="60576"/>
                  </a:cubicBezTo>
                  <a:cubicBezTo>
                    <a:pt x="45681" y="62649"/>
                    <a:pt x="43609" y="64415"/>
                    <a:pt x="41229" y="65874"/>
                  </a:cubicBezTo>
                  <a:cubicBezTo>
                    <a:pt x="39079" y="67333"/>
                    <a:pt x="36622" y="68638"/>
                    <a:pt x="33935" y="69943"/>
                  </a:cubicBezTo>
                  <a:cubicBezTo>
                    <a:pt x="33167" y="70326"/>
                    <a:pt x="32399" y="70557"/>
                    <a:pt x="31478" y="70634"/>
                  </a:cubicBezTo>
                  <a:cubicBezTo>
                    <a:pt x="29865" y="70326"/>
                    <a:pt x="28868" y="69482"/>
                    <a:pt x="28484" y="68100"/>
                  </a:cubicBezTo>
                  <a:cubicBezTo>
                    <a:pt x="28484" y="66718"/>
                    <a:pt x="28944" y="65720"/>
                    <a:pt x="29865" y="65106"/>
                  </a:cubicBezTo>
                  <a:cubicBezTo>
                    <a:pt x="31939" y="64338"/>
                    <a:pt x="33935" y="63417"/>
                    <a:pt x="35777" y="62419"/>
                  </a:cubicBezTo>
                  <a:cubicBezTo>
                    <a:pt x="37927" y="61421"/>
                    <a:pt x="40000" y="60039"/>
                    <a:pt x="41996" y="58196"/>
                  </a:cubicBezTo>
                  <a:cubicBezTo>
                    <a:pt x="44069" y="56123"/>
                    <a:pt x="45528" y="53743"/>
                    <a:pt x="46372" y="50902"/>
                  </a:cubicBezTo>
                  <a:lnTo>
                    <a:pt x="37467" y="50902"/>
                  </a:lnTo>
                  <a:cubicBezTo>
                    <a:pt x="35317" y="52899"/>
                    <a:pt x="32783" y="54818"/>
                    <a:pt x="29865" y="56661"/>
                  </a:cubicBezTo>
                  <a:cubicBezTo>
                    <a:pt x="28944" y="56891"/>
                    <a:pt x="28023" y="57044"/>
                    <a:pt x="27025" y="57044"/>
                  </a:cubicBezTo>
                  <a:cubicBezTo>
                    <a:pt x="25720" y="56584"/>
                    <a:pt x="24798" y="55816"/>
                    <a:pt x="24261" y="54741"/>
                  </a:cubicBezTo>
                  <a:cubicBezTo>
                    <a:pt x="24261" y="53436"/>
                    <a:pt x="24722" y="52361"/>
                    <a:pt x="25720" y="51594"/>
                  </a:cubicBezTo>
                  <a:cubicBezTo>
                    <a:pt x="27409" y="50595"/>
                    <a:pt x="28868" y="49520"/>
                    <a:pt x="30096" y="48446"/>
                  </a:cubicBezTo>
                  <a:cubicBezTo>
                    <a:pt x="32092" y="46987"/>
                    <a:pt x="33628" y="45759"/>
                    <a:pt x="34702" y="44530"/>
                  </a:cubicBezTo>
                  <a:cubicBezTo>
                    <a:pt x="35700" y="43455"/>
                    <a:pt x="36699" y="42073"/>
                    <a:pt x="37850" y="40461"/>
                  </a:cubicBezTo>
                  <a:lnTo>
                    <a:pt x="28484" y="40461"/>
                  </a:lnTo>
                  <a:cubicBezTo>
                    <a:pt x="26718" y="40307"/>
                    <a:pt x="25797" y="39386"/>
                    <a:pt x="25720" y="37620"/>
                  </a:cubicBezTo>
                  <a:cubicBezTo>
                    <a:pt x="25797" y="35931"/>
                    <a:pt x="26718" y="35010"/>
                    <a:pt x="28484" y="34856"/>
                  </a:cubicBezTo>
                  <a:lnTo>
                    <a:pt x="78158" y="34856"/>
                  </a:lnTo>
                  <a:close/>
                  <a:moveTo>
                    <a:pt x="39770" y="461"/>
                  </a:moveTo>
                  <a:lnTo>
                    <a:pt x="68330" y="461"/>
                  </a:lnTo>
                  <a:cubicBezTo>
                    <a:pt x="73475" y="461"/>
                    <a:pt x="76008" y="2994"/>
                    <a:pt x="76008" y="8061"/>
                  </a:cubicBezTo>
                  <a:lnTo>
                    <a:pt x="76008" y="23263"/>
                  </a:lnTo>
                  <a:cubicBezTo>
                    <a:pt x="76008" y="28330"/>
                    <a:pt x="73475" y="30864"/>
                    <a:pt x="68330" y="30864"/>
                  </a:cubicBezTo>
                  <a:lnTo>
                    <a:pt x="39770" y="30864"/>
                  </a:lnTo>
                  <a:cubicBezTo>
                    <a:pt x="34702" y="30864"/>
                    <a:pt x="32169" y="28330"/>
                    <a:pt x="32169" y="23263"/>
                  </a:cubicBezTo>
                  <a:lnTo>
                    <a:pt x="32169" y="8061"/>
                  </a:lnTo>
                  <a:cubicBezTo>
                    <a:pt x="32169" y="2994"/>
                    <a:pt x="34702" y="461"/>
                    <a:pt x="39770" y="461"/>
                  </a:cubicBezTo>
                  <a:moveTo>
                    <a:pt x="38311" y="12898"/>
                  </a:moveTo>
                  <a:lnTo>
                    <a:pt x="69866" y="12898"/>
                  </a:lnTo>
                  <a:lnTo>
                    <a:pt x="69866" y="8753"/>
                  </a:lnTo>
                  <a:cubicBezTo>
                    <a:pt x="69866" y="6986"/>
                    <a:pt x="68945" y="6065"/>
                    <a:pt x="67102" y="6065"/>
                  </a:cubicBezTo>
                  <a:lnTo>
                    <a:pt x="41152" y="6065"/>
                  </a:lnTo>
                  <a:cubicBezTo>
                    <a:pt x="39232" y="6065"/>
                    <a:pt x="38311" y="6986"/>
                    <a:pt x="38311" y="8753"/>
                  </a:cubicBezTo>
                  <a:lnTo>
                    <a:pt x="38311" y="12898"/>
                  </a:lnTo>
                  <a:close/>
                  <a:moveTo>
                    <a:pt x="67102" y="25413"/>
                  </a:moveTo>
                  <a:cubicBezTo>
                    <a:pt x="68945" y="25413"/>
                    <a:pt x="69866" y="24492"/>
                    <a:pt x="69866" y="22572"/>
                  </a:cubicBezTo>
                  <a:lnTo>
                    <a:pt x="69866" y="18503"/>
                  </a:lnTo>
                  <a:lnTo>
                    <a:pt x="38311" y="18503"/>
                  </a:lnTo>
                  <a:lnTo>
                    <a:pt x="38311" y="22572"/>
                  </a:lnTo>
                  <a:cubicBezTo>
                    <a:pt x="38311" y="24492"/>
                    <a:pt x="39232" y="25413"/>
                    <a:pt x="41152" y="25413"/>
                  </a:cubicBezTo>
                  <a:lnTo>
                    <a:pt x="67102" y="2541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09FA54BE-66EA-4CAB-9F76-AD5B687B6BB8}"/>
                </a:ext>
              </a:extLst>
            </p:cNvPr>
            <p:cNvSpPr/>
            <p:nvPr/>
          </p:nvSpPr>
          <p:spPr>
            <a:xfrm>
              <a:off x="4347737" y="4515377"/>
              <a:ext cx="81228" cy="80153"/>
            </a:xfrm>
            <a:custGeom>
              <a:avLst/>
              <a:gdLst>
                <a:gd name="connsiteX0" fmla="*/ 12745 w 81228"/>
                <a:gd name="connsiteY0" fmla="*/ 0 h 80153"/>
                <a:gd name="connsiteX1" fmla="*/ 15509 w 81228"/>
                <a:gd name="connsiteY1" fmla="*/ 2764 h 80153"/>
                <a:gd name="connsiteX2" fmla="*/ 15202 w 81228"/>
                <a:gd name="connsiteY2" fmla="*/ 4760 h 80153"/>
                <a:gd name="connsiteX3" fmla="*/ 14741 w 81228"/>
                <a:gd name="connsiteY3" fmla="*/ 5758 h 80153"/>
                <a:gd name="connsiteX4" fmla="*/ 36699 w 81228"/>
                <a:gd name="connsiteY4" fmla="*/ 5758 h 80153"/>
                <a:gd name="connsiteX5" fmla="*/ 39463 w 81228"/>
                <a:gd name="connsiteY5" fmla="*/ 8522 h 80153"/>
                <a:gd name="connsiteX6" fmla="*/ 36699 w 81228"/>
                <a:gd name="connsiteY6" fmla="*/ 11363 h 80153"/>
                <a:gd name="connsiteX7" fmla="*/ 25490 w 81228"/>
                <a:gd name="connsiteY7" fmla="*/ 11363 h 80153"/>
                <a:gd name="connsiteX8" fmla="*/ 28407 w 81228"/>
                <a:gd name="connsiteY8" fmla="*/ 15739 h 80153"/>
                <a:gd name="connsiteX9" fmla="*/ 28407 w 81228"/>
                <a:gd name="connsiteY9" fmla="*/ 18273 h 80153"/>
                <a:gd name="connsiteX10" fmla="*/ 25260 w 81228"/>
                <a:gd name="connsiteY10" fmla="*/ 20576 h 80153"/>
                <a:gd name="connsiteX11" fmla="*/ 22726 w 81228"/>
                <a:gd name="connsiteY11" fmla="*/ 18963 h 80153"/>
                <a:gd name="connsiteX12" fmla="*/ 17966 w 81228"/>
                <a:gd name="connsiteY12" fmla="*/ 11977 h 80153"/>
                <a:gd name="connsiteX13" fmla="*/ 17659 w 81228"/>
                <a:gd name="connsiteY13" fmla="*/ 11363 h 80153"/>
                <a:gd name="connsiteX14" fmla="*/ 11670 w 81228"/>
                <a:gd name="connsiteY14" fmla="*/ 11363 h 80153"/>
                <a:gd name="connsiteX15" fmla="*/ 10979 w 81228"/>
                <a:gd name="connsiteY15" fmla="*/ 12284 h 80153"/>
                <a:gd name="connsiteX16" fmla="*/ 5451 w 81228"/>
                <a:gd name="connsiteY16" fmla="*/ 18273 h 80153"/>
                <a:gd name="connsiteX17" fmla="*/ 2764 w 81228"/>
                <a:gd name="connsiteY17" fmla="*/ 18656 h 80153"/>
                <a:gd name="connsiteX18" fmla="*/ 0 w 81228"/>
                <a:gd name="connsiteY18" fmla="*/ 16123 h 80153"/>
                <a:gd name="connsiteX19" fmla="*/ 1306 w 81228"/>
                <a:gd name="connsiteY19" fmla="*/ 13052 h 80153"/>
                <a:gd name="connsiteX20" fmla="*/ 4223 w 81228"/>
                <a:gd name="connsiteY20" fmla="*/ 10211 h 80153"/>
                <a:gd name="connsiteX21" fmla="*/ 7217 w 81228"/>
                <a:gd name="connsiteY21" fmla="*/ 6526 h 80153"/>
                <a:gd name="connsiteX22" fmla="*/ 9981 w 81228"/>
                <a:gd name="connsiteY22" fmla="*/ 1382 h 80153"/>
                <a:gd name="connsiteX23" fmla="*/ 12745 w 81228"/>
                <a:gd name="connsiteY23" fmla="*/ 0 h 80153"/>
                <a:gd name="connsiteX24" fmla="*/ 40461 w 81228"/>
                <a:gd name="connsiteY24" fmla="*/ 17275 h 80153"/>
                <a:gd name="connsiteX25" fmla="*/ 43532 w 81228"/>
                <a:gd name="connsiteY25" fmla="*/ 20269 h 80153"/>
                <a:gd name="connsiteX26" fmla="*/ 43532 w 81228"/>
                <a:gd name="connsiteY26" fmla="*/ 23033 h 80153"/>
                <a:gd name="connsiteX27" fmla="*/ 72169 w 81228"/>
                <a:gd name="connsiteY27" fmla="*/ 23033 h 80153"/>
                <a:gd name="connsiteX28" fmla="*/ 80845 w 81228"/>
                <a:gd name="connsiteY28" fmla="*/ 32476 h 80153"/>
                <a:gd name="connsiteX29" fmla="*/ 78695 w 81228"/>
                <a:gd name="connsiteY29" fmla="*/ 38925 h 80153"/>
                <a:gd name="connsiteX30" fmla="*/ 74856 w 81228"/>
                <a:gd name="connsiteY30" fmla="*/ 41075 h 80153"/>
                <a:gd name="connsiteX31" fmla="*/ 72169 w 81228"/>
                <a:gd name="connsiteY31" fmla="*/ 37850 h 80153"/>
                <a:gd name="connsiteX32" fmla="*/ 72553 w 81228"/>
                <a:gd name="connsiteY32" fmla="*/ 37160 h 80153"/>
                <a:gd name="connsiteX33" fmla="*/ 74012 w 81228"/>
                <a:gd name="connsiteY33" fmla="*/ 34165 h 80153"/>
                <a:gd name="connsiteX34" fmla="*/ 74626 w 81228"/>
                <a:gd name="connsiteY34" fmla="*/ 31325 h 80153"/>
                <a:gd name="connsiteX35" fmla="*/ 72937 w 81228"/>
                <a:gd name="connsiteY35" fmla="*/ 28637 h 80153"/>
                <a:gd name="connsiteX36" fmla="*/ 10058 w 81228"/>
                <a:gd name="connsiteY36" fmla="*/ 28637 h 80153"/>
                <a:gd name="connsiteX37" fmla="*/ 7294 w 81228"/>
                <a:gd name="connsiteY37" fmla="*/ 31325 h 80153"/>
                <a:gd name="connsiteX38" fmla="*/ 7294 w 81228"/>
                <a:gd name="connsiteY38" fmla="*/ 37927 h 80153"/>
                <a:gd name="connsiteX39" fmla="*/ 4069 w 81228"/>
                <a:gd name="connsiteY39" fmla="*/ 41152 h 80153"/>
                <a:gd name="connsiteX40" fmla="*/ 998 w 81228"/>
                <a:gd name="connsiteY40" fmla="*/ 37927 h 80153"/>
                <a:gd name="connsiteX41" fmla="*/ 998 w 81228"/>
                <a:gd name="connsiteY41" fmla="*/ 30327 h 80153"/>
                <a:gd name="connsiteX42" fmla="*/ 8215 w 81228"/>
                <a:gd name="connsiteY42" fmla="*/ 23033 h 80153"/>
                <a:gd name="connsiteX43" fmla="*/ 37313 w 81228"/>
                <a:gd name="connsiteY43" fmla="*/ 23033 h 80153"/>
                <a:gd name="connsiteX44" fmla="*/ 37313 w 81228"/>
                <a:gd name="connsiteY44" fmla="*/ 20269 h 80153"/>
                <a:gd name="connsiteX45" fmla="*/ 40461 w 81228"/>
                <a:gd name="connsiteY45" fmla="*/ 17275 h 80153"/>
                <a:gd name="connsiteX46" fmla="*/ 18043 w 81228"/>
                <a:gd name="connsiteY46" fmla="*/ 53436 h 80153"/>
                <a:gd name="connsiteX47" fmla="*/ 18043 w 81228"/>
                <a:gd name="connsiteY47" fmla="*/ 59732 h 80153"/>
                <a:gd name="connsiteX48" fmla="*/ 66411 w 81228"/>
                <a:gd name="connsiteY48" fmla="*/ 59732 h 80153"/>
                <a:gd name="connsiteX49" fmla="*/ 72630 w 81228"/>
                <a:gd name="connsiteY49" fmla="*/ 65951 h 80153"/>
                <a:gd name="connsiteX50" fmla="*/ 72630 w 81228"/>
                <a:gd name="connsiteY50" fmla="*/ 73935 h 80153"/>
                <a:gd name="connsiteX51" fmla="*/ 66411 w 81228"/>
                <a:gd name="connsiteY51" fmla="*/ 80154 h 80153"/>
                <a:gd name="connsiteX52" fmla="*/ 18964 w 81228"/>
                <a:gd name="connsiteY52" fmla="*/ 80154 h 80153"/>
                <a:gd name="connsiteX53" fmla="*/ 11670 w 81228"/>
                <a:gd name="connsiteY53" fmla="*/ 72860 h 80153"/>
                <a:gd name="connsiteX54" fmla="*/ 11670 w 81228"/>
                <a:gd name="connsiteY54" fmla="*/ 41075 h 80153"/>
                <a:gd name="connsiteX55" fmla="*/ 18964 w 81228"/>
                <a:gd name="connsiteY55" fmla="*/ 33782 h 80153"/>
                <a:gd name="connsiteX56" fmla="*/ 61574 w 81228"/>
                <a:gd name="connsiteY56" fmla="*/ 33782 h 80153"/>
                <a:gd name="connsiteX57" fmla="*/ 67716 w 81228"/>
                <a:gd name="connsiteY57" fmla="*/ 40000 h 80153"/>
                <a:gd name="connsiteX58" fmla="*/ 67716 w 81228"/>
                <a:gd name="connsiteY58" fmla="*/ 47294 h 80153"/>
                <a:gd name="connsiteX59" fmla="*/ 61574 w 81228"/>
                <a:gd name="connsiteY59" fmla="*/ 53436 h 80153"/>
                <a:gd name="connsiteX60" fmla="*/ 18043 w 81228"/>
                <a:gd name="connsiteY60" fmla="*/ 53436 h 80153"/>
                <a:gd name="connsiteX61" fmla="*/ 40154 w 81228"/>
                <a:gd name="connsiteY61" fmla="*/ 39386 h 80153"/>
                <a:gd name="connsiteX62" fmla="*/ 20806 w 81228"/>
                <a:gd name="connsiteY62" fmla="*/ 39386 h 80153"/>
                <a:gd name="connsiteX63" fmla="*/ 18043 w 81228"/>
                <a:gd name="connsiteY63" fmla="*/ 42073 h 80153"/>
                <a:gd name="connsiteX64" fmla="*/ 18043 w 81228"/>
                <a:gd name="connsiteY64" fmla="*/ 48062 h 80153"/>
                <a:gd name="connsiteX65" fmla="*/ 59194 w 81228"/>
                <a:gd name="connsiteY65" fmla="*/ 48062 h 80153"/>
                <a:gd name="connsiteX66" fmla="*/ 61651 w 81228"/>
                <a:gd name="connsiteY66" fmla="*/ 45528 h 80153"/>
                <a:gd name="connsiteX67" fmla="*/ 61651 w 81228"/>
                <a:gd name="connsiteY67" fmla="*/ 41766 h 80153"/>
                <a:gd name="connsiteX68" fmla="*/ 59194 w 81228"/>
                <a:gd name="connsiteY68" fmla="*/ 39463 h 80153"/>
                <a:gd name="connsiteX69" fmla="*/ 40154 w 81228"/>
                <a:gd name="connsiteY69" fmla="*/ 39463 h 80153"/>
                <a:gd name="connsiteX70" fmla="*/ 37390 w 81228"/>
                <a:gd name="connsiteY70" fmla="*/ 74626 h 80153"/>
                <a:gd name="connsiteX71" fmla="*/ 63878 w 81228"/>
                <a:gd name="connsiteY71" fmla="*/ 74626 h 80153"/>
                <a:gd name="connsiteX72" fmla="*/ 66411 w 81228"/>
                <a:gd name="connsiteY72" fmla="*/ 72093 h 80153"/>
                <a:gd name="connsiteX73" fmla="*/ 66411 w 81228"/>
                <a:gd name="connsiteY73" fmla="*/ 67563 h 80153"/>
                <a:gd name="connsiteX74" fmla="*/ 63878 w 81228"/>
                <a:gd name="connsiteY74" fmla="*/ 65259 h 80153"/>
                <a:gd name="connsiteX75" fmla="*/ 18043 w 81228"/>
                <a:gd name="connsiteY75" fmla="*/ 65259 h 80153"/>
                <a:gd name="connsiteX76" fmla="*/ 18043 w 81228"/>
                <a:gd name="connsiteY76" fmla="*/ 71709 h 80153"/>
                <a:gd name="connsiteX77" fmla="*/ 20806 w 81228"/>
                <a:gd name="connsiteY77" fmla="*/ 74549 h 80153"/>
                <a:gd name="connsiteX78" fmla="*/ 37390 w 81228"/>
                <a:gd name="connsiteY78" fmla="*/ 74549 h 80153"/>
                <a:gd name="connsiteX79" fmla="*/ 52822 w 81228"/>
                <a:gd name="connsiteY79" fmla="*/ 0 h 80153"/>
                <a:gd name="connsiteX80" fmla="*/ 55662 w 81228"/>
                <a:gd name="connsiteY80" fmla="*/ 2764 h 80153"/>
                <a:gd name="connsiteX81" fmla="*/ 55356 w 81228"/>
                <a:gd name="connsiteY81" fmla="*/ 4760 h 80153"/>
                <a:gd name="connsiteX82" fmla="*/ 54818 w 81228"/>
                <a:gd name="connsiteY82" fmla="*/ 5758 h 80153"/>
                <a:gd name="connsiteX83" fmla="*/ 78465 w 81228"/>
                <a:gd name="connsiteY83" fmla="*/ 5758 h 80153"/>
                <a:gd name="connsiteX84" fmla="*/ 81229 w 81228"/>
                <a:gd name="connsiteY84" fmla="*/ 8522 h 80153"/>
                <a:gd name="connsiteX85" fmla="*/ 78465 w 81228"/>
                <a:gd name="connsiteY85" fmla="*/ 11363 h 80153"/>
                <a:gd name="connsiteX86" fmla="*/ 65490 w 81228"/>
                <a:gd name="connsiteY86" fmla="*/ 11363 h 80153"/>
                <a:gd name="connsiteX87" fmla="*/ 67333 w 81228"/>
                <a:gd name="connsiteY87" fmla="*/ 15125 h 80153"/>
                <a:gd name="connsiteX88" fmla="*/ 67333 w 81228"/>
                <a:gd name="connsiteY88" fmla="*/ 17505 h 80153"/>
                <a:gd name="connsiteX89" fmla="*/ 64261 w 81228"/>
                <a:gd name="connsiteY89" fmla="*/ 19808 h 80153"/>
                <a:gd name="connsiteX90" fmla="*/ 61958 w 81228"/>
                <a:gd name="connsiteY90" fmla="*/ 18196 h 80153"/>
                <a:gd name="connsiteX91" fmla="*/ 58811 w 81228"/>
                <a:gd name="connsiteY91" fmla="*/ 11900 h 80153"/>
                <a:gd name="connsiteX92" fmla="*/ 58503 w 81228"/>
                <a:gd name="connsiteY92" fmla="*/ 11286 h 80153"/>
                <a:gd name="connsiteX93" fmla="*/ 51747 w 81228"/>
                <a:gd name="connsiteY93" fmla="*/ 11286 h 80153"/>
                <a:gd name="connsiteX94" fmla="*/ 51594 w 81228"/>
                <a:gd name="connsiteY94" fmla="*/ 11440 h 80153"/>
                <a:gd name="connsiteX95" fmla="*/ 46757 w 81228"/>
                <a:gd name="connsiteY95" fmla="*/ 16737 h 80153"/>
                <a:gd name="connsiteX96" fmla="*/ 43993 w 81228"/>
                <a:gd name="connsiteY96" fmla="*/ 17121 h 80153"/>
                <a:gd name="connsiteX97" fmla="*/ 41229 w 81228"/>
                <a:gd name="connsiteY97" fmla="*/ 14741 h 80153"/>
                <a:gd name="connsiteX98" fmla="*/ 42534 w 81228"/>
                <a:gd name="connsiteY98" fmla="*/ 11670 h 80153"/>
                <a:gd name="connsiteX99" fmla="*/ 45144 w 81228"/>
                <a:gd name="connsiteY99" fmla="*/ 8983 h 80153"/>
                <a:gd name="connsiteX100" fmla="*/ 47832 w 81228"/>
                <a:gd name="connsiteY100" fmla="*/ 5758 h 80153"/>
                <a:gd name="connsiteX101" fmla="*/ 50212 w 81228"/>
                <a:gd name="connsiteY101" fmla="*/ 1152 h 80153"/>
                <a:gd name="connsiteX102" fmla="*/ 52822 w 81228"/>
                <a:gd name="connsiteY102" fmla="*/ 0 h 8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81228" h="80153">
                  <a:moveTo>
                    <a:pt x="12745" y="0"/>
                  </a:moveTo>
                  <a:cubicBezTo>
                    <a:pt x="14434" y="154"/>
                    <a:pt x="15355" y="1075"/>
                    <a:pt x="15509" y="2764"/>
                  </a:cubicBezTo>
                  <a:cubicBezTo>
                    <a:pt x="15509" y="3301"/>
                    <a:pt x="15432" y="3916"/>
                    <a:pt x="15202" y="4760"/>
                  </a:cubicBezTo>
                  <a:cubicBezTo>
                    <a:pt x="15048" y="5067"/>
                    <a:pt x="14971" y="5451"/>
                    <a:pt x="14741" y="5758"/>
                  </a:cubicBezTo>
                  <a:lnTo>
                    <a:pt x="36699" y="5758"/>
                  </a:lnTo>
                  <a:cubicBezTo>
                    <a:pt x="38388" y="5835"/>
                    <a:pt x="39309" y="6756"/>
                    <a:pt x="39463" y="8522"/>
                  </a:cubicBezTo>
                  <a:cubicBezTo>
                    <a:pt x="39309" y="10288"/>
                    <a:pt x="38388" y="11209"/>
                    <a:pt x="36699" y="11363"/>
                  </a:cubicBezTo>
                  <a:lnTo>
                    <a:pt x="25490" y="11363"/>
                  </a:lnTo>
                  <a:cubicBezTo>
                    <a:pt x="26334" y="12591"/>
                    <a:pt x="27332" y="14050"/>
                    <a:pt x="28407" y="15739"/>
                  </a:cubicBezTo>
                  <a:lnTo>
                    <a:pt x="28407" y="18273"/>
                  </a:lnTo>
                  <a:cubicBezTo>
                    <a:pt x="28177" y="19655"/>
                    <a:pt x="27102" y="20422"/>
                    <a:pt x="25260" y="20576"/>
                  </a:cubicBezTo>
                  <a:cubicBezTo>
                    <a:pt x="24185" y="20576"/>
                    <a:pt x="23417" y="20038"/>
                    <a:pt x="22726" y="18963"/>
                  </a:cubicBezTo>
                  <a:cubicBezTo>
                    <a:pt x="21037" y="15893"/>
                    <a:pt x="19501" y="13589"/>
                    <a:pt x="17966" y="11977"/>
                  </a:cubicBezTo>
                  <a:cubicBezTo>
                    <a:pt x="17889" y="11747"/>
                    <a:pt x="17735" y="11516"/>
                    <a:pt x="17659" y="11363"/>
                  </a:cubicBezTo>
                  <a:lnTo>
                    <a:pt x="11670" y="11363"/>
                  </a:lnTo>
                  <a:cubicBezTo>
                    <a:pt x="11440" y="11670"/>
                    <a:pt x="11209" y="12054"/>
                    <a:pt x="10979" y="12284"/>
                  </a:cubicBezTo>
                  <a:cubicBezTo>
                    <a:pt x="9444" y="14280"/>
                    <a:pt x="7601" y="16276"/>
                    <a:pt x="5451" y="18273"/>
                  </a:cubicBezTo>
                  <a:cubicBezTo>
                    <a:pt x="4530" y="18426"/>
                    <a:pt x="3609" y="18580"/>
                    <a:pt x="2764" y="18656"/>
                  </a:cubicBezTo>
                  <a:cubicBezTo>
                    <a:pt x="1459" y="18119"/>
                    <a:pt x="537" y="17275"/>
                    <a:pt x="0" y="16123"/>
                  </a:cubicBezTo>
                  <a:cubicBezTo>
                    <a:pt x="0" y="14895"/>
                    <a:pt x="461" y="13820"/>
                    <a:pt x="1306" y="13052"/>
                  </a:cubicBezTo>
                  <a:cubicBezTo>
                    <a:pt x="2457" y="12131"/>
                    <a:pt x="3455" y="11209"/>
                    <a:pt x="4223" y="10211"/>
                  </a:cubicBezTo>
                  <a:cubicBezTo>
                    <a:pt x="5528" y="8753"/>
                    <a:pt x="6526" y="7524"/>
                    <a:pt x="7217" y="6526"/>
                  </a:cubicBezTo>
                  <a:cubicBezTo>
                    <a:pt x="7985" y="5298"/>
                    <a:pt x="8906" y="3532"/>
                    <a:pt x="9981" y="1382"/>
                  </a:cubicBezTo>
                  <a:cubicBezTo>
                    <a:pt x="10518" y="461"/>
                    <a:pt x="11440" y="0"/>
                    <a:pt x="12745" y="0"/>
                  </a:cubicBezTo>
                  <a:moveTo>
                    <a:pt x="40461" y="17275"/>
                  </a:moveTo>
                  <a:cubicBezTo>
                    <a:pt x="42457" y="17351"/>
                    <a:pt x="43455" y="18350"/>
                    <a:pt x="43532" y="20269"/>
                  </a:cubicBezTo>
                  <a:lnTo>
                    <a:pt x="43532" y="23033"/>
                  </a:lnTo>
                  <a:lnTo>
                    <a:pt x="72169" y="23033"/>
                  </a:lnTo>
                  <a:cubicBezTo>
                    <a:pt x="77928" y="23033"/>
                    <a:pt x="80845" y="26180"/>
                    <a:pt x="80845" y="32476"/>
                  </a:cubicBezTo>
                  <a:cubicBezTo>
                    <a:pt x="80845" y="34319"/>
                    <a:pt x="80154" y="36469"/>
                    <a:pt x="78695" y="38925"/>
                  </a:cubicBezTo>
                  <a:cubicBezTo>
                    <a:pt x="77851" y="40307"/>
                    <a:pt x="76546" y="40998"/>
                    <a:pt x="74856" y="41075"/>
                  </a:cubicBezTo>
                  <a:cubicBezTo>
                    <a:pt x="73398" y="40768"/>
                    <a:pt x="72476" y="39693"/>
                    <a:pt x="72169" y="37850"/>
                  </a:cubicBezTo>
                  <a:cubicBezTo>
                    <a:pt x="72169" y="37620"/>
                    <a:pt x="72323" y="37390"/>
                    <a:pt x="72553" y="37160"/>
                  </a:cubicBezTo>
                  <a:cubicBezTo>
                    <a:pt x="73168" y="36238"/>
                    <a:pt x="73705" y="35240"/>
                    <a:pt x="74012" y="34165"/>
                  </a:cubicBezTo>
                  <a:cubicBezTo>
                    <a:pt x="74396" y="33090"/>
                    <a:pt x="74626" y="32092"/>
                    <a:pt x="74626" y="31325"/>
                  </a:cubicBezTo>
                  <a:cubicBezTo>
                    <a:pt x="74626" y="29559"/>
                    <a:pt x="74089" y="28637"/>
                    <a:pt x="72937" y="28637"/>
                  </a:cubicBezTo>
                  <a:lnTo>
                    <a:pt x="10058" y="28637"/>
                  </a:lnTo>
                  <a:cubicBezTo>
                    <a:pt x="8215" y="28637"/>
                    <a:pt x="7294" y="29559"/>
                    <a:pt x="7294" y="31325"/>
                  </a:cubicBezTo>
                  <a:lnTo>
                    <a:pt x="7294" y="37927"/>
                  </a:lnTo>
                  <a:cubicBezTo>
                    <a:pt x="7294" y="40077"/>
                    <a:pt x="6219" y="41152"/>
                    <a:pt x="4069" y="41152"/>
                  </a:cubicBezTo>
                  <a:cubicBezTo>
                    <a:pt x="1996" y="41152"/>
                    <a:pt x="998" y="40077"/>
                    <a:pt x="998" y="37927"/>
                  </a:cubicBezTo>
                  <a:lnTo>
                    <a:pt x="998" y="30327"/>
                  </a:lnTo>
                  <a:cubicBezTo>
                    <a:pt x="998" y="25490"/>
                    <a:pt x="3378" y="23033"/>
                    <a:pt x="8215" y="23033"/>
                  </a:cubicBezTo>
                  <a:lnTo>
                    <a:pt x="37313" y="23033"/>
                  </a:lnTo>
                  <a:lnTo>
                    <a:pt x="37313" y="20269"/>
                  </a:lnTo>
                  <a:cubicBezTo>
                    <a:pt x="37390" y="18350"/>
                    <a:pt x="38465" y="17351"/>
                    <a:pt x="40461" y="17275"/>
                  </a:cubicBezTo>
                  <a:moveTo>
                    <a:pt x="18043" y="53436"/>
                  </a:moveTo>
                  <a:lnTo>
                    <a:pt x="18043" y="59732"/>
                  </a:lnTo>
                  <a:lnTo>
                    <a:pt x="66411" y="59732"/>
                  </a:lnTo>
                  <a:cubicBezTo>
                    <a:pt x="70557" y="59732"/>
                    <a:pt x="72630" y="61804"/>
                    <a:pt x="72630" y="65951"/>
                  </a:cubicBezTo>
                  <a:lnTo>
                    <a:pt x="72630" y="73935"/>
                  </a:lnTo>
                  <a:cubicBezTo>
                    <a:pt x="72630" y="78081"/>
                    <a:pt x="70557" y="80154"/>
                    <a:pt x="66411" y="80154"/>
                  </a:cubicBezTo>
                  <a:lnTo>
                    <a:pt x="18964" y="80154"/>
                  </a:lnTo>
                  <a:cubicBezTo>
                    <a:pt x="14127" y="80154"/>
                    <a:pt x="11670" y="77697"/>
                    <a:pt x="11670" y="72860"/>
                  </a:cubicBezTo>
                  <a:lnTo>
                    <a:pt x="11670" y="41075"/>
                  </a:lnTo>
                  <a:cubicBezTo>
                    <a:pt x="11670" y="36238"/>
                    <a:pt x="14127" y="33782"/>
                    <a:pt x="18964" y="33782"/>
                  </a:cubicBezTo>
                  <a:lnTo>
                    <a:pt x="61574" y="33782"/>
                  </a:lnTo>
                  <a:cubicBezTo>
                    <a:pt x="65644" y="33782"/>
                    <a:pt x="67716" y="35854"/>
                    <a:pt x="67716" y="40000"/>
                  </a:cubicBezTo>
                  <a:lnTo>
                    <a:pt x="67716" y="47294"/>
                  </a:lnTo>
                  <a:cubicBezTo>
                    <a:pt x="67716" y="51363"/>
                    <a:pt x="65644" y="53436"/>
                    <a:pt x="61574" y="53436"/>
                  </a:cubicBezTo>
                  <a:lnTo>
                    <a:pt x="18043" y="53436"/>
                  </a:lnTo>
                  <a:close/>
                  <a:moveTo>
                    <a:pt x="40154" y="39386"/>
                  </a:moveTo>
                  <a:lnTo>
                    <a:pt x="20806" y="39386"/>
                  </a:lnTo>
                  <a:cubicBezTo>
                    <a:pt x="18964" y="39386"/>
                    <a:pt x="18043" y="40307"/>
                    <a:pt x="18043" y="42073"/>
                  </a:cubicBezTo>
                  <a:lnTo>
                    <a:pt x="18043" y="48062"/>
                  </a:lnTo>
                  <a:lnTo>
                    <a:pt x="59194" y="48062"/>
                  </a:lnTo>
                  <a:cubicBezTo>
                    <a:pt x="60807" y="48062"/>
                    <a:pt x="61651" y="47217"/>
                    <a:pt x="61651" y="45528"/>
                  </a:cubicBezTo>
                  <a:lnTo>
                    <a:pt x="61651" y="41766"/>
                  </a:lnTo>
                  <a:cubicBezTo>
                    <a:pt x="61651" y="40230"/>
                    <a:pt x="60807" y="39463"/>
                    <a:pt x="59194" y="39463"/>
                  </a:cubicBezTo>
                  <a:lnTo>
                    <a:pt x="40154" y="39463"/>
                  </a:lnTo>
                  <a:close/>
                  <a:moveTo>
                    <a:pt x="37390" y="74626"/>
                  </a:moveTo>
                  <a:lnTo>
                    <a:pt x="63878" y="74626"/>
                  </a:lnTo>
                  <a:cubicBezTo>
                    <a:pt x="65567" y="74626"/>
                    <a:pt x="66411" y="73781"/>
                    <a:pt x="66411" y="72093"/>
                  </a:cubicBezTo>
                  <a:lnTo>
                    <a:pt x="66411" y="67563"/>
                  </a:lnTo>
                  <a:cubicBezTo>
                    <a:pt x="66411" y="66027"/>
                    <a:pt x="65567" y="65259"/>
                    <a:pt x="63878" y="65259"/>
                  </a:cubicBezTo>
                  <a:lnTo>
                    <a:pt x="18043" y="65259"/>
                  </a:lnTo>
                  <a:lnTo>
                    <a:pt x="18043" y="71709"/>
                  </a:lnTo>
                  <a:cubicBezTo>
                    <a:pt x="18043" y="73628"/>
                    <a:pt x="18964" y="74549"/>
                    <a:pt x="20806" y="74549"/>
                  </a:cubicBezTo>
                  <a:lnTo>
                    <a:pt x="37390" y="74549"/>
                  </a:lnTo>
                  <a:close/>
                  <a:moveTo>
                    <a:pt x="52822" y="0"/>
                  </a:moveTo>
                  <a:cubicBezTo>
                    <a:pt x="54511" y="154"/>
                    <a:pt x="55432" y="1075"/>
                    <a:pt x="55662" y="2764"/>
                  </a:cubicBezTo>
                  <a:cubicBezTo>
                    <a:pt x="55586" y="3301"/>
                    <a:pt x="55509" y="3916"/>
                    <a:pt x="55356" y="4760"/>
                  </a:cubicBezTo>
                  <a:lnTo>
                    <a:pt x="54818" y="5758"/>
                  </a:lnTo>
                  <a:lnTo>
                    <a:pt x="78465" y="5758"/>
                  </a:lnTo>
                  <a:cubicBezTo>
                    <a:pt x="80231" y="5835"/>
                    <a:pt x="81152" y="6756"/>
                    <a:pt x="81229" y="8522"/>
                  </a:cubicBezTo>
                  <a:cubicBezTo>
                    <a:pt x="81075" y="10288"/>
                    <a:pt x="80154" y="11209"/>
                    <a:pt x="78465" y="11363"/>
                  </a:cubicBezTo>
                  <a:lnTo>
                    <a:pt x="65490" y="11363"/>
                  </a:lnTo>
                  <a:cubicBezTo>
                    <a:pt x="66027" y="12361"/>
                    <a:pt x="66641" y="13666"/>
                    <a:pt x="67333" y="15125"/>
                  </a:cubicBezTo>
                  <a:lnTo>
                    <a:pt x="67333" y="17505"/>
                  </a:lnTo>
                  <a:cubicBezTo>
                    <a:pt x="67179" y="18887"/>
                    <a:pt x="66104" y="19655"/>
                    <a:pt x="64261" y="19808"/>
                  </a:cubicBezTo>
                  <a:cubicBezTo>
                    <a:pt x="63340" y="19808"/>
                    <a:pt x="62572" y="19271"/>
                    <a:pt x="61958" y="18196"/>
                  </a:cubicBezTo>
                  <a:cubicBezTo>
                    <a:pt x="60883" y="15432"/>
                    <a:pt x="59809" y="13359"/>
                    <a:pt x="58811" y="11900"/>
                  </a:cubicBezTo>
                  <a:cubicBezTo>
                    <a:pt x="58734" y="11670"/>
                    <a:pt x="58580" y="11440"/>
                    <a:pt x="58503" y="11286"/>
                  </a:cubicBezTo>
                  <a:lnTo>
                    <a:pt x="51747" y="11286"/>
                  </a:lnTo>
                  <a:cubicBezTo>
                    <a:pt x="51670" y="11363"/>
                    <a:pt x="51670" y="11363"/>
                    <a:pt x="51594" y="11440"/>
                  </a:cubicBezTo>
                  <a:cubicBezTo>
                    <a:pt x="50212" y="13282"/>
                    <a:pt x="48599" y="15048"/>
                    <a:pt x="46757" y="16737"/>
                  </a:cubicBezTo>
                  <a:cubicBezTo>
                    <a:pt x="45759" y="17044"/>
                    <a:pt x="44837" y="17121"/>
                    <a:pt x="43993" y="17121"/>
                  </a:cubicBezTo>
                  <a:cubicBezTo>
                    <a:pt x="42687" y="16583"/>
                    <a:pt x="41766" y="15739"/>
                    <a:pt x="41229" y="14741"/>
                  </a:cubicBezTo>
                  <a:cubicBezTo>
                    <a:pt x="41229" y="13436"/>
                    <a:pt x="41689" y="12361"/>
                    <a:pt x="42534" y="11670"/>
                  </a:cubicBezTo>
                  <a:cubicBezTo>
                    <a:pt x="43609" y="10825"/>
                    <a:pt x="44454" y="9904"/>
                    <a:pt x="45144" y="8983"/>
                  </a:cubicBezTo>
                  <a:cubicBezTo>
                    <a:pt x="46373" y="7754"/>
                    <a:pt x="47217" y="6679"/>
                    <a:pt x="47832" y="5758"/>
                  </a:cubicBezTo>
                  <a:cubicBezTo>
                    <a:pt x="48522" y="4683"/>
                    <a:pt x="49290" y="3148"/>
                    <a:pt x="50212" y="1152"/>
                  </a:cubicBezTo>
                  <a:cubicBezTo>
                    <a:pt x="50595" y="461"/>
                    <a:pt x="51517" y="0"/>
                    <a:pt x="5282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FE908135-5160-4841-A85B-7E7DDE29CF5A}"/>
                </a:ext>
              </a:extLst>
            </p:cNvPr>
            <p:cNvSpPr/>
            <p:nvPr/>
          </p:nvSpPr>
          <p:spPr>
            <a:xfrm>
              <a:off x="4436490" y="4519754"/>
              <a:ext cx="80538" cy="76392"/>
            </a:xfrm>
            <a:custGeom>
              <a:avLst/>
              <a:gdLst>
                <a:gd name="connsiteX0" fmla="*/ 23110 w 80538"/>
                <a:gd name="connsiteY0" fmla="*/ 0 h 76392"/>
                <a:gd name="connsiteX1" fmla="*/ 25950 w 80538"/>
                <a:gd name="connsiteY1" fmla="*/ 2841 h 76392"/>
                <a:gd name="connsiteX2" fmla="*/ 23110 w 80538"/>
                <a:gd name="connsiteY2" fmla="*/ 5604 h 76392"/>
                <a:gd name="connsiteX3" fmla="*/ 16968 w 80538"/>
                <a:gd name="connsiteY3" fmla="*/ 5604 h 76392"/>
                <a:gd name="connsiteX4" fmla="*/ 16968 w 80538"/>
                <a:gd name="connsiteY4" fmla="*/ 30403 h 76392"/>
                <a:gd name="connsiteX5" fmla="*/ 22726 w 80538"/>
                <a:gd name="connsiteY5" fmla="*/ 30403 h 76392"/>
                <a:gd name="connsiteX6" fmla="*/ 25566 w 80538"/>
                <a:gd name="connsiteY6" fmla="*/ 33244 h 76392"/>
                <a:gd name="connsiteX7" fmla="*/ 22726 w 80538"/>
                <a:gd name="connsiteY7" fmla="*/ 36008 h 76392"/>
                <a:gd name="connsiteX8" fmla="*/ 16968 w 80538"/>
                <a:gd name="connsiteY8" fmla="*/ 36008 h 76392"/>
                <a:gd name="connsiteX9" fmla="*/ 16968 w 80538"/>
                <a:gd name="connsiteY9" fmla="*/ 63110 h 76392"/>
                <a:gd name="connsiteX10" fmla="*/ 22419 w 80538"/>
                <a:gd name="connsiteY10" fmla="*/ 59117 h 76392"/>
                <a:gd name="connsiteX11" fmla="*/ 24568 w 80538"/>
                <a:gd name="connsiteY11" fmla="*/ 58043 h 76392"/>
                <a:gd name="connsiteX12" fmla="*/ 27640 w 80538"/>
                <a:gd name="connsiteY12" fmla="*/ 60806 h 76392"/>
                <a:gd name="connsiteX13" fmla="*/ 25950 w 80538"/>
                <a:gd name="connsiteY13" fmla="*/ 64184 h 76392"/>
                <a:gd name="connsiteX14" fmla="*/ 16968 w 80538"/>
                <a:gd name="connsiteY14" fmla="*/ 70326 h 76392"/>
                <a:gd name="connsiteX15" fmla="*/ 5144 w 80538"/>
                <a:gd name="connsiteY15" fmla="*/ 76008 h 76392"/>
                <a:gd name="connsiteX16" fmla="*/ 2841 w 80538"/>
                <a:gd name="connsiteY16" fmla="*/ 76392 h 76392"/>
                <a:gd name="connsiteX17" fmla="*/ 0 w 80538"/>
                <a:gd name="connsiteY17" fmla="*/ 73628 h 76392"/>
                <a:gd name="connsiteX18" fmla="*/ 2534 w 80538"/>
                <a:gd name="connsiteY18" fmla="*/ 70557 h 76392"/>
                <a:gd name="connsiteX19" fmla="*/ 10826 w 80538"/>
                <a:gd name="connsiteY19" fmla="*/ 66641 h 76392"/>
                <a:gd name="connsiteX20" fmla="*/ 10826 w 80538"/>
                <a:gd name="connsiteY20" fmla="*/ 36008 h 76392"/>
                <a:gd name="connsiteX21" fmla="*/ 3839 w 80538"/>
                <a:gd name="connsiteY21" fmla="*/ 36008 h 76392"/>
                <a:gd name="connsiteX22" fmla="*/ 1075 w 80538"/>
                <a:gd name="connsiteY22" fmla="*/ 33244 h 76392"/>
                <a:gd name="connsiteX23" fmla="*/ 3839 w 80538"/>
                <a:gd name="connsiteY23" fmla="*/ 30403 h 76392"/>
                <a:gd name="connsiteX24" fmla="*/ 10826 w 80538"/>
                <a:gd name="connsiteY24" fmla="*/ 30403 h 76392"/>
                <a:gd name="connsiteX25" fmla="*/ 10826 w 80538"/>
                <a:gd name="connsiteY25" fmla="*/ 5604 h 76392"/>
                <a:gd name="connsiteX26" fmla="*/ 2918 w 80538"/>
                <a:gd name="connsiteY26" fmla="*/ 5604 h 76392"/>
                <a:gd name="connsiteX27" fmla="*/ 77 w 80538"/>
                <a:gd name="connsiteY27" fmla="*/ 2841 h 76392"/>
                <a:gd name="connsiteX28" fmla="*/ 2918 w 80538"/>
                <a:gd name="connsiteY28" fmla="*/ 0 h 76392"/>
                <a:gd name="connsiteX29" fmla="*/ 23110 w 80538"/>
                <a:gd name="connsiteY29" fmla="*/ 0 h 76392"/>
                <a:gd name="connsiteX30" fmla="*/ 36699 w 80538"/>
                <a:gd name="connsiteY30" fmla="*/ 0 h 76392"/>
                <a:gd name="connsiteX31" fmla="*/ 70557 w 80538"/>
                <a:gd name="connsiteY31" fmla="*/ 0 h 76392"/>
                <a:gd name="connsiteX32" fmla="*/ 77467 w 80538"/>
                <a:gd name="connsiteY32" fmla="*/ 6986 h 76392"/>
                <a:gd name="connsiteX33" fmla="*/ 77467 w 80538"/>
                <a:gd name="connsiteY33" fmla="*/ 32553 h 76392"/>
                <a:gd name="connsiteX34" fmla="*/ 70557 w 80538"/>
                <a:gd name="connsiteY34" fmla="*/ 39463 h 76392"/>
                <a:gd name="connsiteX35" fmla="*/ 56277 w 80538"/>
                <a:gd name="connsiteY35" fmla="*/ 39463 h 76392"/>
                <a:gd name="connsiteX36" fmla="*/ 56277 w 80538"/>
                <a:gd name="connsiteY36" fmla="*/ 50211 h 76392"/>
                <a:gd name="connsiteX37" fmla="*/ 74933 w 80538"/>
                <a:gd name="connsiteY37" fmla="*/ 50211 h 76392"/>
                <a:gd name="connsiteX38" fmla="*/ 77774 w 80538"/>
                <a:gd name="connsiteY38" fmla="*/ 52899 h 76392"/>
                <a:gd name="connsiteX39" fmla="*/ 74933 w 80538"/>
                <a:gd name="connsiteY39" fmla="*/ 55739 h 76392"/>
                <a:gd name="connsiteX40" fmla="*/ 56277 w 80538"/>
                <a:gd name="connsiteY40" fmla="*/ 55739 h 76392"/>
                <a:gd name="connsiteX41" fmla="*/ 56277 w 80538"/>
                <a:gd name="connsiteY41" fmla="*/ 69943 h 76392"/>
                <a:gd name="connsiteX42" fmla="*/ 77774 w 80538"/>
                <a:gd name="connsiteY42" fmla="*/ 69943 h 76392"/>
                <a:gd name="connsiteX43" fmla="*/ 80538 w 80538"/>
                <a:gd name="connsiteY43" fmla="*/ 72706 h 76392"/>
                <a:gd name="connsiteX44" fmla="*/ 77774 w 80538"/>
                <a:gd name="connsiteY44" fmla="*/ 75394 h 76392"/>
                <a:gd name="connsiteX45" fmla="*/ 29405 w 80538"/>
                <a:gd name="connsiteY45" fmla="*/ 75394 h 76392"/>
                <a:gd name="connsiteX46" fmla="*/ 26565 w 80538"/>
                <a:gd name="connsiteY46" fmla="*/ 72706 h 76392"/>
                <a:gd name="connsiteX47" fmla="*/ 29405 w 80538"/>
                <a:gd name="connsiteY47" fmla="*/ 69943 h 76392"/>
                <a:gd name="connsiteX48" fmla="*/ 50135 w 80538"/>
                <a:gd name="connsiteY48" fmla="*/ 69943 h 76392"/>
                <a:gd name="connsiteX49" fmla="*/ 50135 w 80538"/>
                <a:gd name="connsiteY49" fmla="*/ 55739 h 76392"/>
                <a:gd name="connsiteX50" fmla="*/ 31862 w 80538"/>
                <a:gd name="connsiteY50" fmla="*/ 55739 h 76392"/>
                <a:gd name="connsiteX51" fmla="*/ 29098 w 80538"/>
                <a:gd name="connsiteY51" fmla="*/ 52899 h 76392"/>
                <a:gd name="connsiteX52" fmla="*/ 31862 w 80538"/>
                <a:gd name="connsiteY52" fmla="*/ 50211 h 76392"/>
                <a:gd name="connsiteX53" fmla="*/ 50135 w 80538"/>
                <a:gd name="connsiteY53" fmla="*/ 50211 h 76392"/>
                <a:gd name="connsiteX54" fmla="*/ 50135 w 80538"/>
                <a:gd name="connsiteY54" fmla="*/ 39463 h 76392"/>
                <a:gd name="connsiteX55" fmla="*/ 36622 w 80538"/>
                <a:gd name="connsiteY55" fmla="*/ 39463 h 76392"/>
                <a:gd name="connsiteX56" fmla="*/ 29636 w 80538"/>
                <a:gd name="connsiteY56" fmla="*/ 32553 h 76392"/>
                <a:gd name="connsiteX57" fmla="*/ 29636 w 80538"/>
                <a:gd name="connsiteY57" fmla="*/ 6986 h 76392"/>
                <a:gd name="connsiteX58" fmla="*/ 36699 w 80538"/>
                <a:gd name="connsiteY58" fmla="*/ 0 h 76392"/>
                <a:gd name="connsiteX59" fmla="*/ 36008 w 80538"/>
                <a:gd name="connsiteY59" fmla="*/ 17735 h 76392"/>
                <a:gd name="connsiteX60" fmla="*/ 50135 w 80538"/>
                <a:gd name="connsiteY60" fmla="*/ 17735 h 76392"/>
                <a:gd name="connsiteX61" fmla="*/ 50135 w 80538"/>
                <a:gd name="connsiteY61" fmla="*/ 5604 h 76392"/>
                <a:gd name="connsiteX62" fmla="*/ 38312 w 80538"/>
                <a:gd name="connsiteY62" fmla="*/ 5604 h 76392"/>
                <a:gd name="connsiteX63" fmla="*/ 36008 w 80538"/>
                <a:gd name="connsiteY63" fmla="*/ 7908 h 76392"/>
                <a:gd name="connsiteX64" fmla="*/ 36008 w 80538"/>
                <a:gd name="connsiteY64" fmla="*/ 17735 h 76392"/>
                <a:gd name="connsiteX65" fmla="*/ 50212 w 80538"/>
                <a:gd name="connsiteY65" fmla="*/ 33858 h 76392"/>
                <a:gd name="connsiteX66" fmla="*/ 50212 w 80538"/>
                <a:gd name="connsiteY66" fmla="*/ 23110 h 76392"/>
                <a:gd name="connsiteX67" fmla="*/ 36085 w 80538"/>
                <a:gd name="connsiteY67" fmla="*/ 23110 h 76392"/>
                <a:gd name="connsiteX68" fmla="*/ 36085 w 80538"/>
                <a:gd name="connsiteY68" fmla="*/ 31478 h 76392"/>
                <a:gd name="connsiteX69" fmla="*/ 38388 w 80538"/>
                <a:gd name="connsiteY69" fmla="*/ 33781 h 76392"/>
                <a:gd name="connsiteX70" fmla="*/ 50212 w 80538"/>
                <a:gd name="connsiteY70" fmla="*/ 33781 h 76392"/>
                <a:gd name="connsiteX71" fmla="*/ 56277 w 80538"/>
                <a:gd name="connsiteY71" fmla="*/ 5604 h 76392"/>
                <a:gd name="connsiteX72" fmla="*/ 56277 w 80538"/>
                <a:gd name="connsiteY72" fmla="*/ 17735 h 76392"/>
                <a:gd name="connsiteX73" fmla="*/ 71094 w 80538"/>
                <a:gd name="connsiteY73" fmla="*/ 17735 h 76392"/>
                <a:gd name="connsiteX74" fmla="*/ 71094 w 80538"/>
                <a:gd name="connsiteY74" fmla="*/ 7985 h 76392"/>
                <a:gd name="connsiteX75" fmla="*/ 68791 w 80538"/>
                <a:gd name="connsiteY75" fmla="*/ 5681 h 76392"/>
                <a:gd name="connsiteX76" fmla="*/ 56277 w 80538"/>
                <a:gd name="connsiteY76" fmla="*/ 5681 h 76392"/>
                <a:gd name="connsiteX77" fmla="*/ 68868 w 80538"/>
                <a:gd name="connsiteY77" fmla="*/ 33858 h 76392"/>
                <a:gd name="connsiteX78" fmla="*/ 71171 w 80538"/>
                <a:gd name="connsiteY78" fmla="*/ 31555 h 76392"/>
                <a:gd name="connsiteX79" fmla="*/ 71171 w 80538"/>
                <a:gd name="connsiteY79" fmla="*/ 23186 h 76392"/>
                <a:gd name="connsiteX80" fmla="*/ 56354 w 80538"/>
                <a:gd name="connsiteY80" fmla="*/ 23186 h 76392"/>
                <a:gd name="connsiteX81" fmla="*/ 56354 w 80538"/>
                <a:gd name="connsiteY81" fmla="*/ 33935 h 76392"/>
                <a:gd name="connsiteX82" fmla="*/ 68868 w 80538"/>
                <a:gd name="connsiteY82" fmla="*/ 33935 h 7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538" h="76392">
                  <a:moveTo>
                    <a:pt x="23110" y="0"/>
                  </a:moveTo>
                  <a:cubicBezTo>
                    <a:pt x="24876" y="77"/>
                    <a:pt x="25873" y="1075"/>
                    <a:pt x="25950" y="2841"/>
                  </a:cubicBezTo>
                  <a:cubicBezTo>
                    <a:pt x="25797" y="4530"/>
                    <a:pt x="24876" y="5451"/>
                    <a:pt x="23110" y="5604"/>
                  </a:cubicBezTo>
                  <a:lnTo>
                    <a:pt x="16968" y="5604"/>
                  </a:lnTo>
                  <a:lnTo>
                    <a:pt x="16968" y="30403"/>
                  </a:lnTo>
                  <a:lnTo>
                    <a:pt x="22726" y="30403"/>
                  </a:lnTo>
                  <a:cubicBezTo>
                    <a:pt x="24492" y="30480"/>
                    <a:pt x="25490" y="31478"/>
                    <a:pt x="25566" y="33244"/>
                  </a:cubicBezTo>
                  <a:cubicBezTo>
                    <a:pt x="25413" y="34933"/>
                    <a:pt x="24492" y="35854"/>
                    <a:pt x="22726" y="36008"/>
                  </a:cubicBezTo>
                  <a:lnTo>
                    <a:pt x="16968" y="36008"/>
                  </a:lnTo>
                  <a:lnTo>
                    <a:pt x="16968" y="63110"/>
                  </a:lnTo>
                  <a:cubicBezTo>
                    <a:pt x="18887" y="61958"/>
                    <a:pt x="20653" y="60653"/>
                    <a:pt x="22419" y="59117"/>
                  </a:cubicBezTo>
                  <a:cubicBezTo>
                    <a:pt x="23110" y="58503"/>
                    <a:pt x="23801" y="58119"/>
                    <a:pt x="24568" y="58043"/>
                  </a:cubicBezTo>
                  <a:cubicBezTo>
                    <a:pt x="26335" y="58119"/>
                    <a:pt x="27409" y="59041"/>
                    <a:pt x="27640" y="60806"/>
                  </a:cubicBezTo>
                  <a:cubicBezTo>
                    <a:pt x="27640" y="62111"/>
                    <a:pt x="27025" y="63263"/>
                    <a:pt x="25950" y="64184"/>
                  </a:cubicBezTo>
                  <a:cubicBezTo>
                    <a:pt x="23340" y="66334"/>
                    <a:pt x="20346" y="68407"/>
                    <a:pt x="16968" y="70326"/>
                  </a:cubicBezTo>
                  <a:cubicBezTo>
                    <a:pt x="13359" y="72400"/>
                    <a:pt x="9444" y="74319"/>
                    <a:pt x="5144" y="76008"/>
                  </a:cubicBezTo>
                  <a:cubicBezTo>
                    <a:pt x="4069" y="76238"/>
                    <a:pt x="3302" y="76392"/>
                    <a:pt x="2841" y="76392"/>
                  </a:cubicBezTo>
                  <a:cubicBezTo>
                    <a:pt x="1075" y="76238"/>
                    <a:pt x="77" y="75317"/>
                    <a:pt x="0" y="73628"/>
                  </a:cubicBezTo>
                  <a:cubicBezTo>
                    <a:pt x="77" y="71939"/>
                    <a:pt x="921" y="70941"/>
                    <a:pt x="2534" y="70557"/>
                  </a:cubicBezTo>
                  <a:cubicBezTo>
                    <a:pt x="5835" y="69098"/>
                    <a:pt x="8599" y="67870"/>
                    <a:pt x="10826" y="66641"/>
                  </a:cubicBezTo>
                  <a:lnTo>
                    <a:pt x="10826" y="36008"/>
                  </a:lnTo>
                  <a:lnTo>
                    <a:pt x="3839" y="36008"/>
                  </a:lnTo>
                  <a:cubicBezTo>
                    <a:pt x="2073" y="35854"/>
                    <a:pt x="1152" y="34933"/>
                    <a:pt x="1075" y="33244"/>
                  </a:cubicBezTo>
                  <a:cubicBezTo>
                    <a:pt x="1152" y="31478"/>
                    <a:pt x="2073" y="30480"/>
                    <a:pt x="3839" y="30403"/>
                  </a:cubicBezTo>
                  <a:lnTo>
                    <a:pt x="10826" y="30403"/>
                  </a:lnTo>
                  <a:lnTo>
                    <a:pt x="10826" y="5604"/>
                  </a:lnTo>
                  <a:lnTo>
                    <a:pt x="2918" y="5604"/>
                  </a:lnTo>
                  <a:cubicBezTo>
                    <a:pt x="1152" y="5528"/>
                    <a:pt x="154" y="4530"/>
                    <a:pt x="77" y="2841"/>
                  </a:cubicBezTo>
                  <a:cubicBezTo>
                    <a:pt x="154" y="1075"/>
                    <a:pt x="1152" y="77"/>
                    <a:pt x="2918" y="0"/>
                  </a:cubicBezTo>
                  <a:lnTo>
                    <a:pt x="23110" y="0"/>
                  </a:lnTo>
                  <a:close/>
                  <a:moveTo>
                    <a:pt x="36699" y="0"/>
                  </a:moveTo>
                  <a:lnTo>
                    <a:pt x="70557" y="0"/>
                  </a:lnTo>
                  <a:cubicBezTo>
                    <a:pt x="75164" y="0"/>
                    <a:pt x="77467" y="2303"/>
                    <a:pt x="77467" y="6986"/>
                  </a:cubicBezTo>
                  <a:lnTo>
                    <a:pt x="77467" y="32553"/>
                  </a:lnTo>
                  <a:cubicBezTo>
                    <a:pt x="77467" y="37159"/>
                    <a:pt x="75164" y="39463"/>
                    <a:pt x="70557" y="39463"/>
                  </a:cubicBezTo>
                  <a:lnTo>
                    <a:pt x="56277" y="39463"/>
                  </a:lnTo>
                  <a:lnTo>
                    <a:pt x="56277" y="50211"/>
                  </a:lnTo>
                  <a:lnTo>
                    <a:pt x="74933" y="50211"/>
                  </a:lnTo>
                  <a:cubicBezTo>
                    <a:pt x="76699" y="50288"/>
                    <a:pt x="77697" y="51132"/>
                    <a:pt x="77774" y="52899"/>
                  </a:cubicBezTo>
                  <a:cubicBezTo>
                    <a:pt x="77621" y="54664"/>
                    <a:pt x="76699" y="55662"/>
                    <a:pt x="74933" y="55739"/>
                  </a:cubicBezTo>
                  <a:lnTo>
                    <a:pt x="56277" y="55739"/>
                  </a:lnTo>
                  <a:lnTo>
                    <a:pt x="56277" y="69943"/>
                  </a:lnTo>
                  <a:lnTo>
                    <a:pt x="77774" y="69943"/>
                  </a:lnTo>
                  <a:cubicBezTo>
                    <a:pt x="79463" y="70020"/>
                    <a:pt x="80385" y="70941"/>
                    <a:pt x="80538" y="72706"/>
                  </a:cubicBezTo>
                  <a:cubicBezTo>
                    <a:pt x="80385" y="74396"/>
                    <a:pt x="79463" y="75317"/>
                    <a:pt x="77774" y="75394"/>
                  </a:cubicBezTo>
                  <a:lnTo>
                    <a:pt x="29405" y="75394"/>
                  </a:lnTo>
                  <a:cubicBezTo>
                    <a:pt x="27640" y="75317"/>
                    <a:pt x="26641" y="74473"/>
                    <a:pt x="26565" y="72706"/>
                  </a:cubicBezTo>
                  <a:cubicBezTo>
                    <a:pt x="26718" y="70941"/>
                    <a:pt x="27640" y="70020"/>
                    <a:pt x="29405" y="69943"/>
                  </a:cubicBezTo>
                  <a:lnTo>
                    <a:pt x="50135" y="69943"/>
                  </a:lnTo>
                  <a:lnTo>
                    <a:pt x="50135" y="55739"/>
                  </a:lnTo>
                  <a:lnTo>
                    <a:pt x="31862" y="55739"/>
                  </a:lnTo>
                  <a:cubicBezTo>
                    <a:pt x="30096" y="55662"/>
                    <a:pt x="29175" y="54664"/>
                    <a:pt x="29098" y="52899"/>
                  </a:cubicBezTo>
                  <a:cubicBezTo>
                    <a:pt x="29175" y="51209"/>
                    <a:pt x="30096" y="50288"/>
                    <a:pt x="31862" y="50211"/>
                  </a:cubicBezTo>
                  <a:lnTo>
                    <a:pt x="50135" y="50211"/>
                  </a:lnTo>
                  <a:lnTo>
                    <a:pt x="50135" y="39463"/>
                  </a:lnTo>
                  <a:lnTo>
                    <a:pt x="36622" y="39463"/>
                  </a:lnTo>
                  <a:cubicBezTo>
                    <a:pt x="31939" y="39463"/>
                    <a:pt x="29636" y="37159"/>
                    <a:pt x="29636" y="32553"/>
                  </a:cubicBezTo>
                  <a:lnTo>
                    <a:pt x="29636" y="6986"/>
                  </a:lnTo>
                  <a:cubicBezTo>
                    <a:pt x="29712" y="2380"/>
                    <a:pt x="32016" y="0"/>
                    <a:pt x="36699" y="0"/>
                  </a:cubicBezTo>
                  <a:moveTo>
                    <a:pt x="36008" y="17735"/>
                  </a:moveTo>
                  <a:lnTo>
                    <a:pt x="50135" y="17735"/>
                  </a:lnTo>
                  <a:lnTo>
                    <a:pt x="50135" y="5604"/>
                  </a:lnTo>
                  <a:lnTo>
                    <a:pt x="38312" y="5604"/>
                  </a:lnTo>
                  <a:cubicBezTo>
                    <a:pt x="36776" y="5604"/>
                    <a:pt x="36008" y="6373"/>
                    <a:pt x="36008" y="7908"/>
                  </a:cubicBezTo>
                  <a:lnTo>
                    <a:pt x="36008" y="17735"/>
                  </a:lnTo>
                  <a:close/>
                  <a:moveTo>
                    <a:pt x="50212" y="33858"/>
                  </a:moveTo>
                  <a:lnTo>
                    <a:pt x="50212" y="23110"/>
                  </a:lnTo>
                  <a:lnTo>
                    <a:pt x="36085" y="23110"/>
                  </a:lnTo>
                  <a:lnTo>
                    <a:pt x="36085" y="31478"/>
                  </a:lnTo>
                  <a:cubicBezTo>
                    <a:pt x="36085" y="33014"/>
                    <a:pt x="36853" y="33781"/>
                    <a:pt x="38388" y="33781"/>
                  </a:cubicBezTo>
                  <a:lnTo>
                    <a:pt x="50212" y="33781"/>
                  </a:lnTo>
                  <a:close/>
                  <a:moveTo>
                    <a:pt x="56277" y="5604"/>
                  </a:moveTo>
                  <a:lnTo>
                    <a:pt x="56277" y="17735"/>
                  </a:lnTo>
                  <a:lnTo>
                    <a:pt x="71094" y="17735"/>
                  </a:lnTo>
                  <a:lnTo>
                    <a:pt x="71094" y="7985"/>
                  </a:lnTo>
                  <a:cubicBezTo>
                    <a:pt x="71094" y="6449"/>
                    <a:pt x="70327" y="5681"/>
                    <a:pt x="68791" y="5681"/>
                  </a:cubicBezTo>
                  <a:lnTo>
                    <a:pt x="56277" y="5681"/>
                  </a:lnTo>
                  <a:close/>
                  <a:moveTo>
                    <a:pt x="68868" y="33858"/>
                  </a:moveTo>
                  <a:cubicBezTo>
                    <a:pt x="70404" y="33858"/>
                    <a:pt x="71171" y="33090"/>
                    <a:pt x="71171" y="31555"/>
                  </a:cubicBezTo>
                  <a:lnTo>
                    <a:pt x="71171" y="23186"/>
                  </a:lnTo>
                  <a:lnTo>
                    <a:pt x="56354" y="23186"/>
                  </a:lnTo>
                  <a:lnTo>
                    <a:pt x="56354" y="33935"/>
                  </a:lnTo>
                  <a:lnTo>
                    <a:pt x="68868" y="3393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3DF8DE29-2FD8-4F0E-B2C2-067234229C53}"/>
                </a:ext>
              </a:extLst>
            </p:cNvPr>
            <p:cNvSpPr/>
            <p:nvPr/>
          </p:nvSpPr>
          <p:spPr>
            <a:xfrm>
              <a:off x="4524782" y="4515761"/>
              <a:ext cx="81152" cy="79770"/>
            </a:xfrm>
            <a:custGeom>
              <a:avLst/>
              <a:gdLst>
                <a:gd name="connsiteX0" fmla="*/ 58657 w 81152"/>
                <a:gd name="connsiteY0" fmla="*/ 8138 h 79770"/>
                <a:gd name="connsiteX1" fmla="*/ 61421 w 81152"/>
                <a:gd name="connsiteY1" fmla="*/ 10979 h 79770"/>
                <a:gd name="connsiteX2" fmla="*/ 61267 w 81152"/>
                <a:gd name="connsiteY2" fmla="*/ 11977 h 79770"/>
                <a:gd name="connsiteX3" fmla="*/ 70096 w 81152"/>
                <a:gd name="connsiteY3" fmla="*/ 3686 h 79770"/>
                <a:gd name="connsiteX4" fmla="*/ 72861 w 81152"/>
                <a:gd name="connsiteY4" fmla="*/ 2687 h 79770"/>
                <a:gd name="connsiteX5" fmla="*/ 75931 w 81152"/>
                <a:gd name="connsiteY5" fmla="*/ 5374 h 79770"/>
                <a:gd name="connsiteX6" fmla="*/ 75164 w 81152"/>
                <a:gd name="connsiteY6" fmla="*/ 7831 h 79770"/>
                <a:gd name="connsiteX7" fmla="*/ 55739 w 81152"/>
                <a:gd name="connsiteY7" fmla="*/ 24645 h 79770"/>
                <a:gd name="connsiteX8" fmla="*/ 55125 w 81152"/>
                <a:gd name="connsiteY8" fmla="*/ 25183 h 79770"/>
                <a:gd name="connsiteX9" fmla="*/ 78388 w 81152"/>
                <a:gd name="connsiteY9" fmla="*/ 25183 h 79770"/>
                <a:gd name="connsiteX10" fmla="*/ 81152 w 81152"/>
                <a:gd name="connsiteY10" fmla="*/ 27947 h 79770"/>
                <a:gd name="connsiteX11" fmla="*/ 78388 w 81152"/>
                <a:gd name="connsiteY11" fmla="*/ 30633 h 79770"/>
                <a:gd name="connsiteX12" fmla="*/ 47755 w 81152"/>
                <a:gd name="connsiteY12" fmla="*/ 30633 h 79770"/>
                <a:gd name="connsiteX13" fmla="*/ 35547 w 81152"/>
                <a:gd name="connsiteY13" fmla="*/ 38388 h 79770"/>
                <a:gd name="connsiteX14" fmla="*/ 30327 w 81152"/>
                <a:gd name="connsiteY14" fmla="*/ 41305 h 79770"/>
                <a:gd name="connsiteX15" fmla="*/ 66949 w 81152"/>
                <a:gd name="connsiteY15" fmla="*/ 41305 h 79770"/>
                <a:gd name="connsiteX16" fmla="*/ 73858 w 81152"/>
                <a:gd name="connsiteY16" fmla="*/ 48292 h 79770"/>
                <a:gd name="connsiteX17" fmla="*/ 73858 w 81152"/>
                <a:gd name="connsiteY17" fmla="*/ 72860 h 79770"/>
                <a:gd name="connsiteX18" fmla="*/ 66949 w 81152"/>
                <a:gd name="connsiteY18" fmla="*/ 79770 h 79770"/>
                <a:gd name="connsiteX19" fmla="*/ 22035 w 81152"/>
                <a:gd name="connsiteY19" fmla="*/ 79770 h 79770"/>
                <a:gd name="connsiteX20" fmla="*/ 15048 w 81152"/>
                <a:gd name="connsiteY20" fmla="*/ 72860 h 79770"/>
                <a:gd name="connsiteX21" fmla="*/ 15048 w 81152"/>
                <a:gd name="connsiteY21" fmla="*/ 48983 h 79770"/>
                <a:gd name="connsiteX22" fmla="*/ 4453 w 81152"/>
                <a:gd name="connsiteY22" fmla="*/ 53666 h 79770"/>
                <a:gd name="connsiteX23" fmla="*/ 3071 w 81152"/>
                <a:gd name="connsiteY23" fmla="*/ 54204 h 79770"/>
                <a:gd name="connsiteX24" fmla="*/ 0 w 81152"/>
                <a:gd name="connsiteY24" fmla="*/ 51440 h 79770"/>
                <a:gd name="connsiteX25" fmla="*/ 2764 w 81152"/>
                <a:gd name="connsiteY25" fmla="*/ 47985 h 79770"/>
                <a:gd name="connsiteX26" fmla="*/ 30327 w 81152"/>
                <a:gd name="connsiteY26" fmla="*/ 34242 h 79770"/>
                <a:gd name="connsiteX27" fmla="*/ 36622 w 81152"/>
                <a:gd name="connsiteY27" fmla="*/ 30633 h 79770"/>
                <a:gd name="connsiteX28" fmla="*/ 3148 w 81152"/>
                <a:gd name="connsiteY28" fmla="*/ 30633 h 79770"/>
                <a:gd name="connsiteX29" fmla="*/ 307 w 81152"/>
                <a:gd name="connsiteY29" fmla="*/ 27947 h 79770"/>
                <a:gd name="connsiteX30" fmla="*/ 3148 w 81152"/>
                <a:gd name="connsiteY30" fmla="*/ 25183 h 79770"/>
                <a:gd name="connsiteX31" fmla="*/ 36008 w 81152"/>
                <a:gd name="connsiteY31" fmla="*/ 25183 h 79770"/>
                <a:gd name="connsiteX32" fmla="*/ 36008 w 81152"/>
                <a:gd name="connsiteY32" fmla="*/ 13820 h 79770"/>
                <a:gd name="connsiteX33" fmla="*/ 14895 w 81152"/>
                <a:gd name="connsiteY33" fmla="*/ 13820 h 79770"/>
                <a:gd name="connsiteX34" fmla="*/ 12054 w 81152"/>
                <a:gd name="connsiteY34" fmla="*/ 11056 h 79770"/>
                <a:gd name="connsiteX35" fmla="*/ 14895 w 81152"/>
                <a:gd name="connsiteY35" fmla="*/ 8215 h 79770"/>
                <a:gd name="connsiteX36" fmla="*/ 36008 w 81152"/>
                <a:gd name="connsiteY36" fmla="*/ 8215 h 79770"/>
                <a:gd name="connsiteX37" fmla="*/ 36008 w 81152"/>
                <a:gd name="connsiteY37" fmla="*/ 3148 h 79770"/>
                <a:gd name="connsiteX38" fmla="*/ 39079 w 81152"/>
                <a:gd name="connsiteY38" fmla="*/ 0 h 79770"/>
                <a:gd name="connsiteX39" fmla="*/ 42073 w 81152"/>
                <a:gd name="connsiteY39" fmla="*/ 3148 h 79770"/>
                <a:gd name="connsiteX40" fmla="*/ 42073 w 81152"/>
                <a:gd name="connsiteY40" fmla="*/ 8215 h 79770"/>
                <a:gd name="connsiteX41" fmla="*/ 58657 w 81152"/>
                <a:gd name="connsiteY41" fmla="*/ 8215 h 79770"/>
                <a:gd name="connsiteX42" fmla="*/ 21344 w 81152"/>
                <a:gd name="connsiteY42" fmla="*/ 57198 h 79770"/>
                <a:gd name="connsiteX43" fmla="*/ 67563 w 81152"/>
                <a:gd name="connsiteY43" fmla="*/ 57198 h 79770"/>
                <a:gd name="connsiteX44" fmla="*/ 67563 w 81152"/>
                <a:gd name="connsiteY44" fmla="*/ 49214 h 79770"/>
                <a:gd name="connsiteX45" fmla="*/ 65259 w 81152"/>
                <a:gd name="connsiteY45" fmla="*/ 46910 h 79770"/>
                <a:gd name="connsiteX46" fmla="*/ 23724 w 81152"/>
                <a:gd name="connsiteY46" fmla="*/ 46910 h 79770"/>
                <a:gd name="connsiteX47" fmla="*/ 21421 w 81152"/>
                <a:gd name="connsiteY47" fmla="*/ 49214 h 79770"/>
                <a:gd name="connsiteX48" fmla="*/ 21421 w 81152"/>
                <a:gd name="connsiteY48" fmla="*/ 57198 h 79770"/>
                <a:gd name="connsiteX49" fmla="*/ 65183 w 81152"/>
                <a:gd name="connsiteY49" fmla="*/ 74242 h 79770"/>
                <a:gd name="connsiteX50" fmla="*/ 67486 w 81152"/>
                <a:gd name="connsiteY50" fmla="*/ 71709 h 79770"/>
                <a:gd name="connsiteX51" fmla="*/ 67486 w 81152"/>
                <a:gd name="connsiteY51" fmla="*/ 62803 h 79770"/>
                <a:gd name="connsiteX52" fmla="*/ 21267 w 81152"/>
                <a:gd name="connsiteY52" fmla="*/ 62803 h 79770"/>
                <a:gd name="connsiteX53" fmla="*/ 21267 w 81152"/>
                <a:gd name="connsiteY53" fmla="*/ 71709 h 79770"/>
                <a:gd name="connsiteX54" fmla="*/ 23570 w 81152"/>
                <a:gd name="connsiteY54" fmla="*/ 74242 h 79770"/>
                <a:gd name="connsiteX55" fmla="*/ 65183 w 81152"/>
                <a:gd name="connsiteY55" fmla="*/ 74242 h 79770"/>
                <a:gd name="connsiteX56" fmla="*/ 44837 w 81152"/>
                <a:gd name="connsiteY56" fmla="*/ 25183 h 79770"/>
                <a:gd name="connsiteX57" fmla="*/ 47678 w 81152"/>
                <a:gd name="connsiteY57" fmla="*/ 23033 h 79770"/>
                <a:gd name="connsiteX58" fmla="*/ 59425 w 81152"/>
                <a:gd name="connsiteY58" fmla="*/ 13589 h 79770"/>
                <a:gd name="connsiteX59" fmla="*/ 58657 w 81152"/>
                <a:gd name="connsiteY59" fmla="*/ 13743 h 79770"/>
                <a:gd name="connsiteX60" fmla="*/ 41997 w 81152"/>
                <a:gd name="connsiteY60" fmla="*/ 13743 h 79770"/>
                <a:gd name="connsiteX61" fmla="*/ 41997 w 81152"/>
                <a:gd name="connsiteY61" fmla="*/ 25106 h 79770"/>
                <a:gd name="connsiteX62" fmla="*/ 44837 w 81152"/>
                <a:gd name="connsiteY62" fmla="*/ 25106 h 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1152" h="79770">
                  <a:moveTo>
                    <a:pt x="58657" y="8138"/>
                  </a:moveTo>
                  <a:cubicBezTo>
                    <a:pt x="60423" y="8215"/>
                    <a:pt x="61344" y="9213"/>
                    <a:pt x="61421" y="10979"/>
                  </a:cubicBezTo>
                  <a:cubicBezTo>
                    <a:pt x="61421" y="11363"/>
                    <a:pt x="61344" y="11747"/>
                    <a:pt x="61267" y="11977"/>
                  </a:cubicBezTo>
                  <a:cubicBezTo>
                    <a:pt x="64415" y="9213"/>
                    <a:pt x="67333" y="6449"/>
                    <a:pt x="70096" y="3686"/>
                  </a:cubicBezTo>
                  <a:cubicBezTo>
                    <a:pt x="71248" y="3071"/>
                    <a:pt x="72169" y="2687"/>
                    <a:pt x="72861" y="2687"/>
                  </a:cubicBezTo>
                  <a:cubicBezTo>
                    <a:pt x="74626" y="2918"/>
                    <a:pt x="75701" y="3839"/>
                    <a:pt x="75931" y="5374"/>
                  </a:cubicBezTo>
                  <a:cubicBezTo>
                    <a:pt x="75931" y="6449"/>
                    <a:pt x="75701" y="7294"/>
                    <a:pt x="75164" y="7831"/>
                  </a:cubicBezTo>
                  <a:cubicBezTo>
                    <a:pt x="69329" y="13743"/>
                    <a:pt x="62879" y="19348"/>
                    <a:pt x="55739" y="24645"/>
                  </a:cubicBezTo>
                  <a:cubicBezTo>
                    <a:pt x="55509" y="24799"/>
                    <a:pt x="55279" y="24952"/>
                    <a:pt x="55125" y="25183"/>
                  </a:cubicBezTo>
                  <a:lnTo>
                    <a:pt x="78388" y="25183"/>
                  </a:lnTo>
                  <a:cubicBezTo>
                    <a:pt x="80078" y="25260"/>
                    <a:pt x="80999" y="26181"/>
                    <a:pt x="81152" y="27947"/>
                  </a:cubicBezTo>
                  <a:cubicBezTo>
                    <a:pt x="80999" y="29635"/>
                    <a:pt x="80078" y="30557"/>
                    <a:pt x="78388" y="30633"/>
                  </a:cubicBezTo>
                  <a:lnTo>
                    <a:pt x="47755" y="30633"/>
                  </a:lnTo>
                  <a:cubicBezTo>
                    <a:pt x="43993" y="33244"/>
                    <a:pt x="39924" y="35778"/>
                    <a:pt x="35547" y="38388"/>
                  </a:cubicBezTo>
                  <a:cubicBezTo>
                    <a:pt x="33858" y="39463"/>
                    <a:pt x="32169" y="40384"/>
                    <a:pt x="30327" y="41305"/>
                  </a:cubicBezTo>
                  <a:lnTo>
                    <a:pt x="66949" y="41305"/>
                  </a:lnTo>
                  <a:cubicBezTo>
                    <a:pt x="71555" y="41305"/>
                    <a:pt x="73858" y="43609"/>
                    <a:pt x="73858" y="48292"/>
                  </a:cubicBezTo>
                  <a:lnTo>
                    <a:pt x="73858" y="72860"/>
                  </a:lnTo>
                  <a:cubicBezTo>
                    <a:pt x="73858" y="77467"/>
                    <a:pt x="71555" y="79770"/>
                    <a:pt x="66949" y="79770"/>
                  </a:cubicBezTo>
                  <a:lnTo>
                    <a:pt x="22035" y="79770"/>
                  </a:lnTo>
                  <a:cubicBezTo>
                    <a:pt x="17351" y="79770"/>
                    <a:pt x="15048" y="77467"/>
                    <a:pt x="15048" y="72860"/>
                  </a:cubicBezTo>
                  <a:lnTo>
                    <a:pt x="15048" y="48983"/>
                  </a:lnTo>
                  <a:cubicBezTo>
                    <a:pt x="11747" y="50595"/>
                    <a:pt x="8138" y="52131"/>
                    <a:pt x="4453" y="53666"/>
                  </a:cubicBezTo>
                  <a:lnTo>
                    <a:pt x="3071" y="54204"/>
                  </a:lnTo>
                  <a:cubicBezTo>
                    <a:pt x="1152" y="54050"/>
                    <a:pt x="154" y="53129"/>
                    <a:pt x="0" y="51440"/>
                  </a:cubicBezTo>
                  <a:cubicBezTo>
                    <a:pt x="0" y="49904"/>
                    <a:pt x="921" y="48753"/>
                    <a:pt x="2764" y="47985"/>
                  </a:cubicBezTo>
                  <a:cubicBezTo>
                    <a:pt x="14434" y="43071"/>
                    <a:pt x="23647" y="38465"/>
                    <a:pt x="30327" y="34242"/>
                  </a:cubicBezTo>
                  <a:cubicBezTo>
                    <a:pt x="32553" y="33090"/>
                    <a:pt x="34626" y="31862"/>
                    <a:pt x="36622" y="30633"/>
                  </a:cubicBezTo>
                  <a:lnTo>
                    <a:pt x="3148" y="30633"/>
                  </a:lnTo>
                  <a:cubicBezTo>
                    <a:pt x="1382" y="30557"/>
                    <a:pt x="384" y="29712"/>
                    <a:pt x="307" y="27947"/>
                  </a:cubicBezTo>
                  <a:cubicBezTo>
                    <a:pt x="461" y="26181"/>
                    <a:pt x="1382" y="25260"/>
                    <a:pt x="3148" y="25183"/>
                  </a:cubicBezTo>
                  <a:lnTo>
                    <a:pt x="36008" y="25183"/>
                  </a:lnTo>
                  <a:lnTo>
                    <a:pt x="36008" y="13820"/>
                  </a:lnTo>
                  <a:lnTo>
                    <a:pt x="14895" y="13820"/>
                  </a:lnTo>
                  <a:cubicBezTo>
                    <a:pt x="13129" y="13666"/>
                    <a:pt x="12131" y="12745"/>
                    <a:pt x="12054" y="11056"/>
                  </a:cubicBezTo>
                  <a:cubicBezTo>
                    <a:pt x="12208" y="9290"/>
                    <a:pt x="13129" y="8292"/>
                    <a:pt x="14895" y="8215"/>
                  </a:cubicBezTo>
                  <a:lnTo>
                    <a:pt x="36008" y="8215"/>
                  </a:lnTo>
                  <a:lnTo>
                    <a:pt x="36008" y="3148"/>
                  </a:lnTo>
                  <a:cubicBezTo>
                    <a:pt x="36085" y="1152"/>
                    <a:pt x="37083" y="77"/>
                    <a:pt x="39079" y="0"/>
                  </a:cubicBezTo>
                  <a:cubicBezTo>
                    <a:pt x="40998" y="77"/>
                    <a:pt x="41997" y="1075"/>
                    <a:pt x="42073" y="3148"/>
                  </a:cubicBezTo>
                  <a:lnTo>
                    <a:pt x="42073" y="8215"/>
                  </a:lnTo>
                  <a:lnTo>
                    <a:pt x="58657" y="8215"/>
                  </a:lnTo>
                  <a:close/>
                  <a:moveTo>
                    <a:pt x="21344" y="57198"/>
                  </a:moveTo>
                  <a:lnTo>
                    <a:pt x="67563" y="57198"/>
                  </a:lnTo>
                  <a:lnTo>
                    <a:pt x="67563" y="49214"/>
                  </a:lnTo>
                  <a:cubicBezTo>
                    <a:pt x="67563" y="47678"/>
                    <a:pt x="66795" y="46910"/>
                    <a:pt x="65259" y="46910"/>
                  </a:cubicBezTo>
                  <a:lnTo>
                    <a:pt x="23724" y="46910"/>
                  </a:lnTo>
                  <a:cubicBezTo>
                    <a:pt x="22188" y="46910"/>
                    <a:pt x="21421" y="47678"/>
                    <a:pt x="21421" y="49214"/>
                  </a:cubicBezTo>
                  <a:lnTo>
                    <a:pt x="21421" y="57198"/>
                  </a:lnTo>
                  <a:close/>
                  <a:moveTo>
                    <a:pt x="65183" y="74242"/>
                  </a:moveTo>
                  <a:cubicBezTo>
                    <a:pt x="66718" y="74242"/>
                    <a:pt x="67486" y="73398"/>
                    <a:pt x="67486" y="71709"/>
                  </a:cubicBezTo>
                  <a:lnTo>
                    <a:pt x="67486" y="62803"/>
                  </a:lnTo>
                  <a:lnTo>
                    <a:pt x="21267" y="62803"/>
                  </a:lnTo>
                  <a:lnTo>
                    <a:pt x="21267" y="71709"/>
                  </a:lnTo>
                  <a:cubicBezTo>
                    <a:pt x="21267" y="73398"/>
                    <a:pt x="22035" y="74242"/>
                    <a:pt x="23570" y="74242"/>
                  </a:cubicBezTo>
                  <a:lnTo>
                    <a:pt x="65183" y="74242"/>
                  </a:lnTo>
                  <a:close/>
                  <a:moveTo>
                    <a:pt x="44837" y="25183"/>
                  </a:moveTo>
                  <a:cubicBezTo>
                    <a:pt x="45835" y="24415"/>
                    <a:pt x="46757" y="23724"/>
                    <a:pt x="47678" y="23033"/>
                  </a:cubicBezTo>
                  <a:cubicBezTo>
                    <a:pt x="51824" y="19962"/>
                    <a:pt x="55739" y="16814"/>
                    <a:pt x="59425" y="13589"/>
                  </a:cubicBezTo>
                  <a:cubicBezTo>
                    <a:pt x="59117" y="13743"/>
                    <a:pt x="58887" y="13743"/>
                    <a:pt x="58657" y="13743"/>
                  </a:cubicBezTo>
                  <a:lnTo>
                    <a:pt x="41997" y="13743"/>
                  </a:lnTo>
                  <a:lnTo>
                    <a:pt x="41997" y="25106"/>
                  </a:lnTo>
                  <a:lnTo>
                    <a:pt x="44837" y="2510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158D17CF-7474-4B0B-8C0A-53BB8B67ACFD}"/>
                </a:ext>
              </a:extLst>
            </p:cNvPr>
            <p:cNvSpPr/>
            <p:nvPr/>
          </p:nvSpPr>
          <p:spPr>
            <a:xfrm>
              <a:off x="4636261" y="4523592"/>
              <a:ext cx="47140" cy="64721"/>
            </a:xfrm>
            <a:custGeom>
              <a:avLst/>
              <a:gdLst>
                <a:gd name="connsiteX0" fmla="*/ 31555 w 47140"/>
                <a:gd name="connsiteY0" fmla="*/ 0 h 64721"/>
                <a:gd name="connsiteX1" fmla="*/ 42687 w 47140"/>
                <a:gd name="connsiteY1" fmla="*/ 4683 h 64721"/>
                <a:gd name="connsiteX2" fmla="*/ 47140 w 47140"/>
                <a:gd name="connsiteY2" fmla="*/ 16968 h 64721"/>
                <a:gd name="connsiteX3" fmla="*/ 42073 w 47140"/>
                <a:gd name="connsiteY3" fmla="*/ 30250 h 64721"/>
                <a:gd name="connsiteX4" fmla="*/ 29405 w 47140"/>
                <a:gd name="connsiteY4" fmla="*/ 36008 h 64721"/>
                <a:gd name="connsiteX5" fmla="*/ 6296 w 47140"/>
                <a:gd name="connsiteY5" fmla="*/ 36008 h 64721"/>
                <a:gd name="connsiteX6" fmla="*/ 6296 w 47140"/>
                <a:gd name="connsiteY6" fmla="*/ 60960 h 64721"/>
                <a:gd name="connsiteX7" fmla="*/ 3455 w 47140"/>
                <a:gd name="connsiteY7" fmla="*/ 64722 h 64721"/>
                <a:gd name="connsiteX8" fmla="*/ 0 w 47140"/>
                <a:gd name="connsiteY8" fmla="*/ 60960 h 64721"/>
                <a:gd name="connsiteX9" fmla="*/ 0 w 47140"/>
                <a:gd name="connsiteY9" fmla="*/ 3762 h 64721"/>
                <a:gd name="connsiteX10" fmla="*/ 3455 w 47140"/>
                <a:gd name="connsiteY10" fmla="*/ 0 h 64721"/>
                <a:gd name="connsiteX11" fmla="*/ 31555 w 47140"/>
                <a:gd name="connsiteY11" fmla="*/ 0 h 64721"/>
                <a:gd name="connsiteX12" fmla="*/ 6219 w 47140"/>
                <a:gd name="connsiteY12" fmla="*/ 29712 h 64721"/>
                <a:gd name="connsiteX13" fmla="*/ 28100 w 47140"/>
                <a:gd name="connsiteY13" fmla="*/ 29712 h 64721"/>
                <a:gd name="connsiteX14" fmla="*/ 36545 w 47140"/>
                <a:gd name="connsiteY14" fmla="*/ 25950 h 64721"/>
                <a:gd name="connsiteX15" fmla="*/ 40307 w 47140"/>
                <a:gd name="connsiteY15" fmla="*/ 16968 h 64721"/>
                <a:gd name="connsiteX16" fmla="*/ 37313 w 47140"/>
                <a:gd name="connsiteY16" fmla="*/ 9597 h 64721"/>
                <a:gd name="connsiteX17" fmla="*/ 30327 w 47140"/>
                <a:gd name="connsiteY17" fmla="*/ 6296 h 64721"/>
                <a:gd name="connsiteX18" fmla="*/ 8292 w 47140"/>
                <a:gd name="connsiteY18" fmla="*/ 6296 h 64721"/>
                <a:gd name="connsiteX19" fmla="*/ 6219 w 47140"/>
                <a:gd name="connsiteY19" fmla="*/ 8368 h 64721"/>
                <a:gd name="connsiteX20" fmla="*/ 6219 w 47140"/>
                <a:gd name="connsiteY20" fmla="*/ 29712 h 6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140" h="64721">
                  <a:moveTo>
                    <a:pt x="31555" y="0"/>
                  </a:moveTo>
                  <a:cubicBezTo>
                    <a:pt x="36008" y="0"/>
                    <a:pt x="39693" y="1536"/>
                    <a:pt x="42687" y="4683"/>
                  </a:cubicBezTo>
                  <a:cubicBezTo>
                    <a:pt x="45682" y="7831"/>
                    <a:pt x="47140" y="11900"/>
                    <a:pt x="47140" y="16968"/>
                  </a:cubicBezTo>
                  <a:cubicBezTo>
                    <a:pt x="47140" y="22035"/>
                    <a:pt x="45451" y="26488"/>
                    <a:pt x="42073" y="30250"/>
                  </a:cubicBezTo>
                  <a:cubicBezTo>
                    <a:pt x="38618" y="34088"/>
                    <a:pt x="34395" y="36008"/>
                    <a:pt x="29405" y="36008"/>
                  </a:cubicBezTo>
                  <a:lnTo>
                    <a:pt x="6296" y="36008"/>
                  </a:lnTo>
                  <a:lnTo>
                    <a:pt x="6296" y="60960"/>
                  </a:lnTo>
                  <a:cubicBezTo>
                    <a:pt x="6296" y="63494"/>
                    <a:pt x="5374" y="64722"/>
                    <a:pt x="3455" y="64722"/>
                  </a:cubicBezTo>
                  <a:cubicBezTo>
                    <a:pt x="1152" y="64722"/>
                    <a:pt x="0" y="63494"/>
                    <a:pt x="0" y="60960"/>
                  </a:cubicBezTo>
                  <a:lnTo>
                    <a:pt x="0" y="3762"/>
                  </a:lnTo>
                  <a:cubicBezTo>
                    <a:pt x="0" y="1228"/>
                    <a:pt x="1152" y="0"/>
                    <a:pt x="3455" y="0"/>
                  </a:cubicBezTo>
                  <a:lnTo>
                    <a:pt x="31555" y="0"/>
                  </a:lnTo>
                  <a:close/>
                  <a:moveTo>
                    <a:pt x="6219" y="29712"/>
                  </a:moveTo>
                  <a:lnTo>
                    <a:pt x="28100" y="29712"/>
                  </a:lnTo>
                  <a:cubicBezTo>
                    <a:pt x="31325" y="29712"/>
                    <a:pt x="34165" y="28484"/>
                    <a:pt x="36545" y="25950"/>
                  </a:cubicBezTo>
                  <a:cubicBezTo>
                    <a:pt x="38925" y="23493"/>
                    <a:pt x="40154" y="20499"/>
                    <a:pt x="40307" y="16968"/>
                  </a:cubicBezTo>
                  <a:cubicBezTo>
                    <a:pt x="40000" y="14050"/>
                    <a:pt x="39002" y="11593"/>
                    <a:pt x="37313" y="9597"/>
                  </a:cubicBezTo>
                  <a:cubicBezTo>
                    <a:pt x="35470" y="7447"/>
                    <a:pt x="33167" y="6296"/>
                    <a:pt x="30327" y="6296"/>
                  </a:cubicBezTo>
                  <a:lnTo>
                    <a:pt x="8292" y="6296"/>
                  </a:lnTo>
                  <a:cubicBezTo>
                    <a:pt x="6910" y="6296"/>
                    <a:pt x="6219" y="6986"/>
                    <a:pt x="6219" y="8368"/>
                  </a:cubicBezTo>
                  <a:lnTo>
                    <a:pt x="6219" y="297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6CE3A1E6-6B09-420E-A8FB-61E000A84023}"/>
                </a:ext>
              </a:extLst>
            </p:cNvPr>
            <p:cNvSpPr/>
            <p:nvPr/>
          </p:nvSpPr>
          <p:spPr>
            <a:xfrm>
              <a:off x="4688391" y="4522287"/>
              <a:ext cx="52975" cy="66027"/>
            </a:xfrm>
            <a:custGeom>
              <a:avLst/>
              <a:gdLst>
                <a:gd name="connsiteX0" fmla="*/ 29405 w 52975"/>
                <a:gd name="connsiteY0" fmla="*/ 0 h 66027"/>
                <a:gd name="connsiteX1" fmla="*/ 41459 w 52975"/>
                <a:gd name="connsiteY1" fmla="*/ 2533 h 66027"/>
                <a:gd name="connsiteX2" fmla="*/ 49367 w 52975"/>
                <a:gd name="connsiteY2" fmla="*/ 8983 h 66027"/>
                <a:gd name="connsiteX3" fmla="*/ 52669 w 52975"/>
                <a:gd name="connsiteY3" fmla="*/ 16737 h 66027"/>
                <a:gd name="connsiteX4" fmla="*/ 48983 w 52975"/>
                <a:gd name="connsiteY4" fmla="*/ 20345 h 66027"/>
                <a:gd name="connsiteX5" fmla="*/ 46834 w 52975"/>
                <a:gd name="connsiteY5" fmla="*/ 18349 h 66027"/>
                <a:gd name="connsiteX6" fmla="*/ 40231 w 52975"/>
                <a:gd name="connsiteY6" fmla="*/ 9290 h 66027"/>
                <a:gd name="connsiteX7" fmla="*/ 29405 w 52975"/>
                <a:gd name="connsiteY7" fmla="*/ 6065 h 66027"/>
                <a:gd name="connsiteX8" fmla="*/ 18964 w 52975"/>
                <a:gd name="connsiteY8" fmla="*/ 8215 h 66027"/>
                <a:gd name="connsiteX9" fmla="*/ 10288 w 52975"/>
                <a:gd name="connsiteY9" fmla="*/ 17812 h 66027"/>
                <a:gd name="connsiteX10" fmla="*/ 6756 w 52975"/>
                <a:gd name="connsiteY10" fmla="*/ 34626 h 66027"/>
                <a:gd name="connsiteX11" fmla="*/ 8753 w 52975"/>
                <a:gd name="connsiteY11" fmla="*/ 47140 h 66027"/>
                <a:gd name="connsiteX12" fmla="*/ 15586 w 52975"/>
                <a:gd name="connsiteY12" fmla="*/ 55586 h 66027"/>
                <a:gd name="connsiteX13" fmla="*/ 27256 w 52975"/>
                <a:gd name="connsiteY13" fmla="*/ 59654 h 66027"/>
                <a:gd name="connsiteX14" fmla="*/ 39079 w 52975"/>
                <a:gd name="connsiteY14" fmla="*/ 55893 h 66027"/>
                <a:gd name="connsiteX15" fmla="*/ 46834 w 52975"/>
                <a:gd name="connsiteY15" fmla="*/ 46065 h 66027"/>
                <a:gd name="connsiteX16" fmla="*/ 49137 w 52975"/>
                <a:gd name="connsiteY16" fmla="*/ 44146 h 66027"/>
                <a:gd name="connsiteX17" fmla="*/ 52976 w 52975"/>
                <a:gd name="connsiteY17" fmla="*/ 47677 h 66027"/>
                <a:gd name="connsiteX18" fmla="*/ 48215 w 52975"/>
                <a:gd name="connsiteY18" fmla="*/ 56276 h 66027"/>
                <a:gd name="connsiteX19" fmla="*/ 40461 w 52975"/>
                <a:gd name="connsiteY19" fmla="*/ 62649 h 66027"/>
                <a:gd name="connsiteX20" fmla="*/ 27256 w 52975"/>
                <a:gd name="connsiteY20" fmla="*/ 66027 h 66027"/>
                <a:gd name="connsiteX21" fmla="*/ 13283 w 52975"/>
                <a:gd name="connsiteY21" fmla="*/ 61497 h 66027"/>
                <a:gd name="connsiteX22" fmla="*/ 3378 w 52975"/>
                <a:gd name="connsiteY22" fmla="*/ 51516 h 66027"/>
                <a:gd name="connsiteX23" fmla="*/ 0 w 52975"/>
                <a:gd name="connsiteY23" fmla="*/ 34702 h 66027"/>
                <a:gd name="connsiteX24" fmla="*/ 3532 w 52975"/>
                <a:gd name="connsiteY24" fmla="*/ 16967 h 66027"/>
                <a:gd name="connsiteX25" fmla="*/ 13896 w 52975"/>
                <a:gd name="connsiteY25" fmla="*/ 4453 h 66027"/>
                <a:gd name="connsiteX26" fmla="*/ 29405 w 52975"/>
                <a:gd name="connsiteY26" fmla="*/ 0 h 6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975" h="66027">
                  <a:moveTo>
                    <a:pt x="29405" y="0"/>
                  </a:moveTo>
                  <a:cubicBezTo>
                    <a:pt x="34088" y="0"/>
                    <a:pt x="38081" y="844"/>
                    <a:pt x="41459" y="2533"/>
                  </a:cubicBezTo>
                  <a:cubicBezTo>
                    <a:pt x="44837" y="4223"/>
                    <a:pt x="47448" y="6449"/>
                    <a:pt x="49367" y="8983"/>
                  </a:cubicBezTo>
                  <a:cubicBezTo>
                    <a:pt x="51517" y="11900"/>
                    <a:pt x="52592" y="14510"/>
                    <a:pt x="52669" y="16737"/>
                  </a:cubicBezTo>
                  <a:cubicBezTo>
                    <a:pt x="52515" y="19117"/>
                    <a:pt x="51287" y="20268"/>
                    <a:pt x="48983" y="20345"/>
                  </a:cubicBezTo>
                  <a:cubicBezTo>
                    <a:pt x="47832" y="20345"/>
                    <a:pt x="47140" y="19655"/>
                    <a:pt x="46834" y="18349"/>
                  </a:cubicBezTo>
                  <a:cubicBezTo>
                    <a:pt x="45912" y="14587"/>
                    <a:pt x="43685" y="11593"/>
                    <a:pt x="40231" y="9290"/>
                  </a:cubicBezTo>
                  <a:cubicBezTo>
                    <a:pt x="37006" y="7140"/>
                    <a:pt x="33398" y="6065"/>
                    <a:pt x="29405" y="6065"/>
                  </a:cubicBezTo>
                  <a:cubicBezTo>
                    <a:pt x="24952" y="6065"/>
                    <a:pt x="21498" y="6756"/>
                    <a:pt x="18964" y="8215"/>
                  </a:cubicBezTo>
                  <a:cubicBezTo>
                    <a:pt x="15586" y="10134"/>
                    <a:pt x="12668" y="13282"/>
                    <a:pt x="10288" y="17812"/>
                  </a:cubicBezTo>
                  <a:cubicBezTo>
                    <a:pt x="7908" y="22265"/>
                    <a:pt x="6756" y="27870"/>
                    <a:pt x="6756" y="34626"/>
                  </a:cubicBezTo>
                  <a:cubicBezTo>
                    <a:pt x="6756" y="39770"/>
                    <a:pt x="7447" y="43916"/>
                    <a:pt x="8753" y="47140"/>
                  </a:cubicBezTo>
                  <a:cubicBezTo>
                    <a:pt x="10211" y="50518"/>
                    <a:pt x="12438" y="53359"/>
                    <a:pt x="15586" y="55586"/>
                  </a:cubicBezTo>
                  <a:cubicBezTo>
                    <a:pt x="19271" y="58196"/>
                    <a:pt x="23186" y="59578"/>
                    <a:pt x="27256" y="59654"/>
                  </a:cubicBezTo>
                  <a:cubicBezTo>
                    <a:pt x="31478" y="59731"/>
                    <a:pt x="35394" y="58426"/>
                    <a:pt x="39079" y="55893"/>
                  </a:cubicBezTo>
                  <a:cubicBezTo>
                    <a:pt x="42687" y="53282"/>
                    <a:pt x="45221" y="49981"/>
                    <a:pt x="46834" y="46065"/>
                  </a:cubicBezTo>
                  <a:cubicBezTo>
                    <a:pt x="47217" y="44837"/>
                    <a:pt x="47985" y="44146"/>
                    <a:pt x="49137" y="44146"/>
                  </a:cubicBezTo>
                  <a:cubicBezTo>
                    <a:pt x="51517" y="44146"/>
                    <a:pt x="52745" y="45297"/>
                    <a:pt x="52976" y="47677"/>
                  </a:cubicBezTo>
                  <a:cubicBezTo>
                    <a:pt x="52745" y="50134"/>
                    <a:pt x="51133" y="52975"/>
                    <a:pt x="48215" y="56276"/>
                  </a:cubicBezTo>
                  <a:cubicBezTo>
                    <a:pt x="45605" y="59117"/>
                    <a:pt x="42995" y="61190"/>
                    <a:pt x="40461" y="62649"/>
                  </a:cubicBezTo>
                  <a:cubicBezTo>
                    <a:pt x="36315" y="64875"/>
                    <a:pt x="31939" y="66027"/>
                    <a:pt x="27256" y="66027"/>
                  </a:cubicBezTo>
                  <a:cubicBezTo>
                    <a:pt x="22572" y="66027"/>
                    <a:pt x="17889" y="64491"/>
                    <a:pt x="13283" y="61497"/>
                  </a:cubicBezTo>
                  <a:cubicBezTo>
                    <a:pt x="8906" y="58810"/>
                    <a:pt x="5605" y="55432"/>
                    <a:pt x="3378" y="51516"/>
                  </a:cubicBezTo>
                  <a:cubicBezTo>
                    <a:pt x="1152" y="47524"/>
                    <a:pt x="0" y="41919"/>
                    <a:pt x="0" y="34702"/>
                  </a:cubicBezTo>
                  <a:cubicBezTo>
                    <a:pt x="0" y="28407"/>
                    <a:pt x="1229" y="22495"/>
                    <a:pt x="3532" y="16967"/>
                  </a:cubicBezTo>
                  <a:cubicBezTo>
                    <a:pt x="5835" y="11670"/>
                    <a:pt x="9290" y="7524"/>
                    <a:pt x="13896" y="4453"/>
                  </a:cubicBezTo>
                  <a:cubicBezTo>
                    <a:pt x="18503" y="1459"/>
                    <a:pt x="23647" y="0"/>
                    <a:pt x="2940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912CCFEE-B73C-4E09-920E-6C05634FE529}"/>
                </a:ext>
              </a:extLst>
            </p:cNvPr>
            <p:cNvSpPr/>
            <p:nvPr/>
          </p:nvSpPr>
          <p:spPr>
            <a:xfrm>
              <a:off x="6180222" y="3326427"/>
              <a:ext cx="62265" cy="35316"/>
            </a:xfrm>
            <a:custGeom>
              <a:avLst/>
              <a:gdLst>
                <a:gd name="connsiteX0" fmla="*/ 49060 w 62265"/>
                <a:gd name="connsiteY0" fmla="*/ 35317 h 35316"/>
                <a:gd name="connsiteX1" fmla="*/ 36238 w 62265"/>
                <a:gd name="connsiteY1" fmla="*/ 35317 h 35316"/>
                <a:gd name="connsiteX2" fmla="*/ 31248 w 62265"/>
                <a:gd name="connsiteY2" fmla="*/ 19271 h 35316"/>
                <a:gd name="connsiteX3" fmla="*/ 25874 w 62265"/>
                <a:gd name="connsiteY3" fmla="*/ 35317 h 35316"/>
                <a:gd name="connsiteX4" fmla="*/ 13052 w 62265"/>
                <a:gd name="connsiteY4" fmla="*/ 35317 h 35316"/>
                <a:gd name="connsiteX5" fmla="*/ 0 w 62265"/>
                <a:gd name="connsiteY5" fmla="*/ 0 h 35316"/>
                <a:gd name="connsiteX6" fmla="*/ 14588 w 62265"/>
                <a:gd name="connsiteY6" fmla="*/ 0 h 35316"/>
                <a:gd name="connsiteX7" fmla="*/ 19501 w 62265"/>
                <a:gd name="connsiteY7" fmla="*/ 16583 h 35316"/>
                <a:gd name="connsiteX8" fmla="*/ 24415 w 62265"/>
                <a:gd name="connsiteY8" fmla="*/ 691 h 35316"/>
                <a:gd name="connsiteX9" fmla="*/ 37543 w 62265"/>
                <a:gd name="connsiteY9" fmla="*/ 691 h 35316"/>
                <a:gd name="connsiteX10" fmla="*/ 43072 w 62265"/>
                <a:gd name="connsiteY10" fmla="*/ 16660 h 35316"/>
                <a:gd name="connsiteX11" fmla="*/ 47524 w 62265"/>
                <a:gd name="connsiteY11" fmla="*/ 0 h 35316"/>
                <a:gd name="connsiteX12" fmla="*/ 62266 w 62265"/>
                <a:gd name="connsiteY12" fmla="*/ 0 h 3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65" h="35316">
                  <a:moveTo>
                    <a:pt x="49060" y="35317"/>
                  </a:moveTo>
                  <a:lnTo>
                    <a:pt x="36238" y="35317"/>
                  </a:lnTo>
                  <a:lnTo>
                    <a:pt x="31248" y="19271"/>
                  </a:lnTo>
                  <a:lnTo>
                    <a:pt x="25874" y="35317"/>
                  </a:lnTo>
                  <a:lnTo>
                    <a:pt x="13052" y="35317"/>
                  </a:lnTo>
                  <a:lnTo>
                    <a:pt x="0" y="0"/>
                  </a:lnTo>
                  <a:lnTo>
                    <a:pt x="14588" y="0"/>
                  </a:lnTo>
                  <a:lnTo>
                    <a:pt x="19501" y="16583"/>
                  </a:lnTo>
                  <a:lnTo>
                    <a:pt x="24415" y="691"/>
                  </a:lnTo>
                  <a:lnTo>
                    <a:pt x="37543" y="691"/>
                  </a:lnTo>
                  <a:lnTo>
                    <a:pt x="43072" y="16660"/>
                  </a:lnTo>
                  <a:lnTo>
                    <a:pt x="47524" y="0"/>
                  </a:lnTo>
                  <a:lnTo>
                    <a:pt x="622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4A7EE376-CEF7-4E50-A122-3D258CDDAB00}"/>
                </a:ext>
              </a:extLst>
            </p:cNvPr>
            <p:cNvSpPr/>
            <p:nvPr/>
          </p:nvSpPr>
          <p:spPr>
            <a:xfrm>
              <a:off x="6245175" y="3312147"/>
              <a:ext cx="14740" cy="49597"/>
            </a:xfrm>
            <a:custGeom>
              <a:avLst/>
              <a:gdLst>
                <a:gd name="connsiteX0" fmla="*/ 0 w 14740"/>
                <a:gd name="connsiteY0" fmla="*/ 0 h 49597"/>
                <a:gd name="connsiteX1" fmla="*/ 14741 w 14740"/>
                <a:gd name="connsiteY1" fmla="*/ 0 h 49597"/>
                <a:gd name="connsiteX2" fmla="*/ 14741 w 14740"/>
                <a:gd name="connsiteY2" fmla="*/ 10288 h 49597"/>
                <a:gd name="connsiteX3" fmla="*/ 0 w 14740"/>
                <a:gd name="connsiteY3" fmla="*/ 10288 h 49597"/>
                <a:gd name="connsiteX4" fmla="*/ 0 w 14740"/>
                <a:gd name="connsiteY4" fmla="*/ 0 h 49597"/>
                <a:gd name="connsiteX5" fmla="*/ 0 w 14740"/>
                <a:gd name="connsiteY5" fmla="*/ 15432 h 49597"/>
                <a:gd name="connsiteX6" fmla="*/ 14741 w 14740"/>
                <a:gd name="connsiteY6" fmla="*/ 15432 h 49597"/>
                <a:gd name="connsiteX7" fmla="*/ 14741 w 14740"/>
                <a:gd name="connsiteY7" fmla="*/ 49597 h 49597"/>
                <a:gd name="connsiteX8" fmla="*/ 0 w 14740"/>
                <a:gd name="connsiteY8" fmla="*/ 49597 h 49597"/>
                <a:gd name="connsiteX9" fmla="*/ 0 w 14740"/>
                <a:gd name="connsiteY9" fmla="*/ 15432 h 4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0" h="49597">
                  <a:moveTo>
                    <a:pt x="0" y="0"/>
                  </a:moveTo>
                  <a:lnTo>
                    <a:pt x="14741" y="0"/>
                  </a:lnTo>
                  <a:lnTo>
                    <a:pt x="14741" y="10288"/>
                  </a:lnTo>
                  <a:lnTo>
                    <a:pt x="0" y="10288"/>
                  </a:lnTo>
                  <a:lnTo>
                    <a:pt x="0" y="0"/>
                  </a:lnTo>
                  <a:close/>
                  <a:moveTo>
                    <a:pt x="0" y="15432"/>
                  </a:moveTo>
                  <a:lnTo>
                    <a:pt x="14741" y="15432"/>
                  </a:lnTo>
                  <a:lnTo>
                    <a:pt x="14741" y="49597"/>
                  </a:lnTo>
                  <a:lnTo>
                    <a:pt x="0" y="49597"/>
                  </a:lnTo>
                  <a:lnTo>
                    <a:pt x="0" y="1543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F02AC0F2-BFE1-414F-89CE-09CC8BA0EE0D}"/>
                </a:ext>
              </a:extLst>
            </p:cNvPr>
            <p:cNvSpPr/>
            <p:nvPr/>
          </p:nvSpPr>
          <p:spPr>
            <a:xfrm>
              <a:off x="6267363" y="3325122"/>
              <a:ext cx="37006" cy="36545"/>
            </a:xfrm>
            <a:custGeom>
              <a:avLst/>
              <a:gdLst>
                <a:gd name="connsiteX0" fmla="*/ 22495 w 37006"/>
                <a:gd name="connsiteY0" fmla="*/ 36545 h 36545"/>
                <a:gd name="connsiteX1" fmla="*/ 22495 w 37006"/>
                <a:gd name="connsiteY1" fmla="*/ 18349 h 36545"/>
                <a:gd name="connsiteX2" fmla="*/ 22035 w 37006"/>
                <a:gd name="connsiteY2" fmla="*/ 13820 h 36545"/>
                <a:gd name="connsiteX3" fmla="*/ 19117 w 37006"/>
                <a:gd name="connsiteY3" fmla="*/ 11900 h 36545"/>
                <a:gd name="connsiteX4" fmla="*/ 15278 w 37006"/>
                <a:gd name="connsiteY4" fmla="*/ 14511 h 36545"/>
                <a:gd name="connsiteX5" fmla="*/ 14587 w 37006"/>
                <a:gd name="connsiteY5" fmla="*/ 20422 h 36545"/>
                <a:gd name="connsiteX6" fmla="*/ 14587 w 37006"/>
                <a:gd name="connsiteY6" fmla="*/ 36469 h 36545"/>
                <a:gd name="connsiteX7" fmla="*/ 0 w 37006"/>
                <a:gd name="connsiteY7" fmla="*/ 36469 h 36545"/>
                <a:gd name="connsiteX8" fmla="*/ 0 w 37006"/>
                <a:gd name="connsiteY8" fmla="*/ 921 h 36545"/>
                <a:gd name="connsiteX9" fmla="*/ 13589 w 37006"/>
                <a:gd name="connsiteY9" fmla="*/ 921 h 36545"/>
                <a:gd name="connsiteX10" fmla="*/ 13589 w 37006"/>
                <a:gd name="connsiteY10" fmla="*/ 3685 h 36545"/>
                <a:gd name="connsiteX11" fmla="*/ 23647 w 37006"/>
                <a:gd name="connsiteY11" fmla="*/ 0 h 36545"/>
                <a:gd name="connsiteX12" fmla="*/ 35240 w 37006"/>
                <a:gd name="connsiteY12" fmla="*/ 5912 h 36545"/>
                <a:gd name="connsiteX13" fmla="*/ 37006 w 37006"/>
                <a:gd name="connsiteY13" fmla="*/ 15585 h 36545"/>
                <a:gd name="connsiteX14" fmla="*/ 37006 w 37006"/>
                <a:gd name="connsiteY14" fmla="*/ 36392 h 36545"/>
                <a:gd name="connsiteX15" fmla="*/ 22495 w 37006"/>
                <a:gd name="connsiteY15" fmla="*/ 36392 h 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06" h="36545">
                  <a:moveTo>
                    <a:pt x="22495" y="36545"/>
                  </a:moveTo>
                  <a:lnTo>
                    <a:pt x="22495" y="18349"/>
                  </a:lnTo>
                  <a:cubicBezTo>
                    <a:pt x="22495" y="16123"/>
                    <a:pt x="22342" y="14587"/>
                    <a:pt x="22035" y="13820"/>
                  </a:cubicBezTo>
                  <a:cubicBezTo>
                    <a:pt x="21574" y="12514"/>
                    <a:pt x="20653" y="11900"/>
                    <a:pt x="19117" y="11900"/>
                  </a:cubicBezTo>
                  <a:cubicBezTo>
                    <a:pt x="17198" y="11900"/>
                    <a:pt x="15893" y="12745"/>
                    <a:pt x="15278" y="14511"/>
                  </a:cubicBezTo>
                  <a:cubicBezTo>
                    <a:pt x="14818" y="15739"/>
                    <a:pt x="14587" y="17658"/>
                    <a:pt x="14587" y="20422"/>
                  </a:cubicBezTo>
                  <a:lnTo>
                    <a:pt x="14587" y="36469"/>
                  </a:lnTo>
                  <a:lnTo>
                    <a:pt x="0" y="36469"/>
                  </a:lnTo>
                  <a:lnTo>
                    <a:pt x="0" y="921"/>
                  </a:lnTo>
                  <a:lnTo>
                    <a:pt x="13589" y="921"/>
                  </a:lnTo>
                  <a:lnTo>
                    <a:pt x="13589" y="3685"/>
                  </a:lnTo>
                  <a:cubicBezTo>
                    <a:pt x="16814" y="1228"/>
                    <a:pt x="20192" y="0"/>
                    <a:pt x="23647" y="0"/>
                  </a:cubicBezTo>
                  <a:cubicBezTo>
                    <a:pt x="29328" y="0"/>
                    <a:pt x="33244" y="1996"/>
                    <a:pt x="35240" y="5912"/>
                  </a:cubicBezTo>
                  <a:cubicBezTo>
                    <a:pt x="36469" y="8138"/>
                    <a:pt x="37006" y="11363"/>
                    <a:pt x="37006" y="15585"/>
                  </a:cubicBezTo>
                  <a:lnTo>
                    <a:pt x="37006" y="36392"/>
                  </a:lnTo>
                  <a:lnTo>
                    <a:pt x="22495" y="363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549BBC91-5CB5-4925-9056-C4378DE1ABEA}"/>
                </a:ext>
              </a:extLst>
            </p:cNvPr>
            <p:cNvSpPr/>
            <p:nvPr/>
          </p:nvSpPr>
          <p:spPr>
            <a:xfrm>
              <a:off x="6309897" y="3312224"/>
              <a:ext cx="39155" cy="50441"/>
            </a:xfrm>
            <a:custGeom>
              <a:avLst/>
              <a:gdLst>
                <a:gd name="connsiteX0" fmla="*/ 25490 w 39155"/>
                <a:gd name="connsiteY0" fmla="*/ 49367 h 50441"/>
                <a:gd name="connsiteX1" fmla="*/ 25490 w 39155"/>
                <a:gd name="connsiteY1" fmla="*/ 47064 h 50441"/>
                <a:gd name="connsiteX2" fmla="*/ 16200 w 39155"/>
                <a:gd name="connsiteY2" fmla="*/ 50442 h 50441"/>
                <a:gd name="connsiteX3" fmla="*/ 4453 w 39155"/>
                <a:gd name="connsiteY3" fmla="*/ 44837 h 50441"/>
                <a:gd name="connsiteX4" fmla="*/ 0 w 39155"/>
                <a:gd name="connsiteY4" fmla="*/ 30633 h 50441"/>
                <a:gd name="connsiteX5" fmla="*/ 5374 w 39155"/>
                <a:gd name="connsiteY5" fmla="*/ 16046 h 50441"/>
                <a:gd name="connsiteX6" fmla="*/ 16353 w 39155"/>
                <a:gd name="connsiteY6" fmla="*/ 11977 h 50441"/>
                <a:gd name="connsiteX7" fmla="*/ 24645 w 39155"/>
                <a:gd name="connsiteY7" fmla="*/ 14280 h 50441"/>
                <a:gd name="connsiteX8" fmla="*/ 24645 w 39155"/>
                <a:gd name="connsiteY8" fmla="*/ 0 h 50441"/>
                <a:gd name="connsiteX9" fmla="*/ 39156 w 39155"/>
                <a:gd name="connsiteY9" fmla="*/ 0 h 50441"/>
                <a:gd name="connsiteX10" fmla="*/ 39156 w 39155"/>
                <a:gd name="connsiteY10" fmla="*/ 49367 h 50441"/>
                <a:gd name="connsiteX11" fmla="*/ 25490 w 39155"/>
                <a:gd name="connsiteY11" fmla="*/ 49367 h 50441"/>
                <a:gd name="connsiteX12" fmla="*/ 19808 w 39155"/>
                <a:gd name="connsiteY12" fmla="*/ 23724 h 50441"/>
                <a:gd name="connsiteX13" fmla="*/ 14895 w 39155"/>
                <a:gd name="connsiteY13" fmla="*/ 31094 h 50441"/>
                <a:gd name="connsiteX14" fmla="*/ 19655 w 39155"/>
                <a:gd name="connsiteY14" fmla="*/ 38311 h 50441"/>
                <a:gd name="connsiteX15" fmla="*/ 24645 w 39155"/>
                <a:gd name="connsiteY15" fmla="*/ 31017 h 50441"/>
                <a:gd name="connsiteX16" fmla="*/ 19808 w 39155"/>
                <a:gd name="connsiteY16" fmla="*/ 23724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55" h="50441">
                  <a:moveTo>
                    <a:pt x="25490" y="49367"/>
                  </a:moveTo>
                  <a:lnTo>
                    <a:pt x="25490" y="47064"/>
                  </a:lnTo>
                  <a:cubicBezTo>
                    <a:pt x="22726" y="49290"/>
                    <a:pt x="19655" y="50442"/>
                    <a:pt x="16200" y="50442"/>
                  </a:cubicBezTo>
                  <a:cubicBezTo>
                    <a:pt x="11440" y="50442"/>
                    <a:pt x="7524" y="48599"/>
                    <a:pt x="4453" y="44837"/>
                  </a:cubicBezTo>
                  <a:cubicBezTo>
                    <a:pt x="1459" y="41152"/>
                    <a:pt x="0" y="36392"/>
                    <a:pt x="0" y="30633"/>
                  </a:cubicBezTo>
                  <a:cubicBezTo>
                    <a:pt x="0" y="24261"/>
                    <a:pt x="1766" y="19347"/>
                    <a:pt x="5374" y="16046"/>
                  </a:cubicBezTo>
                  <a:cubicBezTo>
                    <a:pt x="8292" y="13359"/>
                    <a:pt x="11977" y="11977"/>
                    <a:pt x="16353" y="11977"/>
                  </a:cubicBezTo>
                  <a:cubicBezTo>
                    <a:pt x="19578" y="11977"/>
                    <a:pt x="22342" y="12745"/>
                    <a:pt x="24645" y="14280"/>
                  </a:cubicBezTo>
                  <a:lnTo>
                    <a:pt x="24645" y="0"/>
                  </a:lnTo>
                  <a:lnTo>
                    <a:pt x="39156" y="0"/>
                  </a:lnTo>
                  <a:lnTo>
                    <a:pt x="39156" y="49367"/>
                  </a:lnTo>
                  <a:lnTo>
                    <a:pt x="25490" y="49367"/>
                  </a:lnTo>
                  <a:close/>
                  <a:moveTo>
                    <a:pt x="19808" y="23724"/>
                  </a:moveTo>
                  <a:cubicBezTo>
                    <a:pt x="16507" y="23724"/>
                    <a:pt x="14895" y="26181"/>
                    <a:pt x="14895" y="31094"/>
                  </a:cubicBezTo>
                  <a:cubicBezTo>
                    <a:pt x="14895" y="35854"/>
                    <a:pt x="16507" y="38311"/>
                    <a:pt x="19655" y="38311"/>
                  </a:cubicBezTo>
                  <a:cubicBezTo>
                    <a:pt x="22956" y="38311"/>
                    <a:pt x="24645" y="35854"/>
                    <a:pt x="24645" y="31017"/>
                  </a:cubicBezTo>
                  <a:cubicBezTo>
                    <a:pt x="24645" y="26104"/>
                    <a:pt x="23033" y="23724"/>
                    <a:pt x="19808" y="2372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E150F7EA-A6D2-465F-BCBB-3ABFF781BBD6}"/>
                </a:ext>
              </a:extLst>
            </p:cNvPr>
            <p:cNvSpPr/>
            <p:nvPr/>
          </p:nvSpPr>
          <p:spPr>
            <a:xfrm>
              <a:off x="6354427" y="3325199"/>
              <a:ext cx="41229" cy="37389"/>
            </a:xfrm>
            <a:custGeom>
              <a:avLst/>
              <a:gdLst>
                <a:gd name="connsiteX0" fmla="*/ 20576 w 41229"/>
                <a:gd name="connsiteY0" fmla="*/ 37390 h 37389"/>
                <a:gd name="connsiteX1" fmla="*/ 5221 w 41229"/>
                <a:gd name="connsiteY1" fmla="*/ 31785 h 37389"/>
                <a:gd name="connsiteX2" fmla="*/ 0 w 41229"/>
                <a:gd name="connsiteY2" fmla="*/ 18810 h 37389"/>
                <a:gd name="connsiteX3" fmla="*/ 5221 w 41229"/>
                <a:gd name="connsiteY3" fmla="*/ 5758 h 37389"/>
                <a:gd name="connsiteX4" fmla="*/ 20576 w 41229"/>
                <a:gd name="connsiteY4" fmla="*/ 0 h 37389"/>
                <a:gd name="connsiteX5" fmla="*/ 36315 w 41229"/>
                <a:gd name="connsiteY5" fmla="*/ 5989 h 37389"/>
                <a:gd name="connsiteX6" fmla="*/ 41229 w 41229"/>
                <a:gd name="connsiteY6" fmla="*/ 18580 h 37389"/>
                <a:gd name="connsiteX7" fmla="*/ 36315 w 41229"/>
                <a:gd name="connsiteY7" fmla="*/ 31324 h 37389"/>
                <a:gd name="connsiteX8" fmla="*/ 20576 w 41229"/>
                <a:gd name="connsiteY8" fmla="*/ 37390 h 37389"/>
                <a:gd name="connsiteX9" fmla="*/ 20653 w 41229"/>
                <a:gd name="connsiteY9" fmla="*/ 11593 h 37389"/>
                <a:gd name="connsiteX10" fmla="*/ 14895 w 41229"/>
                <a:gd name="connsiteY10" fmla="*/ 18887 h 37389"/>
                <a:gd name="connsiteX11" fmla="*/ 20653 w 41229"/>
                <a:gd name="connsiteY11" fmla="*/ 25950 h 37389"/>
                <a:gd name="connsiteX12" fmla="*/ 26258 w 41229"/>
                <a:gd name="connsiteY12" fmla="*/ 18810 h 37389"/>
                <a:gd name="connsiteX13" fmla="*/ 20653 w 41229"/>
                <a:gd name="connsiteY13" fmla="*/ 11593 h 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229" h="37389">
                  <a:moveTo>
                    <a:pt x="20576" y="37390"/>
                  </a:moveTo>
                  <a:cubicBezTo>
                    <a:pt x="14204" y="37390"/>
                    <a:pt x="9060" y="35547"/>
                    <a:pt x="5221" y="31785"/>
                  </a:cubicBezTo>
                  <a:cubicBezTo>
                    <a:pt x="1689" y="28330"/>
                    <a:pt x="0" y="24031"/>
                    <a:pt x="0" y="18810"/>
                  </a:cubicBezTo>
                  <a:cubicBezTo>
                    <a:pt x="0" y="13589"/>
                    <a:pt x="1766" y="9213"/>
                    <a:pt x="5221" y="5758"/>
                  </a:cubicBezTo>
                  <a:cubicBezTo>
                    <a:pt x="8906" y="1919"/>
                    <a:pt x="14050" y="0"/>
                    <a:pt x="20576" y="0"/>
                  </a:cubicBezTo>
                  <a:cubicBezTo>
                    <a:pt x="27332" y="0"/>
                    <a:pt x="32553" y="1996"/>
                    <a:pt x="36315" y="5989"/>
                  </a:cubicBezTo>
                  <a:cubicBezTo>
                    <a:pt x="39617" y="9367"/>
                    <a:pt x="41229" y="13589"/>
                    <a:pt x="41229" y="18580"/>
                  </a:cubicBezTo>
                  <a:cubicBezTo>
                    <a:pt x="41229" y="23570"/>
                    <a:pt x="39617" y="27869"/>
                    <a:pt x="36315" y="31324"/>
                  </a:cubicBezTo>
                  <a:cubicBezTo>
                    <a:pt x="32476" y="35394"/>
                    <a:pt x="27256" y="37390"/>
                    <a:pt x="20576" y="37390"/>
                  </a:cubicBezTo>
                  <a:moveTo>
                    <a:pt x="20653" y="11593"/>
                  </a:moveTo>
                  <a:cubicBezTo>
                    <a:pt x="16814" y="11593"/>
                    <a:pt x="14895" y="14050"/>
                    <a:pt x="14895" y="18887"/>
                  </a:cubicBezTo>
                  <a:cubicBezTo>
                    <a:pt x="14895" y="23570"/>
                    <a:pt x="16814" y="25950"/>
                    <a:pt x="20653" y="25950"/>
                  </a:cubicBezTo>
                  <a:cubicBezTo>
                    <a:pt x="24415" y="25950"/>
                    <a:pt x="26258" y="23570"/>
                    <a:pt x="26258" y="18810"/>
                  </a:cubicBezTo>
                  <a:cubicBezTo>
                    <a:pt x="26258" y="13973"/>
                    <a:pt x="24338" y="11593"/>
                    <a:pt x="20653" y="1159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1F295AF4-BDBC-4314-B638-4E2A4309FA43}"/>
                </a:ext>
              </a:extLst>
            </p:cNvPr>
            <p:cNvSpPr/>
            <p:nvPr/>
          </p:nvSpPr>
          <p:spPr>
            <a:xfrm>
              <a:off x="6397114" y="3326427"/>
              <a:ext cx="62265" cy="35316"/>
            </a:xfrm>
            <a:custGeom>
              <a:avLst/>
              <a:gdLst>
                <a:gd name="connsiteX0" fmla="*/ 49060 w 62265"/>
                <a:gd name="connsiteY0" fmla="*/ 35317 h 35316"/>
                <a:gd name="connsiteX1" fmla="*/ 36238 w 62265"/>
                <a:gd name="connsiteY1" fmla="*/ 35317 h 35316"/>
                <a:gd name="connsiteX2" fmla="*/ 31248 w 62265"/>
                <a:gd name="connsiteY2" fmla="*/ 19271 h 35316"/>
                <a:gd name="connsiteX3" fmla="*/ 25874 w 62265"/>
                <a:gd name="connsiteY3" fmla="*/ 35317 h 35316"/>
                <a:gd name="connsiteX4" fmla="*/ 13052 w 62265"/>
                <a:gd name="connsiteY4" fmla="*/ 35317 h 35316"/>
                <a:gd name="connsiteX5" fmla="*/ 0 w 62265"/>
                <a:gd name="connsiteY5" fmla="*/ 0 h 35316"/>
                <a:gd name="connsiteX6" fmla="*/ 14588 w 62265"/>
                <a:gd name="connsiteY6" fmla="*/ 0 h 35316"/>
                <a:gd name="connsiteX7" fmla="*/ 19501 w 62265"/>
                <a:gd name="connsiteY7" fmla="*/ 16583 h 35316"/>
                <a:gd name="connsiteX8" fmla="*/ 24415 w 62265"/>
                <a:gd name="connsiteY8" fmla="*/ 691 h 35316"/>
                <a:gd name="connsiteX9" fmla="*/ 37543 w 62265"/>
                <a:gd name="connsiteY9" fmla="*/ 691 h 35316"/>
                <a:gd name="connsiteX10" fmla="*/ 43148 w 62265"/>
                <a:gd name="connsiteY10" fmla="*/ 16660 h 35316"/>
                <a:gd name="connsiteX11" fmla="*/ 47524 w 62265"/>
                <a:gd name="connsiteY11" fmla="*/ 0 h 35316"/>
                <a:gd name="connsiteX12" fmla="*/ 62266 w 62265"/>
                <a:gd name="connsiteY12" fmla="*/ 0 h 3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65" h="35316">
                  <a:moveTo>
                    <a:pt x="49060" y="35317"/>
                  </a:moveTo>
                  <a:lnTo>
                    <a:pt x="36238" y="35317"/>
                  </a:lnTo>
                  <a:lnTo>
                    <a:pt x="31248" y="19271"/>
                  </a:lnTo>
                  <a:lnTo>
                    <a:pt x="25874" y="35317"/>
                  </a:lnTo>
                  <a:lnTo>
                    <a:pt x="13052" y="35317"/>
                  </a:lnTo>
                  <a:lnTo>
                    <a:pt x="0" y="0"/>
                  </a:lnTo>
                  <a:lnTo>
                    <a:pt x="14588" y="0"/>
                  </a:lnTo>
                  <a:lnTo>
                    <a:pt x="19501" y="16583"/>
                  </a:lnTo>
                  <a:lnTo>
                    <a:pt x="24415" y="691"/>
                  </a:lnTo>
                  <a:lnTo>
                    <a:pt x="37543" y="691"/>
                  </a:lnTo>
                  <a:lnTo>
                    <a:pt x="43148" y="16660"/>
                  </a:lnTo>
                  <a:lnTo>
                    <a:pt x="47524" y="0"/>
                  </a:lnTo>
                  <a:lnTo>
                    <a:pt x="62266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8C599302-B9A5-4773-8704-3D6C8FAD751C}"/>
                </a:ext>
              </a:extLst>
            </p:cNvPr>
            <p:cNvSpPr/>
            <p:nvPr/>
          </p:nvSpPr>
          <p:spPr>
            <a:xfrm>
              <a:off x="6459993" y="3325199"/>
              <a:ext cx="36315" cy="37389"/>
            </a:xfrm>
            <a:custGeom>
              <a:avLst/>
              <a:gdLst>
                <a:gd name="connsiteX0" fmla="*/ 18196 w 36315"/>
                <a:gd name="connsiteY0" fmla="*/ 37390 h 37389"/>
                <a:gd name="connsiteX1" fmla="*/ 6296 w 36315"/>
                <a:gd name="connsiteY1" fmla="*/ 35163 h 37389"/>
                <a:gd name="connsiteX2" fmla="*/ 0 w 36315"/>
                <a:gd name="connsiteY2" fmla="*/ 25720 h 37389"/>
                <a:gd name="connsiteX3" fmla="*/ 12975 w 36315"/>
                <a:gd name="connsiteY3" fmla="*/ 24722 h 37389"/>
                <a:gd name="connsiteX4" fmla="*/ 18580 w 36315"/>
                <a:gd name="connsiteY4" fmla="*/ 27255 h 37389"/>
                <a:gd name="connsiteX5" fmla="*/ 21574 w 36315"/>
                <a:gd name="connsiteY5" fmla="*/ 25720 h 37389"/>
                <a:gd name="connsiteX6" fmla="*/ 18350 w 36315"/>
                <a:gd name="connsiteY6" fmla="*/ 23570 h 37389"/>
                <a:gd name="connsiteX7" fmla="*/ 10749 w 36315"/>
                <a:gd name="connsiteY7" fmla="*/ 22111 h 37389"/>
                <a:gd name="connsiteX8" fmla="*/ 1459 w 36315"/>
                <a:gd name="connsiteY8" fmla="*/ 11747 h 37389"/>
                <a:gd name="connsiteX9" fmla="*/ 5067 w 36315"/>
                <a:gd name="connsiteY9" fmla="*/ 3762 h 37389"/>
                <a:gd name="connsiteX10" fmla="*/ 17889 w 36315"/>
                <a:gd name="connsiteY10" fmla="*/ 0 h 37389"/>
                <a:gd name="connsiteX11" fmla="*/ 28484 w 36315"/>
                <a:gd name="connsiteY11" fmla="*/ 2457 h 37389"/>
                <a:gd name="connsiteX12" fmla="*/ 35855 w 36315"/>
                <a:gd name="connsiteY12" fmla="*/ 10134 h 37389"/>
                <a:gd name="connsiteX13" fmla="*/ 21728 w 36315"/>
                <a:gd name="connsiteY13" fmla="*/ 11516 h 37389"/>
                <a:gd name="connsiteX14" fmla="*/ 17812 w 36315"/>
                <a:gd name="connsiteY14" fmla="*/ 9213 h 37389"/>
                <a:gd name="connsiteX15" fmla="*/ 15432 w 36315"/>
                <a:gd name="connsiteY15" fmla="*/ 10979 h 37389"/>
                <a:gd name="connsiteX16" fmla="*/ 17198 w 36315"/>
                <a:gd name="connsiteY16" fmla="*/ 12591 h 37389"/>
                <a:gd name="connsiteX17" fmla="*/ 22956 w 36315"/>
                <a:gd name="connsiteY17" fmla="*/ 13743 h 37389"/>
                <a:gd name="connsiteX18" fmla="*/ 31939 w 36315"/>
                <a:gd name="connsiteY18" fmla="*/ 16737 h 37389"/>
                <a:gd name="connsiteX19" fmla="*/ 36315 w 36315"/>
                <a:gd name="connsiteY19" fmla="*/ 24798 h 37389"/>
                <a:gd name="connsiteX20" fmla="*/ 30634 w 36315"/>
                <a:gd name="connsiteY20" fmla="*/ 34472 h 37389"/>
                <a:gd name="connsiteX21" fmla="*/ 18196 w 36315"/>
                <a:gd name="connsiteY21" fmla="*/ 37390 h 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315" h="37389">
                  <a:moveTo>
                    <a:pt x="18196" y="37390"/>
                  </a:moveTo>
                  <a:cubicBezTo>
                    <a:pt x="12899" y="37390"/>
                    <a:pt x="8906" y="36622"/>
                    <a:pt x="6296" y="35163"/>
                  </a:cubicBezTo>
                  <a:cubicBezTo>
                    <a:pt x="3148" y="33397"/>
                    <a:pt x="998" y="30250"/>
                    <a:pt x="0" y="25720"/>
                  </a:cubicBezTo>
                  <a:lnTo>
                    <a:pt x="12975" y="24722"/>
                  </a:lnTo>
                  <a:cubicBezTo>
                    <a:pt x="13973" y="26411"/>
                    <a:pt x="15816" y="27255"/>
                    <a:pt x="18580" y="27255"/>
                  </a:cubicBezTo>
                  <a:cubicBezTo>
                    <a:pt x="20576" y="27255"/>
                    <a:pt x="21574" y="26718"/>
                    <a:pt x="21574" y="25720"/>
                  </a:cubicBezTo>
                  <a:cubicBezTo>
                    <a:pt x="21574" y="24875"/>
                    <a:pt x="20499" y="24184"/>
                    <a:pt x="18350" y="23570"/>
                  </a:cubicBezTo>
                  <a:cubicBezTo>
                    <a:pt x="17351" y="23340"/>
                    <a:pt x="14818" y="22879"/>
                    <a:pt x="10749" y="22111"/>
                  </a:cubicBezTo>
                  <a:cubicBezTo>
                    <a:pt x="4530" y="20883"/>
                    <a:pt x="1459" y="17428"/>
                    <a:pt x="1459" y="11747"/>
                  </a:cubicBezTo>
                  <a:cubicBezTo>
                    <a:pt x="1459" y="8599"/>
                    <a:pt x="2687" y="5912"/>
                    <a:pt x="5067" y="3762"/>
                  </a:cubicBezTo>
                  <a:cubicBezTo>
                    <a:pt x="7908" y="1228"/>
                    <a:pt x="12208" y="0"/>
                    <a:pt x="17889" y="0"/>
                  </a:cubicBezTo>
                  <a:cubicBezTo>
                    <a:pt x="21881" y="0"/>
                    <a:pt x="25336" y="844"/>
                    <a:pt x="28484" y="2457"/>
                  </a:cubicBezTo>
                  <a:cubicBezTo>
                    <a:pt x="32016" y="4223"/>
                    <a:pt x="34473" y="6833"/>
                    <a:pt x="35855" y="10134"/>
                  </a:cubicBezTo>
                  <a:lnTo>
                    <a:pt x="21728" y="11516"/>
                  </a:lnTo>
                  <a:cubicBezTo>
                    <a:pt x="21113" y="9981"/>
                    <a:pt x="19731" y="9213"/>
                    <a:pt x="17812" y="9213"/>
                  </a:cubicBezTo>
                  <a:cubicBezTo>
                    <a:pt x="16277" y="9213"/>
                    <a:pt x="15432" y="9827"/>
                    <a:pt x="15432" y="10979"/>
                  </a:cubicBezTo>
                  <a:cubicBezTo>
                    <a:pt x="15432" y="11670"/>
                    <a:pt x="16046" y="12207"/>
                    <a:pt x="17198" y="12591"/>
                  </a:cubicBezTo>
                  <a:cubicBezTo>
                    <a:pt x="17659" y="12668"/>
                    <a:pt x="19578" y="13052"/>
                    <a:pt x="22956" y="13743"/>
                  </a:cubicBezTo>
                  <a:cubicBezTo>
                    <a:pt x="27025" y="14511"/>
                    <a:pt x="30020" y="15432"/>
                    <a:pt x="31939" y="16737"/>
                  </a:cubicBezTo>
                  <a:cubicBezTo>
                    <a:pt x="34857" y="18580"/>
                    <a:pt x="36315" y="21267"/>
                    <a:pt x="36315" y="24798"/>
                  </a:cubicBezTo>
                  <a:cubicBezTo>
                    <a:pt x="36315" y="29021"/>
                    <a:pt x="34396" y="32246"/>
                    <a:pt x="30634" y="34472"/>
                  </a:cubicBezTo>
                  <a:cubicBezTo>
                    <a:pt x="27102" y="36392"/>
                    <a:pt x="23033" y="37390"/>
                    <a:pt x="18196" y="3739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1C599F85-1F77-4D60-A663-732E179F586A}"/>
                </a:ext>
              </a:extLst>
            </p:cNvPr>
            <p:cNvSpPr/>
            <p:nvPr/>
          </p:nvSpPr>
          <p:spPr>
            <a:xfrm>
              <a:off x="6503603" y="3311840"/>
              <a:ext cx="26103" cy="49827"/>
            </a:xfrm>
            <a:custGeom>
              <a:avLst/>
              <a:gdLst>
                <a:gd name="connsiteX0" fmla="*/ 12207 w 26103"/>
                <a:gd name="connsiteY0" fmla="*/ 49828 h 49827"/>
                <a:gd name="connsiteX1" fmla="*/ 12207 w 26103"/>
                <a:gd name="connsiteY1" fmla="*/ 20499 h 49827"/>
                <a:gd name="connsiteX2" fmla="*/ 0 w 26103"/>
                <a:gd name="connsiteY2" fmla="*/ 25873 h 49827"/>
                <a:gd name="connsiteX3" fmla="*/ 0 w 26103"/>
                <a:gd name="connsiteY3" fmla="*/ 12514 h 49827"/>
                <a:gd name="connsiteX4" fmla="*/ 14971 w 26103"/>
                <a:gd name="connsiteY4" fmla="*/ 0 h 49827"/>
                <a:gd name="connsiteX5" fmla="*/ 26103 w 26103"/>
                <a:gd name="connsiteY5" fmla="*/ 0 h 49827"/>
                <a:gd name="connsiteX6" fmla="*/ 26103 w 26103"/>
                <a:gd name="connsiteY6" fmla="*/ 49828 h 49827"/>
                <a:gd name="connsiteX7" fmla="*/ 12207 w 26103"/>
                <a:gd name="connsiteY7" fmla="*/ 49828 h 4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03" h="49827">
                  <a:moveTo>
                    <a:pt x="12207" y="49828"/>
                  </a:moveTo>
                  <a:lnTo>
                    <a:pt x="12207" y="20499"/>
                  </a:lnTo>
                  <a:cubicBezTo>
                    <a:pt x="8522" y="22802"/>
                    <a:pt x="4453" y="24568"/>
                    <a:pt x="0" y="25873"/>
                  </a:cubicBezTo>
                  <a:lnTo>
                    <a:pt x="0" y="12514"/>
                  </a:lnTo>
                  <a:cubicBezTo>
                    <a:pt x="7601" y="9827"/>
                    <a:pt x="12591" y="5682"/>
                    <a:pt x="14971" y="0"/>
                  </a:cubicBezTo>
                  <a:lnTo>
                    <a:pt x="26103" y="0"/>
                  </a:lnTo>
                  <a:lnTo>
                    <a:pt x="26103" y="49828"/>
                  </a:lnTo>
                  <a:lnTo>
                    <a:pt x="12207" y="4982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D432C685-6966-4252-B81D-17949FF3A8CA}"/>
                </a:ext>
              </a:extLst>
            </p:cNvPr>
            <p:cNvSpPr/>
            <p:nvPr/>
          </p:nvSpPr>
          <p:spPr>
            <a:xfrm>
              <a:off x="6543295" y="3311609"/>
              <a:ext cx="38004" cy="51055"/>
            </a:xfrm>
            <a:custGeom>
              <a:avLst/>
              <a:gdLst>
                <a:gd name="connsiteX0" fmla="*/ 19040 w 38004"/>
                <a:gd name="connsiteY0" fmla="*/ 51056 h 51055"/>
                <a:gd name="connsiteX1" fmla="*/ 4606 w 38004"/>
                <a:gd name="connsiteY1" fmla="*/ 43455 h 51055"/>
                <a:gd name="connsiteX2" fmla="*/ 0 w 38004"/>
                <a:gd name="connsiteY2" fmla="*/ 25797 h 51055"/>
                <a:gd name="connsiteX3" fmla="*/ 3071 w 38004"/>
                <a:gd name="connsiteY3" fmla="*/ 9674 h 51055"/>
                <a:gd name="connsiteX4" fmla="*/ 18656 w 38004"/>
                <a:gd name="connsiteY4" fmla="*/ 0 h 51055"/>
                <a:gd name="connsiteX5" fmla="*/ 34626 w 38004"/>
                <a:gd name="connsiteY5" fmla="*/ 9674 h 51055"/>
                <a:gd name="connsiteX6" fmla="*/ 38004 w 38004"/>
                <a:gd name="connsiteY6" fmla="*/ 25797 h 51055"/>
                <a:gd name="connsiteX7" fmla="*/ 33474 w 38004"/>
                <a:gd name="connsiteY7" fmla="*/ 43455 h 51055"/>
                <a:gd name="connsiteX8" fmla="*/ 19040 w 38004"/>
                <a:gd name="connsiteY8" fmla="*/ 51056 h 51055"/>
                <a:gd name="connsiteX9" fmla="*/ 18810 w 38004"/>
                <a:gd name="connsiteY9" fmla="*/ 11670 h 51055"/>
                <a:gd name="connsiteX10" fmla="*/ 15278 w 38004"/>
                <a:gd name="connsiteY10" fmla="*/ 15048 h 51055"/>
                <a:gd name="connsiteX11" fmla="*/ 14664 w 38004"/>
                <a:gd name="connsiteY11" fmla="*/ 25182 h 51055"/>
                <a:gd name="connsiteX12" fmla="*/ 15201 w 38004"/>
                <a:gd name="connsiteY12" fmla="*/ 35317 h 51055"/>
                <a:gd name="connsiteX13" fmla="*/ 18810 w 38004"/>
                <a:gd name="connsiteY13" fmla="*/ 39156 h 51055"/>
                <a:gd name="connsiteX14" fmla="*/ 22495 w 38004"/>
                <a:gd name="connsiteY14" fmla="*/ 35394 h 51055"/>
                <a:gd name="connsiteX15" fmla="*/ 23033 w 38004"/>
                <a:gd name="connsiteY15" fmla="*/ 25182 h 51055"/>
                <a:gd name="connsiteX16" fmla="*/ 22725 w 38004"/>
                <a:gd name="connsiteY16" fmla="*/ 17044 h 51055"/>
                <a:gd name="connsiteX17" fmla="*/ 18810 w 38004"/>
                <a:gd name="connsiteY17" fmla="*/ 11670 h 5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04" h="51055">
                  <a:moveTo>
                    <a:pt x="19040" y="51056"/>
                  </a:moveTo>
                  <a:cubicBezTo>
                    <a:pt x="12745" y="51056"/>
                    <a:pt x="7985" y="48522"/>
                    <a:pt x="4606" y="43455"/>
                  </a:cubicBezTo>
                  <a:cubicBezTo>
                    <a:pt x="1536" y="38925"/>
                    <a:pt x="0" y="33090"/>
                    <a:pt x="0" y="25797"/>
                  </a:cubicBezTo>
                  <a:cubicBezTo>
                    <a:pt x="0" y="19271"/>
                    <a:pt x="998" y="13896"/>
                    <a:pt x="3071" y="9674"/>
                  </a:cubicBezTo>
                  <a:cubicBezTo>
                    <a:pt x="6142" y="3225"/>
                    <a:pt x="11363" y="0"/>
                    <a:pt x="18656" y="0"/>
                  </a:cubicBezTo>
                  <a:cubicBezTo>
                    <a:pt x="26027" y="0"/>
                    <a:pt x="31325" y="3225"/>
                    <a:pt x="34626" y="9674"/>
                  </a:cubicBezTo>
                  <a:cubicBezTo>
                    <a:pt x="36852" y="14050"/>
                    <a:pt x="38004" y="19424"/>
                    <a:pt x="38004" y="25797"/>
                  </a:cubicBezTo>
                  <a:cubicBezTo>
                    <a:pt x="38004" y="33090"/>
                    <a:pt x="36469" y="39002"/>
                    <a:pt x="33474" y="43455"/>
                  </a:cubicBezTo>
                  <a:cubicBezTo>
                    <a:pt x="30019" y="48522"/>
                    <a:pt x="25259" y="51056"/>
                    <a:pt x="19040" y="51056"/>
                  </a:cubicBezTo>
                  <a:moveTo>
                    <a:pt x="18810" y="11670"/>
                  </a:moveTo>
                  <a:cubicBezTo>
                    <a:pt x="17121" y="11670"/>
                    <a:pt x="15893" y="12822"/>
                    <a:pt x="15278" y="15048"/>
                  </a:cubicBezTo>
                  <a:cubicBezTo>
                    <a:pt x="14895" y="16814"/>
                    <a:pt x="14664" y="20192"/>
                    <a:pt x="14664" y="25182"/>
                  </a:cubicBezTo>
                  <a:cubicBezTo>
                    <a:pt x="14664" y="30250"/>
                    <a:pt x="14818" y="33628"/>
                    <a:pt x="15201" y="35317"/>
                  </a:cubicBezTo>
                  <a:cubicBezTo>
                    <a:pt x="15816" y="37927"/>
                    <a:pt x="16967" y="39156"/>
                    <a:pt x="18810" y="39156"/>
                  </a:cubicBezTo>
                  <a:cubicBezTo>
                    <a:pt x="20653" y="39156"/>
                    <a:pt x="21881" y="37927"/>
                    <a:pt x="22495" y="35394"/>
                  </a:cubicBezTo>
                  <a:cubicBezTo>
                    <a:pt x="22879" y="33705"/>
                    <a:pt x="23033" y="30250"/>
                    <a:pt x="23033" y="25182"/>
                  </a:cubicBezTo>
                  <a:cubicBezTo>
                    <a:pt x="23033" y="20960"/>
                    <a:pt x="22956" y="18273"/>
                    <a:pt x="22725" y="17044"/>
                  </a:cubicBezTo>
                  <a:cubicBezTo>
                    <a:pt x="22265" y="13436"/>
                    <a:pt x="20960" y="11670"/>
                    <a:pt x="18810" y="1167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D64F5917-21AA-48B0-A6F9-F55CD2C6EECD}"/>
                </a:ext>
              </a:extLst>
            </p:cNvPr>
            <p:cNvSpPr/>
            <p:nvPr/>
          </p:nvSpPr>
          <p:spPr>
            <a:xfrm>
              <a:off x="6182449" y="3395986"/>
              <a:ext cx="39539" cy="37389"/>
            </a:xfrm>
            <a:custGeom>
              <a:avLst/>
              <a:gdLst>
                <a:gd name="connsiteX0" fmla="*/ 20038 w 39539"/>
                <a:gd name="connsiteY0" fmla="*/ 37390 h 37389"/>
                <a:gd name="connsiteX1" fmla="*/ 5604 w 39539"/>
                <a:gd name="connsiteY1" fmla="*/ 32476 h 37389"/>
                <a:gd name="connsiteX2" fmla="*/ 0 w 39539"/>
                <a:gd name="connsiteY2" fmla="*/ 18733 h 37389"/>
                <a:gd name="connsiteX3" fmla="*/ 4453 w 39539"/>
                <a:gd name="connsiteY3" fmla="*/ 5912 h 37389"/>
                <a:gd name="connsiteX4" fmla="*/ 19731 w 39539"/>
                <a:gd name="connsiteY4" fmla="*/ 0 h 37389"/>
                <a:gd name="connsiteX5" fmla="*/ 32783 w 39539"/>
                <a:gd name="connsiteY5" fmla="*/ 3762 h 37389"/>
                <a:gd name="connsiteX6" fmla="*/ 39386 w 39539"/>
                <a:gd name="connsiteY6" fmla="*/ 14203 h 37389"/>
                <a:gd name="connsiteX7" fmla="*/ 25182 w 39539"/>
                <a:gd name="connsiteY7" fmla="*/ 15816 h 37389"/>
                <a:gd name="connsiteX8" fmla="*/ 20038 w 39539"/>
                <a:gd name="connsiteY8" fmla="*/ 11516 h 37389"/>
                <a:gd name="connsiteX9" fmla="*/ 14664 w 39539"/>
                <a:gd name="connsiteY9" fmla="*/ 18733 h 37389"/>
                <a:gd name="connsiteX10" fmla="*/ 19962 w 39539"/>
                <a:gd name="connsiteY10" fmla="*/ 25873 h 37389"/>
                <a:gd name="connsiteX11" fmla="*/ 25413 w 39539"/>
                <a:gd name="connsiteY11" fmla="*/ 20960 h 37389"/>
                <a:gd name="connsiteX12" fmla="*/ 39539 w 39539"/>
                <a:gd name="connsiteY12" fmla="*/ 22265 h 37389"/>
                <a:gd name="connsiteX13" fmla="*/ 33705 w 39539"/>
                <a:gd name="connsiteY13" fmla="*/ 32783 h 37389"/>
                <a:gd name="connsiteX14" fmla="*/ 20038 w 39539"/>
                <a:gd name="connsiteY14" fmla="*/ 37390 h 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539" h="37389">
                  <a:moveTo>
                    <a:pt x="20038" y="37390"/>
                  </a:moveTo>
                  <a:cubicBezTo>
                    <a:pt x="13973" y="37390"/>
                    <a:pt x="9213" y="35777"/>
                    <a:pt x="5604" y="32476"/>
                  </a:cubicBezTo>
                  <a:cubicBezTo>
                    <a:pt x="1843" y="29175"/>
                    <a:pt x="0" y="24568"/>
                    <a:pt x="0" y="18733"/>
                  </a:cubicBezTo>
                  <a:cubicBezTo>
                    <a:pt x="0" y="13512"/>
                    <a:pt x="1459" y="9213"/>
                    <a:pt x="4453" y="5912"/>
                  </a:cubicBezTo>
                  <a:cubicBezTo>
                    <a:pt x="7908" y="1996"/>
                    <a:pt x="12975" y="0"/>
                    <a:pt x="19731" y="0"/>
                  </a:cubicBezTo>
                  <a:cubicBezTo>
                    <a:pt x="25336" y="0"/>
                    <a:pt x="29635" y="1305"/>
                    <a:pt x="32783" y="3762"/>
                  </a:cubicBezTo>
                  <a:cubicBezTo>
                    <a:pt x="35394" y="5912"/>
                    <a:pt x="37543" y="9367"/>
                    <a:pt x="39386" y="14203"/>
                  </a:cubicBezTo>
                  <a:lnTo>
                    <a:pt x="25182" y="15816"/>
                  </a:lnTo>
                  <a:cubicBezTo>
                    <a:pt x="24492" y="12975"/>
                    <a:pt x="22802" y="11516"/>
                    <a:pt x="20038" y="11516"/>
                  </a:cubicBezTo>
                  <a:cubicBezTo>
                    <a:pt x="16430" y="11516"/>
                    <a:pt x="14664" y="13896"/>
                    <a:pt x="14664" y="18733"/>
                  </a:cubicBezTo>
                  <a:cubicBezTo>
                    <a:pt x="14664" y="23493"/>
                    <a:pt x="16430" y="25873"/>
                    <a:pt x="19962" y="25873"/>
                  </a:cubicBezTo>
                  <a:cubicBezTo>
                    <a:pt x="22572" y="25873"/>
                    <a:pt x="24415" y="24261"/>
                    <a:pt x="25413" y="20960"/>
                  </a:cubicBezTo>
                  <a:lnTo>
                    <a:pt x="39539" y="22265"/>
                  </a:lnTo>
                  <a:cubicBezTo>
                    <a:pt x="38004" y="27025"/>
                    <a:pt x="36085" y="30557"/>
                    <a:pt x="33705" y="32783"/>
                  </a:cubicBezTo>
                  <a:cubicBezTo>
                    <a:pt x="30480" y="35854"/>
                    <a:pt x="25950" y="37390"/>
                    <a:pt x="20038" y="3739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086AFEF8-9243-42DE-882F-5E131A75CE0F}"/>
                </a:ext>
              </a:extLst>
            </p:cNvPr>
            <p:cNvSpPr/>
            <p:nvPr/>
          </p:nvSpPr>
          <p:spPr>
            <a:xfrm>
              <a:off x="6227133" y="3382934"/>
              <a:ext cx="37082" cy="49597"/>
            </a:xfrm>
            <a:custGeom>
              <a:avLst/>
              <a:gdLst>
                <a:gd name="connsiteX0" fmla="*/ 22495 w 37082"/>
                <a:gd name="connsiteY0" fmla="*/ 49520 h 49597"/>
                <a:gd name="connsiteX1" fmla="*/ 22495 w 37082"/>
                <a:gd name="connsiteY1" fmla="*/ 30327 h 49597"/>
                <a:gd name="connsiteX2" fmla="*/ 22035 w 37082"/>
                <a:gd name="connsiteY2" fmla="*/ 25797 h 49597"/>
                <a:gd name="connsiteX3" fmla="*/ 19117 w 37082"/>
                <a:gd name="connsiteY3" fmla="*/ 24184 h 49597"/>
                <a:gd name="connsiteX4" fmla="*/ 15585 w 37082"/>
                <a:gd name="connsiteY4" fmla="*/ 26257 h 49597"/>
                <a:gd name="connsiteX5" fmla="*/ 14587 w 37082"/>
                <a:gd name="connsiteY5" fmla="*/ 32246 h 49597"/>
                <a:gd name="connsiteX6" fmla="*/ 14587 w 37082"/>
                <a:gd name="connsiteY6" fmla="*/ 49597 h 49597"/>
                <a:gd name="connsiteX7" fmla="*/ 0 w 37082"/>
                <a:gd name="connsiteY7" fmla="*/ 49597 h 49597"/>
                <a:gd name="connsiteX8" fmla="*/ 0 w 37082"/>
                <a:gd name="connsiteY8" fmla="*/ 0 h 49597"/>
                <a:gd name="connsiteX9" fmla="*/ 14587 w 37082"/>
                <a:gd name="connsiteY9" fmla="*/ 0 h 49597"/>
                <a:gd name="connsiteX10" fmla="*/ 14587 w 37082"/>
                <a:gd name="connsiteY10" fmla="*/ 14971 h 49597"/>
                <a:gd name="connsiteX11" fmla="*/ 23647 w 37082"/>
                <a:gd name="connsiteY11" fmla="*/ 12130 h 49597"/>
                <a:gd name="connsiteX12" fmla="*/ 35317 w 37082"/>
                <a:gd name="connsiteY12" fmla="*/ 18042 h 49597"/>
                <a:gd name="connsiteX13" fmla="*/ 37082 w 37082"/>
                <a:gd name="connsiteY13" fmla="*/ 27639 h 49597"/>
                <a:gd name="connsiteX14" fmla="*/ 37082 w 37082"/>
                <a:gd name="connsiteY14" fmla="*/ 49520 h 49597"/>
                <a:gd name="connsiteX15" fmla="*/ 22495 w 37082"/>
                <a:gd name="connsiteY15" fmla="*/ 49520 h 4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" h="49597">
                  <a:moveTo>
                    <a:pt x="22495" y="49520"/>
                  </a:moveTo>
                  <a:lnTo>
                    <a:pt x="22495" y="30327"/>
                  </a:lnTo>
                  <a:cubicBezTo>
                    <a:pt x="22495" y="28100"/>
                    <a:pt x="22342" y="26564"/>
                    <a:pt x="22035" y="25797"/>
                  </a:cubicBezTo>
                  <a:cubicBezTo>
                    <a:pt x="21574" y="24722"/>
                    <a:pt x="20653" y="24184"/>
                    <a:pt x="19117" y="24184"/>
                  </a:cubicBezTo>
                  <a:cubicBezTo>
                    <a:pt x="17428" y="24184"/>
                    <a:pt x="16200" y="24875"/>
                    <a:pt x="15585" y="26257"/>
                  </a:cubicBezTo>
                  <a:cubicBezTo>
                    <a:pt x="14971" y="27409"/>
                    <a:pt x="14587" y="29405"/>
                    <a:pt x="14587" y="32246"/>
                  </a:cubicBezTo>
                  <a:lnTo>
                    <a:pt x="14587" y="49597"/>
                  </a:lnTo>
                  <a:lnTo>
                    <a:pt x="0" y="49597"/>
                  </a:lnTo>
                  <a:lnTo>
                    <a:pt x="0" y="0"/>
                  </a:lnTo>
                  <a:lnTo>
                    <a:pt x="14587" y="0"/>
                  </a:lnTo>
                  <a:lnTo>
                    <a:pt x="14587" y="14971"/>
                  </a:lnTo>
                  <a:cubicBezTo>
                    <a:pt x="17198" y="13052"/>
                    <a:pt x="20268" y="12130"/>
                    <a:pt x="23647" y="12130"/>
                  </a:cubicBezTo>
                  <a:cubicBezTo>
                    <a:pt x="29405" y="12130"/>
                    <a:pt x="33320" y="14127"/>
                    <a:pt x="35317" y="18042"/>
                  </a:cubicBezTo>
                  <a:cubicBezTo>
                    <a:pt x="36545" y="20269"/>
                    <a:pt x="37082" y="23417"/>
                    <a:pt x="37082" y="27639"/>
                  </a:cubicBezTo>
                  <a:lnTo>
                    <a:pt x="37082" y="49520"/>
                  </a:lnTo>
                  <a:lnTo>
                    <a:pt x="22495" y="4952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8BF8A2A3-148E-4C24-AFF2-4C39C3295E81}"/>
                </a:ext>
              </a:extLst>
            </p:cNvPr>
            <p:cNvSpPr/>
            <p:nvPr/>
          </p:nvSpPr>
          <p:spPr>
            <a:xfrm>
              <a:off x="6271356" y="3396063"/>
              <a:ext cx="27562" cy="36391"/>
            </a:xfrm>
            <a:custGeom>
              <a:avLst/>
              <a:gdLst>
                <a:gd name="connsiteX0" fmla="*/ 22802 w 27562"/>
                <a:gd name="connsiteY0" fmla="*/ 14127 h 36391"/>
                <a:gd name="connsiteX1" fmla="*/ 18272 w 27562"/>
                <a:gd name="connsiteY1" fmla="*/ 12514 h 36391"/>
                <a:gd name="connsiteX2" fmla="*/ 15201 w 27562"/>
                <a:gd name="connsiteY2" fmla="*/ 16123 h 36391"/>
                <a:gd name="connsiteX3" fmla="*/ 14587 w 27562"/>
                <a:gd name="connsiteY3" fmla="*/ 25029 h 36391"/>
                <a:gd name="connsiteX4" fmla="*/ 14587 w 27562"/>
                <a:gd name="connsiteY4" fmla="*/ 36392 h 36391"/>
                <a:gd name="connsiteX5" fmla="*/ 0 w 27562"/>
                <a:gd name="connsiteY5" fmla="*/ 36392 h 36391"/>
                <a:gd name="connsiteX6" fmla="*/ 0 w 27562"/>
                <a:gd name="connsiteY6" fmla="*/ 845 h 36391"/>
                <a:gd name="connsiteX7" fmla="*/ 13436 w 27562"/>
                <a:gd name="connsiteY7" fmla="*/ 845 h 36391"/>
                <a:gd name="connsiteX8" fmla="*/ 13436 w 27562"/>
                <a:gd name="connsiteY8" fmla="*/ 3839 h 36391"/>
                <a:gd name="connsiteX9" fmla="*/ 16430 w 27562"/>
                <a:gd name="connsiteY9" fmla="*/ 768 h 36391"/>
                <a:gd name="connsiteX10" fmla="*/ 20499 w 27562"/>
                <a:gd name="connsiteY10" fmla="*/ 0 h 36391"/>
                <a:gd name="connsiteX11" fmla="*/ 27562 w 27562"/>
                <a:gd name="connsiteY11" fmla="*/ 2303 h 36391"/>
                <a:gd name="connsiteX12" fmla="*/ 22802 w 27562"/>
                <a:gd name="connsiteY12" fmla="*/ 14127 h 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62" h="36391">
                  <a:moveTo>
                    <a:pt x="22802" y="14127"/>
                  </a:moveTo>
                  <a:cubicBezTo>
                    <a:pt x="21037" y="13052"/>
                    <a:pt x="19501" y="12514"/>
                    <a:pt x="18272" y="12514"/>
                  </a:cubicBezTo>
                  <a:cubicBezTo>
                    <a:pt x="16737" y="12514"/>
                    <a:pt x="15739" y="13666"/>
                    <a:pt x="15201" y="16123"/>
                  </a:cubicBezTo>
                  <a:cubicBezTo>
                    <a:pt x="14818" y="17812"/>
                    <a:pt x="14587" y="20806"/>
                    <a:pt x="14587" y="25029"/>
                  </a:cubicBezTo>
                  <a:lnTo>
                    <a:pt x="14587" y="36392"/>
                  </a:lnTo>
                  <a:lnTo>
                    <a:pt x="0" y="36392"/>
                  </a:lnTo>
                  <a:lnTo>
                    <a:pt x="0" y="845"/>
                  </a:lnTo>
                  <a:lnTo>
                    <a:pt x="13436" y="845"/>
                  </a:lnTo>
                  <a:lnTo>
                    <a:pt x="13436" y="3839"/>
                  </a:lnTo>
                  <a:cubicBezTo>
                    <a:pt x="14433" y="2380"/>
                    <a:pt x="15432" y="1305"/>
                    <a:pt x="16430" y="768"/>
                  </a:cubicBezTo>
                  <a:cubicBezTo>
                    <a:pt x="17428" y="230"/>
                    <a:pt x="18733" y="0"/>
                    <a:pt x="20499" y="0"/>
                  </a:cubicBezTo>
                  <a:cubicBezTo>
                    <a:pt x="22495" y="0"/>
                    <a:pt x="24798" y="768"/>
                    <a:pt x="27562" y="2303"/>
                  </a:cubicBezTo>
                  <a:lnTo>
                    <a:pt x="22802" y="1412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E26BA01E-E367-4D2A-9648-999A5A838441}"/>
                </a:ext>
              </a:extLst>
            </p:cNvPr>
            <p:cNvSpPr/>
            <p:nvPr/>
          </p:nvSpPr>
          <p:spPr>
            <a:xfrm>
              <a:off x="6298688" y="3395986"/>
              <a:ext cx="41151" cy="37389"/>
            </a:xfrm>
            <a:custGeom>
              <a:avLst/>
              <a:gdLst>
                <a:gd name="connsiteX0" fmla="*/ 20576 w 41151"/>
                <a:gd name="connsiteY0" fmla="*/ 37390 h 37389"/>
                <a:gd name="connsiteX1" fmla="*/ 5221 w 41151"/>
                <a:gd name="connsiteY1" fmla="*/ 31785 h 37389"/>
                <a:gd name="connsiteX2" fmla="*/ 0 w 41151"/>
                <a:gd name="connsiteY2" fmla="*/ 18810 h 37389"/>
                <a:gd name="connsiteX3" fmla="*/ 5144 w 41151"/>
                <a:gd name="connsiteY3" fmla="*/ 5758 h 37389"/>
                <a:gd name="connsiteX4" fmla="*/ 20499 w 41151"/>
                <a:gd name="connsiteY4" fmla="*/ 0 h 37389"/>
                <a:gd name="connsiteX5" fmla="*/ 36238 w 41151"/>
                <a:gd name="connsiteY5" fmla="*/ 5989 h 37389"/>
                <a:gd name="connsiteX6" fmla="*/ 41152 w 41151"/>
                <a:gd name="connsiteY6" fmla="*/ 18580 h 37389"/>
                <a:gd name="connsiteX7" fmla="*/ 36238 w 41151"/>
                <a:gd name="connsiteY7" fmla="*/ 31324 h 37389"/>
                <a:gd name="connsiteX8" fmla="*/ 20576 w 41151"/>
                <a:gd name="connsiteY8" fmla="*/ 37390 h 37389"/>
                <a:gd name="connsiteX9" fmla="*/ 20653 w 41151"/>
                <a:gd name="connsiteY9" fmla="*/ 11516 h 37389"/>
                <a:gd name="connsiteX10" fmla="*/ 14895 w 41151"/>
                <a:gd name="connsiteY10" fmla="*/ 18810 h 37389"/>
                <a:gd name="connsiteX11" fmla="*/ 20653 w 41151"/>
                <a:gd name="connsiteY11" fmla="*/ 25873 h 37389"/>
                <a:gd name="connsiteX12" fmla="*/ 26257 w 41151"/>
                <a:gd name="connsiteY12" fmla="*/ 18733 h 37389"/>
                <a:gd name="connsiteX13" fmla="*/ 20653 w 41151"/>
                <a:gd name="connsiteY13" fmla="*/ 11516 h 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51" h="37389">
                  <a:moveTo>
                    <a:pt x="20576" y="37390"/>
                  </a:moveTo>
                  <a:cubicBezTo>
                    <a:pt x="14203" y="37390"/>
                    <a:pt x="9059" y="35547"/>
                    <a:pt x="5221" y="31785"/>
                  </a:cubicBezTo>
                  <a:cubicBezTo>
                    <a:pt x="1689" y="28330"/>
                    <a:pt x="0" y="24031"/>
                    <a:pt x="0" y="18810"/>
                  </a:cubicBezTo>
                  <a:cubicBezTo>
                    <a:pt x="0" y="13589"/>
                    <a:pt x="1766" y="9213"/>
                    <a:pt x="5144" y="5758"/>
                  </a:cubicBezTo>
                  <a:cubicBezTo>
                    <a:pt x="8829" y="1919"/>
                    <a:pt x="13973" y="0"/>
                    <a:pt x="20499" y="0"/>
                  </a:cubicBezTo>
                  <a:cubicBezTo>
                    <a:pt x="27255" y="0"/>
                    <a:pt x="32476" y="1996"/>
                    <a:pt x="36238" y="5989"/>
                  </a:cubicBezTo>
                  <a:cubicBezTo>
                    <a:pt x="39539" y="9367"/>
                    <a:pt x="41152" y="13589"/>
                    <a:pt x="41152" y="18580"/>
                  </a:cubicBezTo>
                  <a:cubicBezTo>
                    <a:pt x="41152" y="23570"/>
                    <a:pt x="39539" y="27869"/>
                    <a:pt x="36238" y="31324"/>
                  </a:cubicBezTo>
                  <a:cubicBezTo>
                    <a:pt x="32476" y="35317"/>
                    <a:pt x="27255" y="37390"/>
                    <a:pt x="20576" y="37390"/>
                  </a:cubicBezTo>
                  <a:moveTo>
                    <a:pt x="20653" y="11516"/>
                  </a:moveTo>
                  <a:cubicBezTo>
                    <a:pt x="16814" y="11516"/>
                    <a:pt x="14895" y="13973"/>
                    <a:pt x="14895" y="18810"/>
                  </a:cubicBezTo>
                  <a:cubicBezTo>
                    <a:pt x="14895" y="23493"/>
                    <a:pt x="16814" y="25873"/>
                    <a:pt x="20653" y="25873"/>
                  </a:cubicBezTo>
                  <a:cubicBezTo>
                    <a:pt x="24338" y="25873"/>
                    <a:pt x="26257" y="23493"/>
                    <a:pt x="26257" y="18733"/>
                  </a:cubicBezTo>
                  <a:cubicBezTo>
                    <a:pt x="26180" y="13896"/>
                    <a:pt x="24338" y="11516"/>
                    <a:pt x="20653" y="1151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955C293B-BC7F-4151-B08B-65931CE28EA1}"/>
                </a:ext>
              </a:extLst>
            </p:cNvPr>
            <p:cNvSpPr/>
            <p:nvPr/>
          </p:nvSpPr>
          <p:spPr>
            <a:xfrm>
              <a:off x="6345060" y="3395832"/>
              <a:ext cx="60192" cy="36622"/>
            </a:xfrm>
            <a:custGeom>
              <a:avLst/>
              <a:gdLst>
                <a:gd name="connsiteX0" fmla="*/ 45067 w 60192"/>
                <a:gd name="connsiteY0" fmla="*/ 36622 h 36622"/>
                <a:gd name="connsiteX1" fmla="*/ 45067 w 60192"/>
                <a:gd name="connsiteY1" fmla="*/ 17044 h 36622"/>
                <a:gd name="connsiteX2" fmla="*/ 42073 w 60192"/>
                <a:gd name="connsiteY2" fmla="*/ 11977 h 36622"/>
                <a:gd name="connsiteX3" fmla="*/ 37467 w 60192"/>
                <a:gd name="connsiteY3" fmla="*/ 19501 h 36622"/>
                <a:gd name="connsiteX4" fmla="*/ 37467 w 60192"/>
                <a:gd name="connsiteY4" fmla="*/ 36545 h 36622"/>
                <a:gd name="connsiteX5" fmla="*/ 22572 w 60192"/>
                <a:gd name="connsiteY5" fmla="*/ 36545 h 36622"/>
                <a:gd name="connsiteX6" fmla="*/ 22572 w 60192"/>
                <a:gd name="connsiteY6" fmla="*/ 16891 h 36622"/>
                <a:gd name="connsiteX7" fmla="*/ 19578 w 60192"/>
                <a:gd name="connsiteY7" fmla="*/ 11900 h 36622"/>
                <a:gd name="connsiteX8" fmla="*/ 14895 w 60192"/>
                <a:gd name="connsiteY8" fmla="*/ 18042 h 36622"/>
                <a:gd name="connsiteX9" fmla="*/ 14895 w 60192"/>
                <a:gd name="connsiteY9" fmla="*/ 36469 h 36622"/>
                <a:gd name="connsiteX10" fmla="*/ 0 w 60192"/>
                <a:gd name="connsiteY10" fmla="*/ 36469 h 36622"/>
                <a:gd name="connsiteX11" fmla="*/ 0 w 60192"/>
                <a:gd name="connsiteY11" fmla="*/ 921 h 36622"/>
                <a:gd name="connsiteX12" fmla="*/ 14203 w 60192"/>
                <a:gd name="connsiteY12" fmla="*/ 921 h 36622"/>
                <a:gd name="connsiteX13" fmla="*/ 14203 w 60192"/>
                <a:gd name="connsiteY13" fmla="*/ 3148 h 36622"/>
                <a:gd name="connsiteX14" fmla="*/ 24492 w 60192"/>
                <a:gd name="connsiteY14" fmla="*/ 0 h 36622"/>
                <a:gd name="connsiteX15" fmla="*/ 35010 w 60192"/>
                <a:gd name="connsiteY15" fmla="*/ 4453 h 36622"/>
                <a:gd name="connsiteX16" fmla="*/ 46372 w 60192"/>
                <a:gd name="connsiteY16" fmla="*/ 0 h 36622"/>
                <a:gd name="connsiteX17" fmla="*/ 56737 w 60192"/>
                <a:gd name="connsiteY17" fmla="*/ 3916 h 36622"/>
                <a:gd name="connsiteX18" fmla="*/ 60192 w 60192"/>
                <a:gd name="connsiteY18" fmla="*/ 12591 h 36622"/>
                <a:gd name="connsiteX19" fmla="*/ 60192 w 60192"/>
                <a:gd name="connsiteY19" fmla="*/ 36392 h 36622"/>
                <a:gd name="connsiteX20" fmla="*/ 45067 w 60192"/>
                <a:gd name="connsiteY20" fmla="*/ 36392 h 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192" h="36622">
                  <a:moveTo>
                    <a:pt x="45067" y="36622"/>
                  </a:moveTo>
                  <a:lnTo>
                    <a:pt x="45067" y="17044"/>
                  </a:lnTo>
                  <a:cubicBezTo>
                    <a:pt x="45067" y="13666"/>
                    <a:pt x="44069" y="11977"/>
                    <a:pt x="42073" y="11977"/>
                  </a:cubicBezTo>
                  <a:cubicBezTo>
                    <a:pt x="39002" y="11977"/>
                    <a:pt x="37467" y="14511"/>
                    <a:pt x="37467" y="19501"/>
                  </a:cubicBezTo>
                  <a:lnTo>
                    <a:pt x="37467" y="36545"/>
                  </a:lnTo>
                  <a:lnTo>
                    <a:pt x="22572" y="36545"/>
                  </a:lnTo>
                  <a:lnTo>
                    <a:pt x="22572" y="16891"/>
                  </a:lnTo>
                  <a:cubicBezTo>
                    <a:pt x="22572" y="13589"/>
                    <a:pt x="21574" y="11900"/>
                    <a:pt x="19578" y="11900"/>
                  </a:cubicBezTo>
                  <a:cubicBezTo>
                    <a:pt x="16430" y="11900"/>
                    <a:pt x="14895" y="13973"/>
                    <a:pt x="14895" y="18042"/>
                  </a:cubicBezTo>
                  <a:lnTo>
                    <a:pt x="14895" y="36469"/>
                  </a:lnTo>
                  <a:lnTo>
                    <a:pt x="0" y="36469"/>
                  </a:lnTo>
                  <a:lnTo>
                    <a:pt x="0" y="921"/>
                  </a:lnTo>
                  <a:lnTo>
                    <a:pt x="14203" y="921"/>
                  </a:lnTo>
                  <a:lnTo>
                    <a:pt x="14203" y="3148"/>
                  </a:lnTo>
                  <a:cubicBezTo>
                    <a:pt x="17351" y="1075"/>
                    <a:pt x="20730" y="0"/>
                    <a:pt x="24492" y="0"/>
                  </a:cubicBezTo>
                  <a:cubicBezTo>
                    <a:pt x="29021" y="0"/>
                    <a:pt x="32476" y="1536"/>
                    <a:pt x="35010" y="4453"/>
                  </a:cubicBezTo>
                  <a:cubicBezTo>
                    <a:pt x="38311" y="1459"/>
                    <a:pt x="42073" y="0"/>
                    <a:pt x="46372" y="0"/>
                  </a:cubicBezTo>
                  <a:cubicBezTo>
                    <a:pt x="50672" y="0"/>
                    <a:pt x="54127" y="1305"/>
                    <a:pt x="56737" y="3916"/>
                  </a:cubicBezTo>
                  <a:cubicBezTo>
                    <a:pt x="59041" y="6296"/>
                    <a:pt x="60192" y="9213"/>
                    <a:pt x="60192" y="12591"/>
                  </a:cubicBezTo>
                  <a:lnTo>
                    <a:pt x="60192" y="36392"/>
                  </a:lnTo>
                  <a:lnTo>
                    <a:pt x="45067" y="363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751DA3EF-295B-4757-A345-4F3E478FFCC1}"/>
                </a:ext>
              </a:extLst>
            </p:cNvPr>
            <p:cNvSpPr/>
            <p:nvPr/>
          </p:nvSpPr>
          <p:spPr>
            <a:xfrm>
              <a:off x="6410166" y="3396063"/>
              <a:ext cx="39386" cy="37313"/>
            </a:xfrm>
            <a:custGeom>
              <a:avLst/>
              <a:gdLst>
                <a:gd name="connsiteX0" fmla="*/ 15048 w 39386"/>
                <a:gd name="connsiteY0" fmla="*/ 22572 h 37313"/>
                <a:gd name="connsiteX1" fmla="*/ 20269 w 39386"/>
                <a:gd name="connsiteY1" fmla="*/ 26565 h 37313"/>
                <a:gd name="connsiteX2" fmla="*/ 25260 w 39386"/>
                <a:gd name="connsiteY2" fmla="*/ 24108 h 37313"/>
                <a:gd name="connsiteX3" fmla="*/ 39309 w 39386"/>
                <a:gd name="connsiteY3" fmla="*/ 26641 h 37313"/>
                <a:gd name="connsiteX4" fmla="*/ 20346 w 39386"/>
                <a:gd name="connsiteY4" fmla="*/ 37313 h 37313"/>
                <a:gd name="connsiteX5" fmla="*/ 5758 w 39386"/>
                <a:gd name="connsiteY5" fmla="*/ 32476 h 37313"/>
                <a:gd name="connsiteX6" fmla="*/ 0 w 39386"/>
                <a:gd name="connsiteY6" fmla="*/ 18733 h 37313"/>
                <a:gd name="connsiteX7" fmla="*/ 4530 w 39386"/>
                <a:gd name="connsiteY7" fmla="*/ 5912 h 37313"/>
                <a:gd name="connsiteX8" fmla="*/ 19348 w 39386"/>
                <a:gd name="connsiteY8" fmla="*/ 0 h 37313"/>
                <a:gd name="connsiteX9" fmla="*/ 39386 w 39386"/>
                <a:gd name="connsiteY9" fmla="*/ 22649 h 37313"/>
                <a:gd name="connsiteX10" fmla="*/ 15048 w 39386"/>
                <a:gd name="connsiteY10" fmla="*/ 22649 h 37313"/>
                <a:gd name="connsiteX11" fmla="*/ 19962 w 39386"/>
                <a:gd name="connsiteY11" fmla="*/ 10211 h 37313"/>
                <a:gd name="connsiteX12" fmla="*/ 14741 w 39386"/>
                <a:gd name="connsiteY12" fmla="*/ 14050 h 37313"/>
                <a:gd name="connsiteX13" fmla="*/ 25183 w 39386"/>
                <a:gd name="connsiteY13" fmla="*/ 14050 h 37313"/>
                <a:gd name="connsiteX14" fmla="*/ 19962 w 39386"/>
                <a:gd name="connsiteY14" fmla="*/ 10211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86" h="37313">
                  <a:moveTo>
                    <a:pt x="15048" y="22572"/>
                  </a:moveTo>
                  <a:cubicBezTo>
                    <a:pt x="16046" y="25259"/>
                    <a:pt x="17735" y="26565"/>
                    <a:pt x="20269" y="26565"/>
                  </a:cubicBezTo>
                  <a:cubicBezTo>
                    <a:pt x="22649" y="26565"/>
                    <a:pt x="24338" y="25720"/>
                    <a:pt x="25260" y="24108"/>
                  </a:cubicBezTo>
                  <a:lnTo>
                    <a:pt x="39309" y="26641"/>
                  </a:lnTo>
                  <a:cubicBezTo>
                    <a:pt x="37620" y="33705"/>
                    <a:pt x="31325" y="37313"/>
                    <a:pt x="20346" y="37313"/>
                  </a:cubicBezTo>
                  <a:cubicBezTo>
                    <a:pt x="14281" y="37313"/>
                    <a:pt x="9444" y="35701"/>
                    <a:pt x="5758" y="32476"/>
                  </a:cubicBezTo>
                  <a:cubicBezTo>
                    <a:pt x="1919" y="29098"/>
                    <a:pt x="0" y="24492"/>
                    <a:pt x="0" y="18733"/>
                  </a:cubicBezTo>
                  <a:cubicBezTo>
                    <a:pt x="0" y="13589"/>
                    <a:pt x="1536" y="9367"/>
                    <a:pt x="4530" y="5912"/>
                  </a:cubicBezTo>
                  <a:cubicBezTo>
                    <a:pt x="8061" y="1919"/>
                    <a:pt x="12975" y="0"/>
                    <a:pt x="19348" y="0"/>
                  </a:cubicBezTo>
                  <a:cubicBezTo>
                    <a:pt x="32783" y="0"/>
                    <a:pt x="39463" y="7524"/>
                    <a:pt x="39386" y="22649"/>
                  </a:cubicBezTo>
                  <a:lnTo>
                    <a:pt x="15048" y="22649"/>
                  </a:lnTo>
                  <a:close/>
                  <a:moveTo>
                    <a:pt x="19962" y="10211"/>
                  </a:moveTo>
                  <a:cubicBezTo>
                    <a:pt x="16661" y="10211"/>
                    <a:pt x="14971" y="11516"/>
                    <a:pt x="14741" y="14050"/>
                  </a:cubicBezTo>
                  <a:lnTo>
                    <a:pt x="25183" y="14050"/>
                  </a:lnTo>
                  <a:cubicBezTo>
                    <a:pt x="24875" y="11440"/>
                    <a:pt x="23186" y="10211"/>
                    <a:pt x="19962" y="1021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2CBB8ED4-66AA-45B3-903A-7769EB8E9B20}"/>
                </a:ext>
              </a:extLst>
            </p:cNvPr>
            <p:cNvSpPr/>
            <p:nvPr/>
          </p:nvSpPr>
          <p:spPr>
            <a:xfrm>
              <a:off x="5941373" y="3147386"/>
              <a:ext cx="71171" cy="74702"/>
            </a:xfrm>
            <a:custGeom>
              <a:avLst/>
              <a:gdLst>
                <a:gd name="connsiteX0" fmla="*/ 16046 w 71171"/>
                <a:gd name="connsiteY0" fmla="*/ 77 h 74702"/>
                <a:gd name="connsiteX1" fmla="*/ 27025 w 71171"/>
                <a:gd name="connsiteY1" fmla="*/ 77 h 74702"/>
                <a:gd name="connsiteX2" fmla="*/ 32860 w 71171"/>
                <a:gd name="connsiteY2" fmla="*/ 5989 h 74702"/>
                <a:gd name="connsiteX3" fmla="*/ 32860 w 71171"/>
                <a:gd name="connsiteY3" fmla="*/ 20422 h 74702"/>
                <a:gd name="connsiteX4" fmla="*/ 27025 w 71171"/>
                <a:gd name="connsiteY4" fmla="*/ 26334 h 74702"/>
                <a:gd name="connsiteX5" fmla="*/ 5758 w 71171"/>
                <a:gd name="connsiteY5" fmla="*/ 26334 h 74702"/>
                <a:gd name="connsiteX6" fmla="*/ 5758 w 71171"/>
                <a:gd name="connsiteY6" fmla="*/ 72092 h 74702"/>
                <a:gd name="connsiteX7" fmla="*/ 2841 w 71171"/>
                <a:gd name="connsiteY7" fmla="*/ 74703 h 74702"/>
                <a:gd name="connsiteX8" fmla="*/ 0 w 71171"/>
                <a:gd name="connsiteY8" fmla="*/ 72092 h 74702"/>
                <a:gd name="connsiteX9" fmla="*/ 0 w 71171"/>
                <a:gd name="connsiteY9" fmla="*/ 6526 h 74702"/>
                <a:gd name="connsiteX10" fmla="*/ 6373 w 71171"/>
                <a:gd name="connsiteY10" fmla="*/ 77 h 74702"/>
                <a:gd name="connsiteX11" fmla="*/ 16046 w 71171"/>
                <a:gd name="connsiteY11" fmla="*/ 77 h 74702"/>
                <a:gd name="connsiteX12" fmla="*/ 5758 w 71171"/>
                <a:gd name="connsiteY12" fmla="*/ 10441 h 74702"/>
                <a:gd name="connsiteX13" fmla="*/ 27025 w 71171"/>
                <a:gd name="connsiteY13" fmla="*/ 10441 h 74702"/>
                <a:gd name="connsiteX14" fmla="*/ 27025 w 71171"/>
                <a:gd name="connsiteY14" fmla="*/ 7524 h 74702"/>
                <a:gd name="connsiteX15" fmla="*/ 24875 w 71171"/>
                <a:gd name="connsiteY15" fmla="*/ 5374 h 74702"/>
                <a:gd name="connsiteX16" fmla="*/ 8446 w 71171"/>
                <a:gd name="connsiteY16" fmla="*/ 5374 h 74702"/>
                <a:gd name="connsiteX17" fmla="*/ 5758 w 71171"/>
                <a:gd name="connsiteY17" fmla="*/ 7908 h 74702"/>
                <a:gd name="connsiteX18" fmla="*/ 5758 w 71171"/>
                <a:gd name="connsiteY18" fmla="*/ 10441 h 74702"/>
                <a:gd name="connsiteX19" fmla="*/ 5758 w 71171"/>
                <a:gd name="connsiteY19" fmla="*/ 21037 h 74702"/>
                <a:gd name="connsiteX20" fmla="*/ 24875 w 71171"/>
                <a:gd name="connsiteY20" fmla="*/ 21037 h 74702"/>
                <a:gd name="connsiteX21" fmla="*/ 27025 w 71171"/>
                <a:gd name="connsiteY21" fmla="*/ 18887 h 74702"/>
                <a:gd name="connsiteX22" fmla="*/ 27025 w 71171"/>
                <a:gd name="connsiteY22" fmla="*/ 15662 h 74702"/>
                <a:gd name="connsiteX23" fmla="*/ 5758 w 71171"/>
                <a:gd name="connsiteY23" fmla="*/ 15662 h 74702"/>
                <a:gd name="connsiteX24" fmla="*/ 5758 w 71171"/>
                <a:gd name="connsiteY24" fmla="*/ 21037 h 74702"/>
                <a:gd name="connsiteX25" fmla="*/ 23186 w 71171"/>
                <a:gd name="connsiteY25" fmla="*/ 26948 h 74702"/>
                <a:gd name="connsiteX26" fmla="*/ 25490 w 71171"/>
                <a:gd name="connsiteY26" fmla="*/ 28177 h 74702"/>
                <a:gd name="connsiteX27" fmla="*/ 30941 w 71171"/>
                <a:gd name="connsiteY27" fmla="*/ 34088 h 74702"/>
                <a:gd name="connsiteX28" fmla="*/ 30941 w 71171"/>
                <a:gd name="connsiteY28" fmla="*/ 35931 h 74702"/>
                <a:gd name="connsiteX29" fmla="*/ 30787 w 71171"/>
                <a:gd name="connsiteY29" fmla="*/ 36545 h 74702"/>
                <a:gd name="connsiteX30" fmla="*/ 41229 w 71171"/>
                <a:gd name="connsiteY30" fmla="*/ 36545 h 74702"/>
                <a:gd name="connsiteX31" fmla="*/ 40922 w 71171"/>
                <a:gd name="connsiteY31" fmla="*/ 35931 h 74702"/>
                <a:gd name="connsiteX32" fmla="*/ 41613 w 71171"/>
                <a:gd name="connsiteY32" fmla="*/ 34012 h 74702"/>
                <a:gd name="connsiteX33" fmla="*/ 45835 w 71171"/>
                <a:gd name="connsiteY33" fmla="*/ 28868 h 74702"/>
                <a:gd name="connsiteX34" fmla="*/ 48446 w 71171"/>
                <a:gd name="connsiteY34" fmla="*/ 27178 h 74702"/>
                <a:gd name="connsiteX35" fmla="*/ 51286 w 71171"/>
                <a:gd name="connsiteY35" fmla="*/ 29866 h 74702"/>
                <a:gd name="connsiteX36" fmla="*/ 50979 w 71171"/>
                <a:gd name="connsiteY36" fmla="*/ 31094 h 74702"/>
                <a:gd name="connsiteX37" fmla="*/ 48983 w 71171"/>
                <a:gd name="connsiteY37" fmla="*/ 34165 h 74702"/>
                <a:gd name="connsiteX38" fmla="*/ 46757 w 71171"/>
                <a:gd name="connsiteY38" fmla="*/ 36622 h 74702"/>
                <a:gd name="connsiteX39" fmla="*/ 50058 w 71171"/>
                <a:gd name="connsiteY39" fmla="*/ 36622 h 74702"/>
                <a:gd name="connsiteX40" fmla="*/ 55202 w 71171"/>
                <a:gd name="connsiteY40" fmla="*/ 41689 h 74702"/>
                <a:gd name="connsiteX41" fmla="*/ 55202 w 71171"/>
                <a:gd name="connsiteY41" fmla="*/ 49520 h 74702"/>
                <a:gd name="connsiteX42" fmla="*/ 50058 w 71171"/>
                <a:gd name="connsiteY42" fmla="*/ 54664 h 74702"/>
                <a:gd name="connsiteX43" fmla="*/ 43839 w 71171"/>
                <a:gd name="connsiteY43" fmla="*/ 54664 h 74702"/>
                <a:gd name="connsiteX44" fmla="*/ 43839 w 71171"/>
                <a:gd name="connsiteY44" fmla="*/ 61421 h 74702"/>
                <a:gd name="connsiteX45" fmla="*/ 47064 w 71171"/>
                <a:gd name="connsiteY45" fmla="*/ 64645 h 74702"/>
                <a:gd name="connsiteX46" fmla="*/ 49367 w 71171"/>
                <a:gd name="connsiteY46" fmla="*/ 64645 h 74702"/>
                <a:gd name="connsiteX47" fmla="*/ 52054 w 71171"/>
                <a:gd name="connsiteY47" fmla="*/ 63801 h 74702"/>
                <a:gd name="connsiteX48" fmla="*/ 52899 w 71171"/>
                <a:gd name="connsiteY48" fmla="*/ 59348 h 74702"/>
                <a:gd name="connsiteX49" fmla="*/ 55816 w 71171"/>
                <a:gd name="connsiteY49" fmla="*/ 56814 h 74702"/>
                <a:gd name="connsiteX50" fmla="*/ 58734 w 71171"/>
                <a:gd name="connsiteY50" fmla="*/ 59732 h 74702"/>
                <a:gd name="connsiteX51" fmla="*/ 58350 w 71171"/>
                <a:gd name="connsiteY51" fmla="*/ 64415 h 74702"/>
                <a:gd name="connsiteX52" fmla="*/ 55970 w 71171"/>
                <a:gd name="connsiteY52" fmla="*/ 68330 h 74702"/>
                <a:gd name="connsiteX53" fmla="*/ 50058 w 71171"/>
                <a:gd name="connsiteY53" fmla="*/ 69636 h 74702"/>
                <a:gd name="connsiteX54" fmla="*/ 45221 w 71171"/>
                <a:gd name="connsiteY54" fmla="*/ 69636 h 74702"/>
                <a:gd name="connsiteX55" fmla="*/ 38772 w 71171"/>
                <a:gd name="connsiteY55" fmla="*/ 63263 h 74702"/>
                <a:gd name="connsiteX56" fmla="*/ 38772 w 71171"/>
                <a:gd name="connsiteY56" fmla="*/ 54587 h 74702"/>
                <a:gd name="connsiteX57" fmla="*/ 32246 w 71171"/>
                <a:gd name="connsiteY57" fmla="*/ 54587 h 74702"/>
                <a:gd name="connsiteX58" fmla="*/ 30941 w 71171"/>
                <a:gd name="connsiteY58" fmla="*/ 61344 h 74702"/>
                <a:gd name="connsiteX59" fmla="*/ 27486 w 71171"/>
                <a:gd name="connsiteY59" fmla="*/ 66718 h 74702"/>
                <a:gd name="connsiteX60" fmla="*/ 21728 w 71171"/>
                <a:gd name="connsiteY60" fmla="*/ 69712 h 74702"/>
                <a:gd name="connsiteX61" fmla="*/ 14204 w 71171"/>
                <a:gd name="connsiteY61" fmla="*/ 71325 h 74702"/>
                <a:gd name="connsiteX62" fmla="*/ 11286 w 71171"/>
                <a:gd name="connsiteY62" fmla="*/ 68714 h 74702"/>
                <a:gd name="connsiteX63" fmla="*/ 14204 w 71171"/>
                <a:gd name="connsiteY63" fmla="*/ 65413 h 74702"/>
                <a:gd name="connsiteX64" fmla="*/ 19578 w 71171"/>
                <a:gd name="connsiteY64" fmla="*/ 64415 h 74702"/>
                <a:gd name="connsiteX65" fmla="*/ 23647 w 71171"/>
                <a:gd name="connsiteY65" fmla="*/ 62419 h 74702"/>
                <a:gd name="connsiteX66" fmla="*/ 26258 w 71171"/>
                <a:gd name="connsiteY66" fmla="*/ 58810 h 74702"/>
                <a:gd name="connsiteX67" fmla="*/ 27025 w 71171"/>
                <a:gd name="connsiteY67" fmla="*/ 54511 h 74702"/>
                <a:gd name="connsiteX68" fmla="*/ 21651 w 71171"/>
                <a:gd name="connsiteY68" fmla="*/ 54511 h 74702"/>
                <a:gd name="connsiteX69" fmla="*/ 16430 w 71171"/>
                <a:gd name="connsiteY69" fmla="*/ 49367 h 74702"/>
                <a:gd name="connsiteX70" fmla="*/ 16430 w 71171"/>
                <a:gd name="connsiteY70" fmla="*/ 41536 h 74702"/>
                <a:gd name="connsiteX71" fmla="*/ 21651 w 71171"/>
                <a:gd name="connsiteY71" fmla="*/ 36469 h 74702"/>
                <a:gd name="connsiteX72" fmla="*/ 25873 w 71171"/>
                <a:gd name="connsiteY72" fmla="*/ 36469 h 74702"/>
                <a:gd name="connsiteX73" fmla="*/ 21267 w 71171"/>
                <a:gd name="connsiteY73" fmla="*/ 31248 h 74702"/>
                <a:gd name="connsiteX74" fmla="*/ 20653 w 71171"/>
                <a:gd name="connsiteY74" fmla="*/ 29405 h 74702"/>
                <a:gd name="connsiteX75" fmla="*/ 23186 w 71171"/>
                <a:gd name="connsiteY75" fmla="*/ 26948 h 74702"/>
                <a:gd name="connsiteX76" fmla="*/ 47678 w 71171"/>
                <a:gd name="connsiteY76" fmla="*/ 49520 h 74702"/>
                <a:gd name="connsiteX77" fmla="*/ 49367 w 71171"/>
                <a:gd name="connsiteY77" fmla="*/ 47908 h 74702"/>
                <a:gd name="connsiteX78" fmla="*/ 49367 w 71171"/>
                <a:gd name="connsiteY78" fmla="*/ 43378 h 74702"/>
                <a:gd name="connsiteX79" fmla="*/ 47678 w 71171"/>
                <a:gd name="connsiteY79" fmla="*/ 41689 h 74702"/>
                <a:gd name="connsiteX80" fmla="*/ 23877 w 71171"/>
                <a:gd name="connsiteY80" fmla="*/ 41689 h 74702"/>
                <a:gd name="connsiteX81" fmla="*/ 22265 w 71171"/>
                <a:gd name="connsiteY81" fmla="*/ 43378 h 74702"/>
                <a:gd name="connsiteX82" fmla="*/ 22265 w 71171"/>
                <a:gd name="connsiteY82" fmla="*/ 47908 h 74702"/>
                <a:gd name="connsiteX83" fmla="*/ 23877 w 71171"/>
                <a:gd name="connsiteY83" fmla="*/ 49520 h 74702"/>
                <a:gd name="connsiteX84" fmla="*/ 47678 w 71171"/>
                <a:gd name="connsiteY84" fmla="*/ 49520 h 74702"/>
                <a:gd name="connsiteX85" fmla="*/ 53513 w 71171"/>
                <a:gd name="connsiteY85" fmla="*/ 77 h 74702"/>
                <a:gd name="connsiteX86" fmla="*/ 64722 w 71171"/>
                <a:gd name="connsiteY86" fmla="*/ 77 h 74702"/>
                <a:gd name="connsiteX87" fmla="*/ 71171 w 71171"/>
                <a:gd name="connsiteY87" fmla="*/ 6526 h 74702"/>
                <a:gd name="connsiteX88" fmla="*/ 71171 w 71171"/>
                <a:gd name="connsiteY88" fmla="*/ 67563 h 74702"/>
                <a:gd name="connsiteX89" fmla="*/ 63494 w 71171"/>
                <a:gd name="connsiteY89" fmla="*/ 74626 h 74702"/>
                <a:gd name="connsiteX90" fmla="*/ 57275 w 71171"/>
                <a:gd name="connsiteY90" fmla="*/ 73244 h 74702"/>
                <a:gd name="connsiteX91" fmla="*/ 55125 w 71171"/>
                <a:gd name="connsiteY91" fmla="*/ 70710 h 74702"/>
                <a:gd name="connsiteX92" fmla="*/ 57659 w 71171"/>
                <a:gd name="connsiteY92" fmla="*/ 67486 h 74702"/>
                <a:gd name="connsiteX93" fmla="*/ 58043 w 71171"/>
                <a:gd name="connsiteY93" fmla="*/ 67563 h 74702"/>
                <a:gd name="connsiteX94" fmla="*/ 61881 w 71171"/>
                <a:gd name="connsiteY94" fmla="*/ 68791 h 74702"/>
                <a:gd name="connsiteX95" fmla="*/ 65413 w 71171"/>
                <a:gd name="connsiteY95" fmla="*/ 65259 h 74702"/>
                <a:gd name="connsiteX96" fmla="*/ 65413 w 71171"/>
                <a:gd name="connsiteY96" fmla="*/ 26257 h 74702"/>
                <a:gd name="connsiteX97" fmla="*/ 44454 w 71171"/>
                <a:gd name="connsiteY97" fmla="*/ 26257 h 74702"/>
                <a:gd name="connsiteX98" fmla="*/ 38618 w 71171"/>
                <a:gd name="connsiteY98" fmla="*/ 20346 h 74702"/>
                <a:gd name="connsiteX99" fmla="*/ 38618 w 71171"/>
                <a:gd name="connsiteY99" fmla="*/ 5912 h 74702"/>
                <a:gd name="connsiteX100" fmla="*/ 44454 w 71171"/>
                <a:gd name="connsiteY100" fmla="*/ 0 h 74702"/>
                <a:gd name="connsiteX101" fmla="*/ 53513 w 71171"/>
                <a:gd name="connsiteY101" fmla="*/ 0 h 74702"/>
                <a:gd name="connsiteX102" fmla="*/ 44530 w 71171"/>
                <a:gd name="connsiteY102" fmla="*/ 10441 h 74702"/>
                <a:gd name="connsiteX103" fmla="*/ 65490 w 71171"/>
                <a:gd name="connsiteY103" fmla="*/ 10441 h 74702"/>
                <a:gd name="connsiteX104" fmla="*/ 65490 w 71171"/>
                <a:gd name="connsiteY104" fmla="*/ 7831 h 74702"/>
                <a:gd name="connsiteX105" fmla="*/ 62879 w 71171"/>
                <a:gd name="connsiteY105" fmla="*/ 5298 h 74702"/>
                <a:gd name="connsiteX106" fmla="*/ 46680 w 71171"/>
                <a:gd name="connsiteY106" fmla="*/ 5298 h 74702"/>
                <a:gd name="connsiteX107" fmla="*/ 44530 w 71171"/>
                <a:gd name="connsiteY107" fmla="*/ 7447 h 74702"/>
                <a:gd name="connsiteX108" fmla="*/ 44530 w 71171"/>
                <a:gd name="connsiteY108" fmla="*/ 10441 h 74702"/>
                <a:gd name="connsiteX109" fmla="*/ 65490 w 71171"/>
                <a:gd name="connsiteY109" fmla="*/ 21037 h 74702"/>
                <a:gd name="connsiteX110" fmla="*/ 65490 w 71171"/>
                <a:gd name="connsiteY110" fmla="*/ 15662 h 74702"/>
                <a:gd name="connsiteX111" fmla="*/ 44530 w 71171"/>
                <a:gd name="connsiteY111" fmla="*/ 15662 h 74702"/>
                <a:gd name="connsiteX112" fmla="*/ 44530 w 71171"/>
                <a:gd name="connsiteY112" fmla="*/ 18887 h 74702"/>
                <a:gd name="connsiteX113" fmla="*/ 46680 w 71171"/>
                <a:gd name="connsiteY113" fmla="*/ 21037 h 74702"/>
                <a:gd name="connsiteX114" fmla="*/ 65490 w 71171"/>
                <a:gd name="connsiteY114" fmla="*/ 21037 h 7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1171" h="74702">
                  <a:moveTo>
                    <a:pt x="16046" y="77"/>
                  </a:moveTo>
                  <a:lnTo>
                    <a:pt x="27025" y="77"/>
                  </a:lnTo>
                  <a:cubicBezTo>
                    <a:pt x="30864" y="77"/>
                    <a:pt x="32860" y="2073"/>
                    <a:pt x="32860" y="5989"/>
                  </a:cubicBezTo>
                  <a:lnTo>
                    <a:pt x="32860" y="20422"/>
                  </a:lnTo>
                  <a:cubicBezTo>
                    <a:pt x="32860" y="24338"/>
                    <a:pt x="30941" y="26334"/>
                    <a:pt x="27025" y="26334"/>
                  </a:cubicBezTo>
                  <a:lnTo>
                    <a:pt x="5758" y="26334"/>
                  </a:lnTo>
                  <a:lnTo>
                    <a:pt x="5758" y="72092"/>
                  </a:lnTo>
                  <a:cubicBezTo>
                    <a:pt x="5758" y="73781"/>
                    <a:pt x="4760" y="74703"/>
                    <a:pt x="2841" y="74703"/>
                  </a:cubicBezTo>
                  <a:cubicBezTo>
                    <a:pt x="921" y="74703"/>
                    <a:pt x="0" y="73858"/>
                    <a:pt x="0" y="72092"/>
                  </a:cubicBezTo>
                  <a:lnTo>
                    <a:pt x="0" y="6526"/>
                  </a:lnTo>
                  <a:cubicBezTo>
                    <a:pt x="0" y="2226"/>
                    <a:pt x="2150" y="77"/>
                    <a:pt x="6373" y="77"/>
                  </a:cubicBezTo>
                  <a:lnTo>
                    <a:pt x="16046" y="77"/>
                  </a:lnTo>
                  <a:close/>
                  <a:moveTo>
                    <a:pt x="5758" y="10441"/>
                  </a:moveTo>
                  <a:lnTo>
                    <a:pt x="27025" y="10441"/>
                  </a:lnTo>
                  <a:lnTo>
                    <a:pt x="27025" y="7524"/>
                  </a:lnTo>
                  <a:cubicBezTo>
                    <a:pt x="27025" y="6065"/>
                    <a:pt x="26334" y="5374"/>
                    <a:pt x="24875" y="5374"/>
                  </a:cubicBezTo>
                  <a:lnTo>
                    <a:pt x="8446" y="5374"/>
                  </a:lnTo>
                  <a:cubicBezTo>
                    <a:pt x="6679" y="5374"/>
                    <a:pt x="5758" y="6219"/>
                    <a:pt x="5758" y="7908"/>
                  </a:cubicBezTo>
                  <a:lnTo>
                    <a:pt x="5758" y="10441"/>
                  </a:lnTo>
                  <a:close/>
                  <a:moveTo>
                    <a:pt x="5758" y="21037"/>
                  </a:moveTo>
                  <a:lnTo>
                    <a:pt x="24875" y="21037"/>
                  </a:lnTo>
                  <a:cubicBezTo>
                    <a:pt x="26334" y="21037"/>
                    <a:pt x="27025" y="20346"/>
                    <a:pt x="27025" y="18887"/>
                  </a:cubicBezTo>
                  <a:lnTo>
                    <a:pt x="27025" y="15662"/>
                  </a:lnTo>
                  <a:lnTo>
                    <a:pt x="5758" y="15662"/>
                  </a:lnTo>
                  <a:lnTo>
                    <a:pt x="5758" y="21037"/>
                  </a:lnTo>
                  <a:close/>
                  <a:moveTo>
                    <a:pt x="23186" y="26948"/>
                  </a:moveTo>
                  <a:cubicBezTo>
                    <a:pt x="24031" y="26948"/>
                    <a:pt x="24799" y="27332"/>
                    <a:pt x="25490" y="28177"/>
                  </a:cubicBezTo>
                  <a:cubicBezTo>
                    <a:pt x="27025" y="29328"/>
                    <a:pt x="28791" y="31248"/>
                    <a:pt x="30941" y="34088"/>
                  </a:cubicBezTo>
                  <a:lnTo>
                    <a:pt x="30941" y="35931"/>
                  </a:lnTo>
                  <a:cubicBezTo>
                    <a:pt x="30864" y="36238"/>
                    <a:pt x="30864" y="36392"/>
                    <a:pt x="30787" y="36545"/>
                  </a:cubicBezTo>
                  <a:lnTo>
                    <a:pt x="41229" y="36545"/>
                  </a:lnTo>
                  <a:cubicBezTo>
                    <a:pt x="41152" y="36315"/>
                    <a:pt x="40998" y="36161"/>
                    <a:pt x="40922" y="35931"/>
                  </a:cubicBezTo>
                  <a:cubicBezTo>
                    <a:pt x="40922" y="34933"/>
                    <a:pt x="41152" y="34242"/>
                    <a:pt x="41613" y="34012"/>
                  </a:cubicBezTo>
                  <a:cubicBezTo>
                    <a:pt x="43379" y="32169"/>
                    <a:pt x="44760" y="30480"/>
                    <a:pt x="45835" y="28868"/>
                  </a:cubicBezTo>
                  <a:cubicBezTo>
                    <a:pt x="46449" y="27793"/>
                    <a:pt x="47371" y="27255"/>
                    <a:pt x="48446" y="27178"/>
                  </a:cubicBezTo>
                  <a:cubicBezTo>
                    <a:pt x="50135" y="27332"/>
                    <a:pt x="51056" y="28253"/>
                    <a:pt x="51286" y="29866"/>
                  </a:cubicBezTo>
                  <a:cubicBezTo>
                    <a:pt x="51286" y="30173"/>
                    <a:pt x="51210" y="30633"/>
                    <a:pt x="50979" y="31094"/>
                  </a:cubicBezTo>
                  <a:cubicBezTo>
                    <a:pt x="50365" y="32323"/>
                    <a:pt x="49674" y="33321"/>
                    <a:pt x="48983" y="34165"/>
                  </a:cubicBezTo>
                  <a:cubicBezTo>
                    <a:pt x="48369" y="35010"/>
                    <a:pt x="47601" y="35778"/>
                    <a:pt x="46757" y="36622"/>
                  </a:cubicBezTo>
                  <a:lnTo>
                    <a:pt x="50058" y="36622"/>
                  </a:lnTo>
                  <a:cubicBezTo>
                    <a:pt x="53513" y="36622"/>
                    <a:pt x="55202" y="38311"/>
                    <a:pt x="55202" y="41689"/>
                  </a:cubicBezTo>
                  <a:lnTo>
                    <a:pt x="55202" y="49520"/>
                  </a:lnTo>
                  <a:cubicBezTo>
                    <a:pt x="55202" y="52975"/>
                    <a:pt x="53513" y="54664"/>
                    <a:pt x="50058" y="54664"/>
                  </a:cubicBezTo>
                  <a:lnTo>
                    <a:pt x="43839" y="54664"/>
                  </a:lnTo>
                  <a:lnTo>
                    <a:pt x="43839" y="61421"/>
                  </a:lnTo>
                  <a:cubicBezTo>
                    <a:pt x="43839" y="63570"/>
                    <a:pt x="44914" y="64645"/>
                    <a:pt x="47064" y="64645"/>
                  </a:cubicBezTo>
                  <a:lnTo>
                    <a:pt x="49367" y="64645"/>
                  </a:lnTo>
                  <a:cubicBezTo>
                    <a:pt x="50442" y="64645"/>
                    <a:pt x="51363" y="64338"/>
                    <a:pt x="52054" y="63801"/>
                  </a:cubicBezTo>
                  <a:cubicBezTo>
                    <a:pt x="52515" y="63494"/>
                    <a:pt x="52822" y="62035"/>
                    <a:pt x="52899" y="59348"/>
                  </a:cubicBezTo>
                  <a:cubicBezTo>
                    <a:pt x="52899" y="57735"/>
                    <a:pt x="53897" y="56891"/>
                    <a:pt x="55816" y="56814"/>
                  </a:cubicBezTo>
                  <a:cubicBezTo>
                    <a:pt x="57582" y="56891"/>
                    <a:pt x="58580" y="57812"/>
                    <a:pt x="58734" y="59732"/>
                  </a:cubicBezTo>
                  <a:cubicBezTo>
                    <a:pt x="58734" y="61113"/>
                    <a:pt x="58580" y="62649"/>
                    <a:pt x="58350" y="64415"/>
                  </a:cubicBezTo>
                  <a:cubicBezTo>
                    <a:pt x="58119" y="66258"/>
                    <a:pt x="57275" y="67639"/>
                    <a:pt x="55970" y="68330"/>
                  </a:cubicBezTo>
                  <a:cubicBezTo>
                    <a:pt x="54434" y="69175"/>
                    <a:pt x="52438" y="69636"/>
                    <a:pt x="50058" y="69636"/>
                  </a:cubicBezTo>
                  <a:lnTo>
                    <a:pt x="45221" y="69636"/>
                  </a:lnTo>
                  <a:cubicBezTo>
                    <a:pt x="40922" y="69636"/>
                    <a:pt x="38772" y="67486"/>
                    <a:pt x="38772" y="63263"/>
                  </a:cubicBezTo>
                  <a:lnTo>
                    <a:pt x="38772" y="54587"/>
                  </a:lnTo>
                  <a:lnTo>
                    <a:pt x="32246" y="54587"/>
                  </a:lnTo>
                  <a:cubicBezTo>
                    <a:pt x="32016" y="57275"/>
                    <a:pt x="31632" y="59501"/>
                    <a:pt x="30941" y="61344"/>
                  </a:cubicBezTo>
                  <a:cubicBezTo>
                    <a:pt x="30096" y="63570"/>
                    <a:pt x="28945" y="65413"/>
                    <a:pt x="27486" y="66718"/>
                  </a:cubicBezTo>
                  <a:cubicBezTo>
                    <a:pt x="25950" y="67947"/>
                    <a:pt x="24031" y="68945"/>
                    <a:pt x="21728" y="69712"/>
                  </a:cubicBezTo>
                  <a:cubicBezTo>
                    <a:pt x="19731" y="70480"/>
                    <a:pt x="17275" y="71018"/>
                    <a:pt x="14204" y="71325"/>
                  </a:cubicBezTo>
                  <a:cubicBezTo>
                    <a:pt x="12438" y="71094"/>
                    <a:pt x="11440" y="70250"/>
                    <a:pt x="11286" y="68714"/>
                  </a:cubicBezTo>
                  <a:cubicBezTo>
                    <a:pt x="11363" y="67102"/>
                    <a:pt x="12361" y="66027"/>
                    <a:pt x="14204" y="65413"/>
                  </a:cubicBezTo>
                  <a:cubicBezTo>
                    <a:pt x="16507" y="65259"/>
                    <a:pt x="18350" y="64952"/>
                    <a:pt x="19578" y="64415"/>
                  </a:cubicBezTo>
                  <a:cubicBezTo>
                    <a:pt x="21267" y="63954"/>
                    <a:pt x="22572" y="63263"/>
                    <a:pt x="23647" y="62419"/>
                  </a:cubicBezTo>
                  <a:cubicBezTo>
                    <a:pt x="24799" y="61497"/>
                    <a:pt x="25643" y="60269"/>
                    <a:pt x="26258" y="58810"/>
                  </a:cubicBezTo>
                  <a:cubicBezTo>
                    <a:pt x="26641" y="57582"/>
                    <a:pt x="26872" y="56123"/>
                    <a:pt x="27025" y="54511"/>
                  </a:cubicBezTo>
                  <a:lnTo>
                    <a:pt x="21651" y="54511"/>
                  </a:lnTo>
                  <a:cubicBezTo>
                    <a:pt x="18119" y="54511"/>
                    <a:pt x="16430" y="52745"/>
                    <a:pt x="16430" y="49367"/>
                  </a:cubicBezTo>
                  <a:lnTo>
                    <a:pt x="16430" y="41536"/>
                  </a:lnTo>
                  <a:cubicBezTo>
                    <a:pt x="16430" y="38158"/>
                    <a:pt x="18196" y="36469"/>
                    <a:pt x="21651" y="36469"/>
                  </a:cubicBezTo>
                  <a:lnTo>
                    <a:pt x="25873" y="36469"/>
                  </a:lnTo>
                  <a:cubicBezTo>
                    <a:pt x="24261" y="34242"/>
                    <a:pt x="22726" y="32476"/>
                    <a:pt x="21267" y="31248"/>
                  </a:cubicBezTo>
                  <a:cubicBezTo>
                    <a:pt x="20806" y="30403"/>
                    <a:pt x="20653" y="29789"/>
                    <a:pt x="20653" y="29405"/>
                  </a:cubicBezTo>
                  <a:cubicBezTo>
                    <a:pt x="20806" y="27870"/>
                    <a:pt x="21651" y="27025"/>
                    <a:pt x="23186" y="26948"/>
                  </a:cubicBezTo>
                  <a:moveTo>
                    <a:pt x="47678" y="49520"/>
                  </a:moveTo>
                  <a:cubicBezTo>
                    <a:pt x="48829" y="49520"/>
                    <a:pt x="49367" y="48983"/>
                    <a:pt x="49367" y="47908"/>
                  </a:cubicBezTo>
                  <a:lnTo>
                    <a:pt x="49367" y="43378"/>
                  </a:lnTo>
                  <a:cubicBezTo>
                    <a:pt x="49367" y="42227"/>
                    <a:pt x="48829" y="41689"/>
                    <a:pt x="47678" y="41689"/>
                  </a:cubicBezTo>
                  <a:lnTo>
                    <a:pt x="23877" y="41689"/>
                  </a:lnTo>
                  <a:cubicBezTo>
                    <a:pt x="22803" y="41689"/>
                    <a:pt x="22265" y="42227"/>
                    <a:pt x="22265" y="43378"/>
                  </a:cubicBezTo>
                  <a:lnTo>
                    <a:pt x="22265" y="47908"/>
                  </a:lnTo>
                  <a:cubicBezTo>
                    <a:pt x="22265" y="48983"/>
                    <a:pt x="22803" y="49520"/>
                    <a:pt x="23877" y="49520"/>
                  </a:cubicBezTo>
                  <a:lnTo>
                    <a:pt x="47678" y="49520"/>
                  </a:lnTo>
                  <a:close/>
                  <a:moveTo>
                    <a:pt x="53513" y="77"/>
                  </a:moveTo>
                  <a:lnTo>
                    <a:pt x="64722" y="77"/>
                  </a:lnTo>
                  <a:cubicBezTo>
                    <a:pt x="69021" y="77"/>
                    <a:pt x="71171" y="2226"/>
                    <a:pt x="71171" y="6526"/>
                  </a:cubicBezTo>
                  <a:lnTo>
                    <a:pt x="71171" y="67563"/>
                  </a:lnTo>
                  <a:cubicBezTo>
                    <a:pt x="71171" y="72323"/>
                    <a:pt x="68638" y="74626"/>
                    <a:pt x="63494" y="74626"/>
                  </a:cubicBezTo>
                  <a:cubicBezTo>
                    <a:pt x="61881" y="74626"/>
                    <a:pt x="59809" y="74165"/>
                    <a:pt x="57275" y="73244"/>
                  </a:cubicBezTo>
                  <a:cubicBezTo>
                    <a:pt x="56123" y="72707"/>
                    <a:pt x="55356" y="71862"/>
                    <a:pt x="55125" y="70710"/>
                  </a:cubicBezTo>
                  <a:cubicBezTo>
                    <a:pt x="55202" y="68868"/>
                    <a:pt x="56046" y="67793"/>
                    <a:pt x="57659" y="67486"/>
                  </a:cubicBezTo>
                  <a:cubicBezTo>
                    <a:pt x="57736" y="67486"/>
                    <a:pt x="57889" y="67486"/>
                    <a:pt x="58043" y="67563"/>
                  </a:cubicBezTo>
                  <a:cubicBezTo>
                    <a:pt x="59501" y="68407"/>
                    <a:pt x="60807" y="68791"/>
                    <a:pt x="61881" y="68791"/>
                  </a:cubicBezTo>
                  <a:cubicBezTo>
                    <a:pt x="64261" y="68791"/>
                    <a:pt x="65413" y="67639"/>
                    <a:pt x="65413" y="65259"/>
                  </a:cubicBezTo>
                  <a:lnTo>
                    <a:pt x="65413" y="26257"/>
                  </a:lnTo>
                  <a:lnTo>
                    <a:pt x="44454" y="26257"/>
                  </a:lnTo>
                  <a:cubicBezTo>
                    <a:pt x="40615" y="26257"/>
                    <a:pt x="38618" y="24261"/>
                    <a:pt x="38618" y="20346"/>
                  </a:cubicBezTo>
                  <a:lnTo>
                    <a:pt x="38618" y="5912"/>
                  </a:lnTo>
                  <a:cubicBezTo>
                    <a:pt x="38618" y="1996"/>
                    <a:pt x="40538" y="0"/>
                    <a:pt x="44454" y="0"/>
                  </a:cubicBezTo>
                  <a:lnTo>
                    <a:pt x="53513" y="0"/>
                  </a:lnTo>
                  <a:close/>
                  <a:moveTo>
                    <a:pt x="44530" y="10441"/>
                  </a:moveTo>
                  <a:lnTo>
                    <a:pt x="65490" y="10441"/>
                  </a:lnTo>
                  <a:lnTo>
                    <a:pt x="65490" y="7831"/>
                  </a:lnTo>
                  <a:cubicBezTo>
                    <a:pt x="65490" y="6142"/>
                    <a:pt x="64646" y="5298"/>
                    <a:pt x="62879" y="5298"/>
                  </a:cubicBezTo>
                  <a:lnTo>
                    <a:pt x="46680" y="5298"/>
                  </a:lnTo>
                  <a:cubicBezTo>
                    <a:pt x="45221" y="5298"/>
                    <a:pt x="44530" y="5989"/>
                    <a:pt x="44530" y="7447"/>
                  </a:cubicBezTo>
                  <a:lnTo>
                    <a:pt x="44530" y="10441"/>
                  </a:lnTo>
                  <a:close/>
                  <a:moveTo>
                    <a:pt x="65490" y="21037"/>
                  </a:moveTo>
                  <a:lnTo>
                    <a:pt x="65490" y="15662"/>
                  </a:lnTo>
                  <a:lnTo>
                    <a:pt x="44530" y="15662"/>
                  </a:lnTo>
                  <a:lnTo>
                    <a:pt x="44530" y="18887"/>
                  </a:lnTo>
                  <a:cubicBezTo>
                    <a:pt x="44530" y="20346"/>
                    <a:pt x="45221" y="21037"/>
                    <a:pt x="46680" y="21037"/>
                  </a:cubicBezTo>
                  <a:lnTo>
                    <a:pt x="65490" y="2103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5C22757C-AED9-4F11-9FB2-2EF85A19B4E9}"/>
                </a:ext>
              </a:extLst>
            </p:cNvPr>
            <p:cNvSpPr/>
            <p:nvPr/>
          </p:nvSpPr>
          <p:spPr>
            <a:xfrm>
              <a:off x="6022218" y="3147156"/>
              <a:ext cx="75393" cy="75777"/>
            </a:xfrm>
            <a:custGeom>
              <a:avLst/>
              <a:gdLst>
                <a:gd name="connsiteX0" fmla="*/ 33320 w 75393"/>
                <a:gd name="connsiteY0" fmla="*/ 998 h 75777"/>
                <a:gd name="connsiteX1" fmla="*/ 35931 w 75393"/>
                <a:gd name="connsiteY1" fmla="*/ 3608 h 75777"/>
                <a:gd name="connsiteX2" fmla="*/ 33320 w 75393"/>
                <a:gd name="connsiteY2" fmla="*/ 6295 h 75777"/>
                <a:gd name="connsiteX3" fmla="*/ 23647 w 75393"/>
                <a:gd name="connsiteY3" fmla="*/ 6295 h 75777"/>
                <a:gd name="connsiteX4" fmla="*/ 23647 w 75393"/>
                <a:gd name="connsiteY4" fmla="*/ 10749 h 75777"/>
                <a:gd name="connsiteX5" fmla="*/ 30710 w 75393"/>
                <a:gd name="connsiteY5" fmla="*/ 10749 h 75777"/>
                <a:gd name="connsiteX6" fmla="*/ 35163 w 75393"/>
                <a:gd name="connsiteY6" fmla="*/ 15355 h 75777"/>
                <a:gd name="connsiteX7" fmla="*/ 35163 w 75393"/>
                <a:gd name="connsiteY7" fmla="*/ 19194 h 75777"/>
                <a:gd name="connsiteX8" fmla="*/ 30710 w 75393"/>
                <a:gd name="connsiteY8" fmla="*/ 23724 h 75777"/>
                <a:gd name="connsiteX9" fmla="*/ 23647 w 75393"/>
                <a:gd name="connsiteY9" fmla="*/ 23724 h 75777"/>
                <a:gd name="connsiteX10" fmla="*/ 23647 w 75393"/>
                <a:gd name="connsiteY10" fmla="*/ 27255 h 75777"/>
                <a:gd name="connsiteX11" fmla="*/ 33628 w 75393"/>
                <a:gd name="connsiteY11" fmla="*/ 27255 h 75777"/>
                <a:gd name="connsiteX12" fmla="*/ 36238 w 75393"/>
                <a:gd name="connsiteY12" fmla="*/ 29866 h 75777"/>
                <a:gd name="connsiteX13" fmla="*/ 33628 w 75393"/>
                <a:gd name="connsiteY13" fmla="*/ 32399 h 75777"/>
                <a:gd name="connsiteX14" fmla="*/ 6526 w 75393"/>
                <a:gd name="connsiteY14" fmla="*/ 32399 h 75777"/>
                <a:gd name="connsiteX15" fmla="*/ 0 w 75393"/>
                <a:gd name="connsiteY15" fmla="*/ 26027 h 75777"/>
                <a:gd name="connsiteX16" fmla="*/ 0 w 75393"/>
                <a:gd name="connsiteY16" fmla="*/ 7601 h 75777"/>
                <a:gd name="connsiteX17" fmla="*/ 6526 w 75393"/>
                <a:gd name="connsiteY17" fmla="*/ 1152 h 75777"/>
                <a:gd name="connsiteX18" fmla="*/ 33320 w 75393"/>
                <a:gd name="connsiteY18" fmla="*/ 1152 h 75777"/>
                <a:gd name="connsiteX19" fmla="*/ 13359 w 75393"/>
                <a:gd name="connsiteY19" fmla="*/ 35470 h 75777"/>
                <a:gd name="connsiteX20" fmla="*/ 60115 w 75393"/>
                <a:gd name="connsiteY20" fmla="*/ 35470 h 75777"/>
                <a:gd name="connsiteX21" fmla="*/ 65797 w 75393"/>
                <a:gd name="connsiteY21" fmla="*/ 41382 h 75777"/>
                <a:gd name="connsiteX22" fmla="*/ 65797 w 75393"/>
                <a:gd name="connsiteY22" fmla="*/ 58196 h 75777"/>
                <a:gd name="connsiteX23" fmla="*/ 60115 w 75393"/>
                <a:gd name="connsiteY23" fmla="*/ 64031 h 75777"/>
                <a:gd name="connsiteX24" fmla="*/ 50365 w 75393"/>
                <a:gd name="connsiteY24" fmla="*/ 64031 h 75777"/>
                <a:gd name="connsiteX25" fmla="*/ 50442 w 75393"/>
                <a:gd name="connsiteY25" fmla="*/ 64338 h 75777"/>
                <a:gd name="connsiteX26" fmla="*/ 50442 w 75393"/>
                <a:gd name="connsiteY26" fmla="*/ 66949 h 75777"/>
                <a:gd name="connsiteX27" fmla="*/ 52975 w 75393"/>
                <a:gd name="connsiteY27" fmla="*/ 69482 h 75777"/>
                <a:gd name="connsiteX28" fmla="*/ 65643 w 75393"/>
                <a:gd name="connsiteY28" fmla="*/ 69482 h 75777"/>
                <a:gd name="connsiteX29" fmla="*/ 68330 w 75393"/>
                <a:gd name="connsiteY29" fmla="*/ 68868 h 75777"/>
                <a:gd name="connsiteX30" fmla="*/ 69251 w 75393"/>
                <a:gd name="connsiteY30" fmla="*/ 65106 h 75777"/>
                <a:gd name="connsiteX31" fmla="*/ 72169 w 75393"/>
                <a:gd name="connsiteY31" fmla="*/ 62188 h 75777"/>
                <a:gd name="connsiteX32" fmla="*/ 75394 w 75393"/>
                <a:gd name="connsiteY32" fmla="*/ 65413 h 75777"/>
                <a:gd name="connsiteX33" fmla="*/ 74933 w 75393"/>
                <a:gd name="connsiteY33" fmla="*/ 69789 h 75777"/>
                <a:gd name="connsiteX34" fmla="*/ 72400 w 75393"/>
                <a:gd name="connsiteY34" fmla="*/ 73398 h 75777"/>
                <a:gd name="connsiteX35" fmla="*/ 66258 w 75393"/>
                <a:gd name="connsiteY35" fmla="*/ 74780 h 75777"/>
                <a:gd name="connsiteX36" fmla="*/ 51209 w 75393"/>
                <a:gd name="connsiteY36" fmla="*/ 74780 h 75777"/>
                <a:gd name="connsiteX37" fmla="*/ 44760 w 75393"/>
                <a:gd name="connsiteY37" fmla="*/ 68330 h 75777"/>
                <a:gd name="connsiteX38" fmla="*/ 44760 w 75393"/>
                <a:gd name="connsiteY38" fmla="*/ 64492 h 75777"/>
                <a:gd name="connsiteX39" fmla="*/ 44760 w 75393"/>
                <a:gd name="connsiteY39" fmla="*/ 64184 h 75777"/>
                <a:gd name="connsiteX40" fmla="*/ 30710 w 75393"/>
                <a:gd name="connsiteY40" fmla="*/ 64184 h 75777"/>
                <a:gd name="connsiteX41" fmla="*/ 30864 w 75393"/>
                <a:gd name="connsiteY41" fmla="*/ 64799 h 75777"/>
                <a:gd name="connsiteX42" fmla="*/ 27716 w 75393"/>
                <a:gd name="connsiteY42" fmla="*/ 71632 h 75777"/>
                <a:gd name="connsiteX43" fmla="*/ 3685 w 75393"/>
                <a:gd name="connsiteY43" fmla="*/ 75778 h 75777"/>
                <a:gd name="connsiteX44" fmla="*/ 461 w 75393"/>
                <a:gd name="connsiteY44" fmla="*/ 73090 h 75777"/>
                <a:gd name="connsiteX45" fmla="*/ 3685 w 75393"/>
                <a:gd name="connsiteY45" fmla="*/ 69866 h 75777"/>
                <a:gd name="connsiteX46" fmla="*/ 22956 w 75393"/>
                <a:gd name="connsiteY46" fmla="*/ 67947 h 75777"/>
                <a:gd name="connsiteX47" fmla="*/ 24952 w 75393"/>
                <a:gd name="connsiteY47" fmla="*/ 64184 h 75777"/>
                <a:gd name="connsiteX48" fmla="*/ 13436 w 75393"/>
                <a:gd name="connsiteY48" fmla="*/ 64184 h 75777"/>
                <a:gd name="connsiteX49" fmla="*/ 7524 w 75393"/>
                <a:gd name="connsiteY49" fmla="*/ 58350 h 75777"/>
                <a:gd name="connsiteX50" fmla="*/ 7524 w 75393"/>
                <a:gd name="connsiteY50" fmla="*/ 41536 h 75777"/>
                <a:gd name="connsiteX51" fmla="*/ 13359 w 75393"/>
                <a:gd name="connsiteY51" fmla="*/ 35470 h 75777"/>
                <a:gd name="connsiteX52" fmla="*/ 5911 w 75393"/>
                <a:gd name="connsiteY52" fmla="*/ 10672 h 75777"/>
                <a:gd name="connsiteX53" fmla="*/ 18426 w 75393"/>
                <a:gd name="connsiteY53" fmla="*/ 10672 h 75777"/>
                <a:gd name="connsiteX54" fmla="*/ 18426 w 75393"/>
                <a:gd name="connsiteY54" fmla="*/ 6219 h 75777"/>
                <a:gd name="connsiteX55" fmla="*/ 8138 w 75393"/>
                <a:gd name="connsiteY55" fmla="*/ 6219 h 75777"/>
                <a:gd name="connsiteX56" fmla="*/ 5988 w 75393"/>
                <a:gd name="connsiteY56" fmla="*/ 8445 h 75777"/>
                <a:gd name="connsiteX57" fmla="*/ 5988 w 75393"/>
                <a:gd name="connsiteY57" fmla="*/ 10672 h 75777"/>
                <a:gd name="connsiteX58" fmla="*/ 5911 w 75393"/>
                <a:gd name="connsiteY58" fmla="*/ 19424 h 75777"/>
                <a:gd name="connsiteX59" fmla="*/ 29098 w 75393"/>
                <a:gd name="connsiteY59" fmla="*/ 19424 h 75777"/>
                <a:gd name="connsiteX60" fmla="*/ 30096 w 75393"/>
                <a:gd name="connsiteY60" fmla="*/ 18349 h 75777"/>
                <a:gd name="connsiteX61" fmla="*/ 30096 w 75393"/>
                <a:gd name="connsiteY61" fmla="*/ 15816 h 75777"/>
                <a:gd name="connsiteX62" fmla="*/ 29098 w 75393"/>
                <a:gd name="connsiteY62" fmla="*/ 14741 h 75777"/>
                <a:gd name="connsiteX63" fmla="*/ 5911 w 75393"/>
                <a:gd name="connsiteY63" fmla="*/ 14741 h 75777"/>
                <a:gd name="connsiteX64" fmla="*/ 5911 w 75393"/>
                <a:gd name="connsiteY64" fmla="*/ 19424 h 75777"/>
                <a:gd name="connsiteX65" fmla="*/ 18426 w 75393"/>
                <a:gd name="connsiteY65" fmla="*/ 27178 h 75777"/>
                <a:gd name="connsiteX66" fmla="*/ 18426 w 75393"/>
                <a:gd name="connsiteY66" fmla="*/ 23647 h 75777"/>
                <a:gd name="connsiteX67" fmla="*/ 5911 w 75393"/>
                <a:gd name="connsiteY67" fmla="*/ 23647 h 75777"/>
                <a:gd name="connsiteX68" fmla="*/ 5911 w 75393"/>
                <a:gd name="connsiteY68" fmla="*/ 24875 h 75777"/>
                <a:gd name="connsiteX69" fmla="*/ 8061 w 75393"/>
                <a:gd name="connsiteY69" fmla="*/ 27178 h 75777"/>
                <a:gd name="connsiteX70" fmla="*/ 18426 w 75393"/>
                <a:gd name="connsiteY70" fmla="*/ 27178 h 75777"/>
                <a:gd name="connsiteX71" fmla="*/ 13359 w 75393"/>
                <a:gd name="connsiteY71" fmla="*/ 44223 h 75777"/>
                <a:gd name="connsiteX72" fmla="*/ 60115 w 75393"/>
                <a:gd name="connsiteY72" fmla="*/ 44223 h 75777"/>
                <a:gd name="connsiteX73" fmla="*/ 60115 w 75393"/>
                <a:gd name="connsiteY73" fmla="*/ 42534 h 75777"/>
                <a:gd name="connsiteX74" fmla="*/ 58196 w 75393"/>
                <a:gd name="connsiteY74" fmla="*/ 40691 h 75777"/>
                <a:gd name="connsiteX75" fmla="*/ 15278 w 75393"/>
                <a:gd name="connsiteY75" fmla="*/ 40691 h 75777"/>
                <a:gd name="connsiteX76" fmla="*/ 13359 w 75393"/>
                <a:gd name="connsiteY76" fmla="*/ 42534 h 75777"/>
                <a:gd name="connsiteX77" fmla="*/ 13359 w 75393"/>
                <a:gd name="connsiteY77" fmla="*/ 44223 h 75777"/>
                <a:gd name="connsiteX78" fmla="*/ 13359 w 75393"/>
                <a:gd name="connsiteY78" fmla="*/ 51670 h 75777"/>
                <a:gd name="connsiteX79" fmla="*/ 60115 w 75393"/>
                <a:gd name="connsiteY79" fmla="*/ 51670 h 75777"/>
                <a:gd name="connsiteX80" fmla="*/ 60115 w 75393"/>
                <a:gd name="connsiteY80" fmla="*/ 48369 h 75777"/>
                <a:gd name="connsiteX81" fmla="*/ 13359 w 75393"/>
                <a:gd name="connsiteY81" fmla="*/ 48369 h 75777"/>
                <a:gd name="connsiteX82" fmla="*/ 13359 w 75393"/>
                <a:gd name="connsiteY82" fmla="*/ 51670 h 75777"/>
                <a:gd name="connsiteX83" fmla="*/ 58119 w 75393"/>
                <a:gd name="connsiteY83" fmla="*/ 58657 h 75777"/>
                <a:gd name="connsiteX84" fmla="*/ 60039 w 75393"/>
                <a:gd name="connsiteY84" fmla="*/ 56814 h 75777"/>
                <a:gd name="connsiteX85" fmla="*/ 60039 w 75393"/>
                <a:gd name="connsiteY85" fmla="*/ 55739 h 75777"/>
                <a:gd name="connsiteX86" fmla="*/ 13282 w 75393"/>
                <a:gd name="connsiteY86" fmla="*/ 55739 h 75777"/>
                <a:gd name="connsiteX87" fmla="*/ 13282 w 75393"/>
                <a:gd name="connsiteY87" fmla="*/ 56814 h 75777"/>
                <a:gd name="connsiteX88" fmla="*/ 15201 w 75393"/>
                <a:gd name="connsiteY88" fmla="*/ 58657 h 75777"/>
                <a:gd name="connsiteX89" fmla="*/ 58119 w 75393"/>
                <a:gd name="connsiteY89" fmla="*/ 58657 h 75777"/>
                <a:gd name="connsiteX90" fmla="*/ 47524 w 75393"/>
                <a:gd name="connsiteY90" fmla="*/ 0 h 75777"/>
                <a:gd name="connsiteX91" fmla="*/ 50442 w 75393"/>
                <a:gd name="connsiteY91" fmla="*/ 2687 h 75777"/>
                <a:gd name="connsiteX92" fmla="*/ 49060 w 75393"/>
                <a:gd name="connsiteY92" fmla="*/ 9136 h 75777"/>
                <a:gd name="connsiteX93" fmla="*/ 72016 w 75393"/>
                <a:gd name="connsiteY93" fmla="*/ 9136 h 75777"/>
                <a:gd name="connsiteX94" fmla="*/ 74549 w 75393"/>
                <a:gd name="connsiteY94" fmla="*/ 11670 h 75777"/>
                <a:gd name="connsiteX95" fmla="*/ 72016 w 75393"/>
                <a:gd name="connsiteY95" fmla="*/ 14280 h 75777"/>
                <a:gd name="connsiteX96" fmla="*/ 47140 w 75393"/>
                <a:gd name="connsiteY96" fmla="*/ 14280 h 75777"/>
                <a:gd name="connsiteX97" fmla="*/ 42917 w 75393"/>
                <a:gd name="connsiteY97" fmla="*/ 21344 h 75777"/>
                <a:gd name="connsiteX98" fmla="*/ 40000 w 75393"/>
                <a:gd name="connsiteY98" fmla="*/ 22726 h 75777"/>
                <a:gd name="connsiteX99" fmla="*/ 37082 w 75393"/>
                <a:gd name="connsiteY99" fmla="*/ 19808 h 75777"/>
                <a:gd name="connsiteX100" fmla="*/ 38004 w 75393"/>
                <a:gd name="connsiteY100" fmla="*/ 17121 h 75777"/>
                <a:gd name="connsiteX101" fmla="*/ 42227 w 75393"/>
                <a:gd name="connsiteY101" fmla="*/ 10672 h 75777"/>
                <a:gd name="connsiteX102" fmla="*/ 44530 w 75393"/>
                <a:gd name="connsiteY102" fmla="*/ 2380 h 75777"/>
                <a:gd name="connsiteX103" fmla="*/ 47524 w 75393"/>
                <a:gd name="connsiteY103" fmla="*/ 0 h 75777"/>
                <a:gd name="connsiteX104" fmla="*/ 72016 w 75393"/>
                <a:gd name="connsiteY104" fmla="*/ 24492 h 75777"/>
                <a:gd name="connsiteX105" fmla="*/ 74549 w 75393"/>
                <a:gd name="connsiteY105" fmla="*/ 27178 h 75777"/>
                <a:gd name="connsiteX106" fmla="*/ 72016 w 75393"/>
                <a:gd name="connsiteY106" fmla="*/ 29789 h 75777"/>
                <a:gd name="connsiteX107" fmla="*/ 42994 w 75393"/>
                <a:gd name="connsiteY107" fmla="*/ 29789 h 75777"/>
                <a:gd name="connsiteX108" fmla="*/ 40384 w 75393"/>
                <a:gd name="connsiteY108" fmla="*/ 27178 h 75777"/>
                <a:gd name="connsiteX109" fmla="*/ 42994 w 75393"/>
                <a:gd name="connsiteY109" fmla="*/ 24492 h 75777"/>
                <a:gd name="connsiteX110" fmla="*/ 72016 w 75393"/>
                <a:gd name="connsiteY110" fmla="*/ 24492 h 7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75393" h="75777">
                  <a:moveTo>
                    <a:pt x="33320" y="998"/>
                  </a:moveTo>
                  <a:cubicBezTo>
                    <a:pt x="35010" y="998"/>
                    <a:pt x="35931" y="1843"/>
                    <a:pt x="35931" y="3608"/>
                  </a:cubicBezTo>
                  <a:cubicBezTo>
                    <a:pt x="35931" y="5374"/>
                    <a:pt x="35087" y="6295"/>
                    <a:pt x="33320" y="6295"/>
                  </a:cubicBezTo>
                  <a:lnTo>
                    <a:pt x="23647" y="6295"/>
                  </a:lnTo>
                  <a:lnTo>
                    <a:pt x="23647" y="10749"/>
                  </a:lnTo>
                  <a:lnTo>
                    <a:pt x="30710" y="10749"/>
                  </a:lnTo>
                  <a:cubicBezTo>
                    <a:pt x="33628" y="10749"/>
                    <a:pt x="35163" y="12284"/>
                    <a:pt x="35163" y="15355"/>
                  </a:cubicBezTo>
                  <a:lnTo>
                    <a:pt x="35163" y="19194"/>
                  </a:lnTo>
                  <a:cubicBezTo>
                    <a:pt x="35163" y="22188"/>
                    <a:pt x="33705" y="23724"/>
                    <a:pt x="30710" y="23724"/>
                  </a:cubicBezTo>
                  <a:lnTo>
                    <a:pt x="23647" y="23724"/>
                  </a:lnTo>
                  <a:lnTo>
                    <a:pt x="23647" y="27255"/>
                  </a:lnTo>
                  <a:lnTo>
                    <a:pt x="33628" y="27255"/>
                  </a:lnTo>
                  <a:cubicBezTo>
                    <a:pt x="35317" y="27255"/>
                    <a:pt x="36238" y="28100"/>
                    <a:pt x="36238" y="29866"/>
                  </a:cubicBezTo>
                  <a:cubicBezTo>
                    <a:pt x="36238" y="31555"/>
                    <a:pt x="35394" y="32399"/>
                    <a:pt x="33628" y="32399"/>
                  </a:cubicBezTo>
                  <a:lnTo>
                    <a:pt x="6526" y="32399"/>
                  </a:lnTo>
                  <a:cubicBezTo>
                    <a:pt x="2149" y="32399"/>
                    <a:pt x="0" y="30250"/>
                    <a:pt x="0" y="26027"/>
                  </a:cubicBezTo>
                  <a:lnTo>
                    <a:pt x="0" y="7601"/>
                  </a:lnTo>
                  <a:cubicBezTo>
                    <a:pt x="0" y="3301"/>
                    <a:pt x="2149" y="1152"/>
                    <a:pt x="6526" y="1152"/>
                  </a:cubicBezTo>
                  <a:lnTo>
                    <a:pt x="33320" y="1152"/>
                  </a:lnTo>
                  <a:close/>
                  <a:moveTo>
                    <a:pt x="13359" y="35470"/>
                  </a:moveTo>
                  <a:lnTo>
                    <a:pt x="60115" y="35470"/>
                  </a:lnTo>
                  <a:cubicBezTo>
                    <a:pt x="63954" y="35470"/>
                    <a:pt x="65797" y="37467"/>
                    <a:pt x="65797" y="41382"/>
                  </a:cubicBezTo>
                  <a:lnTo>
                    <a:pt x="65797" y="58196"/>
                  </a:lnTo>
                  <a:cubicBezTo>
                    <a:pt x="65797" y="62035"/>
                    <a:pt x="63878" y="64031"/>
                    <a:pt x="60115" y="64031"/>
                  </a:cubicBezTo>
                  <a:lnTo>
                    <a:pt x="50365" y="64031"/>
                  </a:lnTo>
                  <a:cubicBezTo>
                    <a:pt x="50442" y="64108"/>
                    <a:pt x="50442" y="64261"/>
                    <a:pt x="50442" y="64338"/>
                  </a:cubicBezTo>
                  <a:lnTo>
                    <a:pt x="50442" y="66949"/>
                  </a:lnTo>
                  <a:cubicBezTo>
                    <a:pt x="50442" y="68638"/>
                    <a:pt x="51286" y="69482"/>
                    <a:pt x="52975" y="69482"/>
                  </a:cubicBezTo>
                  <a:lnTo>
                    <a:pt x="65643" y="69482"/>
                  </a:lnTo>
                  <a:cubicBezTo>
                    <a:pt x="66795" y="69482"/>
                    <a:pt x="67639" y="69252"/>
                    <a:pt x="68330" y="68868"/>
                  </a:cubicBezTo>
                  <a:cubicBezTo>
                    <a:pt x="68791" y="68561"/>
                    <a:pt x="69098" y="67332"/>
                    <a:pt x="69251" y="65106"/>
                  </a:cubicBezTo>
                  <a:cubicBezTo>
                    <a:pt x="69251" y="63186"/>
                    <a:pt x="70250" y="62265"/>
                    <a:pt x="72169" y="62188"/>
                  </a:cubicBezTo>
                  <a:cubicBezTo>
                    <a:pt x="74165" y="62265"/>
                    <a:pt x="75240" y="63340"/>
                    <a:pt x="75394" y="65413"/>
                  </a:cubicBezTo>
                  <a:cubicBezTo>
                    <a:pt x="75394" y="66718"/>
                    <a:pt x="75240" y="68177"/>
                    <a:pt x="74933" y="69789"/>
                  </a:cubicBezTo>
                  <a:cubicBezTo>
                    <a:pt x="74703" y="71555"/>
                    <a:pt x="73858" y="72783"/>
                    <a:pt x="72400" y="73398"/>
                  </a:cubicBezTo>
                  <a:cubicBezTo>
                    <a:pt x="70864" y="74319"/>
                    <a:pt x="68791" y="74780"/>
                    <a:pt x="66258" y="74780"/>
                  </a:cubicBezTo>
                  <a:lnTo>
                    <a:pt x="51209" y="74780"/>
                  </a:lnTo>
                  <a:cubicBezTo>
                    <a:pt x="46910" y="74780"/>
                    <a:pt x="44760" y="72630"/>
                    <a:pt x="44760" y="68330"/>
                  </a:cubicBezTo>
                  <a:lnTo>
                    <a:pt x="44760" y="64492"/>
                  </a:lnTo>
                  <a:lnTo>
                    <a:pt x="44760" y="64184"/>
                  </a:lnTo>
                  <a:lnTo>
                    <a:pt x="30710" y="64184"/>
                  </a:lnTo>
                  <a:cubicBezTo>
                    <a:pt x="30787" y="64415"/>
                    <a:pt x="30787" y="64568"/>
                    <a:pt x="30864" y="64799"/>
                  </a:cubicBezTo>
                  <a:cubicBezTo>
                    <a:pt x="30480" y="67793"/>
                    <a:pt x="29405" y="70096"/>
                    <a:pt x="27716" y="71632"/>
                  </a:cubicBezTo>
                  <a:cubicBezTo>
                    <a:pt x="25105" y="74089"/>
                    <a:pt x="17044" y="75471"/>
                    <a:pt x="3685" y="75778"/>
                  </a:cubicBezTo>
                  <a:cubicBezTo>
                    <a:pt x="1766" y="75547"/>
                    <a:pt x="691" y="74703"/>
                    <a:pt x="461" y="73090"/>
                  </a:cubicBezTo>
                  <a:cubicBezTo>
                    <a:pt x="691" y="71248"/>
                    <a:pt x="1766" y="70096"/>
                    <a:pt x="3685" y="69866"/>
                  </a:cubicBezTo>
                  <a:cubicBezTo>
                    <a:pt x="14895" y="69635"/>
                    <a:pt x="21267" y="69021"/>
                    <a:pt x="22956" y="67947"/>
                  </a:cubicBezTo>
                  <a:cubicBezTo>
                    <a:pt x="24261" y="67179"/>
                    <a:pt x="24952" y="65950"/>
                    <a:pt x="24952" y="64184"/>
                  </a:cubicBezTo>
                  <a:lnTo>
                    <a:pt x="13436" y="64184"/>
                  </a:lnTo>
                  <a:cubicBezTo>
                    <a:pt x="9520" y="64184"/>
                    <a:pt x="7524" y="62265"/>
                    <a:pt x="7524" y="58350"/>
                  </a:cubicBezTo>
                  <a:lnTo>
                    <a:pt x="7524" y="41536"/>
                  </a:lnTo>
                  <a:cubicBezTo>
                    <a:pt x="7447" y="37390"/>
                    <a:pt x="9366" y="35470"/>
                    <a:pt x="13359" y="35470"/>
                  </a:cubicBezTo>
                  <a:moveTo>
                    <a:pt x="5911" y="10672"/>
                  </a:moveTo>
                  <a:lnTo>
                    <a:pt x="18426" y="10672"/>
                  </a:lnTo>
                  <a:lnTo>
                    <a:pt x="18426" y="6219"/>
                  </a:lnTo>
                  <a:lnTo>
                    <a:pt x="8138" y="6219"/>
                  </a:lnTo>
                  <a:cubicBezTo>
                    <a:pt x="6679" y="6219"/>
                    <a:pt x="5988" y="6987"/>
                    <a:pt x="5988" y="8445"/>
                  </a:cubicBezTo>
                  <a:lnTo>
                    <a:pt x="5988" y="10672"/>
                  </a:lnTo>
                  <a:close/>
                  <a:moveTo>
                    <a:pt x="5911" y="19424"/>
                  </a:moveTo>
                  <a:lnTo>
                    <a:pt x="29098" y="19424"/>
                  </a:lnTo>
                  <a:cubicBezTo>
                    <a:pt x="29712" y="19424"/>
                    <a:pt x="30096" y="19040"/>
                    <a:pt x="30096" y="18349"/>
                  </a:cubicBezTo>
                  <a:lnTo>
                    <a:pt x="30096" y="15816"/>
                  </a:lnTo>
                  <a:cubicBezTo>
                    <a:pt x="30096" y="15125"/>
                    <a:pt x="29789" y="14741"/>
                    <a:pt x="29098" y="14741"/>
                  </a:cubicBezTo>
                  <a:lnTo>
                    <a:pt x="5911" y="14741"/>
                  </a:lnTo>
                  <a:lnTo>
                    <a:pt x="5911" y="19424"/>
                  </a:lnTo>
                  <a:close/>
                  <a:moveTo>
                    <a:pt x="18426" y="27178"/>
                  </a:moveTo>
                  <a:lnTo>
                    <a:pt x="18426" y="23647"/>
                  </a:lnTo>
                  <a:lnTo>
                    <a:pt x="5911" y="23647"/>
                  </a:lnTo>
                  <a:lnTo>
                    <a:pt x="5911" y="24875"/>
                  </a:lnTo>
                  <a:cubicBezTo>
                    <a:pt x="5911" y="26411"/>
                    <a:pt x="6603" y="27178"/>
                    <a:pt x="8061" y="27178"/>
                  </a:cubicBezTo>
                  <a:lnTo>
                    <a:pt x="18426" y="27178"/>
                  </a:lnTo>
                  <a:close/>
                  <a:moveTo>
                    <a:pt x="13359" y="44223"/>
                  </a:moveTo>
                  <a:lnTo>
                    <a:pt x="60115" y="44223"/>
                  </a:lnTo>
                  <a:lnTo>
                    <a:pt x="60115" y="42534"/>
                  </a:lnTo>
                  <a:cubicBezTo>
                    <a:pt x="60115" y="41305"/>
                    <a:pt x="59501" y="40691"/>
                    <a:pt x="58196" y="40691"/>
                  </a:cubicBezTo>
                  <a:lnTo>
                    <a:pt x="15278" y="40691"/>
                  </a:lnTo>
                  <a:cubicBezTo>
                    <a:pt x="13973" y="40691"/>
                    <a:pt x="13359" y="41305"/>
                    <a:pt x="13359" y="42534"/>
                  </a:cubicBezTo>
                  <a:lnTo>
                    <a:pt x="13359" y="44223"/>
                  </a:lnTo>
                  <a:close/>
                  <a:moveTo>
                    <a:pt x="13359" y="51670"/>
                  </a:moveTo>
                  <a:lnTo>
                    <a:pt x="60115" y="51670"/>
                  </a:lnTo>
                  <a:lnTo>
                    <a:pt x="60115" y="48369"/>
                  </a:lnTo>
                  <a:lnTo>
                    <a:pt x="13359" y="48369"/>
                  </a:lnTo>
                  <a:lnTo>
                    <a:pt x="13359" y="51670"/>
                  </a:lnTo>
                  <a:close/>
                  <a:moveTo>
                    <a:pt x="58119" y="58657"/>
                  </a:moveTo>
                  <a:cubicBezTo>
                    <a:pt x="59424" y="58657"/>
                    <a:pt x="60039" y="58043"/>
                    <a:pt x="60039" y="56814"/>
                  </a:cubicBezTo>
                  <a:lnTo>
                    <a:pt x="60039" y="55739"/>
                  </a:lnTo>
                  <a:lnTo>
                    <a:pt x="13282" y="55739"/>
                  </a:lnTo>
                  <a:lnTo>
                    <a:pt x="13282" y="56814"/>
                  </a:lnTo>
                  <a:cubicBezTo>
                    <a:pt x="13282" y="58043"/>
                    <a:pt x="13896" y="58657"/>
                    <a:pt x="15201" y="58657"/>
                  </a:cubicBezTo>
                  <a:lnTo>
                    <a:pt x="58119" y="58657"/>
                  </a:lnTo>
                  <a:close/>
                  <a:moveTo>
                    <a:pt x="47524" y="0"/>
                  </a:moveTo>
                  <a:cubicBezTo>
                    <a:pt x="49290" y="77"/>
                    <a:pt x="50211" y="998"/>
                    <a:pt x="50442" y="2687"/>
                  </a:cubicBezTo>
                  <a:cubicBezTo>
                    <a:pt x="50058" y="5144"/>
                    <a:pt x="49597" y="7294"/>
                    <a:pt x="49060" y="9136"/>
                  </a:cubicBezTo>
                  <a:lnTo>
                    <a:pt x="72016" y="9136"/>
                  </a:lnTo>
                  <a:cubicBezTo>
                    <a:pt x="73628" y="9213"/>
                    <a:pt x="74473" y="10058"/>
                    <a:pt x="74549" y="11670"/>
                  </a:cubicBezTo>
                  <a:cubicBezTo>
                    <a:pt x="74473" y="13359"/>
                    <a:pt x="73551" y="14204"/>
                    <a:pt x="72016" y="14280"/>
                  </a:cubicBezTo>
                  <a:lnTo>
                    <a:pt x="47140" y="14280"/>
                  </a:lnTo>
                  <a:cubicBezTo>
                    <a:pt x="46065" y="16584"/>
                    <a:pt x="44684" y="18964"/>
                    <a:pt x="42917" y="21344"/>
                  </a:cubicBezTo>
                  <a:cubicBezTo>
                    <a:pt x="42073" y="22188"/>
                    <a:pt x="41075" y="22649"/>
                    <a:pt x="40000" y="22726"/>
                  </a:cubicBezTo>
                  <a:cubicBezTo>
                    <a:pt x="38388" y="22342"/>
                    <a:pt x="37390" y="21420"/>
                    <a:pt x="37082" y="19808"/>
                  </a:cubicBezTo>
                  <a:cubicBezTo>
                    <a:pt x="37082" y="19194"/>
                    <a:pt x="37390" y="18273"/>
                    <a:pt x="38004" y="17121"/>
                  </a:cubicBezTo>
                  <a:cubicBezTo>
                    <a:pt x="39770" y="15278"/>
                    <a:pt x="41152" y="13129"/>
                    <a:pt x="42227" y="10672"/>
                  </a:cubicBezTo>
                  <a:cubicBezTo>
                    <a:pt x="43225" y="8829"/>
                    <a:pt x="43992" y="6065"/>
                    <a:pt x="44530" y="2380"/>
                  </a:cubicBezTo>
                  <a:cubicBezTo>
                    <a:pt x="44684" y="921"/>
                    <a:pt x="45682" y="77"/>
                    <a:pt x="47524" y="0"/>
                  </a:cubicBezTo>
                  <a:moveTo>
                    <a:pt x="72016" y="24492"/>
                  </a:moveTo>
                  <a:cubicBezTo>
                    <a:pt x="73628" y="24568"/>
                    <a:pt x="74473" y="25489"/>
                    <a:pt x="74549" y="27178"/>
                  </a:cubicBezTo>
                  <a:cubicBezTo>
                    <a:pt x="74473" y="28791"/>
                    <a:pt x="73551" y="29635"/>
                    <a:pt x="72016" y="29789"/>
                  </a:cubicBezTo>
                  <a:lnTo>
                    <a:pt x="42994" y="29789"/>
                  </a:lnTo>
                  <a:cubicBezTo>
                    <a:pt x="41305" y="29712"/>
                    <a:pt x="40461" y="28791"/>
                    <a:pt x="40384" y="27178"/>
                  </a:cubicBezTo>
                  <a:cubicBezTo>
                    <a:pt x="40461" y="25489"/>
                    <a:pt x="41305" y="24645"/>
                    <a:pt x="42994" y="24492"/>
                  </a:cubicBezTo>
                  <a:lnTo>
                    <a:pt x="72016" y="2449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DA656DD5-1847-4F29-A533-5840C2866C4D}"/>
                </a:ext>
              </a:extLst>
            </p:cNvPr>
            <p:cNvSpPr/>
            <p:nvPr/>
          </p:nvSpPr>
          <p:spPr>
            <a:xfrm>
              <a:off x="6104291" y="3146465"/>
              <a:ext cx="75854" cy="74626"/>
            </a:xfrm>
            <a:custGeom>
              <a:avLst/>
              <a:gdLst>
                <a:gd name="connsiteX0" fmla="*/ 54741 w 75854"/>
                <a:gd name="connsiteY0" fmla="*/ 7754 h 74626"/>
                <a:gd name="connsiteX1" fmla="*/ 57351 w 75854"/>
                <a:gd name="connsiteY1" fmla="*/ 10441 h 74626"/>
                <a:gd name="connsiteX2" fmla="*/ 57198 w 75854"/>
                <a:gd name="connsiteY2" fmla="*/ 11440 h 74626"/>
                <a:gd name="connsiteX3" fmla="*/ 65413 w 75854"/>
                <a:gd name="connsiteY3" fmla="*/ 3685 h 74626"/>
                <a:gd name="connsiteX4" fmla="*/ 68023 w 75854"/>
                <a:gd name="connsiteY4" fmla="*/ 2687 h 74626"/>
                <a:gd name="connsiteX5" fmla="*/ 70941 w 75854"/>
                <a:gd name="connsiteY5" fmla="*/ 5221 h 74626"/>
                <a:gd name="connsiteX6" fmla="*/ 70250 w 75854"/>
                <a:gd name="connsiteY6" fmla="*/ 7447 h 74626"/>
                <a:gd name="connsiteX7" fmla="*/ 52131 w 75854"/>
                <a:gd name="connsiteY7" fmla="*/ 23186 h 74626"/>
                <a:gd name="connsiteX8" fmla="*/ 51593 w 75854"/>
                <a:gd name="connsiteY8" fmla="*/ 23647 h 74626"/>
                <a:gd name="connsiteX9" fmla="*/ 73244 w 75854"/>
                <a:gd name="connsiteY9" fmla="*/ 23647 h 74626"/>
                <a:gd name="connsiteX10" fmla="*/ 75855 w 75854"/>
                <a:gd name="connsiteY10" fmla="*/ 26257 h 74626"/>
                <a:gd name="connsiteX11" fmla="*/ 73244 w 75854"/>
                <a:gd name="connsiteY11" fmla="*/ 28714 h 74626"/>
                <a:gd name="connsiteX12" fmla="*/ 44607 w 75854"/>
                <a:gd name="connsiteY12" fmla="*/ 28714 h 74626"/>
                <a:gd name="connsiteX13" fmla="*/ 33244 w 75854"/>
                <a:gd name="connsiteY13" fmla="*/ 36008 h 74626"/>
                <a:gd name="connsiteX14" fmla="*/ 28407 w 75854"/>
                <a:gd name="connsiteY14" fmla="*/ 38772 h 74626"/>
                <a:gd name="connsiteX15" fmla="*/ 62572 w 75854"/>
                <a:gd name="connsiteY15" fmla="*/ 38772 h 74626"/>
                <a:gd name="connsiteX16" fmla="*/ 69021 w 75854"/>
                <a:gd name="connsiteY16" fmla="*/ 45298 h 74626"/>
                <a:gd name="connsiteX17" fmla="*/ 69021 w 75854"/>
                <a:gd name="connsiteY17" fmla="*/ 68177 h 74626"/>
                <a:gd name="connsiteX18" fmla="*/ 62572 w 75854"/>
                <a:gd name="connsiteY18" fmla="*/ 74626 h 74626"/>
                <a:gd name="connsiteX19" fmla="*/ 20653 w 75854"/>
                <a:gd name="connsiteY19" fmla="*/ 74626 h 74626"/>
                <a:gd name="connsiteX20" fmla="*/ 14126 w 75854"/>
                <a:gd name="connsiteY20" fmla="*/ 68177 h 74626"/>
                <a:gd name="connsiteX21" fmla="*/ 14126 w 75854"/>
                <a:gd name="connsiteY21" fmla="*/ 45912 h 74626"/>
                <a:gd name="connsiteX22" fmla="*/ 4223 w 75854"/>
                <a:gd name="connsiteY22" fmla="*/ 50288 h 74626"/>
                <a:gd name="connsiteX23" fmla="*/ 2918 w 75854"/>
                <a:gd name="connsiteY23" fmla="*/ 50749 h 74626"/>
                <a:gd name="connsiteX24" fmla="*/ 0 w 75854"/>
                <a:gd name="connsiteY24" fmla="*/ 48138 h 74626"/>
                <a:gd name="connsiteX25" fmla="*/ 2610 w 75854"/>
                <a:gd name="connsiteY25" fmla="*/ 44914 h 74626"/>
                <a:gd name="connsiteX26" fmla="*/ 28330 w 75854"/>
                <a:gd name="connsiteY26" fmla="*/ 32092 h 74626"/>
                <a:gd name="connsiteX27" fmla="*/ 34242 w 75854"/>
                <a:gd name="connsiteY27" fmla="*/ 28714 h 74626"/>
                <a:gd name="connsiteX28" fmla="*/ 2994 w 75854"/>
                <a:gd name="connsiteY28" fmla="*/ 28714 h 74626"/>
                <a:gd name="connsiteX29" fmla="*/ 307 w 75854"/>
                <a:gd name="connsiteY29" fmla="*/ 26257 h 74626"/>
                <a:gd name="connsiteX30" fmla="*/ 2994 w 75854"/>
                <a:gd name="connsiteY30" fmla="*/ 23647 h 74626"/>
                <a:gd name="connsiteX31" fmla="*/ 33628 w 75854"/>
                <a:gd name="connsiteY31" fmla="*/ 23647 h 74626"/>
                <a:gd name="connsiteX32" fmla="*/ 33628 w 75854"/>
                <a:gd name="connsiteY32" fmla="*/ 12975 h 74626"/>
                <a:gd name="connsiteX33" fmla="*/ 13973 w 75854"/>
                <a:gd name="connsiteY33" fmla="*/ 12975 h 74626"/>
                <a:gd name="connsiteX34" fmla="*/ 11286 w 75854"/>
                <a:gd name="connsiteY34" fmla="*/ 10365 h 74626"/>
                <a:gd name="connsiteX35" fmla="*/ 13973 w 75854"/>
                <a:gd name="connsiteY35" fmla="*/ 7678 h 74626"/>
                <a:gd name="connsiteX36" fmla="*/ 33628 w 75854"/>
                <a:gd name="connsiteY36" fmla="*/ 7678 h 74626"/>
                <a:gd name="connsiteX37" fmla="*/ 33628 w 75854"/>
                <a:gd name="connsiteY37" fmla="*/ 2917 h 74626"/>
                <a:gd name="connsiteX38" fmla="*/ 36545 w 75854"/>
                <a:gd name="connsiteY38" fmla="*/ 0 h 74626"/>
                <a:gd name="connsiteX39" fmla="*/ 39386 w 75854"/>
                <a:gd name="connsiteY39" fmla="*/ 2917 h 74626"/>
                <a:gd name="connsiteX40" fmla="*/ 39386 w 75854"/>
                <a:gd name="connsiteY40" fmla="*/ 7678 h 74626"/>
                <a:gd name="connsiteX41" fmla="*/ 54741 w 75854"/>
                <a:gd name="connsiteY41" fmla="*/ 7678 h 74626"/>
                <a:gd name="connsiteX42" fmla="*/ 19962 w 75854"/>
                <a:gd name="connsiteY42" fmla="*/ 53589 h 74626"/>
                <a:gd name="connsiteX43" fmla="*/ 63109 w 75854"/>
                <a:gd name="connsiteY43" fmla="*/ 53589 h 74626"/>
                <a:gd name="connsiteX44" fmla="*/ 63109 w 75854"/>
                <a:gd name="connsiteY44" fmla="*/ 46142 h 74626"/>
                <a:gd name="connsiteX45" fmla="*/ 60960 w 75854"/>
                <a:gd name="connsiteY45" fmla="*/ 43992 h 74626"/>
                <a:gd name="connsiteX46" fmla="*/ 22188 w 75854"/>
                <a:gd name="connsiteY46" fmla="*/ 43992 h 74626"/>
                <a:gd name="connsiteX47" fmla="*/ 20038 w 75854"/>
                <a:gd name="connsiteY47" fmla="*/ 46142 h 74626"/>
                <a:gd name="connsiteX48" fmla="*/ 20038 w 75854"/>
                <a:gd name="connsiteY48" fmla="*/ 53589 h 74626"/>
                <a:gd name="connsiteX49" fmla="*/ 60883 w 75854"/>
                <a:gd name="connsiteY49" fmla="*/ 69482 h 74626"/>
                <a:gd name="connsiteX50" fmla="*/ 63033 w 75854"/>
                <a:gd name="connsiteY50" fmla="*/ 67179 h 74626"/>
                <a:gd name="connsiteX51" fmla="*/ 63033 w 75854"/>
                <a:gd name="connsiteY51" fmla="*/ 58887 h 74626"/>
                <a:gd name="connsiteX52" fmla="*/ 19885 w 75854"/>
                <a:gd name="connsiteY52" fmla="*/ 58887 h 74626"/>
                <a:gd name="connsiteX53" fmla="*/ 19885 w 75854"/>
                <a:gd name="connsiteY53" fmla="*/ 67179 h 74626"/>
                <a:gd name="connsiteX54" fmla="*/ 22035 w 75854"/>
                <a:gd name="connsiteY54" fmla="*/ 69482 h 74626"/>
                <a:gd name="connsiteX55" fmla="*/ 60883 w 75854"/>
                <a:gd name="connsiteY55" fmla="*/ 69482 h 74626"/>
                <a:gd name="connsiteX56" fmla="*/ 41843 w 75854"/>
                <a:gd name="connsiteY56" fmla="*/ 23647 h 74626"/>
                <a:gd name="connsiteX57" fmla="*/ 44530 w 75854"/>
                <a:gd name="connsiteY57" fmla="*/ 21651 h 74626"/>
                <a:gd name="connsiteX58" fmla="*/ 55509 w 75854"/>
                <a:gd name="connsiteY58" fmla="*/ 12821 h 74626"/>
                <a:gd name="connsiteX59" fmla="*/ 54818 w 75854"/>
                <a:gd name="connsiteY59" fmla="*/ 12975 h 74626"/>
                <a:gd name="connsiteX60" fmla="*/ 39232 w 75854"/>
                <a:gd name="connsiteY60" fmla="*/ 12975 h 74626"/>
                <a:gd name="connsiteX61" fmla="*/ 39232 w 75854"/>
                <a:gd name="connsiteY61" fmla="*/ 23647 h 74626"/>
                <a:gd name="connsiteX62" fmla="*/ 41843 w 75854"/>
                <a:gd name="connsiteY62" fmla="*/ 23647 h 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5854" h="74626">
                  <a:moveTo>
                    <a:pt x="54741" y="7754"/>
                  </a:moveTo>
                  <a:cubicBezTo>
                    <a:pt x="56353" y="7831"/>
                    <a:pt x="57198" y="8752"/>
                    <a:pt x="57351" y="10441"/>
                  </a:cubicBezTo>
                  <a:cubicBezTo>
                    <a:pt x="57351" y="10825"/>
                    <a:pt x="57274" y="11132"/>
                    <a:pt x="57198" y="11440"/>
                  </a:cubicBezTo>
                  <a:cubicBezTo>
                    <a:pt x="60115" y="8829"/>
                    <a:pt x="62879" y="6295"/>
                    <a:pt x="65413" y="3685"/>
                  </a:cubicBezTo>
                  <a:cubicBezTo>
                    <a:pt x="66488" y="3071"/>
                    <a:pt x="67332" y="2764"/>
                    <a:pt x="68023" y="2687"/>
                  </a:cubicBezTo>
                  <a:cubicBezTo>
                    <a:pt x="69712" y="2917"/>
                    <a:pt x="70634" y="3762"/>
                    <a:pt x="70941" y="5221"/>
                  </a:cubicBezTo>
                  <a:cubicBezTo>
                    <a:pt x="70941" y="6219"/>
                    <a:pt x="70710" y="6986"/>
                    <a:pt x="70250" y="7447"/>
                  </a:cubicBezTo>
                  <a:cubicBezTo>
                    <a:pt x="64799" y="12975"/>
                    <a:pt x="58810" y="18196"/>
                    <a:pt x="52131" y="23186"/>
                  </a:cubicBezTo>
                  <a:cubicBezTo>
                    <a:pt x="51901" y="23340"/>
                    <a:pt x="51747" y="23493"/>
                    <a:pt x="51593" y="23647"/>
                  </a:cubicBezTo>
                  <a:lnTo>
                    <a:pt x="73244" y="23647"/>
                  </a:lnTo>
                  <a:cubicBezTo>
                    <a:pt x="74856" y="23724"/>
                    <a:pt x="75701" y="24568"/>
                    <a:pt x="75855" y="26257"/>
                  </a:cubicBezTo>
                  <a:cubicBezTo>
                    <a:pt x="75778" y="27869"/>
                    <a:pt x="74856" y="28714"/>
                    <a:pt x="73244" y="28714"/>
                  </a:cubicBezTo>
                  <a:lnTo>
                    <a:pt x="44607" y="28714"/>
                  </a:lnTo>
                  <a:cubicBezTo>
                    <a:pt x="41075" y="31171"/>
                    <a:pt x="37313" y="33551"/>
                    <a:pt x="33244" y="36008"/>
                  </a:cubicBezTo>
                  <a:cubicBezTo>
                    <a:pt x="31708" y="37006"/>
                    <a:pt x="30096" y="37850"/>
                    <a:pt x="28407" y="38772"/>
                  </a:cubicBezTo>
                  <a:lnTo>
                    <a:pt x="62572" y="38772"/>
                  </a:lnTo>
                  <a:cubicBezTo>
                    <a:pt x="66871" y="38772"/>
                    <a:pt x="69021" y="40998"/>
                    <a:pt x="69021" y="45298"/>
                  </a:cubicBezTo>
                  <a:lnTo>
                    <a:pt x="69021" y="68177"/>
                  </a:lnTo>
                  <a:cubicBezTo>
                    <a:pt x="69021" y="72476"/>
                    <a:pt x="66871" y="74626"/>
                    <a:pt x="62572" y="74626"/>
                  </a:cubicBezTo>
                  <a:lnTo>
                    <a:pt x="20653" y="74626"/>
                  </a:lnTo>
                  <a:cubicBezTo>
                    <a:pt x="16276" y="74626"/>
                    <a:pt x="14126" y="72476"/>
                    <a:pt x="14126" y="68177"/>
                  </a:cubicBezTo>
                  <a:lnTo>
                    <a:pt x="14126" y="45912"/>
                  </a:lnTo>
                  <a:cubicBezTo>
                    <a:pt x="10979" y="47447"/>
                    <a:pt x="7678" y="48906"/>
                    <a:pt x="4223" y="50288"/>
                  </a:cubicBezTo>
                  <a:lnTo>
                    <a:pt x="2918" y="50749"/>
                  </a:lnTo>
                  <a:cubicBezTo>
                    <a:pt x="1151" y="50595"/>
                    <a:pt x="153" y="49751"/>
                    <a:pt x="0" y="48138"/>
                  </a:cubicBezTo>
                  <a:cubicBezTo>
                    <a:pt x="0" y="46680"/>
                    <a:pt x="844" y="45605"/>
                    <a:pt x="2610" y="44914"/>
                  </a:cubicBezTo>
                  <a:cubicBezTo>
                    <a:pt x="13513" y="40307"/>
                    <a:pt x="22111" y="36008"/>
                    <a:pt x="28330" y="32092"/>
                  </a:cubicBezTo>
                  <a:cubicBezTo>
                    <a:pt x="30403" y="31017"/>
                    <a:pt x="32322" y="29866"/>
                    <a:pt x="34242" y="28714"/>
                  </a:cubicBezTo>
                  <a:lnTo>
                    <a:pt x="2994" y="28714"/>
                  </a:lnTo>
                  <a:cubicBezTo>
                    <a:pt x="1305" y="28637"/>
                    <a:pt x="461" y="27793"/>
                    <a:pt x="307" y="26257"/>
                  </a:cubicBezTo>
                  <a:cubicBezTo>
                    <a:pt x="384" y="24568"/>
                    <a:pt x="1305" y="23724"/>
                    <a:pt x="2994" y="23647"/>
                  </a:cubicBezTo>
                  <a:lnTo>
                    <a:pt x="33628" y="23647"/>
                  </a:lnTo>
                  <a:lnTo>
                    <a:pt x="33628" y="12975"/>
                  </a:lnTo>
                  <a:lnTo>
                    <a:pt x="13973" y="12975"/>
                  </a:lnTo>
                  <a:cubicBezTo>
                    <a:pt x="12284" y="12898"/>
                    <a:pt x="11440" y="11977"/>
                    <a:pt x="11286" y="10365"/>
                  </a:cubicBezTo>
                  <a:cubicBezTo>
                    <a:pt x="11363" y="8675"/>
                    <a:pt x="12284" y="7831"/>
                    <a:pt x="13973" y="7678"/>
                  </a:cubicBezTo>
                  <a:lnTo>
                    <a:pt x="33628" y="7678"/>
                  </a:lnTo>
                  <a:lnTo>
                    <a:pt x="33628" y="2917"/>
                  </a:lnTo>
                  <a:cubicBezTo>
                    <a:pt x="33704" y="1075"/>
                    <a:pt x="34626" y="77"/>
                    <a:pt x="36545" y="0"/>
                  </a:cubicBezTo>
                  <a:cubicBezTo>
                    <a:pt x="38311" y="77"/>
                    <a:pt x="39232" y="998"/>
                    <a:pt x="39386" y="2917"/>
                  </a:cubicBezTo>
                  <a:lnTo>
                    <a:pt x="39386" y="7678"/>
                  </a:lnTo>
                  <a:lnTo>
                    <a:pt x="54741" y="7678"/>
                  </a:lnTo>
                  <a:close/>
                  <a:moveTo>
                    <a:pt x="19962" y="53589"/>
                  </a:moveTo>
                  <a:lnTo>
                    <a:pt x="63109" y="53589"/>
                  </a:lnTo>
                  <a:lnTo>
                    <a:pt x="63109" y="46142"/>
                  </a:lnTo>
                  <a:cubicBezTo>
                    <a:pt x="63109" y="44683"/>
                    <a:pt x="62419" y="43992"/>
                    <a:pt x="60960" y="43992"/>
                  </a:cubicBezTo>
                  <a:lnTo>
                    <a:pt x="22188" y="43992"/>
                  </a:lnTo>
                  <a:cubicBezTo>
                    <a:pt x="20730" y="43992"/>
                    <a:pt x="20038" y="44760"/>
                    <a:pt x="20038" y="46142"/>
                  </a:cubicBezTo>
                  <a:lnTo>
                    <a:pt x="20038" y="53589"/>
                  </a:lnTo>
                  <a:close/>
                  <a:moveTo>
                    <a:pt x="60883" y="69482"/>
                  </a:moveTo>
                  <a:cubicBezTo>
                    <a:pt x="62342" y="69482"/>
                    <a:pt x="63033" y="68714"/>
                    <a:pt x="63033" y="67179"/>
                  </a:cubicBezTo>
                  <a:lnTo>
                    <a:pt x="63033" y="58887"/>
                  </a:lnTo>
                  <a:lnTo>
                    <a:pt x="19885" y="58887"/>
                  </a:lnTo>
                  <a:lnTo>
                    <a:pt x="19885" y="67179"/>
                  </a:lnTo>
                  <a:cubicBezTo>
                    <a:pt x="19885" y="68714"/>
                    <a:pt x="20576" y="69482"/>
                    <a:pt x="22035" y="69482"/>
                  </a:cubicBezTo>
                  <a:lnTo>
                    <a:pt x="60883" y="69482"/>
                  </a:lnTo>
                  <a:close/>
                  <a:moveTo>
                    <a:pt x="41843" y="23647"/>
                  </a:moveTo>
                  <a:cubicBezTo>
                    <a:pt x="42764" y="22956"/>
                    <a:pt x="43609" y="22265"/>
                    <a:pt x="44530" y="21651"/>
                  </a:cubicBezTo>
                  <a:cubicBezTo>
                    <a:pt x="48369" y="18733"/>
                    <a:pt x="52054" y="15816"/>
                    <a:pt x="55509" y="12821"/>
                  </a:cubicBezTo>
                  <a:cubicBezTo>
                    <a:pt x="55279" y="12975"/>
                    <a:pt x="54971" y="12975"/>
                    <a:pt x="54818" y="12975"/>
                  </a:cubicBezTo>
                  <a:lnTo>
                    <a:pt x="39232" y="12975"/>
                  </a:lnTo>
                  <a:lnTo>
                    <a:pt x="39232" y="23647"/>
                  </a:lnTo>
                  <a:lnTo>
                    <a:pt x="41843" y="236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B531BE30-9568-4821-88B4-E52BAFFA0D52}"/>
                </a:ext>
              </a:extLst>
            </p:cNvPr>
            <p:cNvSpPr/>
            <p:nvPr/>
          </p:nvSpPr>
          <p:spPr>
            <a:xfrm>
              <a:off x="6186442" y="3148845"/>
              <a:ext cx="77312" cy="73551"/>
            </a:xfrm>
            <a:custGeom>
              <a:avLst/>
              <a:gdLst>
                <a:gd name="connsiteX0" fmla="*/ 19655 w 77312"/>
                <a:gd name="connsiteY0" fmla="*/ 2150 h 73551"/>
                <a:gd name="connsiteX1" fmla="*/ 22188 w 77312"/>
                <a:gd name="connsiteY1" fmla="*/ 4837 h 73551"/>
                <a:gd name="connsiteX2" fmla="*/ 19655 w 77312"/>
                <a:gd name="connsiteY2" fmla="*/ 7447 h 73551"/>
                <a:gd name="connsiteX3" fmla="*/ 14433 w 77312"/>
                <a:gd name="connsiteY3" fmla="*/ 7447 h 73551"/>
                <a:gd name="connsiteX4" fmla="*/ 14433 w 77312"/>
                <a:gd name="connsiteY4" fmla="*/ 29328 h 73551"/>
                <a:gd name="connsiteX5" fmla="*/ 19270 w 77312"/>
                <a:gd name="connsiteY5" fmla="*/ 29328 h 73551"/>
                <a:gd name="connsiteX6" fmla="*/ 21881 w 77312"/>
                <a:gd name="connsiteY6" fmla="*/ 32015 h 73551"/>
                <a:gd name="connsiteX7" fmla="*/ 19270 w 77312"/>
                <a:gd name="connsiteY7" fmla="*/ 34626 h 73551"/>
                <a:gd name="connsiteX8" fmla="*/ 14433 w 77312"/>
                <a:gd name="connsiteY8" fmla="*/ 34626 h 73551"/>
                <a:gd name="connsiteX9" fmla="*/ 14433 w 77312"/>
                <a:gd name="connsiteY9" fmla="*/ 55509 h 73551"/>
                <a:gd name="connsiteX10" fmla="*/ 20960 w 77312"/>
                <a:gd name="connsiteY10" fmla="*/ 51286 h 73551"/>
                <a:gd name="connsiteX11" fmla="*/ 22802 w 77312"/>
                <a:gd name="connsiteY11" fmla="*/ 50288 h 73551"/>
                <a:gd name="connsiteX12" fmla="*/ 25720 w 77312"/>
                <a:gd name="connsiteY12" fmla="*/ 52975 h 73551"/>
                <a:gd name="connsiteX13" fmla="*/ 24184 w 77312"/>
                <a:gd name="connsiteY13" fmla="*/ 56200 h 73551"/>
                <a:gd name="connsiteX14" fmla="*/ 15739 w 77312"/>
                <a:gd name="connsiteY14" fmla="*/ 61344 h 73551"/>
                <a:gd name="connsiteX15" fmla="*/ 4760 w 77312"/>
                <a:gd name="connsiteY15" fmla="*/ 66181 h 73551"/>
                <a:gd name="connsiteX16" fmla="*/ 2610 w 77312"/>
                <a:gd name="connsiteY16" fmla="*/ 66488 h 73551"/>
                <a:gd name="connsiteX17" fmla="*/ 0 w 77312"/>
                <a:gd name="connsiteY17" fmla="*/ 63877 h 73551"/>
                <a:gd name="connsiteX18" fmla="*/ 2149 w 77312"/>
                <a:gd name="connsiteY18" fmla="*/ 60883 h 73551"/>
                <a:gd name="connsiteX19" fmla="*/ 8599 w 77312"/>
                <a:gd name="connsiteY19" fmla="*/ 58273 h 73551"/>
                <a:gd name="connsiteX20" fmla="*/ 8599 w 77312"/>
                <a:gd name="connsiteY20" fmla="*/ 34472 h 73551"/>
                <a:gd name="connsiteX21" fmla="*/ 3531 w 77312"/>
                <a:gd name="connsiteY21" fmla="*/ 34472 h 73551"/>
                <a:gd name="connsiteX22" fmla="*/ 844 w 77312"/>
                <a:gd name="connsiteY22" fmla="*/ 31862 h 73551"/>
                <a:gd name="connsiteX23" fmla="*/ 3531 w 77312"/>
                <a:gd name="connsiteY23" fmla="*/ 29175 h 73551"/>
                <a:gd name="connsiteX24" fmla="*/ 8599 w 77312"/>
                <a:gd name="connsiteY24" fmla="*/ 29175 h 73551"/>
                <a:gd name="connsiteX25" fmla="*/ 8599 w 77312"/>
                <a:gd name="connsiteY25" fmla="*/ 7294 h 73551"/>
                <a:gd name="connsiteX26" fmla="*/ 3224 w 77312"/>
                <a:gd name="connsiteY26" fmla="*/ 7294 h 73551"/>
                <a:gd name="connsiteX27" fmla="*/ 537 w 77312"/>
                <a:gd name="connsiteY27" fmla="*/ 4683 h 73551"/>
                <a:gd name="connsiteX28" fmla="*/ 3224 w 77312"/>
                <a:gd name="connsiteY28" fmla="*/ 1996 h 73551"/>
                <a:gd name="connsiteX29" fmla="*/ 19655 w 77312"/>
                <a:gd name="connsiteY29" fmla="*/ 1996 h 73551"/>
                <a:gd name="connsiteX30" fmla="*/ 30633 w 77312"/>
                <a:gd name="connsiteY30" fmla="*/ 30557 h 73551"/>
                <a:gd name="connsiteX31" fmla="*/ 68330 w 77312"/>
                <a:gd name="connsiteY31" fmla="*/ 30557 h 73551"/>
                <a:gd name="connsiteX32" fmla="*/ 73167 w 77312"/>
                <a:gd name="connsiteY32" fmla="*/ 35470 h 73551"/>
                <a:gd name="connsiteX33" fmla="*/ 73167 w 77312"/>
                <a:gd name="connsiteY33" fmla="*/ 42918 h 73551"/>
                <a:gd name="connsiteX34" fmla="*/ 68330 w 77312"/>
                <a:gd name="connsiteY34" fmla="*/ 47678 h 73551"/>
                <a:gd name="connsiteX35" fmla="*/ 53282 w 77312"/>
                <a:gd name="connsiteY35" fmla="*/ 47678 h 73551"/>
                <a:gd name="connsiteX36" fmla="*/ 60038 w 77312"/>
                <a:gd name="connsiteY36" fmla="*/ 54664 h 73551"/>
                <a:gd name="connsiteX37" fmla="*/ 61190 w 77312"/>
                <a:gd name="connsiteY37" fmla="*/ 55662 h 73551"/>
                <a:gd name="connsiteX38" fmla="*/ 61267 w 77312"/>
                <a:gd name="connsiteY38" fmla="*/ 55509 h 73551"/>
                <a:gd name="connsiteX39" fmla="*/ 70173 w 77312"/>
                <a:gd name="connsiteY39" fmla="*/ 49674 h 73551"/>
                <a:gd name="connsiteX40" fmla="*/ 72860 w 77312"/>
                <a:gd name="connsiteY40" fmla="*/ 48676 h 73551"/>
                <a:gd name="connsiteX41" fmla="*/ 75470 w 77312"/>
                <a:gd name="connsiteY41" fmla="*/ 50826 h 73551"/>
                <a:gd name="connsiteX42" fmla="*/ 74395 w 77312"/>
                <a:gd name="connsiteY42" fmla="*/ 53743 h 73551"/>
                <a:gd name="connsiteX43" fmla="*/ 66257 w 77312"/>
                <a:gd name="connsiteY43" fmla="*/ 59117 h 73551"/>
                <a:gd name="connsiteX44" fmla="*/ 75470 w 77312"/>
                <a:gd name="connsiteY44" fmla="*/ 63801 h 73551"/>
                <a:gd name="connsiteX45" fmla="*/ 77313 w 77312"/>
                <a:gd name="connsiteY45" fmla="*/ 67025 h 73551"/>
                <a:gd name="connsiteX46" fmla="*/ 74780 w 77312"/>
                <a:gd name="connsiteY46" fmla="*/ 69635 h 73551"/>
                <a:gd name="connsiteX47" fmla="*/ 72553 w 77312"/>
                <a:gd name="connsiteY47" fmla="*/ 69329 h 73551"/>
                <a:gd name="connsiteX48" fmla="*/ 64108 w 77312"/>
                <a:gd name="connsiteY48" fmla="*/ 64952 h 73551"/>
                <a:gd name="connsiteX49" fmla="*/ 54741 w 77312"/>
                <a:gd name="connsiteY49" fmla="*/ 58043 h 73551"/>
                <a:gd name="connsiteX50" fmla="*/ 49597 w 77312"/>
                <a:gd name="connsiteY50" fmla="*/ 52591 h 73551"/>
                <a:gd name="connsiteX51" fmla="*/ 49597 w 77312"/>
                <a:gd name="connsiteY51" fmla="*/ 70634 h 73551"/>
                <a:gd name="connsiteX52" fmla="*/ 46679 w 77312"/>
                <a:gd name="connsiteY52" fmla="*/ 73551 h 73551"/>
                <a:gd name="connsiteX53" fmla="*/ 43839 w 77312"/>
                <a:gd name="connsiteY53" fmla="*/ 70634 h 73551"/>
                <a:gd name="connsiteX54" fmla="*/ 43839 w 77312"/>
                <a:gd name="connsiteY54" fmla="*/ 53820 h 73551"/>
                <a:gd name="connsiteX55" fmla="*/ 37236 w 77312"/>
                <a:gd name="connsiteY55" fmla="*/ 61421 h 73551"/>
                <a:gd name="connsiteX56" fmla="*/ 25336 w 77312"/>
                <a:gd name="connsiteY56" fmla="*/ 68177 h 73551"/>
                <a:gd name="connsiteX57" fmla="*/ 23570 w 77312"/>
                <a:gd name="connsiteY57" fmla="*/ 68714 h 73551"/>
                <a:gd name="connsiteX58" fmla="*/ 20652 w 77312"/>
                <a:gd name="connsiteY58" fmla="*/ 66104 h 73551"/>
                <a:gd name="connsiteX59" fmla="*/ 22495 w 77312"/>
                <a:gd name="connsiteY59" fmla="*/ 63570 h 73551"/>
                <a:gd name="connsiteX60" fmla="*/ 33627 w 77312"/>
                <a:gd name="connsiteY60" fmla="*/ 57044 h 73551"/>
                <a:gd name="connsiteX61" fmla="*/ 41075 w 77312"/>
                <a:gd name="connsiteY61" fmla="*/ 47678 h 73551"/>
                <a:gd name="connsiteX62" fmla="*/ 30710 w 77312"/>
                <a:gd name="connsiteY62" fmla="*/ 47678 h 73551"/>
                <a:gd name="connsiteX63" fmla="*/ 25797 w 77312"/>
                <a:gd name="connsiteY63" fmla="*/ 42918 h 73551"/>
                <a:gd name="connsiteX64" fmla="*/ 25797 w 77312"/>
                <a:gd name="connsiteY64" fmla="*/ 35470 h 73551"/>
                <a:gd name="connsiteX65" fmla="*/ 30633 w 77312"/>
                <a:gd name="connsiteY65" fmla="*/ 30557 h 73551"/>
                <a:gd name="connsiteX66" fmla="*/ 72860 w 77312"/>
                <a:gd name="connsiteY66" fmla="*/ 21574 h 73551"/>
                <a:gd name="connsiteX67" fmla="*/ 75470 w 77312"/>
                <a:gd name="connsiteY67" fmla="*/ 24184 h 73551"/>
                <a:gd name="connsiteX68" fmla="*/ 72860 w 77312"/>
                <a:gd name="connsiteY68" fmla="*/ 26718 h 73551"/>
                <a:gd name="connsiteX69" fmla="*/ 25720 w 77312"/>
                <a:gd name="connsiteY69" fmla="*/ 26718 h 73551"/>
                <a:gd name="connsiteX70" fmla="*/ 23186 w 77312"/>
                <a:gd name="connsiteY70" fmla="*/ 24184 h 73551"/>
                <a:gd name="connsiteX71" fmla="*/ 25720 w 77312"/>
                <a:gd name="connsiteY71" fmla="*/ 21574 h 73551"/>
                <a:gd name="connsiteX72" fmla="*/ 72860 w 77312"/>
                <a:gd name="connsiteY72" fmla="*/ 21574 h 73551"/>
                <a:gd name="connsiteX73" fmla="*/ 30940 w 77312"/>
                <a:gd name="connsiteY73" fmla="*/ 0 h 73551"/>
                <a:gd name="connsiteX74" fmla="*/ 68023 w 77312"/>
                <a:gd name="connsiteY74" fmla="*/ 0 h 73551"/>
                <a:gd name="connsiteX75" fmla="*/ 72860 w 77312"/>
                <a:gd name="connsiteY75" fmla="*/ 4837 h 73551"/>
                <a:gd name="connsiteX76" fmla="*/ 72860 w 77312"/>
                <a:gd name="connsiteY76" fmla="*/ 12821 h 73551"/>
                <a:gd name="connsiteX77" fmla="*/ 68023 w 77312"/>
                <a:gd name="connsiteY77" fmla="*/ 17735 h 73551"/>
                <a:gd name="connsiteX78" fmla="*/ 30940 w 77312"/>
                <a:gd name="connsiteY78" fmla="*/ 17735 h 73551"/>
                <a:gd name="connsiteX79" fmla="*/ 26027 w 77312"/>
                <a:gd name="connsiteY79" fmla="*/ 12821 h 73551"/>
                <a:gd name="connsiteX80" fmla="*/ 26027 w 77312"/>
                <a:gd name="connsiteY80" fmla="*/ 4837 h 73551"/>
                <a:gd name="connsiteX81" fmla="*/ 30940 w 77312"/>
                <a:gd name="connsiteY81" fmla="*/ 0 h 73551"/>
                <a:gd name="connsiteX82" fmla="*/ 39616 w 77312"/>
                <a:gd name="connsiteY82" fmla="*/ 12821 h 73551"/>
                <a:gd name="connsiteX83" fmla="*/ 39616 w 77312"/>
                <a:gd name="connsiteY83" fmla="*/ 4837 h 73551"/>
                <a:gd name="connsiteX84" fmla="*/ 32860 w 77312"/>
                <a:gd name="connsiteY84" fmla="*/ 4837 h 73551"/>
                <a:gd name="connsiteX85" fmla="*/ 31324 w 77312"/>
                <a:gd name="connsiteY85" fmla="*/ 6372 h 73551"/>
                <a:gd name="connsiteX86" fmla="*/ 31324 w 77312"/>
                <a:gd name="connsiteY86" fmla="*/ 11286 h 73551"/>
                <a:gd name="connsiteX87" fmla="*/ 32860 w 77312"/>
                <a:gd name="connsiteY87" fmla="*/ 12821 h 73551"/>
                <a:gd name="connsiteX88" fmla="*/ 39616 w 77312"/>
                <a:gd name="connsiteY88" fmla="*/ 12821 h 73551"/>
                <a:gd name="connsiteX89" fmla="*/ 65796 w 77312"/>
                <a:gd name="connsiteY89" fmla="*/ 42534 h 73551"/>
                <a:gd name="connsiteX90" fmla="*/ 67332 w 77312"/>
                <a:gd name="connsiteY90" fmla="*/ 40845 h 73551"/>
                <a:gd name="connsiteX91" fmla="*/ 67332 w 77312"/>
                <a:gd name="connsiteY91" fmla="*/ 37313 h 73551"/>
                <a:gd name="connsiteX92" fmla="*/ 65796 w 77312"/>
                <a:gd name="connsiteY92" fmla="*/ 35778 h 73551"/>
                <a:gd name="connsiteX93" fmla="*/ 33167 w 77312"/>
                <a:gd name="connsiteY93" fmla="*/ 35778 h 73551"/>
                <a:gd name="connsiteX94" fmla="*/ 31632 w 77312"/>
                <a:gd name="connsiteY94" fmla="*/ 37313 h 73551"/>
                <a:gd name="connsiteX95" fmla="*/ 31632 w 77312"/>
                <a:gd name="connsiteY95" fmla="*/ 40845 h 73551"/>
                <a:gd name="connsiteX96" fmla="*/ 33167 w 77312"/>
                <a:gd name="connsiteY96" fmla="*/ 42534 h 73551"/>
                <a:gd name="connsiteX97" fmla="*/ 65796 w 77312"/>
                <a:gd name="connsiteY97" fmla="*/ 42534 h 73551"/>
                <a:gd name="connsiteX98" fmla="*/ 53436 w 77312"/>
                <a:gd name="connsiteY98" fmla="*/ 4837 h 73551"/>
                <a:gd name="connsiteX99" fmla="*/ 44837 w 77312"/>
                <a:gd name="connsiteY99" fmla="*/ 4837 h 73551"/>
                <a:gd name="connsiteX100" fmla="*/ 44837 w 77312"/>
                <a:gd name="connsiteY100" fmla="*/ 12821 h 73551"/>
                <a:gd name="connsiteX101" fmla="*/ 53436 w 77312"/>
                <a:gd name="connsiteY101" fmla="*/ 12821 h 73551"/>
                <a:gd name="connsiteX102" fmla="*/ 53436 w 77312"/>
                <a:gd name="connsiteY102" fmla="*/ 4837 h 73551"/>
                <a:gd name="connsiteX103" fmla="*/ 66104 w 77312"/>
                <a:gd name="connsiteY103" fmla="*/ 12821 h 73551"/>
                <a:gd name="connsiteX104" fmla="*/ 67716 w 77312"/>
                <a:gd name="connsiteY104" fmla="*/ 11286 h 73551"/>
                <a:gd name="connsiteX105" fmla="*/ 67716 w 77312"/>
                <a:gd name="connsiteY105" fmla="*/ 6372 h 73551"/>
                <a:gd name="connsiteX106" fmla="*/ 66104 w 77312"/>
                <a:gd name="connsiteY106" fmla="*/ 4837 h 73551"/>
                <a:gd name="connsiteX107" fmla="*/ 58656 w 77312"/>
                <a:gd name="connsiteY107" fmla="*/ 4837 h 73551"/>
                <a:gd name="connsiteX108" fmla="*/ 58656 w 77312"/>
                <a:gd name="connsiteY108" fmla="*/ 12821 h 73551"/>
                <a:gd name="connsiteX109" fmla="*/ 66104 w 77312"/>
                <a:gd name="connsiteY109" fmla="*/ 12821 h 7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7312" h="73551">
                  <a:moveTo>
                    <a:pt x="19655" y="2150"/>
                  </a:moveTo>
                  <a:cubicBezTo>
                    <a:pt x="21267" y="2226"/>
                    <a:pt x="22111" y="3071"/>
                    <a:pt x="22188" y="4837"/>
                  </a:cubicBezTo>
                  <a:cubicBezTo>
                    <a:pt x="22111" y="6449"/>
                    <a:pt x="21343" y="7294"/>
                    <a:pt x="19655" y="7447"/>
                  </a:cubicBezTo>
                  <a:lnTo>
                    <a:pt x="14433" y="7447"/>
                  </a:lnTo>
                  <a:lnTo>
                    <a:pt x="14433" y="29328"/>
                  </a:lnTo>
                  <a:lnTo>
                    <a:pt x="19270" y="29328"/>
                  </a:lnTo>
                  <a:cubicBezTo>
                    <a:pt x="20960" y="29405"/>
                    <a:pt x="21804" y="30326"/>
                    <a:pt x="21881" y="32015"/>
                  </a:cubicBezTo>
                  <a:cubicBezTo>
                    <a:pt x="21804" y="33628"/>
                    <a:pt x="20960" y="34472"/>
                    <a:pt x="19270" y="34626"/>
                  </a:cubicBezTo>
                  <a:lnTo>
                    <a:pt x="14433" y="34626"/>
                  </a:lnTo>
                  <a:lnTo>
                    <a:pt x="14433" y="55509"/>
                  </a:lnTo>
                  <a:cubicBezTo>
                    <a:pt x="16737" y="54280"/>
                    <a:pt x="18887" y="52898"/>
                    <a:pt x="20960" y="51286"/>
                  </a:cubicBezTo>
                  <a:cubicBezTo>
                    <a:pt x="21574" y="50672"/>
                    <a:pt x="22188" y="50365"/>
                    <a:pt x="22802" y="50288"/>
                  </a:cubicBezTo>
                  <a:cubicBezTo>
                    <a:pt x="24491" y="50365"/>
                    <a:pt x="25489" y="51286"/>
                    <a:pt x="25720" y="52975"/>
                  </a:cubicBezTo>
                  <a:cubicBezTo>
                    <a:pt x="25720" y="54280"/>
                    <a:pt x="25182" y="55355"/>
                    <a:pt x="24184" y="56200"/>
                  </a:cubicBezTo>
                  <a:cubicBezTo>
                    <a:pt x="21727" y="58043"/>
                    <a:pt x="18963" y="59732"/>
                    <a:pt x="15739" y="61344"/>
                  </a:cubicBezTo>
                  <a:cubicBezTo>
                    <a:pt x="12514" y="63110"/>
                    <a:pt x="8829" y="64722"/>
                    <a:pt x="4760" y="66181"/>
                  </a:cubicBezTo>
                  <a:cubicBezTo>
                    <a:pt x="3762" y="66411"/>
                    <a:pt x="3071" y="66488"/>
                    <a:pt x="2610" y="66488"/>
                  </a:cubicBezTo>
                  <a:cubicBezTo>
                    <a:pt x="998" y="66258"/>
                    <a:pt x="153" y="65413"/>
                    <a:pt x="0" y="63877"/>
                  </a:cubicBezTo>
                  <a:cubicBezTo>
                    <a:pt x="76" y="62265"/>
                    <a:pt x="768" y="61267"/>
                    <a:pt x="2149" y="60883"/>
                  </a:cubicBezTo>
                  <a:cubicBezTo>
                    <a:pt x="4683" y="59962"/>
                    <a:pt x="6833" y="59117"/>
                    <a:pt x="8599" y="58273"/>
                  </a:cubicBezTo>
                  <a:lnTo>
                    <a:pt x="8599" y="34472"/>
                  </a:lnTo>
                  <a:lnTo>
                    <a:pt x="3531" y="34472"/>
                  </a:lnTo>
                  <a:cubicBezTo>
                    <a:pt x="1843" y="34395"/>
                    <a:pt x="998" y="33474"/>
                    <a:pt x="844" y="31862"/>
                  </a:cubicBezTo>
                  <a:cubicBezTo>
                    <a:pt x="998" y="30173"/>
                    <a:pt x="1843" y="29328"/>
                    <a:pt x="3531" y="29175"/>
                  </a:cubicBezTo>
                  <a:lnTo>
                    <a:pt x="8599" y="29175"/>
                  </a:lnTo>
                  <a:lnTo>
                    <a:pt x="8599" y="7294"/>
                  </a:lnTo>
                  <a:lnTo>
                    <a:pt x="3224" y="7294"/>
                  </a:lnTo>
                  <a:cubicBezTo>
                    <a:pt x="1535" y="7217"/>
                    <a:pt x="691" y="6295"/>
                    <a:pt x="537" y="4683"/>
                  </a:cubicBezTo>
                  <a:cubicBezTo>
                    <a:pt x="691" y="2994"/>
                    <a:pt x="1535" y="2073"/>
                    <a:pt x="3224" y="1996"/>
                  </a:cubicBezTo>
                  <a:lnTo>
                    <a:pt x="19655" y="1996"/>
                  </a:lnTo>
                  <a:close/>
                  <a:moveTo>
                    <a:pt x="30633" y="30557"/>
                  </a:moveTo>
                  <a:lnTo>
                    <a:pt x="68330" y="30557"/>
                  </a:lnTo>
                  <a:cubicBezTo>
                    <a:pt x="71555" y="30557"/>
                    <a:pt x="73167" y="32169"/>
                    <a:pt x="73167" y="35470"/>
                  </a:cubicBezTo>
                  <a:lnTo>
                    <a:pt x="73167" y="42918"/>
                  </a:lnTo>
                  <a:cubicBezTo>
                    <a:pt x="73167" y="46065"/>
                    <a:pt x="71555" y="47678"/>
                    <a:pt x="68330" y="47678"/>
                  </a:cubicBezTo>
                  <a:lnTo>
                    <a:pt x="53282" y="47678"/>
                  </a:lnTo>
                  <a:cubicBezTo>
                    <a:pt x="55278" y="50518"/>
                    <a:pt x="57505" y="52898"/>
                    <a:pt x="60038" y="54664"/>
                  </a:cubicBezTo>
                  <a:cubicBezTo>
                    <a:pt x="60346" y="55048"/>
                    <a:pt x="60729" y="55355"/>
                    <a:pt x="61190" y="55662"/>
                  </a:cubicBezTo>
                  <a:cubicBezTo>
                    <a:pt x="61267" y="55586"/>
                    <a:pt x="61267" y="55586"/>
                    <a:pt x="61267" y="55509"/>
                  </a:cubicBezTo>
                  <a:cubicBezTo>
                    <a:pt x="64568" y="53820"/>
                    <a:pt x="67563" y="51900"/>
                    <a:pt x="70173" y="49674"/>
                  </a:cubicBezTo>
                  <a:cubicBezTo>
                    <a:pt x="70941" y="49060"/>
                    <a:pt x="71785" y="48676"/>
                    <a:pt x="72860" y="48676"/>
                  </a:cubicBezTo>
                  <a:cubicBezTo>
                    <a:pt x="74319" y="48906"/>
                    <a:pt x="75163" y="49597"/>
                    <a:pt x="75470" y="50826"/>
                  </a:cubicBezTo>
                  <a:cubicBezTo>
                    <a:pt x="75470" y="51977"/>
                    <a:pt x="75087" y="52975"/>
                    <a:pt x="74395" y="53743"/>
                  </a:cubicBezTo>
                  <a:cubicBezTo>
                    <a:pt x="72015" y="55816"/>
                    <a:pt x="69328" y="57582"/>
                    <a:pt x="66257" y="59117"/>
                  </a:cubicBezTo>
                  <a:cubicBezTo>
                    <a:pt x="68945" y="60806"/>
                    <a:pt x="72015" y="62342"/>
                    <a:pt x="75470" y="63801"/>
                  </a:cubicBezTo>
                  <a:cubicBezTo>
                    <a:pt x="76699" y="64799"/>
                    <a:pt x="77313" y="65874"/>
                    <a:pt x="77313" y="67025"/>
                  </a:cubicBezTo>
                  <a:cubicBezTo>
                    <a:pt x="77006" y="68484"/>
                    <a:pt x="76238" y="69329"/>
                    <a:pt x="74780" y="69635"/>
                  </a:cubicBezTo>
                  <a:cubicBezTo>
                    <a:pt x="73935" y="69635"/>
                    <a:pt x="73244" y="69559"/>
                    <a:pt x="72553" y="69329"/>
                  </a:cubicBezTo>
                  <a:cubicBezTo>
                    <a:pt x="70096" y="68330"/>
                    <a:pt x="67332" y="66872"/>
                    <a:pt x="64108" y="64952"/>
                  </a:cubicBezTo>
                  <a:cubicBezTo>
                    <a:pt x="60883" y="63033"/>
                    <a:pt x="57735" y="60730"/>
                    <a:pt x="54741" y="58043"/>
                  </a:cubicBezTo>
                  <a:cubicBezTo>
                    <a:pt x="52898" y="56430"/>
                    <a:pt x="51132" y="54587"/>
                    <a:pt x="49597" y="52591"/>
                  </a:cubicBezTo>
                  <a:lnTo>
                    <a:pt x="49597" y="70634"/>
                  </a:lnTo>
                  <a:cubicBezTo>
                    <a:pt x="49520" y="72476"/>
                    <a:pt x="48522" y="73398"/>
                    <a:pt x="46679" y="73551"/>
                  </a:cubicBezTo>
                  <a:cubicBezTo>
                    <a:pt x="44914" y="73474"/>
                    <a:pt x="43992" y="72476"/>
                    <a:pt x="43839" y="70634"/>
                  </a:cubicBezTo>
                  <a:lnTo>
                    <a:pt x="43839" y="53820"/>
                  </a:lnTo>
                  <a:cubicBezTo>
                    <a:pt x="41459" y="57121"/>
                    <a:pt x="39309" y="59655"/>
                    <a:pt x="37236" y="61421"/>
                  </a:cubicBezTo>
                  <a:cubicBezTo>
                    <a:pt x="33167" y="64645"/>
                    <a:pt x="29175" y="66872"/>
                    <a:pt x="25336" y="68177"/>
                  </a:cubicBezTo>
                  <a:cubicBezTo>
                    <a:pt x="24338" y="68561"/>
                    <a:pt x="23723" y="68714"/>
                    <a:pt x="23570" y="68714"/>
                  </a:cubicBezTo>
                  <a:cubicBezTo>
                    <a:pt x="21727" y="68484"/>
                    <a:pt x="20729" y="67639"/>
                    <a:pt x="20652" y="66104"/>
                  </a:cubicBezTo>
                  <a:cubicBezTo>
                    <a:pt x="20806" y="64799"/>
                    <a:pt x="21420" y="63954"/>
                    <a:pt x="22495" y="63570"/>
                  </a:cubicBezTo>
                  <a:cubicBezTo>
                    <a:pt x="27485" y="61497"/>
                    <a:pt x="31171" y="59348"/>
                    <a:pt x="33627" y="57044"/>
                  </a:cubicBezTo>
                  <a:cubicBezTo>
                    <a:pt x="36007" y="54972"/>
                    <a:pt x="38464" y="51900"/>
                    <a:pt x="41075" y="47678"/>
                  </a:cubicBezTo>
                  <a:lnTo>
                    <a:pt x="30710" y="47678"/>
                  </a:lnTo>
                  <a:cubicBezTo>
                    <a:pt x="27409" y="47678"/>
                    <a:pt x="25797" y="46065"/>
                    <a:pt x="25797" y="42918"/>
                  </a:cubicBezTo>
                  <a:lnTo>
                    <a:pt x="25797" y="35470"/>
                  </a:lnTo>
                  <a:cubicBezTo>
                    <a:pt x="25720" y="32169"/>
                    <a:pt x="27332" y="30557"/>
                    <a:pt x="30633" y="30557"/>
                  </a:cubicBezTo>
                  <a:moveTo>
                    <a:pt x="72860" y="21574"/>
                  </a:moveTo>
                  <a:cubicBezTo>
                    <a:pt x="74472" y="21651"/>
                    <a:pt x="75317" y="22495"/>
                    <a:pt x="75470" y="24184"/>
                  </a:cubicBezTo>
                  <a:cubicBezTo>
                    <a:pt x="75393" y="25797"/>
                    <a:pt x="74472" y="26641"/>
                    <a:pt x="72860" y="26718"/>
                  </a:cubicBezTo>
                  <a:lnTo>
                    <a:pt x="25720" y="26718"/>
                  </a:lnTo>
                  <a:cubicBezTo>
                    <a:pt x="24107" y="26641"/>
                    <a:pt x="23263" y="25797"/>
                    <a:pt x="23186" y="24184"/>
                  </a:cubicBezTo>
                  <a:cubicBezTo>
                    <a:pt x="23263" y="22495"/>
                    <a:pt x="24107" y="21651"/>
                    <a:pt x="25720" y="21574"/>
                  </a:cubicBezTo>
                  <a:lnTo>
                    <a:pt x="72860" y="21574"/>
                  </a:lnTo>
                  <a:close/>
                  <a:moveTo>
                    <a:pt x="30940" y="0"/>
                  </a:moveTo>
                  <a:lnTo>
                    <a:pt x="68023" y="0"/>
                  </a:lnTo>
                  <a:cubicBezTo>
                    <a:pt x="71248" y="0"/>
                    <a:pt x="72860" y="1612"/>
                    <a:pt x="72860" y="4837"/>
                  </a:cubicBezTo>
                  <a:lnTo>
                    <a:pt x="72860" y="12821"/>
                  </a:lnTo>
                  <a:cubicBezTo>
                    <a:pt x="72860" y="16123"/>
                    <a:pt x="71248" y="17735"/>
                    <a:pt x="68023" y="17735"/>
                  </a:cubicBezTo>
                  <a:lnTo>
                    <a:pt x="30940" y="17735"/>
                  </a:lnTo>
                  <a:cubicBezTo>
                    <a:pt x="27639" y="17735"/>
                    <a:pt x="26027" y="16123"/>
                    <a:pt x="26027" y="12821"/>
                  </a:cubicBezTo>
                  <a:lnTo>
                    <a:pt x="26027" y="4837"/>
                  </a:lnTo>
                  <a:cubicBezTo>
                    <a:pt x="26027" y="1612"/>
                    <a:pt x="27716" y="0"/>
                    <a:pt x="30940" y="0"/>
                  </a:cubicBezTo>
                  <a:moveTo>
                    <a:pt x="39616" y="12821"/>
                  </a:moveTo>
                  <a:lnTo>
                    <a:pt x="39616" y="4837"/>
                  </a:lnTo>
                  <a:lnTo>
                    <a:pt x="32860" y="4837"/>
                  </a:lnTo>
                  <a:cubicBezTo>
                    <a:pt x="31862" y="4837"/>
                    <a:pt x="31324" y="5374"/>
                    <a:pt x="31324" y="6372"/>
                  </a:cubicBezTo>
                  <a:lnTo>
                    <a:pt x="31324" y="11286"/>
                  </a:lnTo>
                  <a:cubicBezTo>
                    <a:pt x="31324" y="12284"/>
                    <a:pt x="31862" y="12821"/>
                    <a:pt x="32860" y="12821"/>
                  </a:cubicBezTo>
                  <a:lnTo>
                    <a:pt x="39616" y="12821"/>
                  </a:lnTo>
                  <a:close/>
                  <a:moveTo>
                    <a:pt x="65796" y="42534"/>
                  </a:moveTo>
                  <a:cubicBezTo>
                    <a:pt x="66795" y="42534"/>
                    <a:pt x="67332" y="41996"/>
                    <a:pt x="67332" y="40845"/>
                  </a:cubicBezTo>
                  <a:lnTo>
                    <a:pt x="67332" y="37313"/>
                  </a:lnTo>
                  <a:cubicBezTo>
                    <a:pt x="67332" y="36315"/>
                    <a:pt x="66795" y="35778"/>
                    <a:pt x="65796" y="35778"/>
                  </a:cubicBezTo>
                  <a:lnTo>
                    <a:pt x="33167" y="35778"/>
                  </a:lnTo>
                  <a:cubicBezTo>
                    <a:pt x="32169" y="35778"/>
                    <a:pt x="31632" y="36315"/>
                    <a:pt x="31632" y="37313"/>
                  </a:cubicBezTo>
                  <a:lnTo>
                    <a:pt x="31632" y="40845"/>
                  </a:lnTo>
                  <a:cubicBezTo>
                    <a:pt x="31632" y="41996"/>
                    <a:pt x="32169" y="42534"/>
                    <a:pt x="33167" y="42534"/>
                  </a:cubicBezTo>
                  <a:lnTo>
                    <a:pt x="65796" y="42534"/>
                  </a:lnTo>
                  <a:close/>
                  <a:moveTo>
                    <a:pt x="53436" y="4837"/>
                  </a:moveTo>
                  <a:lnTo>
                    <a:pt x="44837" y="4837"/>
                  </a:lnTo>
                  <a:lnTo>
                    <a:pt x="44837" y="12821"/>
                  </a:lnTo>
                  <a:lnTo>
                    <a:pt x="53436" y="12821"/>
                  </a:lnTo>
                  <a:lnTo>
                    <a:pt x="53436" y="4837"/>
                  </a:lnTo>
                  <a:close/>
                  <a:moveTo>
                    <a:pt x="66104" y="12821"/>
                  </a:moveTo>
                  <a:cubicBezTo>
                    <a:pt x="67179" y="12821"/>
                    <a:pt x="67716" y="12284"/>
                    <a:pt x="67716" y="11286"/>
                  </a:cubicBezTo>
                  <a:lnTo>
                    <a:pt x="67716" y="6372"/>
                  </a:lnTo>
                  <a:cubicBezTo>
                    <a:pt x="67716" y="5374"/>
                    <a:pt x="67179" y="4837"/>
                    <a:pt x="66104" y="4837"/>
                  </a:cubicBezTo>
                  <a:lnTo>
                    <a:pt x="58656" y="4837"/>
                  </a:lnTo>
                  <a:lnTo>
                    <a:pt x="58656" y="12821"/>
                  </a:lnTo>
                  <a:lnTo>
                    <a:pt x="66104" y="1282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613280DB-67D5-49F8-9E19-14E9D23602EA}"/>
                </a:ext>
              </a:extLst>
            </p:cNvPr>
            <p:cNvSpPr/>
            <p:nvPr/>
          </p:nvSpPr>
          <p:spPr>
            <a:xfrm>
              <a:off x="6268976" y="3146772"/>
              <a:ext cx="76391" cy="75624"/>
            </a:xfrm>
            <a:custGeom>
              <a:avLst/>
              <a:gdLst>
                <a:gd name="connsiteX0" fmla="*/ 17735 w 76391"/>
                <a:gd name="connsiteY0" fmla="*/ 20115 h 75624"/>
                <a:gd name="connsiteX1" fmla="*/ 20345 w 76391"/>
                <a:gd name="connsiteY1" fmla="*/ 22726 h 75624"/>
                <a:gd name="connsiteX2" fmla="*/ 17735 w 76391"/>
                <a:gd name="connsiteY2" fmla="*/ 25259 h 75624"/>
                <a:gd name="connsiteX3" fmla="*/ 13896 w 76391"/>
                <a:gd name="connsiteY3" fmla="*/ 25259 h 75624"/>
                <a:gd name="connsiteX4" fmla="*/ 13896 w 76391"/>
                <a:gd name="connsiteY4" fmla="*/ 54127 h 75624"/>
                <a:gd name="connsiteX5" fmla="*/ 18042 w 76391"/>
                <a:gd name="connsiteY5" fmla="*/ 50211 h 75624"/>
                <a:gd name="connsiteX6" fmla="*/ 20038 w 76391"/>
                <a:gd name="connsiteY6" fmla="*/ 49137 h 75624"/>
                <a:gd name="connsiteX7" fmla="*/ 22879 w 76391"/>
                <a:gd name="connsiteY7" fmla="*/ 51824 h 75624"/>
                <a:gd name="connsiteX8" fmla="*/ 21343 w 76391"/>
                <a:gd name="connsiteY8" fmla="*/ 55048 h 75624"/>
                <a:gd name="connsiteX9" fmla="*/ 14357 w 76391"/>
                <a:gd name="connsiteY9" fmla="*/ 61114 h 75624"/>
                <a:gd name="connsiteX10" fmla="*/ 5144 w 76391"/>
                <a:gd name="connsiteY10" fmla="*/ 66565 h 75624"/>
                <a:gd name="connsiteX11" fmla="*/ 2994 w 76391"/>
                <a:gd name="connsiteY11" fmla="*/ 66872 h 75624"/>
                <a:gd name="connsiteX12" fmla="*/ 384 w 76391"/>
                <a:gd name="connsiteY12" fmla="*/ 64338 h 75624"/>
                <a:gd name="connsiteX13" fmla="*/ 2610 w 76391"/>
                <a:gd name="connsiteY13" fmla="*/ 61421 h 75624"/>
                <a:gd name="connsiteX14" fmla="*/ 7985 w 76391"/>
                <a:gd name="connsiteY14" fmla="*/ 58196 h 75624"/>
                <a:gd name="connsiteX15" fmla="*/ 7985 w 76391"/>
                <a:gd name="connsiteY15" fmla="*/ 25259 h 75624"/>
                <a:gd name="connsiteX16" fmla="*/ 2610 w 76391"/>
                <a:gd name="connsiteY16" fmla="*/ 25259 h 75624"/>
                <a:gd name="connsiteX17" fmla="*/ 0 w 76391"/>
                <a:gd name="connsiteY17" fmla="*/ 22726 h 75624"/>
                <a:gd name="connsiteX18" fmla="*/ 2610 w 76391"/>
                <a:gd name="connsiteY18" fmla="*/ 20115 h 75624"/>
                <a:gd name="connsiteX19" fmla="*/ 7985 w 76391"/>
                <a:gd name="connsiteY19" fmla="*/ 20115 h 75624"/>
                <a:gd name="connsiteX20" fmla="*/ 7985 w 76391"/>
                <a:gd name="connsiteY20" fmla="*/ 2994 h 75624"/>
                <a:gd name="connsiteX21" fmla="*/ 10979 w 76391"/>
                <a:gd name="connsiteY21" fmla="*/ 0 h 75624"/>
                <a:gd name="connsiteX22" fmla="*/ 13896 w 76391"/>
                <a:gd name="connsiteY22" fmla="*/ 2994 h 75624"/>
                <a:gd name="connsiteX23" fmla="*/ 13896 w 76391"/>
                <a:gd name="connsiteY23" fmla="*/ 20115 h 75624"/>
                <a:gd name="connsiteX24" fmla="*/ 17735 w 76391"/>
                <a:gd name="connsiteY24" fmla="*/ 20115 h 75624"/>
                <a:gd name="connsiteX25" fmla="*/ 33858 w 76391"/>
                <a:gd name="connsiteY25" fmla="*/ 30480 h 75624"/>
                <a:gd name="connsiteX26" fmla="*/ 63109 w 76391"/>
                <a:gd name="connsiteY26" fmla="*/ 30480 h 75624"/>
                <a:gd name="connsiteX27" fmla="*/ 69635 w 76391"/>
                <a:gd name="connsiteY27" fmla="*/ 36929 h 75624"/>
                <a:gd name="connsiteX28" fmla="*/ 69635 w 76391"/>
                <a:gd name="connsiteY28" fmla="*/ 51747 h 75624"/>
                <a:gd name="connsiteX29" fmla="*/ 63109 w 76391"/>
                <a:gd name="connsiteY29" fmla="*/ 58196 h 75624"/>
                <a:gd name="connsiteX30" fmla="*/ 58349 w 76391"/>
                <a:gd name="connsiteY30" fmla="*/ 58196 h 75624"/>
                <a:gd name="connsiteX31" fmla="*/ 58349 w 76391"/>
                <a:gd name="connsiteY31" fmla="*/ 66795 h 75624"/>
                <a:gd name="connsiteX32" fmla="*/ 60499 w 76391"/>
                <a:gd name="connsiteY32" fmla="*/ 70020 h 75624"/>
                <a:gd name="connsiteX33" fmla="*/ 66948 w 76391"/>
                <a:gd name="connsiteY33" fmla="*/ 70020 h 75624"/>
                <a:gd name="connsiteX34" fmla="*/ 69712 w 76391"/>
                <a:gd name="connsiteY34" fmla="*/ 68638 h 75624"/>
                <a:gd name="connsiteX35" fmla="*/ 70480 w 76391"/>
                <a:gd name="connsiteY35" fmla="*/ 61421 h 75624"/>
                <a:gd name="connsiteX36" fmla="*/ 73474 w 76391"/>
                <a:gd name="connsiteY36" fmla="*/ 58503 h 75624"/>
                <a:gd name="connsiteX37" fmla="*/ 76392 w 76391"/>
                <a:gd name="connsiteY37" fmla="*/ 62342 h 75624"/>
                <a:gd name="connsiteX38" fmla="*/ 75931 w 76391"/>
                <a:gd name="connsiteY38" fmla="*/ 68407 h 75624"/>
                <a:gd name="connsiteX39" fmla="*/ 73398 w 76391"/>
                <a:gd name="connsiteY39" fmla="*/ 73398 h 75624"/>
                <a:gd name="connsiteX40" fmla="*/ 67255 w 76391"/>
                <a:gd name="connsiteY40" fmla="*/ 75240 h 75624"/>
                <a:gd name="connsiteX41" fmla="*/ 59501 w 76391"/>
                <a:gd name="connsiteY41" fmla="*/ 75240 h 75624"/>
                <a:gd name="connsiteX42" fmla="*/ 52514 w 76391"/>
                <a:gd name="connsiteY42" fmla="*/ 68177 h 75624"/>
                <a:gd name="connsiteX43" fmla="*/ 52514 w 76391"/>
                <a:gd name="connsiteY43" fmla="*/ 58196 h 75624"/>
                <a:gd name="connsiteX44" fmla="*/ 43839 w 76391"/>
                <a:gd name="connsiteY44" fmla="*/ 58196 h 75624"/>
                <a:gd name="connsiteX45" fmla="*/ 42457 w 76391"/>
                <a:gd name="connsiteY45" fmla="*/ 64799 h 75624"/>
                <a:gd name="connsiteX46" fmla="*/ 39155 w 76391"/>
                <a:gd name="connsiteY46" fmla="*/ 68945 h 75624"/>
                <a:gd name="connsiteX47" fmla="*/ 32706 w 76391"/>
                <a:gd name="connsiteY47" fmla="*/ 72476 h 75624"/>
                <a:gd name="connsiteX48" fmla="*/ 23186 w 76391"/>
                <a:gd name="connsiteY48" fmla="*/ 75317 h 75624"/>
                <a:gd name="connsiteX49" fmla="*/ 20268 w 76391"/>
                <a:gd name="connsiteY49" fmla="*/ 75624 h 75624"/>
                <a:gd name="connsiteX50" fmla="*/ 17658 w 76391"/>
                <a:gd name="connsiteY50" fmla="*/ 73014 h 75624"/>
                <a:gd name="connsiteX51" fmla="*/ 19885 w 76391"/>
                <a:gd name="connsiteY51" fmla="*/ 70020 h 75624"/>
                <a:gd name="connsiteX52" fmla="*/ 28177 w 76391"/>
                <a:gd name="connsiteY52" fmla="*/ 68254 h 75624"/>
                <a:gd name="connsiteX53" fmla="*/ 33397 w 76391"/>
                <a:gd name="connsiteY53" fmla="*/ 66334 h 75624"/>
                <a:gd name="connsiteX54" fmla="*/ 37006 w 76391"/>
                <a:gd name="connsiteY54" fmla="*/ 63187 h 75624"/>
                <a:gd name="connsiteX55" fmla="*/ 38541 w 76391"/>
                <a:gd name="connsiteY55" fmla="*/ 58196 h 75624"/>
                <a:gd name="connsiteX56" fmla="*/ 33704 w 76391"/>
                <a:gd name="connsiteY56" fmla="*/ 58196 h 75624"/>
                <a:gd name="connsiteX57" fmla="*/ 27255 w 76391"/>
                <a:gd name="connsiteY57" fmla="*/ 51747 h 75624"/>
                <a:gd name="connsiteX58" fmla="*/ 27255 w 76391"/>
                <a:gd name="connsiteY58" fmla="*/ 36929 h 75624"/>
                <a:gd name="connsiteX59" fmla="*/ 33858 w 76391"/>
                <a:gd name="connsiteY59" fmla="*/ 30480 h 75624"/>
                <a:gd name="connsiteX60" fmla="*/ 48061 w 76391"/>
                <a:gd name="connsiteY60" fmla="*/ 77 h 75624"/>
                <a:gd name="connsiteX61" fmla="*/ 51286 w 76391"/>
                <a:gd name="connsiteY61" fmla="*/ 3071 h 75624"/>
                <a:gd name="connsiteX62" fmla="*/ 51286 w 76391"/>
                <a:gd name="connsiteY62" fmla="*/ 5682 h 75624"/>
                <a:gd name="connsiteX63" fmla="*/ 70250 w 76391"/>
                <a:gd name="connsiteY63" fmla="*/ 5682 h 75624"/>
                <a:gd name="connsiteX64" fmla="*/ 72937 w 76391"/>
                <a:gd name="connsiteY64" fmla="*/ 8215 h 75624"/>
                <a:gd name="connsiteX65" fmla="*/ 70250 w 76391"/>
                <a:gd name="connsiteY65" fmla="*/ 10825 h 75624"/>
                <a:gd name="connsiteX66" fmla="*/ 63570 w 76391"/>
                <a:gd name="connsiteY66" fmla="*/ 10825 h 75624"/>
                <a:gd name="connsiteX67" fmla="*/ 60192 w 76391"/>
                <a:gd name="connsiteY67" fmla="*/ 20576 h 75624"/>
                <a:gd name="connsiteX68" fmla="*/ 73244 w 76391"/>
                <a:gd name="connsiteY68" fmla="*/ 20576 h 75624"/>
                <a:gd name="connsiteX69" fmla="*/ 75854 w 76391"/>
                <a:gd name="connsiteY69" fmla="*/ 23186 h 75624"/>
                <a:gd name="connsiteX70" fmla="*/ 73244 w 76391"/>
                <a:gd name="connsiteY70" fmla="*/ 25643 h 75624"/>
                <a:gd name="connsiteX71" fmla="*/ 25105 w 76391"/>
                <a:gd name="connsiteY71" fmla="*/ 25643 h 75624"/>
                <a:gd name="connsiteX72" fmla="*/ 22495 w 76391"/>
                <a:gd name="connsiteY72" fmla="*/ 23186 h 75624"/>
                <a:gd name="connsiteX73" fmla="*/ 25105 w 76391"/>
                <a:gd name="connsiteY73" fmla="*/ 20576 h 75624"/>
                <a:gd name="connsiteX74" fmla="*/ 37006 w 76391"/>
                <a:gd name="connsiteY74" fmla="*/ 20576 h 75624"/>
                <a:gd name="connsiteX75" fmla="*/ 34242 w 76391"/>
                <a:gd name="connsiteY75" fmla="*/ 10825 h 75624"/>
                <a:gd name="connsiteX76" fmla="*/ 26718 w 76391"/>
                <a:gd name="connsiteY76" fmla="*/ 10825 h 75624"/>
                <a:gd name="connsiteX77" fmla="*/ 24107 w 76391"/>
                <a:gd name="connsiteY77" fmla="*/ 8215 h 75624"/>
                <a:gd name="connsiteX78" fmla="*/ 26718 w 76391"/>
                <a:gd name="connsiteY78" fmla="*/ 5682 h 75624"/>
                <a:gd name="connsiteX79" fmla="*/ 45067 w 76391"/>
                <a:gd name="connsiteY79" fmla="*/ 5682 h 75624"/>
                <a:gd name="connsiteX80" fmla="*/ 45067 w 76391"/>
                <a:gd name="connsiteY80" fmla="*/ 3071 h 75624"/>
                <a:gd name="connsiteX81" fmla="*/ 48061 w 76391"/>
                <a:gd name="connsiteY81" fmla="*/ 77 h 75624"/>
                <a:gd name="connsiteX82" fmla="*/ 33167 w 76391"/>
                <a:gd name="connsiteY82" fmla="*/ 41382 h 75624"/>
                <a:gd name="connsiteX83" fmla="*/ 63801 w 76391"/>
                <a:gd name="connsiteY83" fmla="*/ 41382 h 75624"/>
                <a:gd name="connsiteX84" fmla="*/ 63801 w 76391"/>
                <a:gd name="connsiteY84" fmla="*/ 37851 h 75624"/>
                <a:gd name="connsiteX85" fmla="*/ 61651 w 76391"/>
                <a:gd name="connsiteY85" fmla="*/ 35547 h 75624"/>
                <a:gd name="connsiteX86" fmla="*/ 35470 w 76391"/>
                <a:gd name="connsiteY86" fmla="*/ 35547 h 75624"/>
                <a:gd name="connsiteX87" fmla="*/ 33244 w 76391"/>
                <a:gd name="connsiteY87" fmla="*/ 37851 h 75624"/>
                <a:gd name="connsiteX88" fmla="*/ 33244 w 76391"/>
                <a:gd name="connsiteY88" fmla="*/ 41382 h 75624"/>
                <a:gd name="connsiteX89" fmla="*/ 61651 w 76391"/>
                <a:gd name="connsiteY89" fmla="*/ 52976 h 75624"/>
                <a:gd name="connsiteX90" fmla="*/ 63801 w 76391"/>
                <a:gd name="connsiteY90" fmla="*/ 50826 h 75624"/>
                <a:gd name="connsiteX91" fmla="*/ 63801 w 76391"/>
                <a:gd name="connsiteY91" fmla="*/ 46603 h 75624"/>
                <a:gd name="connsiteX92" fmla="*/ 33167 w 76391"/>
                <a:gd name="connsiteY92" fmla="*/ 46603 h 75624"/>
                <a:gd name="connsiteX93" fmla="*/ 33167 w 76391"/>
                <a:gd name="connsiteY93" fmla="*/ 50826 h 75624"/>
                <a:gd name="connsiteX94" fmla="*/ 35394 w 76391"/>
                <a:gd name="connsiteY94" fmla="*/ 52976 h 75624"/>
                <a:gd name="connsiteX95" fmla="*/ 61651 w 76391"/>
                <a:gd name="connsiteY95" fmla="*/ 52976 h 75624"/>
                <a:gd name="connsiteX96" fmla="*/ 42764 w 76391"/>
                <a:gd name="connsiteY96" fmla="*/ 20422 h 75624"/>
                <a:gd name="connsiteX97" fmla="*/ 54434 w 76391"/>
                <a:gd name="connsiteY97" fmla="*/ 20422 h 75624"/>
                <a:gd name="connsiteX98" fmla="*/ 57812 w 76391"/>
                <a:gd name="connsiteY98" fmla="*/ 10672 h 75624"/>
                <a:gd name="connsiteX99" fmla="*/ 40000 w 76391"/>
                <a:gd name="connsiteY99" fmla="*/ 10672 h 75624"/>
                <a:gd name="connsiteX100" fmla="*/ 42764 w 76391"/>
                <a:gd name="connsiteY100" fmla="*/ 20422 h 7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6391" h="75624">
                  <a:moveTo>
                    <a:pt x="17735" y="20115"/>
                  </a:moveTo>
                  <a:cubicBezTo>
                    <a:pt x="19347" y="20192"/>
                    <a:pt x="20192" y="21037"/>
                    <a:pt x="20345" y="22726"/>
                  </a:cubicBezTo>
                  <a:cubicBezTo>
                    <a:pt x="20192" y="24338"/>
                    <a:pt x="19347" y="25182"/>
                    <a:pt x="17735" y="25259"/>
                  </a:cubicBezTo>
                  <a:lnTo>
                    <a:pt x="13896" y="25259"/>
                  </a:lnTo>
                  <a:lnTo>
                    <a:pt x="13896" y="54127"/>
                  </a:lnTo>
                  <a:cubicBezTo>
                    <a:pt x="15278" y="52899"/>
                    <a:pt x="16660" y="51593"/>
                    <a:pt x="18042" y="50211"/>
                  </a:cubicBezTo>
                  <a:cubicBezTo>
                    <a:pt x="18656" y="49597"/>
                    <a:pt x="19347" y="49213"/>
                    <a:pt x="20038" y="49137"/>
                  </a:cubicBezTo>
                  <a:cubicBezTo>
                    <a:pt x="21727" y="49213"/>
                    <a:pt x="22648" y="50135"/>
                    <a:pt x="22879" y="51824"/>
                  </a:cubicBezTo>
                  <a:cubicBezTo>
                    <a:pt x="22879" y="53129"/>
                    <a:pt x="22342" y="54204"/>
                    <a:pt x="21343" y="55048"/>
                  </a:cubicBezTo>
                  <a:cubicBezTo>
                    <a:pt x="19270" y="57198"/>
                    <a:pt x="16967" y="59194"/>
                    <a:pt x="14357" y="61114"/>
                  </a:cubicBezTo>
                  <a:cubicBezTo>
                    <a:pt x="11593" y="63187"/>
                    <a:pt x="8522" y="64953"/>
                    <a:pt x="5144" y="66565"/>
                  </a:cubicBezTo>
                  <a:cubicBezTo>
                    <a:pt x="4146" y="66795"/>
                    <a:pt x="3455" y="66872"/>
                    <a:pt x="2994" y="66872"/>
                  </a:cubicBezTo>
                  <a:cubicBezTo>
                    <a:pt x="1382" y="66718"/>
                    <a:pt x="537" y="65874"/>
                    <a:pt x="384" y="64338"/>
                  </a:cubicBezTo>
                  <a:cubicBezTo>
                    <a:pt x="461" y="62803"/>
                    <a:pt x="1228" y="61805"/>
                    <a:pt x="2610" y="61421"/>
                  </a:cubicBezTo>
                  <a:cubicBezTo>
                    <a:pt x="4760" y="60192"/>
                    <a:pt x="6603" y="59117"/>
                    <a:pt x="7985" y="58196"/>
                  </a:cubicBezTo>
                  <a:lnTo>
                    <a:pt x="7985" y="25259"/>
                  </a:lnTo>
                  <a:lnTo>
                    <a:pt x="2610" y="25259"/>
                  </a:lnTo>
                  <a:cubicBezTo>
                    <a:pt x="921" y="25182"/>
                    <a:pt x="76" y="24415"/>
                    <a:pt x="0" y="22726"/>
                  </a:cubicBezTo>
                  <a:cubicBezTo>
                    <a:pt x="76" y="21037"/>
                    <a:pt x="921" y="20192"/>
                    <a:pt x="2610" y="20115"/>
                  </a:cubicBezTo>
                  <a:lnTo>
                    <a:pt x="7985" y="20115"/>
                  </a:lnTo>
                  <a:lnTo>
                    <a:pt x="7985" y="2994"/>
                  </a:lnTo>
                  <a:cubicBezTo>
                    <a:pt x="8061" y="1152"/>
                    <a:pt x="9059" y="154"/>
                    <a:pt x="10979" y="0"/>
                  </a:cubicBezTo>
                  <a:cubicBezTo>
                    <a:pt x="12821" y="77"/>
                    <a:pt x="13743" y="1075"/>
                    <a:pt x="13896" y="2994"/>
                  </a:cubicBezTo>
                  <a:lnTo>
                    <a:pt x="13896" y="20115"/>
                  </a:lnTo>
                  <a:lnTo>
                    <a:pt x="17735" y="20115"/>
                  </a:lnTo>
                  <a:close/>
                  <a:moveTo>
                    <a:pt x="33858" y="30480"/>
                  </a:moveTo>
                  <a:lnTo>
                    <a:pt x="63109" y="30480"/>
                  </a:lnTo>
                  <a:cubicBezTo>
                    <a:pt x="67486" y="30480"/>
                    <a:pt x="69635" y="32630"/>
                    <a:pt x="69635" y="36929"/>
                  </a:cubicBezTo>
                  <a:lnTo>
                    <a:pt x="69635" y="51747"/>
                  </a:lnTo>
                  <a:cubicBezTo>
                    <a:pt x="69635" y="56046"/>
                    <a:pt x="67486" y="58196"/>
                    <a:pt x="63109" y="58196"/>
                  </a:cubicBezTo>
                  <a:lnTo>
                    <a:pt x="58349" y="58196"/>
                  </a:lnTo>
                  <a:lnTo>
                    <a:pt x="58349" y="66795"/>
                  </a:lnTo>
                  <a:cubicBezTo>
                    <a:pt x="58349" y="68945"/>
                    <a:pt x="59040" y="70020"/>
                    <a:pt x="60499" y="70020"/>
                  </a:cubicBezTo>
                  <a:lnTo>
                    <a:pt x="66948" y="70020"/>
                  </a:lnTo>
                  <a:cubicBezTo>
                    <a:pt x="68100" y="70020"/>
                    <a:pt x="69021" y="69559"/>
                    <a:pt x="69712" y="68638"/>
                  </a:cubicBezTo>
                  <a:cubicBezTo>
                    <a:pt x="70173" y="68177"/>
                    <a:pt x="70480" y="65720"/>
                    <a:pt x="70480" y="61421"/>
                  </a:cubicBezTo>
                  <a:cubicBezTo>
                    <a:pt x="70480" y="59578"/>
                    <a:pt x="71478" y="58580"/>
                    <a:pt x="73474" y="58503"/>
                  </a:cubicBezTo>
                  <a:cubicBezTo>
                    <a:pt x="75240" y="58580"/>
                    <a:pt x="76238" y="59885"/>
                    <a:pt x="76392" y="62342"/>
                  </a:cubicBezTo>
                  <a:cubicBezTo>
                    <a:pt x="76392" y="64185"/>
                    <a:pt x="76238" y="66181"/>
                    <a:pt x="75931" y="68407"/>
                  </a:cubicBezTo>
                  <a:cubicBezTo>
                    <a:pt x="75701" y="70864"/>
                    <a:pt x="74856" y="72476"/>
                    <a:pt x="73398" y="73398"/>
                  </a:cubicBezTo>
                  <a:cubicBezTo>
                    <a:pt x="71862" y="74626"/>
                    <a:pt x="69866" y="75240"/>
                    <a:pt x="67255" y="75240"/>
                  </a:cubicBezTo>
                  <a:lnTo>
                    <a:pt x="59501" y="75240"/>
                  </a:lnTo>
                  <a:cubicBezTo>
                    <a:pt x="54818" y="75240"/>
                    <a:pt x="52514" y="72860"/>
                    <a:pt x="52514" y="68177"/>
                  </a:cubicBezTo>
                  <a:lnTo>
                    <a:pt x="52514" y="58196"/>
                  </a:lnTo>
                  <a:lnTo>
                    <a:pt x="43839" y="58196"/>
                  </a:lnTo>
                  <a:cubicBezTo>
                    <a:pt x="43839" y="60576"/>
                    <a:pt x="43378" y="62803"/>
                    <a:pt x="42457" y="64799"/>
                  </a:cubicBezTo>
                  <a:cubicBezTo>
                    <a:pt x="41842" y="66181"/>
                    <a:pt x="40691" y="67563"/>
                    <a:pt x="39155" y="68945"/>
                  </a:cubicBezTo>
                  <a:cubicBezTo>
                    <a:pt x="37466" y="70404"/>
                    <a:pt x="35317" y="71555"/>
                    <a:pt x="32706" y="72476"/>
                  </a:cubicBezTo>
                  <a:cubicBezTo>
                    <a:pt x="29942" y="73475"/>
                    <a:pt x="26718" y="74396"/>
                    <a:pt x="23186" y="75317"/>
                  </a:cubicBezTo>
                  <a:cubicBezTo>
                    <a:pt x="22418" y="75547"/>
                    <a:pt x="21420" y="75624"/>
                    <a:pt x="20268" y="75624"/>
                  </a:cubicBezTo>
                  <a:cubicBezTo>
                    <a:pt x="18887" y="75240"/>
                    <a:pt x="18042" y="74396"/>
                    <a:pt x="17658" y="73014"/>
                  </a:cubicBezTo>
                  <a:cubicBezTo>
                    <a:pt x="17735" y="71478"/>
                    <a:pt x="18503" y="70557"/>
                    <a:pt x="19885" y="70020"/>
                  </a:cubicBezTo>
                  <a:cubicBezTo>
                    <a:pt x="23109" y="69482"/>
                    <a:pt x="25873" y="68868"/>
                    <a:pt x="28177" y="68254"/>
                  </a:cubicBezTo>
                  <a:cubicBezTo>
                    <a:pt x="30403" y="67639"/>
                    <a:pt x="32169" y="66949"/>
                    <a:pt x="33397" y="66334"/>
                  </a:cubicBezTo>
                  <a:cubicBezTo>
                    <a:pt x="35010" y="65490"/>
                    <a:pt x="36238" y="64415"/>
                    <a:pt x="37006" y="63187"/>
                  </a:cubicBezTo>
                  <a:cubicBezTo>
                    <a:pt x="38004" y="61805"/>
                    <a:pt x="38541" y="60192"/>
                    <a:pt x="38541" y="58196"/>
                  </a:cubicBezTo>
                  <a:lnTo>
                    <a:pt x="33704" y="58196"/>
                  </a:lnTo>
                  <a:cubicBezTo>
                    <a:pt x="29405" y="58196"/>
                    <a:pt x="27255" y="56046"/>
                    <a:pt x="27255" y="51747"/>
                  </a:cubicBezTo>
                  <a:lnTo>
                    <a:pt x="27255" y="36929"/>
                  </a:lnTo>
                  <a:cubicBezTo>
                    <a:pt x="27409" y="32630"/>
                    <a:pt x="29559" y="30480"/>
                    <a:pt x="33858" y="30480"/>
                  </a:cubicBezTo>
                  <a:moveTo>
                    <a:pt x="48061" y="77"/>
                  </a:moveTo>
                  <a:cubicBezTo>
                    <a:pt x="50134" y="154"/>
                    <a:pt x="51209" y="1152"/>
                    <a:pt x="51286" y="3071"/>
                  </a:cubicBezTo>
                  <a:lnTo>
                    <a:pt x="51286" y="5682"/>
                  </a:lnTo>
                  <a:lnTo>
                    <a:pt x="70250" y="5682"/>
                  </a:lnTo>
                  <a:cubicBezTo>
                    <a:pt x="71939" y="5758"/>
                    <a:pt x="72783" y="6603"/>
                    <a:pt x="72937" y="8215"/>
                  </a:cubicBezTo>
                  <a:cubicBezTo>
                    <a:pt x="72860" y="9904"/>
                    <a:pt x="71939" y="10749"/>
                    <a:pt x="70250" y="10825"/>
                  </a:cubicBezTo>
                  <a:lnTo>
                    <a:pt x="63570" y="10825"/>
                  </a:lnTo>
                  <a:lnTo>
                    <a:pt x="60192" y="20576"/>
                  </a:lnTo>
                  <a:lnTo>
                    <a:pt x="73244" y="20576"/>
                  </a:lnTo>
                  <a:cubicBezTo>
                    <a:pt x="74856" y="20653"/>
                    <a:pt x="75701" y="21497"/>
                    <a:pt x="75854" y="23186"/>
                  </a:cubicBezTo>
                  <a:cubicBezTo>
                    <a:pt x="75778" y="24722"/>
                    <a:pt x="74856" y="25566"/>
                    <a:pt x="73244" y="25643"/>
                  </a:cubicBezTo>
                  <a:lnTo>
                    <a:pt x="25105" y="25643"/>
                  </a:lnTo>
                  <a:cubicBezTo>
                    <a:pt x="23417" y="25566"/>
                    <a:pt x="22572" y="24722"/>
                    <a:pt x="22495" y="23186"/>
                  </a:cubicBezTo>
                  <a:cubicBezTo>
                    <a:pt x="22572" y="21497"/>
                    <a:pt x="23417" y="20653"/>
                    <a:pt x="25105" y="20576"/>
                  </a:cubicBezTo>
                  <a:lnTo>
                    <a:pt x="37006" y="20576"/>
                  </a:lnTo>
                  <a:lnTo>
                    <a:pt x="34242" y="10825"/>
                  </a:lnTo>
                  <a:lnTo>
                    <a:pt x="26718" y="10825"/>
                  </a:lnTo>
                  <a:cubicBezTo>
                    <a:pt x="25029" y="10749"/>
                    <a:pt x="24184" y="9904"/>
                    <a:pt x="24107" y="8215"/>
                  </a:cubicBezTo>
                  <a:cubicBezTo>
                    <a:pt x="24184" y="6603"/>
                    <a:pt x="25029" y="5758"/>
                    <a:pt x="26718" y="5682"/>
                  </a:cubicBezTo>
                  <a:lnTo>
                    <a:pt x="45067" y="5682"/>
                  </a:lnTo>
                  <a:lnTo>
                    <a:pt x="45067" y="3071"/>
                  </a:lnTo>
                  <a:cubicBezTo>
                    <a:pt x="45221" y="1152"/>
                    <a:pt x="46219" y="154"/>
                    <a:pt x="48061" y="77"/>
                  </a:cubicBezTo>
                  <a:moveTo>
                    <a:pt x="33167" y="41382"/>
                  </a:moveTo>
                  <a:lnTo>
                    <a:pt x="63801" y="41382"/>
                  </a:lnTo>
                  <a:lnTo>
                    <a:pt x="63801" y="37851"/>
                  </a:lnTo>
                  <a:cubicBezTo>
                    <a:pt x="63801" y="36315"/>
                    <a:pt x="63033" y="35547"/>
                    <a:pt x="61651" y="35547"/>
                  </a:cubicBezTo>
                  <a:lnTo>
                    <a:pt x="35470" y="35547"/>
                  </a:lnTo>
                  <a:cubicBezTo>
                    <a:pt x="33935" y="35547"/>
                    <a:pt x="33244" y="36315"/>
                    <a:pt x="33244" y="37851"/>
                  </a:cubicBezTo>
                  <a:lnTo>
                    <a:pt x="33244" y="41382"/>
                  </a:lnTo>
                  <a:close/>
                  <a:moveTo>
                    <a:pt x="61651" y="52976"/>
                  </a:moveTo>
                  <a:cubicBezTo>
                    <a:pt x="63109" y="52976"/>
                    <a:pt x="63801" y="52208"/>
                    <a:pt x="63801" y="50826"/>
                  </a:cubicBezTo>
                  <a:lnTo>
                    <a:pt x="63801" y="46603"/>
                  </a:lnTo>
                  <a:lnTo>
                    <a:pt x="33167" y="46603"/>
                  </a:lnTo>
                  <a:lnTo>
                    <a:pt x="33167" y="50826"/>
                  </a:lnTo>
                  <a:cubicBezTo>
                    <a:pt x="33167" y="52284"/>
                    <a:pt x="33935" y="52976"/>
                    <a:pt x="35394" y="52976"/>
                  </a:cubicBezTo>
                  <a:lnTo>
                    <a:pt x="61651" y="52976"/>
                  </a:lnTo>
                  <a:close/>
                  <a:moveTo>
                    <a:pt x="42764" y="20422"/>
                  </a:moveTo>
                  <a:lnTo>
                    <a:pt x="54434" y="20422"/>
                  </a:lnTo>
                  <a:lnTo>
                    <a:pt x="57812" y="10672"/>
                  </a:lnTo>
                  <a:lnTo>
                    <a:pt x="40000" y="10672"/>
                  </a:lnTo>
                  <a:lnTo>
                    <a:pt x="42764" y="2042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759" name="図 758">
              <a:extLst>
                <a:ext uri="{FF2B5EF4-FFF2-40B4-BE49-F238E27FC236}">
                  <a16:creationId xmlns:a16="http://schemas.microsoft.com/office/drawing/2014/main" id="{40AEF12B-991F-4C15-AD10-2CDCA32F9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9834" y="3278527"/>
              <a:ext cx="215807" cy="215807"/>
            </a:xfrm>
            <a:custGeom>
              <a:avLst/>
              <a:gdLst>
                <a:gd name="connsiteX0" fmla="*/ 695 w 215807"/>
                <a:gd name="connsiteY0" fmla="*/ 324 h 215807"/>
                <a:gd name="connsiteX1" fmla="*/ 216503 w 215807"/>
                <a:gd name="connsiteY1" fmla="*/ 324 h 215807"/>
                <a:gd name="connsiteX2" fmla="*/ 216503 w 215807"/>
                <a:gd name="connsiteY2" fmla="*/ 216132 h 215807"/>
                <a:gd name="connsiteX3" fmla="*/ 695 w 215807"/>
                <a:gd name="connsiteY3" fmla="*/ 216132 h 21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07" h="215807">
                  <a:moveTo>
                    <a:pt x="695" y="324"/>
                  </a:moveTo>
                  <a:lnTo>
                    <a:pt x="216503" y="324"/>
                  </a:lnTo>
                  <a:lnTo>
                    <a:pt x="216503" y="216132"/>
                  </a:lnTo>
                  <a:lnTo>
                    <a:pt x="695" y="216132"/>
                  </a:lnTo>
                  <a:close/>
                </a:path>
              </a:pathLst>
            </a:custGeom>
          </p:spPr>
        </p:pic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B56AC716-FC48-440F-8EBE-80AAE4E4272F}"/>
                </a:ext>
              </a:extLst>
            </p:cNvPr>
            <p:cNvSpPr/>
            <p:nvPr/>
          </p:nvSpPr>
          <p:spPr>
            <a:xfrm>
              <a:off x="3677792" y="4678987"/>
              <a:ext cx="75701" cy="74933"/>
            </a:xfrm>
            <a:custGeom>
              <a:avLst/>
              <a:gdLst>
                <a:gd name="connsiteX0" fmla="*/ 11670 w 75701"/>
                <a:gd name="connsiteY0" fmla="*/ 0 h 74933"/>
                <a:gd name="connsiteX1" fmla="*/ 14280 w 75701"/>
                <a:gd name="connsiteY1" fmla="*/ 2611 h 74933"/>
                <a:gd name="connsiteX2" fmla="*/ 13973 w 75701"/>
                <a:gd name="connsiteY2" fmla="*/ 4453 h 74933"/>
                <a:gd name="connsiteX3" fmla="*/ 13589 w 75701"/>
                <a:gd name="connsiteY3" fmla="*/ 5451 h 74933"/>
                <a:gd name="connsiteX4" fmla="*/ 34088 w 75701"/>
                <a:gd name="connsiteY4" fmla="*/ 5451 h 74933"/>
                <a:gd name="connsiteX5" fmla="*/ 36699 w 75701"/>
                <a:gd name="connsiteY5" fmla="*/ 8061 h 74933"/>
                <a:gd name="connsiteX6" fmla="*/ 34088 w 75701"/>
                <a:gd name="connsiteY6" fmla="*/ 10749 h 74933"/>
                <a:gd name="connsiteX7" fmla="*/ 23647 w 75701"/>
                <a:gd name="connsiteY7" fmla="*/ 10749 h 74933"/>
                <a:gd name="connsiteX8" fmla="*/ 26411 w 75701"/>
                <a:gd name="connsiteY8" fmla="*/ 14895 h 74933"/>
                <a:gd name="connsiteX9" fmla="*/ 26411 w 75701"/>
                <a:gd name="connsiteY9" fmla="*/ 17198 h 74933"/>
                <a:gd name="connsiteX10" fmla="*/ 23493 w 75701"/>
                <a:gd name="connsiteY10" fmla="*/ 19348 h 74933"/>
                <a:gd name="connsiteX11" fmla="*/ 21190 w 75701"/>
                <a:gd name="connsiteY11" fmla="*/ 17812 h 74933"/>
                <a:gd name="connsiteX12" fmla="*/ 16737 w 75701"/>
                <a:gd name="connsiteY12" fmla="*/ 11286 h 74933"/>
                <a:gd name="connsiteX13" fmla="*/ 16430 w 75701"/>
                <a:gd name="connsiteY13" fmla="*/ 10749 h 74933"/>
                <a:gd name="connsiteX14" fmla="*/ 10825 w 75701"/>
                <a:gd name="connsiteY14" fmla="*/ 10749 h 74933"/>
                <a:gd name="connsiteX15" fmla="*/ 10211 w 75701"/>
                <a:gd name="connsiteY15" fmla="*/ 11593 h 74933"/>
                <a:gd name="connsiteX16" fmla="*/ 5067 w 75701"/>
                <a:gd name="connsiteY16" fmla="*/ 17198 h 74933"/>
                <a:gd name="connsiteX17" fmla="*/ 2610 w 75701"/>
                <a:gd name="connsiteY17" fmla="*/ 17505 h 74933"/>
                <a:gd name="connsiteX18" fmla="*/ 0 w 75701"/>
                <a:gd name="connsiteY18" fmla="*/ 15201 h 74933"/>
                <a:gd name="connsiteX19" fmla="*/ 1228 w 75701"/>
                <a:gd name="connsiteY19" fmla="*/ 12284 h 74933"/>
                <a:gd name="connsiteX20" fmla="*/ 3992 w 75701"/>
                <a:gd name="connsiteY20" fmla="*/ 9597 h 74933"/>
                <a:gd name="connsiteX21" fmla="*/ 6833 w 75701"/>
                <a:gd name="connsiteY21" fmla="*/ 6142 h 74933"/>
                <a:gd name="connsiteX22" fmla="*/ 9444 w 75701"/>
                <a:gd name="connsiteY22" fmla="*/ 1305 h 74933"/>
                <a:gd name="connsiteX23" fmla="*/ 11670 w 75701"/>
                <a:gd name="connsiteY23" fmla="*/ 0 h 74933"/>
                <a:gd name="connsiteX24" fmla="*/ 37543 w 75701"/>
                <a:gd name="connsiteY24" fmla="*/ 16123 h 74933"/>
                <a:gd name="connsiteX25" fmla="*/ 40461 w 75701"/>
                <a:gd name="connsiteY25" fmla="*/ 18964 h 74933"/>
                <a:gd name="connsiteX26" fmla="*/ 40461 w 75701"/>
                <a:gd name="connsiteY26" fmla="*/ 21574 h 74933"/>
                <a:gd name="connsiteX27" fmla="*/ 67256 w 75701"/>
                <a:gd name="connsiteY27" fmla="*/ 21574 h 74933"/>
                <a:gd name="connsiteX28" fmla="*/ 75317 w 75701"/>
                <a:gd name="connsiteY28" fmla="*/ 30327 h 74933"/>
                <a:gd name="connsiteX29" fmla="*/ 73321 w 75701"/>
                <a:gd name="connsiteY29" fmla="*/ 36392 h 74933"/>
                <a:gd name="connsiteX30" fmla="*/ 69789 w 75701"/>
                <a:gd name="connsiteY30" fmla="*/ 38388 h 74933"/>
                <a:gd name="connsiteX31" fmla="*/ 67256 w 75701"/>
                <a:gd name="connsiteY31" fmla="*/ 35394 h 74933"/>
                <a:gd name="connsiteX32" fmla="*/ 67563 w 75701"/>
                <a:gd name="connsiteY32" fmla="*/ 34780 h 74933"/>
                <a:gd name="connsiteX33" fmla="*/ 68945 w 75701"/>
                <a:gd name="connsiteY33" fmla="*/ 31939 h 74933"/>
                <a:gd name="connsiteX34" fmla="*/ 69482 w 75701"/>
                <a:gd name="connsiteY34" fmla="*/ 29252 h 74933"/>
                <a:gd name="connsiteX35" fmla="*/ 67870 w 75701"/>
                <a:gd name="connsiteY35" fmla="*/ 26718 h 74933"/>
                <a:gd name="connsiteX36" fmla="*/ 9213 w 75701"/>
                <a:gd name="connsiteY36" fmla="*/ 26718 h 74933"/>
                <a:gd name="connsiteX37" fmla="*/ 6603 w 75701"/>
                <a:gd name="connsiteY37" fmla="*/ 29252 h 74933"/>
                <a:gd name="connsiteX38" fmla="*/ 6603 w 75701"/>
                <a:gd name="connsiteY38" fmla="*/ 35394 h 74933"/>
                <a:gd name="connsiteX39" fmla="*/ 3608 w 75701"/>
                <a:gd name="connsiteY39" fmla="*/ 38388 h 74933"/>
                <a:gd name="connsiteX40" fmla="*/ 691 w 75701"/>
                <a:gd name="connsiteY40" fmla="*/ 35394 h 74933"/>
                <a:gd name="connsiteX41" fmla="*/ 691 w 75701"/>
                <a:gd name="connsiteY41" fmla="*/ 28330 h 74933"/>
                <a:gd name="connsiteX42" fmla="*/ 7447 w 75701"/>
                <a:gd name="connsiteY42" fmla="*/ 21574 h 74933"/>
                <a:gd name="connsiteX43" fmla="*/ 34626 w 75701"/>
                <a:gd name="connsiteY43" fmla="*/ 21574 h 74933"/>
                <a:gd name="connsiteX44" fmla="*/ 34626 w 75701"/>
                <a:gd name="connsiteY44" fmla="*/ 18964 h 74933"/>
                <a:gd name="connsiteX45" fmla="*/ 37543 w 75701"/>
                <a:gd name="connsiteY45" fmla="*/ 16123 h 74933"/>
                <a:gd name="connsiteX46" fmla="*/ 16584 w 75701"/>
                <a:gd name="connsiteY46" fmla="*/ 49904 h 74933"/>
                <a:gd name="connsiteX47" fmla="*/ 16584 w 75701"/>
                <a:gd name="connsiteY47" fmla="*/ 55816 h 74933"/>
                <a:gd name="connsiteX48" fmla="*/ 61728 w 75701"/>
                <a:gd name="connsiteY48" fmla="*/ 55816 h 74933"/>
                <a:gd name="connsiteX49" fmla="*/ 67563 w 75701"/>
                <a:gd name="connsiteY49" fmla="*/ 61651 h 74933"/>
                <a:gd name="connsiteX50" fmla="*/ 67563 w 75701"/>
                <a:gd name="connsiteY50" fmla="*/ 69098 h 74933"/>
                <a:gd name="connsiteX51" fmla="*/ 61728 w 75701"/>
                <a:gd name="connsiteY51" fmla="*/ 74933 h 74933"/>
                <a:gd name="connsiteX52" fmla="*/ 17505 w 75701"/>
                <a:gd name="connsiteY52" fmla="*/ 74933 h 74933"/>
                <a:gd name="connsiteX53" fmla="*/ 10749 w 75701"/>
                <a:gd name="connsiteY53" fmla="*/ 68177 h 74933"/>
                <a:gd name="connsiteX54" fmla="*/ 10749 w 75701"/>
                <a:gd name="connsiteY54" fmla="*/ 38542 h 74933"/>
                <a:gd name="connsiteX55" fmla="*/ 17505 w 75701"/>
                <a:gd name="connsiteY55" fmla="*/ 31785 h 74933"/>
                <a:gd name="connsiteX56" fmla="*/ 57275 w 75701"/>
                <a:gd name="connsiteY56" fmla="*/ 31785 h 74933"/>
                <a:gd name="connsiteX57" fmla="*/ 63033 w 75701"/>
                <a:gd name="connsiteY57" fmla="*/ 37620 h 74933"/>
                <a:gd name="connsiteX58" fmla="*/ 63033 w 75701"/>
                <a:gd name="connsiteY58" fmla="*/ 44377 h 74933"/>
                <a:gd name="connsiteX59" fmla="*/ 57275 w 75701"/>
                <a:gd name="connsiteY59" fmla="*/ 50135 h 74933"/>
                <a:gd name="connsiteX60" fmla="*/ 16584 w 75701"/>
                <a:gd name="connsiteY60" fmla="*/ 50135 h 74933"/>
                <a:gd name="connsiteX61" fmla="*/ 37236 w 75701"/>
                <a:gd name="connsiteY61" fmla="*/ 36699 h 74933"/>
                <a:gd name="connsiteX62" fmla="*/ 19194 w 75701"/>
                <a:gd name="connsiteY62" fmla="*/ 36699 h 74933"/>
                <a:gd name="connsiteX63" fmla="*/ 16584 w 75701"/>
                <a:gd name="connsiteY63" fmla="*/ 39232 h 74933"/>
                <a:gd name="connsiteX64" fmla="*/ 16584 w 75701"/>
                <a:gd name="connsiteY64" fmla="*/ 44837 h 74933"/>
                <a:gd name="connsiteX65" fmla="*/ 54972 w 75701"/>
                <a:gd name="connsiteY65" fmla="*/ 44837 h 74933"/>
                <a:gd name="connsiteX66" fmla="*/ 57198 w 75701"/>
                <a:gd name="connsiteY66" fmla="*/ 42534 h 74933"/>
                <a:gd name="connsiteX67" fmla="*/ 57198 w 75701"/>
                <a:gd name="connsiteY67" fmla="*/ 39002 h 74933"/>
                <a:gd name="connsiteX68" fmla="*/ 54972 w 75701"/>
                <a:gd name="connsiteY68" fmla="*/ 36852 h 74933"/>
                <a:gd name="connsiteX69" fmla="*/ 37236 w 75701"/>
                <a:gd name="connsiteY69" fmla="*/ 36852 h 74933"/>
                <a:gd name="connsiteX70" fmla="*/ 34626 w 75701"/>
                <a:gd name="connsiteY70" fmla="*/ 69636 h 74933"/>
                <a:gd name="connsiteX71" fmla="*/ 59348 w 75701"/>
                <a:gd name="connsiteY71" fmla="*/ 69636 h 74933"/>
                <a:gd name="connsiteX72" fmla="*/ 61651 w 75701"/>
                <a:gd name="connsiteY72" fmla="*/ 67333 h 74933"/>
                <a:gd name="connsiteX73" fmla="*/ 61651 w 75701"/>
                <a:gd name="connsiteY73" fmla="*/ 63110 h 74933"/>
                <a:gd name="connsiteX74" fmla="*/ 59348 w 75701"/>
                <a:gd name="connsiteY74" fmla="*/ 60960 h 74933"/>
                <a:gd name="connsiteX75" fmla="*/ 16507 w 75701"/>
                <a:gd name="connsiteY75" fmla="*/ 60960 h 74933"/>
                <a:gd name="connsiteX76" fmla="*/ 16507 w 75701"/>
                <a:gd name="connsiteY76" fmla="*/ 67025 h 74933"/>
                <a:gd name="connsiteX77" fmla="*/ 19117 w 75701"/>
                <a:gd name="connsiteY77" fmla="*/ 69713 h 74933"/>
                <a:gd name="connsiteX78" fmla="*/ 34626 w 75701"/>
                <a:gd name="connsiteY78" fmla="*/ 69713 h 74933"/>
                <a:gd name="connsiteX79" fmla="*/ 49060 w 75701"/>
                <a:gd name="connsiteY79" fmla="*/ 0 h 74933"/>
                <a:gd name="connsiteX80" fmla="*/ 51747 w 75701"/>
                <a:gd name="connsiteY80" fmla="*/ 2611 h 74933"/>
                <a:gd name="connsiteX81" fmla="*/ 51440 w 75701"/>
                <a:gd name="connsiteY81" fmla="*/ 4453 h 74933"/>
                <a:gd name="connsiteX82" fmla="*/ 50979 w 75701"/>
                <a:gd name="connsiteY82" fmla="*/ 5451 h 74933"/>
                <a:gd name="connsiteX83" fmla="*/ 73090 w 75701"/>
                <a:gd name="connsiteY83" fmla="*/ 5451 h 74933"/>
                <a:gd name="connsiteX84" fmla="*/ 75701 w 75701"/>
                <a:gd name="connsiteY84" fmla="*/ 8061 h 74933"/>
                <a:gd name="connsiteX85" fmla="*/ 73090 w 75701"/>
                <a:gd name="connsiteY85" fmla="*/ 10749 h 74933"/>
                <a:gd name="connsiteX86" fmla="*/ 60960 w 75701"/>
                <a:gd name="connsiteY86" fmla="*/ 10749 h 74933"/>
                <a:gd name="connsiteX87" fmla="*/ 62649 w 75701"/>
                <a:gd name="connsiteY87" fmla="*/ 14280 h 74933"/>
                <a:gd name="connsiteX88" fmla="*/ 62649 w 75701"/>
                <a:gd name="connsiteY88" fmla="*/ 16507 h 74933"/>
                <a:gd name="connsiteX89" fmla="*/ 59732 w 75701"/>
                <a:gd name="connsiteY89" fmla="*/ 18656 h 74933"/>
                <a:gd name="connsiteX90" fmla="*/ 57582 w 75701"/>
                <a:gd name="connsiteY90" fmla="*/ 17121 h 74933"/>
                <a:gd name="connsiteX91" fmla="*/ 54664 w 75701"/>
                <a:gd name="connsiteY91" fmla="*/ 11209 h 74933"/>
                <a:gd name="connsiteX92" fmla="*/ 54357 w 75701"/>
                <a:gd name="connsiteY92" fmla="*/ 10672 h 74933"/>
                <a:gd name="connsiteX93" fmla="*/ 48062 w 75701"/>
                <a:gd name="connsiteY93" fmla="*/ 10672 h 74933"/>
                <a:gd name="connsiteX94" fmla="*/ 47908 w 75701"/>
                <a:gd name="connsiteY94" fmla="*/ 10825 h 74933"/>
                <a:gd name="connsiteX95" fmla="*/ 43378 w 75701"/>
                <a:gd name="connsiteY95" fmla="*/ 15739 h 74933"/>
                <a:gd name="connsiteX96" fmla="*/ 40768 w 75701"/>
                <a:gd name="connsiteY96" fmla="*/ 16123 h 74933"/>
                <a:gd name="connsiteX97" fmla="*/ 38158 w 75701"/>
                <a:gd name="connsiteY97" fmla="*/ 13896 h 74933"/>
                <a:gd name="connsiteX98" fmla="*/ 39386 w 75701"/>
                <a:gd name="connsiteY98" fmla="*/ 10979 h 74933"/>
                <a:gd name="connsiteX99" fmla="*/ 41843 w 75701"/>
                <a:gd name="connsiteY99" fmla="*/ 8445 h 74933"/>
                <a:gd name="connsiteX100" fmla="*/ 44300 w 75701"/>
                <a:gd name="connsiteY100" fmla="*/ 5451 h 74933"/>
                <a:gd name="connsiteX101" fmla="*/ 46526 w 75701"/>
                <a:gd name="connsiteY101" fmla="*/ 1152 h 74933"/>
                <a:gd name="connsiteX102" fmla="*/ 49060 w 75701"/>
                <a:gd name="connsiteY102" fmla="*/ 0 h 7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75701" h="74933">
                  <a:moveTo>
                    <a:pt x="11670" y="0"/>
                  </a:moveTo>
                  <a:cubicBezTo>
                    <a:pt x="13205" y="154"/>
                    <a:pt x="14127" y="998"/>
                    <a:pt x="14280" y="2611"/>
                  </a:cubicBezTo>
                  <a:cubicBezTo>
                    <a:pt x="14280" y="3071"/>
                    <a:pt x="14204" y="3685"/>
                    <a:pt x="13973" y="4453"/>
                  </a:cubicBezTo>
                  <a:cubicBezTo>
                    <a:pt x="13896" y="4760"/>
                    <a:pt x="13743" y="5067"/>
                    <a:pt x="13589" y="5451"/>
                  </a:cubicBezTo>
                  <a:lnTo>
                    <a:pt x="34088" y="5451"/>
                  </a:lnTo>
                  <a:cubicBezTo>
                    <a:pt x="35701" y="5528"/>
                    <a:pt x="36545" y="6373"/>
                    <a:pt x="36699" y="8061"/>
                  </a:cubicBezTo>
                  <a:cubicBezTo>
                    <a:pt x="36622" y="9751"/>
                    <a:pt x="35701" y="10595"/>
                    <a:pt x="34088" y="10749"/>
                  </a:cubicBezTo>
                  <a:lnTo>
                    <a:pt x="23647" y="10749"/>
                  </a:lnTo>
                  <a:cubicBezTo>
                    <a:pt x="24415" y="11900"/>
                    <a:pt x="25336" y="13282"/>
                    <a:pt x="26411" y="14895"/>
                  </a:cubicBezTo>
                  <a:lnTo>
                    <a:pt x="26411" y="17198"/>
                  </a:lnTo>
                  <a:cubicBezTo>
                    <a:pt x="26181" y="18503"/>
                    <a:pt x="25259" y="19194"/>
                    <a:pt x="23493" y="19348"/>
                  </a:cubicBezTo>
                  <a:cubicBezTo>
                    <a:pt x="22495" y="19348"/>
                    <a:pt x="21727" y="18810"/>
                    <a:pt x="21190" y="17812"/>
                  </a:cubicBezTo>
                  <a:cubicBezTo>
                    <a:pt x="19655" y="14971"/>
                    <a:pt x="18119" y="12821"/>
                    <a:pt x="16737" y="11286"/>
                  </a:cubicBezTo>
                  <a:cubicBezTo>
                    <a:pt x="16660" y="11056"/>
                    <a:pt x="16507" y="10902"/>
                    <a:pt x="16430" y="10749"/>
                  </a:cubicBezTo>
                  <a:lnTo>
                    <a:pt x="10825" y="10749"/>
                  </a:lnTo>
                  <a:cubicBezTo>
                    <a:pt x="10595" y="11056"/>
                    <a:pt x="10365" y="11363"/>
                    <a:pt x="10211" y="11593"/>
                  </a:cubicBezTo>
                  <a:cubicBezTo>
                    <a:pt x="8753" y="13436"/>
                    <a:pt x="7063" y="15355"/>
                    <a:pt x="5067" y="17198"/>
                  </a:cubicBezTo>
                  <a:cubicBezTo>
                    <a:pt x="4223" y="17351"/>
                    <a:pt x="3378" y="17428"/>
                    <a:pt x="2610" y="17505"/>
                  </a:cubicBezTo>
                  <a:cubicBezTo>
                    <a:pt x="1382" y="17044"/>
                    <a:pt x="537" y="16276"/>
                    <a:pt x="0" y="15201"/>
                  </a:cubicBezTo>
                  <a:cubicBezTo>
                    <a:pt x="0" y="14050"/>
                    <a:pt x="384" y="13052"/>
                    <a:pt x="1228" y="12284"/>
                  </a:cubicBezTo>
                  <a:cubicBezTo>
                    <a:pt x="2303" y="11440"/>
                    <a:pt x="3225" y="10518"/>
                    <a:pt x="3992" y="9597"/>
                  </a:cubicBezTo>
                  <a:cubicBezTo>
                    <a:pt x="5221" y="8215"/>
                    <a:pt x="6142" y="7063"/>
                    <a:pt x="6833" y="6142"/>
                  </a:cubicBezTo>
                  <a:cubicBezTo>
                    <a:pt x="7601" y="4991"/>
                    <a:pt x="8445" y="3378"/>
                    <a:pt x="9444" y="1305"/>
                  </a:cubicBezTo>
                  <a:cubicBezTo>
                    <a:pt x="9597" y="384"/>
                    <a:pt x="10442" y="0"/>
                    <a:pt x="11670" y="0"/>
                  </a:cubicBezTo>
                  <a:moveTo>
                    <a:pt x="37543" y="16123"/>
                  </a:moveTo>
                  <a:cubicBezTo>
                    <a:pt x="39386" y="16200"/>
                    <a:pt x="40307" y="17121"/>
                    <a:pt x="40461" y="18964"/>
                  </a:cubicBezTo>
                  <a:lnTo>
                    <a:pt x="40461" y="21574"/>
                  </a:lnTo>
                  <a:lnTo>
                    <a:pt x="67256" y="21574"/>
                  </a:lnTo>
                  <a:cubicBezTo>
                    <a:pt x="72630" y="21574"/>
                    <a:pt x="75317" y="24492"/>
                    <a:pt x="75317" y="30327"/>
                  </a:cubicBezTo>
                  <a:cubicBezTo>
                    <a:pt x="75317" y="32015"/>
                    <a:pt x="74626" y="34088"/>
                    <a:pt x="73321" y="36392"/>
                  </a:cubicBezTo>
                  <a:cubicBezTo>
                    <a:pt x="72476" y="37697"/>
                    <a:pt x="71325" y="38388"/>
                    <a:pt x="69789" y="38388"/>
                  </a:cubicBezTo>
                  <a:cubicBezTo>
                    <a:pt x="68407" y="38081"/>
                    <a:pt x="67563" y="37083"/>
                    <a:pt x="67256" y="35394"/>
                  </a:cubicBezTo>
                  <a:cubicBezTo>
                    <a:pt x="67256" y="35163"/>
                    <a:pt x="67332" y="34933"/>
                    <a:pt x="67563" y="34780"/>
                  </a:cubicBezTo>
                  <a:cubicBezTo>
                    <a:pt x="68177" y="33935"/>
                    <a:pt x="68638" y="33014"/>
                    <a:pt x="68945" y="31939"/>
                  </a:cubicBezTo>
                  <a:cubicBezTo>
                    <a:pt x="69329" y="30941"/>
                    <a:pt x="69482" y="30019"/>
                    <a:pt x="69482" y="29252"/>
                  </a:cubicBezTo>
                  <a:cubicBezTo>
                    <a:pt x="69482" y="27563"/>
                    <a:pt x="68945" y="26718"/>
                    <a:pt x="67870" y="26718"/>
                  </a:cubicBezTo>
                  <a:lnTo>
                    <a:pt x="9213" y="26718"/>
                  </a:lnTo>
                  <a:cubicBezTo>
                    <a:pt x="7524" y="26718"/>
                    <a:pt x="6603" y="27563"/>
                    <a:pt x="6603" y="29252"/>
                  </a:cubicBezTo>
                  <a:lnTo>
                    <a:pt x="6603" y="35394"/>
                  </a:lnTo>
                  <a:cubicBezTo>
                    <a:pt x="6603" y="37390"/>
                    <a:pt x="5605" y="38388"/>
                    <a:pt x="3608" y="38388"/>
                  </a:cubicBezTo>
                  <a:cubicBezTo>
                    <a:pt x="1689" y="38388"/>
                    <a:pt x="691" y="37390"/>
                    <a:pt x="691" y="35394"/>
                  </a:cubicBezTo>
                  <a:lnTo>
                    <a:pt x="691" y="28330"/>
                  </a:lnTo>
                  <a:cubicBezTo>
                    <a:pt x="691" y="23800"/>
                    <a:pt x="2918" y="21574"/>
                    <a:pt x="7447" y="21574"/>
                  </a:cubicBezTo>
                  <a:lnTo>
                    <a:pt x="34626" y="21574"/>
                  </a:lnTo>
                  <a:lnTo>
                    <a:pt x="34626" y="18964"/>
                  </a:lnTo>
                  <a:cubicBezTo>
                    <a:pt x="34703" y="17121"/>
                    <a:pt x="35624" y="16123"/>
                    <a:pt x="37543" y="16123"/>
                  </a:cubicBezTo>
                  <a:moveTo>
                    <a:pt x="16584" y="49904"/>
                  </a:moveTo>
                  <a:lnTo>
                    <a:pt x="16584" y="55816"/>
                  </a:lnTo>
                  <a:lnTo>
                    <a:pt x="61728" y="55816"/>
                  </a:lnTo>
                  <a:cubicBezTo>
                    <a:pt x="65567" y="55816"/>
                    <a:pt x="67563" y="57736"/>
                    <a:pt x="67563" y="61651"/>
                  </a:cubicBezTo>
                  <a:lnTo>
                    <a:pt x="67563" y="69098"/>
                  </a:lnTo>
                  <a:cubicBezTo>
                    <a:pt x="67563" y="72937"/>
                    <a:pt x="65643" y="74933"/>
                    <a:pt x="61728" y="74933"/>
                  </a:cubicBezTo>
                  <a:lnTo>
                    <a:pt x="17505" y="74933"/>
                  </a:lnTo>
                  <a:cubicBezTo>
                    <a:pt x="12975" y="74933"/>
                    <a:pt x="10749" y="72707"/>
                    <a:pt x="10749" y="68177"/>
                  </a:cubicBezTo>
                  <a:lnTo>
                    <a:pt x="10749" y="38542"/>
                  </a:lnTo>
                  <a:cubicBezTo>
                    <a:pt x="10749" y="34012"/>
                    <a:pt x="12975" y="31785"/>
                    <a:pt x="17505" y="31785"/>
                  </a:cubicBezTo>
                  <a:lnTo>
                    <a:pt x="57275" y="31785"/>
                  </a:lnTo>
                  <a:cubicBezTo>
                    <a:pt x="61113" y="31785"/>
                    <a:pt x="63033" y="33705"/>
                    <a:pt x="63033" y="37620"/>
                  </a:cubicBezTo>
                  <a:lnTo>
                    <a:pt x="63033" y="44377"/>
                  </a:lnTo>
                  <a:cubicBezTo>
                    <a:pt x="63033" y="48215"/>
                    <a:pt x="61113" y="50135"/>
                    <a:pt x="57275" y="50135"/>
                  </a:cubicBezTo>
                  <a:lnTo>
                    <a:pt x="16584" y="50135"/>
                  </a:lnTo>
                  <a:close/>
                  <a:moveTo>
                    <a:pt x="37236" y="36699"/>
                  </a:moveTo>
                  <a:lnTo>
                    <a:pt x="19194" y="36699"/>
                  </a:lnTo>
                  <a:cubicBezTo>
                    <a:pt x="17505" y="36699"/>
                    <a:pt x="16584" y="37543"/>
                    <a:pt x="16584" y="39232"/>
                  </a:cubicBezTo>
                  <a:lnTo>
                    <a:pt x="16584" y="44837"/>
                  </a:lnTo>
                  <a:lnTo>
                    <a:pt x="54972" y="44837"/>
                  </a:lnTo>
                  <a:cubicBezTo>
                    <a:pt x="56507" y="44837"/>
                    <a:pt x="57198" y="44069"/>
                    <a:pt x="57198" y="42534"/>
                  </a:cubicBezTo>
                  <a:lnTo>
                    <a:pt x="57198" y="39002"/>
                  </a:lnTo>
                  <a:cubicBezTo>
                    <a:pt x="57198" y="37543"/>
                    <a:pt x="56430" y="36852"/>
                    <a:pt x="54972" y="36852"/>
                  </a:cubicBezTo>
                  <a:lnTo>
                    <a:pt x="37236" y="36852"/>
                  </a:lnTo>
                  <a:close/>
                  <a:moveTo>
                    <a:pt x="34626" y="69636"/>
                  </a:moveTo>
                  <a:lnTo>
                    <a:pt x="59348" y="69636"/>
                  </a:lnTo>
                  <a:cubicBezTo>
                    <a:pt x="60883" y="69636"/>
                    <a:pt x="61651" y="68868"/>
                    <a:pt x="61651" y="67333"/>
                  </a:cubicBezTo>
                  <a:lnTo>
                    <a:pt x="61651" y="63110"/>
                  </a:lnTo>
                  <a:cubicBezTo>
                    <a:pt x="61651" y="61651"/>
                    <a:pt x="60883" y="60960"/>
                    <a:pt x="59348" y="60960"/>
                  </a:cubicBezTo>
                  <a:lnTo>
                    <a:pt x="16507" y="60960"/>
                  </a:lnTo>
                  <a:lnTo>
                    <a:pt x="16507" y="67025"/>
                  </a:lnTo>
                  <a:cubicBezTo>
                    <a:pt x="16507" y="68791"/>
                    <a:pt x="17351" y="69713"/>
                    <a:pt x="19117" y="69713"/>
                  </a:cubicBezTo>
                  <a:lnTo>
                    <a:pt x="34626" y="69713"/>
                  </a:lnTo>
                  <a:close/>
                  <a:moveTo>
                    <a:pt x="49060" y="0"/>
                  </a:moveTo>
                  <a:cubicBezTo>
                    <a:pt x="50595" y="154"/>
                    <a:pt x="51517" y="998"/>
                    <a:pt x="51747" y="2611"/>
                  </a:cubicBezTo>
                  <a:cubicBezTo>
                    <a:pt x="51670" y="3071"/>
                    <a:pt x="51593" y="3685"/>
                    <a:pt x="51440" y="4453"/>
                  </a:cubicBezTo>
                  <a:lnTo>
                    <a:pt x="50979" y="5451"/>
                  </a:lnTo>
                  <a:lnTo>
                    <a:pt x="73090" y="5451"/>
                  </a:lnTo>
                  <a:cubicBezTo>
                    <a:pt x="74703" y="5528"/>
                    <a:pt x="75547" y="6373"/>
                    <a:pt x="75701" y="8061"/>
                  </a:cubicBezTo>
                  <a:cubicBezTo>
                    <a:pt x="75624" y="9751"/>
                    <a:pt x="74703" y="10595"/>
                    <a:pt x="73090" y="10749"/>
                  </a:cubicBezTo>
                  <a:lnTo>
                    <a:pt x="60960" y="10749"/>
                  </a:lnTo>
                  <a:cubicBezTo>
                    <a:pt x="61498" y="11747"/>
                    <a:pt x="62035" y="12898"/>
                    <a:pt x="62649" y="14280"/>
                  </a:cubicBezTo>
                  <a:lnTo>
                    <a:pt x="62649" y="16507"/>
                  </a:lnTo>
                  <a:cubicBezTo>
                    <a:pt x="62496" y="17812"/>
                    <a:pt x="61498" y="18503"/>
                    <a:pt x="59732" y="18656"/>
                  </a:cubicBezTo>
                  <a:cubicBezTo>
                    <a:pt x="58887" y="18656"/>
                    <a:pt x="58119" y="18119"/>
                    <a:pt x="57582" y="17121"/>
                  </a:cubicBezTo>
                  <a:cubicBezTo>
                    <a:pt x="56584" y="14511"/>
                    <a:pt x="55586" y="12591"/>
                    <a:pt x="54664" y="11209"/>
                  </a:cubicBezTo>
                  <a:cubicBezTo>
                    <a:pt x="54588" y="10979"/>
                    <a:pt x="54434" y="10825"/>
                    <a:pt x="54357" y="10672"/>
                  </a:cubicBezTo>
                  <a:lnTo>
                    <a:pt x="48062" y="10672"/>
                  </a:lnTo>
                  <a:cubicBezTo>
                    <a:pt x="47985" y="10749"/>
                    <a:pt x="47985" y="10749"/>
                    <a:pt x="47908" y="10825"/>
                  </a:cubicBezTo>
                  <a:cubicBezTo>
                    <a:pt x="46603" y="12514"/>
                    <a:pt x="45144" y="14203"/>
                    <a:pt x="43378" y="15739"/>
                  </a:cubicBezTo>
                  <a:cubicBezTo>
                    <a:pt x="42457" y="16046"/>
                    <a:pt x="41613" y="16123"/>
                    <a:pt x="40768" y="16123"/>
                  </a:cubicBezTo>
                  <a:cubicBezTo>
                    <a:pt x="39540" y="15586"/>
                    <a:pt x="38695" y="14818"/>
                    <a:pt x="38158" y="13896"/>
                  </a:cubicBezTo>
                  <a:cubicBezTo>
                    <a:pt x="38158" y="12668"/>
                    <a:pt x="38541" y="11670"/>
                    <a:pt x="39386" y="10979"/>
                  </a:cubicBezTo>
                  <a:cubicBezTo>
                    <a:pt x="40384" y="10134"/>
                    <a:pt x="41152" y="9367"/>
                    <a:pt x="41843" y="8445"/>
                  </a:cubicBezTo>
                  <a:cubicBezTo>
                    <a:pt x="42995" y="7294"/>
                    <a:pt x="43762" y="6296"/>
                    <a:pt x="44300" y="5451"/>
                  </a:cubicBezTo>
                  <a:cubicBezTo>
                    <a:pt x="44914" y="4453"/>
                    <a:pt x="45682" y="2994"/>
                    <a:pt x="46526" y="1152"/>
                  </a:cubicBezTo>
                  <a:cubicBezTo>
                    <a:pt x="46987" y="384"/>
                    <a:pt x="47831" y="0"/>
                    <a:pt x="4906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07C64D23-392D-4F7E-BF1D-7F9300500956}"/>
                </a:ext>
              </a:extLst>
            </p:cNvPr>
            <p:cNvSpPr/>
            <p:nvPr/>
          </p:nvSpPr>
          <p:spPr>
            <a:xfrm>
              <a:off x="3760249" y="4683056"/>
              <a:ext cx="75393" cy="71478"/>
            </a:xfrm>
            <a:custGeom>
              <a:avLst/>
              <a:gdLst>
                <a:gd name="connsiteX0" fmla="*/ 21728 w 75393"/>
                <a:gd name="connsiteY0" fmla="*/ 0 h 71478"/>
                <a:gd name="connsiteX1" fmla="*/ 24415 w 75393"/>
                <a:gd name="connsiteY1" fmla="*/ 2687 h 71478"/>
                <a:gd name="connsiteX2" fmla="*/ 21728 w 75393"/>
                <a:gd name="connsiteY2" fmla="*/ 5298 h 71478"/>
                <a:gd name="connsiteX3" fmla="*/ 15970 w 75393"/>
                <a:gd name="connsiteY3" fmla="*/ 5298 h 71478"/>
                <a:gd name="connsiteX4" fmla="*/ 15970 w 75393"/>
                <a:gd name="connsiteY4" fmla="*/ 28407 h 71478"/>
                <a:gd name="connsiteX5" fmla="*/ 21344 w 75393"/>
                <a:gd name="connsiteY5" fmla="*/ 28407 h 71478"/>
                <a:gd name="connsiteX6" fmla="*/ 24031 w 75393"/>
                <a:gd name="connsiteY6" fmla="*/ 31094 h 71478"/>
                <a:gd name="connsiteX7" fmla="*/ 21344 w 75393"/>
                <a:gd name="connsiteY7" fmla="*/ 33704 h 71478"/>
                <a:gd name="connsiteX8" fmla="*/ 15970 w 75393"/>
                <a:gd name="connsiteY8" fmla="*/ 33704 h 71478"/>
                <a:gd name="connsiteX9" fmla="*/ 15970 w 75393"/>
                <a:gd name="connsiteY9" fmla="*/ 59041 h 71478"/>
                <a:gd name="connsiteX10" fmla="*/ 21037 w 75393"/>
                <a:gd name="connsiteY10" fmla="*/ 55355 h 71478"/>
                <a:gd name="connsiteX11" fmla="*/ 23033 w 75393"/>
                <a:gd name="connsiteY11" fmla="*/ 54357 h 71478"/>
                <a:gd name="connsiteX12" fmla="*/ 25950 w 75393"/>
                <a:gd name="connsiteY12" fmla="*/ 56968 h 71478"/>
                <a:gd name="connsiteX13" fmla="*/ 24338 w 75393"/>
                <a:gd name="connsiteY13" fmla="*/ 60115 h 71478"/>
                <a:gd name="connsiteX14" fmla="*/ 15970 w 75393"/>
                <a:gd name="connsiteY14" fmla="*/ 65873 h 71478"/>
                <a:gd name="connsiteX15" fmla="*/ 4914 w 75393"/>
                <a:gd name="connsiteY15" fmla="*/ 71171 h 71478"/>
                <a:gd name="connsiteX16" fmla="*/ 2764 w 75393"/>
                <a:gd name="connsiteY16" fmla="*/ 71478 h 71478"/>
                <a:gd name="connsiteX17" fmla="*/ 77 w 75393"/>
                <a:gd name="connsiteY17" fmla="*/ 68868 h 71478"/>
                <a:gd name="connsiteX18" fmla="*/ 2380 w 75393"/>
                <a:gd name="connsiteY18" fmla="*/ 65950 h 71478"/>
                <a:gd name="connsiteX19" fmla="*/ 10134 w 75393"/>
                <a:gd name="connsiteY19" fmla="*/ 62342 h 71478"/>
                <a:gd name="connsiteX20" fmla="*/ 10134 w 75393"/>
                <a:gd name="connsiteY20" fmla="*/ 33704 h 71478"/>
                <a:gd name="connsiteX21" fmla="*/ 3608 w 75393"/>
                <a:gd name="connsiteY21" fmla="*/ 33704 h 71478"/>
                <a:gd name="connsiteX22" fmla="*/ 1075 w 75393"/>
                <a:gd name="connsiteY22" fmla="*/ 31094 h 71478"/>
                <a:gd name="connsiteX23" fmla="*/ 3608 w 75393"/>
                <a:gd name="connsiteY23" fmla="*/ 28407 h 71478"/>
                <a:gd name="connsiteX24" fmla="*/ 10134 w 75393"/>
                <a:gd name="connsiteY24" fmla="*/ 28407 h 71478"/>
                <a:gd name="connsiteX25" fmla="*/ 10134 w 75393"/>
                <a:gd name="connsiteY25" fmla="*/ 5298 h 71478"/>
                <a:gd name="connsiteX26" fmla="*/ 2687 w 75393"/>
                <a:gd name="connsiteY26" fmla="*/ 5298 h 71478"/>
                <a:gd name="connsiteX27" fmla="*/ 0 w 75393"/>
                <a:gd name="connsiteY27" fmla="*/ 2687 h 71478"/>
                <a:gd name="connsiteX28" fmla="*/ 2687 w 75393"/>
                <a:gd name="connsiteY28" fmla="*/ 0 h 71478"/>
                <a:gd name="connsiteX29" fmla="*/ 21728 w 75393"/>
                <a:gd name="connsiteY29" fmla="*/ 0 h 71478"/>
                <a:gd name="connsiteX30" fmla="*/ 34396 w 75393"/>
                <a:gd name="connsiteY30" fmla="*/ 0 h 71478"/>
                <a:gd name="connsiteX31" fmla="*/ 66027 w 75393"/>
                <a:gd name="connsiteY31" fmla="*/ 0 h 71478"/>
                <a:gd name="connsiteX32" fmla="*/ 72476 w 75393"/>
                <a:gd name="connsiteY32" fmla="*/ 6526 h 71478"/>
                <a:gd name="connsiteX33" fmla="*/ 72476 w 75393"/>
                <a:gd name="connsiteY33" fmla="*/ 30403 h 71478"/>
                <a:gd name="connsiteX34" fmla="*/ 66027 w 75393"/>
                <a:gd name="connsiteY34" fmla="*/ 36852 h 71478"/>
                <a:gd name="connsiteX35" fmla="*/ 52745 w 75393"/>
                <a:gd name="connsiteY35" fmla="*/ 36852 h 71478"/>
                <a:gd name="connsiteX36" fmla="*/ 52745 w 75393"/>
                <a:gd name="connsiteY36" fmla="*/ 46833 h 71478"/>
                <a:gd name="connsiteX37" fmla="*/ 70173 w 75393"/>
                <a:gd name="connsiteY37" fmla="*/ 46833 h 71478"/>
                <a:gd name="connsiteX38" fmla="*/ 72860 w 75393"/>
                <a:gd name="connsiteY38" fmla="*/ 49367 h 71478"/>
                <a:gd name="connsiteX39" fmla="*/ 70173 w 75393"/>
                <a:gd name="connsiteY39" fmla="*/ 52054 h 71478"/>
                <a:gd name="connsiteX40" fmla="*/ 52745 w 75393"/>
                <a:gd name="connsiteY40" fmla="*/ 52054 h 71478"/>
                <a:gd name="connsiteX41" fmla="*/ 52745 w 75393"/>
                <a:gd name="connsiteY41" fmla="*/ 65259 h 71478"/>
                <a:gd name="connsiteX42" fmla="*/ 72784 w 75393"/>
                <a:gd name="connsiteY42" fmla="*/ 65259 h 71478"/>
                <a:gd name="connsiteX43" fmla="*/ 75394 w 75393"/>
                <a:gd name="connsiteY43" fmla="*/ 67870 h 71478"/>
                <a:gd name="connsiteX44" fmla="*/ 72784 w 75393"/>
                <a:gd name="connsiteY44" fmla="*/ 70403 h 71478"/>
                <a:gd name="connsiteX45" fmla="*/ 27639 w 75393"/>
                <a:gd name="connsiteY45" fmla="*/ 70403 h 71478"/>
                <a:gd name="connsiteX46" fmla="*/ 24952 w 75393"/>
                <a:gd name="connsiteY46" fmla="*/ 67870 h 71478"/>
                <a:gd name="connsiteX47" fmla="*/ 27639 w 75393"/>
                <a:gd name="connsiteY47" fmla="*/ 65259 h 71478"/>
                <a:gd name="connsiteX48" fmla="*/ 46987 w 75393"/>
                <a:gd name="connsiteY48" fmla="*/ 65259 h 71478"/>
                <a:gd name="connsiteX49" fmla="*/ 46987 w 75393"/>
                <a:gd name="connsiteY49" fmla="*/ 52054 h 71478"/>
                <a:gd name="connsiteX50" fmla="*/ 29866 w 75393"/>
                <a:gd name="connsiteY50" fmla="*/ 52054 h 71478"/>
                <a:gd name="connsiteX51" fmla="*/ 27256 w 75393"/>
                <a:gd name="connsiteY51" fmla="*/ 49367 h 71478"/>
                <a:gd name="connsiteX52" fmla="*/ 29866 w 75393"/>
                <a:gd name="connsiteY52" fmla="*/ 46833 h 71478"/>
                <a:gd name="connsiteX53" fmla="*/ 46987 w 75393"/>
                <a:gd name="connsiteY53" fmla="*/ 46833 h 71478"/>
                <a:gd name="connsiteX54" fmla="*/ 46987 w 75393"/>
                <a:gd name="connsiteY54" fmla="*/ 36852 h 71478"/>
                <a:gd name="connsiteX55" fmla="*/ 34396 w 75393"/>
                <a:gd name="connsiteY55" fmla="*/ 36852 h 71478"/>
                <a:gd name="connsiteX56" fmla="*/ 27870 w 75393"/>
                <a:gd name="connsiteY56" fmla="*/ 30403 h 71478"/>
                <a:gd name="connsiteX57" fmla="*/ 27870 w 75393"/>
                <a:gd name="connsiteY57" fmla="*/ 6526 h 71478"/>
                <a:gd name="connsiteX58" fmla="*/ 34396 w 75393"/>
                <a:gd name="connsiteY58" fmla="*/ 0 h 71478"/>
                <a:gd name="connsiteX59" fmla="*/ 33782 w 75393"/>
                <a:gd name="connsiteY59" fmla="*/ 16507 h 71478"/>
                <a:gd name="connsiteX60" fmla="*/ 46987 w 75393"/>
                <a:gd name="connsiteY60" fmla="*/ 16507 h 71478"/>
                <a:gd name="connsiteX61" fmla="*/ 46987 w 75393"/>
                <a:gd name="connsiteY61" fmla="*/ 5221 h 71478"/>
                <a:gd name="connsiteX62" fmla="*/ 35931 w 75393"/>
                <a:gd name="connsiteY62" fmla="*/ 5221 h 71478"/>
                <a:gd name="connsiteX63" fmla="*/ 33782 w 75393"/>
                <a:gd name="connsiteY63" fmla="*/ 7370 h 71478"/>
                <a:gd name="connsiteX64" fmla="*/ 33782 w 75393"/>
                <a:gd name="connsiteY64" fmla="*/ 16507 h 71478"/>
                <a:gd name="connsiteX65" fmla="*/ 46987 w 75393"/>
                <a:gd name="connsiteY65" fmla="*/ 31632 h 71478"/>
                <a:gd name="connsiteX66" fmla="*/ 46987 w 75393"/>
                <a:gd name="connsiteY66" fmla="*/ 21650 h 71478"/>
                <a:gd name="connsiteX67" fmla="*/ 33782 w 75393"/>
                <a:gd name="connsiteY67" fmla="*/ 21650 h 71478"/>
                <a:gd name="connsiteX68" fmla="*/ 33782 w 75393"/>
                <a:gd name="connsiteY68" fmla="*/ 29482 h 71478"/>
                <a:gd name="connsiteX69" fmla="*/ 35931 w 75393"/>
                <a:gd name="connsiteY69" fmla="*/ 31632 h 71478"/>
                <a:gd name="connsiteX70" fmla="*/ 46987 w 75393"/>
                <a:gd name="connsiteY70" fmla="*/ 31632 h 71478"/>
                <a:gd name="connsiteX71" fmla="*/ 52668 w 75393"/>
                <a:gd name="connsiteY71" fmla="*/ 5221 h 71478"/>
                <a:gd name="connsiteX72" fmla="*/ 52668 w 75393"/>
                <a:gd name="connsiteY72" fmla="*/ 16507 h 71478"/>
                <a:gd name="connsiteX73" fmla="*/ 66565 w 75393"/>
                <a:gd name="connsiteY73" fmla="*/ 16507 h 71478"/>
                <a:gd name="connsiteX74" fmla="*/ 66565 w 75393"/>
                <a:gd name="connsiteY74" fmla="*/ 7370 h 71478"/>
                <a:gd name="connsiteX75" fmla="*/ 64415 w 75393"/>
                <a:gd name="connsiteY75" fmla="*/ 5221 h 71478"/>
                <a:gd name="connsiteX76" fmla="*/ 52668 w 75393"/>
                <a:gd name="connsiteY76" fmla="*/ 5221 h 71478"/>
                <a:gd name="connsiteX77" fmla="*/ 64415 w 75393"/>
                <a:gd name="connsiteY77" fmla="*/ 31632 h 71478"/>
                <a:gd name="connsiteX78" fmla="*/ 66565 w 75393"/>
                <a:gd name="connsiteY78" fmla="*/ 29482 h 71478"/>
                <a:gd name="connsiteX79" fmla="*/ 66565 w 75393"/>
                <a:gd name="connsiteY79" fmla="*/ 21650 h 71478"/>
                <a:gd name="connsiteX80" fmla="*/ 52668 w 75393"/>
                <a:gd name="connsiteY80" fmla="*/ 21650 h 71478"/>
                <a:gd name="connsiteX81" fmla="*/ 52668 w 75393"/>
                <a:gd name="connsiteY81" fmla="*/ 31632 h 71478"/>
                <a:gd name="connsiteX82" fmla="*/ 64415 w 75393"/>
                <a:gd name="connsiteY82" fmla="*/ 31632 h 7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5393" h="71478">
                  <a:moveTo>
                    <a:pt x="21728" y="0"/>
                  </a:moveTo>
                  <a:cubicBezTo>
                    <a:pt x="23417" y="76"/>
                    <a:pt x="24261" y="998"/>
                    <a:pt x="24415" y="2687"/>
                  </a:cubicBezTo>
                  <a:cubicBezTo>
                    <a:pt x="24338" y="4299"/>
                    <a:pt x="23417" y="5144"/>
                    <a:pt x="21728" y="5298"/>
                  </a:cubicBezTo>
                  <a:lnTo>
                    <a:pt x="15970" y="5298"/>
                  </a:lnTo>
                  <a:lnTo>
                    <a:pt x="15970" y="28407"/>
                  </a:lnTo>
                  <a:lnTo>
                    <a:pt x="21344" y="28407"/>
                  </a:lnTo>
                  <a:cubicBezTo>
                    <a:pt x="23033" y="28560"/>
                    <a:pt x="23877" y="29405"/>
                    <a:pt x="24031" y="31094"/>
                  </a:cubicBezTo>
                  <a:cubicBezTo>
                    <a:pt x="23954" y="32706"/>
                    <a:pt x="23033" y="33551"/>
                    <a:pt x="21344" y="33704"/>
                  </a:cubicBezTo>
                  <a:lnTo>
                    <a:pt x="15970" y="33704"/>
                  </a:lnTo>
                  <a:lnTo>
                    <a:pt x="15970" y="59041"/>
                  </a:lnTo>
                  <a:cubicBezTo>
                    <a:pt x="17735" y="57966"/>
                    <a:pt x="19424" y="56737"/>
                    <a:pt x="21037" y="55355"/>
                  </a:cubicBezTo>
                  <a:cubicBezTo>
                    <a:pt x="21651" y="54741"/>
                    <a:pt x="22342" y="54434"/>
                    <a:pt x="23033" y="54357"/>
                  </a:cubicBezTo>
                  <a:cubicBezTo>
                    <a:pt x="24722" y="54434"/>
                    <a:pt x="25643" y="55278"/>
                    <a:pt x="25950" y="56968"/>
                  </a:cubicBezTo>
                  <a:cubicBezTo>
                    <a:pt x="25950" y="58196"/>
                    <a:pt x="25413" y="59271"/>
                    <a:pt x="24338" y="60115"/>
                  </a:cubicBezTo>
                  <a:cubicBezTo>
                    <a:pt x="21881" y="62188"/>
                    <a:pt x="19117" y="64031"/>
                    <a:pt x="15970" y="65873"/>
                  </a:cubicBezTo>
                  <a:cubicBezTo>
                    <a:pt x="12668" y="67793"/>
                    <a:pt x="8983" y="69559"/>
                    <a:pt x="4914" y="71171"/>
                  </a:cubicBezTo>
                  <a:cubicBezTo>
                    <a:pt x="3916" y="71401"/>
                    <a:pt x="3225" y="71478"/>
                    <a:pt x="2764" y="71478"/>
                  </a:cubicBezTo>
                  <a:cubicBezTo>
                    <a:pt x="1075" y="71325"/>
                    <a:pt x="230" y="70480"/>
                    <a:pt x="77" y="68868"/>
                  </a:cubicBezTo>
                  <a:cubicBezTo>
                    <a:pt x="154" y="67332"/>
                    <a:pt x="922" y="66334"/>
                    <a:pt x="2380" y="65950"/>
                  </a:cubicBezTo>
                  <a:cubicBezTo>
                    <a:pt x="5451" y="64645"/>
                    <a:pt x="8062" y="63416"/>
                    <a:pt x="10134" y="62342"/>
                  </a:cubicBezTo>
                  <a:lnTo>
                    <a:pt x="10134" y="33704"/>
                  </a:lnTo>
                  <a:lnTo>
                    <a:pt x="3608" y="33704"/>
                  </a:lnTo>
                  <a:cubicBezTo>
                    <a:pt x="1919" y="33627"/>
                    <a:pt x="1075" y="32706"/>
                    <a:pt x="1075" y="31094"/>
                  </a:cubicBezTo>
                  <a:cubicBezTo>
                    <a:pt x="1152" y="29405"/>
                    <a:pt x="1996" y="28560"/>
                    <a:pt x="3608" y="28407"/>
                  </a:cubicBezTo>
                  <a:lnTo>
                    <a:pt x="10134" y="28407"/>
                  </a:lnTo>
                  <a:lnTo>
                    <a:pt x="10134" y="5298"/>
                  </a:lnTo>
                  <a:lnTo>
                    <a:pt x="2687" y="5298"/>
                  </a:lnTo>
                  <a:cubicBezTo>
                    <a:pt x="998" y="5144"/>
                    <a:pt x="154" y="4299"/>
                    <a:pt x="0" y="2687"/>
                  </a:cubicBezTo>
                  <a:cubicBezTo>
                    <a:pt x="77" y="998"/>
                    <a:pt x="998" y="153"/>
                    <a:pt x="2687" y="0"/>
                  </a:cubicBezTo>
                  <a:lnTo>
                    <a:pt x="21728" y="0"/>
                  </a:lnTo>
                  <a:close/>
                  <a:moveTo>
                    <a:pt x="34396" y="0"/>
                  </a:moveTo>
                  <a:lnTo>
                    <a:pt x="66027" y="0"/>
                  </a:lnTo>
                  <a:cubicBezTo>
                    <a:pt x="70327" y="0"/>
                    <a:pt x="72476" y="2149"/>
                    <a:pt x="72476" y="6526"/>
                  </a:cubicBezTo>
                  <a:lnTo>
                    <a:pt x="72476" y="30403"/>
                  </a:lnTo>
                  <a:cubicBezTo>
                    <a:pt x="72476" y="34702"/>
                    <a:pt x="70327" y="36852"/>
                    <a:pt x="66027" y="36852"/>
                  </a:cubicBezTo>
                  <a:lnTo>
                    <a:pt x="52745" y="36852"/>
                  </a:lnTo>
                  <a:lnTo>
                    <a:pt x="52745" y="46833"/>
                  </a:lnTo>
                  <a:lnTo>
                    <a:pt x="70173" y="46833"/>
                  </a:lnTo>
                  <a:cubicBezTo>
                    <a:pt x="71862" y="46910"/>
                    <a:pt x="72707" y="47677"/>
                    <a:pt x="72860" y="49367"/>
                  </a:cubicBezTo>
                  <a:cubicBezTo>
                    <a:pt x="72784" y="51056"/>
                    <a:pt x="71862" y="51900"/>
                    <a:pt x="70173" y="52054"/>
                  </a:cubicBezTo>
                  <a:lnTo>
                    <a:pt x="52745" y="52054"/>
                  </a:lnTo>
                  <a:lnTo>
                    <a:pt x="52745" y="65259"/>
                  </a:lnTo>
                  <a:lnTo>
                    <a:pt x="72784" y="65259"/>
                  </a:lnTo>
                  <a:cubicBezTo>
                    <a:pt x="74396" y="65336"/>
                    <a:pt x="75240" y="66181"/>
                    <a:pt x="75394" y="67870"/>
                  </a:cubicBezTo>
                  <a:cubicBezTo>
                    <a:pt x="75317" y="69482"/>
                    <a:pt x="74396" y="70326"/>
                    <a:pt x="72784" y="70403"/>
                  </a:cubicBezTo>
                  <a:lnTo>
                    <a:pt x="27639" y="70403"/>
                  </a:lnTo>
                  <a:cubicBezTo>
                    <a:pt x="25950" y="70326"/>
                    <a:pt x="25106" y="69559"/>
                    <a:pt x="24952" y="67870"/>
                  </a:cubicBezTo>
                  <a:cubicBezTo>
                    <a:pt x="25029" y="66181"/>
                    <a:pt x="25950" y="65336"/>
                    <a:pt x="27639" y="65259"/>
                  </a:cubicBezTo>
                  <a:lnTo>
                    <a:pt x="46987" y="65259"/>
                  </a:lnTo>
                  <a:lnTo>
                    <a:pt x="46987" y="52054"/>
                  </a:lnTo>
                  <a:lnTo>
                    <a:pt x="29866" y="52054"/>
                  </a:lnTo>
                  <a:cubicBezTo>
                    <a:pt x="28177" y="51977"/>
                    <a:pt x="27332" y="51056"/>
                    <a:pt x="27256" y="49367"/>
                  </a:cubicBezTo>
                  <a:cubicBezTo>
                    <a:pt x="27332" y="47754"/>
                    <a:pt x="28177" y="46910"/>
                    <a:pt x="29866" y="46833"/>
                  </a:cubicBezTo>
                  <a:lnTo>
                    <a:pt x="46987" y="46833"/>
                  </a:lnTo>
                  <a:lnTo>
                    <a:pt x="46987" y="36852"/>
                  </a:lnTo>
                  <a:lnTo>
                    <a:pt x="34396" y="36852"/>
                  </a:lnTo>
                  <a:cubicBezTo>
                    <a:pt x="30019" y="36852"/>
                    <a:pt x="27870" y="34702"/>
                    <a:pt x="27870" y="30403"/>
                  </a:cubicBezTo>
                  <a:lnTo>
                    <a:pt x="27870" y="6526"/>
                  </a:lnTo>
                  <a:cubicBezTo>
                    <a:pt x="27870" y="2149"/>
                    <a:pt x="30019" y="0"/>
                    <a:pt x="34396" y="0"/>
                  </a:cubicBezTo>
                  <a:moveTo>
                    <a:pt x="33782" y="16507"/>
                  </a:moveTo>
                  <a:lnTo>
                    <a:pt x="46987" y="16507"/>
                  </a:lnTo>
                  <a:lnTo>
                    <a:pt x="46987" y="5221"/>
                  </a:lnTo>
                  <a:lnTo>
                    <a:pt x="35931" y="5221"/>
                  </a:lnTo>
                  <a:cubicBezTo>
                    <a:pt x="34473" y="5221"/>
                    <a:pt x="33782" y="5911"/>
                    <a:pt x="33782" y="7370"/>
                  </a:cubicBezTo>
                  <a:lnTo>
                    <a:pt x="33782" y="16507"/>
                  </a:lnTo>
                  <a:close/>
                  <a:moveTo>
                    <a:pt x="46987" y="31632"/>
                  </a:moveTo>
                  <a:lnTo>
                    <a:pt x="46987" y="21650"/>
                  </a:lnTo>
                  <a:lnTo>
                    <a:pt x="33782" y="21650"/>
                  </a:lnTo>
                  <a:lnTo>
                    <a:pt x="33782" y="29482"/>
                  </a:lnTo>
                  <a:cubicBezTo>
                    <a:pt x="33782" y="30940"/>
                    <a:pt x="34473" y="31632"/>
                    <a:pt x="35931" y="31632"/>
                  </a:cubicBezTo>
                  <a:lnTo>
                    <a:pt x="46987" y="31632"/>
                  </a:lnTo>
                  <a:close/>
                  <a:moveTo>
                    <a:pt x="52668" y="5221"/>
                  </a:moveTo>
                  <a:lnTo>
                    <a:pt x="52668" y="16507"/>
                  </a:lnTo>
                  <a:lnTo>
                    <a:pt x="66565" y="16507"/>
                  </a:lnTo>
                  <a:lnTo>
                    <a:pt x="66565" y="7370"/>
                  </a:lnTo>
                  <a:cubicBezTo>
                    <a:pt x="66565" y="5911"/>
                    <a:pt x="65874" y="5221"/>
                    <a:pt x="64415" y="5221"/>
                  </a:cubicBezTo>
                  <a:lnTo>
                    <a:pt x="52668" y="5221"/>
                  </a:lnTo>
                  <a:close/>
                  <a:moveTo>
                    <a:pt x="64415" y="31632"/>
                  </a:moveTo>
                  <a:cubicBezTo>
                    <a:pt x="65874" y="31632"/>
                    <a:pt x="66565" y="30940"/>
                    <a:pt x="66565" y="29482"/>
                  </a:cubicBezTo>
                  <a:lnTo>
                    <a:pt x="66565" y="21650"/>
                  </a:lnTo>
                  <a:lnTo>
                    <a:pt x="52668" y="21650"/>
                  </a:lnTo>
                  <a:lnTo>
                    <a:pt x="52668" y="31632"/>
                  </a:lnTo>
                  <a:lnTo>
                    <a:pt x="64415" y="3163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804488EA-3E53-4C66-A4AF-641F7BD6CADD}"/>
                </a:ext>
              </a:extLst>
            </p:cNvPr>
            <p:cNvSpPr/>
            <p:nvPr/>
          </p:nvSpPr>
          <p:spPr>
            <a:xfrm>
              <a:off x="3842706" y="4679217"/>
              <a:ext cx="75854" cy="74702"/>
            </a:xfrm>
            <a:custGeom>
              <a:avLst/>
              <a:gdLst>
                <a:gd name="connsiteX0" fmla="*/ 54818 w 75854"/>
                <a:gd name="connsiteY0" fmla="*/ 7754 h 74702"/>
                <a:gd name="connsiteX1" fmla="*/ 57428 w 75854"/>
                <a:gd name="connsiteY1" fmla="*/ 10441 h 74702"/>
                <a:gd name="connsiteX2" fmla="*/ 57275 w 75854"/>
                <a:gd name="connsiteY2" fmla="*/ 11440 h 74702"/>
                <a:gd name="connsiteX3" fmla="*/ 65490 w 75854"/>
                <a:gd name="connsiteY3" fmla="*/ 3685 h 74702"/>
                <a:gd name="connsiteX4" fmla="*/ 68100 w 75854"/>
                <a:gd name="connsiteY4" fmla="*/ 2687 h 74702"/>
                <a:gd name="connsiteX5" fmla="*/ 71018 w 75854"/>
                <a:gd name="connsiteY5" fmla="*/ 5221 h 74702"/>
                <a:gd name="connsiteX6" fmla="*/ 70250 w 75854"/>
                <a:gd name="connsiteY6" fmla="*/ 7447 h 74702"/>
                <a:gd name="connsiteX7" fmla="*/ 52131 w 75854"/>
                <a:gd name="connsiteY7" fmla="*/ 23186 h 74702"/>
                <a:gd name="connsiteX8" fmla="*/ 51593 w 75854"/>
                <a:gd name="connsiteY8" fmla="*/ 23647 h 74702"/>
                <a:gd name="connsiteX9" fmla="*/ 73244 w 75854"/>
                <a:gd name="connsiteY9" fmla="*/ 23647 h 74702"/>
                <a:gd name="connsiteX10" fmla="*/ 75855 w 75854"/>
                <a:gd name="connsiteY10" fmla="*/ 26257 h 74702"/>
                <a:gd name="connsiteX11" fmla="*/ 73244 w 75854"/>
                <a:gd name="connsiteY11" fmla="*/ 28791 h 74702"/>
                <a:gd name="connsiteX12" fmla="*/ 44607 w 75854"/>
                <a:gd name="connsiteY12" fmla="*/ 28791 h 74702"/>
                <a:gd name="connsiteX13" fmla="*/ 33244 w 75854"/>
                <a:gd name="connsiteY13" fmla="*/ 36084 h 74702"/>
                <a:gd name="connsiteX14" fmla="*/ 28407 w 75854"/>
                <a:gd name="connsiteY14" fmla="*/ 38849 h 74702"/>
                <a:gd name="connsiteX15" fmla="*/ 62572 w 75854"/>
                <a:gd name="connsiteY15" fmla="*/ 38849 h 74702"/>
                <a:gd name="connsiteX16" fmla="*/ 69021 w 75854"/>
                <a:gd name="connsiteY16" fmla="*/ 45374 h 74702"/>
                <a:gd name="connsiteX17" fmla="*/ 69021 w 75854"/>
                <a:gd name="connsiteY17" fmla="*/ 68253 h 74702"/>
                <a:gd name="connsiteX18" fmla="*/ 62572 w 75854"/>
                <a:gd name="connsiteY18" fmla="*/ 74703 h 74702"/>
                <a:gd name="connsiteX19" fmla="*/ 20653 w 75854"/>
                <a:gd name="connsiteY19" fmla="*/ 74703 h 74702"/>
                <a:gd name="connsiteX20" fmla="*/ 14127 w 75854"/>
                <a:gd name="connsiteY20" fmla="*/ 68253 h 74702"/>
                <a:gd name="connsiteX21" fmla="*/ 14127 w 75854"/>
                <a:gd name="connsiteY21" fmla="*/ 45989 h 74702"/>
                <a:gd name="connsiteX22" fmla="*/ 4223 w 75854"/>
                <a:gd name="connsiteY22" fmla="*/ 50365 h 74702"/>
                <a:gd name="connsiteX23" fmla="*/ 2918 w 75854"/>
                <a:gd name="connsiteY23" fmla="*/ 50826 h 74702"/>
                <a:gd name="connsiteX24" fmla="*/ 0 w 75854"/>
                <a:gd name="connsiteY24" fmla="*/ 48215 h 74702"/>
                <a:gd name="connsiteX25" fmla="*/ 2610 w 75854"/>
                <a:gd name="connsiteY25" fmla="*/ 44991 h 74702"/>
                <a:gd name="connsiteX26" fmla="*/ 28330 w 75854"/>
                <a:gd name="connsiteY26" fmla="*/ 32169 h 74702"/>
                <a:gd name="connsiteX27" fmla="*/ 34242 w 75854"/>
                <a:gd name="connsiteY27" fmla="*/ 28791 h 74702"/>
                <a:gd name="connsiteX28" fmla="*/ 2994 w 75854"/>
                <a:gd name="connsiteY28" fmla="*/ 28791 h 74702"/>
                <a:gd name="connsiteX29" fmla="*/ 307 w 75854"/>
                <a:gd name="connsiteY29" fmla="*/ 26257 h 74702"/>
                <a:gd name="connsiteX30" fmla="*/ 2994 w 75854"/>
                <a:gd name="connsiteY30" fmla="*/ 23647 h 74702"/>
                <a:gd name="connsiteX31" fmla="*/ 33628 w 75854"/>
                <a:gd name="connsiteY31" fmla="*/ 23647 h 74702"/>
                <a:gd name="connsiteX32" fmla="*/ 33628 w 75854"/>
                <a:gd name="connsiteY32" fmla="*/ 12975 h 74702"/>
                <a:gd name="connsiteX33" fmla="*/ 13973 w 75854"/>
                <a:gd name="connsiteY33" fmla="*/ 12975 h 74702"/>
                <a:gd name="connsiteX34" fmla="*/ 11286 w 75854"/>
                <a:gd name="connsiteY34" fmla="*/ 10365 h 74702"/>
                <a:gd name="connsiteX35" fmla="*/ 13973 w 75854"/>
                <a:gd name="connsiteY35" fmla="*/ 7678 h 74702"/>
                <a:gd name="connsiteX36" fmla="*/ 33628 w 75854"/>
                <a:gd name="connsiteY36" fmla="*/ 7678 h 74702"/>
                <a:gd name="connsiteX37" fmla="*/ 33628 w 75854"/>
                <a:gd name="connsiteY37" fmla="*/ 2917 h 74702"/>
                <a:gd name="connsiteX38" fmla="*/ 36545 w 75854"/>
                <a:gd name="connsiteY38" fmla="*/ 0 h 74702"/>
                <a:gd name="connsiteX39" fmla="*/ 39386 w 75854"/>
                <a:gd name="connsiteY39" fmla="*/ 2917 h 74702"/>
                <a:gd name="connsiteX40" fmla="*/ 39386 w 75854"/>
                <a:gd name="connsiteY40" fmla="*/ 7678 h 74702"/>
                <a:gd name="connsiteX41" fmla="*/ 54818 w 75854"/>
                <a:gd name="connsiteY41" fmla="*/ 7678 h 74702"/>
                <a:gd name="connsiteX42" fmla="*/ 19962 w 75854"/>
                <a:gd name="connsiteY42" fmla="*/ 53513 h 74702"/>
                <a:gd name="connsiteX43" fmla="*/ 63110 w 75854"/>
                <a:gd name="connsiteY43" fmla="*/ 53513 h 74702"/>
                <a:gd name="connsiteX44" fmla="*/ 63110 w 75854"/>
                <a:gd name="connsiteY44" fmla="*/ 46065 h 74702"/>
                <a:gd name="connsiteX45" fmla="*/ 60960 w 75854"/>
                <a:gd name="connsiteY45" fmla="*/ 43916 h 74702"/>
                <a:gd name="connsiteX46" fmla="*/ 22188 w 75854"/>
                <a:gd name="connsiteY46" fmla="*/ 43916 h 74702"/>
                <a:gd name="connsiteX47" fmla="*/ 20038 w 75854"/>
                <a:gd name="connsiteY47" fmla="*/ 46065 h 74702"/>
                <a:gd name="connsiteX48" fmla="*/ 20038 w 75854"/>
                <a:gd name="connsiteY48" fmla="*/ 53513 h 74702"/>
                <a:gd name="connsiteX49" fmla="*/ 60960 w 75854"/>
                <a:gd name="connsiteY49" fmla="*/ 69405 h 74702"/>
                <a:gd name="connsiteX50" fmla="*/ 63110 w 75854"/>
                <a:gd name="connsiteY50" fmla="*/ 67102 h 74702"/>
                <a:gd name="connsiteX51" fmla="*/ 63110 w 75854"/>
                <a:gd name="connsiteY51" fmla="*/ 58810 h 74702"/>
                <a:gd name="connsiteX52" fmla="*/ 19962 w 75854"/>
                <a:gd name="connsiteY52" fmla="*/ 58810 h 74702"/>
                <a:gd name="connsiteX53" fmla="*/ 19962 w 75854"/>
                <a:gd name="connsiteY53" fmla="*/ 67102 h 74702"/>
                <a:gd name="connsiteX54" fmla="*/ 22111 w 75854"/>
                <a:gd name="connsiteY54" fmla="*/ 69405 h 74702"/>
                <a:gd name="connsiteX55" fmla="*/ 60960 w 75854"/>
                <a:gd name="connsiteY55" fmla="*/ 69405 h 74702"/>
                <a:gd name="connsiteX56" fmla="*/ 41920 w 75854"/>
                <a:gd name="connsiteY56" fmla="*/ 23570 h 74702"/>
                <a:gd name="connsiteX57" fmla="*/ 44607 w 75854"/>
                <a:gd name="connsiteY57" fmla="*/ 21574 h 74702"/>
                <a:gd name="connsiteX58" fmla="*/ 55586 w 75854"/>
                <a:gd name="connsiteY58" fmla="*/ 12745 h 74702"/>
                <a:gd name="connsiteX59" fmla="*/ 54895 w 75854"/>
                <a:gd name="connsiteY59" fmla="*/ 12898 h 74702"/>
                <a:gd name="connsiteX60" fmla="*/ 39309 w 75854"/>
                <a:gd name="connsiteY60" fmla="*/ 12898 h 74702"/>
                <a:gd name="connsiteX61" fmla="*/ 39309 w 75854"/>
                <a:gd name="connsiteY61" fmla="*/ 23570 h 74702"/>
                <a:gd name="connsiteX62" fmla="*/ 41920 w 75854"/>
                <a:gd name="connsiteY62" fmla="*/ 23570 h 7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5854" h="74702">
                  <a:moveTo>
                    <a:pt x="54818" y="7754"/>
                  </a:moveTo>
                  <a:cubicBezTo>
                    <a:pt x="56430" y="7831"/>
                    <a:pt x="57275" y="8752"/>
                    <a:pt x="57428" y="10441"/>
                  </a:cubicBezTo>
                  <a:cubicBezTo>
                    <a:pt x="57428" y="10825"/>
                    <a:pt x="57352" y="11132"/>
                    <a:pt x="57275" y="11440"/>
                  </a:cubicBezTo>
                  <a:cubicBezTo>
                    <a:pt x="60192" y="8829"/>
                    <a:pt x="62879" y="6295"/>
                    <a:pt x="65490" y="3685"/>
                  </a:cubicBezTo>
                  <a:cubicBezTo>
                    <a:pt x="66565" y="3071"/>
                    <a:pt x="67409" y="2764"/>
                    <a:pt x="68100" y="2687"/>
                  </a:cubicBezTo>
                  <a:cubicBezTo>
                    <a:pt x="69789" y="2917"/>
                    <a:pt x="70710" y="3762"/>
                    <a:pt x="71018" y="5221"/>
                  </a:cubicBezTo>
                  <a:cubicBezTo>
                    <a:pt x="71018" y="6219"/>
                    <a:pt x="70787" y="6986"/>
                    <a:pt x="70250" y="7447"/>
                  </a:cubicBezTo>
                  <a:cubicBezTo>
                    <a:pt x="64799" y="12975"/>
                    <a:pt x="58810" y="18196"/>
                    <a:pt x="52131" y="23186"/>
                  </a:cubicBezTo>
                  <a:cubicBezTo>
                    <a:pt x="51900" y="23340"/>
                    <a:pt x="51747" y="23493"/>
                    <a:pt x="51593" y="23647"/>
                  </a:cubicBezTo>
                  <a:lnTo>
                    <a:pt x="73244" y="23647"/>
                  </a:lnTo>
                  <a:cubicBezTo>
                    <a:pt x="74856" y="23723"/>
                    <a:pt x="75701" y="24568"/>
                    <a:pt x="75855" y="26257"/>
                  </a:cubicBezTo>
                  <a:cubicBezTo>
                    <a:pt x="75778" y="27869"/>
                    <a:pt x="74856" y="28714"/>
                    <a:pt x="73244" y="28791"/>
                  </a:cubicBezTo>
                  <a:lnTo>
                    <a:pt x="44607" y="28791"/>
                  </a:lnTo>
                  <a:cubicBezTo>
                    <a:pt x="41152" y="31247"/>
                    <a:pt x="37313" y="33627"/>
                    <a:pt x="33244" y="36084"/>
                  </a:cubicBezTo>
                  <a:cubicBezTo>
                    <a:pt x="31708" y="37082"/>
                    <a:pt x="30096" y="37927"/>
                    <a:pt x="28407" y="38849"/>
                  </a:cubicBezTo>
                  <a:lnTo>
                    <a:pt x="62572" y="38849"/>
                  </a:lnTo>
                  <a:cubicBezTo>
                    <a:pt x="66872" y="38849"/>
                    <a:pt x="69021" y="40998"/>
                    <a:pt x="69021" y="45374"/>
                  </a:cubicBezTo>
                  <a:lnTo>
                    <a:pt x="69021" y="68253"/>
                  </a:lnTo>
                  <a:cubicBezTo>
                    <a:pt x="69021" y="72553"/>
                    <a:pt x="66872" y="74703"/>
                    <a:pt x="62572" y="74703"/>
                  </a:cubicBezTo>
                  <a:lnTo>
                    <a:pt x="20653" y="74703"/>
                  </a:lnTo>
                  <a:cubicBezTo>
                    <a:pt x="16276" y="74703"/>
                    <a:pt x="14127" y="72553"/>
                    <a:pt x="14127" y="68253"/>
                  </a:cubicBezTo>
                  <a:lnTo>
                    <a:pt x="14127" y="45989"/>
                  </a:lnTo>
                  <a:cubicBezTo>
                    <a:pt x="10979" y="47524"/>
                    <a:pt x="7678" y="48983"/>
                    <a:pt x="4223" y="50365"/>
                  </a:cubicBezTo>
                  <a:lnTo>
                    <a:pt x="2918" y="50826"/>
                  </a:lnTo>
                  <a:cubicBezTo>
                    <a:pt x="1152" y="50672"/>
                    <a:pt x="153" y="49827"/>
                    <a:pt x="0" y="48215"/>
                  </a:cubicBezTo>
                  <a:cubicBezTo>
                    <a:pt x="0" y="46756"/>
                    <a:pt x="844" y="45681"/>
                    <a:pt x="2610" y="44991"/>
                  </a:cubicBezTo>
                  <a:cubicBezTo>
                    <a:pt x="13512" y="40384"/>
                    <a:pt x="22111" y="36084"/>
                    <a:pt x="28330" y="32169"/>
                  </a:cubicBezTo>
                  <a:cubicBezTo>
                    <a:pt x="30403" y="31094"/>
                    <a:pt x="32323" y="29942"/>
                    <a:pt x="34242" y="28791"/>
                  </a:cubicBezTo>
                  <a:lnTo>
                    <a:pt x="2994" y="28791"/>
                  </a:lnTo>
                  <a:cubicBezTo>
                    <a:pt x="1305" y="28714"/>
                    <a:pt x="461" y="27869"/>
                    <a:pt x="307" y="26257"/>
                  </a:cubicBezTo>
                  <a:cubicBezTo>
                    <a:pt x="384" y="24568"/>
                    <a:pt x="1305" y="23723"/>
                    <a:pt x="2994" y="23647"/>
                  </a:cubicBezTo>
                  <a:lnTo>
                    <a:pt x="33628" y="23647"/>
                  </a:lnTo>
                  <a:lnTo>
                    <a:pt x="33628" y="12975"/>
                  </a:lnTo>
                  <a:lnTo>
                    <a:pt x="13973" y="12975"/>
                  </a:lnTo>
                  <a:cubicBezTo>
                    <a:pt x="12284" y="12898"/>
                    <a:pt x="11440" y="11977"/>
                    <a:pt x="11286" y="10365"/>
                  </a:cubicBezTo>
                  <a:cubicBezTo>
                    <a:pt x="11363" y="8675"/>
                    <a:pt x="12284" y="7831"/>
                    <a:pt x="13973" y="7678"/>
                  </a:cubicBezTo>
                  <a:lnTo>
                    <a:pt x="33628" y="7678"/>
                  </a:lnTo>
                  <a:lnTo>
                    <a:pt x="33628" y="2917"/>
                  </a:lnTo>
                  <a:cubicBezTo>
                    <a:pt x="33704" y="1075"/>
                    <a:pt x="34626" y="76"/>
                    <a:pt x="36545" y="0"/>
                  </a:cubicBezTo>
                  <a:cubicBezTo>
                    <a:pt x="38311" y="76"/>
                    <a:pt x="39232" y="998"/>
                    <a:pt x="39386" y="2917"/>
                  </a:cubicBezTo>
                  <a:lnTo>
                    <a:pt x="39386" y="7678"/>
                  </a:lnTo>
                  <a:lnTo>
                    <a:pt x="54818" y="7678"/>
                  </a:lnTo>
                  <a:close/>
                  <a:moveTo>
                    <a:pt x="19962" y="53513"/>
                  </a:moveTo>
                  <a:lnTo>
                    <a:pt x="63110" y="53513"/>
                  </a:lnTo>
                  <a:lnTo>
                    <a:pt x="63110" y="46065"/>
                  </a:lnTo>
                  <a:cubicBezTo>
                    <a:pt x="63110" y="44607"/>
                    <a:pt x="62419" y="43916"/>
                    <a:pt x="60960" y="43916"/>
                  </a:cubicBezTo>
                  <a:lnTo>
                    <a:pt x="22188" y="43916"/>
                  </a:lnTo>
                  <a:cubicBezTo>
                    <a:pt x="20729" y="43916"/>
                    <a:pt x="20038" y="44683"/>
                    <a:pt x="20038" y="46065"/>
                  </a:cubicBezTo>
                  <a:lnTo>
                    <a:pt x="20038" y="53513"/>
                  </a:lnTo>
                  <a:close/>
                  <a:moveTo>
                    <a:pt x="60960" y="69405"/>
                  </a:moveTo>
                  <a:cubicBezTo>
                    <a:pt x="62419" y="69405"/>
                    <a:pt x="63110" y="68638"/>
                    <a:pt x="63110" y="67102"/>
                  </a:cubicBezTo>
                  <a:lnTo>
                    <a:pt x="63110" y="58810"/>
                  </a:lnTo>
                  <a:lnTo>
                    <a:pt x="19962" y="58810"/>
                  </a:lnTo>
                  <a:lnTo>
                    <a:pt x="19962" y="67102"/>
                  </a:lnTo>
                  <a:cubicBezTo>
                    <a:pt x="19962" y="68638"/>
                    <a:pt x="20653" y="69405"/>
                    <a:pt x="22111" y="69405"/>
                  </a:cubicBezTo>
                  <a:lnTo>
                    <a:pt x="60960" y="69405"/>
                  </a:lnTo>
                  <a:close/>
                  <a:moveTo>
                    <a:pt x="41920" y="23570"/>
                  </a:moveTo>
                  <a:cubicBezTo>
                    <a:pt x="42841" y="22879"/>
                    <a:pt x="43685" y="22188"/>
                    <a:pt x="44607" y="21574"/>
                  </a:cubicBezTo>
                  <a:cubicBezTo>
                    <a:pt x="48446" y="18656"/>
                    <a:pt x="52131" y="15739"/>
                    <a:pt x="55586" y="12745"/>
                  </a:cubicBezTo>
                  <a:cubicBezTo>
                    <a:pt x="55278" y="12821"/>
                    <a:pt x="55048" y="12898"/>
                    <a:pt x="54895" y="12898"/>
                  </a:cubicBezTo>
                  <a:lnTo>
                    <a:pt x="39309" y="12898"/>
                  </a:lnTo>
                  <a:lnTo>
                    <a:pt x="39309" y="23570"/>
                  </a:lnTo>
                  <a:lnTo>
                    <a:pt x="41920" y="2357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D744A537-4E00-457B-A237-E881D43514F1}"/>
                </a:ext>
              </a:extLst>
            </p:cNvPr>
            <p:cNvSpPr/>
            <p:nvPr/>
          </p:nvSpPr>
          <p:spPr>
            <a:xfrm>
              <a:off x="3924933" y="4681520"/>
              <a:ext cx="77313" cy="73550"/>
            </a:xfrm>
            <a:custGeom>
              <a:avLst/>
              <a:gdLst>
                <a:gd name="connsiteX0" fmla="*/ 19655 w 77313"/>
                <a:gd name="connsiteY0" fmla="*/ 2226 h 73550"/>
                <a:gd name="connsiteX1" fmla="*/ 22188 w 77313"/>
                <a:gd name="connsiteY1" fmla="*/ 4914 h 73550"/>
                <a:gd name="connsiteX2" fmla="*/ 19655 w 77313"/>
                <a:gd name="connsiteY2" fmla="*/ 7524 h 73550"/>
                <a:gd name="connsiteX3" fmla="*/ 14434 w 77313"/>
                <a:gd name="connsiteY3" fmla="*/ 7524 h 73550"/>
                <a:gd name="connsiteX4" fmla="*/ 14434 w 77313"/>
                <a:gd name="connsiteY4" fmla="*/ 29328 h 73550"/>
                <a:gd name="connsiteX5" fmla="*/ 19271 w 77313"/>
                <a:gd name="connsiteY5" fmla="*/ 29328 h 73550"/>
                <a:gd name="connsiteX6" fmla="*/ 21881 w 77313"/>
                <a:gd name="connsiteY6" fmla="*/ 32015 h 73550"/>
                <a:gd name="connsiteX7" fmla="*/ 19271 w 77313"/>
                <a:gd name="connsiteY7" fmla="*/ 34626 h 73550"/>
                <a:gd name="connsiteX8" fmla="*/ 14434 w 77313"/>
                <a:gd name="connsiteY8" fmla="*/ 34626 h 73550"/>
                <a:gd name="connsiteX9" fmla="*/ 14434 w 77313"/>
                <a:gd name="connsiteY9" fmla="*/ 55509 h 73550"/>
                <a:gd name="connsiteX10" fmla="*/ 20960 w 77313"/>
                <a:gd name="connsiteY10" fmla="*/ 51286 h 73550"/>
                <a:gd name="connsiteX11" fmla="*/ 22802 w 77313"/>
                <a:gd name="connsiteY11" fmla="*/ 50288 h 73550"/>
                <a:gd name="connsiteX12" fmla="*/ 25720 w 77313"/>
                <a:gd name="connsiteY12" fmla="*/ 52975 h 73550"/>
                <a:gd name="connsiteX13" fmla="*/ 24184 w 77313"/>
                <a:gd name="connsiteY13" fmla="*/ 56200 h 73550"/>
                <a:gd name="connsiteX14" fmla="*/ 15739 w 77313"/>
                <a:gd name="connsiteY14" fmla="*/ 61344 h 73550"/>
                <a:gd name="connsiteX15" fmla="*/ 4760 w 77313"/>
                <a:gd name="connsiteY15" fmla="*/ 66181 h 73550"/>
                <a:gd name="connsiteX16" fmla="*/ 2610 w 77313"/>
                <a:gd name="connsiteY16" fmla="*/ 66488 h 73550"/>
                <a:gd name="connsiteX17" fmla="*/ 0 w 77313"/>
                <a:gd name="connsiteY17" fmla="*/ 63878 h 73550"/>
                <a:gd name="connsiteX18" fmla="*/ 2150 w 77313"/>
                <a:gd name="connsiteY18" fmla="*/ 60883 h 73550"/>
                <a:gd name="connsiteX19" fmla="*/ 8599 w 77313"/>
                <a:gd name="connsiteY19" fmla="*/ 58273 h 73550"/>
                <a:gd name="connsiteX20" fmla="*/ 8599 w 77313"/>
                <a:gd name="connsiteY20" fmla="*/ 34472 h 73550"/>
                <a:gd name="connsiteX21" fmla="*/ 3532 w 77313"/>
                <a:gd name="connsiteY21" fmla="*/ 34472 h 73550"/>
                <a:gd name="connsiteX22" fmla="*/ 844 w 77313"/>
                <a:gd name="connsiteY22" fmla="*/ 31862 h 73550"/>
                <a:gd name="connsiteX23" fmla="*/ 3532 w 77313"/>
                <a:gd name="connsiteY23" fmla="*/ 29175 h 73550"/>
                <a:gd name="connsiteX24" fmla="*/ 8599 w 77313"/>
                <a:gd name="connsiteY24" fmla="*/ 29175 h 73550"/>
                <a:gd name="connsiteX25" fmla="*/ 8599 w 77313"/>
                <a:gd name="connsiteY25" fmla="*/ 7370 h 73550"/>
                <a:gd name="connsiteX26" fmla="*/ 3225 w 77313"/>
                <a:gd name="connsiteY26" fmla="*/ 7370 h 73550"/>
                <a:gd name="connsiteX27" fmla="*/ 537 w 77313"/>
                <a:gd name="connsiteY27" fmla="*/ 4760 h 73550"/>
                <a:gd name="connsiteX28" fmla="*/ 3225 w 77313"/>
                <a:gd name="connsiteY28" fmla="*/ 2073 h 73550"/>
                <a:gd name="connsiteX29" fmla="*/ 19655 w 77313"/>
                <a:gd name="connsiteY29" fmla="*/ 2073 h 73550"/>
                <a:gd name="connsiteX30" fmla="*/ 30634 w 77313"/>
                <a:gd name="connsiteY30" fmla="*/ 30557 h 73550"/>
                <a:gd name="connsiteX31" fmla="*/ 68330 w 77313"/>
                <a:gd name="connsiteY31" fmla="*/ 30557 h 73550"/>
                <a:gd name="connsiteX32" fmla="*/ 73167 w 77313"/>
                <a:gd name="connsiteY32" fmla="*/ 35470 h 73550"/>
                <a:gd name="connsiteX33" fmla="*/ 73167 w 77313"/>
                <a:gd name="connsiteY33" fmla="*/ 42917 h 73550"/>
                <a:gd name="connsiteX34" fmla="*/ 68330 w 77313"/>
                <a:gd name="connsiteY34" fmla="*/ 47677 h 73550"/>
                <a:gd name="connsiteX35" fmla="*/ 53282 w 77313"/>
                <a:gd name="connsiteY35" fmla="*/ 47677 h 73550"/>
                <a:gd name="connsiteX36" fmla="*/ 60039 w 77313"/>
                <a:gd name="connsiteY36" fmla="*/ 54664 h 73550"/>
                <a:gd name="connsiteX37" fmla="*/ 61190 w 77313"/>
                <a:gd name="connsiteY37" fmla="*/ 55662 h 73550"/>
                <a:gd name="connsiteX38" fmla="*/ 61267 w 77313"/>
                <a:gd name="connsiteY38" fmla="*/ 55509 h 73550"/>
                <a:gd name="connsiteX39" fmla="*/ 70173 w 77313"/>
                <a:gd name="connsiteY39" fmla="*/ 49674 h 73550"/>
                <a:gd name="connsiteX40" fmla="*/ 72860 w 77313"/>
                <a:gd name="connsiteY40" fmla="*/ 48676 h 73550"/>
                <a:gd name="connsiteX41" fmla="*/ 75471 w 77313"/>
                <a:gd name="connsiteY41" fmla="*/ 50826 h 73550"/>
                <a:gd name="connsiteX42" fmla="*/ 74396 w 77313"/>
                <a:gd name="connsiteY42" fmla="*/ 53743 h 73550"/>
                <a:gd name="connsiteX43" fmla="*/ 66257 w 77313"/>
                <a:gd name="connsiteY43" fmla="*/ 59117 h 73550"/>
                <a:gd name="connsiteX44" fmla="*/ 75471 w 77313"/>
                <a:gd name="connsiteY44" fmla="*/ 63801 h 73550"/>
                <a:gd name="connsiteX45" fmla="*/ 77313 w 77313"/>
                <a:gd name="connsiteY45" fmla="*/ 67025 h 73550"/>
                <a:gd name="connsiteX46" fmla="*/ 74780 w 77313"/>
                <a:gd name="connsiteY46" fmla="*/ 69636 h 73550"/>
                <a:gd name="connsiteX47" fmla="*/ 72553 w 77313"/>
                <a:gd name="connsiteY47" fmla="*/ 69328 h 73550"/>
                <a:gd name="connsiteX48" fmla="*/ 64108 w 77313"/>
                <a:gd name="connsiteY48" fmla="*/ 64952 h 73550"/>
                <a:gd name="connsiteX49" fmla="*/ 54741 w 77313"/>
                <a:gd name="connsiteY49" fmla="*/ 58043 h 73550"/>
                <a:gd name="connsiteX50" fmla="*/ 49597 w 77313"/>
                <a:gd name="connsiteY50" fmla="*/ 52591 h 73550"/>
                <a:gd name="connsiteX51" fmla="*/ 49597 w 77313"/>
                <a:gd name="connsiteY51" fmla="*/ 70634 h 73550"/>
                <a:gd name="connsiteX52" fmla="*/ 46680 w 77313"/>
                <a:gd name="connsiteY52" fmla="*/ 73551 h 73550"/>
                <a:gd name="connsiteX53" fmla="*/ 43839 w 77313"/>
                <a:gd name="connsiteY53" fmla="*/ 70634 h 73550"/>
                <a:gd name="connsiteX54" fmla="*/ 43839 w 77313"/>
                <a:gd name="connsiteY54" fmla="*/ 53820 h 73550"/>
                <a:gd name="connsiteX55" fmla="*/ 37236 w 77313"/>
                <a:gd name="connsiteY55" fmla="*/ 61421 h 73550"/>
                <a:gd name="connsiteX56" fmla="*/ 25336 w 77313"/>
                <a:gd name="connsiteY56" fmla="*/ 68177 h 73550"/>
                <a:gd name="connsiteX57" fmla="*/ 23570 w 77313"/>
                <a:gd name="connsiteY57" fmla="*/ 68714 h 73550"/>
                <a:gd name="connsiteX58" fmla="*/ 20652 w 77313"/>
                <a:gd name="connsiteY58" fmla="*/ 66104 h 73550"/>
                <a:gd name="connsiteX59" fmla="*/ 22495 w 77313"/>
                <a:gd name="connsiteY59" fmla="*/ 63493 h 73550"/>
                <a:gd name="connsiteX60" fmla="*/ 33628 w 77313"/>
                <a:gd name="connsiteY60" fmla="*/ 56968 h 73550"/>
                <a:gd name="connsiteX61" fmla="*/ 41075 w 77313"/>
                <a:gd name="connsiteY61" fmla="*/ 47601 h 73550"/>
                <a:gd name="connsiteX62" fmla="*/ 30710 w 77313"/>
                <a:gd name="connsiteY62" fmla="*/ 47601 h 73550"/>
                <a:gd name="connsiteX63" fmla="*/ 25797 w 77313"/>
                <a:gd name="connsiteY63" fmla="*/ 42841 h 73550"/>
                <a:gd name="connsiteX64" fmla="*/ 25797 w 77313"/>
                <a:gd name="connsiteY64" fmla="*/ 35394 h 73550"/>
                <a:gd name="connsiteX65" fmla="*/ 30634 w 77313"/>
                <a:gd name="connsiteY65" fmla="*/ 30557 h 73550"/>
                <a:gd name="connsiteX66" fmla="*/ 72860 w 77313"/>
                <a:gd name="connsiteY66" fmla="*/ 21651 h 73550"/>
                <a:gd name="connsiteX67" fmla="*/ 75471 w 77313"/>
                <a:gd name="connsiteY67" fmla="*/ 24261 h 73550"/>
                <a:gd name="connsiteX68" fmla="*/ 72860 w 77313"/>
                <a:gd name="connsiteY68" fmla="*/ 26795 h 73550"/>
                <a:gd name="connsiteX69" fmla="*/ 25720 w 77313"/>
                <a:gd name="connsiteY69" fmla="*/ 26795 h 73550"/>
                <a:gd name="connsiteX70" fmla="*/ 23186 w 77313"/>
                <a:gd name="connsiteY70" fmla="*/ 24261 h 73550"/>
                <a:gd name="connsiteX71" fmla="*/ 25720 w 77313"/>
                <a:gd name="connsiteY71" fmla="*/ 21651 h 73550"/>
                <a:gd name="connsiteX72" fmla="*/ 72860 w 77313"/>
                <a:gd name="connsiteY72" fmla="*/ 21651 h 73550"/>
                <a:gd name="connsiteX73" fmla="*/ 30941 w 77313"/>
                <a:gd name="connsiteY73" fmla="*/ 0 h 73550"/>
                <a:gd name="connsiteX74" fmla="*/ 68024 w 77313"/>
                <a:gd name="connsiteY74" fmla="*/ 0 h 73550"/>
                <a:gd name="connsiteX75" fmla="*/ 72860 w 77313"/>
                <a:gd name="connsiteY75" fmla="*/ 4837 h 73550"/>
                <a:gd name="connsiteX76" fmla="*/ 72860 w 77313"/>
                <a:gd name="connsiteY76" fmla="*/ 12821 h 73550"/>
                <a:gd name="connsiteX77" fmla="*/ 68024 w 77313"/>
                <a:gd name="connsiteY77" fmla="*/ 17735 h 73550"/>
                <a:gd name="connsiteX78" fmla="*/ 30941 w 77313"/>
                <a:gd name="connsiteY78" fmla="*/ 17735 h 73550"/>
                <a:gd name="connsiteX79" fmla="*/ 26027 w 77313"/>
                <a:gd name="connsiteY79" fmla="*/ 12821 h 73550"/>
                <a:gd name="connsiteX80" fmla="*/ 26027 w 77313"/>
                <a:gd name="connsiteY80" fmla="*/ 4837 h 73550"/>
                <a:gd name="connsiteX81" fmla="*/ 30941 w 77313"/>
                <a:gd name="connsiteY81" fmla="*/ 0 h 73550"/>
                <a:gd name="connsiteX82" fmla="*/ 39616 w 77313"/>
                <a:gd name="connsiteY82" fmla="*/ 12821 h 73550"/>
                <a:gd name="connsiteX83" fmla="*/ 39616 w 77313"/>
                <a:gd name="connsiteY83" fmla="*/ 4837 h 73550"/>
                <a:gd name="connsiteX84" fmla="*/ 32860 w 77313"/>
                <a:gd name="connsiteY84" fmla="*/ 4837 h 73550"/>
                <a:gd name="connsiteX85" fmla="*/ 31324 w 77313"/>
                <a:gd name="connsiteY85" fmla="*/ 6372 h 73550"/>
                <a:gd name="connsiteX86" fmla="*/ 31324 w 77313"/>
                <a:gd name="connsiteY86" fmla="*/ 11286 h 73550"/>
                <a:gd name="connsiteX87" fmla="*/ 32860 w 77313"/>
                <a:gd name="connsiteY87" fmla="*/ 12821 h 73550"/>
                <a:gd name="connsiteX88" fmla="*/ 39616 w 77313"/>
                <a:gd name="connsiteY88" fmla="*/ 12821 h 73550"/>
                <a:gd name="connsiteX89" fmla="*/ 65797 w 77313"/>
                <a:gd name="connsiteY89" fmla="*/ 42534 h 73550"/>
                <a:gd name="connsiteX90" fmla="*/ 67332 w 77313"/>
                <a:gd name="connsiteY90" fmla="*/ 40845 h 73550"/>
                <a:gd name="connsiteX91" fmla="*/ 67332 w 77313"/>
                <a:gd name="connsiteY91" fmla="*/ 37313 h 73550"/>
                <a:gd name="connsiteX92" fmla="*/ 65797 w 77313"/>
                <a:gd name="connsiteY92" fmla="*/ 35777 h 73550"/>
                <a:gd name="connsiteX93" fmla="*/ 33167 w 77313"/>
                <a:gd name="connsiteY93" fmla="*/ 35777 h 73550"/>
                <a:gd name="connsiteX94" fmla="*/ 31632 w 77313"/>
                <a:gd name="connsiteY94" fmla="*/ 37313 h 73550"/>
                <a:gd name="connsiteX95" fmla="*/ 31632 w 77313"/>
                <a:gd name="connsiteY95" fmla="*/ 40845 h 73550"/>
                <a:gd name="connsiteX96" fmla="*/ 33167 w 77313"/>
                <a:gd name="connsiteY96" fmla="*/ 42534 h 73550"/>
                <a:gd name="connsiteX97" fmla="*/ 65797 w 77313"/>
                <a:gd name="connsiteY97" fmla="*/ 42534 h 73550"/>
                <a:gd name="connsiteX98" fmla="*/ 53436 w 77313"/>
                <a:gd name="connsiteY98" fmla="*/ 4837 h 73550"/>
                <a:gd name="connsiteX99" fmla="*/ 44837 w 77313"/>
                <a:gd name="connsiteY99" fmla="*/ 4837 h 73550"/>
                <a:gd name="connsiteX100" fmla="*/ 44837 w 77313"/>
                <a:gd name="connsiteY100" fmla="*/ 12821 h 73550"/>
                <a:gd name="connsiteX101" fmla="*/ 53436 w 77313"/>
                <a:gd name="connsiteY101" fmla="*/ 12821 h 73550"/>
                <a:gd name="connsiteX102" fmla="*/ 53436 w 77313"/>
                <a:gd name="connsiteY102" fmla="*/ 4837 h 73550"/>
                <a:gd name="connsiteX103" fmla="*/ 66104 w 77313"/>
                <a:gd name="connsiteY103" fmla="*/ 12821 h 73550"/>
                <a:gd name="connsiteX104" fmla="*/ 67716 w 77313"/>
                <a:gd name="connsiteY104" fmla="*/ 11286 h 73550"/>
                <a:gd name="connsiteX105" fmla="*/ 67716 w 77313"/>
                <a:gd name="connsiteY105" fmla="*/ 6372 h 73550"/>
                <a:gd name="connsiteX106" fmla="*/ 66104 w 77313"/>
                <a:gd name="connsiteY106" fmla="*/ 4837 h 73550"/>
                <a:gd name="connsiteX107" fmla="*/ 58657 w 77313"/>
                <a:gd name="connsiteY107" fmla="*/ 4837 h 73550"/>
                <a:gd name="connsiteX108" fmla="*/ 58657 w 77313"/>
                <a:gd name="connsiteY108" fmla="*/ 12821 h 73550"/>
                <a:gd name="connsiteX109" fmla="*/ 66104 w 77313"/>
                <a:gd name="connsiteY109" fmla="*/ 12821 h 7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7313" h="73550">
                  <a:moveTo>
                    <a:pt x="19655" y="2226"/>
                  </a:moveTo>
                  <a:cubicBezTo>
                    <a:pt x="21267" y="2303"/>
                    <a:pt x="22111" y="3148"/>
                    <a:pt x="22188" y="4914"/>
                  </a:cubicBezTo>
                  <a:cubicBezTo>
                    <a:pt x="22111" y="6526"/>
                    <a:pt x="21344" y="7370"/>
                    <a:pt x="19655" y="7524"/>
                  </a:cubicBezTo>
                  <a:lnTo>
                    <a:pt x="14434" y="7524"/>
                  </a:lnTo>
                  <a:lnTo>
                    <a:pt x="14434" y="29328"/>
                  </a:lnTo>
                  <a:lnTo>
                    <a:pt x="19271" y="29328"/>
                  </a:lnTo>
                  <a:cubicBezTo>
                    <a:pt x="20960" y="29482"/>
                    <a:pt x="21804" y="30327"/>
                    <a:pt x="21881" y="32015"/>
                  </a:cubicBezTo>
                  <a:cubicBezTo>
                    <a:pt x="21804" y="33628"/>
                    <a:pt x="20960" y="34472"/>
                    <a:pt x="19271" y="34626"/>
                  </a:cubicBezTo>
                  <a:lnTo>
                    <a:pt x="14434" y="34626"/>
                  </a:lnTo>
                  <a:lnTo>
                    <a:pt x="14434" y="55509"/>
                  </a:lnTo>
                  <a:cubicBezTo>
                    <a:pt x="16737" y="54281"/>
                    <a:pt x="18887" y="52899"/>
                    <a:pt x="20960" y="51286"/>
                  </a:cubicBezTo>
                  <a:cubicBezTo>
                    <a:pt x="21574" y="50672"/>
                    <a:pt x="22188" y="50365"/>
                    <a:pt x="22802" y="50288"/>
                  </a:cubicBezTo>
                  <a:cubicBezTo>
                    <a:pt x="24491" y="50365"/>
                    <a:pt x="25489" y="51286"/>
                    <a:pt x="25720" y="52975"/>
                  </a:cubicBezTo>
                  <a:cubicBezTo>
                    <a:pt x="25720" y="54281"/>
                    <a:pt x="25182" y="55355"/>
                    <a:pt x="24184" y="56200"/>
                  </a:cubicBezTo>
                  <a:cubicBezTo>
                    <a:pt x="21727" y="58043"/>
                    <a:pt x="18964" y="59731"/>
                    <a:pt x="15739" y="61344"/>
                  </a:cubicBezTo>
                  <a:cubicBezTo>
                    <a:pt x="12514" y="63110"/>
                    <a:pt x="8829" y="64722"/>
                    <a:pt x="4760" y="66181"/>
                  </a:cubicBezTo>
                  <a:cubicBezTo>
                    <a:pt x="3762" y="66411"/>
                    <a:pt x="3071" y="66488"/>
                    <a:pt x="2610" y="66488"/>
                  </a:cubicBezTo>
                  <a:cubicBezTo>
                    <a:pt x="998" y="66258"/>
                    <a:pt x="153" y="65413"/>
                    <a:pt x="0" y="63878"/>
                  </a:cubicBezTo>
                  <a:cubicBezTo>
                    <a:pt x="77" y="62265"/>
                    <a:pt x="768" y="61267"/>
                    <a:pt x="2150" y="60883"/>
                  </a:cubicBezTo>
                  <a:cubicBezTo>
                    <a:pt x="4683" y="59962"/>
                    <a:pt x="6833" y="59117"/>
                    <a:pt x="8599" y="58273"/>
                  </a:cubicBezTo>
                  <a:lnTo>
                    <a:pt x="8599" y="34472"/>
                  </a:lnTo>
                  <a:lnTo>
                    <a:pt x="3532" y="34472"/>
                  </a:lnTo>
                  <a:cubicBezTo>
                    <a:pt x="1843" y="34395"/>
                    <a:pt x="998" y="33474"/>
                    <a:pt x="844" y="31862"/>
                  </a:cubicBezTo>
                  <a:cubicBezTo>
                    <a:pt x="921" y="30173"/>
                    <a:pt x="1843" y="29328"/>
                    <a:pt x="3532" y="29175"/>
                  </a:cubicBezTo>
                  <a:lnTo>
                    <a:pt x="8599" y="29175"/>
                  </a:lnTo>
                  <a:lnTo>
                    <a:pt x="8599" y="7370"/>
                  </a:lnTo>
                  <a:lnTo>
                    <a:pt x="3225" y="7370"/>
                  </a:lnTo>
                  <a:cubicBezTo>
                    <a:pt x="1536" y="7217"/>
                    <a:pt x="691" y="6372"/>
                    <a:pt x="537" y="4760"/>
                  </a:cubicBezTo>
                  <a:cubicBezTo>
                    <a:pt x="614" y="2994"/>
                    <a:pt x="1536" y="2149"/>
                    <a:pt x="3225" y="2073"/>
                  </a:cubicBezTo>
                  <a:lnTo>
                    <a:pt x="19655" y="2073"/>
                  </a:lnTo>
                  <a:close/>
                  <a:moveTo>
                    <a:pt x="30634" y="30557"/>
                  </a:moveTo>
                  <a:lnTo>
                    <a:pt x="68330" y="30557"/>
                  </a:lnTo>
                  <a:cubicBezTo>
                    <a:pt x="71555" y="30557"/>
                    <a:pt x="73167" y="32169"/>
                    <a:pt x="73167" y="35470"/>
                  </a:cubicBezTo>
                  <a:lnTo>
                    <a:pt x="73167" y="42917"/>
                  </a:lnTo>
                  <a:cubicBezTo>
                    <a:pt x="73167" y="46065"/>
                    <a:pt x="71555" y="47677"/>
                    <a:pt x="68330" y="47677"/>
                  </a:cubicBezTo>
                  <a:lnTo>
                    <a:pt x="53282" y="47677"/>
                  </a:lnTo>
                  <a:cubicBezTo>
                    <a:pt x="55278" y="50518"/>
                    <a:pt x="57505" y="52822"/>
                    <a:pt x="60039" y="54664"/>
                  </a:cubicBezTo>
                  <a:cubicBezTo>
                    <a:pt x="60346" y="55048"/>
                    <a:pt x="60730" y="55355"/>
                    <a:pt x="61190" y="55662"/>
                  </a:cubicBezTo>
                  <a:cubicBezTo>
                    <a:pt x="61267" y="55586"/>
                    <a:pt x="61267" y="55586"/>
                    <a:pt x="61267" y="55509"/>
                  </a:cubicBezTo>
                  <a:cubicBezTo>
                    <a:pt x="64568" y="53820"/>
                    <a:pt x="67563" y="51901"/>
                    <a:pt x="70173" y="49674"/>
                  </a:cubicBezTo>
                  <a:cubicBezTo>
                    <a:pt x="70941" y="49060"/>
                    <a:pt x="71785" y="48676"/>
                    <a:pt x="72860" y="48676"/>
                  </a:cubicBezTo>
                  <a:cubicBezTo>
                    <a:pt x="74319" y="48906"/>
                    <a:pt x="75164" y="49597"/>
                    <a:pt x="75471" y="50826"/>
                  </a:cubicBezTo>
                  <a:cubicBezTo>
                    <a:pt x="75471" y="51977"/>
                    <a:pt x="75087" y="52975"/>
                    <a:pt x="74396" y="53743"/>
                  </a:cubicBezTo>
                  <a:cubicBezTo>
                    <a:pt x="72016" y="55816"/>
                    <a:pt x="69329" y="57582"/>
                    <a:pt x="66257" y="59117"/>
                  </a:cubicBezTo>
                  <a:cubicBezTo>
                    <a:pt x="68945" y="60806"/>
                    <a:pt x="72016" y="62342"/>
                    <a:pt x="75471" y="63801"/>
                  </a:cubicBezTo>
                  <a:cubicBezTo>
                    <a:pt x="76699" y="64799"/>
                    <a:pt x="77313" y="65873"/>
                    <a:pt x="77313" y="67025"/>
                  </a:cubicBezTo>
                  <a:cubicBezTo>
                    <a:pt x="77006" y="68484"/>
                    <a:pt x="76239" y="69328"/>
                    <a:pt x="74780" y="69636"/>
                  </a:cubicBezTo>
                  <a:cubicBezTo>
                    <a:pt x="74012" y="69636"/>
                    <a:pt x="73244" y="69559"/>
                    <a:pt x="72553" y="69328"/>
                  </a:cubicBezTo>
                  <a:cubicBezTo>
                    <a:pt x="70096" y="68330"/>
                    <a:pt x="67332" y="66871"/>
                    <a:pt x="64108" y="64952"/>
                  </a:cubicBezTo>
                  <a:cubicBezTo>
                    <a:pt x="60883" y="63033"/>
                    <a:pt x="57735" y="60729"/>
                    <a:pt x="54741" y="58043"/>
                  </a:cubicBezTo>
                  <a:cubicBezTo>
                    <a:pt x="52898" y="56430"/>
                    <a:pt x="51133" y="54587"/>
                    <a:pt x="49597" y="52591"/>
                  </a:cubicBezTo>
                  <a:lnTo>
                    <a:pt x="49597" y="70634"/>
                  </a:lnTo>
                  <a:cubicBezTo>
                    <a:pt x="49520" y="72476"/>
                    <a:pt x="48522" y="73398"/>
                    <a:pt x="46680" y="73551"/>
                  </a:cubicBezTo>
                  <a:cubicBezTo>
                    <a:pt x="44914" y="73475"/>
                    <a:pt x="43993" y="72476"/>
                    <a:pt x="43839" y="70634"/>
                  </a:cubicBezTo>
                  <a:lnTo>
                    <a:pt x="43839" y="53820"/>
                  </a:lnTo>
                  <a:cubicBezTo>
                    <a:pt x="41459" y="57121"/>
                    <a:pt x="39233" y="59654"/>
                    <a:pt x="37236" y="61421"/>
                  </a:cubicBezTo>
                  <a:cubicBezTo>
                    <a:pt x="33167" y="64645"/>
                    <a:pt x="29175" y="66871"/>
                    <a:pt x="25336" y="68177"/>
                  </a:cubicBezTo>
                  <a:cubicBezTo>
                    <a:pt x="24338" y="68561"/>
                    <a:pt x="23724" y="68714"/>
                    <a:pt x="23570" y="68714"/>
                  </a:cubicBezTo>
                  <a:cubicBezTo>
                    <a:pt x="21727" y="68484"/>
                    <a:pt x="20729" y="67639"/>
                    <a:pt x="20652" y="66104"/>
                  </a:cubicBezTo>
                  <a:cubicBezTo>
                    <a:pt x="20806" y="64799"/>
                    <a:pt x="21421" y="63954"/>
                    <a:pt x="22495" y="63493"/>
                  </a:cubicBezTo>
                  <a:cubicBezTo>
                    <a:pt x="27486" y="61421"/>
                    <a:pt x="31171" y="59271"/>
                    <a:pt x="33628" y="56968"/>
                  </a:cubicBezTo>
                  <a:cubicBezTo>
                    <a:pt x="36008" y="54894"/>
                    <a:pt x="38465" y="51824"/>
                    <a:pt x="41075" y="47601"/>
                  </a:cubicBezTo>
                  <a:lnTo>
                    <a:pt x="30710" y="47601"/>
                  </a:lnTo>
                  <a:cubicBezTo>
                    <a:pt x="27409" y="47601"/>
                    <a:pt x="25797" y="45989"/>
                    <a:pt x="25797" y="42841"/>
                  </a:cubicBezTo>
                  <a:lnTo>
                    <a:pt x="25797" y="35394"/>
                  </a:lnTo>
                  <a:cubicBezTo>
                    <a:pt x="25720" y="32169"/>
                    <a:pt x="27332" y="30557"/>
                    <a:pt x="30634" y="30557"/>
                  </a:cubicBezTo>
                  <a:moveTo>
                    <a:pt x="72860" y="21651"/>
                  </a:moveTo>
                  <a:cubicBezTo>
                    <a:pt x="74472" y="21727"/>
                    <a:pt x="75317" y="22572"/>
                    <a:pt x="75471" y="24261"/>
                  </a:cubicBezTo>
                  <a:cubicBezTo>
                    <a:pt x="75394" y="25873"/>
                    <a:pt x="74472" y="26718"/>
                    <a:pt x="72860" y="26795"/>
                  </a:cubicBezTo>
                  <a:lnTo>
                    <a:pt x="25720" y="26795"/>
                  </a:lnTo>
                  <a:cubicBezTo>
                    <a:pt x="24107" y="26718"/>
                    <a:pt x="23263" y="25873"/>
                    <a:pt x="23186" y="24261"/>
                  </a:cubicBezTo>
                  <a:cubicBezTo>
                    <a:pt x="23263" y="22572"/>
                    <a:pt x="24107" y="21727"/>
                    <a:pt x="25720" y="21651"/>
                  </a:cubicBezTo>
                  <a:lnTo>
                    <a:pt x="72860" y="21651"/>
                  </a:lnTo>
                  <a:close/>
                  <a:moveTo>
                    <a:pt x="30941" y="0"/>
                  </a:moveTo>
                  <a:lnTo>
                    <a:pt x="68024" y="0"/>
                  </a:lnTo>
                  <a:cubicBezTo>
                    <a:pt x="71248" y="0"/>
                    <a:pt x="72860" y="1612"/>
                    <a:pt x="72860" y="4837"/>
                  </a:cubicBezTo>
                  <a:lnTo>
                    <a:pt x="72860" y="12821"/>
                  </a:lnTo>
                  <a:cubicBezTo>
                    <a:pt x="72860" y="16123"/>
                    <a:pt x="71248" y="17735"/>
                    <a:pt x="68024" y="17735"/>
                  </a:cubicBezTo>
                  <a:lnTo>
                    <a:pt x="30941" y="17735"/>
                  </a:lnTo>
                  <a:cubicBezTo>
                    <a:pt x="27639" y="17735"/>
                    <a:pt x="26027" y="16123"/>
                    <a:pt x="26027" y="12821"/>
                  </a:cubicBezTo>
                  <a:lnTo>
                    <a:pt x="26027" y="4837"/>
                  </a:lnTo>
                  <a:cubicBezTo>
                    <a:pt x="26027" y="1612"/>
                    <a:pt x="27716" y="0"/>
                    <a:pt x="30941" y="0"/>
                  </a:cubicBezTo>
                  <a:moveTo>
                    <a:pt x="39616" y="12821"/>
                  </a:moveTo>
                  <a:lnTo>
                    <a:pt x="39616" y="4837"/>
                  </a:lnTo>
                  <a:lnTo>
                    <a:pt x="32860" y="4837"/>
                  </a:lnTo>
                  <a:cubicBezTo>
                    <a:pt x="31862" y="4837"/>
                    <a:pt x="31324" y="5374"/>
                    <a:pt x="31324" y="6372"/>
                  </a:cubicBezTo>
                  <a:lnTo>
                    <a:pt x="31324" y="11286"/>
                  </a:lnTo>
                  <a:cubicBezTo>
                    <a:pt x="31324" y="12284"/>
                    <a:pt x="31862" y="12821"/>
                    <a:pt x="32860" y="12821"/>
                  </a:cubicBezTo>
                  <a:lnTo>
                    <a:pt x="39616" y="12821"/>
                  </a:lnTo>
                  <a:close/>
                  <a:moveTo>
                    <a:pt x="65797" y="42534"/>
                  </a:moveTo>
                  <a:cubicBezTo>
                    <a:pt x="66795" y="42534"/>
                    <a:pt x="67332" y="41996"/>
                    <a:pt x="67332" y="40845"/>
                  </a:cubicBezTo>
                  <a:lnTo>
                    <a:pt x="67332" y="37313"/>
                  </a:lnTo>
                  <a:cubicBezTo>
                    <a:pt x="67332" y="36315"/>
                    <a:pt x="66795" y="35777"/>
                    <a:pt x="65797" y="35777"/>
                  </a:cubicBezTo>
                  <a:lnTo>
                    <a:pt x="33167" y="35777"/>
                  </a:lnTo>
                  <a:cubicBezTo>
                    <a:pt x="32169" y="35777"/>
                    <a:pt x="31632" y="36315"/>
                    <a:pt x="31632" y="37313"/>
                  </a:cubicBezTo>
                  <a:lnTo>
                    <a:pt x="31632" y="40845"/>
                  </a:lnTo>
                  <a:cubicBezTo>
                    <a:pt x="31632" y="41996"/>
                    <a:pt x="32169" y="42534"/>
                    <a:pt x="33167" y="42534"/>
                  </a:cubicBezTo>
                  <a:lnTo>
                    <a:pt x="65797" y="42534"/>
                  </a:lnTo>
                  <a:close/>
                  <a:moveTo>
                    <a:pt x="53436" y="4837"/>
                  </a:moveTo>
                  <a:lnTo>
                    <a:pt x="44837" y="4837"/>
                  </a:lnTo>
                  <a:lnTo>
                    <a:pt x="44837" y="12821"/>
                  </a:lnTo>
                  <a:lnTo>
                    <a:pt x="53436" y="12821"/>
                  </a:lnTo>
                  <a:lnTo>
                    <a:pt x="53436" y="4837"/>
                  </a:lnTo>
                  <a:close/>
                  <a:moveTo>
                    <a:pt x="66104" y="12821"/>
                  </a:moveTo>
                  <a:cubicBezTo>
                    <a:pt x="67179" y="12821"/>
                    <a:pt x="67716" y="12284"/>
                    <a:pt x="67716" y="11286"/>
                  </a:cubicBezTo>
                  <a:lnTo>
                    <a:pt x="67716" y="6372"/>
                  </a:lnTo>
                  <a:cubicBezTo>
                    <a:pt x="67716" y="5374"/>
                    <a:pt x="67179" y="4837"/>
                    <a:pt x="66104" y="4837"/>
                  </a:cubicBezTo>
                  <a:lnTo>
                    <a:pt x="58657" y="4837"/>
                  </a:lnTo>
                  <a:lnTo>
                    <a:pt x="58657" y="12821"/>
                  </a:lnTo>
                  <a:lnTo>
                    <a:pt x="66104" y="1282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B95D461D-90B6-4DD9-A670-CF4393E2BF8A}"/>
                </a:ext>
              </a:extLst>
            </p:cNvPr>
            <p:cNvSpPr/>
            <p:nvPr/>
          </p:nvSpPr>
          <p:spPr>
            <a:xfrm>
              <a:off x="4007390" y="4679447"/>
              <a:ext cx="76468" cy="75547"/>
            </a:xfrm>
            <a:custGeom>
              <a:avLst/>
              <a:gdLst>
                <a:gd name="connsiteX0" fmla="*/ 17812 w 76468"/>
                <a:gd name="connsiteY0" fmla="*/ 20115 h 75547"/>
                <a:gd name="connsiteX1" fmla="*/ 20422 w 76468"/>
                <a:gd name="connsiteY1" fmla="*/ 22726 h 75547"/>
                <a:gd name="connsiteX2" fmla="*/ 17812 w 76468"/>
                <a:gd name="connsiteY2" fmla="*/ 25259 h 75547"/>
                <a:gd name="connsiteX3" fmla="*/ 13973 w 76468"/>
                <a:gd name="connsiteY3" fmla="*/ 25259 h 75547"/>
                <a:gd name="connsiteX4" fmla="*/ 13973 w 76468"/>
                <a:gd name="connsiteY4" fmla="*/ 54127 h 75547"/>
                <a:gd name="connsiteX5" fmla="*/ 18042 w 76468"/>
                <a:gd name="connsiteY5" fmla="*/ 50211 h 75547"/>
                <a:gd name="connsiteX6" fmla="*/ 20038 w 76468"/>
                <a:gd name="connsiteY6" fmla="*/ 49137 h 75547"/>
                <a:gd name="connsiteX7" fmla="*/ 22879 w 76468"/>
                <a:gd name="connsiteY7" fmla="*/ 51824 h 75547"/>
                <a:gd name="connsiteX8" fmla="*/ 21343 w 76468"/>
                <a:gd name="connsiteY8" fmla="*/ 55048 h 75547"/>
                <a:gd name="connsiteX9" fmla="*/ 14357 w 76468"/>
                <a:gd name="connsiteY9" fmla="*/ 61114 h 75547"/>
                <a:gd name="connsiteX10" fmla="*/ 5144 w 76468"/>
                <a:gd name="connsiteY10" fmla="*/ 66565 h 75547"/>
                <a:gd name="connsiteX11" fmla="*/ 2994 w 76468"/>
                <a:gd name="connsiteY11" fmla="*/ 66872 h 75547"/>
                <a:gd name="connsiteX12" fmla="*/ 384 w 76468"/>
                <a:gd name="connsiteY12" fmla="*/ 64338 h 75547"/>
                <a:gd name="connsiteX13" fmla="*/ 2610 w 76468"/>
                <a:gd name="connsiteY13" fmla="*/ 61421 h 75547"/>
                <a:gd name="connsiteX14" fmla="*/ 7985 w 76468"/>
                <a:gd name="connsiteY14" fmla="*/ 58196 h 75547"/>
                <a:gd name="connsiteX15" fmla="*/ 7985 w 76468"/>
                <a:gd name="connsiteY15" fmla="*/ 25259 h 75547"/>
                <a:gd name="connsiteX16" fmla="*/ 2610 w 76468"/>
                <a:gd name="connsiteY16" fmla="*/ 25259 h 75547"/>
                <a:gd name="connsiteX17" fmla="*/ 0 w 76468"/>
                <a:gd name="connsiteY17" fmla="*/ 22726 h 75547"/>
                <a:gd name="connsiteX18" fmla="*/ 2610 w 76468"/>
                <a:gd name="connsiteY18" fmla="*/ 20115 h 75547"/>
                <a:gd name="connsiteX19" fmla="*/ 7985 w 76468"/>
                <a:gd name="connsiteY19" fmla="*/ 20115 h 75547"/>
                <a:gd name="connsiteX20" fmla="*/ 7985 w 76468"/>
                <a:gd name="connsiteY20" fmla="*/ 2994 h 75547"/>
                <a:gd name="connsiteX21" fmla="*/ 10979 w 76468"/>
                <a:gd name="connsiteY21" fmla="*/ 0 h 75547"/>
                <a:gd name="connsiteX22" fmla="*/ 13896 w 76468"/>
                <a:gd name="connsiteY22" fmla="*/ 2994 h 75547"/>
                <a:gd name="connsiteX23" fmla="*/ 13896 w 76468"/>
                <a:gd name="connsiteY23" fmla="*/ 20115 h 75547"/>
                <a:gd name="connsiteX24" fmla="*/ 17812 w 76468"/>
                <a:gd name="connsiteY24" fmla="*/ 20115 h 75547"/>
                <a:gd name="connsiteX25" fmla="*/ 33935 w 76468"/>
                <a:gd name="connsiteY25" fmla="*/ 30480 h 75547"/>
                <a:gd name="connsiteX26" fmla="*/ 63186 w 76468"/>
                <a:gd name="connsiteY26" fmla="*/ 30480 h 75547"/>
                <a:gd name="connsiteX27" fmla="*/ 69712 w 76468"/>
                <a:gd name="connsiteY27" fmla="*/ 36929 h 75547"/>
                <a:gd name="connsiteX28" fmla="*/ 69712 w 76468"/>
                <a:gd name="connsiteY28" fmla="*/ 51747 h 75547"/>
                <a:gd name="connsiteX29" fmla="*/ 63186 w 76468"/>
                <a:gd name="connsiteY29" fmla="*/ 58196 h 75547"/>
                <a:gd name="connsiteX30" fmla="*/ 58426 w 76468"/>
                <a:gd name="connsiteY30" fmla="*/ 58196 h 75547"/>
                <a:gd name="connsiteX31" fmla="*/ 58426 w 76468"/>
                <a:gd name="connsiteY31" fmla="*/ 66795 h 75547"/>
                <a:gd name="connsiteX32" fmla="*/ 60576 w 76468"/>
                <a:gd name="connsiteY32" fmla="*/ 70020 h 75547"/>
                <a:gd name="connsiteX33" fmla="*/ 67025 w 76468"/>
                <a:gd name="connsiteY33" fmla="*/ 70020 h 75547"/>
                <a:gd name="connsiteX34" fmla="*/ 69789 w 76468"/>
                <a:gd name="connsiteY34" fmla="*/ 68638 h 75547"/>
                <a:gd name="connsiteX35" fmla="*/ 70557 w 76468"/>
                <a:gd name="connsiteY35" fmla="*/ 61344 h 75547"/>
                <a:gd name="connsiteX36" fmla="*/ 73551 w 76468"/>
                <a:gd name="connsiteY36" fmla="*/ 58426 h 75547"/>
                <a:gd name="connsiteX37" fmla="*/ 76468 w 76468"/>
                <a:gd name="connsiteY37" fmla="*/ 62265 h 75547"/>
                <a:gd name="connsiteX38" fmla="*/ 76008 w 76468"/>
                <a:gd name="connsiteY38" fmla="*/ 68331 h 75547"/>
                <a:gd name="connsiteX39" fmla="*/ 73475 w 76468"/>
                <a:gd name="connsiteY39" fmla="*/ 73321 h 75547"/>
                <a:gd name="connsiteX40" fmla="*/ 67332 w 76468"/>
                <a:gd name="connsiteY40" fmla="*/ 75163 h 75547"/>
                <a:gd name="connsiteX41" fmla="*/ 59578 w 76468"/>
                <a:gd name="connsiteY41" fmla="*/ 75163 h 75547"/>
                <a:gd name="connsiteX42" fmla="*/ 52591 w 76468"/>
                <a:gd name="connsiteY42" fmla="*/ 68100 h 75547"/>
                <a:gd name="connsiteX43" fmla="*/ 52591 w 76468"/>
                <a:gd name="connsiteY43" fmla="*/ 58119 h 75547"/>
                <a:gd name="connsiteX44" fmla="*/ 43916 w 76468"/>
                <a:gd name="connsiteY44" fmla="*/ 58119 h 75547"/>
                <a:gd name="connsiteX45" fmla="*/ 42534 w 76468"/>
                <a:gd name="connsiteY45" fmla="*/ 64722 h 75547"/>
                <a:gd name="connsiteX46" fmla="*/ 39232 w 76468"/>
                <a:gd name="connsiteY46" fmla="*/ 68868 h 75547"/>
                <a:gd name="connsiteX47" fmla="*/ 32783 w 76468"/>
                <a:gd name="connsiteY47" fmla="*/ 72400 h 75547"/>
                <a:gd name="connsiteX48" fmla="*/ 23263 w 76468"/>
                <a:gd name="connsiteY48" fmla="*/ 75240 h 75547"/>
                <a:gd name="connsiteX49" fmla="*/ 20345 w 76468"/>
                <a:gd name="connsiteY49" fmla="*/ 75548 h 75547"/>
                <a:gd name="connsiteX50" fmla="*/ 17735 w 76468"/>
                <a:gd name="connsiteY50" fmla="*/ 72937 h 75547"/>
                <a:gd name="connsiteX51" fmla="*/ 19962 w 76468"/>
                <a:gd name="connsiteY51" fmla="*/ 69943 h 75547"/>
                <a:gd name="connsiteX52" fmla="*/ 28253 w 76468"/>
                <a:gd name="connsiteY52" fmla="*/ 68177 h 75547"/>
                <a:gd name="connsiteX53" fmla="*/ 33474 w 76468"/>
                <a:gd name="connsiteY53" fmla="*/ 66258 h 75547"/>
                <a:gd name="connsiteX54" fmla="*/ 37082 w 76468"/>
                <a:gd name="connsiteY54" fmla="*/ 63110 h 75547"/>
                <a:gd name="connsiteX55" fmla="*/ 38618 w 76468"/>
                <a:gd name="connsiteY55" fmla="*/ 58119 h 75547"/>
                <a:gd name="connsiteX56" fmla="*/ 33781 w 76468"/>
                <a:gd name="connsiteY56" fmla="*/ 58119 h 75547"/>
                <a:gd name="connsiteX57" fmla="*/ 27332 w 76468"/>
                <a:gd name="connsiteY57" fmla="*/ 51670 h 75547"/>
                <a:gd name="connsiteX58" fmla="*/ 27332 w 76468"/>
                <a:gd name="connsiteY58" fmla="*/ 36852 h 75547"/>
                <a:gd name="connsiteX59" fmla="*/ 33935 w 76468"/>
                <a:gd name="connsiteY59" fmla="*/ 30480 h 75547"/>
                <a:gd name="connsiteX60" fmla="*/ 48138 w 76468"/>
                <a:gd name="connsiteY60" fmla="*/ 77 h 75547"/>
                <a:gd name="connsiteX61" fmla="*/ 51363 w 76468"/>
                <a:gd name="connsiteY61" fmla="*/ 3071 h 75547"/>
                <a:gd name="connsiteX62" fmla="*/ 51363 w 76468"/>
                <a:gd name="connsiteY62" fmla="*/ 5681 h 75547"/>
                <a:gd name="connsiteX63" fmla="*/ 70326 w 76468"/>
                <a:gd name="connsiteY63" fmla="*/ 5681 h 75547"/>
                <a:gd name="connsiteX64" fmla="*/ 73013 w 76468"/>
                <a:gd name="connsiteY64" fmla="*/ 8215 h 75547"/>
                <a:gd name="connsiteX65" fmla="*/ 70326 w 76468"/>
                <a:gd name="connsiteY65" fmla="*/ 10826 h 75547"/>
                <a:gd name="connsiteX66" fmla="*/ 63647 w 76468"/>
                <a:gd name="connsiteY66" fmla="*/ 10826 h 75547"/>
                <a:gd name="connsiteX67" fmla="*/ 60269 w 76468"/>
                <a:gd name="connsiteY67" fmla="*/ 20576 h 75547"/>
                <a:gd name="connsiteX68" fmla="*/ 73321 w 76468"/>
                <a:gd name="connsiteY68" fmla="*/ 20576 h 75547"/>
                <a:gd name="connsiteX69" fmla="*/ 75931 w 76468"/>
                <a:gd name="connsiteY69" fmla="*/ 23186 h 75547"/>
                <a:gd name="connsiteX70" fmla="*/ 73321 w 76468"/>
                <a:gd name="connsiteY70" fmla="*/ 25720 h 75547"/>
                <a:gd name="connsiteX71" fmla="*/ 25182 w 76468"/>
                <a:gd name="connsiteY71" fmla="*/ 25720 h 75547"/>
                <a:gd name="connsiteX72" fmla="*/ 22572 w 76468"/>
                <a:gd name="connsiteY72" fmla="*/ 23186 h 75547"/>
                <a:gd name="connsiteX73" fmla="*/ 25182 w 76468"/>
                <a:gd name="connsiteY73" fmla="*/ 20576 h 75547"/>
                <a:gd name="connsiteX74" fmla="*/ 37082 w 76468"/>
                <a:gd name="connsiteY74" fmla="*/ 20576 h 75547"/>
                <a:gd name="connsiteX75" fmla="*/ 34319 w 76468"/>
                <a:gd name="connsiteY75" fmla="*/ 10826 h 75547"/>
                <a:gd name="connsiteX76" fmla="*/ 26795 w 76468"/>
                <a:gd name="connsiteY76" fmla="*/ 10826 h 75547"/>
                <a:gd name="connsiteX77" fmla="*/ 24184 w 76468"/>
                <a:gd name="connsiteY77" fmla="*/ 8215 h 75547"/>
                <a:gd name="connsiteX78" fmla="*/ 26795 w 76468"/>
                <a:gd name="connsiteY78" fmla="*/ 5681 h 75547"/>
                <a:gd name="connsiteX79" fmla="*/ 45144 w 76468"/>
                <a:gd name="connsiteY79" fmla="*/ 5681 h 75547"/>
                <a:gd name="connsiteX80" fmla="*/ 45144 w 76468"/>
                <a:gd name="connsiteY80" fmla="*/ 3071 h 75547"/>
                <a:gd name="connsiteX81" fmla="*/ 48138 w 76468"/>
                <a:gd name="connsiteY81" fmla="*/ 77 h 75547"/>
                <a:gd name="connsiteX82" fmla="*/ 33244 w 76468"/>
                <a:gd name="connsiteY82" fmla="*/ 41459 h 75547"/>
                <a:gd name="connsiteX83" fmla="*/ 63878 w 76468"/>
                <a:gd name="connsiteY83" fmla="*/ 41459 h 75547"/>
                <a:gd name="connsiteX84" fmla="*/ 63878 w 76468"/>
                <a:gd name="connsiteY84" fmla="*/ 37927 h 75547"/>
                <a:gd name="connsiteX85" fmla="*/ 61728 w 76468"/>
                <a:gd name="connsiteY85" fmla="*/ 35624 h 75547"/>
                <a:gd name="connsiteX86" fmla="*/ 35547 w 76468"/>
                <a:gd name="connsiteY86" fmla="*/ 35624 h 75547"/>
                <a:gd name="connsiteX87" fmla="*/ 33320 w 76468"/>
                <a:gd name="connsiteY87" fmla="*/ 37927 h 75547"/>
                <a:gd name="connsiteX88" fmla="*/ 33320 w 76468"/>
                <a:gd name="connsiteY88" fmla="*/ 41459 h 75547"/>
                <a:gd name="connsiteX89" fmla="*/ 61651 w 76468"/>
                <a:gd name="connsiteY89" fmla="*/ 52976 h 75547"/>
                <a:gd name="connsiteX90" fmla="*/ 63801 w 76468"/>
                <a:gd name="connsiteY90" fmla="*/ 50826 h 75547"/>
                <a:gd name="connsiteX91" fmla="*/ 63801 w 76468"/>
                <a:gd name="connsiteY91" fmla="*/ 46603 h 75547"/>
                <a:gd name="connsiteX92" fmla="*/ 33167 w 76468"/>
                <a:gd name="connsiteY92" fmla="*/ 46603 h 75547"/>
                <a:gd name="connsiteX93" fmla="*/ 33167 w 76468"/>
                <a:gd name="connsiteY93" fmla="*/ 50826 h 75547"/>
                <a:gd name="connsiteX94" fmla="*/ 35394 w 76468"/>
                <a:gd name="connsiteY94" fmla="*/ 52976 h 75547"/>
                <a:gd name="connsiteX95" fmla="*/ 61651 w 76468"/>
                <a:gd name="connsiteY95" fmla="*/ 52976 h 75547"/>
                <a:gd name="connsiteX96" fmla="*/ 42841 w 76468"/>
                <a:gd name="connsiteY96" fmla="*/ 20499 h 75547"/>
                <a:gd name="connsiteX97" fmla="*/ 54511 w 76468"/>
                <a:gd name="connsiteY97" fmla="*/ 20499 h 75547"/>
                <a:gd name="connsiteX98" fmla="*/ 57889 w 76468"/>
                <a:gd name="connsiteY98" fmla="*/ 10749 h 75547"/>
                <a:gd name="connsiteX99" fmla="*/ 40077 w 76468"/>
                <a:gd name="connsiteY99" fmla="*/ 10749 h 75547"/>
                <a:gd name="connsiteX100" fmla="*/ 42841 w 76468"/>
                <a:gd name="connsiteY100" fmla="*/ 20499 h 7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6468" h="75547">
                  <a:moveTo>
                    <a:pt x="17812" y="20115"/>
                  </a:moveTo>
                  <a:cubicBezTo>
                    <a:pt x="19424" y="20192"/>
                    <a:pt x="20268" y="21037"/>
                    <a:pt x="20422" y="22726"/>
                  </a:cubicBezTo>
                  <a:cubicBezTo>
                    <a:pt x="20345" y="24338"/>
                    <a:pt x="19424" y="25183"/>
                    <a:pt x="17812" y="25259"/>
                  </a:cubicBezTo>
                  <a:lnTo>
                    <a:pt x="13973" y="25259"/>
                  </a:lnTo>
                  <a:lnTo>
                    <a:pt x="13973" y="54127"/>
                  </a:lnTo>
                  <a:cubicBezTo>
                    <a:pt x="15355" y="52899"/>
                    <a:pt x="16737" y="51594"/>
                    <a:pt x="18042" y="50211"/>
                  </a:cubicBezTo>
                  <a:cubicBezTo>
                    <a:pt x="18656" y="49597"/>
                    <a:pt x="19347" y="49214"/>
                    <a:pt x="20038" y="49137"/>
                  </a:cubicBezTo>
                  <a:cubicBezTo>
                    <a:pt x="21727" y="49214"/>
                    <a:pt x="22648" y="50135"/>
                    <a:pt x="22879" y="51824"/>
                  </a:cubicBezTo>
                  <a:cubicBezTo>
                    <a:pt x="22879" y="53129"/>
                    <a:pt x="22342" y="54204"/>
                    <a:pt x="21343" y="55048"/>
                  </a:cubicBezTo>
                  <a:cubicBezTo>
                    <a:pt x="19270" y="57198"/>
                    <a:pt x="16967" y="59194"/>
                    <a:pt x="14357" y="61114"/>
                  </a:cubicBezTo>
                  <a:cubicBezTo>
                    <a:pt x="11593" y="63186"/>
                    <a:pt x="8522" y="64953"/>
                    <a:pt x="5144" y="66565"/>
                  </a:cubicBezTo>
                  <a:cubicBezTo>
                    <a:pt x="4146" y="66795"/>
                    <a:pt x="3455" y="66872"/>
                    <a:pt x="2994" y="66872"/>
                  </a:cubicBezTo>
                  <a:cubicBezTo>
                    <a:pt x="1382" y="66718"/>
                    <a:pt x="537" y="65874"/>
                    <a:pt x="384" y="64338"/>
                  </a:cubicBezTo>
                  <a:cubicBezTo>
                    <a:pt x="461" y="62803"/>
                    <a:pt x="1151" y="61804"/>
                    <a:pt x="2610" y="61421"/>
                  </a:cubicBezTo>
                  <a:cubicBezTo>
                    <a:pt x="4760" y="60192"/>
                    <a:pt x="6526" y="59117"/>
                    <a:pt x="7985" y="58196"/>
                  </a:cubicBezTo>
                  <a:lnTo>
                    <a:pt x="7985" y="25259"/>
                  </a:lnTo>
                  <a:lnTo>
                    <a:pt x="2610" y="25259"/>
                  </a:lnTo>
                  <a:cubicBezTo>
                    <a:pt x="921" y="25183"/>
                    <a:pt x="76" y="24338"/>
                    <a:pt x="0" y="22726"/>
                  </a:cubicBezTo>
                  <a:cubicBezTo>
                    <a:pt x="76" y="21037"/>
                    <a:pt x="921" y="20192"/>
                    <a:pt x="2610" y="20115"/>
                  </a:cubicBezTo>
                  <a:lnTo>
                    <a:pt x="7985" y="20115"/>
                  </a:lnTo>
                  <a:lnTo>
                    <a:pt x="7985" y="2994"/>
                  </a:lnTo>
                  <a:cubicBezTo>
                    <a:pt x="8061" y="1152"/>
                    <a:pt x="9059" y="154"/>
                    <a:pt x="10979" y="0"/>
                  </a:cubicBezTo>
                  <a:cubicBezTo>
                    <a:pt x="12821" y="77"/>
                    <a:pt x="13743" y="1075"/>
                    <a:pt x="13896" y="2994"/>
                  </a:cubicBezTo>
                  <a:lnTo>
                    <a:pt x="13896" y="20115"/>
                  </a:lnTo>
                  <a:lnTo>
                    <a:pt x="17812" y="20115"/>
                  </a:lnTo>
                  <a:close/>
                  <a:moveTo>
                    <a:pt x="33935" y="30480"/>
                  </a:moveTo>
                  <a:lnTo>
                    <a:pt x="63186" y="30480"/>
                  </a:lnTo>
                  <a:cubicBezTo>
                    <a:pt x="67563" y="30480"/>
                    <a:pt x="69712" y="32630"/>
                    <a:pt x="69712" y="36929"/>
                  </a:cubicBezTo>
                  <a:lnTo>
                    <a:pt x="69712" y="51747"/>
                  </a:lnTo>
                  <a:cubicBezTo>
                    <a:pt x="69712" y="56046"/>
                    <a:pt x="67563" y="58196"/>
                    <a:pt x="63186" y="58196"/>
                  </a:cubicBezTo>
                  <a:lnTo>
                    <a:pt x="58426" y="58196"/>
                  </a:lnTo>
                  <a:lnTo>
                    <a:pt x="58426" y="66795"/>
                  </a:lnTo>
                  <a:cubicBezTo>
                    <a:pt x="58426" y="68945"/>
                    <a:pt x="59117" y="70020"/>
                    <a:pt x="60576" y="70020"/>
                  </a:cubicBezTo>
                  <a:lnTo>
                    <a:pt x="67025" y="70020"/>
                  </a:lnTo>
                  <a:cubicBezTo>
                    <a:pt x="68177" y="70020"/>
                    <a:pt x="69098" y="69559"/>
                    <a:pt x="69789" y="68638"/>
                  </a:cubicBezTo>
                  <a:cubicBezTo>
                    <a:pt x="70250" y="68177"/>
                    <a:pt x="70557" y="65720"/>
                    <a:pt x="70557" y="61344"/>
                  </a:cubicBezTo>
                  <a:cubicBezTo>
                    <a:pt x="70557" y="59501"/>
                    <a:pt x="71555" y="58503"/>
                    <a:pt x="73551" y="58426"/>
                  </a:cubicBezTo>
                  <a:cubicBezTo>
                    <a:pt x="75317" y="58503"/>
                    <a:pt x="76315" y="59808"/>
                    <a:pt x="76468" y="62265"/>
                  </a:cubicBezTo>
                  <a:cubicBezTo>
                    <a:pt x="76468" y="64108"/>
                    <a:pt x="76315" y="66104"/>
                    <a:pt x="76008" y="68331"/>
                  </a:cubicBezTo>
                  <a:cubicBezTo>
                    <a:pt x="75778" y="70788"/>
                    <a:pt x="74933" y="72400"/>
                    <a:pt x="73475" y="73321"/>
                  </a:cubicBezTo>
                  <a:cubicBezTo>
                    <a:pt x="71939" y="74549"/>
                    <a:pt x="69943" y="75163"/>
                    <a:pt x="67332" y="75163"/>
                  </a:cubicBezTo>
                  <a:lnTo>
                    <a:pt x="59578" y="75163"/>
                  </a:lnTo>
                  <a:cubicBezTo>
                    <a:pt x="54894" y="75163"/>
                    <a:pt x="52591" y="72783"/>
                    <a:pt x="52591" y="68100"/>
                  </a:cubicBezTo>
                  <a:lnTo>
                    <a:pt x="52591" y="58119"/>
                  </a:lnTo>
                  <a:lnTo>
                    <a:pt x="43916" y="58119"/>
                  </a:lnTo>
                  <a:cubicBezTo>
                    <a:pt x="43916" y="60499"/>
                    <a:pt x="43455" y="62726"/>
                    <a:pt x="42534" y="64722"/>
                  </a:cubicBezTo>
                  <a:cubicBezTo>
                    <a:pt x="41919" y="66104"/>
                    <a:pt x="40768" y="67486"/>
                    <a:pt x="39232" y="68868"/>
                  </a:cubicBezTo>
                  <a:cubicBezTo>
                    <a:pt x="37543" y="70327"/>
                    <a:pt x="35394" y="71478"/>
                    <a:pt x="32783" y="72400"/>
                  </a:cubicBezTo>
                  <a:cubicBezTo>
                    <a:pt x="30019" y="73398"/>
                    <a:pt x="26795" y="74319"/>
                    <a:pt x="23263" y="75240"/>
                  </a:cubicBezTo>
                  <a:cubicBezTo>
                    <a:pt x="22495" y="75471"/>
                    <a:pt x="21497" y="75548"/>
                    <a:pt x="20345" y="75548"/>
                  </a:cubicBezTo>
                  <a:cubicBezTo>
                    <a:pt x="18963" y="75163"/>
                    <a:pt x="18119" y="74319"/>
                    <a:pt x="17735" y="72937"/>
                  </a:cubicBezTo>
                  <a:cubicBezTo>
                    <a:pt x="17812" y="71401"/>
                    <a:pt x="18503" y="70480"/>
                    <a:pt x="19962" y="69943"/>
                  </a:cubicBezTo>
                  <a:cubicBezTo>
                    <a:pt x="23186" y="69405"/>
                    <a:pt x="25950" y="68791"/>
                    <a:pt x="28253" y="68177"/>
                  </a:cubicBezTo>
                  <a:cubicBezTo>
                    <a:pt x="30480" y="67563"/>
                    <a:pt x="32245" y="66872"/>
                    <a:pt x="33474" y="66258"/>
                  </a:cubicBezTo>
                  <a:cubicBezTo>
                    <a:pt x="35087" y="65413"/>
                    <a:pt x="36315" y="64338"/>
                    <a:pt x="37082" y="63110"/>
                  </a:cubicBezTo>
                  <a:cubicBezTo>
                    <a:pt x="38081" y="61804"/>
                    <a:pt x="38618" y="60116"/>
                    <a:pt x="38618" y="58119"/>
                  </a:cubicBezTo>
                  <a:lnTo>
                    <a:pt x="33781" y="58119"/>
                  </a:lnTo>
                  <a:cubicBezTo>
                    <a:pt x="29482" y="58119"/>
                    <a:pt x="27332" y="55969"/>
                    <a:pt x="27332" y="51670"/>
                  </a:cubicBezTo>
                  <a:lnTo>
                    <a:pt x="27332" y="36852"/>
                  </a:lnTo>
                  <a:cubicBezTo>
                    <a:pt x="27485" y="32630"/>
                    <a:pt x="29635" y="30480"/>
                    <a:pt x="33935" y="30480"/>
                  </a:cubicBezTo>
                  <a:moveTo>
                    <a:pt x="48138" y="77"/>
                  </a:moveTo>
                  <a:cubicBezTo>
                    <a:pt x="50211" y="154"/>
                    <a:pt x="51286" y="1152"/>
                    <a:pt x="51363" y="3071"/>
                  </a:cubicBezTo>
                  <a:lnTo>
                    <a:pt x="51363" y="5681"/>
                  </a:lnTo>
                  <a:lnTo>
                    <a:pt x="70326" y="5681"/>
                  </a:lnTo>
                  <a:cubicBezTo>
                    <a:pt x="72016" y="5758"/>
                    <a:pt x="72860" y="6526"/>
                    <a:pt x="73013" y="8215"/>
                  </a:cubicBezTo>
                  <a:cubicBezTo>
                    <a:pt x="72937" y="9904"/>
                    <a:pt x="72016" y="10749"/>
                    <a:pt x="70326" y="10826"/>
                  </a:cubicBezTo>
                  <a:lnTo>
                    <a:pt x="63647" y="10826"/>
                  </a:lnTo>
                  <a:lnTo>
                    <a:pt x="60269" y="20576"/>
                  </a:lnTo>
                  <a:lnTo>
                    <a:pt x="73321" y="20576"/>
                  </a:lnTo>
                  <a:cubicBezTo>
                    <a:pt x="74933" y="20653"/>
                    <a:pt x="75778" y="21497"/>
                    <a:pt x="75931" y="23186"/>
                  </a:cubicBezTo>
                  <a:cubicBezTo>
                    <a:pt x="75855" y="24722"/>
                    <a:pt x="74933" y="25566"/>
                    <a:pt x="73321" y="25720"/>
                  </a:cubicBezTo>
                  <a:lnTo>
                    <a:pt x="25182" y="25720"/>
                  </a:lnTo>
                  <a:cubicBezTo>
                    <a:pt x="23493" y="25643"/>
                    <a:pt x="22648" y="24798"/>
                    <a:pt x="22572" y="23186"/>
                  </a:cubicBezTo>
                  <a:cubicBezTo>
                    <a:pt x="22648" y="21497"/>
                    <a:pt x="23493" y="20653"/>
                    <a:pt x="25182" y="20576"/>
                  </a:cubicBezTo>
                  <a:lnTo>
                    <a:pt x="37082" y="20576"/>
                  </a:lnTo>
                  <a:lnTo>
                    <a:pt x="34319" y="10826"/>
                  </a:lnTo>
                  <a:lnTo>
                    <a:pt x="26795" y="10826"/>
                  </a:lnTo>
                  <a:cubicBezTo>
                    <a:pt x="25105" y="10749"/>
                    <a:pt x="24261" y="9904"/>
                    <a:pt x="24184" y="8215"/>
                  </a:cubicBezTo>
                  <a:cubicBezTo>
                    <a:pt x="24261" y="6603"/>
                    <a:pt x="25105" y="5758"/>
                    <a:pt x="26795" y="5681"/>
                  </a:cubicBezTo>
                  <a:lnTo>
                    <a:pt x="45144" y="5681"/>
                  </a:lnTo>
                  <a:lnTo>
                    <a:pt x="45144" y="3071"/>
                  </a:lnTo>
                  <a:cubicBezTo>
                    <a:pt x="45297" y="1152"/>
                    <a:pt x="46219" y="154"/>
                    <a:pt x="48138" y="77"/>
                  </a:cubicBezTo>
                  <a:moveTo>
                    <a:pt x="33244" y="41459"/>
                  </a:moveTo>
                  <a:lnTo>
                    <a:pt x="63878" y="41459"/>
                  </a:lnTo>
                  <a:lnTo>
                    <a:pt x="63878" y="37927"/>
                  </a:lnTo>
                  <a:cubicBezTo>
                    <a:pt x="63878" y="36392"/>
                    <a:pt x="63186" y="35624"/>
                    <a:pt x="61728" y="35624"/>
                  </a:cubicBezTo>
                  <a:lnTo>
                    <a:pt x="35547" y="35624"/>
                  </a:lnTo>
                  <a:cubicBezTo>
                    <a:pt x="34012" y="35624"/>
                    <a:pt x="33320" y="36392"/>
                    <a:pt x="33320" y="37927"/>
                  </a:cubicBezTo>
                  <a:lnTo>
                    <a:pt x="33320" y="41459"/>
                  </a:lnTo>
                  <a:close/>
                  <a:moveTo>
                    <a:pt x="61651" y="52976"/>
                  </a:moveTo>
                  <a:cubicBezTo>
                    <a:pt x="63109" y="52976"/>
                    <a:pt x="63801" y="52207"/>
                    <a:pt x="63801" y="50826"/>
                  </a:cubicBezTo>
                  <a:lnTo>
                    <a:pt x="63801" y="46603"/>
                  </a:lnTo>
                  <a:lnTo>
                    <a:pt x="33167" y="46603"/>
                  </a:lnTo>
                  <a:lnTo>
                    <a:pt x="33167" y="50826"/>
                  </a:lnTo>
                  <a:cubicBezTo>
                    <a:pt x="33167" y="52284"/>
                    <a:pt x="33935" y="52976"/>
                    <a:pt x="35394" y="52976"/>
                  </a:cubicBezTo>
                  <a:lnTo>
                    <a:pt x="61651" y="52976"/>
                  </a:lnTo>
                  <a:close/>
                  <a:moveTo>
                    <a:pt x="42841" y="20499"/>
                  </a:moveTo>
                  <a:lnTo>
                    <a:pt x="54511" y="20499"/>
                  </a:lnTo>
                  <a:lnTo>
                    <a:pt x="57889" y="10749"/>
                  </a:lnTo>
                  <a:lnTo>
                    <a:pt x="40077" y="10749"/>
                  </a:lnTo>
                  <a:lnTo>
                    <a:pt x="42841" y="2049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5" name="フリーフォーム: 図形 764">
              <a:extLst>
                <a:ext uri="{FF2B5EF4-FFF2-40B4-BE49-F238E27FC236}">
                  <a16:creationId xmlns:a16="http://schemas.microsoft.com/office/drawing/2014/main" id="{BFD73B80-5218-4C62-A76A-37F3A4520A5B}"/>
                </a:ext>
              </a:extLst>
            </p:cNvPr>
            <p:cNvSpPr/>
            <p:nvPr/>
          </p:nvSpPr>
          <p:spPr>
            <a:xfrm>
              <a:off x="6981532" y="4444129"/>
              <a:ext cx="742959" cy="707565"/>
            </a:xfrm>
            <a:custGeom>
              <a:avLst/>
              <a:gdLst>
                <a:gd name="connsiteX0" fmla="*/ 0 w 742959"/>
                <a:gd name="connsiteY0" fmla="*/ 0 h 707565"/>
                <a:gd name="connsiteX1" fmla="*/ 742960 w 742959"/>
                <a:gd name="connsiteY1" fmla="*/ 0 h 707565"/>
                <a:gd name="connsiteX2" fmla="*/ 742960 w 742959"/>
                <a:gd name="connsiteY2" fmla="*/ 707566 h 707565"/>
                <a:gd name="connsiteX3" fmla="*/ 0 w 742959"/>
                <a:gd name="connsiteY3" fmla="*/ 707566 h 70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9" h="707565">
                  <a:moveTo>
                    <a:pt x="0" y="0"/>
                  </a:moveTo>
                  <a:lnTo>
                    <a:pt x="742960" y="0"/>
                  </a:lnTo>
                  <a:lnTo>
                    <a:pt x="742960" y="707566"/>
                  </a:lnTo>
                  <a:lnTo>
                    <a:pt x="0" y="70756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6" name="フリーフォーム: 図形 765">
              <a:extLst>
                <a:ext uri="{FF2B5EF4-FFF2-40B4-BE49-F238E27FC236}">
                  <a16:creationId xmlns:a16="http://schemas.microsoft.com/office/drawing/2014/main" id="{F01837B1-B5E3-49EE-9652-CF85B5FFB229}"/>
                </a:ext>
              </a:extLst>
            </p:cNvPr>
            <p:cNvSpPr/>
            <p:nvPr/>
          </p:nvSpPr>
          <p:spPr>
            <a:xfrm>
              <a:off x="6981532" y="4444129"/>
              <a:ext cx="742959" cy="707565"/>
            </a:xfrm>
            <a:custGeom>
              <a:avLst/>
              <a:gdLst>
                <a:gd name="connsiteX0" fmla="*/ 0 w 742959"/>
                <a:gd name="connsiteY0" fmla="*/ 0 h 707565"/>
                <a:gd name="connsiteX1" fmla="*/ 742960 w 742959"/>
                <a:gd name="connsiteY1" fmla="*/ 0 h 707565"/>
                <a:gd name="connsiteX2" fmla="*/ 742960 w 742959"/>
                <a:gd name="connsiteY2" fmla="*/ 707566 h 707565"/>
                <a:gd name="connsiteX3" fmla="*/ 0 w 742959"/>
                <a:gd name="connsiteY3" fmla="*/ 707566 h 70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9" h="707565">
                  <a:moveTo>
                    <a:pt x="0" y="0"/>
                  </a:moveTo>
                  <a:lnTo>
                    <a:pt x="742960" y="0"/>
                  </a:lnTo>
                  <a:lnTo>
                    <a:pt x="742960" y="707566"/>
                  </a:lnTo>
                  <a:lnTo>
                    <a:pt x="0" y="707566"/>
                  </a:lnTo>
                  <a:close/>
                </a:path>
              </a:pathLst>
            </a:custGeom>
            <a:noFill/>
            <a:ln w="1919" cap="flat">
              <a:solidFill>
                <a:srgbClr val="3E50A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767" name="図 766">
              <a:extLst>
                <a:ext uri="{FF2B5EF4-FFF2-40B4-BE49-F238E27FC236}">
                  <a16:creationId xmlns:a16="http://schemas.microsoft.com/office/drawing/2014/main" id="{D9811284-8BF4-4B8A-A153-45B01C75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7011328" y="4474651"/>
              <a:ext cx="681032" cy="453312"/>
            </a:xfrm>
            <a:custGeom>
              <a:avLst/>
              <a:gdLst>
                <a:gd name="connsiteX0" fmla="*/ 638 w 681032"/>
                <a:gd name="connsiteY0" fmla="*/ 374 h 453312"/>
                <a:gd name="connsiteX1" fmla="*/ 681670 w 681032"/>
                <a:gd name="connsiteY1" fmla="*/ 374 h 453312"/>
                <a:gd name="connsiteX2" fmla="*/ 681670 w 681032"/>
                <a:gd name="connsiteY2" fmla="*/ 453686 h 453312"/>
                <a:gd name="connsiteX3" fmla="*/ 638 w 681032"/>
                <a:gd name="connsiteY3" fmla="*/ 453686 h 4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032" h="453312">
                  <a:moveTo>
                    <a:pt x="638" y="374"/>
                  </a:moveTo>
                  <a:lnTo>
                    <a:pt x="681670" y="374"/>
                  </a:lnTo>
                  <a:lnTo>
                    <a:pt x="681670" y="453686"/>
                  </a:lnTo>
                  <a:lnTo>
                    <a:pt x="638" y="453686"/>
                  </a:lnTo>
                  <a:close/>
                </a:path>
              </a:pathLst>
            </a:custGeom>
          </p:spPr>
        </p:pic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430757A4-06E2-41AE-93F3-F73938E18450}"/>
                </a:ext>
              </a:extLst>
            </p:cNvPr>
            <p:cNvSpPr/>
            <p:nvPr/>
          </p:nvSpPr>
          <p:spPr>
            <a:xfrm>
              <a:off x="7020150" y="4985476"/>
              <a:ext cx="663420" cy="123916"/>
            </a:xfrm>
            <a:custGeom>
              <a:avLst/>
              <a:gdLst>
                <a:gd name="connsiteX0" fmla="*/ 663420 w 663420"/>
                <a:gd name="connsiteY0" fmla="*/ 97352 h 123916"/>
                <a:gd name="connsiteX1" fmla="*/ 636856 w 663420"/>
                <a:gd name="connsiteY1" fmla="*/ 123916 h 123916"/>
                <a:gd name="connsiteX2" fmla="*/ 26565 w 663420"/>
                <a:gd name="connsiteY2" fmla="*/ 123916 h 123916"/>
                <a:gd name="connsiteX3" fmla="*/ 0 w 663420"/>
                <a:gd name="connsiteY3" fmla="*/ 97352 h 123916"/>
                <a:gd name="connsiteX4" fmla="*/ 0 w 663420"/>
                <a:gd name="connsiteY4" fmla="*/ 26565 h 123916"/>
                <a:gd name="connsiteX5" fmla="*/ 26565 w 663420"/>
                <a:gd name="connsiteY5" fmla="*/ 0 h 123916"/>
                <a:gd name="connsiteX6" fmla="*/ 636856 w 663420"/>
                <a:gd name="connsiteY6" fmla="*/ 0 h 123916"/>
                <a:gd name="connsiteX7" fmla="*/ 663420 w 663420"/>
                <a:gd name="connsiteY7" fmla="*/ 26565 h 123916"/>
                <a:gd name="connsiteX8" fmla="*/ 663420 w 663420"/>
                <a:gd name="connsiteY8" fmla="*/ 97352 h 12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420" h="123916">
                  <a:moveTo>
                    <a:pt x="663420" y="97352"/>
                  </a:moveTo>
                  <a:cubicBezTo>
                    <a:pt x="663420" y="112016"/>
                    <a:pt x="651520" y="123916"/>
                    <a:pt x="636856" y="123916"/>
                  </a:cubicBezTo>
                  <a:lnTo>
                    <a:pt x="26565" y="123916"/>
                  </a:lnTo>
                  <a:cubicBezTo>
                    <a:pt x="11900" y="123916"/>
                    <a:pt x="0" y="112093"/>
                    <a:pt x="0" y="97352"/>
                  </a:cubicBezTo>
                  <a:lnTo>
                    <a:pt x="0" y="26565"/>
                  </a:lnTo>
                  <a:cubicBezTo>
                    <a:pt x="0" y="11901"/>
                    <a:pt x="11900" y="0"/>
                    <a:pt x="26565" y="0"/>
                  </a:cubicBezTo>
                  <a:lnTo>
                    <a:pt x="636856" y="0"/>
                  </a:lnTo>
                  <a:cubicBezTo>
                    <a:pt x="651520" y="0"/>
                    <a:pt x="663420" y="11901"/>
                    <a:pt x="663420" y="26565"/>
                  </a:cubicBezTo>
                  <a:lnTo>
                    <a:pt x="663420" y="97352"/>
                  </a:lnTo>
                  <a:close/>
                </a:path>
              </a:pathLst>
            </a:custGeom>
            <a:solidFill>
              <a:srgbClr val="1988C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ABCF0E60-8A80-4141-A047-E249EA9B36E7}"/>
                </a:ext>
              </a:extLst>
            </p:cNvPr>
            <p:cNvSpPr/>
            <p:nvPr/>
          </p:nvSpPr>
          <p:spPr>
            <a:xfrm>
              <a:off x="7115966" y="5011273"/>
              <a:ext cx="73858" cy="72245"/>
            </a:xfrm>
            <a:custGeom>
              <a:avLst/>
              <a:gdLst>
                <a:gd name="connsiteX0" fmla="*/ 21267 w 73858"/>
                <a:gd name="connsiteY0" fmla="*/ 1228 h 72245"/>
                <a:gd name="connsiteX1" fmla="*/ 24031 w 73858"/>
                <a:gd name="connsiteY1" fmla="*/ 4376 h 72245"/>
                <a:gd name="connsiteX2" fmla="*/ 21267 w 73858"/>
                <a:gd name="connsiteY2" fmla="*/ 7140 h 72245"/>
                <a:gd name="connsiteX3" fmla="*/ 16353 w 73858"/>
                <a:gd name="connsiteY3" fmla="*/ 7140 h 72245"/>
                <a:gd name="connsiteX4" fmla="*/ 16353 w 73858"/>
                <a:gd name="connsiteY4" fmla="*/ 27025 h 72245"/>
                <a:gd name="connsiteX5" fmla="*/ 21574 w 73858"/>
                <a:gd name="connsiteY5" fmla="*/ 27025 h 72245"/>
                <a:gd name="connsiteX6" fmla="*/ 24338 w 73858"/>
                <a:gd name="connsiteY6" fmla="*/ 30096 h 72245"/>
                <a:gd name="connsiteX7" fmla="*/ 21574 w 73858"/>
                <a:gd name="connsiteY7" fmla="*/ 32937 h 72245"/>
                <a:gd name="connsiteX8" fmla="*/ 16353 w 73858"/>
                <a:gd name="connsiteY8" fmla="*/ 32937 h 72245"/>
                <a:gd name="connsiteX9" fmla="*/ 16353 w 73858"/>
                <a:gd name="connsiteY9" fmla="*/ 52514 h 72245"/>
                <a:gd name="connsiteX10" fmla="*/ 19808 w 73858"/>
                <a:gd name="connsiteY10" fmla="*/ 49674 h 72245"/>
                <a:gd name="connsiteX11" fmla="*/ 21881 w 73858"/>
                <a:gd name="connsiteY11" fmla="*/ 48752 h 72245"/>
                <a:gd name="connsiteX12" fmla="*/ 25029 w 73858"/>
                <a:gd name="connsiteY12" fmla="*/ 51593 h 72245"/>
                <a:gd name="connsiteX13" fmla="*/ 23570 w 73858"/>
                <a:gd name="connsiteY13" fmla="*/ 54971 h 72245"/>
                <a:gd name="connsiteX14" fmla="*/ 15586 w 73858"/>
                <a:gd name="connsiteY14" fmla="*/ 60729 h 72245"/>
                <a:gd name="connsiteX15" fmla="*/ 5144 w 73858"/>
                <a:gd name="connsiteY15" fmla="*/ 66181 h 72245"/>
                <a:gd name="connsiteX16" fmla="*/ 2764 w 73858"/>
                <a:gd name="connsiteY16" fmla="*/ 66718 h 72245"/>
                <a:gd name="connsiteX17" fmla="*/ 0 w 73858"/>
                <a:gd name="connsiteY17" fmla="*/ 63954 h 72245"/>
                <a:gd name="connsiteX18" fmla="*/ 2457 w 73858"/>
                <a:gd name="connsiteY18" fmla="*/ 60499 h 72245"/>
                <a:gd name="connsiteX19" fmla="*/ 10211 w 73858"/>
                <a:gd name="connsiteY19" fmla="*/ 56507 h 72245"/>
                <a:gd name="connsiteX20" fmla="*/ 10211 w 73858"/>
                <a:gd name="connsiteY20" fmla="*/ 32860 h 72245"/>
                <a:gd name="connsiteX21" fmla="*/ 4223 w 73858"/>
                <a:gd name="connsiteY21" fmla="*/ 32860 h 72245"/>
                <a:gd name="connsiteX22" fmla="*/ 1382 w 73858"/>
                <a:gd name="connsiteY22" fmla="*/ 30019 h 72245"/>
                <a:gd name="connsiteX23" fmla="*/ 4223 w 73858"/>
                <a:gd name="connsiteY23" fmla="*/ 26948 h 72245"/>
                <a:gd name="connsiteX24" fmla="*/ 10211 w 73858"/>
                <a:gd name="connsiteY24" fmla="*/ 26948 h 72245"/>
                <a:gd name="connsiteX25" fmla="*/ 10211 w 73858"/>
                <a:gd name="connsiteY25" fmla="*/ 7063 h 72245"/>
                <a:gd name="connsiteX26" fmla="*/ 3916 w 73858"/>
                <a:gd name="connsiteY26" fmla="*/ 7063 h 72245"/>
                <a:gd name="connsiteX27" fmla="*/ 1152 w 73858"/>
                <a:gd name="connsiteY27" fmla="*/ 4299 h 72245"/>
                <a:gd name="connsiteX28" fmla="*/ 3916 w 73858"/>
                <a:gd name="connsiteY28" fmla="*/ 1151 h 72245"/>
                <a:gd name="connsiteX29" fmla="*/ 21267 w 73858"/>
                <a:gd name="connsiteY29" fmla="*/ 1151 h 72245"/>
                <a:gd name="connsiteX30" fmla="*/ 33782 w 73858"/>
                <a:gd name="connsiteY30" fmla="*/ 0 h 72245"/>
                <a:gd name="connsiteX31" fmla="*/ 61344 w 73858"/>
                <a:gd name="connsiteY31" fmla="*/ 0 h 72245"/>
                <a:gd name="connsiteX32" fmla="*/ 67563 w 73858"/>
                <a:gd name="connsiteY32" fmla="*/ 6295 h 72245"/>
                <a:gd name="connsiteX33" fmla="*/ 67563 w 73858"/>
                <a:gd name="connsiteY33" fmla="*/ 40461 h 72245"/>
                <a:gd name="connsiteX34" fmla="*/ 61344 w 73858"/>
                <a:gd name="connsiteY34" fmla="*/ 46679 h 72245"/>
                <a:gd name="connsiteX35" fmla="*/ 56431 w 73858"/>
                <a:gd name="connsiteY35" fmla="*/ 46679 h 72245"/>
                <a:gd name="connsiteX36" fmla="*/ 56431 w 73858"/>
                <a:gd name="connsiteY36" fmla="*/ 63263 h 72245"/>
                <a:gd name="connsiteX37" fmla="*/ 57889 w 73858"/>
                <a:gd name="connsiteY37" fmla="*/ 66334 h 72245"/>
                <a:gd name="connsiteX38" fmla="*/ 64108 w 73858"/>
                <a:gd name="connsiteY38" fmla="*/ 66334 h 72245"/>
                <a:gd name="connsiteX39" fmla="*/ 66718 w 73858"/>
                <a:gd name="connsiteY39" fmla="*/ 64645 h 72245"/>
                <a:gd name="connsiteX40" fmla="*/ 67486 w 73858"/>
                <a:gd name="connsiteY40" fmla="*/ 55432 h 72245"/>
                <a:gd name="connsiteX41" fmla="*/ 70711 w 73858"/>
                <a:gd name="connsiteY41" fmla="*/ 52284 h 72245"/>
                <a:gd name="connsiteX42" fmla="*/ 73858 w 73858"/>
                <a:gd name="connsiteY42" fmla="*/ 56353 h 72245"/>
                <a:gd name="connsiteX43" fmla="*/ 73321 w 73858"/>
                <a:gd name="connsiteY43" fmla="*/ 63801 h 72245"/>
                <a:gd name="connsiteX44" fmla="*/ 70788 w 73858"/>
                <a:gd name="connsiteY44" fmla="*/ 70020 h 72245"/>
                <a:gd name="connsiteX45" fmla="*/ 64492 w 73858"/>
                <a:gd name="connsiteY45" fmla="*/ 72169 h 72245"/>
                <a:gd name="connsiteX46" fmla="*/ 56814 w 73858"/>
                <a:gd name="connsiteY46" fmla="*/ 72169 h 72245"/>
                <a:gd name="connsiteX47" fmla="*/ 50289 w 73858"/>
                <a:gd name="connsiteY47" fmla="*/ 65643 h 72245"/>
                <a:gd name="connsiteX48" fmla="*/ 50289 w 73858"/>
                <a:gd name="connsiteY48" fmla="*/ 46603 h 72245"/>
                <a:gd name="connsiteX49" fmla="*/ 43762 w 73858"/>
                <a:gd name="connsiteY49" fmla="*/ 46603 h 72245"/>
                <a:gd name="connsiteX50" fmla="*/ 42687 w 73858"/>
                <a:gd name="connsiteY50" fmla="*/ 56430 h 72245"/>
                <a:gd name="connsiteX51" fmla="*/ 39924 w 73858"/>
                <a:gd name="connsiteY51" fmla="*/ 62495 h 72245"/>
                <a:gd name="connsiteX52" fmla="*/ 34396 w 73858"/>
                <a:gd name="connsiteY52" fmla="*/ 67793 h 72245"/>
                <a:gd name="connsiteX53" fmla="*/ 26411 w 73858"/>
                <a:gd name="connsiteY53" fmla="*/ 71939 h 72245"/>
                <a:gd name="connsiteX54" fmla="*/ 22956 w 73858"/>
                <a:gd name="connsiteY54" fmla="*/ 72246 h 72245"/>
                <a:gd name="connsiteX55" fmla="*/ 19808 w 73858"/>
                <a:gd name="connsiteY55" fmla="*/ 69175 h 72245"/>
                <a:gd name="connsiteX56" fmla="*/ 22572 w 73858"/>
                <a:gd name="connsiteY56" fmla="*/ 65720 h 72245"/>
                <a:gd name="connsiteX57" fmla="*/ 29252 w 73858"/>
                <a:gd name="connsiteY57" fmla="*/ 62726 h 72245"/>
                <a:gd name="connsiteX58" fmla="*/ 33321 w 73858"/>
                <a:gd name="connsiteY58" fmla="*/ 59808 h 72245"/>
                <a:gd name="connsiteX59" fmla="*/ 36238 w 73858"/>
                <a:gd name="connsiteY59" fmla="*/ 54894 h 72245"/>
                <a:gd name="connsiteX60" fmla="*/ 37390 w 73858"/>
                <a:gd name="connsiteY60" fmla="*/ 46756 h 72245"/>
                <a:gd name="connsiteX61" fmla="*/ 33705 w 73858"/>
                <a:gd name="connsiteY61" fmla="*/ 46756 h 72245"/>
                <a:gd name="connsiteX62" fmla="*/ 27409 w 73858"/>
                <a:gd name="connsiteY62" fmla="*/ 40537 h 72245"/>
                <a:gd name="connsiteX63" fmla="*/ 27409 w 73858"/>
                <a:gd name="connsiteY63" fmla="*/ 6372 h 72245"/>
                <a:gd name="connsiteX64" fmla="*/ 33782 w 73858"/>
                <a:gd name="connsiteY64" fmla="*/ 0 h 72245"/>
                <a:gd name="connsiteX65" fmla="*/ 33782 w 73858"/>
                <a:gd name="connsiteY65" fmla="*/ 13359 h 72245"/>
                <a:gd name="connsiteX66" fmla="*/ 61344 w 73858"/>
                <a:gd name="connsiteY66" fmla="*/ 13359 h 72245"/>
                <a:gd name="connsiteX67" fmla="*/ 61344 w 73858"/>
                <a:gd name="connsiteY67" fmla="*/ 7754 h 72245"/>
                <a:gd name="connsiteX68" fmla="*/ 59578 w 73858"/>
                <a:gd name="connsiteY68" fmla="*/ 5911 h 72245"/>
                <a:gd name="connsiteX69" fmla="*/ 35624 w 73858"/>
                <a:gd name="connsiteY69" fmla="*/ 5911 h 72245"/>
                <a:gd name="connsiteX70" fmla="*/ 33782 w 73858"/>
                <a:gd name="connsiteY70" fmla="*/ 7754 h 72245"/>
                <a:gd name="connsiteX71" fmla="*/ 33782 w 73858"/>
                <a:gd name="connsiteY71" fmla="*/ 13359 h 72245"/>
                <a:gd name="connsiteX72" fmla="*/ 33782 w 73858"/>
                <a:gd name="connsiteY72" fmla="*/ 26795 h 72245"/>
                <a:gd name="connsiteX73" fmla="*/ 61344 w 73858"/>
                <a:gd name="connsiteY73" fmla="*/ 26795 h 72245"/>
                <a:gd name="connsiteX74" fmla="*/ 61344 w 73858"/>
                <a:gd name="connsiteY74" fmla="*/ 19424 h 72245"/>
                <a:gd name="connsiteX75" fmla="*/ 33782 w 73858"/>
                <a:gd name="connsiteY75" fmla="*/ 19424 h 72245"/>
                <a:gd name="connsiteX76" fmla="*/ 33782 w 73858"/>
                <a:gd name="connsiteY76" fmla="*/ 26795 h 72245"/>
                <a:gd name="connsiteX77" fmla="*/ 59578 w 73858"/>
                <a:gd name="connsiteY77" fmla="*/ 40768 h 72245"/>
                <a:gd name="connsiteX78" fmla="*/ 61344 w 73858"/>
                <a:gd name="connsiteY78" fmla="*/ 39002 h 72245"/>
                <a:gd name="connsiteX79" fmla="*/ 61344 w 73858"/>
                <a:gd name="connsiteY79" fmla="*/ 32783 h 72245"/>
                <a:gd name="connsiteX80" fmla="*/ 33782 w 73858"/>
                <a:gd name="connsiteY80" fmla="*/ 32783 h 72245"/>
                <a:gd name="connsiteX81" fmla="*/ 33782 w 73858"/>
                <a:gd name="connsiteY81" fmla="*/ 39002 h 72245"/>
                <a:gd name="connsiteX82" fmla="*/ 35624 w 73858"/>
                <a:gd name="connsiteY82" fmla="*/ 40768 h 72245"/>
                <a:gd name="connsiteX83" fmla="*/ 59578 w 73858"/>
                <a:gd name="connsiteY83" fmla="*/ 40768 h 7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3858" h="72245">
                  <a:moveTo>
                    <a:pt x="21267" y="1228"/>
                  </a:moveTo>
                  <a:cubicBezTo>
                    <a:pt x="23033" y="1305"/>
                    <a:pt x="23954" y="2380"/>
                    <a:pt x="24031" y="4376"/>
                  </a:cubicBezTo>
                  <a:cubicBezTo>
                    <a:pt x="23954" y="6142"/>
                    <a:pt x="22956" y="7063"/>
                    <a:pt x="21267" y="7140"/>
                  </a:cubicBezTo>
                  <a:lnTo>
                    <a:pt x="16353" y="7140"/>
                  </a:lnTo>
                  <a:lnTo>
                    <a:pt x="16353" y="27025"/>
                  </a:lnTo>
                  <a:lnTo>
                    <a:pt x="21574" y="27025"/>
                  </a:lnTo>
                  <a:cubicBezTo>
                    <a:pt x="23340" y="27102"/>
                    <a:pt x="24261" y="28177"/>
                    <a:pt x="24338" y="30096"/>
                  </a:cubicBezTo>
                  <a:cubicBezTo>
                    <a:pt x="24261" y="31862"/>
                    <a:pt x="23340" y="32860"/>
                    <a:pt x="21574" y="32937"/>
                  </a:cubicBezTo>
                  <a:lnTo>
                    <a:pt x="16353" y="32937"/>
                  </a:lnTo>
                  <a:lnTo>
                    <a:pt x="16353" y="52514"/>
                  </a:lnTo>
                  <a:cubicBezTo>
                    <a:pt x="17505" y="51670"/>
                    <a:pt x="18657" y="50749"/>
                    <a:pt x="19808" y="49674"/>
                  </a:cubicBezTo>
                  <a:cubicBezTo>
                    <a:pt x="20499" y="49136"/>
                    <a:pt x="21190" y="48829"/>
                    <a:pt x="21881" y="48752"/>
                  </a:cubicBezTo>
                  <a:cubicBezTo>
                    <a:pt x="23724" y="48829"/>
                    <a:pt x="24799" y="49751"/>
                    <a:pt x="25029" y="51593"/>
                  </a:cubicBezTo>
                  <a:cubicBezTo>
                    <a:pt x="25029" y="52898"/>
                    <a:pt x="24492" y="54050"/>
                    <a:pt x="23570" y="54971"/>
                  </a:cubicBezTo>
                  <a:cubicBezTo>
                    <a:pt x="21267" y="57044"/>
                    <a:pt x="18580" y="58964"/>
                    <a:pt x="15586" y="60729"/>
                  </a:cubicBezTo>
                  <a:cubicBezTo>
                    <a:pt x="12514" y="62726"/>
                    <a:pt x="8983" y="64491"/>
                    <a:pt x="5144" y="66181"/>
                  </a:cubicBezTo>
                  <a:cubicBezTo>
                    <a:pt x="4069" y="66565"/>
                    <a:pt x="3302" y="66718"/>
                    <a:pt x="2764" y="66718"/>
                  </a:cubicBezTo>
                  <a:cubicBezTo>
                    <a:pt x="998" y="66565"/>
                    <a:pt x="77" y="65643"/>
                    <a:pt x="0" y="63954"/>
                  </a:cubicBezTo>
                  <a:cubicBezTo>
                    <a:pt x="77" y="62188"/>
                    <a:pt x="845" y="61036"/>
                    <a:pt x="2457" y="60499"/>
                  </a:cubicBezTo>
                  <a:cubicBezTo>
                    <a:pt x="5605" y="58964"/>
                    <a:pt x="8215" y="57658"/>
                    <a:pt x="10211" y="56507"/>
                  </a:cubicBezTo>
                  <a:lnTo>
                    <a:pt x="10211" y="32860"/>
                  </a:lnTo>
                  <a:lnTo>
                    <a:pt x="4223" y="32860"/>
                  </a:lnTo>
                  <a:cubicBezTo>
                    <a:pt x="2457" y="32783"/>
                    <a:pt x="1536" y="31785"/>
                    <a:pt x="1382" y="30019"/>
                  </a:cubicBezTo>
                  <a:cubicBezTo>
                    <a:pt x="1459" y="28023"/>
                    <a:pt x="2457" y="27025"/>
                    <a:pt x="4223" y="26948"/>
                  </a:cubicBezTo>
                  <a:lnTo>
                    <a:pt x="10211" y="26948"/>
                  </a:lnTo>
                  <a:lnTo>
                    <a:pt x="10211" y="7063"/>
                  </a:lnTo>
                  <a:lnTo>
                    <a:pt x="3916" y="7063"/>
                  </a:lnTo>
                  <a:cubicBezTo>
                    <a:pt x="2150" y="6986"/>
                    <a:pt x="1229" y="5988"/>
                    <a:pt x="1152" y="4299"/>
                  </a:cubicBezTo>
                  <a:cubicBezTo>
                    <a:pt x="1229" y="2303"/>
                    <a:pt x="2227" y="1305"/>
                    <a:pt x="3916" y="1151"/>
                  </a:cubicBezTo>
                  <a:lnTo>
                    <a:pt x="21267" y="1151"/>
                  </a:lnTo>
                  <a:close/>
                  <a:moveTo>
                    <a:pt x="33782" y="0"/>
                  </a:moveTo>
                  <a:lnTo>
                    <a:pt x="61344" y="0"/>
                  </a:lnTo>
                  <a:cubicBezTo>
                    <a:pt x="65490" y="0"/>
                    <a:pt x="67563" y="2073"/>
                    <a:pt x="67563" y="6295"/>
                  </a:cubicBezTo>
                  <a:lnTo>
                    <a:pt x="67563" y="40461"/>
                  </a:lnTo>
                  <a:cubicBezTo>
                    <a:pt x="67563" y="44607"/>
                    <a:pt x="65490" y="46679"/>
                    <a:pt x="61344" y="46679"/>
                  </a:cubicBezTo>
                  <a:lnTo>
                    <a:pt x="56431" y="46679"/>
                  </a:lnTo>
                  <a:lnTo>
                    <a:pt x="56431" y="63263"/>
                  </a:lnTo>
                  <a:cubicBezTo>
                    <a:pt x="56431" y="65336"/>
                    <a:pt x="56891" y="66334"/>
                    <a:pt x="57889" y="66334"/>
                  </a:cubicBezTo>
                  <a:lnTo>
                    <a:pt x="64108" y="66334"/>
                  </a:lnTo>
                  <a:cubicBezTo>
                    <a:pt x="65259" y="66334"/>
                    <a:pt x="66104" y="65796"/>
                    <a:pt x="66718" y="64645"/>
                  </a:cubicBezTo>
                  <a:cubicBezTo>
                    <a:pt x="67179" y="63954"/>
                    <a:pt x="67409" y="60883"/>
                    <a:pt x="67486" y="55432"/>
                  </a:cubicBezTo>
                  <a:cubicBezTo>
                    <a:pt x="67486" y="53436"/>
                    <a:pt x="68561" y="52361"/>
                    <a:pt x="70711" y="52284"/>
                  </a:cubicBezTo>
                  <a:cubicBezTo>
                    <a:pt x="72630" y="52361"/>
                    <a:pt x="73628" y="53743"/>
                    <a:pt x="73858" y="56353"/>
                  </a:cubicBezTo>
                  <a:cubicBezTo>
                    <a:pt x="73858" y="58580"/>
                    <a:pt x="73628" y="61036"/>
                    <a:pt x="73321" y="63801"/>
                  </a:cubicBezTo>
                  <a:cubicBezTo>
                    <a:pt x="73091" y="66718"/>
                    <a:pt x="72246" y="68791"/>
                    <a:pt x="70788" y="70020"/>
                  </a:cubicBezTo>
                  <a:cubicBezTo>
                    <a:pt x="69252" y="71478"/>
                    <a:pt x="67102" y="72169"/>
                    <a:pt x="64492" y="72169"/>
                  </a:cubicBezTo>
                  <a:lnTo>
                    <a:pt x="56814" y="72169"/>
                  </a:lnTo>
                  <a:cubicBezTo>
                    <a:pt x="52438" y="72169"/>
                    <a:pt x="50289" y="70020"/>
                    <a:pt x="50289" y="65643"/>
                  </a:cubicBezTo>
                  <a:lnTo>
                    <a:pt x="50289" y="46603"/>
                  </a:lnTo>
                  <a:lnTo>
                    <a:pt x="43762" y="46603"/>
                  </a:lnTo>
                  <a:cubicBezTo>
                    <a:pt x="43762" y="50211"/>
                    <a:pt x="43379" y="53513"/>
                    <a:pt x="42687" y="56430"/>
                  </a:cubicBezTo>
                  <a:cubicBezTo>
                    <a:pt x="42073" y="58503"/>
                    <a:pt x="41152" y="60499"/>
                    <a:pt x="39924" y="62495"/>
                  </a:cubicBezTo>
                  <a:cubicBezTo>
                    <a:pt x="38388" y="64568"/>
                    <a:pt x="36622" y="66334"/>
                    <a:pt x="34396" y="67793"/>
                  </a:cubicBezTo>
                  <a:cubicBezTo>
                    <a:pt x="32093" y="69251"/>
                    <a:pt x="29405" y="70633"/>
                    <a:pt x="26411" y="71939"/>
                  </a:cubicBezTo>
                  <a:cubicBezTo>
                    <a:pt x="25490" y="72169"/>
                    <a:pt x="24415" y="72246"/>
                    <a:pt x="22956" y="72246"/>
                  </a:cubicBezTo>
                  <a:cubicBezTo>
                    <a:pt x="21267" y="71862"/>
                    <a:pt x="20192" y="70787"/>
                    <a:pt x="19808" y="69175"/>
                  </a:cubicBezTo>
                  <a:cubicBezTo>
                    <a:pt x="19885" y="67332"/>
                    <a:pt x="20883" y="66257"/>
                    <a:pt x="22572" y="65720"/>
                  </a:cubicBezTo>
                  <a:cubicBezTo>
                    <a:pt x="25183" y="64722"/>
                    <a:pt x="27409" y="63724"/>
                    <a:pt x="29252" y="62726"/>
                  </a:cubicBezTo>
                  <a:cubicBezTo>
                    <a:pt x="31095" y="61728"/>
                    <a:pt x="32400" y="60729"/>
                    <a:pt x="33321" y="59808"/>
                  </a:cubicBezTo>
                  <a:cubicBezTo>
                    <a:pt x="34626" y="58349"/>
                    <a:pt x="35701" y="56737"/>
                    <a:pt x="36238" y="54894"/>
                  </a:cubicBezTo>
                  <a:cubicBezTo>
                    <a:pt x="37006" y="52668"/>
                    <a:pt x="37390" y="49981"/>
                    <a:pt x="37390" y="46756"/>
                  </a:cubicBezTo>
                  <a:lnTo>
                    <a:pt x="33705" y="46756"/>
                  </a:lnTo>
                  <a:cubicBezTo>
                    <a:pt x="29482" y="46756"/>
                    <a:pt x="27409" y="44683"/>
                    <a:pt x="27409" y="40537"/>
                  </a:cubicBezTo>
                  <a:lnTo>
                    <a:pt x="27409" y="6372"/>
                  </a:lnTo>
                  <a:cubicBezTo>
                    <a:pt x="27486" y="2149"/>
                    <a:pt x="29559" y="0"/>
                    <a:pt x="33782" y="0"/>
                  </a:cubicBezTo>
                  <a:moveTo>
                    <a:pt x="33782" y="13359"/>
                  </a:moveTo>
                  <a:lnTo>
                    <a:pt x="61344" y="13359"/>
                  </a:lnTo>
                  <a:lnTo>
                    <a:pt x="61344" y="7754"/>
                  </a:lnTo>
                  <a:cubicBezTo>
                    <a:pt x="61344" y="6526"/>
                    <a:pt x="60730" y="5911"/>
                    <a:pt x="59578" y="5911"/>
                  </a:cubicBezTo>
                  <a:lnTo>
                    <a:pt x="35624" y="5911"/>
                  </a:lnTo>
                  <a:cubicBezTo>
                    <a:pt x="34396" y="5911"/>
                    <a:pt x="33782" y="6526"/>
                    <a:pt x="33782" y="7754"/>
                  </a:cubicBezTo>
                  <a:lnTo>
                    <a:pt x="33782" y="13359"/>
                  </a:lnTo>
                  <a:close/>
                  <a:moveTo>
                    <a:pt x="33782" y="26795"/>
                  </a:moveTo>
                  <a:lnTo>
                    <a:pt x="61344" y="26795"/>
                  </a:lnTo>
                  <a:lnTo>
                    <a:pt x="61344" y="19424"/>
                  </a:lnTo>
                  <a:lnTo>
                    <a:pt x="33782" y="19424"/>
                  </a:lnTo>
                  <a:lnTo>
                    <a:pt x="33782" y="26795"/>
                  </a:lnTo>
                  <a:close/>
                  <a:moveTo>
                    <a:pt x="59578" y="40768"/>
                  </a:moveTo>
                  <a:cubicBezTo>
                    <a:pt x="60730" y="40768"/>
                    <a:pt x="61344" y="40154"/>
                    <a:pt x="61344" y="39002"/>
                  </a:cubicBezTo>
                  <a:lnTo>
                    <a:pt x="61344" y="32783"/>
                  </a:lnTo>
                  <a:lnTo>
                    <a:pt x="33782" y="32783"/>
                  </a:lnTo>
                  <a:lnTo>
                    <a:pt x="33782" y="39002"/>
                  </a:lnTo>
                  <a:cubicBezTo>
                    <a:pt x="33782" y="40230"/>
                    <a:pt x="34396" y="40768"/>
                    <a:pt x="35624" y="40768"/>
                  </a:cubicBezTo>
                  <a:lnTo>
                    <a:pt x="59578" y="4076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7B7E3E1D-38E8-433B-928D-EA845DFAD53D}"/>
                </a:ext>
              </a:extLst>
            </p:cNvPr>
            <p:cNvSpPr/>
            <p:nvPr/>
          </p:nvSpPr>
          <p:spPr>
            <a:xfrm>
              <a:off x="7195890" y="5010735"/>
              <a:ext cx="73013" cy="73858"/>
            </a:xfrm>
            <a:custGeom>
              <a:avLst/>
              <a:gdLst>
                <a:gd name="connsiteX0" fmla="*/ 21574 w 73013"/>
                <a:gd name="connsiteY0" fmla="*/ 17965 h 73858"/>
                <a:gd name="connsiteX1" fmla="*/ 24415 w 73013"/>
                <a:gd name="connsiteY1" fmla="*/ 21037 h 73858"/>
                <a:gd name="connsiteX2" fmla="*/ 21574 w 73013"/>
                <a:gd name="connsiteY2" fmla="*/ 23877 h 73858"/>
                <a:gd name="connsiteX3" fmla="*/ 15125 w 73013"/>
                <a:gd name="connsiteY3" fmla="*/ 23877 h 73858"/>
                <a:gd name="connsiteX4" fmla="*/ 15125 w 73013"/>
                <a:gd name="connsiteY4" fmla="*/ 57198 h 73858"/>
                <a:gd name="connsiteX5" fmla="*/ 20115 w 73013"/>
                <a:gd name="connsiteY5" fmla="*/ 54664 h 73858"/>
                <a:gd name="connsiteX6" fmla="*/ 21958 w 73013"/>
                <a:gd name="connsiteY6" fmla="*/ 53820 h 73858"/>
                <a:gd name="connsiteX7" fmla="*/ 25106 w 73013"/>
                <a:gd name="connsiteY7" fmla="*/ 56276 h 73858"/>
                <a:gd name="connsiteX8" fmla="*/ 23570 w 73013"/>
                <a:gd name="connsiteY8" fmla="*/ 59731 h 73858"/>
                <a:gd name="connsiteX9" fmla="*/ 15509 w 73013"/>
                <a:gd name="connsiteY9" fmla="*/ 63570 h 73858"/>
                <a:gd name="connsiteX10" fmla="*/ 4837 w 73013"/>
                <a:gd name="connsiteY10" fmla="*/ 67256 h 73858"/>
                <a:gd name="connsiteX11" fmla="*/ 2457 w 73013"/>
                <a:gd name="connsiteY11" fmla="*/ 67486 h 73858"/>
                <a:gd name="connsiteX12" fmla="*/ 0 w 73013"/>
                <a:gd name="connsiteY12" fmla="*/ 65029 h 73858"/>
                <a:gd name="connsiteX13" fmla="*/ 2457 w 73013"/>
                <a:gd name="connsiteY13" fmla="*/ 61958 h 73858"/>
                <a:gd name="connsiteX14" fmla="*/ 8983 w 73013"/>
                <a:gd name="connsiteY14" fmla="*/ 59731 h 73858"/>
                <a:gd name="connsiteX15" fmla="*/ 8983 w 73013"/>
                <a:gd name="connsiteY15" fmla="*/ 23954 h 73858"/>
                <a:gd name="connsiteX16" fmla="*/ 3071 w 73013"/>
                <a:gd name="connsiteY16" fmla="*/ 23954 h 73858"/>
                <a:gd name="connsiteX17" fmla="*/ 154 w 73013"/>
                <a:gd name="connsiteY17" fmla="*/ 21113 h 73858"/>
                <a:gd name="connsiteX18" fmla="*/ 3071 w 73013"/>
                <a:gd name="connsiteY18" fmla="*/ 18042 h 73858"/>
                <a:gd name="connsiteX19" fmla="*/ 8983 w 73013"/>
                <a:gd name="connsiteY19" fmla="*/ 18042 h 73858"/>
                <a:gd name="connsiteX20" fmla="*/ 8983 w 73013"/>
                <a:gd name="connsiteY20" fmla="*/ 3531 h 73858"/>
                <a:gd name="connsiteX21" fmla="*/ 12131 w 73013"/>
                <a:gd name="connsiteY21" fmla="*/ 307 h 73858"/>
                <a:gd name="connsiteX22" fmla="*/ 15201 w 73013"/>
                <a:gd name="connsiteY22" fmla="*/ 3531 h 73858"/>
                <a:gd name="connsiteX23" fmla="*/ 15201 w 73013"/>
                <a:gd name="connsiteY23" fmla="*/ 18042 h 73858"/>
                <a:gd name="connsiteX24" fmla="*/ 21574 w 73013"/>
                <a:gd name="connsiteY24" fmla="*/ 18042 h 73858"/>
                <a:gd name="connsiteX25" fmla="*/ 69866 w 73013"/>
                <a:gd name="connsiteY25" fmla="*/ 31017 h 73858"/>
                <a:gd name="connsiteX26" fmla="*/ 72630 w 73013"/>
                <a:gd name="connsiteY26" fmla="*/ 34088 h 73858"/>
                <a:gd name="connsiteX27" fmla="*/ 69866 w 73013"/>
                <a:gd name="connsiteY27" fmla="*/ 36929 h 73858"/>
                <a:gd name="connsiteX28" fmla="*/ 40230 w 73013"/>
                <a:gd name="connsiteY28" fmla="*/ 36929 h 73858"/>
                <a:gd name="connsiteX29" fmla="*/ 40307 w 73013"/>
                <a:gd name="connsiteY29" fmla="*/ 37159 h 73858"/>
                <a:gd name="connsiteX30" fmla="*/ 40000 w 73013"/>
                <a:gd name="connsiteY30" fmla="*/ 39079 h 73858"/>
                <a:gd name="connsiteX31" fmla="*/ 39155 w 73013"/>
                <a:gd name="connsiteY31" fmla="*/ 40307 h 73858"/>
                <a:gd name="connsiteX32" fmla="*/ 66795 w 73013"/>
                <a:gd name="connsiteY32" fmla="*/ 40307 h 73858"/>
                <a:gd name="connsiteX33" fmla="*/ 73014 w 73013"/>
                <a:gd name="connsiteY33" fmla="*/ 46526 h 73858"/>
                <a:gd name="connsiteX34" fmla="*/ 71018 w 73013"/>
                <a:gd name="connsiteY34" fmla="*/ 67102 h 73858"/>
                <a:gd name="connsiteX35" fmla="*/ 67793 w 73013"/>
                <a:gd name="connsiteY35" fmla="*/ 72169 h 73858"/>
                <a:gd name="connsiteX36" fmla="*/ 62419 w 73013"/>
                <a:gd name="connsiteY36" fmla="*/ 73551 h 73858"/>
                <a:gd name="connsiteX37" fmla="*/ 51440 w 73013"/>
                <a:gd name="connsiteY37" fmla="*/ 71325 h 73858"/>
                <a:gd name="connsiteX38" fmla="*/ 49674 w 73013"/>
                <a:gd name="connsiteY38" fmla="*/ 68638 h 73858"/>
                <a:gd name="connsiteX39" fmla="*/ 53129 w 73013"/>
                <a:gd name="connsiteY39" fmla="*/ 65183 h 73858"/>
                <a:gd name="connsiteX40" fmla="*/ 53436 w 73013"/>
                <a:gd name="connsiteY40" fmla="*/ 65183 h 73858"/>
                <a:gd name="connsiteX41" fmla="*/ 62111 w 73013"/>
                <a:gd name="connsiteY41" fmla="*/ 67256 h 73858"/>
                <a:gd name="connsiteX42" fmla="*/ 64108 w 73013"/>
                <a:gd name="connsiteY42" fmla="*/ 66641 h 73858"/>
                <a:gd name="connsiteX43" fmla="*/ 65259 w 73013"/>
                <a:gd name="connsiteY43" fmla="*/ 64722 h 73858"/>
                <a:gd name="connsiteX44" fmla="*/ 66104 w 73013"/>
                <a:gd name="connsiteY44" fmla="*/ 58810 h 73858"/>
                <a:gd name="connsiteX45" fmla="*/ 66718 w 73013"/>
                <a:gd name="connsiteY45" fmla="*/ 48676 h 73858"/>
                <a:gd name="connsiteX46" fmla="*/ 64184 w 73013"/>
                <a:gd name="connsiteY46" fmla="*/ 46219 h 73858"/>
                <a:gd name="connsiteX47" fmla="*/ 60269 w 73013"/>
                <a:gd name="connsiteY47" fmla="*/ 46219 h 73858"/>
                <a:gd name="connsiteX48" fmla="*/ 57505 w 73013"/>
                <a:gd name="connsiteY48" fmla="*/ 56507 h 73858"/>
                <a:gd name="connsiteX49" fmla="*/ 50365 w 73013"/>
                <a:gd name="connsiteY49" fmla="*/ 66027 h 73858"/>
                <a:gd name="connsiteX50" fmla="*/ 38465 w 73013"/>
                <a:gd name="connsiteY50" fmla="*/ 73628 h 73858"/>
                <a:gd name="connsiteX51" fmla="*/ 36008 w 73013"/>
                <a:gd name="connsiteY51" fmla="*/ 73858 h 73858"/>
                <a:gd name="connsiteX52" fmla="*/ 32937 w 73013"/>
                <a:gd name="connsiteY52" fmla="*/ 71018 h 73858"/>
                <a:gd name="connsiteX53" fmla="*/ 35700 w 73013"/>
                <a:gd name="connsiteY53" fmla="*/ 67332 h 73858"/>
                <a:gd name="connsiteX54" fmla="*/ 47064 w 73013"/>
                <a:gd name="connsiteY54" fmla="*/ 60269 h 73858"/>
                <a:gd name="connsiteX55" fmla="*/ 52514 w 73013"/>
                <a:gd name="connsiteY55" fmla="*/ 52898 h 73858"/>
                <a:gd name="connsiteX56" fmla="*/ 54281 w 73013"/>
                <a:gd name="connsiteY56" fmla="*/ 46296 h 73858"/>
                <a:gd name="connsiteX57" fmla="*/ 46910 w 73013"/>
                <a:gd name="connsiteY57" fmla="*/ 46296 h 73858"/>
                <a:gd name="connsiteX58" fmla="*/ 42610 w 73013"/>
                <a:gd name="connsiteY58" fmla="*/ 54818 h 73858"/>
                <a:gd name="connsiteX59" fmla="*/ 37236 w 73013"/>
                <a:gd name="connsiteY59" fmla="*/ 59501 h 73858"/>
                <a:gd name="connsiteX60" fmla="*/ 30940 w 73013"/>
                <a:gd name="connsiteY60" fmla="*/ 63033 h 73858"/>
                <a:gd name="connsiteX61" fmla="*/ 28560 w 73013"/>
                <a:gd name="connsiteY61" fmla="*/ 63647 h 73858"/>
                <a:gd name="connsiteX62" fmla="*/ 25413 w 73013"/>
                <a:gd name="connsiteY62" fmla="*/ 60806 h 73858"/>
                <a:gd name="connsiteX63" fmla="*/ 26872 w 73013"/>
                <a:gd name="connsiteY63" fmla="*/ 57966 h 73858"/>
                <a:gd name="connsiteX64" fmla="*/ 31939 w 73013"/>
                <a:gd name="connsiteY64" fmla="*/ 55893 h 73858"/>
                <a:gd name="connsiteX65" fmla="*/ 37159 w 73013"/>
                <a:gd name="connsiteY65" fmla="*/ 52361 h 73858"/>
                <a:gd name="connsiteX66" fmla="*/ 40922 w 73013"/>
                <a:gd name="connsiteY66" fmla="*/ 46296 h 73858"/>
                <a:gd name="connsiteX67" fmla="*/ 33858 w 73013"/>
                <a:gd name="connsiteY67" fmla="*/ 46296 h 73858"/>
                <a:gd name="connsiteX68" fmla="*/ 27255 w 73013"/>
                <a:gd name="connsiteY68" fmla="*/ 50902 h 73858"/>
                <a:gd name="connsiteX69" fmla="*/ 24415 w 73013"/>
                <a:gd name="connsiteY69" fmla="*/ 51516 h 73858"/>
                <a:gd name="connsiteX70" fmla="*/ 21574 w 73013"/>
                <a:gd name="connsiteY70" fmla="*/ 49059 h 73858"/>
                <a:gd name="connsiteX71" fmla="*/ 23186 w 73013"/>
                <a:gd name="connsiteY71" fmla="*/ 45912 h 73858"/>
                <a:gd name="connsiteX72" fmla="*/ 26948 w 73013"/>
                <a:gd name="connsiteY72" fmla="*/ 43301 h 73858"/>
                <a:gd name="connsiteX73" fmla="*/ 30864 w 73013"/>
                <a:gd name="connsiteY73" fmla="*/ 40000 h 73858"/>
                <a:gd name="connsiteX74" fmla="*/ 33397 w 73013"/>
                <a:gd name="connsiteY74" fmla="*/ 36929 h 73858"/>
                <a:gd name="connsiteX75" fmla="*/ 25797 w 73013"/>
                <a:gd name="connsiteY75" fmla="*/ 36929 h 73858"/>
                <a:gd name="connsiteX76" fmla="*/ 22956 w 73013"/>
                <a:gd name="connsiteY76" fmla="*/ 34088 h 73858"/>
                <a:gd name="connsiteX77" fmla="*/ 25797 w 73013"/>
                <a:gd name="connsiteY77" fmla="*/ 31017 h 73858"/>
                <a:gd name="connsiteX78" fmla="*/ 69866 w 73013"/>
                <a:gd name="connsiteY78" fmla="*/ 31017 h 73858"/>
                <a:gd name="connsiteX79" fmla="*/ 35317 w 73013"/>
                <a:gd name="connsiteY79" fmla="*/ 0 h 73858"/>
                <a:gd name="connsiteX80" fmla="*/ 61728 w 73013"/>
                <a:gd name="connsiteY80" fmla="*/ 0 h 73858"/>
                <a:gd name="connsiteX81" fmla="*/ 68561 w 73013"/>
                <a:gd name="connsiteY81" fmla="*/ 6833 h 73858"/>
                <a:gd name="connsiteX82" fmla="*/ 68561 w 73013"/>
                <a:gd name="connsiteY82" fmla="*/ 21651 h 73858"/>
                <a:gd name="connsiteX83" fmla="*/ 61728 w 73013"/>
                <a:gd name="connsiteY83" fmla="*/ 28560 h 73858"/>
                <a:gd name="connsiteX84" fmla="*/ 35317 w 73013"/>
                <a:gd name="connsiteY84" fmla="*/ 28560 h 73858"/>
                <a:gd name="connsiteX85" fmla="*/ 28484 w 73013"/>
                <a:gd name="connsiteY85" fmla="*/ 21651 h 73858"/>
                <a:gd name="connsiteX86" fmla="*/ 28484 w 73013"/>
                <a:gd name="connsiteY86" fmla="*/ 6833 h 73858"/>
                <a:gd name="connsiteX87" fmla="*/ 35317 w 73013"/>
                <a:gd name="connsiteY87" fmla="*/ 0 h 73858"/>
                <a:gd name="connsiteX88" fmla="*/ 34626 w 73013"/>
                <a:gd name="connsiteY88" fmla="*/ 11440 h 73858"/>
                <a:gd name="connsiteX89" fmla="*/ 62342 w 73013"/>
                <a:gd name="connsiteY89" fmla="*/ 11440 h 73858"/>
                <a:gd name="connsiteX90" fmla="*/ 62342 w 73013"/>
                <a:gd name="connsiteY90" fmla="*/ 8061 h 73858"/>
                <a:gd name="connsiteX91" fmla="*/ 60192 w 73013"/>
                <a:gd name="connsiteY91" fmla="*/ 5911 h 73858"/>
                <a:gd name="connsiteX92" fmla="*/ 36852 w 73013"/>
                <a:gd name="connsiteY92" fmla="*/ 5911 h 73858"/>
                <a:gd name="connsiteX93" fmla="*/ 34626 w 73013"/>
                <a:gd name="connsiteY93" fmla="*/ 8061 h 73858"/>
                <a:gd name="connsiteX94" fmla="*/ 34626 w 73013"/>
                <a:gd name="connsiteY94" fmla="*/ 11440 h 73858"/>
                <a:gd name="connsiteX95" fmla="*/ 60192 w 73013"/>
                <a:gd name="connsiteY95" fmla="*/ 22725 h 73858"/>
                <a:gd name="connsiteX96" fmla="*/ 62342 w 73013"/>
                <a:gd name="connsiteY96" fmla="*/ 20499 h 73858"/>
                <a:gd name="connsiteX97" fmla="*/ 62342 w 73013"/>
                <a:gd name="connsiteY97" fmla="*/ 17428 h 73858"/>
                <a:gd name="connsiteX98" fmla="*/ 34626 w 73013"/>
                <a:gd name="connsiteY98" fmla="*/ 17428 h 73858"/>
                <a:gd name="connsiteX99" fmla="*/ 34626 w 73013"/>
                <a:gd name="connsiteY99" fmla="*/ 20499 h 73858"/>
                <a:gd name="connsiteX100" fmla="*/ 36852 w 73013"/>
                <a:gd name="connsiteY100" fmla="*/ 22725 h 73858"/>
                <a:gd name="connsiteX101" fmla="*/ 60192 w 73013"/>
                <a:gd name="connsiteY101" fmla="*/ 22725 h 7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3013" h="73858">
                  <a:moveTo>
                    <a:pt x="21574" y="17965"/>
                  </a:moveTo>
                  <a:cubicBezTo>
                    <a:pt x="23340" y="18042"/>
                    <a:pt x="24261" y="19117"/>
                    <a:pt x="24415" y="21037"/>
                  </a:cubicBezTo>
                  <a:cubicBezTo>
                    <a:pt x="24338" y="22802"/>
                    <a:pt x="23340" y="23723"/>
                    <a:pt x="21574" y="23877"/>
                  </a:cubicBezTo>
                  <a:lnTo>
                    <a:pt x="15125" y="23877"/>
                  </a:lnTo>
                  <a:lnTo>
                    <a:pt x="15125" y="57198"/>
                  </a:lnTo>
                  <a:cubicBezTo>
                    <a:pt x="16814" y="56507"/>
                    <a:pt x="18503" y="55586"/>
                    <a:pt x="20115" y="54664"/>
                  </a:cubicBezTo>
                  <a:cubicBezTo>
                    <a:pt x="20653" y="54127"/>
                    <a:pt x="21267" y="53820"/>
                    <a:pt x="21958" y="53820"/>
                  </a:cubicBezTo>
                  <a:cubicBezTo>
                    <a:pt x="23800" y="53896"/>
                    <a:pt x="24798" y="54741"/>
                    <a:pt x="25106" y="56276"/>
                  </a:cubicBezTo>
                  <a:cubicBezTo>
                    <a:pt x="25106" y="57659"/>
                    <a:pt x="24568" y="58810"/>
                    <a:pt x="23570" y="59731"/>
                  </a:cubicBezTo>
                  <a:cubicBezTo>
                    <a:pt x="21267" y="61113"/>
                    <a:pt x="18503" y="62419"/>
                    <a:pt x="15509" y="63570"/>
                  </a:cubicBezTo>
                  <a:cubicBezTo>
                    <a:pt x="12284" y="64952"/>
                    <a:pt x="8753" y="66181"/>
                    <a:pt x="4837" y="67256"/>
                  </a:cubicBezTo>
                  <a:cubicBezTo>
                    <a:pt x="3762" y="67409"/>
                    <a:pt x="2994" y="67486"/>
                    <a:pt x="2457" y="67486"/>
                  </a:cubicBezTo>
                  <a:cubicBezTo>
                    <a:pt x="921" y="67332"/>
                    <a:pt x="77" y="66488"/>
                    <a:pt x="0" y="65029"/>
                  </a:cubicBezTo>
                  <a:cubicBezTo>
                    <a:pt x="77" y="63340"/>
                    <a:pt x="844" y="62342"/>
                    <a:pt x="2457" y="61958"/>
                  </a:cubicBezTo>
                  <a:cubicBezTo>
                    <a:pt x="4990" y="61113"/>
                    <a:pt x="7140" y="60423"/>
                    <a:pt x="8983" y="59731"/>
                  </a:cubicBezTo>
                  <a:lnTo>
                    <a:pt x="8983" y="23954"/>
                  </a:lnTo>
                  <a:lnTo>
                    <a:pt x="3071" y="23954"/>
                  </a:lnTo>
                  <a:cubicBezTo>
                    <a:pt x="1305" y="23877"/>
                    <a:pt x="307" y="22879"/>
                    <a:pt x="154" y="21113"/>
                  </a:cubicBezTo>
                  <a:cubicBezTo>
                    <a:pt x="230" y="19117"/>
                    <a:pt x="1228" y="18119"/>
                    <a:pt x="3071" y="18042"/>
                  </a:cubicBezTo>
                  <a:lnTo>
                    <a:pt x="8983" y="18042"/>
                  </a:lnTo>
                  <a:lnTo>
                    <a:pt x="8983" y="3531"/>
                  </a:lnTo>
                  <a:cubicBezTo>
                    <a:pt x="9059" y="1535"/>
                    <a:pt x="10058" y="461"/>
                    <a:pt x="12131" y="307"/>
                  </a:cubicBezTo>
                  <a:cubicBezTo>
                    <a:pt x="14050" y="461"/>
                    <a:pt x="15048" y="1459"/>
                    <a:pt x="15201" y="3531"/>
                  </a:cubicBezTo>
                  <a:lnTo>
                    <a:pt x="15201" y="18042"/>
                  </a:lnTo>
                  <a:lnTo>
                    <a:pt x="21574" y="18042"/>
                  </a:lnTo>
                  <a:close/>
                  <a:moveTo>
                    <a:pt x="69866" y="31017"/>
                  </a:moveTo>
                  <a:cubicBezTo>
                    <a:pt x="71632" y="31094"/>
                    <a:pt x="72553" y="32169"/>
                    <a:pt x="72630" y="34088"/>
                  </a:cubicBezTo>
                  <a:cubicBezTo>
                    <a:pt x="72553" y="35854"/>
                    <a:pt x="71555" y="36852"/>
                    <a:pt x="69866" y="36929"/>
                  </a:cubicBezTo>
                  <a:lnTo>
                    <a:pt x="40230" y="36929"/>
                  </a:lnTo>
                  <a:cubicBezTo>
                    <a:pt x="40230" y="37006"/>
                    <a:pt x="40230" y="37082"/>
                    <a:pt x="40307" y="37159"/>
                  </a:cubicBezTo>
                  <a:cubicBezTo>
                    <a:pt x="40230" y="37620"/>
                    <a:pt x="40154" y="38234"/>
                    <a:pt x="40000" y="39079"/>
                  </a:cubicBezTo>
                  <a:cubicBezTo>
                    <a:pt x="39693" y="39462"/>
                    <a:pt x="39386" y="39923"/>
                    <a:pt x="39155" y="40307"/>
                  </a:cubicBezTo>
                  <a:lnTo>
                    <a:pt x="66795" y="40307"/>
                  </a:lnTo>
                  <a:cubicBezTo>
                    <a:pt x="70941" y="40307"/>
                    <a:pt x="73014" y="42380"/>
                    <a:pt x="73014" y="46526"/>
                  </a:cubicBezTo>
                  <a:cubicBezTo>
                    <a:pt x="72783" y="55969"/>
                    <a:pt x="72093" y="62879"/>
                    <a:pt x="71018" y="67102"/>
                  </a:cubicBezTo>
                  <a:cubicBezTo>
                    <a:pt x="70557" y="69712"/>
                    <a:pt x="69559" y="71401"/>
                    <a:pt x="67793" y="72169"/>
                  </a:cubicBezTo>
                  <a:cubicBezTo>
                    <a:pt x="66488" y="73090"/>
                    <a:pt x="64722" y="73551"/>
                    <a:pt x="62419" y="73551"/>
                  </a:cubicBezTo>
                  <a:cubicBezTo>
                    <a:pt x="59424" y="73551"/>
                    <a:pt x="55816" y="72783"/>
                    <a:pt x="51440" y="71325"/>
                  </a:cubicBezTo>
                  <a:cubicBezTo>
                    <a:pt x="50365" y="70710"/>
                    <a:pt x="49827" y="69789"/>
                    <a:pt x="49674" y="68638"/>
                  </a:cubicBezTo>
                  <a:cubicBezTo>
                    <a:pt x="49751" y="66488"/>
                    <a:pt x="50826" y="65336"/>
                    <a:pt x="53129" y="65183"/>
                  </a:cubicBezTo>
                  <a:lnTo>
                    <a:pt x="53436" y="65183"/>
                  </a:lnTo>
                  <a:cubicBezTo>
                    <a:pt x="57198" y="66565"/>
                    <a:pt x="60039" y="67256"/>
                    <a:pt x="62111" y="67256"/>
                  </a:cubicBezTo>
                  <a:cubicBezTo>
                    <a:pt x="62956" y="67256"/>
                    <a:pt x="63647" y="67025"/>
                    <a:pt x="64108" y="66641"/>
                  </a:cubicBezTo>
                  <a:cubicBezTo>
                    <a:pt x="64722" y="66334"/>
                    <a:pt x="65106" y="65643"/>
                    <a:pt x="65259" y="64722"/>
                  </a:cubicBezTo>
                  <a:cubicBezTo>
                    <a:pt x="65720" y="63493"/>
                    <a:pt x="65950" y="61574"/>
                    <a:pt x="66104" y="58810"/>
                  </a:cubicBezTo>
                  <a:cubicBezTo>
                    <a:pt x="66565" y="55202"/>
                    <a:pt x="66718" y="51824"/>
                    <a:pt x="66718" y="48676"/>
                  </a:cubicBezTo>
                  <a:cubicBezTo>
                    <a:pt x="66718" y="46987"/>
                    <a:pt x="65874" y="46219"/>
                    <a:pt x="64184" y="46219"/>
                  </a:cubicBezTo>
                  <a:lnTo>
                    <a:pt x="60269" y="46219"/>
                  </a:lnTo>
                  <a:cubicBezTo>
                    <a:pt x="59885" y="50288"/>
                    <a:pt x="58964" y="53666"/>
                    <a:pt x="57505" y="56507"/>
                  </a:cubicBezTo>
                  <a:cubicBezTo>
                    <a:pt x="55816" y="60115"/>
                    <a:pt x="53436" y="63263"/>
                    <a:pt x="50365" y="66027"/>
                  </a:cubicBezTo>
                  <a:cubicBezTo>
                    <a:pt x="47294" y="68791"/>
                    <a:pt x="43302" y="71325"/>
                    <a:pt x="38465" y="73628"/>
                  </a:cubicBezTo>
                  <a:cubicBezTo>
                    <a:pt x="37467" y="73781"/>
                    <a:pt x="36622" y="73858"/>
                    <a:pt x="36008" y="73858"/>
                  </a:cubicBezTo>
                  <a:cubicBezTo>
                    <a:pt x="34319" y="73475"/>
                    <a:pt x="33244" y="72553"/>
                    <a:pt x="32937" y="71018"/>
                  </a:cubicBezTo>
                  <a:cubicBezTo>
                    <a:pt x="32937" y="69175"/>
                    <a:pt x="33858" y="67946"/>
                    <a:pt x="35700" y="67332"/>
                  </a:cubicBezTo>
                  <a:cubicBezTo>
                    <a:pt x="40461" y="65259"/>
                    <a:pt x="44223" y="62879"/>
                    <a:pt x="47064" y="60269"/>
                  </a:cubicBezTo>
                  <a:cubicBezTo>
                    <a:pt x="49367" y="58119"/>
                    <a:pt x="51209" y="55662"/>
                    <a:pt x="52514" y="52898"/>
                  </a:cubicBezTo>
                  <a:cubicBezTo>
                    <a:pt x="53436" y="50902"/>
                    <a:pt x="54050" y="48676"/>
                    <a:pt x="54281" y="46296"/>
                  </a:cubicBezTo>
                  <a:lnTo>
                    <a:pt x="46910" y="46296"/>
                  </a:lnTo>
                  <a:cubicBezTo>
                    <a:pt x="45912" y="49904"/>
                    <a:pt x="44453" y="52745"/>
                    <a:pt x="42610" y="54818"/>
                  </a:cubicBezTo>
                  <a:cubicBezTo>
                    <a:pt x="41075" y="56661"/>
                    <a:pt x="39309" y="58196"/>
                    <a:pt x="37236" y="59501"/>
                  </a:cubicBezTo>
                  <a:cubicBezTo>
                    <a:pt x="35317" y="60729"/>
                    <a:pt x="33244" y="61958"/>
                    <a:pt x="30940" y="63033"/>
                  </a:cubicBezTo>
                  <a:cubicBezTo>
                    <a:pt x="30173" y="63417"/>
                    <a:pt x="29328" y="63570"/>
                    <a:pt x="28560" y="63647"/>
                  </a:cubicBezTo>
                  <a:cubicBezTo>
                    <a:pt x="26872" y="63263"/>
                    <a:pt x="25797" y="62265"/>
                    <a:pt x="25413" y="60806"/>
                  </a:cubicBezTo>
                  <a:cubicBezTo>
                    <a:pt x="25413" y="59578"/>
                    <a:pt x="25873" y="58656"/>
                    <a:pt x="26872" y="57966"/>
                  </a:cubicBezTo>
                  <a:cubicBezTo>
                    <a:pt x="28637" y="57351"/>
                    <a:pt x="30327" y="56661"/>
                    <a:pt x="31939" y="55893"/>
                  </a:cubicBezTo>
                  <a:cubicBezTo>
                    <a:pt x="33705" y="55048"/>
                    <a:pt x="35470" y="53820"/>
                    <a:pt x="37159" y="52361"/>
                  </a:cubicBezTo>
                  <a:cubicBezTo>
                    <a:pt x="38925" y="50595"/>
                    <a:pt x="40154" y="48599"/>
                    <a:pt x="40922" y="46296"/>
                  </a:cubicBezTo>
                  <a:lnTo>
                    <a:pt x="33858" y="46296"/>
                  </a:lnTo>
                  <a:cubicBezTo>
                    <a:pt x="32015" y="47908"/>
                    <a:pt x="29789" y="49444"/>
                    <a:pt x="27255" y="50902"/>
                  </a:cubicBezTo>
                  <a:cubicBezTo>
                    <a:pt x="26334" y="51286"/>
                    <a:pt x="25413" y="51516"/>
                    <a:pt x="24415" y="51516"/>
                  </a:cubicBezTo>
                  <a:cubicBezTo>
                    <a:pt x="23110" y="51056"/>
                    <a:pt x="22188" y="50211"/>
                    <a:pt x="21574" y="49059"/>
                  </a:cubicBezTo>
                  <a:cubicBezTo>
                    <a:pt x="21574" y="47677"/>
                    <a:pt x="22111" y="46679"/>
                    <a:pt x="23186" y="45912"/>
                  </a:cubicBezTo>
                  <a:cubicBezTo>
                    <a:pt x="24568" y="44991"/>
                    <a:pt x="25797" y="44146"/>
                    <a:pt x="26948" y="43301"/>
                  </a:cubicBezTo>
                  <a:cubicBezTo>
                    <a:pt x="28637" y="41996"/>
                    <a:pt x="29942" y="40921"/>
                    <a:pt x="30864" y="40000"/>
                  </a:cubicBezTo>
                  <a:cubicBezTo>
                    <a:pt x="31632" y="39232"/>
                    <a:pt x="32476" y="38157"/>
                    <a:pt x="33397" y="36929"/>
                  </a:cubicBezTo>
                  <a:lnTo>
                    <a:pt x="25797" y="36929"/>
                  </a:lnTo>
                  <a:cubicBezTo>
                    <a:pt x="23954" y="36852"/>
                    <a:pt x="23033" y="35854"/>
                    <a:pt x="22956" y="34088"/>
                  </a:cubicBezTo>
                  <a:cubicBezTo>
                    <a:pt x="23033" y="32092"/>
                    <a:pt x="23954" y="31094"/>
                    <a:pt x="25797" y="31017"/>
                  </a:cubicBezTo>
                  <a:lnTo>
                    <a:pt x="69866" y="31017"/>
                  </a:lnTo>
                  <a:close/>
                  <a:moveTo>
                    <a:pt x="35317" y="0"/>
                  </a:moveTo>
                  <a:lnTo>
                    <a:pt x="61728" y="0"/>
                  </a:lnTo>
                  <a:cubicBezTo>
                    <a:pt x="66258" y="0"/>
                    <a:pt x="68561" y="2303"/>
                    <a:pt x="68561" y="6833"/>
                  </a:cubicBezTo>
                  <a:lnTo>
                    <a:pt x="68561" y="21651"/>
                  </a:lnTo>
                  <a:cubicBezTo>
                    <a:pt x="68561" y="26257"/>
                    <a:pt x="66258" y="28560"/>
                    <a:pt x="61728" y="28560"/>
                  </a:cubicBezTo>
                  <a:lnTo>
                    <a:pt x="35317" y="28560"/>
                  </a:lnTo>
                  <a:cubicBezTo>
                    <a:pt x="30787" y="28560"/>
                    <a:pt x="28484" y="26257"/>
                    <a:pt x="28484" y="21651"/>
                  </a:cubicBezTo>
                  <a:lnTo>
                    <a:pt x="28484" y="6833"/>
                  </a:lnTo>
                  <a:cubicBezTo>
                    <a:pt x="28484" y="2303"/>
                    <a:pt x="30787" y="0"/>
                    <a:pt x="35317" y="0"/>
                  </a:cubicBezTo>
                  <a:moveTo>
                    <a:pt x="34626" y="11440"/>
                  </a:moveTo>
                  <a:lnTo>
                    <a:pt x="62342" y="11440"/>
                  </a:lnTo>
                  <a:lnTo>
                    <a:pt x="62342" y="8061"/>
                  </a:lnTo>
                  <a:cubicBezTo>
                    <a:pt x="62342" y="6679"/>
                    <a:pt x="61651" y="5911"/>
                    <a:pt x="60192" y="5911"/>
                  </a:cubicBezTo>
                  <a:lnTo>
                    <a:pt x="36852" y="5911"/>
                  </a:lnTo>
                  <a:cubicBezTo>
                    <a:pt x="35317" y="5911"/>
                    <a:pt x="34626" y="6603"/>
                    <a:pt x="34626" y="8061"/>
                  </a:cubicBezTo>
                  <a:lnTo>
                    <a:pt x="34626" y="11440"/>
                  </a:lnTo>
                  <a:close/>
                  <a:moveTo>
                    <a:pt x="60192" y="22725"/>
                  </a:moveTo>
                  <a:cubicBezTo>
                    <a:pt x="61651" y="22725"/>
                    <a:pt x="62342" y="21958"/>
                    <a:pt x="62342" y="20499"/>
                  </a:cubicBezTo>
                  <a:lnTo>
                    <a:pt x="62342" y="17428"/>
                  </a:lnTo>
                  <a:lnTo>
                    <a:pt x="34626" y="17428"/>
                  </a:lnTo>
                  <a:lnTo>
                    <a:pt x="34626" y="20499"/>
                  </a:lnTo>
                  <a:cubicBezTo>
                    <a:pt x="34626" y="22035"/>
                    <a:pt x="35394" y="22725"/>
                    <a:pt x="36852" y="22725"/>
                  </a:cubicBezTo>
                  <a:lnTo>
                    <a:pt x="60192" y="2272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87D9E977-EF0B-44C8-82CF-12AD001C93F6}"/>
                </a:ext>
              </a:extLst>
            </p:cNvPr>
            <p:cNvSpPr/>
            <p:nvPr/>
          </p:nvSpPr>
          <p:spPr>
            <a:xfrm>
              <a:off x="7273433" y="5010121"/>
              <a:ext cx="74933" cy="74395"/>
            </a:xfrm>
            <a:custGeom>
              <a:avLst/>
              <a:gdLst>
                <a:gd name="connsiteX0" fmla="*/ 6219 w 74933"/>
                <a:gd name="connsiteY0" fmla="*/ 16507 h 74395"/>
                <a:gd name="connsiteX1" fmla="*/ 9367 w 74933"/>
                <a:gd name="connsiteY1" fmla="*/ 19655 h 74395"/>
                <a:gd name="connsiteX2" fmla="*/ 8369 w 74933"/>
                <a:gd name="connsiteY2" fmla="*/ 38925 h 74395"/>
                <a:gd name="connsiteX3" fmla="*/ 6603 w 74933"/>
                <a:gd name="connsiteY3" fmla="*/ 50442 h 74395"/>
                <a:gd name="connsiteX4" fmla="*/ 2841 w 74933"/>
                <a:gd name="connsiteY4" fmla="*/ 53206 h 74395"/>
                <a:gd name="connsiteX5" fmla="*/ 0 w 74933"/>
                <a:gd name="connsiteY5" fmla="*/ 50058 h 74395"/>
                <a:gd name="connsiteX6" fmla="*/ 691 w 74933"/>
                <a:gd name="connsiteY6" fmla="*/ 47831 h 74395"/>
                <a:gd name="connsiteX7" fmla="*/ 2457 w 74933"/>
                <a:gd name="connsiteY7" fmla="*/ 35547 h 74395"/>
                <a:gd name="connsiteX8" fmla="*/ 3378 w 74933"/>
                <a:gd name="connsiteY8" fmla="*/ 18887 h 74395"/>
                <a:gd name="connsiteX9" fmla="*/ 6219 w 74933"/>
                <a:gd name="connsiteY9" fmla="*/ 16507 h 74395"/>
                <a:gd name="connsiteX10" fmla="*/ 13666 w 74933"/>
                <a:gd name="connsiteY10" fmla="*/ 0 h 74395"/>
                <a:gd name="connsiteX11" fmla="*/ 16737 w 74933"/>
                <a:gd name="connsiteY11" fmla="*/ 3148 h 74395"/>
                <a:gd name="connsiteX12" fmla="*/ 16737 w 74933"/>
                <a:gd name="connsiteY12" fmla="*/ 71248 h 74395"/>
                <a:gd name="connsiteX13" fmla="*/ 13666 w 74933"/>
                <a:gd name="connsiteY13" fmla="*/ 74396 h 74395"/>
                <a:gd name="connsiteX14" fmla="*/ 10595 w 74933"/>
                <a:gd name="connsiteY14" fmla="*/ 71248 h 74395"/>
                <a:gd name="connsiteX15" fmla="*/ 10595 w 74933"/>
                <a:gd name="connsiteY15" fmla="*/ 3148 h 74395"/>
                <a:gd name="connsiteX16" fmla="*/ 13666 w 74933"/>
                <a:gd name="connsiteY16" fmla="*/ 0 h 74395"/>
                <a:gd name="connsiteX17" fmla="*/ 20883 w 74933"/>
                <a:gd name="connsiteY17" fmla="*/ 16814 h 74395"/>
                <a:gd name="connsiteX18" fmla="*/ 23570 w 74933"/>
                <a:gd name="connsiteY18" fmla="*/ 18656 h 74395"/>
                <a:gd name="connsiteX19" fmla="*/ 26181 w 74933"/>
                <a:gd name="connsiteY19" fmla="*/ 36085 h 74395"/>
                <a:gd name="connsiteX20" fmla="*/ 26641 w 74933"/>
                <a:gd name="connsiteY20" fmla="*/ 42994 h 74395"/>
                <a:gd name="connsiteX21" fmla="*/ 23493 w 74933"/>
                <a:gd name="connsiteY21" fmla="*/ 46065 h 74395"/>
                <a:gd name="connsiteX22" fmla="*/ 20806 w 74933"/>
                <a:gd name="connsiteY22" fmla="*/ 42994 h 74395"/>
                <a:gd name="connsiteX23" fmla="*/ 19655 w 74933"/>
                <a:gd name="connsiteY23" fmla="*/ 30633 h 74395"/>
                <a:gd name="connsiteX24" fmla="*/ 18043 w 74933"/>
                <a:gd name="connsiteY24" fmla="*/ 20960 h 74395"/>
                <a:gd name="connsiteX25" fmla="*/ 18043 w 74933"/>
                <a:gd name="connsiteY25" fmla="*/ 19731 h 74395"/>
                <a:gd name="connsiteX26" fmla="*/ 20883 w 74933"/>
                <a:gd name="connsiteY26" fmla="*/ 16814 h 74395"/>
                <a:gd name="connsiteX27" fmla="*/ 69329 w 74933"/>
                <a:gd name="connsiteY27" fmla="*/ 4914 h 74395"/>
                <a:gd name="connsiteX28" fmla="*/ 72246 w 74933"/>
                <a:gd name="connsiteY28" fmla="*/ 8061 h 74395"/>
                <a:gd name="connsiteX29" fmla="*/ 69329 w 74933"/>
                <a:gd name="connsiteY29" fmla="*/ 10902 h 74395"/>
                <a:gd name="connsiteX30" fmla="*/ 53820 w 74933"/>
                <a:gd name="connsiteY30" fmla="*/ 10902 h 74395"/>
                <a:gd name="connsiteX31" fmla="*/ 53820 w 74933"/>
                <a:gd name="connsiteY31" fmla="*/ 14511 h 74395"/>
                <a:gd name="connsiteX32" fmla="*/ 66181 w 74933"/>
                <a:gd name="connsiteY32" fmla="*/ 14511 h 74395"/>
                <a:gd name="connsiteX33" fmla="*/ 69098 w 74933"/>
                <a:gd name="connsiteY33" fmla="*/ 17658 h 74395"/>
                <a:gd name="connsiteX34" fmla="*/ 66181 w 74933"/>
                <a:gd name="connsiteY34" fmla="*/ 20576 h 74395"/>
                <a:gd name="connsiteX35" fmla="*/ 53820 w 74933"/>
                <a:gd name="connsiteY35" fmla="*/ 20576 h 74395"/>
                <a:gd name="connsiteX36" fmla="*/ 53820 w 74933"/>
                <a:gd name="connsiteY36" fmla="*/ 24875 h 74395"/>
                <a:gd name="connsiteX37" fmla="*/ 72169 w 74933"/>
                <a:gd name="connsiteY37" fmla="*/ 24875 h 74395"/>
                <a:gd name="connsiteX38" fmla="*/ 74933 w 74933"/>
                <a:gd name="connsiteY38" fmla="*/ 28023 h 74395"/>
                <a:gd name="connsiteX39" fmla="*/ 72169 w 74933"/>
                <a:gd name="connsiteY39" fmla="*/ 30864 h 74395"/>
                <a:gd name="connsiteX40" fmla="*/ 28638 w 74933"/>
                <a:gd name="connsiteY40" fmla="*/ 30864 h 74395"/>
                <a:gd name="connsiteX41" fmla="*/ 25720 w 74933"/>
                <a:gd name="connsiteY41" fmla="*/ 28023 h 74395"/>
                <a:gd name="connsiteX42" fmla="*/ 28638 w 74933"/>
                <a:gd name="connsiteY42" fmla="*/ 24875 h 74395"/>
                <a:gd name="connsiteX43" fmla="*/ 47601 w 74933"/>
                <a:gd name="connsiteY43" fmla="*/ 24875 h 74395"/>
                <a:gd name="connsiteX44" fmla="*/ 47601 w 74933"/>
                <a:gd name="connsiteY44" fmla="*/ 20576 h 74395"/>
                <a:gd name="connsiteX45" fmla="*/ 33244 w 74933"/>
                <a:gd name="connsiteY45" fmla="*/ 20576 h 74395"/>
                <a:gd name="connsiteX46" fmla="*/ 30557 w 74933"/>
                <a:gd name="connsiteY46" fmla="*/ 17658 h 74395"/>
                <a:gd name="connsiteX47" fmla="*/ 33244 w 74933"/>
                <a:gd name="connsiteY47" fmla="*/ 14511 h 74395"/>
                <a:gd name="connsiteX48" fmla="*/ 47601 w 74933"/>
                <a:gd name="connsiteY48" fmla="*/ 14511 h 74395"/>
                <a:gd name="connsiteX49" fmla="*/ 47601 w 74933"/>
                <a:gd name="connsiteY49" fmla="*/ 10902 h 74395"/>
                <a:gd name="connsiteX50" fmla="*/ 31402 w 74933"/>
                <a:gd name="connsiteY50" fmla="*/ 10902 h 74395"/>
                <a:gd name="connsiteX51" fmla="*/ 28638 w 74933"/>
                <a:gd name="connsiteY51" fmla="*/ 8061 h 74395"/>
                <a:gd name="connsiteX52" fmla="*/ 31402 w 74933"/>
                <a:gd name="connsiteY52" fmla="*/ 4914 h 74395"/>
                <a:gd name="connsiteX53" fmla="*/ 47601 w 74933"/>
                <a:gd name="connsiteY53" fmla="*/ 4914 h 74395"/>
                <a:gd name="connsiteX54" fmla="*/ 47601 w 74933"/>
                <a:gd name="connsiteY54" fmla="*/ 3148 h 74395"/>
                <a:gd name="connsiteX55" fmla="*/ 50749 w 74933"/>
                <a:gd name="connsiteY55" fmla="*/ 0 h 74395"/>
                <a:gd name="connsiteX56" fmla="*/ 53820 w 74933"/>
                <a:gd name="connsiteY56" fmla="*/ 3148 h 74395"/>
                <a:gd name="connsiteX57" fmla="*/ 53820 w 74933"/>
                <a:gd name="connsiteY57" fmla="*/ 4914 h 74395"/>
                <a:gd name="connsiteX58" fmla="*/ 69329 w 74933"/>
                <a:gd name="connsiteY58" fmla="*/ 4914 h 74395"/>
                <a:gd name="connsiteX59" fmla="*/ 35778 w 74933"/>
                <a:gd name="connsiteY59" fmla="*/ 33244 h 74395"/>
                <a:gd name="connsiteX60" fmla="*/ 65720 w 74933"/>
                <a:gd name="connsiteY60" fmla="*/ 33244 h 74395"/>
                <a:gd name="connsiteX61" fmla="*/ 71939 w 74933"/>
                <a:gd name="connsiteY61" fmla="*/ 39463 h 74395"/>
                <a:gd name="connsiteX62" fmla="*/ 71939 w 74933"/>
                <a:gd name="connsiteY62" fmla="*/ 66795 h 74395"/>
                <a:gd name="connsiteX63" fmla="*/ 65106 w 74933"/>
                <a:gd name="connsiteY63" fmla="*/ 73628 h 74395"/>
                <a:gd name="connsiteX64" fmla="*/ 54204 w 74933"/>
                <a:gd name="connsiteY64" fmla="*/ 72400 h 74395"/>
                <a:gd name="connsiteX65" fmla="*/ 51747 w 74933"/>
                <a:gd name="connsiteY65" fmla="*/ 69328 h 74395"/>
                <a:gd name="connsiteX66" fmla="*/ 55202 w 74933"/>
                <a:gd name="connsiteY66" fmla="*/ 66181 h 74395"/>
                <a:gd name="connsiteX67" fmla="*/ 55816 w 74933"/>
                <a:gd name="connsiteY67" fmla="*/ 66181 h 74395"/>
                <a:gd name="connsiteX68" fmla="*/ 63494 w 74933"/>
                <a:gd name="connsiteY68" fmla="*/ 67409 h 74395"/>
                <a:gd name="connsiteX69" fmla="*/ 65797 w 74933"/>
                <a:gd name="connsiteY69" fmla="*/ 65183 h 74395"/>
                <a:gd name="connsiteX70" fmla="*/ 65797 w 74933"/>
                <a:gd name="connsiteY70" fmla="*/ 60883 h 74395"/>
                <a:gd name="connsiteX71" fmla="*/ 35855 w 74933"/>
                <a:gd name="connsiteY71" fmla="*/ 60883 h 74395"/>
                <a:gd name="connsiteX72" fmla="*/ 35855 w 74933"/>
                <a:gd name="connsiteY72" fmla="*/ 70250 h 74395"/>
                <a:gd name="connsiteX73" fmla="*/ 32783 w 74933"/>
                <a:gd name="connsiteY73" fmla="*/ 73321 h 74395"/>
                <a:gd name="connsiteX74" fmla="*/ 29635 w 74933"/>
                <a:gd name="connsiteY74" fmla="*/ 70250 h 74395"/>
                <a:gd name="connsiteX75" fmla="*/ 29635 w 74933"/>
                <a:gd name="connsiteY75" fmla="*/ 39463 h 74395"/>
                <a:gd name="connsiteX76" fmla="*/ 35778 w 74933"/>
                <a:gd name="connsiteY76" fmla="*/ 33244 h 74395"/>
                <a:gd name="connsiteX77" fmla="*/ 35778 w 74933"/>
                <a:gd name="connsiteY77" fmla="*/ 44146 h 74395"/>
                <a:gd name="connsiteX78" fmla="*/ 65720 w 74933"/>
                <a:gd name="connsiteY78" fmla="*/ 44146 h 74395"/>
                <a:gd name="connsiteX79" fmla="*/ 65720 w 74933"/>
                <a:gd name="connsiteY79" fmla="*/ 41229 h 74395"/>
                <a:gd name="connsiteX80" fmla="*/ 63417 w 74933"/>
                <a:gd name="connsiteY80" fmla="*/ 39155 h 74395"/>
                <a:gd name="connsiteX81" fmla="*/ 38004 w 74933"/>
                <a:gd name="connsiteY81" fmla="*/ 39155 h 74395"/>
                <a:gd name="connsiteX82" fmla="*/ 35778 w 74933"/>
                <a:gd name="connsiteY82" fmla="*/ 41229 h 74395"/>
                <a:gd name="connsiteX83" fmla="*/ 35778 w 74933"/>
                <a:gd name="connsiteY83" fmla="*/ 44146 h 74395"/>
                <a:gd name="connsiteX84" fmla="*/ 35778 w 74933"/>
                <a:gd name="connsiteY84" fmla="*/ 54971 h 74395"/>
                <a:gd name="connsiteX85" fmla="*/ 65720 w 74933"/>
                <a:gd name="connsiteY85" fmla="*/ 54971 h 74395"/>
                <a:gd name="connsiteX86" fmla="*/ 65720 w 74933"/>
                <a:gd name="connsiteY86" fmla="*/ 50058 h 74395"/>
                <a:gd name="connsiteX87" fmla="*/ 35778 w 74933"/>
                <a:gd name="connsiteY87" fmla="*/ 50058 h 74395"/>
                <a:gd name="connsiteX88" fmla="*/ 35778 w 74933"/>
                <a:gd name="connsiteY88" fmla="*/ 54971 h 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4933" h="74395">
                  <a:moveTo>
                    <a:pt x="6219" y="16507"/>
                  </a:moveTo>
                  <a:cubicBezTo>
                    <a:pt x="8215" y="16583"/>
                    <a:pt x="9213" y="17581"/>
                    <a:pt x="9367" y="19655"/>
                  </a:cubicBezTo>
                  <a:cubicBezTo>
                    <a:pt x="9136" y="27486"/>
                    <a:pt x="8829" y="33935"/>
                    <a:pt x="8369" y="38925"/>
                  </a:cubicBezTo>
                  <a:cubicBezTo>
                    <a:pt x="7985" y="43148"/>
                    <a:pt x="7371" y="46987"/>
                    <a:pt x="6603" y="50442"/>
                  </a:cubicBezTo>
                  <a:cubicBezTo>
                    <a:pt x="5989" y="52284"/>
                    <a:pt x="4760" y="53206"/>
                    <a:pt x="2841" y="53206"/>
                  </a:cubicBezTo>
                  <a:cubicBezTo>
                    <a:pt x="1229" y="52899"/>
                    <a:pt x="307" y="51824"/>
                    <a:pt x="0" y="50058"/>
                  </a:cubicBezTo>
                  <a:cubicBezTo>
                    <a:pt x="0" y="49520"/>
                    <a:pt x="231" y="48829"/>
                    <a:pt x="691" y="47831"/>
                  </a:cubicBezTo>
                  <a:cubicBezTo>
                    <a:pt x="1536" y="43839"/>
                    <a:pt x="2073" y="39770"/>
                    <a:pt x="2457" y="35547"/>
                  </a:cubicBezTo>
                  <a:cubicBezTo>
                    <a:pt x="2994" y="30710"/>
                    <a:pt x="3301" y="25182"/>
                    <a:pt x="3378" y="18887"/>
                  </a:cubicBezTo>
                  <a:cubicBezTo>
                    <a:pt x="3532" y="17428"/>
                    <a:pt x="4453" y="16660"/>
                    <a:pt x="6219" y="16507"/>
                  </a:cubicBezTo>
                  <a:moveTo>
                    <a:pt x="13666" y="0"/>
                  </a:moveTo>
                  <a:cubicBezTo>
                    <a:pt x="15663" y="77"/>
                    <a:pt x="16661" y="1075"/>
                    <a:pt x="16737" y="3148"/>
                  </a:cubicBezTo>
                  <a:lnTo>
                    <a:pt x="16737" y="71248"/>
                  </a:lnTo>
                  <a:cubicBezTo>
                    <a:pt x="16661" y="73167"/>
                    <a:pt x="15586" y="74242"/>
                    <a:pt x="13666" y="74396"/>
                  </a:cubicBezTo>
                  <a:cubicBezTo>
                    <a:pt x="11747" y="74242"/>
                    <a:pt x="10749" y="73244"/>
                    <a:pt x="10595" y="71248"/>
                  </a:cubicBezTo>
                  <a:lnTo>
                    <a:pt x="10595" y="3148"/>
                  </a:lnTo>
                  <a:cubicBezTo>
                    <a:pt x="10672" y="1075"/>
                    <a:pt x="11747" y="77"/>
                    <a:pt x="13666" y="0"/>
                  </a:cubicBezTo>
                  <a:moveTo>
                    <a:pt x="20883" y="16814"/>
                  </a:moveTo>
                  <a:cubicBezTo>
                    <a:pt x="22188" y="16814"/>
                    <a:pt x="23110" y="17428"/>
                    <a:pt x="23570" y="18656"/>
                  </a:cubicBezTo>
                  <a:cubicBezTo>
                    <a:pt x="24875" y="24338"/>
                    <a:pt x="25797" y="30096"/>
                    <a:pt x="26181" y="36085"/>
                  </a:cubicBezTo>
                  <a:cubicBezTo>
                    <a:pt x="26488" y="39463"/>
                    <a:pt x="26641" y="41766"/>
                    <a:pt x="26641" y="42994"/>
                  </a:cubicBezTo>
                  <a:cubicBezTo>
                    <a:pt x="26565" y="44991"/>
                    <a:pt x="25490" y="45989"/>
                    <a:pt x="23493" y="46065"/>
                  </a:cubicBezTo>
                  <a:cubicBezTo>
                    <a:pt x="21728" y="45835"/>
                    <a:pt x="20806" y="44837"/>
                    <a:pt x="20806" y="42994"/>
                  </a:cubicBezTo>
                  <a:cubicBezTo>
                    <a:pt x="20499" y="37774"/>
                    <a:pt x="20115" y="33705"/>
                    <a:pt x="19655" y="30633"/>
                  </a:cubicBezTo>
                  <a:cubicBezTo>
                    <a:pt x="19348" y="27870"/>
                    <a:pt x="18810" y="24645"/>
                    <a:pt x="18043" y="20960"/>
                  </a:cubicBezTo>
                  <a:lnTo>
                    <a:pt x="18043" y="19731"/>
                  </a:lnTo>
                  <a:cubicBezTo>
                    <a:pt x="18273" y="17889"/>
                    <a:pt x="19194" y="16968"/>
                    <a:pt x="20883" y="16814"/>
                  </a:cubicBezTo>
                  <a:moveTo>
                    <a:pt x="69329" y="4914"/>
                  </a:moveTo>
                  <a:cubicBezTo>
                    <a:pt x="71094" y="4991"/>
                    <a:pt x="72093" y="6065"/>
                    <a:pt x="72246" y="8061"/>
                  </a:cubicBezTo>
                  <a:cubicBezTo>
                    <a:pt x="72093" y="9827"/>
                    <a:pt x="71171" y="10825"/>
                    <a:pt x="69329" y="10902"/>
                  </a:cubicBezTo>
                  <a:lnTo>
                    <a:pt x="53820" y="10902"/>
                  </a:lnTo>
                  <a:lnTo>
                    <a:pt x="53820" y="14511"/>
                  </a:lnTo>
                  <a:lnTo>
                    <a:pt x="66181" y="14511"/>
                  </a:lnTo>
                  <a:cubicBezTo>
                    <a:pt x="67947" y="14664"/>
                    <a:pt x="68945" y="15662"/>
                    <a:pt x="69098" y="17658"/>
                  </a:cubicBezTo>
                  <a:cubicBezTo>
                    <a:pt x="69021" y="19501"/>
                    <a:pt x="68023" y="20422"/>
                    <a:pt x="66181" y="20576"/>
                  </a:cubicBezTo>
                  <a:lnTo>
                    <a:pt x="53820" y="20576"/>
                  </a:lnTo>
                  <a:lnTo>
                    <a:pt x="53820" y="24875"/>
                  </a:lnTo>
                  <a:lnTo>
                    <a:pt x="72169" y="24875"/>
                  </a:lnTo>
                  <a:cubicBezTo>
                    <a:pt x="73935" y="24952"/>
                    <a:pt x="74856" y="26027"/>
                    <a:pt x="74933" y="28023"/>
                  </a:cubicBezTo>
                  <a:cubicBezTo>
                    <a:pt x="74780" y="29789"/>
                    <a:pt x="73858" y="30787"/>
                    <a:pt x="72169" y="30864"/>
                  </a:cubicBezTo>
                  <a:lnTo>
                    <a:pt x="28638" y="30864"/>
                  </a:lnTo>
                  <a:cubicBezTo>
                    <a:pt x="26795" y="30787"/>
                    <a:pt x="25873" y="29789"/>
                    <a:pt x="25720" y="28023"/>
                  </a:cubicBezTo>
                  <a:cubicBezTo>
                    <a:pt x="25797" y="26027"/>
                    <a:pt x="26795" y="25029"/>
                    <a:pt x="28638" y="24875"/>
                  </a:cubicBezTo>
                  <a:lnTo>
                    <a:pt x="47601" y="24875"/>
                  </a:lnTo>
                  <a:lnTo>
                    <a:pt x="47601" y="20576"/>
                  </a:lnTo>
                  <a:lnTo>
                    <a:pt x="33244" y="20576"/>
                  </a:lnTo>
                  <a:cubicBezTo>
                    <a:pt x="31478" y="20499"/>
                    <a:pt x="30557" y="19501"/>
                    <a:pt x="30557" y="17658"/>
                  </a:cubicBezTo>
                  <a:cubicBezTo>
                    <a:pt x="30633" y="15662"/>
                    <a:pt x="31555" y="14664"/>
                    <a:pt x="33244" y="14511"/>
                  </a:cubicBezTo>
                  <a:lnTo>
                    <a:pt x="47601" y="14511"/>
                  </a:lnTo>
                  <a:lnTo>
                    <a:pt x="47601" y="10902"/>
                  </a:lnTo>
                  <a:lnTo>
                    <a:pt x="31402" y="10902"/>
                  </a:lnTo>
                  <a:cubicBezTo>
                    <a:pt x="29559" y="10825"/>
                    <a:pt x="28638" y="9827"/>
                    <a:pt x="28638" y="8061"/>
                  </a:cubicBezTo>
                  <a:cubicBezTo>
                    <a:pt x="28714" y="6065"/>
                    <a:pt x="29635" y="5067"/>
                    <a:pt x="31402" y="4914"/>
                  </a:cubicBezTo>
                  <a:lnTo>
                    <a:pt x="47601" y="4914"/>
                  </a:lnTo>
                  <a:lnTo>
                    <a:pt x="47601" y="3148"/>
                  </a:lnTo>
                  <a:cubicBezTo>
                    <a:pt x="47678" y="1152"/>
                    <a:pt x="48676" y="77"/>
                    <a:pt x="50749" y="0"/>
                  </a:cubicBezTo>
                  <a:cubicBezTo>
                    <a:pt x="52745" y="77"/>
                    <a:pt x="53743" y="1075"/>
                    <a:pt x="53820" y="3148"/>
                  </a:cubicBezTo>
                  <a:lnTo>
                    <a:pt x="53820" y="4914"/>
                  </a:lnTo>
                  <a:lnTo>
                    <a:pt x="69329" y="4914"/>
                  </a:lnTo>
                  <a:close/>
                  <a:moveTo>
                    <a:pt x="35778" y="33244"/>
                  </a:moveTo>
                  <a:lnTo>
                    <a:pt x="65720" y="33244"/>
                  </a:lnTo>
                  <a:cubicBezTo>
                    <a:pt x="69866" y="33244"/>
                    <a:pt x="71939" y="35317"/>
                    <a:pt x="71939" y="39463"/>
                  </a:cubicBezTo>
                  <a:lnTo>
                    <a:pt x="71939" y="66795"/>
                  </a:lnTo>
                  <a:cubicBezTo>
                    <a:pt x="71939" y="71401"/>
                    <a:pt x="69636" y="73628"/>
                    <a:pt x="65106" y="73628"/>
                  </a:cubicBezTo>
                  <a:cubicBezTo>
                    <a:pt x="61728" y="73628"/>
                    <a:pt x="58119" y="73244"/>
                    <a:pt x="54204" y="72400"/>
                  </a:cubicBezTo>
                  <a:cubicBezTo>
                    <a:pt x="52745" y="71862"/>
                    <a:pt x="51901" y="70864"/>
                    <a:pt x="51747" y="69328"/>
                  </a:cubicBezTo>
                  <a:cubicBezTo>
                    <a:pt x="51901" y="67409"/>
                    <a:pt x="53052" y="66334"/>
                    <a:pt x="55202" y="66181"/>
                  </a:cubicBezTo>
                  <a:lnTo>
                    <a:pt x="55816" y="66181"/>
                  </a:lnTo>
                  <a:cubicBezTo>
                    <a:pt x="59041" y="67025"/>
                    <a:pt x="61574" y="67409"/>
                    <a:pt x="63494" y="67409"/>
                  </a:cubicBezTo>
                  <a:cubicBezTo>
                    <a:pt x="65029" y="67409"/>
                    <a:pt x="65797" y="66641"/>
                    <a:pt x="65797" y="65183"/>
                  </a:cubicBezTo>
                  <a:lnTo>
                    <a:pt x="65797" y="60883"/>
                  </a:lnTo>
                  <a:lnTo>
                    <a:pt x="35855" y="60883"/>
                  </a:lnTo>
                  <a:lnTo>
                    <a:pt x="35855" y="70250"/>
                  </a:lnTo>
                  <a:cubicBezTo>
                    <a:pt x="35855" y="72323"/>
                    <a:pt x="34780" y="73321"/>
                    <a:pt x="32783" y="73321"/>
                  </a:cubicBezTo>
                  <a:cubicBezTo>
                    <a:pt x="30710" y="73321"/>
                    <a:pt x="29635" y="72323"/>
                    <a:pt x="29635" y="70250"/>
                  </a:cubicBezTo>
                  <a:lnTo>
                    <a:pt x="29635" y="39463"/>
                  </a:lnTo>
                  <a:cubicBezTo>
                    <a:pt x="29559" y="35317"/>
                    <a:pt x="31632" y="33244"/>
                    <a:pt x="35778" y="33244"/>
                  </a:cubicBezTo>
                  <a:moveTo>
                    <a:pt x="35778" y="44146"/>
                  </a:moveTo>
                  <a:lnTo>
                    <a:pt x="65720" y="44146"/>
                  </a:lnTo>
                  <a:lnTo>
                    <a:pt x="65720" y="41229"/>
                  </a:lnTo>
                  <a:cubicBezTo>
                    <a:pt x="65720" y="39847"/>
                    <a:pt x="64953" y="39155"/>
                    <a:pt x="63417" y="39155"/>
                  </a:cubicBezTo>
                  <a:lnTo>
                    <a:pt x="38004" y="39155"/>
                  </a:lnTo>
                  <a:cubicBezTo>
                    <a:pt x="36469" y="39155"/>
                    <a:pt x="35778" y="39847"/>
                    <a:pt x="35778" y="41229"/>
                  </a:cubicBezTo>
                  <a:lnTo>
                    <a:pt x="35778" y="44146"/>
                  </a:lnTo>
                  <a:close/>
                  <a:moveTo>
                    <a:pt x="35778" y="54971"/>
                  </a:moveTo>
                  <a:lnTo>
                    <a:pt x="65720" y="54971"/>
                  </a:lnTo>
                  <a:lnTo>
                    <a:pt x="65720" y="50058"/>
                  </a:lnTo>
                  <a:lnTo>
                    <a:pt x="35778" y="50058"/>
                  </a:lnTo>
                  <a:lnTo>
                    <a:pt x="35778" y="5497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F8F56D5F-1AEE-4A8E-8B9D-F150D732223B}"/>
                </a:ext>
              </a:extLst>
            </p:cNvPr>
            <p:cNvSpPr/>
            <p:nvPr/>
          </p:nvSpPr>
          <p:spPr>
            <a:xfrm>
              <a:off x="7353818" y="5011042"/>
              <a:ext cx="73858" cy="73167"/>
            </a:xfrm>
            <a:custGeom>
              <a:avLst/>
              <a:gdLst>
                <a:gd name="connsiteX0" fmla="*/ 33474 w 73858"/>
                <a:gd name="connsiteY0" fmla="*/ 5604 h 73167"/>
                <a:gd name="connsiteX1" fmla="*/ 36315 w 73858"/>
                <a:gd name="connsiteY1" fmla="*/ 8753 h 73167"/>
                <a:gd name="connsiteX2" fmla="*/ 33474 w 73858"/>
                <a:gd name="connsiteY2" fmla="*/ 11516 h 73167"/>
                <a:gd name="connsiteX3" fmla="*/ 22802 w 73858"/>
                <a:gd name="connsiteY3" fmla="*/ 11516 h 73167"/>
                <a:gd name="connsiteX4" fmla="*/ 22802 w 73858"/>
                <a:gd name="connsiteY4" fmla="*/ 19348 h 73167"/>
                <a:gd name="connsiteX5" fmla="*/ 34933 w 73858"/>
                <a:gd name="connsiteY5" fmla="*/ 19348 h 73167"/>
                <a:gd name="connsiteX6" fmla="*/ 37467 w 73858"/>
                <a:gd name="connsiteY6" fmla="*/ 20883 h 73167"/>
                <a:gd name="connsiteX7" fmla="*/ 37467 w 73858"/>
                <a:gd name="connsiteY7" fmla="*/ 7140 h 73167"/>
                <a:gd name="connsiteX8" fmla="*/ 43071 w 73858"/>
                <a:gd name="connsiteY8" fmla="*/ 1536 h 73167"/>
                <a:gd name="connsiteX9" fmla="*/ 66718 w 73858"/>
                <a:gd name="connsiteY9" fmla="*/ 1536 h 73167"/>
                <a:gd name="connsiteX10" fmla="*/ 71094 w 73858"/>
                <a:gd name="connsiteY10" fmla="*/ 5989 h 73167"/>
                <a:gd name="connsiteX11" fmla="*/ 70326 w 73858"/>
                <a:gd name="connsiteY11" fmla="*/ 16660 h 73167"/>
                <a:gd name="connsiteX12" fmla="*/ 67332 w 73858"/>
                <a:gd name="connsiteY12" fmla="*/ 24031 h 73167"/>
                <a:gd name="connsiteX13" fmla="*/ 61421 w 73858"/>
                <a:gd name="connsiteY13" fmla="*/ 26257 h 73167"/>
                <a:gd name="connsiteX14" fmla="*/ 51670 w 73858"/>
                <a:gd name="connsiteY14" fmla="*/ 24645 h 73167"/>
                <a:gd name="connsiteX15" fmla="*/ 48906 w 73858"/>
                <a:gd name="connsiteY15" fmla="*/ 21958 h 73167"/>
                <a:gd name="connsiteX16" fmla="*/ 52361 w 73858"/>
                <a:gd name="connsiteY16" fmla="*/ 17812 h 73167"/>
                <a:gd name="connsiteX17" fmla="*/ 53666 w 73858"/>
                <a:gd name="connsiteY17" fmla="*/ 18042 h 73167"/>
                <a:gd name="connsiteX18" fmla="*/ 61113 w 73858"/>
                <a:gd name="connsiteY18" fmla="*/ 20038 h 73167"/>
                <a:gd name="connsiteX19" fmla="*/ 62956 w 73858"/>
                <a:gd name="connsiteY19" fmla="*/ 19194 h 73167"/>
                <a:gd name="connsiteX20" fmla="*/ 64108 w 73858"/>
                <a:gd name="connsiteY20" fmla="*/ 16046 h 73167"/>
                <a:gd name="connsiteX21" fmla="*/ 64799 w 73858"/>
                <a:gd name="connsiteY21" fmla="*/ 9213 h 73167"/>
                <a:gd name="connsiteX22" fmla="*/ 63263 w 73858"/>
                <a:gd name="connsiteY22" fmla="*/ 7601 h 73167"/>
                <a:gd name="connsiteX23" fmla="*/ 45451 w 73858"/>
                <a:gd name="connsiteY23" fmla="*/ 7601 h 73167"/>
                <a:gd name="connsiteX24" fmla="*/ 43685 w 73858"/>
                <a:gd name="connsiteY24" fmla="*/ 9520 h 73167"/>
                <a:gd name="connsiteX25" fmla="*/ 43685 w 73858"/>
                <a:gd name="connsiteY25" fmla="*/ 28791 h 73167"/>
                <a:gd name="connsiteX26" fmla="*/ 66718 w 73858"/>
                <a:gd name="connsiteY26" fmla="*/ 28791 h 73167"/>
                <a:gd name="connsiteX27" fmla="*/ 71094 w 73858"/>
                <a:gd name="connsiteY27" fmla="*/ 33167 h 73167"/>
                <a:gd name="connsiteX28" fmla="*/ 68407 w 73858"/>
                <a:gd name="connsiteY28" fmla="*/ 48906 h 73167"/>
                <a:gd name="connsiteX29" fmla="*/ 62956 w 73858"/>
                <a:gd name="connsiteY29" fmla="*/ 59578 h 73167"/>
                <a:gd name="connsiteX30" fmla="*/ 72246 w 73858"/>
                <a:gd name="connsiteY30" fmla="*/ 66488 h 73167"/>
                <a:gd name="connsiteX31" fmla="*/ 73858 w 73858"/>
                <a:gd name="connsiteY31" fmla="*/ 68945 h 73167"/>
                <a:gd name="connsiteX32" fmla="*/ 70787 w 73858"/>
                <a:gd name="connsiteY32" fmla="*/ 72400 h 73167"/>
                <a:gd name="connsiteX33" fmla="*/ 68330 w 73858"/>
                <a:gd name="connsiteY33" fmla="*/ 71401 h 73167"/>
                <a:gd name="connsiteX34" fmla="*/ 58810 w 73858"/>
                <a:gd name="connsiteY34" fmla="*/ 64031 h 73167"/>
                <a:gd name="connsiteX35" fmla="*/ 48906 w 73858"/>
                <a:gd name="connsiteY35" fmla="*/ 71401 h 73167"/>
                <a:gd name="connsiteX36" fmla="*/ 46526 w 73858"/>
                <a:gd name="connsiteY36" fmla="*/ 72400 h 73167"/>
                <a:gd name="connsiteX37" fmla="*/ 43532 w 73858"/>
                <a:gd name="connsiteY37" fmla="*/ 70403 h 73167"/>
                <a:gd name="connsiteX38" fmla="*/ 40614 w 73858"/>
                <a:gd name="connsiteY38" fmla="*/ 72707 h 73167"/>
                <a:gd name="connsiteX39" fmla="*/ 37543 w 73858"/>
                <a:gd name="connsiteY39" fmla="*/ 69021 h 73167"/>
                <a:gd name="connsiteX40" fmla="*/ 37543 w 73858"/>
                <a:gd name="connsiteY40" fmla="*/ 42687 h 73167"/>
                <a:gd name="connsiteX41" fmla="*/ 35010 w 73858"/>
                <a:gd name="connsiteY41" fmla="*/ 44146 h 73167"/>
                <a:gd name="connsiteX42" fmla="*/ 22879 w 73858"/>
                <a:gd name="connsiteY42" fmla="*/ 44146 h 73167"/>
                <a:gd name="connsiteX43" fmla="*/ 22879 w 73858"/>
                <a:gd name="connsiteY43" fmla="*/ 54127 h 73167"/>
                <a:gd name="connsiteX44" fmla="*/ 33244 w 73858"/>
                <a:gd name="connsiteY44" fmla="*/ 54127 h 73167"/>
                <a:gd name="connsiteX45" fmla="*/ 35931 w 73858"/>
                <a:gd name="connsiteY45" fmla="*/ 57198 h 73167"/>
                <a:gd name="connsiteX46" fmla="*/ 33244 w 73858"/>
                <a:gd name="connsiteY46" fmla="*/ 60116 h 73167"/>
                <a:gd name="connsiteX47" fmla="*/ 22879 w 73858"/>
                <a:gd name="connsiteY47" fmla="*/ 60116 h 73167"/>
                <a:gd name="connsiteX48" fmla="*/ 22879 w 73858"/>
                <a:gd name="connsiteY48" fmla="*/ 70096 h 73167"/>
                <a:gd name="connsiteX49" fmla="*/ 19885 w 73858"/>
                <a:gd name="connsiteY49" fmla="*/ 73168 h 73167"/>
                <a:gd name="connsiteX50" fmla="*/ 16737 w 73858"/>
                <a:gd name="connsiteY50" fmla="*/ 70096 h 73167"/>
                <a:gd name="connsiteX51" fmla="*/ 16737 w 73858"/>
                <a:gd name="connsiteY51" fmla="*/ 60116 h 73167"/>
                <a:gd name="connsiteX52" fmla="*/ 5451 w 73858"/>
                <a:gd name="connsiteY52" fmla="*/ 60116 h 73167"/>
                <a:gd name="connsiteX53" fmla="*/ 2687 w 73858"/>
                <a:gd name="connsiteY53" fmla="*/ 57198 h 73167"/>
                <a:gd name="connsiteX54" fmla="*/ 5451 w 73858"/>
                <a:gd name="connsiteY54" fmla="*/ 54127 h 73167"/>
                <a:gd name="connsiteX55" fmla="*/ 16737 w 73858"/>
                <a:gd name="connsiteY55" fmla="*/ 54127 h 73167"/>
                <a:gd name="connsiteX56" fmla="*/ 16737 w 73858"/>
                <a:gd name="connsiteY56" fmla="*/ 44146 h 73167"/>
                <a:gd name="connsiteX57" fmla="*/ 2687 w 73858"/>
                <a:gd name="connsiteY57" fmla="*/ 44146 h 73167"/>
                <a:gd name="connsiteX58" fmla="*/ 0 w 73858"/>
                <a:gd name="connsiteY58" fmla="*/ 41382 h 73167"/>
                <a:gd name="connsiteX59" fmla="*/ 2687 w 73858"/>
                <a:gd name="connsiteY59" fmla="*/ 38234 h 73167"/>
                <a:gd name="connsiteX60" fmla="*/ 9520 w 73858"/>
                <a:gd name="connsiteY60" fmla="*/ 38234 h 73167"/>
                <a:gd name="connsiteX61" fmla="*/ 7140 w 73858"/>
                <a:gd name="connsiteY61" fmla="*/ 25566 h 73167"/>
                <a:gd name="connsiteX62" fmla="*/ 3992 w 73858"/>
                <a:gd name="connsiteY62" fmla="*/ 25566 h 73167"/>
                <a:gd name="connsiteX63" fmla="*/ 1228 w 73858"/>
                <a:gd name="connsiteY63" fmla="*/ 22726 h 73167"/>
                <a:gd name="connsiteX64" fmla="*/ 3992 w 73858"/>
                <a:gd name="connsiteY64" fmla="*/ 19578 h 73167"/>
                <a:gd name="connsiteX65" fmla="*/ 16737 w 73858"/>
                <a:gd name="connsiteY65" fmla="*/ 19578 h 73167"/>
                <a:gd name="connsiteX66" fmla="*/ 16737 w 73858"/>
                <a:gd name="connsiteY66" fmla="*/ 11747 h 73167"/>
                <a:gd name="connsiteX67" fmla="*/ 6449 w 73858"/>
                <a:gd name="connsiteY67" fmla="*/ 11747 h 73167"/>
                <a:gd name="connsiteX68" fmla="*/ 3685 w 73858"/>
                <a:gd name="connsiteY68" fmla="*/ 8983 h 73167"/>
                <a:gd name="connsiteX69" fmla="*/ 6449 w 73858"/>
                <a:gd name="connsiteY69" fmla="*/ 5835 h 73167"/>
                <a:gd name="connsiteX70" fmla="*/ 16737 w 73858"/>
                <a:gd name="connsiteY70" fmla="*/ 5835 h 73167"/>
                <a:gd name="connsiteX71" fmla="*/ 16737 w 73858"/>
                <a:gd name="connsiteY71" fmla="*/ 3071 h 73167"/>
                <a:gd name="connsiteX72" fmla="*/ 19885 w 73858"/>
                <a:gd name="connsiteY72" fmla="*/ 0 h 73167"/>
                <a:gd name="connsiteX73" fmla="*/ 22879 w 73858"/>
                <a:gd name="connsiteY73" fmla="*/ 3071 h 73167"/>
                <a:gd name="connsiteX74" fmla="*/ 22879 w 73858"/>
                <a:gd name="connsiteY74" fmla="*/ 5835 h 73167"/>
                <a:gd name="connsiteX75" fmla="*/ 33474 w 73858"/>
                <a:gd name="connsiteY75" fmla="*/ 5835 h 73167"/>
                <a:gd name="connsiteX76" fmla="*/ 15662 w 73858"/>
                <a:gd name="connsiteY76" fmla="*/ 37850 h 73167"/>
                <a:gd name="connsiteX77" fmla="*/ 23340 w 73858"/>
                <a:gd name="connsiteY77" fmla="*/ 37850 h 73167"/>
                <a:gd name="connsiteX78" fmla="*/ 26411 w 73858"/>
                <a:gd name="connsiteY78" fmla="*/ 25183 h 73167"/>
                <a:gd name="connsiteX79" fmla="*/ 13205 w 73858"/>
                <a:gd name="connsiteY79" fmla="*/ 25183 h 73167"/>
                <a:gd name="connsiteX80" fmla="*/ 15662 w 73858"/>
                <a:gd name="connsiteY80" fmla="*/ 37850 h 73167"/>
                <a:gd name="connsiteX81" fmla="*/ 37543 w 73858"/>
                <a:gd name="connsiteY81" fmla="*/ 39463 h 73167"/>
                <a:gd name="connsiteX82" fmla="*/ 37543 w 73858"/>
                <a:gd name="connsiteY82" fmla="*/ 23647 h 73167"/>
                <a:gd name="connsiteX83" fmla="*/ 35010 w 73858"/>
                <a:gd name="connsiteY83" fmla="*/ 25183 h 73167"/>
                <a:gd name="connsiteX84" fmla="*/ 32630 w 73858"/>
                <a:gd name="connsiteY84" fmla="*/ 25183 h 73167"/>
                <a:gd name="connsiteX85" fmla="*/ 29635 w 73858"/>
                <a:gd name="connsiteY85" fmla="*/ 37850 h 73167"/>
                <a:gd name="connsiteX86" fmla="*/ 35010 w 73858"/>
                <a:gd name="connsiteY86" fmla="*/ 37850 h 73167"/>
                <a:gd name="connsiteX87" fmla="*/ 37543 w 73858"/>
                <a:gd name="connsiteY87" fmla="*/ 39463 h 73167"/>
                <a:gd name="connsiteX88" fmla="*/ 43762 w 73858"/>
                <a:gd name="connsiteY88" fmla="*/ 68331 h 73167"/>
                <a:gd name="connsiteX89" fmla="*/ 44684 w 73858"/>
                <a:gd name="connsiteY89" fmla="*/ 66872 h 73167"/>
                <a:gd name="connsiteX90" fmla="*/ 48906 w 73858"/>
                <a:gd name="connsiteY90" fmla="*/ 64031 h 73167"/>
                <a:gd name="connsiteX91" fmla="*/ 54741 w 73858"/>
                <a:gd name="connsiteY91" fmla="*/ 59501 h 73167"/>
                <a:gd name="connsiteX92" fmla="*/ 49597 w 73858"/>
                <a:gd name="connsiteY92" fmla="*/ 51594 h 73167"/>
                <a:gd name="connsiteX93" fmla="*/ 45528 w 73858"/>
                <a:gd name="connsiteY93" fmla="*/ 39540 h 73167"/>
                <a:gd name="connsiteX94" fmla="*/ 48062 w 73858"/>
                <a:gd name="connsiteY94" fmla="*/ 36775 h 73167"/>
                <a:gd name="connsiteX95" fmla="*/ 50826 w 73858"/>
                <a:gd name="connsiteY95" fmla="*/ 38925 h 73167"/>
                <a:gd name="connsiteX96" fmla="*/ 54511 w 73858"/>
                <a:gd name="connsiteY96" fmla="*/ 49213 h 73167"/>
                <a:gd name="connsiteX97" fmla="*/ 58426 w 73858"/>
                <a:gd name="connsiteY97" fmla="*/ 54895 h 73167"/>
                <a:gd name="connsiteX98" fmla="*/ 62188 w 73858"/>
                <a:gd name="connsiteY98" fmla="*/ 47217 h 73167"/>
                <a:gd name="connsiteX99" fmla="*/ 64491 w 73858"/>
                <a:gd name="connsiteY99" fmla="*/ 35240 h 73167"/>
                <a:gd name="connsiteX100" fmla="*/ 63263 w 73858"/>
                <a:gd name="connsiteY100" fmla="*/ 33935 h 73167"/>
                <a:gd name="connsiteX101" fmla="*/ 43685 w 73858"/>
                <a:gd name="connsiteY101" fmla="*/ 33935 h 73167"/>
                <a:gd name="connsiteX102" fmla="*/ 43685 w 73858"/>
                <a:gd name="connsiteY102" fmla="*/ 68331 h 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73858" h="73167">
                  <a:moveTo>
                    <a:pt x="33474" y="5604"/>
                  </a:moveTo>
                  <a:cubicBezTo>
                    <a:pt x="35163" y="5681"/>
                    <a:pt x="36085" y="6679"/>
                    <a:pt x="36315" y="8753"/>
                  </a:cubicBezTo>
                  <a:cubicBezTo>
                    <a:pt x="36161" y="10441"/>
                    <a:pt x="35240" y="11363"/>
                    <a:pt x="33474" y="11516"/>
                  </a:cubicBezTo>
                  <a:lnTo>
                    <a:pt x="22802" y="11516"/>
                  </a:lnTo>
                  <a:lnTo>
                    <a:pt x="22802" y="19348"/>
                  </a:lnTo>
                  <a:lnTo>
                    <a:pt x="34933" y="19348"/>
                  </a:lnTo>
                  <a:cubicBezTo>
                    <a:pt x="36238" y="19425"/>
                    <a:pt x="37082" y="19962"/>
                    <a:pt x="37467" y="20883"/>
                  </a:cubicBezTo>
                  <a:lnTo>
                    <a:pt x="37467" y="7140"/>
                  </a:lnTo>
                  <a:cubicBezTo>
                    <a:pt x="37467" y="3378"/>
                    <a:pt x="39309" y="1536"/>
                    <a:pt x="43071" y="1536"/>
                  </a:cubicBezTo>
                  <a:lnTo>
                    <a:pt x="66718" y="1536"/>
                  </a:lnTo>
                  <a:cubicBezTo>
                    <a:pt x="69636" y="1536"/>
                    <a:pt x="71094" y="2994"/>
                    <a:pt x="71094" y="5989"/>
                  </a:cubicBezTo>
                  <a:cubicBezTo>
                    <a:pt x="71094" y="10058"/>
                    <a:pt x="70864" y="13589"/>
                    <a:pt x="70326" y="16660"/>
                  </a:cubicBezTo>
                  <a:cubicBezTo>
                    <a:pt x="69712" y="20499"/>
                    <a:pt x="68714" y="22956"/>
                    <a:pt x="67332" y="24031"/>
                  </a:cubicBezTo>
                  <a:cubicBezTo>
                    <a:pt x="65797" y="25490"/>
                    <a:pt x="63801" y="26257"/>
                    <a:pt x="61421" y="26257"/>
                  </a:cubicBezTo>
                  <a:cubicBezTo>
                    <a:pt x="58733" y="26257"/>
                    <a:pt x="55509" y="25720"/>
                    <a:pt x="51670" y="24645"/>
                  </a:cubicBezTo>
                  <a:cubicBezTo>
                    <a:pt x="49981" y="24185"/>
                    <a:pt x="49059" y="23263"/>
                    <a:pt x="48906" y="21958"/>
                  </a:cubicBezTo>
                  <a:cubicBezTo>
                    <a:pt x="49059" y="19348"/>
                    <a:pt x="50211" y="17966"/>
                    <a:pt x="52361" y="17812"/>
                  </a:cubicBezTo>
                  <a:cubicBezTo>
                    <a:pt x="52745" y="17812"/>
                    <a:pt x="53206" y="17889"/>
                    <a:pt x="53666" y="18042"/>
                  </a:cubicBezTo>
                  <a:cubicBezTo>
                    <a:pt x="57198" y="19425"/>
                    <a:pt x="59654" y="20038"/>
                    <a:pt x="61113" y="20038"/>
                  </a:cubicBezTo>
                  <a:cubicBezTo>
                    <a:pt x="61804" y="20038"/>
                    <a:pt x="62495" y="19731"/>
                    <a:pt x="62956" y="19194"/>
                  </a:cubicBezTo>
                  <a:cubicBezTo>
                    <a:pt x="63417" y="18887"/>
                    <a:pt x="63801" y="17812"/>
                    <a:pt x="64108" y="16046"/>
                  </a:cubicBezTo>
                  <a:cubicBezTo>
                    <a:pt x="64568" y="14280"/>
                    <a:pt x="64799" y="12054"/>
                    <a:pt x="64799" y="9213"/>
                  </a:cubicBezTo>
                  <a:cubicBezTo>
                    <a:pt x="64799" y="8138"/>
                    <a:pt x="64261" y="7601"/>
                    <a:pt x="63263" y="7601"/>
                  </a:cubicBezTo>
                  <a:lnTo>
                    <a:pt x="45451" y="7601"/>
                  </a:lnTo>
                  <a:cubicBezTo>
                    <a:pt x="44223" y="7601"/>
                    <a:pt x="43685" y="8215"/>
                    <a:pt x="43685" y="9520"/>
                  </a:cubicBezTo>
                  <a:lnTo>
                    <a:pt x="43685" y="28791"/>
                  </a:lnTo>
                  <a:lnTo>
                    <a:pt x="66718" y="28791"/>
                  </a:lnTo>
                  <a:cubicBezTo>
                    <a:pt x="69636" y="28791"/>
                    <a:pt x="71094" y="30250"/>
                    <a:pt x="71094" y="33167"/>
                  </a:cubicBezTo>
                  <a:cubicBezTo>
                    <a:pt x="71094" y="38618"/>
                    <a:pt x="70173" y="43839"/>
                    <a:pt x="68407" y="48906"/>
                  </a:cubicBezTo>
                  <a:cubicBezTo>
                    <a:pt x="67025" y="53052"/>
                    <a:pt x="65259" y="56584"/>
                    <a:pt x="62956" y="59578"/>
                  </a:cubicBezTo>
                  <a:cubicBezTo>
                    <a:pt x="65106" y="61498"/>
                    <a:pt x="68177" y="63801"/>
                    <a:pt x="72246" y="66488"/>
                  </a:cubicBezTo>
                  <a:cubicBezTo>
                    <a:pt x="73244" y="67025"/>
                    <a:pt x="73781" y="67870"/>
                    <a:pt x="73858" y="68945"/>
                  </a:cubicBezTo>
                  <a:cubicBezTo>
                    <a:pt x="73628" y="71018"/>
                    <a:pt x="72630" y="72093"/>
                    <a:pt x="70787" y="72400"/>
                  </a:cubicBezTo>
                  <a:cubicBezTo>
                    <a:pt x="70096" y="72400"/>
                    <a:pt x="69251" y="72093"/>
                    <a:pt x="68330" y="71401"/>
                  </a:cubicBezTo>
                  <a:cubicBezTo>
                    <a:pt x="64415" y="68638"/>
                    <a:pt x="61190" y="66181"/>
                    <a:pt x="58810" y="64031"/>
                  </a:cubicBezTo>
                  <a:cubicBezTo>
                    <a:pt x="56200" y="66565"/>
                    <a:pt x="52898" y="69021"/>
                    <a:pt x="48906" y="71401"/>
                  </a:cubicBezTo>
                  <a:cubicBezTo>
                    <a:pt x="47831" y="72093"/>
                    <a:pt x="47064" y="72400"/>
                    <a:pt x="46526" y="72400"/>
                  </a:cubicBezTo>
                  <a:cubicBezTo>
                    <a:pt x="44991" y="72169"/>
                    <a:pt x="43992" y="71555"/>
                    <a:pt x="43532" y="70403"/>
                  </a:cubicBezTo>
                  <a:cubicBezTo>
                    <a:pt x="43148" y="71939"/>
                    <a:pt x="42150" y="72707"/>
                    <a:pt x="40614" y="72707"/>
                  </a:cubicBezTo>
                  <a:cubicBezTo>
                    <a:pt x="38541" y="72707"/>
                    <a:pt x="37543" y="71478"/>
                    <a:pt x="37543" y="69021"/>
                  </a:cubicBezTo>
                  <a:lnTo>
                    <a:pt x="37543" y="42687"/>
                  </a:lnTo>
                  <a:cubicBezTo>
                    <a:pt x="37159" y="43609"/>
                    <a:pt x="36238" y="44069"/>
                    <a:pt x="35010" y="44146"/>
                  </a:cubicBezTo>
                  <a:lnTo>
                    <a:pt x="22879" y="44146"/>
                  </a:lnTo>
                  <a:lnTo>
                    <a:pt x="22879" y="54127"/>
                  </a:lnTo>
                  <a:lnTo>
                    <a:pt x="33244" y="54127"/>
                  </a:lnTo>
                  <a:cubicBezTo>
                    <a:pt x="34933" y="54204"/>
                    <a:pt x="35854" y="55279"/>
                    <a:pt x="35931" y="57198"/>
                  </a:cubicBezTo>
                  <a:cubicBezTo>
                    <a:pt x="35854" y="59041"/>
                    <a:pt x="34933" y="59962"/>
                    <a:pt x="33244" y="60116"/>
                  </a:cubicBezTo>
                  <a:lnTo>
                    <a:pt x="22879" y="60116"/>
                  </a:lnTo>
                  <a:lnTo>
                    <a:pt x="22879" y="70096"/>
                  </a:lnTo>
                  <a:cubicBezTo>
                    <a:pt x="22802" y="72093"/>
                    <a:pt x="21727" y="73091"/>
                    <a:pt x="19885" y="73168"/>
                  </a:cubicBezTo>
                  <a:cubicBezTo>
                    <a:pt x="17812" y="73091"/>
                    <a:pt x="16814" y="72016"/>
                    <a:pt x="16737" y="70096"/>
                  </a:cubicBezTo>
                  <a:lnTo>
                    <a:pt x="16737" y="60116"/>
                  </a:lnTo>
                  <a:lnTo>
                    <a:pt x="5451" y="60116"/>
                  </a:lnTo>
                  <a:cubicBezTo>
                    <a:pt x="3685" y="60039"/>
                    <a:pt x="2764" y="59041"/>
                    <a:pt x="2687" y="57198"/>
                  </a:cubicBezTo>
                  <a:cubicBezTo>
                    <a:pt x="2764" y="55202"/>
                    <a:pt x="3762" y="54204"/>
                    <a:pt x="5451" y="54127"/>
                  </a:cubicBezTo>
                  <a:lnTo>
                    <a:pt x="16737" y="54127"/>
                  </a:lnTo>
                  <a:lnTo>
                    <a:pt x="16737" y="44146"/>
                  </a:lnTo>
                  <a:lnTo>
                    <a:pt x="2687" y="44146"/>
                  </a:lnTo>
                  <a:cubicBezTo>
                    <a:pt x="921" y="44069"/>
                    <a:pt x="0" y="43071"/>
                    <a:pt x="0" y="41382"/>
                  </a:cubicBezTo>
                  <a:cubicBezTo>
                    <a:pt x="77" y="39463"/>
                    <a:pt x="998" y="38388"/>
                    <a:pt x="2687" y="38234"/>
                  </a:cubicBezTo>
                  <a:lnTo>
                    <a:pt x="9520" y="38234"/>
                  </a:lnTo>
                  <a:lnTo>
                    <a:pt x="7140" y="25566"/>
                  </a:lnTo>
                  <a:lnTo>
                    <a:pt x="3992" y="25566"/>
                  </a:lnTo>
                  <a:cubicBezTo>
                    <a:pt x="2149" y="25413"/>
                    <a:pt x="1228" y="24492"/>
                    <a:pt x="1228" y="22726"/>
                  </a:cubicBezTo>
                  <a:cubicBezTo>
                    <a:pt x="1305" y="20730"/>
                    <a:pt x="2226" y="19655"/>
                    <a:pt x="3992" y="19578"/>
                  </a:cubicBezTo>
                  <a:lnTo>
                    <a:pt x="16737" y="19578"/>
                  </a:lnTo>
                  <a:lnTo>
                    <a:pt x="16737" y="11747"/>
                  </a:lnTo>
                  <a:lnTo>
                    <a:pt x="6449" y="11747"/>
                  </a:lnTo>
                  <a:cubicBezTo>
                    <a:pt x="4606" y="11670"/>
                    <a:pt x="3685" y="10749"/>
                    <a:pt x="3685" y="8983"/>
                  </a:cubicBezTo>
                  <a:cubicBezTo>
                    <a:pt x="3762" y="6986"/>
                    <a:pt x="4683" y="5912"/>
                    <a:pt x="6449" y="5835"/>
                  </a:cubicBezTo>
                  <a:lnTo>
                    <a:pt x="16737" y="5835"/>
                  </a:lnTo>
                  <a:lnTo>
                    <a:pt x="16737" y="3071"/>
                  </a:lnTo>
                  <a:cubicBezTo>
                    <a:pt x="16814" y="1075"/>
                    <a:pt x="17812" y="0"/>
                    <a:pt x="19885" y="0"/>
                  </a:cubicBezTo>
                  <a:cubicBezTo>
                    <a:pt x="21804" y="77"/>
                    <a:pt x="22802" y="1075"/>
                    <a:pt x="22879" y="3071"/>
                  </a:cubicBezTo>
                  <a:lnTo>
                    <a:pt x="22879" y="5835"/>
                  </a:lnTo>
                  <a:lnTo>
                    <a:pt x="33474" y="5835"/>
                  </a:lnTo>
                  <a:close/>
                  <a:moveTo>
                    <a:pt x="15662" y="37850"/>
                  </a:moveTo>
                  <a:lnTo>
                    <a:pt x="23340" y="37850"/>
                  </a:lnTo>
                  <a:lnTo>
                    <a:pt x="26411" y="25183"/>
                  </a:lnTo>
                  <a:lnTo>
                    <a:pt x="13205" y="25183"/>
                  </a:lnTo>
                  <a:lnTo>
                    <a:pt x="15662" y="37850"/>
                  </a:lnTo>
                  <a:close/>
                  <a:moveTo>
                    <a:pt x="37543" y="39463"/>
                  </a:moveTo>
                  <a:lnTo>
                    <a:pt x="37543" y="23647"/>
                  </a:lnTo>
                  <a:cubicBezTo>
                    <a:pt x="37159" y="24568"/>
                    <a:pt x="36238" y="25106"/>
                    <a:pt x="35010" y="25183"/>
                  </a:cubicBezTo>
                  <a:lnTo>
                    <a:pt x="32630" y="25183"/>
                  </a:lnTo>
                  <a:lnTo>
                    <a:pt x="29635" y="37850"/>
                  </a:lnTo>
                  <a:lnTo>
                    <a:pt x="35010" y="37850"/>
                  </a:lnTo>
                  <a:cubicBezTo>
                    <a:pt x="36238" y="37927"/>
                    <a:pt x="37159" y="38465"/>
                    <a:pt x="37543" y="39463"/>
                  </a:cubicBezTo>
                  <a:moveTo>
                    <a:pt x="43762" y="68331"/>
                  </a:moveTo>
                  <a:cubicBezTo>
                    <a:pt x="43992" y="67716"/>
                    <a:pt x="44299" y="67256"/>
                    <a:pt x="44684" y="66872"/>
                  </a:cubicBezTo>
                  <a:cubicBezTo>
                    <a:pt x="46065" y="65951"/>
                    <a:pt x="47524" y="64953"/>
                    <a:pt x="48906" y="64031"/>
                  </a:cubicBezTo>
                  <a:cubicBezTo>
                    <a:pt x="51132" y="62649"/>
                    <a:pt x="53052" y="61191"/>
                    <a:pt x="54741" y="59501"/>
                  </a:cubicBezTo>
                  <a:cubicBezTo>
                    <a:pt x="52668" y="57198"/>
                    <a:pt x="50979" y="54511"/>
                    <a:pt x="49597" y="51594"/>
                  </a:cubicBezTo>
                  <a:cubicBezTo>
                    <a:pt x="47908" y="48215"/>
                    <a:pt x="46526" y="44223"/>
                    <a:pt x="45528" y="39540"/>
                  </a:cubicBezTo>
                  <a:cubicBezTo>
                    <a:pt x="45605" y="37774"/>
                    <a:pt x="46449" y="36852"/>
                    <a:pt x="48062" y="36775"/>
                  </a:cubicBezTo>
                  <a:cubicBezTo>
                    <a:pt x="49520" y="36852"/>
                    <a:pt x="50442" y="37543"/>
                    <a:pt x="50826" y="38925"/>
                  </a:cubicBezTo>
                  <a:cubicBezTo>
                    <a:pt x="51670" y="42534"/>
                    <a:pt x="52898" y="45912"/>
                    <a:pt x="54511" y="49213"/>
                  </a:cubicBezTo>
                  <a:cubicBezTo>
                    <a:pt x="55662" y="51286"/>
                    <a:pt x="56968" y="53129"/>
                    <a:pt x="58426" y="54895"/>
                  </a:cubicBezTo>
                  <a:cubicBezTo>
                    <a:pt x="59962" y="52745"/>
                    <a:pt x="61190" y="50135"/>
                    <a:pt x="62188" y="47217"/>
                  </a:cubicBezTo>
                  <a:cubicBezTo>
                    <a:pt x="63724" y="43225"/>
                    <a:pt x="64491" y="39232"/>
                    <a:pt x="64491" y="35240"/>
                  </a:cubicBezTo>
                  <a:cubicBezTo>
                    <a:pt x="64491" y="34395"/>
                    <a:pt x="64108" y="33935"/>
                    <a:pt x="63263" y="33935"/>
                  </a:cubicBezTo>
                  <a:lnTo>
                    <a:pt x="43685" y="33935"/>
                  </a:lnTo>
                  <a:lnTo>
                    <a:pt x="43685" y="6833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1D21F620-C49D-4C84-86BD-DBA404E998BB}"/>
                </a:ext>
              </a:extLst>
            </p:cNvPr>
            <p:cNvSpPr/>
            <p:nvPr/>
          </p:nvSpPr>
          <p:spPr>
            <a:xfrm>
              <a:off x="7434663" y="5010735"/>
              <a:ext cx="73013" cy="73090"/>
            </a:xfrm>
            <a:custGeom>
              <a:avLst/>
              <a:gdLst>
                <a:gd name="connsiteX0" fmla="*/ 66795 w 73013"/>
                <a:gd name="connsiteY0" fmla="*/ 13896 h 73090"/>
                <a:gd name="connsiteX1" fmla="*/ 69559 w 73013"/>
                <a:gd name="connsiteY1" fmla="*/ 17044 h 73090"/>
                <a:gd name="connsiteX2" fmla="*/ 66795 w 73013"/>
                <a:gd name="connsiteY2" fmla="*/ 19962 h 73090"/>
                <a:gd name="connsiteX3" fmla="*/ 53974 w 73013"/>
                <a:gd name="connsiteY3" fmla="*/ 19962 h 73090"/>
                <a:gd name="connsiteX4" fmla="*/ 53974 w 73013"/>
                <a:gd name="connsiteY4" fmla="*/ 41612 h 73090"/>
                <a:gd name="connsiteX5" fmla="*/ 70250 w 73013"/>
                <a:gd name="connsiteY5" fmla="*/ 41612 h 73090"/>
                <a:gd name="connsiteX6" fmla="*/ 73014 w 73013"/>
                <a:gd name="connsiteY6" fmla="*/ 44760 h 73090"/>
                <a:gd name="connsiteX7" fmla="*/ 70250 w 73013"/>
                <a:gd name="connsiteY7" fmla="*/ 47524 h 73090"/>
                <a:gd name="connsiteX8" fmla="*/ 2764 w 73013"/>
                <a:gd name="connsiteY8" fmla="*/ 47524 h 73090"/>
                <a:gd name="connsiteX9" fmla="*/ 0 w 73013"/>
                <a:gd name="connsiteY9" fmla="*/ 44760 h 73090"/>
                <a:gd name="connsiteX10" fmla="*/ 2764 w 73013"/>
                <a:gd name="connsiteY10" fmla="*/ 41612 h 73090"/>
                <a:gd name="connsiteX11" fmla="*/ 18964 w 73013"/>
                <a:gd name="connsiteY11" fmla="*/ 41612 h 73090"/>
                <a:gd name="connsiteX12" fmla="*/ 18964 w 73013"/>
                <a:gd name="connsiteY12" fmla="*/ 19962 h 73090"/>
                <a:gd name="connsiteX13" fmla="*/ 5912 w 73013"/>
                <a:gd name="connsiteY13" fmla="*/ 19962 h 73090"/>
                <a:gd name="connsiteX14" fmla="*/ 3148 w 73013"/>
                <a:gd name="connsiteY14" fmla="*/ 17044 h 73090"/>
                <a:gd name="connsiteX15" fmla="*/ 5912 w 73013"/>
                <a:gd name="connsiteY15" fmla="*/ 13896 h 73090"/>
                <a:gd name="connsiteX16" fmla="*/ 18964 w 73013"/>
                <a:gd name="connsiteY16" fmla="*/ 13896 h 73090"/>
                <a:gd name="connsiteX17" fmla="*/ 18964 w 73013"/>
                <a:gd name="connsiteY17" fmla="*/ 3071 h 73090"/>
                <a:gd name="connsiteX18" fmla="*/ 22111 w 73013"/>
                <a:gd name="connsiteY18" fmla="*/ 0 h 73090"/>
                <a:gd name="connsiteX19" fmla="*/ 25183 w 73013"/>
                <a:gd name="connsiteY19" fmla="*/ 3071 h 73090"/>
                <a:gd name="connsiteX20" fmla="*/ 25183 w 73013"/>
                <a:gd name="connsiteY20" fmla="*/ 13896 h 73090"/>
                <a:gd name="connsiteX21" fmla="*/ 47832 w 73013"/>
                <a:gd name="connsiteY21" fmla="*/ 13896 h 73090"/>
                <a:gd name="connsiteX22" fmla="*/ 47832 w 73013"/>
                <a:gd name="connsiteY22" fmla="*/ 3071 h 73090"/>
                <a:gd name="connsiteX23" fmla="*/ 50902 w 73013"/>
                <a:gd name="connsiteY23" fmla="*/ 0 h 73090"/>
                <a:gd name="connsiteX24" fmla="*/ 54050 w 73013"/>
                <a:gd name="connsiteY24" fmla="*/ 3071 h 73090"/>
                <a:gd name="connsiteX25" fmla="*/ 54050 w 73013"/>
                <a:gd name="connsiteY25" fmla="*/ 13896 h 73090"/>
                <a:gd name="connsiteX26" fmla="*/ 66795 w 73013"/>
                <a:gd name="connsiteY26" fmla="*/ 13896 h 73090"/>
                <a:gd name="connsiteX27" fmla="*/ 23801 w 73013"/>
                <a:gd name="connsiteY27" fmla="*/ 50979 h 73090"/>
                <a:gd name="connsiteX28" fmla="*/ 27179 w 73013"/>
                <a:gd name="connsiteY28" fmla="*/ 53820 h 73090"/>
                <a:gd name="connsiteX29" fmla="*/ 26641 w 73013"/>
                <a:gd name="connsiteY29" fmla="*/ 56276 h 73090"/>
                <a:gd name="connsiteX30" fmla="*/ 20576 w 73013"/>
                <a:gd name="connsiteY30" fmla="*/ 62342 h 73090"/>
                <a:gd name="connsiteX31" fmla="*/ 14280 w 73013"/>
                <a:gd name="connsiteY31" fmla="*/ 67332 h 73090"/>
                <a:gd name="connsiteX32" fmla="*/ 4607 w 73013"/>
                <a:gd name="connsiteY32" fmla="*/ 72860 h 73090"/>
                <a:gd name="connsiteX33" fmla="*/ 4146 w 73013"/>
                <a:gd name="connsiteY33" fmla="*/ 73090 h 73090"/>
                <a:gd name="connsiteX34" fmla="*/ 691 w 73013"/>
                <a:gd name="connsiteY34" fmla="*/ 70326 h 73090"/>
                <a:gd name="connsiteX35" fmla="*/ 3455 w 73013"/>
                <a:gd name="connsiteY35" fmla="*/ 66641 h 73090"/>
                <a:gd name="connsiteX36" fmla="*/ 10749 w 73013"/>
                <a:gd name="connsiteY36" fmla="*/ 62111 h 73090"/>
                <a:gd name="connsiteX37" fmla="*/ 15355 w 73013"/>
                <a:gd name="connsiteY37" fmla="*/ 58426 h 73090"/>
                <a:gd name="connsiteX38" fmla="*/ 21190 w 73013"/>
                <a:gd name="connsiteY38" fmla="*/ 52054 h 73090"/>
                <a:gd name="connsiteX39" fmla="*/ 23801 w 73013"/>
                <a:gd name="connsiteY39" fmla="*/ 50979 h 73090"/>
                <a:gd name="connsiteX40" fmla="*/ 25106 w 73013"/>
                <a:gd name="connsiteY40" fmla="*/ 41612 h 73090"/>
                <a:gd name="connsiteX41" fmla="*/ 47755 w 73013"/>
                <a:gd name="connsiteY41" fmla="*/ 41612 h 73090"/>
                <a:gd name="connsiteX42" fmla="*/ 47755 w 73013"/>
                <a:gd name="connsiteY42" fmla="*/ 19962 h 73090"/>
                <a:gd name="connsiteX43" fmla="*/ 25106 w 73013"/>
                <a:gd name="connsiteY43" fmla="*/ 19962 h 73090"/>
                <a:gd name="connsiteX44" fmla="*/ 25106 w 73013"/>
                <a:gd name="connsiteY44" fmla="*/ 41612 h 73090"/>
                <a:gd name="connsiteX45" fmla="*/ 50288 w 73013"/>
                <a:gd name="connsiteY45" fmla="*/ 51286 h 73090"/>
                <a:gd name="connsiteX46" fmla="*/ 53359 w 73013"/>
                <a:gd name="connsiteY46" fmla="*/ 51977 h 73090"/>
                <a:gd name="connsiteX47" fmla="*/ 63187 w 73013"/>
                <a:gd name="connsiteY47" fmla="*/ 58887 h 73090"/>
                <a:gd name="connsiteX48" fmla="*/ 71709 w 73013"/>
                <a:gd name="connsiteY48" fmla="*/ 66871 h 73090"/>
                <a:gd name="connsiteX49" fmla="*/ 72016 w 73013"/>
                <a:gd name="connsiteY49" fmla="*/ 69328 h 73090"/>
                <a:gd name="connsiteX50" fmla="*/ 68945 w 73013"/>
                <a:gd name="connsiteY50" fmla="*/ 72476 h 73090"/>
                <a:gd name="connsiteX51" fmla="*/ 65874 w 73013"/>
                <a:gd name="connsiteY51" fmla="*/ 71478 h 73090"/>
                <a:gd name="connsiteX52" fmla="*/ 57736 w 73013"/>
                <a:gd name="connsiteY52" fmla="*/ 64108 h 73090"/>
                <a:gd name="connsiteX53" fmla="*/ 48062 w 73013"/>
                <a:gd name="connsiteY53" fmla="*/ 57198 h 73090"/>
                <a:gd name="connsiteX54" fmla="*/ 47140 w 73013"/>
                <a:gd name="connsiteY54" fmla="*/ 54127 h 73090"/>
                <a:gd name="connsiteX55" fmla="*/ 50288 w 73013"/>
                <a:gd name="connsiteY55" fmla="*/ 51286 h 7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3013" h="73090">
                  <a:moveTo>
                    <a:pt x="66795" y="13896"/>
                  </a:moveTo>
                  <a:cubicBezTo>
                    <a:pt x="68561" y="14050"/>
                    <a:pt x="69482" y="15048"/>
                    <a:pt x="69559" y="17044"/>
                  </a:cubicBezTo>
                  <a:cubicBezTo>
                    <a:pt x="69406" y="18887"/>
                    <a:pt x="68484" y="19808"/>
                    <a:pt x="66795" y="19962"/>
                  </a:cubicBezTo>
                  <a:lnTo>
                    <a:pt x="53974" y="19962"/>
                  </a:lnTo>
                  <a:lnTo>
                    <a:pt x="53974" y="41612"/>
                  </a:lnTo>
                  <a:lnTo>
                    <a:pt x="70250" y="41612"/>
                  </a:lnTo>
                  <a:cubicBezTo>
                    <a:pt x="72016" y="41766"/>
                    <a:pt x="72937" y="42841"/>
                    <a:pt x="73014" y="44760"/>
                  </a:cubicBezTo>
                  <a:cubicBezTo>
                    <a:pt x="72937" y="46526"/>
                    <a:pt x="71939" y="47447"/>
                    <a:pt x="70250" y="47524"/>
                  </a:cubicBezTo>
                  <a:lnTo>
                    <a:pt x="2764" y="47524"/>
                  </a:lnTo>
                  <a:cubicBezTo>
                    <a:pt x="921" y="47447"/>
                    <a:pt x="0" y="46526"/>
                    <a:pt x="0" y="44760"/>
                  </a:cubicBezTo>
                  <a:cubicBezTo>
                    <a:pt x="77" y="42841"/>
                    <a:pt x="998" y="41766"/>
                    <a:pt x="2764" y="41612"/>
                  </a:cubicBezTo>
                  <a:lnTo>
                    <a:pt x="18964" y="41612"/>
                  </a:lnTo>
                  <a:lnTo>
                    <a:pt x="18964" y="19962"/>
                  </a:lnTo>
                  <a:lnTo>
                    <a:pt x="5912" y="19962"/>
                  </a:lnTo>
                  <a:cubicBezTo>
                    <a:pt x="4069" y="19885"/>
                    <a:pt x="3148" y="18887"/>
                    <a:pt x="3148" y="17044"/>
                  </a:cubicBezTo>
                  <a:cubicBezTo>
                    <a:pt x="3225" y="15048"/>
                    <a:pt x="4146" y="14050"/>
                    <a:pt x="5912" y="13896"/>
                  </a:cubicBezTo>
                  <a:lnTo>
                    <a:pt x="18964" y="13896"/>
                  </a:lnTo>
                  <a:lnTo>
                    <a:pt x="18964" y="3071"/>
                  </a:lnTo>
                  <a:cubicBezTo>
                    <a:pt x="19041" y="1075"/>
                    <a:pt x="20038" y="0"/>
                    <a:pt x="22111" y="0"/>
                  </a:cubicBezTo>
                  <a:cubicBezTo>
                    <a:pt x="24031" y="77"/>
                    <a:pt x="25029" y="1075"/>
                    <a:pt x="25183" y="3071"/>
                  </a:cubicBezTo>
                  <a:lnTo>
                    <a:pt x="25183" y="13896"/>
                  </a:lnTo>
                  <a:lnTo>
                    <a:pt x="47832" y="13896"/>
                  </a:lnTo>
                  <a:lnTo>
                    <a:pt x="47832" y="3071"/>
                  </a:lnTo>
                  <a:cubicBezTo>
                    <a:pt x="47908" y="1075"/>
                    <a:pt x="48983" y="0"/>
                    <a:pt x="50902" y="0"/>
                  </a:cubicBezTo>
                  <a:cubicBezTo>
                    <a:pt x="52899" y="77"/>
                    <a:pt x="53897" y="1075"/>
                    <a:pt x="54050" y="3071"/>
                  </a:cubicBezTo>
                  <a:lnTo>
                    <a:pt x="54050" y="13896"/>
                  </a:lnTo>
                  <a:lnTo>
                    <a:pt x="66795" y="13896"/>
                  </a:lnTo>
                  <a:close/>
                  <a:moveTo>
                    <a:pt x="23801" y="50979"/>
                  </a:moveTo>
                  <a:cubicBezTo>
                    <a:pt x="25873" y="51209"/>
                    <a:pt x="27025" y="52207"/>
                    <a:pt x="27179" y="53820"/>
                  </a:cubicBezTo>
                  <a:cubicBezTo>
                    <a:pt x="27179" y="54894"/>
                    <a:pt x="27025" y="55739"/>
                    <a:pt x="26641" y="56276"/>
                  </a:cubicBezTo>
                  <a:cubicBezTo>
                    <a:pt x="24799" y="58426"/>
                    <a:pt x="22726" y="60423"/>
                    <a:pt x="20576" y="62342"/>
                  </a:cubicBezTo>
                  <a:cubicBezTo>
                    <a:pt x="18810" y="64031"/>
                    <a:pt x="16737" y="65643"/>
                    <a:pt x="14280" y="67332"/>
                  </a:cubicBezTo>
                  <a:cubicBezTo>
                    <a:pt x="11593" y="69251"/>
                    <a:pt x="8369" y="71094"/>
                    <a:pt x="4607" y="72860"/>
                  </a:cubicBezTo>
                  <a:lnTo>
                    <a:pt x="4146" y="73090"/>
                  </a:lnTo>
                  <a:cubicBezTo>
                    <a:pt x="2073" y="72860"/>
                    <a:pt x="921" y="71939"/>
                    <a:pt x="691" y="70326"/>
                  </a:cubicBezTo>
                  <a:cubicBezTo>
                    <a:pt x="768" y="68638"/>
                    <a:pt x="1689" y="67409"/>
                    <a:pt x="3455" y="66641"/>
                  </a:cubicBezTo>
                  <a:cubicBezTo>
                    <a:pt x="6526" y="64952"/>
                    <a:pt x="8983" y="63493"/>
                    <a:pt x="10749" y="62111"/>
                  </a:cubicBezTo>
                  <a:cubicBezTo>
                    <a:pt x="12438" y="60960"/>
                    <a:pt x="13896" y="59654"/>
                    <a:pt x="15355" y="58426"/>
                  </a:cubicBezTo>
                  <a:cubicBezTo>
                    <a:pt x="17582" y="56353"/>
                    <a:pt x="19501" y="54204"/>
                    <a:pt x="21190" y="52054"/>
                  </a:cubicBezTo>
                  <a:cubicBezTo>
                    <a:pt x="22419" y="51286"/>
                    <a:pt x="23263" y="50979"/>
                    <a:pt x="23801" y="50979"/>
                  </a:cubicBezTo>
                  <a:moveTo>
                    <a:pt x="25106" y="41612"/>
                  </a:moveTo>
                  <a:lnTo>
                    <a:pt x="47755" y="41612"/>
                  </a:lnTo>
                  <a:lnTo>
                    <a:pt x="47755" y="19962"/>
                  </a:lnTo>
                  <a:lnTo>
                    <a:pt x="25106" y="19962"/>
                  </a:lnTo>
                  <a:lnTo>
                    <a:pt x="25106" y="41612"/>
                  </a:lnTo>
                  <a:close/>
                  <a:moveTo>
                    <a:pt x="50288" y="51286"/>
                  </a:moveTo>
                  <a:cubicBezTo>
                    <a:pt x="51286" y="51286"/>
                    <a:pt x="52361" y="51516"/>
                    <a:pt x="53359" y="51977"/>
                  </a:cubicBezTo>
                  <a:cubicBezTo>
                    <a:pt x="57275" y="54587"/>
                    <a:pt x="60576" y="56891"/>
                    <a:pt x="63187" y="58887"/>
                  </a:cubicBezTo>
                  <a:cubicBezTo>
                    <a:pt x="65874" y="61190"/>
                    <a:pt x="68714" y="63801"/>
                    <a:pt x="71709" y="66871"/>
                  </a:cubicBezTo>
                  <a:cubicBezTo>
                    <a:pt x="71939" y="67639"/>
                    <a:pt x="72016" y="68484"/>
                    <a:pt x="72016" y="69328"/>
                  </a:cubicBezTo>
                  <a:cubicBezTo>
                    <a:pt x="71786" y="71171"/>
                    <a:pt x="70788" y="72246"/>
                    <a:pt x="68945" y="72476"/>
                  </a:cubicBezTo>
                  <a:cubicBezTo>
                    <a:pt x="67563" y="72476"/>
                    <a:pt x="66565" y="72169"/>
                    <a:pt x="65874" y="71478"/>
                  </a:cubicBezTo>
                  <a:cubicBezTo>
                    <a:pt x="63110" y="68638"/>
                    <a:pt x="60346" y="66181"/>
                    <a:pt x="57736" y="64108"/>
                  </a:cubicBezTo>
                  <a:cubicBezTo>
                    <a:pt x="55279" y="62111"/>
                    <a:pt x="52054" y="59808"/>
                    <a:pt x="48062" y="57198"/>
                  </a:cubicBezTo>
                  <a:cubicBezTo>
                    <a:pt x="47447" y="56046"/>
                    <a:pt x="47140" y="55048"/>
                    <a:pt x="47140" y="54127"/>
                  </a:cubicBezTo>
                  <a:cubicBezTo>
                    <a:pt x="47524" y="52591"/>
                    <a:pt x="48599" y="51670"/>
                    <a:pt x="50288" y="51286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69F5C287-4D26-4798-A49F-1450F1DFF0A1}"/>
                </a:ext>
              </a:extLst>
            </p:cNvPr>
            <p:cNvSpPr/>
            <p:nvPr/>
          </p:nvSpPr>
          <p:spPr>
            <a:xfrm>
              <a:off x="7514970" y="5010812"/>
              <a:ext cx="71938" cy="72937"/>
            </a:xfrm>
            <a:custGeom>
              <a:avLst/>
              <a:gdLst>
                <a:gd name="connsiteX0" fmla="*/ 69175 w 71938"/>
                <a:gd name="connsiteY0" fmla="*/ 7678 h 72937"/>
                <a:gd name="connsiteX1" fmla="*/ 71939 w 71938"/>
                <a:gd name="connsiteY1" fmla="*/ 10748 h 72937"/>
                <a:gd name="connsiteX2" fmla="*/ 69175 w 71938"/>
                <a:gd name="connsiteY2" fmla="*/ 13512 h 72937"/>
                <a:gd name="connsiteX3" fmla="*/ 29789 w 71938"/>
                <a:gd name="connsiteY3" fmla="*/ 13512 h 72937"/>
                <a:gd name="connsiteX4" fmla="*/ 24415 w 71938"/>
                <a:gd name="connsiteY4" fmla="*/ 20960 h 72937"/>
                <a:gd name="connsiteX5" fmla="*/ 57275 w 71938"/>
                <a:gd name="connsiteY5" fmla="*/ 20960 h 72937"/>
                <a:gd name="connsiteX6" fmla="*/ 63494 w 71938"/>
                <a:gd name="connsiteY6" fmla="*/ 27178 h 72937"/>
                <a:gd name="connsiteX7" fmla="*/ 63494 w 71938"/>
                <a:gd name="connsiteY7" fmla="*/ 65490 h 72937"/>
                <a:gd name="connsiteX8" fmla="*/ 56123 w 71938"/>
                <a:gd name="connsiteY8" fmla="*/ 72937 h 72937"/>
                <a:gd name="connsiteX9" fmla="*/ 45221 w 71938"/>
                <a:gd name="connsiteY9" fmla="*/ 70173 h 72937"/>
                <a:gd name="connsiteX10" fmla="*/ 42764 w 71938"/>
                <a:gd name="connsiteY10" fmla="*/ 67102 h 72937"/>
                <a:gd name="connsiteX11" fmla="*/ 46142 w 71938"/>
                <a:gd name="connsiteY11" fmla="*/ 63877 h 72937"/>
                <a:gd name="connsiteX12" fmla="*/ 46756 w 71938"/>
                <a:gd name="connsiteY12" fmla="*/ 64031 h 72937"/>
                <a:gd name="connsiteX13" fmla="*/ 54818 w 71938"/>
                <a:gd name="connsiteY13" fmla="*/ 66718 h 72937"/>
                <a:gd name="connsiteX14" fmla="*/ 57198 w 71938"/>
                <a:gd name="connsiteY14" fmla="*/ 64184 h 72937"/>
                <a:gd name="connsiteX15" fmla="*/ 57198 w 71938"/>
                <a:gd name="connsiteY15" fmla="*/ 56507 h 72937"/>
                <a:gd name="connsiteX16" fmla="*/ 19885 w 71938"/>
                <a:gd name="connsiteY16" fmla="*/ 56507 h 72937"/>
                <a:gd name="connsiteX17" fmla="*/ 19885 w 71938"/>
                <a:gd name="connsiteY17" fmla="*/ 69559 h 72937"/>
                <a:gd name="connsiteX18" fmla="*/ 16737 w 71938"/>
                <a:gd name="connsiteY18" fmla="*/ 72630 h 72937"/>
                <a:gd name="connsiteX19" fmla="*/ 13666 w 71938"/>
                <a:gd name="connsiteY19" fmla="*/ 69559 h 72937"/>
                <a:gd name="connsiteX20" fmla="*/ 13666 w 71938"/>
                <a:gd name="connsiteY20" fmla="*/ 31708 h 72937"/>
                <a:gd name="connsiteX21" fmla="*/ 5681 w 71938"/>
                <a:gd name="connsiteY21" fmla="*/ 38081 h 72937"/>
                <a:gd name="connsiteX22" fmla="*/ 2764 w 71938"/>
                <a:gd name="connsiteY22" fmla="*/ 38772 h 72937"/>
                <a:gd name="connsiteX23" fmla="*/ 0 w 71938"/>
                <a:gd name="connsiteY23" fmla="*/ 36238 h 72937"/>
                <a:gd name="connsiteX24" fmla="*/ 1612 w 71938"/>
                <a:gd name="connsiteY24" fmla="*/ 33167 h 72937"/>
                <a:gd name="connsiteX25" fmla="*/ 10979 w 71938"/>
                <a:gd name="connsiteY25" fmla="*/ 25259 h 72937"/>
                <a:gd name="connsiteX26" fmla="*/ 20576 w 71938"/>
                <a:gd name="connsiteY26" fmla="*/ 15125 h 72937"/>
                <a:gd name="connsiteX27" fmla="*/ 21728 w 71938"/>
                <a:gd name="connsiteY27" fmla="*/ 13512 h 72937"/>
                <a:gd name="connsiteX28" fmla="*/ 3071 w 71938"/>
                <a:gd name="connsiteY28" fmla="*/ 13512 h 72937"/>
                <a:gd name="connsiteX29" fmla="*/ 307 w 71938"/>
                <a:gd name="connsiteY29" fmla="*/ 10748 h 72937"/>
                <a:gd name="connsiteX30" fmla="*/ 3071 w 71938"/>
                <a:gd name="connsiteY30" fmla="*/ 7678 h 72937"/>
                <a:gd name="connsiteX31" fmla="*/ 25490 w 71938"/>
                <a:gd name="connsiteY31" fmla="*/ 7678 h 72937"/>
                <a:gd name="connsiteX32" fmla="*/ 29328 w 71938"/>
                <a:gd name="connsiteY32" fmla="*/ 1151 h 72937"/>
                <a:gd name="connsiteX33" fmla="*/ 32092 w 71938"/>
                <a:gd name="connsiteY33" fmla="*/ 0 h 72937"/>
                <a:gd name="connsiteX34" fmla="*/ 35163 w 71938"/>
                <a:gd name="connsiteY34" fmla="*/ 3071 h 72937"/>
                <a:gd name="connsiteX35" fmla="*/ 34856 w 71938"/>
                <a:gd name="connsiteY35" fmla="*/ 4836 h 72937"/>
                <a:gd name="connsiteX36" fmla="*/ 33244 w 71938"/>
                <a:gd name="connsiteY36" fmla="*/ 7601 h 72937"/>
                <a:gd name="connsiteX37" fmla="*/ 69175 w 71938"/>
                <a:gd name="connsiteY37" fmla="*/ 7601 h 72937"/>
                <a:gd name="connsiteX38" fmla="*/ 19962 w 71938"/>
                <a:gd name="connsiteY38" fmla="*/ 36007 h 72937"/>
                <a:gd name="connsiteX39" fmla="*/ 57275 w 71938"/>
                <a:gd name="connsiteY39" fmla="*/ 36007 h 72937"/>
                <a:gd name="connsiteX40" fmla="*/ 57275 w 71938"/>
                <a:gd name="connsiteY40" fmla="*/ 29482 h 72937"/>
                <a:gd name="connsiteX41" fmla="*/ 54894 w 71938"/>
                <a:gd name="connsiteY41" fmla="*/ 26948 h 72937"/>
                <a:gd name="connsiteX42" fmla="*/ 22572 w 71938"/>
                <a:gd name="connsiteY42" fmla="*/ 26948 h 72937"/>
                <a:gd name="connsiteX43" fmla="*/ 20038 w 71938"/>
                <a:gd name="connsiteY43" fmla="*/ 29482 h 72937"/>
                <a:gd name="connsiteX44" fmla="*/ 20038 w 71938"/>
                <a:gd name="connsiteY44" fmla="*/ 36007 h 72937"/>
                <a:gd name="connsiteX45" fmla="*/ 19962 w 71938"/>
                <a:gd name="connsiteY45" fmla="*/ 50518 h 72937"/>
                <a:gd name="connsiteX46" fmla="*/ 57275 w 71938"/>
                <a:gd name="connsiteY46" fmla="*/ 50518 h 72937"/>
                <a:gd name="connsiteX47" fmla="*/ 57275 w 71938"/>
                <a:gd name="connsiteY47" fmla="*/ 41842 h 72937"/>
                <a:gd name="connsiteX48" fmla="*/ 19962 w 71938"/>
                <a:gd name="connsiteY48" fmla="*/ 41842 h 72937"/>
                <a:gd name="connsiteX49" fmla="*/ 19962 w 71938"/>
                <a:gd name="connsiteY49" fmla="*/ 50518 h 7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1938" h="72937">
                  <a:moveTo>
                    <a:pt x="69175" y="7678"/>
                  </a:moveTo>
                  <a:cubicBezTo>
                    <a:pt x="70941" y="7754"/>
                    <a:pt x="71862" y="8829"/>
                    <a:pt x="71939" y="10748"/>
                  </a:cubicBezTo>
                  <a:cubicBezTo>
                    <a:pt x="71862" y="12514"/>
                    <a:pt x="70864" y="13512"/>
                    <a:pt x="69175" y="13512"/>
                  </a:cubicBezTo>
                  <a:lnTo>
                    <a:pt x="29789" y="13512"/>
                  </a:lnTo>
                  <a:cubicBezTo>
                    <a:pt x="28023" y="16353"/>
                    <a:pt x="26180" y="18810"/>
                    <a:pt x="24415" y="20960"/>
                  </a:cubicBezTo>
                  <a:lnTo>
                    <a:pt x="57275" y="20960"/>
                  </a:lnTo>
                  <a:cubicBezTo>
                    <a:pt x="61421" y="20960"/>
                    <a:pt x="63494" y="23033"/>
                    <a:pt x="63494" y="27178"/>
                  </a:cubicBezTo>
                  <a:lnTo>
                    <a:pt x="63494" y="65490"/>
                  </a:lnTo>
                  <a:cubicBezTo>
                    <a:pt x="63494" y="70480"/>
                    <a:pt x="61037" y="72937"/>
                    <a:pt x="56123" y="72937"/>
                  </a:cubicBezTo>
                  <a:cubicBezTo>
                    <a:pt x="52822" y="72937"/>
                    <a:pt x="49213" y="72015"/>
                    <a:pt x="45221" y="70173"/>
                  </a:cubicBezTo>
                  <a:cubicBezTo>
                    <a:pt x="43762" y="69712"/>
                    <a:pt x="42917" y="68714"/>
                    <a:pt x="42764" y="67102"/>
                  </a:cubicBezTo>
                  <a:cubicBezTo>
                    <a:pt x="42917" y="65183"/>
                    <a:pt x="44069" y="64108"/>
                    <a:pt x="46142" y="63877"/>
                  </a:cubicBezTo>
                  <a:cubicBezTo>
                    <a:pt x="46219" y="63877"/>
                    <a:pt x="46372" y="63954"/>
                    <a:pt x="46756" y="64031"/>
                  </a:cubicBezTo>
                  <a:cubicBezTo>
                    <a:pt x="50134" y="65873"/>
                    <a:pt x="52822" y="66718"/>
                    <a:pt x="54818" y="66718"/>
                  </a:cubicBezTo>
                  <a:cubicBezTo>
                    <a:pt x="56430" y="66718"/>
                    <a:pt x="57198" y="65873"/>
                    <a:pt x="57198" y="64184"/>
                  </a:cubicBezTo>
                  <a:lnTo>
                    <a:pt x="57198" y="56507"/>
                  </a:lnTo>
                  <a:lnTo>
                    <a:pt x="19885" y="56507"/>
                  </a:lnTo>
                  <a:lnTo>
                    <a:pt x="19885" y="69559"/>
                  </a:lnTo>
                  <a:cubicBezTo>
                    <a:pt x="19885" y="71632"/>
                    <a:pt x="18810" y="72630"/>
                    <a:pt x="16737" y="72630"/>
                  </a:cubicBezTo>
                  <a:cubicBezTo>
                    <a:pt x="14664" y="72630"/>
                    <a:pt x="13666" y="71632"/>
                    <a:pt x="13666" y="69559"/>
                  </a:cubicBezTo>
                  <a:lnTo>
                    <a:pt x="13666" y="31708"/>
                  </a:lnTo>
                  <a:cubicBezTo>
                    <a:pt x="11209" y="33858"/>
                    <a:pt x="8522" y="35931"/>
                    <a:pt x="5681" y="38081"/>
                  </a:cubicBezTo>
                  <a:cubicBezTo>
                    <a:pt x="4683" y="38541"/>
                    <a:pt x="3762" y="38772"/>
                    <a:pt x="2764" y="38772"/>
                  </a:cubicBezTo>
                  <a:cubicBezTo>
                    <a:pt x="1459" y="38234"/>
                    <a:pt x="537" y="37390"/>
                    <a:pt x="0" y="36238"/>
                  </a:cubicBezTo>
                  <a:cubicBezTo>
                    <a:pt x="77" y="34933"/>
                    <a:pt x="614" y="33858"/>
                    <a:pt x="1612" y="33167"/>
                  </a:cubicBezTo>
                  <a:cubicBezTo>
                    <a:pt x="5067" y="30480"/>
                    <a:pt x="8215" y="27793"/>
                    <a:pt x="10979" y="25259"/>
                  </a:cubicBezTo>
                  <a:cubicBezTo>
                    <a:pt x="15125" y="21420"/>
                    <a:pt x="18350" y="18042"/>
                    <a:pt x="20576" y="15125"/>
                  </a:cubicBezTo>
                  <a:cubicBezTo>
                    <a:pt x="20960" y="14587"/>
                    <a:pt x="21343" y="14050"/>
                    <a:pt x="21728" y="13512"/>
                  </a:cubicBezTo>
                  <a:lnTo>
                    <a:pt x="3071" y="13512"/>
                  </a:lnTo>
                  <a:cubicBezTo>
                    <a:pt x="1305" y="13436"/>
                    <a:pt x="384" y="12514"/>
                    <a:pt x="307" y="10748"/>
                  </a:cubicBezTo>
                  <a:cubicBezTo>
                    <a:pt x="384" y="8752"/>
                    <a:pt x="1382" y="7754"/>
                    <a:pt x="3071" y="7678"/>
                  </a:cubicBezTo>
                  <a:lnTo>
                    <a:pt x="25490" y="7678"/>
                  </a:lnTo>
                  <a:cubicBezTo>
                    <a:pt x="26641" y="5681"/>
                    <a:pt x="27947" y="3531"/>
                    <a:pt x="29328" y="1151"/>
                  </a:cubicBezTo>
                  <a:cubicBezTo>
                    <a:pt x="29712" y="384"/>
                    <a:pt x="30633" y="0"/>
                    <a:pt x="32092" y="0"/>
                  </a:cubicBezTo>
                  <a:cubicBezTo>
                    <a:pt x="33935" y="153"/>
                    <a:pt x="35010" y="1151"/>
                    <a:pt x="35163" y="3071"/>
                  </a:cubicBezTo>
                  <a:cubicBezTo>
                    <a:pt x="35163" y="3531"/>
                    <a:pt x="35087" y="4146"/>
                    <a:pt x="34856" y="4836"/>
                  </a:cubicBezTo>
                  <a:cubicBezTo>
                    <a:pt x="34242" y="5835"/>
                    <a:pt x="33705" y="6756"/>
                    <a:pt x="33244" y="7601"/>
                  </a:cubicBezTo>
                  <a:lnTo>
                    <a:pt x="69175" y="7601"/>
                  </a:lnTo>
                  <a:close/>
                  <a:moveTo>
                    <a:pt x="19962" y="36007"/>
                  </a:moveTo>
                  <a:lnTo>
                    <a:pt x="57275" y="36007"/>
                  </a:lnTo>
                  <a:lnTo>
                    <a:pt x="57275" y="29482"/>
                  </a:lnTo>
                  <a:cubicBezTo>
                    <a:pt x="57275" y="27793"/>
                    <a:pt x="56507" y="26948"/>
                    <a:pt x="54894" y="26948"/>
                  </a:cubicBezTo>
                  <a:lnTo>
                    <a:pt x="22572" y="26948"/>
                  </a:lnTo>
                  <a:cubicBezTo>
                    <a:pt x="20883" y="26948"/>
                    <a:pt x="20038" y="27793"/>
                    <a:pt x="20038" y="29482"/>
                  </a:cubicBezTo>
                  <a:lnTo>
                    <a:pt x="20038" y="36007"/>
                  </a:lnTo>
                  <a:close/>
                  <a:moveTo>
                    <a:pt x="19962" y="50518"/>
                  </a:moveTo>
                  <a:lnTo>
                    <a:pt x="57275" y="50518"/>
                  </a:lnTo>
                  <a:lnTo>
                    <a:pt x="57275" y="41842"/>
                  </a:lnTo>
                  <a:lnTo>
                    <a:pt x="19962" y="41842"/>
                  </a:lnTo>
                  <a:lnTo>
                    <a:pt x="19962" y="5051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035D29F1-BA0D-4B49-800A-512D31104DA8}"/>
                </a:ext>
              </a:extLst>
            </p:cNvPr>
            <p:cNvSpPr/>
            <p:nvPr/>
          </p:nvSpPr>
          <p:spPr>
            <a:xfrm>
              <a:off x="3611534" y="2231604"/>
              <a:ext cx="1975288" cy="98349"/>
            </a:xfrm>
            <a:custGeom>
              <a:avLst/>
              <a:gdLst>
                <a:gd name="connsiteX0" fmla="*/ 0 w 1975288"/>
                <a:gd name="connsiteY0" fmla="*/ 0 h 98349"/>
                <a:gd name="connsiteX1" fmla="*/ 1975288 w 1975288"/>
                <a:gd name="connsiteY1" fmla="*/ 0 h 98349"/>
                <a:gd name="connsiteX2" fmla="*/ 1975288 w 1975288"/>
                <a:gd name="connsiteY2" fmla="*/ 98350 h 98349"/>
                <a:gd name="connsiteX3" fmla="*/ 0 w 1975288"/>
                <a:gd name="connsiteY3" fmla="*/ 98350 h 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5288" h="98349">
                  <a:moveTo>
                    <a:pt x="0" y="0"/>
                  </a:moveTo>
                  <a:lnTo>
                    <a:pt x="1975288" y="0"/>
                  </a:lnTo>
                  <a:lnTo>
                    <a:pt x="1975288" y="98350"/>
                  </a:lnTo>
                  <a:lnTo>
                    <a:pt x="0" y="98350"/>
                  </a:lnTo>
                  <a:close/>
                </a:path>
              </a:pathLst>
            </a:custGeom>
            <a:solidFill>
              <a:srgbClr val="77BC2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4EDB57C8-9E9D-484D-9B87-E812687B1DEA}"/>
                </a:ext>
              </a:extLst>
            </p:cNvPr>
            <p:cNvSpPr/>
            <p:nvPr/>
          </p:nvSpPr>
          <p:spPr>
            <a:xfrm>
              <a:off x="3490151" y="2193446"/>
              <a:ext cx="206373" cy="174588"/>
            </a:xfrm>
            <a:custGeom>
              <a:avLst/>
              <a:gdLst>
                <a:gd name="connsiteX0" fmla="*/ 206373 w 206373"/>
                <a:gd name="connsiteY0" fmla="*/ 174588 h 174588"/>
                <a:gd name="connsiteX1" fmla="*/ 0 w 206373"/>
                <a:gd name="connsiteY1" fmla="*/ 87294 h 174588"/>
                <a:gd name="connsiteX2" fmla="*/ 206373 w 206373"/>
                <a:gd name="connsiteY2" fmla="*/ 0 h 17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3" h="174588">
                  <a:moveTo>
                    <a:pt x="206373" y="174588"/>
                  </a:moveTo>
                  <a:lnTo>
                    <a:pt x="0" y="87294"/>
                  </a:lnTo>
                  <a:lnTo>
                    <a:pt x="206373" y="0"/>
                  </a:lnTo>
                  <a:close/>
                </a:path>
              </a:pathLst>
            </a:custGeom>
            <a:solidFill>
              <a:srgbClr val="77BC2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5DA6319E-22E5-4E37-8167-352AA076C579}"/>
                </a:ext>
              </a:extLst>
            </p:cNvPr>
            <p:cNvSpPr/>
            <p:nvPr/>
          </p:nvSpPr>
          <p:spPr>
            <a:xfrm>
              <a:off x="3848925" y="2386154"/>
              <a:ext cx="87831" cy="85144"/>
            </a:xfrm>
            <a:custGeom>
              <a:avLst/>
              <a:gdLst>
                <a:gd name="connsiteX0" fmla="*/ 9520 w 87831"/>
                <a:gd name="connsiteY0" fmla="*/ 20960 h 85144"/>
                <a:gd name="connsiteX1" fmla="*/ 12821 w 87831"/>
                <a:gd name="connsiteY1" fmla="*/ 24261 h 85144"/>
                <a:gd name="connsiteX2" fmla="*/ 11593 w 87831"/>
                <a:gd name="connsiteY2" fmla="*/ 45758 h 85144"/>
                <a:gd name="connsiteX3" fmla="*/ 6987 w 87831"/>
                <a:gd name="connsiteY3" fmla="*/ 66795 h 85144"/>
                <a:gd name="connsiteX4" fmla="*/ 3301 w 87831"/>
                <a:gd name="connsiteY4" fmla="*/ 68945 h 85144"/>
                <a:gd name="connsiteX5" fmla="*/ 0 w 87831"/>
                <a:gd name="connsiteY5" fmla="*/ 65720 h 85144"/>
                <a:gd name="connsiteX6" fmla="*/ 384 w 87831"/>
                <a:gd name="connsiteY6" fmla="*/ 62803 h 85144"/>
                <a:gd name="connsiteX7" fmla="*/ 4990 w 87831"/>
                <a:gd name="connsiteY7" fmla="*/ 44300 h 85144"/>
                <a:gd name="connsiteX8" fmla="*/ 6142 w 87831"/>
                <a:gd name="connsiteY8" fmla="*/ 24415 h 85144"/>
                <a:gd name="connsiteX9" fmla="*/ 9520 w 87831"/>
                <a:gd name="connsiteY9" fmla="*/ 20960 h 85144"/>
                <a:gd name="connsiteX10" fmla="*/ 24031 w 87831"/>
                <a:gd name="connsiteY10" fmla="*/ 13973 h 85144"/>
                <a:gd name="connsiteX11" fmla="*/ 27332 w 87831"/>
                <a:gd name="connsiteY11" fmla="*/ 17275 h 85144"/>
                <a:gd name="connsiteX12" fmla="*/ 27332 w 87831"/>
                <a:gd name="connsiteY12" fmla="*/ 67486 h 85144"/>
                <a:gd name="connsiteX13" fmla="*/ 27332 w 87831"/>
                <a:gd name="connsiteY13" fmla="*/ 68791 h 85144"/>
                <a:gd name="connsiteX14" fmla="*/ 30403 w 87831"/>
                <a:gd name="connsiteY14" fmla="*/ 66949 h 85144"/>
                <a:gd name="connsiteX15" fmla="*/ 45375 w 87831"/>
                <a:gd name="connsiteY15" fmla="*/ 52207 h 85144"/>
                <a:gd name="connsiteX16" fmla="*/ 55355 w 87831"/>
                <a:gd name="connsiteY16" fmla="*/ 31401 h 85144"/>
                <a:gd name="connsiteX17" fmla="*/ 59885 w 87831"/>
                <a:gd name="connsiteY17" fmla="*/ 6372 h 85144"/>
                <a:gd name="connsiteX18" fmla="*/ 63186 w 87831"/>
                <a:gd name="connsiteY18" fmla="*/ 3071 h 85144"/>
                <a:gd name="connsiteX19" fmla="*/ 66488 w 87831"/>
                <a:gd name="connsiteY19" fmla="*/ 6372 h 85144"/>
                <a:gd name="connsiteX20" fmla="*/ 61421 w 87831"/>
                <a:gd name="connsiteY20" fmla="*/ 34395 h 85144"/>
                <a:gd name="connsiteX21" fmla="*/ 49136 w 87831"/>
                <a:gd name="connsiteY21" fmla="*/ 58426 h 85144"/>
                <a:gd name="connsiteX22" fmla="*/ 32476 w 87831"/>
                <a:gd name="connsiteY22" fmla="*/ 73781 h 85144"/>
                <a:gd name="connsiteX23" fmla="*/ 30096 w 87831"/>
                <a:gd name="connsiteY23" fmla="*/ 75240 h 85144"/>
                <a:gd name="connsiteX24" fmla="*/ 30557 w 87831"/>
                <a:gd name="connsiteY24" fmla="*/ 75394 h 85144"/>
                <a:gd name="connsiteX25" fmla="*/ 51363 w 87831"/>
                <a:gd name="connsiteY25" fmla="*/ 77774 h 85144"/>
                <a:gd name="connsiteX26" fmla="*/ 66104 w 87831"/>
                <a:gd name="connsiteY26" fmla="*/ 76852 h 85144"/>
                <a:gd name="connsiteX27" fmla="*/ 71325 w 87831"/>
                <a:gd name="connsiteY27" fmla="*/ 75010 h 85144"/>
                <a:gd name="connsiteX28" fmla="*/ 73935 w 87831"/>
                <a:gd name="connsiteY28" fmla="*/ 69789 h 85144"/>
                <a:gd name="connsiteX29" fmla="*/ 74549 w 87831"/>
                <a:gd name="connsiteY29" fmla="*/ 62342 h 85144"/>
                <a:gd name="connsiteX30" fmla="*/ 77851 w 87831"/>
                <a:gd name="connsiteY30" fmla="*/ 58273 h 85144"/>
                <a:gd name="connsiteX31" fmla="*/ 81075 w 87831"/>
                <a:gd name="connsiteY31" fmla="*/ 62342 h 85144"/>
                <a:gd name="connsiteX32" fmla="*/ 79002 w 87831"/>
                <a:gd name="connsiteY32" fmla="*/ 76315 h 85144"/>
                <a:gd name="connsiteX33" fmla="*/ 74319 w 87831"/>
                <a:gd name="connsiteY33" fmla="*/ 80998 h 85144"/>
                <a:gd name="connsiteX34" fmla="*/ 67793 w 87831"/>
                <a:gd name="connsiteY34" fmla="*/ 82764 h 85144"/>
                <a:gd name="connsiteX35" fmla="*/ 51363 w 87831"/>
                <a:gd name="connsiteY35" fmla="*/ 83686 h 85144"/>
                <a:gd name="connsiteX36" fmla="*/ 24952 w 87831"/>
                <a:gd name="connsiteY36" fmla="*/ 79693 h 85144"/>
                <a:gd name="connsiteX37" fmla="*/ 23877 w 87831"/>
                <a:gd name="connsiteY37" fmla="*/ 78618 h 85144"/>
                <a:gd name="connsiteX38" fmla="*/ 7754 w 87831"/>
                <a:gd name="connsiteY38" fmla="*/ 84530 h 85144"/>
                <a:gd name="connsiteX39" fmla="*/ 5989 w 87831"/>
                <a:gd name="connsiteY39" fmla="*/ 85144 h 85144"/>
                <a:gd name="connsiteX40" fmla="*/ 2303 w 87831"/>
                <a:gd name="connsiteY40" fmla="*/ 81843 h 85144"/>
                <a:gd name="connsiteX41" fmla="*/ 4914 w 87831"/>
                <a:gd name="connsiteY41" fmla="*/ 78542 h 85144"/>
                <a:gd name="connsiteX42" fmla="*/ 21037 w 87831"/>
                <a:gd name="connsiteY42" fmla="*/ 72169 h 85144"/>
                <a:gd name="connsiteX43" fmla="*/ 20729 w 87831"/>
                <a:gd name="connsiteY43" fmla="*/ 68484 h 85144"/>
                <a:gd name="connsiteX44" fmla="*/ 20729 w 87831"/>
                <a:gd name="connsiteY44" fmla="*/ 17275 h 85144"/>
                <a:gd name="connsiteX45" fmla="*/ 24031 w 87831"/>
                <a:gd name="connsiteY45" fmla="*/ 13973 h 85144"/>
                <a:gd name="connsiteX46" fmla="*/ 28714 w 87831"/>
                <a:gd name="connsiteY46" fmla="*/ 0 h 85144"/>
                <a:gd name="connsiteX47" fmla="*/ 31785 w 87831"/>
                <a:gd name="connsiteY47" fmla="*/ 307 h 85144"/>
                <a:gd name="connsiteX48" fmla="*/ 52668 w 87831"/>
                <a:gd name="connsiteY48" fmla="*/ 12821 h 85144"/>
                <a:gd name="connsiteX49" fmla="*/ 53820 w 87831"/>
                <a:gd name="connsiteY49" fmla="*/ 15509 h 85144"/>
                <a:gd name="connsiteX50" fmla="*/ 50518 w 87831"/>
                <a:gd name="connsiteY50" fmla="*/ 19194 h 85144"/>
                <a:gd name="connsiteX51" fmla="*/ 48292 w 87831"/>
                <a:gd name="connsiteY51" fmla="*/ 18810 h 85144"/>
                <a:gd name="connsiteX52" fmla="*/ 27639 w 87831"/>
                <a:gd name="connsiteY52" fmla="*/ 6295 h 85144"/>
                <a:gd name="connsiteX53" fmla="*/ 25336 w 87831"/>
                <a:gd name="connsiteY53" fmla="*/ 2994 h 85144"/>
                <a:gd name="connsiteX54" fmla="*/ 28714 w 87831"/>
                <a:gd name="connsiteY54" fmla="*/ 0 h 85144"/>
                <a:gd name="connsiteX55" fmla="*/ 70096 w 87831"/>
                <a:gd name="connsiteY55" fmla="*/ 24952 h 85144"/>
                <a:gd name="connsiteX56" fmla="*/ 73321 w 87831"/>
                <a:gd name="connsiteY56" fmla="*/ 26872 h 85144"/>
                <a:gd name="connsiteX57" fmla="*/ 87448 w 87831"/>
                <a:gd name="connsiteY57" fmla="*/ 47524 h 85144"/>
                <a:gd name="connsiteX58" fmla="*/ 87832 w 87831"/>
                <a:gd name="connsiteY58" fmla="*/ 50135 h 85144"/>
                <a:gd name="connsiteX59" fmla="*/ 84146 w 87831"/>
                <a:gd name="connsiteY59" fmla="*/ 52975 h 85144"/>
                <a:gd name="connsiteX60" fmla="*/ 81075 w 87831"/>
                <a:gd name="connsiteY60" fmla="*/ 51209 h 85144"/>
                <a:gd name="connsiteX61" fmla="*/ 67563 w 87831"/>
                <a:gd name="connsiteY61" fmla="*/ 31324 h 85144"/>
                <a:gd name="connsiteX62" fmla="*/ 66795 w 87831"/>
                <a:gd name="connsiteY62" fmla="*/ 28637 h 85144"/>
                <a:gd name="connsiteX63" fmla="*/ 70096 w 87831"/>
                <a:gd name="connsiteY63" fmla="*/ 24952 h 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7831" h="85144">
                  <a:moveTo>
                    <a:pt x="9520" y="20960"/>
                  </a:moveTo>
                  <a:cubicBezTo>
                    <a:pt x="11516" y="21113"/>
                    <a:pt x="12668" y="22188"/>
                    <a:pt x="12821" y="24261"/>
                  </a:cubicBezTo>
                  <a:cubicBezTo>
                    <a:pt x="12821" y="32092"/>
                    <a:pt x="12438" y="39309"/>
                    <a:pt x="11593" y="45758"/>
                  </a:cubicBezTo>
                  <a:cubicBezTo>
                    <a:pt x="10595" y="52745"/>
                    <a:pt x="9059" y="59732"/>
                    <a:pt x="6987" y="66795"/>
                  </a:cubicBezTo>
                  <a:cubicBezTo>
                    <a:pt x="6065" y="68177"/>
                    <a:pt x="4837" y="68945"/>
                    <a:pt x="3301" y="68945"/>
                  </a:cubicBezTo>
                  <a:cubicBezTo>
                    <a:pt x="1535" y="68484"/>
                    <a:pt x="384" y="67409"/>
                    <a:pt x="0" y="65720"/>
                  </a:cubicBezTo>
                  <a:cubicBezTo>
                    <a:pt x="0" y="64952"/>
                    <a:pt x="153" y="63954"/>
                    <a:pt x="384" y="62803"/>
                  </a:cubicBezTo>
                  <a:cubicBezTo>
                    <a:pt x="2380" y="57275"/>
                    <a:pt x="3915" y="51132"/>
                    <a:pt x="4990" y="44300"/>
                  </a:cubicBezTo>
                  <a:cubicBezTo>
                    <a:pt x="5758" y="39155"/>
                    <a:pt x="6142" y="32476"/>
                    <a:pt x="6142" y="24415"/>
                  </a:cubicBezTo>
                  <a:cubicBezTo>
                    <a:pt x="6372" y="22188"/>
                    <a:pt x="7447" y="21037"/>
                    <a:pt x="9520" y="20960"/>
                  </a:cubicBezTo>
                  <a:moveTo>
                    <a:pt x="24031" y="13973"/>
                  </a:moveTo>
                  <a:cubicBezTo>
                    <a:pt x="26104" y="14127"/>
                    <a:pt x="27255" y="15278"/>
                    <a:pt x="27332" y="17275"/>
                  </a:cubicBezTo>
                  <a:lnTo>
                    <a:pt x="27332" y="67486"/>
                  </a:lnTo>
                  <a:lnTo>
                    <a:pt x="27332" y="68791"/>
                  </a:lnTo>
                  <a:cubicBezTo>
                    <a:pt x="28407" y="68177"/>
                    <a:pt x="29405" y="67563"/>
                    <a:pt x="30403" y="66949"/>
                  </a:cubicBezTo>
                  <a:cubicBezTo>
                    <a:pt x="36469" y="62803"/>
                    <a:pt x="41382" y="57889"/>
                    <a:pt x="45375" y="52207"/>
                  </a:cubicBezTo>
                  <a:cubicBezTo>
                    <a:pt x="49674" y="46603"/>
                    <a:pt x="52975" y="39693"/>
                    <a:pt x="55355" y="31401"/>
                  </a:cubicBezTo>
                  <a:cubicBezTo>
                    <a:pt x="57352" y="23877"/>
                    <a:pt x="58887" y="15585"/>
                    <a:pt x="59885" y="6372"/>
                  </a:cubicBezTo>
                  <a:cubicBezTo>
                    <a:pt x="60039" y="4223"/>
                    <a:pt x="61190" y="3148"/>
                    <a:pt x="63186" y="3071"/>
                  </a:cubicBezTo>
                  <a:cubicBezTo>
                    <a:pt x="65183" y="3224"/>
                    <a:pt x="66258" y="4376"/>
                    <a:pt x="66488" y="6372"/>
                  </a:cubicBezTo>
                  <a:cubicBezTo>
                    <a:pt x="65336" y="18042"/>
                    <a:pt x="63647" y="27409"/>
                    <a:pt x="61421" y="34395"/>
                  </a:cubicBezTo>
                  <a:cubicBezTo>
                    <a:pt x="58580" y="43762"/>
                    <a:pt x="54511" y="51824"/>
                    <a:pt x="49136" y="58426"/>
                  </a:cubicBezTo>
                  <a:cubicBezTo>
                    <a:pt x="44453" y="64568"/>
                    <a:pt x="38925" y="69712"/>
                    <a:pt x="32476" y="73781"/>
                  </a:cubicBezTo>
                  <a:lnTo>
                    <a:pt x="30096" y="75240"/>
                  </a:lnTo>
                  <a:cubicBezTo>
                    <a:pt x="30250" y="75317"/>
                    <a:pt x="30403" y="75394"/>
                    <a:pt x="30557" y="75394"/>
                  </a:cubicBezTo>
                  <a:cubicBezTo>
                    <a:pt x="32399" y="77006"/>
                    <a:pt x="39309" y="77774"/>
                    <a:pt x="51363" y="77774"/>
                  </a:cubicBezTo>
                  <a:cubicBezTo>
                    <a:pt x="58273" y="77774"/>
                    <a:pt x="63186" y="77467"/>
                    <a:pt x="66104" y="76852"/>
                  </a:cubicBezTo>
                  <a:cubicBezTo>
                    <a:pt x="68254" y="76699"/>
                    <a:pt x="70020" y="76085"/>
                    <a:pt x="71325" y="75010"/>
                  </a:cubicBezTo>
                  <a:cubicBezTo>
                    <a:pt x="72630" y="74089"/>
                    <a:pt x="73475" y="72323"/>
                    <a:pt x="73935" y="69789"/>
                  </a:cubicBezTo>
                  <a:cubicBezTo>
                    <a:pt x="74396" y="67409"/>
                    <a:pt x="74549" y="64875"/>
                    <a:pt x="74549" y="62342"/>
                  </a:cubicBezTo>
                  <a:cubicBezTo>
                    <a:pt x="74549" y="59808"/>
                    <a:pt x="75624" y="58426"/>
                    <a:pt x="77851" y="58273"/>
                  </a:cubicBezTo>
                  <a:cubicBezTo>
                    <a:pt x="79847" y="58426"/>
                    <a:pt x="80922" y="59732"/>
                    <a:pt x="81075" y="62342"/>
                  </a:cubicBezTo>
                  <a:cubicBezTo>
                    <a:pt x="80768" y="69635"/>
                    <a:pt x="80077" y="74319"/>
                    <a:pt x="79002" y="76315"/>
                  </a:cubicBezTo>
                  <a:cubicBezTo>
                    <a:pt x="78081" y="78234"/>
                    <a:pt x="76469" y="79770"/>
                    <a:pt x="74319" y="80998"/>
                  </a:cubicBezTo>
                  <a:cubicBezTo>
                    <a:pt x="72400" y="81920"/>
                    <a:pt x="70250" y="82534"/>
                    <a:pt x="67793" y="82764"/>
                  </a:cubicBezTo>
                  <a:cubicBezTo>
                    <a:pt x="63417" y="83378"/>
                    <a:pt x="57966" y="83686"/>
                    <a:pt x="51363" y="83686"/>
                  </a:cubicBezTo>
                  <a:cubicBezTo>
                    <a:pt x="36545" y="83686"/>
                    <a:pt x="27716" y="82380"/>
                    <a:pt x="24952" y="79693"/>
                  </a:cubicBezTo>
                  <a:cubicBezTo>
                    <a:pt x="24492" y="79309"/>
                    <a:pt x="24184" y="78926"/>
                    <a:pt x="23877" y="78618"/>
                  </a:cubicBezTo>
                  <a:cubicBezTo>
                    <a:pt x="19040" y="80922"/>
                    <a:pt x="13666" y="82918"/>
                    <a:pt x="7754" y="84530"/>
                  </a:cubicBezTo>
                  <a:cubicBezTo>
                    <a:pt x="7140" y="84991"/>
                    <a:pt x="6526" y="85144"/>
                    <a:pt x="5989" y="85144"/>
                  </a:cubicBezTo>
                  <a:cubicBezTo>
                    <a:pt x="3762" y="84837"/>
                    <a:pt x="2533" y="83762"/>
                    <a:pt x="2303" y="81843"/>
                  </a:cubicBezTo>
                  <a:cubicBezTo>
                    <a:pt x="2457" y="80154"/>
                    <a:pt x="3301" y="79079"/>
                    <a:pt x="4914" y="78542"/>
                  </a:cubicBezTo>
                  <a:cubicBezTo>
                    <a:pt x="11132" y="76546"/>
                    <a:pt x="16507" y="74396"/>
                    <a:pt x="21037" y="72169"/>
                  </a:cubicBezTo>
                  <a:cubicBezTo>
                    <a:pt x="20883" y="71094"/>
                    <a:pt x="20729" y="69866"/>
                    <a:pt x="20729" y="68484"/>
                  </a:cubicBezTo>
                  <a:lnTo>
                    <a:pt x="20729" y="17275"/>
                  </a:lnTo>
                  <a:cubicBezTo>
                    <a:pt x="20729" y="15201"/>
                    <a:pt x="21881" y="14127"/>
                    <a:pt x="24031" y="13973"/>
                  </a:cubicBezTo>
                  <a:moveTo>
                    <a:pt x="28714" y="0"/>
                  </a:moveTo>
                  <a:cubicBezTo>
                    <a:pt x="29405" y="0"/>
                    <a:pt x="30403" y="77"/>
                    <a:pt x="31785" y="307"/>
                  </a:cubicBezTo>
                  <a:cubicBezTo>
                    <a:pt x="39616" y="3301"/>
                    <a:pt x="46603" y="7524"/>
                    <a:pt x="52668" y="12821"/>
                  </a:cubicBezTo>
                  <a:cubicBezTo>
                    <a:pt x="53359" y="13436"/>
                    <a:pt x="53743" y="14357"/>
                    <a:pt x="53820" y="15509"/>
                  </a:cubicBezTo>
                  <a:cubicBezTo>
                    <a:pt x="53666" y="17812"/>
                    <a:pt x="52515" y="19040"/>
                    <a:pt x="50518" y="19194"/>
                  </a:cubicBezTo>
                  <a:cubicBezTo>
                    <a:pt x="49674" y="19117"/>
                    <a:pt x="48906" y="19040"/>
                    <a:pt x="48292" y="18810"/>
                  </a:cubicBezTo>
                  <a:cubicBezTo>
                    <a:pt x="42303" y="13589"/>
                    <a:pt x="35470" y="9443"/>
                    <a:pt x="27639" y="6295"/>
                  </a:cubicBezTo>
                  <a:cubicBezTo>
                    <a:pt x="26257" y="5989"/>
                    <a:pt x="25490" y="4914"/>
                    <a:pt x="25336" y="2994"/>
                  </a:cubicBezTo>
                  <a:cubicBezTo>
                    <a:pt x="25566" y="1152"/>
                    <a:pt x="26718" y="153"/>
                    <a:pt x="28714" y="0"/>
                  </a:cubicBezTo>
                  <a:moveTo>
                    <a:pt x="70096" y="24952"/>
                  </a:moveTo>
                  <a:cubicBezTo>
                    <a:pt x="71171" y="24952"/>
                    <a:pt x="72246" y="25566"/>
                    <a:pt x="73321" y="26872"/>
                  </a:cubicBezTo>
                  <a:cubicBezTo>
                    <a:pt x="77160" y="30710"/>
                    <a:pt x="81843" y="37620"/>
                    <a:pt x="87448" y="47524"/>
                  </a:cubicBezTo>
                  <a:cubicBezTo>
                    <a:pt x="87678" y="48599"/>
                    <a:pt x="87832" y="49443"/>
                    <a:pt x="87832" y="50135"/>
                  </a:cubicBezTo>
                  <a:cubicBezTo>
                    <a:pt x="87524" y="51824"/>
                    <a:pt x="86296" y="52822"/>
                    <a:pt x="84146" y="52975"/>
                  </a:cubicBezTo>
                  <a:cubicBezTo>
                    <a:pt x="82995" y="52975"/>
                    <a:pt x="81997" y="52361"/>
                    <a:pt x="81075" y="51209"/>
                  </a:cubicBezTo>
                  <a:cubicBezTo>
                    <a:pt x="76469" y="42457"/>
                    <a:pt x="71939" y="35777"/>
                    <a:pt x="67563" y="31324"/>
                  </a:cubicBezTo>
                  <a:cubicBezTo>
                    <a:pt x="67102" y="30173"/>
                    <a:pt x="66795" y="29252"/>
                    <a:pt x="66795" y="28637"/>
                  </a:cubicBezTo>
                  <a:cubicBezTo>
                    <a:pt x="66949" y="26488"/>
                    <a:pt x="68023" y="25259"/>
                    <a:pt x="70096" y="2495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E9F458DE-E646-4D0F-885C-98F29A223C5F}"/>
                </a:ext>
              </a:extLst>
            </p:cNvPr>
            <p:cNvSpPr/>
            <p:nvPr/>
          </p:nvSpPr>
          <p:spPr>
            <a:xfrm>
              <a:off x="3943666" y="2388227"/>
              <a:ext cx="86987" cy="84530"/>
            </a:xfrm>
            <a:custGeom>
              <a:avLst/>
              <a:gdLst>
                <a:gd name="connsiteX0" fmla="*/ 81843 w 86987"/>
                <a:gd name="connsiteY0" fmla="*/ 77 h 84530"/>
                <a:gd name="connsiteX1" fmla="*/ 84684 w 86987"/>
                <a:gd name="connsiteY1" fmla="*/ 2994 h 84530"/>
                <a:gd name="connsiteX2" fmla="*/ 81843 w 86987"/>
                <a:gd name="connsiteY2" fmla="*/ 6065 h 84530"/>
                <a:gd name="connsiteX3" fmla="*/ 58657 w 86987"/>
                <a:gd name="connsiteY3" fmla="*/ 6065 h 84530"/>
                <a:gd name="connsiteX4" fmla="*/ 58657 w 86987"/>
                <a:gd name="connsiteY4" fmla="*/ 14818 h 84530"/>
                <a:gd name="connsiteX5" fmla="*/ 74856 w 86987"/>
                <a:gd name="connsiteY5" fmla="*/ 14818 h 84530"/>
                <a:gd name="connsiteX6" fmla="*/ 82227 w 86987"/>
                <a:gd name="connsiteY6" fmla="*/ 22188 h 84530"/>
                <a:gd name="connsiteX7" fmla="*/ 82227 w 86987"/>
                <a:gd name="connsiteY7" fmla="*/ 31401 h 84530"/>
                <a:gd name="connsiteX8" fmla="*/ 74856 w 86987"/>
                <a:gd name="connsiteY8" fmla="*/ 38772 h 84530"/>
                <a:gd name="connsiteX9" fmla="*/ 41690 w 86987"/>
                <a:gd name="connsiteY9" fmla="*/ 38772 h 84530"/>
                <a:gd name="connsiteX10" fmla="*/ 40845 w 86987"/>
                <a:gd name="connsiteY10" fmla="*/ 41075 h 84530"/>
                <a:gd name="connsiteX11" fmla="*/ 35778 w 86987"/>
                <a:gd name="connsiteY11" fmla="*/ 47678 h 84530"/>
                <a:gd name="connsiteX12" fmla="*/ 83686 w 86987"/>
                <a:gd name="connsiteY12" fmla="*/ 47678 h 84530"/>
                <a:gd name="connsiteX13" fmla="*/ 86603 w 86987"/>
                <a:gd name="connsiteY13" fmla="*/ 50518 h 84530"/>
                <a:gd name="connsiteX14" fmla="*/ 83686 w 86987"/>
                <a:gd name="connsiteY14" fmla="*/ 53590 h 84530"/>
                <a:gd name="connsiteX15" fmla="*/ 65259 w 86987"/>
                <a:gd name="connsiteY15" fmla="*/ 53590 h 84530"/>
                <a:gd name="connsiteX16" fmla="*/ 64415 w 86987"/>
                <a:gd name="connsiteY16" fmla="*/ 55816 h 84530"/>
                <a:gd name="connsiteX17" fmla="*/ 54434 w 86987"/>
                <a:gd name="connsiteY17" fmla="*/ 67870 h 84530"/>
                <a:gd name="connsiteX18" fmla="*/ 61958 w 86987"/>
                <a:gd name="connsiteY18" fmla="*/ 69712 h 84530"/>
                <a:gd name="connsiteX19" fmla="*/ 83916 w 86987"/>
                <a:gd name="connsiteY19" fmla="*/ 76776 h 84530"/>
                <a:gd name="connsiteX20" fmla="*/ 86987 w 86987"/>
                <a:gd name="connsiteY20" fmla="*/ 80461 h 84530"/>
                <a:gd name="connsiteX21" fmla="*/ 83302 w 86987"/>
                <a:gd name="connsiteY21" fmla="*/ 83762 h 84530"/>
                <a:gd name="connsiteX22" fmla="*/ 80615 w 86987"/>
                <a:gd name="connsiteY22" fmla="*/ 83378 h 84530"/>
                <a:gd name="connsiteX23" fmla="*/ 52515 w 86987"/>
                <a:gd name="connsiteY23" fmla="*/ 73705 h 84530"/>
                <a:gd name="connsiteX24" fmla="*/ 48292 w 86987"/>
                <a:gd name="connsiteY24" fmla="*/ 72707 h 84530"/>
                <a:gd name="connsiteX25" fmla="*/ 34088 w 86987"/>
                <a:gd name="connsiteY25" fmla="*/ 79463 h 84530"/>
                <a:gd name="connsiteX26" fmla="*/ 3686 w 86987"/>
                <a:gd name="connsiteY26" fmla="*/ 84530 h 84530"/>
                <a:gd name="connsiteX27" fmla="*/ 0 w 86987"/>
                <a:gd name="connsiteY27" fmla="*/ 81613 h 84530"/>
                <a:gd name="connsiteX28" fmla="*/ 3686 w 86987"/>
                <a:gd name="connsiteY28" fmla="*/ 77851 h 84530"/>
                <a:gd name="connsiteX29" fmla="*/ 31478 w 86987"/>
                <a:gd name="connsiteY29" fmla="*/ 73014 h 84530"/>
                <a:gd name="connsiteX30" fmla="*/ 38235 w 86987"/>
                <a:gd name="connsiteY30" fmla="*/ 70250 h 84530"/>
                <a:gd name="connsiteX31" fmla="*/ 19885 w 86987"/>
                <a:gd name="connsiteY31" fmla="*/ 66258 h 84530"/>
                <a:gd name="connsiteX32" fmla="*/ 15816 w 86987"/>
                <a:gd name="connsiteY32" fmla="*/ 62265 h 84530"/>
                <a:gd name="connsiteX33" fmla="*/ 16584 w 86987"/>
                <a:gd name="connsiteY33" fmla="*/ 59885 h 84530"/>
                <a:gd name="connsiteX34" fmla="*/ 21958 w 86987"/>
                <a:gd name="connsiteY34" fmla="*/ 53513 h 84530"/>
                <a:gd name="connsiteX35" fmla="*/ 2994 w 86987"/>
                <a:gd name="connsiteY35" fmla="*/ 53513 h 84530"/>
                <a:gd name="connsiteX36" fmla="*/ 77 w 86987"/>
                <a:gd name="connsiteY36" fmla="*/ 50442 h 84530"/>
                <a:gd name="connsiteX37" fmla="*/ 2994 w 86987"/>
                <a:gd name="connsiteY37" fmla="*/ 47601 h 84530"/>
                <a:gd name="connsiteX38" fmla="*/ 26795 w 86987"/>
                <a:gd name="connsiteY38" fmla="*/ 47601 h 84530"/>
                <a:gd name="connsiteX39" fmla="*/ 33628 w 86987"/>
                <a:gd name="connsiteY39" fmla="*/ 38695 h 84530"/>
                <a:gd name="connsiteX40" fmla="*/ 13666 w 86987"/>
                <a:gd name="connsiteY40" fmla="*/ 38695 h 84530"/>
                <a:gd name="connsiteX41" fmla="*/ 6373 w 86987"/>
                <a:gd name="connsiteY41" fmla="*/ 31324 h 84530"/>
                <a:gd name="connsiteX42" fmla="*/ 6373 w 86987"/>
                <a:gd name="connsiteY42" fmla="*/ 22111 h 84530"/>
                <a:gd name="connsiteX43" fmla="*/ 13666 w 86987"/>
                <a:gd name="connsiteY43" fmla="*/ 14741 h 84530"/>
                <a:gd name="connsiteX44" fmla="*/ 29175 w 86987"/>
                <a:gd name="connsiteY44" fmla="*/ 14741 h 84530"/>
                <a:gd name="connsiteX45" fmla="*/ 29175 w 86987"/>
                <a:gd name="connsiteY45" fmla="*/ 5989 h 84530"/>
                <a:gd name="connsiteX46" fmla="*/ 5221 w 86987"/>
                <a:gd name="connsiteY46" fmla="*/ 5989 h 84530"/>
                <a:gd name="connsiteX47" fmla="*/ 2227 w 86987"/>
                <a:gd name="connsiteY47" fmla="*/ 2918 h 84530"/>
                <a:gd name="connsiteX48" fmla="*/ 5221 w 86987"/>
                <a:gd name="connsiteY48" fmla="*/ 0 h 84530"/>
                <a:gd name="connsiteX49" fmla="*/ 81843 w 86987"/>
                <a:gd name="connsiteY49" fmla="*/ 0 h 84530"/>
                <a:gd name="connsiteX50" fmla="*/ 29021 w 86987"/>
                <a:gd name="connsiteY50" fmla="*/ 32937 h 84530"/>
                <a:gd name="connsiteX51" fmla="*/ 29021 w 86987"/>
                <a:gd name="connsiteY51" fmla="*/ 20806 h 84530"/>
                <a:gd name="connsiteX52" fmla="*/ 15816 w 86987"/>
                <a:gd name="connsiteY52" fmla="*/ 20806 h 84530"/>
                <a:gd name="connsiteX53" fmla="*/ 12745 w 86987"/>
                <a:gd name="connsiteY53" fmla="*/ 23647 h 84530"/>
                <a:gd name="connsiteX54" fmla="*/ 12745 w 86987"/>
                <a:gd name="connsiteY54" fmla="*/ 29943 h 84530"/>
                <a:gd name="connsiteX55" fmla="*/ 15816 w 86987"/>
                <a:gd name="connsiteY55" fmla="*/ 33014 h 84530"/>
                <a:gd name="connsiteX56" fmla="*/ 29021 w 86987"/>
                <a:gd name="connsiteY56" fmla="*/ 33014 h 84530"/>
                <a:gd name="connsiteX57" fmla="*/ 45835 w 86987"/>
                <a:gd name="connsiteY57" fmla="*/ 65874 h 84530"/>
                <a:gd name="connsiteX58" fmla="*/ 49214 w 86987"/>
                <a:gd name="connsiteY58" fmla="*/ 63033 h 84530"/>
                <a:gd name="connsiteX59" fmla="*/ 57582 w 86987"/>
                <a:gd name="connsiteY59" fmla="*/ 53666 h 84530"/>
                <a:gd name="connsiteX60" fmla="*/ 30941 w 86987"/>
                <a:gd name="connsiteY60" fmla="*/ 53666 h 84530"/>
                <a:gd name="connsiteX61" fmla="*/ 25950 w 86987"/>
                <a:gd name="connsiteY61" fmla="*/ 59501 h 84530"/>
                <a:gd name="connsiteX62" fmla="*/ 25336 w 86987"/>
                <a:gd name="connsiteY62" fmla="*/ 60730 h 84530"/>
                <a:gd name="connsiteX63" fmla="*/ 27025 w 86987"/>
                <a:gd name="connsiteY63" fmla="*/ 62188 h 84530"/>
                <a:gd name="connsiteX64" fmla="*/ 45835 w 86987"/>
                <a:gd name="connsiteY64" fmla="*/ 65874 h 84530"/>
                <a:gd name="connsiteX65" fmla="*/ 51901 w 86987"/>
                <a:gd name="connsiteY65" fmla="*/ 6065 h 84530"/>
                <a:gd name="connsiteX66" fmla="*/ 35778 w 86987"/>
                <a:gd name="connsiteY66" fmla="*/ 6065 h 84530"/>
                <a:gd name="connsiteX67" fmla="*/ 35778 w 86987"/>
                <a:gd name="connsiteY67" fmla="*/ 14818 h 84530"/>
                <a:gd name="connsiteX68" fmla="*/ 51901 w 86987"/>
                <a:gd name="connsiteY68" fmla="*/ 14818 h 84530"/>
                <a:gd name="connsiteX69" fmla="*/ 51901 w 86987"/>
                <a:gd name="connsiteY69" fmla="*/ 6065 h 84530"/>
                <a:gd name="connsiteX70" fmla="*/ 51901 w 86987"/>
                <a:gd name="connsiteY70" fmla="*/ 20806 h 84530"/>
                <a:gd name="connsiteX71" fmla="*/ 35778 w 86987"/>
                <a:gd name="connsiteY71" fmla="*/ 20806 h 84530"/>
                <a:gd name="connsiteX72" fmla="*/ 35778 w 86987"/>
                <a:gd name="connsiteY72" fmla="*/ 32937 h 84530"/>
                <a:gd name="connsiteX73" fmla="*/ 51901 w 86987"/>
                <a:gd name="connsiteY73" fmla="*/ 32937 h 84530"/>
                <a:gd name="connsiteX74" fmla="*/ 51901 w 86987"/>
                <a:gd name="connsiteY74" fmla="*/ 20806 h 84530"/>
                <a:gd name="connsiteX75" fmla="*/ 72553 w 86987"/>
                <a:gd name="connsiteY75" fmla="*/ 32937 h 84530"/>
                <a:gd name="connsiteX76" fmla="*/ 75624 w 86987"/>
                <a:gd name="connsiteY76" fmla="*/ 29866 h 84530"/>
                <a:gd name="connsiteX77" fmla="*/ 75624 w 86987"/>
                <a:gd name="connsiteY77" fmla="*/ 23570 h 84530"/>
                <a:gd name="connsiteX78" fmla="*/ 72553 w 86987"/>
                <a:gd name="connsiteY78" fmla="*/ 20730 h 84530"/>
                <a:gd name="connsiteX79" fmla="*/ 58657 w 86987"/>
                <a:gd name="connsiteY79" fmla="*/ 20730 h 84530"/>
                <a:gd name="connsiteX80" fmla="*/ 58657 w 86987"/>
                <a:gd name="connsiteY80" fmla="*/ 32860 h 84530"/>
                <a:gd name="connsiteX81" fmla="*/ 72553 w 86987"/>
                <a:gd name="connsiteY81" fmla="*/ 32860 h 8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86987" h="84530">
                  <a:moveTo>
                    <a:pt x="81843" y="77"/>
                  </a:moveTo>
                  <a:cubicBezTo>
                    <a:pt x="83686" y="230"/>
                    <a:pt x="84607" y="1152"/>
                    <a:pt x="84684" y="2994"/>
                  </a:cubicBezTo>
                  <a:cubicBezTo>
                    <a:pt x="84607" y="4914"/>
                    <a:pt x="83686" y="5912"/>
                    <a:pt x="81843" y="6065"/>
                  </a:cubicBezTo>
                  <a:lnTo>
                    <a:pt x="58657" y="6065"/>
                  </a:lnTo>
                  <a:lnTo>
                    <a:pt x="58657" y="14818"/>
                  </a:lnTo>
                  <a:lnTo>
                    <a:pt x="74856" y="14818"/>
                  </a:lnTo>
                  <a:cubicBezTo>
                    <a:pt x="79770" y="14818"/>
                    <a:pt x="82227" y="17275"/>
                    <a:pt x="82227" y="22188"/>
                  </a:cubicBezTo>
                  <a:lnTo>
                    <a:pt x="82227" y="31401"/>
                  </a:lnTo>
                  <a:cubicBezTo>
                    <a:pt x="82227" y="36315"/>
                    <a:pt x="79770" y="38772"/>
                    <a:pt x="74856" y="38772"/>
                  </a:cubicBezTo>
                  <a:lnTo>
                    <a:pt x="41690" y="38772"/>
                  </a:lnTo>
                  <a:cubicBezTo>
                    <a:pt x="41536" y="39540"/>
                    <a:pt x="41305" y="40307"/>
                    <a:pt x="40845" y="41075"/>
                  </a:cubicBezTo>
                  <a:cubicBezTo>
                    <a:pt x="39233" y="43378"/>
                    <a:pt x="37467" y="45528"/>
                    <a:pt x="35778" y="47678"/>
                  </a:cubicBezTo>
                  <a:lnTo>
                    <a:pt x="83686" y="47678"/>
                  </a:lnTo>
                  <a:cubicBezTo>
                    <a:pt x="85528" y="47755"/>
                    <a:pt x="86527" y="48676"/>
                    <a:pt x="86603" y="50518"/>
                  </a:cubicBezTo>
                  <a:cubicBezTo>
                    <a:pt x="86450" y="52438"/>
                    <a:pt x="85528" y="53436"/>
                    <a:pt x="83686" y="53590"/>
                  </a:cubicBezTo>
                  <a:lnTo>
                    <a:pt x="65259" y="53590"/>
                  </a:lnTo>
                  <a:cubicBezTo>
                    <a:pt x="65106" y="54281"/>
                    <a:pt x="64876" y="54972"/>
                    <a:pt x="64415" y="55816"/>
                  </a:cubicBezTo>
                  <a:cubicBezTo>
                    <a:pt x="61191" y="60730"/>
                    <a:pt x="57812" y="64722"/>
                    <a:pt x="54434" y="67870"/>
                  </a:cubicBezTo>
                  <a:cubicBezTo>
                    <a:pt x="57045" y="68484"/>
                    <a:pt x="59578" y="69098"/>
                    <a:pt x="61958" y="69712"/>
                  </a:cubicBezTo>
                  <a:cubicBezTo>
                    <a:pt x="68254" y="71401"/>
                    <a:pt x="75548" y="73781"/>
                    <a:pt x="83916" y="76776"/>
                  </a:cubicBezTo>
                  <a:cubicBezTo>
                    <a:pt x="85912" y="77236"/>
                    <a:pt x="86910" y="78465"/>
                    <a:pt x="86987" y="80461"/>
                  </a:cubicBezTo>
                  <a:cubicBezTo>
                    <a:pt x="86450" y="82304"/>
                    <a:pt x="85221" y="83378"/>
                    <a:pt x="83302" y="83762"/>
                  </a:cubicBezTo>
                  <a:cubicBezTo>
                    <a:pt x="82765" y="83762"/>
                    <a:pt x="81843" y="83609"/>
                    <a:pt x="80615" y="83378"/>
                  </a:cubicBezTo>
                  <a:cubicBezTo>
                    <a:pt x="70327" y="79233"/>
                    <a:pt x="60960" y="76008"/>
                    <a:pt x="52515" y="73705"/>
                  </a:cubicBezTo>
                  <a:cubicBezTo>
                    <a:pt x="51133" y="73398"/>
                    <a:pt x="49751" y="73090"/>
                    <a:pt x="48292" y="72707"/>
                  </a:cubicBezTo>
                  <a:cubicBezTo>
                    <a:pt x="43993" y="75624"/>
                    <a:pt x="39233" y="77927"/>
                    <a:pt x="34088" y="79463"/>
                  </a:cubicBezTo>
                  <a:cubicBezTo>
                    <a:pt x="26872" y="81766"/>
                    <a:pt x="16738" y="83455"/>
                    <a:pt x="3686" y="84530"/>
                  </a:cubicBezTo>
                  <a:cubicBezTo>
                    <a:pt x="1306" y="84300"/>
                    <a:pt x="77" y="83302"/>
                    <a:pt x="0" y="81613"/>
                  </a:cubicBezTo>
                  <a:cubicBezTo>
                    <a:pt x="154" y="79309"/>
                    <a:pt x="1382" y="78004"/>
                    <a:pt x="3686" y="77851"/>
                  </a:cubicBezTo>
                  <a:cubicBezTo>
                    <a:pt x="15279" y="76776"/>
                    <a:pt x="24568" y="75240"/>
                    <a:pt x="31478" y="73014"/>
                  </a:cubicBezTo>
                  <a:cubicBezTo>
                    <a:pt x="33858" y="72246"/>
                    <a:pt x="36085" y="71325"/>
                    <a:pt x="38235" y="70250"/>
                  </a:cubicBezTo>
                  <a:cubicBezTo>
                    <a:pt x="32553" y="69021"/>
                    <a:pt x="26411" y="67716"/>
                    <a:pt x="19885" y="66258"/>
                  </a:cubicBezTo>
                  <a:cubicBezTo>
                    <a:pt x="17198" y="65643"/>
                    <a:pt x="15816" y="64338"/>
                    <a:pt x="15816" y="62265"/>
                  </a:cubicBezTo>
                  <a:cubicBezTo>
                    <a:pt x="15816" y="61804"/>
                    <a:pt x="16046" y="60960"/>
                    <a:pt x="16584" y="59885"/>
                  </a:cubicBezTo>
                  <a:cubicBezTo>
                    <a:pt x="18350" y="57812"/>
                    <a:pt x="20116" y="55662"/>
                    <a:pt x="21958" y="53513"/>
                  </a:cubicBezTo>
                  <a:lnTo>
                    <a:pt x="2994" y="53513"/>
                  </a:lnTo>
                  <a:cubicBezTo>
                    <a:pt x="1075" y="53359"/>
                    <a:pt x="77" y="52361"/>
                    <a:pt x="77" y="50442"/>
                  </a:cubicBezTo>
                  <a:cubicBezTo>
                    <a:pt x="154" y="48599"/>
                    <a:pt x="1152" y="47678"/>
                    <a:pt x="2994" y="47601"/>
                  </a:cubicBezTo>
                  <a:lnTo>
                    <a:pt x="26795" y="47601"/>
                  </a:lnTo>
                  <a:cubicBezTo>
                    <a:pt x="29021" y="44684"/>
                    <a:pt x="31325" y="41689"/>
                    <a:pt x="33628" y="38695"/>
                  </a:cubicBezTo>
                  <a:lnTo>
                    <a:pt x="13666" y="38695"/>
                  </a:lnTo>
                  <a:cubicBezTo>
                    <a:pt x="8829" y="38695"/>
                    <a:pt x="6373" y="36238"/>
                    <a:pt x="6373" y="31324"/>
                  </a:cubicBezTo>
                  <a:lnTo>
                    <a:pt x="6373" y="22111"/>
                  </a:lnTo>
                  <a:cubicBezTo>
                    <a:pt x="6373" y="17198"/>
                    <a:pt x="8829" y="14741"/>
                    <a:pt x="13666" y="14741"/>
                  </a:cubicBezTo>
                  <a:lnTo>
                    <a:pt x="29175" y="14741"/>
                  </a:lnTo>
                  <a:lnTo>
                    <a:pt x="29175" y="5989"/>
                  </a:lnTo>
                  <a:lnTo>
                    <a:pt x="5221" y="5989"/>
                  </a:lnTo>
                  <a:cubicBezTo>
                    <a:pt x="3378" y="5835"/>
                    <a:pt x="2380" y="4837"/>
                    <a:pt x="2227" y="2918"/>
                  </a:cubicBezTo>
                  <a:cubicBezTo>
                    <a:pt x="2380" y="1075"/>
                    <a:pt x="3302" y="77"/>
                    <a:pt x="5221" y="0"/>
                  </a:cubicBezTo>
                  <a:lnTo>
                    <a:pt x="81843" y="0"/>
                  </a:lnTo>
                  <a:close/>
                  <a:moveTo>
                    <a:pt x="29021" y="32937"/>
                  </a:moveTo>
                  <a:lnTo>
                    <a:pt x="29021" y="20806"/>
                  </a:lnTo>
                  <a:lnTo>
                    <a:pt x="15816" y="20806"/>
                  </a:lnTo>
                  <a:cubicBezTo>
                    <a:pt x="13743" y="20806"/>
                    <a:pt x="12745" y="21727"/>
                    <a:pt x="12745" y="23647"/>
                  </a:cubicBezTo>
                  <a:lnTo>
                    <a:pt x="12745" y="29943"/>
                  </a:lnTo>
                  <a:cubicBezTo>
                    <a:pt x="12745" y="31939"/>
                    <a:pt x="13743" y="33014"/>
                    <a:pt x="15816" y="33014"/>
                  </a:cubicBezTo>
                  <a:lnTo>
                    <a:pt x="29021" y="33014"/>
                  </a:lnTo>
                  <a:close/>
                  <a:moveTo>
                    <a:pt x="45835" y="65874"/>
                  </a:moveTo>
                  <a:cubicBezTo>
                    <a:pt x="47064" y="65029"/>
                    <a:pt x="48215" y="64031"/>
                    <a:pt x="49214" y="63033"/>
                  </a:cubicBezTo>
                  <a:cubicBezTo>
                    <a:pt x="52361" y="60269"/>
                    <a:pt x="55125" y="57121"/>
                    <a:pt x="57582" y="53666"/>
                  </a:cubicBezTo>
                  <a:lnTo>
                    <a:pt x="30941" y="53666"/>
                  </a:lnTo>
                  <a:cubicBezTo>
                    <a:pt x="29252" y="55662"/>
                    <a:pt x="27563" y="57582"/>
                    <a:pt x="25950" y="59501"/>
                  </a:cubicBezTo>
                  <a:cubicBezTo>
                    <a:pt x="25490" y="60039"/>
                    <a:pt x="25336" y="60423"/>
                    <a:pt x="25336" y="60730"/>
                  </a:cubicBezTo>
                  <a:cubicBezTo>
                    <a:pt x="25336" y="61498"/>
                    <a:pt x="25874" y="61958"/>
                    <a:pt x="27025" y="62188"/>
                  </a:cubicBezTo>
                  <a:cubicBezTo>
                    <a:pt x="33705" y="63340"/>
                    <a:pt x="40000" y="64645"/>
                    <a:pt x="45835" y="65874"/>
                  </a:cubicBezTo>
                  <a:moveTo>
                    <a:pt x="51901" y="6065"/>
                  </a:moveTo>
                  <a:lnTo>
                    <a:pt x="35778" y="6065"/>
                  </a:lnTo>
                  <a:lnTo>
                    <a:pt x="35778" y="14818"/>
                  </a:lnTo>
                  <a:lnTo>
                    <a:pt x="51901" y="14818"/>
                  </a:lnTo>
                  <a:lnTo>
                    <a:pt x="51901" y="6065"/>
                  </a:lnTo>
                  <a:close/>
                  <a:moveTo>
                    <a:pt x="51901" y="20806"/>
                  </a:moveTo>
                  <a:lnTo>
                    <a:pt x="35778" y="20806"/>
                  </a:lnTo>
                  <a:lnTo>
                    <a:pt x="35778" y="32937"/>
                  </a:lnTo>
                  <a:lnTo>
                    <a:pt x="51901" y="32937"/>
                  </a:lnTo>
                  <a:lnTo>
                    <a:pt x="51901" y="20806"/>
                  </a:lnTo>
                  <a:close/>
                  <a:moveTo>
                    <a:pt x="72553" y="32937"/>
                  </a:moveTo>
                  <a:cubicBezTo>
                    <a:pt x="74549" y="32937"/>
                    <a:pt x="75624" y="31939"/>
                    <a:pt x="75624" y="29866"/>
                  </a:cubicBezTo>
                  <a:lnTo>
                    <a:pt x="75624" y="23570"/>
                  </a:lnTo>
                  <a:cubicBezTo>
                    <a:pt x="75624" y="21651"/>
                    <a:pt x="74626" y="20730"/>
                    <a:pt x="72553" y="20730"/>
                  </a:cubicBezTo>
                  <a:lnTo>
                    <a:pt x="58657" y="20730"/>
                  </a:lnTo>
                  <a:lnTo>
                    <a:pt x="58657" y="32860"/>
                  </a:lnTo>
                  <a:lnTo>
                    <a:pt x="72553" y="3286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4CDBE77D-5F21-4692-B81D-91949B41C5AD}"/>
                </a:ext>
              </a:extLst>
            </p:cNvPr>
            <p:cNvSpPr/>
            <p:nvPr/>
          </p:nvSpPr>
          <p:spPr>
            <a:xfrm>
              <a:off x="4043551" y="2392449"/>
              <a:ext cx="75624" cy="77466"/>
            </a:xfrm>
            <a:custGeom>
              <a:avLst/>
              <a:gdLst>
                <a:gd name="connsiteX0" fmla="*/ 5605 w 75624"/>
                <a:gd name="connsiteY0" fmla="*/ 0 h 77466"/>
                <a:gd name="connsiteX1" fmla="*/ 9751 w 75624"/>
                <a:gd name="connsiteY1" fmla="*/ 3992 h 77466"/>
                <a:gd name="connsiteX2" fmla="*/ 8906 w 75624"/>
                <a:gd name="connsiteY2" fmla="*/ 7063 h 77466"/>
                <a:gd name="connsiteX3" fmla="*/ 6756 w 75624"/>
                <a:gd name="connsiteY3" fmla="*/ 42841 h 77466"/>
                <a:gd name="connsiteX4" fmla="*/ 7524 w 75624"/>
                <a:gd name="connsiteY4" fmla="*/ 66872 h 77466"/>
                <a:gd name="connsiteX5" fmla="*/ 7908 w 75624"/>
                <a:gd name="connsiteY5" fmla="*/ 73398 h 77466"/>
                <a:gd name="connsiteX6" fmla="*/ 3916 w 75624"/>
                <a:gd name="connsiteY6" fmla="*/ 77467 h 77466"/>
                <a:gd name="connsiteX7" fmla="*/ 1229 w 75624"/>
                <a:gd name="connsiteY7" fmla="*/ 74856 h 77466"/>
                <a:gd name="connsiteX8" fmla="*/ 0 w 75624"/>
                <a:gd name="connsiteY8" fmla="*/ 42764 h 77466"/>
                <a:gd name="connsiteX9" fmla="*/ 2687 w 75624"/>
                <a:gd name="connsiteY9" fmla="*/ 1919 h 77466"/>
                <a:gd name="connsiteX10" fmla="*/ 5605 w 75624"/>
                <a:gd name="connsiteY10" fmla="*/ 0 h 77466"/>
                <a:gd name="connsiteX11" fmla="*/ 28638 w 75624"/>
                <a:gd name="connsiteY11" fmla="*/ 43839 h 77466"/>
                <a:gd name="connsiteX12" fmla="*/ 32476 w 75624"/>
                <a:gd name="connsiteY12" fmla="*/ 47831 h 77466"/>
                <a:gd name="connsiteX13" fmla="*/ 31248 w 75624"/>
                <a:gd name="connsiteY13" fmla="*/ 49290 h 77466"/>
                <a:gd name="connsiteX14" fmla="*/ 19425 w 75624"/>
                <a:gd name="connsiteY14" fmla="*/ 61574 h 77466"/>
                <a:gd name="connsiteX15" fmla="*/ 21574 w 75624"/>
                <a:gd name="connsiteY15" fmla="*/ 64876 h 77466"/>
                <a:gd name="connsiteX16" fmla="*/ 38004 w 75624"/>
                <a:gd name="connsiteY16" fmla="*/ 67102 h 77466"/>
                <a:gd name="connsiteX17" fmla="*/ 68945 w 75624"/>
                <a:gd name="connsiteY17" fmla="*/ 63954 h 77466"/>
                <a:gd name="connsiteX18" fmla="*/ 71401 w 75624"/>
                <a:gd name="connsiteY18" fmla="*/ 63494 h 77466"/>
                <a:gd name="connsiteX19" fmla="*/ 75624 w 75624"/>
                <a:gd name="connsiteY19" fmla="*/ 67793 h 77466"/>
                <a:gd name="connsiteX20" fmla="*/ 72707 w 75624"/>
                <a:gd name="connsiteY20" fmla="*/ 70404 h 77466"/>
                <a:gd name="connsiteX21" fmla="*/ 40615 w 75624"/>
                <a:gd name="connsiteY21" fmla="*/ 73705 h 77466"/>
                <a:gd name="connsiteX22" fmla="*/ 16968 w 75624"/>
                <a:gd name="connsiteY22" fmla="*/ 69713 h 77466"/>
                <a:gd name="connsiteX23" fmla="*/ 12822 w 75624"/>
                <a:gd name="connsiteY23" fmla="*/ 61114 h 77466"/>
                <a:gd name="connsiteX24" fmla="*/ 25873 w 75624"/>
                <a:gd name="connsiteY24" fmla="*/ 44837 h 77466"/>
                <a:gd name="connsiteX25" fmla="*/ 28638 w 75624"/>
                <a:gd name="connsiteY25" fmla="*/ 43839 h 77466"/>
                <a:gd name="connsiteX26" fmla="*/ 42610 w 75624"/>
                <a:gd name="connsiteY26" fmla="*/ 6833 h 77466"/>
                <a:gd name="connsiteX27" fmla="*/ 66104 w 75624"/>
                <a:gd name="connsiteY27" fmla="*/ 9981 h 77466"/>
                <a:gd name="connsiteX28" fmla="*/ 69866 w 75624"/>
                <a:gd name="connsiteY28" fmla="*/ 16968 h 77466"/>
                <a:gd name="connsiteX29" fmla="*/ 62649 w 75624"/>
                <a:gd name="connsiteY29" fmla="*/ 25873 h 77466"/>
                <a:gd name="connsiteX30" fmla="*/ 55893 w 75624"/>
                <a:gd name="connsiteY30" fmla="*/ 29943 h 77466"/>
                <a:gd name="connsiteX31" fmla="*/ 52284 w 75624"/>
                <a:gd name="connsiteY31" fmla="*/ 26411 h 77466"/>
                <a:gd name="connsiteX32" fmla="*/ 53282 w 75624"/>
                <a:gd name="connsiteY32" fmla="*/ 24722 h 77466"/>
                <a:gd name="connsiteX33" fmla="*/ 62649 w 75624"/>
                <a:gd name="connsiteY33" fmla="*/ 16276 h 77466"/>
                <a:gd name="connsiteX34" fmla="*/ 60346 w 75624"/>
                <a:gd name="connsiteY34" fmla="*/ 14741 h 77466"/>
                <a:gd name="connsiteX35" fmla="*/ 43148 w 75624"/>
                <a:gd name="connsiteY35" fmla="*/ 13436 h 77466"/>
                <a:gd name="connsiteX36" fmla="*/ 19578 w 75624"/>
                <a:gd name="connsiteY36" fmla="*/ 15816 h 77466"/>
                <a:gd name="connsiteX37" fmla="*/ 17582 w 75624"/>
                <a:gd name="connsiteY37" fmla="*/ 16123 h 77466"/>
                <a:gd name="connsiteX38" fmla="*/ 14664 w 75624"/>
                <a:gd name="connsiteY38" fmla="*/ 12899 h 77466"/>
                <a:gd name="connsiteX39" fmla="*/ 17044 w 75624"/>
                <a:gd name="connsiteY39" fmla="*/ 9597 h 77466"/>
                <a:gd name="connsiteX40" fmla="*/ 42610 w 75624"/>
                <a:gd name="connsiteY40" fmla="*/ 6833 h 7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5624" h="77466">
                  <a:moveTo>
                    <a:pt x="5605" y="0"/>
                  </a:moveTo>
                  <a:cubicBezTo>
                    <a:pt x="8292" y="0"/>
                    <a:pt x="9674" y="1305"/>
                    <a:pt x="9751" y="3992"/>
                  </a:cubicBezTo>
                  <a:cubicBezTo>
                    <a:pt x="9367" y="4991"/>
                    <a:pt x="9059" y="5989"/>
                    <a:pt x="8906" y="7063"/>
                  </a:cubicBezTo>
                  <a:cubicBezTo>
                    <a:pt x="7524" y="16200"/>
                    <a:pt x="6756" y="28100"/>
                    <a:pt x="6756" y="42841"/>
                  </a:cubicBezTo>
                  <a:cubicBezTo>
                    <a:pt x="6756" y="52668"/>
                    <a:pt x="6987" y="60653"/>
                    <a:pt x="7524" y="66872"/>
                  </a:cubicBezTo>
                  <a:cubicBezTo>
                    <a:pt x="7601" y="68945"/>
                    <a:pt x="7678" y="71171"/>
                    <a:pt x="7908" y="73398"/>
                  </a:cubicBezTo>
                  <a:cubicBezTo>
                    <a:pt x="7754" y="76085"/>
                    <a:pt x="6373" y="77467"/>
                    <a:pt x="3916" y="77467"/>
                  </a:cubicBezTo>
                  <a:cubicBezTo>
                    <a:pt x="2303" y="77313"/>
                    <a:pt x="1382" y="76392"/>
                    <a:pt x="1229" y="74856"/>
                  </a:cubicBezTo>
                  <a:cubicBezTo>
                    <a:pt x="461" y="63340"/>
                    <a:pt x="0" y="52591"/>
                    <a:pt x="0" y="42764"/>
                  </a:cubicBezTo>
                  <a:cubicBezTo>
                    <a:pt x="0" y="30864"/>
                    <a:pt x="921" y="17275"/>
                    <a:pt x="2687" y="1919"/>
                  </a:cubicBezTo>
                  <a:cubicBezTo>
                    <a:pt x="2918" y="614"/>
                    <a:pt x="3839" y="0"/>
                    <a:pt x="5605" y="0"/>
                  </a:cubicBezTo>
                  <a:moveTo>
                    <a:pt x="28638" y="43839"/>
                  </a:moveTo>
                  <a:cubicBezTo>
                    <a:pt x="31094" y="43839"/>
                    <a:pt x="32400" y="45144"/>
                    <a:pt x="32476" y="47831"/>
                  </a:cubicBezTo>
                  <a:cubicBezTo>
                    <a:pt x="32400" y="48369"/>
                    <a:pt x="32016" y="48906"/>
                    <a:pt x="31248" y="49290"/>
                  </a:cubicBezTo>
                  <a:cubicBezTo>
                    <a:pt x="23417" y="55048"/>
                    <a:pt x="19425" y="59117"/>
                    <a:pt x="19425" y="61574"/>
                  </a:cubicBezTo>
                  <a:cubicBezTo>
                    <a:pt x="19425" y="62879"/>
                    <a:pt x="20115" y="63954"/>
                    <a:pt x="21574" y="64876"/>
                  </a:cubicBezTo>
                  <a:cubicBezTo>
                    <a:pt x="23954" y="66258"/>
                    <a:pt x="29405" y="67025"/>
                    <a:pt x="38004" y="67102"/>
                  </a:cubicBezTo>
                  <a:cubicBezTo>
                    <a:pt x="48139" y="67179"/>
                    <a:pt x="58427" y="66104"/>
                    <a:pt x="68945" y="63954"/>
                  </a:cubicBezTo>
                  <a:cubicBezTo>
                    <a:pt x="70173" y="63647"/>
                    <a:pt x="71018" y="63494"/>
                    <a:pt x="71401" y="63494"/>
                  </a:cubicBezTo>
                  <a:cubicBezTo>
                    <a:pt x="74089" y="63494"/>
                    <a:pt x="75471" y="64953"/>
                    <a:pt x="75624" y="67793"/>
                  </a:cubicBezTo>
                  <a:cubicBezTo>
                    <a:pt x="75471" y="69252"/>
                    <a:pt x="74473" y="70096"/>
                    <a:pt x="72707" y="70404"/>
                  </a:cubicBezTo>
                  <a:cubicBezTo>
                    <a:pt x="58427" y="72630"/>
                    <a:pt x="47755" y="73705"/>
                    <a:pt x="40615" y="73705"/>
                  </a:cubicBezTo>
                  <a:cubicBezTo>
                    <a:pt x="28945" y="73705"/>
                    <a:pt x="21037" y="72400"/>
                    <a:pt x="16968" y="69713"/>
                  </a:cubicBezTo>
                  <a:cubicBezTo>
                    <a:pt x="14204" y="68024"/>
                    <a:pt x="12822" y="65106"/>
                    <a:pt x="12822" y="61114"/>
                  </a:cubicBezTo>
                  <a:cubicBezTo>
                    <a:pt x="12822" y="56430"/>
                    <a:pt x="17198" y="50979"/>
                    <a:pt x="25873" y="44837"/>
                  </a:cubicBezTo>
                  <a:cubicBezTo>
                    <a:pt x="26948" y="44223"/>
                    <a:pt x="27870" y="43839"/>
                    <a:pt x="28638" y="43839"/>
                  </a:cubicBezTo>
                  <a:moveTo>
                    <a:pt x="42610" y="6833"/>
                  </a:moveTo>
                  <a:cubicBezTo>
                    <a:pt x="54434" y="6833"/>
                    <a:pt x="62266" y="7908"/>
                    <a:pt x="66104" y="9981"/>
                  </a:cubicBezTo>
                  <a:cubicBezTo>
                    <a:pt x="68408" y="11363"/>
                    <a:pt x="69713" y="13666"/>
                    <a:pt x="69866" y="16968"/>
                  </a:cubicBezTo>
                  <a:cubicBezTo>
                    <a:pt x="69636" y="19578"/>
                    <a:pt x="67256" y="22572"/>
                    <a:pt x="62649" y="25873"/>
                  </a:cubicBezTo>
                  <a:cubicBezTo>
                    <a:pt x="59117" y="28484"/>
                    <a:pt x="56814" y="29789"/>
                    <a:pt x="55893" y="29943"/>
                  </a:cubicBezTo>
                  <a:cubicBezTo>
                    <a:pt x="53513" y="29789"/>
                    <a:pt x="52284" y="28637"/>
                    <a:pt x="52284" y="26411"/>
                  </a:cubicBezTo>
                  <a:cubicBezTo>
                    <a:pt x="52284" y="25797"/>
                    <a:pt x="52592" y="25259"/>
                    <a:pt x="53282" y="24722"/>
                  </a:cubicBezTo>
                  <a:cubicBezTo>
                    <a:pt x="59271" y="20346"/>
                    <a:pt x="62419" y="17505"/>
                    <a:pt x="62649" y="16276"/>
                  </a:cubicBezTo>
                  <a:cubicBezTo>
                    <a:pt x="62342" y="15509"/>
                    <a:pt x="61574" y="15048"/>
                    <a:pt x="60346" y="14741"/>
                  </a:cubicBezTo>
                  <a:cubicBezTo>
                    <a:pt x="55893" y="13896"/>
                    <a:pt x="50212" y="13436"/>
                    <a:pt x="43148" y="13436"/>
                  </a:cubicBezTo>
                  <a:cubicBezTo>
                    <a:pt x="34703" y="13436"/>
                    <a:pt x="26872" y="14204"/>
                    <a:pt x="19578" y="15816"/>
                  </a:cubicBezTo>
                  <a:cubicBezTo>
                    <a:pt x="18426" y="15970"/>
                    <a:pt x="17735" y="16123"/>
                    <a:pt x="17582" y="16123"/>
                  </a:cubicBezTo>
                  <a:cubicBezTo>
                    <a:pt x="15586" y="15970"/>
                    <a:pt x="14664" y="14895"/>
                    <a:pt x="14664" y="12899"/>
                  </a:cubicBezTo>
                  <a:cubicBezTo>
                    <a:pt x="14664" y="11209"/>
                    <a:pt x="15432" y="10134"/>
                    <a:pt x="17044" y="9597"/>
                  </a:cubicBezTo>
                  <a:cubicBezTo>
                    <a:pt x="24952" y="7754"/>
                    <a:pt x="33398" y="6833"/>
                    <a:pt x="42610" y="683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083FC50D-8A7B-4139-B79A-72685BCF2C9B}"/>
                </a:ext>
              </a:extLst>
            </p:cNvPr>
            <p:cNvSpPr/>
            <p:nvPr/>
          </p:nvSpPr>
          <p:spPr>
            <a:xfrm>
              <a:off x="4131306" y="2385846"/>
              <a:ext cx="87601" cy="85528"/>
            </a:xfrm>
            <a:custGeom>
              <a:avLst/>
              <a:gdLst>
                <a:gd name="connsiteX0" fmla="*/ 46757 w 87601"/>
                <a:gd name="connsiteY0" fmla="*/ 0 h 85528"/>
                <a:gd name="connsiteX1" fmla="*/ 50365 w 87601"/>
                <a:gd name="connsiteY1" fmla="*/ 3301 h 85528"/>
                <a:gd name="connsiteX2" fmla="*/ 50365 w 87601"/>
                <a:gd name="connsiteY2" fmla="*/ 9136 h 85528"/>
                <a:gd name="connsiteX3" fmla="*/ 82150 w 87601"/>
                <a:gd name="connsiteY3" fmla="*/ 9136 h 85528"/>
                <a:gd name="connsiteX4" fmla="*/ 85375 w 87601"/>
                <a:gd name="connsiteY4" fmla="*/ 12207 h 85528"/>
                <a:gd name="connsiteX5" fmla="*/ 82150 w 87601"/>
                <a:gd name="connsiteY5" fmla="*/ 15125 h 85528"/>
                <a:gd name="connsiteX6" fmla="*/ 17582 w 87601"/>
                <a:gd name="connsiteY6" fmla="*/ 15125 h 85528"/>
                <a:gd name="connsiteX7" fmla="*/ 14281 w 87601"/>
                <a:gd name="connsiteY7" fmla="*/ 18426 h 85528"/>
                <a:gd name="connsiteX8" fmla="*/ 14281 w 87601"/>
                <a:gd name="connsiteY8" fmla="*/ 43455 h 85528"/>
                <a:gd name="connsiteX9" fmla="*/ 11977 w 87601"/>
                <a:gd name="connsiteY9" fmla="*/ 66334 h 85528"/>
                <a:gd name="connsiteX10" fmla="*/ 6526 w 87601"/>
                <a:gd name="connsiteY10" fmla="*/ 83302 h 85528"/>
                <a:gd name="connsiteX11" fmla="*/ 3225 w 87601"/>
                <a:gd name="connsiteY11" fmla="*/ 85528 h 85528"/>
                <a:gd name="connsiteX12" fmla="*/ 0 w 87601"/>
                <a:gd name="connsiteY12" fmla="*/ 82227 h 85528"/>
                <a:gd name="connsiteX13" fmla="*/ 5912 w 87601"/>
                <a:gd name="connsiteY13" fmla="*/ 62879 h 85528"/>
                <a:gd name="connsiteX14" fmla="*/ 7754 w 87601"/>
                <a:gd name="connsiteY14" fmla="*/ 43532 h 85528"/>
                <a:gd name="connsiteX15" fmla="*/ 7754 w 87601"/>
                <a:gd name="connsiteY15" fmla="*/ 17275 h 85528"/>
                <a:gd name="connsiteX16" fmla="*/ 16200 w 87601"/>
                <a:gd name="connsiteY16" fmla="*/ 9136 h 85528"/>
                <a:gd name="connsiteX17" fmla="*/ 43455 w 87601"/>
                <a:gd name="connsiteY17" fmla="*/ 9136 h 85528"/>
                <a:gd name="connsiteX18" fmla="*/ 43455 w 87601"/>
                <a:gd name="connsiteY18" fmla="*/ 3301 h 85528"/>
                <a:gd name="connsiteX19" fmla="*/ 46757 w 87601"/>
                <a:gd name="connsiteY19" fmla="*/ 0 h 85528"/>
                <a:gd name="connsiteX20" fmla="*/ 25336 w 87601"/>
                <a:gd name="connsiteY20" fmla="*/ 36392 h 85528"/>
                <a:gd name="connsiteX21" fmla="*/ 28023 w 87601"/>
                <a:gd name="connsiteY21" fmla="*/ 39770 h 85528"/>
                <a:gd name="connsiteX22" fmla="*/ 27870 w 87601"/>
                <a:gd name="connsiteY22" fmla="*/ 41152 h 85528"/>
                <a:gd name="connsiteX23" fmla="*/ 24492 w 87601"/>
                <a:gd name="connsiteY23" fmla="*/ 58733 h 85528"/>
                <a:gd name="connsiteX24" fmla="*/ 19578 w 87601"/>
                <a:gd name="connsiteY24" fmla="*/ 73167 h 85528"/>
                <a:gd name="connsiteX25" fmla="*/ 16276 w 87601"/>
                <a:gd name="connsiteY25" fmla="*/ 74396 h 85528"/>
                <a:gd name="connsiteX26" fmla="*/ 12975 w 87601"/>
                <a:gd name="connsiteY26" fmla="*/ 70710 h 85528"/>
                <a:gd name="connsiteX27" fmla="*/ 13973 w 87601"/>
                <a:gd name="connsiteY27" fmla="*/ 67793 h 85528"/>
                <a:gd name="connsiteX28" fmla="*/ 18964 w 87601"/>
                <a:gd name="connsiteY28" fmla="*/ 54587 h 85528"/>
                <a:gd name="connsiteX29" fmla="*/ 22111 w 87601"/>
                <a:gd name="connsiteY29" fmla="*/ 39002 h 85528"/>
                <a:gd name="connsiteX30" fmla="*/ 25336 w 87601"/>
                <a:gd name="connsiteY30" fmla="*/ 36392 h 85528"/>
                <a:gd name="connsiteX31" fmla="*/ 38235 w 87601"/>
                <a:gd name="connsiteY31" fmla="*/ 31632 h 85528"/>
                <a:gd name="connsiteX32" fmla="*/ 41536 w 87601"/>
                <a:gd name="connsiteY32" fmla="*/ 34933 h 85528"/>
                <a:gd name="connsiteX33" fmla="*/ 41536 w 87601"/>
                <a:gd name="connsiteY33" fmla="*/ 74396 h 85528"/>
                <a:gd name="connsiteX34" fmla="*/ 44607 w 87601"/>
                <a:gd name="connsiteY34" fmla="*/ 78849 h 85528"/>
                <a:gd name="connsiteX35" fmla="*/ 61114 w 87601"/>
                <a:gd name="connsiteY35" fmla="*/ 78849 h 85528"/>
                <a:gd name="connsiteX36" fmla="*/ 66104 w 87601"/>
                <a:gd name="connsiteY36" fmla="*/ 76546 h 85528"/>
                <a:gd name="connsiteX37" fmla="*/ 67870 w 87601"/>
                <a:gd name="connsiteY37" fmla="*/ 64722 h 85528"/>
                <a:gd name="connsiteX38" fmla="*/ 71171 w 87601"/>
                <a:gd name="connsiteY38" fmla="*/ 61421 h 85528"/>
                <a:gd name="connsiteX39" fmla="*/ 74473 w 87601"/>
                <a:gd name="connsiteY39" fmla="*/ 65950 h 85528"/>
                <a:gd name="connsiteX40" fmla="*/ 73705 w 87601"/>
                <a:gd name="connsiteY40" fmla="*/ 74780 h 85528"/>
                <a:gd name="connsiteX41" fmla="*/ 70327 w 87601"/>
                <a:gd name="connsiteY41" fmla="*/ 82150 h 85528"/>
                <a:gd name="connsiteX42" fmla="*/ 61498 w 87601"/>
                <a:gd name="connsiteY42" fmla="*/ 84607 h 85528"/>
                <a:gd name="connsiteX43" fmla="*/ 44607 w 87601"/>
                <a:gd name="connsiteY43" fmla="*/ 84607 h 85528"/>
                <a:gd name="connsiteX44" fmla="*/ 35010 w 87601"/>
                <a:gd name="connsiteY44" fmla="*/ 75087 h 85528"/>
                <a:gd name="connsiteX45" fmla="*/ 35010 w 87601"/>
                <a:gd name="connsiteY45" fmla="*/ 34933 h 85528"/>
                <a:gd name="connsiteX46" fmla="*/ 38235 w 87601"/>
                <a:gd name="connsiteY46" fmla="*/ 31632 h 85528"/>
                <a:gd name="connsiteX47" fmla="*/ 40845 w 87601"/>
                <a:gd name="connsiteY47" fmla="*/ 19117 h 85528"/>
                <a:gd name="connsiteX48" fmla="*/ 43762 w 87601"/>
                <a:gd name="connsiteY48" fmla="*/ 19501 h 85528"/>
                <a:gd name="connsiteX49" fmla="*/ 66642 w 87601"/>
                <a:gd name="connsiteY49" fmla="*/ 30557 h 85528"/>
                <a:gd name="connsiteX50" fmla="*/ 67716 w 87601"/>
                <a:gd name="connsiteY50" fmla="*/ 33014 h 85528"/>
                <a:gd name="connsiteX51" fmla="*/ 64799 w 87601"/>
                <a:gd name="connsiteY51" fmla="*/ 36315 h 85528"/>
                <a:gd name="connsiteX52" fmla="*/ 62572 w 87601"/>
                <a:gd name="connsiteY52" fmla="*/ 36008 h 85528"/>
                <a:gd name="connsiteX53" fmla="*/ 40077 w 87601"/>
                <a:gd name="connsiteY53" fmla="*/ 24875 h 85528"/>
                <a:gd name="connsiteX54" fmla="*/ 37774 w 87601"/>
                <a:gd name="connsiteY54" fmla="*/ 21958 h 85528"/>
                <a:gd name="connsiteX55" fmla="*/ 40845 w 87601"/>
                <a:gd name="connsiteY55" fmla="*/ 19117 h 85528"/>
                <a:gd name="connsiteX56" fmla="*/ 64108 w 87601"/>
                <a:gd name="connsiteY56" fmla="*/ 42380 h 85528"/>
                <a:gd name="connsiteX57" fmla="*/ 67026 w 87601"/>
                <a:gd name="connsiteY57" fmla="*/ 42764 h 85528"/>
                <a:gd name="connsiteX58" fmla="*/ 86527 w 87601"/>
                <a:gd name="connsiteY58" fmla="*/ 57889 h 85528"/>
                <a:gd name="connsiteX59" fmla="*/ 87601 w 87601"/>
                <a:gd name="connsiteY59" fmla="*/ 60346 h 85528"/>
                <a:gd name="connsiteX60" fmla="*/ 84300 w 87601"/>
                <a:gd name="connsiteY60" fmla="*/ 64108 h 85528"/>
                <a:gd name="connsiteX61" fmla="*/ 82073 w 87601"/>
                <a:gd name="connsiteY61" fmla="*/ 63724 h 85528"/>
                <a:gd name="connsiteX62" fmla="*/ 62879 w 87601"/>
                <a:gd name="connsiteY62" fmla="*/ 48522 h 85528"/>
                <a:gd name="connsiteX63" fmla="*/ 60653 w 87601"/>
                <a:gd name="connsiteY63" fmla="*/ 45221 h 85528"/>
                <a:gd name="connsiteX64" fmla="*/ 64108 w 87601"/>
                <a:gd name="connsiteY64" fmla="*/ 42380 h 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7601" h="85528">
                  <a:moveTo>
                    <a:pt x="46757" y="0"/>
                  </a:moveTo>
                  <a:cubicBezTo>
                    <a:pt x="49060" y="77"/>
                    <a:pt x="50212" y="1152"/>
                    <a:pt x="50365" y="3301"/>
                  </a:cubicBezTo>
                  <a:lnTo>
                    <a:pt x="50365" y="9136"/>
                  </a:lnTo>
                  <a:lnTo>
                    <a:pt x="82150" y="9136"/>
                  </a:lnTo>
                  <a:cubicBezTo>
                    <a:pt x="84070" y="9290"/>
                    <a:pt x="85145" y="10365"/>
                    <a:pt x="85375" y="12207"/>
                  </a:cubicBezTo>
                  <a:cubicBezTo>
                    <a:pt x="85145" y="13896"/>
                    <a:pt x="84070" y="14895"/>
                    <a:pt x="82150" y="15125"/>
                  </a:cubicBezTo>
                  <a:lnTo>
                    <a:pt x="17582" y="15125"/>
                  </a:lnTo>
                  <a:cubicBezTo>
                    <a:pt x="15355" y="15125"/>
                    <a:pt x="14281" y="16200"/>
                    <a:pt x="14281" y="18426"/>
                  </a:cubicBezTo>
                  <a:lnTo>
                    <a:pt x="14281" y="43455"/>
                  </a:lnTo>
                  <a:cubicBezTo>
                    <a:pt x="14281" y="50058"/>
                    <a:pt x="13513" y="57659"/>
                    <a:pt x="11977" y="66334"/>
                  </a:cubicBezTo>
                  <a:cubicBezTo>
                    <a:pt x="10518" y="72630"/>
                    <a:pt x="8676" y="78311"/>
                    <a:pt x="6526" y="83302"/>
                  </a:cubicBezTo>
                  <a:cubicBezTo>
                    <a:pt x="6066" y="84761"/>
                    <a:pt x="4991" y="85528"/>
                    <a:pt x="3225" y="85528"/>
                  </a:cubicBezTo>
                  <a:cubicBezTo>
                    <a:pt x="1152" y="85375"/>
                    <a:pt x="77" y="84300"/>
                    <a:pt x="0" y="82227"/>
                  </a:cubicBezTo>
                  <a:cubicBezTo>
                    <a:pt x="2994" y="74165"/>
                    <a:pt x="4991" y="67716"/>
                    <a:pt x="5912" y="62879"/>
                  </a:cubicBezTo>
                  <a:cubicBezTo>
                    <a:pt x="7141" y="55048"/>
                    <a:pt x="7754" y="48599"/>
                    <a:pt x="7754" y="43532"/>
                  </a:cubicBezTo>
                  <a:lnTo>
                    <a:pt x="7754" y="17275"/>
                  </a:lnTo>
                  <a:cubicBezTo>
                    <a:pt x="7754" y="11900"/>
                    <a:pt x="10595" y="9136"/>
                    <a:pt x="16200" y="9136"/>
                  </a:cubicBezTo>
                  <a:lnTo>
                    <a:pt x="43455" y="9136"/>
                  </a:lnTo>
                  <a:lnTo>
                    <a:pt x="43455" y="3301"/>
                  </a:lnTo>
                  <a:cubicBezTo>
                    <a:pt x="43532" y="1152"/>
                    <a:pt x="44607" y="0"/>
                    <a:pt x="46757" y="0"/>
                  </a:cubicBezTo>
                  <a:moveTo>
                    <a:pt x="25336" y="36392"/>
                  </a:moveTo>
                  <a:cubicBezTo>
                    <a:pt x="26948" y="36545"/>
                    <a:pt x="27870" y="37620"/>
                    <a:pt x="28023" y="39770"/>
                  </a:cubicBezTo>
                  <a:cubicBezTo>
                    <a:pt x="27947" y="40154"/>
                    <a:pt x="27870" y="40614"/>
                    <a:pt x="27870" y="41152"/>
                  </a:cubicBezTo>
                  <a:cubicBezTo>
                    <a:pt x="27102" y="46910"/>
                    <a:pt x="26027" y="52822"/>
                    <a:pt x="24492" y="58733"/>
                  </a:cubicBezTo>
                  <a:cubicBezTo>
                    <a:pt x="23110" y="63801"/>
                    <a:pt x="21498" y="68561"/>
                    <a:pt x="19578" y="73167"/>
                  </a:cubicBezTo>
                  <a:cubicBezTo>
                    <a:pt x="18580" y="73935"/>
                    <a:pt x="17505" y="74396"/>
                    <a:pt x="16276" y="74396"/>
                  </a:cubicBezTo>
                  <a:cubicBezTo>
                    <a:pt x="14434" y="73935"/>
                    <a:pt x="13359" y="72707"/>
                    <a:pt x="12975" y="70710"/>
                  </a:cubicBezTo>
                  <a:cubicBezTo>
                    <a:pt x="12975" y="69866"/>
                    <a:pt x="13283" y="68868"/>
                    <a:pt x="13973" y="67793"/>
                  </a:cubicBezTo>
                  <a:cubicBezTo>
                    <a:pt x="15893" y="63954"/>
                    <a:pt x="17505" y="59578"/>
                    <a:pt x="18964" y="54587"/>
                  </a:cubicBezTo>
                  <a:cubicBezTo>
                    <a:pt x="20346" y="49674"/>
                    <a:pt x="21344" y="44453"/>
                    <a:pt x="22111" y="39002"/>
                  </a:cubicBezTo>
                  <a:cubicBezTo>
                    <a:pt x="22649" y="37313"/>
                    <a:pt x="23801" y="36392"/>
                    <a:pt x="25336" y="36392"/>
                  </a:cubicBezTo>
                  <a:moveTo>
                    <a:pt x="38235" y="31632"/>
                  </a:moveTo>
                  <a:cubicBezTo>
                    <a:pt x="40307" y="31708"/>
                    <a:pt x="41459" y="32783"/>
                    <a:pt x="41536" y="34933"/>
                  </a:cubicBezTo>
                  <a:lnTo>
                    <a:pt x="41536" y="74396"/>
                  </a:lnTo>
                  <a:cubicBezTo>
                    <a:pt x="41536" y="77313"/>
                    <a:pt x="42534" y="78849"/>
                    <a:pt x="44607" y="78849"/>
                  </a:cubicBezTo>
                  <a:lnTo>
                    <a:pt x="61114" y="78849"/>
                  </a:lnTo>
                  <a:cubicBezTo>
                    <a:pt x="63264" y="78849"/>
                    <a:pt x="64953" y="78081"/>
                    <a:pt x="66104" y="76546"/>
                  </a:cubicBezTo>
                  <a:cubicBezTo>
                    <a:pt x="67102" y="75778"/>
                    <a:pt x="67639" y="71785"/>
                    <a:pt x="67870" y="64722"/>
                  </a:cubicBezTo>
                  <a:cubicBezTo>
                    <a:pt x="67870" y="62726"/>
                    <a:pt x="68945" y="61574"/>
                    <a:pt x="71171" y="61421"/>
                  </a:cubicBezTo>
                  <a:cubicBezTo>
                    <a:pt x="73168" y="61574"/>
                    <a:pt x="74319" y="63110"/>
                    <a:pt x="74473" y="65950"/>
                  </a:cubicBezTo>
                  <a:cubicBezTo>
                    <a:pt x="74473" y="68638"/>
                    <a:pt x="74243" y="71555"/>
                    <a:pt x="73705" y="74780"/>
                  </a:cubicBezTo>
                  <a:cubicBezTo>
                    <a:pt x="73398" y="78311"/>
                    <a:pt x="72246" y="80768"/>
                    <a:pt x="70327" y="82150"/>
                  </a:cubicBezTo>
                  <a:cubicBezTo>
                    <a:pt x="68024" y="83839"/>
                    <a:pt x="65106" y="84607"/>
                    <a:pt x="61498" y="84607"/>
                  </a:cubicBezTo>
                  <a:lnTo>
                    <a:pt x="44607" y="84607"/>
                  </a:lnTo>
                  <a:cubicBezTo>
                    <a:pt x="38235" y="84607"/>
                    <a:pt x="35010" y="81459"/>
                    <a:pt x="35010" y="75087"/>
                  </a:cubicBezTo>
                  <a:lnTo>
                    <a:pt x="35010" y="34933"/>
                  </a:lnTo>
                  <a:cubicBezTo>
                    <a:pt x="35010" y="32860"/>
                    <a:pt x="36085" y="31708"/>
                    <a:pt x="38235" y="31632"/>
                  </a:cubicBezTo>
                  <a:moveTo>
                    <a:pt x="40845" y="19117"/>
                  </a:moveTo>
                  <a:cubicBezTo>
                    <a:pt x="41459" y="19117"/>
                    <a:pt x="42457" y="19271"/>
                    <a:pt x="43762" y="19501"/>
                  </a:cubicBezTo>
                  <a:cubicBezTo>
                    <a:pt x="52284" y="22111"/>
                    <a:pt x="59886" y="25797"/>
                    <a:pt x="66642" y="30557"/>
                  </a:cubicBezTo>
                  <a:cubicBezTo>
                    <a:pt x="67256" y="31094"/>
                    <a:pt x="67639" y="31939"/>
                    <a:pt x="67716" y="33014"/>
                  </a:cubicBezTo>
                  <a:cubicBezTo>
                    <a:pt x="67563" y="35163"/>
                    <a:pt x="66642" y="36238"/>
                    <a:pt x="64799" y="36315"/>
                  </a:cubicBezTo>
                  <a:cubicBezTo>
                    <a:pt x="63954" y="36315"/>
                    <a:pt x="63187" y="36238"/>
                    <a:pt x="62572" y="36008"/>
                  </a:cubicBezTo>
                  <a:cubicBezTo>
                    <a:pt x="56047" y="31401"/>
                    <a:pt x="48599" y="27716"/>
                    <a:pt x="40077" y="24875"/>
                  </a:cubicBezTo>
                  <a:cubicBezTo>
                    <a:pt x="38695" y="24645"/>
                    <a:pt x="37927" y="23647"/>
                    <a:pt x="37774" y="21958"/>
                  </a:cubicBezTo>
                  <a:cubicBezTo>
                    <a:pt x="38004" y="20269"/>
                    <a:pt x="39002" y="19347"/>
                    <a:pt x="40845" y="19117"/>
                  </a:cubicBezTo>
                  <a:moveTo>
                    <a:pt x="64108" y="42380"/>
                  </a:moveTo>
                  <a:cubicBezTo>
                    <a:pt x="64722" y="42380"/>
                    <a:pt x="65720" y="42534"/>
                    <a:pt x="67026" y="42764"/>
                  </a:cubicBezTo>
                  <a:cubicBezTo>
                    <a:pt x="74243" y="46296"/>
                    <a:pt x="80768" y="51363"/>
                    <a:pt x="86527" y="57889"/>
                  </a:cubicBezTo>
                  <a:cubicBezTo>
                    <a:pt x="87141" y="58426"/>
                    <a:pt x="87525" y="59271"/>
                    <a:pt x="87601" y="60346"/>
                  </a:cubicBezTo>
                  <a:cubicBezTo>
                    <a:pt x="87448" y="62649"/>
                    <a:pt x="86373" y="63954"/>
                    <a:pt x="84300" y="64108"/>
                  </a:cubicBezTo>
                  <a:cubicBezTo>
                    <a:pt x="83455" y="64031"/>
                    <a:pt x="82688" y="63954"/>
                    <a:pt x="82073" y="63724"/>
                  </a:cubicBezTo>
                  <a:cubicBezTo>
                    <a:pt x="76469" y="57428"/>
                    <a:pt x="70096" y="52361"/>
                    <a:pt x="62879" y="48522"/>
                  </a:cubicBezTo>
                  <a:cubicBezTo>
                    <a:pt x="61498" y="48292"/>
                    <a:pt x="60730" y="47140"/>
                    <a:pt x="60653" y="45221"/>
                  </a:cubicBezTo>
                  <a:cubicBezTo>
                    <a:pt x="60884" y="43455"/>
                    <a:pt x="62035" y="42534"/>
                    <a:pt x="64108" y="4238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A1B3C301-6DDB-4BD9-9883-702529A77940}"/>
                </a:ext>
              </a:extLst>
            </p:cNvPr>
            <p:cNvSpPr/>
            <p:nvPr/>
          </p:nvSpPr>
          <p:spPr>
            <a:xfrm>
              <a:off x="4241403" y="2388917"/>
              <a:ext cx="68560" cy="82380"/>
            </a:xfrm>
            <a:custGeom>
              <a:avLst/>
              <a:gdLst>
                <a:gd name="connsiteX0" fmla="*/ 3455 w 68560"/>
                <a:gd name="connsiteY0" fmla="*/ 0 h 82380"/>
                <a:gd name="connsiteX1" fmla="*/ 6603 w 68560"/>
                <a:gd name="connsiteY1" fmla="*/ 4069 h 82380"/>
                <a:gd name="connsiteX2" fmla="*/ 6603 w 68560"/>
                <a:gd name="connsiteY2" fmla="*/ 60269 h 82380"/>
                <a:gd name="connsiteX3" fmla="*/ 24722 w 68560"/>
                <a:gd name="connsiteY3" fmla="*/ 75624 h 82380"/>
                <a:gd name="connsiteX4" fmla="*/ 41229 w 68560"/>
                <a:gd name="connsiteY4" fmla="*/ 71171 h 82380"/>
                <a:gd name="connsiteX5" fmla="*/ 59962 w 68560"/>
                <a:gd name="connsiteY5" fmla="*/ 52207 h 82380"/>
                <a:gd name="connsiteX6" fmla="*/ 61728 w 68560"/>
                <a:gd name="connsiteY6" fmla="*/ 50826 h 82380"/>
                <a:gd name="connsiteX7" fmla="*/ 66334 w 68560"/>
                <a:gd name="connsiteY7" fmla="*/ 55048 h 82380"/>
                <a:gd name="connsiteX8" fmla="*/ 65029 w 68560"/>
                <a:gd name="connsiteY8" fmla="*/ 57198 h 82380"/>
                <a:gd name="connsiteX9" fmla="*/ 44223 w 68560"/>
                <a:gd name="connsiteY9" fmla="*/ 76929 h 82380"/>
                <a:gd name="connsiteX10" fmla="*/ 24798 w 68560"/>
                <a:gd name="connsiteY10" fmla="*/ 82381 h 82380"/>
                <a:gd name="connsiteX11" fmla="*/ 5835 w 68560"/>
                <a:gd name="connsiteY11" fmla="*/ 75624 h 82380"/>
                <a:gd name="connsiteX12" fmla="*/ 0 w 68560"/>
                <a:gd name="connsiteY12" fmla="*/ 60269 h 82380"/>
                <a:gd name="connsiteX13" fmla="*/ 0 w 68560"/>
                <a:gd name="connsiteY13" fmla="*/ 4069 h 82380"/>
                <a:gd name="connsiteX14" fmla="*/ 3455 w 68560"/>
                <a:gd name="connsiteY14" fmla="*/ 0 h 82380"/>
                <a:gd name="connsiteX15" fmla="*/ 48599 w 68560"/>
                <a:gd name="connsiteY15" fmla="*/ 5221 h 82380"/>
                <a:gd name="connsiteX16" fmla="*/ 55662 w 68560"/>
                <a:gd name="connsiteY16" fmla="*/ 10595 h 82380"/>
                <a:gd name="connsiteX17" fmla="*/ 59271 w 68560"/>
                <a:gd name="connsiteY17" fmla="*/ 16276 h 82380"/>
                <a:gd name="connsiteX18" fmla="*/ 56123 w 68560"/>
                <a:gd name="connsiteY18" fmla="*/ 19347 h 82380"/>
                <a:gd name="connsiteX19" fmla="*/ 54357 w 68560"/>
                <a:gd name="connsiteY19" fmla="*/ 17966 h 82380"/>
                <a:gd name="connsiteX20" fmla="*/ 46526 w 68560"/>
                <a:gd name="connsiteY20" fmla="*/ 9827 h 82380"/>
                <a:gd name="connsiteX21" fmla="*/ 45528 w 68560"/>
                <a:gd name="connsiteY21" fmla="*/ 8292 h 82380"/>
                <a:gd name="connsiteX22" fmla="*/ 48599 w 68560"/>
                <a:gd name="connsiteY22" fmla="*/ 5221 h 82380"/>
                <a:gd name="connsiteX23" fmla="*/ 58043 w 68560"/>
                <a:gd name="connsiteY23" fmla="*/ 1152 h 82380"/>
                <a:gd name="connsiteX24" fmla="*/ 65029 w 68560"/>
                <a:gd name="connsiteY24" fmla="*/ 6372 h 82380"/>
                <a:gd name="connsiteX25" fmla="*/ 68561 w 68560"/>
                <a:gd name="connsiteY25" fmla="*/ 11747 h 82380"/>
                <a:gd name="connsiteX26" fmla="*/ 65490 w 68560"/>
                <a:gd name="connsiteY26" fmla="*/ 14664 h 82380"/>
                <a:gd name="connsiteX27" fmla="*/ 63724 w 68560"/>
                <a:gd name="connsiteY27" fmla="*/ 13436 h 82380"/>
                <a:gd name="connsiteX28" fmla="*/ 56046 w 68560"/>
                <a:gd name="connsiteY28" fmla="*/ 5681 h 82380"/>
                <a:gd name="connsiteX29" fmla="*/ 55048 w 68560"/>
                <a:gd name="connsiteY29" fmla="*/ 4146 h 82380"/>
                <a:gd name="connsiteX30" fmla="*/ 58043 w 68560"/>
                <a:gd name="connsiteY30" fmla="*/ 1152 h 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560" h="82380">
                  <a:moveTo>
                    <a:pt x="3455" y="0"/>
                  </a:moveTo>
                  <a:cubicBezTo>
                    <a:pt x="5528" y="0"/>
                    <a:pt x="6603" y="1382"/>
                    <a:pt x="6603" y="4069"/>
                  </a:cubicBezTo>
                  <a:lnTo>
                    <a:pt x="6603" y="60269"/>
                  </a:lnTo>
                  <a:cubicBezTo>
                    <a:pt x="6603" y="70557"/>
                    <a:pt x="12668" y="75624"/>
                    <a:pt x="24722" y="75624"/>
                  </a:cubicBezTo>
                  <a:cubicBezTo>
                    <a:pt x="30173" y="75624"/>
                    <a:pt x="35701" y="74165"/>
                    <a:pt x="41229" y="71171"/>
                  </a:cubicBezTo>
                  <a:cubicBezTo>
                    <a:pt x="46526" y="68330"/>
                    <a:pt x="52745" y="62035"/>
                    <a:pt x="59962" y="52207"/>
                  </a:cubicBezTo>
                  <a:cubicBezTo>
                    <a:pt x="60729" y="51286"/>
                    <a:pt x="61267" y="50826"/>
                    <a:pt x="61728" y="50826"/>
                  </a:cubicBezTo>
                  <a:cubicBezTo>
                    <a:pt x="64722" y="50826"/>
                    <a:pt x="66258" y="52207"/>
                    <a:pt x="66334" y="55048"/>
                  </a:cubicBezTo>
                  <a:cubicBezTo>
                    <a:pt x="66027" y="55816"/>
                    <a:pt x="65566" y="56584"/>
                    <a:pt x="65029" y="57198"/>
                  </a:cubicBezTo>
                  <a:cubicBezTo>
                    <a:pt x="57736" y="66872"/>
                    <a:pt x="50749" y="73475"/>
                    <a:pt x="44223" y="76929"/>
                  </a:cubicBezTo>
                  <a:cubicBezTo>
                    <a:pt x="37543" y="80538"/>
                    <a:pt x="31017" y="82381"/>
                    <a:pt x="24798" y="82381"/>
                  </a:cubicBezTo>
                  <a:cubicBezTo>
                    <a:pt x="16968" y="82381"/>
                    <a:pt x="10595" y="80154"/>
                    <a:pt x="5835" y="75624"/>
                  </a:cubicBezTo>
                  <a:cubicBezTo>
                    <a:pt x="1919" y="71862"/>
                    <a:pt x="0" y="66718"/>
                    <a:pt x="0" y="60269"/>
                  </a:cubicBezTo>
                  <a:lnTo>
                    <a:pt x="0" y="4069"/>
                  </a:lnTo>
                  <a:cubicBezTo>
                    <a:pt x="0" y="1382"/>
                    <a:pt x="1152" y="0"/>
                    <a:pt x="3455" y="0"/>
                  </a:cubicBezTo>
                  <a:moveTo>
                    <a:pt x="48599" y="5221"/>
                  </a:moveTo>
                  <a:cubicBezTo>
                    <a:pt x="49904" y="5221"/>
                    <a:pt x="52284" y="6987"/>
                    <a:pt x="55662" y="10595"/>
                  </a:cubicBezTo>
                  <a:cubicBezTo>
                    <a:pt x="58043" y="13129"/>
                    <a:pt x="59271" y="15048"/>
                    <a:pt x="59271" y="16276"/>
                  </a:cubicBezTo>
                  <a:cubicBezTo>
                    <a:pt x="59271" y="18273"/>
                    <a:pt x="58196" y="19347"/>
                    <a:pt x="56123" y="19347"/>
                  </a:cubicBezTo>
                  <a:cubicBezTo>
                    <a:pt x="55356" y="19040"/>
                    <a:pt x="54818" y="18580"/>
                    <a:pt x="54357" y="17966"/>
                  </a:cubicBezTo>
                  <a:cubicBezTo>
                    <a:pt x="52131" y="14971"/>
                    <a:pt x="49520" y="12284"/>
                    <a:pt x="46526" y="9827"/>
                  </a:cubicBezTo>
                  <a:cubicBezTo>
                    <a:pt x="45835" y="9520"/>
                    <a:pt x="45528" y="8983"/>
                    <a:pt x="45528" y="8292"/>
                  </a:cubicBezTo>
                  <a:cubicBezTo>
                    <a:pt x="45605" y="6219"/>
                    <a:pt x="46603" y="5221"/>
                    <a:pt x="48599" y="5221"/>
                  </a:cubicBezTo>
                  <a:moveTo>
                    <a:pt x="58043" y="1152"/>
                  </a:moveTo>
                  <a:cubicBezTo>
                    <a:pt x="59348" y="1152"/>
                    <a:pt x="61651" y="2918"/>
                    <a:pt x="65029" y="6372"/>
                  </a:cubicBezTo>
                  <a:cubicBezTo>
                    <a:pt x="67256" y="8599"/>
                    <a:pt x="68407" y="10365"/>
                    <a:pt x="68561" y="11747"/>
                  </a:cubicBezTo>
                  <a:cubicBezTo>
                    <a:pt x="68407" y="13743"/>
                    <a:pt x="67409" y="14664"/>
                    <a:pt x="65490" y="14664"/>
                  </a:cubicBezTo>
                  <a:cubicBezTo>
                    <a:pt x="64722" y="14511"/>
                    <a:pt x="64108" y="14050"/>
                    <a:pt x="63724" y="13436"/>
                  </a:cubicBezTo>
                  <a:cubicBezTo>
                    <a:pt x="61728" y="10672"/>
                    <a:pt x="59117" y="8061"/>
                    <a:pt x="56046" y="5681"/>
                  </a:cubicBezTo>
                  <a:cubicBezTo>
                    <a:pt x="55356" y="5298"/>
                    <a:pt x="55048" y="4760"/>
                    <a:pt x="55048" y="4146"/>
                  </a:cubicBezTo>
                  <a:cubicBezTo>
                    <a:pt x="55048" y="2150"/>
                    <a:pt x="56046" y="1152"/>
                    <a:pt x="58043" y="115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98001A4C-AABC-4356-BC71-F187B7A0BA76}"/>
                </a:ext>
              </a:extLst>
            </p:cNvPr>
            <p:cNvSpPr/>
            <p:nvPr/>
          </p:nvSpPr>
          <p:spPr>
            <a:xfrm>
              <a:off x="4327776" y="2397363"/>
              <a:ext cx="73551" cy="71478"/>
            </a:xfrm>
            <a:custGeom>
              <a:avLst/>
              <a:gdLst>
                <a:gd name="connsiteX0" fmla="*/ 68023 w 73551"/>
                <a:gd name="connsiteY0" fmla="*/ 0 h 71478"/>
                <a:gd name="connsiteX1" fmla="*/ 73551 w 73551"/>
                <a:gd name="connsiteY1" fmla="*/ 4683 h 71478"/>
                <a:gd name="connsiteX2" fmla="*/ 70787 w 73551"/>
                <a:gd name="connsiteY2" fmla="*/ 7831 h 71478"/>
                <a:gd name="connsiteX3" fmla="*/ 41843 w 73551"/>
                <a:gd name="connsiteY3" fmla="*/ 16967 h 71478"/>
                <a:gd name="connsiteX4" fmla="*/ 28023 w 73551"/>
                <a:gd name="connsiteY4" fmla="*/ 41689 h 71478"/>
                <a:gd name="connsiteX5" fmla="*/ 37543 w 73551"/>
                <a:gd name="connsiteY5" fmla="*/ 59655 h 71478"/>
                <a:gd name="connsiteX6" fmla="*/ 58734 w 73551"/>
                <a:gd name="connsiteY6" fmla="*/ 64645 h 71478"/>
                <a:gd name="connsiteX7" fmla="*/ 62035 w 73551"/>
                <a:gd name="connsiteY7" fmla="*/ 64492 h 71478"/>
                <a:gd name="connsiteX8" fmla="*/ 65566 w 73551"/>
                <a:gd name="connsiteY8" fmla="*/ 64184 h 71478"/>
                <a:gd name="connsiteX9" fmla="*/ 70634 w 73551"/>
                <a:gd name="connsiteY9" fmla="*/ 68023 h 71478"/>
                <a:gd name="connsiteX10" fmla="*/ 68791 w 73551"/>
                <a:gd name="connsiteY10" fmla="*/ 70634 h 71478"/>
                <a:gd name="connsiteX11" fmla="*/ 58734 w 73551"/>
                <a:gd name="connsiteY11" fmla="*/ 71478 h 71478"/>
                <a:gd name="connsiteX12" fmla="*/ 30250 w 73551"/>
                <a:gd name="connsiteY12" fmla="*/ 62726 h 71478"/>
                <a:gd name="connsiteX13" fmla="*/ 20730 w 73551"/>
                <a:gd name="connsiteY13" fmla="*/ 41996 h 71478"/>
                <a:gd name="connsiteX14" fmla="*/ 27255 w 73551"/>
                <a:gd name="connsiteY14" fmla="*/ 21421 h 71478"/>
                <a:gd name="connsiteX15" fmla="*/ 50134 w 73551"/>
                <a:gd name="connsiteY15" fmla="*/ 7447 h 71478"/>
                <a:gd name="connsiteX16" fmla="*/ 4069 w 73551"/>
                <a:gd name="connsiteY16" fmla="*/ 9443 h 71478"/>
                <a:gd name="connsiteX17" fmla="*/ 0 w 73551"/>
                <a:gd name="connsiteY17" fmla="*/ 6065 h 71478"/>
                <a:gd name="connsiteX18" fmla="*/ 4069 w 73551"/>
                <a:gd name="connsiteY18" fmla="*/ 3148 h 71478"/>
                <a:gd name="connsiteX19" fmla="*/ 68023 w 73551"/>
                <a:gd name="connsiteY19" fmla="*/ 0 h 7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551" h="71478">
                  <a:moveTo>
                    <a:pt x="68023" y="0"/>
                  </a:moveTo>
                  <a:cubicBezTo>
                    <a:pt x="71555" y="0"/>
                    <a:pt x="73398" y="1535"/>
                    <a:pt x="73551" y="4683"/>
                  </a:cubicBezTo>
                  <a:cubicBezTo>
                    <a:pt x="73398" y="6372"/>
                    <a:pt x="72476" y="7370"/>
                    <a:pt x="70787" y="7831"/>
                  </a:cubicBezTo>
                  <a:cubicBezTo>
                    <a:pt x="57121" y="10595"/>
                    <a:pt x="47447" y="13666"/>
                    <a:pt x="41843" y="16967"/>
                  </a:cubicBezTo>
                  <a:cubicBezTo>
                    <a:pt x="32630" y="22495"/>
                    <a:pt x="28023" y="30710"/>
                    <a:pt x="28023" y="41689"/>
                  </a:cubicBezTo>
                  <a:cubicBezTo>
                    <a:pt x="28023" y="49674"/>
                    <a:pt x="31171" y="55662"/>
                    <a:pt x="37543" y="59655"/>
                  </a:cubicBezTo>
                  <a:cubicBezTo>
                    <a:pt x="42918" y="62956"/>
                    <a:pt x="49981" y="64645"/>
                    <a:pt x="58734" y="64645"/>
                  </a:cubicBezTo>
                  <a:cubicBezTo>
                    <a:pt x="59501" y="64645"/>
                    <a:pt x="60576" y="64568"/>
                    <a:pt x="62035" y="64492"/>
                  </a:cubicBezTo>
                  <a:cubicBezTo>
                    <a:pt x="63570" y="64338"/>
                    <a:pt x="64722" y="64184"/>
                    <a:pt x="65566" y="64184"/>
                  </a:cubicBezTo>
                  <a:cubicBezTo>
                    <a:pt x="68561" y="64184"/>
                    <a:pt x="70250" y="65490"/>
                    <a:pt x="70634" y="68023"/>
                  </a:cubicBezTo>
                  <a:cubicBezTo>
                    <a:pt x="70480" y="69405"/>
                    <a:pt x="69866" y="70250"/>
                    <a:pt x="68791" y="70634"/>
                  </a:cubicBezTo>
                  <a:cubicBezTo>
                    <a:pt x="65336" y="71171"/>
                    <a:pt x="62035" y="71478"/>
                    <a:pt x="58734" y="71478"/>
                  </a:cubicBezTo>
                  <a:cubicBezTo>
                    <a:pt x="46987" y="71401"/>
                    <a:pt x="37543" y="68484"/>
                    <a:pt x="30250" y="62726"/>
                  </a:cubicBezTo>
                  <a:cubicBezTo>
                    <a:pt x="23954" y="57659"/>
                    <a:pt x="20730" y="50749"/>
                    <a:pt x="20730" y="41996"/>
                  </a:cubicBezTo>
                  <a:cubicBezTo>
                    <a:pt x="20730" y="33858"/>
                    <a:pt x="22879" y="26948"/>
                    <a:pt x="27255" y="21421"/>
                  </a:cubicBezTo>
                  <a:cubicBezTo>
                    <a:pt x="31478" y="15893"/>
                    <a:pt x="39079" y="11209"/>
                    <a:pt x="50134" y="7447"/>
                  </a:cubicBezTo>
                  <a:lnTo>
                    <a:pt x="4069" y="9443"/>
                  </a:lnTo>
                  <a:cubicBezTo>
                    <a:pt x="1382" y="9443"/>
                    <a:pt x="0" y="8292"/>
                    <a:pt x="0" y="6065"/>
                  </a:cubicBezTo>
                  <a:cubicBezTo>
                    <a:pt x="0" y="4146"/>
                    <a:pt x="1382" y="3148"/>
                    <a:pt x="4069" y="3148"/>
                  </a:cubicBezTo>
                  <a:lnTo>
                    <a:pt x="68023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19957825-215A-4405-8F5A-C0AD6BDEE280}"/>
                </a:ext>
              </a:extLst>
            </p:cNvPr>
            <p:cNvSpPr/>
            <p:nvPr/>
          </p:nvSpPr>
          <p:spPr>
            <a:xfrm>
              <a:off x="4414302" y="2384695"/>
              <a:ext cx="87677" cy="86603"/>
            </a:xfrm>
            <a:custGeom>
              <a:avLst/>
              <a:gdLst>
                <a:gd name="connsiteX0" fmla="*/ 26411 w 87677"/>
                <a:gd name="connsiteY0" fmla="*/ 6219 h 86603"/>
                <a:gd name="connsiteX1" fmla="*/ 29328 w 87677"/>
                <a:gd name="connsiteY1" fmla="*/ 9290 h 86603"/>
                <a:gd name="connsiteX2" fmla="*/ 26411 w 87677"/>
                <a:gd name="connsiteY2" fmla="*/ 12207 h 86603"/>
                <a:gd name="connsiteX3" fmla="*/ 18273 w 87677"/>
                <a:gd name="connsiteY3" fmla="*/ 12207 h 86603"/>
                <a:gd name="connsiteX4" fmla="*/ 18119 w 87677"/>
                <a:gd name="connsiteY4" fmla="*/ 13896 h 86603"/>
                <a:gd name="connsiteX5" fmla="*/ 14050 w 87677"/>
                <a:gd name="connsiteY5" fmla="*/ 32476 h 86603"/>
                <a:gd name="connsiteX6" fmla="*/ 14971 w 87677"/>
                <a:gd name="connsiteY6" fmla="*/ 32476 h 86603"/>
                <a:gd name="connsiteX7" fmla="*/ 21574 w 87677"/>
                <a:gd name="connsiteY7" fmla="*/ 32476 h 86603"/>
                <a:gd name="connsiteX8" fmla="*/ 28330 w 87677"/>
                <a:gd name="connsiteY8" fmla="*/ 39002 h 86603"/>
                <a:gd name="connsiteX9" fmla="*/ 28330 w 87677"/>
                <a:gd name="connsiteY9" fmla="*/ 80000 h 86603"/>
                <a:gd name="connsiteX10" fmla="*/ 21574 w 87677"/>
                <a:gd name="connsiteY10" fmla="*/ 86603 h 86603"/>
                <a:gd name="connsiteX11" fmla="*/ 14971 w 87677"/>
                <a:gd name="connsiteY11" fmla="*/ 86603 h 86603"/>
                <a:gd name="connsiteX12" fmla="*/ 8445 w 87677"/>
                <a:gd name="connsiteY12" fmla="*/ 80000 h 86603"/>
                <a:gd name="connsiteX13" fmla="*/ 8445 w 87677"/>
                <a:gd name="connsiteY13" fmla="*/ 46987 h 86603"/>
                <a:gd name="connsiteX14" fmla="*/ 5758 w 87677"/>
                <a:gd name="connsiteY14" fmla="*/ 52361 h 86603"/>
                <a:gd name="connsiteX15" fmla="*/ 2841 w 87677"/>
                <a:gd name="connsiteY15" fmla="*/ 53743 h 86603"/>
                <a:gd name="connsiteX16" fmla="*/ 0 w 87677"/>
                <a:gd name="connsiteY16" fmla="*/ 50826 h 86603"/>
                <a:gd name="connsiteX17" fmla="*/ 768 w 87677"/>
                <a:gd name="connsiteY17" fmla="*/ 48676 h 86603"/>
                <a:gd name="connsiteX18" fmla="*/ 8291 w 87677"/>
                <a:gd name="connsiteY18" fmla="*/ 31094 h 86603"/>
                <a:gd name="connsiteX19" fmla="*/ 12514 w 87677"/>
                <a:gd name="connsiteY19" fmla="*/ 12207 h 86603"/>
                <a:gd name="connsiteX20" fmla="*/ 5758 w 87677"/>
                <a:gd name="connsiteY20" fmla="*/ 12207 h 86603"/>
                <a:gd name="connsiteX21" fmla="*/ 2841 w 87677"/>
                <a:gd name="connsiteY21" fmla="*/ 9290 h 86603"/>
                <a:gd name="connsiteX22" fmla="*/ 5758 w 87677"/>
                <a:gd name="connsiteY22" fmla="*/ 6219 h 86603"/>
                <a:gd name="connsiteX23" fmla="*/ 26411 w 87677"/>
                <a:gd name="connsiteY23" fmla="*/ 6219 h 86603"/>
                <a:gd name="connsiteX24" fmla="*/ 20268 w 87677"/>
                <a:gd name="connsiteY24" fmla="*/ 80691 h 86603"/>
                <a:gd name="connsiteX25" fmla="*/ 22418 w 87677"/>
                <a:gd name="connsiteY25" fmla="*/ 78465 h 86603"/>
                <a:gd name="connsiteX26" fmla="*/ 22418 w 87677"/>
                <a:gd name="connsiteY26" fmla="*/ 40538 h 86603"/>
                <a:gd name="connsiteX27" fmla="*/ 20268 w 87677"/>
                <a:gd name="connsiteY27" fmla="*/ 38234 h 86603"/>
                <a:gd name="connsiteX28" fmla="*/ 16583 w 87677"/>
                <a:gd name="connsiteY28" fmla="*/ 38234 h 86603"/>
                <a:gd name="connsiteX29" fmla="*/ 14280 w 87677"/>
                <a:gd name="connsiteY29" fmla="*/ 40538 h 86603"/>
                <a:gd name="connsiteX30" fmla="*/ 14280 w 87677"/>
                <a:gd name="connsiteY30" fmla="*/ 78465 h 86603"/>
                <a:gd name="connsiteX31" fmla="*/ 16583 w 87677"/>
                <a:gd name="connsiteY31" fmla="*/ 80691 h 86603"/>
                <a:gd name="connsiteX32" fmla="*/ 20268 w 87677"/>
                <a:gd name="connsiteY32" fmla="*/ 80691 h 86603"/>
                <a:gd name="connsiteX33" fmla="*/ 37467 w 87677"/>
                <a:gd name="connsiteY33" fmla="*/ 8522 h 86603"/>
                <a:gd name="connsiteX34" fmla="*/ 50902 w 87677"/>
                <a:gd name="connsiteY34" fmla="*/ 8522 h 86603"/>
                <a:gd name="connsiteX35" fmla="*/ 53282 w 87677"/>
                <a:gd name="connsiteY35" fmla="*/ 1766 h 86603"/>
                <a:gd name="connsiteX36" fmla="*/ 56661 w 87677"/>
                <a:gd name="connsiteY36" fmla="*/ 0 h 86603"/>
                <a:gd name="connsiteX37" fmla="*/ 59962 w 87677"/>
                <a:gd name="connsiteY37" fmla="*/ 3224 h 86603"/>
                <a:gd name="connsiteX38" fmla="*/ 59578 w 87677"/>
                <a:gd name="connsiteY38" fmla="*/ 5528 h 86603"/>
                <a:gd name="connsiteX39" fmla="*/ 58503 w 87677"/>
                <a:gd name="connsiteY39" fmla="*/ 8445 h 86603"/>
                <a:gd name="connsiteX40" fmla="*/ 78004 w 87677"/>
                <a:gd name="connsiteY40" fmla="*/ 8445 h 86603"/>
                <a:gd name="connsiteX41" fmla="*/ 87217 w 87677"/>
                <a:gd name="connsiteY41" fmla="*/ 18272 h 86603"/>
                <a:gd name="connsiteX42" fmla="*/ 86833 w 87677"/>
                <a:gd name="connsiteY42" fmla="*/ 23493 h 86603"/>
                <a:gd name="connsiteX43" fmla="*/ 82764 w 87677"/>
                <a:gd name="connsiteY43" fmla="*/ 25643 h 86603"/>
                <a:gd name="connsiteX44" fmla="*/ 79847 w 87677"/>
                <a:gd name="connsiteY44" fmla="*/ 22342 h 86603"/>
                <a:gd name="connsiteX45" fmla="*/ 79923 w 87677"/>
                <a:gd name="connsiteY45" fmla="*/ 21804 h 86603"/>
                <a:gd name="connsiteX46" fmla="*/ 80384 w 87677"/>
                <a:gd name="connsiteY46" fmla="*/ 19501 h 86603"/>
                <a:gd name="connsiteX47" fmla="*/ 80538 w 87677"/>
                <a:gd name="connsiteY47" fmla="*/ 17275 h 86603"/>
                <a:gd name="connsiteX48" fmla="*/ 78695 w 87677"/>
                <a:gd name="connsiteY48" fmla="*/ 14203 h 86603"/>
                <a:gd name="connsiteX49" fmla="*/ 56046 w 87677"/>
                <a:gd name="connsiteY49" fmla="*/ 14203 h 86603"/>
                <a:gd name="connsiteX50" fmla="*/ 49059 w 87677"/>
                <a:gd name="connsiteY50" fmla="*/ 28177 h 86603"/>
                <a:gd name="connsiteX51" fmla="*/ 48138 w 87677"/>
                <a:gd name="connsiteY51" fmla="*/ 29635 h 86603"/>
                <a:gd name="connsiteX52" fmla="*/ 61190 w 87677"/>
                <a:gd name="connsiteY52" fmla="*/ 29635 h 86603"/>
                <a:gd name="connsiteX53" fmla="*/ 61651 w 87677"/>
                <a:gd name="connsiteY53" fmla="*/ 28637 h 86603"/>
                <a:gd name="connsiteX54" fmla="*/ 66871 w 87677"/>
                <a:gd name="connsiteY54" fmla="*/ 19424 h 86603"/>
                <a:gd name="connsiteX55" fmla="*/ 69712 w 87677"/>
                <a:gd name="connsiteY55" fmla="*/ 18196 h 86603"/>
                <a:gd name="connsiteX56" fmla="*/ 72630 w 87677"/>
                <a:gd name="connsiteY56" fmla="*/ 20883 h 86603"/>
                <a:gd name="connsiteX57" fmla="*/ 71632 w 87677"/>
                <a:gd name="connsiteY57" fmla="*/ 24184 h 86603"/>
                <a:gd name="connsiteX58" fmla="*/ 68791 w 87677"/>
                <a:gd name="connsiteY58" fmla="*/ 29635 h 86603"/>
                <a:gd name="connsiteX59" fmla="*/ 83071 w 87677"/>
                <a:gd name="connsiteY59" fmla="*/ 29635 h 86603"/>
                <a:gd name="connsiteX60" fmla="*/ 85989 w 87677"/>
                <a:gd name="connsiteY60" fmla="*/ 32706 h 86603"/>
                <a:gd name="connsiteX61" fmla="*/ 83071 w 87677"/>
                <a:gd name="connsiteY61" fmla="*/ 35624 h 86603"/>
                <a:gd name="connsiteX62" fmla="*/ 67563 w 87677"/>
                <a:gd name="connsiteY62" fmla="*/ 35624 h 86603"/>
                <a:gd name="connsiteX63" fmla="*/ 67563 w 87677"/>
                <a:gd name="connsiteY63" fmla="*/ 46219 h 86603"/>
                <a:gd name="connsiteX64" fmla="*/ 81459 w 87677"/>
                <a:gd name="connsiteY64" fmla="*/ 46219 h 86603"/>
                <a:gd name="connsiteX65" fmla="*/ 84530 w 87677"/>
                <a:gd name="connsiteY65" fmla="*/ 49290 h 86603"/>
                <a:gd name="connsiteX66" fmla="*/ 81459 w 87677"/>
                <a:gd name="connsiteY66" fmla="*/ 52207 h 86603"/>
                <a:gd name="connsiteX67" fmla="*/ 67563 w 87677"/>
                <a:gd name="connsiteY67" fmla="*/ 52207 h 86603"/>
                <a:gd name="connsiteX68" fmla="*/ 67563 w 87677"/>
                <a:gd name="connsiteY68" fmla="*/ 63263 h 86603"/>
                <a:gd name="connsiteX69" fmla="*/ 81459 w 87677"/>
                <a:gd name="connsiteY69" fmla="*/ 63263 h 86603"/>
                <a:gd name="connsiteX70" fmla="*/ 84530 w 87677"/>
                <a:gd name="connsiteY70" fmla="*/ 66104 h 86603"/>
                <a:gd name="connsiteX71" fmla="*/ 81459 w 87677"/>
                <a:gd name="connsiteY71" fmla="*/ 69021 h 86603"/>
                <a:gd name="connsiteX72" fmla="*/ 67563 w 87677"/>
                <a:gd name="connsiteY72" fmla="*/ 69021 h 86603"/>
                <a:gd name="connsiteX73" fmla="*/ 67563 w 87677"/>
                <a:gd name="connsiteY73" fmla="*/ 80538 h 86603"/>
                <a:gd name="connsiteX74" fmla="*/ 84760 w 87677"/>
                <a:gd name="connsiteY74" fmla="*/ 80538 h 86603"/>
                <a:gd name="connsiteX75" fmla="*/ 87678 w 87677"/>
                <a:gd name="connsiteY75" fmla="*/ 83455 h 86603"/>
                <a:gd name="connsiteX76" fmla="*/ 84760 w 87677"/>
                <a:gd name="connsiteY76" fmla="*/ 86373 h 86603"/>
                <a:gd name="connsiteX77" fmla="*/ 46372 w 87677"/>
                <a:gd name="connsiteY77" fmla="*/ 86373 h 86603"/>
                <a:gd name="connsiteX78" fmla="*/ 39847 w 87677"/>
                <a:gd name="connsiteY78" fmla="*/ 79770 h 86603"/>
                <a:gd name="connsiteX79" fmla="*/ 39847 w 87677"/>
                <a:gd name="connsiteY79" fmla="*/ 41152 h 86603"/>
                <a:gd name="connsiteX80" fmla="*/ 35777 w 87677"/>
                <a:gd name="connsiteY80" fmla="*/ 45758 h 86603"/>
                <a:gd name="connsiteX81" fmla="*/ 32860 w 87677"/>
                <a:gd name="connsiteY81" fmla="*/ 46526 h 86603"/>
                <a:gd name="connsiteX82" fmla="*/ 29482 w 87677"/>
                <a:gd name="connsiteY82" fmla="*/ 43685 h 86603"/>
                <a:gd name="connsiteX83" fmla="*/ 31401 w 87677"/>
                <a:gd name="connsiteY83" fmla="*/ 40384 h 86603"/>
                <a:gd name="connsiteX84" fmla="*/ 38925 w 87677"/>
                <a:gd name="connsiteY84" fmla="*/ 30787 h 86603"/>
                <a:gd name="connsiteX85" fmla="*/ 46449 w 87677"/>
                <a:gd name="connsiteY85" fmla="*/ 18503 h 86603"/>
                <a:gd name="connsiteX86" fmla="*/ 48446 w 87677"/>
                <a:gd name="connsiteY86" fmla="*/ 14050 h 86603"/>
                <a:gd name="connsiteX87" fmla="*/ 40154 w 87677"/>
                <a:gd name="connsiteY87" fmla="*/ 14050 h 86603"/>
                <a:gd name="connsiteX88" fmla="*/ 37082 w 87677"/>
                <a:gd name="connsiteY88" fmla="*/ 17121 h 86603"/>
                <a:gd name="connsiteX89" fmla="*/ 37082 w 87677"/>
                <a:gd name="connsiteY89" fmla="*/ 23417 h 86603"/>
                <a:gd name="connsiteX90" fmla="*/ 33781 w 87677"/>
                <a:gd name="connsiteY90" fmla="*/ 26641 h 86603"/>
                <a:gd name="connsiteX91" fmla="*/ 30480 w 87677"/>
                <a:gd name="connsiteY91" fmla="*/ 23417 h 86603"/>
                <a:gd name="connsiteX92" fmla="*/ 30480 w 87677"/>
                <a:gd name="connsiteY92" fmla="*/ 15201 h 86603"/>
                <a:gd name="connsiteX93" fmla="*/ 37467 w 87677"/>
                <a:gd name="connsiteY93" fmla="*/ 8522 h 86603"/>
                <a:gd name="connsiteX94" fmla="*/ 61113 w 87677"/>
                <a:gd name="connsiteY94" fmla="*/ 35778 h 86603"/>
                <a:gd name="connsiteX95" fmla="*/ 45605 w 87677"/>
                <a:gd name="connsiteY95" fmla="*/ 35778 h 86603"/>
                <a:gd name="connsiteX96" fmla="*/ 45605 w 87677"/>
                <a:gd name="connsiteY96" fmla="*/ 46372 h 86603"/>
                <a:gd name="connsiteX97" fmla="*/ 61113 w 87677"/>
                <a:gd name="connsiteY97" fmla="*/ 46372 h 86603"/>
                <a:gd name="connsiteX98" fmla="*/ 61113 w 87677"/>
                <a:gd name="connsiteY98" fmla="*/ 35778 h 86603"/>
                <a:gd name="connsiteX99" fmla="*/ 61113 w 87677"/>
                <a:gd name="connsiteY99" fmla="*/ 52361 h 86603"/>
                <a:gd name="connsiteX100" fmla="*/ 45605 w 87677"/>
                <a:gd name="connsiteY100" fmla="*/ 52361 h 86603"/>
                <a:gd name="connsiteX101" fmla="*/ 45605 w 87677"/>
                <a:gd name="connsiteY101" fmla="*/ 63417 h 86603"/>
                <a:gd name="connsiteX102" fmla="*/ 61113 w 87677"/>
                <a:gd name="connsiteY102" fmla="*/ 63417 h 86603"/>
                <a:gd name="connsiteX103" fmla="*/ 61113 w 87677"/>
                <a:gd name="connsiteY103" fmla="*/ 52361 h 86603"/>
                <a:gd name="connsiteX104" fmla="*/ 61113 w 87677"/>
                <a:gd name="connsiteY104" fmla="*/ 80691 h 86603"/>
                <a:gd name="connsiteX105" fmla="*/ 61113 w 87677"/>
                <a:gd name="connsiteY105" fmla="*/ 69175 h 86603"/>
                <a:gd name="connsiteX106" fmla="*/ 45605 w 87677"/>
                <a:gd name="connsiteY106" fmla="*/ 69175 h 86603"/>
                <a:gd name="connsiteX107" fmla="*/ 45605 w 87677"/>
                <a:gd name="connsiteY107" fmla="*/ 78004 h 86603"/>
                <a:gd name="connsiteX108" fmla="*/ 48292 w 87677"/>
                <a:gd name="connsiteY108" fmla="*/ 80691 h 86603"/>
                <a:gd name="connsiteX109" fmla="*/ 61113 w 87677"/>
                <a:gd name="connsiteY109" fmla="*/ 80691 h 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7677" h="86603">
                  <a:moveTo>
                    <a:pt x="26411" y="6219"/>
                  </a:moveTo>
                  <a:cubicBezTo>
                    <a:pt x="28330" y="6372"/>
                    <a:pt x="29328" y="7370"/>
                    <a:pt x="29328" y="9290"/>
                  </a:cubicBezTo>
                  <a:cubicBezTo>
                    <a:pt x="29252" y="11132"/>
                    <a:pt x="28253" y="12130"/>
                    <a:pt x="26411" y="12207"/>
                  </a:cubicBezTo>
                  <a:lnTo>
                    <a:pt x="18273" y="12207"/>
                  </a:lnTo>
                  <a:cubicBezTo>
                    <a:pt x="18273" y="12514"/>
                    <a:pt x="18196" y="13052"/>
                    <a:pt x="18119" y="13896"/>
                  </a:cubicBezTo>
                  <a:cubicBezTo>
                    <a:pt x="16967" y="21420"/>
                    <a:pt x="15585" y="27639"/>
                    <a:pt x="14050" y="32476"/>
                  </a:cubicBezTo>
                  <a:lnTo>
                    <a:pt x="14971" y="32476"/>
                  </a:lnTo>
                  <a:lnTo>
                    <a:pt x="21574" y="32476"/>
                  </a:lnTo>
                  <a:cubicBezTo>
                    <a:pt x="26027" y="32476"/>
                    <a:pt x="28330" y="34626"/>
                    <a:pt x="28330" y="39002"/>
                  </a:cubicBezTo>
                  <a:lnTo>
                    <a:pt x="28330" y="80000"/>
                  </a:lnTo>
                  <a:cubicBezTo>
                    <a:pt x="28330" y="84453"/>
                    <a:pt x="26103" y="86603"/>
                    <a:pt x="21574" y="86603"/>
                  </a:cubicBezTo>
                  <a:lnTo>
                    <a:pt x="14971" y="86603"/>
                  </a:lnTo>
                  <a:cubicBezTo>
                    <a:pt x="10595" y="86603"/>
                    <a:pt x="8445" y="84377"/>
                    <a:pt x="8445" y="80000"/>
                  </a:cubicBezTo>
                  <a:lnTo>
                    <a:pt x="8445" y="46987"/>
                  </a:lnTo>
                  <a:cubicBezTo>
                    <a:pt x="7601" y="48676"/>
                    <a:pt x="6679" y="50442"/>
                    <a:pt x="5758" y="52361"/>
                  </a:cubicBezTo>
                  <a:cubicBezTo>
                    <a:pt x="4913" y="53282"/>
                    <a:pt x="3915" y="53743"/>
                    <a:pt x="2841" y="53743"/>
                  </a:cubicBezTo>
                  <a:cubicBezTo>
                    <a:pt x="1151" y="53589"/>
                    <a:pt x="153" y="52591"/>
                    <a:pt x="0" y="50826"/>
                  </a:cubicBezTo>
                  <a:cubicBezTo>
                    <a:pt x="76" y="50135"/>
                    <a:pt x="307" y="49444"/>
                    <a:pt x="768" y="48676"/>
                  </a:cubicBezTo>
                  <a:cubicBezTo>
                    <a:pt x="3992" y="42610"/>
                    <a:pt x="6449" y="36699"/>
                    <a:pt x="8291" y="31094"/>
                  </a:cubicBezTo>
                  <a:cubicBezTo>
                    <a:pt x="10058" y="26104"/>
                    <a:pt x="11516" y="19808"/>
                    <a:pt x="12514" y="12207"/>
                  </a:cubicBezTo>
                  <a:lnTo>
                    <a:pt x="5758" y="12207"/>
                  </a:lnTo>
                  <a:cubicBezTo>
                    <a:pt x="3839" y="12054"/>
                    <a:pt x="2841" y="11132"/>
                    <a:pt x="2841" y="9290"/>
                  </a:cubicBezTo>
                  <a:cubicBezTo>
                    <a:pt x="2918" y="7370"/>
                    <a:pt x="3915" y="6372"/>
                    <a:pt x="5758" y="6219"/>
                  </a:cubicBezTo>
                  <a:lnTo>
                    <a:pt x="26411" y="6219"/>
                  </a:lnTo>
                  <a:close/>
                  <a:moveTo>
                    <a:pt x="20268" y="80691"/>
                  </a:moveTo>
                  <a:cubicBezTo>
                    <a:pt x="21651" y="80691"/>
                    <a:pt x="22418" y="79924"/>
                    <a:pt x="22418" y="78465"/>
                  </a:cubicBezTo>
                  <a:lnTo>
                    <a:pt x="22418" y="40538"/>
                  </a:lnTo>
                  <a:cubicBezTo>
                    <a:pt x="22418" y="39002"/>
                    <a:pt x="21727" y="38234"/>
                    <a:pt x="20268" y="38234"/>
                  </a:cubicBezTo>
                  <a:lnTo>
                    <a:pt x="16583" y="38234"/>
                  </a:lnTo>
                  <a:cubicBezTo>
                    <a:pt x="15048" y="38234"/>
                    <a:pt x="14280" y="39002"/>
                    <a:pt x="14280" y="40538"/>
                  </a:cubicBezTo>
                  <a:lnTo>
                    <a:pt x="14280" y="78465"/>
                  </a:lnTo>
                  <a:cubicBezTo>
                    <a:pt x="14280" y="79924"/>
                    <a:pt x="15048" y="80691"/>
                    <a:pt x="16583" y="80691"/>
                  </a:cubicBezTo>
                  <a:lnTo>
                    <a:pt x="20268" y="80691"/>
                  </a:lnTo>
                  <a:close/>
                  <a:moveTo>
                    <a:pt x="37467" y="8522"/>
                  </a:moveTo>
                  <a:lnTo>
                    <a:pt x="50902" y="8522"/>
                  </a:lnTo>
                  <a:cubicBezTo>
                    <a:pt x="51670" y="6449"/>
                    <a:pt x="52514" y="4223"/>
                    <a:pt x="53282" y="1766"/>
                  </a:cubicBezTo>
                  <a:cubicBezTo>
                    <a:pt x="53819" y="691"/>
                    <a:pt x="54971" y="77"/>
                    <a:pt x="56661" y="0"/>
                  </a:cubicBezTo>
                  <a:cubicBezTo>
                    <a:pt x="58656" y="153"/>
                    <a:pt x="59731" y="1228"/>
                    <a:pt x="59962" y="3224"/>
                  </a:cubicBezTo>
                  <a:cubicBezTo>
                    <a:pt x="59885" y="3839"/>
                    <a:pt x="59808" y="4606"/>
                    <a:pt x="59578" y="5528"/>
                  </a:cubicBezTo>
                  <a:cubicBezTo>
                    <a:pt x="59194" y="6526"/>
                    <a:pt x="58810" y="7524"/>
                    <a:pt x="58503" y="8445"/>
                  </a:cubicBezTo>
                  <a:lnTo>
                    <a:pt x="78004" y="8445"/>
                  </a:lnTo>
                  <a:cubicBezTo>
                    <a:pt x="84146" y="8445"/>
                    <a:pt x="87217" y="11747"/>
                    <a:pt x="87217" y="18272"/>
                  </a:cubicBezTo>
                  <a:cubicBezTo>
                    <a:pt x="87217" y="19808"/>
                    <a:pt x="87064" y="21574"/>
                    <a:pt x="86833" y="23493"/>
                  </a:cubicBezTo>
                  <a:cubicBezTo>
                    <a:pt x="85835" y="24875"/>
                    <a:pt x="84530" y="25643"/>
                    <a:pt x="82764" y="25643"/>
                  </a:cubicBezTo>
                  <a:cubicBezTo>
                    <a:pt x="81075" y="25336"/>
                    <a:pt x="80077" y="24261"/>
                    <a:pt x="79847" y="22342"/>
                  </a:cubicBezTo>
                  <a:cubicBezTo>
                    <a:pt x="79847" y="22188"/>
                    <a:pt x="79847" y="21958"/>
                    <a:pt x="79923" y="21804"/>
                  </a:cubicBezTo>
                  <a:cubicBezTo>
                    <a:pt x="80077" y="21037"/>
                    <a:pt x="80230" y="20269"/>
                    <a:pt x="80384" y="19501"/>
                  </a:cubicBezTo>
                  <a:cubicBezTo>
                    <a:pt x="80538" y="18580"/>
                    <a:pt x="80538" y="17812"/>
                    <a:pt x="80538" y="17275"/>
                  </a:cubicBezTo>
                  <a:cubicBezTo>
                    <a:pt x="80538" y="15278"/>
                    <a:pt x="79923" y="14203"/>
                    <a:pt x="78695" y="14203"/>
                  </a:cubicBezTo>
                  <a:lnTo>
                    <a:pt x="56046" y="14203"/>
                  </a:lnTo>
                  <a:cubicBezTo>
                    <a:pt x="53743" y="19655"/>
                    <a:pt x="51363" y="24338"/>
                    <a:pt x="49059" y="28177"/>
                  </a:cubicBezTo>
                  <a:lnTo>
                    <a:pt x="48138" y="29635"/>
                  </a:lnTo>
                  <a:lnTo>
                    <a:pt x="61190" y="29635"/>
                  </a:lnTo>
                  <a:cubicBezTo>
                    <a:pt x="61344" y="29328"/>
                    <a:pt x="61497" y="29021"/>
                    <a:pt x="61651" y="28637"/>
                  </a:cubicBezTo>
                  <a:cubicBezTo>
                    <a:pt x="63570" y="26027"/>
                    <a:pt x="65336" y="22956"/>
                    <a:pt x="66871" y="19424"/>
                  </a:cubicBezTo>
                  <a:cubicBezTo>
                    <a:pt x="67639" y="18656"/>
                    <a:pt x="68561" y="18196"/>
                    <a:pt x="69712" y="18196"/>
                  </a:cubicBezTo>
                  <a:cubicBezTo>
                    <a:pt x="71401" y="18426"/>
                    <a:pt x="72400" y="19347"/>
                    <a:pt x="72630" y="20883"/>
                  </a:cubicBezTo>
                  <a:cubicBezTo>
                    <a:pt x="72630" y="22111"/>
                    <a:pt x="72323" y="23186"/>
                    <a:pt x="71632" y="24184"/>
                  </a:cubicBezTo>
                  <a:cubicBezTo>
                    <a:pt x="70787" y="26104"/>
                    <a:pt x="69789" y="27869"/>
                    <a:pt x="68791" y="29635"/>
                  </a:cubicBezTo>
                  <a:lnTo>
                    <a:pt x="83071" y="29635"/>
                  </a:lnTo>
                  <a:cubicBezTo>
                    <a:pt x="84914" y="29789"/>
                    <a:pt x="85912" y="30787"/>
                    <a:pt x="85989" y="32706"/>
                  </a:cubicBezTo>
                  <a:cubicBezTo>
                    <a:pt x="85835" y="34549"/>
                    <a:pt x="84914" y="35547"/>
                    <a:pt x="83071" y="35624"/>
                  </a:cubicBezTo>
                  <a:lnTo>
                    <a:pt x="67563" y="35624"/>
                  </a:lnTo>
                  <a:lnTo>
                    <a:pt x="67563" y="46219"/>
                  </a:lnTo>
                  <a:lnTo>
                    <a:pt x="81459" y="46219"/>
                  </a:lnTo>
                  <a:cubicBezTo>
                    <a:pt x="83378" y="46296"/>
                    <a:pt x="84377" y="47294"/>
                    <a:pt x="84530" y="49290"/>
                  </a:cubicBezTo>
                  <a:cubicBezTo>
                    <a:pt x="84377" y="51133"/>
                    <a:pt x="83378" y="52131"/>
                    <a:pt x="81459" y="52207"/>
                  </a:cubicBezTo>
                  <a:lnTo>
                    <a:pt x="67563" y="52207"/>
                  </a:lnTo>
                  <a:lnTo>
                    <a:pt x="67563" y="63263"/>
                  </a:lnTo>
                  <a:lnTo>
                    <a:pt x="81459" y="63263"/>
                  </a:lnTo>
                  <a:cubicBezTo>
                    <a:pt x="83378" y="63340"/>
                    <a:pt x="84377" y="64261"/>
                    <a:pt x="84530" y="66104"/>
                  </a:cubicBezTo>
                  <a:cubicBezTo>
                    <a:pt x="84377" y="68023"/>
                    <a:pt x="83378" y="69021"/>
                    <a:pt x="81459" y="69021"/>
                  </a:cubicBezTo>
                  <a:lnTo>
                    <a:pt x="67563" y="69021"/>
                  </a:lnTo>
                  <a:lnTo>
                    <a:pt x="67563" y="80538"/>
                  </a:lnTo>
                  <a:lnTo>
                    <a:pt x="84760" y="80538"/>
                  </a:lnTo>
                  <a:cubicBezTo>
                    <a:pt x="86757" y="80538"/>
                    <a:pt x="87678" y="81536"/>
                    <a:pt x="87678" y="83455"/>
                  </a:cubicBezTo>
                  <a:cubicBezTo>
                    <a:pt x="87678" y="85451"/>
                    <a:pt x="86680" y="86373"/>
                    <a:pt x="84760" y="86373"/>
                  </a:cubicBezTo>
                  <a:lnTo>
                    <a:pt x="46372" y="86373"/>
                  </a:lnTo>
                  <a:cubicBezTo>
                    <a:pt x="41996" y="86373"/>
                    <a:pt x="39847" y="84146"/>
                    <a:pt x="39847" y="79770"/>
                  </a:cubicBezTo>
                  <a:lnTo>
                    <a:pt x="39847" y="41152"/>
                  </a:lnTo>
                  <a:cubicBezTo>
                    <a:pt x="38464" y="42764"/>
                    <a:pt x="37159" y="44300"/>
                    <a:pt x="35777" y="45758"/>
                  </a:cubicBezTo>
                  <a:cubicBezTo>
                    <a:pt x="34702" y="46219"/>
                    <a:pt x="33781" y="46526"/>
                    <a:pt x="32860" y="46526"/>
                  </a:cubicBezTo>
                  <a:cubicBezTo>
                    <a:pt x="31248" y="45989"/>
                    <a:pt x="30096" y="44991"/>
                    <a:pt x="29482" y="43685"/>
                  </a:cubicBezTo>
                  <a:cubicBezTo>
                    <a:pt x="29559" y="42303"/>
                    <a:pt x="30173" y="41152"/>
                    <a:pt x="31401" y="40384"/>
                  </a:cubicBezTo>
                  <a:cubicBezTo>
                    <a:pt x="34242" y="37159"/>
                    <a:pt x="36775" y="33935"/>
                    <a:pt x="38925" y="30787"/>
                  </a:cubicBezTo>
                  <a:cubicBezTo>
                    <a:pt x="42227" y="26181"/>
                    <a:pt x="44760" y="22111"/>
                    <a:pt x="46449" y="18503"/>
                  </a:cubicBezTo>
                  <a:cubicBezTo>
                    <a:pt x="47140" y="17198"/>
                    <a:pt x="47831" y="15739"/>
                    <a:pt x="48446" y="14050"/>
                  </a:cubicBezTo>
                  <a:lnTo>
                    <a:pt x="40154" y="14050"/>
                  </a:lnTo>
                  <a:cubicBezTo>
                    <a:pt x="38157" y="14050"/>
                    <a:pt x="37082" y="15048"/>
                    <a:pt x="37082" y="17121"/>
                  </a:cubicBezTo>
                  <a:lnTo>
                    <a:pt x="37082" y="23417"/>
                  </a:lnTo>
                  <a:cubicBezTo>
                    <a:pt x="37082" y="25566"/>
                    <a:pt x="36008" y="26641"/>
                    <a:pt x="33781" y="26641"/>
                  </a:cubicBezTo>
                  <a:cubicBezTo>
                    <a:pt x="31555" y="26641"/>
                    <a:pt x="30480" y="25566"/>
                    <a:pt x="30480" y="23417"/>
                  </a:cubicBezTo>
                  <a:lnTo>
                    <a:pt x="30480" y="15201"/>
                  </a:lnTo>
                  <a:cubicBezTo>
                    <a:pt x="30480" y="10825"/>
                    <a:pt x="32860" y="8522"/>
                    <a:pt x="37467" y="8522"/>
                  </a:cubicBezTo>
                  <a:moveTo>
                    <a:pt x="61113" y="35778"/>
                  </a:moveTo>
                  <a:lnTo>
                    <a:pt x="45605" y="35778"/>
                  </a:lnTo>
                  <a:lnTo>
                    <a:pt x="45605" y="46372"/>
                  </a:lnTo>
                  <a:lnTo>
                    <a:pt x="61113" y="46372"/>
                  </a:lnTo>
                  <a:lnTo>
                    <a:pt x="61113" y="35778"/>
                  </a:lnTo>
                  <a:close/>
                  <a:moveTo>
                    <a:pt x="61113" y="52361"/>
                  </a:moveTo>
                  <a:lnTo>
                    <a:pt x="45605" y="52361"/>
                  </a:lnTo>
                  <a:lnTo>
                    <a:pt x="45605" y="63417"/>
                  </a:lnTo>
                  <a:lnTo>
                    <a:pt x="61113" y="63417"/>
                  </a:lnTo>
                  <a:lnTo>
                    <a:pt x="61113" y="52361"/>
                  </a:lnTo>
                  <a:close/>
                  <a:moveTo>
                    <a:pt x="61113" y="80691"/>
                  </a:moveTo>
                  <a:lnTo>
                    <a:pt x="61113" y="69175"/>
                  </a:lnTo>
                  <a:lnTo>
                    <a:pt x="45605" y="69175"/>
                  </a:lnTo>
                  <a:lnTo>
                    <a:pt x="45605" y="78004"/>
                  </a:lnTo>
                  <a:cubicBezTo>
                    <a:pt x="45605" y="79770"/>
                    <a:pt x="46526" y="80691"/>
                    <a:pt x="48292" y="80691"/>
                  </a:cubicBezTo>
                  <a:lnTo>
                    <a:pt x="61113" y="8069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4141FA61-78C5-46AE-B109-8754E4CC9856}"/>
                </a:ext>
              </a:extLst>
            </p:cNvPr>
            <p:cNvSpPr/>
            <p:nvPr/>
          </p:nvSpPr>
          <p:spPr>
            <a:xfrm>
              <a:off x="4509965" y="2389532"/>
              <a:ext cx="87754" cy="80998"/>
            </a:xfrm>
            <a:custGeom>
              <a:avLst/>
              <a:gdLst>
                <a:gd name="connsiteX0" fmla="*/ 25950 w 87754"/>
                <a:gd name="connsiteY0" fmla="*/ 12514 h 80998"/>
                <a:gd name="connsiteX1" fmla="*/ 28791 w 87754"/>
                <a:gd name="connsiteY1" fmla="*/ 15432 h 80998"/>
                <a:gd name="connsiteX2" fmla="*/ 25950 w 87754"/>
                <a:gd name="connsiteY2" fmla="*/ 18273 h 80998"/>
                <a:gd name="connsiteX3" fmla="*/ 3071 w 87754"/>
                <a:gd name="connsiteY3" fmla="*/ 18273 h 80998"/>
                <a:gd name="connsiteX4" fmla="*/ 0 w 87754"/>
                <a:gd name="connsiteY4" fmla="*/ 15432 h 80998"/>
                <a:gd name="connsiteX5" fmla="*/ 3071 w 87754"/>
                <a:gd name="connsiteY5" fmla="*/ 12514 h 80998"/>
                <a:gd name="connsiteX6" fmla="*/ 25950 w 87754"/>
                <a:gd name="connsiteY6" fmla="*/ 12514 h 80998"/>
                <a:gd name="connsiteX7" fmla="*/ 7524 w 87754"/>
                <a:gd name="connsiteY7" fmla="*/ 49290 h 80998"/>
                <a:gd name="connsiteX8" fmla="*/ 21421 w 87754"/>
                <a:gd name="connsiteY8" fmla="*/ 49290 h 80998"/>
                <a:gd name="connsiteX9" fmla="*/ 28023 w 87754"/>
                <a:gd name="connsiteY9" fmla="*/ 56046 h 80998"/>
                <a:gd name="connsiteX10" fmla="*/ 28023 w 87754"/>
                <a:gd name="connsiteY10" fmla="*/ 74089 h 80998"/>
                <a:gd name="connsiteX11" fmla="*/ 21421 w 87754"/>
                <a:gd name="connsiteY11" fmla="*/ 80615 h 80998"/>
                <a:gd name="connsiteX12" fmla="*/ 7524 w 87754"/>
                <a:gd name="connsiteY12" fmla="*/ 80615 h 80998"/>
                <a:gd name="connsiteX13" fmla="*/ 768 w 87754"/>
                <a:gd name="connsiteY13" fmla="*/ 74089 h 80998"/>
                <a:gd name="connsiteX14" fmla="*/ 768 w 87754"/>
                <a:gd name="connsiteY14" fmla="*/ 56046 h 80998"/>
                <a:gd name="connsiteX15" fmla="*/ 7524 w 87754"/>
                <a:gd name="connsiteY15" fmla="*/ 49290 h 80998"/>
                <a:gd name="connsiteX16" fmla="*/ 23033 w 87754"/>
                <a:gd name="connsiteY16" fmla="*/ 24952 h 80998"/>
                <a:gd name="connsiteX17" fmla="*/ 25950 w 87754"/>
                <a:gd name="connsiteY17" fmla="*/ 28023 h 80998"/>
                <a:gd name="connsiteX18" fmla="*/ 23033 w 87754"/>
                <a:gd name="connsiteY18" fmla="*/ 30941 h 80998"/>
                <a:gd name="connsiteX19" fmla="*/ 6066 w 87754"/>
                <a:gd name="connsiteY19" fmla="*/ 30941 h 80998"/>
                <a:gd name="connsiteX20" fmla="*/ 3148 w 87754"/>
                <a:gd name="connsiteY20" fmla="*/ 28023 h 80998"/>
                <a:gd name="connsiteX21" fmla="*/ 6066 w 87754"/>
                <a:gd name="connsiteY21" fmla="*/ 24952 h 80998"/>
                <a:gd name="connsiteX22" fmla="*/ 23033 w 87754"/>
                <a:gd name="connsiteY22" fmla="*/ 24952 h 80998"/>
                <a:gd name="connsiteX23" fmla="*/ 23033 w 87754"/>
                <a:gd name="connsiteY23" fmla="*/ 37083 h 80998"/>
                <a:gd name="connsiteX24" fmla="*/ 25950 w 87754"/>
                <a:gd name="connsiteY24" fmla="*/ 40154 h 80998"/>
                <a:gd name="connsiteX25" fmla="*/ 23033 w 87754"/>
                <a:gd name="connsiteY25" fmla="*/ 43071 h 80998"/>
                <a:gd name="connsiteX26" fmla="*/ 6066 w 87754"/>
                <a:gd name="connsiteY26" fmla="*/ 43071 h 80998"/>
                <a:gd name="connsiteX27" fmla="*/ 3148 w 87754"/>
                <a:gd name="connsiteY27" fmla="*/ 40154 h 80998"/>
                <a:gd name="connsiteX28" fmla="*/ 6066 w 87754"/>
                <a:gd name="connsiteY28" fmla="*/ 37083 h 80998"/>
                <a:gd name="connsiteX29" fmla="*/ 23033 w 87754"/>
                <a:gd name="connsiteY29" fmla="*/ 37083 h 80998"/>
                <a:gd name="connsiteX30" fmla="*/ 23033 w 87754"/>
                <a:gd name="connsiteY30" fmla="*/ 307 h 80998"/>
                <a:gd name="connsiteX31" fmla="*/ 25950 w 87754"/>
                <a:gd name="connsiteY31" fmla="*/ 3225 h 80998"/>
                <a:gd name="connsiteX32" fmla="*/ 23033 w 87754"/>
                <a:gd name="connsiteY32" fmla="*/ 6065 h 80998"/>
                <a:gd name="connsiteX33" fmla="*/ 6449 w 87754"/>
                <a:gd name="connsiteY33" fmla="*/ 6065 h 80998"/>
                <a:gd name="connsiteX34" fmla="*/ 3532 w 87754"/>
                <a:gd name="connsiteY34" fmla="*/ 3225 h 80998"/>
                <a:gd name="connsiteX35" fmla="*/ 6449 w 87754"/>
                <a:gd name="connsiteY35" fmla="*/ 307 h 80998"/>
                <a:gd name="connsiteX36" fmla="*/ 23033 w 87754"/>
                <a:gd name="connsiteY36" fmla="*/ 307 h 80998"/>
                <a:gd name="connsiteX37" fmla="*/ 18964 w 87754"/>
                <a:gd name="connsiteY37" fmla="*/ 74780 h 80998"/>
                <a:gd name="connsiteX38" fmla="*/ 21421 w 87754"/>
                <a:gd name="connsiteY38" fmla="*/ 72169 h 80998"/>
                <a:gd name="connsiteX39" fmla="*/ 21421 w 87754"/>
                <a:gd name="connsiteY39" fmla="*/ 57736 h 80998"/>
                <a:gd name="connsiteX40" fmla="*/ 18964 w 87754"/>
                <a:gd name="connsiteY40" fmla="*/ 55279 h 80998"/>
                <a:gd name="connsiteX41" fmla="*/ 10134 w 87754"/>
                <a:gd name="connsiteY41" fmla="*/ 55279 h 80998"/>
                <a:gd name="connsiteX42" fmla="*/ 7524 w 87754"/>
                <a:gd name="connsiteY42" fmla="*/ 57736 h 80998"/>
                <a:gd name="connsiteX43" fmla="*/ 7524 w 87754"/>
                <a:gd name="connsiteY43" fmla="*/ 72169 h 80998"/>
                <a:gd name="connsiteX44" fmla="*/ 10134 w 87754"/>
                <a:gd name="connsiteY44" fmla="*/ 74780 h 80998"/>
                <a:gd name="connsiteX45" fmla="*/ 18964 w 87754"/>
                <a:gd name="connsiteY45" fmla="*/ 74780 h 80998"/>
                <a:gd name="connsiteX46" fmla="*/ 37774 w 87754"/>
                <a:gd name="connsiteY46" fmla="*/ 44837 h 80998"/>
                <a:gd name="connsiteX47" fmla="*/ 40615 w 87754"/>
                <a:gd name="connsiteY47" fmla="*/ 47908 h 80998"/>
                <a:gd name="connsiteX48" fmla="*/ 38849 w 87754"/>
                <a:gd name="connsiteY48" fmla="*/ 65413 h 80998"/>
                <a:gd name="connsiteX49" fmla="*/ 35778 w 87754"/>
                <a:gd name="connsiteY49" fmla="*/ 75931 h 80998"/>
                <a:gd name="connsiteX50" fmla="*/ 32092 w 87754"/>
                <a:gd name="connsiteY50" fmla="*/ 78849 h 80998"/>
                <a:gd name="connsiteX51" fmla="*/ 29175 w 87754"/>
                <a:gd name="connsiteY51" fmla="*/ 75548 h 80998"/>
                <a:gd name="connsiteX52" fmla="*/ 30020 w 87754"/>
                <a:gd name="connsiteY52" fmla="*/ 73244 h 80998"/>
                <a:gd name="connsiteX53" fmla="*/ 33090 w 87754"/>
                <a:gd name="connsiteY53" fmla="*/ 62342 h 80998"/>
                <a:gd name="connsiteX54" fmla="*/ 34857 w 87754"/>
                <a:gd name="connsiteY54" fmla="*/ 47524 h 80998"/>
                <a:gd name="connsiteX55" fmla="*/ 37774 w 87754"/>
                <a:gd name="connsiteY55" fmla="*/ 44837 h 80998"/>
                <a:gd name="connsiteX56" fmla="*/ 37774 w 87754"/>
                <a:gd name="connsiteY56" fmla="*/ 0 h 80998"/>
                <a:gd name="connsiteX57" fmla="*/ 75624 w 87754"/>
                <a:gd name="connsiteY57" fmla="*/ 0 h 80998"/>
                <a:gd name="connsiteX58" fmla="*/ 82381 w 87754"/>
                <a:gd name="connsiteY58" fmla="*/ 6526 h 80998"/>
                <a:gd name="connsiteX59" fmla="*/ 81460 w 87754"/>
                <a:gd name="connsiteY59" fmla="*/ 24185 h 80998"/>
                <a:gd name="connsiteX60" fmla="*/ 77774 w 87754"/>
                <a:gd name="connsiteY60" fmla="*/ 36545 h 80998"/>
                <a:gd name="connsiteX61" fmla="*/ 70557 w 87754"/>
                <a:gd name="connsiteY61" fmla="*/ 40154 h 80998"/>
                <a:gd name="connsiteX62" fmla="*/ 59809 w 87754"/>
                <a:gd name="connsiteY62" fmla="*/ 38695 h 80998"/>
                <a:gd name="connsiteX63" fmla="*/ 56891 w 87754"/>
                <a:gd name="connsiteY63" fmla="*/ 35778 h 80998"/>
                <a:gd name="connsiteX64" fmla="*/ 60576 w 87754"/>
                <a:gd name="connsiteY64" fmla="*/ 31708 h 80998"/>
                <a:gd name="connsiteX65" fmla="*/ 62035 w 87754"/>
                <a:gd name="connsiteY65" fmla="*/ 31862 h 80998"/>
                <a:gd name="connsiteX66" fmla="*/ 70250 w 87754"/>
                <a:gd name="connsiteY66" fmla="*/ 33398 h 80998"/>
                <a:gd name="connsiteX67" fmla="*/ 73014 w 87754"/>
                <a:gd name="connsiteY67" fmla="*/ 31632 h 80998"/>
                <a:gd name="connsiteX68" fmla="*/ 74780 w 87754"/>
                <a:gd name="connsiteY68" fmla="*/ 24261 h 80998"/>
                <a:gd name="connsiteX69" fmla="*/ 75701 w 87754"/>
                <a:gd name="connsiteY69" fmla="*/ 8753 h 80998"/>
                <a:gd name="connsiteX70" fmla="*/ 72784 w 87754"/>
                <a:gd name="connsiteY70" fmla="*/ 5682 h 80998"/>
                <a:gd name="connsiteX71" fmla="*/ 60269 w 87754"/>
                <a:gd name="connsiteY71" fmla="*/ 5682 h 80998"/>
                <a:gd name="connsiteX72" fmla="*/ 53743 w 87754"/>
                <a:gd name="connsiteY72" fmla="*/ 22726 h 80998"/>
                <a:gd name="connsiteX73" fmla="*/ 52976 w 87754"/>
                <a:gd name="connsiteY73" fmla="*/ 23647 h 80998"/>
                <a:gd name="connsiteX74" fmla="*/ 56200 w 87754"/>
                <a:gd name="connsiteY74" fmla="*/ 26795 h 80998"/>
                <a:gd name="connsiteX75" fmla="*/ 56584 w 87754"/>
                <a:gd name="connsiteY75" fmla="*/ 29636 h 80998"/>
                <a:gd name="connsiteX76" fmla="*/ 53359 w 87754"/>
                <a:gd name="connsiteY76" fmla="*/ 32553 h 80998"/>
                <a:gd name="connsiteX77" fmla="*/ 50442 w 87754"/>
                <a:gd name="connsiteY77" fmla="*/ 31555 h 80998"/>
                <a:gd name="connsiteX78" fmla="*/ 48215 w 87754"/>
                <a:gd name="connsiteY78" fmla="*/ 29328 h 80998"/>
                <a:gd name="connsiteX79" fmla="*/ 45452 w 87754"/>
                <a:gd name="connsiteY79" fmla="*/ 31939 h 80998"/>
                <a:gd name="connsiteX80" fmla="*/ 35701 w 87754"/>
                <a:gd name="connsiteY80" fmla="*/ 38925 h 80998"/>
                <a:gd name="connsiteX81" fmla="*/ 33014 w 87754"/>
                <a:gd name="connsiteY81" fmla="*/ 39693 h 80998"/>
                <a:gd name="connsiteX82" fmla="*/ 29789 w 87754"/>
                <a:gd name="connsiteY82" fmla="*/ 37006 h 80998"/>
                <a:gd name="connsiteX83" fmla="*/ 31248 w 87754"/>
                <a:gd name="connsiteY83" fmla="*/ 33705 h 80998"/>
                <a:gd name="connsiteX84" fmla="*/ 39386 w 87754"/>
                <a:gd name="connsiteY84" fmla="*/ 28561 h 80998"/>
                <a:gd name="connsiteX85" fmla="*/ 43455 w 87754"/>
                <a:gd name="connsiteY85" fmla="*/ 25183 h 80998"/>
                <a:gd name="connsiteX86" fmla="*/ 35317 w 87754"/>
                <a:gd name="connsiteY86" fmla="*/ 19501 h 80998"/>
                <a:gd name="connsiteX87" fmla="*/ 34242 w 87754"/>
                <a:gd name="connsiteY87" fmla="*/ 16584 h 80998"/>
                <a:gd name="connsiteX88" fmla="*/ 37467 w 87754"/>
                <a:gd name="connsiteY88" fmla="*/ 13513 h 80998"/>
                <a:gd name="connsiteX89" fmla="*/ 40384 w 87754"/>
                <a:gd name="connsiteY89" fmla="*/ 14280 h 80998"/>
                <a:gd name="connsiteX90" fmla="*/ 48215 w 87754"/>
                <a:gd name="connsiteY90" fmla="*/ 19731 h 80998"/>
                <a:gd name="connsiteX91" fmla="*/ 54127 w 87754"/>
                <a:gd name="connsiteY91" fmla="*/ 5835 h 80998"/>
                <a:gd name="connsiteX92" fmla="*/ 37927 w 87754"/>
                <a:gd name="connsiteY92" fmla="*/ 5835 h 80998"/>
                <a:gd name="connsiteX93" fmla="*/ 35010 w 87754"/>
                <a:gd name="connsiteY93" fmla="*/ 2994 h 80998"/>
                <a:gd name="connsiteX94" fmla="*/ 37774 w 87754"/>
                <a:gd name="connsiteY94" fmla="*/ 0 h 80998"/>
                <a:gd name="connsiteX95" fmla="*/ 47985 w 87754"/>
                <a:gd name="connsiteY95" fmla="*/ 45912 h 80998"/>
                <a:gd name="connsiteX96" fmla="*/ 51363 w 87754"/>
                <a:gd name="connsiteY96" fmla="*/ 49213 h 80998"/>
                <a:gd name="connsiteX97" fmla="*/ 51363 w 87754"/>
                <a:gd name="connsiteY97" fmla="*/ 71402 h 80998"/>
                <a:gd name="connsiteX98" fmla="*/ 53974 w 87754"/>
                <a:gd name="connsiteY98" fmla="*/ 75087 h 80998"/>
                <a:gd name="connsiteX99" fmla="*/ 62112 w 87754"/>
                <a:gd name="connsiteY99" fmla="*/ 75087 h 80998"/>
                <a:gd name="connsiteX100" fmla="*/ 67793 w 87754"/>
                <a:gd name="connsiteY100" fmla="*/ 73091 h 80998"/>
                <a:gd name="connsiteX101" fmla="*/ 69789 w 87754"/>
                <a:gd name="connsiteY101" fmla="*/ 62956 h 80998"/>
                <a:gd name="connsiteX102" fmla="*/ 73091 w 87754"/>
                <a:gd name="connsiteY102" fmla="*/ 59655 h 80998"/>
                <a:gd name="connsiteX103" fmla="*/ 76315 w 87754"/>
                <a:gd name="connsiteY103" fmla="*/ 64108 h 80998"/>
                <a:gd name="connsiteX104" fmla="*/ 75701 w 87754"/>
                <a:gd name="connsiteY104" fmla="*/ 72016 h 80998"/>
                <a:gd name="connsiteX105" fmla="*/ 71863 w 87754"/>
                <a:gd name="connsiteY105" fmla="*/ 78772 h 80998"/>
                <a:gd name="connsiteX106" fmla="*/ 62496 w 87754"/>
                <a:gd name="connsiteY106" fmla="*/ 80999 h 80998"/>
                <a:gd name="connsiteX107" fmla="*/ 52822 w 87754"/>
                <a:gd name="connsiteY107" fmla="*/ 80999 h 80998"/>
                <a:gd name="connsiteX108" fmla="*/ 44684 w 87754"/>
                <a:gd name="connsiteY108" fmla="*/ 72860 h 80998"/>
                <a:gd name="connsiteX109" fmla="*/ 44684 w 87754"/>
                <a:gd name="connsiteY109" fmla="*/ 49290 h 80998"/>
                <a:gd name="connsiteX110" fmla="*/ 47985 w 87754"/>
                <a:gd name="connsiteY110" fmla="*/ 45912 h 80998"/>
                <a:gd name="connsiteX111" fmla="*/ 57275 w 87754"/>
                <a:gd name="connsiteY111" fmla="*/ 42688 h 80998"/>
                <a:gd name="connsiteX112" fmla="*/ 59732 w 87754"/>
                <a:gd name="connsiteY112" fmla="*/ 44530 h 80998"/>
                <a:gd name="connsiteX113" fmla="*/ 64799 w 87754"/>
                <a:gd name="connsiteY113" fmla="*/ 59271 h 80998"/>
                <a:gd name="connsiteX114" fmla="*/ 65720 w 87754"/>
                <a:gd name="connsiteY114" fmla="*/ 65106 h 80998"/>
                <a:gd name="connsiteX115" fmla="*/ 62803 w 87754"/>
                <a:gd name="connsiteY115" fmla="*/ 68407 h 80998"/>
                <a:gd name="connsiteX116" fmla="*/ 59732 w 87754"/>
                <a:gd name="connsiteY116" fmla="*/ 65106 h 80998"/>
                <a:gd name="connsiteX117" fmla="*/ 57736 w 87754"/>
                <a:gd name="connsiteY117" fmla="*/ 55048 h 80998"/>
                <a:gd name="connsiteX118" fmla="*/ 54357 w 87754"/>
                <a:gd name="connsiteY118" fmla="*/ 47140 h 80998"/>
                <a:gd name="connsiteX119" fmla="*/ 54357 w 87754"/>
                <a:gd name="connsiteY119" fmla="*/ 45605 h 80998"/>
                <a:gd name="connsiteX120" fmla="*/ 57275 w 87754"/>
                <a:gd name="connsiteY120" fmla="*/ 42688 h 80998"/>
                <a:gd name="connsiteX121" fmla="*/ 79386 w 87754"/>
                <a:gd name="connsiteY121" fmla="*/ 44837 h 80998"/>
                <a:gd name="connsiteX122" fmla="*/ 82304 w 87754"/>
                <a:gd name="connsiteY122" fmla="*/ 47140 h 80998"/>
                <a:gd name="connsiteX123" fmla="*/ 86987 w 87754"/>
                <a:gd name="connsiteY123" fmla="*/ 67409 h 80998"/>
                <a:gd name="connsiteX124" fmla="*/ 87755 w 87754"/>
                <a:gd name="connsiteY124" fmla="*/ 75548 h 80998"/>
                <a:gd name="connsiteX125" fmla="*/ 84453 w 87754"/>
                <a:gd name="connsiteY125" fmla="*/ 79233 h 80998"/>
                <a:gd name="connsiteX126" fmla="*/ 81229 w 87754"/>
                <a:gd name="connsiteY126" fmla="*/ 75548 h 80998"/>
                <a:gd name="connsiteX127" fmla="*/ 79233 w 87754"/>
                <a:gd name="connsiteY127" fmla="*/ 61114 h 80998"/>
                <a:gd name="connsiteX128" fmla="*/ 76008 w 87754"/>
                <a:gd name="connsiteY128" fmla="*/ 49674 h 80998"/>
                <a:gd name="connsiteX129" fmla="*/ 76008 w 87754"/>
                <a:gd name="connsiteY129" fmla="*/ 48292 h 80998"/>
                <a:gd name="connsiteX130" fmla="*/ 79386 w 87754"/>
                <a:gd name="connsiteY130" fmla="*/ 44837 h 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87754" h="80998">
                  <a:moveTo>
                    <a:pt x="25950" y="12514"/>
                  </a:moveTo>
                  <a:cubicBezTo>
                    <a:pt x="27793" y="12591"/>
                    <a:pt x="28714" y="13589"/>
                    <a:pt x="28791" y="15432"/>
                  </a:cubicBezTo>
                  <a:cubicBezTo>
                    <a:pt x="28714" y="17198"/>
                    <a:pt x="27793" y="18196"/>
                    <a:pt x="25950" y="18273"/>
                  </a:cubicBezTo>
                  <a:lnTo>
                    <a:pt x="3071" y="18273"/>
                  </a:lnTo>
                  <a:cubicBezTo>
                    <a:pt x="1152" y="18119"/>
                    <a:pt x="154" y="17198"/>
                    <a:pt x="0" y="15432"/>
                  </a:cubicBezTo>
                  <a:cubicBezTo>
                    <a:pt x="154" y="13513"/>
                    <a:pt x="1152" y="12514"/>
                    <a:pt x="3071" y="12514"/>
                  </a:cubicBezTo>
                  <a:lnTo>
                    <a:pt x="25950" y="12514"/>
                  </a:lnTo>
                  <a:close/>
                  <a:moveTo>
                    <a:pt x="7524" y="49290"/>
                  </a:moveTo>
                  <a:lnTo>
                    <a:pt x="21421" y="49290"/>
                  </a:lnTo>
                  <a:cubicBezTo>
                    <a:pt x="25873" y="49290"/>
                    <a:pt x="28023" y="51517"/>
                    <a:pt x="28023" y="56046"/>
                  </a:cubicBezTo>
                  <a:lnTo>
                    <a:pt x="28023" y="74089"/>
                  </a:lnTo>
                  <a:cubicBezTo>
                    <a:pt x="28023" y="78465"/>
                    <a:pt x="25797" y="80615"/>
                    <a:pt x="21421" y="80615"/>
                  </a:cubicBezTo>
                  <a:lnTo>
                    <a:pt x="7524" y="80615"/>
                  </a:lnTo>
                  <a:cubicBezTo>
                    <a:pt x="3071" y="80615"/>
                    <a:pt x="768" y="78465"/>
                    <a:pt x="768" y="74089"/>
                  </a:cubicBezTo>
                  <a:lnTo>
                    <a:pt x="768" y="56046"/>
                  </a:lnTo>
                  <a:cubicBezTo>
                    <a:pt x="768" y="51517"/>
                    <a:pt x="3071" y="49290"/>
                    <a:pt x="7524" y="49290"/>
                  </a:cubicBezTo>
                  <a:moveTo>
                    <a:pt x="23033" y="24952"/>
                  </a:moveTo>
                  <a:cubicBezTo>
                    <a:pt x="24875" y="25106"/>
                    <a:pt x="25873" y="26104"/>
                    <a:pt x="25950" y="28023"/>
                  </a:cubicBezTo>
                  <a:cubicBezTo>
                    <a:pt x="25797" y="29866"/>
                    <a:pt x="24875" y="30864"/>
                    <a:pt x="23033" y="30941"/>
                  </a:cubicBezTo>
                  <a:lnTo>
                    <a:pt x="6066" y="30941"/>
                  </a:lnTo>
                  <a:cubicBezTo>
                    <a:pt x="4146" y="30787"/>
                    <a:pt x="3148" y="29866"/>
                    <a:pt x="3148" y="28023"/>
                  </a:cubicBezTo>
                  <a:cubicBezTo>
                    <a:pt x="3225" y="26104"/>
                    <a:pt x="4223" y="25106"/>
                    <a:pt x="6066" y="24952"/>
                  </a:cubicBezTo>
                  <a:lnTo>
                    <a:pt x="23033" y="24952"/>
                  </a:lnTo>
                  <a:close/>
                  <a:moveTo>
                    <a:pt x="23033" y="37083"/>
                  </a:moveTo>
                  <a:cubicBezTo>
                    <a:pt x="24875" y="37236"/>
                    <a:pt x="25873" y="38234"/>
                    <a:pt x="25950" y="40154"/>
                  </a:cubicBezTo>
                  <a:cubicBezTo>
                    <a:pt x="25797" y="41996"/>
                    <a:pt x="24875" y="42995"/>
                    <a:pt x="23033" y="43071"/>
                  </a:cubicBezTo>
                  <a:lnTo>
                    <a:pt x="6066" y="43071"/>
                  </a:lnTo>
                  <a:cubicBezTo>
                    <a:pt x="4146" y="42918"/>
                    <a:pt x="3148" y="41996"/>
                    <a:pt x="3148" y="40154"/>
                  </a:cubicBezTo>
                  <a:cubicBezTo>
                    <a:pt x="3225" y="38234"/>
                    <a:pt x="4223" y="37236"/>
                    <a:pt x="6066" y="37083"/>
                  </a:cubicBezTo>
                  <a:lnTo>
                    <a:pt x="23033" y="37083"/>
                  </a:lnTo>
                  <a:close/>
                  <a:moveTo>
                    <a:pt x="23033" y="307"/>
                  </a:moveTo>
                  <a:cubicBezTo>
                    <a:pt x="24875" y="384"/>
                    <a:pt x="25873" y="1382"/>
                    <a:pt x="25950" y="3225"/>
                  </a:cubicBezTo>
                  <a:cubicBezTo>
                    <a:pt x="25797" y="4991"/>
                    <a:pt x="24875" y="5989"/>
                    <a:pt x="23033" y="6065"/>
                  </a:cubicBezTo>
                  <a:lnTo>
                    <a:pt x="6449" y="6065"/>
                  </a:lnTo>
                  <a:cubicBezTo>
                    <a:pt x="4530" y="5912"/>
                    <a:pt x="3532" y="4991"/>
                    <a:pt x="3532" y="3225"/>
                  </a:cubicBezTo>
                  <a:cubicBezTo>
                    <a:pt x="3609" y="1305"/>
                    <a:pt x="4607" y="307"/>
                    <a:pt x="6449" y="307"/>
                  </a:cubicBezTo>
                  <a:lnTo>
                    <a:pt x="23033" y="307"/>
                  </a:lnTo>
                  <a:close/>
                  <a:moveTo>
                    <a:pt x="18964" y="74780"/>
                  </a:moveTo>
                  <a:cubicBezTo>
                    <a:pt x="20653" y="74780"/>
                    <a:pt x="21421" y="73935"/>
                    <a:pt x="21421" y="72169"/>
                  </a:cubicBezTo>
                  <a:lnTo>
                    <a:pt x="21421" y="57736"/>
                  </a:lnTo>
                  <a:cubicBezTo>
                    <a:pt x="21421" y="56046"/>
                    <a:pt x="20576" y="55279"/>
                    <a:pt x="18964" y="55279"/>
                  </a:cubicBezTo>
                  <a:lnTo>
                    <a:pt x="10134" y="55279"/>
                  </a:lnTo>
                  <a:cubicBezTo>
                    <a:pt x="8446" y="55279"/>
                    <a:pt x="7524" y="56123"/>
                    <a:pt x="7524" y="57736"/>
                  </a:cubicBezTo>
                  <a:lnTo>
                    <a:pt x="7524" y="72169"/>
                  </a:lnTo>
                  <a:cubicBezTo>
                    <a:pt x="7524" y="73859"/>
                    <a:pt x="8369" y="74780"/>
                    <a:pt x="10134" y="74780"/>
                  </a:cubicBezTo>
                  <a:lnTo>
                    <a:pt x="18964" y="74780"/>
                  </a:lnTo>
                  <a:close/>
                  <a:moveTo>
                    <a:pt x="37774" y="44837"/>
                  </a:moveTo>
                  <a:cubicBezTo>
                    <a:pt x="39540" y="44991"/>
                    <a:pt x="40538" y="45989"/>
                    <a:pt x="40615" y="47908"/>
                  </a:cubicBezTo>
                  <a:cubicBezTo>
                    <a:pt x="40230" y="55125"/>
                    <a:pt x="39693" y="60960"/>
                    <a:pt x="38849" y="65413"/>
                  </a:cubicBezTo>
                  <a:cubicBezTo>
                    <a:pt x="38081" y="69252"/>
                    <a:pt x="37083" y="72784"/>
                    <a:pt x="35778" y="75931"/>
                  </a:cubicBezTo>
                  <a:cubicBezTo>
                    <a:pt x="35163" y="77928"/>
                    <a:pt x="33935" y="78849"/>
                    <a:pt x="32092" y="78849"/>
                  </a:cubicBezTo>
                  <a:cubicBezTo>
                    <a:pt x="30480" y="78465"/>
                    <a:pt x="29482" y="77390"/>
                    <a:pt x="29175" y="75548"/>
                  </a:cubicBezTo>
                  <a:cubicBezTo>
                    <a:pt x="29175" y="75010"/>
                    <a:pt x="29482" y="74242"/>
                    <a:pt x="30020" y="73244"/>
                  </a:cubicBezTo>
                  <a:cubicBezTo>
                    <a:pt x="31402" y="69713"/>
                    <a:pt x="32476" y="66104"/>
                    <a:pt x="33090" y="62342"/>
                  </a:cubicBezTo>
                  <a:cubicBezTo>
                    <a:pt x="34088" y="57966"/>
                    <a:pt x="34626" y="53052"/>
                    <a:pt x="34857" y="47524"/>
                  </a:cubicBezTo>
                  <a:cubicBezTo>
                    <a:pt x="34933" y="45912"/>
                    <a:pt x="35931" y="44991"/>
                    <a:pt x="37774" y="44837"/>
                  </a:cubicBezTo>
                  <a:moveTo>
                    <a:pt x="37774" y="0"/>
                  </a:moveTo>
                  <a:lnTo>
                    <a:pt x="75624" y="0"/>
                  </a:lnTo>
                  <a:cubicBezTo>
                    <a:pt x="80077" y="0"/>
                    <a:pt x="82381" y="2150"/>
                    <a:pt x="82381" y="6526"/>
                  </a:cubicBezTo>
                  <a:cubicBezTo>
                    <a:pt x="82381" y="13282"/>
                    <a:pt x="82073" y="19194"/>
                    <a:pt x="81460" y="24185"/>
                  </a:cubicBezTo>
                  <a:cubicBezTo>
                    <a:pt x="80691" y="30557"/>
                    <a:pt x="79463" y="34703"/>
                    <a:pt x="77774" y="36545"/>
                  </a:cubicBezTo>
                  <a:cubicBezTo>
                    <a:pt x="75931" y="38925"/>
                    <a:pt x="73551" y="40154"/>
                    <a:pt x="70557" y="40154"/>
                  </a:cubicBezTo>
                  <a:cubicBezTo>
                    <a:pt x="67639" y="40154"/>
                    <a:pt x="64031" y="39693"/>
                    <a:pt x="59809" y="38695"/>
                  </a:cubicBezTo>
                  <a:cubicBezTo>
                    <a:pt x="58119" y="38158"/>
                    <a:pt x="57121" y="37160"/>
                    <a:pt x="56891" y="35778"/>
                  </a:cubicBezTo>
                  <a:cubicBezTo>
                    <a:pt x="57121" y="33167"/>
                    <a:pt x="58350" y="31785"/>
                    <a:pt x="60576" y="31708"/>
                  </a:cubicBezTo>
                  <a:cubicBezTo>
                    <a:pt x="61037" y="31708"/>
                    <a:pt x="61574" y="31785"/>
                    <a:pt x="62035" y="31862"/>
                  </a:cubicBezTo>
                  <a:cubicBezTo>
                    <a:pt x="65874" y="32937"/>
                    <a:pt x="68638" y="33398"/>
                    <a:pt x="70250" y="33398"/>
                  </a:cubicBezTo>
                  <a:cubicBezTo>
                    <a:pt x="71325" y="33398"/>
                    <a:pt x="72246" y="32783"/>
                    <a:pt x="73014" y="31632"/>
                  </a:cubicBezTo>
                  <a:cubicBezTo>
                    <a:pt x="73705" y="30864"/>
                    <a:pt x="74243" y="28407"/>
                    <a:pt x="74780" y="24261"/>
                  </a:cubicBezTo>
                  <a:cubicBezTo>
                    <a:pt x="75394" y="20269"/>
                    <a:pt x="75701" y="15125"/>
                    <a:pt x="75701" y="8753"/>
                  </a:cubicBezTo>
                  <a:cubicBezTo>
                    <a:pt x="75701" y="6756"/>
                    <a:pt x="74703" y="5682"/>
                    <a:pt x="72784" y="5682"/>
                  </a:cubicBezTo>
                  <a:lnTo>
                    <a:pt x="60269" y="5682"/>
                  </a:lnTo>
                  <a:cubicBezTo>
                    <a:pt x="58734" y="12899"/>
                    <a:pt x="56584" y="18580"/>
                    <a:pt x="53743" y="22726"/>
                  </a:cubicBezTo>
                  <a:cubicBezTo>
                    <a:pt x="53513" y="23033"/>
                    <a:pt x="53282" y="23340"/>
                    <a:pt x="52976" y="23647"/>
                  </a:cubicBezTo>
                  <a:cubicBezTo>
                    <a:pt x="54050" y="24645"/>
                    <a:pt x="55125" y="25643"/>
                    <a:pt x="56200" y="26795"/>
                  </a:cubicBezTo>
                  <a:cubicBezTo>
                    <a:pt x="56431" y="27793"/>
                    <a:pt x="56584" y="28714"/>
                    <a:pt x="56584" y="29636"/>
                  </a:cubicBezTo>
                  <a:cubicBezTo>
                    <a:pt x="56354" y="31402"/>
                    <a:pt x="55279" y="32399"/>
                    <a:pt x="53359" y="32553"/>
                  </a:cubicBezTo>
                  <a:cubicBezTo>
                    <a:pt x="52054" y="32553"/>
                    <a:pt x="51056" y="32246"/>
                    <a:pt x="50442" y="31555"/>
                  </a:cubicBezTo>
                  <a:cubicBezTo>
                    <a:pt x="49674" y="30787"/>
                    <a:pt x="48906" y="30096"/>
                    <a:pt x="48215" y="29328"/>
                  </a:cubicBezTo>
                  <a:cubicBezTo>
                    <a:pt x="47294" y="30250"/>
                    <a:pt x="46373" y="31094"/>
                    <a:pt x="45452" y="31939"/>
                  </a:cubicBezTo>
                  <a:cubicBezTo>
                    <a:pt x="42457" y="34396"/>
                    <a:pt x="39156" y="36699"/>
                    <a:pt x="35701" y="38925"/>
                  </a:cubicBezTo>
                  <a:cubicBezTo>
                    <a:pt x="34857" y="39386"/>
                    <a:pt x="33935" y="39616"/>
                    <a:pt x="33014" y="39693"/>
                  </a:cubicBezTo>
                  <a:cubicBezTo>
                    <a:pt x="31325" y="39309"/>
                    <a:pt x="30250" y="38465"/>
                    <a:pt x="29789" y="37006"/>
                  </a:cubicBezTo>
                  <a:cubicBezTo>
                    <a:pt x="29866" y="35547"/>
                    <a:pt x="30327" y="34396"/>
                    <a:pt x="31248" y="33705"/>
                  </a:cubicBezTo>
                  <a:cubicBezTo>
                    <a:pt x="34088" y="32246"/>
                    <a:pt x="36776" y="30480"/>
                    <a:pt x="39386" y="28561"/>
                  </a:cubicBezTo>
                  <a:cubicBezTo>
                    <a:pt x="40768" y="27639"/>
                    <a:pt x="42073" y="26488"/>
                    <a:pt x="43455" y="25183"/>
                  </a:cubicBezTo>
                  <a:cubicBezTo>
                    <a:pt x="41305" y="23494"/>
                    <a:pt x="38618" y="21651"/>
                    <a:pt x="35317" y="19501"/>
                  </a:cubicBezTo>
                  <a:cubicBezTo>
                    <a:pt x="34549" y="18350"/>
                    <a:pt x="34242" y="17351"/>
                    <a:pt x="34242" y="16584"/>
                  </a:cubicBezTo>
                  <a:cubicBezTo>
                    <a:pt x="34703" y="14895"/>
                    <a:pt x="35778" y="13897"/>
                    <a:pt x="37467" y="13513"/>
                  </a:cubicBezTo>
                  <a:cubicBezTo>
                    <a:pt x="38542" y="13513"/>
                    <a:pt x="39463" y="13743"/>
                    <a:pt x="40384" y="14280"/>
                  </a:cubicBezTo>
                  <a:cubicBezTo>
                    <a:pt x="43532" y="16277"/>
                    <a:pt x="46142" y="18119"/>
                    <a:pt x="48215" y="19731"/>
                  </a:cubicBezTo>
                  <a:cubicBezTo>
                    <a:pt x="50902" y="15662"/>
                    <a:pt x="52899" y="11056"/>
                    <a:pt x="54127" y="5835"/>
                  </a:cubicBezTo>
                  <a:lnTo>
                    <a:pt x="37927" y="5835"/>
                  </a:lnTo>
                  <a:cubicBezTo>
                    <a:pt x="36008" y="5682"/>
                    <a:pt x="35010" y="4683"/>
                    <a:pt x="35010" y="2994"/>
                  </a:cubicBezTo>
                  <a:cubicBezTo>
                    <a:pt x="34857" y="1152"/>
                    <a:pt x="35855" y="154"/>
                    <a:pt x="37774" y="0"/>
                  </a:cubicBezTo>
                  <a:moveTo>
                    <a:pt x="47985" y="45912"/>
                  </a:moveTo>
                  <a:cubicBezTo>
                    <a:pt x="50135" y="46065"/>
                    <a:pt x="51286" y="47217"/>
                    <a:pt x="51363" y="49213"/>
                  </a:cubicBezTo>
                  <a:lnTo>
                    <a:pt x="51363" y="71402"/>
                  </a:lnTo>
                  <a:cubicBezTo>
                    <a:pt x="51363" y="73859"/>
                    <a:pt x="52207" y="75087"/>
                    <a:pt x="53974" y="75087"/>
                  </a:cubicBezTo>
                  <a:lnTo>
                    <a:pt x="62112" y="75087"/>
                  </a:lnTo>
                  <a:cubicBezTo>
                    <a:pt x="64569" y="75087"/>
                    <a:pt x="66488" y="74396"/>
                    <a:pt x="67793" y="73091"/>
                  </a:cubicBezTo>
                  <a:cubicBezTo>
                    <a:pt x="68945" y="72400"/>
                    <a:pt x="69636" y="69022"/>
                    <a:pt x="69789" y="62956"/>
                  </a:cubicBezTo>
                  <a:cubicBezTo>
                    <a:pt x="69789" y="60807"/>
                    <a:pt x="70864" y="59732"/>
                    <a:pt x="73091" y="59655"/>
                  </a:cubicBezTo>
                  <a:cubicBezTo>
                    <a:pt x="75087" y="59808"/>
                    <a:pt x="76162" y="61267"/>
                    <a:pt x="76315" y="64108"/>
                  </a:cubicBezTo>
                  <a:cubicBezTo>
                    <a:pt x="76315" y="66488"/>
                    <a:pt x="76085" y="69175"/>
                    <a:pt x="75701" y="72016"/>
                  </a:cubicBezTo>
                  <a:cubicBezTo>
                    <a:pt x="75317" y="75164"/>
                    <a:pt x="74012" y="77390"/>
                    <a:pt x="71863" y="78772"/>
                  </a:cubicBezTo>
                  <a:cubicBezTo>
                    <a:pt x="69482" y="80231"/>
                    <a:pt x="66334" y="80999"/>
                    <a:pt x="62496" y="80999"/>
                  </a:cubicBezTo>
                  <a:lnTo>
                    <a:pt x="52822" y="80999"/>
                  </a:lnTo>
                  <a:cubicBezTo>
                    <a:pt x="47447" y="80999"/>
                    <a:pt x="44684" y="78311"/>
                    <a:pt x="44684" y="72860"/>
                  </a:cubicBezTo>
                  <a:lnTo>
                    <a:pt x="44684" y="49290"/>
                  </a:lnTo>
                  <a:cubicBezTo>
                    <a:pt x="44760" y="47217"/>
                    <a:pt x="45912" y="46142"/>
                    <a:pt x="47985" y="45912"/>
                  </a:cubicBezTo>
                  <a:moveTo>
                    <a:pt x="57275" y="42688"/>
                  </a:moveTo>
                  <a:cubicBezTo>
                    <a:pt x="58427" y="42688"/>
                    <a:pt x="59271" y="43302"/>
                    <a:pt x="59732" y="44530"/>
                  </a:cubicBezTo>
                  <a:cubicBezTo>
                    <a:pt x="62266" y="49290"/>
                    <a:pt x="63954" y="54204"/>
                    <a:pt x="64799" y="59271"/>
                  </a:cubicBezTo>
                  <a:cubicBezTo>
                    <a:pt x="65413" y="62188"/>
                    <a:pt x="65720" y="64108"/>
                    <a:pt x="65720" y="65106"/>
                  </a:cubicBezTo>
                  <a:cubicBezTo>
                    <a:pt x="65567" y="67179"/>
                    <a:pt x="64646" y="68331"/>
                    <a:pt x="62803" y="68407"/>
                  </a:cubicBezTo>
                  <a:cubicBezTo>
                    <a:pt x="60883" y="68254"/>
                    <a:pt x="59885" y="67102"/>
                    <a:pt x="59732" y="65106"/>
                  </a:cubicBezTo>
                  <a:cubicBezTo>
                    <a:pt x="59194" y="60960"/>
                    <a:pt x="58503" y="57659"/>
                    <a:pt x="57736" y="55048"/>
                  </a:cubicBezTo>
                  <a:cubicBezTo>
                    <a:pt x="56968" y="52745"/>
                    <a:pt x="55893" y="50135"/>
                    <a:pt x="54357" y="47140"/>
                  </a:cubicBezTo>
                  <a:lnTo>
                    <a:pt x="54357" y="45605"/>
                  </a:lnTo>
                  <a:cubicBezTo>
                    <a:pt x="54511" y="43839"/>
                    <a:pt x="55509" y="42918"/>
                    <a:pt x="57275" y="42688"/>
                  </a:cubicBezTo>
                  <a:moveTo>
                    <a:pt x="79386" y="44837"/>
                  </a:moveTo>
                  <a:cubicBezTo>
                    <a:pt x="80768" y="44914"/>
                    <a:pt x="81766" y="45682"/>
                    <a:pt x="82304" y="47140"/>
                  </a:cubicBezTo>
                  <a:cubicBezTo>
                    <a:pt x="84607" y="53666"/>
                    <a:pt x="86143" y="60423"/>
                    <a:pt x="86987" y="67409"/>
                  </a:cubicBezTo>
                  <a:cubicBezTo>
                    <a:pt x="87448" y="71325"/>
                    <a:pt x="87755" y="74012"/>
                    <a:pt x="87755" y="75548"/>
                  </a:cubicBezTo>
                  <a:cubicBezTo>
                    <a:pt x="87601" y="77851"/>
                    <a:pt x="86527" y="79079"/>
                    <a:pt x="84453" y="79233"/>
                  </a:cubicBezTo>
                  <a:cubicBezTo>
                    <a:pt x="82457" y="79002"/>
                    <a:pt x="81383" y="77774"/>
                    <a:pt x="81229" y="75548"/>
                  </a:cubicBezTo>
                  <a:cubicBezTo>
                    <a:pt x="80615" y="69559"/>
                    <a:pt x="79924" y="64722"/>
                    <a:pt x="79233" y="61114"/>
                  </a:cubicBezTo>
                  <a:cubicBezTo>
                    <a:pt x="78618" y="57889"/>
                    <a:pt x="77544" y="54050"/>
                    <a:pt x="76008" y="49674"/>
                  </a:cubicBezTo>
                  <a:lnTo>
                    <a:pt x="76008" y="48292"/>
                  </a:lnTo>
                  <a:cubicBezTo>
                    <a:pt x="76162" y="46142"/>
                    <a:pt x="77313" y="44991"/>
                    <a:pt x="79386" y="4483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F5D53C52-DFA3-4E6B-B4B2-9CAC46A9F484}"/>
                </a:ext>
              </a:extLst>
            </p:cNvPr>
            <p:cNvSpPr/>
            <p:nvPr/>
          </p:nvSpPr>
          <p:spPr>
            <a:xfrm>
              <a:off x="4609696" y="2387843"/>
              <a:ext cx="75701" cy="82688"/>
            </a:xfrm>
            <a:custGeom>
              <a:avLst/>
              <a:gdLst>
                <a:gd name="connsiteX0" fmla="*/ 4069 w 75701"/>
                <a:gd name="connsiteY0" fmla="*/ 9520 h 82688"/>
                <a:gd name="connsiteX1" fmla="*/ 45989 w 75701"/>
                <a:gd name="connsiteY1" fmla="*/ 9520 h 82688"/>
                <a:gd name="connsiteX2" fmla="*/ 45989 w 75701"/>
                <a:gd name="connsiteY2" fmla="*/ 4069 h 82688"/>
                <a:gd name="connsiteX3" fmla="*/ 49290 w 75701"/>
                <a:gd name="connsiteY3" fmla="*/ 0 h 82688"/>
                <a:gd name="connsiteX4" fmla="*/ 52669 w 75701"/>
                <a:gd name="connsiteY4" fmla="*/ 4069 h 82688"/>
                <a:gd name="connsiteX5" fmla="*/ 52669 w 75701"/>
                <a:gd name="connsiteY5" fmla="*/ 9520 h 82688"/>
                <a:gd name="connsiteX6" fmla="*/ 71402 w 75701"/>
                <a:gd name="connsiteY6" fmla="*/ 9520 h 82688"/>
                <a:gd name="connsiteX7" fmla="*/ 75471 w 75701"/>
                <a:gd name="connsiteY7" fmla="*/ 12898 h 82688"/>
                <a:gd name="connsiteX8" fmla="*/ 71402 w 75701"/>
                <a:gd name="connsiteY8" fmla="*/ 16123 h 82688"/>
                <a:gd name="connsiteX9" fmla="*/ 52669 w 75701"/>
                <a:gd name="connsiteY9" fmla="*/ 16123 h 82688"/>
                <a:gd name="connsiteX10" fmla="*/ 52669 w 75701"/>
                <a:gd name="connsiteY10" fmla="*/ 30249 h 82688"/>
                <a:gd name="connsiteX11" fmla="*/ 71402 w 75701"/>
                <a:gd name="connsiteY11" fmla="*/ 30249 h 82688"/>
                <a:gd name="connsiteX12" fmla="*/ 75471 w 75701"/>
                <a:gd name="connsiteY12" fmla="*/ 33474 h 82688"/>
                <a:gd name="connsiteX13" fmla="*/ 71402 w 75701"/>
                <a:gd name="connsiteY13" fmla="*/ 36775 h 82688"/>
                <a:gd name="connsiteX14" fmla="*/ 52669 w 75701"/>
                <a:gd name="connsiteY14" fmla="*/ 36775 h 82688"/>
                <a:gd name="connsiteX15" fmla="*/ 52669 w 75701"/>
                <a:gd name="connsiteY15" fmla="*/ 56200 h 82688"/>
                <a:gd name="connsiteX16" fmla="*/ 72784 w 75701"/>
                <a:gd name="connsiteY16" fmla="*/ 71018 h 82688"/>
                <a:gd name="connsiteX17" fmla="*/ 75701 w 75701"/>
                <a:gd name="connsiteY17" fmla="*/ 75471 h 82688"/>
                <a:gd name="connsiteX18" fmla="*/ 71018 w 75701"/>
                <a:gd name="connsiteY18" fmla="*/ 79770 h 82688"/>
                <a:gd name="connsiteX19" fmla="*/ 68408 w 75701"/>
                <a:gd name="connsiteY19" fmla="*/ 77313 h 82688"/>
                <a:gd name="connsiteX20" fmla="*/ 51824 w 75701"/>
                <a:gd name="connsiteY20" fmla="*/ 63110 h 82688"/>
                <a:gd name="connsiteX21" fmla="*/ 46219 w 75701"/>
                <a:gd name="connsiteY21" fmla="*/ 73858 h 82688"/>
                <a:gd name="connsiteX22" fmla="*/ 24492 w 75701"/>
                <a:gd name="connsiteY22" fmla="*/ 82687 h 82688"/>
                <a:gd name="connsiteX23" fmla="*/ 6833 w 75701"/>
                <a:gd name="connsiteY23" fmla="*/ 77236 h 82688"/>
                <a:gd name="connsiteX24" fmla="*/ 1612 w 75701"/>
                <a:gd name="connsiteY24" fmla="*/ 66027 h 82688"/>
                <a:gd name="connsiteX25" fmla="*/ 7294 w 75701"/>
                <a:gd name="connsiteY25" fmla="*/ 53666 h 82688"/>
                <a:gd name="connsiteX26" fmla="*/ 23724 w 75701"/>
                <a:gd name="connsiteY26" fmla="*/ 49520 h 82688"/>
                <a:gd name="connsiteX27" fmla="*/ 45989 w 75701"/>
                <a:gd name="connsiteY27" fmla="*/ 53206 h 82688"/>
                <a:gd name="connsiteX28" fmla="*/ 45989 w 75701"/>
                <a:gd name="connsiteY28" fmla="*/ 36699 h 82688"/>
                <a:gd name="connsiteX29" fmla="*/ 4069 w 75701"/>
                <a:gd name="connsiteY29" fmla="*/ 36699 h 82688"/>
                <a:gd name="connsiteX30" fmla="*/ 0 w 75701"/>
                <a:gd name="connsiteY30" fmla="*/ 33397 h 82688"/>
                <a:gd name="connsiteX31" fmla="*/ 4069 w 75701"/>
                <a:gd name="connsiteY31" fmla="*/ 30173 h 82688"/>
                <a:gd name="connsiteX32" fmla="*/ 45989 w 75701"/>
                <a:gd name="connsiteY32" fmla="*/ 30173 h 82688"/>
                <a:gd name="connsiteX33" fmla="*/ 45989 w 75701"/>
                <a:gd name="connsiteY33" fmla="*/ 16046 h 82688"/>
                <a:gd name="connsiteX34" fmla="*/ 4069 w 75701"/>
                <a:gd name="connsiteY34" fmla="*/ 16046 h 82688"/>
                <a:gd name="connsiteX35" fmla="*/ 0 w 75701"/>
                <a:gd name="connsiteY35" fmla="*/ 12821 h 82688"/>
                <a:gd name="connsiteX36" fmla="*/ 4069 w 75701"/>
                <a:gd name="connsiteY36" fmla="*/ 9520 h 82688"/>
                <a:gd name="connsiteX37" fmla="*/ 45835 w 75701"/>
                <a:gd name="connsiteY37" fmla="*/ 60269 h 82688"/>
                <a:gd name="connsiteX38" fmla="*/ 22496 w 75701"/>
                <a:gd name="connsiteY38" fmla="*/ 56200 h 82688"/>
                <a:gd name="connsiteX39" fmla="*/ 11516 w 75701"/>
                <a:gd name="connsiteY39" fmla="*/ 58887 h 82688"/>
                <a:gd name="connsiteX40" fmla="*/ 8138 w 75701"/>
                <a:gd name="connsiteY40" fmla="*/ 65797 h 82688"/>
                <a:gd name="connsiteX41" fmla="*/ 11901 w 75701"/>
                <a:gd name="connsiteY41" fmla="*/ 72706 h 82688"/>
                <a:gd name="connsiteX42" fmla="*/ 24261 w 75701"/>
                <a:gd name="connsiteY42" fmla="*/ 76085 h 82688"/>
                <a:gd name="connsiteX43" fmla="*/ 40998 w 75701"/>
                <a:gd name="connsiteY43" fmla="*/ 70403 h 82688"/>
                <a:gd name="connsiteX44" fmla="*/ 45835 w 75701"/>
                <a:gd name="connsiteY44" fmla="*/ 60269 h 8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5701" h="82688">
                  <a:moveTo>
                    <a:pt x="4069" y="9520"/>
                  </a:moveTo>
                  <a:lnTo>
                    <a:pt x="45989" y="9520"/>
                  </a:lnTo>
                  <a:lnTo>
                    <a:pt x="45989" y="4069"/>
                  </a:lnTo>
                  <a:cubicBezTo>
                    <a:pt x="45989" y="1382"/>
                    <a:pt x="47064" y="0"/>
                    <a:pt x="49290" y="0"/>
                  </a:cubicBezTo>
                  <a:cubicBezTo>
                    <a:pt x="51594" y="0"/>
                    <a:pt x="52669" y="1382"/>
                    <a:pt x="52669" y="4069"/>
                  </a:cubicBezTo>
                  <a:lnTo>
                    <a:pt x="52669" y="9520"/>
                  </a:lnTo>
                  <a:lnTo>
                    <a:pt x="71402" y="9520"/>
                  </a:lnTo>
                  <a:cubicBezTo>
                    <a:pt x="74089" y="9520"/>
                    <a:pt x="75471" y="10672"/>
                    <a:pt x="75471" y="12898"/>
                  </a:cubicBezTo>
                  <a:cubicBezTo>
                    <a:pt x="75471" y="15048"/>
                    <a:pt x="74089" y="16123"/>
                    <a:pt x="71402" y="16123"/>
                  </a:cubicBezTo>
                  <a:lnTo>
                    <a:pt x="52669" y="16123"/>
                  </a:lnTo>
                  <a:lnTo>
                    <a:pt x="52669" y="30249"/>
                  </a:lnTo>
                  <a:lnTo>
                    <a:pt x="71402" y="30249"/>
                  </a:lnTo>
                  <a:cubicBezTo>
                    <a:pt x="74089" y="30249"/>
                    <a:pt x="75471" y="31324"/>
                    <a:pt x="75471" y="33474"/>
                  </a:cubicBezTo>
                  <a:cubicBezTo>
                    <a:pt x="75471" y="35701"/>
                    <a:pt x="74089" y="36775"/>
                    <a:pt x="71402" y="36775"/>
                  </a:cubicBezTo>
                  <a:lnTo>
                    <a:pt x="52669" y="36775"/>
                  </a:lnTo>
                  <a:lnTo>
                    <a:pt x="52669" y="56200"/>
                  </a:lnTo>
                  <a:cubicBezTo>
                    <a:pt x="60116" y="59655"/>
                    <a:pt x="66795" y="64568"/>
                    <a:pt x="72784" y="71018"/>
                  </a:cubicBezTo>
                  <a:cubicBezTo>
                    <a:pt x="74549" y="73014"/>
                    <a:pt x="75548" y="74472"/>
                    <a:pt x="75701" y="75471"/>
                  </a:cubicBezTo>
                  <a:cubicBezTo>
                    <a:pt x="75548" y="78158"/>
                    <a:pt x="74012" y="79616"/>
                    <a:pt x="71018" y="79770"/>
                  </a:cubicBezTo>
                  <a:cubicBezTo>
                    <a:pt x="70404" y="79616"/>
                    <a:pt x="69559" y="78849"/>
                    <a:pt x="68408" y="77313"/>
                  </a:cubicBezTo>
                  <a:cubicBezTo>
                    <a:pt x="63571" y="71632"/>
                    <a:pt x="58043" y="66872"/>
                    <a:pt x="51824" y="63110"/>
                  </a:cubicBezTo>
                  <a:cubicBezTo>
                    <a:pt x="50672" y="67409"/>
                    <a:pt x="48753" y="71018"/>
                    <a:pt x="46219" y="73858"/>
                  </a:cubicBezTo>
                  <a:cubicBezTo>
                    <a:pt x="40845" y="79847"/>
                    <a:pt x="33628" y="82764"/>
                    <a:pt x="24492" y="82687"/>
                  </a:cubicBezTo>
                  <a:cubicBezTo>
                    <a:pt x="17198" y="82611"/>
                    <a:pt x="11286" y="80845"/>
                    <a:pt x="6833" y="77236"/>
                  </a:cubicBezTo>
                  <a:cubicBezTo>
                    <a:pt x="3302" y="74319"/>
                    <a:pt x="1612" y="70634"/>
                    <a:pt x="1612" y="66027"/>
                  </a:cubicBezTo>
                  <a:cubicBezTo>
                    <a:pt x="1612" y="60499"/>
                    <a:pt x="3532" y="56353"/>
                    <a:pt x="7294" y="53666"/>
                  </a:cubicBezTo>
                  <a:cubicBezTo>
                    <a:pt x="11209" y="50902"/>
                    <a:pt x="16661" y="49520"/>
                    <a:pt x="23724" y="49520"/>
                  </a:cubicBezTo>
                  <a:cubicBezTo>
                    <a:pt x="31478" y="49520"/>
                    <a:pt x="38925" y="50749"/>
                    <a:pt x="45989" y="53206"/>
                  </a:cubicBezTo>
                  <a:lnTo>
                    <a:pt x="45989" y="36699"/>
                  </a:lnTo>
                  <a:lnTo>
                    <a:pt x="4069" y="36699"/>
                  </a:lnTo>
                  <a:cubicBezTo>
                    <a:pt x="1382" y="36699"/>
                    <a:pt x="0" y="35624"/>
                    <a:pt x="0" y="33397"/>
                  </a:cubicBezTo>
                  <a:cubicBezTo>
                    <a:pt x="0" y="31248"/>
                    <a:pt x="1382" y="30173"/>
                    <a:pt x="4069" y="30173"/>
                  </a:cubicBezTo>
                  <a:lnTo>
                    <a:pt x="45989" y="30173"/>
                  </a:lnTo>
                  <a:lnTo>
                    <a:pt x="45989" y="16046"/>
                  </a:lnTo>
                  <a:lnTo>
                    <a:pt x="4069" y="16046"/>
                  </a:lnTo>
                  <a:cubicBezTo>
                    <a:pt x="1382" y="16046"/>
                    <a:pt x="0" y="14971"/>
                    <a:pt x="0" y="12821"/>
                  </a:cubicBezTo>
                  <a:cubicBezTo>
                    <a:pt x="0" y="10595"/>
                    <a:pt x="1382" y="9520"/>
                    <a:pt x="4069" y="9520"/>
                  </a:cubicBezTo>
                  <a:moveTo>
                    <a:pt x="45835" y="60269"/>
                  </a:moveTo>
                  <a:cubicBezTo>
                    <a:pt x="38465" y="57582"/>
                    <a:pt x="30710" y="56200"/>
                    <a:pt x="22496" y="56200"/>
                  </a:cubicBezTo>
                  <a:cubicBezTo>
                    <a:pt x="17505" y="56200"/>
                    <a:pt x="13896" y="57121"/>
                    <a:pt x="11516" y="58887"/>
                  </a:cubicBezTo>
                  <a:cubicBezTo>
                    <a:pt x="9213" y="60653"/>
                    <a:pt x="8138" y="62956"/>
                    <a:pt x="8138" y="65797"/>
                  </a:cubicBezTo>
                  <a:cubicBezTo>
                    <a:pt x="8138" y="68561"/>
                    <a:pt x="9367" y="70864"/>
                    <a:pt x="11901" y="72706"/>
                  </a:cubicBezTo>
                  <a:cubicBezTo>
                    <a:pt x="14971" y="75010"/>
                    <a:pt x="19118" y="76085"/>
                    <a:pt x="24261" y="76085"/>
                  </a:cubicBezTo>
                  <a:cubicBezTo>
                    <a:pt x="31095" y="76085"/>
                    <a:pt x="36699" y="74165"/>
                    <a:pt x="40998" y="70403"/>
                  </a:cubicBezTo>
                  <a:cubicBezTo>
                    <a:pt x="43685" y="68023"/>
                    <a:pt x="45298" y="64645"/>
                    <a:pt x="45835" y="6026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4B1CA296-49DD-4CCE-87FF-04C1A07157B2}"/>
                </a:ext>
              </a:extLst>
            </p:cNvPr>
            <p:cNvSpPr/>
            <p:nvPr/>
          </p:nvSpPr>
          <p:spPr>
            <a:xfrm>
              <a:off x="4702365" y="2387843"/>
              <a:ext cx="79079" cy="81615"/>
            </a:xfrm>
            <a:custGeom>
              <a:avLst/>
              <a:gdLst>
                <a:gd name="connsiteX0" fmla="*/ 4684 w 79079"/>
                <a:gd name="connsiteY0" fmla="*/ 14664 h 81615"/>
                <a:gd name="connsiteX1" fmla="*/ 19271 w 79079"/>
                <a:gd name="connsiteY1" fmla="*/ 14664 h 81615"/>
                <a:gd name="connsiteX2" fmla="*/ 20730 w 79079"/>
                <a:gd name="connsiteY2" fmla="*/ 2610 h 81615"/>
                <a:gd name="connsiteX3" fmla="*/ 23417 w 79079"/>
                <a:gd name="connsiteY3" fmla="*/ 0 h 81615"/>
                <a:gd name="connsiteX4" fmla="*/ 28023 w 79079"/>
                <a:gd name="connsiteY4" fmla="*/ 4069 h 81615"/>
                <a:gd name="connsiteX5" fmla="*/ 27409 w 79079"/>
                <a:gd name="connsiteY5" fmla="*/ 8675 h 81615"/>
                <a:gd name="connsiteX6" fmla="*/ 26488 w 79079"/>
                <a:gd name="connsiteY6" fmla="*/ 14664 h 81615"/>
                <a:gd name="connsiteX7" fmla="*/ 73935 w 79079"/>
                <a:gd name="connsiteY7" fmla="*/ 14664 h 81615"/>
                <a:gd name="connsiteX8" fmla="*/ 77851 w 79079"/>
                <a:gd name="connsiteY8" fmla="*/ 18042 h 81615"/>
                <a:gd name="connsiteX9" fmla="*/ 73935 w 79079"/>
                <a:gd name="connsiteY9" fmla="*/ 21420 h 81615"/>
                <a:gd name="connsiteX10" fmla="*/ 25183 w 79079"/>
                <a:gd name="connsiteY10" fmla="*/ 21420 h 81615"/>
                <a:gd name="connsiteX11" fmla="*/ 7294 w 79079"/>
                <a:gd name="connsiteY11" fmla="*/ 79770 h 81615"/>
                <a:gd name="connsiteX12" fmla="*/ 4530 w 79079"/>
                <a:gd name="connsiteY12" fmla="*/ 81613 h 81615"/>
                <a:gd name="connsiteX13" fmla="*/ 0 w 79079"/>
                <a:gd name="connsiteY13" fmla="*/ 77543 h 81615"/>
                <a:gd name="connsiteX14" fmla="*/ 691 w 79079"/>
                <a:gd name="connsiteY14" fmla="*/ 74703 h 81615"/>
                <a:gd name="connsiteX15" fmla="*/ 18119 w 79079"/>
                <a:gd name="connsiteY15" fmla="*/ 21420 h 81615"/>
                <a:gd name="connsiteX16" fmla="*/ 4684 w 79079"/>
                <a:gd name="connsiteY16" fmla="*/ 21420 h 81615"/>
                <a:gd name="connsiteX17" fmla="*/ 614 w 79079"/>
                <a:gd name="connsiteY17" fmla="*/ 18042 h 81615"/>
                <a:gd name="connsiteX18" fmla="*/ 4684 w 79079"/>
                <a:gd name="connsiteY18" fmla="*/ 14664 h 81615"/>
                <a:gd name="connsiteX19" fmla="*/ 36315 w 79079"/>
                <a:gd name="connsiteY19" fmla="*/ 54050 h 81615"/>
                <a:gd name="connsiteX20" fmla="*/ 39847 w 79079"/>
                <a:gd name="connsiteY20" fmla="*/ 57275 h 81615"/>
                <a:gd name="connsiteX21" fmla="*/ 38465 w 79079"/>
                <a:gd name="connsiteY21" fmla="*/ 59040 h 81615"/>
                <a:gd name="connsiteX22" fmla="*/ 27486 w 79079"/>
                <a:gd name="connsiteY22" fmla="*/ 68100 h 81615"/>
                <a:gd name="connsiteX23" fmla="*/ 48830 w 79079"/>
                <a:gd name="connsiteY23" fmla="*/ 73781 h 81615"/>
                <a:gd name="connsiteX24" fmla="*/ 72476 w 79079"/>
                <a:gd name="connsiteY24" fmla="*/ 69482 h 81615"/>
                <a:gd name="connsiteX25" fmla="*/ 74626 w 79079"/>
                <a:gd name="connsiteY25" fmla="*/ 68945 h 81615"/>
                <a:gd name="connsiteX26" fmla="*/ 79079 w 79079"/>
                <a:gd name="connsiteY26" fmla="*/ 72783 h 81615"/>
                <a:gd name="connsiteX27" fmla="*/ 74626 w 79079"/>
                <a:gd name="connsiteY27" fmla="*/ 76085 h 81615"/>
                <a:gd name="connsiteX28" fmla="*/ 49214 w 79079"/>
                <a:gd name="connsiteY28" fmla="*/ 80538 h 81615"/>
                <a:gd name="connsiteX29" fmla="*/ 24952 w 79079"/>
                <a:gd name="connsiteY29" fmla="*/ 76315 h 81615"/>
                <a:gd name="connsiteX30" fmla="*/ 20192 w 79079"/>
                <a:gd name="connsiteY30" fmla="*/ 69098 h 81615"/>
                <a:gd name="connsiteX31" fmla="*/ 33398 w 79079"/>
                <a:gd name="connsiteY31" fmla="*/ 54895 h 81615"/>
                <a:gd name="connsiteX32" fmla="*/ 36315 w 79079"/>
                <a:gd name="connsiteY32" fmla="*/ 54050 h 81615"/>
                <a:gd name="connsiteX33" fmla="*/ 51901 w 79079"/>
                <a:gd name="connsiteY33" fmla="*/ 27946 h 81615"/>
                <a:gd name="connsiteX34" fmla="*/ 71094 w 79079"/>
                <a:gd name="connsiteY34" fmla="*/ 31094 h 81615"/>
                <a:gd name="connsiteX35" fmla="*/ 74703 w 79079"/>
                <a:gd name="connsiteY35" fmla="*/ 36775 h 81615"/>
                <a:gd name="connsiteX36" fmla="*/ 66258 w 79079"/>
                <a:gd name="connsiteY36" fmla="*/ 46833 h 81615"/>
                <a:gd name="connsiteX37" fmla="*/ 62649 w 79079"/>
                <a:gd name="connsiteY37" fmla="*/ 48829 h 81615"/>
                <a:gd name="connsiteX38" fmla="*/ 58580 w 79079"/>
                <a:gd name="connsiteY38" fmla="*/ 45298 h 81615"/>
                <a:gd name="connsiteX39" fmla="*/ 59809 w 79079"/>
                <a:gd name="connsiteY39" fmla="*/ 43301 h 81615"/>
                <a:gd name="connsiteX40" fmla="*/ 64876 w 79079"/>
                <a:gd name="connsiteY40" fmla="*/ 39309 h 81615"/>
                <a:gd name="connsiteX41" fmla="*/ 66872 w 79079"/>
                <a:gd name="connsiteY41" fmla="*/ 36699 h 81615"/>
                <a:gd name="connsiteX42" fmla="*/ 65874 w 79079"/>
                <a:gd name="connsiteY42" fmla="*/ 35317 h 81615"/>
                <a:gd name="connsiteX43" fmla="*/ 49751 w 79079"/>
                <a:gd name="connsiteY43" fmla="*/ 34319 h 81615"/>
                <a:gd name="connsiteX44" fmla="*/ 33475 w 79079"/>
                <a:gd name="connsiteY44" fmla="*/ 36008 h 81615"/>
                <a:gd name="connsiteX45" fmla="*/ 32169 w 79079"/>
                <a:gd name="connsiteY45" fmla="*/ 36315 h 81615"/>
                <a:gd name="connsiteX46" fmla="*/ 28100 w 79079"/>
                <a:gd name="connsiteY46" fmla="*/ 33628 h 81615"/>
                <a:gd name="connsiteX47" fmla="*/ 30250 w 79079"/>
                <a:gd name="connsiteY47" fmla="*/ 29866 h 81615"/>
                <a:gd name="connsiteX48" fmla="*/ 51901 w 79079"/>
                <a:gd name="connsiteY48" fmla="*/ 27946 h 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9079" h="81615">
                  <a:moveTo>
                    <a:pt x="4684" y="14664"/>
                  </a:moveTo>
                  <a:lnTo>
                    <a:pt x="19271" y="14664"/>
                  </a:lnTo>
                  <a:cubicBezTo>
                    <a:pt x="19885" y="9597"/>
                    <a:pt x="20346" y="5604"/>
                    <a:pt x="20730" y="2610"/>
                  </a:cubicBezTo>
                  <a:cubicBezTo>
                    <a:pt x="20730" y="921"/>
                    <a:pt x="21651" y="0"/>
                    <a:pt x="23417" y="0"/>
                  </a:cubicBezTo>
                  <a:cubicBezTo>
                    <a:pt x="26334" y="0"/>
                    <a:pt x="27870" y="1382"/>
                    <a:pt x="28023" y="4069"/>
                  </a:cubicBezTo>
                  <a:cubicBezTo>
                    <a:pt x="27870" y="5144"/>
                    <a:pt x="27716" y="6679"/>
                    <a:pt x="27409" y="8675"/>
                  </a:cubicBezTo>
                  <a:lnTo>
                    <a:pt x="26488" y="14664"/>
                  </a:lnTo>
                  <a:lnTo>
                    <a:pt x="73935" y="14664"/>
                  </a:lnTo>
                  <a:cubicBezTo>
                    <a:pt x="76546" y="14664"/>
                    <a:pt x="77851" y="15816"/>
                    <a:pt x="77851" y="18042"/>
                  </a:cubicBezTo>
                  <a:cubicBezTo>
                    <a:pt x="77851" y="20346"/>
                    <a:pt x="76546" y="21420"/>
                    <a:pt x="73935" y="21420"/>
                  </a:cubicBezTo>
                  <a:lnTo>
                    <a:pt x="25183" y="21420"/>
                  </a:lnTo>
                  <a:cubicBezTo>
                    <a:pt x="21344" y="40921"/>
                    <a:pt x="15432" y="60346"/>
                    <a:pt x="7294" y="79770"/>
                  </a:cubicBezTo>
                  <a:cubicBezTo>
                    <a:pt x="6756" y="80998"/>
                    <a:pt x="5835" y="81613"/>
                    <a:pt x="4530" y="81613"/>
                  </a:cubicBezTo>
                  <a:cubicBezTo>
                    <a:pt x="1536" y="81689"/>
                    <a:pt x="0" y="80307"/>
                    <a:pt x="0" y="77543"/>
                  </a:cubicBezTo>
                  <a:cubicBezTo>
                    <a:pt x="0" y="76776"/>
                    <a:pt x="231" y="75854"/>
                    <a:pt x="691" y="74703"/>
                  </a:cubicBezTo>
                  <a:cubicBezTo>
                    <a:pt x="9136" y="55586"/>
                    <a:pt x="14895" y="37850"/>
                    <a:pt x="18119" y="21420"/>
                  </a:cubicBezTo>
                  <a:lnTo>
                    <a:pt x="4684" y="21420"/>
                  </a:lnTo>
                  <a:cubicBezTo>
                    <a:pt x="1996" y="21420"/>
                    <a:pt x="614" y="20269"/>
                    <a:pt x="614" y="18042"/>
                  </a:cubicBezTo>
                  <a:cubicBezTo>
                    <a:pt x="614" y="15816"/>
                    <a:pt x="1919" y="14664"/>
                    <a:pt x="4684" y="14664"/>
                  </a:cubicBezTo>
                  <a:moveTo>
                    <a:pt x="36315" y="54050"/>
                  </a:moveTo>
                  <a:cubicBezTo>
                    <a:pt x="38618" y="54050"/>
                    <a:pt x="39847" y="55125"/>
                    <a:pt x="39847" y="57275"/>
                  </a:cubicBezTo>
                  <a:cubicBezTo>
                    <a:pt x="39770" y="57966"/>
                    <a:pt x="39309" y="58503"/>
                    <a:pt x="38465" y="59040"/>
                  </a:cubicBezTo>
                  <a:cubicBezTo>
                    <a:pt x="31171" y="63263"/>
                    <a:pt x="27486" y="66257"/>
                    <a:pt x="27486" y="68100"/>
                  </a:cubicBezTo>
                  <a:cubicBezTo>
                    <a:pt x="27486" y="71939"/>
                    <a:pt x="34626" y="73781"/>
                    <a:pt x="48830" y="73781"/>
                  </a:cubicBezTo>
                  <a:cubicBezTo>
                    <a:pt x="57736" y="73781"/>
                    <a:pt x="65644" y="72323"/>
                    <a:pt x="72476" y="69482"/>
                  </a:cubicBezTo>
                  <a:cubicBezTo>
                    <a:pt x="73321" y="69098"/>
                    <a:pt x="74012" y="68945"/>
                    <a:pt x="74626" y="68945"/>
                  </a:cubicBezTo>
                  <a:cubicBezTo>
                    <a:pt x="77544" y="68945"/>
                    <a:pt x="79079" y="70250"/>
                    <a:pt x="79079" y="72783"/>
                  </a:cubicBezTo>
                  <a:cubicBezTo>
                    <a:pt x="78849" y="74012"/>
                    <a:pt x="77390" y="75087"/>
                    <a:pt x="74626" y="76085"/>
                  </a:cubicBezTo>
                  <a:cubicBezTo>
                    <a:pt x="66949" y="79002"/>
                    <a:pt x="58503" y="80461"/>
                    <a:pt x="49214" y="80538"/>
                  </a:cubicBezTo>
                  <a:cubicBezTo>
                    <a:pt x="38388" y="80615"/>
                    <a:pt x="30327" y="79156"/>
                    <a:pt x="24952" y="76315"/>
                  </a:cubicBezTo>
                  <a:cubicBezTo>
                    <a:pt x="21728" y="74626"/>
                    <a:pt x="20192" y="72169"/>
                    <a:pt x="20192" y="69098"/>
                  </a:cubicBezTo>
                  <a:cubicBezTo>
                    <a:pt x="20192" y="65029"/>
                    <a:pt x="24568" y="60346"/>
                    <a:pt x="33398" y="54895"/>
                  </a:cubicBezTo>
                  <a:cubicBezTo>
                    <a:pt x="34472" y="54357"/>
                    <a:pt x="35394" y="54050"/>
                    <a:pt x="36315" y="54050"/>
                  </a:cubicBezTo>
                  <a:moveTo>
                    <a:pt x="51901" y="27946"/>
                  </a:moveTo>
                  <a:cubicBezTo>
                    <a:pt x="61191" y="27946"/>
                    <a:pt x="67563" y="29021"/>
                    <a:pt x="71094" y="31094"/>
                  </a:cubicBezTo>
                  <a:cubicBezTo>
                    <a:pt x="73321" y="32630"/>
                    <a:pt x="74549" y="34549"/>
                    <a:pt x="74703" y="36775"/>
                  </a:cubicBezTo>
                  <a:cubicBezTo>
                    <a:pt x="74549" y="39693"/>
                    <a:pt x="71709" y="42994"/>
                    <a:pt x="66258" y="46833"/>
                  </a:cubicBezTo>
                  <a:cubicBezTo>
                    <a:pt x="64492" y="48138"/>
                    <a:pt x="63263" y="48829"/>
                    <a:pt x="62649" y="48829"/>
                  </a:cubicBezTo>
                  <a:cubicBezTo>
                    <a:pt x="59962" y="48829"/>
                    <a:pt x="58580" y="47678"/>
                    <a:pt x="58580" y="45298"/>
                  </a:cubicBezTo>
                  <a:cubicBezTo>
                    <a:pt x="58580" y="44530"/>
                    <a:pt x="58964" y="43916"/>
                    <a:pt x="59809" y="43301"/>
                  </a:cubicBezTo>
                  <a:cubicBezTo>
                    <a:pt x="62112" y="41920"/>
                    <a:pt x="63801" y="40614"/>
                    <a:pt x="64876" y="39309"/>
                  </a:cubicBezTo>
                  <a:cubicBezTo>
                    <a:pt x="66181" y="38157"/>
                    <a:pt x="66872" y="37313"/>
                    <a:pt x="66872" y="36699"/>
                  </a:cubicBezTo>
                  <a:cubicBezTo>
                    <a:pt x="66718" y="35931"/>
                    <a:pt x="66411" y="35470"/>
                    <a:pt x="65874" y="35317"/>
                  </a:cubicBezTo>
                  <a:cubicBezTo>
                    <a:pt x="62572" y="34626"/>
                    <a:pt x="57198" y="34319"/>
                    <a:pt x="49751" y="34319"/>
                  </a:cubicBezTo>
                  <a:cubicBezTo>
                    <a:pt x="45221" y="34319"/>
                    <a:pt x="39770" y="34856"/>
                    <a:pt x="33475" y="36008"/>
                  </a:cubicBezTo>
                  <a:cubicBezTo>
                    <a:pt x="32937" y="36161"/>
                    <a:pt x="32476" y="36315"/>
                    <a:pt x="32169" y="36315"/>
                  </a:cubicBezTo>
                  <a:cubicBezTo>
                    <a:pt x="29482" y="36315"/>
                    <a:pt x="28100" y="35394"/>
                    <a:pt x="28100" y="33628"/>
                  </a:cubicBezTo>
                  <a:cubicBezTo>
                    <a:pt x="28100" y="31478"/>
                    <a:pt x="28791" y="30249"/>
                    <a:pt x="30250" y="29866"/>
                  </a:cubicBezTo>
                  <a:cubicBezTo>
                    <a:pt x="38542" y="28560"/>
                    <a:pt x="45759" y="27946"/>
                    <a:pt x="51901" y="2794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30512768-88EE-4F07-9131-460C61AEEC60}"/>
                </a:ext>
              </a:extLst>
            </p:cNvPr>
            <p:cNvSpPr/>
            <p:nvPr/>
          </p:nvSpPr>
          <p:spPr>
            <a:xfrm>
              <a:off x="4797260" y="2391605"/>
              <a:ext cx="78080" cy="78541"/>
            </a:xfrm>
            <a:custGeom>
              <a:avLst/>
              <a:gdLst>
                <a:gd name="connsiteX0" fmla="*/ 6142 w 78080"/>
                <a:gd name="connsiteY0" fmla="*/ 1766 h 78541"/>
                <a:gd name="connsiteX1" fmla="*/ 10211 w 78080"/>
                <a:gd name="connsiteY1" fmla="*/ 5528 h 78541"/>
                <a:gd name="connsiteX2" fmla="*/ 9366 w 78080"/>
                <a:gd name="connsiteY2" fmla="*/ 8138 h 78541"/>
                <a:gd name="connsiteX3" fmla="*/ 6679 w 78080"/>
                <a:gd name="connsiteY3" fmla="*/ 51440 h 78541"/>
                <a:gd name="connsiteX4" fmla="*/ 7447 w 78080"/>
                <a:gd name="connsiteY4" fmla="*/ 72323 h 78541"/>
                <a:gd name="connsiteX5" fmla="*/ 7908 w 78080"/>
                <a:gd name="connsiteY5" fmla="*/ 74780 h 78541"/>
                <a:gd name="connsiteX6" fmla="*/ 3839 w 78080"/>
                <a:gd name="connsiteY6" fmla="*/ 78542 h 78541"/>
                <a:gd name="connsiteX7" fmla="*/ 921 w 78080"/>
                <a:gd name="connsiteY7" fmla="*/ 76085 h 78541"/>
                <a:gd name="connsiteX8" fmla="*/ 0 w 78080"/>
                <a:gd name="connsiteY8" fmla="*/ 48753 h 78541"/>
                <a:gd name="connsiteX9" fmla="*/ 3685 w 78080"/>
                <a:gd name="connsiteY9" fmla="*/ 3685 h 78541"/>
                <a:gd name="connsiteX10" fmla="*/ 6142 w 78080"/>
                <a:gd name="connsiteY10" fmla="*/ 1766 h 78541"/>
                <a:gd name="connsiteX11" fmla="*/ 21037 w 78080"/>
                <a:gd name="connsiteY11" fmla="*/ 13589 h 78541"/>
                <a:gd name="connsiteX12" fmla="*/ 55125 w 78080"/>
                <a:gd name="connsiteY12" fmla="*/ 13589 h 78541"/>
                <a:gd name="connsiteX13" fmla="*/ 55125 w 78080"/>
                <a:gd name="connsiteY13" fmla="*/ 4069 h 78541"/>
                <a:gd name="connsiteX14" fmla="*/ 58349 w 78080"/>
                <a:gd name="connsiteY14" fmla="*/ 0 h 78541"/>
                <a:gd name="connsiteX15" fmla="*/ 61804 w 78080"/>
                <a:gd name="connsiteY15" fmla="*/ 4069 h 78541"/>
                <a:gd name="connsiteX16" fmla="*/ 61804 w 78080"/>
                <a:gd name="connsiteY16" fmla="*/ 13589 h 78541"/>
                <a:gd name="connsiteX17" fmla="*/ 73244 w 78080"/>
                <a:gd name="connsiteY17" fmla="*/ 13589 h 78541"/>
                <a:gd name="connsiteX18" fmla="*/ 77313 w 78080"/>
                <a:gd name="connsiteY18" fmla="*/ 16891 h 78541"/>
                <a:gd name="connsiteX19" fmla="*/ 73244 w 78080"/>
                <a:gd name="connsiteY19" fmla="*/ 20115 h 78541"/>
                <a:gd name="connsiteX20" fmla="*/ 61804 w 78080"/>
                <a:gd name="connsiteY20" fmla="*/ 20115 h 78541"/>
                <a:gd name="connsiteX21" fmla="*/ 61804 w 78080"/>
                <a:gd name="connsiteY21" fmla="*/ 50442 h 78541"/>
                <a:gd name="connsiteX22" fmla="*/ 77006 w 78080"/>
                <a:gd name="connsiteY22" fmla="*/ 66872 h 78541"/>
                <a:gd name="connsiteX23" fmla="*/ 78081 w 78080"/>
                <a:gd name="connsiteY23" fmla="*/ 69098 h 78541"/>
                <a:gd name="connsiteX24" fmla="*/ 73858 w 78080"/>
                <a:gd name="connsiteY24" fmla="*/ 73167 h 78541"/>
                <a:gd name="connsiteX25" fmla="*/ 71248 w 78080"/>
                <a:gd name="connsiteY25" fmla="*/ 71325 h 78541"/>
                <a:gd name="connsiteX26" fmla="*/ 61651 w 78080"/>
                <a:gd name="connsiteY26" fmla="*/ 59348 h 78541"/>
                <a:gd name="connsiteX27" fmla="*/ 52438 w 78080"/>
                <a:gd name="connsiteY27" fmla="*/ 73935 h 78541"/>
                <a:gd name="connsiteX28" fmla="*/ 35470 w 78080"/>
                <a:gd name="connsiteY28" fmla="*/ 78388 h 78541"/>
                <a:gd name="connsiteX29" fmla="*/ 21343 w 78080"/>
                <a:gd name="connsiteY29" fmla="*/ 71401 h 78541"/>
                <a:gd name="connsiteX30" fmla="*/ 17428 w 78080"/>
                <a:gd name="connsiteY30" fmla="*/ 60423 h 78541"/>
                <a:gd name="connsiteX31" fmla="*/ 23493 w 78080"/>
                <a:gd name="connsiteY31" fmla="*/ 47140 h 78541"/>
                <a:gd name="connsiteX32" fmla="*/ 38311 w 78080"/>
                <a:gd name="connsiteY32" fmla="*/ 43378 h 78541"/>
                <a:gd name="connsiteX33" fmla="*/ 54971 w 78080"/>
                <a:gd name="connsiteY33" fmla="*/ 46680 h 78541"/>
                <a:gd name="connsiteX34" fmla="*/ 54971 w 78080"/>
                <a:gd name="connsiteY34" fmla="*/ 20269 h 78541"/>
                <a:gd name="connsiteX35" fmla="*/ 20883 w 78080"/>
                <a:gd name="connsiteY35" fmla="*/ 20269 h 78541"/>
                <a:gd name="connsiteX36" fmla="*/ 16814 w 78080"/>
                <a:gd name="connsiteY36" fmla="*/ 17044 h 78541"/>
                <a:gd name="connsiteX37" fmla="*/ 21037 w 78080"/>
                <a:gd name="connsiteY37" fmla="*/ 13589 h 78541"/>
                <a:gd name="connsiteX38" fmla="*/ 55125 w 78080"/>
                <a:gd name="connsiteY38" fmla="*/ 54357 h 78541"/>
                <a:gd name="connsiteX39" fmla="*/ 39002 w 78080"/>
                <a:gd name="connsiteY39" fmla="*/ 49904 h 78541"/>
                <a:gd name="connsiteX40" fmla="*/ 24107 w 78080"/>
                <a:gd name="connsiteY40" fmla="*/ 61037 h 78541"/>
                <a:gd name="connsiteX41" fmla="*/ 26872 w 78080"/>
                <a:gd name="connsiteY41" fmla="*/ 67947 h 78541"/>
                <a:gd name="connsiteX42" fmla="*/ 35163 w 78080"/>
                <a:gd name="connsiteY42" fmla="*/ 71555 h 78541"/>
                <a:gd name="connsiteX43" fmla="*/ 48061 w 78080"/>
                <a:gd name="connsiteY43" fmla="*/ 68868 h 78541"/>
                <a:gd name="connsiteX44" fmla="*/ 55125 w 78080"/>
                <a:gd name="connsiteY44" fmla="*/ 58657 h 78541"/>
                <a:gd name="connsiteX45" fmla="*/ 55125 w 78080"/>
                <a:gd name="connsiteY45" fmla="*/ 54357 h 7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8080" h="78541">
                  <a:moveTo>
                    <a:pt x="6142" y="1766"/>
                  </a:moveTo>
                  <a:cubicBezTo>
                    <a:pt x="8829" y="1766"/>
                    <a:pt x="10211" y="2994"/>
                    <a:pt x="10211" y="5528"/>
                  </a:cubicBezTo>
                  <a:cubicBezTo>
                    <a:pt x="10058" y="5989"/>
                    <a:pt x="9827" y="6910"/>
                    <a:pt x="9366" y="8138"/>
                  </a:cubicBezTo>
                  <a:cubicBezTo>
                    <a:pt x="7601" y="20576"/>
                    <a:pt x="6679" y="35010"/>
                    <a:pt x="6679" y="51440"/>
                  </a:cubicBezTo>
                  <a:cubicBezTo>
                    <a:pt x="6679" y="60192"/>
                    <a:pt x="6910" y="67102"/>
                    <a:pt x="7447" y="72323"/>
                  </a:cubicBezTo>
                  <a:cubicBezTo>
                    <a:pt x="7601" y="73781"/>
                    <a:pt x="7754" y="74626"/>
                    <a:pt x="7908" y="74780"/>
                  </a:cubicBezTo>
                  <a:cubicBezTo>
                    <a:pt x="7908" y="77160"/>
                    <a:pt x="6526" y="78465"/>
                    <a:pt x="3839" y="78542"/>
                  </a:cubicBezTo>
                  <a:cubicBezTo>
                    <a:pt x="1996" y="78311"/>
                    <a:pt x="998" y="77467"/>
                    <a:pt x="921" y="76085"/>
                  </a:cubicBezTo>
                  <a:cubicBezTo>
                    <a:pt x="307" y="68868"/>
                    <a:pt x="0" y="59808"/>
                    <a:pt x="0" y="48753"/>
                  </a:cubicBezTo>
                  <a:cubicBezTo>
                    <a:pt x="0" y="35854"/>
                    <a:pt x="1228" y="20806"/>
                    <a:pt x="3685" y="3685"/>
                  </a:cubicBezTo>
                  <a:cubicBezTo>
                    <a:pt x="3685" y="2380"/>
                    <a:pt x="4530" y="1766"/>
                    <a:pt x="6142" y="1766"/>
                  </a:cubicBezTo>
                  <a:moveTo>
                    <a:pt x="21037" y="13589"/>
                  </a:moveTo>
                  <a:lnTo>
                    <a:pt x="55125" y="13589"/>
                  </a:lnTo>
                  <a:lnTo>
                    <a:pt x="55125" y="4069"/>
                  </a:lnTo>
                  <a:cubicBezTo>
                    <a:pt x="55125" y="1382"/>
                    <a:pt x="56199" y="0"/>
                    <a:pt x="58349" y="0"/>
                  </a:cubicBezTo>
                  <a:cubicBezTo>
                    <a:pt x="60653" y="0"/>
                    <a:pt x="61804" y="1382"/>
                    <a:pt x="61804" y="4069"/>
                  </a:cubicBezTo>
                  <a:lnTo>
                    <a:pt x="61804" y="13589"/>
                  </a:lnTo>
                  <a:lnTo>
                    <a:pt x="73244" y="13589"/>
                  </a:lnTo>
                  <a:cubicBezTo>
                    <a:pt x="75931" y="13589"/>
                    <a:pt x="77313" y="14664"/>
                    <a:pt x="77313" y="16891"/>
                  </a:cubicBezTo>
                  <a:cubicBezTo>
                    <a:pt x="77313" y="19040"/>
                    <a:pt x="76008" y="20115"/>
                    <a:pt x="73244" y="20115"/>
                  </a:cubicBezTo>
                  <a:lnTo>
                    <a:pt x="61804" y="20115"/>
                  </a:lnTo>
                  <a:lnTo>
                    <a:pt x="61804" y="50442"/>
                  </a:lnTo>
                  <a:cubicBezTo>
                    <a:pt x="67486" y="54741"/>
                    <a:pt x="72553" y="60192"/>
                    <a:pt x="77006" y="66872"/>
                  </a:cubicBezTo>
                  <a:cubicBezTo>
                    <a:pt x="77543" y="67870"/>
                    <a:pt x="77927" y="68561"/>
                    <a:pt x="78081" y="69098"/>
                  </a:cubicBezTo>
                  <a:cubicBezTo>
                    <a:pt x="77927" y="71785"/>
                    <a:pt x="76468" y="73167"/>
                    <a:pt x="73858" y="73167"/>
                  </a:cubicBezTo>
                  <a:cubicBezTo>
                    <a:pt x="72783" y="73014"/>
                    <a:pt x="71862" y="72400"/>
                    <a:pt x="71248" y="71325"/>
                  </a:cubicBezTo>
                  <a:cubicBezTo>
                    <a:pt x="68253" y="66565"/>
                    <a:pt x="65029" y="62572"/>
                    <a:pt x="61651" y="59348"/>
                  </a:cubicBezTo>
                  <a:cubicBezTo>
                    <a:pt x="60806" y="65643"/>
                    <a:pt x="57735" y="70557"/>
                    <a:pt x="52438" y="73935"/>
                  </a:cubicBezTo>
                  <a:cubicBezTo>
                    <a:pt x="47831" y="76853"/>
                    <a:pt x="42150" y="78388"/>
                    <a:pt x="35470" y="78388"/>
                  </a:cubicBezTo>
                  <a:cubicBezTo>
                    <a:pt x="29482" y="78388"/>
                    <a:pt x="24798" y="76085"/>
                    <a:pt x="21343" y="71401"/>
                  </a:cubicBezTo>
                  <a:cubicBezTo>
                    <a:pt x="18733" y="68100"/>
                    <a:pt x="17428" y="64415"/>
                    <a:pt x="17428" y="60423"/>
                  </a:cubicBezTo>
                  <a:cubicBezTo>
                    <a:pt x="17428" y="54511"/>
                    <a:pt x="19501" y="50135"/>
                    <a:pt x="23493" y="47140"/>
                  </a:cubicBezTo>
                  <a:cubicBezTo>
                    <a:pt x="27255" y="44607"/>
                    <a:pt x="32169" y="43378"/>
                    <a:pt x="38311" y="43378"/>
                  </a:cubicBezTo>
                  <a:cubicBezTo>
                    <a:pt x="44222" y="43378"/>
                    <a:pt x="49827" y="44453"/>
                    <a:pt x="54971" y="46680"/>
                  </a:cubicBezTo>
                  <a:lnTo>
                    <a:pt x="54971" y="20269"/>
                  </a:lnTo>
                  <a:lnTo>
                    <a:pt x="20883" y="20269"/>
                  </a:lnTo>
                  <a:cubicBezTo>
                    <a:pt x="18196" y="20269"/>
                    <a:pt x="16814" y="19194"/>
                    <a:pt x="16814" y="17044"/>
                  </a:cubicBezTo>
                  <a:cubicBezTo>
                    <a:pt x="16967" y="14664"/>
                    <a:pt x="18349" y="13589"/>
                    <a:pt x="21037" y="13589"/>
                  </a:cubicBezTo>
                  <a:moveTo>
                    <a:pt x="55125" y="54357"/>
                  </a:moveTo>
                  <a:cubicBezTo>
                    <a:pt x="49751" y="51440"/>
                    <a:pt x="44376" y="49904"/>
                    <a:pt x="39002" y="49904"/>
                  </a:cubicBezTo>
                  <a:cubicBezTo>
                    <a:pt x="29021" y="49904"/>
                    <a:pt x="24107" y="53589"/>
                    <a:pt x="24107" y="61037"/>
                  </a:cubicBezTo>
                  <a:cubicBezTo>
                    <a:pt x="24107" y="63724"/>
                    <a:pt x="25029" y="66027"/>
                    <a:pt x="26872" y="67947"/>
                  </a:cubicBezTo>
                  <a:cubicBezTo>
                    <a:pt x="29175" y="70403"/>
                    <a:pt x="31939" y="71632"/>
                    <a:pt x="35163" y="71555"/>
                  </a:cubicBezTo>
                  <a:cubicBezTo>
                    <a:pt x="40230" y="71401"/>
                    <a:pt x="44530" y="70480"/>
                    <a:pt x="48061" y="68868"/>
                  </a:cubicBezTo>
                  <a:cubicBezTo>
                    <a:pt x="52745" y="66565"/>
                    <a:pt x="55125" y="63110"/>
                    <a:pt x="55125" y="58657"/>
                  </a:cubicBezTo>
                  <a:lnTo>
                    <a:pt x="55125" y="5435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8944450D-9CA6-4A2B-A13B-F0652CBC1FF6}"/>
                </a:ext>
              </a:extLst>
            </p:cNvPr>
            <p:cNvSpPr/>
            <p:nvPr/>
          </p:nvSpPr>
          <p:spPr>
            <a:xfrm>
              <a:off x="4886704" y="2386845"/>
              <a:ext cx="87370" cy="84530"/>
            </a:xfrm>
            <a:custGeom>
              <a:avLst/>
              <a:gdLst>
                <a:gd name="connsiteX0" fmla="*/ 24338 w 87370"/>
                <a:gd name="connsiteY0" fmla="*/ 384 h 84530"/>
                <a:gd name="connsiteX1" fmla="*/ 27640 w 87370"/>
                <a:gd name="connsiteY1" fmla="*/ 3685 h 84530"/>
                <a:gd name="connsiteX2" fmla="*/ 27640 w 87370"/>
                <a:gd name="connsiteY2" fmla="*/ 16584 h 84530"/>
                <a:gd name="connsiteX3" fmla="*/ 44530 w 87370"/>
                <a:gd name="connsiteY3" fmla="*/ 16584 h 84530"/>
                <a:gd name="connsiteX4" fmla="*/ 47601 w 87370"/>
                <a:gd name="connsiteY4" fmla="*/ 19501 h 84530"/>
                <a:gd name="connsiteX5" fmla="*/ 44530 w 87370"/>
                <a:gd name="connsiteY5" fmla="*/ 22572 h 84530"/>
                <a:gd name="connsiteX6" fmla="*/ 40154 w 87370"/>
                <a:gd name="connsiteY6" fmla="*/ 22572 h 84530"/>
                <a:gd name="connsiteX7" fmla="*/ 35931 w 87370"/>
                <a:gd name="connsiteY7" fmla="*/ 45221 h 84530"/>
                <a:gd name="connsiteX8" fmla="*/ 31478 w 87370"/>
                <a:gd name="connsiteY8" fmla="*/ 55816 h 84530"/>
                <a:gd name="connsiteX9" fmla="*/ 42687 w 87370"/>
                <a:gd name="connsiteY9" fmla="*/ 74165 h 84530"/>
                <a:gd name="connsiteX10" fmla="*/ 42687 w 87370"/>
                <a:gd name="connsiteY10" fmla="*/ 76776 h 84530"/>
                <a:gd name="connsiteX11" fmla="*/ 39386 w 87370"/>
                <a:gd name="connsiteY11" fmla="*/ 79232 h 84530"/>
                <a:gd name="connsiteX12" fmla="*/ 36699 w 87370"/>
                <a:gd name="connsiteY12" fmla="*/ 77467 h 84530"/>
                <a:gd name="connsiteX13" fmla="*/ 27793 w 87370"/>
                <a:gd name="connsiteY13" fmla="*/ 61958 h 84530"/>
                <a:gd name="connsiteX14" fmla="*/ 24645 w 87370"/>
                <a:gd name="connsiteY14" fmla="*/ 66181 h 84530"/>
                <a:gd name="connsiteX15" fmla="*/ 5758 w 87370"/>
                <a:gd name="connsiteY15" fmla="*/ 82918 h 84530"/>
                <a:gd name="connsiteX16" fmla="*/ 3301 w 87370"/>
                <a:gd name="connsiteY16" fmla="*/ 83225 h 84530"/>
                <a:gd name="connsiteX17" fmla="*/ 0 w 87370"/>
                <a:gd name="connsiteY17" fmla="*/ 80768 h 84530"/>
                <a:gd name="connsiteX18" fmla="*/ 2994 w 87370"/>
                <a:gd name="connsiteY18" fmla="*/ 76699 h 84530"/>
                <a:gd name="connsiteX19" fmla="*/ 22188 w 87370"/>
                <a:gd name="connsiteY19" fmla="*/ 58580 h 84530"/>
                <a:gd name="connsiteX20" fmla="*/ 24031 w 87370"/>
                <a:gd name="connsiteY20" fmla="*/ 55893 h 84530"/>
                <a:gd name="connsiteX21" fmla="*/ 7831 w 87370"/>
                <a:gd name="connsiteY21" fmla="*/ 35701 h 84530"/>
                <a:gd name="connsiteX22" fmla="*/ 7063 w 87370"/>
                <a:gd name="connsiteY22" fmla="*/ 33551 h 84530"/>
                <a:gd name="connsiteX23" fmla="*/ 9904 w 87370"/>
                <a:gd name="connsiteY23" fmla="*/ 30250 h 84530"/>
                <a:gd name="connsiteX24" fmla="*/ 12821 w 87370"/>
                <a:gd name="connsiteY24" fmla="*/ 31632 h 84530"/>
                <a:gd name="connsiteX25" fmla="*/ 27409 w 87370"/>
                <a:gd name="connsiteY25" fmla="*/ 49674 h 84530"/>
                <a:gd name="connsiteX26" fmla="*/ 31248 w 87370"/>
                <a:gd name="connsiteY26" fmla="*/ 39693 h 84530"/>
                <a:gd name="connsiteX27" fmla="*/ 34319 w 87370"/>
                <a:gd name="connsiteY27" fmla="*/ 22495 h 84530"/>
                <a:gd name="connsiteX28" fmla="*/ 4453 w 87370"/>
                <a:gd name="connsiteY28" fmla="*/ 22495 h 84530"/>
                <a:gd name="connsiteX29" fmla="*/ 1382 w 87370"/>
                <a:gd name="connsiteY29" fmla="*/ 19424 h 84530"/>
                <a:gd name="connsiteX30" fmla="*/ 4453 w 87370"/>
                <a:gd name="connsiteY30" fmla="*/ 16507 h 84530"/>
                <a:gd name="connsiteX31" fmla="*/ 20960 w 87370"/>
                <a:gd name="connsiteY31" fmla="*/ 16507 h 84530"/>
                <a:gd name="connsiteX32" fmla="*/ 20960 w 87370"/>
                <a:gd name="connsiteY32" fmla="*/ 3608 h 84530"/>
                <a:gd name="connsiteX33" fmla="*/ 24338 w 87370"/>
                <a:gd name="connsiteY33" fmla="*/ 384 h 84530"/>
                <a:gd name="connsiteX34" fmla="*/ 84377 w 87370"/>
                <a:gd name="connsiteY34" fmla="*/ 20269 h 84530"/>
                <a:gd name="connsiteX35" fmla="*/ 87371 w 87370"/>
                <a:gd name="connsiteY35" fmla="*/ 23340 h 84530"/>
                <a:gd name="connsiteX36" fmla="*/ 84377 w 87370"/>
                <a:gd name="connsiteY36" fmla="*/ 26257 h 84530"/>
                <a:gd name="connsiteX37" fmla="*/ 80308 w 87370"/>
                <a:gd name="connsiteY37" fmla="*/ 26257 h 84530"/>
                <a:gd name="connsiteX38" fmla="*/ 80308 w 87370"/>
                <a:gd name="connsiteY38" fmla="*/ 75931 h 84530"/>
                <a:gd name="connsiteX39" fmla="*/ 71555 w 87370"/>
                <a:gd name="connsiteY39" fmla="*/ 84530 h 84530"/>
                <a:gd name="connsiteX40" fmla="*/ 56354 w 87370"/>
                <a:gd name="connsiteY40" fmla="*/ 82687 h 84530"/>
                <a:gd name="connsiteX41" fmla="*/ 54972 w 87370"/>
                <a:gd name="connsiteY41" fmla="*/ 80461 h 84530"/>
                <a:gd name="connsiteX42" fmla="*/ 57889 w 87370"/>
                <a:gd name="connsiteY42" fmla="*/ 76392 h 84530"/>
                <a:gd name="connsiteX43" fmla="*/ 58964 w 87370"/>
                <a:gd name="connsiteY43" fmla="*/ 76469 h 84530"/>
                <a:gd name="connsiteX44" fmla="*/ 70020 w 87370"/>
                <a:gd name="connsiteY44" fmla="*/ 78235 h 84530"/>
                <a:gd name="connsiteX45" fmla="*/ 73705 w 87370"/>
                <a:gd name="connsiteY45" fmla="*/ 74549 h 84530"/>
                <a:gd name="connsiteX46" fmla="*/ 73705 w 87370"/>
                <a:gd name="connsiteY46" fmla="*/ 26257 h 84530"/>
                <a:gd name="connsiteX47" fmla="*/ 52592 w 87370"/>
                <a:gd name="connsiteY47" fmla="*/ 26257 h 84530"/>
                <a:gd name="connsiteX48" fmla="*/ 49674 w 87370"/>
                <a:gd name="connsiteY48" fmla="*/ 23340 h 84530"/>
                <a:gd name="connsiteX49" fmla="*/ 52592 w 87370"/>
                <a:gd name="connsiteY49" fmla="*/ 20269 h 84530"/>
                <a:gd name="connsiteX50" fmla="*/ 73705 w 87370"/>
                <a:gd name="connsiteY50" fmla="*/ 20269 h 84530"/>
                <a:gd name="connsiteX51" fmla="*/ 73705 w 87370"/>
                <a:gd name="connsiteY51" fmla="*/ 3071 h 84530"/>
                <a:gd name="connsiteX52" fmla="*/ 76930 w 87370"/>
                <a:gd name="connsiteY52" fmla="*/ 0 h 84530"/>
                <a:gd name="connsiteX53" fmla="*/ 80231 w 87370"/>
                <a:gd name="connsiteY53" fmla="*/ 3071 h 84530"/>
                <a:gd name="connsiteX54" fmla="*/ 80231 w 87370"/>
                <a:gd name="connsiteY54" fmla="*/ 20269 h 84530"/>
                <a:gd name="connsiteX55" fmla="*/ 84377 w 87370"/>
                <a:gd name="connsiteY55" fmla="*/ 20269 h 84530"/>
                <a:gd name="connsiteX56" fmla="*/ 53052 w 87370"/>
                <a:gd name="connsiteY56" fmla="*/ 38004 h 84530"/>
                <a:gd name="connsiteX57" fmla="*/ 56354 w 87370"/>
                <a:gd name="connsiteY57" fmla="*/ 39770 h 84530"/>
                <a:gd name="connsiteX58" fmla="*/ 67870 w 87370"/>
                <a:gd name="connsiteY58" fmla="*/ 55969 h 84530"/>
                <a:gd name="connsiteX59" fmla="*/ 68177 w 87370"/>
                <a:gd name="connsiteY59" fmla="*/ 58657 h 84530"/>
                <a:gd name="connsiteX60" fmla="*/ 64492 w 87370"/>
                <a:gd name="connsiteY60" fmla="*/ 61574 h 84530"/>
                <a:gd name="connsiteX61" fmla="*/ 61498 w 87370"/>
                <a:gd name="connsiteY61" fmla="*/ 59655 h 84530"/>
                <a:gd name="connsiteX62" fmla="*/ 50519 w 87370"/>
                <a:gd name="connsiteY62" fmla="*/ 44146 h 84530"/>
                <a:gd name="connsiteX63" fmla="*/ 49674 w 87370"/>
                <a:gd name="connsiteY63" fmla="*/ 41689 h 84530"/>
                <a:gd name="connsiteX64" fmla="*/ 53052 w 87370"/>
                <a:gd name="connsiteY64" fmla="*/ 38004 h 8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7370" h="84530">
                  <a:moveTo>
                    <a:pt x="24338" y="384"/>
                  </a:moveTo>
                  <a:cubicBezTo>
                    <a:pt x="26411" y="537"/>
                    <a:pt x="27563" y="1612"/>
                    <a:pt x="27640" y="3685"/>
                  </a:cubicBezTo>
                  <a:lnTo>
                    <a:pt x="27640" y="16584"/>
                  </a:lnTo>
                  <a:lnTo>
                    <a:pt x="44530" y="16584"/>
                  </a:lnTo>
                  <a:cubicBezTo>
                    <a:pt x="46449" y="16660"/>
                    <a:pt x="47447" y="17658"/>
                    <a:pt x="47601" y="19501"/>
                  </a:cubicBezTo>
                  <a:cubicBezTo>
                    <a:pt x="47447" y="21420"/>
                    <a:pt x="46449" y="22418"/>
                    <a:pt x="44530" y="22572"/>
                  </a:cubicBezTo>
                  <a:lnTo>
                    <a:pt x="40154" y="22572"/>
                  </a:lnTo>
                  <a:cubicBezTo>
                    <a:pt x="39540" y="31478"/>
                    <a:pt x="38158" y="39002"/>
                    <a:pt x="35931" y="45221"/>
                  </a:cubicBezTo>
                  <a:cubicBezTo>
                    <a:pt x="34703" y="48983"/>
                    <a:pt x="33244" y="52515"/>
                    <a:pt x="31478" y="55816"/>
                  </a:cubicBezTo>
                  <a:cubicBezTo>
                    <a:pt x="35010" y="61190"/>
                    <a:pt x="38695" y="67332"/>
                    <a:pt x="42687" y="74165"/>
                  </a:cubicBezTo>
                  <a:lnTo>
                    <a:pt x="42687" y="76776"/>
                  </a:lnTo>
                  <a:cubicBezTo>
                    <a:pt x="42457" y="78311"/>
                    <a:pt x="41382" y="79156"/>
                    <a:pt x="39386" y="79232"/>
                  </a:cubicBezTo>
                  <a:cubicBezTo>
                    <a:pt x="38234" y="79232"/>
                    <a:pt x="37390" y="78618"/>
                    <a:pt x="36699" y="77467"/>
                  </a:cubicBezTo>
                  <a:cubicBezTo>
                    <a:pt x="33705" y="71862"/>
                    <a:pt x="30710" y="66718"/>
                    <a:pt x="27793" y="61958"/>
                  </a:cubicBezTo>
                  <a:cubicBezTo>
                    <a:pt x="26872" y="63340"/>
                    <a:pt x="25797" y="64799"/>
                    <a:pt x="24645" y="66181"/>
                  </a:cubicBezTo>
                  <a:cubicBezTo>
                    <a:pt x="19655" y="72246"/>
                    <a:pt x="13359" y="77851"/>
                    <a:pt x="5758" y="82918"/>
                  </a:cubicBezTo>
                  <a:cubicBezTo>
                    <a:pt x="4760" y="83071"/>
                    <a:pt x="3992" y="83225"/>
                    <a:pt x="3301" y="83225"/>
                  </a:cubicBezTo>
                  <a:cubicBezTo>
                    <a:pt x="1536" y="82918"/>
                    <a:pt x="384" y="82073"/>
                    <a:pt x="0" y="80768"/>
                  </a:cubicBezTo>
                  <a:cubicBezTo>
                    <a:pt x="0" y="78772"/>
                    <a:pt x="998" y="77390"/>
                    <a:pt x="2994" y="76699"/>
                  </a:cubicBezTo>
                  <a:cubicBezTo>
                    <a:pt x="11056" y="71401"/>
                    <a:pt x="17428" y="65336"/>
                    <a:pt x="22188" y="58580"/>
                  </a:cubicBezTo>
                  <a:cubicBezTo>
                    <a:pt x="22879" y="57735"/>
                    <a:pt x="23493" y="56814"/>
                    <a:pt x="24031" y="55893"/>
                  </a:cubicBezTo>
                  <a:cubicBezTo>
                    <a:pt x="18503" y="47755"/>
                    <a:pt x="13129" y="41075"/>
                    <a:pt x="7831" y="35701"/>
                  </a:cubicBezTo>
                  <a:cubicBezTo>
                    <a:pt x="7371" y="34779"/>
                    <a:pt x="7063" y="34088"/>
                    <a:pt x="7063" y="33551"/>
                  </a:cubicBezTo>
                  <a:cubicBezTo>
                    <a:pt x="7294" y="31555"/>
                    <a:pt x="8215" y="30403"/>
                    <a:pt x="9904" y="30250"/>
                  </a:cubicBezTo>
                  <a:cubicBezTo>
                    <a:pt x="11056" y="30250"/>
                    <a:pt x="11977" y="30710"/>
                    <a:pt x="12821" y="31632"/>
                  </a:cubicBezTo>
                  <a:cubicBezTo>
                    <a:pt x="17198" y="35931"/>
                    <a:pt x="22035" y="41920"/>
                    <a:pt x="27409" y="49674"/>
                  </a:cubicBezTo>
                  <a:cubicBezTo>
                    <a:pt x="28868" y="46603"/>
                    <a:pt x="30173" y="43301"/>
                    <a:pt x="31248" y="39693"/>
                  </a:cubicBezTo>
                  <a:cubicBezTo>
                    <a:pt x="32783" y="34395"/>
                    <a:pt x="33782" y="28637"/>
                    <a:pt x="34319" y="22495"/>
                  </a:cubicBezTo>
                  <a:lnTo>
                    <a:pt x="4453" y="22495"/>
                  </a:lnTo>
                  <a:cubicBezTo>
                    <a:pt x="2534" y="22342"/>
                    <a:pt x="1536" y="21344"/>
                    <a:pt x="1382" y="19424"/>
                  </a:cubicBezTo>
                  <a:cubicBezTo>
                    <a:pt x="1536" y="17505"/>
                    <a:pt x="2534" y="16507"/>
                    <a:pt x="4453" y="16507"/>
                  </a:cubicBezTo>
                  <a:lnTo>
                    <a:pt x="20960" y="16507"/>
                  </a:lnTo>
                  <a:lnTo>
                    <a:pt x="20960" y="3608"/>
                  </a:lnTo>
                  <a:cubicBezTo>
                    <a:pt x="21113" y="1612"/>
                    <a:pt x="22265" y="461"/>
                    <a:pt x="24338" y="384"/>
                  </a:cubicBezTo>
                  <a:moveTo>
                    <a:pt x="84377" y="20269"/>
                  </a:moveTo>
                  <a:cubicBezTo>
                    <a:pt x="86296" y="20422"/>
                    <a:pt x="87294" y="21420"/>
                    <a:pt x="87371" y="23340"/>
                  </a:cubicBezTo>
                  <a:cubicBezTo>
                    <a:pt x="87217" y="25182"/>
                    <a:pt x="86219" y="26181"/>
                    <a:pt x="84377" y="26257"/>
                  </a:cubicBezTo>
                  <a:lnTo>
                    <a:pt x="80308" y="26257"/>
                  </a:lnTo>
                  <a:lnTo>
                    <a:pt x="80308" y="75931"/>
                  </a:lnTo>
                  <a:cubicBezTo>
                    <a:pt x="80308" y="81613"/>
                    <a:pt x="77390" y="84530"/>
                    <a:pt x="71555" y="84530"/>
                  </a:cubicBezTo>
                  <a:cubicBezTo>
                    <a:pt x="67716" y="84530"/>
                    <a:pt x="62649" y="83916"/>
                    <a:pt x="56354" y="82687"/>
                  </a:cubicBezTo>
                  <a:cubicBezTo>
                    <a:pt x="55586" y="81613"/>
                    <a:pt x="55125" y="80922"/>
                    <a:pt x="54972" y="80461"/>
                  </a:cubicBezTo>
                  <a:cubicBezTo>
                    <a:pt x="55048" y="77851"/>
                    <a:pt x="56046" y="76546"/>
                    <a:pt x="57889" y="76392"/>
                  </a:cubicBezTo>
                  <a:cubicBezTo>
                    <a:pt x="58119" y="76392"/>
                    <a:pt x="58503" y="76392"/>
                    <a:pt x="58964" y="76469"/>
                  </a:cubicBezTo>
                  <a:cubicBezTo>
                    <a:pt x="63033" y="77543"/>
                    <a:pt x="66718" y="78081"/>
                    <a:pt x="70020" y="78235"/>
                  </a:cubicBezTo>
                  <a:cubicBezTo>
                    <a:pt x="72476" y="78235"/>
                    <a:pt x="73705" y="77006"/>
                    <a:pt x="73705" y="74549"/>
                  </a:cubicBezTo>
                  <a:lnTo>
                    <a:pt x="73705" y="26257"/>
                  </a:lnTo>
                  <a:lnTo>
                    <a:pt x="52592" y="26257"/>
                  </a:lnTo>
                  <a:cubicBezTo>
                    <a:pt x="50749" y="26104"/>
                    <a:pt x="49751" y="25182"/>
                    <a:pt x="49674" y="23340"/>
                  </a:cubicBezTo>
                  <a:cubicBezTo>
                    <a:pt x="49827" y="21420"/>
                    <a:pt x="50749" y="20422"/>
                    <a:pt x="52592" y="20269"/>
                  </a:cubicBezTo>
                  <a:lnTo>
                    <a:pt x="73705" y="20269"/>
                  </a:lnTo>
                  <a:lnTo>
                    <a:pt x="73705" y="3071"/>
                  </a:lnTo>
                  <a:cubicBezTo>
                    <a:pt x="73781" y="1152"/>
                    <a:pt x="74856" y="153"/>
                    <a:pt x="76930" y="0"/>
                  </a:cubicBezTo>
                  <a:cubicBezTo>
                    <a:pt x="79003" y="153"/>
                    <a:pt x="80154" y="1152"/>
                    <a:pt x="80231" y="3071"/>
                  </a:cubicBezTo>
                  <a:lnTo>
                    <a:pt x="80231" y="20269"/>
                  </a:lnTo>
                  <a:lnTo>
                    <a:pt x="84377" y="20269"/>
                  </a:lnTo>
                  <a:close/>
                  <a:moveTo>
                    <a:pt x="53052" y="38004"/>
                  </a:moveTo>
                  <a:cubicBezTo>
                    <a:pt x="54281" y="38004"/>
                    <a:pt x="55356" y="38618"/>
                    <a:pt x="56354" y="39770"/>
                  </a:cubicBezTo>
                  <a:cubicBezTo>
                    <a:pt x="59501" y="42841"/>
                    <a:pt x="63340" y="48215"/>
                    <a:pt x="67870" y="55969"/>
                  </a:cubicBezTo>
                  <a:cubicBezTo>
                    <a:pt x="68100" y="57121"/>
                    <a:pt x="68177" y="58043"/>
                    <a:pt x="68177" y="58657"/>
                  </a:cubicBezTo>
                  <a:cubicBezTo>
                    <a:pt x="67947" y="60346"/>
                    <a:pt x="66718" y="61344"/>
                    <a:pt x="64492" y="61574"/>
                  </a:cubicBezTo>
                  <a:cubicBezTo>
                    <a:pt x="63417" y="61574"/>
                    <a:pt x="62419" y="60960"/>
                    <a:pt x="61498" y="59655"/>
                  </a:cubicBezTo>
                  <a:cubicBezTo>
                    <a:pt x="57736" y="52898"/>
                    <a:pt x="54127" y="47755"/>
                    <a:pt x="50519" y="44146"/>
                  </a:cubicBezTo>
                  <a:cubicBezTo>
                    <a:pt x="50135" y="43071"/>
                    <a:pt x="49827" y="42227"/>
                    <a:pt x="49674" y="41689"/>
                  </a:cubicBezTo>
                  <a:cubicBezTo>
                    <a:pt x="49981" y="39463"/>
                    <a:pt x="51056" y="38234"/>
                    <a:pt x="53052" y="3800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0EA42BC0-E1AB-46D1-9B05-6118FF9E0218}"/>
                </a:ext>
              </a:extLst>
            </p:cNvPr>
            <p:cNvSpPr/>
            <p:nvPr/>
          </p:nvSpPr>
          <p:spPr>
            <a:xfrm>
              <a:off x="4980370" y="2385846"/>
              <a:ext cx="87601" cy="85528"/>
            </a:xfrm>
            <a:custGeom>
              <a:avLst/>
              <a:gdLst>
                <a:gd name="connsiteX0" fmla="*/ 46757 w 87601"/>
                <a:gd name="connsiteY0" fmla="*/ 0 h 85528"/>
                <a:gd name="connsiteX1" fmla="*/ 50365 w 87601"/>
                <a:gd name="connsiteY1" fmla="*/ 3301 h 85528"/>
                <a:gd name="connsiteX2" fmla="*/ 50365 w 87601"/>
                <a:gd name="connsiteY2" fmla="*/ 9136 h 85528"/>
                <a:gd name="connsiteX3" fmla="*/ 82150 w 87601"/>
                <a:gd name="connsiteY3" fmla="*/ 9136 h 85528"/>
                <a:gd name="connsiteX4" fmla="*/ 85375 w 87601"/>
                <a:gd name="connsiteY4" fmla="*/ 12207 h 85528"/>
                <a:gd name="connsiteX5" fmla="*/ 82150 w 87601"/>
                <a:gd name="connsiteY5" fmla="*/ 15125 h 85528"/>
                <a:gd name="connsiteX6" fmla="*/ 17581 w 87601"/>
                <a:gd name="connsiteY6" fmla="*/ 15125 h 85528"/>
                <a:gd name="connsiteX7" fmla="*/ 14280 w 87601"/>
                <a:gd name="connsiteY7" fmla="*/ 18426 h 85528"/>
                <a:gd name="connsiteX8" fmla="*/ 14280 w 87601"/>
                <a:gd name="connsiteY8" fmla="*/ 43455 h 85528"/>
                <a:gd name="connsiteX9" fmla="*/ 11977 w 87601"/>
                <a:gd name="connsiteY9" fmla="*/ 66334 h 85528"/>
                <a:gd name="connsiteX10" fmla="*/ 6526 w 87601"/>
                <a:gd name="connsiteY10" fmla="*/ 83302 h 85528"/>
                <a:gd name="connsiteX11" fmla="*/ 3224 w 87601"/>
                <a:gd name="connsiteY11" fmla="*/ 85528 h 85528"/>
                <a:gd name="connsiteX12" fmla="*/ 0 w 87601"/>
                <a:gd name="connsiteY12" fmla="*/ 82227 h 85528"/>
                <a:gd name="connsiteX13" fmla="*/ 5912 w 87601"/>
                <a:gd name="connsiteY13" fmla="*/ 62879 h 85528"/>
                <a:gd name="connsiteX14" fmla="*/ 7754 w 87601"/>
                <a:gd name="connsiteY14" fmla="*/ 43532 h 85528"/>
                <a:gd name="connsiteX15" fmla="*/ 7754 w 87601"/>
                <a:gd name="connsiteY15" fmla="*/ 17275 h 85528"/>
                <a:gd name="connsiteX16" fmla="*/ 16200 w 87601"/>
                <a:gd name="connsiteY16" fmla="*/ 9136 h 85528"/>
                <a:gd name="connsiteX17" fmla="*/ 43455 w 87601"/>
                <a:gd name="connsiteY17" fmla="*/ 9136 h 85528"/>
                <a:gd name="connsiteX18" fmla="*/ 43455 w 87601"/>
                <a:gd name="connsiteY18" fmla="*/ 3301 h 85528"/>
                <a:gd name="connsiteX19" fmla="*/ 46757 w 87601"/>
                <a:gd name="connsiteY19" fmla="*/ 0 h 85528"/>
                <a:gd name="connsiteX20" fmla="*/ 25336 w 87601"/>
                <a:gd name="connsiteY20" fmla="*/ 36392 h 85528"/>
                <a:gd name="connsiteX21" fmla="*/ 28023 w 87601"/>
                <a:gd name="connsiteY21" fmla="*/ 39770 h 85528"/>
                <a:gd name="connsiteX22" fmla="*/ 27870 w 87601"/>
                <a:gd name="connsiteY22" fmla="*/ 41152 h 85528"/>
                <a:gd name="connsiteX23" fmla="*/ 24492 w 87601"/>
                <a:gd name="connsiteY23" fmla="*/ 58733 h 85528"/>
                <a:gd name="connsiteX24" fmla="*/ 19578 w 87601"/>
                <a:gd name="connsiteY24" fmla="*/ 73167 h 85528"/>
                <a:gd name="connsiteX25" fmla="*/ 16276 w 87601"/>
                <a:gd name="connsiteY25" fmla="*/ 74396 h 85528"/>
                <a:gd name="connsiteX26" fmla="*/ 12975 w 87601"/>
                <a:gd name="connsiteY26" fmla="*/ 70710 h 85528"/>
                <a:gd name="connsiteX27" fmla="*/ 13973 w 87601"/>
                <a:gd name="connsiteY27" fmla="*/ 67793 h 85528"/>
                <a:gd name="connsiteX28" fmla="*/ 18963 w 87601"/>
                <a:gd name="connsiteY28" fmla="*/ 54587 h 85528"/>
                <a:gd name="connsiteX29" fmla="*/ 22111 w 87601"/>
                <a:gd name="connsiteY29" fmla="*/ 39002 h 85528"/>
                <a:gd name="connsiteX30" fmla="*/ 25336 w 87601"/>
                <a:gd name="connsiteY30" fmla="*/ 36392 h 85528"/>
                <a:gd name="connsiteX31" fmla="*/ 38234 w 87601"/>
                <a:gd name="connsiteY31" fmla="*/ 31632 h 85528"/>
                <a:gd name="connsiteX32" fmla="*/ 41536 w 87601"/>
                <a:gd name="connsiteY32" fmla="*/ 34933 h 85528"/>
                <a:gd name="connsiteX33" fmla="*/ 41536 w 87601"/>
                <a:gd name="connsiteY33" fmla="*/ 74396 h 85528"/>
                <a:gd name="connsiteX34" fmla="*/ 44530 w 87601"/>
                <a:gd name="connsiteY34" fmla="*/ 78849 h 85528"/>
                <a:gd name="connsiteX35" fmla="*/ 61037 w 87601"/>
                <a:gd name="connsiteY35" fmla="*/ 78849 h 85528"/>
                <a:gd name="connsiteX36" fmla="*/ 66027 w 87601"/>
                <a:gd name="connsiteY36" fmla="*/ 76546 h 85528"/>
                <a:gd name="connsiteX37" fmla="*/ 67793 w 87601"/>
                <a:gd name="connsiteY37" fmla="*/ 64722 h 85528"/>
                <a:gd name="connsiteX38" fmla="*/ 71094 w 87601"/>
                <a:gd name="connsiteY38" fmla="*/ 61421 h 85528"/>
                <a:gd name="connsiteX39" fmla="*/ 74396 w 87601"/>
                <a:gd name="connsiteY39" fmla="*/ 65950 h 85528"/>
                <a:gd name="connsiteX40" fmla="*/ 73628 w 87601"/>
                <a:gd name="connsiteY40" fmla="*/ 74780 h 85528"/>
                <a:gd name="connsiteX41" fmla="*/ 70250 w 87601"/>
                <a:gd name="connsiteY41" fmla="*/ 82150 h 85528"/>
                <a:gd name="connsiteX42" fmla="*/ 61421 w 87601"/>
                <a:gd name="connsiteY42" fmla="*/ 84607 h 85528"/>
                <a:gd name="connsiteX43" fmla="*/ 44530 w 87601"/>
                <a:gd name="connsiteY43" fmla="*/ 84607 h 85528"/>
                <a:gd name="connsiteX44" fmla="*/ 34933 w 87601"/>
                <a:gd name="connsiteY44" fmla="*/ 75087 h 85528"/>
                <a:gd name="connsiteX45" fmla="*/ 34933 w 87601"/>
                <a:gd name="connsiteY45" fmla="*/ 34933 h 85528"/>
                <a:gd name="connsiteX46" fmla="*/ 38234 w 87601"/>
                <a:gd name="connsiteY46" fmla="*/ 31632 h 85528"/>
                <a:gd name="connsiteX47" fmla="*/ 40922 w 87601"/>
                <a:gd name="connsiteY47" fmla="*/ 19117 h 85528"/>
                <a:gd name="connsiteX48" fmla="*/ 43839 w 87601"/>
                <a:gd name="connsiteY48" fmla="*/ 19501 h 85528"/>
                <a:gd name="connsiteX49" fmla="*/ 66718 w 87601"/>
                <a:gd name="connsiteY49" fmla="*/ 30557 h 85528"/>
                <a:gd name="connsiteX50" fmla="*/ 67793 w 87601"/>
                <a:gd name="connsiteY50" fmla="*/ 33014 h 85528"/>
                <a:gd name="connsiteX51" fmla="*/ 64876 w 87601"/>
                <a:gd name="connsiteY51" fmla="*/ 36315 h 85528"/>
                <a:gd name="connsiteX52" fmla="*/ 62649 w 87601"/>
                <a:gd name="connsiteY52" fmla="*/ 36008 h 85528"/>
                <a:gd name="connsiteX53" fmla="*/ 40154 w 87601"/>
                <a:gd name="connsiteY53" fmla="*/ 24875 h 85528"/>
                <a:gd name="connsiteX54" fmla="*/ 37850 w 87601"/>
                <a:gd name="connsiteY54" fmla="*/ 21958 h 85528"/>
                <a:gd name="connsiteX55" fmla="*/ 40922 w 87601"/>
                <a:gd name="connsiteY55" fmla="*/ 19117 h 85528"/>
                <a:gd name="connsiteX56" fmla="*/ 64108 w 87601"/>
                <a:gd name="connsiteY56" fmla="*/ 42380 h 85528"/>
                <a:gd name="connsiteX57" fmla="*/ 67025 w 87601"/>
                <a:gd name="connsiteY57" fmla="*/ 42764 h 85528"/>
                <a:gd name="connsiteX58" fmla="*/ 86527 w 87601"/>
                <a:gd name="connsiteY58" fmla="*/ 57889 h 85528"/>
                <a:gd name="connsiteX59" fmla="*/ 87601 w 87601"/>
                <a:gd name="connsiteY59" fmla="*/ 60346 h 85528"/>
                <a:gd name="connsiteX60" fmla="*/ 84300 w 87601"/>
                <a:gd name="connsiteY60" fmla="*/ 64108 h 85528"/>
                <a:gd name="connsiteX61" fmla="*/ 82073 w 87601"/>
                <a:gd name="connsiteY61" fmla="*/ 63724 h 85528"/>
                <a:gd name="connsiteX62" fmla="*/ 62879 w 87601"/>
                <a:gd name="connsiteY62" fmla="*/ 48522 h 85528"/>
                <a:gd name="connsiteX63" fmla="*/ 60653 w 87601"/>
                <a:gd name="connsiteY63" fmla="*/ 45221 h 85528"/>
                <a:gd name="connsiteX64" fmla="*/ 64108 w 87601"/>
                <a:gd name="connsiteY64" fmla="*/ 42380 h 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7601" h="85528">
                  <a:moveTo>
                    <a:pt x="46757" y="0"/>
                  </a:moveTo>
                  <a:cubicBezTo>
                    <a:pt x="49060" y="77"/>
                    <a:pt x="50211" y="1152"/>
                    <a:pt x="50365" y="3301"/>
                  </a:cubicBezTo>
                  <a:lnTo>
                    <a:pt x="50365" y="9136"/>
                  </a:lnTo>
                  <a:lnTo>
                    <a:pt x="82150" y="9136"/>
                  </a:lnTo>
                  <a:cubicBezTo>
                    <a:pt x="84070" y="9290"/>
                    <a:pt x="85145" y="10365"/>
                    <a:pt x="85375" y="12207"/>
                  </a:cubicBezTo>
                  <a:cubicBezTo>
                    <a:pt x="85145" y="13896"/>
                    <a:pt x="84070" y="14895"/>
                    <a:pt x="82150" y="15125"/>
                  </a:cubicBezTo>
                  <a:lnTo>
                    <a:pt x="17581" y="15125"/>
                  </a:lnTo>
                  <a:cubicBezTo>
                    <a:pt x="15355" y="15125"/>
                    <a:pt x="14280" y="16200"/>
                    <a:pt x="14280" y="18426"/>
                  </a:cubicBezTo>
                  <a:lnTo>
                    <a:pt x="14280" y="43455"/>
                  </a:lnTo>
                  <a:cubicBezTo>
                    <a:pt x="14280" y="50058"/>
                    <a:pt x="13513" y="57659"/>
                    <a:pt x="11977" y="66334"/>
                  </a:cubicBezTo>
                  <a:cubicBezTo>
                    <a:pt x="10518" y="72630"/>
                    <a:pt x="8676" y="78311"/>
                    <a:pt x="6526" y="83302"/>
                  </a:cubicBezTo>
                  <a:cubicBezTo>
                    <a:pt x="6065" y="84761"/>
                    <a:pt x="4991" y="85528"/>
                    <a:pt x="3224" y="85528"/>
                  </a:cubicBezTo>
                  <a:cubicBezTo>
                    <a:pt x="1152" y="85375"/>
                    <a:pt x="77" y="84300"/>
                    <a:pt x="0" y="82227"/>
                  </a:cubicBezTo>
                  <a:cubicBezTo>
                    <a:pt x="2994" y="74165"/>
                    <a:pt x="4991" y="67716"/>
                    <a:pt x="5912" y="62879"/>
                  </a:cubicBezTo>
                  <a:cubicBezTo>
                    <a:pt x="7140" y="55048"/>
                    <a:pt x="7754" y="48599"/>
                    <a:pt x="7754" y="43532"/>
                  </a:cubicBezTo>
                  <a:lnTo>
                    <a:pt x="7754" y="17275"/>
                  </a:lnTo>
                  <a:cubicBezTo>
                    <a:pt x="7754" y="11900"/>
                    <a:pt x="10595" y="9136"/>
                    <a:pt x="16200" y="9136"/>
                  </a:cubicBezTo>
                  <a:lnTo>
                    <a:pt x="43455" y="9136"/>
                  </a:lnTo>
                  <a:lnTo>
                    <a:pt x="43455" y="3301"/>
                  </a:lnTo>
                  <a:cubicBezTo>
                    <a:pt x="43532" y="1152"/>
                    <a:pt x="44684" y="0"/>
                    <a:pt x="46757" y="0"/>
                  </a:cubicBezTo>
                  <a:moveTo>
                    <a:pt x="25336" y="36392"/>
                  </a:moveTo>
                  <a:cubicBezTo>
                    <a:pt x="26948" y="36545"/>
                    <a:pt x="27793" y="37620"/>
                    <a:pt x="28023" y="39770"/>
                  </a:cubicBezTo>
                  <a:cubicBezTo>
                    <a:pt x="27947" y="40154"/>
                    <a:pt x="27870" y="40614"/>
                    <a:pt x="27870" y="41152"/>
                  </a:cubicBezTo>
                  <a:cubicBezTo>
                    <a:pt x="27102" y="46910"/>
                    <a:pt x="26027" y="52822"/>
                    <a:pt x="24492" y="58733"/>
                  </a:cubicBezTo>
                  <a:cubicBezTo>
                    <a:pt x="23110" y="63801"/>
                    <a:pt x="21497" y="68561"/>
                    <a:pt x="19578" y="73167"/>
                  </a:cubicBezTo>
                  <a:cubicBezTo>
                    <a:pt x="18580" y="73935"/>
                    <a:pt x="17505" y="74396"/>
                    <a:pt x="16276" y="74396"/>
                  </a:cubicBezTo>
                  <a:cubicBezTo>
                    <a:pt x="14434" y="73935"/>
                    <a:pt x="13359" y="72707"/>
                    <a:pt x="12975" y="70710"/>
                  </a:cubicBezTo>
                  <a:cubicBezTo>
                    <a:pt x="12975" y="69866"/>
                    <a:pt x="13282" y="68868"/>
                    <a:pt x="13973" y="67793"/>
                  </a:cubicBezTo>
                  <a:cubicBezTo>
                    <a:pt x="15893" y="63954"/>
                    <a:pt x="17505" y="59578"/>
                    <a:pt x="18963" y="54587"/>
                  </a:cubicBezTo>
                  <a:cubicBezTo>
                    <a:pt x="20346" y="49674"/>
                    <a:pt x="21343" y="44453"/>
                    <a:pt x="22111" y="39002"/>
                  </a:cubicBezTo>
                  <a:cubicBezTo>
                    <a:pt x="22726" y="37313"/>
                    <a:pt x="23800" y="36392"/>
                    <a:pt x="25336" y="36392"/>
                  </a:cubicBezTo>
                  <a:moveTo>
                    <a:pt x="38234" y="31632"/>
                  </a:moveTo>
                  <a:cubicBezTo>
                    <a:pt x="40307" y="31708"/>
                    <a:pt x="41382" y="32783"/>
                    <a:pt x="41536" y="34933"/>
                  </a:cubicBezTo>
                  <a:lnTo>
                    <a:pt x="41536" y="74396"/>
                  </a:lnTo>
                  <a:cubicBezTo>
                    <a:pt x="41536" y="77313"/>
                    <a:pt x="42534" y="78849"/>
                    <a:pt x="44530" y="78849"/>
                  </a:cubicBezTo>
                  <a:lnTo>
                    <a:pt x="61037" y="78849"/>
                  </a:lnTo>
                  <a:cubicBezTo>
                    <a:pt x="63186" y="78849"/>
                    <a:pt x="64876" y="78081"/>
                    <a:pt x="66027" y="76546"/>
                  </a:cubicBezTo>
                  <a:cubicBezTo>
                    <a:pt x="67025" y="75778"/>
                    <a:pt x="67563" y="71785"/>
                    <a:pt x="67793" y="64722"/>
                  </a:cubicBezTo>
                  <a:cubicBezTo>
                    <a:pt x="67793" y="62726"/>
                    <a:pt x="68868" y="61574"/>
                    <a:pt x="71094" y="61421"/>
                  </a:cubicBezTo>
                  <a:cubicBezTo>
                    <a:pt x="73167" y="61574"/>
                    <a:pt x="74242" y="63110"/>
                    <a:pt x="74396" y="65950"/>
                  </a:cubicBezTo>
                  <a:cubicBezTo>
                    <a:pt x="74396" y="68638"/>
                    <a:pt x="74165" y="71555"/>
                    <a:pt x="73628" y="74780"/>
                  </a:cubicBezTo>
                  <a:cubicBezTo>
                    <a:pt x="73321" y="78311"/>
                    <a:pt x="72169" y="80768"/>
                    <a:pt x="70250" y="82150"/>
                  </a:cubicBezTo>
                  <a:cubicBezTo>
                    <a:pt x="67946" y="83839"/>
                    <a:pt x="65029" y="84607"/>
                    <a:pt x="61421" y="84607"/>
                  </a:cubicBezTo>
                  <a:lnTo>
                    <a:pt x="44530" y="84607"/>
                  </a:lnTo>
                  <a:cubicBezTo>
                    <a:pt x="38157" y="84607"/>
                    <a:pt x="34933" y="81459"/>
                    <a:pt x="34933" y="75087"/>
                  </a:cubicBezTo>
                  <a:lnTo>
                    <a:pt x="34933" y="34933"/>
                  </a:lnTo>
                  <a:cubicBezTo>
                    <a:pt x="35087" y="32860"/>
                    <a:pt x="36162" y="31708"/>
                    <a:pt x="38234" y="31632"/>
                  </a:cubicBezTo>
                  <a:moveTo>
                    <a:pt x="40922" y="19117"/>
                  </a:moveTo>
                  <a:cubicBezTo>
                    <a:pt x="41536" y="19117"/>
                    <a:pt x="42534" y="19271"/>
                    <a:pt x="43839" y="19501"/>
                  </a:cubicBezTo>
                  <a:cubicBezTo>
                    <a:pt x="52361" y="22111"/>
                    <a:pt x="60039" y="25797"/>
                    <a:pt x="66718" y="30557"/>
                  </a:cubicBezTo>
                  <a:cubicBezTo>
                    <a:pt x="67333" y="31094"/>
                    <a:pt x="67716" y="31939"/>
                    <a:pt x="67793" y="33014"/>
                  </a:cubicBezTo>
                  <a:cubicBezTo>
                    <a:pt x="67716" y="35163"/>
                    <a:pt x="66718" y="36238"/>
                    <a:pt x="64876" y="36315"/>
                  </a:cubicBezTo>
                  <a:cubicBezTo>
                    <a:pt x="64031" y="36315"/>
                    <a:pt x="63263" y="36238"/>
                    <a:pt x="62649" y="36008"/>
                  </a:cubicBezTo>
                  <a:cubicBezTo>
                    <a:pt x="56123" y="31401"/>
                    <a:pt x="48599" y="27716"/>
                    <a:pt x="40154" y="24875"/>
                  </a:cubicBezTo>
                  <a:cubicBezTo>
                    <a:pt x="38772" y="24645"/>
                    <a:pt x="38004" y="23647"/>
                    <a:pt x="37850" y="21958"/>
                  </a:cubicBezTo>
                  <a:cubicBezTo>
                    <a:pt x="38081" y="20269"/>
                    <a:pt x="39079" y="19347"/>
                    <a:pt x="40922" y="19117"/>
                  </a:cubicBezTo>
                  <a:moveTo>
                    <a:pt x="64108" y="42380"/>
                  </a:moveTo>
                  <a:cubicBezTo>
                    <a:pt x="64722" y="42380"/>
                    <a:pt x="65720" y="42534"/>
                    <a:pt x="67025" y="42764"/>
                  </a:cubicBezTo>
                  <a:cubicBezTo>
                    <a:pt x="74242" y="46296"/>
                    <a:pt x="80768" y="51363"/>
                    <a:pt x="86527" y="57889"/>
                  </a:cubicBezTo>
                  <a:cubicBezTo>
                    <a:pt x="87140" y="58426"/>
                    <a:pt x="87525" y="59271"/>
                    <a:pt x="87601" y="60346"/>
                  </a:cubicBezTo>
                  <a:cubicBezTo>
                    <a:pt x="87448" y="62649"/>
                    <a:pt x="86373" y="63954"/>
                    <a:pt x="84300" y="64108"/>
                  </a:cubicBezTo>
                  <a:cubicBezTo>
                    <a:pt x="83455" y="64031"/>
                    <a:pt x="82688" y="63954"/>
                    <a:pt x="82073" y="63724"/>
                  </a:cubicBezTo>
                  <a:cubicBezTo>
                    <a:pt x="76469" y="57428"/>
                    <a:pt x="70096" y="52361"/>
                    <a:pt x="62879" y="48522"/>
                  </a:cubicBezTo>
                  <a:cubicBezTo>
                    <a:pt x="61498" y="48292"/>
                    <a:pt x="60729" y="47140"/>
                    <a:pt x="60653" y="45221"/>
                  </a:cubicBezTo>
                  <a:cubicBezTo>
                    <a:pt x="60960" y="43455"/>
                    <a:pt x="62035" y="42534"/>
                    <a:pt x="64108" y="4238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5ECCECFC-BEB2-46F7-9191-BB9D4C30941A}"/>
                </a:ext>
              </a:extLst>
            </p:cNvPr>
            <p:cNvSpPr/>
            <p:nvPr/>
          </p:nvSpPr>
          <p:spPr>
            <a:xfrm>
              <a:off x="5082789" y="2386461"/>
              <a:ext cx="73090" cy="84914"/>
            </a:xfrm>
            <a:custGeom>
              <a:avLst/>
              <a:gdLst>
                <a:gd name="connsiteX0" fmla="*/ 3992 w 73090"/>
                <a:gd name="connsiteY0" fmla="*/ 7908 h 84914"/>
                <a:gd name="connsiteX1" fmla="*/ 23033 w 73090"/>
                <a:gd name="connsiteY1" fmla="*/ 7908 h 84914"/>
                <a:gd name="connsiteX2" fmla="*/ 26027 w 73090"/>
                <a:gd name="connsiteY2" fmla="*/ 1766 h 84914"/>
                <a:gd name="connsiteX3" fmla="*/ 28714 w 73090"/>
                <a:gd name="connsiteY3" fmla="*/ 0 h 84914"/>
                <a:gd name="connsiteX4" fmla="*/ 32476 w 73090"/>
                <a:gd name="connsiteY4" fmla="*/ 3762 h 84914"/>
                <a:gd name="connsiteX5" fmla="*/ 31708 w 73090"/>
                <a:gd name="connsiteY5" fmla="*/ 6373 h 84914"/>
                <a:gd name="connsiteX6" fmla="*/ 31094 w 73090"/>
                <a:gd name="connsiteY6" fmla="*/ 7908 h 84914"/>
                <a:gd name="connsiteX7" fmla="*/ 44069 w 73090"/>
                <a:gd name="connsiteY7" fmla="*/ 7908 h 84914"/>
                <a:gd name="connsiteX8" fmla="*/ 48138 w 73090"/>
                <a:gd name="connsiteY8" fmla="*/ 11286 h 84914"/>
                <a:gd name="connsiteX9" fmla="*/ 44069 w 73090"/>
                <a:gd name="connsiteY9" fmla="*/ 14664 h 84914"/>
                <a:gd name="connsiteX10" fmla="*/ 28023 w 73090"/>
                <a:gd name="connsiteY10" fmla="*/ 14664 h 84914"/>
                <a:gd name="connsiteX11" fmla="*/ 18349 w 73090"/>
                <a:gd name="connsiteY11" fmla="*/ 30710 h 84914"/>
                <a:gd name="connsiteX12" fmla="*/ 35240 w 73090"/>
                <a:gd name="connsiteY12" fmla="*/ 24108 h 84914"/>
                <a:gd name="connsiteX13" fmla="*/ 45681 w 73090"/>
                <a:gd name="connsiteY13" fmla="*/ 27025 h 84914"/>
                <a:gd name="connsiteX14" fmla="*/ 50595 w 73090"/>
                <a:gd name="connsiteY14" fmla="*/ 36085 h 84914"/>
                <a:gd name="connsiteX15" fmla="*/ 54434 w 73090"/>
                <a:gd name="connsiteY15" fmla="*/ 35010 h 84914"/>
                <a:gd name="connsiteX16" fmla="*/ 69098 w 73090"/>
                <a:gd name="connsiteY16" fmla="*/ 32246 h 84914"/>
                <a:gd name="connsiteX17" fmla="*/ 73090 w 73090"/>
                <a:gd name="connsiteY17" fmla="*/ 36699 h 84914"/>
                <a:gd name="connsiteX18" fmla="*/ 70480 w 73090"/>
                <a:gd name="connsiteY18" fmla="*/ 38849 h 84914"/>
                <a:gd name="connsiteX19" fmla="*/ 51977 w 73090"/>
                <a:gd name="connsiteY19" fmla="*/ 42841 h 84914"/>
                <a:gd name="connsiteX20" fmla="*/ 53436 w 73090"/>
                <a:gd name="connsiteY20" fmla="*/ 56661 h 84914"/>
                <a:gd name="connsiteX21" fmla="*/ 48446 w 73090"/>
                <a:gd name="connsiteY21" fmla="*/ 60653 h 84914"/>
                <a:gd name="connsiteX22" fmla="*/ 46603 w 73090"/>
                <a:gd name="connsiteY22" fmla="*/ 58273 h 84914"/>
                <a:gd name="connsiteX23" fmla="*/ 45374 w 73090"/>
                <a:gd name="connsiteY23" fmla="*/ 44914 h 84914"/>
                <a:gd name="connsiteX24" fmla="*/ 40691 w 73090"/>
                <a:gd name="connsiteY24" fmla="*/ 46756 h 84914"/>
                <a:gd name="connsiteX25" fmla="*/ 21113 w 73090"/>
                <a:gd name="connsiteY25" fmla="*/ 58657 h 84914"/>
                <a:gd name="connsiteX26" fmla="*/ 16123 w 73090"/>
                <a:gd name="connsiteY26" fmla="*/ 67947 h 84914"/>
                <a:gd name="connsiteX27" fmla="*/ 19731 w 73090"/>
                <a:gd name="connsiteY27" fmla="*/ 74549 h 84914"/>
                <a:gd name="connsiteX28" fmla="*/ 41996 w 73090"/>
                <a:gd name="connsiteY28" fmla="*/ 78235 h 84914"/>
                <a:gd name="connsiteX29" fmla="*/ 63340 w 73090"/>
                <a:gd name="connsiteY29" fmla="*/ 75547 h 84914"/>
                <a:gd name="connsiteX30" fmla="*/ 65720 w 73090"/>
                <a:gd name="connsiteY30" fmla="*/ 75087 h 84914"/>
                <a:gd name="connsiteX31" fmla="*/ 69712 w 73090"/>
                <a:gd name="connsiteY31" fmla="*/ 79233 h 84914"/>
                <a:gd name="connsiteX32" fmla="*/ 67486 w 73090"/>
                <a:gd name="connsiteY32" fmla="*/ 81997 h 84914"/>
                <a:gd name="connsiteX33" fmla="*/ 45604 w 73090"/>
                <a:gd name="connsiteY33" fmla="*/ 84914 h 84914"/>
                <a:gd name="connsiteX34" fmla="*/ 14203 w 73090"/>
                <a:gd name="connsiteY34" fmla="*/ 79386 h 84914"/>
                <a:gd name="connsiteX35" fmla="*/ 8752 w 73090"/>
                <a:gd name="connsiteY35" fmla="*/ 68638 h 84914"/>
                <a:gd name="connsiteX36" fmla="*/ 20576 w 73090"/>
                <a:gd name="connsiteY36" fmla="*/ 50672 h 84914"/>
                <a:gd name="connsiteX37" fmla="*/ 44069 w 73090"/>
                <a:gd name="connsiteY37" fmla="*/ 38542 h 84914"/>
                <a:gd name="connsiteX38" fmla="*/ 42610 w 73090"/>
                <a:gd name="connsiteY38" fmla="*/ 34012 h 84914"/>
                <a:gd name="connsiteX39" fmla="*/ 36315 w 73090"/>
                <a:gd name="connsiteY39" fmla="*/ 30941 h 84914"/>
                <a:gd name="connsiteX40" fmla="*/ 23417 w 73090"/>
                <a:gd name="connsiteY40" fmla="*/ 34012 h 84914"/>
                <a:gd name="connsiteX41" fmla="*/ 6526 w 73090"/>
                <a:gd name="connsiteY41" fmla="*/ 45989 h 84914"/>
                <a:gd name="connsiteX42" fmla="*/ 4223 w 73090"/>
                <a:gd name="connsiteY42" fmla="*/ 47831 h 84914"/>
                <a:gd name="connsiteX43" fmla="*/ 0 w 73090"/>
                <a:gd name="connsiteY43" fmla="*/ 43762 h 84914"/>
                <a:gd name="connsiteX44" fmla="*/ 1305 w 73090"/>
                <a:gd name="connsiteY44" fmla="*/ 41075 h 84914"/>
                <a:gd name="connsiteX45" fmla="*/ 19578 w 73090"/>
                <a:gd name="connsiteY45" fmla="*/ 14818 h 84914"/>
                <a:gd name="connsiteX46" fmla="*/ 4146 w 73090"/>
                <a:gd name="connsiteY46" fmla="*/ 14818 h 84914"/>
                <a:gd name="connsiteX47" fmla="*/ 76 w 73090"/>
                <a:gd name="connsiteY47" fmla="*/ 11440 h 84914"/>
                <a:gd name="connsiteX48" fmla="*/ 3992 w 73090"/>
                <a:gd name="connsiteY48" fmla="*/ 7908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3090" h="84914">
                  <a:moveTo>
                    <a:pt x="3992" y="7908"/>
                  </a:moveTo>
                  <a:lnTo>
                    <a:pt x="23033" y="7908"/>
                  </a:lnTo>
                  <a:cubicBezTo>
                    <a:pt x="23647" y="6603"/>
                    <a:pt x="24645" y="4530"/>
                    <a:pt x="26027" y="1766"/>
                  </a:cubicBezTo>
                  <a:cubicBezTo>
                    <a:pt x="26564" y="614"/>
                    <a:pt x="27485" y="0"/>
                    <a:pt x="28714" y="0"/>
                  </a:cubicBezTo>
                  <a:cubicBezTo>
                    <a:pt x="31094" y="0"/>
                    <a:pt x="32399" y="1228"/>
                    <a:pt x="32476" y="3762"/>
                  </a:cubicBezTo>
                  <a:cubicBezTo>
                    <a:pt x="32630" y="4530"/>
                    <a:pt x="32322" y="5374"/>
                    <a:pt x="31708" y="6373"/>
                  </a:cubicBezTo>
                  <a:cubicBezTo>
                    <a:pt x="31555" y="6756"/>
                    <a:pt x="31324" y="7294"/>
                    <a:pt x="31094" y="7908"/>
                  </a:cubicBezTo>
                  <a:lnTo>
                    <a:pt x="44069" y="7908"/>
                  </a:lnTo>
                  <a:cubicBezTo>
                    <a:pt x="46756" y="7908"/>
                    <a:pt x="48138" y="9060"/>
                    <a:pt x="48138" y="11286"/>
                  </a:cubicBezTo>
                  <a:cubicBezTo>
                    <a:pt x="48138" y="13513"/>
                    <a:pt x="46756" y="14664"/>
                    <a:pt x="44069" y="14664"/>
                  </a:cubicBezTo>
                  <a:lnTo>
                    <a:pt x="28023" y="14664"/>
                  </a:lnTo>
                  <a:cubicBezTo>
                    <a:pt x="25029" y="20653"/>
                    <a:pt x="21804" y="25950"/>
                    <a:pt x="18349" y="30710"/>
                  </a:cubicBezTo>
                  <a:cubicBezTo>
                    <a:pt x="24875" y="26257"/>
                    <a:pt x="30480" y="24108"/>
                    <a:pt x="35240" y="24108"/>
                  </a:cubicBezTo>
                  <a:cubicBezTo>
                    <a:pt x="39770" y="24108"/>
                    <a:pt x="43224" y="25106"/>
                    <a:pt x="45681" y="27025"/>
                  </a:cubicBezTo>
                  <a:cubicBezTo>
                    <a:pt x="47677" y="28714"/>
                    <a:pt x="49290" y="31785"/>
                    <a:pt x="50595" y="36085"/>
                  </a:cubicBezTo>
                  <a:cubicBezTo>
                    <a:pt x="52131" y="35624"/>
                    <a:pt x="53436" y="35317"/>
                    <a:pt x="54434" y="35010"/>
                  </a:cubicBezTo>
                  <a:cubicBezTo>
                    <a:pt x="61190" y="33167"/>
                    <a:pt x="66104" y="32246"/>
                    <a:pt x="69098" y="32246"/>
                  </a:cubicBezTo>
                  <a:cubicBezTo>
                    <a:pt x="71555" y="32246"/>
                    <a:pt x="72860" y="33705"/>
                    <a:pt x="73090" y="36699"/>
                  </a:cubicBezTo>
                  <a:cubicBezTo>
                    <a:pt x="72937" y="38081"/>
                    <a:pt x="72015" y="38849"/>
                    <a:pt x="70480" y="38849"/>
                  </a:cubicBezTo>
                  <a:cubicBezTo>
                    <a:pt x="63647" y="40000"/>
                    <a:pt x="57505" y="41305"/>
                    <a:pt x="51977" y="42841"/>
                  </a:cubicBezTo>
                  <a:cubicBezTo>
                    <a:pt x="52745" y="47601"/>
                    <a:pt x="53282" y="52208"/>
                    <a:pt x="53436" y="56661"/>
                  </a:cubicBezTo>
                  <a:cubicBezTo>
                    <a:pt x="53206" y="59271"/>
                    <a:pt x="51516" y="60653"/>
                    <a:pt x="48446" y="60653"/>
                  </a:cubicBezTo>
                  <a:cubicBezTo>
                    <a:pt x="47294" y="60653"/>
                    <a:pt x="46679" y="59885"/>
                    <a:pt x="46603" y="58273"/>
                  </a:cubicBezTo>
                  <a:cubicBezTo>
                    <a:pt x="46296" y="54050"/>
                    <a:pt x="45912" y="49597"/>
                    <a:pt x="45374" y="44914"/>
                  </a:cubicBezTo>
                  <a:cubicBezTo>
                    <a:pt x="44069" y="45451"/>
                    <a:pt x="42534" y="46065"/>
                    <a:pt x="40691" y="46756"/>
                  </a:cubicBezTo>
                  <a:cubicBezTo>
                    <a:pt x="32860" y="49981"/>
                    <a:pt x="26334" y="53973"/>
                    <a:pt x="21113" y="58657"/>
                  </a:cubicBezTo>
                  <a:cubicBezTo>
                    <a:pt x="17812" y="61651"/>
                    <a:pt x="16123" y="64799"/>
                    <a:pt x="16123" y="67947"/>
                  </a:cubicBezTo>
                  <a:cubicBezTo>
                    <a:pt x="16123" y="70711"/>
                    <a:pt x="17351" y="72937"/>
                    <a:pt x="19731" y="74549"/>
                  </a:cubicBezTo>
                  <a:cubicBezTo>
                    <a:pt x="23109" y="76930"/>
                    <a:pt x="30557" y="78158"/>
                    <a:pt x="41996" y="78235"/>
                  </a:cubicBezTo>
                  <a:cubicBezTo>
                    <a:pt x="49443" y="78311"/>
                    <a:pt x="56584" y="77390"/>
                    <a:pt x="63340" y="75547"/>
                  </a:cubicBezTo>
                  <a:cubicBezTo>
                    <a:pt x="64491" y="75240"/>
                    <a:pt x="65336" y="75087"/>
                    <a:pt x="65720" y="75087"/>
                  </a:cubicBezTo>
                  <a:cubicBezTo>
                    <a:pt x="68100" y="75087"/>
                    <a:pt x="69405" y="76469"/>
                    <a:pt x="69712" y="79233"/>
                  </a:cubicBezTo>
                  <a:cubicBezTo>
                    <a:pt x="69559" y="80615"/>
                    <a:pt x="68868" y="81536"/>
                    <a:pt x="67486" y="81997"/>
                  </a:cubicBezTo>
                  <a:cubicBezTo>
                    <a:pt x="59578" y="83993"/>
                    <a:pt x="52284" y="84914"/>
                    <a:pt x="45604" y="84914"/>
                  </a:cubicBezTo>
                  <a:cubicBezTo>
                    <a:pt x="29865" y="84914"/>
                    <a:pt x="19424" y="83071"/>
                    <a:pt x="14203" y="79386"/>
                  </a:cubicBezTo>
                  <a:cubicBezTo>
                    <a:pt x="10595" y="76776"/>
                    <a:pt x="8752" y="73244"/>
                    <a:pt x="8752" y="68638"/>
                  </a:cubicBezTo>
                  <a:cubicBezTo>
                    <a:pt x="8752" y="62572"/>
                    <a:pt x="12668" y="56584"/>
                    <a:pt x="20576" y="50672"/>
                  </a:cubicBezTo>
                  <a:cubicBezTo>
                    <a:pt x="26948" y="45835"/>
                    <a:pt x="34779" y="41766"/>
                    <a:pt x="44069" y="38542"/>
                  </a:cubicBezTo>
                  <a:cubicBezTo>
                    <a:pt x="43532" y="36699"/>
                    <a:pt x="43071" y="35163"/>
                    <a:pt x="42610" y="34012"/>
                  </a:cubicBezTo>
                  <a:cubicBezTo>
                    <a:pt x="41536" y="32016"/>
                    <a:pt x="39462" y="30941"/>
                    <a:pt x="36315" y="30941"/>
                  </a:cubicBezTo>
                  <a:cubicBezTo>
                    <a:pt x="31939" y="30941"/>
                    <a:pt x="27639" y="31939"/>
                    <a:pt x="23417" y="34012"/>
                  </a:cubicBezTo>
                  <a:cubicBezTo>
                    <a:pt x="18733" y="36162"/>
                    <a:pt x="13128" y="40154"/>
                    <a:pt x="6526" y="45989"/>
                  </a:cubicBezTo>
                  <a:cubicBezTo>
                    <a:pt x="5911" y="46526"/>
                    <a:pt x="5144" y="47140"/>
                    <a:pt x="4223" y="47831"/>
                  </a:cubicBezTo>
                  <a:cubicBezTo>
                    <a:pt x="1382" y="47831"/>
                    <a:pt x="0" y="46450"/>
                    <a:pt x="0" y="43762"/>
                  </a:cubicBezTo>
                  <a:cubicBezTo>
                    <a:pt x="0" y="42995"/>
                    <a:pt x="461" y="42150"/>
                    <a:pt x="1305" y="41075"/>
                  </a:cubicBezTo>
                  <a:cubicBezTo>
                    <a:pt x="7601" y="34473"/>
                    <a:pt x="13666" y="25720"/>
                    <a:pt x="19578" y="14818"/>
                  </a:cubicBezTo>
                  <a:lnTo>
                    <a:pt x="4146" y="14818"/>
                  </a:lnTo>
                  <a:cubicBezTo>
                    <a:pt x="1458" y="14818"/>
                    <a:pt x="76" y="13666"/>
                    <a:pt x="76" y="11440"/>
                  </a:cubicBezTo>
                  <a:cubicBezTo>
                    <a:pt x="76" y="9213"/>
                    <a:pt x="1305" y="7908"/>
                    <a:pt x="3992" y="790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3896ED19-D1A2-4300-8BAB-9481AC15A723}"/>
                </a:ext>
              </a:extLst>
            </p:cNvPr>
            <p:cNvSpPr/>
            <p:nvPr/>
          </p:nvSpPr>
          <p:spPr>
            <a:xfrm>
              <a:off x="5169776" y="2386154"/>
              <a:ext cx="88292" cy="85758"/>
            </a:xfrm>
            <a:custGeom>
              <a:avLst/>
              <a:gdLst>
                <a:gd name="connsiteX0" fmla="*/ 24338 w 88292"/>
                <a:gd name="connsiteY0" fmla="*/ 16891 h 85758"/>
                <a:gd name="connsiteX1" fmla="*/ 27332 w 88292"/>
                <a:gd name="connsiteY1" fmla="*/ 19962 h 85758"/>
                <a:gd name="connsiteX2" fmla="*/ 24338 w 88292"/>
                <a:gd name="connsiteY2" fmla="*/ 22879 h 85758"/>
                <a:gd name="connsiteX3" fmla="*/ 17966 w 88292"/>
                <a:gd name="connsiteY3" fmla="*/ 22879 h 85758"/>
                <a:gd name="connsiteX4" fmla="*/ 17966 w 88292"/>
                <a:gd name="connsiteY4" fmla="*/ 44607 h 85758"/>
                <a:gd name="connsiteX5" fmla="*/ 23954 w 88292"/>
                <a:gd name="connsiteY5" fmla="*/ 39463 h 85758"/>
                <a:gd name="connsiteX6" fmla="*/ 25720 w 88292"/>
                <a:gd name="connsiteY6" fmla="*/ 38695 h 85758"/>
                <a:gd name="connsiteX7" fmla="*/ 28638 w 88292"/>
                <a:gd name="connsiteY7" fmla="*/ 41152 h 85758"/>
                <a:gd name="connsiteX8" fmla="*/ 27255 w 88292"/>
                <a:gd name="connsiteY8" fmla="*/ 44453 h 85758"/>
                <a:gd name="connsiteX9" fmla="*/ 17966 w 88292"/>
                <a:gd name="connsiteY9" fmla="*/ 51900 h 85758"/>
                <a:gd name="connsiteX10" fmla="*/ 17966 w 88292"/>
                <a:gd name="connsiteY10" fmla="*/ 77313 h 85758"/>
                <a:gd name="connsiteX11" fmla="*/ 9136 w 88292"/>
                <a:gd name="connsiteY11" fmla="*/ 85758 h 85758"/>
                <a:gd name="connsiteX12" fmla="*/ 1766 w 88292"/>
                <a:gd name="connsiteY12" fmla="*/ 83839 h 85758"/>
                <a:gd name="connsiteX13" fmla="*/ 384 w 88292"/>
                <a:gd name="connsiteY13" fmla="*/ 81689 h 85758"/>
                <a:gd name="connsiteX14" fmla="*/ 3378 w 88292"/>
                <a:gd name="connsiteY14" fmla="*/ 77620 h 85758"/>
                <a:gd name="connsiteX15" fmla="*/ 3839 w 88292"/>
                <a:gd name="connsiteY15" fmla="*/ 77697 h 85758"/>
                <a:gd name="connsiteX16" fmla="*/ 8522 w 88292"/>
                <a:gd name="connsiteY16" fmla="*/ 79463 h 85758"/>
                <a:gd name="connsiteX17" fmla="*/ 11440 w 88292"/>
                <a:gd name="connsiteY17" fmla="*/ 76392 h 85758"/>
                <a:gd name="connsiteX18" fmla="*/ 11440 w 88292"/>
                <a:gd name="connsiteY18" fmla="*/ 55969 h 85758"/>
                <a:gd name="connsiteX19" fmla="*/ 5067 w 88292"/>
                <a:gd name="connsiteY19" fmla="*/ 59194 h 85758"/>
                <a:gd name="connsiteX20" fmla="*/ 2457 w 88292"/>
                <a:gd name="connsiteY20" fmla="*/ 59808 h 85758"/>
                <a:gd name="connsiteX21" fmla="*/ 0 w 88292"/>
                <a:gd name="connsiteY21" fmla="*/ 57352 h 85758"/>
                <a:gd name="connsiteX22" fmla="*/ 2457 w 88292"/>
                <a:gd name="connsiteY22" fmla="*/ 54050 h 85758"/>
                <a:gd name="connsiteX23" fmla="*/ 11363 w 88292"/>
                <a:gd name="connsiteY23" fmla="*/ 48983 h 85758"/>
                <a:gd name="connsiteX24" fmla="*/ 11363 w 88292"/>
                <a:gd name="connsiteY24" fmla="*/ 22726 h 85758"/>
                <a:gd name="connsiteX25" fmla="*/ 3609 w 88292"/>
                <a:gd name="connsiteY25" fmla="*/ 22726 h 85758"/>
                <a:gd name="connsiteX26" fmla="*/ 537 w 88292"/>
                <a:gd name="connsiteY26" fmla="*/ 19808 h 85758"/>
                <a:gd name="connsiteX27" fmla="*/ 3609 w 88292"/>
                <a:gd name="connsiteY27" fmla="*/ 16737 h 85758"/>
                <a:gd name="connsiteX28" fmla="*/ 11363 w 88292"/>
                <a:gd name="connsiteY28" fmla="*/ 16737 h 85758"/>
                <a:gd name="connsiteX29" fmla="*/ 11363 w 88292"/>
                <a:gd name="connsiteY29" fmla="*/ 3224 h 85758"/>
                <a:gd name="connsiteX30" fmla="*/ 14664 w 88292"/>
                <a:gd name="connsiteY30" fmla="*/ 153 h 85758"/>
                <a:gd name="connsiteX31" fmla="*/ 17889 w 88292"/>
                <a:gd name="connsiteY31" fmla="*/ 3224 h 85758"/>
                <a:gd name="connsiteX32" fmla="*/ 17889 w 88292"/>
                <a:gd name="connsiteY32" fmla="*/ 16737 h 85758"/>
                <a:gd name="connsiteX33" fmla="*/ 24338 w 88292"/>
                <a:gd name="connsiteY33" fmla="*/ 16737 h 85758"/>
                <a:gd name="connsiteX34" fmla="*/ 40461 w 88292"/>
                <a:gd name="connsiteY34" fmla="*/ 43916 h 85758"/>
                <a:gd name="connsiteX35" fmla="*/ 77390 w 88292"/>
                <a:gd name="connsiteY35" fmla="*/ 43916 h 85758"/>
                <a:gd name="connsiteX36" fmla="*/ 84684 w 88292"/>
                <a:gd name="connsiteY36" fmla="*/ 51286 h 85758"/>
                <a:gd name="connsiteX37" fmla="*/ 84684 w 88292"/>
                <a:gd name="connsiteY37" fmla="*/ 78158 h 85758"/>
                <a:gd name="connsiteX38" fmla="*/ 77390 w 88292"/>
                <a:gd name="connsiteY38" fmla="*/ 85528 h 85758"/>
                <a:gd name="connsiteX39" fmla="*/ 40461 w 88292"/>
                <a:gd name="connsiteY39" fmla="*/ 85528 h 85758"/>
                <a:gd name="connsiteX40" fmla="*/ 33090 w 88292"/>
                <a:gd name="connsiteY40" fmla="*/ 78158 h 85758"/>
                <a:gd name="connsiteX41" fmla="*/ 33090 w 88292"/>
                <a:gd name="connsiteY41" fmla="*/ 51286 h 85758"/>
                <a:gd name="connsiteX42" fmla="*/ 40461 w 88292"/>
                <a:gd name="connsiteY42" fmla="*/ 43916 h 85758"/>
                <a:gd name="connsiteX43" fmla="*/ 38311 w 88292"/>
                <a:gd name="connsiteY43" fmla="*/ 0 h 85758"/>
                <a:gd name="connsiteX44" fmla="*/ 41536 w 88292"/>
                <a:gd name="connsiteY44" fmla="*/ 3301 h 85758"/>
                <a:gd name="connsiteX45" fmla="*/ 41536 w 88292"/>
                <a:gd name="connsiteY45" fmla="*/ 12821 h 85758"/>
                <a:gd name="connsiteX46" fmla="*/ 59885 w 88292"/>
                <a:gd name="connsiteY46" fmla="*/ 9904 h 85758"/>
                <a:gd name="connsiteX47" fmla="*/ 77774 w 88292"/>
                <a:gd name="connsiteY47" fmla="*/ 3071 h 85758"/>
                <a:gd name="connsiteX48" fmla="*/ 78542 w 88292"/>
                <a:gd name="connsiteY48" fmla="*/ 2994 h 85758"/>
                <a:gd name="connsiteX49" fmla="*/ 81459 w 88292"/>
                <a:gd name="connsiteY49" fmla="*/ 5835 h 85758"/>
                <a:gd name="connsiteX50" fmla="*/ 78849 w 88292"/>
                <a:gd name="connsiteY50" fmla="*/ 8752 h 85758"/>
                <a:gd name="connsiteX51" fmla="*/ 59655 w 88292"/>
                <a:gd name="connsiteY51" fmla="*/ 16123 h 85758"/>
                <a:gd name="connsiteX52" fmla="*/ 41536 w 88292"/>
                <a:gd name="connsiteY52" fmla="*/ 18733 h 85758"/>
                <a:gd name="connsiteX53" fmla="*/ 41536 w 88292"/>
                <a:gd name="connsiteY53" fmla="*/ 25336 h 85758"/>
                <a:gd name="connsiteX54" fmla="*/ 45221 w 88292"/>
                <a:gd name="connsiteY54" fmla="*/ 30557 h 85758"/>
                <a:gd name="connsiteX55" fmla="*/ 73705 w 88292"/>
                <a:gd name="connsiteY55" fmla="*/ 30557 h 85758"/>
                <a:gd name="connsiteX56" fmla="*/ 79770 w 88292"/>
                <a:gd name="connsiteY56" fmla="*/ 28177 h 85758"/>
                <a:gd name="connsiteX57" fmla="*/ 81766 w 88292"/>
                <a:gd name="connsiteY57" fmla="*/ 15816 h 85758"/>
                <a:gd name="connsiteX58" fmla="*/ 84991 w 88292"/>
                <a:gd name="connsiteY58" fmla="*/ 12438 h 85758"/>
                <a:gd name="connsiteX59" fmla="*/ 88292 w 88292"/>
                <a:gd name="connsiteY59" fmla="*/ 16891 h 85758"/>
                <a:gd name="connsiteX60" fmla="*/ 87678 w 88292"/>
                <a:gd name="connsiteY60" fmla="*/ 26180 h 85758"/>
                <a:gd name="connsiteX61" fmla="*/ 83686 w 88292"/>
                <a:gd name="connsiteY61" fmla="*/ 33858 h 85758"/>
                <a:gd name="connsiteX62" fmla="*/ 74012 w 88292"/>
                <a:gd name="connsiteY62" fmla="*/ 36469 h 85758"/>
                <a:gd name="connsiteX63" fmla="*/ 44454 w 88292"/>
                <a:gd name="connsiteY63" fmla="*/ 36469 h 85758"/>
                <a:gd name="connsiteX64" fmla="*/ 35010 w 88292"/>
                <a:gd name="connsiteY64" fmla="*/ 26948 h 85758"/>
                <a:gd name="connsiteX65" fmla="*/ 35010 w 88292"/>
                <a:gd name="connsiteY65" fmla="*/ 3378 h 85758"/>
                <a:gd name="connsiteX66" fmla="*/ 38311 w 88292"/>
                <a:gd name="connsiteY66" fmla="*/ 0 h 85758"/>
                <a:gd name="connsiteX67" fmla="*/ 39847 w 88292"/>
                <a:gd name="connsiteY67" fmla="*/ 61574 h 85758"/>
                <a:gd name="connsiteX68" fmla="*/ 78158 w 88292"/>
                <a:gd name="connsiteY68" fmla="*/ 61574 h 85758"/>
                <a:gd name="connsiteX69" fmla="*/ 78158 w 88292"/>
                <a:gd name="connsiteY69" fmla="*/ 52284 h 85758"/>
                <a:gd name="connsiteX70" fmla="*/ 75548 w 88292"/>
                <a:gd name="connsiteY70" fmla="*/ 49827 h 85758"/>
                <a:gd name="connsiteX71" fmla="*/ 42380 w 88292"/>
                <a:gd name="connsiteY71" fmla="*/ 49827 h 85758"/>
                <a:gd name="connsiteX72" fmla="*/ 39770 w 88292"/>
                <a:gd name="connsiteY72" fmla="*/ 52284 h 85758"/>
                <a:gd name="connsiteX73" fmla="*/ 39770 w 88292"/>
                <a:gd name="connsiteY73" fmla="*/ 61574 h 85758"/>
                <a:gd name="connsiteX74" fmla="*/ 75548 w 88292"/>
                <a:gd name="connsiteY74" fmla="*/ 79616 h 85758"/>
                <a:gd name="connsiteX75" fmla="*/ 78158 w 88292"/>
                <a:gd name="connsiteY75" fmla="*/ 77006 h 85758"/>
                <a:gd name="connsiteX76" fmla="*/ 78158 w 88292"/>
                <a:gd name="connsiteY76" fmla="*/ 67409 h 85758"/>
                <a:gd name="connsiteX77" fmla="*/ 39847 w 88292"/>
                <a:gd name="connsiteY77" fmla="*/ 67409 h 85758"/>
                <a:gd name="connsiteX78" fmla="*/ 39847 w 88292"/>
                <a:gd name="connsiteY78" fmla="*/ 77006 h 85758"/>
                <a:gd name="connsiteX79" fmla="*/ 42457 w 88292"/>
                <a:gd name="connsiteY79" fmla="*/ 79616 h 85758"/>
                <a:gd name="connsiteX80" fmla="*/ 75548 w 88292"/>
                <a:gd name="connsiteY80" fmla="*/ 79616 h 8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8292" h="85758">
                  <a:moveTo>
                    <a:pt x="24338" y="16891"/>
                  </a:moveTo>
                  <a:cubicBezTo>
                    <a:pt x="26181" y="17044"/>
                    <a:pt x="27179" y="18042"/>
                    <a:pt x="27332" y="19962"/>
                  </a:cubicBezTo>
                  <a:cubicBezTo>
                    <a:pt x="27179" y="21804"/>
                    <a:pt x="26258" y="22802"/>
                    <a:pt x="24338" y="22879"/>
                  </a:cubicBezTo>
                  <a:lnTo>
                    <a:pt x="17966" y="22879"/>
                  </a:lnTo>
                  <a:lnTo>
                    <a:pt x="17966" y="44607"/>
                  </a:lnTo>
                  <a:cubicBezTo>
                    <a:pt x="20038" y="43071"/>
                    <a:pt x="22035" y="41382"/>
                    <a:pt x="23954" y="39463"/>
                  </a:cubicBezTo>
                  <a:cubicBezTo>
                    <a:pt x="24492" y="39002"/>
                    <a:pt x="25106" y="38695"/>
                    <a:pt x="25720" y="38695"/>
                  </a:cubicBezTo>
                  <a:cubicBezTo>
                    <a:pt x="27486" y="38772"/>
                    <a:pt x="28484" y="39616"/>
                    <a:pt x="28638" y="41152"/>
                  </a:cubicBezTo>
                  <a:cubicBezTo>
                    <a:pt x="28638" y="42534"/>
                    <a:pt x="28177" y="43609"/>
                    <a:pt x="27255" y="44453"/>
                  </a:cubicBezTo>
                  <a:cubicBezTo>
                    <a:pt x="24568" y="47063"/>
                    <a:pt x="21421" y="49597"/>
                    <a:pt x="17966" y="51900"/>
                  </a:cubicBezTo>
                  <a:lnTo>
                    <a:pt x="17966" y="77313"/>
                  </a:lnTo>
                  <a:cubicBezTo>
                    <a:pt x="17966" y="82995"/>
                    <a:pt x="14971" y="85758"/>
                    <a:pt x="9136" y="85758"/>
                  </a:cubicBezTo>
                  <a:cubicBezTo>
                    <a:pt x="7217" y="85758"/>
                    <a:pt x="4760" y="85144"/>
                    <a:pt x="1766" y="83839"/>
                  </a:cubicBezTo>
                  <a:cubicBezTo>
                    <a:pt x="998" y="82841"/>
                    <a:pt x="537" y="82150"/>
                    <a:pt x="384" y="81689"/>
                  </a:cubicBezTo>
                  <a:cubicBezTo>
                    <a:pt x="461" y="79079"/>
                    <a:pt x="1459" y="77774"/>
                    <a:pt x="3378" y="77620"/>
                  </a:cubicBezTo>
                  <a:cubicBezTo>
                    <a:pt x="3532" y="77620"/>
                    <a:pt x="3609" y="77620"/>
                    <a:pt x="3839" y="77697"/>
                  </a:cubicBezTo>
                  <a:cubicBezTo>
                    <a:pt x="5451" y="78772"/>
                    <a:pt x="7064" y="79309"/>
                    <a:pt x="8522" y="79463"/>
                  </a:cubicBezTo>
                  <a:cubicBezTo>
                    <a:pt x="10518" y="79463"/>
                    <a:pt x="11440" y="78465"/>
                    <a:pt x="11440" y="76392"/>
                  </a:cubicBezTo>
                  <a:lnTo>
                    <a:pt x="11440" y="55969"/>
                  </a:lnTo>
                  <a:cubicBezTo>
                    <a:pt x="9444" y="57121"/>
                    <a:pt x="7294" y="58196"/>
                    <a:pt x="5067" y="59194"/>
                  </a:cubicBezTo>
                  <a:cubicBezTo>
                    <a:pt x="3992" y="59655"/>
                    <a:pt x="3148" y="59808"/>
                    <a:pt x="2457" y="59808"/>
                  </a:cubicBezTo>
                  <a:cubicBezTo>
                    <a:pt x="844" y="59655"/>
                    <a:pt x="0" y="58887"/>
                    <a:pt x="0" y="57352"/>
                  </a:cubicBezTo>
                  <a:cubicBezTo>
                    <a:pt x="77" y="55586"/>
                    <a:pt x="921" y="54434"/>
                    <a:pt x="2457" y="54050"/>
                  </a:cubicBezTo>
                  <a:cubicBezTo>
                    <a:pt x="5989" y="52131"/>
                    <a:pt x="8983" y="50442"/>
                    <a:pt x="11363" y="48983"/>
                  </a:cubicBezTo>
                  <a:lnTo>
                    <a:pt x="11363" y="22726"/>
                  </a:lnTo>
                  <a:lnTo>
                    <a:pt x="3609" y="22726"/>
                  </a:lnTo>
                  <a:cubicBezTo>
                    <a:pt x="1689" y="22572"/>
                    <a:pt x="691" y="21651"/>
                    <a:pt x="537" y="19808"/>
                  </a:cubicBezTo>
                  <a:cubicBezTo>
                    <a:pt x="691" y="17889"/>
                    <a:pt x="1689" y="16891"/>
                    <a:pt x="3609" y="16737"/>
                  </a:cubicBezTo>
                  <a:lnTo>
                    <a:pt x="11363" y="16737"/>
                  </a:lnTo>
                  <a:lnTo>
                    <a:pt x="11363" y="3224"/>
                  </a:lnTo>
                  <a:cubicBezTo>
                    <a:pt x="11440" y="1305"/>
                    <a:pt x="12514" y="307"/>
                    <a:pt x="14664" y="153"/>
                  </a:cubicBezTo>
                  <a:cubicBezTo>
                    <a:pt x="16661" y="307"/>
                    <a:pt x="17735" y="1305"/>
                    <a:pt x="17889" y="3224"/>
                  </a:cubicBezTo>
                  <a:lnTo>
                    <a:pt x="17889" y="16737"/>
                  </a:lnTo>
                  <a:lnTo>
                    <a:pt x="24338" y="16737"/>
                  </a:lnTo>
                  <a:close/>
                  <a:moveTo>
                    <a:pt x="40461" y="43916"/>
                  </a:moveTo>
                  <a:lnTo>
                    <a:pt x="77390" y="43916"/>
                  </a:lnTo>
                  <a:cubicBezTo>
                    <a:pt x="82227" y="43916"/>
                    <a:pt x="84684" y="46372"/>
                    <a:pt x="84684" y="51286"/>
                  </a:cubicBezTo>
                  <a:lnTo>
                    <a:pt x="84684" y="78158"/>
                  </a:lnTo>
                  <a:cubicBezTo>
                    <a:pt x="84684" y="83071"/>
                    <a:pt x="82227" y="85528"/>
                    <a:pt x="77390" y="85528"/>
                  </a:cubicBezTo>
                  <a:lnTo>
                    <a:pt x="40461" y="85528"/>
                  </a:lnTo>
                  <a:cubicBezTo>
                    <a:pt x="35547" y="85528"/>
                    <a:pt x="33090" y="83071"/>
                    <a:pt x="33090" y="78158"/>
                  </a:cubicBezTo>
                  <a:lnTo>
                    <a:pt x="33090" y="51286"/>
                  </a:lnTo>
                  <a:cubicBezTo>
                    <a:pt x="33090" y="46372"/>
                    <a:pt x="35547" y="43916"/>
                    <a:pt x="40461" y="43916"/>
                  </a:cubicBezTo>
                  <a:moveTo>
                    <a:pt x="38311" y="0"/>
                  </a:moveTo>
                  <a:cubicBezTo>
                    <a:pt x="40307" y="77"/>
                    <a:pt x="41382" y="1152"/>
                    <a:pt x="41536" y="3301"/>
                  </a:cubicBezTo>
                  <a:lnTo>
                    <a:pt x="41536" y="12821"/>
                  </a:lnTo>
                  <a:cubicBezTo>
                    <a:pt x="48676" y="12284"/>
                    <a:pt x="54741" y="11286"/>
                    <a:pt x="59885" y="9904"/>
                  </a:cubicBezTo>
                  <a:cubicBezTo>
                    <a:pt x="65029" y="8752"/>
                    <a:pt x="71018" y="6449"/>
                    <a:pt x="77774" y="3071"/>
                  </a:cubicBezTo>
                  <a:cubicBezTo>
                    <a:pt x="77928" y="2994"/>
                    <a:pt x="78235" y="2994"/>
                    <a:pt x="78542" y="2994"/>
                  </a:cubicBezTo>
                  <a:cubicBezTo>
                    <a:pt x="80231" y="3071"/>
                    <a:pt x="81229" y="3992"/>
                    <a:pt x="81459" y="5835"/>
                  </a:cubicBezTo>
                  <a:cubicBezTo>
                    <a:pt x="81459" y="7370"/>
                    <a:pt x="80615" y="8369"/>
                    <a:pt x="78849" y="8752"/>
                  </a:cubicBezTo>
                  <a:cubicBezTo>
                    <a:pt x="71555" y="12361"/>
                    <a:pt x="65183" y="14818"/>
                    <a:pt x="59655" y="16123"/>
                  </a:cubicBezTo>
                  <a:cubicBezTo>
                    <a:pt x="55049" y="17275"/>
                    <a:pt x="48983" y="18119"/>
                    <a:pt x="41536" y="18733"/>
                  </a:cubicBezTo>
                  <a:lnTo>
                    <a:pt x="41536" y="25336"/>
                  </a:lnTo>
                  <a:cubicBezTo>
                    <a:pt x="41536" y="28868"/>
                    <a:pt x="42764" y="30557"/>
                    <a:pt x="45221" y="30557"/>
                  </a:cubicBezTo>
                  <a:lnTo>
                    <a:pt x="73705" y="30557"/>
                  </a:lnTo>
                  <a:cubicBezTo>
                    <a:pt x="76315" y="30557"/>
                    <a:pt x="78311" y="29789"/>
                    <a:pt x="79770" y="28177"/>
                  </a:cubicBezTo>
                  <a:cubicBezTo>
                    <a:pt x="80922" y="27332"/>
                    <a:pt x="81613" y="23186"/>
                    <a:pt x="81766" y="15816"/>
                  </a:cubicBezTo>
                  <a:cubicBezTo>
                    <a:pt x="81766" y="13666"/>
                    <a:pt x="82841" y="12514"/>
                    <a:pt x="84991" y="12438"/>
                  </a:cubicBezTo>
                  <a:cubicBezTo>
                    <a:pt x="87064" y="12591"/>
                    <a:pt x="88215" y="14050"/>
                    <a:pt x="88292" y="16891"/>
                  </a:cubicBezTo>
                  <a:cubicBezTo>
                    <a:pt x="88292" y="19731"/>
                    <a:pt x="88062" y="22802"/>
                    <a:pt x="87678" y="26180"/>
                  </a:cubicBezTo>
                  <a:cubicBezTo>
                    <a:pt x="87217" y="29789"/>
                    <a:pt x="85912" y="32323"/>
                    <a:pt x="83686" y="33858"/>
                  </a:cubicBezTo>
                  <a:cubicBezTo>
                    <a:pt x="81229" y="35547"/>
                    <a:pt x="78004" y="36469"/>
                    <a:pt x="74012" y="36469"/>
                  </a:cubicBezTo>
                  <a:lnTo>
                    <a:pt x="44454" y="36469"/>
                  </a:lnTo>
                  <a:cubicBezTo>
                    <a:pt x="38158" y="36469"/>
                    <a:pt x="35010" y="33321"/>
                    <a:pt x="35010" y="26948"/>
                  </a:cubicBezTo>
                  <a:lnTo>
                    <a:pt x="35010" y="3378"/>
                  </a:lnTo>
                  <a:cubicBezTo>
                    <a:pt x="35087" y="1228"/>
                    <a:pt x="36162" y="77"/>
                    <a:pt x="38311" y="0"/>
                  </a:cubicBezTo>
                  <a:moveTo>
                    <a:pt x="39847" y="61574"/>
                  </a:moveTo>
                  <a:lnTo>
                    <a:pt x="78158" y="61574"/>
                  </a:lnTo>
                  <a:lnTo>
                    <a:pt x="78158" y="52284"/>
                  </a:lnTo>
                  <a:cubicBezTo>
                    <a:pt x="78158" y="50595"/>
                    <a:pt x="77313" y="49827"/>
                    <a:pt x="75548" y="49827"/>
                  </a:cubicBezTo>
                  <a:lnTo>
                    <a:pt x="42380" y="49827"/>
                  </a:lnTo>
                  <a:cubicBezTo>
                    <a:pt x="40615" y="49827"/>
                    <a:pt x="39770" y="50672"/>
                    <a:pt x="39770" y="52284"/>
                  </a:cubicBezTo>
                  <a:lnTo>
                    <a:pt x="39770" y="61574"/>
                  </a:lnTo>
                  <a:close/>
                  <a:moveTo>
                    <a:pt x="75548" y="79616"/>
                  </a:moveTo>
                  <a:cubicBezTo>
                    <a:pt x="77236" y="79616"/>
                    <a:pt x="78158" y="78772"/>
                    <a:pt x="78158" y="77006"/>
                  </a:cubicBezTo>
                  <a:lnTo>
                    <a:pt x="78158" y="67409"/>
                  </a:lnTo>
                  <a:lnTo>
                    <a:pt x="39847" y="67409"/>
                  </a:lnTo>
                  <a:lnTo>
                    <a:pt x="39847" y="77006"/>
                  </a:lnTo>
                  <a:cubicBezTo>
                    <a:pt x="39847" y="78695"/>
                    <a:pt x="40691" y="79616"/>
                    <a:pt x="42457" y="79616"/>
                  </a:cubicBezTo>
                  <a:lnTo>
                    <a:pt x="75548" y="7961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6D8EDB3E-BEBC-474A-86BB-641CA4C24FF2}"/>
                </a:ext>
              </a:extLst>
            </p:cNvPr>
            <p:cNvSpPr/>
            <p:nvPr/>
          </p:nvSpPr>
          <p:spPr>
            <a:xfrm>
              <a:off x="5264210" y="2390530"/>
              <a:ext cx="86910" cy="81459"/>
            </a:xfrm>
            <a:custGeom>
              <a:avLst/>
              <a:gdLst>
                <a:gd name="connsiteX0" fmla="*/ 83609 w 86910"/>
                <a:gd name="connsiteY0" fmla="*/ 20960 h 81459"/>
                <a:gd name="connsiteX1" fmla="*/ 86910 w 86910"/>
                <a:gd name="connsiteY1" fmla="*/ 24261 h 81459"/>
                <a:gd name="connsiteX2" fmla="*/ 83609 w 86910"/>
                <a:gd name="connsiteY2" fmla="*/ 27562 h 81459"/>
                <a:gd name="connsiteX3" fmla="*/ 48522 w 86910"/>
                <a:gd name="connsiteY3" fmla="*/ 27562 h 81459"/>
                <a:gd name="connsiteX4" fmla="*/ 48522 w 86910"/>
                <a:gd name="connsiteY4" fmla="*/ 71785 h 81459"/>
                <a:gd name="connsiteX5" fmla="*/ 38312 w 86910"/>
                <a:gd name="connsiteY5" fmla="*/ 81459 h 81459"/>
                <a:gd name="connsiteX6" fmla="*/ 21651 w 86910"/>
                <a:gd name="connsiteY6" fmla="*/ 78849 h 81459"/>
                <a:gd name="connsiteX7" fmla="*/ 19885 w 86910"/>
                <a:gd name="connsiteY7" fmla="*/ 76162 h 81459"/>
                <a:gd name="connsiteX8" fmla="*/ 23186 w 86910"/>
                <a:gd name="connsiteY8" fmla="*/ 72093 h 81459"/>
                <a:gd name="connsiteX9" fmla="*/ 24415 w 86910"/>
                <a:gd name="connsiteY9" fmla="*/ 72169 h 81459"/>
                <a:gd name="connsiteX10" fmla="*/ 37467 w 86910"/>
                <a:gd name="connsiteY10" fmla="*/ 74780 h 81459"/>
                <a:gd name="connsiteX11" fmla="*/ 41536 w 86910"/>
                <a:gd name="connsiteY11" fmla="*/ 70711 h 81459"/>
                <a:gd name="connsiteX12" fmla="*/ 41536 w 86910"/>
                <a:gd name="connsiteY12" fmla="*/ 27486 h 81459"/>
                <a:gd name="connsiteX13" fmla="*/ 3302 w 86910"/>
                <a:gd name="connsiteY13" fmla="*/ 27486 h 81459"/>
                <a:gd name="connsiteX14" fmla="*/ 0 w 86910"/>
                <a:gd name="connsiteY14" fmla="*/ 24185 h 81459"/>
                <a:gd name="connsiteX15" fmla="*/ 3302 w 86910"/>
                <a:gd name="connsiteY15" fmla="*/ 20883 h 81459"/>
                <a:gd name="connsiteX16" fmla="*/ 83609 w 86910"/>
                <a:gd name="connsiteY16" fmla="*/ 20883 h 81459"/>
                <a:gd name="connsiteX17" fmla="*/ 19808 w 86910"/>
                <a:gd name="connsiteY17" fmla="*/ 33628 h 81459"/>
                <a:gd name="connsiteX18" fmla="*/ 23110 w 86910"/>
                <a:gd name="connsiteY18" fmla="*/ 36853 h 81459"/>
                <a:gd name="connsiteX19" fmla="*/ 22880 w 86910"/>
                <a:gd name="connsiteY19" fmla="*/ 37390 h 81459"/>
                <a:gd name="connsiteX20" fmla="*/ 19348 w 86910"/>
                <a:gd name="connsiteY20" fmla="*/ 52438 h 81459"/>
                <a:gd name="connsiteX21" fmla="*/ 14818 w 86910"/>
                <a:gd name="connsiteY21" fmla="*/ 64492 h 81459"/>
                <a:gd name="connsiteX22" fmla="*/ 7908 w 86910"/>
                <a:gd name="connsiteY22" fmla="*/ 75547 h 81459"/>
                <a:gd name="connsiteX23" fmla="*/ 4530 w 86910"/>
                <a:gd name="connsiteY23" fmla="*/ 76315 h 81459"/>
                <a:gd name="connsiteX24" fmla="*/ 1229 w 86910"/>
                <a:gd name="connsiteY24" fmla="*/ 73091 h 81459"/>
                <a:gd name="connsiteX25" fmla="*/ 3148 w 86910"/>
                <a:gd name="connsiteY25" fmla="*/ 69789 h 81459"/>
                <a:gd name="connsiteX26" fmla="*/ 9290 w 86910"/>
                <a:gd name="connsiteY26" fmla="*/ 59732 h 81459"/>
                <a:gd name="connsiteX27" fmla="*/ 13973 w 86910"/>
                <a:gd name="connsiteY27" fmla="*/ 46910 h 81459"/>
                <a:gd name="connsiteX28" fmla="*/ 16277 w 86910"/>
                <a:gd name="connsiteY28" fmla="*/ 36469 h 81459"/>
                <a:gd name="connsiteX29" fmla="*/ 19808 w 86910"/>
                <a:gd name="connsiteY29" fmla="*/ 33628 h 81459"/>
                <a:gd name="connsiteX30" fmla="*/ 75855 w 86910"/>
                <a:gd name="connsiteY30" fmla="*/ 0 h 81459"/>
                <a:gd name="connsiteX31" fmla="*/ 79156 w 86910"/>
                <a:gd name="connsiteY31" fmla="*/ 3378 h 81459"/>
                <a:gd name="connsiteX32" fmla="*/ 75855 w 86910"/>
                <a:gd name="connsiteY32" fmla="*/ 6679 h 81459"/>
                <a:gd name="connsiteX33" fmla="*/ 11747 w 86910"/>
                <a:gd name="connsiteY33" fmla="*/ 6679 h 81459"/>
                <a:gd name="connsiteX34" fmla="*/ 8446 w 86910"/>
                <a:gd name="connsiteY34" fmla="*/ 3378 h 81459"/>
                <a:gd name="connsiteX35" fmla="*/ 11747 w 86910"/>
                <a:gd name="connsiteY35" fmla="*/ 0 h 81459"/>
                <a:gd name="connsiteX36" fmla="*/ 75855 w 86910"/>
                <a:gd name="connsiteY36" fmla="*/ 0 h 81459"/>
                <a:gd name="connsiteX37" fmla="*/ 68714 w 86910"/>
                <a:gd name="connsiteY37" fmla="*/ 32783 h 81459"/>
                <a:gd name="connsiteX38" fmla="*/ 72016 w 86910"/>
                <a:gd name="connsiteY38" fmla="*/ 34703 h 81459"/>
                <a:gd name="connsiteX39" fmla="*/ 86450 w 86910"/>
                <a:gd name="connsiteY39" fmla="*/ 70787 h 81459"/>
                <a:gd name="connsiteX40" fmla="*/ 86833 w 86910"/>
                <a:gd name="connsiteY40" fmla="*/ 73398 h 81459"/>
                <a:gd name="connsiteX41" fmla="*/ 83148 w 86910"/>
                <a:gd name="connsiteY41" fmla="*/ 76239 h 81459"/>
                <a:gd name="connsiteX42" fmla="*/ 80078 w 86910"/>
                <a:gd name="connsiteY42" fmla="*/ 74473 h 81459"/>
                <a:gd name="connsiteX43" fmla="*/ 66181 w 86910"/>
                <a:gd name="connsiteY43" fmla="*/ 39079 h 81459"/>
                <a:gd name="connsiteX44" fmla="*/ 65413 w 86910"/>
                <a:gd name="connsiteY44" fmla="*/ 36392 h 81459"/>
                <a:gd name="connsiteX45" fmla="*/ 68714 w 86910"/>
                <a:gd name="connsiteY45" fmla="*/ 32783 h 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6910" h="81459">
                  <a:moveTo>
                    <a:pt x="83609" y="20960"/>
                  </a:moveTo>
                  <a:cubicBezTo>
                    <a:pt x="85682" y="21113"/>
                    <a:pt x="86833" y="22188"/>
                    <a:pt x="86910" y="24261"/>
                  </a:cubicBezTo>
                  <a:cubicBezTo>
                    <a:pt x="86757" y="26411"/>
                    <a:pt x="85682" y="27486"/>
                    <a:pt x="83609" y="27562"/>
                  </a:cubicBezTo>
                  <a:lnTo>
                    <a:pt x="48522" y="27562"/>
                  </a:lnTo>
                  <a:lnTo>
                    <a:pt x="48522" y="71785"/>
                  </a:lnTo>
                  <a:cubicBezTo>
                    <a:pt x="48522" y="78235"/>
                    <a:pt x="45068" y="81459"/>
                    <a:pt x="38312" y="81459"/>
                  </a:cubicBezTo>
                  <a:cubicBezTo>
                    <a:pt x="34012" y="81459"/>
                    <a:pt x="28484" y="80615"/>
                    <a:pt x="21651" y="78849"/>
                  </a:cubicBezTo>
                  <a:cubicBezTo>
                    <a:pt x="20653" y="77620"/>
                    <a:pt x="20116" y="76699"/>
                    <a:pt x="19885" y="76162"/>
                  </a:cubicBezTo>
                  <a:cubicBezTo>
                    <a:pt x="19962" y="73551"/>
                    <a:pt x="21037" y="72246"/>
                    <a:pt x="23186" y="72093"/>
                  </a:cubicBezTo>
                  <a:cubicBezTo>
                    <a:pt x="23493" y="72093"/>
                    <a:pt x="23878" y="72093"/>
                    <a:pt x="24415" y="72169"/>
                  </a:cubicBezTo>
                  <a:cubicBezTo>
                    <a:pt x="29328" y="73782"/>
                    <a:pt x="33705" y="74626"/>
                    <a:pt x="37467" y="74780"/>
                  </a:cubicBezTo>
                  <a:cubicBezTo>
                    <a:pt x="40154" y="74780"/>
                    <a:pt x="41536" y="73398"/>
                    <a:pt x="41536" y="70711"/>
                  </a:cubicBezTo>
                  <a:lnTo>
                    <a:pt x="41536" y="27486"/>
                  </a:lnTo>
                  <a:lnTo>
                    <a:pt x="3302" y="27486"/>
                  </a:lnTo>
                  <a:cubicBezTo>
                    <a:pt x="1152" y="27409"/>
                    <a:pt x="77" y="26334"/>
                    <a:pt x="0" y="24185"/>
                  </a:cubicBezTo>
                  <a:cubicBezTo>
                    <a:pt x="77" y="22111"/>
                    <a:pt x="1152" y="20960"/>
                    <a:pt x="3302" y="20883"/>
                  </a:cubicBezTo>
                  <a:lnTo>
                    <a:pt x="83609" y="20883"/>
                  </a:lnTo>
                  <a:close/>
                  <a:moveTo>
                    <a:pt x="19808" y="33628"/>
                  </a:moveTo>
                  <a:cubicBezTo>
                    <a:pt x="21805" y="33705"/>
                    <a:pt x="22880" y="34779"/>
                    <a:pt x="23110" y="36853"/>
                  </a:cubicBezTo>
                  <a:lnTo>
                    <a:pt x="22880" y="37390"/>
                  </a:lnTo>
                  <a:cubicBezTo>
                    <a:pt x="21881" y="43071"/>
                    <a:pt x="20730" y="48062"/>
                    <a:pt x="19348" y="52438"/>
                  </a:cubicBezTo>
                  <a:cubicBezTo>
                    <a:pt x="18043" y="56661"/>
                    <a:pt x="16584" y="60730"/>
                    <a:pt x="14818" y="64492"/>
                  </a:cubicBezTo>
                  <a:cubicBezTo>
                    <a:pt x="12822" y="68638"/>
                    <a:pt x="10519" y="72323"/>
                    <a:pt x="7908" y="75547"/>
                  </a:cubicBezTo>
                  <a:cubicBezTo>
                    <a:pt x="6756" y="76008"/>
                    <a:pt x="5605" y="76315"/>
                    <a:pt x="4530" y="76315"/>
                  </a:cubicBezTo>
                  <a:cubicBezTo>
                    <a:pt x="2764" y="75855"/>
                    <a:pt x="1612" y="74780"/>
                    <a:pt x="1229" y="73091"/>
                  </a:cubicBezTo>
                  <a:cubicBezTo>
                    <a:pt x="1382" y="71785"/>
                    <a:pt x="1996" y="70711"/>
                    <a:pt x="3148" y="69789"/>
                  </a:cubicBezTo>
                  <a:cubicBezTo>
                    <a:pt x="5912" y="66027"/>
                    <a:pt x="7985" y="62726"/>
                    <a:pt x="9290" y="59732"/>
                  </a:cubicBezTo>
                  <a:cubicBezTo>
                    <a:pt x="11056" y="56123"/>
                    <a:pt x="12591" y="51824"/>
                    <a:pt x="13973" y="46910"/>
                  </a:cubicBezTo>
                  <a:cubicBezTo>
                    <a:pt x="15048" y="43532"/>
                    <a:pt x="15739" y="40077"/>
                    <a:pt x="16277" y="36469"/>
                  </a:cubicBezTo>
                  <a:cubicBezTo>
                    <a:pt x="16968" y="34626"/>
                    <a:pt x="18119" y="33705"/>
                    <a:pt x="19808" y="33628"/>
                  </a:cubicBezTo>
                  <a:moveTo>
                    <a:pt x="75855" y="0"/>
                  </a:moveTo>
                  <a:cubicBezTo>
                    <a:pt x="77928" y="154"/>
                    <a:pt x="79079" y="1228"/>
                    <a:pt x="79156" y="3378"/>
                  </a:cubicBezTo>
                  <a:cubicBezTo>
                    <a:pt x="79003" y="5451"/>
                    <a:pt x="77928" y="6603"/>
                    <a:pt x="75855" y="6679"/>
                  </a:cubicBezTo>
                  <a:lnTo>
                    <a:pt x="11747" y="6679"/>
                  </a:lnTo>
                  <a:cubicBezTo>
                    <a:pt x="9597" y="6526"/>
                    <a:pt x="8522" y="5451"/>
                    <a:pt x="8446" y="3378"/>
                  </a:cubicBezTo>
                  <a:cubicBezTo>
                    <a:pt x="8522" y="1228"/>
                    <a:pt x="9597" y="77"/>
                    <a:pt x="11747" y="0"/>
                  </a:cubicBezTo>
                  <a:lnTo>
                    <a:pt x="75855" y="0"/>
                  </a:lnTo>
                  <a:close/>
                  <a:moveTo>
                    <a:pt x="68714" y="32783"/>
                  </a:moveTo>
                  <a:cubicBezTo>
                    <a:pt x="69943" y="32783"/>
                    <a:pt x="71018" y="33398"/>
                    <a:pt x="72016" y="34703"/>
                  </a:cubicBezTo>
                  <a:cubicBezTo>
                    <a:pt x="76008" y="41536"/>
                    <a:pt x="80845" y="53590"/>
                    <a:pt x="86450" y="70787"/>
                  </a:cubicBezTo>
                  <a:cubicBezTo>
                    <a:pt x="86680" y="71862"/>
                    <a:pt x="86833" y="72707"/>
                    <a:pt x="86833" y="73398"/>
                  </a:cubicBezTo>
                  <a:cubicBezTo>
                    <a:pt x="86603" y="75087"/>
                    <a:pt x="85375" y="76085"/>
                    <a:pt x="83148" y="76239"/>
                  </a:cubicBezTo>
                  <a:cubicBezTo>
                    <a:pt x="81997" y="76239"/>
                    <a:pt x="80999" y="75624"/>
                    <a:pt x="80078" y="74473"/>
                  </a:cubicBezTo>
                  <a:cubicBezTo>
                    <a:pt x="75317" y="58887"/>
                    <a:pt x="70634" y="47064"/>
                    <a:pt x="66181" y="39079"/>
                  </a:cubicBezTo>
                  <a:cubicBezTo>
                    <a:pt x="65720" y="38004"/>
                    <a:pt x="65490" y="37083"/>
                    <a:pt x="65413" y="36392"/>
                  </a:cubicBezTo>
                  <a:cubicBezTo>
                    <a:pt x="65720" y="34242"/>
                    <a:pt x="66795" y="33014"/>
                    <a:pt x="68714" y="3278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F8A50907-86CA-405C-9279-16A531F350F8}"/>
                </a:ext>
              </a:extLst>
            </p:cNvPr>
            <p:cNvSpPr/>
            <p:nvPr/>
          </p:nvSpPr>
          <p:spPr>
            <a:xfrm>
              <a:off x="3996641" y="5398837"/>
              <a:ext cx="86987" cy="86602"/>
            </a:xfrm>
            <a:custGeom>
              <a:avLst/>
              <a:gdLst>
                <a:gd name="connsiteX0" fmla="*/ 6756 w 86987"/>
                <a:gd name="connsiteY0" fmla="*/ 5451 h 86602"/>
                <a:gd name="connsiteX1" fmla="*/ 17812 w 86987"/>
                <a:gd name="connsiteY1" fmla="*/ 5451 h 86602"/>
                <a:gd name="connsiteX2" fmla="*/ 24338 w 86987"/>
                <a:gd name="connsiteY2" fmla="*/ 12207 h 86602"/>
                <a:gd name="connsiteX3" fmla="*/ 24338 w 86987"/>
                <a:gd name="connsiteY3" fmla="*/ 72169 h 86602"/>
                <a:gd name="connsiteX4" fmla="*/ 17812 w 86987"/>
                <a:gd name="connsiteY4" fmla="*/ 78925 h 86602"/>
                <a:gd name="connsiteX5" fmla="*/ 6756 w 86987"/>
                <a:gd name="connsiteY5" fmla="*/ 78925 h 86602"/>
                <a:gd name="connsiteX6" fmla="*/ 0 w 86987"/>
                <a:gd name="connsiteY6" fmla="*/ 72169 h 86602"/>
                <a:gd name="connsiteX7" fmla="*/ 0 w 86987"/>
                <a:gd name="connsiteY7" fmla="*/ 12207 h 86602"/>
                <a:gd name="connsiteX8" fmla="*/ 6756 w 86987"/>
                <a:gd name="connsiteY8" fmla="*/ 5451 h 86602"/>
                <a:gd name="connsiteX9" fmla="*/ 6756 w 86987"/>
                <a:gd name="connsiteY9" fmla="*/ 38311 h 86602"/>
                <a:gd name="connsiteX10" fmla="*/ 17812 w 86987"/>
                <a:gd name="connsiteY10" fmla="*/ 38311 h 86602"/>
                <a:gd name="connsiteX11" fmla="*/ 17812 w 86987"/>
                <a:gd name="connsiteY11" fmla="*/ 13896 h 86602"/>
                <a:gd name="connsiteX12" fmla="*/ 15125 w 86987"/>
                <a:gd name="connsiteY12" fmla="*/ 11440 h 86602"/>
                <a:gd name="connsiteX13" fmla="*/ 9290 w 86987"/>
                <a:gd name="connsiteY13" fmla="*/ 11440 h 86602"/>
                <a:gd name="connsiteX14" fmla="*/ 6679 w 86987"/>
                <a:gd name="connsiteY14" fmla="*/ 13896 h 86602"/>
                <a:gd name="connsiteX15" fmla="*/ 6679 w 86987"/>
                <a:gd name="connsiteY15" fmla="*/ 38311 h 86602"/>
                <a:gd name="connsiteX16" fmla="*/ 15125 w 86987"/>
                <a:gd name="connsiteY16" fmla="*/ 72860 h 86602"/>
                <a:gd name="connsiteX17" fmla="*/ 17812 w 86987"/>
                <a:gd name="connsiteY17" fmla="*/ 70403 h 86602"/>
                <a:gd name="connsiteX18" fmla="*/ 17812 w 86987"/>
                <a:gd name="connsiteY18" fmla="*/ 44223 h 86602"/>
                <a:gd name="connsiteX19" fmla="*/ 6756 w 86987"/>
                <a:gd name="connsiteY19" fmla="*/ 44223 h 86602"/>
                <a:gd name="connsiteX20" fmla="*/ 6756 w 86987"/>
                <a:gd name="connsiteY20" fmla="*/ 70403 h 86602"/>
                <a:gd name="connsiteX21" fmla="*/ 9367 w 86987"/>
                <a:gd name="connsiteY21" fmla="*/ 72860 h 86602"/>
                <a:gd name="connsiteX22" fmla="*/ 15125 w 86987"/>
                <a:gd name="connsiteY22" fmla="*/ 72860 h 86602"/>
                <a:gd name="connsiteX23" fmla="*/ 39079 w 86987"/>
                <a:gd name="connsiteY23" fmla="*/ 11056 h 86602"/>
                <a:gd name="connsiteX24" fmla="*/ 51977 w 86987"/>
                <a:gd name="connsiteY24" fmla="*/ 11056 h 86602"/>
                <a:gd name="connsiteX25" fmla="*/ 51977 w 86987"/>
                <a:gd name="connsiteY25" fmla="*/ 3301 h 86602"/>
                <a:gd name="connsiteX26" fmla="*/ 55279 w 86987"/>
                <a:gd name="connsiteY26" fmla="*/ 0 h 86602"/>
                <a:gd name="connsiteX27" fmla="*/ 58657 w 86987"/>
                <a:gd name="connsiteY27" fmla="*/ 3301 h 86602"/>
                <a:gd name="connsiteX28" fmla="*/ 58657 w 86987"/>
                <a:gd name="connsiteY28" fmla="*/ 11056 h 86602"/>
                <a:gd name="connsiteX29" fmla="*/ 71094 w 86987"/>
                <a:gd name="connsiteY29" fmla="*/ 11056 h 86602"/>
                <a:gd name="connsiteX30" fmla="*/ 78542 w 86987"/>
                <a:gd name="connsiteY30" fmla="*/ 18426 h 86602"/>
                <a:gd name="connsiteX31" fmla="*/ 78542 w 86987"/>
                <a:gd name="connsiteY31" fmla="*/ 46449 h 86602"/>
                <a:gd name="connsiteX32" fmla="*/ 82611 w 86987"/>
                <a:gd name="connsiteY32" fmla="*/ 46449 h 86602"/>
                <a:gd name="connsiteX33" fmla="*/ 85528 w 86987"/>
                <a:gd name="connsiteY33" fmla="*/ 49290 h 86602"/>
                <a:gd name="connsiteX34" fmla="*/ 82611 w 86987"/>
                <a:gd name="connsiteY34" fmla="*/ 52207 h 86602"/>
                <a:gd name="connsiteX35" fmla="*/ 59962 w 86987"/>
                <a:gd name="connsiteY35" fmla="*/ 52207 h 86602"/>
                <a:gd name="connsiteX36" fmla="*/ 61267 w 86987"/>
                <a:gd name="connsiteY36" fmla="*/ 55816 h 86602"/>
                <a:gd name="connsiteX37" fmla="*/ 67716 w 86987"/>
                <a:gd name="connsiteY37" fmla="*/ 66258 h 86602"/>
                <a:gd name="connsiteX38" fmla="*/ 85605 w 86987"/>
                <a:gd name="connsiteY38" fmla="*/ 80231 h 86602"/>
                <a:gd name="connsiteX39" fmla="*/ 86987 w 86987"/>
                <a:gd name="connsiteY39" fmla="*/ 82918 h 86602"/>
                <a:gd name="connsiteX40" fmla="*/ 83686 w 86987"/>
                <a:gd name="connsiteY40" fmla="*/ 86603 h 86602"/>
                <a:gd name="connsiteX41" fmla="*/ 82304 w 86987"/>
                <a:gd name="connsiteY41" fmla="*/ 86142 h 86602"/>
                <a:gd name="connsiteX42" fmla="*/ 70941 w 86987"/>
                <a:gd name="connsiteY42" fmla="*/ 78311 h 86602"/>
                <a:gd name="connsiteX43" fmla="*/ 60729 w 86987"/>
                <a:gd name="connsiteY43" fmla="*/ 67563 h 86602"/>
                <a:gd name="connsiteX44" fmla="*/ 55279 w 86987"/>
                <a:gd name="connsiteY44" fmla="*/ 56046 h 86602"/>
                <a:gd name="connsiteX45" fmla="*/ 49674 w 86987"/>
                <a:gd name="connsiteY45" fmla="*/ 67486 h 86602"/>
                <a:gd name="connsiteX46" fmla="*/ 41766 w 86987"/>
                <a:gd name="connsiteY46" fmla="*/ 76776 h 86602"/>
                <a:gd name="connsiteX47" fmla="*/ 27947 w 86987"/>
                <a:gd name="connsiteY47" fmla="*/ 86142 h 86602"/>
                <a:gd name="connsiteX48" fmla="*/ 27025 w 86987"/>
                <a:gd name="connsiteY48" fmla="*/ 86603 h 86602"/>
                <a:gd name="connsiteX49" fmla="*/ 23263 w 86987"/>
                <a:gd name="connsiteY49" fmla="*/ 83609 h 86602"/>
                <a:gd name="connsiteX50" fmla="*/ 25566 w 86987"/>
                <a:gd name="connsiteY50" fmla="*/ 80538 h 86602"/>
                <a:gd name="connsiteX51" fmla="*/ 41766 w 86987"/>
                <a:gd name="connsiteY51" fmla="*/ 67563 h 86602"/>
                <a:gd name="connsiteX52" fmla="*/ 49674 w 86987"/>
                <a:gd name="connsiteY52" fmla="*/ 54357 h 86602"/>
                <a:gd name="connsiteX53" fmla="*/ 50595 w 86987"/>
                <a:gd name="connsiteY53" fmla="*/ 52131 h 86602"/>
                <a:gd name="connsiteX54" fmla="*/ 29559 w 86987"/>
                <a:gd name="connsiteY54" fmla="*/ 52131 h 86602"/>
                <a:gd name="connsiteX55" fmla="*/ 26641 w 86987"/>
                <a:gd name="connsiteY55" fmla="*/ 49213 h 86602"/>
                <a:gd name="connsiteX56" fmla="*/ 29559 w 86987"/>
                <a:gd name="connsiteY56" fmla="*/ 46372 h 86602"/>
                <a:gd name="connsiteX57" fmla="*/ 31708 w 86987"/>
                <a:gd name="connsiteY57" fmla="*/ 46372 h 86602"/>
                <a:gd name="connsiteX58" fmla="*/ 31708 w 86987"/>
                <a:gd name="connsiteY58" fmla="*/ 18350 h 86602"/>
                <a:gd name="connsiteX59" fmla="*/ 39079 w 86987"/>
                <a:gd name="connsiteY59" fmla="*/ 11056 h 86602"/>
                <a:gd name="connsiteX60" fmla="*/ 38465 w 86987"/>
                <a:gd name="connsiteY60" fmla="*/ 46449 h 86602"/>
                <a:gd name="connsiteX61" fmla="*/ 51977 w 86987"/>
                <a:gd name="connsiteY61" fmla="*/ 46449 h 86602"/>
                <a:gd name="connsiteX62" fmla="*/ 51977 w 86987"/>
                <a:gd name="connsiteY62" fmla="*/ 45605 h 86602"/>
                <a:gd name="connsiteX63" fmla="*/ 51977 w 86987"/>
                <a:gd name="connsiteY63" fmla="*/ 16891 h 86602"/>
                <a:gd name="connsiteX64" fmla="*/ 40998 w 86987"/>
                <a:gd name="connsiteY64" fmla="*/ 16891 h 86602"/>
                <a:gd name="connsiteX65" fmla="*/ 38388 w 86987"/>
                <a:gd name="connsiteY65" fmla="*/ 19578 h 86602"/>
                <a:gd name="connsiteX66" fmla="*/ 38388 w 86987"/>
                <a:gd name="connsiteY66" fmla="*/ 46449 h 86602"/>
                <a:gd name="connsiteX67" fmla="*/ 58734 w 86987"/>
                <a:gd name="connsiteY67" fmla="*/ 16891 h 86602"/>
                <a:gd name="connsiteX68" fmla="*/ 58734 w 86987"/>
                <a:gd name="connsiteY68" fmla="*/ 45605 h 86602"/>
                <a:gd name="connsiteX69" fmla="*/ 58734 w 86987"/>
                <a:gd name="connsiteY69" fmla="*/ 46449 h 86602"/>
                <a:gd name="connsiteX70" fmla="*/ 71939 w 86987"/>
                <a:gd name="connsiteY70" fmla="*/ 46449 h 86602"/>
                <a:gd name="connsiteX71" fmla="*/ 71939 w 86987"/>
                <a:gd name="connsiteY71" fmla="*/ 19578 h 86602"/>
                <a:gd name="connsiteX72" fmla="*/ 69482 w 86987"/>
                <a:gd name="connsiteY72" fmla="*/ 16891 h 86602"/>
                <a:gd name="connsiteX73" fmla="*/ 58734 w 86987"/>
                <a:gd name="connsiteY73" fmla="*/ 16891 h 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6987" h="86602">
                  <a:moveTo>
                    <a:pt x="6756" y="5451"/>
                  </a:moveTo>
                  <a:lnTo>
                    <a:pt x="17812" y="5451"/>
                  </a:lnTo>
                  <a:cubicBezTo>
                    <a:pt x="22188" y="5451"/>
                    <a:pt x="24338" y="7678"/>
                    <a:pt x="24338" y="12207"/>
                  </a:cubicBezTo>
                  <a:lnTo>
                    <a:pt x="24338" y="72169"/>
                  </a:lnTo>
                  <a:cubicBezTo>
                    <a:pt x="24338" y="76622"/>
                    <a:pt x="22188" y="78925"/>
                    <a:pt x="17812" y="78925"/>
                  </a:cubicBezTo>
                  <a:lnTo>
                    <a:pt x="6756" y="78925"/>
                  </a:lnTo>
                  <a:cubicBezTo>
                    <a:pt x="2303" y="78925"/>
                    <a:pt x="0" y="76699"/>
                    <a:pt x="0" y="72169"/>
                  </a:cubicBezTo>
                  <a:lnTo>
                    <a:pt x="0" y="12207"/>
                  </a:lnTo>
                  <a:cubicBezTo>
                    <a:pt x="0" y="7678"/>
                    <a:pt x="2303" y="5451"/>
                    <a:pt x="6756" y="5451"/>
                  </a:cubicBezTo>
                  <a:moveTo>
                    <a:pt x="6756" y="38311"/>
                  </a:moveTo>
                  <a:lnTo>
                    <a:pt x="17812" y="38311"/>
                  </a:lnTo>
                  <a:lnTo>
                    <a:pt x="17812" y="13896"/>
                  </a:lnTo>
                  <a:cubicBezTo>
                    <a:pt x="17812" y="12207"/>
                    <a:pt x="16891" y="11440"/>
                    <a:pt x="15125" y="11440"/>
                  </a:cubicBezTo>
                  <a:lnTo>
                    <a:pt x="9290" y="11440"/>
                  </a:lnTo>
                  <a:cubicBezTo>
                    <a:pt x="7601" y="11440"/>
                    <a:pt x="6679" y="12284"/>
                    <a:pt x="6679" y="13896"/>
                  </a:cubicBezTo>
                  <a:lnTo>
                    <a:pt x="6679" y="38311"/>
                  </a:lnTo>
                  <a:close/>
                  <a:moveTo>
                    <a:pt x="15125" y="72860"/>
                  </a:moveTo>
                  <a:cubicBezTo>
                    <a:pt x="16891" y="72860"/>
                    <a:pt x="17812" y="72016"/>
                    <a:pt x="17812" y="70403"/>
                  </a:cubicBezTo>
                  <a:lnTo>
                    <a:pt x="17812" y="44223"/>
                  </a:lnTo>
                  <a:lnTo>
                    <a:pt x="6756" y="44223"/>
                  </a:lnTo>
                  <a:lnTo>
                    <a:pt x="6756" y="70403"/>
                  </a:lnTo>
                  <a:cubicBezTo>
                    <a:pt x="6756" y="72093"/>
                    <a:pt x="7601" y="72860"/>
                    <a:pt x="9367" y="72860"/>
                  </a:cubicBezTo>
                  <a:lnTo>
                    <a:pt x="15125" y="72860"/>
                  </a:lnTo>
                  <a:close/>
                  <a:moveTo>
                    <a:pt x="39079" y="11056"/>
                  </a:moveTo>
                  <a:lnTo>
                    <a:pt x="51977" y="11056"/>
                  </a:lnTo>
                  <a:lnTo>
                    <a:pt x="51977" y="3301"/>
                  </a:lnTo>
                  <a:cubicBezTo>
                    <a:pt x="52131" y="1305"/>
                    <a:pt x="53282" y="154"/>
                    <a:pt x="55279" y="0"/>
                  </a:cubicBezTo>
                  <a:cubicBezTo>
                    <a:pt x="57275" y="154"/>
                    <a:pt x="58426" y="1305"/>
                    <a:pt x="58657" y="3301"/>
                  </a:cubicBezTo>
                  <a:lnTo>
                    <a:pt x="58657" y="11056"/>
                  </a:lnTo>
                  <a:lnTo>
                    <a:pt x="71094" y="11056"/>
                  </a:lnTo>
                  <a:cubicBezTo>
                    <a:pt x="76085" y="11056"/>
                    <a:pt x="78542" y="13513"/>
                    <a:pt x="78542" y="18426"/>
                  </a:cubicBezTo>
                  <a:lnTo>
                    <a:pt x="78542" y="46449"/>
                  </a:lnTo>
                  <a:lnTo>
                    <a:pt x="82611" y="46449"/>
                  </a:lnTo>
                  <a:cubicBezTo>
                    <a:pt x="84453" y="46526"/>
                    <a:pt x="85452" y="47447"/>
                    <a:pt x="85528" y="49290"/>
                  </a:cubicBezTo>
                  <a:cubicBezTo>
                    <a:pt x="85375" y="51209"/>
                    <a:pt x="84453" y="52207"/>
                    <a:pt x="82611" y="52207"/>
                  </a:cubicBezTo>
                  <a:lnTo>
                    <a:pt x="59962" y="52207"/>
                  </a:lnTo>
                  <a:cubicBezTo>
                    <a:pt x="60346" y="53359"/>
                    <a:pt x="60729" y="54587"/>
                    <a:pt x="61267" y="55816"/>
                  </a:cubicBezTo>
                  <a:cubicBezTo>
                    <a:pt x="62879" y="59348"/>
                    <a:pt x="65029" y="62879"/>
                    <a:pt x="67716" y="66258"/>
                  </a:cubicBezTo>
                  <a:cubicBezTo>
                    <a:pt x="71862" y="70787"/>
                    <a:pt x="77774" y="75471"/>
                    <a:pt x="85605" y="80231"/>
                  </a:cubicBezTo>
                  <a:cubicBezTo>
                    <a:pt x="86527" y="80922"/>
                    <a:pt x="86987" y="81843"/>
                    <a:pt x="86987" y="82918"/>
                  </a:cubicBezTo>
                  <a:cubicBezTo>
                    <a:pt x="86910" y="85221"/>
                    <a:pt x="85835" y="86450"/>
                    <a:pt x="83686" y="86603"/>
                  </a:cubicBezTo>
                  <a:cubicBezTo>
                    <a:pt x="83225" y="86603"/>
                    <a:pt x="82765" y="86450"/>
                    <a:pt x="82304" y="86142"/>
                  </a:cubicBezTo>
                  <a:cubicBezTo>
                    <a:pt x="77697" y="83302"/>
                    <a:pt x="73935" y="80691"/>
                    <a:pt x="70941" y="78311"/>
                  </a:cubicBezTo>
                  <a:cubicBezTo>
                    <a:pt x="66488" y="74856"/>
                    <a:pt x="63110" y="71248"/>
                    <a:pt x="60729" y="67563"/>
                  </a:cubicBezTo>
                  <a:cubicBezTo>
                    <a:pt x="58119" y="63954"/>
                    <a:pt x="56354" y="60116"/>
                    <a:pt x="55279" y="56046"/>
                  </a:cubicBezTo>
                  <a:cubicBezTo>
                    <a:pt x="54204" y="59885"/>
                    <a:pt x="52284" y="63647"/>
                    <a:pt x="49674" y="67486"/>
                  </a:cubicBezTo>
                  <a:cubicBezTo>
                    <a:pt x="47601" y="70711"/>
                    <a:pt x="44914" y="73858"/>
                    <a:pt x="41766" y="76776"/>
                  </a:cubicBezTo>
                  <a:cubicBezTo>
                    <a:pt x="38004" y="80231"/>
                    <a:pt x="33397" y="83378"/>
                    <a:pt x="27947" y="86142"/>
                  </a:cubicBezTo>
                  <a:cubicBezTo>
                    <a:pt x="27486" y="86450"/>
                    <a:pt x="27178" y="86603"/>
                    <a:pt x="27025" y="86603"/>
                  </a:cubicBezTo>
                  <a:cubicBezTo>
                    <a:pt x="24645" y="86603"/>
                    <a:pt x="23340" y="85605"/>
                    <a:pt x="23263" y="83609"/>
                  </a:cubicBezTo>
                  <a:cubicBezTo>
                    <a:pt x="23417" y="82380"/>
                    <a:pt x="24185" y="81382"/>
                    <a:pt x="25566" y="80538"/>
                  </a:cubicBezTo>
                  <a:cubicBezTo>
                    <a:pt x="32630" y="76469"/>
                    <a:pt x="38004" y="72169"/>
                    <a:pt x="41766" y="67563"/>
                  </a:cubicBezTo>
                  <a:cubicBezTo>
                    <a:pt x="45528" y="63110"/>
                    <a:pt x="48139" y="58733"/>
                    <a:pt x="49674" y="54357"/>
                  </a:cubicBezTo>
                  <a:cubicBezTo>
                    <a:pt x="49981" y="53589"/>
                    <a:pt x="50288" y="52822"/>
                    <a:pt x="50595" y="52131"/>
                  </a:cubicBezTo>
                  <a:lnTo>
                    <a:pt x="29559" y="52131"/>
                  </a:lnTo>
                  <a:cubicBezTo>
                    <a:pt x="27639" y="52054"/>
                    <a:pt x="26641" y="51056"/>
                    <a:pt x="26641" y="49213"/>
                  </a:cubicBezTo>
                  <a:cubicBezTo>
                    <a:pt x="26718" y="47371"/>
                    <a:pt x="27716" y="46372"/>
                    <a:pt x="29559" y="46372"/>
                  </a:cubicBezTo>
                  <a:lnTo>
                    <a:pt x="31708" y="46372"/>
                  </a:lnTo>
                  <a:lnTo>
                    <a:pt x="31708" y="18350"/>
                  </a:lnTo>
                  <a:cubicBezTo>
                    <a:pt x="31708" y="13513"/>
                    <a:pt x="34165" y="11056"/>
                    <a:pt x="39079" y="11056"/>
                  </a:cubicBezTo>
                  <a:moveTo>
                    <a:pt x="38465" y="46449"/>
                  </a:moveTo>
                  <a:lnTo>
                    <a:pt x="51977" y="46449"/>
                  </a:lnTo>
                  <a:lnTo>
                    <a:pt x="51977" y="45605"/>
                  </a:lnTo>
                  <a:lnTo>
                    <a:pt x="51977" y="16891"/>
                  </a:lnTo>
                  <a:lnTo>
                    <a:pt x="40998" y="16891"/>
                  </a:lnTo>
                  <a:cubicBezTo>
                    <a:pt x="39309" y="16891"/>
                    <a:pt x="38388" y="17812"/>
                    <a:pt x="38388" y="19578"/>
                  </a:cubicBezTo>
                  <a:lnTo>
                    <a:pt x="38388" y="46449"/>
                  </a:lnTo>
                  <a:close/>
                  <a:moveTo>
                    <a:pt x="58734" y="16891"/>
                  </a:moveTo>
                  <a:lnTo>
                    <a:pt x="58734" y="45605"/>
                  </a:lnTo>
                  <a:lnTo>
                    <a:pt x="58734" y="46449"/>
                  </a:lnTo>
                  <a:lnTo>
                    <a:pt x="71939" y="46449"/>
                  </a:lnTo>
                  <a:lnTo>
                    <a:pt x="71939" y="19578"/>
                  </a:lnTo>
                  <a:cubicBezTo>
                    <a:pt x="71939" y="17812"/>
                    <a:pt x="71094" y="16891"/>
                    <a:pt x="69482" y="16891"/>
                  </a:cubicBezTo>
                  <a:lnTo>
                    <a:pt x="58734" y="16891"/>
                  </a:lnTo>
                  <a:close/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7A03B47E-ACEA-4065-9569-9EB2D8685B13}"/>
                </a:ext>
              </a:extLst>
            </p:cNvPr>
            <p:cNvSpPr/>
            <p:nvPr/>
          </p:nvSpPr>
          <p:spPr>
            <a:xfrm>
              <a:off x="4088466" y="5400219"/>
              <a:ext cx="88599" cy="85220"/>
            </a:xfrm>
            <a:custGeom>
              <a:avLst/>
              <a:gdLst>
                <a:gd name="connsiteX0" fmla="*/ 19578 w 88599"/>
                <a:gd name="connsiteY0" fmla="*/ 0 h 85220"/>
                <a:gd name="connsiteX1" fmla="*/ 22802 w 88599"/>
                <a:gd name="connsiteY1" fmla="*/ 3301 h 85220"/>
                <a:gd name="connsiteX2" fmla="*/ 22648 w 88599"/>
                <a:gd name="connsiteY2" fmla="*/ 3762 h 85220"/>
                <a:gd name="connsiteX3" fmla="*/ 18656 w 88599"/>
                <a:gd name="connsiteY3" fmla="*/ 20422 h 85220"/>
                <a:gd name="connsiteX4" fmla="*/ 15893 w 88599"/>
                <a:gd name="connsiteY4" fmla="*/ 27870 h 85220"/>
                <a:gd name="connsiteX5" fmla="*/ 15893 w 88599"/>
                <a:gd name="connsiteY5" fmla="*/ 82227 h 85220"/>
                <a:gd name="connsiteX6" fmla="*/ 12975 w 88599"/>
                <a:gd name="connsiteY6" fmla="*/ 85221 h 85220"/>
                <a:gd name="connsiteX7" fmla="*/ 9904 w 88599"/>
                <a:gd name="connsiteY7" fmla="*/ 82227 h 85220"/>
                <a:gd name="connsiteX8" fmla="*/ 9904 w 88599"/>
                <a:gd name="connsiteY8" fmla="*/ 38772 h 85220"/>
                <a:gd name="connsiteX9" fmla="*/ 5835 w 88599"/>
                <a:gd name="connsiteY9" fmla="*/ 44223 h 85220"/>
                <a:gd name="connsiteX10" fmla="*/ 3224 w 88599"/>
                <a:gd name="connsiteY10" fmla="*/ 45067 h 85220"/>
                <a:gd name="connsiteX11" fmla="*/ 0 w 88599"/>
                <a:gd name="connsiteY11" fmla="*/ 42150 h 85220"/>
                <a:gd name="connsiteX12" fmla="*/ 1075 w 88599"/>
                <a:gd name="connsiteY12" fmla="*/ 39079 h 85220"/>
                <a:gd name="connsiteX13" fmla="*/ 6219 w 88599"/>
                <a:gd name="connsiteY13" fmla="*/ 31632 h 85220"/>
                <a:gd name="connsiteX14" fmla="*/ 11900 w 88599"/>
                <a:gd name="connsiteY14" fmla="*/ 19501 h 85220"/>
                <a:gd name="connsiteX15" fmla="*/ 16123 w 88599"/>
                <a:gd name="connsiteY15" fmla="*/ 3071 h 85220"/>
                <a:gd name="connsiteX16" fmla="*/ 19578 w 88599"/>
                <a:gd name="connsiteY16" fmla="*/ 0 h 85220"/>
                <a:gd name="connsiteX17" fmla="*/ 45374 w 88599"/>
                <a:gd name="connsiteY17" fmla="*/ 1612 h 85220"/>
                <a:gd name="connsiteX18" fmla="*/ 65950 w 88599"/>
                <a:gd name="connsiteY18" fmla="*/ 1612 h 85220"/>
                <a:gd name="connsiteX19" fmla="*/ 71939 w 88599"/>
                <a:gd name="connsiteY19" fmla="*/ 7447 h 85220"/>
                <a:gd name="connsiteX20" fmla="*/ 69943 w 88599"/>
                <a:gd name="connsiteY20" fmla="*/ 12131 h 85220"/>
                <a:gd name="connsiteX21" fmla="*/ 65029 w 88599"/>
                <a:gd name="connsiteY21" fmla="*/ 17505 h 85220"/>
                <a:gd name="connsiteX22" fmla="*/ 79309 w 88599"/>
                <a:gd name="connsiteY22" fmla="*/ 17505 h 85220"/>
                <a:gd name="connsiteX23" fmla="*/ 85221 w 88599"/>
                <a:gd name="connsiteY23" fmla="*/ 23340 h 85220"/>
                <a:gd name="connsiteX24" fmla="*/ 85221 w 88599"/>
                <a:gd name="connsiteY24" fmla="*/ 31094 h 85220"/>
                <a:gd name="connsiteX25" fmla="*/ 79309 w 88599"/>
                <a:gd name="connsiteY25" fmla="*/ 37083 h 85220"/>
                <a:gd name="connsiteX26" fmla="*/ 58503 w 88599"/>
                <a:gd name="connsiteY26" fmla="*/ 37083 h 85220"/>
                <a:gd name="connsiteX27" fmla="*/ 58196 w 88599"/>
                <a:gd name="connsiteY27" fmla="*/ 38542 h 85220"/>
                <a:gd name="connsiteX28" fmla="*/ 57198 w 88599"/>
                <a:gd name="connsiteY28" fmla="*/ 39155 h 85220"/>
                <a:gd name="connsiteX29" fmla="*/ 63570 w 88599"/>
                <a:gd name="connsiteY29" fmla="*/ 49213 h 85220"/>
                <a:gd name="connsiteX30" fmla="*/ 63878 w 88599"/>
                <a:gd name="connsiteY30" fmla="*/ 49597 h 85220"/>
                <a:gd name="connsiteX31" fmla="*/ 65413 w 88599"/>
                <a:gd name="connsiteY31" fmla="*/ 53282 h 85220"/>
                <a:gd name="connsiteX32" fmla="*/ 78618 w 88599"/>
                <a:gd name="connsiteY32" fmla="*/ 43992 h 85220"/>
                <a:gd name="connsiteX33" fmla="*/ 81459 w 88599"/>
                <a:gd name="connsiteY33" fmla="*/ 42994 h 85220"/>
                <a:gd name="connsiteX34" fmla="*/ 84530 w 88599"/>
                <a:gd name="connsiteY34" fmla="*/ 45605 h 85220"/>
                <a:gd name="connsiteX35" fmla="*/ 83455 w 88599"/>
                <a:gd name="connsiteY35" fmla="*/ 48906 h 85220"/>
                <a:gd name="connsiteX36" fmla="*/ 69098 w 88599"/>
                <a:gd name="connsiteY36" fmla="*/ 58887 h 85220"/>
                <a:gd name="connsiteX37" fmla="*/ 68868 w 88599"/>
                <a:gd name="connsiteY37" fmla="*/ 58964 h 85220"/>
                <a:gd name="connsiteX38" fmla="*/ 71708 w 88599"/>
                <a:gd name="connsiteY38" fmla="*/ 62496 h 85220"/>
                <a:gd name="connsiteX39" fmla="*/ 86296 w 88599"/>
                <a:gd name="connsiteY39" fmla="*/ 75010 h 85220"/>
                <a:gd name="connsiteX40" fmla="*/ 88599 w 88599"/>
                <a:gd name="connsiteY40" fmla="*/ 78772 h 85220"/>
                <a:gd name="connsiteX41" fmla="*/ 85528 w 88599"/>
                <a:gd name="connsiteY41" fmla="*/ 81690 h 85220"/>
                <a:gd name="connsiteX42" fmla="*/ 83071 w 88599"/>
                <a:gd name="connsiteY42" fmla="*/ 81306 h 85220"/>
                <a:gd name="connsiteX43" fmla="*/ 74933 w 88599"/>
                <a:gd name="connsiteY43" fmla="*/ 75394 h 85220"/>
                <a:gd name="connsiteX44" fmla="*/ 66641 w 88599"/>
                <a:gd name="connsiteY44" fmla="*/ 67025 h 85220"/>
                <a:gd name="connsiteX45" fmla="*/ 61958 w 88599"/>
                <a:gd name="connsiteY45" fmla="*/ 79540 h 85220"/>
                <a:gd name="connsiteX46" fmla="*/ 49827 w 88599"/>
                <a:gd name="connsiteY46" fmla="*/ 84991 h 85220"/>
                <a:gd name="connsiteX47" fmla="*/ 37697 w 88599"/>
                <a:gd name="connsiteY47" fmla="*/ 82380 h 85220"/>
                <a:gd name="connsiteX48" fmla="*/ 34779 w 88599"/>
                <a:gd name="connsiteY48" fmla="*/ 79310 h 85220"/>
                <a:gd name="connsiteX49" fmla="*/ 38465 w 88599"/>
                <a:gd name="connsiteY49" fmla="*/ 75624 h 85220"/>
                <a:gd name="connsiteX50" fmla="*/ 39847 w 88599"/>
                <a:gd name="connsiteY50" fmla="*/ 76085 h 85220"/>
                <a:gd name="connsiteX51" fmla="*/ 50672 w 88599"/>
                <a:gd name="connsiteY51" fmla="*/ 78311 h 85220"/>
                <a:gd name="connsiteX52" fmla="*/ 57274 w 88599"/>
                <a:gd name="connsiteY52" fmla="*/ 74703 h 85220"/>
                <a:gd name="connsiteX53" fmla="*/ 60346 w 88599"/>
                <a:gd name="connsiteY53" fmla="*/ 63801 h 85220"/>
                <a:gd name="connsiteX54" fmla="*/ 60269 w 88599"/>
                <a:gd name="connsiteY54" fmla="*/ 62265 h 85220"/>
                <a:gd name="connsiteX55" fmla="*/ 42304 w 88599"/>
                <a:gd name="connsiteY55" fmla="*/ 72630 h 85220"/>
                <a:gd name="connsiteX56" fmla="*/ 27255 w 88599"/>
                <a:gd name="connsiteY56" fmla="*/ 77851 h 85220"/>
                <a:gd name="connsiteX57" fmla="*/ 25950 w 88599"/>
                <a:gd name="connsiteY57" fmla="*/ 78235 h 85220"/>
                <a:gd name="connsiteX58" fmla="*/ 21881 w 88599"/>
                <a:gd name="connsiteY58" fmla="*/ 75163 h 85220"/>
                <a:gd name="connsiteX59" fmla="*/ 24952 w 88599"/>
                <a:gd name="connsiteY59" fmla="*/ 71478 h 85220"/>
                <a:gd name="connsiteX60" fmla="*/ 41842 w 88599"/>
                <a:gd name="connsiteY60" fmla="*/ 65413 h 85220"/>
                <a:gd name="connsiteX61" fmla="*/ 59194 w 88599"/>
                <a:gd name="connsiteY61" fmla="*/ 55279 h 85220"/>
                <a:gd name="connsiteX62" fmla="*/ 57889 w 88599"/>
                <a:gd name="connsiteY62" fmla="*/ 52054 h 85220"/>
                <a:gd name="connsiteX63" fmla="*/ 57582 w 88599"/>
                <a:gd name="connsiteY63" fmla="*/ 51209 h 85220"/>
                <a:gd name="connsiteX64" fmla="*/ 45528 w 88599"/>
                <a:gd name="connsiteY64" fmla="*/ 57966 h 85220"/>
                <a:gd name="connsiteX65" fmla="*/ 25413 w 88599"/>
                <a:gd name="connsiteY65" fmla="*/ 64953 h 85220"/>
                <a:gd name="connsiteX66" fmla="*/ 24184 w 88599"/>
                <a:gd name="connsiteY66" fmla="*/ 65336 h 85220"/>
                <a:gd name="connsiteX67" fmla="*/ 21267 w 88599"/>
                <a:gd name="connsiteY67" fmla="*/ 63033 h 85220"/>
                <a:gd name="connsiteX68" fmla="*/ 23877 w 88599"/>
                <a:gd name="connsiteY68" fmla="*/ 59348 h 85220"/>
                <a:gd name="connsiteX69" fmla="*/ 42304 w 88599"/>
                <a:gd name="connsiteY69" fmla="*/ 53052 h 85220"/>
                <a:gd name="connsiteX70" fmla="*/ 54818 w 88599"/>
                <a:gd name="connsiteY70" fmla="*/ 46296 h 85220"/>
                <a:gd name="connsiteX71" fmla="*/ 51977 w 88599"/>
                <a:gd name="connsiteY71" fmla="*/ 42380 h 85220"/>
                <a:gd name="connsiteX72" fmla="*/ 45451 w 88599"/>
                <a:gd name="connsiteY72" fmla="*/ 45374 h 85220"/>
                <a:gd name="connsiteX73" fmla="*/ 28714 w 88599"/>
                <a:gd name="connsiteY73" fmla="*/ 50826 h 85220"/>
                <a:gd name="connsiteX74" fmla="*/ 25797 w 88599"/>
                <a:gd name="connsiteY74" fmla="*/ 51593 h 85220"/>
                <a:gd name="connsiteX75" fmla="*/ 22342 w 88599"/>
                <a:gd name="connsiteY75" fmla="*/ 48752 h 85220"/>
                <a:gd name="connsiteX76" fmla="*/ 24261 w 88599"/>
                <a:gd name="connsiteY76" fmla="*/ 45451 h 85220"/>
                <a:gd name="connsiteX77" fmla="*/ 33781 w 88599"/>
                <a:gd name="connsiteY77" fmla="*/ 42764 h 85220"/>
                <a:gd name="connsiteX78" fmla="*/ 43532 w 88599"/>
                <a:gd name="connsiteY78" fmla="*/ 39309 h 85220"/>
                <a:gd name="connsiteX79" fmla="*/ 48446 w 88599"/>
                <a:gd name="connsiteY79" fmla="*/ 36929 h 85220"/>
                <a:gd name="connsiteX80" fmla="*/ 30096 w 88599"/>
                <a:gd name="connsiteY80" fmla="*/ 36929 h 85220"/>
                <a:gd name="connsiteX81" fmla="*/ 24261 w 88599"/>
                <a:gd name="connsiteY81" fmla="*/ 30941 h 85220"/>
                <a:gd name="connsiteX82" fmla="*/ 24261 w 88599"/>
                <a:gd name="connsiteY82" fmla="*/ 23186 h 85220"/>
                <a:gd name="connsiteX83" fmla="*/ 30096 w 88599"/>
                <a:gd name="connsiteY83" fmla="*/ 17351 h 85220"/>
                <a:gd name="connsiteX84" fmla="*/ 54971 w 88599"/>
                <a:gd name="connsiteY84" fmla="*/ 17351 h 85220"/>
                <a:gd name="connsiteX85" fmla="*/ 58810 w 88599"/>
                <a:gd name="connsiteY85" fmla="*/ 14895 h 85220"/>
                <a:gd name="connsiteX86" fmla="*/ 65106 w 88599"/>
                <a:gd name="connsiteY86" fmla="*/ 9290 h 85220"/>
                <a:gd name="connsiteX87" fmla="*/ 66181 w 88599"/>
                <a:gd name="connsiteY87" fmla="*/ 7371 h 85220"/>
                <a:gd name="connsiteX88" fmla="*/ 46296 w 88599"/>
                <a:gd name="connsiteY88" fmla="*/ 7371 h 85220"/>
                <a:gd name="connsiteX89" fmla="*/ 43839 w 88599"/>
                <a:gd name="connsiteY89" fmla="*/ 8215 h 85220"/>
                <a:gd name="connsiteX90" fmla="*/ 36392 w 88599"/>
                <a:gd name="connsiteY90" fmla="*/ 13436 h 85220"/>
                <a:gd name="connsiteX91" fmla="*/ 26564 w 88599"/>
                <a:gd name="connsiteY91" fmla="*/ 16814 h 85220"/>
                <a:gd name="connsiteX92" fmla="*/ 26103 w 88599"/>
                <a:gd name="connsiteY92" fmla="*/ 16968 h 85220"/>
                <a:gd name="connsiteX93" fmla="*/ 22802 w 88599"/>
                <a:gd name="connsiteY93" fmla="*/ 14357 h 85220"/>
                <a:gd name="connsiteX94" fmla="*/ 25105 w 88599"/>
                <a:gd name="connsiteY94" fmla="*/ 11056 h 85220"/>
                <a:gd name="connsiteX95" fmla="*/ 34933 w 88599"/>
                <a:gd name="connsiteY95" fmla="*/ 7294 h 85220"/>
                <a:gd name="connsiteX96" fmla="*/ 41536 w 88599"/>
                <a:gd name="connsiteY96" fmla="*/ 2841 h 85220"/>
                <a:gd name="connsiteX97" fmla="*/ 45374 w 88599"/>
                <a:gd name="connsiteY97" fmla="*/ 1612 h 85220"/>
                <a:gd name="connsiteX98" fmla="*/ 51670 w 88599"/>
                <a:gd name="connsiteY98" fmla="*/ 30941 h 85220"/>
                <a:gd name="connsiteX99" fmla="*/ 51670 w 88599"/>
                <a:gd name="connsiteY99" fmla="*/ 23186 h 85220"/>
                <a:gd name="connsiteX100" fmla="*/ 32169 w 88599"/>
                <a:gd name="connsiteY100" fmla="*/ 23186 h 85220"/>
                <a:gd name="connsiteX101" fmla="*/ 29865 w 88599"/>
                <a:gd name="connsiteY101" fmla="*/ 25490 h 85220"/>
                <a:gd name="connsiteX102" fmla="*/ 29865 w 88599"/>
                <a:gd name="connsiteY102" fmla="*/ 28791 h 85220"/>
                <a:gd name="connsiteX103" fmla="*/ 32169 w 88599"/>
                <a:gd name="connsiteY103" fmla="*/ 30941 h 85220"/>
                <a:gd name="connsiteX104" fmla="*/ 51670 w 88599"/>
                <a:gd name="connsiteY104" fmla="*/ 30941 h 85220"/>
                <a:gd name="connsiteX105" fmla="*/ 77083 w 88599"/>
                <a:gd name="connsiteY105" fmla="*/ 30941 h 85220"/>
                <a:gd name="connsiteX106" fmla="*/ 79309 w 88599"/>
                <a:gd name="connsiteY106" fmla="*/ 28791 h 85220"/>
                <a:gd name="connsiteX107" fmla="*/ 79309 w 88599"/>
                <a:gd name="connsiteY107" fmla="*/ 25490 h 85220"/>
                <a:gd name="connsiteX108" fmla="*/ 77083 w 88599"/>
                <a:gd name="connsiteY108" fmla="*/ 23186 h 85220"/>
                <a:gd name="connsiteX109" fmla="*/ 58580 w 88599"/>
                <a:gd name="connsiteY109" fmla="*/ 23186 h 85220"/>
                <a:gd name="connsiteX110" fmla="*/ 58580 w 88599"/>
                <a:gd name="connsiteY110" fmla="*/ 30941 h 85220"/>
                <a:gd name="connsiteX111" fmla="*/ 77083 w 88599"/>
                <a:gd name="connsiteY111" fmla="*/ 30941 h 8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88599" h="85220">
                  <a:moveTo>
                    <a:pt x="19578" y="0"/>
                  </a:moveTo>
                  <a:cubicBezTo>
                    <a:pt x="21497" y="154"/>
                    <a:pt x="22572" y="1228"/>
                    <a:pt x="22802" y="3301"/>
                  </a:cubicBezTo>
                  <a:lnTo>
                    <a:pt x="22648" y="3762"/>
                  </a:lnTo>
                  <a:cubicBezTo>
                    <a:pt x="21804" y="9136"/>
                    <a:pt x="20499" y="14664"/>
                    <a:pt x="18656" y="20422"/>
                  </a:cubicBezTo>
                  <a:cubicBezTo>
                    <a:pt x="17888" y="22956"/>
                    <a:pt x="16967" y="25413"/>
                    <a:pt x="15893" y="27870"/>
                  </a:cubicBezTo>
                  <a:lnTo>
                    <a:pt x="15893" y="82227"/>
                  </a:lnTo>
                  <a:cubicBezTo>
                    <a:pt x="15739" y="84070"/>
                    <a:pt x="14818" y="85068"/>
                    <a:pt x="12975" y="85221"/>
                  </a:cubicBezTo>
                  <a:cubicBezTo>
                    <a:pt x="11056" y="85068"/>
                    <a:pt x="10058" y="84070"/>
                    <a:pt x="9904" y="82227"/>
                  </a:cubicBezTo>
                  <a:lnTo>
                    <a:pt x="9904" y="38772"/>
                  </a:lnTo>
                  <a:cubicBezTo>
                    <a:pt x="8599" y="40768"/>
                    <a:pt x="7293" y="42610"/>
                    <a:pt x="5835" y="44223"/>
                  </a:cubicBezTo>
                  <a:cubicBezTo>
                    <a:pt x="5374" y="44684"/>
                    <a:pt x="4453" y="44991"/>
                    <a:pt x="3224" y="45067"/>
                  </a:cubicBezTo>
                  <a:cubicBezTo>
                    <a:pt x="1382" y="44760"/>
                    <a:pt x="307" y="43762"/>
                    <a:pt x="0" y="42150"/>
                  </a:cubicBezTo>
                  <a:cubicBezTo>
                    <a:pt x="153" y="40922"/>
                    <a:pt x="461" y="39924"/>
                    <a:pt x="1075" y="39079"/>
                  </a:cubicBezTo>
                  <a:cubicBezTo>
                    <a:pt x="3071" y="36545"/>
                    <a:pt x="4760" y="34088"/>
                    <a:pt x="6219" y="31632"/>
                  </a:cubicBezTo>
                  <a:cubicBezTo>
                    <a:pt x="8752" y="27332"/>
                    <a:pt x="10671" y="23263"/>
                    <a:pt x="11900" y="19501"/>
                  </a:cubicBezTo>
                  <a:cubicBezTo>
                    <a:pt x="13436" y="14818"/>
                    <a:pt x="14818" y="9366"/>
                    <a:pt x="16123" y="3071"/>
                  </a:cubicBezTo>
                  <a:cubicBezTo>
                    <a:pt x="16507" y="1152"/>
                    <a:pt x="17658" y="154"/>
                    <a:pt x="19578" y="0"/>
                  </a:cubicBezTo>
                  <a:moveTo>
                    <a:pt x="45374" y="1612"/>
                  </a:moveTo>
                  <a:lnTo>
                    <a:pt x="65950" y="1612"/>
                  </a:lnTo>
                  <a:cubicBezTo>
                    <a:pt x="69943" y="1612"/>
                    <a:pt x="71939" y="3532"/>
                    <a:pt x="71939" y="7447"/>
                  </a:cubicBezTo>
                  <a:cubicBezTo>
                    <a:pt x="71785" y="8829"/>
                    <a:pt x="71171" y="10365"/>
                    <a:pt x="69943" y="12131"/>
                  </a:cubicBezTo>
                  <a:cubicBezTo>
                    <a:pt x="68714" y="14050"/>
                    <a:pt x="67102" y="15816"/>
                    <a:pt x="65029" y="17505"/>
                  </a:cubicBezTo>
                  <a:lnTo>
                    <a:pt x="79309" y="17505"/>
                  </a:lnTo>
                  <a:cubicBezTo>
                    <a:pt x="83225" y="17505"/>
                    <a:pt x="85221" y="19425"/>
                    <a:pt x="85221" y="23340"/>
                  </a:cubicBezTo>
                  <a:lnTo>
                    <a:pt x="85221" y="31094"/>
                  </a:lnTo>
                  <a:cubicBezTo>
                    <a:pt x="85221" y="35087"/>
                    <a:pt x="83225" y="37083"/>
                    <a:pt x="79309" y="37083"/>
                  </a:cubicBezTo>
                  <a:lnTo>
                    <a:pt x="58503" y="37083"/>
                  </a:lnTo>
                  <a:cubicBezTo>
                    <a:pt x="58426" y="37467"/>
                    <a:pt x="58349" y="38004"/>
                    <a:pt x="58196" y="38542"/>
                  </a:cubicBezTo>
                  <a:cubicBezTo>
                    <a:pt x="57889" y="38772"/>
                    <a:pt x="57582" y="39002"/>
                    <a:pt x="57198" y="39155"/>
                  </a:cubicBezTo>
                  <a:cubicBezTo>
                    <a:pt x="59885" y="42457"/>
                    <a:pt x="62035" y="45759"/>
                    <a:pt x="63570" y="49213"/>
                  </a:cubicBezTo>
                  <a:cubicBezTo>
                    <a:pt x="63647" y="49367"/>
                    <a:pt x="63724" y="49444"/>
                    <a:pt x="63878" y="49597"/>
                  </a:cubicBezTo>
                  <a:cubicBezTo>
                    <a:pt x="64338" y="50902"/>
                    <a:pt x="64875" y="52131"/>
                    <a:pt x="65413" y="53282"/>
                  </a:cubicBezTo>
                  <a:cubicBezTo>
                    <a:pt x="70173" y="50672"/>
                    <a:pt x="74626" y="47524"/>
                    <a:pt x="78618" y="43992"/>
                  </a:cubicBezTo>
                  <a:cubicBezTo>
                    <a:pt x="79386" y="43302"/>
                    <a:pt x="80307" y="42994"/>
                    <a:pt x="81459" y="42994"/>
                  </a:cubicBezTo>
                  <a:cubicBezTo>
                    <a:pt x="83148" y="43148"/>
                    <a:pt x="84146" y="44069"/>
                    <a:pt x="84530" y="45605"/>
                  </a:cubicBezTo>
                  <a:cubicBezTo>
                    <a:pt x="84453" y="46833"/>
                    <a:pt x="84146" y="47985"/>
                    <a:pt x="83455" y="48906"/>
                  </a:cubicBezTo>
                  <a:cubicBezTo>
                    <a:pt x="79309" y="52591"/>
                    <a:pt x="74472" y="55893"/>
                    <a:pt x="69098" y="58887"/>
                  </a:cubicBezTo>
                  <a:cubicBezTo>
                    <a:pt x="68945" y="58887"/>
                    <a:pt x="68868" y="58887"/>
                    <a:pt x="68868" y="58964"/>
                  </a:cubicBezTo>
                  <a:cubicBezTo>
                    <a:pt x="69712" y="60269"/>
                    <a:pt x="70710" y="61421"/>
                    <a:pt x="71708" y="62496"/>
                  </a:cubicBezTo>
                  <a:cubicBezTo>
                    <a:pt x="75240" y="66948"/>
                    <a:pt x="80077" y="71171"/>
                    <a:pt x="86296" y="75010"/>
                  </a:cubicBezTo>
                  <a:cubicBezTo>
                    <a:pt x="87755" y="76161"/>
                    <a:pt x="88522" y="77467"/>
                    <a:pt x="88599" y="78772"/>
                  </a:cubicBezTo>
                  <a:cubicBezTo>
                    <a:pt x="88292" y="80384"/>
                    <a:pt x="87294" y="81382"/>
                    <a:pt x="85528" y="81690"/>
                  </a:cubicBezTo>
                  <a:cubicBezTo>
                    <a:pt x="84760" y="81690"/>
                    <a:pt x="83916" y="81536"/>
                    <a:pt x="83071" y="81306"/>
                  </a:cubicBezTo>
                  <a:cubicBezTo>
                    <a:pt x="80768" y="79923"/>
                    <a:pt x="78004" y="77928"/>
                    <a:pt x="74933" y="75394"/>
                  </a:cubicBezTo>
                  <a:cubicBezTo>
                    <a:pt x="72092" y="72937"/>
                    <a:pt x="69328" y="70173"/>
                    <a:pt x="66641" y="67025"/>
                  </a:cubicBezTo>
                  <a:cubicBezTo>
                    <a:pt x="66258" y="72169"/>
                    <a:pt x="64722" y="76392"/>
                    <a:pt x="61958" y="79540"/>
                  </a:cubicBezTo>
                  <a:cubicBezTo>
                    <a:pt x="59041" y="83148"/>
                    <a:pt x="54971" y="84991"/>
                    <a:pt x="49827" y="84991"/>
                  </a:cubicBezTo>
                  <a:cubicBezTo>
                    <a:pt x="46910" y="84991"/>
                    <a:pt x="42917" y="84146"/>
                    <a:pt x="37697" y="82380"/>
                  </a:cubicBezTo>
                  <a:cubicBezTo>
                    <a:pt x="36161" y="81766"/>
                    <a:pt x="35163" y="80768"/>
                    <a:pt x="34779" y="79310"/>
                  </a:cubicBezTo>
                  <a:cubicBezTo>
                    <a:pt x="34933" y="77006"/>
                    <a:pt x="36161" y="75778"/>
                    <a:pt x="38465" y="75624"/>
                  </a:cubicBezTo>
                  <a:cubicBezTo>
                    <a:pt x="38772" y="75624"/>
                    <a:pt x="39232" y="75778"/>
                    <a:pt x="39847" y="76085"/>
                  </a:cubicBezTo>
                  <a:cubicBezTo>
                    <a:pt x="44223" y="77543"/>
                    <a:pt x="47831" y="78311"/>
                    <a:pt x="50672" y="78311"/>
                  </a:cubicBezTo>
                  <a:cubicBezTo>
                    <a:pt x="53359" y="78311"/>
                    <a:pt x="55586" y="77083"/>
                    <a:pt x="57274" y="74703"/>
                  </a:cubicBezTo>
                  <a:cubicBezTo>
                    <a:pt x="59271" y="72093"/>
                    <a:pt x="60346" y="68407"/>
                    <a:pt x="60346" y="63801"/>
                  </a:cubicBezTo>
                  <a:cubicBezTo>
                    <a:pt x="60346" y="63263"/>
                    <a:pt x="60346" y="62726"/>
                    <a:pt x="60269" y="62265"/>
                  </a:cubicBezTo>
                  <a:cubicBezTo>
                    <a:pt x="53436" y="66795"/>
                    <a:pt x="47447" y="70250"/>
                    <a:pt x="42304" y="72630"/>
                  </a:cubicBezTo>
                  <a:cubicBezTo>
                    <a:pt x="37850" y="74319"/>
                    <a:pt x="32783" y="76085"/>
                    <a:pt x="27255" y="77851"/>
                  </a:cubicBezTo>
                  <a:cubicBezTo>
                    <a:pt x="26718" y="77928"/>
                    <a:pt x="26257" y="78004"/>
                    <a:pt x="25950" y="78235"/>
                  </a:cubicBezTo>
                  <a:cubicBezTo>
                    <a:pt x="23493" y="78081"/>
                    <a:pt x="22111" y="77083"/>
                    <a:pt x="21881" y="75163"/>
                  </a:cubicBezTo>
                  <a:cubicBezTo>
                    <a:pt x="21958" y="73168"/>
                    <a:pt x="22956" y="71939"/>
                    <a:pt x="24952" y="71478"/>
                  </a:cubicBezTo>
                  <a:cubicBezTo>
                    <a:pt x="31939" y="69405"/>
                    <a:pt x="37543" y="67333"/>
                    <a:pt x="41842" y="65413"/>
                  </a:cubicBezTo>
                  <a:cubicBezTo>
                    <a:pt x="46679" y="63186"/>
                    <a:pt x="52514" y="59808"/>
                    <a:pt x="59194" y="55279"/>
                  </a:cubicBezTo>
                  <a:cubicBezTo>
                    <a:pt x="58810" y="54204"/>
                    <a:pt x="58426" y="53129"/>
                    <a:pt x="57889" y="52054"/>
                  </a:cubicBezTo>
                  <a:cubicBezTo>
                    <a:pt x="57812" y="51824"/>
                    <a:pt x="57735" y="51517"/>
                    <a:pt x="57582" y="51209"/>
                  </a:cubicBezTo>
                  <a:cubicBezTo>
                    <a:pt x="54204" y="53589"/>
                    <a:pt x="50211" y="55816"/>
                    <a:pt x="45528" y="57966"/>
                  </a:cubicBezTo>
                  <a:cubicBezTo>
                    <a:pt x="40384" y="60346"/>
                    <a:pt x="33704" y="62726"/>
                    <a:pt x="25413" y="64953"/>
                  </a:cubicBezTo>
                  <a:cubicBezTo>
                    <a:pt x="24875" y="65183"/>
                    <a:pt x="24492" y="65336"/>
                    <a:pt x="24184" y="65336"/>
                  </a:cubicBezTo>
                  <a:cubicBezTo>
                    <a:pt x="22879" y="65183"/>
                    <a:pt x="21881" y="64415"/>
                    <a:pt x="21267" y="63033"/>
                  </a:cubicBezTo>
                  <a:cubicBezTo>
                    <a:pt x="21267" y="61037"/>
                    <a:pt x="22111" y="59808"/>
                    <a:pt x="23877" y="59348"/>
                  </a:cubicBezTo>
                  <a:cubicBezTo>
                    <a:pt x="31785" y="57044"/>
                    <a:pt x="37927" y="54895"/>
                    <a:pt x="42304" y="53052"/>
                  </a:cubicBezTo>
                  <a:cubicBezTo>
                    <a:pt x="46833" y="51132"/>
                    <a:pt x="51056" y="48906"/>
                    <a:pt x="54818" y="46296"/>
                  </a:cubicBezTo>
                  <a:cubicBezTo>
                    <a:pt x="53973" y="44991"/>
                    <a:pt x="52975" y="43609"/>
                    <a:pt x="51977" y="42380"/>
                  </a:cubicBezTo>
                  <a:cubicBezTo>
                    <a:pt x="49751" y="43455"/>
                    <a:pt x="47601" y="44453"/>
                    <a:pt x="45451" y="45374"/>
                  </a:cubicBezTo>
                  <a:cubicBezTo>
                    <a:pt x="40845" y="47217"/>
                    <a:pt x="35240" y="49060"/>
                    <a:pt x="28714" y="50826"/>
                  </a:cubicBezTo>
                  <a:cubicBezTo>
                    <a:pt x="27639" y="51363"/>
                    <a:pt x="26718" y="51593"/>
                    <a:pt x="25797" y="51593"/>
                  </a:cubicBezTo>
                  <a:cubicBezTo>
                    <a:pt x="24184" y="51056"/>
                    <a:pt x="23033" y="50058"/>
                    <a:pt x="22342" y="48752"/>
                  </a:cubicBezTo>
                  <a:cubicBezTo>
                    <a:pt x="22418" y="47371"/>
                    <a:pt x="23033" y="46219"/>
                    <a:pt x="24261" y="45451"/>
                  </a:cubicBezTo>
                  <a:cubicBezTo>
                    <a:pt x="27793" y="44530"/>
                    <a:pt x="31017" y="43685"/>
                    <a:pt x="33781" y="42764"/>
                  </a:cubicBezTo>
                  <a:cubicBezTo>
                    <a:pt x="38004" y="41536"/>
                    <a:pt x="41305" y="40384"/>
                    <a:pt x="43532" y="39309"/>
                  </a:cubicBezTo>
                  <a:cubicBezTo>
                    <a:pt x="44991" y="38618"/>
                    <a:pt x="46603" y="37850"/>
                    <a:pt x="48446" y="36929"/>
                  </a:cubicBezTo>
                  <a:lnTo>
                    <a:pt x="30096" y="36929"/>
                  </a:lnTo>
                  <a:cubicBezTo>
                    <a:pt x="26180" y="36929"/>
                    <a:pt x="24261" y="34933"/>
                    <a:pt x="24261" y="30941"/>
                  </a:cubicBezTo>
                  <a:lnTo>
                    <a:pt x="24261" y="23186"/>
                  </a:lnTo>
                  <a:cubicBezTo>
                    <a:pt x="24261" y="19348"/>
                    <a:pt x="26180" y="17351"/>
                    <a:pt x="30096" y="17351"/>
                  </a:cubicBezTo>
                  <a:lnTo>
                    <a:pt x="54971" y="17351"/>
                  </a:lnTo>
                  <a:cubicBezTo>
                    <a:pt x="56584" y="16507"/>
                    <a:pt x="57889" y="15662"/>
                    <a:pt x="58810" y="14895"/>
                  </a:cubicBezTo>
                  <a:cubicBezTo>
                    <a:pt x="61190" y="13359"/>
                    <a:pt x="63263" y="11440"/>
                    <a:pt x="65106" y="9290"/>
                  </a:cubicBezTo>
                  <a:cubicBezTo>
                    <a:pt x="65873" y="8292"/>
                    <a:pt x="66181" y="7678"/>
                    <a:pt x="66181" y="7371"/>
                  </a:cubicBezTo>
                  <a:lnTo>
                    <a:pt x="46296" y="7371"/>
                  </a:lnTo>
                  <a:cubicBezTo>
                    <a:pt x="45221" y="7371"/>
                    <a:pt x="44453" y="7678"/>
                    <a:pt x="43839" y="8215"/>
                  </a:cubicBezTo>
                  <a:cubicBezTo>
                    <a:pt x="41229" y="10518"/>
                    <a:pt x="38695" y="12284"/>
                    <a:pt x="36392" y="13436"/>
                  </a:cubicBezTo>
                  <a:cubicBezTo>
                    <a:pt x="33781" y="14664"/>
                    <a:pt x="30557" y="15816"/>
                    <a:pt x="26564" y="16814"/>
                  </a:cubicBezTo>
                  <a:cubicBezTo>
                    <a:pt x="26257" y="16814"/>
                    <a:pt x="26103" y="16891"/>
                    <a:pt x="26103" y="16968"/>
                  </a:cubicBezTo>
                  <a:cubicBezTo>
                    <a:pt x="24107" y="16737"/>
                    <a:pt x="22956" y="15893"/>
                    <a:pt x="22802" y="14357"/>
                  </a:cubicBezTo>
                  <a:cubicBezTo>
                    <a:pt x="22879" y="12591"/>
                    <a:pt x="23647" y="11440"/>
                    <a:pt x="25105" y="11056"/>
                  </a:cubicBezTo>
                  <a:cubicBezTo>
                    <a:pt x="29635" y="9751"/>
                    <a:pt x="32937" y="8445"/>
                    <a:pt x="34933" y="7294"/>
                  </a:cubicBezTo>
                  <a:cubicBezTo>
                    <a:pt x="37390" y="6142"/>
                    <a:pt x="39616" y="4683"/>
                    <a:pt x="41536" y="2841"/>
                  </a:cubicBezTo>
                  <a:cubicBezTo>
                    <a:pt x="42227" y="2073"/>
                    <a:pt x="43609" y="1612"/>
                    <a:pt x="45374" y="1612"/>
                  </a:cubicBezTo>
                  <a:moveTo>
                    <a:pt x="51670" y="30941"/>
                  </a:moveTo>
                  <a:lnTo>
                    <a:pt x="51670" y="23186"/>
                  </a:lnTo>
                  <a:lnTo>
                    <a:pt x="32169" y="23186"/>
                  </a:lnTo>
                  <a:cubicBezTo>
                    <a:pt x="30633" y="23186"/>
                    <a:pt x="29865" y="23954"/>
                    <a:pt x="29865" y="25490"/>
                  </a:cubicBezTo>
                  <a:lnTo>
                    <a:pt x="29865" y="28791"/>
                  </a:lnTo>
                  <a:cubicBezTo>
                    <a:pt x="29865" y="30173"/>
                    <a:pt x="30633" y="30941"/>
                    <a:pt x="32169" y="30941"/>
                  </a:cubicBezTo>
                  <a:lnTo>
                    <a:pt x="51670" y="30941"/>
                  </a:lnTo>
                  <a:close/>
                  <a:moveTo>
                    <a:pt x="77083" y="30941"/>
                  </a:moveTo>
                  <a:cubicBezTo>
                    <a:pt x="78542" y="30941"/>
                    <a:pt x="79309" y="30250"/>
                    <a:pt x="79309" y="28791"/>
                  </a:cubicBezTo>
                  <a:lnTo>
                    <a:pt x="79309" y="25490"/>
                  </a:lnTo>
                  <a:cubicBezTo>
                    <a:pt x="79309" y="23954"/>
                    <a:pt x="78542" y="23186"/>
                    <a:pt x="77083" y="23186"/>
                  </a:cubicBezTo>
                  <a:lnTo>
                    <a:pt x="58580" y="23186"/>
                  </a:lnTo>
                  <a:lnTo>
                    <a:pt x="58580" y="30941"/>
                  </a:lnTo>
                  <a:lnTo>
                    <a:pt x="77083" y="30941"/>
                  </a:lnTo>
                  <a:close/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C0A3DDA5-C699-492D-A486-BF35189CF45F}"/>
                </a:ext>
              </a:extLst>
            </p:cNvPr>
            <p:cNvSpPr/>
            <p:nvPr/>
          </p:nvSpPr>
          <p:spPr>
            <a:xfrm>
              <a:off x="4217372" y="5432465"/>
              <a:ext cx="20959" cy="20959"/>
            </a:xfrm>
            <a:custGeom>
              <a:avLst/>
              <a:gdLst>
                <a:gd name="connsiteX0" fmla="*/ 10595 w 20959"/>
                <a:gd name="connsiteY0" fmla="*/ 0 h 20959"/>
                <a:gd name="connsiteX1" fmla="*/ 17889 w 20959"/>
                <a:gd name="connsiteY1" fmla="*/ 3071 h 20959"/>
                <a:gd name="connsiteX2" fmla="*/ 20960 w 20959"/>
                <a:gd name="connsiteY2" fmla="*/ 10595 h 20959"/>
                <a:gd name="connsiteX3" fmla="*/ 17889 w 20959"/>
                <a:gd name="connsiteY3" fmla="*/ 17812 h 20959"/>
                <a:gd name="connsiteX4" fmla="*/ 10595 w 20959"/>
                <a:gd name="connsiteY4" fmla="*/ 20960 h 20959"/>
                <a:gd name="connsiteX5" fmla="*/ 3071 w 20959"/>
                <a:gd name="connsiteY5" fmla="*/ 17889 h 20959"/>
                <a:gd name="connsiteX6" fmla="*/ 0 w 20959"/>
                <a:gd name="connsiteY6" fmla="*/ 10595 h 20959"/>
                <a:gd name="connsiteX7" fmla="*/ 3071 w 20959"/>
                <a:gd name="connsiteY7" fmla="*/ 3071 h 20959"/>
                <a:gd name="connsiteX8" fmla="*/ 10595 w 20959"/>
                <a:gd name="connsiteY8" fmla="*/ 0 h 2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9" h="20959">
                  <a:moveTo>
                    <a:pt x="10595" y="0"/>
                  </a:moveTo>
                  <a:cubicBezTo>
                    <a:pt x="13129" y="0"/>
                    <a:pt x="15586" y="998"/>
                    <a:pt x="17889" y="3071"/>
                  </a:cubicBezTo>
                  <a:cubicBezTo>
                    <a:pt x="19885" y="5374"/>
                    <a:pt x="20960" y="7908"/>
                    <a:pt x="20960" y="10595"/>
                  </a:cubicBezTo>
                  <a:cubicBezTo>
                    <a:pt x="20960" y="13282"/>
                    <a:pt x="19962" y="15662"/>
                    <a:pt x="17889" y="17812"/>
                  </a:cubicBezTo>
                  <a:cubicBezTo>
                    <a:pt x="15816" y="19885"/>
                    <a:pt x="13359" y="20960"/>
                    <a:pt x="10595" y="20960"/>
                  </a:cubicBezTo>
                  <a:cubicBezTo>
                    <a:pt x="7678" y="20960"/>
                    <a:pt x="5144" y="19962"/>
                    <a:pt x="3071" y="17889"/>
                  </a:cubicBezTo>
                  <a:cubicBezTo>
                    <a:pt x="1075" y="15816"/>
                    <a:pt x="0" y="13359"/>
                    <a:pt x="0" y="10595"/>
                  </a:cubicBezTo>
                  <a:cubicBezTo>
                    <a:pt x="0" y="7601"/>
                    <a:pt x="998" y="5067"/>
                    <a:pt x="3071" y="3071"/>
                  </a:cubicBezTo>
                  <a:cubicBezTo>
                    <a:pt x="5067" y="998"/>
                    <a:pt x="7524" y="0"/>
                    <a:pt x="10595" y="0"/>
                  </a:cubicBezTo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D8F70BCE-BA4A-4A15-B596-905FC24D62DF}"/>
                </a:ext>
              </a:extLst>
            </p:cNvPr>
            <p:cNvSpPr/>
            <p:nvPr/>
          </p:nvSpPr>
          <p:spPr>
            <a:xfrm>
              <a:off x="4278716" y="5398453"/>
              <a:ext cx="86987" cy="86679"/>
            </a:xfrm>
            <a:custGeom>
              <a:avLst/>
              <a:gdLst>
                <a:gd name="connsiteX0" fmla="*/ 43455 w 86987"/>
                <a:gd name="connsiteY0" fmla="*/ 0 h 86679"/>
                <a:gd name="connsiteX1" fmla="*/ 47140 w 86987"/>
                <a:gd name="connsiteY1" fmla="*/ 3301 h 86679"/>
                <a:gd name="connsiteX2" fmla="*/ 47140 w 86987"/>
                <a:gd name="connsiteY2" fmla="*/ 8061 h 86679"/>
                <a:gd name="connsiteX3" fmla="*/ 78465 w 86987"/>
                <a:gd name="connsiteY3" fmla="*/ 8061 h 86679"/>
                <a:gd name="connsiteX4" fmla="*/ 81383 w 86987"/>
                <a:gd name="connsiteY4" fmla="*/ 10979 h 86679"/>
                <a:gd name="connsiteX5" fmla="*/ 78465 w 86987"/>
                <a:gd name="connsiteY5" fmla="*/ 13820 h 86679"/>
                <a:gd name="connsiteX6" fmla="*/ 66872 w 86987"/>
                <a:gd name="connsiteY6" fmla="*/ 13820 h 86679"/>
                <a:gd name="connsiteX7" fmla="*/ 61728 w 86987"/>
                <a:gd name="connsiteY7" fmla="*/ 30864 h 86679"/>
                <a:gd name="connsiteX8" fmla="*/ 83916 w 86987"/>
                <a:gd name="connsiteY8" fmla="*/ 30864 h 86679"/>
                <a:gd name="connsiteX9" fmla="*/ 86987 w 86987"/>
                <a:gd name="connsiteY9" fmla="*/ 33704 h 86679"/>
                <a:gd name="connsiteX10" fmla="*/ 83916 w 86987"/>
                <a:gd name="connsiteY10" fmla="*/ 36622 h 86679"/>
                <a:gd name="connsiteX11" fmla="*/ 2918 w 86987"/>
                <a:gd name="connsiteY11" fmla="*/ 36622 h 86679"/>
                <a:gd name="connsiteX12" fmla="*/ 0 w 86987"/>
                <a:gd name="connsiteY12" fmla="*/ 33704 h 86679"/>
                <a:gd name="connsiteX13" fmla="*/ 2918 w 86987"/>
                <a:gd name="connsiteY13" fmla="*/ 30864 h 86679"/>
                <a:gd name="connsiteX14" fmla="*/ 25566 w 86987"/>
                <a:gd name="connsiteY14" fmla="*/ 30864 h 86679"/>
                <a:gd name="connsiteX15" fmla="*/ 20960 w 86987"/>
                <a:gd name="connsiteY15" fmla="*/ 13820 h 86679"/>
                <a:gd name="connsiteX16" fmla="*/ 8061 w 86987"/>
                <a:gd name="connsiteY16" fmla="*/ 13820 h 86679"/>
                <a:gd name="connsiteX17" fmla="*/ 4991 w 86987"/>
                <a:gd name="connsiteY17" fmla="*/ 10979 h 86679"/>
                <a:gd name="connsiteX18" fmla="*/ 8061 w 86987"/>
                <a:gd name="connsiteY18" fmla="*/ 8061 h 86679"/>
                <a:gd name="connsiteX19" fmla="*/ 40000 w 86987"/>
                <a:gd name="connsiteY19" fmla="*/ 8061 h 86679"/>
                <a:gd name="connsiteX20" fmla="*/ 40000 w 86987"/>
                <a:gd name="connsiteY20" fmla="*/ 3301 h 86679"/>
                <a:gd name="connsiteX21" fmla="*/ 43455 w 86987"/>
                <a:gd name="connsiteY21" fmla="*/ 0 h 86679"/>
                <a:gd name="connsiteX22" fmla="*/ 20499 w 86987"/>
                <a:gd name="connsiteY22" fmla="*/ 43916 h 86679"/>
                <a:gd name="connsiteX23" fmla="*/ 67639 w 86987"/>
                <a:gd name="connsiteY23" fmla="*/ 43916 h 86679"/>
                <a:gd name="connsiteX24" fmla="*/ 75778 w 86987"/>
                <a:gd name="connsiteY24" fmla="*/ 51977 h 86679"/>
                <a:gd name="connsiteX25" fmla="*/ 75778 w 86987"/>
                <a:gd name="connsiteY25" fmla="*/ 78542 h 86679"/>
                <a:gd name="connsiteX26" fmla="*/ 67639 w 86987"/>
                <a:gd name="connsiteY26" fmla="*/ 86680 h 86679"/>
                <a:gd name="connsiteX27" fmla="*/ 20499 w 86987"/>
                <a:gd name="connsiteY27" fmla="*/ 86680 h 86679"/>
                <a:gd name="connsiteX28" fmla="*/ 12361 w 86987"/>
                <a:gd name="connsiteY28" fmla="*/ 78542 h 86679"/>
                <a:gd name="connsiteX29" fmla="*/ 12361 w 86987"/>
                <a:gd name="connsiteY29" fmla="*/ 51977 h 86679"/>
                <a:gd name="connsiteX30" fmla="*/ 20499 w 86987"/>
                <a:gd name="connsiteY30" fmla="*/ 43916 h 86679"/>
                <a:gd name="connsiteX31" fmla="*/ 19117 w 86987"/>
                <a:gd name="connsiteY31" fmla="*/ 61881 h 86679"/>
                <a:gd name="connsiteX32" fmla="*/ 69252 w 86987"/>
                <a:gd name="connsiteY32" fmla="*/ 61881 h 86679"/>
                <a:gd name="connsiteX33" fmla="*/ 69252 w 86987"/>
                <a:gd name="connsiteY33" fmla="*/ 52668 h 86679"/>
                <a:gd name="connsiteX34" fmla="*/ 66334 w 86987"/>
                <a:gd name="connsiteY34" fmla="*/ 49751 h 86679"/>
                <a:gd name="connsiteX35" fmla="*/ 22111 w 86987"/>
                <a:gd name="connsiteY35" fmla="*/ 49751 h 86679"/>
                <a:gd name="connsiteX36" fmla="*/ 19194 w 86987"/>
                <a:gd name="connsiteY36" fmla="*/ 52668 h 86679"/>
                <a:gd name="connsiteX37" fmla="*/ 19194 w 86987"/>
                <a:gd name="connsiteY37" fmla="*/ 61881 h 86679"/>
                <a:gd name="connsiteX38" fmla="*/ 66334 w 86987"/>
                <a:gd name="connsiteY38" fmla="*/ 80615 h 86679"/>
                <a:gd name="connsiteX39" fmla="*/ 69252 w 86987"/>
                <a:gd name="connsiteY39" fmla="*/ 77774 h 86679"/>
                <a:gd name="connsiteX40" fmla="*/ 69252 w 86987"/>
                <a:gd name="connsiteY40" fmla="*/ 67793 h 86679"/>
                <a:gd name="connsiteX41" fmla="*/ 19117 w 86987"/>
                <a:gd name="connsiteY41" fmla="*/ 67793 h 86679"/>
                <a:gd name="connsiteX42" fmla="*/ 19117 w 86987"/>
                <a:gd name="connsiteY42" fmla="*/ 77774 h 86679"/>
                <a:gd name="connsiteX43" fmla="*/ 22035 w 86987"/>
                <a:gd name="connsiteY43" fmla="*/ 80615 h 86679"/>
                <a:gd name="connsiteX44" fmla="*/ 66334 w 86987"/>
                <a:gd name="connsiteY44" fmla="*/ 80615 h 86679"/>
                <a:gd name="connsiteX45" fmla="*/ 32323 w 86987"/>
                <a:gd name="connsiteY45" fmla="*/ 30940 h 86679"/>
                <a:gd name="connsiteX46" fmla="*/ 54972 w 86987"/>
                <a:gd name="connsiteY46" fmla="*/ 30940 h 86679"/>
                <a:gd name="connsiteX47" fmla="*/ 60192 w 86987"/>
                <a:gd name="connsiteY47" fmla="*/ 13896 h 86679"/>
                <a:gd name="connsiteX48" fmla="*/ 27563 w 86987"/>
                <a:gd name="connsiteY48" fmla="*/ 13896 h 86679"/>
                <a:gd name="connsiteX49" fmla="*/ 32323 w 86987"/>
                <a:gd name="connsiteY49" fmla="*/ 30940 h 8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6987" h="86679">
                  <a:moveTo>
                    <a:pt x="43455" y="0"/>
                  </a:moveTo>
                  <a:cubicBezTo>
                    <a:pt x="45759" y="77"/>
                    <a:pt x="46987" y="1151"/>
                    <a:pt x="47140" y="3301"/>
                  </a:cubicBezTo>
                  <a:lnTo>
                    <a:pt x="47140" y="8061"/>
                  </a:lnTo>
                  <a:lnTo>
                    <a:pt x="78465" y="8061"/>
                  </a:lnTo>
                  <a:cubicBezTo>
                    <a:pt x="80308" y="8138"/>
                    <a:pt x="81306" y="9136"/>
                    <a:pt x="81383" y="10979"/>
                  </a:cubicBezTo>
                  <a:cubicBezTo>
                    <a:pt x="81229" y="12821"/>
                    <a:pt x="80308" y="13743"/>
                    <a:pt x="78465" y="13820"/>
                  </a:cubicBezTo>
                  <a:lnTo>
                    <a:pt x="66872" y="13820"/>
                  </a:lnTo>
                  <a:lnTo>
                    <a:pt x="61728" y="30864"/>
                  </a:lnTo>
                  <a:lnTo>
                    <a:pt x="83916" y="30864"/>
                  </a:lnTo>
                  <a:cubicBezTo>
                    <a:pt x="85835" y="30940"/>
                    <a:pt x="86833" y="31862"/>
                    <a:pt x="86987" y="33704"/>
                  </a:cubicBezTo>
                  <a:cubicBezTo>
                    <a:pt x="86833" y="35624"/>
                    <a:pt x="85835" y="36622"/>
                    <a:pt x="83916" y="36622"/>
                  </a:cubicBezTo>
                  <a:lnTo>
                    <a:pt x="2918" y="36622"/>
                  </a:lnTo>
                  <a:cubicBezTo>
                    <a:pt x="998" y="36545"/>
                    <a:pt x="0" y="35547"/>
                    <a:pt x="0" y="33704"/>
                  </a:cubicBezTo>
                  <a:cubicBezTo>
                    <a:pt x="77" y="31862"/>
                    <a:pt x="1075" y="30940"/>
                    <a:pt x="2918" y="30864"/>
                  </a:cubicBezTo>
                  <a:lnTo>
                    <a:pt x="25566" y="30864"/>
                  </a:lnTo>
                  <a:lnTo>
                    <a:pt x="20960" y="13820"/>
                  </a:lnTo>
                  <a:lnTo>
                    <a:pt x="8061" y="13820"/>
                  </a:lnTo>
                  <a:cubicBezTo>
                    <a:pt x="6066" y="13743"/>
                    <a:pt x="5067" y="12821"/>
                    <a:pt x="4991" y="10979"/>
                  </a:cubicBezTo>
                  <a:cubicBezTo>
                    <a:pt x="5067" y="9059"/>
                    <a:pt x="6066" y="8061"/>
                    <a:pt x="8061" y="8061"/>
                  </a:cubicBezTo>
                  <a:lnTo>
                    <a:pt x="40000" y="8061"/>
                  </a:lnTo>
                  <a:lnTo>
                    <a:pt x="40000" y="3301"/>
                  </a:lnTo>
                  <a:cubicBezTo>
                    <a:pt x="40154" y="1228"/>
                    <a:pt x="41305" y="77"/>
                    <a:pt x="43455" y="0"/>
                  </a:cubicBezTo>
                  <a:moveTo>
                    <a:pt x="20499" y="43916"/>
                  </a:moveTo>
                  <a:lnTo>
                    <a:pt x="67639" y="43916"/>
                  </a:lnTo>
                  <a:cubicBezTo>
                    <a:pt x="73014" y="43916"/>
                    <a:pt x="75778" y="46603"/>
                    <a:pt x="75778" y="51977"/>
                  </a:cubicBezTo>
                  <a:lnTo>
                    <a:pt x="75778" y="78542"/>
                  </a:lnTo>
                  <a:cubicBezTo>
                    <a:pt x="75778" y="83993"/>
                    <a:pt x="73091" y="86680"/>
                    <a:pt x="67639" y="86680"/>
                  </a:cubicBezTo>
                  <a:lnTo>
                    <a:pt x="20499" y="86680"/>
                  </a:lnTo>
                  <a:cubicBezTo>
                    <a:pt x="15125" y="86680"/>
                    <a:pt x="12361" y="83993"/>
                    <a:pt x="12361" y="78542"/>
                  </a:cubicBezTo>
                  <a:lnTo>
                    <a:pt x="12361" y="51977"/>
                  </a:lnTo>
                  <a:cubicBezTo>
                    <a:pt x="12438" y="46603"/>
                    <a:pt x="15125" y="43916"/>
                    <a:pt x="20499" y="43916"/>
                  </a:cubicBezTo>
                  <a:moveTo>
                    <a:pt x="19117" y="61881"/>
                  </a:moveTo>
                  <a:lnTo>
                    <a:pt x="69252" y="61881"/>
                  </a:lnTo>
                  <a:lnTo>
                    <a:pt x="69252" y="52668"/>
                  </a:lnTo>
                  <a:cubicBezTo>
                    <a:pt x="69252" y="50672"/>
                    <a:pt x="68254" y="49751"/>
                    <a:pt x="66334" y="49751"/>
                  </a:cubicBezTo>
                  <a:lnTo>
                    <a:pt x="22111" y="49751"/>
                  </a:lnTo>
                  <a:cubicBezTo>
                    <a:pt x="20115" y="49751"/>
                    <a:pt x="19194" y="50749"/>
                    <a:pt x="19194" y="52668"/>
                  </a:cubicBezTo>
                  <a:lnTo>
                    <a:pt x="19194" y="61881"/>
                  </a:lnTo>
                  <a:close/>
                  <a:moveTo>
                    <a:pt x="66334" y="80615"/>
                  </a:moveTo>
                  <a:cubicBezTo>
                    <a:pt x="68331" y="80615"/>
                    <a:pt x="69252" y="79693"/>
                    <a:pt x="69252" y="77774"/>
                  </a:cubicBezTo>
                  <a:lnTo>
                    <a:pt x="69252" y="67793"/>
                  </a:lnTo>
                  <a:lnTo>
                    <a:pt x="19117" y="67793"/>
                  </a:lnTo>
                  <a:lnTo>
                    <a:pt x="19117" y="77774"/>
                  </a:lnTo>
                  <a:cubicBezTo>
                    <a:pt x="19117" y="79693"/>
                    <a:pt x="20115" y="80615"/>
                    <a:pt x="22035" y="80615"/>
                  </a:cubicBezTo>
                  <a:lnTo>
                    <a:pt x="66334" y="80615"/>
                  </a:lnTo>
                  <a:close/>
                  <a:moveTo>
                    <a:pt x="32323" y="30940"/>
                  </a:moveTo>
                  <a:lnTo>
                    <a:pt x="54972" y="30940"/>
                  </a:lnTo>
                  <a:lnTo>
                    <a:pt x="60192" y="13896"/>
                  </a:lnTo>
                  <a:lnTo>
                    <a:pt x="27563" y="13896"/>
                  </a:lnTo>
                  <a:lnTo>
                    <a:pt x="32323" y="30940"/>
                  </a:lnTo>
                  <a:close/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05B5586F-4B31-42EE-A813-7A87C7DFE9AD}"/>
                </a:ext>
              </a:extLst>
            </p:cNvPr>
            <p:cNvSpPr/>
            <p:nvPr/>
          </p:nvSpPr>
          <p:spPr>
            <a:xfrm>
              <a:off x="4371922" y="5398837"/>
              <a:ext cx="84453" cy="87985"/>
            </a:xfrm>
            <a:custGeom>
              <a:avLst/>
              <a:gdLst>
                <a:gd name="connsiteX0" fmla="*/ 14203 w 84453"/>
                <a:gd name="connsiteY0" fmla="*/ 61498 h 87985"/>
                <a:gd name="connsiteX1" fmla="*/ 11977 w 84453"/>
                <a:gd name="connsiteY1" fmla="*/ 74549 h 87985"/>
                <a:gd name="connsiteX2" fmla="*/ 6526 w 84453"/>
                <a:gd name="connsiteY2" fmla="*/ 85835 h 87985"/>
                <a:gd name="connsiteX3" fmla="*/ 3224 w 84453"/>
                <a:gd name="connsiteY3" fmla="*/ 87985 h 87985"/>
                <a:gd name="connsiteX4" fmla="*/ 0 w 84453"/>
                <a:gd name="connsiteY4" fmla="*/ 84683 h 87985"/>
                <a:gd name="connsiteX5" fmla="*/ 5912 w 84453"/>
                <a:gd name="connsiteY5" fmla="*/ 72016 h 87985"/>
                <a:gd name="connsiteX6" fmla="*/ 7754 w 84453"/>
                <a:gd name="connsiteY6" fmla="*/ 59271 h 87985"/>
                <a:gd name="connsiteX7" fmla="*/ 7754 w 84453"/>
                <a:gd name="connsiteY7" fmla="*/ 40384 h 87985"/>
                <a:gd name="connsiteX8" fmla="*/ 15048 w 84453"/>
                <a:gd name="connsiteY8" fmla="*/ 33397 h 87985"/>
                <a:gd name="connsiteX9" fmla="*/ 76315 w 84453"/>
                <a:gd name="connsiteY9" fmla="*/ 33397 h 87985"/>
                <a:gd name="connsiteX10" fmla="*/ 83302 w 84453"/>
                <a:gd name="connsiteY10" fmla="*/ 40384 h 87985"/>
                <a:gd name="connsiteX11" fmla="*/ 83302 w 84453"/>
                <a:gd name="connsiteY11" fmla="*/ 54511 h 87985"/>
                <a:gd name="connsiteX12" fmla="*/ 76315 w 84453"/>
                <a:gd name="connsiteY12" fmla="*/ 61421 h 87985"/>
                <a:gd name="connsiteX13" fmla="*/ 14203 w 84453"/>
                <a:gd name="connsiteY13" fmla="*/ 61421 h 87985"/>
                <a:gd name="connsiteX14" fmla="*/ 81382 w 84453"/>
                <a:gd name="connsiteY14" fmla="*/ 6986 h 87985"/>
                <a:gd name="connsiteX15" fmla="*/ 84453 w 84453"/>
                <a:gd name="connsiteY15" fmla="*/ 9827 h 87985"/>
                <a:gd name="connsiteX16" fmla="*/ 81382 w 84453"/>
                <a:gd name="connsiteY16" fmla="*/ 12745 h 87985"/>
                <a:gd name="connsiteX17" fmla="*/ 47601 w 84453"/>
                <a:gd name="connsiteY17" fmla="*/ 12745 h 87985"/>
                <a:gd name="connsiteX18" fmla="*/ 47601 w 84453"/>
                <a:gd name="connsiteY18" fmla="*/ 21190 h 87985"/>
                <a:gd name="connsiteX19" fmla="*/ 77697 w 84453"/>
                <a:gd name="connsiteY19" fmla="*/ 21190 h 87985"/>
                <a:gd name="connsiteX20" fmla="*/ 80768 w 84453"/>
                <a:gd name="connsiteY20" fmla="*/ 24261 h 87985"/>
                <a:gd name="connsiteX21" fmla="*/ 77697 w 84453"/>
                <a:gd name="connsiteY21" fmla="*/ 27178 h 87985"/>
                <a:gd name="connsiteX22" fmla="*/ 11823 w 84453"/>
                <a:gd name="connsiteY22" fmla="*/ 27178 h 87985"/>
                <a:gd name="connsiteX23" fmla="*/ 8906 w 84453"/>
                <a:gd name="connsiteY23" fmla="*/ 24261 h 87985"/>
                <a:gd name="connsiteX24" fmla="*/ 11823 w 84453"/>
                <a:gd name="connsiteY24" fmla="*/ 21190 h 87985"/>
                <a:gd name="connsiteX25" fmla="*/ 40922 w 84453"/>
                <a:gd name="connsiteY25" fmla="*/ 21190 h 87985"/>
                <a:gd name="connsiteX26" fmla="*/ 40922 w 84453"/>
                <a:gd name="connsiteY26" fmla="*/ 12745 h 87985"/>
                <a:gd name="connsiteX27" fmla="*/ 7754 w 84453"/>
                <a:gd name="connsiteY27" fmla="*/ 12745 h 87985"/>
                <a:gd name="connsiteX28" fmla="*/ 4837 w 84453"/>
                <a:gd name="connsiteY28" fmla="*/ 9827 h 87985"/>
                <a:gd name="connsiteX29" fmla="*/ 7754 w 84453"/>
                <a:gd name="connsiteY29" fmla="*/ 6986 h 87985"/>
                <a:gd name="connsiteX30" fmla="*/ 40922 w 84453"/>
                <a:gd name="connsiteY30" fmla="*/ 6986 h 87985"/>
                <a:gd name="connsiteX31" fmla="*/ 40922 w 84453"/>
                <a:gd name="connsiteY31" fmla="*/ 3301 h 87985"/>
                <a:gd name="connsiteX32" fmla="*/ 44223 w 84453"/>
                <a:gd name="connsiteY32" fmla="*/ 0 h 87985"/>
                <a:gd name="connsiteX33" fmla="*/ 47524 w 84453"/>
                <a:gd name="connsiteY33" fmla="*/ 3301 h 87985"/>
                <a:gd name="connsiteX34" fmla="*/ 47524 w 84453"/>
                <a:gd name="connsiteY34" fmla="*/ 6986 h 87985"/>
                <a:gd name="connsiteX35" fmla="*/ 81382 w 84453"/>
                <a:gd name="connsiteY35" fmla="*/ 6986 h 87985"/>
                <a:gd name="connsiteX36" fmla="*/ 41536 w 84453"/>
                <a:gd name="connsiteY36" fmla="*/ 55662 h 87985"/>
                <a:gd name="connsiteX37" fmla="*/ 41536 w 84453"/>
                <a:gd name="connsiteY37" fmla="*/ 39463 h 87985"/>
                <a:gd name="connsiteX38" fmla="*/ 17581 w 84453"/>
                <a:gd name="connsiteY38" fmla="*/ 39463 h 87985"/>
                <a:gd name="connsiteX39" fmla="*/ 14280 w 84453"/>
                <a:gd name="connsiteY39" fmla="*/ 42764 h 87985"/>
                <a:gd name="connsiteX40" fmla="*/ 14280 w 84453"/>
                <a:gd name="connsiteY40" fmla="*/ 55662 h 87985"/>
                <a:gd name="connsiteX41" fmla="*/ 41536 w 84453"/>
                <a:gd name="connsiteY41" fmla="*/ 55662 h 87985"/>
                <a:gd name="connsiteX42" fmla="*/ 48292 w 84453"/>
                <a:gd name="connsiteY42" fmla="*/ 39463 h 87985"/>
                <a:gd name="connsiteX43" fmla="*/ 48292 w 84453"/>
                <a:gd name="connsiteY43" fmla="*/ 55662 h 87985"/>
                <a:gd name="connsiteX44" fmla="*/ 73244 w 84453"/>
                <a:gd name="connsiteY44" fmla="*/ 55662 h 87985"/>
                <a:gd name="connsiteX45" fmla="*/ 76622 w 84453"/>
                <a:gd name="connsiteY45" fmla="*/ 52207 h 87985"/>
                <a:gd name="connsiteX46" fmla="*/ 76622 w 84453"/>
                <a:gd name="connsiteY46" fmla="*/ 42687 h 87985"/>
                <a:gd name="connsiteX47" fmla="*/ 73244 w 84453"/>
                <a:gd name="connsiteY47" fmla="*/ 39386 h 87985"/>
                <a:gd name="connsiteX48" fmla="*/ 48292 w 84453"/>
                <a:gd name="connsiteY48" fmla="*/ 39386 h 8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4453" h="87985">
                  <a:moveTo>
                    <a:pt x="14203" y="61498"/>
                  </a:moveTo>
                  <a:cubicBezTo>
                    <a:pt x="14050" y="65413"/>
                    <a:pt x="13282" y="69789"/>
                    <a:pt x="11977" y="74549"/>
                  </a:cubicBezTo>
                  <a:cubicBezTo>
                    <a:pt x="10518" y="78695"/>
                    <a:pt x="8676" y="82534"/>
                    <a:pt x="6526" y="85835"/>
                  </a:cubicBezTo>
                  <a:cubicBezTo>
                    <a:pt x="6065" y="87217"/>
                    <a:pt x="4991" y="87985"/>
                    <a:pt x="3224" y="87985"/>
                  </a:cubicBezTo>
                  <a:cubicBezTo>
                    <a:pt x="1152" y="87908"/>
                    <a:pt x="77" y="86833"/>
                    <a:pt x="0" y="84683"/>
                  </a:cubicBezTo>
                  <a:cubicBezTo>
                    <a:pt x="2994" y="79386"/>
                    <a:pt x="4991" y="75163"/>
                    <a:pt x="5912" y="72016"/>
                  </a:cubicBezTo>
                  <a:cubicBezTo>
                    <a:pt x="7140" y="66872"/>
                    <a:pt x="7754" y="62649"/>
                    <a:pt x="7754" y="59271"/>
                  </a:cubicBezTo>
                  <a:lnTo>
                    <a:pt x="7754" y="40384"/>
                  </a:lnTo>
                  <a:cubicBezTo>
                    <a:pt x="7754" y="35700"/>
                    <a:pt x="10211" y="33397"/>
                    <a:pt x="15048" y="33397"/>
                  </a:cubicBezTo>
                  <a:lnTo>
                    <a:pt x="76315" y="33397"/>
                  </a:lnTo>
                  <a:cubicBezTo>
                    <a:pt x="80998" y="33397"/>
                    <a:pt x="83302" y="35700"/>
                    <a:pt x="83302" y="40384"/>
                  </a:cubicBezTo>
                  <a:lnTo>
                    <a:pt x="83302" y="54511"/>
                  </a:lnTo>
                  <a:cubicBezTo>
                    <a:pt x="83302" y="59117"/>
                    <a:pt x="80998" y="61421"/>
                    <a:pt x="76315" y="61421"/>
                  </a:cubicBezTo>
                  <a:lnTo>
                    <a:pt x="14203" y="61421"/>
                  </a:lnTo>
                  <a:close/>
                  <a:moveTo>
                    <a:pt x="81382" y="6986"/>
                  </a:moveTo>
                  <a:cubicBezTo>
                    <a:pt x="83302" y="7063"/>
                    <a:pt x="84300" y="7985"/>
                    <a:pt x="84453" y="9827"/>
                  </a:cubicBezTo>
                  <a:cubicBezTo>
                    <a:pt x="84300" y="11746"/>
                    <a:pt x="83302" y="12745"/>
                    <a:pt x="81382" y="12745"/>
                  </a:cubicBezTo>
                  <a:lnTo>
                    <a:pt x="47601" y="12745"/>
                  </a:lnTo>
                  <a:lnTo>
                    <a:pt x="47601" y="21190"/>
                  </a:lnTo>
                  <a:lnTo>
                    <a:pt x="77697" y="21190"/>
                  </a:lnTo>
                  <a:cubicBezTo>
                    <a:pt x="79616" y="21343"/>
                    <a:pt x="80615" y="22342"/>
                    <a:pt x="80768" y="24261"/>
                  </a:cubicBezTo>
                  <a:cubicBezTo>
                    <a:pt x="80615" y="26103"/>
                    <a:pt x="79616" y="27102"/>
                    <a:pt x="77697" y="27178"/>
                  </a:cubicBezTo>
                  <a:lnTo>
                    <a:pt x="11823" y="27178"/>
                  </a:lnTo>
                  <a:cubicBezTo>
                    <a:pt x="9904" y="27025"/>
                    <a:pt x="8906" y="26103"/>
                    <a:pt x="8906" y="24261"/>
                  </a:cubicBezTo>
                  <a:cubicBezTo>
                    <a:pt x="8983" y="22342"/>
                    <a:pt x="9981" y="21343"/>
                    <a:pt x="11823" y="21190"/>
                  </a:cubicBezTo>
                  <a:lnTo>
                    <a:pt x="40922" y="21190"/>
                  </a:lnTo>
                  <a:lnTo>
                    <a:pt x="40922" y="12745"/>
                  </a:lnTo>
                  <a:lnTo>
                    <a:pt x="7754" y="12745"/>
                  </a:lnTo>
                  <a:cubicBezTo>
                    <a:pt x="5835" y="12668"/>
                    <a:pt x="4837" y="11670"/>
                    <a:pt x="4837" y="9827"/>
                  </a:cubicBezTo>
                  <a:cubicBezTo>
                    <a:pt x="4914" y="7985"/>
                    <a:pt x="5912" y="7063"/>
                    <a:pt x="7754" y="6986"/>
                  </a:cubicBezTo>
                  <a:lnTo>
                    <a:pt x="40922" y="6986"/>
                  </a:lnTo>
                  <a:lnTo>
                    <a:pt x="40922" y="3301"/>
                  </a:lnTo>
                  <a:cubicBezTo>
                    <a:pt x="40998" y="1151"/>
                    <a:pt x="42073" y="77"/>
                    <a:pt x="44223" y="0"/>
                  </a:cubicBezTo>
                  <a:cubicBezTo>
                    <a:pt x="46296" y="77"/>
                    <a:pt x="47447" y="1151"/>
                    <a:pt x="47524" y="3301"/>
                  </a:cubicBezTo>
                  <a:lnTo>
                    <a:pt x="47524" y="6986"/>
                  </a:lnTo>
                  <a:lnTo>
                    <a:pt x="81382" y="6986"/>
                  </a:lnTo>
                  <a:close/>
                  <a:moveTo>
                    <a:pt x="41536" y="55662"/>
                  </a:moveTo>
                  <a:lnTo>
                    <a:pt x="41536" y="39463"/>
                  </a:lnTo>
                  <a:lnTo>
                    <a:pt x="17581" y="39463"/>
                  </a:lnTo>
                  <a:cubicBezTo>
                    <a:pt x="15355" y="39463"/>
                    <a:pt x="14280" y="40614"/>
                    <a:pt x="14280" y="42764"/>
                  </a:cubicBezTo>
                  <a:lnTo>
                    <a:pt x="14280" y="55662"/>
                  </a:lnTo>
                  <a:lnTo>
                    <a:pt x="41536" y="55662"/>
                  </a:lnTo>
                  <a:close/>
                  <a:moveTo>
                    <a:pt x="48292" y="39463"/>
                  </a:moveTo>
                  <a:lnTo>
                    <a:pt x="48292" y="55662"/>
                  </a:lnTo>
                  <a:lnTo>
                    <a:pt x="73244" y="55662"/>
                  </a:lnTo>
                  <a:cubicBezTo>
                    <a:pt x="75548" y="55662"/>
                    <a:pt x="76622" y="54511"/>
                    <a:pt x="76622" y="52207"/>
                  </a:cubicBezTo>
                  <a:lnTo>
                    <a:pt x="76622" y="42687"/>
                  </a:lnTo>
                  <a:cubicBezTo>
                    <a:pt x="76622" y="40461"/>
                    <a:pt x="75471" y="39386"/>
                    <a:pt x="73244" y="39386"/>
                  </a:cubicBezTo>
                  <a:lnTo>
                    <a:pt x="48292" y="39386"/>
                  </a:lnTo>
                  <a:close/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EDBE76D8-6A19-4C68-9D89-FA1FFE5D1F5F}"/>
                </a:ext>
              </a:extLst>
            </p:cNvPr>
            <p:cNvSpPr/>
            <p:nvPr/>
          </p:nvSpPr>
          <p:spPr>
            <a:xfrm>
              <a:off x="4470502" y="5396073"/>
              <a:ext cx="86526" cy="86833"/>
            </a:xfrm>
            <a:custGeom>
              <a:avLst/>
              <a:gdLst>
                <a:gd name="connsiteX0" fmla="*/ 4146 w 86526"/>
                <a:gd name="connsiteY0" fmla="*/ 35547 h 86833"/>
                <a:gd name="connsiteX1" fmla="*/ 76545 w 86526"/>
                <a:gd name="connsiteY1" fmla="*/ 35547 h 86833"/>
                <a:gd name="connsiteX2" fmla="*/ 80538 w 86526"/>
                <a:gd name="connsiteY2" fmla="*/ 39079 h 86833"/>
                <a:gd name="connsiteX3" fmla="*/ 76545 w 86526"/>
                <a:gd name="connsiteY3" fmla="*/ 42303 h 86833"/>
                <a:gd name="connsiteX4" fmla="*/ 45835 w 86526"/>
                <a:gd name="connsiteY4" fmla="*/ 42303 h 86833"/>
                <a:gd name="connsiteX5" fmla="*/ 40614 w 86526"/>
                <a:gd name="connsiteY5" fmla="*/ 67946 h 86833"/>
                <a:gd name="connsiteX6" fmla="*/ 27409 w 86526"/>
                <a:gd name="connsiteY6" fmla="*/ 82150 h 86833"/>
                <a:gd name="connsiteX7" fmla="*/ 10671 w 86526"/>
                <a:gd name="connsiteY7" fmla="*/ 86833 h 86833"/>
                <a:gd name="connsiteX8" fmla="*/ 6679 w 86526"/>
                <a:gd name="connsiteY8" fmla="*/ 82841 h 86833"/>
                <a:gd name="connsiteX9" fmla="*/ 9136 w 86526"/>
                <a:gd name="connsiteY9" fmla="*/ 80384 h 86833"/>
                <a:gd name="connsiteX10" fmla="*/ 26027 w 86526"/>
                <a:gd name="connsiteY10" fmla="*/ 75240 h 86833"/>
                <a:gd name="connsiteX11" fmla="*/ 39386 w 86526"/>
                <a:gd name="connsiteY11" fmla="*/ 42380 h 86833"/>
                <a:gd name="connsiteX12" fmla="*/ 4069 w 86526"/>
                <a:gd name="connsiteY12" fmla="*/ 42380 h 86833"/>
                <a:gd name="connsiteX13" fmla="*/ 0 w 86526"/>
                <a:gd name="connsiteY13" fmla="*/ 39155 h 86833"/>
                <a:gd name="connsiteX14" fmla="*/ 4146 w 86526"/>
                <a:gd name="connsiteY14" fmla="*/ 35547 h 86833"/>
                <a:gd name="connsiteX15" fmla="*/ 12975 w 86526"/>
                <a:gd name="connsiteY15" fmla="*/ 14280 h 86833"/>
                <a:gd name="connsiteX16" fmla="*/ 63570 w 86526"/>
                <a:gd name="connsiteY16" fmla="*/ 14280 h 86833"/>
                <a:gd name="connsiteX17" fmla="*/ 67563 w 86526"/>
                <a:gd name="connsiteY17" fmla="*/ 17658 h 86833"/>
                <a:gd name="connsiteX18" fmla="*/ 63570 w 86526"/>
                <a:gd name="connsiteY18" fmla="*/ 20883 h 86833"/>
                <a:gd name="connsiteX19" fmla="*/ 12975 w 86526"/>
                <a:gd name="connsiteY19" fmla="*/ 20883 h 86833"/>
                <a:gd name="connsiteX20" fmla="*/ 8983 w 86526"/>
                <a:gd name="connsiteY20" fmla="*/ 17658 h 86833"/>
                <a:gd name="connsiteX21" fmla="*/ 12975 w 86526"/>
                <a:gd name="connsiteY21" fmla="*/ 14280 h 86833"/>
                <a:gd name="connsiteX22" fmla="*/ 68023 w 86526"/>
                <a:gd name="connsiteY22" fmla="*/ 6372 h 86833"/>
                <a:gd name="connsiteX23" fmla="*/ 74549 w 86526"/>
                <a:gd name="connsiteY23" fmla="*/ 10595 h 86833"/>
                <a:gd name="connsiteX24" fmla="*/ 78848 w 86526"/>
                <a:gd name="connsiteY24" fmla="*/ 16737 h 86833"/>
                <a:gd name="connsiteX25" fmla="*/ 75163 w 86526"/>
                <a:gd name="connsiteY25" fmla="*/ 19808 h 86833"/>
                <a:gd name="connsiteX26" fmla="*/ 73244 w 86526"/>
                <a:gd name="connsiteY26" fmla="*/ 18349 h 86833"/>
                <a:gd name="connsiteX27" fmla="*/ 66257 w 86526"/>
                <a:gd name="connsiteY27" fmla="*/ 11363 h 86833"/>
                <a:gd name="connsiteX28" fmla="*/ 64952 w 86526"/>
                <a:gd name="connsiteY28" fmla="*/ 9443 h 86833"/>
                <a:gd name="connsiteX29" fmla="*/ 68023 w 86526"/>
                <a:gd name="connsiteY29" fmla="*/ 6372 h 86833"/>
                <a:gd name="connsiteX30" fmla="*/ 75778 w 86526"/>
                <a:gd name="connsiteY30" fmla="*/ 0 h 86833"/>
                <a:gd name="connsiteX31" fmla="*/ 82227 w 86526"/>
                <a:gd name="connsiteY31" fmla="*/ 4453 h 86833"/>
                <a:gd name="connsiteX32" fmla="*/ 86526 w 86526"/>
                <a:gd name="connsiteY32" fmla="*/ 10979 h 86833"/>
                <a:gd name="connsiteX33" fmla="*/ 82918 w 86526"/>
                <a:gd name="connsiteY33" fmla="*/ 14050 h 86833"/>
                <a:gd name="connsiteX34" fmla="*/ 80922 w 86526"/>
                <a:gd name="connsiteY34" fmla="*/ 12361 h 86833"/>
                <a:gd name="connsiteX35" fmla="*/ 74012 w 86526"/>
                <a:gd name="connsiteY35" fmla="*/ 5067 h 86833"/>
                <a:gd name="connsiteX36" fmla="*/ 72630 w 86526"/>
                <a:gd name="connsiteY36" fmla="*/ 3071 h 86833"/>
                <a:gd name="connsiteX37" fmla="*/ 75778 w 86526"/>
                <a:gd name="connsiteY37" fmla="*/ 0 h 8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6526" h="86833">
                  <a:moveTo>
                    <a:pt x="4146" y="35547"/>
                  </a:moveTo>
                  <a:lnTo>
                    <a:pt x="76545" y="35547"/>
                  </a:lnTo>
                  <a:cubicBezTo>
                    <a:pt x="78925" y="35547"/>
                    <a:pt x="80230" y="36699"/>
                    <a:pt x="80538" y="39079"/>
                  </a:cubicBezTo>
                  <a:cubicBezTo>
                    <a:pt x="80307" y="41229"/>
                    <a:pt x="78925" y="42303"/>
                    <a:pt x="76545" y="42303"/>
                  </a:cubicBezTo>
                  <a:lnTo>
                    <a:pt x="45835" y="42303"/>
                  </a:lnTo>
                  <a:cubicBezTo>
                    <a:pt x="45374" y="53052"/>
                    <a:pt x="43609" y="61574"/>
                    <a:pt x="40614" y="67946"/>
                  </a:cubicBezTo>
                  <a:cubicBezTo>
                    <a:pt x="37466" y="74242"/>
                    <a:pt x="33090" y="79002"/>
                    <a:pt x="27409" y="82150"/>
                  </a:cubicBezTo>
                  <a:cubicBezTo>
                    <a:pt x="22035" y="85067"/>
                    <a:pt x="16430" y="86680"/>
                    <a:pt x="10671" y="86833"/>
                  </a:cubicBezTo>
                  <a:cubicBezTo>
                    <a:pt x="8061" y="86680"/>
                    <a:pt x="6679" y="85298"/>
                    <a:pt x="6679" y="82841"/>
                  </a:cubicBezTo>
                  <a:cubicBezTo>
                    <a:pt x="6679" y="81382"/>
                    <a:pt x="7524" y="80538"/>
                    <a:pt x="9136" y="80384"/>
                  </a:cubicBezTo>
                  <a:cubicBezTo>
                    <a:pt x="16430" y="79616"/>
                    <a:pt x="22035" y="77927"/>
                    <a:pt x="26027" y="75240"/>
                  </a:cubicBezTo>
                  <a:cubicBezTo>
                    <a:pt x="34088" y="69712"/>
                    <a:pt x="38541" y="58733"/>
                    <a:pt x="39386" y="42380"/>
                  </a:cubicBezTo>
                  <a:lnTo>
                    <a:pt x="4069" y="42380"/>
                  </a:lnTo>
                  <a:cubicBezTo>
                    <a:pt x="1382" y="42380"/>
                    <a:pt x="0" y="41305"/>
                    <a:pt x="0" y="39155"/>
                  </a:cubicBezTo>
                  <a:cubicBezTo>
                    <a:pt x="76" y="36699"/>
                    <a:pt x="1458" y="35547"/>
                    <a:pt x="4146" y="35547"/>
                  </a:cubicBezTo>
                  <a:moveTo>
                    <a:pt x="12975" y="14280"/>
                  </a:moveTo>
                  <a:lnTo>
                    <a:pt x="63570" y="14280"/>
                  </a:lnTo>
                  <a:cubicBezTo>
                    <a:pt x="66181" y="14280"/>
                    <a:pt x="67563" y="15432"/>
                    <a:pt x="67563" y="17658"/>
                  </a:cubicBezTo>
                  <a:cubicBezTo>
                    <a:pt x="67563" y="19808"/>
                    <a:pt x="66257" y="20883"/>
                    <a:pt x="63570" y="20883"/>
                  </a:cubicBezTo>
                  <a:lnTo>
                    <a:pt x="12975" y="20883"/>
                  </a:lnTo>
                  <a:cubicBezTo>
                    <a:pt x="10365" y="20883"/>
                    <a:pt x="8983" y="19808"/>
                    <a:pt x="8983" y="17658"/>
                  </a:cubicBezTo>
                  <a:cubicBezTo>
                    <a:pt x="9059" y="15432"/>
                    <a:pt x="10365" y="14280"/>
                    <a:pt x="12975" y="14280"/>
                  </a:cubicBezTo>
                  <a:moveTo>
                    <a:pt x="68023" y="6372"/>
                  </a:moveTo>
                  <a:cubicBezTo>
                    <a:pt x="69405" y="6372"/>
                    <a:pt x="71632" y="7754"/>
                    <a:pt x="74549" y="10595"/>
                  </a:cubicBezTo>
                  <a:cubicBezTo>
                    <a:pt x="77236" y="13359"/>
                    <a:pt x="78695" y="15432"/>
                    <a:pt x="78848" y="16737"/>
                  </a:cubicBezTo>
                  <a:cubicBezTo>
                    <a:pt x="78618" y="18733"/>
                    <a:pt x="77390" y="19808"/>
                    <a:pt x="75163" y="19808"/>
                  </a:cubicBezTo>
                  <a:cubicBezTo>
                    <a:pt x="74395" y="19655"/>
                    <a:pt x="73705" y="19194"/>
                    <a:pt x="73244" y="18349"/>
                  </a:cubicBezTo>
                  <a:cubicBezTo>
                    <a:pt x="71785" y="16046"/>
                    <a:pt x="69405" y="13666"/>
                    <a:pt x="66257" y="11363"/>
                  </a:cubicBezTo>
                  <a:cubicBezTo>
                    <a:pt x="65413" y="10671"/>
                    <a:pt x="64952" y="10058"/>
                    <a:pt x="64952" y="9443"/>
                  </a:cubicBezTo>
                  <a:cubicBezTo>
                    <a:pt x="64952" y="7370"/>
                    <a:pt x="65950" y="6372"/>
                    <a:pt x="68023" y="6372"/>
                  </a:cubicBezTo>
                  <a:moveTo>
                    <a:pt x="75778" y="0"/>
                  </a:moveTo>
                  <a:cubicBezTo>
                    <a:pt x="77160" y="0"/>
                    <a:pt x="79309" y="1459"/>
                    <a:pt x="82227" y="4453"/>
                  </a:cubicBezTo>
                  <a:cubicBezTo>
                    <a:pt x="85144" y="7370"/>
                    <a:pt x="86526" y="9597"/>
                    <a:pt x="86526" y="10979"/>
                  </a:cubicBezTo>
                  <a:cubicBezTo>
                    <a:pt x="86373" y="12975"/>
                    <a:pt x="85144" y="14050"/>
                    <a:pt x="82918" y="14050"/>
                  </a:cubicBezTo>
                  <a:cubicBezTo>
                    <a:pt x="82150" y="13896"/>
                    <a:pt x="81459" y="13282"/>
                    <a:pt x="80922" y="12361"/>
                  </a:cubicBezTo>
                  <a:cubicBezTo>
                    <a:pt x="79616" y="10058"/>
                    <a:pt x="77313" y="7678"/>
                    <a:pt x="74012" y="5067"/>
                  </a:cubicBezTo>
                  <a:cubicBezTo>
                    <a:pt x="73090" y="4453"/>
                    <a:pt x="72630" y="3762"/>
                    <a:pt x="72630" y="3071"/>
                  </a:cubicBezTo>
                  <a:cubicBezTo>
                    <a:pt x="72630" y="998"/>
                    <a:pt x="73628" y="0"/>
                    <a:pt x="75778" y="0"/>
                  </a:cubicBezTo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633AA98D-3D2A-46A9-8693-7D41146A232D}"/>
                </a:ext>
              </a:extLst>
            </p:cNvPr>
            <p:cNvSpPr/>
            <p:nvPr/>
          </p:nvSpPr>
          <p:spPr>
            <a:xfrm>
              <a:off x="4569313" y="5438530"/>
              <a:ext cx="71631" cy="6372"/>
            </a:xfrm>
            <a:custGeom>
              <a:avLst/>
              <a:gdLst>
                <a:gd name="connsiteX0" fmla="*/ 3762 w 71631"/>
                <a:gd name="connsiteY0" fmla="*/ 0 h 6372"/>
                <a:gd name="connsiteX1" fmla="*/ 67870 w 71631"/>
                <a:gd name="connsiteY1" fmla="*/ 0 h 6372"/>
                <a:gd name="connsiteX2" fmla="*/ 71632 w 71631"/>
                <a:gd name="connsiteY2" fmla="*/ 3224 h 6372"/>
                <a:gd name="connsiteX3" fmla="*/ 67870 w 71631"/>
                <a:gd name="connsiteY3" fmla="*/ 6373 h 6372"/>
                <a:gd name="connsiteX4" fmla="*/ 3762 w 71631"/>
                <a:gd name="connsiteY4" fmla="*/ 6373 h 6372"/>
                <a:gd name="connsiteX5" fmla="*/ 0 w 71631"/>
                <a:gd name="connsiteY5" fmla="*/ 3224 h 6372"/>
                <a:gd name="connsiteX6" fmla="*/ 3762 w 71631"/>
                <a:gd name="connsiteY6" fmla="*/ 0 h 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31" h="6372">
                  <a:moveTo>
                    <a:pt x="3762" y="0"/>
                  </a:moveTo>
                  <a:lnTo>
                    <a:pt x="67870" y="0"/>
                  </a:lnTo>
                  <a:cubicBezTo>
                    <a:pt x="70326" y="0"/>
                    <a:pt x="71632" y="1075"/>
                    <a:pt x="71632" y="3224"/>
                  </a:cubicBezTo>
                  <a:cubicBezTo>
                    <a:pt x="71478" y="5298"/>
                    <a:pt x="70250" y="6373"/>
                    <a:pt x="67870" y="6373"/>
                  </a:cubicBezTo>
                  <a:lnTo>
                    <a:pt x="3762" y="6373"/>
                  </a:lnTo>
                  <a:cubicBezTo>
                    <a:pt x="1228" y="6373"/>
                    <a:pt x="0" y="5298"/>
                    <a:pt x="0" y="3224"/>
                  </a:cubicBezTo>
                  <a:cubicBezTo>
                    <a:pt x="0" y="1075"/>
                    <a:pt x="1228" y="0"/>
                    <a:pt x="3762" y="0"/>
                  </a:cubicBezTo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ECC73F57-1220-4F3D-987D-4222128BA76C}"/>
                </a:ext>
              </a:extLst>
            </p:cNvPr>
            <p:cNvSpPr/>
            <p:nvPr/>
          </p:nvSpPr>
          <p:spPr>
            <a:xfrm>
              <a:off x="4659831" y="5401984"/>
              <a:ext cx="76318" cy="83071"/>
            </a:xfrm>
            <a:custGeom>
              <a:avLst/>
              <a:gdLst>
                <a:gd name="connsiteX0" fmla="*/ 37390 w 76318"/>
                <a:gd name="connsiteY0" fmla="*/ 0 h 83071"/>
                <a:gd name="connsiteX1" fmla="*/ 61421 w 76318"/>
                <a:gd name="connsiteY1" fmla="*/ 0 h 83071"/>
                <a:gd name="connsiteX2" fmla="*/ 71939 w 76318"/>
                <a:gd name="connsiteY2" fmla="*/ 3148 h 83071"/>
                <a:gd name="connsiteX3" fmla="*/ 76315 w 76318"/>
                <a:gd name="connsiteY3" fmla="*/ 13359 h 83071"/>
                <a:gd name="connsiteX4" fmla="*/ 73014 w 76318"/>
                <a:gd name="connsiteY4" fmla="*/ 31248 h 83071"/>
                <a:gd name="connsiteX5" fmla="*/ 65566 w 76318"/>
                <a:gd name="connsiteY5" fmla="*/ 50672 h 83071"/>
                <a:gd name="connsiteX6" fmla="*/ 50979 w 76318"/>
                <a:gd name="connsiteY6" fmla="*/ 68561 h 83071"/>
                <a:gd name="connsiteX7" fmla="*/ 33014 w 76318"/>
                <a:gd name="connsiteY7" fmla="*/ 79693 h 83071"/>
                <a:gd name="connsiteX8" fmla="*/ 18196 w 76318"/>
                <a:gd name="connsiteY8" fmla="*/ 83071 h 83071"/>
                <a:gd name="connsiteX9" fmla="*/ 14357 w 76318"/>
                <a:gd name="connsiteY9" fmla="*/ 79079 h 83071"/>
                <a:gd name="connsiteX10" fmla="*/ 17275 w 76318"/>
                <a:gd name="connsiteY10" fmla="*/ 76546 h 83071"/>
                <a:gd name="connsiteX11" fmla="*/ 37927 w 76318"/>
                <a:gd name="connsiteY11" fmla="*/ 69943 h 83071"/>
                <a:gd name="connsiteX12" fmla="*/ 54971 w 76318"/>
                <a:gd name="connsiteY12" fmla="*/ 53513 h 83071"/>
                <a:gd name="connsiteX13" fmla="*/ 16200 w 76318"/>
                <a:gd name="connsiteY13" fmla="*/ 34088 h 83071"/>
                <a:gd name="connsiteX14" fmla="*/ 10518 w 76318"/>
                <a:gd name="connsiteY14" fmla="*/ 38618 h 83071"/>
                <a:gd name="connsiteX15" fmla="*/ 3762 w 76318"/>
                <a:gd name="connsiteY15" fmla="*/ 42764 h 83071"/>
                <a:gd name="connsiteX16" fmla="*/ 0 w 76318"/>
                <a:gd name="connsiteY16" fmla="*/ 38618 h 83071"/>
                <a:gd name="connsiteX17" fmla="*/ 1919 w 76318"/>
                <a:gd name="connsiteY17" fmla="*/ 36238 h 83071"/>
                <a:gd name="connsiteX18" fmla="*/ 14818 w 76318"/>
                <a:gd name="connsiteY18" fmla="*/ 25720 h 83071"/>
                <a:gd name="connsiteX19" fmla="*/ 24108 w 76318"/>
                <a:gd name="connsiteY19" fmla="*/ 10903 h 83071"/>
                <a:gd name="connsiteX20" fmla="*/ 37390 w 76318"/>
                <a:gd name="connsiteY20" fmla="*/ 0 h 83071"/>
                <a:gd name="connsiteX21" fmla="*/ 20269 w 76318"/>
                <a:gd name="connsiteY21" fmla="*/ 29175 h 83071"/>
                <a:gd name="connsiteX22" fmla="*/ 58196 w 76318"/>
                <a:gd name="connsiteY22" fmla="*/ 48062 h 83071"/>
                <a:gd name="connsiteX23" fmla="*/ 65413 w 76318"/>
                <a:gd name="connsiteY23" fmla="*/ 31632 h 83071"/>
                <a:gd name="connsiteX24" fmla="*/ 68945 w 76318"/>
                <a:gd name="connsiteY24" fmla="*/ 13283 h 83071"/>
                <a:gd name="connsiteX25" fmla="*/ 61498 w 76318"/>
                <a:gd name="connsiteY25" fmla="*/ 6526 h 83071"/>
                <a:gd name="connsiteX26" fmla="*/ 39232 w 76318"/>
                <a:gd name="connsiteY26" fmla="*/ 6526 h 83071"/>
                <a:gd name="connsiteX27" fmla="*/ 32630 w 76318"/>
                <a:gd name="connsiteY27" fmla="*/ 9290 h 83071"/>
                <a:gd name="connsiteX28" fmla="*/ 28868 w 76318"/>
                <a:gd name="connsiteY28" fmla="*/ 15586 h 83071"/>
                <a:gd name="connsiteX29" fmla="*/ 20269 w 76318"/>
                <a:gd name="connsiteY29" fmla="*/ 29175 h 8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18" h="83071">
                  <a:moveTo>
                    <a:pt x="37390" y="0"/>
                  </a:moveTo>
                  <a:lnTo>
                    <a:pt x="61421" y="0"/>
                  </a:lnTo>
                  <a:cubicBezTo>
                    <a:pt x="65797" y="0"/>
                    <a:pt x="69252" y="1075"/>
                    <a:pt x="71939" y="3148"/>
                  </a:cubicBezTo>
                  <a:cubicBezTo>
                    <a:pt x="74856" y="5528"/>
                    <a:pt x="76315" y="8983"/>
                    <a:pt x="76315" y="13359"/>
                  </a:cubicBezTo>
                  <a:cubicBezTo>
                    <a:pt x="76392" y="17351"/>
                    <a:pt x="75240" y="23340"/>
                    <a:pt x="73014" y="31248"/>
                  </a:cubicBezTo>
                  <a:cubicBezTo>
                    <a:pt x="71018" y="39079"/>
                    <a:pt x="68561" y="45528"/>
                    <a:pt x="65566" y="50672"/>
                  </a:cubicBezTo>
                  <a:cubicBezTo>
                    <a:pt x="61728" y="57275"/>
                    <a:pt x="56891" y="63187"/>
                    <a:pt x="50979" y="68561"/>
                  </a:cubicBezTo>
                  <a:cubicBezTo>
                    <a:pt x="45067" y="73858"/>
                    <a:pt x="39079" y="77544"/>
                    <a:pt x="33014" y="79693"/>
                  </a:cubicBezTo>
                  <a:cubicBezTo>
                    <a:pt x="27025" y="81920"/>
                    <a:pt x="22111" y="83071"/>
                    <a:pt x="18196" y="83071"/>
                  </a:cubicBezTo>
                  <a:cubicBezTo>
                    <a:pt x="15585" y="82918"/>
                    <a:pt x="14357" y="81536"/>
                    <a:pt x="14357" y="79079"/>
                  </a:cubicBezTo>
                  <a:cubicBezTo>
                    <a:pt x="14357" y="77621"/>
                    <a:pt x="15355" y="76776"/>
                    <a:pt x="17275" y="76546"/>
                  </a:cubicBezTo>
                  <a:cubicBezTo>
                    <a:pt x="25182" y="75624"/>
                    <a:pt x="32092" y="73398"/>
                    <a:pt x="37927" y="69943"/>
                  </a:cubicBezTo>
                  <a:cubicBezTo>
                    <a:pt x="43762" y="66411"/>
                    <a:pt x="49444" y="60960"/>
                    <a:pt x="54971" y="53513"/>
                  </a:cubicBezTo>
                  <a:lnTo>
                    <a:pt x="16200" y="34088"/>
                  </a:lnTo>
                  <a:cubicBezTo>
                    <a:pt x="14357" y="35778"/>
                    <a:pt x="12438" y="37237"/>
                    <a:pt x="10518" y="38618"/>
                  </a:cubicBezTo>
                  <a:cubicBezTo>
                    <a:pt x="6833" y="41229"/>
                    <a:pt x="4606" y="42611"/>
                    <a:pt x="3762" y="42764"/>
                  </a:cubicBezTo>
                  <a:cubicBezTo>
                    <a:pt x="1228" y="42457"/>
                    <a:pt x="0" y="41075"/>
                    <a:pt x="0" y="38618"/>
                  </a:cubicBezTo>
                  <a:cubicBezTo>
                    <a:pt x="0" y="37697"/>
                    <a:pt x="614" y="36929"/>
                    <a:pt x="1919" y="36238"/>
                  </a:cubicBezTo>
                  <a:cubicBezTo>
                    <a:pt x="6526" y="33858"/>
                    <a:pt x="10825" y="30327"/>
                    <a:pt x="14818" y="25720"/>
                  </a:cubicBezTo>
                  <a:cubicBezTo>
                    <a:pt x="18350" y="21805"/>
                    <a:pt x="21497" y="16814"/>
                    <a:pt x="24108" y="10903"/>
                  </a:cubicBezTo>
                  <a:cubicBezTo>
                    <a:pt x="27409" y="3609"/>
                    <a:pt x="31862" y="0"/>
                    <a:pt x="37390" y="0"/>
                  </a:cubicBezTo>
                  <a:moveTo>
                    <a:pt x="20269" y="29175"/>
                  </a:moveTo>
                  <a:lnTo>
                    <a:pt x="58196" y="48062"/>
                  </a:lnTo>
                  <a:cubicBezTo>
                    <a:pt x="61114" y="43225"/>
                    <a:pt x="63494" y="37774"/>
                    <a:pt x="65413" y="31632"/>
                  </a:cubicBezTo>
                  <a:cubicBezTo>
                    <a:pt x="67639" y="24568"/>
                    <a:pt x="68791" y="18426"/>
                    <a:pt x="68945" y="13283"/>
                  </a:cubicBezTo>
                  <a:cubicBezTo>
                    <a:pt x="68561" y="8829"/>
                    <a:pt x="66104" y="6526"/>
                    <a:pt x="61498" y="6526"/>
                  </a:cubicBezTo>
                  <a:lnTo>
                    <a:pt x="39232" y="6526"/>
                  </a:lnTo>
                  <a:cubicBezTo>
                    <a:pt x="36622" y="6526"/>
                    <a:pt x="34395" y="7447"/>
                    <a:pt x="32630" y="9290"/>
                  </a:cubicBezTo>
                  <a:cubicBezTo>
                    <a:pt x="31555" y="10595"/>
                    <a:pt x="30327" y="12668"/>
                    <a:pt x="28868" y="15586"/>
                  </a:cubicBezTo>
                  <a:cubicBezTo>
                    <a:pt x="26565" y="20423"/>
                    <a:pt x="23800" y="24875"/>
                    <a:pt x="20269" y="29175"/>
                  </a:cubicBezTo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1" name="フリーフォーム: 図形 800">
              <a:extLst>
                <a:ext uri="{FF2B5EF4-FFF2-40B4-BE49-F238E27FC236}">
                  <a16:creationId xmlns:a16="http://schemas.microsoft.com/office/drawing/2014/main" id="{37102EE4-D860-4516-8E42-E6C67672A9D4}"/>
                </a:ext>
              </a:extLst>
            </p:cNvPr>
            <p:cNvSpPr/>
            <p:nvPr/>
          </p:nvSpPr>
          <p:spPr>
            <a:xfrm>
              <a:off x="4751425" y="5410430"/>
              <a:ext cx="84530" cy="71401"/>
            </a:xfrm>
            <a:custGeom>
              <a:avLst/>
              <a:gdLst>
                <a:gd name="connsiteX0" fmla="*/ 45221 w 84530"/>
                <a:gd name="connsiteY0" fmla="*/ 0 h 71401"/>
                <a:gd name="connsiteX1" fmla="*/ 63647 w 84530"/>
                <a:gd name="connsiteY1" fmla="*/ 3455 h 71401"/>
                <a:gd name="connsiteX2" fmla="*/ 78465 w 84530"/>
                <a:gd name="connsiteY2" fmla="*/ 14664 h 71401"/>
                <a:gd name="connsiteX3" fmla="*/ 84530 w 84530"/>
                <a:gd name="connsiteY3" fmla="*/ 33474 h 71401"/>
                <a:gd name="connsiteX4" fmla="*/ 77160 w 84530"/>
                <a:gd name="connsiteY4" fmla="*/ 55893 h 71401"/>
                <a:gd name="connsiteX5" fmla="*/ 57352 w 84530"/>
                <a:gd name="connsiteY5" fmla="*/ 68791 h 71401"/>
                <a:gd name="connsiteX6" fmla="*/ 39924 w 84530"/>
                <a:gd name="connsiteY6" fmla="*/ 71401 h 71401"/>
                <a:gd name="connsiteX7" fmla="*/ 35854 w 84530"/>
                <a:gd name="connsiteY7" fmla="*/ 67179 h 71401"/>
                <a:gd name="connsiteX8" fmla="*/ 38311 w 84530"/>
                <a:gd name="connsiteY8" fmla="*/ 64952 h 71401"/>
                <a:gd name="connsiteX9" fmla="*/ 57812 w 84530"/>
                <a:gd name="connsiteY9" fmla="*/ 62035 h 71401"/>
                <a:gd name="connsiteX10" fmla="*/ 72630 w 84530"/>
                <a:gd name="connsiteY10" fmla="*/ 51056 h 71401"/>
                <a:gd name="connsiteX11" fmla="*/ 77697 w 84530"/>
                <a:gd name="connsiteY11" fmla="*/ 33551 h 71401"/>
                <a:gd name="connsiteX12" fmla="*/ 73244 w 84530"/>
                <a:gd name="connsiteY12" fmla="*/ 18426 h 71401"/>
                <a:gd name="connsiteX13" fmla="*/ 46680 w 84530"/>
                <a:gd name="connsiteY13" fmla="*/ 6910 h 71401"/>
                <a:gd name="connsiteX14" fmla="*/ 27947 w 84530"/>
                <a:gd name="connsiteY14" fmla="*/ 63878 h 71401"/>
                <a:gd name="connsiteX15" fmla="*/ 18196 w 84530"/>
                <a:gd name="connsiteY15" fmla="*/ 68100 h 71401"/>
                <a:gd name="connsiteX16" fmla="*/ 4991 w 84530"/>
                <a:gd name="connsiteY16" fmla="*/ 60423 h 71401"/>
                <a:gd name="connsiteX17" fmla="*/ 0 w 84530"/>
                <a:gd name="connsiteY17" fmla="*/ 40537 h 71401"/>
                <a:gd name="connsiteX18" fmla="*/ 13820 w 84530"/>
                <a:gd name="connsiteY18" fmla="*/ 10979 h 71401"/>
                <a:gd name="connsiteX19" fmla="*/ 45221 w 84530"/>
                <a:gd name="connsiteY19" fmla="*/ 0 h 71401"/>
                <a:gd name="connsiteX20" fmla="*/ 17812 w 84530"/>
                <a:gd name="connsiteY20" fmla="*/ 61267 h 71401"/>
                <a:gd name="connsiteX21" fmla="*/ 26181 w 84530"/>
                <a:gd name="connsiteY21" fmla="*/ 56507 h 71401"/>
                <a:gd name="connsiteX22" fmla="*/ 40154 w 84530"/>
                <a:gd name="connsiteY22" fmla="*/ 6910 h 71401"/>
                <a:gd name="connsiteX23" fmla="*/ 28177 w 84530"/>
                <a:gd name="connsiteY23" fmla="*/ 9827 h 71401"/>
                <a:gd name="connsiteX24" fmla="*/ 12668 w 84530"/>
                <a:gd name="connsiteY24" fmla="*/ 22649 h 71401"/>
                <a:gd name="connsiteX25" fmla="*/ 7063 w 84530"/>
                <a:gd name="connsiteY25" fmla="*/ 42227 h 71401"/>
                <a:gd name="connsiteX26" fmla="*/ 9290 w 84530"/>
                <a:gd name="connsiteY26" fmla="*/ 54127 h 71401"/>
                <a:gd name="connsiteX27" fmla="*/ 17812 w 84530"/>
                <a:gd name="connsiteY27" fmla="*/ 61267 h 7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530" h="71401">
                  <a:moveTo>
                    <a:pt x="45221" y="0"/>
                  </a:moveTo>
                  <a:cubicBezTo>
                    <a:pt x="51824" y="0"/>
                    <a:pt x="57966" y="1151"/>
                    <a:pt x="63647" y="3455"/>
                  </a:cubicBezTo>
                  <a:cubicBezTo>
                    <a:pt x="70020" y="6065"/>
                    <a:pt x="75010" y="9750"/>
                    <a:pt x="78465" y="14664"/>
                  </a:cubicBezTo>
                  <a:cubicBezTo>
                    <a:pt x="82534" y="20038"/>
                    <a:pt x="84530" y="26334"/>
                    <a:pt x="84530" y="33474"/>
                  </a:cubicBezTo>
                  <a:cubicBezTo>
                    <a:pt x="84530" y="42150"/>
                    <a:pt x="82073" y="49597"/>
                    <a:pt x="77160" y="55893"/>
                  </a:cubicBezTo>
                  <a:cubicBezTo>
                    <a:pt x="72169" y="62188"/>
                    <a:pt x="65566" y="66488"/>
                    <a:pt x="57352" y="68791"/>
                  </a:cubicBezTo>
                  <a:cubicBezTo>
                    <a:pt x="51901" y="70326"/>
                    <a:pt x="46065" y="71171"/>
                    <a:pt x="39924" y="71401"/>
                  </a:cubicBezTo>
                  <a:cubicBezTo>
                    <a:pt x="37236" y="71248"/>
                    <a:pt x="35854" y="69789"/>
                    <a:pt x="35854" y="67179"/>
                  </a:cubicBezTo>
                  <a:cubicBezTo>
                    <a:pt x="35854" y="65720"/>
                    <a:pt x="36699" y="64952"/>
                    <a:pt x="38311" y="64952"/>
                  </a:cubicBezTo>
                  <a:cubicBezTo>
                    <a:pt x="45835" y="64952"/>
                    <a:pt x="52361" y="63954"/>
                    <a:pt x="57812" y="62035"/>
                  </a:cubicBezTo>
                  <a:cubicBezTo>
                    <a:pt x="64569" y="59578"/>
                    <a:pt x="69482" y="55893"/>
                    <a:pt x="72630" y="51056"/>
                  </a:cubicBezTo>
                  <a:cubicBezTo>
                    <a:pt x="76085" y="45912"/>
                    <a:pt x="77774" y="40077"/>
                    <a:pt x="77697" y="33551"/>
                  </a:cubicBezTo>
                  <a:cubicBezTo>
                    <a:pt x="77543" y="27639"/>
                    <a:pt x="76085" y="22649"/>
                    <a:pt x="73244" y="18426"/>
                  </a:cubicBezTo>
                  <a:cubicBezTo>
                    <a:pt x="67946" y="11056"/>
                    <a:pt x="59117" y="7217"/>
                    <a:pt x="46680" y="6910"/>
                  </a:cubicBezTo>
                  <a:cubicBezTo>
                    <a:pt x="45605" y="35317"/>
                    <a:pt x="39386" y="54281"/>
                    <a:pt x="27947" y="63878"/>
                  </a:cubicBezTo>
                  <a:cubicBezTo>
                    <a:pt x="24568" y="66795"/>
                    <a:pt x="21344" y="68177"/>
                    <a:pt x="18196" y="68100"/>
                  </a:cubicBezTo>
                  <a:cubicBezTo>
                    <a:pt x="12745" y="68023"/>
                    <a:pt x="8292" y="65490"/>
                    <a:pt x="4991" y="60423"/>
                  </a:cubicBezTo>
                  <a:cubicBezTo>
                    <a:pt x="1689" y="55279"/>
                    <a:pt x="0" y="48599"/>
                    <a:pt x="0" y="40537"/>
                  </a:cubicBezTo>
                  <a:cubicBezTo>
                    <a:pt x="0" y="28407"/>
                    <a:pt x="4606" y="18503"/>
                    <a:pt x="13820" y="10979"/>
                  </a:cubicBezTo>
                  <a:cubicBezTo>
                    <a:pt x="22726" y="3685"/>
                    <a:pt x="33090" y="0"/>
                    <a:pt x="45221" y="0"/>
                  </a:cubicBezTo>
                  <a:moveTo>
                    <a:pt x="17812" y="61267"/>
                  </a:moveTo>
                  <a:cubicBezTo>
                    <a:pt x="20269" y="61344"/>
                    <a:pt x="23033" y="59731"/>
                    <a:pt x="26181" y="56507"/>
                  </a:cubicBezTo>
                  <a:cubicBezTo>
                    <a:pt x="34856" y="47754"/>
                    <a:pt x="39540" y="31248"/>
                    <a:pt x="40154" y="6910"/>
                  </a:cubicBezTo>
                  <a:cubicBezTo>
                    <a:pt x="35317" y="7524"/>
                    <a:pt x="31325" y="8522"/>
                    <a:pt x="28177" y="9827"/>
                  </a:cubicBezTo>
                  <a:cubicBezTo>
                    <a:pt x="22188" y="12514"/>
                    <a:pt x="16968" y="16814"/>
                    <a:pt x="12668" y="22649"/>
                  </a:cubicBezTo>
                  <a:cubicBezTo>
                    <a:pt x="8906" y="27639"/>
                    <a:pt x="7063" y="34165"/>
                    <a:pt x="7063" y="42227"/>
                  </a:cubicBezTo>
                  <a:cubicBezTo>
                    <a:pt x="7063" y="46449"/>
                    <a:pt x="7831" y="50442"/>
                    <a:pt x="9290" y="54127"/>
                  </a:cubicBezTo>
                  <a:cubicBezTo>
                    <a:pt x="11209" y="58887"/>
                    <a:pt x="14050" y="61267"/>
                    <a:pt x="17812" y="61267"/>
                  </a:cubicBezTo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2" name="フリーフォーム: 図形 801">
              <a:extLst>
                <a:ext uri="{FF2B5EF4-FFF2-40B4-BE49-F238E27FC236}">
                  <a16:creationId xmlns:a16="http://schemas.microsoft.com/office/drawing/2014/main" id="{92FF0B36-A6A7-4EC0-8296-C81643332ACB}"/>
                </a:ext>
              </a:extLst>
            </p:cNvPr>
            <p:cNvSpPr/>
            <p:nvPr/>
          </p:nvSpPr>
          <p:spPr>
            <a:xfrm>
              <a:off x="4844170" y="5399221"/>
              <a:ext cx="87217" cy="86910"/>
            </a:xfrm>
            <a:custGeom>
              <a:avLst/>
              <a:gdLst>
                <a:gd name="connsiteX0" fmla="*/ 18656 w 87217"/>
                <a:gd name="connsiteY0" fmla="*/ 0 h 86910"/>
                <a:gd name="connsiteX1" fmla="*/ 21881 w 87217"/>
                <a:gd name="connsiteY1" fmla="*/ 2918 h 86910"/>
                <a:gd name="connsiteX2" fmla="*/ 17121 w 87217"/>
                <a:gd name="connsiteY2" fmla="*/ 24185 h 86910"/>
                <a:gd name="connsiteX3" fmla="*/ 16123 w 87217"/>
                <a:gd name="connsiteY3" fmla="*/ 27409 h 86910"/>
                <a:gd name="connsiteX4" fmla="*/ 16123 w 87217"/>
                <a:gd name="connsiteY4" fmla="*/ 83609 h 86910"/>
                <a:gd name="connsiteX5" fmla="*/ 12821 w 87217"/>
                <a:gd name="connsiteY5" fmla="*/ 86910 h 86910"/>
                <a:gd name="connsiteX6" fmla="*/ 9443 w 87217"/>
                <a:gd name="connsiteY6" fmla="*/ 83609 h 86910"/>
                <a:gd name="connsiteX7" fmla="*/ 9443 w 87217"/>
                <a:gd name="connsiteY7" fmla="*/ 40845 h 86910"/>
                <a:gd name="connsiteX8" fmla="*/ 6526 w 87217"/>
                <a:gd name="connsiteY8" fmla="*/ 45605 h 86910"/>
                <a:gd name="connsiteX9" fmla="*/ 3301 w 87217"/>
                <a:gd name="connsiteY9" fmla="*/ 47064 h 86910"/>
                <a:gd name="connsiteX10" fmla="*/ 0 w 87217"/>
                <a:gd name="connsiteY10" fmla="*/ 43762 h 86910"/>
                <a:gd name="connsiteX11" fmla="*/ 998 w 87217"/>
                <a:gd name="connsiteY11" fmla="*/ 40691 h 86910"/>
                <a:gd name="connsiteX12" fmla="*/ 10365 w 87217"/>
                <a:gd name="connsiteY12" fmla="*/ 23954 h 86910"/>
                <a:gd name="connsiteX13" fmla="*/ 15432 w 87217"/>
                <a:gd name="connsiteY13" fmla="*/ 2457 h 86910"/>
                <a:gd name="connsiteX14" fmla="*/ 18656 w 87217"/>
                <a:gd name="connsiteY14" fmla="*/ 0 h 86910"/>
                <a:gd name="connsiteX15" fmla="*/ 31939 w 87217"/>
                <a:gd name="connsiteY15" fmla="*/ 2150 h 86910"/>
                <a:gd name="connsiteX16" fmla="*/ 74703 w 87217"/>
                <a:gd name="connsiteY16" fmla="*/ 2150 h 86910"/>
                <a:gd name="connsiteX17" fmla="*/ 81229 w 87217"/>
                <a:gd name="connsiteY17" fmla="*/ 8753 h 86910"/>
                <a:gd name="connsiteX18" fmla="*/ 81229 w 87217"/>
                <a:gd name="connsiteY18" fmla="*/ 24568 h 86910"/>
                <a:gd name="connsiteX19" fmla="*/ 74703 w 87217"/>
                <a:gd name="connsiteY19" fmla="*/ 31325 h 86910"/>
                <a:gd name="connsiteX20" fmla="*/ 56891 w 87217"/>
                <a:gd name="connsiteY20" fmla="*/ 31325 h 86910"/>
                <a:gd name="connsiteX21" fmla="*/ 56891 w 87217"/>
                <a:gd name="connsiteY21" fmla="*/ 42380 h 86910"/>
                <a:gd name="connsiteX22" fmla="*/ 83148 w 87217"/>
                <a:gd name="connsiteY22" fmla="*/ 42380 h 86910"/>
                <a:gd name="connsiteX23" fmla="*/ 86065 w 87217"/>
                <a:gd name="connsiteY23" fmla="*/ 45221 h 86910"/>
                <a:gd name="connsiteX24" fmla="*/ 83148 w 87217"/>
                <a:gd name="connsiteY24" fmla="*/ 48139 h 86910"/>
                <a:gd name="connsiteX25" fmla="*/ 56891 w 87217"/>
                <a:gd name="connsiteY25" fmla="*/ 48139 h 86910"/>
                <a:gd name="connsiteX26" fmla="*/ 56891 w 87217"/>
                <a:gd name="connsiteY26" fmla="*/ 48292 h 86910"/>
                <a:gd name="connsiteX27" fmla="*/ 68330 w 87217"/>
                <a:gd name="connsiteY27" fmla="*/ 61344 h 86910"/>
                <a:gd name="connsiteX28" fmla="*/ 86450 w 87217"/>
                <a:gd name="connsiteY28" fmla="*/ 74319 h 86910"/>
                <a:gd name="connsiteX29" fmla="*/ 87217 w 87217"/>
                <a:gd name="connsiteY29" fmla="*/ 76469 h 86910"/>
                <a:gd name="connsiteX30" fmla="*/ 84300 w 87217"/>
                <a:gd name="connsiteY30" fmla="*/ 79770 h 86910"/>
                <a:gd name="connsiteX31" fmla="*/ 80538 w 87217"/>
                <a:gd name="connsiteY31" fmla="*/ 78388 h 86910"/>
                <a:gd name="connsiteX32" fmla="*/ 62035 w 87217"/>
                <a:gd name="connsiteY32" fmla="*/ 63571 h 86910"/>
                <a:gd name="connsiteX33" fmla="*/ 56968 w 87217"/>
                <a:gd name="connsiteY33" fmla="*/ 57889 h 86910"/>
                <a:gd name="connsiteX34" fmla="*/ 56968 w 87217"/>
                <a:gd name="connsiteY34" fmla="*/ 83609 h 86910"/>
                <a:gd name="connsiteX35" fmla="*/ 53666 w 87217"/>
                <a:gd name="connsiteY35" fmla="*/ 86910 h 86910"/>
                <a:gd name="connsiteX36" fmla="*/ 50442 w 87217"/>
                <a:gd name="connsiteY36" fmla="*/ 83609 h 86910"/>
                <a:gd name="connsiteX37" fmla="*/ 50442 w 87217"/>
                <a:gd name="connsiteY37" fmla="*/ 57736 h 86910"/>
                <a:gd name="connsiteX38" fmla="*/ 43609 w 87217"/>
                <a:gd name="connsiteY38" fmla="*/ 65336 h 86910"/>
                <a:gd name="connsiteX39" fmla="*/ 26027 w 87217"/>
                <a:gd name="connsiteY39" fmla="*/ 78772 h 86910"/>
                <a:gd name="connsiteX40" fmla="*/ 23186 w 87217"/>
                <a:gd name="connsiteY40" fmla="*/ 79770 h 86910"/>
                <a:gd name="connsiteX41" fmla="*/ 20269 w 87217"/>
                <a:gd name="connsiteY41" fmla="*/ 76469 h 86910"/>
                <a:gd name="connsiteX42" fmla="*/ 21267 w 87217"/>
                <a:gd name="connsiteY42" fmla="*/ 74012 h 86910"/>
                <a:gd name="connsiteX43" fmla="*/ 39232 w 87217"/>
                <a:gd name="connsiteY43" fmla="*/ 61728 h 86910"/>
                <a:gd name="connsiteX44" fmla="*/ 49827 w 87217"/>
                <a:gd name="connsiteY44" fmla="*/ 48062 h 86910"/>
                <a:gd name="connsiteX45" fmla="*/ 25336 w 87217"/>
                <a:gd name="connsiteY45" fmla="*/ 48062 h 86910"/>
                <a:gd name="connsiteX46" fmla="*/ 22418 w 87217"/>
                <a:gd name="connsiteY46" fmla="*/ 45144 h 86910"/>
                <a:gd name="connsiteX47" fmla="*/ 25336 w 87217"/>
                <a:gd name="connsiteY47" fmla="*/ 42304 h 86910"/>
                <a:gd name="connsiteX48" fmla="*/ 50519 w 87217"/>
                <a:gd name="connsiteY48" fmla="*/ 42304 h 86910"/>
                <a:gd name="connsiteX49" fmla="*/ 50519 w 87217"/>
                <a:gd name="connsiteY49" fmla="*/ 31248 h 86910"/>
                <a:gd name="connsiteX50" fmla="*/ 32092 w 87217"/>
                <a:gd name="connsiteY50" fmla="*/ 31248 h 86910"/>
                <a:gd name="connsiteX51" fmla="*/ 25336 w 87217"/>
                <a:gd name="connsiteY51" fmla="*/ 24492 h 86910"/>
                <a:gd name="connsiteX52" fmla="*/ 25336 w 87217"/>
                <a:gd name="connsiteY52" fmla="*/ 8676 h 86910"/>
                <a:gd name="connsiteX53" fmla="*/ 31939 w 87217"/>
                <a:gd name="connsiteY53" fmla="*/ 2150 h 86910"/>
                <a:gd name="connsiteX54" fmla="*/ 72093 w 87217"/>
                <a:gd name="connsiteY54" fmla="*/ 25336 h 86910"/>
                <a:gd name="connsiteX55" fmla="*/ 74703 w 87217"/>
                <a:gd name="connsiteY55" fmla="*/ 22879 h 86910"/>
                <a:gd name="connsiteX56" fmla="*/ 74703 w 87217"/>
                <a:gd name="connsiteY56" fmla="*/ 10749 h 86910"/>
                <a:gd name="connsiteX57" fmla="*/ 72093 w 87217"/>
                <a:gd name="connsiteY57" fmla="*/ 8138 h 86910"/>
                <a:gd name="connsiteX58" fmla="*/ 34472 w 87217"/>
                <a:gd name="connsiteY58" fmla="*/ 8138 h 86910"/>
                <a:gd name="connsiteX59" fmla="*/ 31862 w 87217"/>
                <a:gd name="connsiteY59" fmla="*/ 10749 h 86910"/>
                <a:gd name="connsiteX60" fmla="*/ 31862 w 87217"/>
                <a:gd name="connsiteY60" fmla="*/ 22879 h 86910"/>
                <a:gd name="connsiteX61" fmla="*/ 34472 w 87217"/>
                <a:gd name="connsiteY61" fmla="*/ 25336 h 86910"/>
                <a:gd name="connsiteX62" fmla="*/ 72093 w 87217"/>
                <a:gd name="connsiteY62" fmla="*/ 25336 h 8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7217" h="86910">
                  <a:moveTo>
                    <a:pt x="18656" y="0"/>
                  </a:moveTo>
                  <a:cubicBezTo>
                    <a:pt x="20576" y="154"/>
                    <a:pt x="21651" y="1152"/>
                    <a:pt x="21881" y="2918"/>
                  </a:cubicBezTo>
                  <a:cubicBezTo>
                    <a:pt x="20730" y="11440"/>
                    <a:pt x="19117" y="18580"/>
                    <a:pt x="17121" y="24185"/>
                  </a:cubicBezTo>
                  <a:cubicBezTo>
                    <a:pt x="16814" y="25259"/>
                    <a:pt x="16507" y="26334"/>
                    <a:pt x="16123" y="27409"/>
                  </a:cubicBezTo>
                  <a:lnTo>
                    <a:pt x="16123" y="83609"/>
                  </a:lnTo>
                  <a:cubicBezTo>
                    <a:pt x="15970" y="85682"/>
                    <a:pt x="14895" y="86833"/>
                    <a:pt x="12821" y="86910"/>
                  </a:cubicBezTo>
                  <a:cubicBezTo>
                    <a:pt x="10672" y="86757"/>
                    <a:pt x="9520" y="85682"/>
                    <a:pt x="9443" y="83609"/>
                  </a:cubicBezTo>
                  <a:lnTo>
                    <a:pt x="9443" y="40845"/>
                  </a:lnTo>
                  <a:cubicBezTo>
                    <a:pt x="8599" y="42457"/>
                    <a:pt x="7601" y="44069"/>
                    <a:pt x="6526" y="45605"/>
                  </a:cubicBezTo>
                  <a:cubicBezTo>
                    <a:pt x="5604" y="46526"/>
                    <a:pt x="4530" y="46987"/>
                    <a:pt x="3301" y="47064"/>
                  </a:cubicBezTo>
                  <a:cubicBezTo>
                    <a:pt x="1459" y="46603"/>
                    <a:pt x="384" y="45451"/>
                    <a:pt x="0" y="43762"/>
                  </a:cubicBezTo>
                  <a:cubicBezTo>
                    <a:pt x="0" y="42994"/>
                    <a:pt x="307" y="41997"/>
                    <a:pt x="998" y="40691"/>
                  </a:cubicBezTo>
                  <a:cubicBezTo>
                    <a:pt x="4990" y="35931"/>
                    <a:pt x="8138" y="30403"/>
                    <a:pt x="10365" y="23954"/>
                  </a:cubicBezTo>
                  <a:cubicBezTo>
                    <a:pt x="12361" y="19194"/>
                    <a:pt x="14050" y="12054"/>
                    <a:pt x="15432" y="2457"/>
                  </a:cubicBezTo>
                  <a:cubicBezTo>
                    <a:pt x="15432" y="921"/>
                    <a:pt x="16507" y="77"/>
                    <a:pt x="18656" y="0"/>
                  </a:cubicBezTo>
                  <a:moveTo>
                    <a:pt x="31939" y="2150"/>
                  </a:moveTo>
                  <a:lnTo>
                    <a:pt x="74703" y="2150"/>
                  </a:lnTo>
                  <a:cubicBezTo>
                    <a:pt x="79079" y="2150"/>
                    <a:pt x="81229" y="4376"/>
                    <a:pt x="81229" y="8753"/>
                  </a:cubicBezTo>
                  <a:lnTo>
                    <a:pt x="81229" y="24568"/>
                  </a:lnTo>
                  <a:cubicBezTo>
                    <a:pt x="81229" y="29021"/>
                    <a:pt x="79079" y="31325"/>
                    <a:pt x="74703" y="31325"/>
                  </a:cubicBezTo>
                  <a:lnTo>
                    <a:pt x="56891" y="31325"/>
                  </a:lnTo>
                  <a:lnTo>
                    <a:pt x="56891" y="42380"/>
                  </a:lnTo>
                  <a:lnTo>
                    <a:pt x="83148" y="42380"/>
                  </a:lnTo>
                  <a:cubicBezTo>
                    <a:pt x="84991" y="42457"/>
                    <a:pt x="85989" y="43379"/>
                    <a:pt x="86065" y="45221"/>
                  </a:cubicBezTo>
                  <a:cubicBezTo>
                    <a:pt x="85912" y="47140"/>
                    <a:pt x="84991" y="48139"/>
                    <a:pt x="83148" y="48139"/>
                  </a:cubicBezTo>
                  <a:lnTo>
                    <a:pt x="56891" y="48139"/>
                  </a:lnTo>
                  <a:lnTo>
                    <a:pt x="56891" y="48292"/>
                  </a:lnTo>
                  <a:cubicBezTo>
                    <a:pt x="60039" y="52899"/>
                    <a:pt x="63801" y="57275"/>
                    <a:pt x="68330" y="61344"/>
                  </a:cubicBezTo>
                  <a:cubicBezTo>
                    <a:pt x="72400" y="65183"/>
                    <a:pt x="78465" y="69559"/>
                    <a:pt x="86450" y="74319"/>
                  </a:cubicBezTo>
                  <a:cubicBezTo>
                    <a:pt x="86910" y="75010"/>
                    <a:pt x="87217" y="75778"/>
                    <a:pt x="87217" y="76469"/>
                  </a:cubicBezTo>
                  <a:cubicBezTo>
                    <a:pt x="86987" y="78235"/>
                    <a:pt x="85989" y="79386"/>
                    <a:pt x="84300" y="79770"/>
                  </a:cubicBezTo>
                  <a:cubicBezTo>
                    <a:pt x="82687" y="79770"/>
                    <a:pt x="81459" y="79310"/>
                    <a:pt x="80538" y="78388"/>
                  </a:cubicBezTo>
                  <a:cubicBezTo>
                    <a:pt x="72706" y="73551"/>
                    <a:pt x="66488" y="68561"/>
                    <a:pt x="62035" y="63571"/>
                  </a:cubicBezTo>
                  <a:cubicBezTo>
                    <a:pt x="60116" y="61574"/>
                    <a:pt x="58426" y="59732"/>
                    <a:pt x="56968" y="57889"/>
                  </a:cubicBezTo>
                  <a:lnTo>
                    <a:pt x="56968" y="83609"/>
                  </a:lnTo>
                  <a:cubicBezTo>
                    <a:pt x="56814" y="85682"/>
                    <a:pt x="55739" y="86833"/>
                    <a:pt x="53666" y="86910"/>
                  </a:cubicBezTo>
                  <a:cubicBezTo>
                    <a:pt x="51670" y="86757"/>
                    <a:pt x="50595" y="85682"/>
                    <a:pt x="50442" y="83609"/>
                  </a:cubicBezTo>
                  <a:lnTo>
                    <a:pt x="50442" y="57736"/>
                  </a:lnTo>
                  <a:cubicBezTo>
                    <a:pt x="48446" y="60346"/>
                    <a:pt x="46219" y="62879"/>
                    <a:pt x="43609" y="65336"/>
                  </a:cubicBezTo>
                  <a:cubicBezTo>
                    <a:pt x="38925" y="70020"/>
                    <a:pt x="33090" y="74473"/>
                    <a:pt x="26027" y="78772"/>
                  </a:cubicBezTo>
                  <a:cubicBezTo>
                    <a:pt x="25259" y="79463"/>
                    <a:pt x="24261" y="79770"/>
                    <a:pt x="23186" y="79770"/>
                  </a:cubicBezTo>
                  <a:cubicBezTo>
                    <a:pt x="21574" y="79310"/>
                    <a:pt x="20576" y="78235"/>
                    <a:pt x="20269" y="76469"/>
                  </a:cubicBezTo>
                  <a:cubicBezTo>
                    <a:pt x="20269" y="75701"/>
                    <a:pt x="20576" y="74933"/>
                    <a:pt x="21267" y="74012"/>
                  </a:cubicBezTo>
                  <a:cubicBezTo>
                    <a:pt x="28100" y="70403"/>
                    <a:pt x="34088" y="66334"/>
                    <a:pt x="39232" y="61728"/>
                  </a:cubicBezTo>
                  <a:cubicBezTo>
                    <a:pt x="43685" y="57352"/>
                    <a:pt x="47217" y="52822"/>
                    <a:pt x="49827" y="48062"/>
                  </a:cubicBezTo>
                  <a:lnTo>
                    <a:pt x="25336" y="48062"/>
                  </a:lnTo>
                  <a:cubicBezTo>
                    <a:pt x="23417" y="47985"/>
                    <a:pt x="22418" y="46987"/>
                    <a:pt x="22418" y="45144"/>
                  </a:cubicBezTo>
                  <a:cubicBezTo>
                    <a:pt x="22495" y="43302"/>
                    <a:pt x="23417" y="42380"/>
                    <a:pt x="25336" y="42304"/>
                  </a:cubicBezTo>
                  <a:lnTo>
                    <a:pt x="50519" y="42304"/>
                  </a:lnTo>
                  <a:lnTo>
                    <a:pt x="50519" y="31248"/>
                  </a:lnTo>
                  <a:lnTo>
                    <a:pt x="32092" y="31248"/>
                  </a:lnTo>
                  <a:cubicBezTo>
                    <a:pt x="27639" y="31248"/>
                    <a:pt x="25336" y="29021"/>
                    <a:pt x="25336" y="24492"/>
                  </a:cubicBezTo>
                  <a:lnTo>
                    <a:pt x="25336" y="8676"/>
                  </a:lnTo>
                  <a:cubicBezTo>
                    <a:pt x="25182" y="4299"/>
                    <a:pt x="27409" y="2150"/>
                    <a:pt x="31939" y="2150"/>
                  </a:cubicBezTo>
                  <a:moveTo>
                    <a:pt x="72093" y="25336"/>
                  </a:moveTo>
                  <a:cubicBezTo>
                    <a:pt x="73781" y="25336"/>
                    <a:pt x="74703" y="24492"/>
                    <a:pt x="74703" y="22879"/>
                  </a:cubicBezTo>
                  <a:lnTo>
                    <a:pt x="74703" y="10749"/>
                  </a:lnTo>
                  <a:cubicBezTo>
                    <a:pt x="74703" y="9059"/>
                    <a:pt x="73858" y="8138"/>
                    <a:pt x="72093" y="8138"/>
                  </a:cubicBezTo>
                  <a:lnTo>
                    <a:pt x="34472" y="8138"/>
                  </a:lnTo>
                  <a:cubicBezTo>
                    <a:pt x="32783" y="8138"/>
                    <a:pt x="31862" y="8983"/>
                    <a:pt x="31862" y="10749"/>
                  </a:cubicBezTo>
                  <a:lnTo>
                    <a:pt x="31862" y="22879"/>
                  </a:lnTo>
                  <a:cubicBezTo>
                    <a:pt x="31862" y="24568"/>
                    <a:pt x="32707" y="25336"/>
                    <a:pt x="34472" y="25336"/>
                  </a:cubicBezTo>
                  <a:lnTo>
                    <a:pt x="72093" y="25336"/>
                  </a:lnTo>
                  <a:close/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3" name="フリーフォーム: 図形 802">
              <a:extLst>
                <a:ext uri="{FF2B5EF4-FFF2-40B4-BE49-F238E27FC236}">
                  <a16:creationId xmlns:a16="http://schemas.microsoft.com/office/drawing/2014/main" id="{336E99FE-50D8-460B-AB18-F9CE4E921B51}"/>
                </a:ext>
              </a:extLst>
            </p:cNvPr>
            <p:cNvSpPr/>
            <p:nvPr/>
          </p:nvSpPr>
          <p:spPr>
            <a:xfrm>
              <a:off x="4938758" y="5398376"/>
              <a:ext cx="87294" cy="87370"/>
            </a:xfrm>
            <a:custGeom>
              <a:avLst/>
              <a:gdLst>
                <a:gd name="connsiteX0" fmla="*/ 83609 w 87294"/>
                <a:gd name="connsiteY0" fmla="*/ 9981 h 87370"/>
                <a:gd name="connsiteX1" fmla="*/ 86526 w 87294"/>
                <a:gd name="connsiteY1" fmla="*/ 12975 h 87370"/>
                <a:gd name="connsiteX2" fmla="*/ 83609 w 87294"/>
                <a:gd name="connsiteY2" fmla="*/ 15893 h 87370"/>
                <a:gd name="connsiteX3" fmla="*/ 31248 w 87294"/>
                <a:gd name="connsiteY3" fmla="*/ 15893 h 87370"/>
                <a:gd name="connsiteX4" fmla="*/ 22802 w 87294"/>
                <a:gd name="connsiteY4" fmla="*/ 30480 h 87370"/>
                <a:gd name="connsiteX5" fmla="*/ 18349 w 87294"/>
                <a:gd name="connsiteY5" fmla="*/ 36469 h 87370"/>
                <a:gd name="connsiteX6" fmla="*/ 18349 w 87294"/>
                <a:gd name="connsiteY6" fmla="*/ 84453 h 87370"/>
                <a:gd name="connsiteX7" fmla="*/ 15048 w 87294"/>
                <a:gd name="connsiteY7" fmla="*/ 87371 h 87370"/>
                <a:gd name="connsiteX8" fmla="*/ 11746 w 87294"/>
                <a:gd name="connsiteY8" fmla="*/ 84453 h 87370"/>
                <a:gd name="connsiteX9" fmla="*/ 11746 w 87294"/>
                <a:gd name="connsiteY9" fmla="*/ 44069 h 87370"/>
                <a:gd name="connsiteX10" fmla="*/ 5758 w 87294"/>
                <a:gd name="connsiteY10" fmla="*/ 50058 h 87370"/>
                <a:gd name="connsiteX11" fmla="*/ 2918 w 87294"/>
                <a:gd name="connsiteY11" fmla="*/ 50519 h 87370"/>
                <a:gd name="connsiteX12" fmla="*/ 0 w 87294"/>
                <a:gd name="connsiteY12" fmla="*/ 47908 h 87370"/>
                <a:gd name="connsiteX13" fmla="*/ 1382 w 87294"/>
                <a:gd name="connsiteY13" fmla="*/ 44607 h 87370"/>
                <a:gd name="connsiteX14" fmla="*/ 11363 w 87294"/>
                <a:gd name="connsiteY14" fmla="*/ 33935 h 87370"/>
                <a:gd name="connsiteX15" fmla="*/ 21497 w 87294"/>
                <a:gd name="connsiteY15" fmla="*/ 20269 h 87370"/>
                <a:gd name="connsiteX16" fmla="*/ 23877 w 87294"/>
                <a:gd name="connsiteY16" fmla="*/ 15816 h 87370"/>
                <a:gd name="connsiteX17" fmla="*/ 3685 w 87294"/>
                <a:gd name="connsiteY17" fmla="*/ 15816 h 87370"/>
                <a:gd name="connsiteX18" fmla="*/ 614 w 87294"/>
                <a:gd name="connsiteY18" fmla="*/ 12898 h 87370"/>
                <a:gd name="connsiteX19" fmla="*/ 3685 w 87294"/>
                <a:gd name="connsiteY19" fmla="*/ 9904 h 87370"/>
                <a:gd name="connsiteX20" fmla="*/ 26795 w 87294"/>
                <a:gd name="connsiteY20" fmla="*/ 9904 h 87370"/>
                <a:gd name="connsiteX21" fmla="*/ 30557 w 87294"/>
                <a:gd name="connsiteY21" fmla="*/ 1382 h 87370"/>
                <a:gd name="connsiteX22" fmla="*/ 33397 w 87294"/>
                <a:gd name="connsiteY22" fmla="*/ 0 h 87370"/>
                <a:gd name="connsiteX23" fmla="*/ 36315 w 87294"/>
                <a:gd name="connsiteY23" fmla="*/ 2841 h 87370"/>
                <a:gd name="connsiteX24" fmla="*/ 36008 w 87294"/>
                <a:gd name="connsiteY24" fmla="*/ 5067 h 87370"/>
                <a:gd name="connsiteX25" fmla="*/ 34012 w 87294"/>
                <a:gd name="connsiteY25" fmla="*/ 9827 h 87370"/>
                <a:gd name="connsiteX26" fmla="*/ 83609 w 87294"/>
                <a:gd name="connsiteY26" fmla="*/ 9827 h 87370"/>
                <a:gd name="connsiteX27" fmla="*/ 33397 w 87294"/>
                <a:gd name="connsiteY27" fmla="*/ 25106 h 87370"/>
                <a:gd name="connsiteX28" fmla="*/ 69943 w 87294"/>
                <a:gd name="connsiteY28" fmla="*/ 25106 h 87370"/>
                <a:gd name="connsiteX29" fmla="*/ 77313 w 87294"/>
                <a:gd name="connsiteY29" fmla="*/ 29559 h 87370"/>
                <a:gd name="connsiteX30" fmla="*/ 74626 w 87294"/>
                <a:gd name="connsiteY30" fmla="*/ 34626 h 87370"/>
                <a:gd name="connsiteX31" fmla="*/ 56123 w 87294"/>
                <a:gd name="connsiteY31" fmla="*/ 43455 h 87370"/>
                <a:gd name="connsiteX32" fmla="*/ 55202 w 87294"/>
                <a:gd name="connsiteY32" fmla="*/ 45374 h 87370"/>
                <a:gd name="connsiteX33" fmla="*/ 63186 w 87294"/>
                <a:gd name="connsiteY33" fmla="*/ 52745 h 87370"/>
                <a:gd name="connsiteX34" fmla="*/ 84223 w 87294"/>
                <a:gd name="connsiteY34" fmla="*/ 52745 h 87370"/>
                <a:gd name="connsiteX35" fmla="*/ 87294 w 87294"/>
                <a:gd name="connsiteY35" fmla="*/ 55816 h 87370"/>
                <a:gd name="connsiteX36" fmla="*/ 84223 w 87294"/>
                <a:gd name="connsiteY36" fmla="*/ 58733 h 87370"/>
                <a:gd name="connsiteX37" fmla="*/ 67025 w 87294"/>
                <a:gd name="connsiteY37" fmla="*/ 58733 h 87370"/>
                <a:gd name="connsiteX38" fmla="*/ 68407 w 87294"/>
                <a:gd name="connsiteY38" fmla="*/ 65643 h 87370"/>
                <a:gd name="connsiteX39" fmla="*/ 63263 w 87294"/>
                <a:gd name="connsiteY39" fmla="*/ 81843 h 87370"/>
                <a:gd name="connsiteX40" fmla="*/ 47524 w 87294"/>
                <a:gd name="connsiteY40" fmla="*/ 87140 h 87370"/>
                <a:gd name="connsiteX41" fmla="*/ 32015 w 87294"/>
                <a:gd name="connsiteY41" fmla="*/ 82688 h 87370"/>
                <a:gd name="connsiteX42" fmla="*/ 29328 w 87294"/>
                <a:gd name="connsiteY42" fmla="*/ 79770 h 87370"/>
                <a:gd name="connsiteX43" fmla="*/ 33397 w 87294"/>
                <a:gd name="connsiteY43" fmla="*/ 76085 h 87370"/>
                <a:gd name="connsiteX44" fmla="*/ 34702 w 87294"/>
                <a:gd name="connsiteY44" fmla="*/ 76392 h 87370"/>
                <a:gd name="connsiteX45" fmla="*/ 49290 w 87294"/>
                <a:gd name="connsiteY45" fmla="*/ 80538 h 87370"/>
                <a:gd name="connsiteX46" fmla="*/ 58503 w 87294"/>
                <a:gd name="connsiteY46" fmla="*/ 76776 h 87370"/>
                <a:gd name="connsiteX47" fmla="*/ 61498 w 87294"/>
                <a:gd name="connsiteY47" fmla="*/ 65720 h 87370"/>
                <a:gd name="connsiteX48" fmla="*/ 59578 w 87294"/>
                <a:gd name="connsiteY48" fmla="*/ 58810 h 87370"/>
                <a:gd name="connsiteX49" fmla="*/ 27716 w 87294"/>
                <a:gd name="connsiteY49" fmla="*/ 58810 h 87370"/>
                <a:gd name="connsiteX50" fmla="*/ 24645 w 87294"/>
                <a:gd name="connsiteY50" fmla="*/ 55893 h 87370"/>
                <a:gd name="connsiteX51" fmla="*/ 27716 w 87294"/>
                <a:gd name="connsiteY51" fmla="*/ 52822 h 87370"/>
                <a:gd name="connsiteX52" fmla="*/ 55048 w 87294"/>
                <a:gd name="connsiteY52" fmla="*/ 52822 h 87370"/>
                <a:gd name="connsiteX53" fmla="*/ 47524 w 87294"/>
                <a:gd name="connsiteY53" fmla="*/ 47294 h 87370"/>
                <a:gd name="connsiteX54" fmla="*/ 45681 w 87294"/>
                <a:gd name="connsiteY54" fmla="*/ 45067 h 87370"/>
                <a:gd name="connsiteX55" fmla="*/ 48138 w 87294"/>
                <a:gd name="connsiteY55" fmla="*/ 40461 h 87370"/>
                <a:gd name="connsiteX56" fmla="*/ 68868 w 87294"/>
                <a:gd name="connsiteY56" fmla="*/ 31171 h 87370"/>
                <a:gd name="connsiteX57" fmla="*/ 33474 w 87294"/>
                <a:gd name="connsiteY57" fmla="*/ 31171 h 87370"/>
                <a:gd name="connsiteX58" fmla="*/ 30633 w 87294"/>
                <a:gd name="connsiteY58" fmla="*/ 28560 h 87370"/>
                <a:gd name="connsiteX59" fmla="*/ 33397 w 87294"/>
                <a:gd name="connsiteY59" fmla="*/ 25106 h 8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7294" h="87370">
                  <a:moveTo>
                    <a:pt x="83609" y="9981"/>
                  </a:moveTo>
                  <a:cubicBezTo>
                    <a:pt x="85452" y="10058"/>
                    <a:pt x="86450" y="11056"/>
                    <a:pt x="86526" y="12975"/>
                  </a:cubicBezTo>
                  <a:cubicBezTo>
                    <a:pt x="86373" y="14818"/>
                    <a:pt x="85452" y="15816"/>
                    <a:pt x="83609" y="15893"/>
                  </a:cubicBezTo>
                  <a:lnTo>
                    <a:pt x="31248" y="15893"/>
                  </a:lnTo>
                  <a:cubicBezTo>
                    <a:pt x="28484" y="21574"/>
                    <a:pt x="25643" y="26411"/>
                    <a:pt x="22802" y="30480"/>
                  </a:cubicBezTo>
                  <a:cubicBezTo>
                    <a:pt x="21420" y="32476"/>
                    <a:pt x="19885" y="34472"/>
                    <a:pt x="18349" y="36469"/>
                  </a:cubicBezTo>
                  <a:lnTo>
                    <a:pt x="18349" y="84453"/>
                  </a:lnTo>
                  <a:cubicBezTo>
                    <a:pt x="18196" y="86296"/>
                    <a:pt x="17044" y="87294"/>
                    <a:pt x="15048" y="87371"/>
                  </a:cubicBezTo>
                  <a:cubicBezTo>
                    <a:pt x="12898" y="87217"/>
                    <a:pt x="11823" y="86219"/>
                    <a:pt x="11746" y="84453"/>
                  </a:cubicBezTo>
                  <a:lnTo>
                    <a:pt x="11746" y="44069"/>
                  </a:lnTo>
                  <a:cubicBezTo>
                    <a:pt x="9827" y="46065"/>
                    <a:pt x="7831" y="48062"/>
                    <a:pt x="5758" y="50058"/>
                  </a:cubicBezTo>
                  <a:cubicBezTo>
                    <a:pt x="4837" y="50365"/>
                    <a:pt x="3916" y="50519"/>
                    <a:pt x="2918" y="50519"/>
                  </a:cubicBezTo>
                  <a:cubicBezTo>
                    <a:pt x="1535" y="49904"/>
                    <a:pt x="537" y="49060"/>
                    <a:pt x="0" y="47908"/>
                  </a:cubicBezTo>
                  <a:cubicBezTo>
                    <a:pt x="0" y="46526"/>
                    <a:pt x="461" y="45374"/>
                    <a:pt x="1382" y="44607"/>
                  </a:cubicBezTo>
                  <a:cubicBezTo>
                    <a:pt x="5144" y="40998"/>
                    <a:pt x="8445" y="37390"/>
                    <a:pt x="11363" y="33935"/>
                  </a:cubicBezTo>
                  <a:cubicBezTo>
                    <a:pt x="15739" y="28791"/>
                    <a:pt x="19117" y="24261"/>
                    <a:pt x="21497" y="20269"/>
                  </a:cubicBezTo>
                  <a:cubicBezTo>
                    <a:pt x="22265" y="18963"/>
                    <a:pt x="23110" y="17428"/>
                    <a:pt x="23877" y="15816"/>
                  </a:cubicBezTo>
                  <a:lnTo>
                    <a:pt x="3685" y="15816"/>
                  </a:lnTo>
                  <a:cubicBezTo>
                    <a:pt x="1766" y="15662"/>
                    <a:pt x="768" y="14741"/>
                    <a:pt x="614" y="12898"/>
                  </a:cubicBezTo>
                  <a:cubicBezTo>
                    <a:pt x="768" y="10902"/>
                    <a:pt x="1766" y="9904"/>
                    <a:pt x="3685" y="9904"/>
                  </a:cubicBezTo>
                  <a:lnTo>
                    <a:pt x="26795" y="9904"/>
                  </a:lnTo>
                  <a:cubicBezTo>
                    <a:pt x="27946" y="7294"/>
                    <a:pt x="29252" y="4530"/>
                    <a:pt x="30557" y="1382"/>
                  </a:cubicBezTo>
                  <a:cubicBezTo>
                    <a:pt x="31017" y="461"/>
                    <a:pt x="32015" y="0"/>
                    <a:pt x="33397" y="0"/>
                  </a:cubicBezTo>
                  <a:cubicBezTo>
                    <a:pt x="35163" y="154"/>
                    <a:pt x="36161" y="1151"/>
                    <a:pt x="36315" y="2841"/>
                  </a:cubicBezTo>
                  <a:cubicBezTo>
                    <a:pt x="36315" y="3455"/>
                    <a:pt x="36238" y="4223"/>
                    <a:pt x="36008" y="5067"/>
                  </a:cubicBezTo>
                  <a:cubicBezTo>
                    <a:pt x="35317" y="6756"/>
                    <a:pt x="34626" y="8368"/>
                    <a:pt x="34012" y="9827"/>
                  </a:cubicBezTo>
                  <a:lnTo>
                    <a:pt x="83609" y="9827"/>
                  </a:lnTo>
                  <a:close/>
                  <a:moveTo>
                    <a:pt x="33397" y="25106"/>
                  </a:moveTo>
                  <a:lnTo>
                    <a:pt x="69943" y="25106"/>
                  </a:lnTo>
                  <a:cubicBezTo>
                    <a:pt x="74856" y="25106"/>
                    <a:pt x="77313" y="26564"/>
                    <a:pt x="77313" y="29559"/>
                  </a:cubicBezTo>
                  <a:cubicBezTo>
                    <a:pt x="77083" y="31555"/>
                    <a:pt x="76161" y="33244"/>
                    <a:pt x="74626" y="34626"/>
                  </a:cubicBezTo>
                  <a:cubicBezTo>
                    <a:pt x="70557" y="37236"/>
                    <a:pt x="64415" y="40230"/>
                    <a:pt x="56123" y="43455"/>
                  </a:cubicBezTo>
                  <a:cubicBezTo>
                    <a:pt x="55509" y="44146"/>
                    <a:pt x="55202" y="44760"/>
                    <a:pt x="55202" y="45374"/>
                  </a:cubicBezTo>
                  <a:cubicBezTo>
                    <a:pt x="58503" y="47677"/>
                    <a:pt x="61190" y="50134"/>
                    <a:pt x="63186" y="52745"/>
                  </a:cubicBezTo>
                  <a:lnTo>
                    <a:pt x="84223" y="52745"/>
                  </a:lnTo>
                  <a:cubicBezTo>
                    <a:pt x="86142" y="52899"/>
                    <a:pt x="87140" y="53897"/>
                    <a:pt x="87294" y="55816"/>
                  </a:cubicBezTo>
                  <a:cubicBezTo>
                    <a:pt x="87140" y="57659"/>
                    <a:pt x="86142" y="58657"/>
                    <a:pt x="84223" y="58733"/>
                  </a:cubicBezTo>
                  <a:lnTo>
                    <a:pt x="67025" y="58733"/>
                  </a:lnTo>
                  <a:cubicBezTo>
                    <a:pt x="67946" y="60883"/>
                    <a:pt x="68407" y="63186"/>
                    <a:pt x="68407" y="65643"/>
                  </a:cubicBezTo>
                  <a:cubicBezTo>
                    <a:pt x="68407" y="72860"/>
                    <a:pt x="66718" y="78235"/>
                    <a:pt x="63263" y="81843"/>
                  </a:cubicBezTo>
                  <a:cubicBezTo>
                    <a:pt x="59578" y="85375"/>
                    <a:pt x="54357" y="87140"/>
                    <a:pt x="47524" y="87140"/>
                  </a:cubicBezTo>
                  <a:cubicBezTo>
                    <a:pt x="43455" y="87140"/>
                    <a:pt x="38311" y="85682"/>
                    <a:pt x="32015" y="82688"/>
                  </a:cubicBezTo>
                  <a:cubicBezTo>
                    <a:pt x="30403" y="82227"/>
                    <a:pt x="29559" y="81229"/>
                    <a:pt x="29328" y="79770"/>
                  </a:cubicBezTo>
                  <a:cubicBezTo>
                    <a:pt x="29482" y="77313"/>
                    <a:pt x="30787" y="76085"/>
                    <a:pt x="33397" y="76085"/>
                  </a:cubicBezTo>
                  <a:cubicBezTo>
                    <a:pt x="33551" y="76085"/>
                    <a:pt x="33935" y="76161"/>
                    <a:pt x="34702" y="76392"/>
                  </a:cubicBezTo>
                  <a:cubicBezTo>
                    <a:pt x="40384" y="79156"/>
                    <a:pt x="45221" y="80538"/>
                    <a:pt x="49290" y="80538"/>
                  </a:cubicBezTo>
                  <a:cubicBezTo>
                    <a:pt x="53129" y="80538"/>
                    <a:pt x="56200" y="79310"/>
                    <a:pt x="58503" y="76776"/>
                  </a:cubicBezTo>
                  <a:cubicBezTo>
                    <a:pt x="60499" y="74473"/>
                    <a:pt x="61498" y="70787"/>
                    <a:pt x="61498" y="65720"/>
                  </a:cubicBezTo>
                  <a:cubicBezTo>
                    <a:pt x="61498" y="63417"/>
                    <a:pt x="60806" y="61113"/>
                    <a:pt x="59578" y="58810"/>
                  </a:cubicBezTo>
                  <a:lnTo>
                    <a:pt x="27716" y="58810"/>
                  </a:lnTo>
                  <a:cubicBezTo>
                    <a:pt x="25797" y="58657"/>
                    <a:pt x="24798" y="57736"/>
                    <a:pt x="24645" y="55893"/>
                  </a:cubicBezTo>
                  <a:cubicBezTo>
                    <a:pt x="24798" y="53973"/>
                    <a:pt x="25797" y="52975"/>
                    <a:pt x="27716" y="52822"/>
                  </a:cubicBezTo>
                  <a:lnTo>
                    <a:pt x="55048" y="52822"/>
                  </a:lnTo>
                  <a:cubicBezTo>
                    <a:pt x="53052" y="50902"/>
                    <a:pt x="50595" y="49060"/>
                    <a:pt x="47524" y="47294"/>
                  </a:cubicBezTo>
                  <a:cubicBezTo>
                    <a:pt x="46449" y="46526"/>
                    <a:pt x="45835" y="45758"/>
                    <a:pt x="45681" y="45067"/>
                  </a:cubicBezTo>
                  <a:cubicBezTo>
                    <a:pt x="45681" y="42610"/>
                    <a:pt x="46526" y="41075"/>
                    <a:pt x="48138" y="40461"/>
                  </a:cubicBezTo>
                  <a:cubicBezTo>
                    <a:pt x="56507" y="37236"/>
                    <a:pt x="63417" y="34165"/>
                    <a:pt x="68868" y="31171"/>
                  </a:cubicBezTo>
                  <a:lnTo>
                    <a:pt x="33474" y="31171"/>
                  </a:lnTo>
                  <a:cubicBezTo>
                    <a:pt x="31632" y="31017"/>
                    <a:pt x="30710" y="30173"/>
                    <a:pt x="30633" y="28560"/>
                  </a:cubicBezTo>
                  <a:cubicBezTo>
                    <a:pt x="30633" y="26411"/>
                    <a:pt x="31555" y="25259"/>
                    <a:pt x="33397" y="25106"/>
                  </a:cubicBezTo>
                </a:path>
              </a:pathLst>
            </a:custGeom>
            <a:solidFill>
              <a:srgbClr val="E7271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F214F1FB-B402-4F8B-B023-B152494A1833}"/>
                </a:ext>
              </a:extLst>
            </p:cNvPr>
            <p:cNvSpPr/>
            <p:nvPr/>
          </p:nvSpPr>
          <p:spPr>
            <a:xfrm>
              <a:off x="5983983" y="2829534"/>
              <a:ext cx="54971" cy="54510"/>
            </a:xfrm>
            <a:custGeom>
              <a:avLst/>
              <a:gdLst>
                <a:gd name="connsiteX0" fmla="*/ 5758 w 54971"/>
                <a:gd name="connsiteY0" fmla="*/ 21267 h 54510"/>
                <a:gd name="connsiteX1" fmla="*/ 9521 w 54971"/>
                <a:gd name="connsiteY1" fmla="*/ 23033 h 54510"/>
                <a:gd name="connsiteX2" fmla="*/ 11440 w 54971"/>
                <a:gd name="connsiteY2" fmla="*/ 27102 h 54510"/>
                <a:gd name="connsiteX3" fmla="*/ 9521 w 54971"/>
                <a:gd name="connsiteY3" fmla="*/ 31017 h 54510"/>
                <a:gd name="connsiteX4" fmla="*/ 5758 w 54971"/>
                <a:gd name="connsiteY4" fmla="*/ 32783 h 54510"/>
                <a:gd name="connsiteX5" fmla="*/ 1612 w 54971"/>
                <a:gd name="connsiteY5" fmla="*/ 31017 h 54510"/>
                <a:gd name="connsiteX6" fmla="*/ 0 w 54971"/>
                <a:gd name="connsiteY6" fmla="*/ 27025 h 54510"/>
                <a:gd name="connsiteX7" fmla="*/ 1536 w 54971"/>
                <a:gd name="connsiteY7" fmla="*/ 22956 h 54510"/>
                <a:gd name="connsiteX8" fmla="*/ 5758 w 54971"/>
                <a:gd name="connsiteY8" fmla="*/ 21267 h 54510"/>
                <a:gd name="connsiteX9" fmla="*/ 3455 w 54971"/>
                <a:gd name="connsiteY9" fmla="*/ 844 h 54510"/>
                <a:gd name="connsiteX10" fmla="*/ 6680 w 54971"/>
                <a:gd name="connsiteY10" fmla="*/ 3148 h 54510"/>
                <a:gd name="connsiteX11" fmla="*/ 27025 w 54971"/>
                <a:gd name="connsiteY11" fmla="*/ 23877 h 54510"/>
                <a:gd name="connsiteX12" fmla="*/ 47448 w 54971"/>
                <a:gd name="connsiteY12" fmla="*/ 3148 h 54510"/>
                <a:gd name="connsiteX13" fmla="*/ 50672 w 54971"/>
                <a:gd name="connsiteY13" fmla="*/ 844 h 54510"/>
                <a:gd name="connsiteX14" fmla="*/ 53052 w 54971"/>
                <a:gd name="connsiteY14" fmla="*/ 3148 h 54510"/>
                <a:gd name="connsiteX15" fmla="*/ 51594 w 54971"/>
                <a:gd name="connsiteY15" fmla="*/ 5528 h 54510"/>
                <a:gd name="connsiteX16" fmla="*/ 30250 w 54971"/>
                <a:gd name="connsiteY16" fmla="*/ 27025 h 54510"/>
                <a:gd name="connsiteX17" fmla="*/ 51594 w 54971"/>
                <a:gd name="connsiteY17" fmla="*/ 48599 h 54510"/>
                <a:gd name="connsiteX18" fmla="*/ 53052 w 54971"/>
                <a:gd name="connsiteY18" fmla="*/ 51056 h 54510"/>
                <a:gd name="connsiteX19" fmla="*/ 50672 w 54971"/>
                <a:gd name="connsiteY19" fmla="*/ 53359 h 54510"/>
                <a:gd name="connsiteX20" fmla="*/ 47448 w 54971"/>
                <a:gd name="connsiteY20" fmla="*/ 51056 h 54510"/>
                <a:gd name="connsiteX21" fmla="*/ 27025 w 54971"/>
                <a:gd name="connsiteY21" fmla="*/ 30480 h 54510"/>
                <a:gd name="connsiteX22" fmla="*/ 6680 w 54971"/>
                <a:gd name="connsiteY22" fmla="*/ 51056 h 54510"/>
                <a:gd name="connsiteX23" fmla="*/ 3455 w 54971"/>
                <a:gd name="connsiteY23" fmla="*/ 53359 h 54510"/>
                <a:gd name="connsiteX24" fmla="*/ 1152 w 54971"/>
                <a:gd name="connsiteY24" fmla="*/ 51056 h 54510"/>
                <a:gd name="connsiteX25" fmla="*/ 2534 w 54971"/>
                <a:gd name="connsiteY25" fmla="*/ 48599 h 54510"/>
                <a:gd name="connsiteX26" fmla="*/ 23878 w 54971"/>
                <a:gd name="connsiteY26" fmla="*/ 27102 h 54510"/>
                <a:gd name="connsiteX27" fmla="*/ 2534 w 54971"/>
                <a:gd name="connsiteY27" fmla="*/ 5528 h 54510"/>
                <a:gd name="connsiteX28" fmla="*/ 1152 w 54971"/>
                <a:gd name="connsiteY28" fmla="*/ 3148 h 54510"/>
                <a:gd name="connsiteX29" fmla="*/ 3455 w 54971"/>
                <a:gd name="connsiteY29" fmla="*/ 844 h 54510"/>
                <a:gd name="connsiteX30" fmla="*/ 27256 w 54971"/>
                <a:gd name="connsiteY30" fmla="*/ 0 h 54510"/>
                <a:gd name="connsiteX31" fmla="*/ 31018 w 54971"/>
                <a:gd name="connsiteY31" fmla="*/ 1612 h 54510"/>
                <a:gd name="connsiteX32" fmla="*/ 33014 w 54971"/>
                <a:gd name="connsiteY32" fmla="*/ 5912 h 54510"/>
                <a:gd name="connsiteX33" fmla="*/ 31018 w 54971"/>
                <a:gd name="connsiteY33" fmla="*/ 9674 h 54510"/>
                <a:gd name="connsiteX34" fmla="*/ 27256 w 54971"/>
                <a:gd name="connsiteY34" fmla="*/ 11516 h 54510"/>
                <a:gd name="connsiteX35" fmla="*/ 23186 w 54971"/>
                <a:gd name="connsiteY35" fmla="*/ 9750 h 54510"/>
                <a:gd name="connsiteX36" fmla="*/ 21498 w 54971"/>
                <a:gd name="connsiteY36" fmla="*/ 5912 h 54510"/>
                <a:gd name="connsiteX37" fmla="*/ 23033 w 54971"/>
                <a:gd name="connsiteY37" fmla="*/ 1612 h 54510"/>
                <a:gd name="connsiteX38" fmla="*/ 27256 w 54971"/>
                <a:gd name="connsiteY38" fmla="*/ 0 h 54510"/>
                <a:gd name="connsiteX39" fmla="*/ 27256 w 54971"/>
                <a:gd name="connsiteY39" fmla="*/ 43071 h 54510"/>
                <a:gd name="connsiteX40" fmla="*/ 31018 w 54971"/>
                <a:gd name="connsiteY40" fmla="*/ 44760 h 54510"/>
                <a:gd name="connsiteX41" fmla="*/ 33014 w 54971"/>
                <a:gd name="connsiteY41" fmla="*/ 48829 h 54510"/>
                <a:gd name="connsiteX42" fmla="*/ 31018 w 54971"/>
                <a:gd name="connsiteY42" fmla="*/ 52745 h 54510"/>
                <a:gd name="connsiteX43" fmla="*/ 27256 w 54971"/>
                <a:gd name="connsiteY43" fmla="*/ 54511 h 54510"/>
                <a:gd name="connsiteX44" fmla="*/ 23186 w 54971"/>
                <a:gd name="connsiteY44" fmla="*/ 52745 h 54510"/>
                <a:gd name="connsiteX45" fmla="*/ 21498 w 54971"/>
                <a:gd name="connsiteY45" fmla="*/ 48752 h 54510"/>
                <a:gd name="connsiteX46" fmla="*/ 23186 w 54971"/>
                <a:gd name="connsiteY46" fmla="*/ 44683 h 54510"/>
                <a:gd name="connsiteX47" fmla="*/ 27256 w 54971"/>
                <a:gd name="connsiteY47" fmla="*/ 43071 h 54510"/>
                <a:gd name="connsiteX48" fmla="*/ 49290 w 54971"/>
                <a:gd name="connsiteY48" fmla="*/ 21267 h 54510"/>
                <a:gd name="connsiteX49" fmla="*/ 53129 w 54971"/>
                <a:gd name="connsiteY49" fmla="*/ 23033 h 54510"/>
                <a:gd name="connsiteX50" fmla="*/ 54972 w 54971"/>
                <a:gd name="connsiteY50" fmla="*/ 27102 h 54510"/>
                <a:gd name="connsiteX51" fmla="*/ 53129 w 54971"/>
                <a:gd name="connsiteY51" fmla="*/ 31017 h 54510"/>
                <a:gd name="connsiteX52" fmla="*/ 49290 w 54971"/>
                <a:gd name="connsiteY52" fmla="*/ 32783 h 54510"/>
                <a:gd name="connsiteX53" fmla="*/ 45068 w 54971"/>
                <a:gd name="connsiteY53" fmla="*/ 31017 h 54510"/>
                <a:gd name="connsiteX54" fmla="*/ 43455 w 54971"/>
                <a:gd name="connsiteY54" fmla="*/ 27102 h 54510"/>
                <a:gd name="connsiteX55" fmla="*/ 45068 w 54971"/>
                <a:gd name="connsiteY55" fmla="*/ 23033 h 54510"/>
                <a:gd name="connsiteX56" fmla="*/ 49290 w 54971"/>
                <a:gd name="connsiteY56" fmla="*/ 21267 h 5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971" h="54510">
                  <a:moveTo>
                    <a:pt x="5758" y="21267"/>
                  </a:moveTo>
                  <a:cubicBezTo>
                    <a:pt x="7217" y="21267"/>
                    <a:pt x="8522" y="21881"/>
                    <a:pt x="9521" y="23033"/>
                  </a:cubicBezTo>
                  <a:cubicBezTo>
                    <a:pt x="10595" y="24107"/>
                    <a:pt x="11209" y="25489"/>
                    <a:pt x="11440" y="27102"/>
                  </a:cubicBezTo>
                  <a:cubicBezTo>
                    <a:pt x="11209" y="28637"/>
                    <a:pt x="10595" y="29943"/>
                    <a:pt x="9521" y="31017"/>
                  </a:cubicBezTo>
                  <a:cubicBezTo>
                    <a:pt x="8446" y="32092"/>
                    <a:pt x="7217" y="32706"/>
                    <a:pt x="5758" y="32783"/>
                  </a:cubicBezTo>
                  <a:cubicBezTo>
                    <a:pt x="4069" y="32706"/>
                    <a:pt x="2687" y="32092"/>
                    <a:pt x="1612" y="31017"/>
                  </a:cubicBezTo>
                  <a:cubicBezTo>
                    <a:pt x="537" y="30019"/>
                    <a:pt x="0" y="28637"/>
                    <a:pt x="0" y="27025"/>
                  </a:cubicBezTo>
                  <a:cubicBezTo>
                    <a:pt x="0" y="25336"/>
                    <a:pt x="537" y="23954"/>
                    <a:pt x="1536" y="22956"/>
                  </a:cubicBezTo>
                  <a:cubicBezTo>
                    <a:pt x="2611" y="21804"/>
                    <a:pt x="3992" y="21267"/>
                    <a:pt x="5758" y="21267"/>
                  </a:cubicBezTo>
                  <a:moveTo>
                    <a:pt x="3455" y="844"/>
                  </a:moveTo>
                  <a:cubicBezTo>
                    <a:pt x="4069" y="844"/>
                    <a:pt x="5221" y="1612"/>
                    <a:pt x="6680" y="3148"/>
                  </a:cubicBezTo>
                  <a:lnTo>
                    <a:pt x="27025" y="23877"/>
                  </a:lnTo>
                  <a:lnTo>
                    <a:pt x="47448" y="3148"/>
                  </a:lnTo>
                  <a:cubicBezTo>
                    <a:pt x="48907" y="1612"/>
                    <a:pt x="49981" y="844"/>
                    <a:pt x="50672" y="844"/>
                  </a:cubicBezTo>
                  <a:cubicBezTo>
                    <a:pt x="52054" y="844"/>
                    <a:pt x="52822" y="1612"/>
                    <a:pt x="53052" y="3148"/>
                  </a:cubicBezTo>
                  <a:cubicBezTo>
                    <a:pt x="52976" y="3992"/>
                    <a:pt x="52438" y="4837"/>
                    <a:pt x="51594" y="5528"/>
                  </a:cubicBezTo>
                  <a:lnTo>
                    <a:pt x="30250" y="27025"/>
                  </a:lnTo>
                  <a:lnTo>
                    <a:pt x="51594" y="48599"/>
                  </a:lnTo>
                  <a:cubicBezTo>
                    <a:pt x="52438" y="49597"/>
                    <a:pt x="52976" y="50365"/>
                    <a:pt x="53052" y="51056"/>
                  </a:cubicBezTo>
                  <a:cubicBezTo>
                    <a:pt x="52899" y="52515"/>
                    <a:pt x="52131" y="53282"/>
                    <a:pt x="50672" y="53359"/>
                  </a:cubicBezTo>
                  <a:cubicBezTo>
                    <a:pt x="49828" y="53282"/>
                    <a:pt x="48676" y="52515"/>
                    <a:pt x="47448" y="51056"/>
                  </a:cubicBezTo>
                  <a:lnTo>
                    <a:pt x="27025" y="30480"/>
                  </a:lnTo>
                  <a:lnTo>
                    <a:pt x="6680" y="51056"/>
                  </a:lnTo>
                  <a:cubicBezTo>
                    <a:pt x="5221" y="52515"/>
                    <a:pt x="4146" y="53282"/>
                    <a:pt x="3455" y="53359"/>
                  </a:cubicBezTo>
                  <a:cubicBezTo>
                    <a:pt x="1919" y="53282"/>
                    <a:pt x="1152" y="52515"/>
                    <a:pt x="1152" y="51056"/>
                  </a:cubicBezTo>
                  <a:cubicBezTo>
                    <a:pt x="1152" y="50672"/>
                    <a:pt x="1612" y="49904"/>
                    <a:pt x="2534" y="48599"/>
                  </a:cubicBezTo>
                  <a:lnTo>
                    <a:pt x="23878" y="27102"/>
                  </a:lnTo>
                  <a:lnTo>
                    <a:pt x="2534" y="5528"/>
                  </a:lnTo>
                  <a:cubicBezTo>
                    <a:pt x="1612" y="4606"/>
                    <a:pt x="1152" y="3839"/>
                    <a:pt x="1152" y="3148"/>
                  </a:cubicBezTo>
                  <a:cubicBezTo>
                    <a:pt x="1152" y="1612"/>
                    <a:pt x="1919" y="844"/>
                    <a:pt x="3455" y="844"/>
                  </a:cubicBezTo>
                  <a:moveTo>
                    <a:pt x="27256" y="0"/>
                  </a:moveTo>
                  <a:cubicBezTo>
                    <a:pt x="28791" y="0"/>
                    <a:pt x="30020" y="537"/>
                    <a:pt x="31018" y="1612"/>
                  </a:cubicBezTo>
                  <a:cubicBezTo>
                    <a:pt x="32169" y="2687"/>
                    <a:pt x="32860" y="4146"/>
                    <a:pt x="33014" y="5912"/>
                  </a:cubicBezTo>
                  <a:cubicBezTo>
                    <a:pt x="32860" y="7447"/>
                    <a:pt x="32169" y="8675"/>
                    <a:pt x="31018" y="9674"/>
                  </a:cubicBezTo>
                  <a:cubicBezTo>
                    <a:pt x="30020" y="10749"/>
                    <a:pt x="28715" y="11440"/>
                    <a:pt x="27256" y="11516"/>
                  </a:cubicBezTo>
                  <a:cubicBezTo>
                    <a:pt x="25643" y="11363"/>
                    <a:pt x="24261" y="10749"/>
                    <a:pt x="23186" y="9750"/>
                  </a:cubicBezTo>
                  <a:cubicBezTo>
                    <a:pt x="22035" y="8752"/>
                    <a:pt x="21498" y="7447"/>
                    <a:pt x="21498" y="5912"/>
                  </a:cubicBezTo>
                  <a:cubicBezTo>
                    <a:pt x="21498" y="4146"/>
                    <a:pt x="22035" y="2764"/>
                    <a:pt x="23033" y="1612"/>
                  </a:cubicBezTo>
                  <a:cubicBezTo>
                    <a:pt x="24108" y="537"/>
                    <a:pt x="25490" y="0"/>
                    <a:pt x="27256" y="0"/>
                  </a:cubicBezTo>
                  <a:moveTo>
                    <a:pt x="27256" y="43071"/>
                  </a:moveTo>
                  <a:cubicBezTo>
                    <a:pt x="28791" y="43071"/>
                    <a:pt x="30020" y="43609"/>
                    <a:pt x="31018" y="44760"/>
                  </a:cubicBezTo>
                  <a:cubicBezTo>
                    <a:pt x="32169" y="45758"/>
                    <a:pt x="32860" y="47140"/>
                    <a:pt x="33014" y="48829"/>
                  </a:cubicBezTo>
                  <a:cubicBezTo>
                    <a:pt x="32860" y="50365"/>
                    <a:pt x="32169" y="51670"/>
                    <a:pt x="31018" y="52745"/>
                  </a:cubicBezTo>
                  <a:cubicBezTo>
                    <a:pt x="30020" y="53820"/>
                    <a:pt x="28715" y="54434"/>
                    <a:pt x="27256" y="54511"/>
                  </a:cubicBezTo>
                  <a:cubicBezTo>
                    <a:pt x="25643" y="54357"/>
                    <a:pt x="24261" y="53820"/>
                    <a:pt x="23186" y="52745"/>
                  </a:cubicBezTo>
                  <a:cubicBezTo>
                    <a:pt x="22035" y="51670"/>
                    <a:pt x="21498" y="50365"/>
                    <a:pt x="21498" y="48752"/>
                  </a:cubicBezTo>
                  <a:cubicBezTo>
                    <a:pt x="21498" y="46987"/>
                    <a:pt x="22035" y="45681"/>
                    <a:pt x="23186" y="44683"/>
                  </a:cubicBezTo>
                  <a:cubicBezTo>
                    <a:pt x="24185" y="43609"/>
                    <a:pt x="25566" y="43071"/>
                    <a:pt x="27256" y="43071"/>
                  </a:cubicBezTo>
                  <a:moveTo>
                    <a:pt x="49290" y="21267"/>
                  </a:moveTo>
                  <a:cubicBezTo>
                    <a:pt x="50826" y="21267"/>
                    <a:pt x="52054" y="21881"/>
                    <a:pt x="53129" y="23033"/>
                  </a:cubicBezTo>
                  <a:cubicBezTo>
                    <a:pt x="54127" y="24107"/>
                    <a:pt x="54741" y="25489"/>
                    <a:pt x="54972" y="27102"/>
                  </a:cubicBezTo>
                  <a:cubicBezTo>
                    <a:pt x="54741" y="28637"/>
                    <a:pt x="54127" y="29943"/>
                    <a:pt x="53129" y="31017"/>
                  </a:cubicBezTo>
                  <a:cubicBezTo>
                    <a:pt x="52054" y="32092"/>
                    <a:pt x="50749" y="32706"/>
                    <a:pt x="49290" y="32783"/>
                  </a:cubicBezTo>
                  <a:cubicBezTo>
                    <a:pt x="47601" y="32706"/>
                    <a:pt x="46142" y="32092"/>
                    <a:pt x="45068" y="31017"/>
                  </a:cubicBezTo>
                  <a:cubicBezTo>
                    <a:pt x="43993" y="29943"/>
                    <a:pt x="43455" y="28561"/>
                    <a:pt x="43455" y="27102"/>
                  </a:cubicBezTo>
                  <a:cubicBezTo>
                    <a:pt x="43455" y="25413"/>
                    <a:pt x="43993" y="24031"/>
                    <a:pt x="45068" y="23033"/>
                  </a:cubicBezTo>
                  <a:cubicBezTo>
                    <a:pt x="46219" y="21804"/>
                    <a:pt x="47601" y="21267"/>
                    <a:pt x="49290" y="21267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BC2FD4C4-565A-416E-BE2D-9602182FF324}"/>
                </a:ext>
              </a:extLst>
            </p:cNvPr>
            <p:cNvSpPr/>
            <p:nvPr/>
          </p:nvSpPr>
          <p:spPr>
            <a:xfrm>
              <a:off x="6050395" y="2823929"/>
              <a:ext cx="65259" cy="65105"/>
            </a:xfrm>
            <a:custGeom>
              <a:avLst/>
              <a:gdLst>
                <a:gd name="connsiteX0" fmla="*/ 5067 w 65259"/>
                <a:gd name="connsiteY0" fmla="*/ 4069 h 65105"/>
                <a:gd name="connsiteX1" fmla="*/ 13359 w 65259"/>
                <a:gd name="connsiteY1" fmla="*/ 4069 h 65105"/>
                <a:gd name="connsiteX2" fmla="*/ 18273 w 65259"/>
                <a:gd name="connsiteY2" fmla="*/ 9136 h 65105"/>
                <a:gd name="connsiteX3" fmla="*/ 18273 w 65259"/>
                <a:gd name="connsiteY3" fmla="*/ 54127 h 65105"/>
                <a:gd name="connsiteX4" fmla="*/ 13359 w 65259"/>
                <a:gd name="connsiteY4" fmla="*/ 59194 h 65105"/>
                <a:gd name="connsiteX5" fmla="*/ 5067 w 65259"/>
                <a:gd name="connsiteY5" fmla="*/ 59194 h 65105"/>
                <a:gd name="connsiteX6" fmla="*/ 0 w 65259"/>
                <a:gd name="connsiteY6" fmla="*/ 54127 h 65105"/>
                <a:gd name="connsiteX7" fmla="*/ 0 w 65259"/>
                <a:gd name="connsiteY7" fmla="*/ 9136 h 65105"/>
                <a:gd name="connsiteX8" fmla="*/ 5067 w 65259"/>
                <a:gd name="connsiteY8" fmla="*/ 4069 h 65105"/>
                <a:gd name="connsiteX9" fmla="*/ 5067 w 65259"/>
                <a:gd name="connsiteY9" fmla="*/ 28714 h 65105"/>
                <a:gd name="connsiteX10" fmla="*/ 13359 w 65259"/>
                <a:gd name="connsiteY10" fmla="*/ 28714 h 65105"/>
                <a:gd name="connsiteX11" fmla="*/ 13359 w 65259"/>
                <a:gd name="connsiteY11" fmla="*/ 10365 h 65105"/>
                <a:gd name="connsiteX12" fmla="*/ 11363 w 65259"/>
                <a:gd name="connsiteY12" fmla="*/ 8522 h 65105"/>
                <a:gd name="connsiteX13" fmla="*/ 6986 w 65259"/>
                <a:gd name="connsiteY13" fmla="*/ 8522 h 65105"/>
                <a:gd name="connsiteX14" fmla="*/ 5067 w 65259"/>
                <a:gd name="connsiteY14" fmla="*/ 10365 h 65105"/>
                <a:gd name="connsiteX15" fmla="*/ 5067 w 65259"/>
                <a:gd name="connsiteY15" fmla="*/ 28714 h 65105"/>
                <a:gd name="connsiteX16" fmla="*/ 11363 w 65259"/>
                <a:gd name="connsiteY16" fmla="*/ 54664 h 65105"/>
                <a:gd name="connsiteX17" fmla="*/ 13359 w 65259"/>
                <a:gd name="connsiteY17" fmla="*/ 52822 h 65105"/>
                <a:gd name="connsiteX18" fmla="*/ 13359 w 65259"/>
                <a:gd name="connsiteY18" fmla="*/ 33167 h 65105"/>
                <a:gd name="connsiteX19" fmla="*/ 5067 w 65259"/>
                <a:gd name="connsiteY19" fmla="*/ 33167 h 65105"/>
                <a:gd name="connsiteX20" fmla="*/ 5067 w 65259"/>
                <a:gd name="connsiteY20" fmla="*/ 52822 h 65105"/>
                <a:gd name="connsiteX21" fmla="*/ 6986 w 65259"/>
                <a:gd name="connsiteY21" fmla="*/ 54664 h 65105"/>
                <a:gd name="connsiteX22" fmla="*/ 11363 w 65259"/>
                <a:gd name="connsiteY22" fmla="*/ 54664 h 65105"/>
                <a:gd name="connsiteX23" fmla="*/ 29328 w 65259"/>
                <a:gd name="connsiteY23" fmla="*/ 8292 h 65105"/>
                <a:gd name="connsiteX24" fmla="*/ 39002 w 65259"/>
                <a:gd name="connsiteY24" fmla="*/ 8292 h 65105"/>
                <a:gd name="connsiteX25" fmla="*/ 39002 w 65259"/>
                <a:gd name="connsiteY25" fmla="*/ 2457 h 65105"/>
                <a:gd name="connsiteX26" fmla="*/ 41459 w 65259"/>
                <a:gd name="connsiteY26" fmla="*/ 0 h 65105"/>
                <a:gd name="connsiteX27" fmla="*/ 43992 w 65259"/>
                <a:gd name="connsiteY27" fmla="*/ 2457 h 65105"/>
                <a:gd name="connsiteX28" fmla="*/ 43992 w 65259"/>
                <a:gd name="connsiteY28" fmla="*/ 8292 h 65105"/>
                <a:gd name="connsiteX29" fmla="*/ 53282 w 65259"/>
                <a:gd name="connsiteY29" fmla="*/ 8292 h 65105"/>
                <a:gd name="connsiteX30" fmla="*/ 58887 w 65259"/>
                <a:gd name="connsiteY30" fmla="*/ 13820 h 65105"/>
                <a:gd name="connsiteX31" fmla="*/ 58887 w 65259"/>
                <a:gd name="connsiteY31" fmla="*/ 34856 h 65105"/>
                <a:gd name="connsiteX32" fmla="*/ 61958 w 65259"/>
                <a:gd name="connsiteY32" fmla="*/ 34856 h 65105"/>
                <a:gd name="connsiteX33" fmla="*/ 64184 w 65259"/>
                <a:gd name="connsiteY33" fmla="*/ 37006 h 65105"/>
                <a:gd name="connsiteX34" fmla="*/ 61958 w 65259"/>
                <a:gd name="connsiteY34" fmla="*/ 39232 h 65105"/>
                <a:gd name="connsiteX35" fmla="*/ 44991 w 65259"/>
                <a:gd name="connsiteY35" fmla="*/ 39232 h 65105"/>
                <a:gd name="connsiteX36" fmla="*/ 45989 w 65259"/>
                <a:gd name="connsiteY36" fmla="*/ 41920 h 65105"/>
                <a:gd name="connsiteX37" fmla="*/ 50826 w 65259"/>
                <a:gd name="connsiteY37" fmla="*/ 49751 h 65105"/>
                <a:gd name="connsiteX38" fmla="*/ 64261 w 65259"/>
                <a:gd name="connsiteY38" fmla="*/ 60269 h 65105"/>
                <a:gd name="connsiteX39" fmla="*/ 65259 w 65259"/>
                <a:gd name="connsiteY39" fmla="*/ 62265 h 65105"/>
                <a:gd name="connsiteX40" fmla="*/ 62803 w 65259"/>
                <a:gd name="connsiteY40" fmla="*/ 65029 h 65105"/>
                <a:gd name="connsiteX41" fmla="*/ 61804 w 65259"/>
                <a:gd name="connsiteY41" fmla="*/ 64645 h 65105"/>
                <a:gd name="connsiteX42" fmla="*/ 53282 w 65259"/>
                <a:gd name="connsiteY42" fmla="*/ 58810 h 65105"/>
                <a:gd name="connsiteX43" fmla="*/ 45605 w 65259"/>
                <a:gd name="connsiteY43" fmla="*/ 50749 h 65105"/>
                <a:gd name="connsiteX44" fmla="*/ 41536 w 65259"/>
                <a:gd name="connsiteY44" fmla="*/ 42073 h 65105"/>
                <a:gd name="connsiteX45" fmla="*/ 37313 w 65259"/>
                <a:gd name="connsiteY45" fmla="*/ 50672 h 65105"/>
                <a:gd name="connsiteX46" fmla="*/ 31402 w 65259"/>
                <a:gd name="connsiteY46" fmla="*/ 57659 h 65105"/>
                <a:gd name="connsiteX47" fmla="*/ 21037 w 65259"/>
                <a:gd name="connsiteY47" fmla="*/ 64722 h 65105"/>
                <a:gd name="connsiteX48" fmla="*/ 20346 w 65259"/>
                <a:gd name="connsiteY48" fmla="*/ 65106 h 65105"/>
                <a:gd name="connsiteX49" fmla="*/ 17505 w 65259"/>
                <a:gd name="connsiteY49" fmla="*/ 62879 h 65105"/>
                <a:gd name="connsiteX50" fmla="*/ 19271 w 65259"/>
                <a:gd name="connsiteY50" fmla="*/ 60576 h 65105"/>
                <a:gd name="connsiteX51" fmla="*/ 31402 w 65259"/>
                <a:gd name="connsiteY51" fmla="*/ 50826 h 65105"/>
                <a:gd name="connsiteX52" fmla="*/ 37313 w 65259"/>
                <a:gd name="connsiteY52" fmla="*/ 40921 h 65105"/>
                <a:gd name="connsiteX53" fmla="*/ 38004 w 65259"/>
                <a:gd name="connsiteY53" fmla="*/ 39232 h 65105"/>
                <a:gd name="connsiteX54" fmla="*/ 22265 w 65259"/>
                <a:gd name="connsiteY54" fmla="*/ 39232 h 65105"/>
                <a:gd name="connsiteX55" fmla="*/ 20038 w 65259"/>
                <a:gd name="connsiteY55" fmla="*/ 37006 h 65105"/>
                <a:gd name="connsiteX56" fmla="*/ 22265 w 65259"/>
                <a:gd name="connsiteY56" fmla="*/ 34856 h 65105"/>
                <a:gd name="connsiteX57" fmla="*/ 23877 w 65259"/>
                <a:gd name="connsiteY57" fmla="*/ 34856 h 65105"/>
                <a:gd name="connsiteX58" fmla="*/ 23877 w 65259"/>
                <a:gd name="connsiteY58" fmla="*/ 13820 h 65105"/>
                <a:gd name="connsiteX59" fmla="*/ 29328 w 65259"/>
                <a:gd name="connsiteY59" fmla="*/ 8292 h 65105"/>
                <a:gd name="connsiteX60" fmla="*/ 28791 w 65259"/>
                <a:gd name="connsiteY60" fmla="*/ 34779 h 65105"/>
                <a:gd name="connsiteX61" fmla="*/ 38925 w 65259"/>
                <a:gd name="connsiteY61" fmla="*/ 34779 h 65105"/>
                <a:gd name="connsiteX62" fmla="*/ 38925 w 65259"/>
                <a:gd name="connsiteY62" fmla="*/ 34165 h 65105"/>
                <a:gd name="connsiteX63" fmla="*/ 38925 w 65259"/>
                <a:gd name="connsiteY63" fmla="*/ 12591 h 65105"/>
                <a:gd name="connsiteX64" fmla="*/ 30710 w 65259"/>
                <a:gd name="connsiteY64" fmla="*/ 12591 h 65105"/>
                <a:gd name="connsiteX65" fmla="*/ 28791 w 65259"/>
                <a:gd name="connsiteY65" fmla="*/ 14587 h 65105"/>
                <a:gd name="connsiteX66" fmla="*/ 28791 w 65259"/>
                <a:gd name="connsiteY66" fmla="*/ 34779 h 65105"/>
                <a:gd name="connsiteX67" fmla="*/ 43992 w 65259"/>
                <a:gd name="connsiteY67" fmla="*/ 12591 h 65105"/>
                <a:gd name="connsiteX68" fmla="*/ 43992 w 65259"/>
                <a:gd name="connsiteY68" fmla="*/ 34165 h 65105"/>
                <a:gd name="connsiteX69" fmla="*/ 43992 w 65259"/>
                <a:gd name="connsiteY69" fmla="*/ 34779 h 65105"/>
                <a:gd name="connsiteX70" fmla="*/ 53897 w 65259"/>
                <a:gd name="connsiteY70" fmla="*/ 34779 h 65105"/>
                <a:gd name="connsiteX71" fmla="*/ 53897 w 65259"/>
                <a:gd name="connsiteY71" fmla="*/ 14587 h 65105"/>
                <a:gd name="connsiteX72" fmla="*/ 52054 w 65259"/>
                <a:gd name="connsiteY72" fmla="*/ 12591 h 65105"/>
                <a:gd name="connsiteX73" fmla="*/ 43992 w 65259"/>
                <a:gd name="connsiteY73" fmla="*/ 12591 h 6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5259" h="65105">
                  <a:moveTo>
                    <a:pt x="5067" y="4069"/>
                  </a:moveTo>
                  <a:lnTo>
                    <a:pt x="13359" y="4069"/>
                  </a:lnTo>
                  <a:cubicBezTo>
                    <a:pt x="16660" y="4069"/>
                    <a:pt x="18273" y="5758"/>
                    <a:pt x="18273" y="9136"/>
                  </a:cubicBezTo>
                  <a:lnTo>
                    <a:pt x="18273" y="54127"/>
                  </a:lnTo>
                  <a:cubicBezTo>
                    <a:pt x="18273" y="57505"/>
                    <a:pt x="16660" y="59194"/>
                    <a:pt x="13359" y="59194"/>
                  </a:cubicBezTo>
                  <a:lnTo>
                    <a:pt x="5067" y="59194"/>
                  </a:lnTo>
                  <a:cubicBezTo>
                    <a:pt x="1689" y="59194"/>
                    <a:pt x="0" y="57505"/>
                    <a:pt x="0" y="54127"/>
                  </a:cubicBezTo>
                  <a:lnTo>
                    <a:pt x="0" y="9136"/>
                  </a:lnTo>
                  <a:cubicBezTo>
                    <a:pt x="0" y="5758"/>
                    <a:pt x="1689" y="4069"/>
                    <a:pt x="5067" y="4069"/>
                  </a:cubicBezTo>
                  <a:moveTo>
                    <a:pt x="5067" y="28714"/>
                  </a:moveTo>
                  <a:lnTo>
                    <a:pt x="13359" y="28714"/>
                  </a:lnTo>
                  <a:lnTo>
                    <a:pt x="13359" y="10365"/>
                  </a:lnTo>
                  <a:cubicBezTo>
                    <a:pt x="13359" y="9136"/>
                    <a:pt x="12668" y="8522"/>
                    <a:pt x="11363" y="8522"/>
                  </a:cubicBezTo>
                  <a:lnTo>
                    <a:pt x="6986" y="8522"/>
                  </a:lnTo>
                  <a:cubicBezTo>
                    <a:pt x="5681" y="8522"/>
                    <a:pt x="5067" y="9136"/>
                    <a:pt x="5067" y="10365"/>
                  </a:cubicBezTo>
                  <a:lnTo>
                    <a:pt x="5067" y="28714"/>
                  </a:lnTo>
                  <a:close/>
                  <a:moveTo>
                    <a:pt x="11363" y="54664"/>
                  </a:moveTo>
                  <a:cubicBezTo>
                    <a:pt x="12668" y="54664"/>
                    <a:pt x="13359" y="54050"/>
                    <a:pt x="13359" y="52822"/>
                  </a:cubicBezTo>
                  <a:lnTo>
                    <a:pt x="13359" y="33167"/>
                  </a:lnTo>
                  <a:lnTo>
                    <a:pt x="5067" y="33167"/>
                  </a:lnTo>
                  <a:lnTo>
                    <a:pt x="5067" y="52822"/>
                  </a:lnTo>
                  <a:cubicBezTo>
                    <a:pt x="5067" y="54050"/>
                    <a:pt x="5681" y="54664"/>
                    <a:pt x="6986" y="54664"/>
                  </a:cubicBezTo>
                  <a:lnTo>
                    <a:pt x="11363" y="54664"/>
                  </a:lnTo>
                  <a:close/>
                  <a:moveTo>
                    <a:pt x="29328" y="8292"/>
                  </a:moveTo>
                  <a:lnTo>
                    <a:pt x="39002" y="8292"/>
                  </a:lnTo>
                  <a:lnTo>
                    <a:pt x="39002" y="2457"/>
                  </a:lnTo>
                  <a:cubicBezTo>
                    <a:pt x="39155" y="921"/>
                    <a:pt x="40000" y="77"/>
                    <a:pt x="41459" y="0"/>
                  </a:cubicBezTo>
                  <a:cubicBezTo>
                    <a:pt x="42994" y="153"/>
                    <a:pt x="43839" y="998"/>
                    <a:pt x="43992" y="2457"/>
                  </a:cubicBezTo>
                  <a:lnTo>
                    <a:pt x="43992" y="8292"/>
                  </a:lnTo>
                  <a:lnTo>
                    <a:pt x="53282" y="8292"/>
                  </a:lnTo>
                  <a:cubicBezTo>
                    <a:pt x="56968" y="8292"/>
                    <a:pt x="58887" y="10134"/>
                    <a:pt x="58887" y="13820"/>
                  </a:cubicBezTo>
                  <a:lnTo>
                    <a:pt x="58887" y="34856"/>
                  </a:lnTo>
                  <a:lnTo>
                    <a:pt x="61958" y="34856"/>
                  </a:lnTo>
                  <a:cubicBezTo>
                    <a:pt x="63340" y="34933"/>
                    <a:pt x="64108" y="35624"/>
                    <a:pt x="64184" y="37006"/>
                  </a:cubicBezTo>
                  <a:cubicBezTo>
                    <a:pt x="64108" y="38465"/>
                    <a:pt x="63340" y="39156"/>
                    <a:pt x="61958" y="39232"/>
                  </a:cubicBezTo>
                  <a:lnTo>
                    <a:pt x="44991" y="39232"/>
                  </a:lnTo>
                  <a:cubicBezTo>
                    <a:pt x="45221" y="40077"/>
                    <a:pt x="45605" y="40998"/>
                    <a:pt x="45989" y="41920"/>
                  </a:cubicBezTo>
                  <a:cubicBezTo>
                    <a:pt x="47217" y="44607"/>
                    <a:pt x="48752" y="47217"/>
                    <a:pt x="50826" y="49751"/>
                  </a:cubicBezTo>
                  <a:cubicBezTo>
                    <a:pt x="53897" y="53129"/>
                    <a:pt x="58349" y="56661"/>
                    <a:pt x="64261" y="60269"/>
                  </a:cubicBezTo>
                  <a:cubicBezTo>
                    <a:pt x="64953" y="60806"/>
                    <a:pt x="65259" y="61498"/>
                    <a:pt x="65259" y="62265"/>
                  </a:cubicBezTo>
                  <a:cubicBezTo>
                    <a:pt x="65183" y="63954"/>
                    <a:pt x="64415" y="64876"/>
                    <a:pt x="62803" y="65029"/>
                  </a:cubicBezTo>
                  <a:cubicBezTo>
                    <a:pt x="62419" y="65029"/>
                    <a:pt x="62112" y="64876"/>
                    <a:pt x="61804" y="64645"/>
                  </a:cubicBezTo>
                  <a:cubicBezTo>
                    <a:pt x="58349" y="62495"/>
                    <a:pt x="55509" y="60576"/>
                    <a:pt x="53282" y="58810"/>
                  </a:cubicBezTo>
                  <a:cubicBezTo>
                    <a:pt x="49981" y="56200"/>
                    <a:pt x="47447" y="53513"/>
                    <a:pt x="45605" y="50749"/>
                  </a:cubicBezTo>
                  <a:cubicBezTo>
                    <a:pt x="43685" y="48062"/>
                    <a:pt x="42304" y="45144"/>
                    <a:pt x="41536" y="42073"/>
                  </a:cubicBezTo>
                  <a:cubicBezTo>
                    <a:pt x="40691" y="44914"/>
                    <a:pt x="39309" y="47755"/>
                    <a:pt x="37313" y="50672"/>
                  </a:cubicBezTo>
                  <a:cubicBezTo>
                    <a:pt x="35701" y="53129"/>
                    <a:pt x="33782" y="55432"/>
                    <a:pt x="31402" y="57659"/>
                  </a:cubicBezTo>
                  <a:cubicBezTo>
                    <a:pt x="28561" y="60269"/>
                    <a:pt x="25106" y="62572"/>
                    <a:pt x="21037" y="64722"/>
                  </a:cubicBezTo>
                  <a:cubicBezTo>
                    <a:pt x="20730" y="64952"/>
                    <a:pt x="20499" y="65106"/>
                    <a:pt x="20346" y="65106"/>
                  </a:cubicBezTo>
                  <a:cubicBezTo>
                    <a:pt x="18580" y="65106"/>
                    <a:pt x="17581" y="64338"/>
                    <a:pt x="17505" y="62879"/>
                  </a:cubicBezTo>
                  <a:cubicBezTo>
                    <a:pt x="17581" y="61958"/>
                    <a:pt x="18196" y="61190"/>
                    <a:pt x="19271" y="60576"/>
                  </a:cubicBezTo>
                  <a:cubicBezTo>
                    <a:pt x="24568" y="57505"/>
                    <a:pt x="28637" y="54281"/>
                    <a:pt x="31402" y="50826"/>
                  </a:cubicBezTo>
                  <a:cubicBezTo>
                    <a:pt x="34242" y="47524"/>
                    <a:pt x="36162" y="44223"/>
                    <a:pt x="37313" y="40921"/>
                  </a:cubicBezTo>
                  <a:cubicBezTo>
                    <a:pt x="37543" y="40307"/>
                    <a:pt x="37774" y="39770"/>
                    <a:pt x="38004" y="39232"/>
                  </a:cubicBezTo>
                  <a:lnTo>
                    <a:pt x="22265" y="39232"/>
                  </a:lnTo>
                  <a:cubicBezTo>
                    <a:pt x="20883" y="39156"/>
                    <a:pt x="20115" y="38465"/>
                    <a:pt x="20038" y="37006"/>
                  </a:cubicBezTo>
                  <a:cubicBezTo>
                    <a:pt x="20115" y="35624"/>
                    <a:pt x="20806" y="34933"/>
                    <a:pt x="22265" y="34856"/>
                  </a:cubicBezTo>
                  <a:lnTo>
                    <a:pt x="23877" y="34856"/>
                  </a:lnTo>
                  <a:lnTo>
                    <a:pt x="23877" y="13820"/>
                  </a:lnTo>
                  <a:cubicBezTo>
                    <a:pt x="23800" y="10134"/>
                    <a:pt x="25643" y="8292"/>
                    <a:pt x="29328" y="8292"/>
                  </a:cubicBezTo>
                  <a:moveTo>
                    <a:pt x="28791" y="34779"/>
                  </a:moveTo>
                  <a:lnTo>
                    <a:pt x="38925" y="34779"/>
                  </a:lnTo>
                  <a:lnTo>
                    <a:pt x="38925" y="34165"/>
                  </a:lnTo>
                  <a:lnTo>
                    <a:pt x="38925" y="12591"/>
                  </a:lnTo>
                  <a:lnTo>
                    <a:pt x="30710" y="12591"/>
                  </a:lnTo>
                  <a:cubicBezTo>
                    <a:pt x="29405" y="12591"/>
                    <a:pt x="28791" y="13282"/>
                    <a:pt x="28791" y="14587"/>
                  </a:cubicBezTo>
                  <a:lnTo>
                    <a:pt x="28791" y="34779"/>
                  </a:lnTo>
                  <a:close/>
                  <a:moveTo>
                    <a:pt x="43992" y="12591"/>
                  </a:moveTo>
                  <a:lnTo>
                    <a:pt x="43992" y="34165"/>
                  </a:lnTo>
                  <a:lnTo>
                    <a:pt x="43992" y="34779"/>
                  </a:lnTo>
                  <a:lnTo>
                    <a:pt x="53897" y="34779"/>
                  </a:lnTo>
                  <a:lnTo>
                    <a:pt x="53897" y="14587"/>
                  </a:lnTo>
                  <a:cubicBezTo>
                    <a:pt x="53897" y="13282"/>
                    <a:pt x="53282" y="12591"/>
                    <a:pt x="52054" y="12591"/>
                  </a:cubicBezTo>
                  <a:lnTo>
                    <a:pt x="43992" y="12591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8180F91A-3DB9-4FF2-B295-176E71025814}"/>
                </a:ext>
              </a:extLst>
            </p:cNvPr>
            <p:cNvSpPr/>
            <p:nvPr/>
          </p:nvSpPr>
          <p:spPr>
            <a:xfrm>
              <a:off x="6119186" y="2824927"/>
              <a:ext cx="66487" cy="63877"/>
            </a:xfrm>
            <a:custGeom>
              <a:avLst/>
              <a:gdLst>
                <a:gd name="connsiteX0" fmla="*/ 14741 w 66487"/>
                <a:gd name="connsiteY0" fmla="*/ 0 h 63877"/>
                <a:gd name="connsiteX1" fmla="*/ 17198 w 66487"/>
                <a:gd name="connsiteY1" fmla="*/ 2457 h 63877"/>
                <a:gd name="connsiteX2" fmla="*/ 17044 w 66487"/>
                <a:gd name="connsiteY2" fmla="*/ 2764 h 63877"/>
                <a:gd name="connsiteX3" fmla="*/ 14050 w 66487"/>
                <a:gd name="connsiteY3" fmla="*/ 15278 h 63877"/>
                <a:gd name="connsiteX4" fmla="*/ 11977 w 66487"/>
                <a:gd name="connsiteY4" fmla="*/ 20883 h 63877"/>
                <a:gd name="connsiteX5" fmla="*/ 11977 w 66487"/>
                <a:gd name="connsiteY5" fmla="*/ 61651 h 63877"/>
                <a:gd name="connsiteX6" fmla="*/ 9750 w 66487"/>
                <a:gd name="connsiteY6" fmla="*/ 63878 h 63877"/>
                <a:gd name="connsiteX7" fmla="*/ 7447 w 66487"/>
                <a:gd name="connsiteY7" fmla="*/ 61651 h 63877"/>
                <a:gd name="connsiteX8" fmla="*/ 7447 w 66487"/>
                <a:gd name="connsiteY8" fmla="*/ 29021 h 63877"/>
                <a:gd name="connsiteX9" fmla="*/ 4376 w 66487"/>
                <a:gd name="connsiteY9" fmla="*/ 33090 h 63877"/>
                <a:gd name="connsiteX10" fmla="*/ 2457 w 66487"/>
                <a:gd name="connsiteY10" fmla="*/ 33704 h 63877"/>
                <a:gd name="connsiteX11" fmla="*/ 0 w 66487"/>
                <a:gd name="connsiteY11" fmla="*/ 31478 h 63877"/>
                <a:gd name="connsiteX12" fmla="*/ 844 w 66487"/>
                <a:gd name="connsiteY12" fmla="*/ 29175 h 63877"/>
                <a:gd name="connsiteX13" fmla="*/ 4683 w 66487"/>
                <a:gd name="connsiteY13" fmla="*/ 23570 h 63877"/>
                <a:gd name="connsiteX14" fmla="*/ 8983 w 66487"/>
                <a:gd name="connsiteY14" fmla="*/ 14434 h 63877"/>
                <a:gd name="connsiteX15" fmla="*/ 12130 w 66487"/>
                <a:gd name="connsiteY15" fmla="*/ 2150 h 63877"/>
                <a:gd name="connsiteX16" fmla="*/ 14741 w 66487"/>
                <a:gd name="connsiteY16" fmla="*/ 0 h 63877"/>
                <a:gd name="connsiteX17" fmla="*/ 34088 w 66487"/>
                <a:gd name="connsiteY17" fmla="*/ 1152 h 63877"/>
                <a:gd name="connsiteX18" fmla="*/ 49520 w 66487"/>
                <a:gd name="connsiteY18" fmla="*/ 1152 h 63877"/>
                <a:gd name="connsiteX19" fmla="*/ 54050 w 66487"/>
                <a:gd name="connsiteY19" fmla="*/ 5528 h 63877"/>
                <a:gd name="connsiteX20" fmla="*/ 52514 w 66487"/>
                <a:gd name="connsiteY20" fmla="*/ 9059 h 63877"/>
                <a:gd name="connsiteX21" fmla="*/ 48829 w 66487"/>
                <a:gd name="connsiteY21" fmla="*/ 13052 h 63877"/>
                <a:gd name="connsiteX22" fmla="*/ 59501 w 66487"/>
                <a:gd name="connsiteY22" fmla="*/ 13052 h 63877"/>
                <a:gd name="connsiteX23" fmla="*/ 63954 w 66487"/>
                <a:gd name="connsiteY23" fmla="*/ 17428 h 63877"/>
                <a:gd name="connsiteX24" fmla="*/ 63954 w 66487"/>
                <a:gd name="connsiteY24" fmla="*/ 23263 h 63877"/>
                <a:gd name="connsiteX25" fmla="*/ 59501 w 66487"/>
                <a:gd name="connsiteY25" fmla="*/ 27793 h 63877"/>
                <a:gd name="connsiteX26" fmla="*/ 43916 w 66487"/>
                <a:gd name="connsiteY26" fmla="*/ 27793 h 63877"/>
                <a:gd name="connsiteX27" fmla="*/ 43685 w 66487"/>
                <a:gd name="connsiteY27" fmla="*/ 28868 h 63877"/>
                <a:gd name="connsiteX28" fmla="*/ 42917 w 66487"/>
                <a:gd name="connsiteY28" fmla="*/ 29328 h 63877"/>
                <a:gd name="connsiteX29" fmla="*/ 47677 w 66487"/>
                <a:gd name="connsiteY29" fmla="*/ 36852 h 63877"/>
                <a:gd name="connsiteX30" fmla="*/ 47908 w 66487"/>
                <a:gd name="connsiteY30" fmla="*/ 37159 h 63877"/>
                <a:gd name="connsiteX31" fmla="*/ 49059 w 66487"/>
                <a:gd name="connsiteY31" fmla="*/ 39923 h 63877"/>
                <a:gd name="connsiteX32" fmla="*/ 58964 w 66487"/>
                <a:gd name="connsiteY32" fmla="*/ 32937 h 63877"/>
                <a:gd name="connsiteX33" fmla="*/ 61113 w 66487"/>
                <a:gd name="connsiteY33" fmla="*/ 32169 h 63877"/>
                <a:gd name="connsiteX34" fmla="*/ 63417 w 66487"/>
                <a:gd name="connsiteY34" fmla="*/ 34088 h 63877"/>
                <a:gd name="connsiteX35" fmla="*/ 62572 w 66487"/>
                <a:gd name="connsiteY35" fmla="*/ 36545 h 63877"/>
                <a:gd name="connsiteX36" fmla="*/ 51824 w 66487"/>
                <a:gd name="connsiteY36" fmla="*/ 43992 h 63877"/>
                <a:gd name="connsiteX37" fmla="*/ 51670 w 66487"/>
                <a:gd name="connsiteY37" fmla="*/ 44069 h 63877"/>
                <a:gd name="connsiteX38" fmla="*/ 53820 w 66487"/>
                <a:gd name="connsiteY38" fmla="*/ 46680 h 63877"/>
                <a:gd name="connsiteX39" fmla="*/ 64722 w 66487"/>
                <a:gd name="connsiteY39" fmla="*/ 56046 h 63877"/>
                <a:gd name="connsiteX40" fmla="*/ 66488 w 66487"/>
                <a:gd name="connsiteY40" fmla="*/ 58887 h 63877"/>
                <a:gd name="connsiteX41" fmla="*/ 64184 w 66487"/>
                <a:gd name="connsiteY41" fmla="*/ 61113 h 63877"/>
                <a:gd name="connsiteX42" fmla="*/ 62342 w 66487"/>
                <a:gd name="connsiteY42" fmla="*/ 60806 h 63877"/>
                <a:gd name="connsiteX43" fmla="*/ 56276 w 66487"/>
                <a:gd name="connsiteY43" fmla="*/ 56353 h 63877"/>
                <a:gd name="connsiteX44" fmla="*/ 50058 w 66487"/>
                <a:gd name="connsiteY44" fmla="*/ 50058 h 63877"/>
                <a:gd name="connsiteX45" fmla="*/ 46526 w 66487"/>
                <a:gd name="connsiteY45" fmla="*/ 59424 h 63877"/>
                <a:gd name="connsiteX46" fmla="*/ 37390 w 66487"/>
                <a:gd name="connsiteY46" fmla="*/ 63494 h 63877"/>
                <a:gd name="connsiteX47" fmla="*/ 28253 w 66487"/>
                <a:gd name="connsiteY47" fmla="*/ 61574 h 63877"/>
                <a:gd name="connsiteX48" fmla="*/ 26027 w 66487"/>
                <a:gd name="connsiteY48" fmla="*/ 59271 h 63877"/>
                <a:gd name="connsiteX49" fmla="*/ 28791 w 66487"/>
                <a:gd name="connsiteY49" fmla="*/ 56507 h 63877"/>
                <a:gd name="connsiteX50" fmla="*/ 29789 w 66487"/>
                <a:gd name="connsiteY50" fmla="*/ 56814 h 63877"/>
                <a:gd name="connsiteX51" fmla="*/ 37850 w 66487"/>
                <a:gd name="connsiteY51" fmla="*/ 58503 h 63877"/>
                <a:gd name="connsiteX52" fmla="*/ 42841 w 66487"/>
                <a:gd name="connsiteY52" fmla="*/ 55816 h 63877"/>
                <a:gd name="connsiteX53" fmla="*/ 45144 w 66487"/>
                <a:gd name="connsiteY53" fmla="*/ 47678 h 63877"/>
                <a:gd name="connsiteX54" fmla="*/ 45067 w 66487"/>
                <a:gd name="connsiteY54" fmla="*/ 46526 h 63877"/>
                <a:gd name="connsiteX55" fmla="*/ 31555 w 66487"/>
                <a:gd name="connsiteY55" fmla="*/ 54357 h 63877"/>
                <a:gd name="connsiteX56" fmla="*/ 20268 w 66487"/>
                <a:gd name="connsiteY56" fmla="*/ 58273 h 63877"/>
                <a:gd name="connsiteX57" fmla="*/ 19271 w 66487"/>
                <a:gd name="connsiteY57" fmla="*/ 58580 h 63877"/>
                <a:gd name="connsiteX58" fmla="*/ 16200 w 66487"/>
                <a:gd name="connsiteY58" fmla="*/ 56277 h 63877"/>
                <a:gd name="connsiteX59" fmla="*/ 18503 w 66487"/>
                <a:gd name="connsiteY59" fmla="*/ 53513 h 63877"/>
                <a:gd name="connsiteX60" fmla="*/ 31171 w 66487"/>
                <a:gd name="connsiteY60" fmla="*/ 48983 h 63877"/>
                <a:gd name="connsiteX61" fmla="*/ 44146 w 66487"/>
                <a:gd name="connsiteY61" fmla="*/ 41382 h 63877"/>
                <a:gd name="connsiteX62" fmla="*/ 43148 w 66487"/>
                <a:gd name="connsiteY62" fmla="*/ 38925 h 63877"/>
                <a:gd name="connsiteX63" fmla="*/ 42917 w 66487"/>
                <a:gd name="connsiteY63" fmla="*/ 38311 h 63877"/>
                <a:gd name="connsiteX64" fmla="*/ 33858 w 66487"/>
                <a:gd name="connsiteY64" fmla="*/ 43378 h 63877"/>
                <a:gd name="connsiteX65" fmla="*/ 18810 w 66487"/>
                <a:gd name="connsiteY65" fmla="*/ 48599 h 63877"/>
                <a:gd name="connsiteX66" fmla="*/ 17888 w 66487"/>
                <a:gd name="connsiteY66" fmla="*/ 48906 h 63877"/>
                <a:gd name="connsiteX67" fmla="*/ 15662 w 66487"/>
                <a:gd name="connsiteY67" fmla="*/ 47140 h 63877"/>
                <a:gd name="connsiteX68" fmla="*/ 17581 w 66487"/>
                <a:gd name="connsiteY68" fmla="*/ 44376 h 63877"/>
                <a:gd name="connsiteX69" fmla="*/ 31401 w 66487"/>
                <a:gd name="connsiteY69" fmla="*/ 39693 h 63877"/>
                <a:gd name="connsiteX70" fmla="*/ 40768 w 66487"/>
                <a:gd name="connsiteY70" fmla="*/ 34626 h 63877"/>
                <a:gd name="connsiteX71" fmla="*/ 38618 w 66487"/>
                <a:gd name="connsiteY71" fmla="*/ 31632 h 63877"/>
                <a:gd name="connsiteX72" fmla="*/ 33704 w 66487"/>
                <a:gd name="connsiteY72" fmla="*/ 33935 h 63877"/>
                <a:gd name="connsiteX73" fmla="*/ 21113 w 66487"/>
                <a:gd name="connsiteY73" fmla="*/ 38004 h 63877"/>
                <a:gd name="connsiteX74" fmla="*/ 18887 w 66487"/>
                <a:gd name="connsiteY74" fmla="*/ 38541 h 63877"/>
                <a:gd name="connsiteX75" fmla="*/ 16353 w 66487"/>
                <a:gd name="connsiteY75" fmla="*/ 36392 h 63877"/>
                <a:gd name="connsiteX76" fmla="*/ 17812 w 66487"/>
                <a:gd name="connsiteY76" fmla="*/ 33935 h 63877"/>
                <a:gd name="connsiteX77" fmla="*/ 24952 w 66487"/>
                <a:gd name="connsiteY77" fmla="*/ 31939 h 63877"/>
                <a:gd name="connsiteX78" fmla="*/ 32245 w 66487"/>
                <a:gd name="connsiteY78" fmla="*/ 29405 h 63877"/>
                <a:gd name="connsiteX79" fmla="*/ 35931 w 66487"/>
                <a:gd name="connsiteY79" fmla="*/ 27639 h 63877"/>
                <a:gd name="connsiteX80" fmla="*/ 22188 w 66487"/>
                <a:gd name="connsiteY80" fmla="*/ 27639 h 63877"/>
                <a:gd name="connsiteX81" fmla="*/ 17812 w 66487"/>
                <a:gd name="connsiteY81" fmla="*/ 23109 h 63877"/>
                <a:gd name="connsiteX82" fmla="*/ 17812 w 66487"/>
                <a:gd name="connsiteY82" fmla="*/ 17275 h 63877"/>
                <a:gd name="connsiteX83" fmla="*/ 22188 w 66487"/>
                <a:gd name="connsiteY83" fmla="*/ 12898 h 63877"/>
                <a:gd name="connsiteX84" fmla="*/ 40845 w 66487"/>
                <a:gd name="connsiteY84" fmla="*/ 12898 h 63877"/>
                <a:gd name="connsiteX85" fmla="*/ 43762 w 66487"/>
                <a:gd name="connsiteY85" fmla="*/ 11056 h 63877"/>
                <a:gd name="connsiteX86" fmla="*/ 48446 w 66487"/>
                <a:gd name="connsiteY86" fmla="*/ 6833 h 63877"/>
                <a:gd name="connsiteX87" fmla="*/ 49290 w 66487"/>
                <a:gd name="connsiteY87" fmla="*/ 5374 h 63877"/>
                <a:gd name="connsiteX88" fmla="*/ 34319 w 66487"/>
                <a:gd name="connsiteY88" fmla="*/ 5374 h 63877"/>
                <a:gd name="connsiteX89" fmla="*/ 32476 w 66487"/>
                <a:gd name="connsiteY89" fmla="*/ 5989 h 63877"/>
                <a:gd name="connsiteX90" fmla="*/ 26872 w 66487"/>
                <a:gd name="connsiteY90" fmla="*/ 9904 h 63877"/>
                <a:gd name="connsiteX91" fmla="*/ 19501 w 66487"/>
                <a:gd name="connsiteY91" fmla="*/ 12438 h 63877"/>
                <a:gd name="connsiteX92" fmla="*/ 19194 w 66487"/>
                <a:gd name="connsiteY92" fmla="*/ 12591 h 63877"/>
                <a:gd name="connsiteX93" fmla="*/ 16737 w 66487"/>
                <a:gd name="connsiteY93" fmla="*/ 10672 h 63877"/>
                <a:gd name="connsiteX94" fmla="*/ 18426 w 66487"/>
                <a:gd name="connsiteY94" fmla="*/ 8215 h 63877"/>
                <a:gd name="connsiteX95" fmla="*/ 25797 w 66487"/>
                <a:gd name="connsiteY95" fmla="*/ 5374 h 63877"/>
                <a:gd name="connsiteX96" fmla="*/ 30787 w 66487"/>
                <a:gd name="connsiteY96" fmla="*/ 2073 h 63877"/>
                <a:gd name="connsiteX97" fmla="*/ 34088 w 66487"/>
                <a:gd name="connsiteY97" fmla="*/ 1152 h 63877"/>
                <a:gd name="connsiteX98" fmla="*/ 38772 w 66487"/>
                <a:gd name="connsiteY98" fmla="*/ 23263 h 63877"/>
                <a:gd name="connsiteX99" fmla="*/ 38772 w 66487"/>
                <a:gd name="connsiteY99" fmla="*/ 17428 h 63877"/>
                <a:gd name="connsiteX100" fmla="*/ 24107 w 66487"/>
                <a:gd name="connsiteY100" fmla="*/ 17428 h 63877"/>
                <a:gd name="connsiteX101" fmla="*/ 22342 w 66487"/>
                <a:gd name="connsiteY101" fmla="*/ 19194 h 63877"/>
                <a:gd name="connsiteX102" fmla="*/ 22342 w 66487"/>
                <a:gd name="connsiteY102" fmla="*/ 21651 h 63877"/>
                <a:gd name="connsiteX103" fmla="*/ 24107 w 66487"/>
                <a:gd name="connsiteY103" fmla="*/ 23263 h 63877"/>
                <a:gd name="connsiteX104" fmla="*/ 38772 w 66487"/>
                <a:gd name="connsiteY104" fmla="*/ 23263 h 63877"/>
                <a:gd name="connsiteX105" fmla="*/ 57889 w 66487"/>
                <a:gd name="connsiteY105" fmla="*/ 23263 h 63877"/>
                <a:gd name="connsiteX106" fmla="*/ 59501 w 66487"/>
                <a:gd name="connsiteY106" fmla="*/ 21651 h 63877"/>
                <a:gd name="connsiteX107" fmla="*/ 59501 w 66487"/>
                <a:gd name="connsiteY107" fmla="*/ 19194 h 63877"/>
                <a:gd name="connsiteX108" fmla="*/ 57889 w 66487"/>
                <a:gd name="connsiteY108" fmla="*/ 17428 h 63877"/>
                <a:gd name="connsiteX109" fmla="*/ 43992 w 66487"/>
                <a:gd name="connsiteY109" fmla="*/ 17428 h 63877"/>
                <a:gd name="connsiteX110" fmla="*/ 43992 w 66487"/>
                <a:gd name="connsiteY110" fmla="*/ 23263 h 63877"/>
                <a:gd name="connsiteX111" fmla="*/ 57889 w 66487"/>
                <a:gd name="connsiteY111" fmla="*/ 23263 h 6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6487" h="63877">
                  <a:moveTo>
                    <a:pt x="14741" y="0"/>
                  </a:moveTo>
                  <a:cubicBezTo>
                    <a:pt x="16200" y="77"/>
                    <a:pt x="16967" y="921"/>
                    <a:pt x="17198" y="2457"/>
                  </a:cubicBezTo>
                  <a:lnTo>
                    <a:pt x="17044" y="2764"/>
                  </a:lnTo>
                  <a:cubicBezTo>
                    <a:pt x="16430" y="6756"/>
                    <a:pt x="15432" y="10979"/>
                    <a:pt x="14050" y="15278"/>
                  </a:cubicBezTo>
                  <a:cubicBezTo>
                    <a:pt x="13436" y="17198"/>
                    <a:pt x="12745" y="19040"/>
                    <a:pt x="11977" y="20883"/>
                  </a:cubicBezTo>
                  <a:lnTo>
                    <a:pt x="11977" y="61651"/>
                  </a:lnTo>
                  <a:cubicBezTo>
                    <a:pt x="11900" y="63033"/>
                    <a:pt x="11132" y="63801"/>
                    <a:pt x="9750" y="63878"/>
                  </a:cubicBezTo>
                  <a:cubicBezTo>
                    <a:pt x="8291" y="63801"/>
                    <a:pt x="7524" y="63033"/>
                    <a:pt x="7447" y="61651"/>
                  </a:cubicBezTo>
                  <a:lnTo>
                    <a:pt x="7447" y="29021"/>
                  </a:lnTo>
                  <a:cubicBezTo>
                    <a:pt x="6449" y="30557"/>
                    <a:pt x="5451" y="31939"/>
                    <a:pt x="4376" y="33090"/>
                  </a:cubicBezTo>
                  <a:cubicBezTo>
                    <a:pt x="3992" y="33474"/>
                    <a:pt x="3378" y="33628"/>
                    <a:pt x="2457" y="33704"/>
                  </a:cubicBezTo>
                  <a:cubicBezTo>
                    <a:pt x="1075" y="33474"/>
                    <a:pt x="307" y="32706"/>
                    <a:pt x="0" y="31478"/>
                  </a:cubicBezTo>
                  <a:cubicBezTo>
                    <a:pt x="77" y="30557"/>
                    <a:pt x="384" y="29789"/>
                    <a:pt x="844" y="29175"/>
                  </a:cubicBezTo>
                  <a:cubicBezTo>
                    <a:pt x="2303" y="27255"/>
                    <a:pt x="3608" y="25413"/>
                    <a:pt x="4683" y="23570"/>
                  </a:cubicBezTo>
                  <a:cubicBezTo>
                    <a:pt x="6603" y="20346"/>
                    <a:pt x="7985" y="17275"/>
                    <a:pt x="8983" y="14434"/>
                  </a:cubicBezTo>
                  <a:cubicBezTo>
                    <a:pt x="10134" y="10902"/>
                    <a:pt x="11209" y="6833"/>
                    <a:pt x="12130" y="2150"/>
                  </a:cubicBezTo>
                  <a:cubicBezTo>
                    <a:pt x="12438" y="844"/>
                    <a:pt x="13282" y="77"/>
                    <a:pt x="14741" y="0"/>
                  </a:cubicBezTo>
                  <a:moveTo>
                    <a:pt x="34088" y="1152"/>
                  </a:moveTo>
                  <a:lnTo>
                    <a:pt x="49520" y="1152"/>
                  </a:lnTo>
                  <a:cubicBezTo>
                    <a:pt x="52514" y="1152"/>
                    <a:pt x="54050" y="2610"/>
                    <a:pt x="54050" y="5528"/>
                  </a:cubicBezTo>
                  <a:cubicBezTo>
                    <a:pt x="53973" y="6526"/>
                    <a:pt x="53436" y="7754"/>
                    <a:pt x="52514" y="9059"/>
                  </a:cubicBezTo>
                  <a:cubicBezTo>
                    <a:pt x="51593" y="10518"/>
                    <a:pt x="50365" y="11823"/>
                    <a:pt x="48829" y="13052"/>
                  </a:cubicBezTo>
                  <a:lnTo>
                    <a:pt x="59501" y="13052"/>
                  </a:lnTo>
                  <a:cubicBezTo>
                    <a:pt x="62419" y="13052"/>
                    <a:pt x="63954" y="14511"/>
                    <a:pt x="63954" y="17428"/>
                  </a:cubicBezTo>
                  <a:lnTo>
                    <a:pt x="63954" y="23263"/>
                  </a:lnTo>
                  <a:cubicBezTo>
                    <a:pt x="63954" y="26257"/>
                    <a:pt x="62495" y="27793"/>
                    <a:pt x="59501" y="27793"/>
                  </a:cubicBezTo>
                  <a:lnTo>
                    <a:pt x="43916" y="27793"/>
                  </a:lnTo>
                  <a:cubicBezTo>
                    <a:pt x="43839" y="28100"/>
                    <a:pt x="43839" y="28484"/>
                    <a:pt x="43685" y="28868"/>
                  </a:cubicBezTo>
                  <a:cubicBezTo>
                    <a:pt x="43455" y="29021"/>
                    <a:pt x="43225" y="29252"/>
                    <a:pt x="42917" y="29328"/>
                  </a:cubicBezTo>
                  <a:cubicBezTo>
                    <a:pt x="44914" y="31785"/>
                    <a:pt x="46526" y="34242"/>
                    <a:pt x="47677" y="36852"/>
                  </a:cubicBezTo>
                  <a:cubicBezTo>
                    <a:pt x="47754" y="36929"/>
                    <a:pt x="47831" y="37006"/>
                    <a:pt x="47908" y="37159"/>
                  </a:cubicBezTo>
                  <a:cubicBezTo>
                    <a:pt x="48292" y="38158"/>
                    <a:pt x="48676" y="39079"/>
                    <a:pt x="49059" y="39923"/>
                  </a:cubicBezTo>
                  <a:cubicBezTo>
                    <a:pt x="52668" y="37927"/>
                    <a:pt x="55969" y="35624"/>
                    <a:pt x="58964" y="32937"/>
                  </a:cubicBezTo>
                  <a:cubicBezTo>
                    <a:pt x="59501" y="32399"/>
                    <a:pt x="60269" y="32169"/>
                    <a:pt x="61113" y="32169"/>
                  </a:cubicBezTo>
                  <a:cubicBezTo>
                    <a:pt x="62419" y="32323"/>
                    <a:pt x="63186" y="32937"/>
                    <a:pt x="63417" y="34088"/>
                  </a:cubicBezTo>
                  <a:cubicBezTo>
                    <a:pt x="63340" y="35010"/>
                    <a:pt x="63109" y="35854"/>
                    <a:pt x="62572" y="36545"/>
                  </a:cubicBezTo>
                  <a:cubicBezTo>
                    <a:pt x="59424" y="39309"/>
                    <a:pt x="55816" y="41766"/>
                    <a:pt x="51824" y="43992"/>
                  </a:cubicBezTo>
                  <a:cubicBezTo>
                    <a:pt x="51747" y="43992"/>
                    <a:pt x="51670" y="43992"/>
                    <a:pt x="51670" y="44069"/>
                  </a:cubicBezTo>
                  <a:cubicBezTo>
                    <a:pt x="52284" y="45067"/>
                    <a:pt x="53052" y="45912"/>
                    <a:pt x="53820" y="46680"/>
                  </a:cubicBezTo>
                  <a:cubicBezTo>
                    <a:pt x="56430" y="50058"/>
                    <a:pt x="60115" y="53206"/>
                    <a:pt x="64722" y="56046"/>
                  </a:cubicBezTo>
                  <a:cubicBezTo>
                    <a:pt x="65873" y="56891"/>
                    <a:pt x="66411" y="57889"/>
                    <a:pt x="66488" y="58887"/>
                  </a:cubicBezTo>
                  <a:cubicBezTo>
                    <a:pt x="66258" y="60115"/>
                    <a:pt x="65490" y="60883"/>
                    <a:pt x="64184" y="61113"/>
                  </a:cubicBezTo>
                  <a:cubicBezTo>
                    <a:pt x="63570" y="61113"/>
                    <a:pt x="62956" y="61037"/>
                    <a:pt x="62342" y="60806"/>
                  </a:cubicBezTo>
                  <a:cubicBezTo>
                    <a:pt x="60576" y="59732"/>
                    <a:pt x="58580" y="58273"/>
                    <a:pt x="56276" y="56353"/>
                  </a:cubicBezTo>
                  <a:cubicBezTo>
                    <a:pt x="54127" y="54511"/>
                    <a:pt x="52054" y="52438"/>
                    <a:pt x="50058" y="50058"/>
                  </a:cubicBezTo>
                  <a:cubicBezTo>
                    <a:pt x="49751" y="53897"/>
                    <a:pt x="48599" y="57044"/>
                    <a:pt x="46526" y="59424"/>
                  </a:cubicBezTo>
                  <a:cubicBezTo>
                    <a:pt x="44299" y="62112"/>
                    <a:pt x="41305" y="63494"/>
                    <a:pt x="37390" y="63494"/>
                  </a:cubicBezTo>
                  <a:cubicBezTo>
                    <a:pt x="35240" y="63494"/>
                    <a:pt x="32169" y="62879"/>
                    <a:pt x="28253" y="61574"/>
                  </a:cubicBezTo>
                  <a:cubicBezTo>
                    <a:pt x="27102" y="61113"/>
                    <a:pt x="26334" y="60346"/>
                    <a:pt x="26027" y="59271"/>
                  </a:cubicBezTo>
                  <a:cubicBezTo>
                    <a:pt x="26103" y="57505"/>
                    <a:pt x="27025" y="56584"/>
                    <a:pt x="28791" y="56507"/>
                  </a:cubicBezTo>
                  <a:cubicBezTo>
                    <a:pt x="29021" y="56507"/>
                    <a:pt x="29328" y="56584"/>
                    <a:pt x="29789" y="56814"/>
                  </a:cubicBezTo>
                  <a:cubicBezTo>
                    <a:pt x="33090" y="57889"/>
                    <a:pt x="35777" y="58503"/>
                    <a:pt x="37850" y="58503"/>
                  </a:cubicBezTo>
                  <a:cubicBezTo>
                    <a:pt x="39923" y="58503"/>
                    <a:pt x="41536" y="57582"/>
                    <a:pt x="42841" y="55816"/>
                  </a:cubicBezTo>
                  <a:cubicBezTo>
                    <a:pt x="44376" y="53820"/>
                    <a:pt x="45144" y="51133"/>
                    <a:pt x="45144" y="47678"/>
                  </a:cubicBezTo>
                  <a:cubicBezTo>
                    <a:pt x="45144" y="47294"/>
                    <a:pt x="45144" y="46910"/>
                    <a:pt x="45067" y="46526"/>
                  </a:cubicBezTo>
                  <a:cubicBezTo>
                    <a:pt x="39923" y="49904"/>
                    <a:pt x="35470" y="52515"/>
                    <a:pt x="31555" y="54357"/>
                  </a:cubicBezTo>
                  <a:cubicBezTo>
                    <a:pt x="28177" y="55586"/>
                    <a:pt x="24415" y="56891"/>
                    <a:pt x="20268" y="58273"/>
                  </a:cubicBezTo>
                  <a:cubicBezTo>
                    <a:pt x="19885" y="58350"/>
                    <a:pt x="19501" y="58426"/>
                    <a:pt x="19271" y="58580"/>
                  </a:cubicBezTo>
                  <a:cubicBezTo>
                    <a:pt x="17428" y="58503"/>
                    <a:pt x="16430" y="57735"/>
                    <a:pt x="16200" y="56277"/>
                  </a:cubicBezTo>
                  <a:cubicBezTo>
                    <a:pt x="16276" y="54818"/>
                    <a:pt x="16967" y="53897"/>
                    <a:pt x="18503" y="53513"/>
                  </a:cubicBezTo>
                  <a:cubicBezTo>
                    <a:pt x="23723" y="51977"/>
                    <a:pt x="27946" y="50442"/>
                    <a:pt x="31171" y="48983"/>
                  </a:cubicBezTo>
                  <a:cubicBezTo>
                    <a:pt x="34779" y="47294"/>
                    <a:pt x="39155" y="44760"/>
                    <a:pt x="44146" y="41382"/>
                  </a:cubicBezTo>
                  <a:cubicBezTo>
                    <a:pt x="43839" y="40614"/>
                    <a:pt x="43532" y="39770"/>
                    <a:pt x="43148" y="38925"/>
                  </a:cubicBezTo>
                  <a:cubicBezTo>
                    <a:pt x="43071" y="38772"/>
                    <a:pt x="43071" y="38541"/>
                    <a:pt x="42917" y="38311"/>
                  </a:cubicBezTo>
                  <a:cubicBezTo>
                    <a:pt x="40384" y="40077"/>
                    <a:pt x="37390" y="41766"/>
                    <a:pt x="33858" y="43378"/>
                  </a:cubicBezTo>
                  <a:cubicBezTo>
                    <a:pt x="30019" y="45144"/>
                    <a:pt x="24952" y="46910"/>
                    <a:pt x="18810" y="48599"/>
                  </a:cubicBezTo>
                  <a:cubicBezTo>
                    <a:pt x="18426" y="48753"/>
                    <a:pt x="18119" y="48906"/>
                    <a:pt x="17888" y="48906"/>
                  </a:cubicBezTo>
                  <a:cubicBezTo>
                    <a:pt x="16890" y="48829"/>
                    <a:pt x="16123" y="48215"/>
                    <a:pt x="15662" y="47140"/>
                  </a:cubicBezTo>
                  <a:cubicBezTo>
                    <a:pt x="15662" y="45681"/>
                    <a:pt x="16276" y="44760"/>
                    <a:pt x="17581" y="44376"/>
                  </a:cubicBezTo>
                  <a:cubicBezTo>
                    <a:pt x="23493" y="42610"/>
                    <a:pt x="28100" y="41075"/>
                    <a:pt x="31401" y="39693"/>
                  </a:cubicBezTo>
                  <a:cubicBezTo>
                    <a:pt x="34779" y="38234"/>
                    <a:pt x="37927" y="36622"/>
                    <a:pt x="40768" y="34626"/>
                  </a:cubicBezTo>
                  <a:cubicBezTo>
                    <a:pt x="40154" y="33628"/>
                    <a:pt x="39386" y="32630"/>
                    <a:pt x="38618" y="31632"/>
                  </a:cubicBezTo>
                  <a:cubicBezTo>
                    <a:pt x="36929" y="32476"/>
                    <a:pt x="35317" y="33244"/>
                    <a:pt x="33704" y="33935"/>
                  </a:cubicBezTo>
                  <a:cubicBezTo>
                    <a:pt x="30250" y="35317"/>
                    <a:pt x="26027" y="36699"/>
                    <a:pt x="21113" y="38004"/>
                  </a:cubicBezTo>
                  <a:cubicBezTo>
                    <a:pt x="20345" y="38388"/>
                    <a:pt x="19578" y="38541"/>
                    <a:pt x="18887" y="38541"/>
                  </a:cubicBezTo>
                  <a:cubicBezTo>
                    <a:pt x="17658" y="38158"/>
                    <a:pt x="16814" y="37390"/>
                    <a:pt x="16353" y="36392"/>
                  </a:cubicBezTo>
                  <a:cubicBezTo>
                    <a:pt x="16430" y="35317"/>
                    <a:pt x="16890" y="34472"/>
                    <a:pt x="17812" y="33935"/>
                  </a:cubicBezTo>
                  <a:cubicBezTo>
                    <a:pt x="20499" y="33244"/>
                    <a:pt x="22879" y="32553"/>
                    <a:pt x="24952" y="31939"/>
                  </a:cubicBezTo>
                  <a:cubicBezTo>
                    <a:pt x="28100" y="31017"/>
                    <a:pt x="30557" y="30173"/>
                    <a:pt x="32245" y="29405"/>
                  </a:cubicBezTo>
                  <a:cubicBezTo>
                    <a:pt x="33320" y="28868"/>
                    <a:pt x="34549" y="28330"/>
                    <a:pt x="35931" y="27639"/>
                  </a:cubicBezTo>
                  <a:lnTo>
                    <a:pt x="22188" y="27639"/>
                  </a:lnTo>
                  <a:cubicBezTo>
                    <a:pt x="19271" y="27639"/>
                    <a:pt x="17812" y="26104"/>
                    <a:pt x="17812" y="23109"/>
                  </a:cubicBezTo>
                  <a:lnTo>
                    <a:pt x="17812" y="17275"/>
                  </a:lnTo>
                  <a:cubicBezTo>
                    <a:pt x="17812" y="14357"/>
                    <a:pt x="19271" y="12898"/>
                    <a:pt x="22188" y="12898"/>
                  </a:cubicBezTo>
                  <a:lnTo>
                    <a:pt x="40845" y="12898"/>
                  </a:lnTo>
                  <a:cubicBezTo>
                    <a:pt x="42073" y="12284"/>
                    <a:pt x="42994" y="11670"/>
                    <a:pt x="43762" y="11056"/>
                  </a:cubicBezTo>
                  <a:cubicBezTo>
                    <a:pt x="45528" y="9904"/>
                    <a:pt x="47140" y="8522"/>
                    <a:pt x="48446" y="6833"/>
                  </a:cubicBezTo>
                  <a:cubicBezTo>
                    <a:pt x="48983" y="6065"/>
                    <a:pt x="49290" y="5604"/>
                    <a:pt x="49290" y="5374"/>
                  </a:cubicBezTo>
                  <a:lnTo>
                    <a:pt x="34319" y="5374"/>
                  </a:lnTo>
                  <a:cubicBezTo>
                    <a:pt x="33551" y="5374"/>
                    <a:pt x="32937" y="5604"/>
                    <a:pt x="32476" y="5989"/>
                  </a:cubicBezTo>
                  <a:cubicBezTo>
                    <a:pt x="30480" y="7754"/>
                    <a:pt x="28637" y="9059"/>
                    <a:pt x="26872" y="9904"/>
                  </a:cubicBezTo>
                  <a:cubicBezTo>
                    <a:pt x="24952" y="10825"/>
                    <a:pt x="22495" y="11670"/>
                    <a:pt x="19501" y="12438"/>
                  </a:cubicBezTo>
                  <a:cubicBezTo>
                    <a:pt x="19271" y="12438"/>
                    <a:pt x="19194" y="12514"/>
                    <a:pt x="19194" y="12591"/>
                  </a:cubicBezTo>
                  <a:cubicBezTo>
                    <a:pt x="17658" y="12438"/>
                    <a:pt x="16814" y="11747"/>
                    <a:pt x="16737" y="10672"/>
                  </a:cubicBezTo>
                  <a:cubicBezTo>
                    <a:pt x="16814" y="9367"/>
                    <a:pt x="17351" y="8522"/>
                    <a:pt x="18426" y="8215"/>
                  </a:cubicBezTo>
                  <a:cubicBezTo>
                    <a:pt x="21881" y="7217"/>
                    <a:pt x="24338" y="6296"/>
                    <a:pt x="25797" y="5374"/>
                  </a:cubicBezTo>
                  <a:cubicBezTo>
                    <a:pt x="27639" y="4530"/>
                    <a:pt x="29328" y="3378"/>
                    <a:pt x="30787" y="2073"/>
                  </a:cubicBezTo>
                  <a:cubicBezTo>
                    <a:pt x="31708" y="1535"/>
                    <a:pt x="32783" y="1152"/>
                    <a:pt x="34088" y="1152"/>
                  </a:cubicBezTo>
                  <a:moveTo>
                    <a:pt x="38772" y="23263"/>
                  </a:moveTo>
                  <a:lnTo>
                    <a:pt x="38772" y="17428"/>
                  </a:lnTo>
                  <a:lnTo>
                    <a:pt x="24107" y="17428"/>
                  </a:lnTo>
                  <a:cubicBezTo>
                    <a:pt x="22956" y="17428"/>
                    <a:pt x="22342" y="17966"/>
                    <a:pt x="22342" y="19194"/>
                  </a:cubicBezTo>
                  <a:lnTo>
                    <a:pt x="22342" y="21651"/>
                  </a:lnTo>
                  <a:cubicBezTo>
                    <a:pt x="22342" y="22726"/>
                    <a:pt x="22956" y="23263"/>
                    <a:pt x="24107" y="23263"/>
                  </a:cubicBezTo>
                  <a:lnTo>
                    <a:pt x="38772" y="23263"/>
                  </a:lnTo>
                  <a:close/>
                  <a:moveTo>
                    <a:pt x="57889" y="23263"/>
                  </a:moveTo>
                  <a:cubicBezTo>
                    <a:pt x="58964" y="23263"/>
                    <a:pt x="59501" y="22726"/>
                    <a:pt x="59501" y="21651"/>
                  </a:cubicBezTo>
                  <a:lnTo>
                    <a:pt x="59501" y="19194"/>
                  </a:lnTo>
                  <a:cubicBezTo>
                    <a:pt x="59501" y="18042"/>
                    <a:pt x="58964" y="17428"/>
                    <a:pt x="57889" y="17428"/>
                  </a:cubicBezTo>
                  <a:lnTo>
                    <a:pt x="43992" y="17428"/>
                  </a:lnTo>
                  <a:lnTo>
                    <a:pt x="43992" y="23263"/>
                  </a:lnTo>
                  <a:lnTo>
                    <a:pt x="57889" y="23263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7" name="フリーフォーム: 図形 806">
              <a:extLst>
                <a:ext uri="{FF2B5EF4-FFF2-40B4-BE49-F238E27FC236}">
                  <a16:creationId xmlns:a16="http://schemas.microsoft.com/office/drawing/2014/main" id="{58F4A935-A963-40CB-8DC8-E21E45D83F86}"/>
                </a:ext>
              </a:extLst>
            </p:cNvPr>
            <p:cNvSpPr/>
            <p:nvPr/>
          </p:nvSpPr>
          <p:spPr>
            <a:xfrm>
              <a:off x="6215846" y="2849112"/>
              <a:ext cx="15738" cy="15738"/>
            </a:xfrm>
            <a:custGeom>
              <a:avLst/>
              <a:gdLst>
                <a:gd name="connsiteX0" fmla="*/ 7985 w 15738"/>
                <a:gd name="connsiteY0" fmla="*/ 0 h 15738"/>
                <a:gd name="connsiteX1" fmla="*/ 13436 w 15738"/>
                <a:gd name="connsiteY1" fmla="*/ 2303 h 15738"/>
                <a:gd name="connsiteX2" fmla="*/ 15739 w 15738"/>
                <a:gd name="connsiteY2" fmla="*/ 7985 h 15738"/>
                <a:gd name="connsiteX3" fmla="*/ 13436 w 15738"/>
                <a:gd name="connsiteY3" fmla="*/ 13359 h 15738"/>
                <a:gd name="connsiteX4" fmla="*/ 7985 w 15738"/>
                <a:gd name="connsiteY4" fmla="*/ 15739 h 15738"/>
                <a:gd name="connsiteX5" fmla="*/ 2303 w 15738"/>
                <a:gd name="connsiteY5" fmla="*/ 13436 h 15738"/>
                <a:gd name="connsiteX6" fmla="*/ 0 w 15738"/>
                <a:gd name="connsiteY6" fmla="*/ 7985 h 15738"/>
                <a:gd name="connsiteX7" fmla="*/ 2303 w 15738"/>
                <a:gd name="connsiteY7" fmla="*/ 2303 h 15738"/>
                <a:gd name="connsiteX8" fmla="*/ 7985 w 15738"/>
                <a:gd name="connsiteY8" fmla="*/ 0 h 1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8" h="15738">
                  <a:moveTo>
                    <a:pt x="7985" y="0"/>
                  </a:moveTo>
                  <a:cubicBezTo>
                    <a:pt x="9904" y="0"/>
                    <a:pt x="11747" y="768"/>
                    <a:pt x="13436" y="2303"/>
                  </a:cubicBezTo>
                  <a:cubicBezTo>
                    <a:pt x="14971" y="4069"/>
                    <a:pt x="15739" y="5912"/>
                    <a:pt x="15739" y="7985"/>
                  </a:cubicBezTo>
                  <a:cubicBezTo>
                    <a:pt x="15739" y="9981"/>
                    <a:pt x="14971" y="11824"/>
                    <a:pt x="13436" y="13359"/>
                  </a:cubicBezTo>
                  <a:cubicBezTo>
                    <a:pt x="11900" y="14895"/>
                    <a:pt x="10058" y="15739"/>
                    <a:pt x="7985" y="15739"/>
                  </a:cubicBezTo>
                  <a:cubicBezTo>
                    <a:pt x="5758" y="15739"/>
                    <a:pt x="3916" y="14971"/>
                    <a:pt x="2303" y="13436"/>
                  </a:cubicBezTo>
                  <a:cubicBezTo>
                    <a:pt x="768" y="11900"/>
                    <a:pt x="0" y="10058"/>
                    <a:pt x="0" y="7985"/>
                  </a:cubicBezTo>
                  <a:cubicBezTo>
                    <a:pt x="0" y="5758"/>
                    <a:pt x="768" y="3839"/>
                    <a:pt x="2303" y="2303"/>
                  </a:cubicBezTo>
                  <a:cubicBezTo>
                    <a:pt x="3839" y="768"/>
                    <a:pt x="5681" y="0"/>
                    <a:pt x="7985" y="0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8" name="フリーフォーム: 図形 807">
              <a:extLst>
                <a:ext uri="{FF2B5EF4-FFF2-40B4-BE49-F238E27FC236}">
                  <a16:creationId xmlns:a16="http://schemas.microsoft.com/office/drawing/2014/main" id="{103884CB-D40A-470B-88EB-915BC657DE56}"/>
                </a:ext>
              </a:extLst>
            </p:cNvPr>
            <p:cNvSpPr/>
            <p:nvPr/>
          </p:nvSpPr>
          <p:spPr>
            <a:xfrm>
              <a:off x="6261989" y="2823622"/>
              <a:ext cx="65259" cy="64875"/>
            </a:xfrm>
            <a:custGeom>
              <a:avLst/>
              <a:gdLst>
                <a:gd name="connsiteX0" fmla="*/ 32553 w 65259"/>
                <a:gd name="connsiteY0" fmla="*/ 0 h 64875"/>
                <a:gd name="connsiteX1" fmla="*/ 35317 w 65259"/>
                <a:gd name="connsiteY1" fmla="*/ 2457 h 64875"/>
                <a:gd name="connsiteX2" fmla="*/ 35317 w 65259"/>
                <a:gd name="connsiteY2" fmla="*/ 6065 h 64875"/>
                <a:gd name="connsiteX3" fmla="*/ 58811 w 65259"/>
                <a:gd name="connsiteY3" fmla="*/ 6065 h 64875"/>
                <a:gd name="connsiteX4" fmla="*/ 61037 w 65259"/>
                <a:gd name="connsiteY4" fmla="*/ 8292 h 64875"/>
                <a:gd name="connsiteX5" fmla="*/ 58811 w 65259"/>
                <a:gd name="connsiteY5" fmla="*/ 10442 h 64875"/>
                <a:gd name="connsiteX6" fmla="*/ 50135 w 65259"/>
                <a:gd name="connsiteY6" fmla="*/ 10442 h 64875"/>
                <a:gd name="connsiteX7" fmla="*/ 46296 w 65259"/>
                <a:gd name="connsiteY7" fmla="*/ 23186 h 64875"/>
                <a:gd name="connsiteX8" fmla="*/ 62956 w 65259"/>
                <a:gd name="connsiteY8" fmla="*/ 23186 h 64875"/>
                <a:gd name="connsiteX9" fmla="*/ 65259 w 65259"/>
                <a:gd name="connsiteY9" fmla="*/ 25336 h 64875"/>
                <a:gd name="connsiteX10" fmla="*/ 62956 w 65259"/>
                <a:gd name="connsiteY10" fmla="*/ 27562 h 64875"/>
                <a:gd name="connsiteX11" fmla="*/ 2226 w 65259"/>
                <a:gd name="connsiteY11" fmla="*/ 27562 h 64875"/>
                <a:gd name="connsiteX12" fmla="*/ 0 w 65259"/>
                <a:gd name="connsiteY12" fmla="*/ 25336 h 64875"/>
                <a:gd name="connsiteX13" fmla="*/ 2226 w 65259"/>
                <a:gd name="connsiteY13" fmla="*/ 23186 h 64875"/>
                <a:gd name="connsiteX14" fmla="*/ 19194 w 65259"/>
                <a:gd name="connsiteY14" fmla="*/ 23186 h 64875"/>
                <a:gd name="connsiteX15" fmla="*/ 15739 w 65259"/>
                <a:gd name="connsiteY15" fmla="*/ 10442 h 64875"/>
                <a:gd name="connsiteX16" fmla="*/ 6065 w 65259"/>
                <a:gd name="connsiteY16" fmla="*/ 10442 h 64875"/>
                <a:gd name="connsiteX17" fmla="*/ 3762 w 65259"/>
                <a:gd name="connsiteY17" fmla="*/ 8292 h 64875"/>
                <a:gd name="connsiteX18" fmla="*/ 6065 w 65259"/>
                <a:gd name="connsiteY18" fmla="*/ 6065 h 64875"/>
                <a:gd name="connsiteX19" fmla="*/ 30020 w 65259"/>
                <a:gd name="connsiteY19" fmla="*/ 6065 h 64875"/>
                <a:gd name="connsiteX20" fmla="*/ 30020 w 65259"/>
                <a:gd name="connsiteY20" fmla="*/ 2457 h 64875"/>
                <a:gd name="connsiteX21" fmla="*/ 32553 w 65259"/>
                <a:gd name="connsiteY21" fmla="*/ 0 h 64875"/>
                <a:gd name="connsiteX22" fmla="*/ 15278 w 65259"/>
                <a:gd name="connsiteY22" fmla="*/ 32860 h 64875"/>
                <a:gd name="connsiteX23" fmla="*/ 50672 w 65259"/>
                <a:gd name="connsiteY23" fmla="*/ 32860 h 64875"/>
                <a:gd name="connsiteX24" fmla="*/ 56737 w 65259"/>
                <a:gd name="connsiteY24" fmla="*/ 38925 h 64875"/>
                <a:gd name="connsiteX25" fmla="*/ 56737 w 65259"/>
                <a:gd name="connsiteY25" fmla="*/ 58810 h 64875"/>
                <a:gd name="connsiteX26" fmla="*/ 50672 w 65259"/>
                <a:gd name="connsiteY26" fmla="*/ 64876 h 64875"/>
                <a:gd name="connsiteX27" fmla="*/ 15278 w 65259"/>
                <a:gd name="connsiteY27" fmla="*/ 64876 h 64875"/>
                <a:gd name="connsiteX28" fmla="*/ 9213 w 65259"/>
                <a:gd name="connsiteY28" fmla="*/ 58810 h 64875"/>
                <a:gd name="connsiteX29" fmla="*/ 9213 w 65259"/>
                <a:gd name="connsiteY29" fmla="*/ 38925 h 64875"/>
                <a:gd name="connsiteX30" fmla="*/ 15278 w 65259"/>
                <a:gd name="connsiteY30" fmla="*/ 32860 h 64875"/>
                <a:gd name="connsiteX31" fmla="*/ 14280 w 65259"/>
                <a:gd name="connsiteY31" fmla="*/ 46373 h 64875"/>
                <a:gd name="connsiteX32" fmla="*/ 51901 w 65259"/>
                <a:gd name="connsiteY32" fmla="*/ 46373 h 64875"/>
                <a:gd name="connsiteX33" fmla="*/ 51901 w 65259"/>
                <a:gd name="connsiteY33" fmla="*/ 39463 h 64875"/>
                <a:gd name="connsiteX34" fmla="*/ 49674 w 65259"/>
                <a:gd name="connsiteY34" fmla="*/ 37236 h 64875"/>
                <a:gd name="connsiteX35" fmla="*/ 16507 w 65259"/>
                <a:gd name="connsiteY35" fmla="*/ 37236 h 64875"/>
                <a:gd name="connsiteX36" fmla="*/ 14280 w 65259"/>
                <a:gd name="connsiteY36" fmla="*/ 39463 h 64875"/>
                <a:gd name="connsiteX37" fmla="*/ 14280 w 65259"/>
                <a:gd name="connsiteY37" fmla="*/ 46373 h 64875"/>
                <a:gd name="connsiteX38" fmla="*/ 49674 w 65259"/>
                <a:gd name="connsiteY38" fmla="*/ 60499 h 64875"/>
                <a:gd name="connsiteX39" fmla="*/ 51901 w 65259"/>
                <a:gd name="connsiteY39" fmla="*/ 58350 h 64875"/>
                <a:gd name="connsiteX40" fmla="*/ 51901 w 65259"/>
                <a:gd name="connsiteY40" fmla="*/ 50902 h 64875"/>
                <a:gd name="connsiteX41" fmla="*/ 14280 w 65259"/>
                <a:gd name="connsiteY41" fmla="*/ 50902 h 64875"/>
                <a:gd name="connsiteX42" fmla="*/ 14280 w 65259"/>
                <a:gd name="connsiteY42" fmla="*/ 58350 h 64875"/>
                <a:gd name="connsiteX43" fmla="*/ 16507 w 65259"/>
                <a:gd name="connsiteY43" fmla="*/ 60499 h 64875"/>
                <a:gd name="connsiteX44" fmla="*/ 49674 w 65259"/>
                <a:gd name="connsiteY44" fmla="*/ 60499 h 64875"/>
                <a:gd name="connsiteX45" fmla="*/ 24185 w 65259"/>
                <a:gd name="connsiteY45" fmla="*/ 23186 h 64875"/>
                <a:gd name="connsiteX46" fmla="*/ 41152 w 65259"/>
                <a:gd name="connsiteY46" fmla="*/ 23186 h 64875"/>
                <a:gd name="connsiteX47" fmla="*/ 45067 w 65259"/>
                <a:gd name="connsiteY47" fmla="*/ 10442 h 64875"/>
                <a:gd name="connsiteX48" fmla="*/ 20576 w 65259"/>
                <a:gd name="connsiteY48" fmla="*/ 10442 h 64875"/>
                <a:gd name="connsiteX49" fmla="*/ 24185 w 65259"/>
                <a:gd name="connsiteY49" fmla="*/ 23186 h 6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259" h="64875">
                  <a:moveTo>
                    <a:pt x="32553" y="0"/>
                  </a:moveTo>
                  <a:cubicBezTo>
                    <a:pt x="34242" y="77"/>
                    <a:pt x="35163" y="845"/>
                    <a:pt x="35317" y="2457"/>
                  </a:cubicBezTo>
                  <a:lnTo>
                    <a:pt x="35317" y="6065"/>
                  </a:lnTo>
                  <a:lnTo>
                    <a:pt x="58811" y="6065"/>
                  </a:lnTo>
                  <a:cubicBezTo>
                    <a:pt x="60192" y="6142"/>
                    <a:pt x="60960" y="6833"/>
                    <a:pt x="61037" y="8292"/>
                  </a:cubicBezTo>
                  <a:cubicBezTo>
                    <a:pt x="60960" y="9674"/>
                    <a:pt x="60192" y="10365"/>
                    <a:pt x="58811" y="10442"/>
                  </a:cubicBezTo>
                  <a:lnTo>
                    <a:pt x="50135" y="10442"/>
                  </a:lnTo>
                  <a:lnTo>
                    <a:pt x="46296" y="23186"/>
                  </a:lnTo>
                  <a:lnTo>
                    <a:pt x="62956" y="23186"/>
                  </a:lnTo>
                  <a:cubicBezTo>
                    <a:pt x="64415" y="23263"/>
                    <a:pt x="65106" y="23954"/>
                    <a:pt x="65259" y="25336"/>
                  </a:cubicBezTo>
                  <a:cubicBezTo>
                    <a:pt x="65183" y="26795"/>
                    <a:pt x="64415" y="27486"/>
                    <a:pt x="62956" y="27562"/>
                  </a:cubicBezTo>
                  <a:lnTo>
                    <a:pt x="2226" y="27562"/>
                  </a:lnTo>
                  <a:cubicBezTo>
                    <a:pt x="768" y="27486"/>
                    <a:pt x="77" y="26795"/>
                    <a:pt x="0" y="25336"/>
                  </a:cubicBezTo>
                  <a:cubicBezTo>
                    <a:pt x="77" y="23954"/>
                    <a:pt x="768" y="23263"/>
                    <a:pt x="2226" y="23186"/>
                  </a:cubicBezTo>
                  <a:lnTo>
                    <a:pt x="19194" y="23186"/>
                  </a:lnTo>
                  <a:lnTo>
                    <a:pt x="15739" y="10442"/>
                  </a:lnTo>
                  <a:lnTo>
                    <a:pt x="6065" y="10442"/>
                  </a:lnTo>
                  <a:cubicBezTo>
                    <a:pt x="4606" y="10365"/>
                    <a:pt x="3839" y="9674"/>
                    <a:pt x="3762" y="8292"/>
                  </a:cubicBezTo>
                  <a:cubicBezTo>
                    <a:pt x="3839" y="6833"/>
                    <a:pt x="4530" y="6142"/>
                    <a:pt x="6065" y="6065"/>
                  </a:cubicBezTo>
                  <a:lnTo>
                    <a:pt x="30020" y="6065"/>
                  </a:lnTo>
                  <a:lnTo>
                    <a:pt x="30020" y="2457"/>
                  </a:lnTo>
                  <a:cubicBezTo>
                    <a:pt x="30020" y="845"/>
                    <a:pt x="30941" y="77"/>
                    <a:pt x="32553" y="0"/>
                  </a:cubicBezTo>
                  <a:moveTo>
                    <a:pt x="15278" y="32860"/>
                  </a:moveTo>
                  <a:lnTo>
                    <a:pt x="50672" y="32860"/>
                  </a:lnTo>
                  <a:cubicBezTo>
                    <a:pt x="54741" y="32860"/>
                    <a:pt x="56737" y="34856"/>
                    <a:pt x="56737" y="38925"/>
                  </a:cubicBezTo>
                  <a:lnTo>
                    <a:pt x="56737" y="58810"/>
                  </a:lnTo>
                  <a:cubicBezTo>
                    <a:pt x="56737" y="62879"/>
                    <a:pt x="54741" y="64876"/>
                    <a:pt x="50672" y="64876"/>
                  </a:cubicBezTo>
                  <a:lnTo>
                    <a:pt x="15278" y="64876"/>
                  </a:lnTo>
                  <a:cubicBezTo>
                    <a:pt x="11209" y="64876"/>
                    <a:pt x="9213" y="62879"/>
                    <a:pt x="9213" y="58810"/>
                  </a:cubicBezTo>
                  <a:lnTo>
                    <a:pt x="9213" y="38925"/>
                  </a:lnTo>
                  <a:cubicBezTo>
                    <a:pt x="9213" y="34933"/>
                    <a:pt x="11286" y="32860"/>
                    <a:pt x="15278" y="32860"/>
                  </a:cubicBezTo>
                  <a:moveTo>
                    <a:pt x="14280" y="46373"/>
                  </a:moveTo>
                  <a:lnTo>
                    <a:pt x="51901" y="46373"/>
                  </a:lnTo>
                  <a:lnTo>
                    <a:pt x="51901" y="39463"/>
                  </a:lnTo>
                  <a:cubicBezTo>
                    <a:pt x="51901" y="38004"/>
                    <a:pt x="51133" y="37236"/>
                    <a:pt x="49674" y="37236"/>
                  </a:cubicBezTo>
                  <a:lnTo>
                    <a:pt x="16507" y="37236"/>
                  </a:lnTo>
                  <a:cubicBezTo>
                    <a:pt x="15048" y="37236"/>
                    <a:pt x="14280" y="38004"/>
                    <a:pt x="14280" y="39463"/>
                  </a:cubicBezTo>
                  <a:lnTo>
                    <a:pt x="14280" y="46373"/>
                  </a:lnTo>
                  <a:close/>
                  <a:moveTo>
                    <a:pt x="49674" y="60499"/>
                  </a:moveTo>
                  <a:cubicBezTo>
                    <a:pt x="51133" y="60499"/>
                    <a:pt x="51901" y="59808"/>
                    <a:pt x="51901" y="58350"/>
                  </a:cubicBezTo>
                  <a:lnTo>
                    <a:pt x="51901" y="50902"/>
                  </a:lnTo>
                  <a:lnTo>
                    <a:pt x="14280" y="50902"/>
                  </a:lnTo>
                  <a:lnTo>
                    <a:pt x="14280" y="58350"/>
                  </a:lnTo>
                  <a:cubicBezTo>
                    <a:pt x="14280" y="59808"/>
                    <a:pt x="15048" y="60499"/>
                    <a:pt x="16507" y="60499"/>
                  </a:cubicBezTo>
                  <a:lnTo>
                    <a:pt x="49674" y="60499"/>
                  </a:lnTo>
                  <a:close/>
                  <a:moveTo>
                    <a:pt x="24185" y="23186"/>
                  </a:moveTo>
                  <a:lnTo>
                    <a:pt x="41152" y="23186"/>
                  </a:lnTo>
                  <a:lnTo>
                    <a:pt x="45067" y="10442"/>
                  </a:lnTo>
                  <a:lnTo>
                    <a:pt x="20576" y="10442"/>
                  </a:lnTo>
                  <a:lnTo>
                    <a:pt x="24185" y="23186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8569D15B-B4BF-4C06-8228-3798770BEF75}"/>
                </a:ext>
              </a:extLst>
            </p:cNvPr>
            <p:cNvSpPr/>
            <p:nvPr/>
          </p:nvSpPr>
          <p:spPr>
            <a:xfrm>
              <a:off x="6331778" y="2823929"/>
              <a:ext cx="63340" cy="66027"/>
            </a:xfrm>
            <a:custGeom>
              <a:avLst/>
              <a:gdLst>
                <a:gd name="connsiteX0" fmla="*/ 10671 w 63340"/>
                <a:gd name="connsiteY0" fmla="*/ 46065 h 66027"/>
                <a:gd name="connsiteX1" fmla="*/ 8983 w 63340"/>
                <a:gd name="connsiteY1" fmla="*/ 55893 h 66027"/>
                <a:gd name="connsiteX2" fmla="*/ 4913 w 63340"/>
                <a:gd name="connsiteY2" fmla="*/ 64415 h 66027"/>
                <a:gd name="connsiteX3" fmla="*/ 2457 w 63340"/>
                <a:gd name="connsiteY3" fmla="*/ 66027 h 66027"/>
                <a:gd name="connsiteX4" fmla="*/ 0 w 63340"/>
                <a:gd name="connsiteY4" fmla="*/ 63570 h 66027"/>
                <a:gd name="connsiteX5" fmla="*/ 4453 w 63340"/>
                <a:gd name="connsiteY5" fmla="*/ 54127 h 66027"/>
                <a:gd name="connsiteX6" fmla="*/ 5835 w 63340"/>
                <a:gd name="connsiteY6" fmla="*/ 44607 h 66027"/>
                <a:gd name="connsiteX7" fmla="*/ 5835 w 63340"/>
                <a:gd name="connsiteY7" fmla="*/ 30480 h 66027"/>
                <a:gd name="connsiteX8" fmla="*/ 11286 w 63340"/>
                <a:gd name="connsiteY8" fmla="*/ 25259 h 66027"/>
                <a:gd name="connsiteX9" fmla="*/ 57198 w 63340"/>
                <a:gd name="connsiteY9" fmla="*/ 25259 h 66027"/>
                <a:gd name="connsiteX10" fmla="*/ 62419 w 63340"/>
                <a:gd name="connsiteY10" fmla="*/ 30480 h 66027"/>
                <a:gd name="connsiteX11" fmla="*/ 62419 w 63340"/>
                <a:gd name="connsiteY11" fmla="*/ 41075 h 66027"/>
                <a:gd name="connsiteX12" fmla="*/ 57198 w 63340"/>
                <a:gd name="connsiteY12" fmla="*/ 46219 h 66027"/>
                <a:gd name="connsiteX13" fmla="*/ 10671 w 63340"/>
                <a:gd name="connsiteY13" fmla="*/ 46219 h 66027"/>
                <a:gd name="connsiteX14" fmla="*/ 61036 w 63340"/>
                <a:gd name="connsiteY14" fmla="*/ 5221 h 66027"/>
                <a:gd name="connsiteX15" fmla="*/ 63340 w 63340"/>
                <a:gd name="connsiteY15" fmla="*/ 7370 h 66027"/>
                <a:gd name="connsiteX16" fmla="*/ 61036 w 63340"/>
                <a:gd name="connsiteY16" fmla="*/ 9597 h 66027"/>
                <a:gd name="connsiteX17" fmla="*/ 35700 w 63340"/>
                <a:gd name="connsiteY17" fmla="*/ 9597 h 66027"/>
                <a:gd name="connsiteX18" fmla="*/ 35700 w 63340"/>
                <a:gd name="connsiteY18" fmla="*/ 15969 h 66027"/>
                <a:gd name="connsiteX19" fmla="*/ 58273 w 63340"/>
                <a:gd name="connsiteY19" fmla="*/ 15969 h 66027"/>
                <a:gd name="connsiteX20" fmla="*/ 60576 w 63340"/>
                <a:gd name="connsiteY20" fmla="*/ 18273 h 66027"/>
                <a:gd name="connsiteX21" fmla="*/ 58273 w 63340"/>
                <a:gd name="connsiteY21" fmla="*/ 20499 h 66027"/>
                <a:gd name="connsiteX22" fmla="*/ 8906 w 63340"/>
                <a:gd name="connsiteY22" fmla="*/ 20499 h 66027"/>
                <a:gd name="connsiteX23" fmla="*/ 6679 w 63340"/>
                <a:gd name="connsiteY23" fmla="*/ 18273 h 66027"/>
                <a:gd name="connsiteX24" fmla="*/ 8906 w 63340"/>
                <a:gd name="connsiteY24" fmla="*/ 15969 h 66027"/>
                <a:gd name="connsiteX25" fmla="*/ 30710 w 63340"/>
                <a:gd name="connsiteY25" fmla="*/ 15969 h 66027"/>
                <a:gd name="connsiteX26" fmla="*/ 30710 w 63340"/>
                <a:gd name="connsiteY26" fmla="*/ 9597 h 66027"/>
                <a:gd name="connsiteX27" fmla="*/ 5835 w 63340"/>
                <a:gd name="connsiteY27" fmla="*/ 9597 h 66027"/>
                <a:gd name="connsiteX28" fmla="*/ 3608 w 63340"/>
                <a:gd name="connsiteY28" fmla="*/ 7370 h 66027"/>
                <a:gd name="connsiteX29" fmla="*/ 5835 w 63340"/>
                <a:gd name="connsiteY29" fmla="*/ 5221 h 66027"/>
                <a:gd name="connsiteX30" fmla="*/ 30710 w 63340"/>
                <a:gd name="connsiteY30" fmla="*/ 5221 h 66027"/>
                <a:gd name="connsiteX31" fmla="*/ 30710 w 63340"/>
                <a:gd name="connsiteY31" fmla="*/ 2457 h 66027"/>
                <a:gd name="connsiteX32" fmla="*/ 33167 w 63340"/>
                <a:gd name="connsiteY32" fmla="*/ 0 h 66027"/>
                <a:gd name="connsiteX33" fmla="*/ 35624 w 63340"/>
                <a:gd name="connsiteY33" fmla="*/ 2457 h 66027"/>
                <a:gd name="connsiteX34" fmla="*/ 35624 w 63340"/>
                <a:gd name="connsiteY34" fmla="*/ 5221 h 66027"/>
                <a:gd name="connsiteX35" fmla="*/ 61036 w 63340"/>
                <a:gd name="connsiteY35" fmla="*/ 5221 h 66027"/>
                <a:gd name="connsiteX36" fmla="*/ 31171 w 63340"/>
                <a:gd name="connsiteY36" fmla="*/ 41689 h 66027"/>
                <a:gd name="connsiteX37" fmla="*/ 31171 w 63340"/>
                <a:gd name="connsiteY37" fmla="*/ 29559 h 66027"/>
                <a:gd name="connsiteX38" fmla="*/ 13205 w 63340"/>
                <a:gd name="connsiteY38" fmla="*/ 29559 h 66027"/>
                <a:gd name="connsiteX39" fmla="*/ 10671 w 63340"/>
                <a:gd name="connsiteY39" fmla="*/ 32015 h 66027"/>
                <a:gd name="connsiteX40" fmla="*/ 10671 w 63340"/>
                <a:gd name="connsiteY40" fmla="*/ 41689 h 66027"/>
                <a:gd name="connsiteX41" fmla="*/ 31171 w 63340"/>
                <a:gd name="connsiteY41" fmla="*/ 41689 h 66027"/>
                <a:gd name="connsiteX42" fmla="*/ 36238 w 63340"/>
                <a:gd name="connsiteY42" fmla="*/ 29559 h 66027"/>
                <a:gd name="connsiteX43" fmla="*/ 36238 w 63340"/>
                <a:gd name="connsiteY43" fmla="*/ 41689 h 66027"/>
                <a:gd name="connsiteX44" fmla="*/ 54971 w 63340"/>
                <a:gd name="connsiteY44" fmla="*/ 41689 h 66027"/>
                <a:gd name="connsiteX45" fmla="*/ 57505 w 63340"/>
                <a:gd name="connsiteY45" fmla="*/ 39156 h 66027"/>
                <a:gd name="connsiteX46" fmla="*/ 57505 w 63340"/>
                <a:gd name="connsiteY46" fmla="*/ 32015 h 66027"/>
                <a:gd name="connsiteX47" fmla="*/ 54971 w 63340"/>
                <a:gd name="connsiteY47" fmla="*/ 29559 h 66027"/>
                <a:gd name="connsiteX48" fmla="*/ 36238 w 63340"/>
                <a:gd name="connsiteY48" fmla="*/ 29559 h 6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340" h="66027">
                  <a:moveTo>
                    <a:pt x="10671" y="46065"/>
                  </a:moveTo>
                  <a:cubicBezTo>
                    <a:pt x="10518" y="48983"/>
                    <a:pt x="9981" y="52284"/>
                    <a:pt x="8983" y="55893"/>
                  </a:cubicBezTo>
                  <a:cubicBezTo>
                    <a:pt x="7908" y="59041"/>
                    <a:pt x="6526" y="61881"/>
                    <a:pt x="4913" y="64415"/>
                  </a:cubicBezTo>
                  <a:cubicBezTo>
                    <a:pt x="4606" y="65490"/>
                    <a:pt x="3762" y="66027"/>
                    <a:pt x="2457" y="66027"/>
                  </a:cubicBezTo>
                  <a:cubicBezTo>
                    <a:pt x="921" y="65950"/>
                    <a:pt x="76" y="65183"/>
                    <a:pt x="0" y="63570"/>
                  </a:cubicBezTo>
                  <a:cubicBezTo>
                    <a:pt x="2226" y="59578"/>
                    <a:pt x="3762" y="56430"/>
                    <a:pt x="4453" y="54127"/>
                  </a:cubicBezTo>
                  <a:cubicBezTo>
                    <a:pt x="5374" y="50288"/>
                    <a:pt x="5835" y="47064"/>
                    <a:pt x="5835" y="44607"/>
                  </a:cubicBezTo>
                  <a:lnTo>
                    <a:pt x="5835" y="30480"/>
                  </a:lnTo>
                  <a:cubicBezTo>
                    <a:pt x="5835" y="26948"/>
                    <a:pt x="7678" y="25259"/>
                    <a:pt x="11286" y="25259"/>
                  </a:cubicBezTo>
                  <a:lnTo>
                    <a:pt x="57198" y="25259"/>
                  </a:lnTo>
                  <a:cubicBezTo>
                    <a:pt x="60729" y="25259"/>
                    <a:pt x="62419" y="27025"/>
                    <a:pt x="62419" y="30480"/>
                  </a:cubicBezTo>
                  <a:lnTo>
                    <a:pt x="62419" y="41075"/>
                  </a:lnTo>
                  <a:cubicBezTo>
                    <a:pt x="62419" y="44530"/>
                    <a:pt x="60653" y="46219"/>
                    <a:pt x="57198" y="46219"/>
                  </a:cubicBezTo>
                  <a:lnTo>
                    <a:pt x="10671" y="46219"/>
                  </a:lnTo>
                  <a:close/>
                  <a:moveTo>
                    <a:pt x="61036" y="5221"/>
                  </a:moveTo>
                  <a:cubicBezTo>
                    <a:pt x="62495" y="5298"/>
                    <a:pt x="63263" y="5989"/>
                    <a:pt x="63340" y="7370"/>
                  </a:cubicBezTo>
                  <a:cubicBezTo>
                    <a:pt x="63263" y="8829"/>
                    <a:pt x="62495" y="9520"/>
                    <a:pt x="61036" y="9597"/>
                  </a:cubicBezTo>
                  <a:lnTo>
                    <a:pt x="35700" y="9597"/>
                  </a:lnTo>
                  <a:lnTo>
                    <a:pt x="35700" y="15969"/>
                  </a:lnTo>
                  <a:lnTo>
                    <a:pt x="58273" y="15969"/>
                  </a:lnTo>
                  <a:cubicBezTo>
                    <a:pt x="59731" y="16046"/>
                    <a:pt x="60423" y="16814"/>
                    <a:pt x="60576" y="18273"/>
                  </a:cubicBezTo>
                  <a:cubicBezTo>
                    <a:pt x="60499" y="19655"/>
                    <a:pt x="59731" y="20422"/>
                    <a:pt x="58273" y="20499"/>
                  </a:cubicBezTo>
                  <a:lnTo>
                    <a:pt x="8906" y="20499"/>
                  </a:lnTo>
                  <a:cubicBezTo>
                    <a:pt x="7447" y="20422"/>
                    <a:pt x="6756" y="19655"/>
                    <a:pt x="6679" y="18273"/>
                  </a:cubicBezTo>
                  <a:cubicBezTo>
                    <a:pt x="6756" y="16814"/>
                    <a:pt x="7447" y="16046"/>
                    <a:pt x="8906" y="15969"/>
                  </a:cubicBezTo>
                  <a:lnTo>
                    <a:pt x="30710" y="15969"/>
                  </a:lnTo>
                  <a:lnTo>
                    <a:pt x="30710" y="9597"/>
                  </a:lnTo>
                  <a:lnTo>
                    <a:pt x="5835" y="9597"/>
                  </a:lnTo>
                  <a:cubicBezTo>
                    <a:pt x="4376" y="9520"/>
                    <a:pt x="3685" y="8829"/>
                    <a:pt x="3608" y="7370"/>
                  </a:cubicBezTo>
                  <a:cubicBezTo>
                    <a:pt x="3685" y="5989"/>
                    <a:pt x="4376" y="5298"/>
                    <a:pt x="5835" y="5221"/>
                  </a:cubicBezTo>
                  <a:lnTo>
                    <a:pt x="30710" y="5221"/>
                  </a:lnTo>
                  <a:lnTo>
                    <a:pt x="30710" y="2457"/>
                  </a:lnTo>
                  <a:cubicBezTo>
                    <a:pt x="30787" y="844"/>
                    <a:pt x="31555" y="0"/>
                    <a:pt x="33167" y="0"/>
                  </a:cubicBezTo>
                  <a:cubicBezTo>
                    <a:pt x="34702" y="77"/>
                    <a:pt x="35547" y="844"/>
                    <a:pt x="35624" y="2457"/>
                  </a:cubicBezTo>
                  <a:lnTo>
                    <a:pt x="35624" y="5221"/>
                  </a:lnTo>
                  <a:lnTo>
                    <a:pt x="61036" y="5221"/>
                  </a:lnTo>
                  <a:close/>
                  <a:moveTo>
                    <a:pt x="31171" y="41689"/>
                  </a:moveTo>
                  <a:lnTo>
                    <a:pt x="31171" y="29559"/>
                  </a:lnTo>
                  <a:lnTo>
                    <a:pt x="13205" y="29559"/>
                  </a:lnTo>
                  <a:cubicBezTo>
                    <a:pt x="11516" y="29559"/>
                    <a:pt x="10671" y="30403"/>
                    <a:pt x="10671" y="32015"/>
                  </a:cubicBezTo>
                  <a:lnTo>
                    <a:pt x="10671" y="41689"/>
                  </a:lnTo>
                  <a:lnTo>
                    <a:pt x="31171" y="41689"/>
                  </a:lnTo>
                  <a:close/>
                  <a:moveTo>
                    <a:pt x="36238" y="29559"/>
                  </a:moveTo>
                  <a:lnTo>
                    <a:pt x="36238" y="41689"/>
                  </a:lnTo>
                  <a:lnTo>
                    <a:pt x="54971" y="41689"/>
                  </a:lnTo>
                  <a:cubicBezTo>
                    <a:pt x="56661" y="41689"/>
                    <a:pt x="57505" y="40845"/>
                    <a:pt x="57505" y="39156"/>
                  </a:cubicBezTo>
                  <a:lnTo>
                    <a:pt x="57505" y="32015"/>
                  </a:lnTo>
                  <a:cubicBezTo>
                    <a:pt x="57505" y="30327"/>
                    <a:pt x="56661" y="29559"/>
                    <a:pt x="54971" y="29559"/>
                  </a:cubicBezTo>
                  <a:lnTo>
                    <a:pt x="36238" y="29559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D0F1F57C-4F27-4FF4-8AA2-2EEC5E320DCC}"/>
                </a:ext>
              </a:extLst>
            </p:cNvPr>
            <p:cNvSpPr/>
            <p:nvPr/>
          </p:nvSpPr>
          <p:spPr>
            <a:xfrm>
              <a:off x="6405637" y="2821856"/>
              <a:ext cx="64952" cy="65105"/>
            </a:xfrm>
            <a:custGeom>
              <a:avLst/>
              <a:gdLst>
                <a:gd name="connsiteX0" fmla="*/ 3224 w 64952"/>
                <a:gd name="connsiteY0" fmla="*/ 26641 h 65105"/>
                <a:gd name="connsiteX1" fmla="*/ 57505 w 64952"/>
                <a:gd name="connsiteY1" fmla="*/ 26641 h 65105"/>
                <a:gd name="connsiteX2" fmla="*/ 60499 w 64952"/>
                <a:gd name="connsiteY2" fmla="*/ 29252 h 65105"/>
                <a:gd name="connsiteX3" fmla="*/ 57505 w 64952"/>
                <a:gd name="connsiteY3" fmla="*/ 31708 h 65105"/>
                <a:gd name="connsiteX4" fmla="*/ 34472 w 64952"/>
                <a:gd name="connsiteY4" fmla="*/ 31708 h 65105"/>
                <a:gd name="connsiteX5" fmla="*/ 30557 w 64952"/>
                <a:gd name="connsiteY5" fmla="*/ 50902 h 65105"/>
                <a:gd name="connsiteX6" fmla="*/ 20653 w 64952"/>
                <a:gd name="connsiteY6" fmla="*/ 61574 h 65105"/>
                <a:gd name="connsiteX7" fmla="*/ 8061 w 64952"/>
                <a:gd name="connsiteY7" fmla="*/ 65106 h 65105"/>
                <a:gd name="connsiteX8" fmla="*/ 5067 w 64952"/>
                <a:gd name="connsiteY8" fmla="*/ 62112 h 65105"/>
                <a:gd name="connsiteX9" fmla="*/ 6910 w 64952"/>
                <a:gd name="connsiteY9" fmla="*/ 60269 h 65105"/>
                <a:gd name="connsiteX10" fmla="*/ 19578 w 64952"/>
                <a:gd name="connsiteY10" fmla="*/ 56430 h 65105"/>
                <a:gd name="connsiteX11" fmla="*/ 29559 w 64952"/>
                <a:gd name="connsiteY11" fmla="*/ 31785 h 65105"/>
                <a:gd name="connsiteX12" fmla="*/ 3071 w 64952"/>
                <a:gd name="connsiteY12" fmla="*/ 31785 h 65105"/>
                <a:gd name="connsiteX13" fmla="*/ 0 w 64952"/>
                <a:gd name="connsiteY13" fmla="*/ 29328 h 65105"/>
                <a:gd name="connsiteX14" fmla="*/ 3224 w 64952"/>
                <a:gd name="connsiteY14" fmla="*/ 26641 h 65105"/>
                <a:gd name="connsiteX15" fmla="*/ 9827 w 64952"/>
                <a:gd name="connsiteY15" fmla="*/ 10672 h 65105"/>
                <a:gd name="connsiteX16" fmla="*/ 47754 w 64952"/>
                <a:gd name="connsiteY16" fmla="*/ 10672 h 65105"/>
                <a:gd name="connsiteX17" fmla="*/ 50749 w 64952"/>
                <a:gd name="connsiteY17" fmla="*/ 13205 h 65105"/>
                <a:gd name="connsiteX18" fmla="*/ 47754 w 64952"/>
                <a:gd name="connsiteY18" fmla="*/ 15662 h 65105"/>
                <a:gd name="connsiteX19" fmla="*/ 9827 w 64952"/>
                <a:gd name="connsiteY19" fmla="*/ 15662 h 65105"/>
                <a:gd name="connsiteX20" fmla="*/ 6833 w 64952"/>
                <a:gd name="connsiteY20" fmla="*/ 13205 h 65105"/>
                <a:gd name="connsiteX21" fmla="*/ 9827 w 64952"/>
                <a:gd name="connsiteY21" fmla="*/ 10672 h 65105"/>
                <a:gd name="connsiteX22" fmla="*/ 51132 w 64952"/>
                <a:gd name="connsiteY22" fmla="*/ 4760 h 65105"/>
                <a:gd name="connsiteX23" fmla="*/ 56046 w 64952"/>
                <a:gd name="connsiteY23" fmla="*/ 7908 h 65105"/>
                <a:gd name="connsiteX24" fmla="*/ 59271 w 64952"/>
                <a:gd name="connsiteY24" fmla="*/ 12514 h 65105"/>
                <a:gd name="connsiteX25" fmla="*/ 56507 w 64952"/>
                <a:gd name="connsiteY25" fmla="*/ 14818 h 65105"/>
                <a:gd name="connsiteX26" fmla="*/ 55048 w 64952"/>
                <a:gd name="connsiteY26" fmla="*/ 13743 h 65105"/>
                <a:gd name="connsiteX27" fmla="*/ 49827 w 64952"/>
                <a:gd name="connsiteY27" fmla="*/ 8522 h 65105"/>
                <a:gd name="connsiteX28" fmla="*/ 48829 w 64952"/>
                <a:gd name="connsiteY28" fmla="*/ 7063 h 65105"/>
                <a:gd name="connsiteX29" fmla="*/ 51132 w 64952"/>
                <a:gd name="connsiteY29" fmla="*/ 4760 h 65105"/>
                <a:gd name="connsiteX30" fmla="*/ 56891 w 64952"/>
                <a:gd name="connsiteY30" fmla="*/ 0 h 65105"/>
                <a:gd name="connsiteX31" fmla="*/ 61728 w 64952"/>
                <a:gd name="connsiteY31" fmla="*/ 3301 h 65105"/>
                <a:gd name="connsiteX32" fmla="*/ 64952 w 64952"/>
                <a:gd name="connsiteY32" fmla="*/ 8215 h 65105"/>
                <a:gd name="connsiteX33" fmla="*/ 62265 w 64952"/>
                <a:gd name="connsiteY33" fmla="*/ 10518 h 65105"/>
                <a:gd name="connsiteX34" fmla="*/ 60729 w 64952"/>
                <a:gd name="connsiteY34" fmla="*/ 9290 h 65105"/>
                <a:gd name="connsiteX35" fmla="*/ 55509 w 64952"/>
                <a:gd name="connsiteY35" fmla="*/ 3839 h 65105"/>
                <a:gd name="connsiteX36" fmla="*/ 54511 w 64952"/>
                <a:gd name="connsiteY36" fmla="*/ 2303 h 65105"/>
                <a:gd name="connsiteX37" fmla="*/ 56891 w 64952"/>
                <a:gd name="connsiteY37" fmla="*/ 0 h 6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952" h="65105">
                  <a:moveTo>
                    <a:pt x="3224" y="26641"/>
                  </a:moveTo>
                  <a:lnTo>
                    <a:pt x="57505" y="26641"/>
                  </a:lnTo>
                  <a:cubicBezTo>
                    <a:pt x="59271" y="26641"/>
                    <a:pt x="60269" y="27486"/>
                    <a:pt x="60499" y="29252"/>
                  </a:cubicBezTo>
                  <a:cubicBezTo>
                    <a:pt x="60346" y="30864"/>
                    <a:pt x="59348" y="31708"/>
                    <a:pt x="57505" y="31708"/>
                  </a:cubicBezTo>
                  <a:lnTo>
                    <a:pt x="34472" y="31708"/>
                  </a:lnTo>
                  <a:cubicBezTo>
                    <a:pt x="34088" y="39770"/>
                    <a:pt x="32783" y="46142"/>
                    <a:pt x="30557" y="50902"/>
                  </a:cubicBezTo>
                  <a:cubicBezTo>
                    <a:pt x="28253" y="55662"/>
                    <a:pt x="24952" y="59194"/>
                    <a:pt x="20653" y="61574"/>
                  </a:cubicBezTo>
                  <a:cubicBezTo>
                    <a:pt x="16583" y="63801"/>
                    <a:pt x="12438" y="64952"/>
                    <a:pt x="8061" y="65106"/>
                  </a:cubicBezTo>
                  <a:cubicBezTo>
                    <a:pt x="6065" y="64952"/>
                    <a:pt x="5067" y="63954"/>
                    <a:pt x="5067" y="62112"/>
                  </a:cubicBezTo>
                  <a:cubicBezTo>
                    <a:pt x="5067" y="61037"/>
                    <a:pt x="5681" y="60423"/>
                    <a:pt x="6910" y="60269"/>
                  </a:cubicBezTo>
                  <a:cubicBezTo>
                    <a:pt x="12361" y="59732"/>
                    <a:pt x="16583" y="58426"/>
                    <a:pt x="19578" y="56430"/>
                  </a:cubicBezTo>
                  <a:cubicBezTo>
                    <a:pt x="25643" y="52284"/>
                    <a:pt x="28944" y="44069"/>
                    <a:pt x="29559" y="31785"/>
                  </a:cubicBezTo>
                  <a:lnTo>
                    <a:pt x="3071" y="31785"/>
                  </a:lnTo>
                  <a:cubicBezTo>
                    <a:pt x="998" y="31785"/>
                    <a:pt x="0" y="30941"/>
                    <a:pt x="0" y="29328"/>
                  </a:cubicBezTo>
                  <a:cubicBezTo>
                    <a:pt x="153" y="27486"/>
                    <a:pt x="1228" y="26641"/>
                    <a:pt x="3224" y="26641"/>
                  </a:cubicBezTo>
                  <a:moveTo>
                    <a:pt x="9827" y="10672"/>
                  </a:moveTo>
                  <a:lnTo>
                    <a:pt x="47754" y="10672"/>
                  </a:lnTo>
                  <a:cubicBezTo>
                    <a:pt x="49751" y="10672"/>
                    <a:pt x="50749" y="11516"/>
                    <a:pt x="50749" y="13205"/>
                  </a:cubicBezTo>
                  <a:cubicBezTo>
                    <a:pt x="50749" y="14818"/>
                    <a:pt x="49751" y="15662"/>
                    <a:pt x="47754" y="15662"/>
                  </a:cubicBezTo>
                  <a:lnTo>
                    <a:pt x="9827" y="15662"/>
                  </a:lnTo>
                  <a:cubicBezTo>
                    <a:pt x="7831" y="15662"/>
                    <a:pt x="6833" y="14818"/>
                    <a:pt x="6833" y="13205"/>
                  </a:cubicBezTo>
                  <a:cubicBezTo>
                    <a:pt x="6910" y="11516"/>
                    <a:pt x="7908" y="10672"/>
                    <a:pt x="9827" y="10672"/>
                  </a:cubicBezTo>
                  <a:moveTo>
                    <a:pt x="51132" y="4760"/>
                  </a:moveTo>
                  <a:cubicBezTo>
                    <a:pt x="52207" y="4760"/>
                    <a:pt x="53820" y="5835"/>
                    <a:pt x="56046" y="7908"/>
                  </a:cubicBezTo>
                  <a:cubicBezTo>
                    <a:pt x="58043" y="9981"/>
                    <a:pt x="59117" y="11516"/>
                    <a:pt x="59271" y="12514"/>
                  </a:cubicBezTo>
                  <a:cubicBezTo>
                    <a:pt x="59117" y="14050"/>
                    <a:pt x="58196" y="14818"/>
                    <a:pt x="56507" y="14818"/>
                  </a:cubicBezTo>
                  <a:cubicBezTo>
                    <a:pt x="55893" y="14741"/>
                    <a:pt x="55432" y="14357"/>
                    <a:pt x="55048" y="13743"/>
                  </a:cubicBezTo>
                  <a:cubicBezTo>
                    <a:pt x="53896" y="11977"/>
                    <a:pt x="52207" y="10211"/>
                    <a:pt x="49827" y="8522"/>
                  </a:cubicBezTo>
                  <a:cubicBezTo>
                    <a:pt x="49213" y="7985"/>
                    <a:pt x="48829" y="7524"/>
                    <a:pt x="48829" y="7063"/>
                  </a:cubicBezTo>
                  <a:cubicBezTo>
                    <a:pt x="48829" y="5528"/>
                    <a:pt x="49597" y="4760"/>
                    <a:pt x="51132" y="4760"/>
                  </a:cubicBezTo>
                  <a:moveTo>
                    <a:pt x="56891" y="0"/>
                  </a:moveTo>
                  <a:cubicBezTo>
                    <a:pt x="57966" y="0"/>
                    <a:pt x="59578" y="1075"/>
                    <a:pt x="61728" y="3301"/>
                  </a:cubicBezTo>
                  <a:cubicBezTo>
                    <a:pt x="63878" y="5528"/>
                    <a:pt x="64952" y="7140"/>
                    <a:pt x="64952" y="8215"/>
                  </a:cubicBezTo>
                  <a:cubicBezTo>
                    <a:pt x="64799" y="9750"/>
                    <a:pt x="63878" y="10518"/>
                    <a:pt x="62265" y="10518"/>
                  </a:cubicBezTo>
                  <a:cubicBezTo>
                    <a:pt x="61651" y="10365"/>
                    <a:pt x="61190" y="9981"/>
                    <a:pt x="60729" y="9290"/>
                  </a:cubicBezTo>
                  <a:cubicBezTo>
                    <a:pt x="59731" y="7601"/>
                    <a:pt x="58043" y="5758"/>
                    <a:pt x="55509" y="3839"/>
                  </a:cubicBezTo>
                  <a:cubicBezTo>
                    <a:pt x="54818" y="3378"/>
                    <a:pt x="54511" y="2841"/>
                    <a:pt x="54511" y="2303"/>
                  </a:cubicBezTo>
                  <a:cubicBezTo>
                    <a:pt x="54587" y="768"/>
                    <a:pt x="55355" y="0"/>
                    <a:pt x="56891" y="0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1" name="フリーフォーム: 図形 810">
              <a:extLst>
                <a:ext uri="{FF2B5EF4-FFF2-40B4-BE49-F238E27FC236}">
                  <a16:creationId xmlns:a16="http://schemas.microsoft.com/office/drawing/2014/main" id="{37BA79E2-876D-4885-9A0F-13535A08D704}"/>
                </a:ext>
              </a:extLst>
            </p:cNvPr>
            <p:cNvSpPr/>
            <p:nvPr/>
          </p:nvSpPr>
          <p:spPr>
            <a:xfrm>
              <a:off x="6479802" y="2853718"/>
              <a:ext cx="53743" cy="4836"/>
            </a:xfrm>
            <a:custGeom>
              <a:avLst/>
              <a:gdLst>
                <a:gd name="connsiteX0" fmla="*/ 2841 w 53743"/>
                <a:gd name="connsiteY0" fmla="*/ 0 h 4836"/>
                <a:gd name="connsiteX1" fmla="*/ 50902 w 53743"/>
                <a:gd name="connsiteY1" fmla="*/ 0 h 4836"/>
                <a:gd name="connsiteX2" fmla="*/ 53743 w 53743"/>
                <a:gd name="connsiteY2" fmla="*/ 2457 h 4836"/>
                <a:gd name="connsiteX3" fmla="*/ 50902 w 53743"/>
                <a:gd name="connsiteY3" fmla="*/ 4837 h 4836"/>
                <a:gd name="connsiteX4" fmla="*/ 2841 w 53743"/>
                <a:gd name="connsiteY4" fmla="*/ 4837 h 4836"/>
                <a:gd name="connsiteX5" fmla="*/ 0 w 53743"/>
                <a:gd name="connsiteY5" fmla="*/ 2457 h 4836"/>
                <a:gd name="connsiteX6" fmla="*/ 2841 w 53743"/>
                <a:gd name="connsiteY6" fmla="*/ 0 h 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43" h="4836">
                  <a:moveTo>
                    <a:pt x="2841" y="0"/>
                  </a:moveTo>
                  <a:lnTo>
                    <a:pt x="50902" y="0"/>
                  </a:lnTo>
                  <a:cubicBezTo>
                    <a:pt x="52745" y="0"/>
                    <a:pt x="53666" y="844"/>
                    <a:pt x="53743" y="2457"/>
                  </a:cubicBezTo>
                  <a:cubicBezTo>
                    <a:pt x="53666" y="3992"/>
                    <a:pt x="52668" y="4837"/>
                    <a:pt x="50902" y="4837"/>
                  </a:cubicBezTo>
                  <a:lnTo>
                    <a:pt x="2841" y="4837"/>
                  </a:lnTo>
                  <a:cubicBezTo>
                    <a:pt x="921" y="4837"/>
                    <a:pt x="0" y="4069"/>
                    <a:pt x="0" y="2457"/>
                  </a:cubicBezTo>
                  <a:cubicBezTo>
                    <a:pt x="0" y="768"/>
                    <a:pt x="998" y="0"/>
                    <a:pt x="2841" y="0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2" name="フリーフォーム: 図形 811">
              <a:extLst>
                <a:ext uri="{FF2B5EF4-FFF2-40B4-BE49-F238E27FC236}">
                  <a16:creationId xmlns:a16="http://schemas.microsoft.com/office/drawing/2014/main" id="{E7E32581-8606-4E4F-9342-BC661C3FB1F7}"/>
                </a:ext>
              </a:extLst>
            </p:cNvPr>
            <p:cNvSpPr/>
            <p:nvPr/>
          </p:nvSpPr>
          <p:spPr>
            <a:xfrm>
              <a:off x="6547595" y="2826232"/>
              <a:ext cx="57279" cy="62418"/>
            </a:xfrm>
            <a:custGeom>
              <a:avLst/>
              <a:gdLst>
                <a:gd name="connsiteX0" fmla="*/ 28177 w 57279"/>
                <a:gd name="connsiteY0" fmla="*/ 0 h 62418"/>
                <a:gd name="connsiteX1" fmla="*/ 46219 w 57279"/>
                <a:gd name="connsiteY1" fmla="*/ 0 h 62418"/>
                <a:gd name="connsiteX2" fmla="*/ 54050 w 57279"/>
                <a:gd name="connsiteY2" fmla="*/ 2380 h 62418"/>
                <a:gd name="connsiteX3" fmla="*/ 57275 w 57279"/>
                <a:gd name="connsiteY3" fmla="*/ 10058 h 62418"/>
                <a:gd name="connsiteX4" fmla="*/ 54818 w 57279"/>
                <a:gd name="connsiteY4" fmla="*/ 23493 h 62418"/>
                <a:gd name="connsiteX5" fmla="*/ 49213 w 57279"/>
                <a:gd name="connsiteY5" fmla="*/ 38081 h 62418"/>
                <a:gd name="connsiteX6" fmla="*/ 38311 w 57279"/>
                <a:gd name="connsiteY6" fmla="*/ 51517 h 62418"/>
                <a:gd name="connsiteX7" fmla="*/ 24875 w 57279"/>
                <a:gd name="connsiteY7" fmla="*/ 59885 h 62418"/>
                <a:gd name="connsiteX8" fmla="*/ 13743 w 57279"/>
                <a:gd name="connsiteY8" fmla="*/ 62419 h 62418"/>
                <a:gd name="connsiteX9" fmla="*/ 10825 w 57279"/>
                <a:gd name="connsiteY9" fmla="*/ 59425 h 62418"/>
                <a:gd name="connsiteX10" fmla="*/ 13052 w 57279"/>
                <a:gd name="connsiteY10" fmla="*/ 57505 h 62418"/>
                <a:gd name="connsiteX11" fmla="*/ 28560 w 57279"/>
                <a:gd name="connsiteY11" fmla="*/ 52515 h 62418"/>
                <a:gd name="connsiteX12" fmla="*/ 41305 w 57279"/>
                <a:gd name="connsiteY12" fmla="*/ 40231 h 62418"/>
                <a:gd name="connsiteX13" fmla="*/ 12207 w 57279"/>
                <a:gd name="connsiteY13" fmla="*/ 25643 h 62418"/>
                <a:gd name="connsiteX14" fmla="*/ 7908 w 57279"/>
                <a:gd name="connsiteY14" fmla="*/ 29021 h 62418"/>
                <a:gd name="connsiteX15" fmla="*/ 2841 w 57279"/>
                <a:gd name="connsiteY15" fmla="*/ 32092 h 62418"/>
                <a:gd name="connsiteX16" fmla="*/ 0 w 57279"/>
                <a:gd name="connsiteY16" fmla="*/ 29021 h 62418"/>
                <a:gd name="connsiteX17" fmla="*/ 1459 w 57279"/>
                <a:gd name="connsiteY17" fmla="*/ 27256 h 62418"/>
                <a:gd name="connsiteX18" fmla="*/ 11133 w 57279"/>
                <a:gd name="connsiteY18" fmla="*/ 19348 h 62418"/>
                <a:gd name="connsiteX19" fmla="*/ 18119 w 57279"/>
                <a:gd name="connsiteY19" fmla="*/ 8215 h 62418"/>
                <a:gd name="connsiteX20" fmla="*/ 28177 w 57279"/>
                <a:gd name="connsiteY20" fmla="*/ 0 h 62418"/>
                <a:gd name="connsiteX21" fmla="*/ 15355 w 57279"/>
                <a:gd name="connsiteY21" fmla="*/ 21958 h 62418"/>
                <a:gd name="connsiteX22" fmla="*/ 43839 w 57279"/>
                <a:gd name="connsiteY22" fmla="*/ 36162 h 62418"/>
                <a:gd name="connsiteX23" fmla="*/ 49213 w 57279"/>
                <a:gd name="connsiteY23" fmla="*/ 23877 h 62418"/>
                <a:gd name="connsiteX24" fmla="*/ 51824 w 57279"/>
                <a:gd name="connsiteY24" fmla="*/ 10134 h 62418"/>
                <a:gd name="connsiteX25" fmla="*/ 46219 w 57279"/>
                <a:gd name="connsiteY25" fmla="*/ 5067 h 62418"/>
                <a:gd name="connsiteX26" fmla="*/ 29482 w 57279"/>
                <a:gd name="connsiteY26" fmla="*/ 5067 h 62418"/>
                <a:gd name="connsiteX27" fmla="*/ 24492 w 57279"/>
                <a:gd name="connsiteY27" fmla="*/ 7140 h 62418"/>
                <a:gd name="connsiteX28" fmla="*/ 21651 w 57279"/>
                <a:gd name="connsiteY28" fmla="*/ 11824 h 62418"/>
                <a:gd name="connsiteX29" fmla="*/ 15355 w 57279"/>
                <a:gd name="connsiteY29" fmla="*/ 21958 h 6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7279" h="62418">
                  <a:moveTo>
                    <a:pt x="28177" y="0"/>
                  </a:moveTo>
                  <a:lnTo>
                    <a:pt x="46219" y="0"/>
                  </a:lnTo>
                  <a:cubicBezTo>
                    <a:pt x="49520" y="0"/>
                    <a:pt x="52131" y="768"/>
                    <a:pt x="54050" y="2380"/>
                  </a:cubicBezTo>
                  <a:cubicBezTo>
                    <a:pt x="56200" y="4146"/>
                    <a:pt x="57275" y="6756"/>
                    <a:pt x="57275" y="10058"/>
                  </a:cubicBezTo>
                  <a:cubicBezTo>
                    <a:pt x="57351" y="13052"/>
                    <a:pt x="56507" y="17505"/>
                    <a:pt x="54818" y="23493"/>
                  </a:cubicBezTo>
                  <a:cubicBezTo>
                    <a:pt x="53359" y="29328"/>
                    <a:pt x="51440" y="34165"/>
                    <a:pt x="49213" y="38081"/>
                  </a:cubicBezTo>
                  <a:cubicBezTo>
                    <a:pt x="46372" y="42995"/>
                    <a:pt x="42764" y="47448"/>
                    <a:pt x="38311" y="51517"/>
                  </a:cubicBezTo>
                  <a:cubicBezTo>
                    <a:pt x="33858" y="55509"/>
                    <a:pt x="29405" y="58273"/>
                    <a:pt x="24875" y="59885"/>
                  </a:cubicBezTo>
                  <a:cubicBezTo>
                    <a:pt x="20422" y="61574"/>
                    <a:pt x="16660" y="62419"/>
                    <a:pt x="13743" y="62419"/>
                  </a:cubicBezTo>
                  <a:cubicBezTo>
                    <a:pt x="11823" y="62265"/>
                    <a:pt x="10825" y="61267"/>
                    <a:pt x="10825" y="59425"/>
                  </a:cubicBezTo>
                  <a:cubicBezTo>
                    <a:pt x="10825" y="58350"/>
                    <a:pt x="11593" y="57659"/>
                    <a:pt x="13052" y="57505"/>
                  </a:cubicBezTo>
                  <a:cubicBezTo>
                    <a:pt x="18963" y="56814"/>
                    <a:pt x="24184" y="55125"/>
                    <a:pt x="28560" y="52515"/>
                  </a:cubicBezTo>
                  <a:cubicBezTo>
                    <a:pt x="32937" y="49904"/>
                    <a:pt x="37236" y="45759"/>
                    <a:pt x="41305" y="40231"/>
                  </a:cubicBezTo>
                  <a:lnTo>
                    <a:pt x="12207" y="25643"/>
                  </a:lnTo>
                  <a:cubicBezTo>
                    <a:pt x="10825" y="26872"/>
                    <a:pt x="9443" y="28023"/>
                    <a:pt x="7908" y="29021"/>
                  </a:cubicBezTo>
                  <a:cubicBezTo>
                    <a:pt x="5144" y="30941"/>
                    <a:pt x="3455" y="32016"/>
                    <a:pt x="2841" y="32092"/>
                  </a:cubicBezTo>
                  <a:cubicBezTo>
                    <a:pt x="921" y="31862"/>
                    <a:pt x="0" y="30787"/>
                    <a:pt x="0" y="29021"/>
                  </a:cubicBezTo>
                  <a:cubicBezTo>
                    <a:pt x="0" y="28330"/>
                    <a:pt x="461" y="27716"/>
                    <a:pt x="1459" y="27256"/>
                  </a:cubicBezTo>
                  <a:cubicBezTo>
                    <a:pt x="4914" y="25490"/>
                    <a:pt x="8138" y="22802"/>
                    <a:pt x="11133" y="19348"/>
                  </a:cubicBezTo>
                  <a:cubicBezTo>
                    <a:pt x="13820" y="16430"/>
                    <a:pt x="16123" y="12668"/>
                    <a:pt x="18119" y="8215"/>
                  </a:cubicBezTo>
                  <a:cubicBezTo>
                    <a:pt x="20653" y="2764"/>
                    <a:pt x="24031" y="0"/>
                    <a:pt x="28177" y="0"/>
                  </a:cubicBezTo>
                  <a:moveTo>
                    <a:pt x="15355" y="21958"/>
                  </a:moveTo>
                  <a:lnTo>
                    <a:pt x="43839" y="36162"/>
                  </a:lnTo>
                  <a:cubicBezTo>
                    <a:pt x="45989" y="32553"/>
                    <a:pt x="47831" y="28407"/>
                    <a:pt x="49213" y="23877"/>
                  </a:cubicBezTo>
                  <a:cubicBezTo>
                    <a:pt x="50902" y="18580"/>
                    <a:pt x="51747" y="13973"/>
                    <a:pt x="51824" y="10134"/>
                  </a:cubicBezTo>
                  <a:cubicBezTo>
                    <a:pt x="51517" y="6756"/>
                    <a:pt x="49674" y="5067"/>
                    <a:pt x="46219" y="5067"/>
                  </a:cubicBezTo>
                  <a:lnTo>
                    <a:pt x="29482" y="5067"/>
                  </a:lnTo>
                  <a:cubicBezTo>
                    <a:pt x="27486" y="5067"/>
                    <a:pt x="25873" y="5758"/>
                    <a:pt x="24492" y="7140"/>
                  </a:cubicBezTo>
                  <a:cubicBezTo>
                    <a:pt x="23723" y="8138"/>
                    <a:pt x="22726" y="9674"/>
                    <a:pt x="21651" y="11824"/>
                  </a:cubicBezTo>
                  <a:cubicBezTo>
                    <a:pt x="20115" y="15279"/>
                    <a:pt x="17965" y="18733"/>
                    <a:pt x="15355" y="21958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3" name="フリーフォーム: 図形 812">
              <a:extLst>
                <a:ext uri="{FF2B5EF4-FFF2-40B4-BE49-F238E27FC236}">
                  <a16:creationId xmlns:a16="http://schemas.microsoft.com/office/drawing/2014/main" id="{5F2D4A77-6C05-4D0D-BB25-09A3996A4D74}"/>
                </a:ext>
              </a:extLst>
            </p:cNvPr>
            <p:cNvSpPr/>
            <p:nvPr/>
          </p:nvSpPr>
          <p:spPr>
            <a:xfrm>
              <a:off x="6616616" y="2832605"/>
              <a:ext cx="63186" cy="53512"/>
            </a:xfrm>
            <a:custGeom>
              <a:avLst/>
              <a:gdLst>
                <a:gd name="connsiteX0" fmla="*/ 33705 w 63186"/>
                <a:gd name="connsiteY0" fmla="*/ 0 h 53512"/>
                <a:gd name="connsiteX1" fmla="*/ 47524 w 63186"/>
                <a:gd name="connsiteY1" fmla="*/ 2533 h 53512"/>
                <a:gd name="connsiteX2" fmla="*/ 58657 w 63186"/>
                <a:gd name="connsiteY2" fmla="*/ 10979 h 53512"/>
                <a:gd name="connsiteX3" fmla="*/ 63186 w 63186"/>
                <a:gd name="connsiteY3" fmla="*/ 25106 h 53512"/>
                <a:gd name="connsiteX4" fmla="*/ 57659 w 63186"/>
                <a:gd name="connsiteY4" fmla="*/ 41920 h 53512"/>
                <a:gd name="connsiteX5" fmla="*/ 42841 w 63186"/>
                <a:gd name="connsiteY5" fmla="*/ 51593 h 53512"/>
                <a:gd name="connsiteX6" fmla="*/ 29789 w 63186"/>
                <a:gd name="connsiteY6" fmla="*/ 53513 h 53512"/>
                <a:gd name="connsiteX7" fmla="*/ 26718 w 63186"/>
                <a:gd name="connsiteY7" fmla="*/ 50365 h 53512"/>
                <a:gd name="connsiteX8" fmla="*/ 28561 w 63186"/>
                <a:gd name="connsiteY8" fmla="*/ 48676 h 53512"/>
                <a:gd name="connsiteX9" fmla="*/ 43225 w 63186"/>
                <a:gd name="connsiteY9" fmla="*/ 46449 h 53512"/>
                <a:gd name="connsiteX10" fmla="*/ 54357 w 63186"/>
                <a:gd name="connsiteY10" fmla="*/ 38234 h 53512"/>
                <a:gd name="connsiteX11" fmla="*/ 58196 w 63186"/>
                <a:gd name="connsiteY11" fmla="*/ 25106 h 53512"/>
                <a:gd name="connsiteX12" fmla="*/ 54895 w 63186"/>
                <a:gd name="connsiteY12" fmla="*/ 13743 h 53512"/>
                <a:gd name="connsiteX13" fmla="*/ 35010 w 63186"/>
                <a:gd name="connsiteY13" fmla="*/ 5067 h 53512"/>
                <a:gd name="connsiteX14" fmla="*/ 20960 w 63186"/>
                <a:gd name="connsiteY14" fmla="*/ 47755 h 53512"/>
                <a:gd name="connsiteX15" fmla="*/ 13666 w 63186"/>
                <a:gd name="connsiteY15" fmla="*/ 50902 h 53512"/>
                <a:gd name="connsiteX16" fmla="*/ 3762 w 63186"/>
                <a:gd name="connsiteY16" fmla="*/ 45144 h 53512"/>
                <a:gd name="connsiteX17" fmla="*/ 0 w 63186"/>
                <a:gd name="connsiteY17" fmla="*/ 30250 h 53512"/>
                <a:gd name="connsiteX18" fmla="*/ 10365 w 63186"/>
                <a:gd name="connsiteY18" fmla="*/ 8061 h 53512"/>
                <a:gd name="connsiteX19" fmla="*/ 33705 w 63186"/>
                <a:gd name="connsiteY19" fmla="*/ 0 h 53512"/>
                <a:gd name="connsiteX20" fmla="*/ 13129 w 63186"/>
                <a:gd name="connsiteY20" fmla="*/ 45989 h 53512"/>
                <a:gd name="connsiteX21" fmla="*/ 19425 w 63186"/>
                <a:gd name="connsiteY21" fmla="*/ 42380 h 53512"/>
                <a:gd name="connsiteX22" fmla="*/ 29943 w 63186"/>
                <a:gd name="connsiteY22" fmla="*/ 5221 h 53512"/>
                <a:gd name="connsiteX23" fmla="*/ 20960 w 63186"/>
                <a:gd name="connsiteY23" fmla="*/ 7447 h 53512"/>
                <a:gd name="connsiteX24" fmla="*/ 9367 w 63186"/>
                <a:gd name="connsiteY24" fmla="*/ 17044 h 53512"/>
                <a:gd name="connsiteX25" fmla="*/ 5144 w 63186"/>
                <a:gd name="connsiteY25" fmla="*/ 31785 h 53512"/>
                <a:gd name="connsiteX26" fmla="*/ 6833 w 63186"/>
                <a:gd name="connsiteY26" fmla="*/ 40691 h 53512"/>
                <a:gd name="connsiteX27" fmla="*/ 13129 w 63186"/>
                <a:gd name="connsiteY27" fmla="*/ 45989 h 5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186" h="53512">
                  <a:moveTo>
                    <a:pt x="33705" y="0"/>
                  </a:moveTo>
                  <a:cubicBezTo>
                    <a:pt x="38618" y="0"/>
                    <a:pt x="43225" y="844"/>
                    <a:pt x="47524" y="2533"/>
                  </a:cubicBezTo>
                  <a:cubicBezTo>
                    <a:pt x="52284" y="4453"/>
                    <a:pt x="56046" y="7294"/>
                    <a:pt x="58657" y="10979"/>
                  </a:cubicBezTo>
                  <a:cubicBezTo>
                    <a:pt x="61728" y="15048"/>
                    <a:pt x="63186" y="19731"/>
                    <a:pt x="63186" y="25106"/>
                  </a:cubicBezTo>
                  <a:cubicBezTo>
                    <a:pt x="63186" y="31632"/>
                    <a:pt x="61344" y="37236"/>
                    <a:pt x="57659" y="41920"/>
                  </a:cubicBezTo>
                  <a:cubicBezTo>
                    <a:pt x="53897" y="46603"/>
                    <a:pt x="48983" y="49827"/>
                    <a:pt x="42841" y="51593"/>
                  </a:cubicBezTo>
                  <a:cubicBezTo>
                    <a:pt x="38772" y="52745"/>
                    <a:pt x="34395" y="53359"/>
                    <a:pt x="29789" y="53513"/>
                  </a:cubicBezTo>
                  <a:cubicBezTo>
                    <a:pt x="27793" y="53359"/>
                    <a:pt x="26718" y="52284"/>
                    <a:pt x="26718" y="50365"/>
                  </a:cubicBezTo>
                  <a:cubicBezTo>
                    <a:pt x="26718" y="49290"/>
                    <a:pt x="27332" y="48676"/>
                    <a:pt x="28561" y="48676"/>
                  </a:cubicBezTo>
                  <a:cubicBezTo>
                    <a:pt x="34242" y="48676"/>
                    <a:pt x="39079" y="47908"/>
                    <a:pt x="43225" y="46449"/>
                  </a:cubicBezTo>
                  <a:cubicBezTo>
                    <a:pt x="48292" y="44607"/>
                    <a:pt x="51977" y="41843"/>
                    <a:pt x="54357" y="38234"/>
                  </a:cubicBezTo>
                  <a:cubicBezTo>
                    <a:pt x="56968" y="34395"/>
                    <a:pt x="58196" y="30019"/>
                    <a:pt x="58196" y="25106"/>
                  </a:cubicBezTo>
                  <a:cubicBezTo>
                    <a:pt x="58119" y="20653"/>
                    <a:pt x="56968" y="16891"/>
                    <a:pt x="54895" y="13743"/>
                  </a:cubicBezTo>
                  <a:cubicBezTo>
                    <a:pt x="50902" y="8215"/>
                    <a:pt x="44300" y="5298"/>
                    <a:pt x="35010" y="5067"/>
                  </a:cubicBezTo>
                  <a:cubicBezTo>
                    <a:pt x="34242" y="26334"/>
                    <a:pt x="29559" y="40614"/>
                    <a:pt x="20960" y="47755"/>
                  </a:cubicBezTo>
                  <a:cubicBezTo>
                    <a:pt x="18426" y="49904"/>
                    <a:pt x="15970" y="50979"/>
                    <a:pt x="13666" y="50902"/>
                  </a:cubicBezTo>
                  <a:cubicBezTo>
                    <a:pt x="9597" y="50826"/>
                    <a:pt x="6296" y="48906"/>
                    <a:pt x="3762" y="45144"/>
                  </a:cubicBezTo>
                  <a:cubicBezTo>
                    <a:pt x="1305" y="41305"/>
                    <a:pt x="0" y="36315"/>
                    <a:pt x="0" y="30250"/>
                  </a:cubicBezTo>
                  <a:cubicBezTo>
                    <a:pt x="0" y="21113"/>
                    <a:pt x="3455" y="13743"/>
                    <a:pt x="10365" y="8061"/>
                  </a:cubicBezTo>
                  <a:cubicBezTo>
                    <a:pt x="16814" y="2687"/>
                    <a:pt x="24645" y="0"/>
                    <a:pt x="33705" y="0"/>
                  </a:cubicBezTo>
                  <a:moveTo>
                    <a:pt x="13129" y="45989"/>
                  </a:moveTo>
                  <a:cubicBezTo>
                    <a:pt x="14971" y="46065"/>
                    <a:pt x="17044" y="44837"/>
                    <a:pt x="19425" y="42380"/>
                  </a:cubicBezTo>
                  <a:cubicBezTo>
                    <a:pt x="25950" y="35854"/>
                    <a:pt x="29405" y="23417"/>
                    <a:pt x="29943" y="5221"/>
                  </a:cubicBezTo>
                  <a:cubicBezTo>
                    <a:pt x="26334" y="5681"/>
                    <a:pt x="23340" y="6449"/>
                    <a:pt x="20960" y="7447"/>
                  </a:cubicBezTo>
                  <a:cubicBezTo>
                    <a:pt x="16430" y="9443"/>
                    <a:pt x="12591" y="12668"/>
                    <a:pt x="9367" y="17044"/>
                  </a:cubicBezTo>
                  <a:cubicBezTo>
                    <a:pt x="6526" y="20806"/>
                    <a:pt x="5144" y="25720"/>
                    <a:pt x="5144" y="31785"/>
                  </a:cubicBezTo>
                  <a:cubicBezTo>
                    <a:pt x="5144" y="34933"/>
                    <a:pt x="5681" y="37927"/>
                    <a:pt x="6833" y="40691"/>
                  </a:cubicBezTo>
                  <a:cubicBezTo>
                    <a:pt x="8215" y="44146"/>
                    <a:pt x="10365" y="45912"/>
                    <a:pt x="13129" y="45989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4" name="フリーフォーム: 図形 813">
              <a:extLst>
                <a:ext uri="{FF2B5EF4-FFF2-40B4-BE49-F238E27FC236}">
                  <a16:creationId xmlns:a16="http://schemas.microsoft.com/office/drawing/2014/main" id="{F6655157-5507-4576-A8D9-917FD277383A}"/>
                </a:ext>
              </a:extLst>
            </p:cNvPr>
            <p:cNvSpPr/>
            <p:nvPr/>
          </p:nvSpPr>
          <p:spPr>
            <a:xfrm>
              <a:off x="6685868" y="2824160"/>
              <a:ext cx="65489" cy="65336"/>
            </a:xfrm>
            <a:custGeom>
              <a:avLst/>
              <a:gdLst>
                <a:gd name="connsiteX0" fmla="*/ 14126 w 65489"/>
                <a:gd name="connsiteY0" fmla="*/ 0 h 65336"/>
                <a:gd name="connsiteX1" fmla="*/ 16507 w 65489"/>
                <a:gd name="connsiteY1" fmla="*/ 2227 h 65336"/>
                <a:gd name="connsiteX2" fmla="*/ 12898 w 65489"/>
                <a:gd name="connsiteY2" fmla="*/ 18196 h 65336"/>
                <a:gd name="connsiteX3" fmla="*/ 12130 w 65489"/>
                <a:gd name="connsiteY3" fmla="*/ 20576 h 65336"/>
                <a:gd name="connsiteX4" fmla="*/ 12130 w 65489"/>
                <a:gd name="connsiteY4" fmla="*/ 62726 h 65336"/>
                <a:gd name="connsiteX5" fmla="*/ 9674 w 65489"/>
                <a:gd name="connsiteY5" fmla="*/ 65183 h 65336"/>
                <a:gd name="connsiteX6" fmla="*/ 7140 w 65489"/>
                <a:gd name="connsiteY6" fmla="*/ 62726 h 65336"/>
                <a:gd name="connsiteX7" fmla="*/ 7140 w 65489"/>
                <a:gd name="connsiteY7" fmla="*/ 30633 h 65336"/>
                <a:gd name="connsiteX8" fmla="*/ 4913 w 65489"/>
                <a:gd name="connsiteY8" fmla="*/ 34242 h 65336"/>
                <a:gd name="connsiteX9" fmla="*/ 2457 w 65489"/>
                <a:gd name="connsiteY9" fmla="*/ 35317 h 65336"/>
                <a:gd name="connsiteX10" fmla="*/ 0 w 65489"/>
                <a:gd name="connsiteY10" fmla="*/ 32860 h 65336"/>
                <a:gd name="connsiteX11" fmla="*/ 768 w 65489"/>
                <a:gd name="connsiteY11" fmla="*/ 30557 h 65336"/>
                <a:gd name="connsiteX12" fmla="*/ 7831 w 65489"/>
                <a:gd name="connsiteY12" fmla="*/ 17966 h 65336"/>
                <a:gd name="connsiteX13" fmla="*/ 11593 w 65489"/>
                <a:gd name="connsiteY13" fmla="*/ 1843 h 65336"/>
                <a:gd name="connsiteX14" fmla="*/ 14126 w 65489"/>
                <a:gd name="connsiteY14" fmla="*/ 0 h 65336"/>
                <a:gd name="connsiteX15" fmla="*/ 24031 w 65489"/>
                <a:gd name="connsiteY15" fmla="*/ 1612 h 65336"/>
                <a:gd name="connsiteX16" fmla="*/ 56123 w 65489"/>
                <a:gd name="connsiteY16" fmla="*/ 1612 h 65336"/>
                <a:gd name="connsiteX17" fmla="*/ 61037 w 65489"/>
                <a:gd name="connsiteY17" fmla="*/ 6603 h 65336"/>
                <a:gd name="connsiteX18" fmla="*/ 61037 w 65489"/>
                <a:gd name="connsiteY18" fmla="*/ 18503 h 65336"/>
                <a:gd name="connsiteX19" fmla="*/ 56123 w 65489"/>
                <a:gd name="connsiteY19" fmla="*/ 23570 h 65336"/>
                <a:gd name="connsiteX20" fmla="*/ 42764 w 65489"/>
                <a:gd name="connsiteY20" fmla="*/ 23570 h 65336"/>
                <a:gd name="connsiteX21" fmla="*/ 42764 w 65489"/>
                <a:gd name="connsiteY21" fmla="*/ 31862 h 65336"/>
                <a:gd name="connsiteX22" fmla="*/ 62495 w 65489"/>
                <a:gd name="connsiteY22" fmla="*/ 31862 h 65336"/>
                <a:gd name="connsiteX23" fmla="*/ 64722 w 65489"/>
                <a:gd name="connsiteY23" fmla="*/ 34012 h 65336"/>
                <a:gd name="connsiteX24" fmla="*/ 62495 w 65489"/>
                <a:gd name="connsiteY24" fmla="*/ 36238 h 65336"/>
                <a:gd name="connsiteX25" fmla="*/ 42764 w 65489"/>
                <a:gd name="connsiteY25" fmla="*/ 36238 h 65336"/>
                <a:gd name="connsiteX26" fmla="*/ 42764 w 65489"/>
                <a:gd name="connsiteY26" fmla="*/ 36392 h 65336"/>
                <a:gd name="connsiteX27" fmla="*/ 51363 w 65489"/>
                <a:gd name="connsiteY27" fmla="*/ 46219 h 65336"/>
                <a:gd name="connsiteX28" fmla="*/ 64952 w 65489"/>
                <a:gd name="connsiteY28" fmla="*/ 55970 h 65336"/>
                <a:gd name="connsiteX29" fmla="*/ 65490 w 65489"/>
                <a:gd name="connsiteY29" fmla="*/ 57582 h 65336"/>
                <a:gd name="connsiteX30" fmla="*/ 63263 w 65489"/>
                <a:gd name="connsiteY30" fmla="*/ 60039 h 65336"/>
                <a:gd name="connsiteX31" fmla="*/ 60423 w 65489"/>
                <a:gd name="connsiteY31" fmla="*/ 59041 h 65336"/>
                <a:gd name="connsiteX32" fmla="*/ 46526 w 65489"/>
                <a:gd name="connsiteY32" fmla="*/ 47908 h 65336"/>
                <a:gd name="connsiteX33" fmla="*/ 42764 w 65489"/>
                <a:gd name="connsiteY33" fmla="*/ 43609 h 65336"/>
                <a:gd name="connsiteX34" fmla="*/ 42764 w 65489"/>
                <a:gd name="connsiteY34" fmla="*/ 62879 h 65336"/>
                <a:gd name="connsiteX35" fmla="*/ 40307 w 65489"/>
                <a:gd name="connsiteY35" fmla="*/ 65336 h 65336"/>
                <a:gd name="connsiteX36" fmla="*/ 37850 w 65489"/>
                <a:gd name="connsiteY36" fmla="*/ 62879 h 65336"/>
                <a:gd name="connsiteX37" fmla="*/ 37850 w 65489"/>
                <a:gd name="connsiteY37" fmla="*/ 43455 h 65336"/>
                <a:gd name="connsiteX38" fmla="*/ 32707 w 65489"/>
                <a:gd name="connsiteY38" fmla="*/ 49213 h 65336"/>
                <a:gd name="connsiteX39" fmla="*/ 19501 w 65489"/>
                <a:gd name="connsiteY39" fmla="*/ 59271 h 65336"/>
                <a:gd name="connsiteX40" fmla="*/ 17351 w 65489"/>
                <a:gd name="connsiteY40" fmla="*/ 60039 h 65336"/>
                <a:gd name="connsiteX41" fmla="*/ 15125 w 65489"/>
                <a:gd name="connsiteY41" fmla="*/ 57582 h 65336"/>
                <a:gd name="connsiteX42" fmla="*/ 15893 w 65489"/>
                <a:gd name="connsiteY42" fmla="*/ 55739 h 65336"/>
                <a:gd name="connsiteX43" fmla="*/ 29405 w 65489"/>
                <a:gd name="connsiteY43" fmla="*/ 46526 h 65336"/>
                <a:gd name="connsiteX44" fmla="*/ 37390 w 65489"/>
                <a:gd name="connsiteY44" fmla="*/ 36315 h 65336"/>
                <a:gd name="connsiteX45" fmla="*/ 19040 w 65489"/>
                <a:gd name="connsiteY45" fmla="*/ 36315 h 65336"/>
                <a:gd name="connsiteX46" fmla="*/ 16814 w 65489"/>
                <a:gd name="connsiteY46" fmla="*/ 34088 h 65336"/>
                <a:gd name="connsiteX47" fmla="*/ 19040 w 65489"/>
                <a:gd name="connsiteY47" fmla="*/ 31939 h 65336"/>
                <a:gd name="connsiteX48" fmla="*/ 37927 w 65489"/>
                <a:gd name="connsiteY48" fmla="*/ 31939 h 65336"/>
                <a:gd name="connsiteX49" fmla="*/ 37927 w 65489"/>
                <a:gd name="connsiteY49" fmla="*/ 23647 h 65336"/>
                <a:gd name="connsiteX50" fmla="*/ 24107 w 65489"/>
                <a:gd name="connsiteY50" fmla="*/ 23647 h 65336"/>
                <a:gd name="connsiteX51" fmla="*/ 19040 w 65489"/>
                <a:gd name="connsiteY51" fmla="*/ 18580 h 65336"/>
                <a:gd name="connsiteX52" fmla="*/ 19040 w 65489"/>
                <a:gd name="connsiteY52" fmla="*/ 6679 h 65336"/>
                <a:gd name="connsiteX53" fmla="*/ 24031 w 65489"/>
                <a:gd name="connsiteY53" fmla="*/ 1612 h 65336"/>
                <a:gd name="connsiteX54" fmla="*/ 54204 w 65489"/>
                <a:gd name="connsiteY54" fmla="*/ 19040 h 65336"/>
                <a:gd name="connsiteX55" fmla="*/ 56123 w 65489"/>
                <a:gd name="connsiteY55" fmla="*/ 17198 h 65336"/>
                <a:gd name="connsiteX56" fmla="*/ 56123 w 65489"/>
                <a:gd name="connsiteY56" fmla="*/ 8061 h 65336"/>
                <a:gd name="connsiteX57" fmla="*/ 54204 w 65489"/>
                <a:gd name="connsiteY57" fmla="*/ 6142 h 65336"/>
                <a:gd name="connsiteX58" fmla="*/ 26027 w 65489"/>
                <a:gd name="connsiteY58" fmla="*/ 6142 h 65336"/>
                <a:gd name="connsiteX59" fmla="*/ 24107 w 65489"/>
                <a:gd name="connsiteY59" fmla="*/ 8061 h 65336"/>
                <a:gd name="connsiteX60" fmla="*/ 24107 w 65489"/>
                <a:gd name="connsiteY60" fmla="*/ 17198 h 65336"/>
                <a:gd name="connsiteX61" fmla="*/ 26027 w 65489"/>
                <a:gd name="connsiteY61" fmla="*/ 19040 h 65336"/>
                <a:gd name="connsiteX62" fmla="*/ 54204 w 65489"/>
                <a:gd name="connsiteY62" fmla="*/ 19040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5489" h="65336">
                  <a:moveTo>
                    <a:pt x="14126" y="0"/>
                  </a:moveTo>
                  <a:cubicBezTo>
                    <a:pt x="15585" y="77"/>
                    <a:pt x="16353" y="844"/>
                    <a:pt x="16507" y="2227"/>
                  </a:cubicBezTo>
                  <a:cubicBezTo>
                    <a:pt x="15662" y="8599"/>
                    <a:pt x="14434" y="13973"/>
                    <a:pt x="12898" y="18196"/>
                  </a:cubicBezTo>
                  <a:cubicBezTo>
                    <a:pt x="12668" y="19040"/>
                    <a:pt x="12438" y="19808"/>
                    <a:pt x="12130" y="20576"/>
                  </a:cubicBezTo>
                  <a:lnTo>
                    <a:pt x="12130" y="62726"/>
                  </a:lnTo>
                  <a:cubicBezTo>
                    <a:pt x="12054" y="64261"/>
                    <a:pt x="11209" y="65106"/>
                    <a:pt x="9674" y="65183"/>
                  </a:cubicBezTo>
                  <a:cubicBezTo>
                    <a:pt x="8061" y="65106"/>
                    <a:pt x="7217" y="64261"/>
                    <a:pt x="7140" y="62726"/>
                  </a:cubicBezTo>
                  <a:lnTo>
                    <a:pt x="7140" y="30633"/>
                  </a:lnTo>
                  <a:cubicBezTo>
                    <a:pt x="6526" y="31862"/>
                    <a:pt x="5758" y="33014"/>
                    <a:pt x="4913" y="34242"/>
                  </a:cubicBezTo>
                  <a:cubicBezTo>
                    <a:pt x="4223" y="34933"/>
                    <a:pt x="3378" y="35317"/>
                    <a:pt x="2457" y="35317"/>
                  </a:cubicBezTo>
                  <a:cubicBezTo>
                    <a:pt x="1075" y="34933"/>
                    <a:pt x="230" y="34088"/>
                    <a:pt x="0" y="32860"/>
                  </a:cubicBezTo>
                  <a:cubicBezTo>
                    <a:pt x="0" y="32323"/>
                    <a:pt x="230" y="31555"/>
                    <a:pt x="768" y="30557"/>
                  </a:cubicBezTo>
                  <a:cubicBezTo>
                    <a:pt x="3762" y="27025"/>
                    <a:pt x="6142" y="22802"/>
                    <a:pt x="7831" y="17966"/>
                  </a:cubicBezTo>
                  <a:cubicBezTo>
                    <a:pt x="9366" y="14357"/>
                    <a:pt x="10595" y="8983"/>
                    <a:pt x="11593" y="1843"/>
                  </a:cubicBezTo>
                  <a:cubicBezTo>
                    <a:pt x="11670" y="691"/>
                    <a:pt x="12514" y="77"/>
                    <a:pt x="14126" y="0"/>
                  </a:cubicBezTo>
                  <a:moveTo>
                    <a:pt x="24031" y="1612"/>
                  </a:moveTo>
                  <a:lnTo>
                    <a:pt x="56123" y="1612"/>
                  </a:lnTo>
                  <a:cubicBezTo>
                    <a:pt x="59424" y="1612"/>
                    <a:pt x="61037" y="3301"/>
                    <a:pt x="61037" y="6603"/>
                  </a:cubicBezTo>
                  <a:lnTo>
                    <a:pt x="61037" y="18503"/>
                  </a:lnTo>
                  <a:cubicBezTo>
                    <a:pt x="61037" y="21881"/>
                    <a:pt x="59424" y="23570"/>
                    <a:pt x="56123" y="23570"/>
                  </a:cubicBezTo>
                  <a:lnTo>
                    <a:pt x="42764" y="23570"/>
                  </a:lnTo>
                  <a:lnTo>
                    <a:pt x="42764" y="31862"/>
                  </a:lnTo>
                  <a:lnTo>
                    <a:pt x="62495" y="31862"/>
                  </a:lnTo>
                  <a:cubicBezTo>
                    <a:pt x="63878" y="31939"/>
                    <a:pt x="64645" y="32630"/>
                    <a:pt x="64722" y="34012"/>
                  </a:cubicBezTo>
                  <a:cubicBezTo>
                    <a:pt x="64645" y="35470"/>
                    <a:pt x="63878" y="36161"/>
                    <a:pt x="62495" y="36238"/>
                  </a:cubicBezTo>
                  <a:lnTo>
                    <a:pt x="42764" y="36238"/>
                  </a:lnTo>
                  <a:lnTo>
                    <a:pt x="42764" y="36392"/>
                  </a:lnTo>
                  <a:cubicBezTo>
                    <a:pt x="45144" y="39847"/>
                    <a:pt x="47985" y="43148"/>
                    <a:pt x="51363" y="46219"/>
                  </a:cubicBezTo>
                  <a:cubicBezTo>
                    <a:pt x="54434" y="49136"/>
                    <a:pt x="58964" y="52361"/>
                    <a:pt x="64952" y="55970"/>
                  </a:cubicBezTo>
                  <a:cubicBezTo>
                    <a:pt x="65336" y="56507"/>
                    <a:pt x="65490" y="57044"/>
                    <a:pt x="65490" y="57582"/>
                  </a:cubicBezTo>
                  <a:cubicBezTo>
                    <a:pt x="65336" y="58887"/>
                    <a:pt x="64568" y="59732"/>
                    <a:pt x="63263" y="60039"/>
                  </a:cubicBezTo>
                  <a:cubicBezTo>
                    <a:pt x="62035" y="60039"/>
                    <a:pt x="61113" y="59732"/>
                    <a:pt x="60423" y="59041"/>
                  </a:cubicBezTo>
                  <a:cubicBezTo>
                    <a:pt x="54511" y="55432"/>
                    <a:pt x="49904" y="51670"/>
                    <a:pt x="46526" y="47908"/>
                  </a:cubicBezTo>
                  <a:cubicBezTo>
                    <a:pt x="45067" y="46449"/>
                    <a:pt x="43839" y="44991"/>
                    <a:pt x="42764" y="43609"/>
                  </a:cubicBezTo>
                  <a:lnTo>
                    <a:pt x="42764" y="62879"/>
                  </a:lnTo>
                  <a:cubicBezTo>
                    <a:pt x="42687" y="64415"/>
                    <a:pt x="41843" y="65259"/>
                    <a:pt x="40307" y="65336"/>
                  </a:cubicBezTo>
                  <a:cubicBezTo>
                    <a:pt x="38772" y="65259"/>
                    <a:pt x="38004" y="64415"/>
                    <a:pt x="37850" y="62879"/>
                  </a:cubicBezTo>
                  <a:lnTo>
                    <a:pt x="37850" y="43455"/>
                  </a:lnTo>
                  <a:cubicBezTo>
                    <a:pt x="36392" y="45375"/>
                    <a:pt x="34702" y="47294"/>
                    <a:pt x="32707" y="49213"/>
                  </a:cubicBezTo>
                  <a:cubicBezTo>
                    <a:pt x="29175" y="52745"/>
                    <a:pt x="24798" y="56046"/>
                    <a:pt x="19501" y="59271"/>
                  </a:cubicBezTo>
                  <a:cubicBezTo>
                    <a:pt x="18887" y="59808"/>
                    <a:pt x="18196" y="60039"/>
                    <a:pt x="17351" y="60039"/>
                  </a:cubicBezTo>
                  <a:cubicBezTo>
                    <a:pt x="16123" y="59732"/>
                    <a:pt x="15432" y="58887"/>
                    <a:pt x="15125" y="57582"/>
                  </a:cubicBezTo>
                  <a:cubicBezTo>
                    <a:pt x="15125" y="57044"/>
                    <a:pt x="15355" y="56430"/>
                    <a:pt x="15893" y="55739"/>
                  </a:cubicBezTo>
                  <a:cubicBezTo>
                    <a:pt x="21037" y="53052"/>
                    <a:pt x="25490" y="49981"/>
                    <a:pt x="29405" y="46526"/>
                  </a:cubicBezTo>
                  <a:cubicBezTo>
                    <a:pt x="32707" y="43225"/>
                    <a:pt x="35394" y="39847"/>
                    <a:pt x="37390" y="36315"/>
                  </a:cubicBezTo>
                  <a:lnTo>
                    <a:pt x="19040" y="36315"/>
                  </a:lnTo>
                  <a:cubicBezTo>
                    <a:pt x="17581" y="36238"/>
                    <a:pt x="16891" y="35547"/>
                    <a:pt x="16814" y="34088"/>
                  </a:cubicBezTo>
                  <a:cubicBezTo>
                    <a:pt x="16891" y="32707"/>
                    <a:pt x="17581" y="32016"/>
                    <a:pt x="19040" y="31939"/>
                  </a:cubicBezTo>
                  <a:lnTo>
                    <a:pt x="37927" y="31939"/>
                  </a:lnTo>
                  <a:lnTo>
                    <a:pt x="37927" y="23647"/>
                  </a:lnTo>
                  <a:lnTo>
                    <a:pt x="24107" y="23647"/>
                  </a:lnTo>
                  <a:cubicBezTo>
                    <a:pt x="20730" y="23647"/>
                    <a:pt x="19040" y="21958"/>
                    <a:pt x="19040" y="18580"/>
                  </a:cubicBezTo>
                  <a:lnTo>
                    <a:pt x="19040" y="6679"/>
                  </a:lnTo>
                  <a:cubicBezTo>
                    <a:pt x="19040" y="3301"/>
                    <a:pt x="20653" y="1612"/>
                    <a:pt x="24031" y="1612"/>
                  </a:cubicBezTo>
                  <a:moveTo>
                    <a:pt x="54204" y="19040"/>
                  </a:moveTo>
                  <a:cubicBezTo>
                    <a:pt x="55509" y="19040"/>
                    <a:pt x="56123" y="18426"/>
                    <a:pt x="56123" y="17198"/>
                  </a:cubicBezTo>
                  <a:lnTo>
                    <a:pt x="56123" y="8061"/>
                  </a:lnTo>
                  <a:cubicBezTo>
                    <a:pt x="56123" y="6756"/>
                    <a:pt x="55509" y="6142"/>
                    <a:pt x="54204" y="6142"/>
                  </a:cubicBezTo>
                  <a:lnTo>
                    <a:pt x="26027" y="6142"/>
                  </a:lnTo>
                  <a:cubicBezTo>
                    <a:pt x="24722" y="6142"/>
                    <a:pt x="24107" y="6756"/>
                    <a:pt x="24107" y="8061"/>
                  </a:cubicBezTo>
                  <a:lnTo>
                    <a:pt x="24107" y="17198"/>
                  </a:lnTo>
                  <a:cubicBezTo>
                    <a:pt x="24107" y="18426"/>
                    <a:pt x="24722" y="19040"/>
                    <a:pt x="26027" y="19040"/>
                  </a:cubicBezTo>
                  <a:lnTo>
                    <a:pt x="54204" y="19040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5" name="フリーフォーム: 図形 814">
              <a:extLst>
                <a:ext uri="{FF2B5EF4-FFF2-40B4-BE49-F238E27FC236}">
                  <a16:creationId xmlns:a16="http://schemas.microsoft.com/office/drawing/2014/main" id="{E3BCF127-D3D9-4390-AFF0-BBBEC9DC2EC8}"/>
                </a:ext>
              </a:extLst>
            </p:cNvPr>
            <p:cNvSpPr/>
            <p:nvPr/>
          </p:nvSpPr>
          <p:spPr>
            <a:xfrm>
              <a:off x="6756809" y="2823699"/>
              <a:ext cx="65566" cy="65489"/>
            </a:xfrm>
            <a:custGeom>
              <a:avLst/>
              <a:gdLst>
                <a:gd name="connsiteX0" fmla="*/ 62803 w 65566"/>
                <a:gd name="connsiteY0" fmla="*/ 7294 h 65489"/>
                <a:gd name="connsiteX1" fmla="*/ 65029 w 65566"/>
                <a:gd name="connsiteY1" fmla="*/ 9597 h 65489"/>
                <a:gd name="connsiteX2" fmla="*/ 62803 w 65566"/>
                <a:gd name="connsiteY2" fmla="*/ 11824 h 65489"/>
                <a:gd name="connsiteX3" fmla="*/ 23570 w 65566"/>
                <a:gd name="connsiteY3" fmla="*/ 11824 h 65489"/>
                <a:gd name="connsiteX4" fmla="*/ 17198 w 65566"/>
                <a:gd name="connsiteY4" fmla="*/ 22726 h 65489"/>
                <a:gd name="connsiteX5" fmla="*/ 13896 w 65566"/>
                <a:gd name="connsiteY5" fmla="*/ 27255 h 65489"/>
                <a:gd name="connsiteX6" fmla="*/ 13896 w 65566"/>
                <a:gd name="connsiteY6" fmla="*/ 63263 h 65489"/>
                <a:gd name="connsiteX7" fmla="*/ 11440 w 65566"/>
                <a:gd name="connsiteY7" fmla="*/ 65490 h 65489"/>
                <a:gd name="connsiteX8" fmla="*/ 8906 w 65566"/>
                <a:gd name="connsiteY8" fmla="*/ 63263 h 65489"/>
                <a:gd name="connsiteX9" fmla="*/ 8906 w 65566"/>
                <a:gd name="connsiteY9" fmla="*/ 33014 h 65489"/>
                <a:gd name="connsiteX10" fmla="*/ 4376 w 65566"/>
                <a:gd name="connsiteY10" fmla="*/ 37543 h 65489"/>
                <a:gd name="connsiteX11" fmla="*/ 2226 w 65566"/>
                <a:gd name="connsiteY11" fmla="*/ 37850 h 65489"/>
                <a:gd name="connsiteX12" fmla="*/ 0 w 65566"/>
                <a:gd name="connsiteY12" fmla="*/ 35931 h 65489"/>
                <a:gd name="connsiteX13" fmla="*/ 1075 w 65566"/>
                <a:gd name="connsiteY13" fmla="*/ 33474 h 65489"/>
                <a:gd name="connsiteX14" fmla="*/ 8522 w 65566"/>
                <a:gd name="connsiteY14" fmla="*/ 25490 h 65489"/>
                <a:gd name="connsiteX15" fmla="*/ 16123 w 65566"/>
                <a:gd name="connsiteY15" fmla="*/ 15278 h 65489"/>
                <a:gd name="connsiteX16" fmla="*/ 17889 w 65566"/>
                <a:gd name="connsiteY16" fmla="*/ 11977 h 65489"/>
                <a:gd name="connsiteX17" fmla="*/ 2764 w 65566"/>
                <a:gd name="connsiteY17" fmla="*/ 11977 h 65489"/>
                <a:gd name="connsiteX18" fmla="*/ 461 w 65566"/>
                <a:gd name="connsiteY18" fmla="*/ 9750 h 65489"/>
                <a:gd name="connsiteX19" fmla="*/ 2764 w 65566"/>
                <a:gd name="connsiteY19" fmla="*/ 7447 h 65489"/>
                <a:gd name="connsiteX20" fmla="*/ 20115 w 65566"/>
                <a:gd name="connsiteY20" fmla="*/ 7447 h 65489"/>
                <a:gd name="connsiteX21" fmla="*/ 22956 w 65566"/>
                <a:gd name="connsiteY21" fmla="*/ 1075 h 65489"/>
                <a:gd name="connsiteX22" fmla="*/ 25106 w 65566"/>
                <a:gd name="connsiteY22" fmla="*/ 0 h 65489"/>
                <a:gd name="connsiteX23" fmla="*/ 27332 w 65566"/>
                <a:gd name="connsiteY23" fmla="*/ 2150 h 65489"/>
                <a:gd name="connsiteX24" fmla="*/ 27102 w 65566"/>
                <a:gd name="connsiteY24" fmla="*/ 3839 h 65489"/>
                <a:gd name="connsiteX25" fmla="*/ 25566 w 65566"/>
                <a:gd name="connsiteY25" fmla="*/ 7447 h 65489"/>
                <a:gd name="connsiteX26" fmla="*/ 62803 w 65566"/>
                <a:gd name="connsiteY26" fmla="*/ 7447 h 65489"/>
                <a:gd name="connsiteX27" fmla="*/ 25182 w 65566"/>
                <a:gd name="connsiteY27" fmla="*/ 18656 h 65489"/>
                <a:gd name="connsiteX28" fmla="*/ 52591 w 65566"/>
                <a:gd name="connsiteY28" fmla="*/ 18656 h 65489"/>
                <a:gd name="connsiteX29" fmla="*/ 58119 w 65566"/>
                <a:gd name="connsiteY29" fmla="*/ 21958 h 65489"/>
                <a:gd name="connsiteX30" fmla="*/ 56123 w 65566"/>
                <a:gd name="connsiteY30" fmla="*/ 25720 h 65489"/>
                <a:gd name="connsiteX31" fmla="*/ 42227 w 65566"/>
                <a:gd name="connsiteY31" fmla="*/ 32323 h 65489"/>
                <a:gd name="connsiteX32" fmla="*/ 41536 w 65566"/>
                <a:gd name="connsiteY32" fmla="*/ 33781 h 65489"/>
                <a:gd name="connsiteX33" fmla="*/ 47524 w 65566"/>
                <a:gd name="connsiteY33" fmla="*/ 39309 h 65489"/>
                <a:gd name="connsiteX34" fmla="*/ 63263 w 65566"/>
                <a:gd name="connsiteY34" fmla="*/ 39309 h 65489"/>
                <a:gd name="connsiteX35" fmla="*/ 65566 w 65566"/>
                <a:gd name="connsiteY35" fmla="*/ 41612 h 65489"/>
                <a:gd name="connsiteX36" fmla="*/ 63263 w 65566"/>
                <a:gd name="connsiteY36" fmla="*/ 43839 h 65489"/>
                <a:gd name="connsiteX37" fmla="*/ 50365 w 65566"/>
                <a:gd name="connsiteY37" fmla="*/ 43839 h 65489"/>
                <a:gd name="connsiteX38" fmla="*/ 51440 w 65566"/>
                <a:gd name="connsiteY38" fmla="*/ 49060 h 65489"/>
                <a:gd name="connsiteX39" fmla="*/ 47601 w 65566"/>
                <a:gd name="connsiteY39" fmla="*/ 61190 h 65489"/>
                <a:gd name="connsiteX40" fmla="*/ 35777 w 65566"/>
                <a:gd name="connsiteY40" fmla="*/ 65106 h 65489"/>
                <a:gd name="connsiteX41" fmla="*/ 24184 w 65566"/>
                <a:gd name="connsiteY41" fmla="*/ 61804 h 65489"/>
                <a:gd name="connsiteX42" fmla="*/ 22188 w 65566"/>
                <a:gd name="connsiteY42" fmla="*/ 59578 h 65489"/>
                <a:gd name="connsiteX43" fmla="*/ 25259 w 65566"/>
                <a:gd name="connsiteY43" fmla="*/ 56814 h 65489"/>
                <a:gd name="connsiteX44" fmla="*/ 26257 w 65566"/>
                <a:gd name="connsiteY44" fmla="*/ 57044 h 65489"/>
                <a:gd name="connsiteX45" fmla="*/ 37159 w 65566"/>
                <a:gd name="connsiteY45" fmla="*/ 60115 h 65489"/>
                <a:gd name="connsiteX46" fmla="*/ 44069 w 65566"/>
                <a:gd name="connsiteY46" fmla="*/ 57275 h 65489"/>
                <a:gd name="connsiteX47" fmla="*/ 46296 w 65566"/>
                <a:gd name="connsiteY47" fmla="*/ 48983 h 65489"/>
                <a:gd name="connsiteX48" fmla="*/ 44837 w 65566"/>
                <a:gd name="connsiteY48" fmla="*/ 43762 h 65489"/>
                <a:gd name="connsiteX49" fmla="*/ 20960 w 65566"/>
                <a:gd name="connsiteY49" fmla="*/ 43762 h 65489"/>
                <a:gd name="connsiteX50" fmla="*/ 18656 w 65566"/>
                <a:gd name="connsiteY50" fmla="*/ 41536 h 65489"/>
                <a:gd name="connsiteX51" fmla="*/ 20960 w 65566"/>
                <a:gd name="connsiteY51" fmla="*/ 39232 h 65489"/>
                <a:gd name="connsiteX52" fmla="*/ 41459 w 65566"/>
                <a:gd name="connsiteY52" fmla="*/ 39232 h 65489"/>
                <a:gd name="connsiteX53" fmla="*/ 35777 w 65566"/>
                <a:gd name="connsiteY53" fmla="*/ 35087 h 65489"/>
                <a:gd name="connsiteX54" fmla="*/ 34395 w 65566"/>
                <a:gd name="connsiteY54" fmla="*/ 33398 h 65489"/>
                <a:gd name="connsiteX55" fmla="*/ 36238 w 65566"/>
                <a:gd name="connsiteY55" fmla="*/ 29943 h 65489"/>
                <a:gd name="connsiteX56" fmla="*/ 51824 w 65566"/>
                <a:gd name="connsiteY56" fmla="*/ 22956 h 65489"/>
                <a:gd name="connsiteX57" fmla="*/ 25259 w 65566"/>
                <a:gd name="connsiteY57" fmla="*/ 22956 h 65489"/>
                <a:gd name="connsiteX58" fmla="*/ 23110 w 65566"/>
                <a:gd name="connsiteY58" fmla="*/ 21037 h 65489"/>
                <a:gd name="connsiteX59" fmla="*/ 25182 w 65566"/>
                <a:gd name="connsiteY59" fmla="*/ 18656 h 6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5566" h="65489">
                  <a:moveTo>
                    <a:pt x="62803" y="7294"/>
                  </a:moveTo>
                  <a:cubicBezTo>
                    <a:pt x="64184" y="7370"/>
                    <a:pt x="64953" y="8138"/>
                    <a:pt x="65029" y="9597"/>
                  </a:cubicBezTo>
                  <a:cubicBezTo>
                    <a:pt x="64953" y="10979"/>
                    <a:pt x="64184" y="11747"/>
                    <a:pt x="62803" y="11824"/>
                  </a:cubicBezTo>
                  <a:lnTo>
                    <a:pt x="23570" y="11824"/>
                  </a:lnTo>
                  <a:cubicBezTo>
                    <a:pt x="21497" y="16046"/>
                    <a:pt x="19348" y="19731"/>
                    <a:pt x="17198" y="22726"/>
                  </a:cubicBezTo>
                  <a:cubicBezTo>
                    <a:pt x="16123" y="24261"/>
                    <a:pt x="15048" y="25720"/>
                    <a:pt x="13896" y="27255"/>
                  </a:cubicBezTo>
                  <a:lnTo>
                    <a:pt x="13896" y="63263"/>
                  </a:lnTo>
                  <a:cubicBezTo>
                    <a:pt x="13743" y="64645"/>
                    <a:pt x="12898" y="65413"/>
                    <a:pt x="11440" y="65490"/>
                  </a:cubicBezTo>
                  <a:cubicBezTo>
                    <a:pt x="9827" y="65413"/>
                    <a:pt x="8983" y="64645"/>
                    <a:pt x="8906" y="63263"/>
                  </a:cubicBezTo>
                  <a:lnTo>
                    <a:pt x="8906" y="33014"/>
                  </a:lnTo>
                  <a:cubicBezTo>
                    <a:pt x="7524" y="34549"/>
                    <a:pt x="5988" y="36008"/>
                    <a:pt x="4376" y="37543"/>
                  </a:cubicBezTo>
                  <a:cubicBezTo>
                    <a:pt x="3685" y="37774"/>
                    <a:pt x="2994" y="37850"/>
                    <a:pt x="2226" y="37850"/>
                  </a:cubicBezTo>
                  <a:cubicBezTo>
                    <a:pt x="1151" y="37390"/>
                    <a:pt x="461" y="36776"/>
                    <a:pt x="0" y="35931"/>
                  </a:cubicBezTo>
                  <a:cubicBezTo>
                    <a:pt x="0" y="34856"/>
                    <a:pt x="307" y="34012"/>
                    <a:pt x="1075" y="33474"/>
                  </a:cubicBezTo>
                  <a:cubicBezTo>
                    <a:pt x="3916" y="30787"/>
                    <a:pt x="6373" y="28100"/>
                    <a:pt x="8522" y="25490"/>
                  </a:cubicBezTo>
                  <a:cubicBezTo>
                    <a:pt x="11823" y="21651"/>
                    <a:pt x="14357" y="18196"/>
                    <a:pt x="16123" y="15278"/>
                  </a:cubicBezTo>
                  <a:cubicBezTo>
                    <a:pt x="16737" y="14280"/>
                    <a:pt x="17351" y="13129"/>
                    <a:pt x="17889" y="11977"/>
                  </a:cubicBezTo>
                  <a:lnTo>
                    <a:pt x="2764" y="11977"/>
                  </a:lnTo>
                  <a:cubicBezTo>
                    <a:pt x="1382" y="11900"/>
                    <a:pt x="537" y="11132"/>
                    <a:pt x="461" y="9750"/>
                  </a:cubicBezTo>
                  <a:cubicBezTo>
                    <a:pt x="537" y="8292"/>
                    <a:pt x="1305" y="7524"/>
                    <a:pt x="2764" y="7447"/>
                  </a:cubicBezTo>
                  <a:lnTo>
                    <a:pt x="20115" y="7447"/>
                  </a:lnTo>
                  <a:cubicBezTo>
                    <a:pt x="20960" y="5528"/>
                    <a:pt x="21958" y="3378"/>
                    <a:pt x="22956" y="1075"/>
                  </a:cubicBezTo>
                  <a:cubicBezTo>
                    <a:pt x="23340" y="384"/>
                    <a:pt x="24031" y="0"/>
                    <a:pt x="25106" y="0"/>
                  </a:cubicBezTo>
                  <a:cubicBezTo>
                    <a:pt x="26411" y="153"/>
                    <a:pt x="27178" y="844"/>
                    <a:pt x="27332" y="2150"/>
                  </a:cubicBezTo>
                  <a:cubicBezTo>
                    <a:pt x="27332" y="2610"/>
                    <a:pt x="27255" y="3148"/>
                    <a:pt x="27102" y="3839"/>
                  </a:cubicBezTo>
                  <a:cubicBezTo>
                    <a:pt x="26565" y="5144"/>
                    <a:pt x="26103" y="6296"/>
                    <a:pt x="25566" y="7447"/>
                  </a:cubicBezTo>
                  <a:lnTo>
                    <a:pt x="62803" y="7447"/>
                  </a:lnTo>
                  <a:close/>
                  <a:moveTo>
                    <a:pt x="25182" y="18656"/>
                  </a:moveTo>
                  <a:lnTo>
                    <a:pt x="52591" y="18656"/>
                  </a:lnTo>
                  <a:cubicBezTo>
                    <a:pt x="56277" y="18656"/>
                    <a:pt x="58119" y="19731"/>
                    <a:pt x="58119" y="21958"/>
                  </a:cubicBezTo>
                  <a:cubicBezTo>
                    <a:pt x="57966" y="23493"/>
                    <a:pt x="57275" y="24722"/>
                    <a:pt x="56123" y="25720"/>
                  </a:cubicBezTo>
                  <a:cubicBezTo>
                    <a:pt x="53052" y="27716"/>
                    <a:pt x="48446" y="29943"/>
                    <a:pt x="42227" y="32323"/>
                  </a:cubicBezTo>
                  <a:cubicBezTo>
                    <a:pt x="41766" y="32860"/>
                    <a:pt x="41536" y="33321"/>
                    <a:pt x="41536" y="33781"/>
                  </a:cubicBezTo>
                  <a:cubicBezTo>
                    <a:pt x="44069" y="35547"/>
                    <a:pt x="46065" y="37390"/>
                    <a:pt x="47524" y="39309"/>
                  </a:cubicBezTo>
                  <a:lnTo>
                    <a:pt x="63263" y="39309"/>
                  </a:lnTo>
                  <a:cubicBezTo>
                    <a:pt x="64722" y="39386"/>
                    <a:pt x="65490" y="40154"/>
                    <a:pt x="65566" y="41612"/>
                  </a:cubicBezTo>
                  <a:cubicBezTo>
                    <a:pt x="65490" y="42995"/>
                    <a:pt x="64722" y="43762"/>
                    <a:pt x="63263" y="43839"/>
                  </a:cubicBezTo>
                  <a:lnTo>
                    <a:pt x="50365" y="43839"/>
                  </a:lnTo>
                  <a:cubicBezTo>
                    <a:pt x="51056" y="45451"/>
                    <a:pt x="51440" y="47140"/>
                    <a:pt x="51440" y="49060"/>
                  </a:cubicBezTo>
                  <a:cubicBezTo>
                    <a:pt x="51440" y="54434"/>
                    <a:pt x="50134" y="58503"/>
                    <a:pt x="47601" y="61190"/>
                  </a:cubicBezTo>
                  <a:cubicBezTo>
                    <a:pt x="44837" y="63801"/>
                    <a:pt x="40922" y="65106"/>
                    <a:pt x="35777" y="65106"/>
                  </a:cubicBezTo>
                  <a:cubicBezTo>
                    <a:pt x="32707" y="65106"/>
                    <a:pt x="28868" y="64031"/>
                    <a:pt x="24184" y="61804"/>
                  </a:cubicBezTo>
                  <a:cubicBezTo>
                    <a:pt x="22956" y="61421"/>
                    <a:pt x="22342" y="60730"/>
                    <a:pt x="22188" y="59578"/>
                  </a:cubicBezTo>
                  <a:cubicBezTo>
                    <a:pt x="22265" y="57735"/>
                    <a:pt x="23263" y="56814"/>
                    <a:pt x="25259" y="56814"/>
                  </a:cubicBezTo>
                  <a:cubicBezTo>
                    <a:pt x="25336" y="56814"/>
                    <a:pt x="25643" y="56891"/>
                    <a:pt x="26257" y="57044"/>
                  </a:cubicBezTo>
                  <a:cubicBezTo>
                    <a:pt x="30480" y="59117"/>
                    <a:pt x="34165" y="60115"/>
                    <a:pt x="37159" y="60115"/>
                  </a:cubicBezTo>
                  <a:cubicBezTo>
                    <a:pt x="40077" y="60115"/>
                    <a:pt x="42380" y="59194"/>
                    <a:pt x="44069" y="57275"/>
                  </a:cubicBezTo>
                  <a:cubicBezTo>
                    <a:pt x="45528" y="55509"/>
                    <a:pt x="46296" y="52745"/>
                    <a:pt x="46296" y="48983"/>
                  </a:cubicBezTo>
                  <a:cubicBezTo>
                    <a:pt x="46296" y="47294"/>
                    <a:pt x="45835" y="45528"/>
                    <a:pt x="44837" y="43762"/>
                  </a:cubicBezTo>
                  <a:lnTo>
                    <a:pt x="20960" y="43762"/>
                  </a:lnTo>
                  <a:cubicBezTo>
                    <a:pt x="19501" y="43685"/>
                    <a:pt x="18733" y="42918"/>
                    <a:pt x="18656" y="41536"/>
                  </a:cubicBezTo>
                  <a:cubicBezTo>
                    <a:pt x="18733" y="40077"/>
                    <a:pt x="19501" y="39309"/>
                    <a:pt x="20960" y="39232"/>
                  </a:cubicBezTo>
                  <a:lnTo>
                    <a:pt x="41459" y="39232"/>
                  </a:lnTo>
                  <a:cubicBezTo>
                    <a:pt x="40000" y="37774"/>
                    <a:pt x="38081" y="36392"/>
                    <a:pt x="35777" y="35087"/>
                  </a:cubicBezTo>
                  <a:cubicBezTo>
                    <a:pt x="35010" y="34472"/>
                    <a:pt x="34549" y="33935"/>
                    <a:pt x="34395" y="33398"/>
                  </a:cubicBezTo>
                  <a:cubicBezTo>
                    <a:pt x="34395" y="31555"/>
                    <a:pt x="35010" y="30403"/>
                    <a:pt x="36238" y="29943"/>
                  </a:cubicBezTo>
                  <a:cubicBezTo>
                    <a:pt x="42534" y="27562"/>
                    <a:pt x="47678" y="25259"/>
                    <a:pt x="51824" y="22956"/>
                  </a:cubicBezTo>
                  <a:lnTo>
                    <a:pt x="25259" y="22956"/>
                  </a:lnTo>
                  <a:cubicBezTo>
                    <a:pt x="23877" y="22879"/>
                    <a:pt x="23186" y="22188"/>
                    <a:pt x="23110" y="21037"/>
                  </a:cubicBezTo>
                  <a:cubicBezTo>
                    <a:pt x="23110" y="19655"/>
                    <a:pt x="23800" y="18810"/>
                    <a:pt x="25182" y="18656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6" name="フリーフォーム: 図形 815">
              <a:extLst>
                <a:ext uri="{FF2B5EF4-FFF2-40B4-BE49-F238E27FC236}">
                  <a16:creationId xmlns:a16="http://schemas.microsoft.com/office/drawing/2014/main" id="{761EC9A7-8F41-4C83-B67C-DA8D3FFCDAD8}"/>
                </a:ext>
              </a:extLst>
            </p:cNvPr>
            <p:cNvSpPr/>
            <p:nvPr/>
          </p:nvSpPr>
          <p:spPr>
            <a:xfrm>
              <a:off x="6873892" y="2824620"/>
              <a:ext cx="19277" cy="64261"/>
            </a:xfrm>
            <a:custGeom>
              <a:avLst/>
              <a:gdLst>
                <a:gd name="connsiteX0" fmla="*/ 16660 w 19277"/>
                <a:gd name="connsiteY0" fmla="*/ 0 h 64261"/>
                <a:gd name="connsiteX1" fmla="*/ 19271 w 19277"/>
                <a:gd name="connsiteY1" fmla="*/ 2764 h 64261"/>
                <a:gd name="connsiteX2" fmla="*/ 17505 w 19277"/>
                <a:gd name="connsiteY2" fmla="*/ 4760 h 64261"/>
                <a:gd name="connsiteX3" fmla="*/ 4683 w 19277"/>
                <a:gd name="connsiteY3" fmla="*/ 32016 h 64261"/>
                <a:gd name="connsiteX4" fmla="*/ 7831 w 19277"/>
                <a:gd name="connsiteY4" fmla="*/ 46756 h 64261"/>
                <a:gd name="connsiteX5" fmla="*/ 17198 w 19277"/>
                <a:gd name="connsiteY5" fmla="*/ 59117 h 64261"/>
                <a:gd name="connsiteX6" fmla="*/ 19271 w 19277"/>
                <a:gd name="connsiteY6" fmla="*/ 61574 h 64261"/>
                <a:gd name="connsiteX7" fmla="*/ 16660 w 19277"/>
                <a:gd name="connsiteY7" fmla="*/ 64261 h 64261"/>
                <a:gd name="connsiteX8" fmla="*/ 12131 w 19277"/>
                <a:gd name="connsiteY8" fmla="*/ 60883 h 64261"/>
                <a:gd name="connsiteX9" fmla="*/ 3916 w 19277"/>
                <a:gd name="connsiteY9" fmla="*/ 48906 h 64261"/>
                <a:gd name="connsiteX10" fmla="*/ 0 w 19277"/>
                <a:gd name="connsiteY10" fmla="*/ 32016 h 64261"/>
                <a:gd name="connsiteX11" fmla="*/ 3148 w 19277"/>
                <a:gd name="connsiteY11" fmla="*/ 16507 h 64261"/>
                <a:gd name="connsiteX12" fmla="*/ 11977 w 19277"/>
                <a:gd name="connsiteY12" fmla="*/ 3455 h 64261"/>
                <a:gd name="connsiteX13" fmla="*/ 16660 w 19277"/>
                <a:gd name="connsiteY13" fmla="*/ 0 h 6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77" h="64261">
                  <a:moveTo>
                    <a:pt x="16660" y="0"/>
                  </a:moveTo>
                  <a:cubicBezTo>
                    <a:pt x="18350" y="0"/>
                    <a:pt x="19194" y="921"/>
                    <a:pt x="19271" y="2764"/>
                  </a:cubicBezTo>
                  <a:cubicBezTo>
                    <a:pt x="19348" y="3225"/>
                    <a:pt x="18733" y="3916"/>
                    <a:pt x="17505" y="4760"/>
                  </a:cubicBezTo>
                  <a:cubicBezTo>
                    <a:pt x="8906" y="11363"/>
                    <a:pt x="4683" y="20422"/>
                    <a:pt x="4683" y="32016"/>
                  </a:cubicBezTo>
                  <a:cubicBezTo>
                    <a:pt x="4683" y="37313"/>
                    <a:pt x="5758" y="42227"/>
                    <a:pt x="7831" y="46756"/>
                  </a:cubicBezTo>
                  <a:cubicBezTo>
                    <a:pt x="10058" y="51670"/>
                    <a:pt x="13205" y="55739"/>
                    <a:pt x="17198" y="59117"/>
                  </a:cubicBezTo>
                  <a:cubicBezTo>
                    <a:pt x="18656" y="60346"/>
                    <a:pt x="19348" y="61113"/>
                    <a:pt x="19271" y="61574"/>
                  </a:cubicBezTo>
                  <a:cubicBezTo>
                    <a:pt x="19194" y="63263"/>
                    <a:pt x="18273" y="64108"/>
                    <a:pt x="16660" y="64261"/>
                  </a:cubicBezTo>
                  <a:cubicBezTo>
                    <a:pt x="16046" y="64108"/>
                    <a:pt x="14511" y="62956"/>
                    <a:pt x="12131" y="60883"/>
                  </a:cubicBezTo>
                  <a:cubicBezTo>
                    <a:pt x="9059" y="58119"/>
                    <a:pt x="6373" y="54127"/>
                    <a:pt x="3916" y="48906"/>
                  </a:cubicBezTo>
                  <a:cubicBezTo>
                    <a:pt x="1305" y="43225"/>
                    <a:pt x="0" y="37620"/>
                    <a:pt x="0" y="32016"/>
                  </a:cubicBezTo>
                  <a:cubicBezTo>
                    <a:pt x="0" y="26641"/>
                    <a:pt x="1075" y="21497"/>
                    <a:pt x="3148" y="16507"/>
                  </a:cubicBezTo>
                  <a:cubicBezTo>
                    <a:pt x="5298" y="11440"/>
                    <a:pt x="8215" y="7063"/>
                    <a:pt x="11977" y="3455"/>
                  </a:cubicBezTo>
                  <a:cubicBezTo>
                    <a:pt x="14357" y="1152"/>
                    <a:pt x="15893" y="0"/>
                    <a:pt x="16660" y="0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7" name="フリーフォーム: 図形 816">
              <a:extLst>
                <a:ext uri="{FF2B5EF4-FFF2-40B4-BE49-F238E27FC236}">
                  <a16:creationId xmlns:a16="http://schemas.microsoft.com/office/drawing/2014/main" id="{9323175D-7FE3-4CE4-A927-1C2C95FE367E}"/>
                </a:ext>
              </a:extLst>
            </p:cNvPr>
            <p:cNvSpPr/>
            <p:nvPr/>
          </p:nvSpPr>
          <p:spPr>
            <a:xfrm>
              <a:off x="6898384" y="2825234"/>
              <a:ext cx="65413" cy="63724"/>
            </a:xfrm>
            <a:custGeom>
              <a:avLst/>
              <a:gdLst>
                <a:gd name="connsiteX0" fmla="*/ 19271 w 65413"/>
                <a:gd name="connsiteY0" fmla="*/ 1152 h 63724"/>
                <a:gd name="connsiteX1" fmla="*/ 21497 w 65413"/>
                <a:gd name="connsiteY1" fmla="*/ 3302 h 63724"/>
                <a:gd name="connsiteX2" fmla="*/ 19271 w 65413"/>
                <a:gd name="connsiteY2" fmla="*/ 5528 h 63724"/>
                <a:gd name="connsiteX3" fmla="*/ 14357 w 65413"/>
                <a:gd name="connsiteY3" fmla="*/ 5528 h 63724"/>
                <a:gd name="connsiteX4" fmla="*/ 14357 w 65413"/>
                <a:gd name="connsiteY4" fmla="*/ 24031 h 63724"/>
                <a:gd name="connsiteX5" fmla="*/ 19501 w 65413"/>
                <a:gd name="connsiteY5" fmla="*/ 24031 h 63724"/>
                <a:gd name="connsiteX6" fmla="*/ 21728 w 65413"/>
                <a:gd name="connsiteY6" fmla="*/ 26257 h 63724"/>
                <a:gd name="connsiteX7" fmla="*/ 19501 w 65413"/>
                <a:gd name="connsiteY7" fmla="*/ 28561 h 63724"/>
                <a:gd name="connsiteX8" fmla="*/ 14357 w 65413"/>
                <a:gd name="connsiteY8" fmla="*/ 28561 h 63724"/>
                <a:gd name="connsiteX9" fmla="*/ 14357 w 65413"/>
                <a:gd name="connsiteY9" fmla="*/ 46910 h 63724"/>
                <a:gd name="connsiteX10" fmla="*/ 18196 w 65413"/>
                <a:gd name="connsiteY10" fmla="*/ 43762 h 63724"/>
                <a:gd name="connsiteX11" fmla="*/ 19808 w 65413"/>
                <a:gd name="connsiteY11" fmla="*/ 42918 h 63724"/>
                <a:gd name="connsiteX12" fmla="*/ 22265 w 65413"/>
                <a:gd name="connsiteY12" fmla="*/ 45144 h 63724"/>
                <a:gd name="connsiteX13" fmla="*/ 20960 w 65413"/>
                <a:gd name="connsiteY13" fmla="*/ 47908 h 63724"/>
                <a:gd name="connsiteX14" fmla="*/ 13589 w 65413"/>
                <a:gd name="connsiteY14" fmla="*/ 53282 h 63724"/>
                <a:gd name="connsiteX15" fmla="*/ 4069 w 65413"/>
                <a:gd name="connsiteY15" fmla="*/ 58427 h 63724"/>
                <a:gd name="connsiteX16" fmla="*/ 2226 w 65413"/>
                <a:gd name="connsiteY16" fmla="*/ 58734 h 63724"/>
                <a:gd name="connsiteX17" fmla="*/ 0 w 65413"/>
                <a:gd name="connsiteY17" fmla="*/ 56430 h 63724"/>
                <a:gd name="connsiteX18" fmla="*/ 1843 w 65413"/>
                <a:gd name="connsiteY18" fmla="*/ 54050 h 63724"/>
                <a:gd name="connsiteX19" fmla="*/ 9366 w 65413"/>
                <a:gd name="connsiteY19" fmla="*/ 50211 h 63724"/>
                <a:gd name="connsiteX20" fmla="*/ 9366 w 65413"/>
                <a:gd name="connsiteY20" fmla="*/ 28637 h 63724"/>
                <a:gd name="connsiteX21" fmla="*/ 3531 w 65413"/>
                <a:gd name="connsiteY21" fmla="*/ 28637 h 63724"/>
                <a:gd name="connsiteX22" fmla="*/ 1305 w 65413"/>
                <a:gd name="connsiteY22" fmla="*/ 26334 h 63724"/>
                <a:gd name="connsiteX23" fmla="*/ 3531 w 65413"/>
                <a:gd name="connsiteY23" fmla="*/ 24108 h 63724"/>
                <a:gd name="connsiteX24" fmla="*/ 9366 w 65413"/>
                <a:gd name="connsiteY24" fmla="*/ 24108 h 63724"/>
                <a:gd name="connsiteX25" fmla="*/ 9366 w 65413"/>
                <a:gd name="connsiteY25" fmla="*/ 5605 h 63724"/>
                <a:gd name="connsiteX26" fmla="*/ 3301 w 65413"/>
                <a:gd name="connsiteY26" fmla="*/ 5605 h 63724"/>
                <a:gd name="connsiteX27" fmla="*/ 998 w 65413"/>
                <a:gd name="connsiteY27" fmla="*/ 3378 h 63724"/>
                <a:gd name="connsiteX28" fmla="*/ 3301 w 65413"/>
                <a:gd name="connsiteY28" fmla="*/ 1228 h 63724"/>
                <a:gd name="connsiteX29" fmla="*/ 19271 w 65413"/>
                <a:gd name="connsiteY29" fmla="*/ 1228 h 63724"/>
                <a:gd name="connsiteX30" fmla="*/ 30403 w 65413"/>
                <a:gd name="connsiteY30" fmla="*/ 0 h 63724"/>
                <a:gd name="connsiteX31" fmla="*/ 54434 w 65413"/>
                <a:gd name="connsiteY31" fmla="*/ 0 h 63724"/>
                <a:gd name="connsiteX32" fmla="*/ 60039 w 65413"/>
                <a:gd name="connsiteY32" fmla="*/ 5528 h 63724"/>
                <a:gd name="connsiteX33" fmla="*/ 60039 w 65413"/>
                <a:gd name="connsiteY33" fmla="*/ 34933 h 63724"/>
                <a:gd name="connsiteX34" fmla="*/ 54434 w 65413"/>
                <a:gd name="connsiteY34" fmla="*/ 40461 h 63724"/>
                <a:gd name="connsiteX35" fmla="*/ 50058 w 65413"/>
                <a:gd name="connsiteY35" fmla="*/ 40461 h 63724"/>
                <a:gd name="connsiteX36" fmla="*/ 50058 w 65413"/>
                <a:gd name="connsiteY36" fmla="*/ 56123 h 63724"/>
                <a:gd name="connsiteX37" fmla="*/ 51901 w 65413"/>
                <a:gd name="connsiteY37" fmla="*/ 58887 h 63724"/>
                <a:gd name="connsiteX38" fmla="*/ 57121 w 65413"/>
                <a:gd name="connsiteY38" fmla="*/ 58887 h 63724"/>
                <a:gd name="connsiteX39" fmla="*/ 59655 w 65413"/>
                <a:gd name="connsiteY39" fmla="*/ 57352 h 63724"/>
                <a:gd name="connsiteX40" fmla="*/ 60423 w 65413"/>
                <a:gd name="connsiteY40" fmla="*/ 48983 h 63724"/>
                <a:gd name="connsiteX41" fmla="*/ 62956 w 65413"/>
                <a:gd name="connsiteY41" fmla="*/ 46526 h 63724"/>
                <a:gd name="connsiteX42" fmla="*/ 65413 w 65413"/>
                <a:gd name="connsiteY42" fmla="*/ 49751 h 63724"/>
                <a:gd name="connsiteX43" fmla="*/ 65029 w 65413"/>
                <a:gd name="connsiteY43" fmla="*/ 56354 h 63724"/>
                <a:gd name="connsiteX44" fmla="*/ 62803 w 65413"/>
                <a:gd name="connsiteY44" fmla="*/ 61728 h 63724"/>
                <a:gd name="connsiteX45" fmla="*/ 57351 w 65413"/>
                <a:gd name="connsiteY45" fmla="*/ 63647 h 63724"/>
                <a:gd name="connsiteX46" fmla="*/ 50519 w 65413"/>
                <a:gd name="connsiteY46" fmla="*/ 63647 h 63724"/>
                <a:gd name="connsiteX47" fmla="*/ 44991 w 65413"/>
                <a:gd name="connsiteY47" fmla="*/ 58119 h 63724"/>
                <a:gd name="connsiteX48" fmla="*/ 44991 w 65413"/>
                <a:gd name="connsiteY48" fmla="*/ 40461 h 63724"/>
                <a:gd name="connsiteX49" fmla="*/ 38849 w 65413"/>
                <a:gd name="connsiteY49" fmla="*/ 40461 h 63724"/>
                <a:gd name="connsiteX50" fmla="*/ 38925 w 65413"/>
                <a:gd name="connsiteY50" fmla="*/ 40768 h 63724"/>
                <a:gd name="connsiteX51" fmla="*/ 37850 w 65413"/>
                <a:gd name="connsiteY51" fmla="*/ 49444 h 63724"/>
                <a:gd name="connsiteX52" fmla="*/ 35240 w 65413"/>
                <a:gd name="connsiteY52" fmla="*/ 54972 h 63724"/>
                <a:gd name="connsiteX53" fmla="*/ 30096 w 65413"/>
                <a:gd name="connsiteY53" fmla="*/ 59655 h 63724"/>
                <a:gd name="connsiteX54" fmla="*/ 22572 w 65413"/>
                <a:gd name="connsiteY54" fmla="*/ 63417 h 63724"/>
                <a:gd name="connsiteX55" fmla="*/ 20115 w 65413"/>
                <a:gd name="connsiteY55" fmla="*/ 63724 h 63724"/>
                <a:gd name="connsiteX56" fmla="*/ 17658 w 65413"/>
                <a:gd name="connsiteY56" fmla="*/ 61267 h 63724"/>
                <a:gd name="connsiteX57" fmla="*/ 19885 w 65413"/>
                <a:gd name="connsiteY57" fmla="*/ 58503 h 63724"/>
                <a:gd name="connsiteX58" fmla="*/ 26180 w 65413"/>
                <a:gd name="connsiteY58" fmla="*/ 55739 h 63724"/>
                <a:gd name="connsiteX59" fmla="*/ 30019 w 65413"/>
                <a:gd name="connsiteY59" fmla="*/ 52899 h 63724"/>
                <a:gd name="connsiteX60" fmla="*/ 32783 w 65413"/>
                <a:gd name="connsiteY60" fmla="*/ 48369 h 63724"/>
                <a:gd name="connsiteX61" fmla="*/ 33858 w 65413"/>
                <a:gd name="connsiteY61" fmla="*/ 40845 h 63724"/>
                <a:gd name="connsiteX62" fmla="*/ 33935 w 65413"/>
                <a:gd name="connsiteY62" fmla="*/ 40538 h 63724"/>
                <a:gd name="connsiteX63" fmla="*/ 30250 w 65413"/>
                <a:gd name="connsiteY63" fmla="*/ 40538 h 63724"/>
                <a:gd name="connsiteX64" fmla="*/ 24722 w 65413"/>
                <a:gd name="connsiteY64" fmla="*/ 35010 h 63724"/>
                <a:gd name="connsiteX65" fmla="*/ 24722 w 65413"/>
                <a:gd name="connsiteY65" fmla="*/ 5605 h 63724"/>
                <a:gd name="connsiteX66" fmla="*/ 30403 w 65413"/>
                <a:gd name="connsiteY66" fmla="*/ 0 h 63724"/>
                <a:gd name="connsiteX67" fmla="*/ 29866 w 65413"/>
                <a:gd name="connsiteY67" fmla="*/ 11593 h 63724"/>
                <a:gd name="connsiteX68" fmla="*/ 54971 w 65413"/>
                <a:gd name="connsiteY68" fmla="*/ 11593 h 63724"/>
                <a:gd name="connsiteX69" fmla="*/ 54971 w 65413"/>
                <a:gd name="connsiteY69" fmla="*/ 6373 h 63724"/>
                <a:gd name="connsiteX70" fmla="*/ 53129 w 65413"/>
                <a:gd name="connsiteY70" fmla="*/ 4530 h 63724"/>
                <a:gd name="connsiteX71" fmla="*/ 31862 w 65413"/>
                <a:gd name="connsiteY71" fmla="*/ 4530 h 63724"/>
                <a:gd name="connsiteX72" fmla="*/ 29942 w 65413"/>
                <a:gd name="connsiteY72" fmla="*/ 6373 h 63724"/>
                <a:gd name="connsiteX73" fmla="*/ 29942 w 65413"/>
                <a:gd name="connsiteY73" fmla="*/ 11593 h 63724"/>
                <a:gd name="connsiteX74" fmla="*/ 29866 w 65413"/>
                <a:gd name="connsiteY74" fmla="*/ 23494 h 63724"/>
                <a:gd name="connsiteX75" fmla="*/ 54971 w 65413"/>
                <a:gd name="connsiteY75" fmla="*/ 23494 h 63724"/>
                <a:gd name="connsiteX76" fmla="*/ 54971 w 65413"/>
                <a:gd name="connsiteY76" fmla="*/ 16123 h 63724"/>
                <a:gd name="connsiteX77" fmla="*/ 29866 w 65413"/>
                <a:gd name="connsiteY77" fmla="*/ 16123 h 63724"/>
                <a:gd name="connsiteX78" fmla="*/ 29866 w 65413"/>
                <a:gd name="connsiteY78" fmla="*/ 23494 h 63724"/>
                <a:gd name="connsiteX79" fmla="*/ 53129 w 65413"/>
                <a:gd name="connsiteY79" fmla="*/ 35931 h 63724"/>
                <a:gd name="connsiteX80" fmla="*/ 54971 w 65413"/>
                <a:gd name="connsiteY80" fmla="*/ 34088 h 63724"/>
                <a:gd name="connsiteX81" fmla="*/ 54971 w 65413"/>
                <a:gd name="connsiteY81" fmla="*/ 27947 h 63724"/>
                <a:gd name="connsiteX82" fmla="*/ 29866 w 65413"/>
                <a:gd name="connsiteY82" fmla="*/ 27947 h 63724"/>
                <a:gd name="connsiteX83" fmla="*/ 29866 w 65413"/>
                <a:gd name="connsiteY83" fmla="*/ 34012 h 63724"/>
                <a:gd name="connsiteX84" fmla="*/ 31785 w 65413"/>
                <a:gd name="connsiteY84" fmla="*/ 35854 h 63724"/>
                <a:gd name="connsiteX85" fmla="*/ 53129 w 65413"/>
                <a:gd name="connsiteY85" fmla="*/ 35854 h 6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5413" h="63724">
                  <a:moveTo>
                    <a:pt x="19271" y="1152"/>
                  </a:moveTo>
                  <a:cubicBezTo>
                    <a:pt x="20730" y="1228"/>
                    <a:pt x="21420" y="1919"/>
                    <a:pt x="21497" y="3302"/>
                  </a:cubicBezTo>
                  <a:cubicBezTo>
                    <a:pt x="21420" y="4760"/>
                    <a:pt x="20730" y="5451"/>
                    <a:pt x="19271" y="5528"/>
                  </a:cubicBezTo>
                  <a:lnTo>
                    <a:pt x="14357" y="5528"/>
                  </a:lnTo>
                  <a:lnTo>
                    <a:pt x="14357" y="24031"/>
                  </a:lnTo>
                  <a:lnTo>
                    <a:pt x="19501" y="24031"/>
                  </a:lnTo>
                  <a:cubicBezTo>
                    <a:pt x="20883" y="24108"/>
                    <a:pt x="21651" y="24799"/>
                    <a:pt x="21728" y="26257"/>
                  </a:cubicBezTo>
                  <a:cubicBezTo>
                    <a:pt x="21651" y="27716"/>
                    <a:pt x="20960" y="28484"/>
                    <a:pt x="19501" y="28561"/>
                  </a:cubicBezTo>
                  <a:lnTo>
                    <a:pt x="14357" y="28561"/>
                  </a:lnTo>
                  <a:lnTo>
                    <a:pt x="14357" y="46910"/>
                  </a:lnTo>
                  <a:cubicBezTo>
                    <a:pt x="15662" y="45912"/>
                    <a:pt x="16967" y="44914"/>
                    <a:pt x="18196" y="43762"/>
                  </a:cubicBezTo>
                  <a:cubicBezTo>
                    <a:pt x="18733" y="43225"/>
                    <a:pt x="19271" y="42995"/>
                    <a:pt x="19808" y="42918"/>
                  </a:cubicBezTo>
                  <a:cubicBezTo>
                    <a:pt x="21267" y="42995"/>
                    <a:pt x="22035" y="43685"/>
                    <a:pt x="22265" y="45144"/>
                  </a:cubicBezTo>
                  <a:cubicBezTo>
                    <a:pt x="22265" y="46219"/>
                    <a:pt x="21804" y="47140"/>
                    <a:pt x="20960" y="47908"/>
                  </a:cubicBezTo>
                  <a:cubicBezTo>
                    <a:pt x="18810" y="49828"/>
                    <a:pt x="16353" y="51670"/>
                    <a:pt x="13589" y="53282"/>
                  </a:cubicBezTo>
                  <a:cubicBezTo>
                    <a:pt x="10748" y="55202"/>
                    <a:pt x="7601" y="56891"/>
                    <a:pt x="4069" y="58427"/>
                  </a:cubicBezTo>
                  <a:cubicBezTo>
                    <a:pt x="3224" y="58580"/>
                    <a:pt x="2610" y="58657"/>
                    <a:pt x="2226" y="58734"/>
                  </a:cubicBezTo>
                  <a:cubicBezTo>
                    <a:pt x="844" y="58580"/>
                    <a:pt x="77" y="57812"/>
                    <a:pt x="0" y="56430"/>
                  </a:cubicBezTo>
                  <a:cubicBezTo>
                    <a:pt x="77" y="55125"/>
                    <a:pt x="691" y="54357"/>
                    <a:pt x="1843" y="54050"/>
                  </a:cubicBezTo>
                  <a:cubicBezTo>
                    <a:pt x="4914" y="52591"/>
                    <a:pt x="7447" y="51286"/>
                    <a:pt x="9366" y="50211"/>
                  </a:cubicBezTo>
                  <a:lnTo>
                    <a:pt x="9366" y="28637"/>
                  </a:lnTo>
                  <a:lnTo>
                    <a:pt x="3531" y="28637"/>
                  </a:lnTo>
                  <a:cubicBezTo>
                    <a:pt x="2073" y="28561"/>
                    <a:pt x="1382" y="27793"/>
                    <a:pt x="1305" y="26334"/>
                  </a:cubicBezTo>
                  <a:cubicBezTo>
                    <a:pt x="1382" y="24876"/>
                    <a:pt x="2073" y="24185"/>
                    <a:pt x="3531" y="24108"/>
                  </a:cubicBezTo>
                  <a:lnTo>
                    <a:pt x="9366" y="24108"/>
                  </a:lnTo>
                  <a:lnTo>
                    <a:pt x="9366" y="5605"/>
                  </a:lnTo>
                  <a:lnTo>
                    <a:pt x="3301" y="5605"/>
                  </a:lnTo>
                  <a:cubicBezTo>
                    <a:pt x="1919" y="5528"/>
                    <a:pt x="1075" y="4837"/>
                    <a:pt x="998" y="3378"/>
                  </a:cubicBezTo>
                  <a:cubicBezTo>
                    <a:pt x="1075" y="1996"/>
                    <a:pt x="1843" y="1305"/>
                    <a:pt x="3301" y="1228"/>
                  </a:cubicBezTo>
                  <a:lnTo>
                    <a:pt x="19271" y="1228"/>
                  </a:lnTo>
                  <a:close/>
                  <a:moveTo>
                    <a:pt x="30403" y="0"/>
                  </a:moveTo>
                  <a:lnTo>
                    <a:pt x="54434" y="0"/>
                  </a:lnTo>
                  <a:cubicBezTo>
                    <a:pt x="58119" y="0"/>
                    <a:pt x="60039" y="1843"/>
                    <a:pt x="60039" y="5528"/>
                  </a:cubicBezTo>
                  <a:lnTo>
                    <a:pt x="60039" y="34933"/>
                  </a:lnTo>
                  <a:cubicBezTo>
                    <a:pt x="60039" y="38618"/>
                    <a:pt x="58196" y="40461"/>
                    <a:pt x="54434" y="40461"/>
                  </a:cubicBezTo>
                  <a:lnTo>
                    <a:pt x="50058" y="40461"/>
                  </a:lnTo>
                  <a:lnTo>
                    <a:pt x="50058" y="56123"/>
                  </a:lnTo>
                  <a:cubicBezTo>
                    <a:pt x="50058" y="57966"/>
                    <a:pt x="50672" y="58887"/>
                    <a:pt x="51901" y="58887"/>
                  </a:cubicBezTo>
                  <a:lnTo>
                    <a:pt x="57121" y="58887"/>
                  </a:lnTo>
                  <a:cubicBezTo>
                    <a:pt x="58273" y="58887"/>
                    <a:pt x="59117" y="58350"/>
                    <a:pt x="59655" y="57352"/>
                  </a:cubicBezTo>
                  <a:cubicBezTo>
                    <a:pt x="60116" y="56737"/>
                    <a:pt x="60346" y="53897"/>
                    <a:pt x="60423" y="48983"/>
                  </a:cubicBezTo>
                  <a:cubicBezTo>
                    <a:pt x="60423" y="47371"/>
                    <a:pt x="61267" y="46526"/>
                    <a:pt x="62956" y="46526"/>
                  </a:cubicBezTo>
                  <a:cubicBezTo>
                    <a:pt x="64491" y="46603"/>
                    <a:pt x="65259" y="47678"/>
                    <a:pt x="65413" y="49751"/>
                  </a:cubicBezTo>
                  <a:cubicBezTo>
                    <a:pt x="65413" y="51747"/>
                    <a:pt x="65259" y="53897"/>
                    <a:pt x="65029" y="56354"/>
                  </a:cubicBezTo>
                  <a:cubicBezTo>
                    <a:pt x="64799" y="58964"/>
                    <a:pt x="64031" y="60730"/>
                    <a:pt x="62803" y="61728"/>
                  </a:cubicBezTo>
                  <a:cubicBezTo>
                    <a:pt x="61421" y="63033"/>
                    <a:pt x="59578" y="63647"/>
                    <a:pt x="57351" y="63647"/>
                  </a:cubicBezTo>
                  <a:lnTo>
                    <a:pt x="50519" y="63647"/>
                  </a:lnTo>
                  <a:cubicBezTo>
                    <a:pt x="46833" y="63647"/>
                    <a:pt x="44991" y="61805"/>
                    <a:pt x="44991" y="58119"/>
                  </a:cubicBezTo>
                  <a:lnTo>
                    <a:pt x="44991" y="40461"/>
                  </a:lnTo>
                  <a:lnTo>
                    <a:pt x="38849" y="40461"/>
                  </a:lnTo>
                  <a:cubicBezTo>
                    <a:pt x="38925" y="40538"/>
                    <a:pt x="38925" y="40614"/>
                    <a:pt x="38925" y="40768"/>
                  </a:cubicBezTo>
                  <a:cubicBezTo>
                    <a:pt x="38925" y="43993"/>
                    <a:pt x="38618" y="46910"/>
                    <a:pt x="37850" y="49444"/>
                  </a:cubicBezTo>
                  <a:cubicBezTo>
                    <a:pt x="37236" y="51363"/>
                    <a:pt x="36392" y="53206"/>
                    <a:pt x="35240" y="54972"/>
                  </a:cubicBezTo>
                  <a:cubicBezTo>
                    <a:pt x="33858" y="56891"/>
                    <a:pt x="32169" y="58427"/>
                    <a:pt x="30096" y="59655"/>
                  </a:cubicBezTo>
                  <a:cubicBezTo>
                    <a:pt x="27870" y="60960"/>
                    <a:pt x="25413" y="62265"/>
                    <a:pt x="22572" y="63417"/>
                  </a:cubicBezTo>
                  <a:cubicBezTo>
                    <a:pt x="21958" y="63571"/>
                    <a:pt x="21113" y="63724"/>
                    <a:pt x="20115" y="63724"/>
                  </a:cubicBezTo>
                  <a:cubicBezTo>
                    <a:pt x="18810" y="63417"/>
                    <a:pt x="17965" y="62572"/>
                    <a:pt x="17658" y="61267"/>
                  </a:cubicBezTo>
                  <a:cubicBezTo>
                    <a:pt x="17735" y="59808"/>
                    <a:pt x="18503" y="58887"/>
                    <a:pt x="19885" y="58503"/>
                  </a:cubicBezTo>
                  <a:cubicBezTo>
                    <a:pt x="22342" y="57659"/>
                    <a:pt x="24415" y="56737"/>
                    <a:pt x="26180" y="55739"/>
                  </a:cubicBezTo>
                  <a:cubicBezTo>
                    <a:pt x="27870" y="54741"/>
                    <a:pt x="29175" y="53820"/>
                    <a:pt x="30019" y="52899"/>
                  </a:cubicBezTo>
                  <a:cubicBezTo>
                    <a:pt x="31248" y="51593"/>
                    <a:pt x="32169" y="50058"/>
                    <a:pt x="32783" y="48369"/>
                  </a:cubicBezTo>
                  <a:cubicBezTo>
                    <a:pt x="33551" y="46296"/>
                    <a:pt x="33858" y="43762"/>
                    <a:pt x="33858" y="40845"/>
                  </a:cubicBezTo>
                  <a:cubicBezTo>
                    <a:pt x="33858" y="40691"/>
                    <a:pt x="33858" y="40614"/>
                    <a:pt x="33935" y="40538"/>
                  </a:cubicBezTo>
                  <a:lnTo>
                    <a:pt x="30250" y="40538"/>
                  </a:lnTo>
                  <a:cubicBezTo>
                    <a:pt x="26564" y="40538"/>
                    <a:pt x="24722" y="38695"/>
                    <a:pt x="24722" y="35010"/>
                  </a:cubicBezTo>
                  <a:lnTo>
                    <a:pt x="24722" y="5605"/>
                  </a:lnTo>
                  <a:cubicBezTo>
                    <a:pt x="24798" y="1843"/>
                    <a:pt x="26641" y="0"/>
                    <a:pt x="30403" y="0"/>
                  </a:cubicBezTo>
                  <a:moveTo>
                    <a:pt x="29866" y="11593"/>
                  </a:moveTo>
                  <a:lnTo>
                    <a:pt x="54971" y="11593"/>
                  </a:lnTo>
                  <a:lnTo>
                    <a:pt x="54971" y="6373"/>
                  </a:lnTo>
                  <a:cubicBezTo>
                    <a:pt x="54971" y="5144"/>
                    <a:pt x="54357" y="4530"/>
                    <a:pt x="53129" y="4530"/>
                  </a:cubicBezTo>
                  <a:lnTo>
                    <a:pt x="31862" y="4530"/>
                  </a:lnTo>
                  <a:cubicBezTo>
                    <a:pt x="30557" y="4530"/>
                    <a:pt x="29942" y="5144"/>
                    <a:pt x="29942" y="6373"/>
                  </a:cubicBezTo>
                  <a:lnTo>
                    <a:pt x="29942" y="11593"/>
                  </a:lnTo>
                  <a:close/>
                  <a:moveTo>
                    <a:pt x="29866" y="23494"/>
                  </a:moveTo>
                  <a:lnTo>
                    <a:pt x="54971" y="23494"/>
                  </a:lnTo>
                  <a:lnTo>
                    <a:pt x="54971" y="16123"/>
                  </a:lnTo>
                  <a:lnTo>
                    <a:pt x="29866" y="16123"/>
                  </a:lnTo>
                  <a:lnTo>
                    <a:pt x="29866" y="23494"/>
                  </a:lnTo>
                  <a:close/>
                  <a:moveTo>
                    <a:pt x="53129" y="35931"/>
                  </a:moveTo>
                  <a:cubicBezTo>
                    <a:pt x="54357" y="35931"/>
                    <a:pt x="54971" y="35317"/>
                    <a:pt x="54971" y="34088"/>
                  </a:cubicBezTo>
                  <a:lnTo>
                    <a:pt x="54971" y="27947"/>
                  </a:lnTo>
                  <a:lnTo>
                    <a:pt x="29866" y="27947"/>
                  </a:lnTo>
                  <a:lnTo>
                    <a:pt x="29866" y="34012"/>
                  </a:lnTo>
                  <a:cubicBezTo>
                    <a:pt x="29866" y="35240"/>
                    <a:pt x="30480" y="35854"/>
                    <a:pt x="31785" y="35854"/>
                  </a:cubicBezTo>
                  <a:lnTo>
                    <a:pt x="53129" y="35854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8" name="フリーフォーム: 図形 817">
              <a:extLst>
                <a:ext uri="{FF2B5EF4-FFF2-40B4-BE49-F238E27FC236}">
                  <a16:creationId xmlns:a16="http://schemas.microsoft.com/office/drawing/2014/main" id="{63E366B5-9FA3-4B46-BFD4-49153F771126}"/>
                </a:ext>
              </a:extLst>
            </p:cNvPr>
            <p:cNvSpPr/>
            <p:nvPr/>
          </p:nvSpPr>
          <p:spPr>
            <a:xfrm>
              <a:off x="6969478" y="2824390"/>
              <a:ext cx="64645" cy="65643"/>
            </a:xfrm>
            <a:custGeom>
              <a:avLst/>
              <a:gdLst>
                <a:gd name="connsiteX0" fmla="*/ 19578 w 64645"/>
                <a:gd name="connsiteY0" fmla="*/ 16353 h 65643"/>
                <a:gd name="connsiteX1" fmla="*/ 21727 w 64645"/>
                <a:gd name="connsiteY1" fmla="*/ 18503 h 65643"/>
                <a:gd name="connsiteX2" fmla="*/ 19578 w 64645"/>
                <a:gd name="connsiteY2" fmla="*/ 20806 h 65643"/>
                <a:gd name="connsiteX3" fmla="*/ 13128 w 64645"/>
                <a:gd name="connsiteY3" fmla="*/ 20806 h 65643"/>
                <a:gd name="connsiteX4" fmla="*/ 13128 w 64645"/>
                <a:gd name="connsiteY4" fmla="*/ 50902 h 65643"/>
                <a:gd name="connsiteX5" fmla="*/ 18656 w 64645"/>
                <a:gd name="connsiteY5" fmla="*/ 48062 h 65643"/>
                <a:gd name="connsiteX6" fmla="*/ 20115 w 64645"/>
                <a:gd name="connsiteY6" fmla="*/ 47601 h 65643"/>
                <a:gd name="connsiteX7" fmla="*/ 22342 w 64645"/>
                <a:gd name="connsiteY7" fmla="*/ 49520 h 65643"/>
                <a:gd name="connsiteX8" fmla="*/ 21190 w 64645"/>
                <a:gd name="connsiteY8" fmla="*/ 51977 h 65643"/>
                <a:gd name="connsiteX9" fmla="*/ 13666 w 64645"/>
                <a:gd name="connsiteY9" fmla="*/ 55586 h 65643"/>
                <a:gd name="connsiteX10" fmla="*/ 3762 w 64645"/>
                <a:gd name="connsiteY10" fmla="*/ 58887 h 65643"/>
                <a:gd name="connsiteX11" fmla="*/ 1919 w 64645"/>
                <a:gd name="connsiteY11" fmla="*/ 59424 h 65643"/>
                <a:gd name="connsiteX12" fmla="*/ 0 w 64645"/>
                <a:gd name="connsiteY12" fmla="*/ 57505 h 65643"/>
                <a:gd name="connsiteX13" fmla="*/ 1919 w 64645"/>
                <a:gd name="connsiteY13" fmla="*/ 55048 h 65643"/>
                <a:gd name="connsiteX14" fmla="*/ 8291 w 64645"/>
                <a:gd name="connsiteY14" fmla="*/ 52899 h 65643"/>
                <a:gd name="connsiteX15" fmla="*/ 8291 w 64645"/>
                <a:gd name="connsiteY15" fmla="*/ 20806 h 65643"/>
                <a:gd name="connsiteX16" fmla="*/ 2457 w 64645"/>
                <a:gd name="connsiteY16" fmla="*/ 20806 h 65643"/>
                <a:gd name="connsiteX17" fmla="*/ 153 w 64645"/>
                <a:gd name="connsiteY17" fmla="*/ 18503 h 65643"/>
                <a:gd name="connsiteX18" fmla="*/ 2457 w 64645"/>
                <a:gd name="connsiteY18" fmla="*/ 16353 h 65643"/>
                <a:gd name="connsiteX19" fmla="*/ 8291 w 64645"/>
                <a:gd name="connsiteY19" fmla="*/ 16353 h 65643"/>
                <a:gd name="connsiteX20" fmla="*/ 8291 w 64645"/>
                <a:gd name="connsiteY20" fmla="*/ 2533 h 65643"/>
                <a:gd name="connsiteX21" fmla="*/ 10748 w 64645"/>
                <a:gd name="connsiteY21" fmla="*/ 0 h 65643"/>
                <a:gd name="connsiteX22" fmla="*/ 13205 w 64645"/>
                <a:gd name="connsiteY22" fmla="*/ 2533 h 65643"/>
                <a:gd name="connsiteX23" fmla="*/ 13205 w 64645"/>
                <a:gd name="connsiteY23" fmla="*/ 16353 h 65643"/>
                <a:gd name="connsiteX24" fmla="*/ 19578 w 64645"/>
                <a:gd name="connsiteY24" fmla="*/ 16353 h 65643"/>
                <a:gd name="connsiteX25" fmla="*/ 62419 w 64645"/>
                <a:gd name="connsiteY25" fmla="*/ 27947 h 65643"/>
                <a:gd name="connsiteX26" fmla="*/ 64645 w 64645"/>
                <a:gd name="connsiteY26" fmla="*/ 30173 h 65643"/>
                <a:gd name="connsiteX27" fmla="*/ 62419 w 64645"/>
                <a:gd name="connsiteY27" fmla="*/ 32476 h 65643"/>
                <a:gd name="connsiteX28" fmla="*/ 35317 w 64645"/>
                <a:gd name="connsiteY28" fmla="*/ 32476 h 65643"/>
                <a:gd name="connsiteX29" fmla="*/ 35010 w 64645"/>
                <a:gd name="connsiteY29" fmla="*/ 34165 h 65643"/>
                <a:gd name="connsiteX30" fmla="*/ 33474 w 64645"/>
                <a:gd name="connsiteY30" fmla="*/ 36315 h 65643"/>
                <a:gd name="connsiteX31" fmla="*/ 59041 w 64645"/>
                <a:gd name="connsiteY31" fmla="*/ 36315 h 65643"/>
                <a:gd name="connsiteX32" fmla="*/ 64568 w 64645"/>
                <a:gd name="connsiteY32" fmla="*/ 41843 h 65643"/>
                <a:gd name="connsiteX33" fmla="*/ 62879 w 64645"/>
                <a:gd name="connsiteY33" fmla="*/ 59732 h 65643"/>
                <a:gd name="connsiteX34" fmla="*/ 60115 w 64645"/>
                <a:gd name="connsiteY34" fmla="*/ 64184 h 65643"/>
                <a:gd name="connsiteX35" fmla="*/ 55509 w 64645"/>
                <a:gd name="connsiteY35" fmla="*/ 65413 h 65643"/>
                <a:gd name="connsiteX36" fmla="*/ 45758 w 64645"/>
                <a:gd name="connsiteY36" fmla="*/ 63417 h 65643"/>
                <a:gd name="connsiteX37" fmla="*/ 44453 w 64645"/>
                <a:gd name="connsiteY37" fmla="*/ 61267 h 65643"/>
                <a:gd name="connsiteX38" fmla="*/ 46910 w 64645"/>
                <a:gd name="connsiteY38" fmla="*/ 58503 h 65643"/>
                <a:gd name="connsiteX39" fmla="*/ 47294 w 64645"/>
                <a:gd name="connsiteY39" fmla="*/ 58503 h 65643"/>
                <a:gd name="connsiteX40" fmla="*/ 55202 w 64645"/>
                <a:gd name="connsiteY40" fmla="*/ 60346 h 65643"/>
                <a:gd name="connsiteX41" fmla="*/ 57121 w 64645"/>
                <a:gd name="connsiteY41" fmla="*/ 59808 h 65643"/>
                <a:gd name="connsiteX42" fmla="*/ 58196 w 64645"/>
                <a:gd name="connsiteY42" fmla="*/ 58043 h 65643"/>
                <a:gd name="connsiteX43" fmla="*/ 59041 w 64645"/>
                <a:gd name="connsiteY43" fmla="*/ 52515 h 65643"/>
                <a:gd name="connsiteX44" fmla="*/ 59578 w 64645"/>
                <a:gd name="connsiteY44" fmla="*/ 43225 h 65643"/>
                <a:gd name="connsiteX45" fmla="*/ 57044 w 64645"/>
                <a:gd name="connsiteY45" fmla="*/ 40768 h 65643"/>
                <a:gd name="connsiteX46" fmla="*/ 53282 w 64645"/>
                <a:gd name="connsiteY46" fmla="*/ 40768 h 65643"/>
                <a:gd name="connsiteX47" fmla="*/ 50826 w 64645"/>
                <a:gd name="connsiteY47" fmla="*/ 49981 h 65643"/>
                <a:gd name="connsiteX48" fmla="*/ 44376 w 64645"/>
                <a:gd name="connsiteY48" fmla="*/ 58580 h 65643"/>
                <a:gd name="connsiteX49" fmla="*/ 33551 w 64645"/>
                <a:gd name="connsiteY49" fmla="*/ 65413 h 65643"/>
                <a:gd name="connsiteX50" fmla="*/ 31708 w 64645"/>
                <a:gd name="connsiteY50" fmla="*/ 65643 h 65643"/>
                <a:gd name="connsiteX51" fmla="*/ 29252 w 64645"/>
                <a:gd name="connsiteY51" fmla="*/ 63801 h 65643"/>
                <a:gd name="connsiteX52" fmla="*/ 31478 w 64645"/>
                <a:gd name="connsiteY52" fmla="*/ 60730 h 65643"/>
                <a:gd name="connsiteX53" fmla="*/ 42150 w 64645"/>
                <a:gd name="connsiteY53" fmla="*/ 53973 h 65643"/>
                <a:gd name="connsiteX54" fmla="*/ 47217 w 64645"/>
                <a:gd name="connsiteY54" fmla="*/ 47064 h 65643"/>
                <a:gd name="connsiteX55" fmla="*/ 48983 w 64645"/>
                <a:gd name="connsiteY55" fmla="*/ 40845 h 65643"/>
                <a:gd name="connsiteX56" fmla="*/ 41766 w 64645"/>
                <a:gd name="connsiteY56" fmla="*/ 40845 h 65643"/>
                <a:gd name="connsiteX57" fmla="*/ 37850 w 64645"/>
                <a:gd name="connsiteY57" fmla="*/ 48599 h 65643"/>
                <a:gd name="connsiteX58" fmla="*/ 32860 w 64645"/>
                <a:gd name="connsiteY58" fmla="*/ 52822 h 65643"/>
                <a:gd name="connsiteX59" fmla="*/ 27025 w 64645"/>
                <a:gd name="connsiteY59" fmla="*/ 56046 h 65643"/>
                <a:gd name="connsiteX60" fmla="*/ 25105 w 64645"/>
                <a:gd name="connsiteY60" fmla="*/ 56584 h 65643"/>
                <a:gd name="connsiteX61" fmla="*/ 22648 w 64645"/>
                <a:gd name="connsiteY61" fmla="*/ 54587 h 65643"/>
                <a:gd name="connsiteX62" fmla="*/ 23723 w 64645"/>
                <a:gd name="connsiteY62" fmla="*/ 52131 h 65643"/>
                <a:gd name="connsiteX63" fmla="*/ 28407 w 64645"/>
                <a:gd name="connsiteY63" fmla="*/ 49981 h 65643"/>
                <a:gd name="connsiteX64" fmla="*/ 33397 w 64645"/>
                <a:gd name="connsiteY64" fmla="*/ 46603 h 65643"/>
                <a:gd name="connsiteX65" fmla="*/ 36929 w 64645"/>
                <a:gd name="connsiteY65" fmla="*/ 40768 h 65643"/>
                <a:gd name="connsiteX66" fmla="*/ 29789 w 64645"/>
                <a:gd name="connsiteY66" fmla="*/ 40768 h 65643"/>
                <a:gd name="connsiteX67" fmla="*/ 23723 w 64645"/>
                <a:gd name="connsiteY67" fmla="*/ 45375 h 65643"/>
                <a:gd name="connsiteX68" fmla="*/ 21420 w 64645"/>
                <a:gd name="connsiteY68" fmla="*/ 45682 h 65643"/>
                <a:gd name="connsiteX69" fmla="*/ 19194 w 64645"/>
                <a:gd name="connsiteY69" fmla="*/ 43839 h 65643"/>
                <a:gd name="connsiteX70" fmla="*/ 20345 w 64645"/>
                <a:gd name="connsiteY70" fmla="*/ 41382 h 65643"/>
                <a:gd name="connsiteX71" fmla="*/ 23877 w 64645"/>
                <a:gd name="connsiteY71" fmla="*/ 38925 h 65643"/>
                <a:gd name="connsiteX72" fmla="*/ 27562 w 64645"/>
                <a:gd name="connsiteY72" fmla="*/ 35854 h 65643"/>
                <a:gd name="connsiteX73" fmla="*/ 30019 w 64645"/>
                <a:gd name="connsiteY73" fmla="*/ 32630 h 65643"/>
                <a:gd name="connsiteX74" fmla="*/ 22572 w 64645"/>
                <a:gd name="connsiteY74" fmla="*/ 32630 h 65643"/>
                <a:gd name="connsiteX75" fmla="*/ 20345 w 64645"/>
                <a:gd name="connsiteY75" fmla="*/ 30327 h 65643"/>
                <a:gd name="connsiteX76" fmla="*/ 22572 w 64645"/>
                <a:gd name="connsiteY76" fmla="*/ 28100 h 65643"/>
                <a:gd name="connsiteX77" fmla="*/ 62419 w 64645"/>
                <a:gd name="connsiteY77" fmla="*/ 28100 h 65643"/>
                <a:gd name="connsiteX78" fmla="*/ 31785 w 64645"/>
                <a:gd name="connsiteY78" fmla="*/ 307 h 65643"/>
                <a:gd name="connsiteX79" fmla="*/ 54664 w 64645"/>
                <a:gd name="connsiteY79" fmla="*/ 307 h 65643"/>
                <a:gd name="connsiteX80" fmla="*/ 60806 w 64645"/>
                <a:gd name="connsiteY80" fmla="*/ 6372 h 65643"/>
                <a:gd name="connsiteX81" fmla="*/ 60806 w 64645"/>
                <a:gd name="connsiteY81" fmla="*/ 18503 h 65643"/>
                <a:gd name="connsiteX82" fmla="*/ 54664 w 64645"/>
                <a:gd name="connsiteY82" fmla="*/ 24568 h 65643"/>
                <a:gd name="connsiteX83" fmla="*/ 31785 w 64645"/>
                <a:gd name="connsiteY83" fmla="*/ 24568 h 65643"/>
                <a:gd name="connsiteX84" fmla="*/ 25720 w 64645"/>
                <a:gd name="connsiteY84" fmla="*/ 18503 h 65643"/>
                <a:gd name="connsiteX85" fmla="*/ 25720 w 64645"/>
                <a:gd name="connsiteY85" fmla="*/ 6372 h 65643"/>
                <a:gd name="connsiteX86" fmla="*/ 31785 w 64645"/>
                <a:gd name="connsiteY86" fmla="*/ 307 h 65643"/>
                <a:gd name="connsiteX87" fmla="*/ 30557 w 64645"/>
                <a:gd name="connsiteY87" fmla="*/ 10211 h 65643"/>
                <a:gd name="connsiteX88" fmla="*/ 55739 w 64645"/>
                <a:gd name="connsiteY88" fmla="*/ 10211 h 65643"/>
                <a:gd name="connsiteX89" fmla="*/ 55739 w 64645"/>
                <a:gd name="connsiteY89" fmla="*/ 6910 h 65643"/>
                <a:gd name="connsiteX90" fmla="*/ 53513 w 64645"/>
                <a:gd name="connsiteY90" fmla="*/ 4760 h 65643"/>
                <a:gd name="connsiteX91" fmla="*/ 32783 w 64645"/>
                <a:gd name="connsiteY91" fmla="*/ 4760 h 65643"/>
                <a:gd name="connsiteX92" fmla="*/ 30480 w 64645"/>
                <a:gd name="connsiteY92" fmla="*/ 6910 h 65643"/>
                <a:gd name="connsiteX93" fmla="*/ 30480 w 64645"/>
                <a:gd name="connsiteY93" fmla="*/ 10211 h 65643"/>
                <a:gd name="connsiteX94" fmla="*/ 53589 w 64645"/>
                <a:gd name="connsiteY94" fmla="*/ 20269 h 65643"/>
                <a:gd name="connsiteX95" fmla="*/ 55816 w 64645"/>
                <a:gd name="connsiteY95" fmla="*/ 17966 h 65643"/>
                <a:gd name="connsiteX96" fmla="*/ 55816 w 64645"/>
                <a:gd name="connsiteY96" fmla="*/ 14741 h 65643"/>
                <a:gd name="connsiteX97" fmla="*/ 30633 w 64645"/>
                <a:gd name="connsiteY97" fmla="*/ 14741 h 65643"/>
                <a:gd name="connsiteX98" fmla="*/ 30633 w 64645"/>
                <a:gd name="connsiteY98" fmla="*/ 17966 h 65643"/>
                <a:gd name="connsiteX99" fmla="*/ 32937 w 64645"/>
                <a:gd name="connsiteY99" fmla="*/ 20269 h 65643"/>
                <a:gd name="connsiteX100" fmla="*/ 53589 w 64645"/>
                <a:gd name="connsiteY100" fmla="*/ 20269 h 6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64645" h="65643">
                  <a:moveTo>
                    <a:pt x="19578" y="16353"/>
                  </a:moveTo>
                  <a:cubicBezTo>
                    <a:pt x="20960" y="16430"/>
                    <a:pt x="21651" y="17121"/>
                    <a:pt x="21727" y="18503"/>
                  </a:cubicBezTo>
                  <a:cubicBezTo>
                    <a:pt x="21651" y="19962"/>
                    <a:pt x="20960" y="20730"/>
                    <a:pt x="19578" y="20806"/>
                  </a:cubicBezTo>
                  <a:lnTo>
                    <a:pt x="13128" y="20806"/>
                  </a:lnTo>
                  <a:lnTo>
                    <a:pt x="13128" y="50902"/>
                  </a:lnTo>
                  <a:cubicBezTo>
                    <a:pt x="15048" y="50135"/>
                    <a:pt x="16890" y="49213"/>
                    <a:pt x="18656" y="48062"/>
                  </a:cubicBezTo>
                  <a:cubicBezTo>
                    <a:pt x="19194" y="47755"/>
                    <a:pt x="19655" y="47601"/>
                    <a:pt x="20115" y="47601"/>
                  </a:cubicBezTo>
                  <a:cubicBezTo>
                    <a:pt x="21420" y="47601"/>
                    <a:pt x="22111" y="48215"/>
                    <a:pt x="22342" y="49520"/>
                  </a:cubicBezTo>
                  <a:cubicBezTo>
                    <a:pt x="22342" y="50442"/>
                    <a:pt x="21958" y="51286"/>
                    <a:pt x="21190" y="51977"/>
                  </a:cubicBezTo>
                  <a:cubicBezTo>
                    <a:pt x="19040" y="53206"/>
                    <a:pt x="16507" y="54434"/>
                    <a:pt x="13666" y="55586"/>
                  </a:cubicBezTo>
                  <a:cubicBezTo>
                    <a:pt x="10748" y="56814"/>
                    <a:pt x="7447" y="57889"/>
                    <a:pt x="3762" y="58887"/>
                  </a:cubicBezTo>
                  <a:cubicBezTo>
                    <a:pt x="2918" y="59194"/>
                    <a:pt x="2303" y="59424"/>
                    <a:pt x="1919" y="59424"/>
                  </a:cubicBezTo>
                  <a:cubicBezTo>
                    <a:pt x="691" y="59271"/>
                    <a:pt x="0" y="58657"/>
                    <a:pt x="0" y="57505"/>
                  </a:cubicBezTo>
                  <a:cubicBezTo>
                    <a:pt x="77" y="56200"/>
                    <a:pt x="691" y="55355"/>
                    <a:pt x="1919" y="55048"/>
                  </a:cubicBezTo>
                  <a:cubicBezTo>
                    <a:pt x="4376" y="54204"/>
                    <a:pt x="6526" y="53513"/>
                    <a:pt x="8291" y="52899"/>
                  </a:cubicBezTo>
                  <a:lnTo>
                    <a:pt x="8291" y="20806"/>
                  </a:lnTo>
                  <a:lnTo>
                    <a:pt x="2457" y="20806"/>
                  </a:lnTo>
                  <a:cubicBezTo>
                    <a:pt x="998" y="20730"/>
                    <a:pt x="307" y="19962"/>
                    <a:pt x="153" y="18503"/>
                  </a:cubicBezTo>
                  <a:cubicBezTo>
                    <a:pt x="230" y="17121"/>
                    <a:pt x="998" y="16430"/>
                    <a:pt x="2457" y="16353"/>
                  </a:cubicBezTo>
                  <a:lnTo>
                    <a:pt x="8291" y="16353"/>
                  </a:lnTo>
                  <a:lnTo>
                    <a:pt x="8291" y="2533"/>
                  </a:lnTo>
                  <a:cubicBezTo>
                    <a:pt x="8368" y="921"/>
                    <a:pt x="9136" y="77"/>
                    <a:pt x="10748" y="0"/>
                  </a:cubicBezTo>
                  <a:cubicBezTo>
                    <a:pt x="12284" y="77"/>
                    <a:pt x="13052" y="921"/>
                    <a:pt x="13205" y="2533"/>
                  </a:cubicBezTo>
                  <a:lnTo>
                    <a:pt x="13205" y="16353"/>
                  </a:lnTo>
                  <a:lnTo>
                    <a:pt x="19578" y="16353"/>
                  </a:lnTo>
                  <a:close/>
                  <a:moveTo>
                    <a:pt x="62419" y="27947"/>
                  </a:moveTo>
                  <a:cubicBezTo>
                    <a:pt x="63801" y="28023"/>
                    <a:pt x="64568" y="28791"/>
                    <a:pt x="64645" y="30173"/>
                  </a:cubicBezTo>
                  <a:cubicBezTo>
                    <a:pt x="64568" y="31632"/>
                    <a:pt x="63801" y="32399"/>
                    <a:pt x="62419" y="32476"/>
                  </a:cubicBezTo>
                  <a:lnTo>
                    <a:pt x="35317" y="32476"/>
                  </a:lnTo>
                  <a:cubicBezTo>
                    <a:pt x="35240" y="32860"/>
                    <a:pt x="35163" y="33474"/>
                    <a:pt x="35010" y="34165"/>
                  </a:cubicBezTo>
                  <a:cubicBezTo>
                    <a:pt x="34549" y="34933"/>
                    <a:pt x="34012" y="35701"/>
                    <a:pt x="33474" y="36315"/>
                  </a:cubicBezTo>
                  <a:lnTo>
                    <a:pt x="59041" y="36315"/>
                  </a:lnTo>
                  <a:cubicBezTo>
                    <a:pt x="62726" y="36315"/>
                    <a:pt x="64568" y="38158"/>
                    <a:pt x="64568" y="41843"/>
                  </a:cubicBezTo>
                  <a:cubicBezTo>
                    <a:pt x="64338" y="50135"/>
                    <a:pt x="63801" y="56123"/>
                    <a:pt x="62879" y="59732"/>
                  </a:cubicBezTo>
                  <a:cubicBezTo>
                    <a:pt x="62495" y="62112"/>
                    <a:pt x="61574" y="63570"/>
                    <a:pt x="60115" y="64184"/>
                  </a:cubicBezTo>
                  <a:cubicBezTo>
                    <a:pt x="59041" y="65029"/>
                    <a:pt x="57505" y="65413"/>
                    <a:pt x="55509" y="65413"/>
                  </a:cubicBezTo>
                  <a:cubicBezTo>
                    <a:pt x="52898" y="65413"/>
                    <a:pt x="49674" y="64722"/>
                    <a:pt x="45758" y="63417"/>
                  </a:cubicBezTo>
                  <a:cubicBezTo>
                    <a:pt x="44991" y="62879"/>
                    <a:pt x="44530" y="62188"/>
                    <a:pt x="44453" y="61267"/>
                  </a:cubicBezTo>
                  <a:cubicBezTo>
                    <a:pt x="44530" y="59501"/>
                    <a:pt x="45297" y="58580"/>
                    <a:pt x="46910" y="58503"/>
                  </a:cubicBezTo>
                  <a:lnTo>
                    <a:pt x="47294" y="58503"/>
                  </a:lnTo>
                  <a:cubicBezTo>
                    <a:pt x="50672" y="59732"/>
                    <a:pt x="53359" y="60346"/>
                    <a:pt x="55202" y="60346"/>
                  </a:cubicBezTo>
                  <a:cubicBezTo>
                    <a:pt x="55969" y="60346"/>
                    <a:pt x="56661" y="60192"/>
                    <a:pt x="57121" y="59808"/>
                  </a:cubicBezTo>
                  <a:cubicBezTo>
                    <a:pt x="57659" y="59501"/>
                    <a:pt x="58043" y="58887"/>
                    <a:pt x="58196" y="58043"/>
                  </a:cubicBezTo>
                  <a:cubicBezTo>
                    <a:pt x="58580" y="56814"/>
                    <a:pt x="58810" y="54972"/>
                    <a:pt x="59041" y="52515"/>
                  </a:cubicBezTo>
                  <a:cubicBezTo>
                    <a:pt x="59424" y="49213"/>
                    <a:pt x="59578" y="46142"/>
                    <a:pt x="59578" y="43225"/>
                  </a:cubicBezTo>
                  <a:cubicBezTo>
                    <a:pt x="59578" y="41536"/>
                    <a:pt x="58733" y="40768"/>
                    <a:pt x="57044" y="40768"/>
                  </a:cubicBezTo>
                  <a:lnTo>
                    <a:pt x="53282" y="40768"/>
                  </a:lnTo>
                  <a:cubicBezTo>
                    <a:pt x="52898" y="44376"/>
                    <a:pt x="52131" y="47447"/>
                    <a:pt x="50826" y="49981"/>
                  </a:cubicBezTo>
                  <a:cubicBezTo>
                    <a:pt x="49290" y="53282"/>
                    <a:pt x="47140" y="56123"/>
                    <a:pt x="44376" y="58580"/>
                  </a:cubicBezTo>
                  <a:cubicBezTo>
                    <a:pt x="41536" y="61037"/>
                    <a:pt x="37927" y="63340"/>
                    <a:pt x="33551" y="65413"/>
                  </a:cubicBezTo>
                  <a:cubicBezTo>
                    <a:pt x="32783" y="65567"/>
                    <a:pt x="32169" y="65643"/>
                    <a:pt x="31708" y="65643"/>
                  </a:cubicBezTo>
                  <a:cubicBezTo>
                    <a:pt x="30403" y="65413"/>
                    <a:pt x="29559" y="64799"/>
                    <a:pt x="29252" y="63801"/>
                  </a:cubicBezTo>
                  <a:cubicBezTo>
                    <a:pt x="29252" y="62265"/>
                    <a:pt x="30019" y="61267"/>
                    <a:pt x="31478" y="60730"/>
                  </a:cubicBezTo>
                  <a:cubicBezTo>
                    <a:pt x="35931" y="58810"/>
                    <a:pt x="39462" y="56507"/>
                    <a:pt x="42150" y="53973"/>
                  </a:cubicBezTo>
                  <a:cubicBezTo>
                    <a:pt x="44299" y="51977"/>
                    <a:pt x="45989" y="49674"/>
                    <a:pt x="47217" y="47064"/>
                  </a:cubicBezTo>
                  <a:cubicBezTo>
                    <a:pt x="48062" y="45144"/>
                    <a:pt x="48676" y="43071"/>
                    <a:pt x="48983" y="40845"/>
                  </a:cubicBezTo>
                  <a:lnTo>
                    <a:pt x="41766" y="40845"/>
                  </a:lnTo>
                  <a:cubicBezTo>
                    <a:pt x="40768" y="44069"/>
                    <a:pt x="39462" y="46680"/>
                    <a:pt x="37850" y="48599"/>
                  </a:cubicBezTo>
                  <a:cubicBezTo>
                    <a:pt x="36392" y="50288"/>
                    <a:pt x="34779" y="51670"/>
                    <a:pt x="32860" y="52822"/>
                  </a:cubicBezTo>
                  <a:cubicBezTo>
                    <a:pt x="31094" y="53973"/>
                    <a:pt x="29175" y="55048"/>
                    <a:pt x="27025" y="56046"/>
                  </a:cubicBezTo>
                  <a:cubicBezTo>
                    <a:pt x="26411" y="56353"/>
                    <a:pt x="25797" y="56584"/>
                    <a:pt x="25105" y="56584"/>
                  </a:cubicBezTo>
                  <a:cubicBezTo>
                    <a:pt x="23800" y="56277"/>
                    <a:pt x="23033" y="55662"/>
                    <a:pt x="22648" y="54587"/>
                  </a:cubicBezTo>
                  <a:cubicBezTo>
                    <a:pt x="22648" y="53513"/>
                    <a:pt x="23033" y="52668"/>
                    <a:pt x="23723" y="52131"/>
                  </a:cubicBezTo>
                  <a:cubicBezTo>
                    <a:pt x="25413" y="51517"/>
                    <a:pt x="26948" y="50749"/>
                    <a:pt x="28407" y="49981"/>
                  </a:cubicBezTo>
                  <a:cubicBezTo>
                    <a:pt x="30096" y="49213"/>
                    <a:pt x="31785" y="48062"/>
                    <a:pt x="33397" y="46603"/>
                  </a:cubicBezTo>
                  <a:cubicBezTo>
                    <a:pt x="35087" y="44914"/>
                    <a:pt x="36238" y="42995"/>
                    <a:pt x="36929" y="40768"/>
                  </a:cubicBezTo>
                  <a:lnTo>
                    <a:pt x="29789" y="40768"/>
                  </a:lnTo>
                  <a:cubicBezTo>
                    <a:pt x="28100" y="42380"/>
                    <a:pt x="26027" y="43916"/>
                    <a:pt x="23723" y="45375"/>
                  </a:cubicBezTo>
                  <a:cubicBezTo>
                    <a:pt x="22956" y="45528"/>
                    <a:pt x="22188" y="45682"/>
                    <a:pt x="21420" y="45682"/>
                  </a:cubicBezTo>
                  <a:cubicBezTo>
                    <a:pt x="20422" y="45298"/>
                    <a:pt x="19655" y="44684"/>
                    <a:pt x="19194" y="43839"/>
                  </a:cubicBezTo>
                  <a:cubicBezTo>
                    <a:pt x="19194" y="42764"/>
                    <a:pt x="19578" y="41920"/>
                    <a:pt x="20345" y="41382"/>
                  </a:cubicBezTo>
                  <a:cubicBezTo>
                    <a:pt x="21651" y="40538"/>
                    <a:pt x="22879" y="39693"/>
                    <a:pt x="23877" y="38925"/>
                  </a:cubicBezTo>
                  <a:cubicBezTo>
                    <a:pt x="25490" y="37774"/>
                    <a:pt x="26718" y="36699"/>
                    <a:pt x="27562" y="35854"/>
                  </a:cubicBezTo>
                  <a:cubicBezTo>
                    <a:pt x="28330" y="35010"/>
                    <a:pt x="29175" y="33858"/>
                    <a:pt x="30019" y="32630"/>
                  </a:cubicBezTo>
                  <a:lnTo>
                    <a:pt x="22572" y="32630"/>
                  </a:lnTo>
                  <a:cubicBezTo>
                    <a:pt x="21113" y="32553"/>
                    <a:pt x="20422" y="31785"/>
                    <a:pt x="20345" y="30327"/>
                  </a:cubicBezTo>
                  <a:cubicBezTo>
                    <a:pt x="20422" y="28944"/>
                    <a:pt x="21113" y="28177"/>
                    <a:pt x="22572" y="28100"/>
                  </a:cubicBezTo>
                  <a:lnTo>
                    <a:pt x="62419" y="28100"/>
                  </a:lnTo>
                  <a:close/>
                  <a:moveTo>
                    <a:pt x="31785" y="307"/>
                  </a:moveTo>
                  <a:lnTo>
                    <a:pt x="54664" y="307"/>
                  </a:lnTo>
                  <a:cubicBezTo>
                    <a:pt x="58733" y="307"/>
                    <a:pt x="60806" y="2303"/>
                    <a:pt x="60806" y="6372"/>
                  </a:cubicBezTo>
                  <a:lnTo>
                    <a:pt x="60806" y="18503"/>
                  </a:lnTo>
                  <a:cubicBezTo>
                    <a:pt x="60806" y="22572"/>
                    <a:pt x="58733" y="24568"/>
                    <a:pt x="54664" y="24568"/>
                  </a:cubicBezTo>
                  <a:lnTo>
                    <a:pt x="31785" y="24568"/>
                  </a:lnTo>
                  <a:cubicBezTo>
                    <a:pt x="27716" y="24568"/>
                    <a:pt x="25720" y="22572"/>
                    <a:pt x="25720" y="18503"/>
                  </a:cubicBezTo>
                  <a:lnTo>
                    <a:pt x="25720" y="6372"/>
                  </a:lnTo>
                  <a:cubicBezTo>
                    <a:pt x="25643" y="2303"/>
                    <a:pt x="27716" y="307"/>
                    <a:pt x="31785" y="307"/>
                  </a:cubicBezTo>
                  <a:moveTo>
                    <a:pt x="30557" y="10211"/>
                  </a:moveTo>
                  <a:lnTo>
                    <a:pt x="55739" y="10211"/>
                  </a:lnTo>
                  <a:lnTo>
                    <a:pt x="55739" y="6910"/>
                  </a:lnTo>
                  <a:cubicBezTo>
                    <a:pt x="55739" y="5451"/>
                    <a:pt x="54971" y="4760"/>
                    <a:pt x="53513" y="4760"/>
                  </a:cubicBezTo>
                  <a:lnTo>
                    <a:pt x="32783" y="4760"/>
                  </a:lnTo>
                  <a:cubicBezTo>
                    <a:pt x="31248" y="4760"/>
                    <a:pt x="30480" y="5451"/>
                    <a:pt x="30480" y="6910"/>
                  </a:cubicBezTo>
                  <a:lnTo>
                    <a:pt x="30480" y="10211"/>
                  </a:lnTo>
                  <a:close/>
                  <a:moveTo>
                    <a:pt x="53589" y="20269"/>
                  </a:moveTo>
                  <a:cubicBezTo>
                    <a:pt x="55048" y="20269"/>
                    <a:pt x="55816" y="19501"/>
                    <a:pt x="55816" y="17966"/>
                  </a:cubicBezTo>
                  <a:lnTo>
                    <a:pt x="55816" y="14741"/>
                  </a:lnTo>
                  <a:lnTo>
                    <a:pt x="30633" y="14741"/>
                  </a:lnTo>
                  <a:lnTo>
                    <a:pt x="30633" y="17966"/>
                  </a:lnTo>
                  <a:cubicBezTo>
                    <a:pt x="30633" y="19501"/>
                    <a:pt x="31401" y="20269"/>
                    <a:pt x="32937" y="20269"/>
                  </a:cubicBezTo>
                  <a:lnTo>
                    <a:pt x="53589" y="20269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9" name="フリーフォーム: 図形 818">
              <a:extLst>
                <a:ext uri="{FF2B5EF4-FFF2-40B4-BE49-F238E27FC236}">
                  <a16:creationId xmlns:a16="http://schemas.microsoft.com/office/drawing/2014/main" id="{B0AD95E7-9CC5-4C96-B4FC-46FE4D88B02C}"/>
                </a:ext>
              </a:extLst>
            </p:cNvPr>
            <p:cNvSpPr/>
            <p:nvPr/>
          </p:nvSpPr>
          <p:spPr>
            <a:xfrm>
              <a:off x="7039421" y="2824083"/>
              <a:ext cx="66257" cy="66027"/>
            </a:xfrm>
            <a:custGeom>
              <a:avLst/>
              <a:gdLst>
                <a:gd name="connsiteX0" fmla="*/ 22572 w 66257"/>
                <a:gd name="connsiteY0" fmla="*/ 12745 h 66027"/>
                <a:gd name="connsiteX1" fmla="*/ 24798 w 66257"/>
                <a:gd name="connsiteY1" fmla="*/ 15048 h 66027"/>
                <a:gd name="connsiteX2" fmla="*/ 22572 w 66257"/>
                <a:gd name="connsiteY2" fmla="*/ 17275 h 66027"/>
                <a:gd name="connsiteX3" fmla="*/ 16200 w 66257"/>
                <a:gd name="connsiteY3" fmla="*/ 17275 h 66027"/>
                <a:gd name="connsiteX4" fmla="*/ 16200 w 66257"/>
                <a:gd name="connsiteY4" fmla="*/ 32860 h 66027"/>
                <a:gd name="connsiteX5" fmla="*/ 20422 w 66257"/>
                <a:gd name="connsiteY5" fmla="*/ 29712 h 66027"/>
                <a:gd name="connsiteX6" fmla="*/ 22035 w 66257"/>
                <a:gd name="connsiteY6" fmla="*/ 28868 h 66027"/>
                <a:gd name="connsiteX7" fmla="*/ 24568 w 66257"/>
                <a:gd name="connsiteY7" fmla="*/ 31017 h 66027"/>
                <a:gd name="connsiteX8" fmla="*/ 23186 w 66257"/>
                <a:gd name="connsiteY8" fmla="*/ 33781 h 66027"/>
                <a:gd name="connsiteX9" fmla="*/ 16200 w 66257"/>
                <a:gd name="connsiteY9" fmla="*/ 38772 h 66027"/>
                <a:gd name="connsiteX10" fmla="*/ 16200 w 66257"/>
                <a:gd name="connsiteY10" fmla="*/ 57889 h 66027"/>
                <a:gd name="connsiteX11" fmla="*/ 9674 w 66257"/>
                <a:gd name="connsiteY11" fmla="*/ 64261 h 66027"/>
                <a:gd name="connsiteX12" fmla="*/ 2764 w 66257"/>
                <a:gd name="connsiteY12" fmla="*/ 62035 h 66027"/>
                <a:gd name="connsiteX13" fmla="*/ 1612 w 66257"/>
                <a:gd name="connsiteY13" fmla="*/ 60269 h 66027"/>
                <a:gd name="connsiteX14" fmla="*/ 3916 w 66257"/>
                <a:gd name="connsiteY14" fmla="*/ 57198 h 66027"/>
                <a:gd name="connsiteX15" fmla="*/ 4299 w 66257"/>
                <a:gd name="connsiteY15" fmla="*/ 57352 h 66027"/>
                <a:gd name="connsiteX16" fmla="*/ 9136 w 66257"/>
                <a:gd name="connsiteY16" fmla="*/ 59501 h 66027"/>
                <a:gd name="connsiteX17" fmla="*/ 11286 w 66257"/>
                <a:gd name="connsiteY17" fmla="*/ 57198 h 66027"/>
                <a:gd name="connsiteX18" fmla="*/ 11286 w 66257"/>
                <a:gd name="connsiteY18" fmla="*/ 41536 h 66027"/>
                <a:gd name="connsiteX19" fmla="*/ 4069 w 66257"/>
                <a:gd name="connsiteY19" fmla="*/ 44837 h 66027"/>
                <a:gd name="connsiteX20" fmla="*/ 2149 w 66257"/>
                <a:gd name="connsiteY20" fmla="*/ 45067 h 66027"/>
                <a:gd name="connsiteX21" fmla="*/ 0 w 66257"/>
                <a:gd name="connsiteY21" fmla="*/ 42841 h 66027"/>
                <a:gd name="connsiteX22" fmla="*/ 1843 w 66257"/>
                <a:gd name="connsiteY22" fmla="*/ 40384 h 66027"/>
                <a:gd name="connsiteX23" fmla="*/ 11209 w 66257"/>
                <a:gd name="connsiteY23" fmla="*/ 35854 h 66027"/>
                <a:gd name="connsiteX24" fmla="*/ 11209 w 66257"/>
                <a:gd name="connsiteY24" fmla="*/ 17198 h 66027"/>
                <a:gd name="connsiteX25" fmla="*/ 3839 w 66257"/>
                <a:gd name="connsiteY25" fmla="*/ 17198 h 66027"/>
                <a:gd name="connsiteX26" fmla="*/ 1536 w 66257"/>
                <a:gd name="connsiteY26" fmla="*/ 14971 h 66027"/>
                <a:gd name="connsiteX27" fmla="*/ 3839 w 66257"/>
                <a:gd name="connsiteY27" fmla="*/ 12668 h 66027"/>
                <a:gd name="connsiteX28" fmla="*/ 11209 w 66257"/>
                <a:gd name="connsiteY28" fmla="*/ 12668 h 66027"/>
                <a:gd name="connsiteX29" fmla="*/ 11209 w 66257"/>
                <a:gd name="connsiteY29" fmla="*/ 2227 h 66027"/>
                <a:gd name="connsiteX30" fmla="*/ 13666 w 66257"/>
                <a:gd name="connsiteY30" fmla="*/ 0 h 66027"/>
                <a:gd name="connsiteX31" fmla="*/ 16123 w 66257"/>
                <a:gd name="connsiteY31" fmla="*/ 2227 h 66027"/>
                <a:gd name="connsiteX32" fmla="*/ 16123 w 66257"/>
                <a:gd name="connsiteY32" fmla="*/ 12668 h 66027"/>
                <a:gd name="connsiteX33" fmla="*/ 22572 w 66257"/>
                <a:gd name="connsiteY33" fmla="*/ 12668 h 66027"/>
                <a:gd name="connsiteX34" fmla="*/ 63494 w 66257"/>
                <a:gd name="connsiteY34" fmla="*/ 8369 h 66027"/>
                <a:gd name="connsiteX35" fmla="*/ 65720 w 66257"/>
                <a:gd name="connsiteY35" fmla="*/ 10518 h 66027"/>
                <a:gd name="connsiteX36" fmla="*/ 63494 w 66257"/>
                <a:gd name="connsiteY36" fmla="*/ 12745 h 66027"/>
                <a:gd name="connsiteX37" fmla="*/ 48292 w 66257"/>
                <a:gd name="connsiteY37" fmla="*/ 12745 h 66027"/>
                <a:gd name="connsiteX38" fmla="*/ 48292 w 66257"/>
                <a:gd name="connsiteY38" fmla="*/ 23877 h 66027"/>
                <a:gd name="connsiteX39" fmla="*/ 59041 w 66257"/>
                <a:gd name="connsiteY39" fmla="*/ 23877 h 66027"/>
                <a:gd name="connsiteX40" fmla="*/ 62879 w 66257"/>
                <a:gd name="connsiteY40" fmla="*/ 27639 h 66027"/>
                <a:gd name="connsiteX41" fmla="*/ 60960 w 66257"/>
                <a:gd name="connsiteY41" fmla="*/ 35931 h 66027"/>
                <a:gd name="connsiteX42" fmla="*/ 53973 w 66257"/>
                <a:gd name="connsiteY42" fmla="*/ 49444 h 66027"/>
                <a:gd name="connsiteX43" fmla="*/ 49367 w 66257"/>
                <a:gd name="connsiteY43" fmla="*/ 54050 h 66027"/>
                <a:gd name="connsiteX44" fmla="*/ 63954 w 66257"/>
                <a:gd name="connsiteY44" fmla="*/ 60807 h 66027"/>
                <a:gd name="connsiteX45" fmla="*/ 66258 w 66257"/>
                <a:gd name="connsiteY45" fmla="*/ 63263 h 66027"/>
                <a:gd name="connsiteX46" fmla="*/ 63724 w 66257"/>
                <a:gd name="connsiteY46" fmla="*/ 65720 h 66027"/>
                <a:gd name="connsiteX47" fmla="*/ 62111 w 66257"/>
                <a:gd name="connsiteY47" fmla="*/ 65720 h 66027"/>
                <a:gd name="connsiteX48" fmla="*/ 50288 w 66257"/>
                <a:gd name="connsiteY48" fmla="*/ 60269 h 66027"/>
                <a:gd name="connsiteX49" fmla="*/ 45221 w 66257"/>
                <a:gd name="connsiteY49" fmla="*/ 57121 h 66027"/>
                <a:gd name="connsiteX50" fmla="*/ 43148 w 66257"/>
                <a:gd name="connsiteY50" fmla="*/ 58427 h 66027"/>
                <a:gd name="connsiteX51" fmla="*/ 26641 w 66257"/>
                <a:gd name="connsiteY51" fmla="*/ 65720 h 66027"/>
                <a:gd name="connsiteX52" fmla="*/ 25566 w 66257"/>
                <a:gd name="connsiteY52" fmla="*/ 66027 h 66027"/>
                <a:gd name="connsiteX53" fmla="*/ 22802 w 66257"/>
                <a:gd name="connsiteY53" fmla="*/ 63570 h 66027"/>
                <a:gd name="connsiteX54" fmla="*/ 24261 w 66257"/>
                <a:gd name="connsiteY54" fmla="*/ 61421 h 66027"/>
                <a:gd name="connsiteX55" fmla="*/ 39693 w 66257"/>
                <a:gd name="connsiteY55" fmla="*/ 55202 h 66027"/>
                <a:gd name="connsiteX56" fmla="*/ 41459 w 66257"/>
                <a:gd name="connsiteY56" fmla="*/ 54050 h 66027"/>
                <a:gd name="connsiteX57" fmla="*/ 33858 w 66257"/>
                <a:gd name="connsiteY57" fmla="*/ 43455 h 66027"/>
                <a:gd name="connsiteX58" fmla="*/ 30327 w 66257"/>
                <a:gd name="connsiteY58" fmla="*/ 33167 h 66027"/>
                <a:gd name="connsiteX59" fmla="*/ 32783 w 66257"/>
                <a:gd name="connsiteY59" fmla="*/ 30710 h 66027"/>
                <a:gd name="connsiteX60" fmla="*/ 35010 w 66257"/>
                <a:gd name="connsiteY60" fmla="*/ 33014 h 66027"/>
                <a:gd name="connsiteX61" fmla="*/ 38772 w 66257"/>
                <a:gd name="connsiteY61" fmla="*/ 42687 h 66027"/>
                <a:gd name="connsiteX62" fmla="*/ 45528 w 66257"/>
                <a:gd name="connsiteY62" fmla="*/ 51210 h 66027"/>
                <a:gd name="connsiteX63" fmla="*/ 49674 w 66257"/>
                <a:gd name="connsiteY63" fmla="*/ 47140 h 66027"/>
                <a:gd name="connsiteX64" fmla="*/ 56277 w 66257"/>
                <a:gd name="connsiteY64" fmla="*/ 35470 h 66027"/>
                <a:gd name="connsiteX65" fmla="*/ 57966 w 66257"/>
                <a:gd name="connsiteY65" fmla="*/ 28254 h 66027"/>
                <a:gd name="connsiteX66" fmla="*/ 29866 w 66257"/>
                <a:gd name="connsiteY66" fmla="*/ 28254 h 66027"/>
                <a:gd name="connsiteX67" fmla="*/ 27639 w 66257"/>
                <a:gd name="connsiteY67" fmla="*/ 26104 h 66027"/>
                <a:gd name="connsiteX68" fmla="*/ 29866 w 66257"/>
                <a:gd name="connsiteY68" fmla="*/ 23877 h 66027"/>
                <a:gd name="connsiteX69" fmla="*/ 43379 w 66257"/>
                <a:gd name="connsiteY69" fmla="*/ 23877 h 66027"/>
                <a:gd name="connsiteX70" fmla="*/ 43379 w 66257"/>
                <a:gd name="connsiteY70" fmla="*/ 12745 h 66027"/>
                <a:gd name="connsiteX71" fmla="*/ 27716 w 66257"/>
                <a:gd name="connsiteY71" fmla="*/ 12745 h 66027"/>
                <a:gd name="connsiteX72" fmla="*/ 25413 w 66257"/>
                <a:gd name="connsiteY72" fmla="*/ 10518 h 66027"/>
                <a:gd name="connsiteX73" fmla="*/ 27716 w 66257"/>
                <a:gd name="connsiteY73" fmla="*/ 8369 h 66027"/>
                <a:gd name="connsiteX74" fmla="*/ 43379 w 66257"/>
                <a:gd name="connsiteY74" fmla="*/ 8369 h 66027"/>
                <a:gd name="connsiteX75" fmla="*/ 43379 w 66257"/>
                <a:gd name="connsiteY75" fmla="*/ 2841 h 66027"/>
                <a:gd name="connsiteX76" fmla="*/ 45835 w 66257"/>
                <a:gd name="connsiteY76" fmla="*/ 307 h 66027"/>
                <a:gd name="connsiteX77" fmla="*/ 48369 w 66257"/>
                <a:gd name="connsiteY77" fmla="*/ 2841 h 66027"/>
                <a:gd name="connsiteX78" fmla="*/ 48369 w 66257"/>
                <a:gd name="connsiteY78" fmla="*/ 8369 h 66027"/>
                <a:gd name="connsiteX79" fmla="*/ 63494 w 66257"/>
                <a:gd name="connsiteY79" fmla="*/ 8369 h 6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6257" h="66027">
                  <a:moveTo>
                    <a:pt x="22572" y="12745"/>
                  </a:moveTo>
                  <a:cubicBezTo>
                    <a:pt x="24031" y="12822"/>
                    <a:pt x="24722" y="13589"/>
                    <a:pt x="24798" y="15048"/>
                  </a:cubicBezTo>
                  <a:cubicBezTo>
                    <a:pt x="24722" y="16430"/>
                    <a:pt x="24031" y="17198"/>
                    <a:pt x="22572" y="17275"/>
                  </a:cubicBezTo>
                  <a:lnTo>
                    <a:pt x="16200" y="17275"/>
                  </a:lnTo>
                  <a:lnTo>
                    <a:pt x="16200" y="32860"/>
                  </a:lnTo>
                  <a:cubicBezTo>
                    <a:pt x="17658" y="31862"/>
                    <a:pt x="19117" y="30864"/>
                    <a:pt x="20422" y="29712"/>
                  </a:cubicBezTo>
                  <a:cubicBezTo>
                    <a:pt x="20960" y="29175"/>
                    <a:pt x="21497" y="28945"/>
                    <a:pt x="22035" y="28868"/>
                  </a:cubicBezTo>
                  <a:cubicBezTo>
                    <a:pt x="23570" y="28945"/>
                    <a:pt x="24415" y="29636"/>
                    <a:pt x="24568" y="31017"/>
                  </a:cubicBezTo>
                  <a:cubicBezTo>
                    <a:pt x="24492" y="32092"/>
                    <a:pt x="24031" y="33014"/>
                    <a:pt x="23186" y="33781"/>
                  </a:cubicBezTo>
                  <a:cubicBezTo>
                    <a:pt x="21113" y="35547"/>
                    <a:pt x="18810" y="37159"/>
                    <a:pt x="16200" y="38772"/>
                  </a:cubicBezTo>
                  <a:lnTo>
                    <a:pt x="16200" y="57889"/>
                  </a:lnTo>
                  <a:cubicBezTo>
                    <a:pt x="16200" y="62112"/>
                    <a:pt x="14050" y="64261"/>
                    <a:pt x="9674" y="64261"/>
                  </a:cubicBezTo>
                  <a:cubicBezTo>
                    <a:pt x="7908" y="64261"/>
                    <a:pt x="5604" y="63494"/>
                    <a:pt x="2764" y="62035"/>
                  </a:cubicBezTo>
                  <a:cubicBezTo>
                    <a:pt x="2149" y="61267"/>
                    <a:pt x="1689" y="60653"/>
                    <a:pt x="1612" y="60269"/>
                  </a:cubicBezTo>
                  <a:cubicBezTo>
                    <a:pt x="1689" y="58350"/>
                    <a:pt x="2457" y="57352"/>
                    <a:pt x="3916" y="57198"/>
                  </a:cubicBezTo>
                  <a:cubicBezTo>
                    <a:pt x="3992" y="57198"/>
                    <a:pt x="4146" y="57275"/>
                    <a:pt x="4299" y="57352"/>
                  </a:cubicBezTo>
                  <a:cubicBezTo>
                    <a:pt x="6065" y="58657"/>
                    <a:pt x="7678" y="59425"/>
                    <a:pt x="9136" y="59501"/>
                  </a:cubicBezTo>
                  <a:cubicBezTo>
                    <a:pt x="10595" y="59501"/>
                    <a:pt x="11286" y="58733"/>
                    <a:pt x="11286" y="57198"/>
                  </a:cubicBezTo>
                  <a:lnTo>
                    <a:pt x="11286" y="41536"/>
                  </a:lnTo>
                  <a:cubicBezTo>
                    <a:pt x="9059" y="42764"/>
                    <a:pt x="6603" y="43839"/>
                    <a:pt x="4069" y="44837"/>
                  </a:cubicBezTo>
                  <a:cubicBezTo>
                    <a:pt x="3301" y="44991"/>
                    <a:pt x="2610" y="45067"/>
                    <a:pt x="2149" y="45067"/>
                  </a:cubicBezTo>
                  <a:cubicBezTo>
                    <a:pt x="844" y="44914"/>
                    <a:pt x="77" y="44223"/>
                    <a:pt x="0" y="42841"/>
                  </a:cubicBezTo>
                  <a:cubicBezTo>
                    <a:pt x="77" y="41536"/>
                    <a:pt x="691" y="40768"/>
                    <a:pt x="1843" y="40384"/>
                  </a:cubicBezTo>
                  <a:cubicBezTo>
                    <a:pt x="5835" y="38618"/>
                    <a:pt x="8983" y="37083"/>
                    <a:pt x="11209" y="35854"/>
                  </a:cubicBezTo>
                  <a:lnTo>
                    <a:pt x="11209" y="17198"/>
                  </a:lnTo>
                  <a:lnTo>
                    <a:pt x="3839" y="17198"/>
                  </a:lnTo>
                  <a:cubicBezTo>
                    <a:pt x="2380" y="17121"/>
                    <a:pt x="1612" y="16353"/>
                    <a:pt x="1536" y="14971"/>
                  </a:cubicBezTo>
                  <a:cubicBezTo>
                    <a:pt x="1612" y="13513"/>
                    <a:pt x="2380" y="12745"/>
                    <a:pt x="3839" y="12668"/>
                  </a:cubicBezTo>
                  <a:lnTo>
                    <a:pt x="11209" y="12668"/>
                  </a:lnTo>
                  <a:lnTo>
                    <a:pt x="11209" y="2227"/>
                  </a:lnTo>
                  <a:cubicBezTo>
                    <a:pt x="11363" y="768"/>
                    <a:pt x="12207" y="77"/>
                    <a:pt x="13666" y="0"/>
                  </a:cubicBezTo>
                  <a:cubicBezTo>
                    <a:pt x="15201" y="77"/>
                    <a:pt x="16046" y="768"/>
                    <a:pt x="16123" y="2227"/>
                  </a:cubicBezTo>
                  <a:lnTo>
                    <a:pt x="16123" y="12668"/>
                  </a:lnTo>
                  <a:lnTo>
                    <a:pt x="22572" y="12668"/>
                  </a:lnTo>
                  <a:close/>
                  <a:moveTo>
                    <a:pt x="63494" y="8369"/>
                  </a:moveTo>
                  <a:cubicBezTo>
                    <a:pt x="64876" y="8445"/>
                    <a:pt x="65643" y="9136"/>
                    <a:pt x="65720" y="10518"/>
                  </a:cubicBezTo>
                  <a:cubicBezTo>
                    <a:pt x="65643" y="11977"/>
                    <a:pt x="64876" y="12668"/>
                    <a:pt x="63494" y="12745"/>
                  </a:cubicBezTo>
                  <a:lnTo>
                    <a:pt x="48292" y="12745"/>
                  </a:lnTo>
                  <a:lnTo>
                    <a:pt x="48292" y="23877"/>
                  </a:lnTo>
                  <a:lnTo>
                    <a:pt x="59041" y="23877"/>
                  </a:lnTo>
                  <a:cubicBezTo>
                    <a:pt x="61651" y="23877"/>
                    <a:pt x="62879" y="25182"/>
                    <a:pt x="62879" y="27639"/>
                  </a:cubicBezTo>
                  <a:cubicBezTo>
                    <a:pt x="62879" y="28714"/>
                    <a:pt x="62265" y="31478"/>
                    <a:pt x="60960" y="35931"/>
                  </a:cubicBezTo>
                  <a:cubicBezTo>
                    <a:pt x="59117" y="41613"/>
                    <a:pt x="56814" y="46142"/>
                    <a:pt x="53973" y="49444"/>
                  </a:cubicBezTo>
                  <a:cubicBezTo>
                    <a:pt x="52668" y="51133"/>
                    <a:pt x="51056" y="52668"/>
                    <a:pt x="49367" y="54050"/>
                  </a:cubicBezTo>
                  <a:cubicBezTo>
                    <a:pt x="52899" y="56277"/>
                    <a:pt x="57736" y="58503"/>
                    <a:pt x="63954" y="60807"/>
                  </a:cubicBezTo>
                  <a:cubicBezTo>
                    <a:pt x="65413" y="61344"/>
                    <a:pt x="66104" y="62188"/>
                    <a:pt x="66258" y="63263"/>
                  </a:cubicBezTo>
                  <a:cubicBezTo>
                    <a:pt x="66104" y="64799"/>
                    <a:pt x="65259" y="65643"/>
                    <a:pt x="63724" y="65720"/>
                  </a:cubicBezTo>
                  <a:lnTo>
                    <a:pt x="62111" y="65720"/>
                  </a:lnTo>
                  <a:cubicBezTo>
                    <a:pt x="57736" y="64108"/>
                    <a:pt x="53820" y="62265"/>
                    <a:pt x="50288" y="60269"/>
                  </a:cubicBezTo>
                  <a:cubicBezTo>
                    <a:pt x="48369" y="59271"/>
                    <a:pt x="46756" y="58196"/>
                    <a:pt x="45221" y="57121"/>
                  </a:cubicBezTo>
                  <a:cubicBezTo>
                    <a:pt x="44607" y="57659"/>
                    <a:pt x="43916" y="58043"/>
                    <a:pt x="43148" y="58427"/>
                  </a:cubicBezTo>
                  <a:cubicBezTo>
                    <a:pt x="39155" y="61037"/>
                    <a:pt x="33705" y="63417"/>
                    <a:pt x="26641" y="65720"/>
                  </a:cubicBezTo>
                  <a:cubicBezTo>
                    <a:pt x="26257" y="65874"/>
                    <a:pt x="25873" y="66027"/>
                    <a:pt x="25566" y="66027"/>
                  </a:cubicBezTo>
                  <a:cubicBezTo>
                    <a:pt x="23800" y="65950"/>
                    <a:pt x="22879" y="65106"/>
                    <a:pt x="22802" y="63570"/>
                  </a:cubicBezTo>
                  <a:cubicBezTo>
                    <a:pt x="22879" y="62803"/>
                    <a:pt x="23417" y="62112"/>
                    <a:pt x="24261" y="61421"/>
                  </a:cubicBezTo>
                  <a:cubicBezTo>
                    <a:pt x="30787" y="59425"/>
                    <a:pt x="35931" y="57352"/>
                    <a:pt x="39693" y="55202"/>
                  </a:cubicBezTo>
                  <a:cubicBezTo>
                    <a:pt x="40307" y="54818"/>
                    <a:pt x="40922" y="54357"/>
                    <a:pt x="41459" y="54050"/>
                  </a:cubicBezTo>
                  <a:cubicBezTo>
                    <a:pt x="38542" y="51056"/>
                    <a:pt x="36008" y="47524"/>
                    <a:pt x="33858" y="43455"/>
                  </a:cubicBezTo>
                  <a:cubicBezTo>
                    <a:pt x="32092" y="39770"/>
                    <a:pt x="30864" y="36315"/>
                    <a:pt x="30327" y="33167"/>
                  </a:cubicBezTo>
                  <a:cubicBezTo>
                    <a:pt x="30403" y="31632"/>
                    <a:pt x="31171" y="30787"/>
                    <a:pt x="32783" y="30710"/>
                  </a:cubicBezTo>
                  <a:cubicBezTo>
                    <a:pt x="34012" y="30787"/>
                    <a:pt x="34703" y="31555"/>
                    <a:pt x="35010" y="33014"/>
                  </a:cubicBezTo>
                  <a:cubicBezTo>
                    <a:pt x="35854" y="36545"/>
                    <a:pt x="37083" y="39770"/>
                    <a:pt x="38772" y="42687"/>
                  </a:cubicBezTo>
                  <a:cubicBezTo>
                    <a:pt x="40845" y="45989"/>
                    <a:pt x="43071" y="48830"/>
                    <a:pt x="45528" y="51210"/>
                  </a:cubicBezTo>
                  <a:cubicBezTo>
                    <a:pt x="47140" y="49904"/>
                    <a:pt x="48522" y="48522"/>
                    <a:pt x="49674" y="47140"/>
                  </a:cubicBezTo>
                  <a:cubicBezTo>
                    <a:pt x="52438" y="43839"/>
                    <a:pt x="54664" y="39924"/>
                    <a:pt x="56277" y="35470"/>
                  </a:cubicBezTo>
                  <a:cubicBezTo>
                    <a:pt x="57351" y="32169"/>
                    <a:pt x="57966" y="29789"/>
                    <a:pt x="57966" y="28254"/>
                  </a:cubicBezTo>
                  <a:lnTo>
                    <a:pt x="29866" y="28254"/>
                  </a:lnTo>
                  <a:cubicBezTo>
                    <a:pt x="28407" y="28177"/>
                    <a:pt x="27716" y="27486"/>
                    <a:pt x="27639" y="26104"/>
                  </a:cubicBezTo>
                  <a:cubicBezTo>
                    <a:pt x="27716" y="24722"/>
                    <a:pt x="28407" y="23954"/>
                    <a:pt x="29866" y="23877"/>
                  </a:cubicBezTo>
                  <a:lnTo>
                    <a:pt x="43379" y="23877"/>
                  </a:lnTo>
                  <a:lnTo>
                    <a:pt x="43379" y="12745"/>
                  </a:lnTo>
                  <a:lnTo>
                    <a:pt x="27716" y="12745"/>
                  </a:lnTo>
                  <a:cubicBezTo>
                    <a:pt x="26257" y="12668"/>
                    <a:pt x="25566" y="11977"/>
                    <a:pt x="25413" y="10518"/>
                  </a:cubicBezTo>
                  <a:cubicBezTo>
                    <a:pt x="25490" y="9136"/>
                    <a:pt x="26257" y="8445"/>
                    <a:pt x="27716" y="8369"/>
                  </a:cubicBezTo>
                  <a:lnTo>
                    <a:pt x="43379" y="8369"/>
                  </a:lnTo>
                  <a:lnTo>
                    <a:pt x="43379" y="2841"/>
                  </a:lnTo>
                  <a:cubicBezTo>
                    <a:pt x="43455" y="1228"/>
                    <a:pt x="44300" y="384"/>
                    <a:pt x="45835" y="307"/>
                  </a:cubicBezTo>
                  <a:cubicBezTo>
                    <a:pt x="47447" y="384"/>
                    <a:pt x="48292" y="1228"/>
                    <a:pt x="48369" y="2841"/>
                  </a:cubicBezTo>
                  <a:lnTo>
                    <a:pt x="48369" y="8369"/>
                  </a:lnTo>
                  <a:lnTo>
                    <a:pt x="63494" y="8369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0" name="フリーフォーム: 図形 819">
              <a:extLst>
                <a:ext uri="{FF2B5EF4-FFF2-40B4-BE49-F238E27FC236}">
                  <a16:creationId xmlns:a16="http://schemas.microsoft.com/office/drawing/2014/main" id="{D38F3512-6ACF-4F11-A49F-A805C0447E59}"/>
                </a:ext>
              </a:extLst>
            </p:cNvPr>
            <p:cNvSpPr/>
            <p:nvPr/>
          </p:nvSpPr>
          <p:spPr>
            <a:xfrm>
              <a:off x="7110055" y="2825004"/>
              <a:ext cx="67562" cy="64415"/>
            </a:xfrm>
            <a:custGeom>
              <a:avLst/>
              <a:gdLst>
                <a:gd name="connsiteX0" fmla="*/ 11363 w 67562"/>
                <a:gd name="connsiteY0" fmla="*/ 230 h 64415"/>
                <a:gd name="connsiteX1" fmla="*/ 13589 w 67562"/>
                <a:gd name="connsiteY1" fmla="*/ 2457 h 64415"/>
                <a:gd name="connsiteX2" fmla="*/ 10748 w 67562"/>
                <a:gd name="connsiteY2" fmla="*/ 10825 h 64415"/>
                <a:gd name="connsiteX3" fmla="*/ 4453 w 67562"/>
                <a:gd name="connsiteY3" fmla="*/ 19117 h 64415"/>
                <a:gd name="connsiteX4" fmla="*/ 2226 w 67562"/>
                <a:gd name="connsiteY4" fmla="*/ 20192 h 64415"/>
                <a:gd name="connsiteX5" fmla="*/ 77 w 67562"/>
                <a:gd name="connsiteY5" fmla="*/ 17889 h 64415"/>
                <a:gd name="connsiteX6" fmla="*/ 614 w 67562"/>
                <a:gd name="connsiteY6" fmla="*/ 16046 h 64415"/>
                <a:gd name="connsiteX7" fmla="*/ 6219 w 67562"/>
                <a:gd name="connsiteY7" fmla="*/ 9904 h 64415"/>
                <a:gd name="connsiteX8" fmla="*/ 9213 w 67562"/>
                <a:gd name="connsiteY8" fmla="*/ 1919 h 64415"/>
                <a:gd name="connsiteX9" fmla="*/ 11363 w 67562"/>
                <a:gd name="connsiteY9" fmla="*/ 230 h 64415"/>
                <a:gd name="connsiteX10" fmla="*/ 12514 w 67562"/>
                <a:gd name="connsiteY10" fmla="*/ 16891 h 64415"/>
                <a:gd name="connsiteX11" fmla="*/ 14434 w 67562"/>
                <a:gd name="connsiteY11" fmla="*/ 19348 h 64415"/>
                <a:gd name="connsiteX12" fmla="*/ 14126 w 67562"/>
                <a:gd name="connsiteY12" fmla="*/ 20115 h 64415"/>
                <a:gd name="connsiteX13" fmla="*/ 10441 w 67562"/>
                <a:gd name="connsiteY13" fmla="*/ 29021 h 64415"/>
                <a:gd name="connsiteX14" fmla="*/ 10441 w 67562"/>
                <a:gd name="connsiteY14" fmla="*/ 61882 h 64415"/>
                <a:gd name="connsiteX15" fmla="*/ 8215 w 67562"/>
                <a:gd name="connsiteY15" fmla="*/ 64108 h 64415"/>
                <a:gd name="connsiteX16" fmla="*/ 6065 w 67562"/>
                <a:gd name="connsiteY16" fmla="*/ 61882 h 64415"/>
                <a:gd name="connsiteX17" fmla="*/ 6065 w 67562"/>
                <a:gd name="connsiteY17" fmla="*/ 35547 h 64415"/>
                <a:gd name="connsiteX18" fmla="*/ 4069 w 67562"/>
                <a:gd name="connsiteY18" fmla="*/ 37851 h 64415"/>
                <a:gd name="connsiteX19" fmla="*/ 1843 w 67562"/>
                <a:gd name="connsiteY19" fmla="*/ 38618 h 64415"/>
                <a:gd name="connsiteX20" fmla="*/ 0 w 67562"/>
                <a:gd name="connsiteY20" fmla="*/ 36469 h 64415"/>
                <a:gd name="connsiteX21" fmla="*/ 844 w 67562"/>
                <a:gd name="connsiteY21" fmla="*/ 34549 h 64415"/>
                <a:gd name="connsiteX22" fmla="*/ 6372 w 67562"/>
                <a:gd name="connsiteY22" fmla="*/ 27256 h 64415"/>
                <a:gd name="connsiteX23" fmla="*/ 9981 w 67562"/>
                <a:gd name="connsiteY23" fmla="*/ 18733 h 64415"/>
                <a:gd name="connsiteX24" fmla="*/ 12514 w 67562"/>
                <a:gd name="connsiteY24" fmla="*/ 16891 h 64415"/>
                <a:gd name="connsiteX25" fmla="*/ 22649 w 67562"/>
                <a:gd name="connsiteY25" fmla="*/ 25950 h 64415"/>
                <a:gd name="connsiteX26" fmla="*/ 24875 w 67562"/>
                <a:gd name="connsiteY26" fmla="*/ 28177 h 64415"/>
                <a:gd name="connsiteX27" fmla="*/ 24107 w 67562"/>
                <a:gd name="connsiteY27" fmla="*/ 40154 h 64415"/>
                <a:gd name="connsiteX28" fmla="*/ 21651 w 67562"/>
                <a:gd name="connsiteY28" fmla="*/ 49213 h 64415"/>
                <a:gd name="connsiteX29" fmla="*/ 18580 w 67562"/>
                <a:gd name="connsiteY29" fmla="*/ 55586 h 64415"/>
                <a:gd name="connsiteX30" fmla="*/ 15816 w 67562"/>
                <a:gd name="connsiteY30" fmla="*/ 56661 h 64415"/>
                <a:gd name="connsiteX31" fmla="*/ 13513 w 67562"/>
                <a:gd name="connsiteY31" fmla="*/ 54204 h 64415"/>
                <a:gd name="connsiteX32" fmla="*/ 14050 w 67562"/>
                <a:gd name="connsiteY32" fmla="*/ 52515 h 64415"/>
                <a:gd name="connsiteX33" fmla="*/ 16891 w 67562"/>
                <a:gd name="connsiteY33" fmla="*/ 47908 h 64415"/>
                <a:gd name="connsiteX34" fmla="*/ 19424 w 67562"/>
                <a:gd name="connsiteY34" fmla="*/ 39540 h 64415"/>
                <a:gd name="connsiteX35" fmla="*/ 20499 w 67562"/>
                <a:gd name="connsiteY35" fmla="*/ 28177 h 64415"/>
                <a:gd name="connsiteX36" fmla="*/ 22649 w 67562"/>
                <a:gd name="connsiteY36" fmla="*/ 25950 h 64415"/>
                <a:gd name="connsiteX37" fmla="*/ 42380 w 67562"/>
                <a:gd name="connsiteY37" fmla="*/ 14127 h 64415"/>
                <a:gd name="connsiteX38" fmla="*/ 44607 w 67562"/>
                <a:gd name="connsiteY38" fmla="*/ 16353 h 64415"/>
                <a:gd name="connsiteX39" fmla="*/ 42380 w 67562"/>
                <a:gd name="connsiteY39" fmla="*/ 18503 h 64415"/>
                <a:gd name="connsiteX40" fmla="*/ 33014 w 67562"/>
                <a:gd name="connsiteY40" fmla="*/ 18503 h 64415"/>
                <a:gd name="connsiteX41" fmla="*/ 33014 w 67562"/>
                <a:gd name="connsiteY41" fmla="*/ 61958 h 64415"/>
                <a:gd name="connsiteX42" fmla="*/ 30557 w 67562"/>
                <a:gd name="connsiteY42" fmla="*/ 64415 h 64415"/>
                <a:gd name="connsiteX43" fmla="*/ 28023 w 67562"/>
                <a:gd name="connsiteY43" fmla="*/ 61958 h 64415"/>
                <a:gd name="connsiteX44" fmla="*/ 28023 w 67562"/>
                <a:gd name="connsiteY44" fmla="*/ 18503 h 64415"/>
                <a:gd name="connsiteX45" fmla="*/ 19731 w 67562"/>
                <a:gd name="connsiteY45" fmla="*/ 18503 h 64415"/>
                <a:gd name="connsiteX46" fmla="*/ 17581 w 67562"/>
                <a:gd name="connsiteY46" fmla="*/ 16353 h 64415"/>
                <a:gd name="connsiteX47" fmla="*/ 19731 w 67562"/>
                <a:gd name="connsiteY47" fmla="*/ 14127 h 64415"/>
                <a:gd name="connsiteX48" fmla="*/ 28023 w 67562"/>
                <a:gd name="connsiteY48" fmla="*/ 14127 h 64415"/>
                <a:gd name="connsiteX49" fmla="*/ 28023 w 67562"/>
                <a:gd name="connsiteY49" fmla="*/ 2457 h 64415"/>
                <a:gd name="connsiteX50" fmla="*/ 30557 w 67562"/>
                <a:gd name="connsiteY50" fmla="*/ 0 h 64415"/>
                <a:gd name="connsiteX51" fmla="*/ 33014 w 67562"/>
                <a:gd name="connsiteY51" fmla="*/ 2457 h 64415"/>
                <a:gd name="connsiteX52" fmla="*/ 33014 w 67562"/>
                <a:gd name="connsiteY52" fmla="*/ 14127 h 64415"/>
                <a:gd name="connsiteX53" fmla="*/ 42380 w 67562"/>
                <a:gd name="connsiteY53" fmla="*/ 14127 h 64415"/>
                <a:gd name="connsiteX54" fmla="*/ 38772 w 67562"/>
                <a:gd name="connsiteY54" fmla="*/ 768 h 64415"/>
                <a:gd name="connsiteX55" fmla="*/ 40998 w 67562"/>
                <a:gd name="connsiteY55" fmla="*/ 1382 h 64415"/>
                <a:gd name="connsiteX56" fmla="*/ 43609 w 67562"/>
                <a:gd name="connsiteY56" fmla="*/ 4453 h 64415"/>
                <a:gd name="connsiteX57" fmla="*/ 45912 w 67562"/>
                <a:gd name="connsiteY57" fmla="*/ 8062 h 64415"/>
                <a:gd name="connsiteX58" fmla="*/ 46219 w 67562"/>
                <a:gd name="connsiteY58" fmla="*/ 9981 h 64415"/>
                <a:gd name="connsiteX59" fmla="*/ 44069 w 67562"/>
                <a:gd name="connsiteY59" fmla="*/ 12131 h 64415"/>
                <a:gd name="connsiteX60" fmla="*/ 41843 w 67562"/>
                <a:gd name="connsiteY60" fmla="*/ 11286 h 64415"/>
                <a:gd name="connsiteX61" fmla="*/ 39770 w 67562"/>
                <a:gd name="connsiteY61" fmla="*/ 8062 h 64415"/>
                <a:gd name="connsiteX62" fmla="*/ 37313 w 67562"/>
                <a:gd name="connsiteY62" fmla="*/ 4991 h 64415"/>
                <a:gd name="connsiteX63" fmla="*/ 36545 w 67562"/>
                <a:gd name="connsiteY63" fmla="*/ 2687 h 64415"/>
                <a:gd name="connsiteX64" fmla="*/ 38772 w 67562"/>
                <a:gd name="connsiteY64" fmla="*/ 768 h 64415"/>
                <a:gd name="connsiteX65" fmla="*/ 39616 w 67562"/>
                <a:gd name="connsiteY65" fmla="*/ 25950 h 64415"/>
                <a:gd name="connsiteX66" fmla="*/ 41843 w 67562"/>
                <a:gd name="connsiteY66" fmla="*/ 26948 h 64415"/>
                <a:gd name="connsiteX67" fmla="*/ 47371 w 67562"/>
                <a:gd name="connsiteY67" fmla="*/ 48599 h 64415"/>
                <a:gd name="connsiteX68" fmla="*/ 47371 w 67562"/>
                <a:gd name="connsiteY68" fmla="*/ 49674 h 64415"/>
                <a:gd name="connsiteX69" fmla="*/ 44607 w 67562"/>
                <a:gd name="connsiteY69" fmla="*/ 52131 h 64415"/>
                <a:gd name="connsiteX70" fmla="*/ 42380 w 67562"/>
                <a:gd name="connsiteY70" fmla="*/ 50365 h 64415"/>
                <a:gd name="connsiteX71" fmla="*/ 37082 w 67562"/>
                <a:gd name="connsiteY71" fmla="*/ 29328 h 64415"/>
                <a:gd name="connsiteX72" fmla="*/ 37082 w 67562"/>
                <a:gd name="connsiteY72" fmla="*/ 28177 h 64415"/>
                <a:gd name="connsiteX73" fmla="*/ 39616 w 67562"/>
                <a:gd name="connsiteY73" fmla="*/ 25950 h 64415"/>
                <a:gd name="connsiteX74" fmla="*/ 65336 w 67562"/>
                <a:gd name="connsiteY74" fmla="*/ 18196 h 64415"/>
                <a:gd name="connsiteX75" fmla="*/ 67563 w 67562"/>
                <a:gd name="connsiteY75" fmla="*/ 20422 h 64415"/>
                <a:gd name="connsiteX76" fmla="*/ 65336 w 67562"/>
                <a:gd name="connsiteY76" fmla="*/ 22726 h 64415"/>
                <a:gd name="connsiteX77" fmla="*/ 60115 w 67562"/>
                <a:gd name="connsiteY77" fmla="*/ 22726 h 64415"/>
                <a:gd name="connsiteX78" fmla="*/ 60115 w 67562"/>
                <a:gd name="connsiteY78" fmla="*/ 57812 h 64415"/>
                <a:gd name="connsiteX79" fmla="*/ 52054 w 67562"/>
                <a:gd name="connsiteY79" fmla="*/ 63647 h 64415"/>
                <a:gd name="connsiteX80" fmla="*/ 44684 w 67562"/>
                <a:gd name="connsiteY80" fmla="*/ 62188 h 64415"/>
                <a:gd name="connsiteX81" fmla="*/ 43532 w 67562"/>
                <a:gd name="connsiteY81" fmla="*/ 60576 h 64415"/>
                <a:gd name="connsiteX82" fmla="*/ 45835 w 67562"/>
                <a:gd name="connsiteY82" fmla="*/ 57505 h 64415"/>
                <a:gd name="connsiteX83" fmla="*/ 46372 w 67562"/>
                <a:gd name="connsiteY83" fmla="*/ 57582 h 64415"/>
                <a:gd name="connsiteX84" fmla="*/ 52668 w 67562"/>
                <a:gd name="connsiteY84" fmla="*/ 58887 h 64415"/>
                <a:gd name="connsiteX85" fmla="*/ 55125 w 67562"/>
                <a:gd name="connsiteY85" fmla="*/ 56354 h 64415"/>
                <a:gd name="connsiteX86" fmla="*/ 55125 w 67562"/>
                <a:gd name="connsiteY86" fmla="*/ 22726 h 64415"/>
                <a:gd name="connsiteX87" fmla="*/ 48292 w 67562"/>
                <a:gd name="connsiteY87" fmla="*/ 22726 h 64415"/>
                <a:gd name="connsiteX88" fmla="*/ 45989 w 67562"/>
                <a:gd name="connsiteY88" fmla="*/ 20422 h 64415"/>
                <a:gd name="connsiteX89" fmla="*/ 48292 w 67562"/>
                <a:gd name="connsiteY89" fmla="*/ 18196 h 64415"/>
                <a:gd name="connsiteX90" fmla="*/ 65336 w 67562"/>
                <a:gd name="connsiteY90" fmla="*/ 18196 h 64415"/>
                <a:gd name="connsiteX91" fmla="*/ 63109 w 67562"/>
                <a:gd name="connsiteY91" fmla="*/ 3225 h 64415"/>
                <a:gd name="connsiteX92" fmla="*/ 65336 w 67562"/>
                <a:gd name="connsiteY92" fmla="*/ 5451 h 64415"/>
                <a:gd name="connsiteX93" fmla="*/ 63109 w 67562"/>
                <a:gd name="connsiteY93" fmla="*/ 7754 h 64415"/>
                <a:gd name="connsiteX94" fmla="*/ 51516 w 67562"/>
                <a:gd name="connsiteY94" fmla="*/ 7754 h 64415"/>
                <a:gd name="connsiteX95" fmla="*/ 49213 w 67562"/>
                <a:gd name="connsiteY95" fmla="*/ 5451 h 64415"/>
                <a:gd name="connsiteX96" fmla="*/ 51516 w 67562"/>
                <a:gd name="connsiteY96" fmla="*/ 3225 h 64415"/>
                <a:gd name="connsiteX97" fmla="*/ 63109 w 67562"/>
                <a:gd name="connsiteY97" fmla="*/ 3225 h 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7562" h="64415">
                  <a:moveTo>
                    <a:pt x="11363" y="230"/>
                  </a:moveTo>
                  <a:cubicBezTo>
                    <a:pt x="12668" y="307"/>
                    <a:pt x="13436" y="1075"/>
                    <a:pt x="13589" y="2457"/>
                  </a:cubicBezTo>
                  <a:cubicBezTo>
                    <a:pt x="12975" y="5835"/>
                    <a:pt x="11977" y="8599"/>
                    <a:pt x="10748" y="10825"/>
                  </a:cubicBezTo>
                  <a:cubicBezTo>
                    <a:pt x="9520" y="13436"/>
                    <a:pt x="7447" y="16200"/>
                    <a:pt x="4453" y="19117"/>
                  </a:cubicBezTo>
                  <a:cubicBezTo>
                    <a:pt x="3839" y="19808"/>
                    <a:pt x="3148" y="20192"/>
                    <a:pt x="2226" y="20192"/>
                  </a:cubicBezTo>
                  <a:cubicBezTo>
                    <a:pt x="1075" y="19885"/>
                    <a:pt x="384" y="19117"/>
                    <a:pt x="77" y="17889"/>
                  </a:cubicBezTo>
                  <a:cubicBezTo>
                    <a:pt x="77" y="17428"/>
                    <a:pt x="230" y="16814"/>
                    <a:pt x="614" y="16046"/>
                  </a:cubicBezTo>
                  <a:cubicBezTo>
                    <a:pt x="2918" y="14280"/>
                    <a:pt x="4760" y="12284"/>
                    <a:pt x="6219" y="9904"/>
                  </a:cubicBezTo>
                  <a:cubicBezTo>
                    <a:pt x="7370" y="8138"/>
                    <a:pt x="8368" y="5451"/>
                    <a:pt x="9213" y="1919"/>
                  </a:cubicBezTo>
                  <a:cubicBezTo>
                    <a:pt x="9290" y="845"/>
                    <a:pt x="9981" y="307"/>
                    <a:pt x="11363" y="230"/>
                  </a:cubicBezTo>
                  <a:moveTo>
                    <a:pt x="12514" y="16891"/>
                  </a:moveTo>
                  <a:cubicBezTo>
                    <a:pt x="13589" y="16968"/>
                    <a:pt x="14280" y="17735"/>
                    <a:pt x="14434" y="19348"/>
                  </a:cubicBezTo>
                  <a:cubicBezTo>
                    <a:pt x="14280" y="19578"/>
                    <a:pt x="14203" y="19808"/>
                    <a:pt x="14126" y="20115"/>
                  </a:cubicBezTo>
                  <a:cubicBezTo>
                    <a:pt x="13359" y="23110"/>
                    <a:pt x="12130" y="26104"/>
                    <a:pt x="10441" y="29021"/>
                  </a:cubicBezTo>
                  <a:lnTo>
                    <a:pt x="10441" y="61882"/>
                  </a:lnTo>
                  <a:cubicBezTo>
                    <a:pt x="10365" y="63263"/>
                    <a:pt x="9674" y="64031"/>
                    <a:pt x="8215" y="64108"/>
                  </a:cubicBezTo>
                  <a:cubicBezTo>
                    <a:pt x="6833" y="64031"/>
                    <a:pt x="6142" y="63263"/>
                    <a:pt x="6065" y="61882"/>
                  </a:cubicBezTo>
                  <a:lnTo>
                    <a:pt x="6065" y="35547"/>
                  </a:lnTo>
                  <a:cubicBezTo>
                    <a:pt x="5451" y="36315"/>
                    <a:pt x="4760" y="37083"/>
                    <a:pt x="4069" y="37851"/>
                  </a:cubicBezTo>
                  <a:cubicBezTo>
                    <a:pt x="3531" y="38388"/>
                    <a:pt x="2764" y="38618"/>
                    <a:pt x="1843" y="38618"/>
                  </a:cubicBezTo>
                  <a:cubicBezTo>
                    <a:pt x="844" y="38311"/>
                    <a:pt x="230" y="37620"/>
                    <a:pt x="0" y="36469"/>
                  </a:cubicBezTo>
                  <a:cubicBezTo>
                    <a:pt x="0" y="35854"/>
                    <a:pt x="307" y="35240"/>
                    <a:pt x="844" y="34549"/>
                  </a:cubicBezTo>
                  <a:cubicBezTo>
                    <a:pt x="2918" y="32399"/>
                    <a:pt x="4760" y="30019"/>
                    <a:pt x="6372" y="27256"/>
                  </a:cubicBezTo>
                  <a:cubicBezTo>
                    <a:pt x="7908" y="24568"/>
                    <a:pt x="9136" y="21728"/>
                    <a:pt x="9981" y="18733"/>
                  </a:cubicBezTo>
                  <a:cubicBezTo>
                    <a:pt x="10441" y="17505"/>
                    <a:pt x="11286" y="16891"/>
                    <a:pt x="12514" y="16891"/>
                  </a:cubicBezTo>
                  <a:moveTo>
                    <a:pt x="22649" y="25950"/>
                  </a:moveTo>
                  <a:cubicBezTo>
                    <a:pt x="24107" y="26027"/>
                    <a:pt x="24798" y="26718"/>
                    <a:pt x="24875" y="28177"/>
                  </a:cubicBezTo>
                  <a:cubicBezTo>
                    <a:pt x="24875" y="32476"/>
                    <a:pt x="24645" y="36469"/>
                    <a:pt x="24107" y="40154"/>
                  </a:cubicBezTo>
                  <a:cubicBezTo>
                    <a:pt x="23647" y="43302"/>
                    <a:pt x="22802" y="46373"/>
                    <a:pt x="21651" y="49213"/>
                  </a:cubicBezTo>
                  <a:cubicBezTo>
                    <a:pt x="20883" y="51363"/>
                    <a:pt x="19885" y="53513"/>
                    <a:pt x="18580" y="55586"/>
                  </a:cubicBezTo>
                  <a:cubicBezTo>
                    <a:pt x="17888" y="56277"/>
                    <a:pt x="16967" y="56661"/>
                    <a:pt x="15816" y="56661"/>
                  </a:cubicBezTo>
                  <a:cubicBezTo>
                    <a:pt x="14434" y="56507"/>
                    <a:pt x="13666" y="55662"/>
                    <a:pt x="13513" y="54204"/>
                  </a:cubicBezTo>
                  <a:cubicBezTo>
                    <a:pt x="13513" y="53897"/>
                    <a:pt x="13666" y="53359"/>
                    <a:pt x="14050" y="52515"/>
                  </a:cubicBezTo>
                  <a:cubicBezTo>
                    <a:pt x="15278" y="50902"/>
                    <a:pt x="16200" y="49367"/>
                    <a:pt x="16891" y="47908"/>
                  </a:cubicBezTo>
                  <a:cubicBezTo>
                    <a:pt x="18119" y="45451"/>
                    <a:pt x="18963" y="42688"/>
                    <a:pt x="19424" y="39540"/>
                  </a:cubicBezTo>
                  <a:cubicBezTo>
                    <a:pt x="20115" y="36085"/>
                    <a:pt x="20499" y="32323"/>
                    <a:pt x="20499" y="28177"/>
                  </a:cubicBezTo>
                  <a:cubicBezTo>
                    <a:pt x="20576" y="26795"/>
                    <a:pt x="21267" y="26027"/>
                    <a:pt x="22649" y="25950"/>
                  </a:cubicBezTo>
                  <a:moveTo>
                    <a:pt x="42380" y="14127"/>
                  </a:moveTo>
                  <a:cubicBezTo>
                    <a:pt x="43762" y="14204"/>
                    <a:pt x="44530" y="14895"/>
                    <a:pt x="44607" y="16353"/>
                  </a:cubicBezTo>
                  <a:cubicBezTo>
                    <a:pt x="44530" y="17659"/>
                    <a:pt x="43762" y="18426"/>
                    <a:pt x="42380" y="18503"/>
                  </a:cubicBezTo>
                  <a:lnTo>
                    <a:pt x="33014" y="18503"/>
                  </a:lnTo>
                  <a:lnTo>
                    <a:pt x="33014" y="61958"/>
                  </a:lnTo>
                  <a:cubicBezTo>
                    <a:pt x="32937" y="63494"/>
                    <a:pt x="32092" y="64338"/>
                    <a:pt x="30557" y="64415"/>
                  </a:cubicBezTo>
                  <a:cubicBezTo>
                    <a:pt x="28944" y="64338"/>
                    <a:pt x="28100" y="63494"/>
                    <a:pt x="28023" y="61958"/>
                  </a:cubicBezTo>
                  <a:lnTo>
                    <a:pt x="28023" y="18503"/>
                  </a:lnTo>
                  <a:lnTo>
                    <a:pt x="19731" y="18503"/>
                  </a:lnTo>
                  <a:cubicBezTo>
                    <a:pt x="18349" y="18426"/>
                    <a:pt x="17658" y="17659"/>
                    <a:pt x="17581" y="16353"/>
                  </a:cubicBezTo>
                  <a:cubicBezTo>
                    <a:pt x="17658" y="14895"/>
                    <a:pt x="18349" y="14204"/>
                    <a:pt x="19731" y="14127"/>
                  </a:cubicBezTo>
                  <a:lnTo>
                    <a:pt x="28023" y="14127"/>
                  </a:lnTo>
                  <a:lnTo>
                    <a:pt x="28023" y="2457"/>
                  </a:lnTo>
                  <a:cubicBezTo>
                    <a:pt x="28100" y="922"/>
                    <a:pt x="28944" y="77"/>
                    <a:pt x="30557" y="0"/>
                  </a:cubicBezTo>
                  <a:cubicBezTo>
                    <a:pt x="32092" y="77"/>
                    <a:pt x="32937" y="922"/>
                    <a:pt x="33014" y="2457"/>
                  </a:cubicBezTo>
                  <a:lnTo>
                    <a:pt x="33014" y="14127"/>
                  </a:lnTo>
                  <a:lnTo>
                    <a:pt x="42380" y="14127"/>
                  </a:lnTo>
                  <a:close/>
                  <a:moveTo>
                    <a:pt x="38772" y="768"/>
                  </a:moveTo>
                  <a:cubicBezTo>
                    <a:pt x="39462" y="768"/>
                    <a:pt x="40154" y="998"/>
                    <a:pt x="40998" y="1382"/>
                  </a:cubicBezTo>
                  <a:cubicBezTo>
                    <a:pt x="42073" y="2457"/>
                    <a:pt x="42917" y="3532"/>
                    <a:pt x="43609" y="4453"/>
                  </a:cubicBezTo>
                  <a:cubicBezTo>
                    <a:pt x="44299" y="5451"/>
                    <a:pt x="45144" y="6680"/>
                    <a:pt x="45912" y="8062"/>
                  </a:cubicBezTo>
                  <a:cubicBezTo>
                    <a:pt x="46065" y="8676"/>
                    <a:pt x="46219" y="9290"/>
                    <a:pt x="46219" y="9981"/>
                  </a:cubicBezTo>
                  <a:cubicBezTo>
                    <a:pt x="46065" y="11286"/>
                    <a:pt x="45374" y="11977"/>
                    <a:pt x="44069" y="12131"/>
                  </a:cubicBezTo>
                  <a:cubicBezTo>
                    <a:pt x="43071" y="12131"/>
                    <a:pt x="42380" y="11824"/>
                    <a:pt x="41843" y="11286"/>
                  </a:cubicBezTo>
                  <a:cubicBezTo>
                    <a:pt x="41075" y="9981"/>
                    <a:pt x="40384" y="8906"/>
                    <a:pt x="39770" y="8062"/>
                  </a:cubicBezTo>
                  <a:cubicBezTo>
                    <a:pt x="39155" y="7140"/>
                    <a:pt x="38388" y="6142"/>
                    <a:pt x="37313" y="4991"/>
                  </a:cubicBezTo>
                  <a:cubicBezTo>
                    <a:pt x="36775" y="4069"/>
                    <a:pt x="36545" y="3302"/>
                    <a:pt x="36545" y="2687"/>
                  </a:cubicBezTo>
                  <a:cubicBezTo>
                    <a:pt x="36775" y="1689"/>
                    <a:pt x="37543" y="1075"/>
                    <a:pt x="38772" y="768"/>
                  </a:cubicBezTo>
                  <a:moveTo>
                    <a:pt x="39616" y="25950"/>
                  </a:moveTo>
                  <a:cubicBezTo>
                    <a:pt x="40614" y="25950"/>
                    <a:pt x="41382" y="26257"/>
                    <a:pt x="41843" y="26948"/>
                  </a:cubicBezTo>
                  <a:cubicBezTo>
                    <a:pt x="43685" y="31939"/>
                    <a:pt x="45528" y="39156"/>
                    <a:pt x="47371" y="48599"/>
                  </a:cubicBezTo>
                  <a:lnTo>
                    <a:pt x="47371" y="49674"/>
                  </a:lnTo>
                  <a:cubicBezTo>
                    <a:pt x="47371" y="51363"/>
                    <a:pt x="46449" y="52131"/>
                    <a:pt x="44607" y="52131"/>
                  </a:cubicBezTo>
                  <a:cubicBezTo>
                    <a:pt x="43609" y="52131"/>
                    <a:pt x="42841" y="51593"/>
                    <a:pt x="42380" y="50365"/>
                  </a:cubicBezTo>
                  <a:cubicBezTo>
                    <a:pt x="40691" y="41459"/>
                    <a:pt x="38925" y="34473"/>
                    <a:pt x="37082" y="29328"/>
                  </a:cubicBezTo>
                  <a:lnTo>
                    <a:pt x="37082" y="28177"/>
                  </a:lnTo>
                  <a:cubicBezTo>
                    <a:pt x="37236" y="26872"/>
                    <a:pt x="38157" y="26181"/>
                    <a:pt x="39616" y="25950"/>
                  </a:cubicBezTo>
                  <a:moveTo>
                    <a:pt x="65336" y="18196"/>
                  </a:moveTo>
                  <a:cubicBezTo>
                    <a:pt x="66641" y="18273"/>
                    <a:pt x="67409" y="18964"/>
                    <a:pt x="67563" y="20422"/>
                  </a:cubicBezTo>
                  <a:cubicBezTo>
                    <a:pt x="67409" y="21881"/>
                    <a:pt x="66718" y="22649"/>
                    <a:pt x="65336" y="22726"/>
                  </a:cubicBezTo>
                  <a:lnTo>
                    <a:pt x="60115" y="22726"/>
                  </a:lnTo>
                  <a:lnTo>
                    <a:pt x="60115" y="57812"/>
                  </a:lnTo>
                  <a:cubicBezTo>
                    <a:pt x="60115" y="61651"/>
                    <a:pt x="57428" y="63647"/>
                    <a:pt x="52054" y="63647"/>
                  </a:cubicBezTo>
                  <a:cubicBezTo>
                    <a:pt x="50134" y="63647"/>
                    <a:pt x="47677" y="63187"/>
                    <a:pt x="44684" y="62188"/>
                  </a:cubicBezTo>
                  <a:cubicBezTo>
                    <a:pt x="44069" y="61421"/>
                    <a:pt x="43609" y="60883"/>
                    <a:pt x="43532" y="60576"/>
                  </a:cubicBezTo>
                  <a:cubicBezTo>
                    <a:pt x="43609" y="58657"/>
                    <a:pt x="44376" y="57659"/>
                    <a:pt x="45835" y="57505"/>
                  </a:cubicBezTo>
                  <a:cubicBezTo>
                    <a:pt x="45989" y="57505"/>
                    <a:pt x="46142" y="57505"/>
                    <a:pt x="46372" y="57582"/>
                  </a:cubicBezTo>
                  <a:cubicBezTo>
                    <a:pt x="48752" y="58350"/>
                    <a:pt x="50902" y="58810"/>
                    <a:pt x="52668" y="58887"/>
                  </a:cubicBezTo>
                  <a:cubicBezTo>
                    <a:pt x="54357" y="58887"/>
                    <a:pt x="55125" y="58043"/>
                    <a:pt x="55125" y="56354"/>
                  </a:cubicBezTo>
                  <a:lnTo>
                    <a:pt x="55125" y="22726"/>
                  </a:lnTo>
                  <a:lnTo>
                    <a:pt x="48292" y="22726"/>
                  </a:lnTo>
                  <a:cubicBezTo>
                    <a:pt x="46833" y="22649"/>
                    <a:pt x="46142" y="21881"/>
                    <a:pt x="45989" y="20422"/>
                  </a:cubicBezTo>
                  <a:cubicBezTo>
                    <a:pt x="46065" y="18964"/>
                    <a:pt x="46833" y="18273"/>
                    <a:pt x="48292" y="18196"/>
                  </a:cubicBezTo>
                  <a:lnTo>
                    <a:pt x="65336" y="18196"/>
                  </a:lnTo>
                  <a:close/>
                  <a:moveTo>
                    <a:pt x="63109" y="3225"/>
                  </a:moveTo>
                  <a:cubicBezTo>
                    <a:pt x="64491" y="3302"/>
                    <a:pt x="65259" y="3992"/>
                    <a:pt x="65336" y="5451"/>
                  </a:cubicBezTo>
                  <a:cubicBezTo>
                    <a:pt x="65259" y="6910"/>
                    <a:pt x="64491" y="7678"/>
                    <a:pt x="63109" y="7754"/>
                  </a:cubicBezTo>
                  <a:lnTo>
                    <a:pt x="51516" y="7754"/>
                  </a:lnTo>
                  <a:cubicBezTo>
                    <a:pt x="50058" y="7678"/>
                    <a:pt x="49290" y="6910"/>
                    <a:pt x="49213" y="5451"/>
                  </a:cubicBezTo>
                  <a:cubicBezTo>
                    <a:pt x="49290" y="3992"/>
                    <a:pt x="50058" y="3302"/>
                    <a:pt x="51516" y="3225"/>
                  </a:cubicBezTo>
                  <a:lnTo>
                    <a:pt x="63109" y="3225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1" name="フリーフォーム: 図形 820">
              <a:extLst>
                <a:ext uri="{FF2B5EF4-FFF2-40B4-BE49-F238E27FC236}">
                  <a16:creationId xmlns:a16="http://schemas.microsoft.com/office/drawing/2014/main" id="{13499307-5D3A-4F87-A2C3-30D5031DFDC3}"/>
                </a:ext>
              </a:extLst>
            </p:cNvPr>
            <p:cNvSpPr/>
            <p:nvPr/>
          </p:nvSpPr>
          <p:spPr>
            <a:xfrm>
              <a:off x="7182454" y="2825772"/>
              <a:ext cx="64184" cy="63570"/>
            </a:xfrm>
            <a:custGeom>
              <a:avLst/>
              <a:gdLst>
                <a:gd name="connsiteX0" fmla="*/ 21037 w 64184"/>
                <a:gd name="connsiteY0" fmla="*/ 52822 h 63570"/>
                <a:gd name="connsiteX1" fmla="*/ 23493 w 64184"/>
                <a:gd name="connsiteY1" fmla="*/ 54818 h 63570"/>
                <a:gd name="connsiteX2" fmla="*/ 23033 w 64184"/>
                <a:gd name="connsiteY2" fmla="*/ 56737 h 63570"/>
                <a:gd name="connsiteX3" fmla="*/ 17351 w 64184"/>
                <a:gd name="connsiteY3" fmla="*/ 58964 h 63570"/>
                <a:gd name="connsiteX4" fmla="*/ 11516 w 64184"/>
                <a:gd name="connsiteY4" fmla="*/ 60883 h 63570"/>
                <a:gd name="connsiteX5" fmla="*/ 2610 w 64184"/>
                <a:gd name="connsiteY5" fmla="*/ 63033 h 63570"/>
                <a:gd name="connsiteX6" fmla="*/ 2303 w 64184"/>
                <a:gd name="connsiteY6" fmla="*/ 63110 h 63570"/>
                <a:gd name="connsiteX7" fmla="*/ 0 w 64184"/>
                <a:gd name="connsiteY7" fmla="*/ 60883 h 63570"/>
                <a:gd name="connsiteX8" fmla="*/ 1996 w 64184"/>
                <a:gd name="connsiteY8" fmla="*/ 58350 h 63570"/>
                <a:gd name="connsiteX9" fmla="*/ 9059 w 64184"/>
                <a:gd name="connsiteY9" fmla="*/ 56968 h 63570"/>
                <a:gd name="connsiteX10" fmla="*/ 13666 w 64184"/>
                <a:gd name="connsiteY10" fmla="*/ 55739 h 63570"/>
                <a:gd name="connsiteX11" fmla="*/ 19501 w 64184"/>
                <a:gd name="connsiteY11" fmla="*/ 53743 h 63570"/>
                <a:gd name="connsiteX12" fmla="*/ 21037 w 64184"/>
                <a:gd name="connsiteY12" fmla="*/ 52822 h 63570"/>
                <a:gd name="connsiteX13" fmla="*/ 9674 w 64184"/>
                <a:gd name="connsiteY13" fmla="*/ 18580 h 63570"/>
                <a:gd name="connsiteX14" fmla="*/ 53359 w 64184"/>
                <a:gd name="connsiteY14" fmla="*/ 18580 h 63570"/>
                <a:gd name="connsiteX15" fmla="*/ 58426 w 64184"/>
                <a:gd name="connsiteY15" fmla="*/ 23493 h 63570"/>
                <a:gd name="connsiteX16" fmla="*/ 58426 w 64184"/>
                <a:gd name="connsiteY16" fmla="*/ 47601 h 63570"/>
                <a:gd name="connsiteX17" fmla="*/ 53359 w 64184"/>
                <a:gd name="connsiteY17" fmla="*/ 52515 h 63570"/>
                <a:gd name="connsiteX18" fmla="*/ 45758 w 64184"/>
                <a:gd name="connsiteY18" fmla="*/ 52515 h 63570"/>
                <a:gd name="connsiteX19" fmla="*/ 63340 w 64184"/>
                <a:gd name="connsiteY19" fmla="*/ 59194 h 63570"/>
                <a:gd name="connsiteX20" fmla="*/ 64184 w 64184"/>
                <a:gd name="connsiteY20" fmla="*/ 61114 h 63570"/>
                <a:gd name="connsiteX21" fmla="*/ 61958 w 64184"/>
                <a:gd name="connsiteY21" fmla="*/ 63570 h 63570"/>
                <a:gd name="connsiteX22" fmla="*/ 60269 w 64184"/>
                <a:gd name="connsiteY22" fmla="*/ 63263 h 63570"/>
                <a:gd name="connsiteX23" fmla="*/ 41689 w 64184"/>
                <a:gd name="connsiteY23" fmla="*/ 56353 h 63570"/>
                <a:gd name="connsiteX24" fmla="*/ 40077 w 64184"/>
                <a:gd name="connsiteY24" fmla="*/ 54127 h 63570"/>
                <a:gd name="connsiteX25" fmla="*/ 40845 w 64184"/>
                <a:gd name="connsiteY25" fmla="*/ 52361 h 63570"/>
                <a:gd name="connsiteX26" fmla="*/ 9597 w 64184"/>
                <a:gd name="connsiteY26" fmla="*/ 52361 h 63570"/>
                <a:gd name="connsiteX27" fmla="*/ 4683 w 64184"/>
                <a:gd name="connsiteY27" fmla="*/ 47447 h 63570"/>
                <a:gd name="connsiteX28" fmla="*/ 4683 w 64184"/>
                <a:gd name="connsiteY28" fmla="*/ 23340 h 63570"/>
                <a:gd name="connsiteX29" fmla="*/ 9674 w 64184"/>
                <a:gd name="connsiteY29" fmla="*/ 18580 h 63570"/>
                <a:gd name="connsiteX30" fmla="*/ 11133 w 64184"/>
                <a:gd name="connsiteY30" fmla="*/ 0 h 63570"/>
                <a:gd name="connsiteX31" fmla="*/ 52284 w 64184"/>
                <a:gd name="connsiteY31" fmla="*/ 0 h 63570"/>
                <a:gd name="connsiteX32" fmla="*/ 57274 w 64184"/>
                <a:gd name="connsiteY32" fmla="*/ 4990 h 63570"/>
                <a:gd name="connsiteX33" fmla="*/ 57274 w 64184"/>
                <a:gd name="connsiteY33" fmla="*/ 9751 h 63570"/>
                <a:gd name="connsiteX34" fmla="*/ 52284 w 64184"/>
                <a:gd name="connsiteY34" fmla="*/ 14664 h 63570"/>
                <a:gd name="connsiteX35" fmla="*/ 11133 w 64184"/>
                <a:gd name="connsiteY35" fmla="*/ 14664 h 63570"/>
                <a:gd name="connsiteX36" fmla="*/ 6065 w 64184"/>
                <a:gd name="connsiteY36" fmla="*/ 9751 h 63570"/>
                <a:gd name="connsiteX37" fmla="*/ 6065 w 64184"/>
                <a:gd name="connsiteY37" fmla="*/ 4990 h 63570"/>
                <a:gd name="connsiteX38" fmla="*/ 11133 w 64184"/>
                <a:gd name="connsiteY38" fmla="*/ 0 h 63570"/>
                <a:gd name="connsiteX39" fmla="*/ 9674 w 64184"/>
                <a:gd name="connsiteY39" fmla="*/ 28484 h 63570"/>
                <a:gd name="connsiteX40" fmla="*/ 53359 w 64184"/>
                <a:gd name="connsiteY40" fmla="*/ 28484 h 63570"/>
                <a:gd name="connsiteX41" fmla="*/ 53359 w 64184"/>
                <a:gd name="connsiteY41" fmla="*/ 24952 h 63570"/>
                <a:gd name="connsiteX42" fmla="*/ 51516 w 64184"/>
                <a:gd name="connsiteY42" fmla="*/ 22956 h 63570"/>
                <a:gd name="connsiteX43" fmla="*/ 11670 w 64184"/>
                <a:gd name="connsiteY43" fmla="*/ 22956 h 63570"/>
                <a:gd name="connsiteX44" fmla="*/ 9751 w 64184"/>
                <a:gd name="connsiteY44" fmla="*/ 24952 h 63570"/>
                <a:gd name="connsiteX45" fmla="*/ 9751 w 64184"/>
                <a:gd name="connsiteY45" fmla="*/ 28484 h 63570"/>
                <a:gd name="connsiteX46" fmla="*/ 9674 w 64184"/>
                <a:gd name="connsiteY46" fmla="*/ 38465 h 63570"/>
                <a:gd name="connsiteX47" fmla="*/ 53359 w 64184"/>
                <a:gd name="connsiteY47" fmla="*/ 38465 h 63570"/>
                <a:gd name="connsiteX48" fmla="*/ 53359 w 64184"/>
                <a:gd name="connsiteY48" fmla="*/ 32937 h 63570"/>
                <a:gd name="connsiteX49" fmla="*/ 9674 w 64184"/>
                <a:gd name="connsiteY49" fmla="*/ 32937 h 63570"/>
                <a:gd name="connsiteX50" fmla="*/ 9674 w 64184"/>
                <a:gd name="connsiteY50" fmla="*/ 38465 h 63570"/>
                <a:gd name="connsiteX51" fmla="*/ 51516 w 64184"/>
                <a:gd name="connsiteY51" fmla="*/ 48139 h 63570"/>
                <a:gd name="connsiteX52" fmla="*/ 53359 w 64184"/>
                <a:gd name="connsiteY52" fmla="*/ 46219 h 63570"/>
                <a:gd name="connsiteX53" fmla="*/ 53359 w 64184"/>
                <a:gd name="connsiteY53" fmla="*/ 42918 h 63570"/>
                <a:gd name="connsiteX54" fmla="*/ 9674 w 64184"/>
                <a:gd name="connsiteY54" fmla="*/ 42918 h 63570"/>
                <a:gd name="connsiteX55" fmla="*/ 9674 w 64184"/>
                <a:gd name="connsiteY55" fmla="*/ 46219 h 63570"/>
                <a:gd name="connsiteX56" fmla="*/ 11593 w 64184"/>
                <a:gd name="connsiteY56" fmla="*/ 48139 h 63570"/>
                <a:gd name="connsiteX57" fmla="*/ 51516 w 64184"/>
                <a:gd name="connsiteY57" fmla="*/ 48139 h 63570"/>
                <a:gd name="connsiteX58" fmla="*/ 50288 w 64184"/>
                <a:gd name="connsiteY58" fmla="*/ 10288 h 63570"/>
                <a:gd name="connsiteX59" fmla="*/ 52284 w 64184"/>
                <a:gd name="connsiteY59" fmla="*/ 8292 h 63570"/>
                <a:gd name="connsiteX60" fmla="*/ 52284 w 64184"/>
                <a:gd name="connsiteY60" fmla="*/ 6449 h 63570"/>
                <a:gd name="connsiteX61" fmla="*/ 50288 w 64184"/>
                <a:gd name="connsiteY61" fmla="*/ 4530 h 63570"/>
                <a:gd name="connsiteX62" fmla="*/ 13052 w 64184"/>
                <a:gd name="connsiteY62" fmla="*/ 4530 h 63570"/>
                <a:gd name="connsiteX63" fmla="*/ 11133 w 64184"/>
                <a:gd name="connsiteY63" fmla="*/ 6449 h 63570"/>
                <a:gd name="connsiteX64" fmla="*/ 11133 w 64184"/>
                <a:gd name="connsiteY64" fmla="*/ 8292 h 63570"/>
                <a:gd name="connsiteX65" fmla="*/ 13052 w 64184"/>
                <a:gd name="connsiteY65" fmla="*/ 10288 h 63570"/>
                <a:gd name="connsiteX66" fmla="*/ 50288 w 64184"/>
                <a:gd name="connsiteY66" fmla="*/ 10288 h 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4184" h="63570">
                  <a:moveTo>
                    <a:pt x="21037" y="52822"/>
                  </a:moveTo>
                  <a:cubicBezTo>
                    <a:pt x="22495" y="52975"/>
                    <a:pt x="23340" y="53666"/>
                    <a:pt x="23493" y="54818"/>
                  </a:cubicBezTo>
                  <a:cubicBezTo>
                    <a:pt x="23493" y="55586"/>
                    <a:pt x="23340" y="56277"/>
                    <a:pt x="23033" y="56737"/>
                  </a:cubicBezTo>
                  <a:cubicBezTo>
                    <a:pt x="21343" y="57505"/>
                    <a:pt x="19424" y="58273"/>
                    <a:pt x="17351" y="58964"/>
                  </a:cubicBezTo>
                  <a:cubicBezTo>
                    <a:pt x="15739" y="59655"/>
                    <a:pt x="13820" y="60269"/>
                    <a:pt x="11516" y="60883"/>
                  </a:cubicBezTo>
                  <a:cubicBezTo>
                    <a:pt x="8983" y="61651"/>
                    <a:pt x="6065" y="62419"/>
                    <a:pt x="2610" y="63033"/>
                  </a:cubicBezTo>
                  <a:lnTo>
                    <a:pt x="2303" y="63110"/>
                  </a:lnTo>
                  <a:cubicBezTo>
                    <a:pt x="921" y="62956"/>
                    <a:pt x="154" y="62188"/>
                    <a:pt x="0" y="60883"/>
                  </a:cubicBezTo>
                  <a:cubicBezTo>
                    <a:pt x="77" y="59808"/>
                    <a:pt x="691" y="58887"/>
                    <a:pt x="1996" y="58350"/>
                  </a:cubicBezTo>
                  <a:cubicBezTo>
                    <a:pt x="4990" y="57812"/>
                    <a:pt x="7370" y="57352"/>
                    <a:pt x="9059" y="56968"/>
                  </a:cubicBezTo>
                  <a:cubicBezTo>
                    <a:pt x="10748" y="56584"/>
                    <a:pt x="12207" y="56200"/>
                    <a:pt x="13666" y="55739"/>
                  </a:cubicBezTo>
                  <a:cubicBezTo>
                    <a:pt x="15816" y="55125"/>
                    <a:pt x="17735" y="54434"/>
                    <a:pt x="19501" y="53743"/>
                  </a:cubicBezTo>
                  <a:cubicBezTo>
                    <a:pt x="20115" y="53129"/>
                    <a:pt x="20653" y="52822"/>
                    <a:pt x="21037" y="52822"/>
                  </a:cubicBezTo>
                  <a:moveTo>
                    <a:pt x="9674" y="18580"/>
                  </a:moveTo>
                  <a:lnTo>
                    <a:pt x="53359" y="18580"/>
                  </a:lnTo>
                  <a:cubicBezTo>
                    <a:pt x="56737" y="18580"/>
                    <a:pt x="58426" y="20192"/>
                    <a:pt x="58426" y="23493"/>
                  </a:cubicBezTo>
                  <a:lnTo>
                    <a:pt x="58426" y="47601"/>
                  </a:lnTo>
                  <a:cubicBezTo>
                    <a:pt x="58426" y="50902"/>
                    <a:pt x="56737" y="52515"/>
                    <a:pt x="53359" y="52515"/>
                  </a:cubicBezTo>
                  <a:lnTo>
                    <a:pt x="45758" y="52515"/>
                  </a:lnTo>
                  <a:cubicBezTo>
                    <a:pt x="52284" y="54204"/>
                    <a:pt x="58196" y="56430"/>
                    <a:pt x="63340" y="59194"/>
                  </a:cubicBezTo>
                  <a:cubicBezTo>
                    <a:pt x="63801" y="59578"/>
                    <a:pt x="64108" y="60269"/>
                    <a:pt x="64184" y="61114"/>
                  </a:cubicBezTo>
                  <a:cubicBezTo>
                    <a:pt x="64108" y="62649"/>
                    <a:pt x="63340" y="63494"/>
                    <a:pt x="61958" y="63570"/>
                  </a:cubicBezTo>
                  <a:cubicBezTo>
                    <a:pt x="61344" y="63494"/>
                    <a:pt x="60729" y="63417"/>
                    <a:pt x="60269" y="63263"/>
                  </a:cubicBezTo>
                  <a:cubicBezTo>
                    <a:pt x="54894" y="60423"/>
                    <a:pt x="48752" y="58119"/>
                    <a:pt x="41689" y="56353"/>
                  </a:cubicBezTo>
                  <a:cubicBezTo>
                    <a:pt x="40691" y="56200"/>
                    <a:pt x="40154" y="55432"/>
                    <a:pt x="40077" y="54127"/>
                  </a:cubicBezTo>
                  <a:cubicBezTo>
                    <a:pt x="40154" y="53359"/>
                    <a:pt x="40384" y="52745"/>
                    <a:pt x="40845" y="52361"/>
                  </a:cubicBezTo>
                  <a:lnTo>
                    <a:pt x="9597" y="52361"/>
                  </a:lnTo>
                  <a:cubicBezTo>
                    <a:pt x="6373" y="52361"/>
                    <a:pt x="4683" y="50749"/>
                    <a:pt x="4683" y="47447"/>
                  </a:cubicBezTo>
                  <a:lnTo>
                    <a:pt x="4683" y="23340"/>
                  </a:lnTo>
                  <a:cubicBezTo>
                    <a:pt x="4760" y="20192"/>
                    <a:pt x="6449" y="18580"/>
                    <a:pt x="9674" y="18580"/>
                  </a:cubicBezTo>
                  <a:moveTo>
                    <a:pt x="11133" y="0"/>
                  </a:moveTo>
                  <a:lnTo>
                    <a:pt x="52284" y="0"/>
                  </a:lnTo>
                  <a:cubicBezTo>
                    <a:pt x="55586" y="0"/>
                    <a:pt x="57274" y="1689"/>
                    <a:pt x="57274" y="4990"/>
                  </a:cubicBezTo>
                  <a:lnTo>
                    <a:pt x="57274" y="9751"/>
                  </a:lnTo>
                  <a:cubicBezTo>
                    <a:pt x="57274" y="13052"/>
                    <a:pt x="55586" y="14664"/>
                    <a:pt x="52284" y="14664"/>
                  </a:cubicBezTo>
                  <a:lnTo>
                    <a:pt x="11133" y="14664"/>
                  </a:lnTo>
                  <a:cubicBezTo>
                    <a:pt x="7754" y="14664"/>
                    <a:pt x="6065" y="13052"/>
                    <a:pt x="6065" y="9751"/>
                  </a:cubicBezTo>
                  <a:lnTo>
                    <a:pt x="6065" y="4990"/>
                  </a:lnTo>
                  <a:cubicBezTo>
                    <a:pt x="6065" y="1689"/>
                    <a:pt x="7754" y="0"/>
                    <a:pt x="11133" y="0"/>
                  </a:cubicBezTo>
                  <a:moveTo>
                    <a:pt x="9674" y="28484"/>
                  </a:moveTo>
                  <a:lnTo>
                    <a:pt x="53359" y="28484"/>
                  </a:lnTo>
                  <a:lnTo>
                    <a:pt x="53359" y="24952"/>
                  </a:lnTo>
                  <a:cubicBezTo>
                    <a:pt x="53359" y="23647"/>
                    <a:pt x="52745" y="22956"/>
                    <a:pt x="51516" y="22956"/>
                  </a:cubicBezTo>
                  <a:lnTo>
                    <a:pt x="11670" y="22956"/>
                  </a:lnTo>
                  <a:cubicBezTo>
                    <a:pt x="10365" y="22956"/>
                    <a:pt x="9751" y="23647"/>
                    <a:pt x="9751" y="24952"/>
                  </a:cubicBezTo>
                  <a:lnTo>
                    <a:pt x="9751" y="28484"/>
                  </a:lnTo>
                  <a:close/>
                  <a:moveTo>
                    <a:pt x="9674" y="38465"/>
                  </a:moveTo>
                  <a:lnTo>
                    <a:pt x="53359" y="38465"/>
                  </a:lnTo>
                  <a:lnTo>
                    <a:pt x="53359" y="32937"/>
                  </a:lnTo>
                  <a:lnTo>
                    <a:pt x="9674" y="32937"/>
                  </a:lnTo>
                  <a:lnTo>
                    <a:pt x="9674" y="38465"/>
                  </a:lnTo>
                  <a:close/>
                  <a:moveTo>
                    <a:pt x="51516" y="48139"/>
                  </a:moveTo>
                  <a:cubicBezTo>
                    <a:pt x="52745" y="48139"/>
                    <a:pt x="53359" y="47524"/>
                    <a:pt x="53359" y="46219"/>
                  </a:cubicBezTo>
                  <a:lnTo>
                    <a:pt x="53359" y="42918"/>
                  </a:lnTo>
                  <a:lnTo>
                    <a:pt x="9674" y="42918"/>
                  </a:lnTo>
                  <a:lnTo>
                    <a:pt x="9674" y="46219"/>
                  </a:lnTo>
                  <a:cubicBezTo>
                    <a:pt x="9674" y="47524"/>
                    <a:pt x="10288" y="48139"/>
                    <a:pt x="11593" y="48139"/>
                  </a:cubicBezTo>
                  <a:lnTo>
                    <a:pt x="51516" y="48139"/>
                  </a:lnTo>
                  <a:close/>
                  <a:moveTo>
                    <a:pt x="50288" y="10288"/>
                  </a:moveTo>
                  <a:cubicBezTo>
                    <a:pt x="51593" y="10288"/>
                    <a:pt x="52284" y="9597"/>
                    <a:pt x="52284" y="8292"/>
                  </a:cubicBezTo>
                  <a:lnTo>
                    <a:pt x="52284" y="6449"/>
                  </a:lnTo>
                  <a:cubicBezTo>
                    <a:pt x="52284" y="5144"/>
                    <a:pt x="51593" y="4530"/>
                    <a:pt x="50288" y="4530"/>
                  </a:cubicBezTo>
                  <a:lnTo>
                    <a:pt x="13052" y="4530"/>
                  </a:lnTo>
                  <a:cubicBezTo>
                    <a:pt x="11746" y="4530"/>
                    <a:pt x="11133" y="5144"/>
                    <a:pt x="11133" y="6449"/>
                  </a:cubicBezTo>
                  <a:lnTo>
                    <a:pt x="11133" y="8292"/>
                  </a:lnTo>
                  <a:cubicBezTo>
                    <a:pt x="11133" y="9597"/>
                    <a:pt x="11746" y="10288"/>
                    <a:pt x="13052" y="10288"/>
                  </a:cubicBezTo>
                  <a:lnTo>
                    <a:pt x="50288" y="10288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2" name="フリーフォーム: 図形 821">
              <a:extLst>
                <a:ext uri="{FF2B5EF4-FFF2-40B4-BE49-F238E27FC236}">
                  <a16:creationId xmlns:a16="http://schemas.microsoft.com/office/drawing/2014/main" id="{7AB30AB8-0F2A-4CAF-A239-B80B6DB3B9BA}"/>
                </a:ext>
              </a:extLst>
            </p:cNvPr>
            <p:cNvSpPr/>
            <p:nvPr/>
          </p:nvSpPr>
          <p:spPr>
            <a:xfrm>
              <a:off x="7251552" y="2823085"/>
              <a:ext cx="65796" cy="65029"/>
            </a:xfrm>
            <a:custGeom>
              <a:avLst/>
              <a:gdLst>
                <a:gd name="connsiteX0" fmla="*/ 19885 w 65796"/>
                <a:gd name="connsiteY0" fmla="*/ 4607 h 65029"/>
                <a:gd name="connsiteX1" fmla="*/ 22111 w 65796"/>
                <a:gd name="connsiteY1" fmla="*/ 6910 h 65029"/>
                <a:gd name="connsiteX2" fmla="*/ 19885 w 65796"/>
                <a:gd name="connsiteY2" fmla="*/ 9136 h 65029"/>
                <a:gd name="connsiteX3" fmla="*/ 13820 w 65796"/>
                <a:gd name="connsiteY3" fmla="*/ 9136 h 65029"/>
                <a:gd name="connsiteX4" fmla="*/ 13666 w 65796"/>
                <a:gd name="connsiteY4" fmla="*/ 10365 h 65029"/>
                <a:gd name="connsiteX5" fmla="*/ 10595 w 65796"/>
                <a:gd name="connsiteY5" fmla="*/ 24338 h 65029"/>
                <a:gd name="connsiteX6" fmla="*/ 11286 w 65796"/>
                <a:gd name="connsiteY6" fmla="*/ 24338 h 65029"/>
                <a:gd name="connsiteX7" fmla="*/ 16276 w 65796"/>
                <a:gd name="connsiteY7" fmla="*/ 24338 h 65029"/>
                <a:gd name="connsiteX8" fmla="*/ 21343 w 65796"/>
                <a:gd name="connsiteY8" fmla="*/ 29252 h 65029"/>
                <a:gd name="connsiteX9" fmla="*/ 21343 w 65796"/>
                <a:gd name="connsiteY9" fmla="*/ 60039 h 65029"/>
                <a:gd name="connsiteX10" fmla="*/ 16276 w 65796"/>
                <a:gd name="connsiteY10" fmla="*/ 65029 h 65029"/>
                <a:gd name="connsiteX11" fmla="*/ 11286 w 65796"/>
                <a:gd name="connsiteY11" fmla="*/ 65029 h 65029"/>
                <a:gd name="connsiteX12" fmla="*/ 6373 w 65796"/>
                <a:gd name="connsiteY12" fmla="*/ 60039 h 65029"/>
                <a:gd name="connsiteX13" fmla="*/ 6373 w 65796"/>
                <a:gd name="connsiteY13" fmla="*/ 35317 h 65029"/>
                <a:gd name="connsiteX14" fmla="*/ 4376 w 65796"/>
                <a:gd name="connsiteY14" fmla="*/ 39309 h 65029"/>
                <a:gd name="connsiteX15" fmla="*/ 2149 w 65796"/>
                <a:gd name="connsiteY15" fmla="*/ 40307 h 65029"/>
                <a:gd name="connsiteX16" fmla="*/ 0 w 65796"/>
                <a:gd name="connsiteY16" fmla="*/ 38081 h 65029"/>
                <a:gd name="connsiteX17" fmla="*/ 537 w 65796"/>
                <a:gd name="connsiteY17" fmla="*/ 36469 h 65029"/>
                <a:gd name="connsiteX18" fmla="*/ 6219 w 65796"/>
                <a:gd name="connsiteY18" fmla="*/ 23263 h 65029"/>
                <a:gd name="connsiteX19" fmla="*/ 9366 w 65796"/>
                <a:gd name="connsiteY19" fmla="*/ 9060 h 65029"/>
                <a:gd name="connsiteX20" fmla="*/ 4299 w 65796"/>
                <a:gd name="connsiteY20" fmla="*/ 9060 h 65029"/>
                <a:gd name="connsiteX21" fmla="*/ 2073 w 65796"/>
                <a:gd name="connsiteY21" fmla="*/ 6833 h 65029"/>
                <a:gd name="connsiteX22" fmla="*/ 4299 w 65796"/>
                <a:gd name="connsiteY22" fmla="*/ 4530 h 65029"/>
                <a:gd name="connsiteX23" fmla="*/ 19885 w 65796"/>
                <a:gd name="connsiteY23" fmla="*/ 4530 h 65029"/>
                <a:gd name="connsiteX24" fmla="*/ 15278 w 65796"/>
                <a:gd name="connsiteY24" fmla="*/ 60499 h 65029"/>
                <a:gd name="connsiteX25" fmla="*/ 16891 w 65796"/>
                <a:gd name="connsiteY25" fmla="*/ 58810 h 65029"/>
                <a:gd name="connsiteX26" fmla="*/ 16891 w 65796"/>
                <a:gd name="connsiteY26" fmla="*/ 30327 h 65029"/>
                <a:gd name="connsiteX27" fmla="*/ 15278 w 65796"/>
                <a:gd name="connsiteY27" fmla="*/ 28561 h 65029"/>
                <a:gd name="connsiteX28" fmla="*/ 12514 w 65796"/>
                <a:gd name="connsiteY28" fmla="*/ 28561 h 65029"/>
                <a:gd name="connsiteX29" fmla="*/ 10748 w 65796"/>
                <a:gd name="connsiteY29" fmla="*/ 30327 h 65029"/>
                <a:gd name="connsiteX30" fmla="*/ 10748 w 65796"/>
                <a:gd name="connsiteY30" fmla="*/ 58810 h 65029"/>
                <a:gd name="connsiteX31" fmla="*/ 12514 w 65796"/>
                <a:gd name="connsiteY31" fmla="*/ 60499 h 65029"/>
                <a:gd name="connsiteX32" fmla="*/ 15278 w 65796"/>
                <a:gd name="connsiteY32" fmla="*/ 60499 h 65029"/>
                <a:gd name="connsiteX33" fmla="*/ 28177 w 65796"/>
                <a:gd name="connsiteY33" fmla="*/ 6373 h 65029"/>
                <a:gd name="connsiteX34" fmla="*/ 38234 w 65796"/>
                <a:gd name="connsiteY34" fmla="*/ 6373 h 65029"/>
                <a:gd name="connsiteX35" fmla="*/ 40000 w 65796"/>
                <a:gd name="connsiteY35" fmla="*/ 1305 h 65029"/>
                <a:gd name="connsiteX36" fmla="*/ 42534 w 65796"/>
                <a:gd name="connsiteY36" fmla="*/ 0 h 65029"/>
                <a:gd name="connsiteX37" fmla="*/ 45067 w 65796"/>
                <a:gd name="connsiteY37" fmla="*/ 2457 h 65029"/>
                <a:gd name="connsiteX38" fmla="*/ 44760 w 65796"/>
                <a:gd name="connsiteY38" fmla="*/ 4146 h 65029"/>
                <a:gd name="connsiteX39" fmla="*/ 43916 w 65796"/>
                <a:gd name="connsiteY39" fmla="*/ 6373 h 65029"/>
                <a:gd name="connsiteX40" fmla="*/ 58580 w 65796"/>
                <a:gd name="connsiteY40" fmla="*/ 6373 h 65029"/>
                <a:gd name="connsiteX41" fmla="*/ 65490 w 65796"/>
                <a:gd name="connsiteY41" fmla="*/ 13743 h 65029"/>
                <a:gd name="connsiteX42" fmla="*/ 65183 w 65796"/>
                <a:gd name="connsiteY42" fmla="*/ 17659 h 65029"/>
                <a:gd name="connsiteX43" fmla="*/ 62111 w 65796"/>
                <a:gd name="connsiteY43" fmla="*/ 19271 h 65029"/>
                <a:gd name="connsiteX44" fmla="*/ 59885 w 65796"/>
                <a:gd name="connsiteY44" fmla="*/ 16814 h 65029"/>
                <a:gd name="connsiteX45" fmla="*/ 59962 w 65796"/>
                <a:gd name="connsiteY45" fmla="*/ 16430 h 65029"/>
                <a:gd name="connsiteX46" fmla="*/ 60269 w 65796"/>
                <a:gd name="connsiteY46" fmla="*/ 14664 h 65029"/>
                <a:gd name="connsiteX47" fmla="*/ 60423 w 65796"/>
                <a:gd name="connsiteY47" fmla="*/ 12975 h 65029"/>
                <a:gd name="connsiteX48" fmla="*/ 59041 w 65796"/>
                <a:gd name="connsiteY48" fmla="*/ 10672 h 65029"/>
                <a:gd name="connsiteX49" fmla="*/ 42073 w 65796"/>
                <a:gd name="connsiteY49" fmla="*/ 10672 h 65029"/>
                <a:gd name="connsiteX50" fmla="*/ 36852 w 65796"/>
                <a:gd name="connsiteY50" fmla="*/ 21190 h 65029"/>
                <a:gd name="connsiteX51" fmla="*/ 36161 w 65796"/>
                <a:gd name="connsiteY51" fmla="*/ 22265 h 65029"/>
                <a:gd name="connsiteX52" fmla="*/ 45989 w 65796"/>
                <a:gd name="connsiteY52" fmla="*/ 22265 h 65029"/>
                <a:gd name="connsiteX53" fmla="*/ 46372 w 65796"/>
                <a:gd name="connsiteY53" fmla="*/ 21497 h 65029"/>
                <a:gd name="connsiteX54" fmla="*/ 50288 w 65796"/>
                <a:gd name="connsiteY54" fmla="*/ 14588 h 65029"/>
                <a:gd name="connsiteX55" fmla="*/ 52438 w 65796"/>
                <a:gd name="connsiteY55" fmla="*/ 13666 h 65029"/>
                <a:gd name="connsiteX56" fmla="*/ 54664 w 65796"/>
                <a:gd name="connsiteY56" fmla="*/ 15662 h 65029"/>
                <a:gd name="connsiteX57" fmla="*/ 53897 w 65796"/>
                <a:gd name="connsiteY57" fmla="*/ 18119 h 65029"/>
                <a:gd name="connsiteX58" fmla="*/ 51747 w 65796"/>
                <a:gd name="connsiteY58" fmla="*/ 22188 h 65029"/>
                <a:gd name="connsiteX59" fmla="*/ 62419 w 65796"/>
                <a:gd name="connsiteY59" fmla="*/ 22188 h 65029"/>
                <a:gd name="connsiteX60" fmla="*/ 64645 w 65796"/>
                <a:gd name="connsiteY60" fmla="*/ 24492 h 65029"/>
                <a:gd name="connsiteX61" fmla="*/ 62419 w 65796"/>
                <a:gd name="connsiteY61" fmla="*/ 26718 h 65029"/>
                <a:gd name="connsiteX62" fmla="*/ 50826 w 65796"/>
                <a:gd name="connsiteY62" fmla="*/ 26718 h 65029"/>
                <a:gd name="connsiteX63" fmla="*/ 50826 w 65796"/>
                <a:gd name="connsiteY63" fmla="*/ 34703 h 65029"/>
                <a:gd name="connsiteX64" fmla="*/ 61267 w 65796"/>
                <a:gd name="connsiteY64" fmla="*/ 34703 h 65029"/>
                <a:gd name="connsiteX65" fmla="*/ 63570 w 65796"/>
                <a:gd name="connsiteY65" fmla="*/ 37006 h 65029"/>
                <a:gd name="connsiteX66" fmla="*/ 61267 w 65796"/>
                <a:gd name="connsiteY66" fmla="*/ 39233 h 65029"/>
                <a:gd name="connsiteX67" fmla="*/ 50826 w 65796"/>
                <a:gd name="connsiteY67" fmla="*/ 39233 h 65029"/>
                <a:gd name="connsiteX68" fmla="*/ 50826 w 65796"/>
                <a:gd name="connsiteY68" fmla="*/ 47524 h 65029"/>
                <a:gd name="connsiteX69" fmla="*/ 61267 w 65796"/>
                <a:gd name="connsiteY69" fmla="*/ 47524 h 65029"/>
                <a:gd name="connsiteX70" fmla="*/ 63570 w 65796"/>
                <a:gd name="connsiteY70" fmla="*/ 49674 h 65029"/>
                <a:gd name="connsiteX71" fmla="*/ 61267 w 65796"/>
                <a:gd name="connsiteY71" fmla="*/ 51901 h 65029"/>
                <a:gd name="connsiteX72" fmla="*/ 50826 w 65796"/>
                <a:gd name="connsiteY72" fmla="*/ 51901 h 65029"/>
                <a:gd name="connsiteX73" fmla="*/ 50826 w 65796"/>
                <a:gd name="connsiteY73" fmla="*/ 60576 h 65029"/>
                <a:gd name="connsiteX74" fmla="*/ 63570 w 65796"/>
                <a:gd name="connsiteY74" fmla="*/ 60576 h 65029"/>
                <a:gd name="connsiteX75" fmla="*/ 65797 w 65796"/>
                <a:gd name="connsiteY75" fmla="*/ 62803 h 65029"/>
                <a:gd name="connsiteX76" fmla="*/ 63570 w 65796"/>
                <a:gd name="connsiteY76" fmla="*/ 65029 h 65029"/>
                <a:gd name="connsiteX77" fmla="*/ 34779 w 65796"/>
                <a:gd name="connsiteY77" fmla="*/ 65029 h 65029"/>
                <a:gd name="connsiteX78" fmla="*/ 29866 w 65796"/>
                <a:gd name="connsiteY78" fmla="*/ 60039 h 65029"/>
                <a:gd name="connsiteX79" fmla="*/ 29866 w 65796"/>
                <a:gd name="connsiteY79" fmla="*/ 31094 h 65029"/>
                <a:gd name="connsiteX80" fmla="*/ 26795 w 65796"/>
                <a:gd name="connsiteY80" fmla="*/ 34549 h 65029"/>
                <a:gd name="connsiteX81" fmla="*/ 24568 w 65796"/>
                <a:gd name="connsiteY81" fmla="*/ 35087 h 65029"/>
                <a:gd name="connsiteX82" fmla="*/ 22035 w 65796"/>
                <a:gd name="connsiteY82" fmla="*/ 32937 h 65029"/>
                <a:gd name="connsiteX83" fmla="*/ 23493 w 65796"/>
                <a:gd name="connsiteY83" fmla="*/ 30480 h 65029"/>
                <a:gd name="connsiteX84" fmla="*/ 29175 w 65796"/>
                <a:gd name="connsiteY84" fmla="*/ 23263 h 65029"/>
                <a:gd name="connsiteX85" fmla="*/ 34856 w 65796"/>
                <a:gd name="connsiteY85" fmla="*/ 14050 h 65029"/>
                <a:gd name="connsiteX86" fmla="*/ 36392 w 65796"/>
                <a:gd name="connsiteY86" fmla="*/ 10749 h 65029"/>
                <a:gd name="connsiteX87" fmla="*/ 30173 w 65796"/>
                <a:gd name="connsiteY87" fmla="*/ 10749 h 65029"/>
                <a:gd name="connsiteX88" fmla="*/ 27870 w 65796"/>
                <a:gd name="connsiteY88" fmla="*/ 13052 h 65029"/>
                <a:gd name="connsiteX89" fmla="*/ 27870 w 65796"/>
                <a:gd name="connsiteY89" fmla="*/ 17735 h 65029"/>
                <a:gd name="connsiteX90" fmla="*/ 25413 w 65796"/>
                <a:gd name="connsiteY90" fmla="*/ 20192 h 65029"/>
                <a:gd name="connsiteX91" fmla="*/ 22956 w 65796"/>
                <a:gd name="connsiteY91" fmla="*/ 17735 h 65029"/>
                <a:gd name="connsiteX92" fmla="*/ 22956 w 65796"/>
                <a:gd name="connsiteY92" fmla="*/ 11593 h 65029"/>
                <a:gd name="connsiteX93" fmla="*/ 28177 w 65796"/>
                <a:gd name="connsiteY93" fmla="*/ 6373 h 65029"/>
                <a:gd name="connsiteX94" fmla="*/ 45912 w 65796"/>
                <a:gd name="connsiteY94" fmla="*/ 26795 h 65029"/>
                <a:gd name="connsiteX95" fmla="*/ 34319 w 65796"/>
                <a:gd name="connsiteY95" fmla="*/ 26795 h 65029"/>
                <a:gd name="connsiteX96" fmla="*/ 34319 w 65796"/>
                <a:gd name="connsiteY96" fmla="*/ 34779 h 65029"/>
                <a:gd name="connsiteX97" fmla="*/ 45912 w 65796"/>
                <a:gd name="connsiteY97" fmla="*/ 34779 h 65029"/>
                <a:gd name="connsiteX98" fmla="*/ 45912 w 65796"/>
                <a:gd name="connsiteY98" fmla="*/ 26795 h 65029"/>
                <a:gd name="connsiteX99" fmla="*/ 45912 w 65796"/>
                <a:gd name="connsiteY99" fmla="*/ 39233 h 65029"/>
                <a:gd name="connsiteX100" fmla="*/ 34319 w 65796"/>
                <a:gd name="connsiteY100" fmla="*/ 39233 h 65029"/>
                <a:gd name="connsiteX101" fmla="*/ 34319 w 65796"/>
                <a:gd name="connsiteY101" fmla="*/ 47524 h 65029"/>
                <a:gd name="connsiteX102" fmla="*/ 45912 w 65796"/>
                <a:gd name="connsiteY102" fmla="*/ 47524 h 65029"/>
                <a:gd name="connsiteX103" fmla="*/ 45912 w 65796"/>
                <a:gd name="connsiteY103" fmla="*/ 39233 h 65029"/>
                <a:gd name="connsiteX104" fmla="*/ 45912 w 65796"/>
                <a:gd name="connsiteY104" fmla="*/ 60499 h 65029"/>
                <a:gd name="connsiteX105" fmla="*/ 45912 w 65796"/>
                <a:gd name="connsiteY105" fmla="*/ 51824 h 65029"/>
                <a:gd name="connsiteX106" fmla="*/ 34319 w 65796"/>
                <a:gd name="connsiteY106" fmla="*/ 51824 h 65029"/>
                <a:gd name="connsiteX107" fmla="*/ 34319 w 65796"/>
                <a:gd name="connsiteY107" fmla="*/ 58427 h 65029"/>
                <a:gd name="connsiteX108" fmla="*/ 36315 w 65796"/>
                <a:gd name="connsiteY108" fmla="*/ 60423 h 65029"/>
                <a:gd name="connsiteX109" fmla="*/ 45912 w 65796"/>
                <a:gd name="connsiteY109" fmla="*/ 60423 h 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5796" h="65029">
                  <a:moveTo>
                    <a:pt x="19885" y="4607"/>
                  </a:moveTo>
                  <a:cubicBezTo>
                    <a:pt x="21343" y="4683"/>
                    <a:pt x="22035" y="5451"/>
                    <a:pt x="22111" y="6910"/>
                  </a:cubicBezTo>
                  <a:cubicBezTo>
                    <a:pt x="22035" y="8292"/>
                    <a:pt x="21343" y="9060"/>
                    <a:pt x="19885" y="9136"/>
                  </a:cubicBezTo>
                  <a:lnTo>
                    <a:pt x="13820" y="9136"/>
                  </a:lnTo>
                  <a:cubicBezTo>
                    <a:pt x="13820" y="9367"/>
                    <a:pt x="13743" y="9751"/>
                    <a:pt x="13666" y="10365"/>
                  </a:cubicBezTo>
                  <a:cubicBezTo>
                    <a:pt x="12821" y="16046"/>
                    <a:pt x="11746" y="20653"/>
                    <a:pt x="10595" y="24338"/>
                  </a:cubicBezTo>
                  <a:lnTo>
                    <a:pt x="11286" y="24338"/>
                  </a:lnTo>
                  <a:lnTo>
                    <a:pt x="16276" y="24338"/>
                  </a:lnTo>
                  <a:cubicBezTo>
                    <a:pt x="19655" y="24338"/>
                    <a:pt x="21343" y="25950"/>
                    <a:pt x="21343" y="29252"/>
                  </a:cubicBezTo>
                  <a:lnTo>
                    <a:pt x="21343" y="60039"/>
                  </a:lnTo>
                  <a:cubicBezTo>
                    <a:pt x="21343" y="63340"/>
                    <a:pt x="19655" y="65029"/>
                    <a:pt x="16276" y="65029"/>
                  </a:cubicBezTo>
                  <a:lnTo>
                    <a:pt x="11286" y="65029"/>
                  </a:lnTo>
                  <a:cubicBezTo>
                    <a:pt x="7985" y="65029"/>
                    <a:pt x="6373" y="63340"/>
                    <a:pt x="6373" y="60039"/>
                  </a:cubicBezTo>
                  <a:lnTo>
                    <a:pt x="6373" y="35317"/>
                  </a:lnTo>
                  <a:cubicBezTo>
                    <a:pt x="5758" y="36545"/>
                    <a:pt x="5067" y="37927"/>
                    <a:pt x="4376" y="39309"/>
                  </a:cubicBezTo>
                  <a:cubicBezTo>
                    <a:pt x="3762" y="40000"/>
                    <a:pt x="2994" y="40307"/>
                    <a:pt x="2149" y="40307"/>
                  </a:cubicBezTo>
                  <a:cubicBezTo>
                    <a:pt x="844" y="40154"/>
                    <a:pt x="154" y="39463"/>
                    <a:pt x="0" y="38081"/>
                  </a:cubicBezTo>
                  <a:cubicBezTo>
                    <a:pt x="77" y="37543"/>
                    <a:pt x="230" y="37006"/>
                    <a:pt x="537" y="36469"/>
                  </a:cubicBezTo>
                  <a:cubicBezTo>
                    <a:pt x="2918" y="31939"/>
                    <a:pt x="4837" y="27486"/>
                    <a:pt x="6219" y="23263"/>
                  </a:cubicBezTo>
                  <a:cubicBezTo>
                    <a:pt x="7524" y="19501"/>
                    <a:pt x="8599" y="14818"/>
                    <a:pt x="9366" y="9060"/>
                  </a:cubicBezTo>
                  <a:lnTo>
                    <a:pt x="4299" y="9060"/>
                  </a:lnTo>
                  <a:cubicBezTo>
                    <a:pt x="2841" y="8983"/>
                    <a:pt x="2149" y="8215"/>
                    <a:pt x="2073" y="6833"/>
                  </a:cubicBezTo>
                  <a:cubicBezTo>
                    <a:pt x="2149" y="5374"/>
                    <a:pt x="2841" y="4607"/>
                    <a:pt x="4299" y="4530"/>
                  </a:cubicBezTo>
                  <a:lnTo>
                    <a:pt x="19885" y="4530"/>
                  </a:lnTo>
                  <a:close/>
                  <a:moveTo>
                    <a:pt x="15278" y="60499"/>
                  </a:moveTo>
                  <a:cubicBezTo>
                    <a:pt x="16353" y="60499"/>
                    <a:pt x="16891" y="59962"/>
                    <a:pt x="16891" y="58810"/>
                  </a:cubicBezTo>
                  <a:lnTo>
                    <a:pt x="16891" y="30327"/>
                  </a:lnTo>
                  <a:cubicBezTo>
                    <a:pt x="16891" y="29175"/>
                    <a:pt x="16353" y="28561"/>
                    <a:pt x="15278" y="28561"/>
                  </a:cubicBezTo>
                  <a:lnTo>
                    <a:pt x="12514" y="28561"/>
                  </a:lnTo>
                  <a:cubicBezTo>
                    <a:pt x="11363" y="28561"/>
                    <a:pt x="10748" y="29175"/>
                    <a:pt x="10748" y="30327"/>
                  </a:cubicBezTo>
                  <a:lnTo>
                    <a:pt x="10748" y="58810"/>
                  </a:lnTo>
                  <a:cubicBezTo>
                    <a:pt x="10748" y="59885"/>
                    <a:pt x="11286" y="60499"/>
                    <a:pt x="12514" y="60499"/>
                  </a:cubicBezTo>
                  <a:lnTo>
                    <a:pt x="15278" y="60499"/>
                  </a:lnTo>
                  <a:close/>
                  <a:moveTo>
                    <a:pt x="28177" y="6373"/>
                  </a:moveTo>
                  <a:lnTo>
                    <a:pt x="38234" y="6373"/>
                  </a:lnTo>
                  <a:cubicBezTo>
                    <a:pt x="38849" y="4837"/>
                    <a:pt x="39386" y="3148"/>
                    <a:pt x="40000" y="1305"/>
                  </a:cubicBezTo>
                  <a:cubicBezTo>
                    <a:pt x="40384" y="461"/>
                    <a:pt x="41305" y="0"/>
                    <a:pt x="42534" y="0"/>
                  </a:cubicBezTo>
                  <a:cubicBezTo>
                    <a:pt x="43992" y="154"/>
                    <a:pt x="44837" y="922"/>
                    <a:pt x="45067" y="2457"/>
                  </a:cubicBezTo>
                  <a:cubicBezTo>
                    <a:pt x="44991" y="2918"/>
                    <a:pt x="44914" y="3455"/>
                    <a:pt x="44760" y="4146"/>
                  </a:cubicBezTo>
                  <a:cubicBezTo>
                    <a:pt x="44453" y="4914"/>
                    <a:pt x="44223" y="5605"/>
                    <a:pt x="43916" y="6373"/>
                  </a:cubicBezTo>
                  <a:lnTo>
                    <a:pt x="58580" y="6373"/>
                  </a:lnTo>
                  <a:cubicBezTo>
                    <a:pt x="63186" y="6373"/>
                    <a:pt x="65490" y="8829"/>
                    <a:pt x="65490" y="13743"/>
                  </a:cubicBezTo>
                  <a:cubicBezTo>
                    <a:pt x="65490" y="14895"/>
                    <a:pt x="65413" y="16200"/>
                    <a:pt x="65183" y="17659"/>
                  </a:cubicBezTo>
                  <a:cubicBezTo>
                    <a:pt x="64415" y="18733"/>
                    <a:pt x="63417" y="19271"/>
                    <a:pt x="62111" y="19271"/>
                  </a:cubicBezTo>
                  <a:cubicBezTo>
                    <a:pt x="60806" y="19040"/>
                    <a:pt x="60039" y="18196"/>
                    <a:pt x="59885" y="16814"/>
                  </a:cubicBezTo>
                  <a:cubicBezTo>
                    <a:pt x="59885" y="16660"/>
                    <a:pt x="59885" y="16507"/>
                    <a:pt x="59962" y="16430"/>
                  </a:cubicBezTo>
                  <a:cubicBezTo>
                    <a:pt x="60116" y="15893"/>
                    <a:pt x="60192" y="15279"/>
                    <a:pt x="60269" y="14664"/>
                  </a:cubicBezTo>
                  <a:cubicBezTo>
                    <a:pt x="60346" y="13973"/>
                    <a:pt x="60423" y="13436"/>
                    <a:pt x="60423" y="12975"/>
                  </a:cubicBezTo>
                  <a:cubicBezTo>
                    <a:pt x="60423" y="11440"/>
                    <a:pt x="59962" y="10672"/>
                    <a:pt x="59041" y="10672"/>
                  </a:cubicBezTo>
                  <a:lnTo>
                    <a:pt x="42073" y="10672"/>
                  </a:lnTo>
                  <a:cubicBezTo>
                    <a:pt x="40307" y="14741"/>
                    <a:pt x="38542" y="18273"/>
                    <a:pt x="36852" y="21190"/>
                  </a:cubicBezTo>
                  <a:cubicBezTo>
                    <a:pt x="36622" y="21574"/>
                    <a:pt x="36392" y="21958"/>
                    <a:pt x="36161" y="22265"/>
                  </a:cubicBezTo>
                  <a:lnTo>
                    <a:pt x="45989" y="22265"/>
                  </a:lnTo>
                  <a:cubicBezTo>
                    <a:pt x="46065" y="22035"/>
                    <a:pt x="46219" y="21805"/>
                    <a:pt x="46372" y="21497"/>
                  </a:cubicBezTo>
                  <a:cubicBezTo>
                    <a:pt x="47754" y="19501"/>
                    <a:pt x="49136" y="17198"/>
                    <a:pt x="50288" y="14588"/>
                  </a:cubicBezTo>
                  <a:cubicBezTo>
                    <a:pt x="50826" y="13973"/>
                    <a:pt x="51593" y="13666"/>
                    <a:pt x="52438" y="13666"/>
                  </a:cubicBezTo>
                  <a:cubicBezTo>
                    <a:pt x="53743" y="13820"/>
                    <a:pt x="54434" y="14511"/>
                    <a:pt x="54664" y="15662"/>
                  </a:cubicBezTo>
                  <a:cubicBezTo>
                    <a:pt x="54664" y="16584"/>
                    <a:pt x="54434" y="17428"/>
                    <a:pt x="53897" y="18119"/>
                  </a:cubicBezTo>
                  <a:cubicBezTo>
                    <a:pt x="53282" y="19578"/>
                    <a:pt x="52514" y="20883"/>
                    <a:pt x="51747" y="22188"/>
                  </a:cubicBezTo>
                  <a:lnTo>
                    <a:pt x="62419" y="22188"/>
                  </a:lnTo>
                  <a:cubicBezTo>
                    <a:pt x="63801" y="22265"/>
                    <a:pt x="64568" y="23033"/>
                    <a:pt x="64645" y="24492"/>
                  </a:cubicBezTo>
                  <a:cubicBezTo>
                    <a:pt x="64568" y="25874"/>
                    <a:pt x="63801" y="26641"/>
                    <a:pt x="62419" y="26718"/>
                  </a:cubicBezTo>
                  <a:lnTo>
                    <a:pt x="50826" y="26718"/>
                  </a:lnTo>
                  <a:lnTo>
                    <a:pt x="50826" y="34703"/>
                  </a:lnTo>
                  <a:lnTo>
                    <a:pt x="61267" y="34703"/>
                  </a:lnTo>
                  <a:cubicBezTo>
                    <a:pt x="62649" y="34779"/>
                    <a:pt x="63417" y="35547"/>
                    <a:pt x="63570" y="37006"/>
                  </a:cubicBezTo>
                  <a:cubicBezTo>
                    <a:pt x="63494" y="38388"/>
                    <a:pt x="62726" y="39156"/>
                    <a:pt x="61267" y="39233"/>
                  </a:cubicBezTo>
                  <a:lnTo>
                    <a:pt x="50826" y="39233"/>
                  </a:lnTo>
                  <a:lnTo>
                    <a:pt x="50826" y="47524"/>
                  </a:lnTo>
                  <a:lnTo>
                    <a:pt x="61267" y="47524"/>
                  </a:lnTo>
                  <a:cubicBezTo>
                    <a:pt x="62649" y="47601"/>
                    <a:pt x="63417" y="48292"/>
                    <a:pt x="63570" y="49674"/>
                  </a:cubicBezTo>
                  <a:cubicBezTo>
                    <a:pt x="63494" y="51133"/>
                    <a:pt x="62726" y="51824"/>
                    <a:pt x="61267" y="51901"/>
                  </a:cubicBezTo>
                  <a:lnTo>
                    <a:pt x="50826" y="51901"/>
                  </a:lnTo>
                  <a:lnTo>
                    <a:pt x="50826" y="60576"/>
                  </a:lnTo>
                  <a:lnTo>
                    <a:pt x="63570" y="60576"/>
                  </a:lnTo>
                  <a:cubicBezTo>
                    <a:pt x="65029" y="60576"/>
                    <a:pt x="65797" y="61344"/>
                    <a:pt x="65797" y="62803"/>
                  </a:cubicBezTo>
                  <a:cubicBezTo>
                    <a:pt x="65797" y="64262"/>
                    <a:pt x="65029" y="65029"/>
                    <a:pt x="63570" y="65029"/>
                  </a:cubicBezTo>
                  <a:lnTo>
                    <a:pt x="34779" y="65029"/>
                  </a:lnTo>
                  <a:cubicBezTo>
                    <a:pt x="31478" y="65029"/>
                    <a:pt x="29866" y="63340"/>
                    <a:pt x="29866" y="60039"/>
                  </a:cubicBezTo>
                  <a:lnTo>
                    <a:pt x="29866" y="31094"/>
                  </a:lnTo>
                  <a:cubicBezTo>
                    <a:pt x="28868" y="32323"/>
                    <a:pt x="27870" y="33474"/>
                    <a:pt x="26795" y="34549"/>
                  </a:cubicBezTo>
                  <a:cubicBezTo>
                    <a:pt x="26027" y="34933"/>
                    <a:pt x="25259" y="35087"/>
                    <a:pt x="24568" y="35087"/>
                  </a:cubicBezTo>
                  <a:cubicBezTo>
                    <a:pt x="23340" y="34703"/>
                    <a:pt x="22495" y="33935"/>
                    <a:pt x="22035" y="32937"/>
                  </a:cubicBezTo>
                  <a:cubicBezTo>
                    <a:pt x="22111" y="31862"/>
                    <a:pt x="22572" y="31017"/>
                    <a:pt x="23493" y="30480"/>
                  </a:cubicBezTo>
                  <a:cubicBezTo>
                    <a:pt x="25643" y="28023"/>
                    <a:pt x="27486" y="25643"/>
                    <a:pt x="29175" y="23263"/>
                  </a:cubicBezTo>
                  <a:cubicBezTo>
                    <a:pt x="31632" y="19808"/>
                    <a:pt x="33551" y="16737"/>
                    <a:pt x="34856" y="14050"/>
                  </a:cubicBezTo>
                  <a:cubicBezTo>
                    <a:pt x="35394" y="13052"/>
                    <a:pt x="35854" y="11977"/>
                    <a:pt x="36392" y="10749"/>
                  </a:cubicBezTo>
                  <a:lnTo>
                    <a:pt x="30173" y="10749"/>
                  </a:lnTo>
                  <a:cubicBezTo>
                    <a:pt x="28637" y="10749"/>
                    <a:pt x="27870" y="11516"/>
                    <a:pt x="27870" y="13052"/>
                  </a:cubicBezTo>
                  <a:lnTo>
                    <a:pt x="27870" y="17735"/>
                  </a:lnTo>
                  <a:cubicBezTo>
                    <a:pt x="27870" y="19348"/>
                    <a:pt x="27025" y="20192"/>
                    <a:pt x="25413" y="20192"/>
                  </a:cubicBezTo>
                  <a:cubicBezTo>
                    <a:pt x="23723" y="20192"/>
                    <a:pt x="22956" y="19348"/>
                    <a:pt x="22956" y="17735"/>
                  </a:cubicBezTo>
                  <a:lnTo>
                    <a:pt x="22956" y="11593"/>
                  </a:lnTo>
                  <a:cubicBezTo>
                    <a:pt x="22956" y="8062"/>
                    <a:pt x="24722" y="6373"/>
                    <a:pt x="28177" y="6373"/>
                  </a:cubicBezTo>
                  <a:moveTo>
                    <a:pt x="45912" y="26795"/>
                  </a:moveTo>
                  <a:lnTo>
                    <a:pt x="34319" y="26795"/>
                  </a:lnTo>
                  <a:lnTo>
                    <a:pt x="34319" y="34779"/>
                  </a:lnTo>
                  <a:lnTo>
                    <a:pt x="45912" y="34779"/>
                  </a:lnTo>
                  <a:lnTo>
                    <a:pt x="45912" y="26795"/>
                  </a:lnTo>
                  <a:close/>
                  <a:moveTo>
                    <a:pt x="45912" y="39233"/>
                  </a:moveTo>
                  <a:lnTo>
                    <a:pt x="34319" y="39233"/>
                  </a:lnTo>
                  <a:lnTo>
                    <a:pt x="34319" y="47524"/>
                  </a:lnTo>
                  <a:lnTo>
                    <a:pt x="45912" y="47524"/>
                  </a:lnTo>
                  <a:lnTo>
                    <a:pt x="45912" y="39233"/>
                  </a:lnTo>
                  <a:close/>
                  <a:moveTo>
                    <a:pt x="45912" y="60499"/>
                  </a:moveTo>
                  <a:lnTo>
                    <a:pt x="45912" y="51824"/>
                  </a:lnTo>
                  <a:lnTo>
                    <a:pt x="34319" y="51824"/>
                  </a:lnTo>
                  <a:lnTo>
                    <a:pt x="34319" y="58427"/>
                  </a:lnTo>
                  <a:cubicBezTo>
                    <a:pt x="34319" y="59732"/>
                    <a:pt x="35010" y="60423"/>
                    <a:pt x="36315" y="60423"/>
                  </a:cubicBezTo>
                  <a:lnTo>
                    <a:pt x="45912" y="60423"/>
                  </a:lnTo>
                  <a:close/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3" name="フリーフォーム: 図形 822">
              <a:extLst>
                <a:ext uri="{FF2B5EF4-FFF2-40B4-BE49-F238E27FC236}">
                  <a16:creationId xmlns:a16="http://schemas.microsoft.com/office/drawing/2014/main" id="{2E38A9E5-78AE-46C5-AAF9-4513B3EFF07F}"/>
                </a:ext>
              </a:extLst>
            </p:cNvPr>
            <p:cNvSpPr/>
            <p:nvPr/>
          </p:nvSpPr>
          <p:spPr>
            <a:xfrm>
              <a:off x="7323414" y="2826693"/>
              <a:ext cx="65796" cy="60729"/>
            </a:xfrm>
            <a:custGeom>
              <a:avLst/>
              <a:gdLst>
                <a:gd name="connsiteX0" fmla="*/ 19425 w 65796"/>
                <a:gd name="connsiteY0" fmla="*/ 9367 h 60729"/>
                <a:gd name="connsiteX1" fmla="*/ 21574 w 65796"/>
                <a:gd name="connsiteY1" fmla="*/ 11593 h 60729"/>
                <a:gd name="connsiteX2" fmla="*/ 19425 w 65796"/>
                <a:gd name="connsiteY2" fmla="*/ 13743 h 60729"/>
                <a:gd name="connsiteX3" fmla="*/ 2303 w 65796"/>
                <a:gd name="connsiteY3" fmla="*/ 13743 h 60729"/>
                <a:gd name="connsiteX4" fmla="*/ 0 w 65796"/>
                <a:gd name="connsiteY4" fmla="*/ 11593 h 60729"/>
                <a:gd name="connsiteX5" fmla="*/ 2303 w 65796"/>
                <a:gd name="connsiteY5" fmla="*/ 9367 h 60729"/>
                <a:gd name="connsiteX6" fmla="*/ 19425 w 65796"/>
                <a:gd name="connsiteY6" fmla="*/ 9367 h 60729"/>
                <a:gd name="connsiteX7" fmla="*/ 5604 w 65796"/>
                <a:gd name="connsiteY7" fmla="*/ 36929 h 60729"/>
                <a:gd name="connsiteX8" fmla="*/ 16046 w 65796"/>
                <a:gd name="connsiteY8" fmla="*/ 36929 h 60729"/>
                <a:gd name="connsiteX9" fmla="*/ 21037 w 65796"/>
                <a:gd name="connsiteY9" fmla="*/ 41996 h 60729"/>
                <a:gd name="connsiteX10" fmla="*/ 21037 w 65796"/>
                <a:gd name="connsiteY10" fmla="*/ 55509 h 60729"/>
                <a:gd name="connsiteX11" fmla="*/ 16046 w 65796"/>
                <a:gd name="connsiteY11" fmla="*/ 60423 h 60729"/>
                <a:gd name="connsiteX12" fmla="*/ 5604 w 65796"/>
                <a:gd name="connsiteY12" fmla="*/ 60423 h 60729"/>
                <a:gd name="connsiteX13" fmla="*/ 537 w 65796"/>
                <a:gd name="connsiteY13" fmla="*/ 55509 h 60729"/>
                <a:gd name="connsiteX14" fmla="*/ 537 w 65796"/>
                <a:gd name="connsiteY14" fmla="*/ 41996 h 60729"/>
                <a:gd name="connsiteX15" fmla="*/ 5604 w 65796"/>
                <a:gd name="connsiteY15" fmla="*/ 36929 h 60729"/>
                <a:gd name="connsiteX16" fmla="*/ 17198 w 65796"/>
                <a:gd name="connsiteY16" fmla="*/ 18733 h 60729"/>
                <a:gd name="connsiteX17" fmla="*/ 19425 w 65796"/>
                <a:gd name="connsiteY17" fmla="*/ 21037 h 60729"/>
                <a:gd name="connsiteX18" fmla="*/ 17198 w 65796"/>
                <a:gd name="connsiteY18" fmla="*/ 23263 h 60729"/>
                <a:gd name="connsiteX19" fmla="*/ 4453 w 65796"/>
                <a:gd name="connsiteY19" fmla="*/ 23263 h 60729"/>
                <a:gd name="connsiteX20" fmla="*/ 2226 w 65796"/>
                <a:gd name="connsiteY20" fmla="*/ 21037 h 60729"/>
                <a:gd name="connsiteX21" fmla="*/ 4453 w 65796"/>
                <a:gd name="connsiteY21" fmla="*/ 18733 h 60729"/>
                <a:gd name="connsiteX22" fmla="*/ 17198 w 65796"/>
                <a:gd name="connsiteY22" fmla="*/ 18733 h 60729"/>
                <a:gd name="connsiteX23" fmla="*/ 17198 w 65796"/>
                <a:gd name="connsiteY23" fmla="*/ 27793 h 60729"/>
                <a:gd name="connsiteX24" fmla="*/ 19425 w 65796"/>
                <a:gd name="connsiteY24" fmla="*/ 30096 h 60729"/>
                <a:gd name="connsiteX25" fmla="*/ 17198 w 65796"/>
                <a:gd name="connsiteY25" fmla="*/ 32323 h 60729"/>
                <a:gd name="connsiteX26" fmla="*/ 4453 w 65796"/>
                <a:gd name="connsiteY26" fmla="*/ 32323 h 60729"/>
                <a:gd name="connsiteX27" fmla="*/ 2226 w 65796"/>
                <a:gd name="connsiteY27" fmla="*/ 30096 h 60729"/>
                <a:gd name="connsiteX28" fmla="*/ 4453 w 65796"/>
                <a:gd name="connsiteY28" fmla="*/ 27793 h 60729"/>
                <a:gd name="connsiteX29" fmla="*/ 17198 w 65796"/>
                <a:gd name="connsiteY29" fmla="*/ 27793 h 60729"/>
                <a:gd name="connsiteX30" fmla="*/ 17198 w 65796"/>
                <a:gd name="connsiteY30" fmla="*/ 230 h 60729"/>
                <a:gd name="connsiteX31" fmla="*/ 19425 w 65796"/>
                <a:gd name="connsiteY31" fmla="*/ 2457 h 60729"/>
                <a:gd name="connsiteX32" fmla="*/ 17198 w 65796"/>
                <a:gd name="connsiteY32" fmla="*/ 4607 h 60729"/>
                <a:gd name="connsiteX33" fmla="*/ 4760 w 65796"/>
                <a:gd name="connsiteY33" fmla="*/ 4607 h 60729"/>
                <a:gd name="connsiteX34" fmla="*/ 2534 w 65796"/>
                <a:gd name="connsiteY34" fmla="*/ 2457 h 60729"/>
                <a:gd name="connsiteX35" fmla="*/ 4760 w 65796"/>
                <a:gd name="connsiteY35" fmla="*/ 230 h 60729"/>
                <a:gd name="connsiteX36" fmla="*/ 17198 w 65796"/>
                <a:gd name="connsiteY36" fmla="*/ 230 h 60729"/>
                <a:gd name="connsiteX37" fmla="*/ 14203 w 65796"/>
                <a:gd name="connsiteY37" fmla="*/ 56046 h 60729"/>
                <a:gd name="connsiteX38" fmla="*/ 16046 w 65796"/>
                <a:gd name="connsiteY38" fmla="*/ 54127 h 60729"/>
                <a:gd name="connsiteX39" fmla="*/ 16046 w 65796"/>
                <a:gd name="connsiteY39" fmla="*/ 43302 h 60729"/>
                <a:gd name="connsiteX40" fmla="*/ 14203 w 65796"/>
                <a:gd name="connsiteY40" fmla="*/ 41459 h 60729"/>
                <a:gd name="connsiteX41" fmla="*/ 7601 w 65796"/>
                <a:gd name="connsiteY41" fmla="*/ 41459 h 60729"/>
                <a:gd name="connsiteX42" fmla="*/ 5681 w 65796"/>
                <a:gd name="connsiteY42" fmla="*/ 43302 h 60729"/>
                <a:gd name="connsiteX43" fmla="*/ 5681 w 65796"/>
                <a:gd name="connsiteY43" fmla="*/ 54127 h 60729"/>
                <a:gd name="connsiteX44" fmla="*/ 7601 w 65796"/>
                <a:gd name="connsiteY44" fmla="*/ 56046 h 60729"/>
                <a:gd name="connsiteX45" fmla="*/ 14203 w 65796"/>
                <a:gd name="connsiteY45" fmla="*/ 56046 h 60729"/>
                <a:gd name="connsiteX46" fmla="*/ 28253 w 65796"/>
                <a:gd name="connsiteY46" fmla="*/ 33628 h 60729"/>
                <a:gd name="connsiteX47" fmla="*/ 30403 w 65796"/>
                <a:gd name="connsiteY47" fmla="*/ 35931 h 60729"/>
                <a:gd name="connsiteX48" fmla="*/ 29098 w 65796"/>
                <a:gd name="connsiteY48" fmla="*/ 49060 h 60729"/>
                <a:gd name="connsiteX49" fmla="*/ 26795 w 65796"/>
                <a:gd name="connsiteY49" fmla="*/ 56968 h 60729"/>
                <a:gd name="connsiteX50" fmla="*/ 24031 w 65796"/>
                <a:gd name="connsiteY50" fmla="*/ 59194 h 60729"/>
                <a:gd name="connsiteX51" fmla="*/ 21805 w 65796"/>
                <a:gd name="connsiteY51" fmla="*/ 56737 h 60729"/>
                <a:gd name="connsiteX52" fmla="*/ 22418 w 65796"/>
                <a:gd name="connsiteY52" fmla="*/ 54972 h 60729"/>
                <a:gd name="connsiteX53" fmla="*/ 24722 w 65796"/>
                <a:gd name="connsiteY53" fmla="*/ 46833 h 60729"/>
                <a:gd name="connsiteX54" fmla="*/ 26027 w 65796"/>
                <a:gd name="connsiteY54" fmla="*/ 35701 h 60729"/>
                <a:gd name="connsiteX55" fmla="*/ 28253 w 65796"/>
                <a:gd name="connsiteY55" fmla="*/ 33628 h 60729"/>
                <a:gd name="connsiteX56" fmla="*/ 28253 w 65796"/>
                <a:gd name="connsiteY56" fmla="*/ 0 h 60729"/>
                <a:gd name="connsiteX57" fmla="*/ 56661 w 65796"/>
                <a:gd name="connsiteY57" fmla="*/ 0 h 60729"/>
                <a:gd name="connsiteX58" fmla="*/ 61728 w 65796"/>
                <a:gd name="connsiteY58" fmla="*/ 4914 h 60729"/>
                <a:gd name="connsiteX59" fmla="*/ 61037 w 65796"/>
                <a:gd name="connsiteY59" fmla="*/ 18196 h 60729"/>
                <a:gd name="connsiteX60" fmla="*/ 58273 w 65796"/>
                <a:gd name="connsiteY60" fmla="*/ 27486 h 60729"/>
                <a:gd name="connsiteX61" fmla="*/ 52899 w 65796"/>
                <a:gd name="connsiteY61" fmla="*/ 30173 h 60729"/>
                <a:gd name="connsiteX62" fmla="*/ 44837 w 65796"/>
                <a:gd name="connsiteY62" fmla="*/ 29098 h 60729"/>
                <a:gd name="connsiteX63" fmla="*/ 42610 w 65796"/>
                <a:gd name="connsiteY63" fmla="*/ 26872 h 60729"/>
                <a:gd name="connsiteX64" fmla="*/ 45375 w 65796"/>
                <a:gd name="connsiteY64" fmla="*/ 23801 h 60729"/>
                <a:gd name="connsiteX65" fmla="*/ 46526 w 65796"/>
                <a:gd name="connsiteY65" fmla="*/ 23954 h 60729"/>
                <a:gd name="connsiteX66" fmla="*/ 52668 w 65796"/>
                <a:gd name="connsiteY66" fmla="*/ 25106 h 60729"/>
                <a:gd name="connsiteX67" fmla="*/ 54741 w 65796"/>
                <a:gd name="connsiteY67" fmla="*/ 23801 h 60729"/>
                <a:gd name="connsiteX68" fmla="*/ 56046 w 65796"/>
                <a:gd name="connsiteY68" fmla="*/ 18273 h 60729"/>
                <a:gd name="connsiteX69" fmla="*/ 56737 w 65796"/>
                <a:gd name="connsiteY69" fmla="*/ 6680 h 60729"/>
                <a:gd name="connsiteX70" fmla="*/ 54511 w 65796"/>
                <a:gd name="connsiteY70" fmla="*/ 4376 h 60729"/>
                <a:gd name="connsiteX71" fmla="*/ 45144 w 65796"/>
                <a:gd name="connsiteY71" fmla="*/ 4376 h 60729"/>
                <a:gd name="connsiteX72" fmla="*/ 40230 w 65796"/>
                <a:gd name="connsiteY72" fmla="*/ 17198 h 60729"/>
                <a:gd name="connsiteX73" fmla="*/ 39693 w 65796"/>
                <a:gd name="connsiteY73" fmla="*/ 17889 h 60729"/>
                <a:gd name="connsiteX74" fmla="*/ 42150 w 65796"/>
                <a:gd name="connsiteY74" fmla="*/ 20269 h 60729"/>
                <a:gd name="connsiteX75" fmla="*/ 42380 w 65796"/>
                <a:gd name="connsiteY75" fmla="*/ 22419 h 60729"/>
                <a:gd name="connsiteX76" fmla="*/ 39924 w 65796"/>
                <a:gd name="connsiteY76" fmla="*/ 24645 h 60729"/>
                <a:gd name="connsiteX77" fmla="*/ 37697 w 65796"/>
                <a:gd name="connsiteY77" fmla="*/ 23877 h 60729"/>
                <a:gd name="connsiteX78" fmla="*/ 36085 w 65796"/>
                <a:gd name="connsiteY78" fmla="*/ 22188 h 60729"/>
                <a:gd name="connsiteX79" fmla="*/ 34012 w 65796"/>
                <a:gd name="connsiteY79" fmla="*/ 24108 h 60729"/>
                <a:gd name="connsiteX80" fmla="*/ 26718 w 65796"/>
                <a:gd name="connsiteY80" fmla="*/ 29328 h 60729"/>
                <a:gd name="connsiteX81" fmla="*/ 24722 w 65796"/>
                <a:gd name="connsiteY81" fmla="*/ 29866 h 60729"/>
                <a:gd name="connsiteX82" fmla="*/ 22342 w 65796"/>
                <a:gd name="connsiteY82" fmla="*/ 27870 h 60729"/>
                <a:gd name="connsiteX83" fmla="*/ 23417 w 65796"/>
                <a:gd name="connsiteY83" fmla="*/ 25413 h 60729"/>
                <a:gd name="connsiteX84" fmla="*/ 29482 w 65796"/>
                <a:gd name="connsiteY84" fmla="*/ 21574 h 60729"/>
                <a:gd name="connsiteX85" fmla="*/ 32553 w 65796"/>
                <a:gd name="connsiteY85" fmla="*/ 19040 h 60729"/>
                <a:gd name="connsiteX86" fmla="*/ 26488 w 65796"/>
                <a:gd name="connsiteY86" fmla="*/ 14741 h 60729"/>
                <a:gd name="connsiteX87" fmla="*/ 25643 w 65796"/>
                <a:gd name="connsiteY87" fmla="*/ 12514 h 60729"/>
                <a:gd name="connsiteX88" fmla="*/ 28100 w 65796"/>
                <a:gd name="connsiteY88" fmla="*/ 10211 h 60729"/>
                <a:gd name="connsiteX89" fmla="*/ 30327 w 65796"/>
                <a:gd name="connsiteY89" fmla="*/ 10749 h 60729"/>
                <a:gd name="connsiteX90" fmla="*/ 36238 w 65796"/>
                <a:gd name="connsiteY90" fmla="*/ 14818 h 60729"/>
                <a:gd name="connsiteX91" fmla="*/ 40691 w 65796"/>
                <a:gd name="connsiteY91" fmla="*/ 4376 h 60729"/>
                <a:gd name="connsiteX92" fmla="*/ 28561 w 65796"/>
                <a:gd name="connsiteY92" fmla="*/ 4376 h 60729"/>
                <a:gd name="connsiteX93" fmla="*/ 26334 w 65796"/>
                <a:gd name="connsiteY93" fmla="*/ 2227 h 60729"/>
                <a:gd name="connsiteX94" fmla="*/ 28253 w 65796"/>
                <a:gd name="connsiteY94" fmla="*/ 0 h 60729"/>
                <a:gd name="connsiteX95" fmla="*/ 35931 w 65796"/>
                <a:gd name="connsiteY95" fmla="*/ 34473 h 60729"/>
                <a:gd name="connsiteX96" fmla="*/ 38465 w 65796"/>
                <a:gd name="connsiteY96" fmla="*/ 36929 h 60729"/>
                <a:gd name="connsiteX97" fmla="*/ 38465 w 65796"/>
                <a:gd name="connsiteY97" fmla="*/ 53590 h 60729"/>
                <a:gd name="connsiteX98" fmla="*/ 40384 w 65796"/>
                <a:gd name="connsiteY98" fmla="*/ 56354 h 60729"/>
                <a:gd name="connsiteX99" fmla="*/ 46449 w 65796"/>
                <a:gd name="connsiteY99" fmla="*/ 56354 h 60729"/>
                <a:gd name="connsiteX100" fmla="*/ 50749 w 65796"/>
                <a:gd name="connsiteY100" fmla="*/ 54818 h 60729"/>
                <a:gd name="connsiteX101" fmla="*/ 52284 w 65796"/>
                <a:gd name="connsiteY101" fmla="*/ 47217 h 60729"/>
                <a:gd name="connsiteX102" fmla="*/ 54741 w 65796"/>
                <a:gd name="connsiteY102" fmla="*/ 44760 h 60729"/>
                <a:gd name="connsiteX103" fmla="*/ 57121 w 65796"/>
                <a:gd name="connsiteY103" fmla="*/ 48062 h 60729"/>
                <a:gd name="connsiteX104" fmla="*/ 56661 w 65796"/>
                <a:gd name="connsiteY104" fmla="*/ 53973 h 60729"/>
                <a:gd name="connsiteX105" fmla="*/ 53743 w 65796"/>
                <a:gd name="connsiteY105" fmla="*/ 59041 h 60729"/>
                <a:gd name="connsiteX106" fmla="*/ 46680 w 65796"/>
                <a:gd name="connsiteY106" fmla="*/ 60730 h 60729"/>
                <a:gd name="connsiteX107" fmla="*/ 39386 w 65796"/>
                <a:gd name="connsiteY107" fmla="*/ 60730 h 60729"/>
                <a:gd name="connsiteX108" fmla="*/ 33321 w 65796"/>
                <a:gd name="connsiteY108" fmla="*/ 54665 h 60729"/>
                <a:gd name="connsiteX109" fmla="*/ 33321 w 65796"/>
                <a:gd name="connsiteY109" fmla="*/ 37006 h 60729"/>
                <a:gd name="connsiteX110" fmla="*/ 35931 w 65796"/>
                <a:gd name="connsiteY110" fmla="*/ 34473 h 60729"/>
                <a:gd name="connsiteX111" fmla="*/ 42918 w 65796"/>
                <a:gd name="connsiteY111" fmla="*/ 32016 h 60729"/>
                <a:gd name="connsiteX112" fmla="*/ 44760 w 65796"/>
                <a:gd name="connsiteY112" fmla="*/ 33398 h 60729"/>
                <a:gd name="connsiteX113" fmla="*/ 48522 w 65796"/>
                <a:gd name="connsiteY113" fmla="*/ 44453 h 60729"/>
                <a:gd name="connsiteX114" fmla="*/ 49214 w 65796"/>
                <a:gd name="connsiteY114" fmla="*/ 48830 h 60729"/>
                <a:gd name="connsiteX115" fmla="*/ 46987 w 65796"/>
                <a:gd name="connsiteY115" fmla="*/ 51286 h 60729"/>
                <a:gd name="connsiteX116" fmla="*/ 44684 w 65796"/>
                <a:gd name="connsiteY116" fmla="*/ 48830 h 60729"/>
                <a:gd name="connsiteX117" fmla="*/ 43148 w 65796"/>
                <a:gd name="connsiteY117" fmla="*/ 41305 h 60729"/>
                <a:gd name="connsiteX118" fmla="*/ 40614 w 65796"/>
                <a:gd name="connsiteY118" fmla="*/ 35394 h 60729"/>
                <a:gd name="connsiteX119" fmla="*/ 40614 w 65796"/>
                <a:gd name="connsiteY119" fmla="*/ 34165 h 60729"/>
                <a:gd name="connsiteX120" fmla="*/ 42918 w 65796"/>
                <a:gd name="connsiteY120" fmla="*/ 32016 h 60729"/>
                <a:gd name="connsiteX121" fmla="*/ 59501 w 65796"/>
                <a:gd name="connsiteY121" fmla="*/ 33628 h 60729"/>
                <a:gd name="connsiteX122" fmla="*/ 61728 w 65796"/>
                <a:gd name="connsiteY122" fmla="*/ 35394 h 60729"/>
                <a:gd name="connsiteX123" fmla="*/ 65259 w 65796"/>
                <a:gd name="connsiteY123" fmla="*/ 50595 h 60729"/>
                <a:gd name="connsiteX124" fmla="*/ 65797 w 65796"/>
                <a:gd name="connsiteY124" fmla="*/ 56661 h 60729"/>
                <a:gd name="connsiteX125" fmla="*/ 63340 w 65796"/>
                <a:gd name="connsiteY125" fmla="*/ 59425 h 60729"/>
                <a:gd name="connsiteX126" fmla="*/ 60960 w 65796"/>
                <a:gd name="connsiteY126" fmla="*/ 56661 h 60729"/>
                <a:gd name="connsiteX127" fmla="*/ 59424 w 65796"/>
                <a:gd name="connsiteY127" fmla="*/ 45835 h 60729"/>
                <a:gd name="connsiteX128" fmla="*/ 56968 w 65796"/>
                <a:gd name="connsiteY128" fmla="*/ 37236 h 60729"/>
                <a:gd name="connsiteX129" fmla="*/ 56968 w 65796"/>
                <a:gd name="connsiteY129" fmla="*/ 36162 h 60729"/>
                <a:gd name="connsiteX130" fmla="*/ 59501 w 65796"/>
                <a:gd name="connsiteY130" fmla="*/ 33628 h 6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65796" h="60729">
                  <a:moveTo>
                    <a:pt x="19425" y="9367"/>
                  </a:moveTo>
                  <a:cubicBezTo>
                    <a:pt x="20806" y="9444"/>
                    <a:pt x="21497" y="10134"/>
                    <a:pt x="21574" y="11593"/>
                  </a:cubicBezTo>
                  <a:cubicBezTo>
                    <a:pt x="21497" y="12899"/>
                    <a:pt x="20806" y="13666"/>
                    <a:pt x="19425" y="13743"/>
                  </a:cubicBezTo>
                  <a:lnTo>
                    <a:pt x="2303" y="13743"/>
                  </a:lnTo>
                  <a:cubicBezTo>
                    <a:pt x="844" y="13666"/>
                    <a:pt x="77" y="12899"/>
                    <a:pt x="0" y="11593"/>
                  </a:cubicBezTo>
                  <a:cubicBezTo>
                    <a:pt x="77" y="10134"/>
                    <a:pt x="844" y="9444"/>
                    <a:pt x="2303" y="9367"/>
                  </a:cubicBezTo>
                  <a:lnTo>
                    <a:pt x="19425" y="9367"/>
                  </a:lnTo>
                  <a:close/>
                  <a:moveTo>
                    <a:pt x="5604" y="36929"/>
                  </a:moveTo>
                  <a:lnTo>
                    <a:pt x="16046" y="36929"/>
                  </a:lnTo>
                  <a:cubicBezTo>
                    <a:pt x="19348" y="36929"/>
                    <a:pt x="21037" y="38618"/>
                    <a:pt x="21037" y="41996"/>
                  </a:cubicBezTo>
                  <a:lnTo>
                    <a:pt x="21037" y="55509"/>
                  </a:lnTo>
                  <a:cubicBezTo>
                    <a:pt x="21037" y="58810"/>
                    <a:pt x="19348" y="60423"/>
                    <a:pt x="16046" y="60423"/>
                  </a:cubicBezTo>
                  <a:lnTo>
                    <a:pt x="5604" y="60423"/>
                  </a:lnTo>
                  <a:cubicBezTo>
                    <a:pt x="2226" y="60423"/>
                    <a:pt x="537" y="58810"/>
                    <a:pt x="537" y="55509"/>
                  </a:cubicBezTo>
                  <a:lnTo>
                    <a:pt x="537" y="41996"/>
                  </a:lnTo>
                  <a:cubicBezTo>
                    <a:pt x="537" y="38618"/>
                    <a:pt x="2226" y="36929"/>
                    <a:pt x="5604" y="36929"/>
                  </a:cubicBezTo>
                  <a:moveTo>
                    <a:pt x="17198" y="18733"/>
                  </a:moveTo>
                  <a:cubicBezTo>
                    <a:pt x="18580" y="18810"/>
                    <a:pt x="19348" y="19578"/>
                    <a:pt x="19425" y="21037"/>
                  </a:cubicBezTo>
                  <a:cubicBezTo>
                    <a:pt x="19348" y="22419"/>
                    <a:pt x="18580" y="23186"/>
                    <a:pt x="17198" y="23263"/>
                  </a:cubicBezTo>
                  <a:lnTo>
                    <a:pt x="4453" y="23263"/>
                  </a:lnTo>
                  <a:cubicBezTo>
                    <a:pt x="2994" y="23186"/>
                    <a:pt x="2303" y="22419"/>
                    <a:pt x="2226" y="21037"/>
                  </a:cubicBezTo>
                  <a:cubicBezTo>
                    <a:pt x="2303" y="19578"/>
                    <a:pt x="2994" y="18810"/>
                    <a:pt x="4453" y="18733"/>
                  </a:cubicBezTo>
                  <a:lnTo>
                    <a:pt x="17198" y="18733"/>
                  </a:lnTo>
                  <a:close/>
                  <a:moveTo>
                    <a:pt x="17198" y="27793"/>
                  </a:moveTo>
                  <a:cubicBezTo>
                    <a:pt x="18580" y="27870"/>
                    <a:pt x="19348" y="28637"/>
                    <a:pt x="19425" y="30096"/>
                  </a:cubicBezTo>
                  <a:cubicBezTo>
                    <a:pt x="19348" y="31478"/>
                    <a:pt x="18580" y="32246"/>
                    <a:pt x="17198" y="32323"/>
                  </a:cubicBezTo>
                  <a:lnTo>
                    <a:pt x="4453" y="32323"/>
                  </a:lnTo>
                  <a:cubicBezTo>
                    <a:pt x="2994" y="32246"/>
                    <a:pt x="2303" y="31478"/>
                    <a:pt x="2226" y="30096"/>
                  </a:cubicBezTo>
                  <a:cubicBezTo>
                    <a:pt x="2303" y="28637"/>
                    <a:pt x="2994" y="27870"/>
                    <a:pt x="4453" y="27793"/>
                  </a:cubicBezTo>
                  <a:lnTo>
                    <a:pt x="17198" y="27793"/>
                  </a:lnTo>
                  <a:close/>
                  <a:moveTo>
                    <a:pt x="17198" y="230"/>
                  </a:moveTo>
                  <a:cubicBezTo>
                    <a:pt x="18580" y="307"/>
                    <a:pt x="19348" y="998"/>
                    <a:pt x="19425" y="2457"/>
                  </a:cubicBezTo>
                  <a:cubicBezTo>
                    <a:pt x="19348" y="3762"/>
                    <a:pt x="18580" y="4530"/>
                    <a:pt x="17198" y="4607"/>
                  </a:cubicBezTo>
                  <a:lnTo>
                    <a:pt x="4760" y="4607"/>
                  </a:lnTo>
                  <a:cubicBezTo>
                    <a:pt x="3378" y="4530"/>
                    <a:pt x="2611" y="3839"/>
                    <a:pt x="2534" y="2457"/>
                  </a:cubicBezTo>
                  <a:cubicBezTo>
                    <a:pt x="2611" y="998"/>
                    <a:pt x="3301" y="307"/>
                    <a:pt x="4760" y="230"/>
                  </a:cubicBezTo>
                  <a:lnTo>
                    <a:pt x="17198" y="230"/>
                  </a:lnTo>
                  <a:close/>
                  <a:moveTo>
                    <a:pt x="14203" y="56046"/>
                  </a:moveTo>
                  <a:cubicBezTo>
                    <a:pt x="15432" y="56046"/>
                    <a:pt x="16046" y="55432"/>
                    <a:pt x="16046" y="54127"/>
                  </a:cubicBezTo>
                  <a:lnTo>
                    <a:pt x="16046" y="43302"/>
                  </a:lnTo>
                  <a:cubicBezTo>
                    <a:pt x="16046" y="42073"/>
                    <a:pt x="15432" y="41459"/>
                    <a:pt x="14203" y="41459"/>
                  </a:cubicBezTo>
                  <a:lnTo>
                    <a:pt x="7601" y="41459"/>
                  </a:lnTo>
                  <a:cubicBezTo>
                    <a:pt x="6296" y="41459"/>
                    <a:pt x="5681" y="42073"/>
                    <a:pt x="5681" y="43302"/>
                  </a:cubicBezTo>
                  <a:lnTo>
                    <a:pt x="5681" y="54127"/>
                  </a:lnTo>
                  <a:cubicBezTo>
                    <a:pt x="5681" y="55432"/>
                    <a:pt x="6296" y="56046"/>
                    <a:pt x="7601" y="56046"/>
                  </a:cubicBezTo>
                  <a:lnTo>
                    <a:pt x="14203" y="56046"/>
                  </a:lnTo>
                  <a:close/>
                  <a:moveTo>
                    <a:pt x="28253" y="33628"/>
                  </a:moveTo>
                  <a:cubicBezTo>
                    <a:pt x="29559" y="33705"/>
                    <a:pt x="30327" y="34473"/>
                    <a:pt x="30403" y="35931"/>
                  </a:cubicBezTo>
                  <a:cubicBezTo>
                    <a:pt x="30096" y="41305"/>
                    <a:pt x="29712" y="45682"/>
                    <a:pt x="29098" y="49060"/>
                  </a:cubicBezTo>
                  <a:cubicBezTo>
                    <a:pt x="28561" y="51977"/>
                    <a:pt x="27793" y="54588"/>
                    <a:pt x="26795" y="56968"/>
                  </a:cubicBezTo>
                  <a:cubicBezTo>
                    <a:pt x="26334" y="58427"/>
                    <a:pt x="25413" y="59194"/>
                    <a:pt x="24031" y="59194"/>
                  </a:cubicBezTo>
                  <a:cubicBezTo>
                    <a:pt x="22803" y="58887"/>
                    <a:pt x="22111" y="58119"/>
                    <a:pt x="21805" y="56737"/>
                  </a:cubicBezTo>
                  <a:cubicBezTo>
                    <a:pt x="21805" y="56354"/>
                    <a:pt x="22035" y="55739"/>
                    <a:pt x="22418" y="54972"/>
                  </a:cubicBezTo>
                  <a:cubicBezTo>
                    <a:pt x="23493" y="52361"/>
                    <a:pt x="24261" y="49597"/>
                    <a:pt x="24722" y="46833"/>
                  </a:cubicBezTo>
                  <a:cubicBezTo>
                    <a:pt x="25413" y="43532"/>
                    <a:pt x="25873" y="39847"/>
                    <a:pt x="26027" y="35701"/>
                  </a:cubicBezTo>
                  <a:cubicBezTo>
                    <a:pt x="26181" y="34396"/>
                    <a:pt x="26872" y="33782"/>
                    <a:pt x="28253" y="33628"/>
                  </a:cubicBezTo>
                  <a:moveTo>
                    <a:pt x="28253" y="0"/>
                  </a:moveTo>
                  <a:lnTo>
                    <a:pt x="56661" y="0"/>
                  </a:lnTo>
                  <a:cubicBezTo>
                    <a:pt x="60039" y="0"/>
                    <a:pt x="61728" y="1612"/>
                    <a:pt x="61728" y="4914"/>
                  </a:cubicBezTo>
                  <a:cubicBezTo>
                    <a:pt x="61728" y="9981"/>
                    <a:pt x="61498" y="14434"/>
                    <a:pt x="61037" y="18196"/>
                  </a:cubicBezTo>
                  <a:cubicBezTo>
                    <a:pt x="60423" y="22956"/>
                    <a:pt x="59501" y="26104"/>
                    <a:pt x="58273" y="27486"/>
                  </a:cubicBezTo>
                  <a:cubicBezTo>
                    <a:pt x="56891" y="29252"/>
                    <a:pt x="55125" y="30173"/>
                    <a:pt x="52899" y="30173"/>
                  </a:cubicBezTo>
                  <a:cubicBezTo>
                    <a:pt x="50672" y="30173"/>
                    <a:pt x="47985" y="29789"/>
                    <a:pt x="44837" y="29098"/>
                  </a:cubicBezTo>
                  <a:cubicBezTo>
                    <a:pt x="43532" y="28714"/>
                    <a:pt x="42841" y="27947"/>
                    <a:pt x="42610" y="26872"/>
                  </a:cubicBezTo>
                  <a:cubicBezTo>
                    <a:pt x="42764" y="24876"/>
                    <a:pt x="43685" y="23877"/>
                    <a:pt x="45375" y="23801"/>
                  </a:cubicBezTo>
                  <a:cubicBezTo>
                    <a:pt x="45759" y="23801"/>
                    <a:pt x="46142" y="23877"/>
                    <a:pt x="46526" y="23954"/>
                  </a:cubicBezTo>
                  <a:cubicBezTo>
                    <a:pt x="49444" y="24722"/>
                    <a:pt x="51440" y="25106"/>
                    <a:pt x="52668" y="25106"/>
                  </a:cubicBezTo>
                  <a:cubicBezTo>
                    <a:pt x="53513" y="25106"/>
                    <a:pt x="54204" y="24645"/>
                    <a:pt x="54741" y="23801"/>
                  </a:cubicBezTo>
                  <a:cubicBezTo>
                    <a:pt x="55279" y="23186"/>
                    <a:pt x="55662" y="21344"/>
                    <a:pt x="56046" y="18273"/>
                  </a:cubicBezTo>
                  <a:cubicBezTo>
                    <a:pt x="56507" y="15279"/>
                    <a:pt x="56737" y="11440"/>
                    <a:pt x="56737" y="6680"/>
                  </a:cubicBezTo>
                  <a:cubicBezTo>
                    <a:pt x="56737" y="5144"/>
                    <a:pt x="55969" y="4376"/>
                    <a:pt x="54511" y="4376"/>
                  </a:cubicBezTo>
                  <a:lnTo>
                    <a:pt x="45144" y="4376"/>
                  </a:lnTo>
                  <a:cubicBezTo>
                    <a:pt x="43992" y="9751"/>
                    <a:pt x="42380" y="14050"/>
                    <a:pt x="40230" y="17198"/>
                  </a:cubicBezTo>
                  <a:cubicBezTo>
                    <a:pt x="40077" y="17428"/>
                    <a:pt x="39847" y="17659"/>
                    <a:pt x="39693" y="17889"/>
                  </a:cubicBezTo>
                  <a:cubicBezTo>
                    <a:pt x="40538" y="18657"/>
                    <a:pt x="41305" y="19424"/>
                    <a:pt x="42150" y="20269"/>
                  </a:cubicBezTo>
                  <a:cubicBezTo>
                    <a:pt x="42304" y="21037"/>
                    <a:pt x="42380" y="21728"/>
                    <a:pt x="42380" y="22419"/>
                  </a:cubicBezTo>
                  <a:cubicBezTo>
                    <a:pt x="42227" y="23724"/>
                    <a:pt x="41382" y="24492"/>
                    <a:pt x="39924" y="24645"/>
                  </a:cubicBezTo>
                  <a:cubicBezTo>
                    <a:pt x="38925" y="24645"/>
                    <a:pt x="38234" y="24415"/>
                    <a:pt x="37697" y="23877"/>
                  </a:cubicBezTo>
                  <a:cubicBezTo>
                    <a:pt x="37083" y="23340"/>
                    <a:pt x="36545" y="22802"/>
                    <a:pt x="36085" y="22188"/>
                  </a:cubicBezTo>
                  <a:cubicBezTo>
                    <a:pt x="35394" y="22879"/>
                    <a:pt x="34703" y="23493"/>
                    <a:pt x="34012" y="24108"/>
                  </a:cubicBezTo>
                  <a:cubicBezTo>
                    <a:pt x="31785" y="25950"/>
                    <a:pt x="29328" y="27716"/>
                    <a:pt x="26718" y="29328"/>
                  </a:cubicBezTo>
                  <a:cubicBezTo>
                    <a:pt x="26104" y="29636"/>
                    <a:pt x="25413" y="29866"/>
                    <a:pt x="24722" y="29866"/>
                  </a:cubicBezTo>
                  <a:cubicBezTo>
                    <a:pt x="23417" y="29559"/>
                    <a:pt x="22649" y="28945"/>
                    <a:pt x="22342" y="27870"/>
                  </a:cubicBezTo>
                  <a:cubicBezTo>
                    <a:pt x="22418" y="26795"/>
                    <a:pt x="22726" y="25950"/>
                    <a:pt x="23417" y="25413"/>
                  </a:cubicBezTo>
                  <a:cubicBezTo>
                    <a:pt x="25566" y="24338"/>
                    <a:pt x="27563" y="23033"/>
                    <a:pt x="29482" y="21574"/>
                  </a:cubicBezTo>
                  <a:cubicBezTo>
                    <a:pt x="30480" y="20883"/>
                    <a:pt x="31478" y="20039"/>
                    <a:pt x="32553" y="19040"/>
                  </a:cubicBezTo>
                  <a:cubicBezTo>
                    <a:pt x="30941" y="17812"/>
                    <a:pt x="28945" y="16353"/>
                    <a:pt x="26488" y="14741"/>
                  </a:cubicBezTo>
                  <a:cubicBezTo>
                    <a:pt x="25950" y="13896"/>
                    <a:pt x="25643" y="13129"/>
                    <a:pt x="25643" y="12514"/>
                  </a:cubicBezTo>
                  <a:cubicBezTo>
                    <a:pt x="25950" y="11286"/>
                    <a:pt x="26795" y="10518"/>
                    <a:pt x="28100" y="10211"/>
                  </a:cubicBezTo>
                  <a:cubicBezTo>
                    <a:pt x="28868" y="10211"/>
                    <a:pt x="29635" y="10365"/>
                    <a:pt x="30327" y="10749"/>
                  </a:cubicBezTo>
                  <a:cubicBezTo>
                    <a:pt x="32707" y="12284"/>
                    <a:pt x="34626" y="13666"/>
                    <a:pt x="36238" y="14818"/>
                  </a:cubicBezTo>
                  <a:cubicBezTo>
                    <a:pt x="38234" y="11747"/>
                    <a:pt x="39770" y="8292"/>
                    <a:pt x="40691" y="4376"/>
                  </a:cubicBezTo>
                  <a:lnTo>
                    <a:pt x="28561" y="4376"/>
                  </a:lnTo>
                  <a:cubicBezTo>
                    <a:pt x="27102" y="4223"/>
                    <a:pt x="26411" y="3532"/>
                    <a:pt x="26334" y="2227"/>
                  </a:cubicBezTo>
                  <a:cubicBezTo>
                    <a:pt x="26104" y="845"/>
                    <a:pt x="26872" y="77"/>
                    <a:pt x="28253" y="0"/>
                  </a:cubicBezTo>
                  <a:moveTo>
                    <a:pt x="35931" y="34473"/>
                  </a:moveTo>
                  <a:cubicBezTo>
                    <a:pt x="37543" y="34626"/>
                    <a:pt x="38388" y="35471"/>
                    <a:pt x="38465" y="36929"/>
                  </a:cubicBezTo>
                  <a:lnTo>
                    <a:pt x="38465" y="53590"/>
                  </a:lnTo>
                  <a:cubicBezTo>
                    <a:pt x="38465" y="55432"/>
                    <a:pt x="39079" y="56354"/>
                    <a:pt x="40384" y="56354"/>
                  </a:cubicBezTo>
                  <a:lnTo>
                    <a:pt x="46449" y="56354"/>
                  </a:lnTo>
                  <a:cubicBezTo>
                    <a:pt x="48292" y="56354"/>
                    <a:pt x="49674" y="55816"/>
                    <a:pt x="50749" y="54818"/>
                  </a:cubicBezTo>
                  <a:cubicBezTo>
                    <a:pt x="51594" y="54281"/>
                    <a:pt x="52131" y="51747"/>
                    <a:pt x="52284" y="47217"/>
                  </a:cubicBezTo>
                  <a:cubicBezTo>
                    <a:pt x="52284" y="45605"/>
                    <a:pt x="53129" y="44760"/>
                    <a:pt x="54741" y="44760"/>
                  </a:cubicBezTo>
                  <a:cubicBezTo>
                    <a:pt x="56277" y="44837"/>
                    <a:pt x="57044" y="45989"/>
                    <a:pt x="57121" y="48062"/>
                  </a:cubicBezTo>
                  <a:cubicBezTo>
                    <a:pt x="57121" y="49828"/>
                    <a:pt x="56968" y="51824"/>
                    <a:pt x="56661" y="53973"/>
                  </a:cubicBezTo>
                  <a:cubicBezTo>
                    <a:pt x="56354" y="56354"/>
                    <a:pt x="55432" y="57966"/>
                    <a:pt x="53743" y="59041"/>
                  </a:cubicBezTo>
                  <a:cubicBezTo>
                    <a:pt x="51977" y="60116"/>
                    <a:pt x="49597" y="60730"/>
                    <a:pt x="46680" y="60730"/>
                  </a:cubicBezTo>
                  <a:lnTo>
                    <a:pt x="39386" y="60730"/>
                  </a:lnTo>
                  <a:cubicBezTo>
                    <a:pt x="35317" y="60730"/>
                    <a:pt x="33321" y="58734"/>
                    <a:pt x="33321" y="54665"/>
                  </a:cubicBezTo>
                  <a:lnTo>
                    <a:pt x="33321" y="37006"/>
                  </a:lnTo>
                  <a:cubicBezTo>
                    <a:pt x="33551" y="35394"/>
                    <a:pt x="34395" y="34626"/>
                    <a:pt x="35931" y="34473"/>
                  </a:cubicBezTo>
                  <a:moveTo>
                    <a:pt x="42918" y="32016"/>
                  </a:moveTo>
                  <a:cubicBezTo>
                    <a:pt x="43762" y="32016"/>
                    <a:pt x="44453" y="32476"/>
                    <a:pt x="44760" y="33398"/>
                  </a:cubicBezTo>
                  <a:cubicBezTo>
                    <a:pt x="46680" y="36929"/>
                    <a:pt x="47908" y="40614"/>
                    <a:pt x="48522" y="44453"/>
                  </a:cubicBezTo>
                  <a:cubicBezTo>
                    <a:pt x="48983" y="46603"/>
                    <a:pt x="49214" y="48062"/>
                    <a:pt x="49214" y="48830"/>
                  </a:cubicBezTo>
                  <a:cubicBezTo>
                    <a:pt x="49137" y="50365"/>
                    <a:pt x="48369" y="51210"/>
                    <a:pt x="46987" y="51286"/>
                  </a:cubicBezTo>
                  <a:cubicBezTo>
                    <a:pt x="45528" y="51133"/>
                    <a:pt x="44837" y="50288"/>
                    <a:pt x="44684" y="48830"/>
                  </a:cubicBezTo>
                  <a:cubicBezTo>
                    <a:pt x="44300" y="45759"/>
                    <a:pt x="43762" y="43225"/>
                    <a:pt x="43148" y="41305"/>
                  </a:cubicBezTo>
                  <a:cubicBezTo>
                    <a:pt x="42610" y="39616"/>
                    <a:pt x="41766" y="37620"/>
                    <a:pt x="40614" y="35394"/>
                  </a:cubicBezTo>
                  <a:lnTo>
                    <a:pt x="40614" y="34165"/>
                  </a:lnTo>
                  <a:cubicBezTo>
                    <a:pt x="40845" y="32860"/>
                    <a:pt x="41612" y="32169"/>
                    <a:pt x="42918" y="32016"/>
                  </a:cubicBezTo>
                  <a:moveTo>
                    <a:pt x="59501" y="33628"/>
                  </a:moveTo>
                  <a:cubicBezTo>
                    <a:pt x="60576" y="33705"/>
                    <a:pt x="61267" y="34242"/>
                    <a:pt x="61728" y="35394"/>
                  </a:cubicBezTo>
                  <a:cubicBezTo>
                    <a:pt x="63417" y="40307"/>
                    <a:pt x="64645" y="45375"/>
                    <a:pt x="65259" y="50595"/>
                  </a:cubicBezTo>
                  <a:cubicBezTo>
                    <a:pt x="65643" y="53513"/>
                    <a:pt x="65797" y="55586"/>
                    <a:pt x="65797" y="56661"/>
                  </a:cubicBezTo>
                  <a:cubicBezTo>
                    <a:pt x="65720" y="58350"/>
                    <a:pt x="64876" y="59271"/>
                    <a:pt x="63340" y="59425"/>
                  </a:cubicBezTo>
                  <a:cubicBezTo>
                    <a:pt x="61804" y="59271"/>
                    <a:pt x="61037" y="58350"/>
                    <a:pt x="60960" y="56661"/>
                  </a:cubicBezTo>
                  <a:cubicBezTo>
                    <a:pt x="60499" y="52131"/>
                    <a:pt x="59962" y="48522"/>
                    <a:pt x="59424" y="45835"/>
                  </a:cubicBezTo>
                  <a:cubicBezTo>
                    <a:pt x="58964" y="43379"/>
                    <a:pt x="58119" y="40538"/>
                    <a:pt x="56968" y="37236"/>
                  </a:cubicBezTo>
                  <a:lnTo>
                    <a:pt x="56968" y="36162"/>
                  </a:lnTo>
                  <a:cubicBezTo>
                    <a:pt x="57121" y="34626"/>
                    <a:pt x="57966" y="33782"/>
                    <a:pt x="59501" y="33628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4" name="フリーフォーム: 図形 823">
              <a:extLst>
                <a:ext uri="{FF2B5EF4-FFF2-40B4-BE49-F238E27FC236}">
                  <a16:creationId xmlns:a16="http://schemas.microsoft.com/office/drawing/2014/main" id="{72B01476-E949-43C0-86D4-EF15CF5F172C}"/>
                </a:ext>
              </a:extLst>
            </p:cNvPr>
            <p:cNvSpPr/>
            <p:nvPr/>
          </p:nvSpPr>
          <p:spPr>
            <a:xfrm>
              <a:off x="7395891" y="2824083"/>
              <a:ext cx="63340" cy="65182"/>
            </a:xfrm>
            <a:custGeom>
              <a:avLst/>
              <a:gdLst>
                <a:gd name="connsiteX0" fmla="*/ 4914 w 63340"/>
                <a:gd name="connsiteY0" fmla="*/ 3378 h 65182"/>
                <a:gd name="connsiteX1" fmla="*/ 13206 w 63340"/>
                <a:gd name="connsiteY1" fmla="*/ 3378 h 65182"/>
                <a:gd name="connsiteX2" fmla="*/ 18273 w 63340"/>
                <a:gd name="connsiteY2" fmla="*/ 8445 h 65182"/>
                <a:gd name="connsiteX3" fmla="*/ 18273 w 63340"/>
                <a:gd name="connsiteY3" fmla="*/ 55739 h 65182"/>
                <a:gd name="connsiteX4" fmla="*/ 13206 w 63340"/>
                <a:gd name="connsiteY4" fmla="*/ 60653 h 65182"/>
                <a:gd name="connsiteX5" fmla="*/ 4914 w 63340"/>
                <a:gd name="connsiteY5" fmla="*/ 60653 h 65182"/>
                <a:gd name="connsiteX6" fmla="*/ 0 w 63340"/>
                <a:gd name="connsiteY6" fmla="*/ 55739 h 65182"/>
                <a:gd name="connsiteX7" fmla="*/ 0 w 63340"/>
                <a:gd name="connsiteY7" fmla="*/ 8445 h 65182"/>
                <a:gd name="connsiteX8" fmla="*/ 4914 w 63340"/>
                <a:gd name="connsiteY8" fmla="*/ 3378 h 65182"/>
                <a:gd name="connsiteX9" fmla="*/ 4914 w 63340"/>
                <a:gd name="connsiteY9" fmla="*/ 28254 h 65182"/>
                <a:gd name="connsiteX10" fmla="*/ 13206 w 63340"/>
                <a:gd name="connsiteY10" fmla="*/ 28254 h 65182"/>
                <a:gd name="connsiteX11" fmla="*/ 13206 w 63340"/>
                <a:gd name="connsiteY11" fmla="*/ 9751 h 65182"/>
                <a:gd name="connsiteX12" fmla="*/ 11286 w 63340"/>
                <a:gd name="connsiteY12" fmla="*/ 7908 h 65182"/>
                <a:gd name="connsiteX13" fmla="*/ 6910 w 63340"/>
                <a:gd name="connsiteY13" fmla="*/ 7908 h 65182"/>
                <a:gd name="connsiteX14" fmla="*/ 4914 w 63340"/>
                <a:gd name="connsiteY14" fmla="*/ 9751 h 65182"/>
                <a:gd name="connsiteX15" fmla="*/ 4914 w 63340"/>
                <a:gd name="connsiteY15" fmla="*/ 28254 h 65182"/>
                <a:gd name="connsiteX16" fmla="*/ 11286 w 63340"/>
                <a:gd name="connsiteY16" fmla="*/ 56200 h 65182"/>
                <a:gd name="connsiteX17" fmla="*/ 13206 w 63340"/>
                <a:gd name="connsiteY17" fmla="*/ 54204 h 65182"/>
                <a:gd name="connsiteX18" fmla="*/ 13206 w 63340"/>
                <a:gd name="connsiteY18" fmla="*/ 32707 h 65182"/>
                <a:gd name="connsiteX19" fmla="*/ 4914 w 63340"/>
                <a:gd name="connsiteY19" fmla="*/ 32707 h 65182"/>
                <a:gd name="connsiteX20" fmla="*/ 4914 w 63340"/>
                <a:gd name="connsiteY20" fmla="*/ 54204 h 65182"/>
                <a:gd name="connsiteX21" fmla="*/ 6910 w 63340"/>
                <a:gd name="connsiteY21" fmla="*/ 56200 h 65182"/>
                <a:gd name="connsiteX22" fmla="*/ 11286 w 63340"/>
                <a:gd name="connsiteY22" fmla="*/ 56200 h 65182"/>
                <a:gd name="connsiteX23" fmla="*/ 58273 w 63340"/>
                <a:gd name="connsiteY23" fmla="*/ 8138 h 65182"/>
                <a:gd name="connsiteX24" fmla="*/ 60576 w 63340"/>
                <a:gd name="connsiteY24" fmla="*/ 10288 h 65182"/>
                <a:gd name="connsiteX25" fmla="*/ 58273 w 63340"/>
                <a:gd name="connsiteY25" fmla="*/ 12514 h 65182"/>
                <a:gd name="connsiteX26" fmla="*/ 44223 w 63340"/>
                <a:gd name="connsiteY26" fmla="*/ 12514 h 65182"/>
                <a:gd name="connsiteX27" fmla="*/ 44223 w 63340"/>
                <a:gd name="connsiteY27" fmla="*/ 20346 h 65182"/>
                <a:gd name="connsiteX28" fmla="*/ 61037 w 63340"/>
                <a:gd name="connsiteY28" fmla="*/ 20346 h 65182"/>
                <a:gd name="connsiteX29" fmla="*/ 63340 w 63340"/>
                <a:gd name="connsiteY29" fmla="*/ 22572 h 65182"/>
                <a:gd name="connsiteX30" fmla="*/ 61037 w 63340"/>
                <a:gd name="connsiteY30" fmla="*/ 24722 h 65182"/>
                <a:gd name="connsiteX31" fmla="*/ 54204 w 63340"/>
                <a:gd name="connsiteY31" fmla="*/ 24722 h 65182"/>
                <a:gd name="connsiteX32" fmla="*/ 54204 w 63340"/>
                <a:gd name="connsiteY32" fmla="*/ 32553 h 65182"/>
                <a:gd name="connsiteX33" fmla="*/ 60576 w 63340"/>
                <a:gd name="connsiteY33" fmla="*/ 32553 h 65182"/>
                <a:gd name="connsiteX34" fmla="*/ 62803 w 63340"/>
                <a:gd name="connsiteY34" fmla="*/ 34779 h 65182"/>
                <a:gd name="connsiteX35" fmla="*/ 60576 w 63340"/>
                <a:gd name="connsiteY35" fmla="*/ 36929 h 65182"/>
                <a:gd name="connsiteX36" fmla="*/ 54204 w 63340"/>
                <a:gd name="connsiteY36" fmla="*/ 36929 h 65182"/>
                <a:gd name="connsiteX37" fmla="*/ 54204 w 63340"/>
                <a:gd name="connsiteY37" fmla="*/ 56353 h 65182"/>
                <a:gd name="connsiteX38" fmla="*/ 45374 w 63340"/>
                <a:gd name="connsiteY38" fmla="*/ 65183 h 65182"/>
                <a:gd name="connsiteX39" fmla="*/ 32630 w 63340"/>
                <a:gd name="connsiteY39" fmla="*/ 62726 h 65182"/>
                <a:gd name="connsiteX40" fmla="*/ 31478 w 63340"/>
                <a:gd name="connsiteY40" fmla="*/ 61037 h 65182"/>
                <a:gd name="connsiteX41" fmla="*/ 33782 w 63340"/>
                <a:gd name="connsiteY41" fmla="*/ 57966 h 65182"/>
                <a:gd name="connsiteX42" fmla="*/ 34780 w 63340"/>
                <a:gd name="connsiteY42" fmla="*/ 58119 h 65182"/>
                <a:gd name="connsiteX43" fmla="*/ 45144 w 63340"/>
                <a:gd name="connsiteY43" fmla="*/ 60423 h 65182"/>
                <a:gd name="connsiteX44" fmla="*/ 49213 w 63340"/>
                <a:gd name="connsiteY44" fmla="*/ 56353 h 65182"/>
                <a:gd name="connsiteX45" fmla="*/ 49213 w 63340"/>
                <a:gd name="connsiteY45" fmla="*/ 36776 h 65182"/>
                <a:gd name="connsiteX46" fmla="*/ 24108 w 63340"/>
                <a:gd name="connsiteY46" fmla="*/ 36776 h 65182"/>
                <a:gd name="connsiteX47" fmla="*/ 21881 w 63340"/>
                <a:gd name="connsiteY47" fmla="*/ 34626 h 65182"/>
                <a:gd name="connsiteX48" fmla="*/ 24108 w 63340"/>
                <a:gd name="connsiteY48" fmla="*/ 32399 h 65182"/>
                <a:gd name="connsiteX49" fmla="*/ 49213 w 63340"/>
                <a:gd name="connsiteY49" fmla="*/ 32399 h 65182"/>
                <a:gd name="connsiteX50" fmla="*/ 49213 w 63340"/>
                <a:gd name="connsiteY50" fmla="*/ 24568 h 65182"/>
                <a:gd name="connsiteX51" fmla="*/ 23263 w 63340"/>
                <a:gd name="connsiteY51" fmla="*/ 24568 h 65182"/>
                <a:gd name="connsiteX52" fmla="*/ 21113 w 63340"/>
                <a:gd name="connsiteY52" fmla="*/ 22419 h 65182"/>
                <a:gd name="connsiteX53" fmla="*/ 23263 w 63340"/>
                <a:gd name="connsiteY53" fmla="*/ 20192 h 65182"/>
                <a:gd name="connsiteX54" fmla="*/ 39386 w 63340"/>
                <a:gd name="connsiteY54" fmla="*/ 20192 h 65182"/>
                <a:gd name="connsiteX55" fmla="*/ 39386 w 63340"/>
                <a:gd name="connsiteY55" fmla="*/ 12361 h 65182"/>
                <a:gd name="connsiteX56" fmla="*/ 25797 w 63340"/>
                <a:gd name="connsiteY56" fmla="*/ 12361 h 65182"/>
                <a:gd name="connsiteX57" fmla="*/ 23647 w 63340"/>
                <a:gd name="connsiteY57" fmla="*/ 10134 h 65182"/>
                <a:gd name="connsiteX58" fmla="*/ 25797 w 63340"/>
                <a:gd name="connsiteY58" fmla="*/ 7985 h 65182"/>
                <a:gd name="connsiteX59" fmla="*/ 39386 w 63340"/>
                <a:gd name="connsiteY59" fmla="*/ 7985 h 65182"/>
                <a:gd name="connsiteX60" fmla="*/ 39386 w 63340"/>
                <a:gd name="connsiteY60" fmla="*/ 2457 h 65182"/>
                <a:gd name="connsiteX61" fmla="*/ 41843 w 63340"/>
                <a:gd name="connsiteY61" fmla="*/ 0 h 65182"/>
                <a:gd name="connsiteX62" fmla="*/ 44300 w 63340"/>
                <a:gd name="connsiteY62" fmla="*/ 2457 h 65182"/>
                <a:gd name="connsiteX63" fmla="*/ 44300 w 63340"/>
                <a:gd name="connsiteY63" fmla="*/ 7985 h 65182"/>
                <a:gd name="connsiteX64" fmla="*/ 58273 w 63340"/>
                <a:gd name="connsiteY64" fmla="*/ 7985 h 65182"/>
                <a:gd name="connsiteX65" fmla="*/ 28407 w 63340"/>
                <a:gd name="connsiteY65" fmla="*/ 40461 h 65182"/>
                <a:gd name="connsiteX66" fmla="*/ 30710 w 63340"/>
                <a:gd name="connsiteY66" fmla="*/ 40998 h 65182"/>
                <a:gd name="connsiteX67" fmla="*/ 35240 w 63340"/>
                <a:gd name="connsiteY67" fmla="*/ 44607 h 65182"/>
                <a:gd name="connsiteX68" fmla="*/ 39232 w 63340"/>
                <a:gd name="connsiteY68" fmla="*/ 48676 h 65182"/>
                <a:gd name="connsiteX69" fmla="*/ 39540 w 63340"/>
                <a:gd name="connsiteY69" fmla="*/ 50902 h 65182"/>
                <a:gd name="connsiteX70" fmla="*/ 37006 w 63340"/>
                <a:gd name="connsiteY70" fmla="*/ 53206 h 65182"/>
                <a:gd name="connsiteX71" fmla="*/ 34780 w 63340"/>
                <a:gd name="connsiteY71" fmla="*/ 52361 h 65182"/>
                <a:gd name="connsiteX72" fmla="*/ 31094 w 63340"/>
                <a:gd name="connsiteY72" fmla="*/ 48446 h 65182"/>
                <a:gd name="connsiteX73" fmla="*/ 26795 w 63340"/>
                <a:gd name="connsiteY73" fmla="*/ 44914 h 65182"/>
                <a:gd name="connsiteX74" fmla="*/ 25873 w 63340"/>
                <a:gd name="connsiteY74" fmla="*/ 42611 h 65182"/>
                <a:gd name="connsiteX75" fmla="*/ 28407 w 63340"/>
                <a:gd name="connsiteY75" fmla="*/ 40461 h 6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3340" h="65182">
                  <a:moveTo>
                    <a:pt x="4914" y="3378"/>
                  </a:moveTo>
                  <a:lnTo>
                    <a:pt x="13206" y="3378"/>
                  </a:lnTo>
                  <a:cubicBezTo>
                    <a:pt x="16583" y="3378"/>
                    <a:pt x="18273" y="5067"/>
                    <a:pt x="18273" y="8445"/>
                  </a:cubicBezTo>
                  <a:lnTo>
                    <a:pt x="18273" y="55739"/>
                  </a:lnTo>
                  <a:cubicBezTo>
                    <a:pt x="18273" y="59041"/>
                    <a:pt x="16583" y="60653"/>
                    <a:pt x="13206" y="60653"/>
                  </a:cubicBezTo>
                  <a:lnTo>
                    <a:pt x="4914" y="60653"/>
                  </a:lnTo>
                  <a:cubicBezTo>
                    <a:pt x="1612" y="60653"/>
                    <a:pt x="0" y="59041"/>
                    <a:pt x="0" y="55739"/>
                  </a:cubicBezTo>
                  <a:lnTo>
                    <a:pt x="0" y="8445"/>
                  </a:lnTo>
                  <a:cubicBezTo>
                    <a:pt x="0" y="4990"/>
                    <a:pt x="1689" y="3378"/>
                    <a:pt x="4914" y="3378"/>
                  </a:cubicBezTo>
                  <a:moveTo>
                    <a:pt x="4914" y="28254"/>
                  </a:moveTo>
                  <a:lnTo>
                    <a:pt x="13206" y="28254"/>
                  </a:lnTo>
                  <a:lnTo>
                    <a:pt x="13206" y="9751"/>
                  </a:lnTo>
                  <a:cubicBezTo>
                    <a:pt x="13206" y="8522"/>
                    <a:pt x="12591" y="7908"/>
                    <a:pt x="11286" y="7908"/>
                  </a:cubicBezTo>
                  <a:lnTo>
                    <a:pt x="6910" y="7908"/>
                  </a:lnTo>
                  <a:cubicBezTo>
                    <a:pt x="5604" y="7908"/>
                    <a:pt x="4914" y="8522"/>
                    <a:pt x="4914" y="9751"/>
                  </a:cubicBezTo>
                  <a:lnTo>
                    <a:pt x="4914" y="28254"/>
                  </a:lnTo>
                  <a:close/>
                  <a:moveTo>
                    <a:pt x="11286" y="56200"/>
                  </a:moveTo>
                  <a:cubicBezTo>
                    <a:pt x="12591" y="56200"/>
                    <a:pt x="13206" y="55509"/>
                    <a:pt x="13206" y="54204"/>
                  </a:cubicBezTo>
                  <a:lnTo>
                    <a:pt x="13206" y="32707"/>
                  </a:lnTo>
                  <a:lnTo>
                    <a:pt x="4914" y="32707"/>
                  </a:lnTo>
                  <a:lnTo>
                    <a:pt x="4914" y="54204"/>
                  </a:lnTo>
                  <a:cubicBezTo>
                    <a:pt x="4914" y="55509"/>
                    <a:pt x="5604" y="56200"/>
                    <a:pt x="6910" y="56200"/>
                  </a:cubicBezTo>
                  <a:lnTo>
                    <a:pt x="11286" y="56200"/>
                  </a:lnTo>
                  <a:close/>
                  <a:moveTo>
                    <a:pt x="58273" y="8138"/>
                  </a:moveTo>
                  <a:cubicBezTo>
                    <a:pt x="59732" y="8215"/>
                    <a:pt x="60499" y="8906"/>
                    <a:pt x="60576" y="10288"/>
                  </a:cubicBezTo>
                  <a:cubicBezTo>
                    <a:pt x="60499" y="11747"/>
                    <a:pt x="59732" y="12438"/>
                    <a:pt x="58273" y="12514"/>
                  </a:cubicBezTo>
                  <a:lnTo>
                    <a:pt x="44223" y="12514"/>
                  </a:lnTo>
                  <a:lnTo>
                    <a:pt x="44223" y="20346"/>
                  </a:lnTo>
                  <a:lnTo>
                    <a:pt x="61037" y="20346"/>
                  </a:lnTo>
                  <a:cubicBezTo>
                    <a:pt x="62496" y="20422"/>
                    <a:pt x="63263" y="21113"/>
                    <a:pt x="63340" y="22572"/>
                  </a:cubicBezTo>
                  <a:cubicBezTo>
                    <a:pt x="63263" y="23954"/>
                    <a:pt x="62496" y="24645"/>
                    <a:pt x="61037" y="24722"/>
                  </a:cubicBezTo>
                  <a:lnTo>
                    <a:pt x="54204" y="24722"/>
                  </a:lnTo>
                  <a:lnTo>
                    <a:pt x="54204" y="32553"/>
                  </a:lnTo>
                  <a:lnTo>
                    <a:pt x="60576" y="32553"/>
                  </a:lnTo>
                  <a:cubicBezTo>
                    <a:pt x="61958" y="32630"/>
                    <a:pt x="62726" y="33321"/>
                    <a:pt x="62803" y="34779"/>
                  </a:cubicBezTo>
                  <a:cubicBezTo>
                    <a:pt x="62726" y="36162"/>
                    <a:pt x="61958" y="36853"/>
                    <a:pt x="60576" y="36929"/>
                  </a:cubicBezTo>
                  <a:lnTo>
                    <a:pt x="54204" y="36929"/>
                  </a:lnTo>
                  <a:lnTo>
                    <a:pt x="54204" y="56353"/>
                  </a:lnTo>
                  <a:cubicBezTo>
                    <a:pt x="54204" y="62265"/>
                    <a:pt x="51286" y="65183"/>
                    <a:pt x="45374" y="65183"/>
                  </a:cubicBezTo>
                  <a:cubicBezTo>
                    <a:pt x="42073" y="65183"/>
                    <a:pt x="37850" y="64338"/>
                    <a:pt x="32630" y="62726"/>
                  </a:cubicBezTo>
                  <a:cubicBezTo>
                    <a:pt x="32015" y="61958"/>
                    <a:pt x="31555" y="61421"/>
                    <a:pt x="31478" y="61037"/>
                  </a:cubicBezTo>
                  <a:cubicBezTo>
                    <a:pt x="31555" y="59117"/>
                    <a:pt x="32323" y="58119"/>
                    <a:pt x="33782" y="57966"/>
                  </a:cubicBezTo>
                  <a:cubicBezTo>
                    <a:pt x="34012" y="57966"/>
                    <a:pt x="34319" y="58043"/>
                    <a:pt x="34780" y="58119"/>
                  </a:cubicBezTo>
                  <a:cubicBezTo>
                    <a:pt x="38618" y="59578"/>
                    <a:pt x="42073" y="60346"/>
                    <a:pt x="45144" y="60423"/>
                  </a:cubicBezTo>
                  <a:cubicBezTo>
                    <a:pt x="47831" y="60423"/>
                    <a:pt x="49213" y="59041"/>
                    <a:pt x="49213" y="56353"/>
                  </a:cubicBezTo>
                  <a:lnTo>
                    <a:pt x="49213" y="36776"/>
                  </a:lnTo>
                  <a:lnTo>
                    <a:pt x="24108" y="36776"/>
                  </a:lnTo>
                  <a:cubicBezTo>
                    <a:pt x="22649" y="36699"/>
                    <a:pt x="21958" y="36008"/>
                    <a:pt x="21881" y="34626"/>
                  </a:cubicBezTo>
                  <a:cubicBezTo>
                    <a:pt x="21958" y="33167"/>
                    <a:pt x="22649" y="32476"/>
                    <a:pt x="24108" y="32399"/>
                  </a:cubicBezTo>
                  <a:lnTo>
                    <a:pt x="49213" y="32399"/>
                  </a:lnTo>
                  <a:lnTo>
                    <a:pt x="49213" y="24568"/>
                  </a:lnTo>
                  <a:lnTo>
                    <a:pt x="23263" y="24568"/>
                  </a:lnTo>
                  <a:cubicBezTo>
                    <a:pt x="21881" y="24492"/>
                    <a:pt x="21190" y="23801"/>
                    <a:pt x="21113" y="22419"/>
                  </a:cubicBezTo>
                  <a:cubicBezTo>
                    <a:pt x="21190" y="20960"/>
                    <a:pt x="21881" y="20269"/>
                    <a:pt x="23263" y="20192"/>
                  </a:cubicBezTo>
                  <a:lnTo>
                    <a:pt x="39386" y="20192"/>
                  </a:lnTo>
                  <a:lnTo>
                    <a:pt x="39386" y="12361"/>
                  </a:lnTo>
                  <a:lnTo>
                    <a:pt x="25797" y="12361"/>
                  </a:lnTo>
                  <a:cubicBezTo>
                    <a:pt x="24415" y="12284"/>
                    <a:pt x="23724" y="11593"/>
                    <a:pt x="23647" y="10134"/>
                  </a:cubicBezTo>
                  <a:cubicBezTo>
                    <a:pt x="23724" y="8753"/>
                    <a:pt x="24415" y="8062"/>
                    <a:pt x="25797" y="7985"/>
                  </a:cubicBezTo>
                  <a:lnTo>
                    <a:pt x="39386" y="7985"/>
                  </a:lnTo>
                  <a:lnTo>
                    <a:pt x="39386" y="2457"/>
                  </a:lnTo>
                  <a:cubicBezTo>
                    <a:pt x="39463" y="845"/>
                    <a:pt x="40230" y="0"/>
                    <a:pt x="41843" y="0"/>
                  </a:cubicBezTo>
                  <a:cubicBezTo>
                    <a:pt x="43379" y="77"/>
                    <a:pt x="44223" y="845"/>
                    <a:pt x="44300" y="2457"/>
                  </a:cubicBezTo>
                  <a:lnTo>
                    <a:pt x="44300" y="7985"/>
                  </a:lnTo>
                  <a:lnTo>
                    <a:pt x="58273" y="7985"/>
                  </a:lnTo>
                  <a:close/>
                  <a:moveTo>
                    <a:pt x="28407" y="40461"/>
                  </a:moveTo>
                  <a:cubicBezTo>
                    <a:pt x="29175" y="40461"/>
                    <a:pt x="29943" y="40614"/>
                    <a:pt x="30710" y="40998"/>
                  </a:cubicBezTo>
                  <a:cubicBezTo>
                    <a:pt x="32553" y="42304"/>
                    <a:pt x="34088" y="43455"/>
                    <a:pt x="35240" y="44607"/>
                  </a:cubicBezTo>
                  <a:cubicBezTo>
                    <a:pt x="36469" y="45759"/>
                    <a:pt x="37850" y="47140"/>
                    <a:pt x="39232" y="48676"/>
                  </a:cubicBezTo>
                  <a:cubicBezTo>
                    <a:pt x="39386" y="49444"/>
                    <a:pt x="39540" y="50211"/>
                    <a:pt x="39540" y="50902"/>
                  </a:cubicBezTo>
                  <a:cubicBezTo>
                    <a:pt x="39386" y="52208"/>
                    <a:pt x="38465" y="52975"/>
                    <a:pt x="37006" y="53206"/>
                  </a:cubicBezTo>
                  <a:cubicBezTo>
                    <a:pt x="36085" y="53206"/>
                    <a:pt x="35317" y="52899"/>
                    <a:pt x="34780" y="52361"/>
                  </a:cubicBezTo>
                  <a:cubicBezTo>
                    <a:pt x="33551" y="50826"/>
                    <a:pt x="32323" y="49520"/>
                    <a:pt x="31094" y="48446"/>
                  </a:cubicBezTo>
                  <a:cubicBezTo>
                    <a:pt x="30019" y="47448"/>
                    <a:pt x="28637" y="46219"/>
                    <a:pt x="26795" y="44914"/>
                  </a:cubicBezTo>
                  <a:cubicBezTo>
                    <a:pt x="26180" y="44069"/>
                    <a:pt x="25873" y="43302"/>
                    <a:pt x="25873" y="42611"/>
                  </a:cubicBezTo>
                  <a:cubicBezTo>
                    <a:pt x="26334" y="41459"/>
                    <a:pt x="27102" y="40691"/>
                    <a:pt x="28407" y="40461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5" name="フリーフォーム: 図形 824">
              <a:extLst>
                <a:ext uri="{FF2B5EF4-FFF2-40B4-BE49-F238E27FC236}">
                  <a16:creationId xmlns:a16="http://schemas.microsoft.com/office/drawing/2014/main" id="{357478ED-90EA-48EA-A9BC-3960475F375C}"/>
                </a:ext>
              </a:extLst>
            </p:cNvPr>
            <p:cNvSpPr/>
            <p:nvPr/>
          </p:nvSpPr>
          <p:spPr>
            <a:xfrm>
              <a:off x="7464831" y="2824620"/>
              <a:ext cx="19352" cy="64184"/>
            </a:xfrm>
            <a:custGeom>
              <a:avLst/>
              <a:gdLst>
                <a:gd name="connsiteX0" fmla="*/ 2538 w 19352"/>
                <a:gd name="connsiteY0" fmla="*/ 0 h 64184"/>
                <a:gd name="connsiteX1" fmla="*/ 6915 w 19352"/>
                <a:gd name="connsiteY1" fmla="*/ 3455 h 64184"/>
                <a:gd name="connsiteX2" fmla="*/ 15974 w 19352"/>
                <a:gd name="connsiteY2" fmla="*/ 16507 h 64184"/>
                <a:gd name="connsiteX3" fmla="*/ 19352 w 19352"/>
                <a:gd name="connsiteY3" fmla="*/ 32016 h 64184"/>
                <a:gd name="connsiteX4" fmla="*/ 15514 w 19352"/>
                <a:gd name="connsiteY4" fmla="*/ 48599 h 64184"/>
                <a:gd name="connsiteX5" fmla="*/ 6684 w 19352"/>
                <a:gd name="connsiteY5" fmla="*/ 60883 h 64184"/>
                <a:gd name="connsiteX6" fmla="*/ 2615 w 19352"/>
                <a:gd name="connsiteY6" fmla="*/ 64185 h 64184"/>
                <a:gd name="connsiteX7" fmla="*/ 5 w 19352"/>
                <a:gd name="connsiteY7" fmla="*/ 61498 h 64184"/>
                <a:gd name="connsiteX8" fmla="*/ 2001 w 19352"/>
                <a:gd name="connsiteY8" fmla="*/ 59348 h 64184"/>
                <a:gd name="connsiteX9" fmla="*/ 11060 w 19352"/>
                <a:gd name="connsiteY9" fmla="*/ 47755 h 64184"/>
                <a:gd name="connsiteX10" fmla="*/ 14669 w 19352"/>
                <a:gd name="connsiteY10" fmla="*/ 32016 h 64184"/>
                <a:gd name="connsiteX11" fmla="*/ 2462 w 19352"/>
                <a:gd name="connsiteY11" fmla="*/ 5144 h 64184"/>
                <a:gd name="connsiteX12" fmla="*/ 5 w 19352"/>
                <a:gd name="connsiteY12" fmla="*/ 2764 h 64184"/>
                <a:gd name="connsiteX13" fmla="*/ 2538 w 19352"/>
                <a:gd name="connsiteY13" fmla="*/ 0 h 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52" h="64184">
                  <a:moveTo>
                    <a:pt x="2538" y="0"/>
                  </a:moveTo>
                  <a:cubicBezTo>
                    <a:pt x="3076" y="0"/>
                    <a:pt x="4535" y="1152"/>
                    <a:pt x="6915" y="3455"/>
                  </a:cubicBezTo>
                  <a:cubicBezTo>
                    <a:pt x="10830" y="7063"/>
                    <a:pt x="13825" y="11440"/>
                    <a:pt x="15974" y="16507"/>
                  </a:cubicBezTo>
                  <a:cubicBezTo>
                    <a:pt x="18201" y="21497"/>
                    <a:pt x="19352" y="26641"/>
                    <a:pt x="19352" y="32016"/>
                  </a:cubicBezTo>
                  <a:cubicBezTo>
                    <a:pt x="19352" y="37390"/>
                    <a:pt x="18047" y="42918"/>
                    <a:pt x="15514" y="48599"/>
                  </a:cubicBezTo>
                  <a:cubicBezTo>
                    <a:pt x="13441" y="53282"/>
                    <a:pt x="10447" y="57428"/>
                    <a:pt x="6684" y="60883"/>
                  </a:cubicBezTo>
                  <a:cubicBezTo>
                    <a:pt x="4535" y="62956"/>
                    <a:pt x="3153" y="64031"/>
                    <a:pt x="2615" y="64185"/>
                  </a:cubicBezTo>
                  <a:cubicBezTo>
                    <a:pt x="850" y="64031"/>
                    <a:pt x="5" y="63110"/>
                    <a:pt x="5" y="61498"/>
                  </a:cubicBezTo>
                  <a:cubicBezTo>
                    <a:pt x="5" y="60960"/>
                    <a:pt x="696" y="60269"/>
                    <a:pt x="2001" y="59348"/>
                  </a:cubicBezTo>
                  <a:cubicBezTo>
                    <a:pt x="5763" y="56046"/>
                    <a:pt x="8834" y="52207"/>
                    <a:pt x="11060" y="47755"/>
                  </a:cubicBezTo>
                  <a:cubicBezTo>
                    <a:pt x="13441" y="43071"/>
                    <a:pt x="14669" y="37774"/>
                    <a:pt x="14669" y="32016"/>
                  </a:cubicBezTo>
                  <a:cubicBezTo>
                    <a:pt x="14669" y="21497"/>
                    <a:pt x="10600" y="12514"/>
                    <a:pt x="2462" y="5144"/>
                  </a:cubicBezTo>
                  <a:cubicBezTo>
                    <a:pt x="850" y="4069"/>
                    <a:pt x="5" y="3225"/>
                    <a:pt x="5" y="2764"/>
                  </a:cubicBezTo>
                  <a:cubicBezTo>
                    <a:pt x="-72" y="921"/>
                    <a:pt x="773" y="0"/>
                    <a:pt x="2538" y="0"/>
                  </a:cubicBezTo>
                </a:path>
              </a:pathLst>
            </a:custGeom>
            <a:solidFill>
              <a:srgbClr val="E5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6" name="フリーフォーム: 図形 825">
              <a:extLst>
                <a:ext uri="{FF2B5EF4-FFF2-40B4-BE49-F238E27FC236}">
                  <a16:creationId xmlns:a16="http://schemas.microsoft.com/office/drawing/2014/main" id="{EBDF98D0-C3CA-4D6D-9638-C7FA400D3DA1}"/>
                </a:ext>
              </a:extLst>
            </p:cNvPr>
            <p:cNvSpPr/>
            <p:nvPr/>
          </p:nvSpPr>
          <p:spPr>
            <a:xfrm>
              <a:off x="1318394" y="4786550"/>
              <a:ext cx="69098" cy="68560"/>
            </a:xfrm>
            <a:custGeom>
              <a:avLst/>
              <a:gdLst>
                <a:gd name="connsiteX0" fmla="*/ 31478 w 69098"/>
                <a:gd name="connsiteY0" fmla="*/ 9366 h 68560"/>
                <a:gd name="connsiteX1" fmla="*/ 40231 w 69098"/>
                <a:gd name="connsiteY1" fmla="*/ 9366 h 68560"/>
                <a:gd name="connsiteX2" fmla="*/ 40231 w 69098"/>
                <a:gd name="connsiteY2" fmla="*/ 4914 h 68560"/>
                <a:gd name="connsiteX3" fmla="*/ 41612 w 69098"/>
                <a:gd name="connsiteY3" fmla="*/ 1151 h 68560"/>
                <a:gd name="connsiteX4" fmla="*/ 45375 w 69098"/>
                <a:gd name="connsiteY4" fmla="*/ 0 h 68560"/>
                <a:gd name="connsiteX5" fmla="*/ 49060 w 69098"/>
                <a:gd name="connsiteY5" fmla="*/ 921 h 68560"/>
                <a:gd name="connsiteX6" fmla="*/ 50749 w 69098"/>
                <a:gd name="connsiteY6" fmla="*/ 4914 h 68560"/>
                <a:gd name="connsiteX7" fmla="*/ 50749 w 69098"/>
                <a:gd name="connsiteY7" fmla="*/ 9366 h 68560"/>
                <a:gd name="connsiteX8" fmla="*/ 59194 w 69098"/>
                <a:gd name="connsiteY8" fmla="*/ 9366 h 68560"/>
                <a:gd name="connsiteX9" fmla="*/ 65183 w 69098"/>
                <a:gd name="connsiteY9" fmla="*/ 18119 h 68560"/>
                <a:gd name="connsiteX10" fmla="*/ 65183 w 69098"/>
                <a:gd name="connsiteY10" fmla="*/ 34319 h 68560"/>
                <a:gd name="connsiteX11" fmla="*/ 67793 w 69098"/>
                <a:gd name="connsiteY11" fmla="*/ 35394 h 68560"/>
                <a:gd name="connsiteX12" fmla="*/ 69098 w 69098"/>
                <a:gd name="connsiteY12" fmla="*/ 39463 h 68560"/>
                <a:gd name="connsiteX13" fmla="*/ 68330 w 69098"/>
                <a:gd name="connsiteY13" fmla="*/ 42994 h 68560"/>
                <a:gd name="connsiteX14" fmla="*/ 64261 w 69098"/>
                <a:gd name="connsiteY14" fmla="*/ 44530 h 68560"/>
                <a:gd name="connsiteX15" fmla="*/ 52591 w 69098"/>
                <a:gd name="connsiteY15" fmla="*/ 44530 h 68560"/>
                <a:gd name="connsiteX16" fmla="*/ 53820 w 69098"/>
                <a:gd name="connsiteY16" fmla="*/ 47294 h 68560"/>
                <a:gd name="connsiteX17" fmla="*/ 66641 w 69098"/>
                <a:gd name="connsiteY17" fmla="*/ 58273 h 68560"/>
                <a:gd name="connsiteX18" fmla="*/ 69098 w 69098"/>
                <a:gd name="connsiteY18" fmla="*/ 62572 h 68560"/>
                <a:gd name="connsiteX19" fmla="*/ 67947 w 69098"/>
                <a:gd name="connsiteY19" fmla="*/ 66565 h 68560"/>
                <a:gd name="connsiteX20" fmla="*/ 63877 w 69098"/>
                <a:gd name="connsiteY20" fmla="*/ 68561 h 68560"/>
                <a:gd name="connsiteX21" fmla="*/ 58657 w 69098"/>
                <a:gd name="connsiteY21" fmla="*/ 66795 h 68560"/>
                <a:gd name="connsiteX22" fmla="*/ 46526 w 69098"/>
                <a:gd name="connsiteY22" fmla="*/ 54357 h 68560"/>
                <a:gd name="connsiteX23" fmla="*/ 45375 w 69098"/>
                <a:gd name="connsiteY23" fmla="*/ 53282 h 68560"/>
                <a:gd name="connsiteX24" fmla="*/ 44376 w 69098"/>
                <a:gd name="connsiteY24" fmla="*/ 54357 h 68560"/>
                <a:gd name="connsiteX25" fmla="*/ 32476 w 69098"/>
                <a:gd name="connsiteY25" fmla="*/ 66872 h 68560"/>
                <a:gd name="connsiteX26" fmla="*/ 27870 w 69098"/>
                <a:gd name="connsiteY26" fmla="*/ 68561 h 68560"/>
                <a:gd name="connsiteX27" fmla="*/ 22956 w 69098"/>
                <a:gd name="connsiteY27" fmla="*/ 66334 h 68560"/>
                <a:gd name="connsiteX28" fmla="*/ 21651 w 69098"/>
                <a:gd name="connsiteY28" fmla="*/ 63340 h 68560"/>
                <a:gd name="connsiteX29" fmla="*/ 16584 w 69098"/>
                <a:gd name="connsiteY29" fmla="*/ 65259 h 68560"/>
                <a:gd name="connsiteX30" fmla="*/ 6679 w 69098"/>
                <a:gd name="connsiteY30" fmla="*/ 65259 h 68560"/>
                <a:gd name="connsiteX31" fmla="*/ 0 w 69098"/>
                <a:gd name="connsiteY31" fmla="*/ 58657 h 68560"/>
                <a:gd name="connsiteX32" fmla="*/ 0 w 69098"/>
                <a:gd name="connsiteY32" fmla="*/ 9443 h 68560"/>
                <a:gd name="connsiteX33" fmla="*/ 6679 w 69098"/>
                <a:gd name="connsiteY33" fmla="*/ 2841 h 68560"/>
                <a:gd name="connsiteX34" fmla="*/ 16584 w 69098"/>
                <a:gd name="connsiteY34" fmla="*/ 2841 h 68560"/>
                <a:gd name="connsiteX35" fmla="*/ 23186 w 69098"/>
                <a:gd name="connsiteY35" fmla="*/ 9443 h 68560"/>
                <a:gd name="connsiteX36" fmla="*/ 23186 w 69098"/>
                <a:gd name="connsiteY36" fmla="*/ 34703 h 68560"/>
                <a:gd name="connsiteX37" fmla="*/ 25490 w 69098"/>
                <a:gd name="connsiteY37" fmla="*/ 34395 h 68560"/>
                <a:gd name="connsiteX38" fmla="*/ 25490 w 69098"/>
                <a:gd name="connsiteY38" fmla="*/ 18196 h 68560"/>
                <a:gd name="connsiteX39" fmla="*/ 31478 w 69098"/>
                <a:gd name="connsiteY39" fmla="*/ 9366 h 68560"/>
                <a:gd name="connsiteX40" fmla="*/ 9367 w 69098"/>
                <a:gd name="connsiteY40" fmla="*/ 27947 h 68560"/>
                <a:gd name="connsiteX41" fmla="*/ 13973 w 69098"/>
                <a:gd name="connsiteY41" fmla="*/ 27947 h 68560"/>
                <a:gd name="connsiteX42" fmla="*/ 13973 w 69098"/>
                <a:gd name="connsiteY42" fmla="*/ 14434 h 68560"/>
                <a:gd name="connsiteX43" fmla="*/ 12668 w 69098"/>
                <a:gd name="connsiteY43" fmla="*/ 13129 h 68560"/>
                <a:gd name="connsiteX44" fmla="*/ 10672 w 69098"/>
                <a:gd name="connsiteY44" fmla="*/ 13129 h 68560"/>
                <a:gd name="connsiteX45" fmla="*/ 9367 w 69098"/>
                <a:gd name="connsiteY45" fmla="*/ 14434 h 68560"/>
                <a:gd name="connsiteX46" fmla="*/ 9367 w 69098"/>
                <a:gd name="connsiteY46" fmla="*/ 27947 h 68560"/>
                <a:gd name="connsiteX47" fmla="*/ 12668 w 69098"/>
                <a:gd name="connsiteY47" fmla="*/ 54511 h 68560"/>
                <a:gd name="connsiteX48" fmla="*/ 13973 w 69098"/>
                <a:gd name="connsiteY48" fmla="*/ 53359 h 68560"/>
                <a:gd name="connsiteX49" fmla="*/ 13973 w 69098"/>
                <a:gd name="connsiteY49" fmla="*/ 38925 h 68560"/>
                <a:gd name="connsiteX50" fmla="*/ 9367 w 69098"/>
                <a:gd name="connsiteY50" fmla="*/ 38925 h 68560"/>
                <a:gd name="connsiteX51" fmla="*/ 9367 w 69098"/>
                <a:gd name="connsiteY51" fmla="*/ 53359 h 68560"/>
                <a:gd name="connsiteX52" fmla="*/ 10672 w 69098"/>
                <a:gd name="connsiteY52" fmla="*/ 54511 h 68560"/>
                <a:gd name="connsiteX53" fmla="*/ 12668 w 69098"/>
                <a:gd name="connsiteY53" fmla="*/ 54511 h 68560"/>
                <a:gd name="connsiteX54" fmla="*/ 23186 w 69098"/>
                <a:gd name="connsiteY54" fmla="*/ 43916 h 68560"/>
                <a:gd name="connsiteX55" fmla="*/ 23186 w 69098"/>
                <a:gd name="connsiteY55" fmla="*/ 58503 h 68560"/>
                <a:gd name="connsiteX56" fmla="*/ 23186 w 69098"/>
                <a:gd name="connsiteY56" fmla="*/ 58810 h 68560"/>
                <a:gd name="connsiteX57" fmla="*/ 24108 w 69098"/>
                <a:gd name="connsiteY57" fmla="*/ 58119 h 68560"/>
                <a:gd name="connsiteX58" fmla="*/ 36852 w 69098"/>
                <a:gd name="connsiteY58" fmla="*/ 47447 h 68560"/>
                <a:gd name="connsiteX59" fmla="*/ 38311 w 69098"/>
                <a:gd name="connsiteY59" fmla="*/ 44300 h 68560"/>
                <a:gd name="connsiteX60" fmla="*/ 25566 w 69098"/>
                <a:gd name="connsiteY60" fmla="*/ 44300 h 68560"/>
                <a:gd name="connsiteX61" fmla="*/ 23186 w 69098"/>
                <a:gd name="connsiteY61" fmla="*/ 43916 h 68560"/>
                <a:gd name="connsiteX62" fmla="*/ 34472 w 69098"/>
                <a:gd name="connsiteY62" fmla="*/ 34242 h 68560"/>
                <a:gd name="connsiteX63" fmla="*/ 40077 w 69098"/>
                <a:gd name="connsiteY63" fmla="*/ 34242 h 68560"/>
                <a:gd name="connsiteX64" fmla="*/ 40231 w 69098"/>
                <a:gd name="connsiteY64" fmla="*/ 30480 h 68560"/>
                <a:gd name="connsiteX65" fmla="*/ 40231 w 69098"/>
                <a:gd name="connsiteY65" fmla="*/ 19501 h 68560"/>
                <a:gd name="connsiteX66" fmla="*/ 35778 w 69098"/>
                <a:gd name="connsiteY66" fmla="*/ 19501 h 68560"/>
                <a:gd name="connsiteX67" fmla="*/ 34472 w 69098"/>
                <a:gd name="connsiteY67" fmla="*/ 21113 h 68560"/>
                <a:gd name="connsiteX68" fmla="*/ 34472 w 69098"/>
                <a:gd name="connsiteY68" fmla="*/ 34242 h 68560"/>
                <a:gd name="connsiteX69" fmla="*/ 50672 w 69098"/>
                <a:gd name="connsiteY69" fmla="*/ 19501 h 68560"/>
                <a:gd name="connsiteX70" fmla="*/ 50672 w 69098"/>
                <a:gd name="connsiteY70" fmla="*/ 31478 h 68560"/>
                <a:gd name="connsiteX71" fmla="*/ 50749 w 69098"/>
                <a:gd name="connsiteY71" fmla="*/ 34242 h 68560"/>
                <a:gd name="connsiteX72" fmla="*/ 56123 w 69098"/>
                <a:gd name="connsiteY72" fmla="*/ 34242 h 68560"/>
                <a:gd name="connsiteX73" fmla="*/ 56123 w 69098"/>
                <a:gd name="connsiteY73" fmla="*/ 21037 h 68560"/>
                <a:gd name="connsiteX74" fmla="*/ 54895 w 69098"/>
                <a:gd name="connsiteY74" fmla="*/ 19424 h 68560"/>
                <a:gd name="connsiteX75" fmla="*/ 50672 w 69098"/>
                <a:gd name="connsiteY75" fmla="*/ 19424 h 6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9098" h="68560">
                  <a:moveTo>
                    <a:pt x="31478" y="9366"/>
                  </a:moveTo>
                  <a:lnTo>
                    <a:pt x="40231" y="9366"/>
                  </a:lnTo>
                  <a:lnTo>
                    <a:pt x="40231" y="4914"/>
                  </a:lnTo>
                  <a:cubicBezTo>
                    <a:pt x="40231" y="3301"/>
                    <a:pt x="40691" y="2073"/>
                    <a:pt x="41612" y="1151"/>
                  </a:cubicBezTo>
                  <a:cubicBezTo>
                    <a:pt x="42534" y="384"/>
                    <a:pt x="43762" y="0"/>
                    <a:pt x="45375" y="0"/>
                  </a:cubicBezTo>
                  <a:cubicBezTo>
                    <a:pt x="46987" y="0"/>
                    <a:pt x="48215" y="307"/>
                    <a:pt x="49060" y="921"/>
                  </a:cubicBezTo>
                  <a:cubicBezTo>
                    <a:pt x="50135" y="1843"/>
                    <a:pt x="50749" y="3148"/>
                    <a:pt x="50749" y="4914"/>
                  </a:cubicBezTo>
                  <a:lnTo>
                    <a:pt x="50749" y="9366"/>
                  </a:lnTo>
                  <a:lnTo>
                    <a:pt x="59194" y="9366"/>
                  </a:lnTo>
                  <a:cubicBezTo>
                    <a:pt x="63186" y="9366"/>
                    <a:pt x="65183" y="12284"/>
                    <a:pt x="65183" y="18119"/>
                  </a:cubicBezTo>
                  <a:lnTo>
                    <a:pt x="65183" y="34319"/>
                  </a:lnTo>
                  <a:cubicBezTo>
                    <a:pt x="66258" y="34472"/>
                    <a:pt x="67179" y="34779"/>
                    <a:pt x="67793" y="35394"/>
                  </a:cubicBezTo>
                  <a:cubicBezTo>
                    <a:pt x="68638" y="36008"/>
                    <a:pt x="69098" y="37313"/>
                    <a:pt x="69098" y="39463"/>
                  </a:cubicBezTo>
                  <a:cubicBezTo>
                    <a:pt x="69098" y="41075"/>
                    <a:pt x="68868" y="42304"/>
                    <a:pt x="68330" y="42994"/>
                  </a:cubicBezTo>
                  <a:cubicBezTo>
                    <a:pt x="67486" y="43992"/>
                    <a:pt x="66104" y="44530"/>
                    <a:pt x="64261" y="44530"/>
                  </a:cubicBezTo>
                  <a:lnTo>
                    <a:pt x="52591" y="44530"/>
                  </a:lnTo>
                  <a:cubicBezTo>
                    <a:pt x="52899" y="45605"/>
                    <a:pt x="53359" y="46526"/>
                    <a:pt x="53820" y="47294"/>
                  </a:cubicBezTo>
                  <a:cubicBezTo>
                    <a:pt x="55893" y="51056"/>
                    <a:pt x="60192" y="54741"/>
                    <a:pt x="66641" y="58273"/>
                  </a:cubicBezTo>
                  <a:cubicBezTo>
                    <a:pt x="68330" y="59041"/>
                    <a:pt x="69098" y="60423"/>
                    <a:pt x="69098" y="62572"/>
                  </a:cubicBezTo>
                  <a:cubicBezTo>
                    <a:pt x="69022" y="64261"/>
                    <a:pt x="68638" y="65566"/>
                    <a:pt x="67947" y="66565"/>
                  </a:cubicBezTo>
                  <a:cubicBezTo>
                    <a:pt x="66718" y="67946"/>
                    <a:pt x="65413" y="68561"/>
                    <a:pt x="63877" y="68561"/>
                  </a:cubicBezTo>
                  <a:cubicBezTo>
                    <a:pt x="62572" y="68561"/>
                    <a:pt x="60806" y="67946"/>
                    <a:pt x="58657" y="66795"/>
                  </a:cubicBezTo>
                  <a:cubicBezTo>
                    <a:pt x="54818" y="64261"/>
                    <a:pt x="50826" y="60192"/>
                    <a:pt x="46526" y="54357"/>
                  </a:cubicBezTo>
                  <a:cubicBezTo>
                    <a:pt x="46065" y="53666"/>
                    <a:pt x="45682" y="53282"/>
                    <a:pt x="45375" y="53282"/>
                  </a:cubicBezTo>
                  <a:cubicBezTo>
                    <a:pt x="45067" y="53282"/>
                    <a:pt x="44760" y="53589"/>
                    <a:pt x="44376" y="54357"/>
                  </a:cubicBezTo>
                  <a:cubicBezTo>
                    <a:pt x="41305" y="59655"/>
                    <a:pt x="37313" y="63801"/>
                    <a:pt x="32476" y="66872"/>
                  </a:cubicBezTo>
                  <a:cubicBezTo>
                    <a:pt x="30787" y="68023"/>
                    <a:pt x="29328" y="68561"/>
                    <a:pt x="27870" y="68561"/>
                  </a:cubicBezTo>
                  <a:cubicBezTo>
                    <a:pt x="25873" y="68561"/>
                    <a:pt x="24184" y="67793"/>
                    <a:pt x="22956" y="66334"/>
                  </a:cubicBezTo>
                  <a:cubicBezTo>
                    <a:pt x="22265" y="65413"/>
                    <a:pt x="21804" y="64415"/>
                    <a:pt x="21651" y="63340"/>
                  </a:cubicBezTo>
                  <a:cubicBezTo>
                    <a:pt x="20576" y="64645"/>
                    <a:pt x="18887" y="65259"/>
                    <a:pt x="16584" y="65259"/>
                  </a:cubicBezTo>
                  <a:lnTo>
                    <a:pt x="6679" y="65259"/>
                  </a:lnTo>
                  <a:cubicBezTo>
                    <a:pt x="2226" y="65259"/>
                    <a:pt x="0" y="63033"/>
                    <a:pt x="0" y="58657"/>
                  </a:cubicBezTo>
                  <a:lnTo>
                    <a:pt x="0" y="9443"/>
                  </a:lnTo>
                  <a:cubicBezTo>
                    <a:pt x="0" y="5067"/>
                    <a:pt x="2226" y="2841"/>
                    <a:pt x="6679" y="2841"/>
                  </a:cubicBezTo>
                  <a:lnTo>
                    <a:pt x="16584" y="2841"/>
                  </a:lnTo>
                  <a:cubicBezTo>
                    <a:pt x="20960" y="2841"/>
                    <a:pt x="23186" y="5067"/>
                    <a:pt x="23186" y="9443"/>
                  </a:cubicBezTo>
                  <a:lnTo>
                    <a:pt x="23186" y="34703"/>
                  </a:lnTo>
                  <a:cubicBezTo>
                    <a:pt x="23801" y="34472"/>
                    <a:pt x="24568" y="34395"/>
                    <a:pt x="25490" y="34395"/>
                  </a:cubicBezTo>
                  <a:lnTo>
                    <a:pt x="25490" y="18196"/>
                  </a:lnTo>
                  <a:cubicBezTo>
                    <a:pt x="25490" y="12284"/>
                    <a:pt x="27486" y="9366"/>
                    <a:pt x="31478" y="9366"/>
                  </a:cubicBezTo>
                  <a:moveTo>
                    <a:pt x="9367" y="27947"/>
                  </a:moveTo>
                  <a:lnTo>
                    <a:pt x="13973" y="27947"/>
                  </a:lnTo>
                  <a:lnTo>
                    <a:pt x="13973" y="14434"/>
                  </a:lnTo>
                  <a:cubicBezTo>
                    <a:pt x="13973" y="13589"/>
                    <a:pt x="13513" y="13129"/>
                    <a:pt x="12668" y="13129"/>
                  </a:cubicBezTo>
                  <a:lnTo>
                    <a:pt x="10672" y="13129"/>
                  </a:lnTo>
                  <a:cubicBezTo>
                    <a:pt x="9827" y="13129"/>
                    <a:pt x="9367" y="13589"/>
                    <a:pt x="9367" y="14434"/>
                  </a:cubicBezTo>
                  <a:lnTo>
                    <a:pt x="9367" y="27947"/>
                  </a:lnTo>
                  <a:close/>
                  <a:moveTo>
                    <a:pt x="12668" y="54511"/>
                  </a:moveTo>
                  <a:cubicBezTo>
                    <a:pt x="13513" y="54511"/>
                    <a:pt x="13973" y="54127"/>
                    <a:pt x="13973" y="53359"/>
                  </a:cubicBezTo>
                  <a:lnTo>
                    <a:pt x="13973" y="38925"/>
                  </a:lnTo>
                  <a:lnTo>
                    <a:pt x="9367" y="38925"/>
                  </a:lnTo>
                  <a:lnTo>
                    <a:pt x="9367" y="53359"/>
                  </a:lnTo>
                  <a:cubicBezTo>
                    <a:pt x="9367" y="54127"/>
                    <a:pt x="9751" y="54511"/>
                    <a:pt x="10672" y="54511"/>
                  </a:cubicBezTo>
                  <a:lnTo>
                    <a:pt x="12668" y="54511"/>
                  </a:lnTo>
                  <a:close/>
                  <a:moveTo>
                    <a:pt x="23186" y="43916"/>
                  </a:moveTo>
                  <a:lnTo>
                    <a:pt x="23186" y="58503"/>
                  </a:lnTo>
                  <a:lnTo>
                    <a:pt x="23186" y="58810"/>
                  </a:lnTo>
                  <a:cubicBezTo>
                    <a:pt x="23417" y="58580"/>
                    <a:pt x="23724" y="58349"/>
                    <a:pt x="24108" y="58119"/>
                  </a:cubicBezTo>
                  <a:cubicBezTo>
                    <a:pt x="30096" y="54971"/>
                    <a:pt x="34319" y="51440"/>
                    <a:pt x="36852" y="47447"/>
                  </a:cubicBezTo>
                  <a:cubicBezTo>
                    <a:pt x="37390" y="46526"/>
                    <a:pt x="37850" y="45528"/>
                    <a:pt x="38311" y="44300"/>
                  </a:cubicBezTo>
                  <a:lnTo>
                    <a:pt x="25566" y="44300"/>
                  </a:lnTo>
                  <a:cubicBezTo>
                    <a:pt x="24645" y="44376"/>
                    <a:pt x="23801" y="44223"/>
                    <a:pt x="23186" y="43916"/>
                  </a:cubicBezTo>
                  <a:moveTo>
                    <a:pt x="34472" y="34242"/>
                  </a:moveTo>
                  <a:lnTo>
                    <a:pt x="40077" y="34242"/>
                  </a:lnTo>
                  <a:cubicBezTo>
                    <a:pt x="40154" y="33014"/>
                    <a:pt x="40231" y="31708"/>
                    <a:pt x="40231" y="30480"/>
                  </a:cubicBezTo>
                  <a:lnTo>
                    <a:pt x="40231" y="19501"/>
                  </a:lnTo>
                  <a:lnTo>
                    <a:pt x="35778" y="19501"/>
                  </a:lnTo>
                  <a:cubicBezTo>
                    <a:pt x="34933" y="19501"/>
                    <a:pt x="34472" y="20038"/>
                    <a:pt x="34472" y="21113"/>
                  </a:cubicBezTo>
                  <a:lnTo>
                    <a:pt x="34472" y="34242"/>
                  </a:lnTo>
                  <a:close/>
                  <a:moveTo>
                    <a:pt x="50672" y="19501"/>
                  </a:moveTo>
                  <a:lnTo>
                    <a:pt x="50672" y="31478"/>
                  </a:lnTo>
                  <a:cubicBezTo>
                    <a:pt x="50672" y="32476"/>
                    <a:pt x="50672" y="33397"/>
                    <a:pt x="50749" y="34242"/>
                  </a:cubicBezTo>
                  <a:lnTo>
                    <a:pt x="56123" y="34242"/>
                  </a:lnTo>
                  <a:lnTo>
                    <a:pt x="56123" y="21037"/>
                  </a:lnTo>
                  <a:cubicBezTo>
                    <a:pt x="56123" y="19962"/>
                    <a:pt x="55739" y="19424"/>
                    <a:pt x="54895" y="19424"/>
                  </a:cubicBezTo>
                  <a:lnTo>
                    <a:pt x="50672" y="194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7" name="フリーフォーム: 図形 826">
              <a:extLst>
                <a:ext uri="{FF2B5EF4-FFF2-40B4-BE49-F238E27FC236}">
                  <a16:creationId xmlns:a16="http://schemas.microsoft.com/office/drawing/2014/main" id="{5FBC8556-B165-4A4F-93DA-543E4CFB4C38}"/>
                </a:ext>
              </a:extLst>
            </p:cNvPr>
            <p:cNvSpPr/>
            <p:nvPr/>
          </p:nvSpPr>
          <p:spPr>
            <a:xfrm>
              <a:off x="1392943" y="4786012"/>
              <a:ext cx="71631" cy="69789"/>
            </a:xfrm>
            <a:custGeom>
              <a:avLst/>
              <a:gdLst>
                <a:gd name="connsiteX0" fmla="*/ 39079 w 71631"/>
                <a:gd name="connsiteY0" fmla="*/ 0 h 69789"/>
                <a:gd name="connsiteX1" fmla="*/ 43225 w 71631"/>
                <a:gd name="connsiteY1" fmla="*/ 1382 h 69789"/>
                <a:gd name="connsiteX2" fmla="*/ 44607 w 71631"/>
                <a:gd name="connsiteY2" fmla="*/ 2841 h 69789"/>
                <a:gd name="connsiteX3" fmla="*/ 57121 w 71631"/>
                <a:gd name="connsiteY3" fmla="*/ 2841 h 69789"/>
                <a:gd name="connsiteX4" fmla="*/ 64876 w 71631"/>
                <a:gd name="connsiteY4" fmla="*/ 7908 h 69789"/>
                <a:gd name="connsiteX5" fmla="*/ 59962 w 71631"/>
                <a:gd name="connsiteY5" fmla="*/ 14511 h 69789"/>
                <a:gd name="connsiteX6" fmla="*/ 62726 w 71631"/>
                <a:gd name="connsiteY6" fmla="*/ 14511 h 69789"/>
                <a:gd name="connsiteX7" fmla="*/ 68177 w 71631"/>
                <a:gd name="connsiteY7" fmla="*/ 19808 h 69789"/>
                <a:gd name="connsiteX8" fmla="*/ 68177 w 71631"/>
                <a:gd name="connsiteY8" fmla="*/ 25490 h 69789"/>
                <a:gd name="connsiteX9" fmla="*/ 62726 w 71631"/>
                <a:gd name="connsiteY9" fmla="*/ 30941 h 69789"/>
                <a:gd name="connsiteX10" fmla="*/ 50902 w 71631"/>
                <a:gd name="connsiteY10" fmla="*/ 30941 h 69789"/>
                <a:gd name="connsiteX11" fmla="*/ 56123 w 71631"/>
                <a:gd name="connsiteY11" fmla="*/ 39155 h 69789"/>
                <a:gd name="connsiteX12" fmla="*/ 56277 w 71631"/>
                <a:gd name="connsiteY12" fmla="*/ 39693 h 69789"/>
                <a:gd name="connsiteX13" fmla="*/ 56430 w 71631"/>
                <a:gd name="connsiteY13" fmla="*/ 39693 h 69789"/>
                <a:gd name="connsiteX14" fmla="*/ 58350 w 71631"/>
                <a:gd name="connsiteY14" fmla="*/ 36929 h 69789"/>
                <a:gd name="connsiteX15" fmla="*/ 60346 w 71631"/>
                <a:gd name="connsiteY15" fmla="*/ 33628 h 69789"/>
                <a:gd name="connsiteX16" fmla="*/ 63033 w 71631"/>
                <a:gd name="connsiteY16" fmla="*/ 32323 h 69789"/>
                <a:gd name="connsiteX17" fmla="*/ 66641 w 71631"/>
                <a:gd name="connsiteY17" fmla="*/ 33705 h 69789"/>
                <a:gd name="connsiteX18" fmla="*/ 68638 w 71631"/>
                <a:gd name="connsiteY18" fmla="*/ 36929 h 69789"/>
                <a:gd name="connsiteX19" fmla="*/ 68023 w 71631"/>
                <a:gd name="connsiteY19" fmla="*/ 39540 h 69789"/>
                <a:gd name="connsiteX20" fmla="*/ 65643 w 71631"/>
                <a:gd name="connsiteY20" fmla="*/ 43379 h 69789"/>
                <a:gd name="connsiteX21" fmla="*/ 62879 w 71631"/>
                <a:gd name="connsiteY21" fmla="*/ 46833 h 69789"/>
                <a:gd name="connsiteX22" fmla="*/ 69943 w 71631"/>
                <a:gd name="connsiteY22" fmla="*/ 56123 h 69789"/>
                <a:gd name="connsiteX23" fmla="*/ 71632 w 71631"/>
                <a:gd name="connsiteY23" fmla="*/ 59424 h 69789"/>
                <a:gd name="connsiteX24" fmla="*/ 69943 w 71631"/>
                <a:gd name="connsiteY24" fmla="*/ 63186 h 69789"/>
                <a:gd name="connsiteX25" fmla="*/ 64876 w 71631"/>
                <a:gd name="connsiteY25" fmla="*/ 64722 h 69789"/>
                <a:gd name="connsiteX26" fmla="*/ 61574 w 71631"/>
                <a:gd name="connsiteY26" fmla="*/ 63340 h 69789"/>
                <a:gd name="connsiteX27" fmla="*/ 57735 w 71631"/>
                <a:gd name="connsiteY27" fmla="*/ 58349 h 69789"/>
                <a:gd name="connsiteX28" fmla="*/ 54818 w 71631"/>
                <a:gd name="connsiteY28" fmla="*/ 64953 h 69789"/>
                <a:gd name="connsiteX29" fmla="*/ 44453 w 71631"/>
                <a:gd name="connsiteY29" fmla="*/ 69636 h 69789"/>
                <a:gd name="connsiteX30" fmla="*/ 33858 w 71631"/>
                <a:gd name="connsiteY30" fmla="*/ 67793 h 69789"/>
                <a:gd name="connsiteX31" fmla="*/ 32169 w 71631"/>
                <a:gd name="connsiteY31" fmla="*/ 64492 h 69789"/>
                <a:gd name="connsiteX32" fmla="*/ 32246 w 71631"/>
                <a:gd name="connsiteY32" fmla="*/ 62879 h 69789"/>
                <a:gd name="connsiteX33" fmla="*/ 26488 w 71631"/>
                <a:gd name="connsiteY33" fmla="*/ 65413 h 69789"/>
                <a:gd name="connsiteX34" fmla="*/ 24031 w 71631"/>
                <a:gd name="connsiteY34" fmla="*/ 65720 h 69789"/>
                <a:gd name="connsiteX35" fmla="*/ 21037 w 71631"/>
                <a:gd name="connsiteY35" fmla="*/ 64031 h 69789"/>
                <a:gd name="connsiteX36" fmla="*/ 20115 w 71631"/>
                <a:gd name="connsiteY36" fmla="*/ 61190 h 69789"/>
                <a:gd name="connsiteX37" fmla="*/ 22265 w 71631"/>
                <a:gd name="connsiteY37" fmla="*/ 57889 h 69789"/>
                <a:gd name="connsiteX38" fmla="*/ 39079 w 71631"/>
                <a:gd name="connsiteY38" fmla="*/ 50442 h 69789"/>
                <a:gd name="connsiteX39" fmla="*/ 46987 w 71631"/>
                <a:gd name="connsiteY39" fmla="*/ 45067 h 69789"/>
                <a:gd name="connsiteX40" fmla="*/ 46219 w 71631"/>
                <a:gd name="connsiteY40" fmla="*/ 43148 h 69789"/>
                <a:gd name="connsiteX41" fmla="*/ 32707 w 71631"/>
                <a:gd name="connsiteY41" fmla="*/ 50442 h 69789"/>
                <a:gd name="connsiteX42" fmla="*/ 25720 w 71631"/>
                <a:gd name="connsiteY42" fmla="*/ 53052 h 69789"/>
                <a:gd name="connsiteX43" fmla="*/ 23340 w 71631"/>
                <a:gd name="connsiteY43" fmla="*/ 53282 h 69789"/>
                <a:gd name="connsiteX44" fmla="*/ 20806 w 71631"/>
                <a:gd name="connsiteY44" fmla="*/ 51747 h 69789"/>
                <a:gd name="connsiteX45" fmla="*/ 20038 w 71631"/>
                <a:gd name="connsiteY45" fmla="*/ 49290 h 69789"/>
                <a:gd name="connsiteX46" fmla="*/ 21881 w 71631"/>
                <a:gd name="connsiteY46" fmla="*/ 46680 h 69789"/>
                <a:gd name="connsiteX47" fmla="*/ 38004 w 71631"/>
                <a:gd name="connsiteY47" fmla="*/ 40154 h 69789"/>
                <a:gd name="connsiteX48" fmla="*/ 43148 w 71631"/>
                <a:gd name="connsiteY48" fmla="*/ 37236 h 69789"/>
                <a:gd name="connsiteX49" fmla="*/ 41382 w 71631"/>
                <a:gd name="connsiteY49" fmla="*/ 34703 h 69789"/>
                <a:gd name="connsiteX50" fmla="*/ 32630 w 71631"/>
                <a:gd name="connsiteY50" fmla="*/ 39693 h 69789"/>
                <a:gd name="connsiteX51" fmla="*/ 27332 w 71631"/>
                <a:gd name="connsiteY51" fmla="*/ 41612 h 69789"/>
                <a:gd name="connsiteX52" fmla="*/ 24261 w 71631"/>
                <a:gd name="connsiteY52" fmla="*/ 42073 h 69789"/>
                <a:gd name="connsiteX53" fmla="*/ 21037 w 71631"/>
                <a:gd name="connsiteY53" fmla="*/ 40000 h 69789"/>
                <a:gd name="connsiteX54" fmla="*/ 20038 w 71631"/>
                <a:gd name="connsiteY54" fmla="*/ 37083 h 69789"/>
                <a:gd name="connsiteX55" fmla="*/ 22188 w 71631"/>
                <a:gd name="connsiteY55" fmla="*/ 34088 h 69789"/>
                <a:gd name="connsiteX56" fmla="*/ 32630 w 71631"/>
                <a:gd name="connsiteY56" fmla="*/ 31094 h 69789"/>
                <a:gd name="connsiteX57" fmla="*/ 28791 w 71631"/>
                <a:gd name="connsiteY57" fmla="*/ 31094 h 69789"/>
                <a:gd name="connsiteX58" fmla="*/ 23340 w 71631"/>
                <a:gd name="connsiteY58" fmla="*/ 25643 h 69789"/>
                <a:gd name="connsiteX59" fmla="*/ 23340 w 71631"/>
                <a:gd name="connsiteY59" fmla="*/ 19962 h 69789"/>
                <a:gd name="connsiteX60" fmla="*/ 23110 w 71631"/>
                <a:gd name="connsiteY60" fmla="*/ 19962 h 69789"/>
                <a:gd name="connsiteX61" fmla="*/ 19271 w 71631"/>
                <a:gd name="connsiteY61" fmla="*/ 18196 h 69789"/>
                <a:gd name="connsiteX62" fmla="*/ 18657 w 71631"/>
                <a:gd name="connsiteY62" fmla="*/ 17275 h 69789"/>
                <a:gd name="connsiteX63" fmla="*/ 17582 w 71631"/>
                <a:gd name="connsiteY63" fmla="*/ 20269 h 69789"/>
                <a:gd name="connsiteX64" fmla="*/ 17582 w 71631"/>
                <a:gd name="connsiteY64" fmla="*/ 64568 h 69789"/>
                <a:gd name="connsiteX65" fmla="*/ 16200 w 71631"/>
                <a:gd name="connsiteY65" fmla="*/ 68484 h 69789"/>
                <a:gd name="connsiteX66" fmla="*/ 12514 w 71631"/>
                <a:gd name="connsiteY66" fmla="*/ 69789 h 69789"/>
                <a:gd name="connsiteX67" fmla="*/ 8829 w 71631"/>
                <a:gd name="connsiteY67" fmla="*/ 68484 h 69789"/>
                <a:gd name="connsiteX68" fmla="*/ 7371 w 71631"/>
                <a:gd name="connsiteY68" fmla="*/ 64568 h 69789"/>
                <a:gd name="connsiteX69" fmla="*/ 7371 w 71631"/>
                <a:gd name="connsiteY69" fmla="*/ 38772 h 69789"/>
                <a:gd name="connsiteX70" fmla="*/ 6219 w 71631"/>
                <a:gd name="connsiteY70" fmla="*/ 38849 h 69789"/>
                <a:gd name="connsiteX71" fmla="*/ 1536 w 71631"/>
                <a:gd name="connsiteY71" fmla="*/ 37236 h 69789"/>
                <a:gd name="connsiteX72" fmla="*/ 0 w 71631"/>
                <a:gd name="connsiteY72" fmla="*/ 33474 h 69789"/>
                <a:gd name="connsiteX73" fmla="*/ 845 w 71631"/>
                <a:gd name="connsiteY73" fmla="*/ 30250 h 69789"/>
                <a:gd name="connsiteX74" fmla="*/ 11056 w 71631"/>
                <a:gd name="connsiteY74" fmla="*/ 3762 h 69789"/>
                <a:gd name="connsiteX75" fmla="*/ 14664 w 71631"/>
                <a:gd name="connsiteY75" fmla="*/ 461 h 69789"/>
                <a:gd name="connsiteX76" fmla="*/ 19271 w 71631"/>
                <a:gd name="connsiteY76" fmla="*/ 1843 h 69789"/>
                <a:gd name="connsiteX77" fmla="*/ 21267 w 71631"/>
                <a:gd name="connsiteY77" fmla="*/ 5681 h 69789"/>
                <a:gd name="connsiteX78" fmla="*/ 20806 w 71631"/>
                <a:gd name="connsiteY78" fmla="*/ 8753 h 69789"/>
                <a:gd name="connsiteX79" fmla="*/ 19885 w 71631"/>
                <a:gd name="connsiteY79" fmla="*/ 12745 h 69789"/>
                <a:gd name="connsiteX80" fmla="*/ 35701 w 71631"/>
                <a:gd name="connsiteY80" fmla="*/ 1843 h 69789"/>
                <a:gd name="connsiteX81" fmla="*/ 39079 w 71631"/>
                <a:gd name="connsiteY81" fmla="*/ 0 h 69789"/>
                <a:gd name="connsiteX82" fmla="*/ 40845 w 71631"/>
                <a:gd name="connsiteY82" fmla="*/ 24875 h 69789"/>
                <a:gd name="connsiteX83" fmla="*/ 40845 w 71631"/>
                <a:gd name="connsiteY83" fmla="*/ 20346 h 69789"/>
                <a:gd name="connsiteX84" fmla="*/ 34242 w 71631"/>
                <a:gd name="connsiteY84" fmla="*/ 20346 h 69789"/>
                <a:gd name="connsiteX85" fmla="*/ 32937 w 71631"/>
                <a:gd name="connsiteY85" fmla="*/ 21651 h 69789"/>
                <a:gd name="connsiteX86" fmla="*/ 32937 w 71631"/>
                <a:gd name="connsiteY86" fmla="*/ 23724 h 69789"/>
                <a:gd name="connsiteX87" fmla="*/ 34242 w 71631"/>
                <a:gd name="connsiteY87" fmla="*/ 24952 h 69789"/>
                <a:gd name="connsiteX88" fmla="*/ 40845 w 71631"/>
                <a:gd name="connsiteY88" fmla="*/ 24952 h 69789"/>
                <a:gd name="connsiteX89" fmla="*/ 34319 w 71631"/>
                <a:gd name="connsiteY89" fmla="*/ 14434 h 69789"/>
                <a:gd name="connsiteX90" fmla="*/ 47831 w 71631"/>
                <a:gd name="connsiteY90" fmla="*/ 14434 h 69789"/>
                <a:gd name="connsiteX91" fmla="*/ 52208 w 71631"/>
                <a:gd name="connsiteY91" fmla="*/ 10211 h 69789"/>
                <a:gd name="connsiteX92" fmla="*/ 50058 w 71631"/>
                <a:gd name="connsiteY92" fmla="*/ 9904 h 69789"/>
                <a:gd name="connsiteX93" fmla="*/ 40768 w 71631"/>
                <a:gd name="connsiteY93" fmla="*/ 9904 h 69789"/>
                <a:gd name="connsiteX94" fmla="*/ 34319 w 71631"/>
                <a:gd name="connsiteY94" fmla="*/ 14434 h 69789"/>
                <a:gd name="connsiteX95" fmla="*/ 47985 w 71631"/>
                <a:gd name="connsiteY95" fmla="*/ 52591 h 69789"/>
                <a:gd name="connsiteX96" fmla="*/ 37851 w 71631"/>
                <a:gd name="connsiteY96" fmla="*/ 59578 h 69789"/>
                <a:gd name="connsiteX97" fmla="*/ 39847 w 71631"/>
                <a:gd name="connsiteY97" fmla="*/ 59962 h 69789"/>
                <a:gd name="connsiteX98" fmla="*/ 43455 w 71631"/>
                <a:gd name="connsiteY98" fmla="*/ 60576 h 69789"/>
                <a:gd name="connsiteX99" fmla="*/ 46296 w 71631"/>
                <a:gd name="connsiteY99" fmla="*/ 58887 h 69789"/>
                <a:gd name="connsiteX100" fmla="*/ 47985 w 71631"/>
                <a:gd name="connsiteY100" fmla="*/ 52591 h 69789"/>
                <a:gd name="connsiteX101" fmla="*/ 57352 w 71631"/>
                <a:gd name="connsiteY101" fmla="*/ 24875 h 69789"/>
                <a:gd name="connsiteX102" fmla="*/ 58580 w 71631"/>
                <a:gd name="connsiteY102" fmla="*/ 23647 h 69789"/>
                <a:gd name="connsiteX103" fmla="*/ 58580 w 71631"/>
                <a:gd name="connsiteY103" fmla="*/ 21574 h 69789"/>
                <a:gd name="connsiteX104" fmla="*/ 57352 w 71631"/>
                <a:gd name="connsiteY104" fmla="*/ 20269 h 69789"/>
                <a:gd name="connsiteX105" fmla="*/ 50442 w 71631"/>
                <a:gd name="connsiteY105" fmla="*/ 20269 h 69789"/>
                <a:gd name="connsiteX106" fmla="*/ 50442 w 71631"/>
                <a:gd name="connsiteY106" fmla="*/ 24798 h 69789"/>
                <a:gd name="connsiteX107" fmla="*/ 57352 w 71631"/>
                <a:gd name="connsiteY107" fmla="*/ 24798 h 6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71631" h="69789">
                  <a:moveTo>
                    <a:pt x="39079" y="0"/>
                  </a:moveTo>
                  <a:cubicBezTo>
                    <a:pt x="40691" y="0"/>
                    <a:pt x="42073" y="461"/>
                    <a:pt x="43225" y="1382"/>
                  </a:cubicBezTo>
                  <a:cubicBezTo>
                    <a:pt x="43839" y="1843"/>
                    <a:pt x="44300" y="2303"/>
                    <a:pt x="44607" y="2841"/>
                  </a:cubicBezTo>
                  <a:lnTo>
                    <a:pt x="57121" y="2841"/>
                  </a:lnTo>
                  <a:cubicBezTo>
                    <a:pt x="62342" y="2841"/>
                    <a:pt x="64876" y="4530"/>
                    <a:pt x="64876" y="7908"/>
                  </a:cubicBezTo>
                  <a:cubicBezTo>
                    <a:pt x="64876" y="8983"/>
                    <a:pt x="63187" y="11209"/>
                    <a:pt x="59962" y="14511"/>
                  </a:cubicBezTo>
                  <a:lnTo>
                    <a:pt x="62726" y="14511"/>
                  </a:lnTo>
                  <a:cubicBezTo>
                    <a:pt x="66334" y="14511"/>
                    <a:pt x="68177" y="16276"/>
                    <a:pt x="68177" y="19808"/>
                  </a:cubicBezTo>
                  <a:lnTo>
                    <a:pt x="68177" y="25490"/>
                  </a:lnTo>
                  <a:cubicBezTo>
                    <a:pt x="68177" y="29098"/>
                    <a:pt x="66334" y="30941"/>
                    <a:pt x="62726" y="30941"/>
                  </a:cubicBezTo>
                  <a:lnTo>
                    <a:pt x="50902" y="30941"/>
                  </a:lnTo>
                  <a:cubicBezTo>
                    <a:pt x="53282" y="33858"/>
                    <a:pt x="55048" y="36622"/>
                    <a:pt x="56123" y="39155"/>
                  </a:cubicBezTo>
                  <a:cubicBezTo>
                    <a:pt x="56200" y="39309"/>
                    <a:pt x="56200" y="39463"/>
                    <a:pt x="56277" y="39693"/>
                  </a:cubicBezTo>
                  <a:lnTo>
                    <a:pt x="56430" y="39693"/>
                  </a:lnTo>
                  <a:cubicBezTo>
                    <a:pt x="57121" y="38695"/>
                    <a:pt x="57812" y="37774"/>
                    <a:pt x="58350" y="36929"/>
                  </a:cubicBezTo>
                  <a:cubicBezTo>
                    <a:pt x="59271" y="35317"/>
                    <a:pt x="59885" y="34242"/>
                    <a:pt x="60346" y="33628"/>
                  </a:cubicBezTo>
                  <a:cubicBezTo>
                    <a:pt x="60960" y="32937"/>
                    <a:pt x="61805" y="32476"/>
                    <a:pt x="63033" y="32323"/>
                  </a:cubicBezTo>
                  <a:cubicBezTo>
                    <a:pt x="64261" y="32323"/>
                    <a:pt x="65413" y="32783"/>
                    <a:pt x="66641" y="33705"/>
                  </a:cubicBezTo>
                  <a:cubicBezTo>
                    <a:pt x="68023" y="34626"/>
                    <a:pt x="68638" y="35701"/>
                    <a:pt x="68638" y="36929"/>
                  </a:cubicBezTo>
                  <a:cubicBezTo>
                    <a:pt x="68638" y="38004"/>
                    <a:pt x="68407" y="38849"/>
                    <a:pt x="68023" y="39540"/>
                  </a:cubicBezTo>
                  <a:cubicBezTo>
                    <a:pt x="67563" y="40768"/>
                    <a:pt x="66795" y="42073"/>
                    <a:pt x="65643" y="43379"/>
                  </a:cubicBezTo>
                  <a:cubicBezTo>
                    <a:pt x="64799" y="44684"/>
                    <a:pt x="63878" y="45835"/>
                    <a:pt x="62879" y="46833"/>
                  </a:cubicBezTo>
                  <a:cubicBezTo>
                    <a:pt x="65106" y="50058"/>
                    <a:pt x="67409" y="53206"/>
                    <a:pt x="69943" y="56123"/>
                  </a:cubicBezTo>
                  <a:cubicBezTo>
                    <a:pt x="71094" y="57198"/>
                    <a:pt x="71632" y="58349"/>
                    <a:pt x="71632" y="59424"/>
                  </a:cubicBezTo>
                  <a:cubicBezTo>
                    <a:pt x="71632" y="60729"/>
                    <a:pt x="71094" y="62035"/>
                    <a:pt x="69943" y="63186"/>
                  </a:cubicBezTo>
                  <a:cubicBezTo>
                    <a:pt x="68868" y="64261"/>
                    <a:pt x="67179" y="64722"/>
                    <a:pt x="64876" y="64722"/>
                  </a:cubicBezTo>
                  <a:cubicBezTo>
                    <a:pt x="63801" y="64722"/>
                    <a:pt x="62726" y="64261"/>
                    <a:pt x="61574" y="63340"/>
                  </a:cubicBezTo>
                  <a:cubicBezTo>
                    <a:pt x="61037" y="63110"/>
                    <a:pt x="59732" y="61421"/>
                    <a:pt x="57735" y="58349"/>
                  </a:cubicBezTo>
                  <a:cubicBezTo>
                    <a:pt x="57121" y="61114"/>
                    <a:pt x="56200" y="63340"/>
                    <a:pt x="54818" y="64953"/>
                  </a:cubicBezTo>
                  <a:cubicBezTo>
                    <a:pt x="52361" y="68100"/>
                    <a:pt x="48906" y="69636"/>
                    <a:pt x="44453" y="69636"/>
                  </a:cubicBezTo>
                  <a:cubicBezTo>
                    <a:pt x="40384" y="69559"/>
                    <a:pt x="36852" y="68945"/>
                    <a:pt x="33858" y="67793"/>
                  </a:cubicBezTo>
                  <a:cubicBezTo>
                    <a:pt x="32860" y="67179"/>
                    <a:pt x="32246" y="66027"/>
                    <a:pt x="32169" y="64492"/>
                  </a:cubicBezTo>
                  <a:cubicBezTo>
                    <a:pt x="32169" y="63954"/>
                    <a:pt x="32169" y="63417"/>
                    <a:pt x="32246" y="62879"/>
                  </a:cubicBezTo>
                  <a:cubicBezTo>
                    <a:pt x="30403" y="63878"/>
                    <a:pt x="28484" y="64722"/>
                    <a:pt x="26488" y="65413"/>
                  </a:cubicBezTo>
                  <a:cubicBezTo>
                    <a:pt x="25797" y="65643"/>
                    <a:pt x="24952" y="65720"/>
                    <a:pt x="24031" y="65720"/>
                  </a:cubicBezTo>
                  <a:cubicBezTo>
                    <a:pt x="22802" y="65720"/>
                    <a:pt x="21804" y="65183"/>
                    <a:pt x="21037" y="64031"/>
                  </a:cubicBezTo>
                  <a:cubicBezTo>
                    <a:pt x="20422" y="63263"/>
                    <a:pt x="20115" y="62265"/>
                    <a:pt x="20115" y="61190"/>
                  </a:cubicBezTo>
                  <a:cubicBezTo>
                    <a:pt x="20115" y="59732"/>
                    <a:pt x="20806" y="58657"/>
                    <a:pt x="22265" y="57889"/>
                  </a:cubicBezTo>
                  <a:cubicBezTo>
                    <a:pt x="28868" y="55509"/>
                    <a:pt x="34549" y="53052"/>
                    <a:pt x="39079" y="50442"/>
                  </a:cubicBezTo>
                  <a:cubicBezTo>
                    <a:pt x="41843" y="48829"/>
                    <a:pt x="44453" y="47064"/>
                    <a:pt x="46987" y="45067"/>
                  </a:cubicBezTo>
                  <a:cubicBezTo>
                    <a:pt x="46757" y="44453"/>
                    <a:pt x="46449" y="43839"/>
                    <a:pt x="46219" y="43148"/>
                  </a:cubicBezTo>
                  <a:cubicBezTo>
                    <a:pt x="42687" y="45528"/>
                    <a:pt x="38158" y="47908"/>
                    <a:pt x="32707" y="50442"/>
                  </a:cubicBezTo>
                  <a:cubicBezTo>
                    <a:pt x="30557" y="51440"/>
                    <a:pt x="28254" y="52284"/>
                    <a:pt x="25720" y="53052"/>
                  </a:cubicBezTo>
                  <a:cubicBezTo>
                    <a:pt x="25029" y="53206"/>
                    <a:pt x="24261" y="53282"/>
                    <a:pt x="23340" y="53282"/>
                  </a:cubicBezTo>
                  <a:cubicBezTo>
                    <a:pt x="22342" y="53282"/>
                    <a:pt x="21497" y="52745"/>
                    <a:pt x="20806" y="51747"/>
                  </a:cubicBezTo>
                  <a:cubicBezTo>
                    <a:pt x="20269" y="51056"/>
                    <a:pt x="20038" y="50211"/>
                    <a:pt x="20038" y="49290"/>
                  </a:cubicBezTo>
                  <a:cubicBezTo>
                    <a:pt x="20038" y="48062"/>
                    <a:pt x="20653" y="47217"/>
                    <a:pt x="21881" y="46680"/>
                  </a:cubicBezTo>
                  <a:cubicBezTo>
                    <a:pt x="28254" y="44607"/>
                    <a:pt x="33551" y="42457"/>
                    <a:pt x="38004" y="40154"/>
                  </a:cubicBezTo>
                  <a:cubicBezTo>
                    <a:pt x="39770" y="39232"/>
                    <a:pt x="41536" y="38311"/>
                    <a:pt x="43148" y="37236"/>
                  </a:cubicBezTo>
                  <a:cubicBezTo>
                    <a:pt x="42611" y="36315"/>
                    <a:pt x="41996" y="35470"/>
                    <a:pt x="41382" y="34703"/>
                  </a:cubicBezTo>
                  <a:cubicBezTo>
                    <a:pt x="39002" y="36315"/>
                    <a:pt x="36085" y="38004"/>
                    <a:pt x="32630" y="39693"/>
                  </a:cubicBezTo>
                  <a:cubicBezTo>
                    <a:pt x="30787" y="40538"/>
                    <a:pt x="29021" y="41229"/>
                    <a:pt x="27332" y="41612"/>
                  </a:cubicBezTo>
                  <a:cubicBezTo>
                    <a:pt x="26488" y="41920"/>
                    <a:pt x="25490" y="42073"/>
                    <a:pt x="24261" y="42073"/>
                  </a:cubicBezTo>
                  <a:cubicBezTo>
                    <a:pt x="23033" y="42073"/>
                    <a:pt x="21958" y="41382"/>
                    <a:pt x="21037" y="40000"/>
                  </a:cubicBezTo>
                  <a:cubicBezTo>
                    <a:pt x="20346" y="39309"/>
                    <a:pt x="20038" y="38388"/>
                    <a:pt x="20038" y="37083"/>
                  </a:cubicBezTo>
                  <a:cubicBezTo>
                    <a:pt x="20038" y="35547"/>
                    <a:pt x="20730" y="34549"/>
                    <a:pt x="22188" y="34088"/>
                  </a:cubicBezTo>
                  <a:cubicBezTo>
                    <a:pt x="25490" y="33321"/>
                    <a:pt x="28945" y="32323"/>
                    <a:pt x="32630" y="31094"/>
                  </a:cubicBezTo>
                  <a:lnTo>
                    <a:pt x="28791" y="31094"/>
                  </a:lnTo>
                  <a:cubicBezTo>
                    <a:pt x="25183" y="31094"/>
                    <a:pt x="23340" y="29252"/>
                    <a:pt x="23340" y="25643"/>
                  </a:cubicBezTo>
                  <a:lnTo>
                    <a:pt x="23340" y="19962"/>
                  </a:lnTo>
                  <a:lnTo>
                    <a:pt x="23110" y="19962"/>
                  </a:lnTo>
                  <a:cubicBezTo>
                    <a:pt x="21574" y="19962"/>
                    <a:pt x="20346" y="19348"/>
                    <a:pt x="19271" y="18196"/>
                  </a:cubicBezTo>
                  <a:cubicBezTo>
                    <a:pt x="19040" y="17889"/>
                    <a:pt x="18810" y="17581"/>
                    <a:pt x="18657" y="17275"/>
                  </a:cubicBezTo>
                  <a:cubicBezTo>
                    <a:pt x="18350" y="18350"/>
                    <a:pt x="18042" y="19348"/>
                    <a:pt x="17582" y="20269"/>
                  </a:cubicBezTo>
                  <a:lnTo>
                    <a:pt x="17582" y="64568"/>
                  </a:lnTo>
                  <a:cubicBezTo>
                    <a:pt x="17582" y="66411"/>
                    <a:pt x="17121" y="67716"/>
                    <a:pt x="16200" y="68484"/>
                  </a:cubicBezTo>
                  <a:cubicBezTo>
                    <a:pt x="15432" y="69329"/>
                    <a:pt x="14204" y="69789"/>
                    <a:pt x="12514" y="69789"/>
                  </a:cubicBezTo>
                  <a:cubicBezTo>
                    <a:pt x="10825" y="69789"/>
                    <a:pt x="9597" y="69329"/>
                    <a:pt x="8829" y="68484"/>
                  </a:cubicBezTo>
                  <a:cubicBezTo>
                    <a:pt x="7831" y="67793"/>
                    <a:pt x="7371" y="66488"/>
                    <a:pt x="7371" y="64568"/>
                  </a:cubicBezTo>
                  <a:lnTo>
                    <a:pt x="7371" y="38772"/>
                  </a:lnTo>
                  <a:cubicBezTo>
                    <a:pt x="6987" y="38849"/>
                    <a:pt x="6680" y="38849"/>
                    <a:pt x="6219" y="38849"/>
                  </a:cubicBezTo>
                  <a:cubicBezTo>
                    <a:pt x="4146" y="38849"/>
                    <a:pt x="2610" y="38311"/>
                    <a:pt x="1536" y="37236"/>
                  </a:cubicBezTo>
                  <a:cubicBezTo>
                    <a:pt x="461" y="36315"/>
                    <a:pt x="0" y="35087"/>
                    <a:pt x="0" y="33474"/>
                  </a:cubicBezTo>
                  <a:cubicBezTo>
                    <a:pt x="0" y="32553"/>
                    <a:pt x="307" y="31478"/>
                    <a:pt x="845" y="30250"/>
                  </a:cubicBezTo>
                  <a:cubicBezTo>
                    <a:pt x="5067" y="22956"/>
                    <a:pt x="8445" y="14127"/>
                    <a:pt x="11056" y="3762"/>
                  </a:cubicBezTo>
                  <a:cubicBezTo>
                    <a:pt x="11670" y="1536"/>
                    <a:pt x="12898" y="461"/>
                    <a:pt x="14664" y="461"/>
                  </a:cubicBezTo>
                  <a:cubicBezTo>
                    <a:pt x="16507" y="461"/>
                    <a:pt x="18042" y="921"/>
                    <a:pt x="19271" y="1843"/>
                  </a:cubicBezTo>
                  <a:cubicBezTo>
                    <a:pt x="20653" y="2380"/>
                    <a:pt x="21267" y="3608"/>
                    <a:pt x="21267" y="5681"/>
                  </a:cubicBezTo>
                  <a:cubicBezTo>
                    <a:pt x="21267" y="6756"/>
                    <a:pt x="21113" y="7754"/>
                    <a:pt x="20806" y="8753"/>
                  </a:cubicBezTo>
                  <a:cubicBezTo>
                    <a:pt x="20576" y="10058"/>
                    <a:pt x="20269" y="11363"/>
                    <a:pt x="19885" y="12745"/>
                  </a:cubicBezTo>
                  <a:cubicBezTo>
                    <a:pt x="26641" y="8906"/>
                    <a:pt x="31862" y="5221"/>
                    <a:pt x="35701" y="1843"/>
                  </a:cubicBezTo>
                  <a:cubicBezTo>
                    <a:pt x="36929" y="537"/>
                    <a:pt x="38004" y="0"/>
                    <a:pt x="39079" y="0"/>
                  </a:cubicBezTo>
                  <a:moveTo>
                    <a:pt x="40845" y="24875"/>
                  </a:moveTo>
                  <a:lnTo>
                    <a:pt x="40845" y="20346"/>
                  </a:lnTo>
                  <a:lnTo>
                    <a:pt x="34242" y="20346"/>
                  </a:lnTo>
                  <a:cubicBezTo>
                    <a:pt x="33398" y="20346"/>
                    <a:pt x="32937" y="20730"/>
                    <a:pt x="32937" y="21651"/>
                  </a:cubicBezTo>
                  <a:lnTo>
                    <a:pt x="32937" y="23724"/>
                  </a:lnTo>
                  <a:cubicBezTo>
                    <a:pt x="32937" y="24492"/>
                    <a:pt x="33398" y="24952"/>
                    <a:pt x="34242" y="24952"/>
                  </a:cubicBezTo>
                  <a:lnTo>
                    <a:pt x="40845" y="24952"/>
                  </a:lnTo>
                  <a:close/>
                  <a:moveTo>
                    <a:pt x="34319" y="14434"/>
                  </a:moveTo>
                  <a:lnTo>
                    <a:pt x="47831" y="14434"/>
                  </a:lnTo>
                  <a:cubicBezTo>
                    <a:pt x="50749" y="11977"/>
                    <a:pt x="52208" y="10595"/>
                    <a:pt x="52208" y="10211"/>
                  </a:cubicBezTo>
                  <a:cubicBezTo>
                    <a:pt x="52208" y="9981"/>
                    <a:pt x="51517" y="9904"/>
                    <a:pt x="50058" y="9904"/>
                  </a:cubicBezTo>
                  <a:lnTo>
                    <a:pt x="40768" y="9904"/>
                  </a:lnTo>
                  <a:cubicBezTo>
                    <a:pt x="38772" y="11440"/>
                    <a:pt x="36622" y="12975"/>
                    <a:pt x="34319" y="14434"/>
                  </a:cubicBezTo>
                  <a:moveTo>
                    <a:pt x="47985" y="52591"/>
                  </a:moveTo>
                  <a:cubicBezTo>
                    <a:pt x="45144" y="54895"/>
                    <a:pt x="41766" y="57198"/>
                    <a:pt x="37851" y="59578"/>
                  </a:cubicBezTo>
                  <a:cubicBezTo>
                    <a:pt x="38465" y="59655"/>
                    <a:pt x="39156" y="59808"/>
                    <a:pt x="39847" y="59962"/>
                  </a:cubicBezTo>
                  <a:cubicBezTo>
                    <a:pt x="41766" y="60346"/>
                    <a:pt x="42995" y="60576"/>
                    <a:pt x="43455" y="60576"/>
                  </a:cubicBezTo>
                  <a:cubicBezTo>
                    <a:pt x="44760" y="60576"/>
                    <a:pt x="45682" y="60039"/>
                    <a:pt x="46296" y="58887"/>
                  </a:cubicBezTo>
                  <a:cubicBezTo>
                    <a:pt x="47217" y="57505"/>
                    <a:pt x="47755" y="55432"/>
                    <a:pt x="47985" y="52591"/>
                  </a:cubicBezTo>
                  <a:moveTo>
                    <a:pt x="57352" y="24875"/>
                  </a:moveTo>
                  <a:cubicBezTo>
                    <a:pt x="58119" y="24875"/>
                    <a:pt x="58580" y="24492"/>
                    <a:pt x="58580" y="23647"/>
                  </a:cubicBezTo>
                  <a:lnTo>
                    <a:pt x="58580" y="21574"/>
                  </a:lnTo>
                  <a:cubicBezTo>
                    <a:pt x="58580" y="20730"/>
                    <a:pt x="58196" y="20269"/>
                    <a:pt x="57352" y="20269"/>
                  </a:cubicBezTo>
                  <a:lnTo>
                    <a:pt x="50442" y="20269"/>
                  </a:lnTo>
                  <a:lnTo>
                    <a:pt x="50442" y="24798"/>
                  </a:lnTo>
                  <a:lnTo>
                    <a:pt x="57352" y="2479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8" name="フリーフォーム: 図形 827">
              <a:extLst>
                <a:ext uri="{FF2B5EF4-FFF2-40B4-BE49-F238E27FC236}">
                  <a16:creationId xmlns:a16="http://schemas.microsoft.com/office/drawing/2014/main" id="{F128C48D-6CB3-4541-A201-0F72D1276663}"/>
                </a:ext>
              </a:extLst>
            </p:cNvPr>
            <p:cNvSpPr/>
            <p:nvPr/>
          </p:nvSpPr>
          <p:spPr>
            <a:xfrm>
              <a:off x="1494518" y="4810657"/>
              <a:ext cx="21727" cy="19500"/>
            </a:xfrm>
            <a:custGeom>
              <a:avLst/>
              <a:gdLst>
                <a:gd name="connsiteX0" fmla="*/ 21728 w 21727"/>
                <a:gd name="connsiteY0" fmla="*/ 9750 h 19500"/>
                <a:gd name="connsiteX1" fmla="*/ 18503 w 21727"/>
                <a:gd name="connsiteY1" fmla="*/ 16660 h 19500"/>
                <a:gd name="connsiteX2" fmla="*/ 10902 w 21727"/>
                <a:gd name="connsiteY2" fmla="*/ 19501 h 19500"/>
                <a:gd name="connsiteX3" fmla="*/ 3225 w 21727"/>
                <a:gd name="connsiteY3" fmla="*/ 16660 h 19500"/>
                <a:gd name="connsiteX4" fmla="*/ 0 w 21727"/>
                <a:gd name="connsiteY4" fmla="*/ 9750 h 19500"/>
                <a:gd name="connsiteX5" fmla="*/ 3225 w 21727"/>
                <a:gd name="connsiteY5" fmla="*/ 2918 h 19500"/>
                <a:gd name="connsiteX6" fmla="*/ 10902 w 21727"/>
                <a:gd name="connsiteY6" fmla="*/ 0 h 19500"/>
                <a:gd name="connsiteX7" fmla="*/ 18503 w 21727"/>
                <a:gd name="connsiteY7" fmla="*/ 2918 h 19500"/>
                <a:gd name="connsiteX8" fmla="*/ 21728 w 21727"/>
                <a:gd name="connsiteY8" fmla="*/ 9750 h 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" h="19500">
                  <a:moveTo>
                    <a:pt x="21728" y="9750"/>
                  </a:moveTo>
                  <a:cubicBezTo>
                    <a:pt x="21728" y="12361"/>
                    <a:pt x="20653" y="14664"/>
                    <a:pt x="18503" y="16660"/>
                  </a:cubicBezTo>
                  <a:cubicBezTo>
                    <a:pt x="16353" y="18580"/>
                    <a:pt x="13820" y="19501"/>
                    <a:pt x="10902" y="19501"/>
                  </a:cubicBezTo>
                  <a:cubicBezTo>
                    <a:pt x="7908" y="19501"/>
                    <a:pt x="5374" y="18580"/>
                    <a:pt x="3225" y="16660"/>
                  </a:cubicBezTo>
                  <a:cubicBezTo>
                    <a:pt x="1075" y="14741"/>
                    <a:pt x="0" y="12438"/>
                    <a:pt x="0" y="9750"/>
                  </a:cubicBezTo>
                  <a:cubicBezTo>
                    <a:pt x="0" y="7140"/>
                    <a:pt x="1075" y="4837"/>
                    <a:pt x="3225" y="2918"/>
                  </a:cubicBezTo>
                  <a:cubicBezTo>
                    <a:pt x="5374" y="998"/>
                    <a:pt x="7985" y="0"/>
                    <a:pt x="10902" y="0"/>
                  </a:cubicBezTo>
                  <a:cubicBezTo>
                    <a:pt x="13820" y="0"/>
                    <a:pt x="16430" y="998"/>
                    <a:pt x="18503" y="2918"/>
                  </a:cubicBezTo>
                  <a:cubicBezTo>
                    <a:pt x="20653" y="4837"/>
                    <a:pt x="21728" y="7140"/>
                    <a:pt x="21728" y="975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9" name="フリーフォーム: 図形 828">
              <a:extLst>
                <a:ext uri="{FF2B5EF4-FFF2-40B4-BE49-F238E27FC236}">
                  <a16:creationId xmlns:a16="http://schemas.microsoft.com/office/drawing/2014/main" id="{4510797C-7FF5-4CA9-A2E2-D53D321A74D9}"/>
                </a:ext>
              </a:extLst>
            </p:cNvPr>
            <p:cNvSpPr/>
            <p:nvPr/>
          </p:nvSpPr>
          <p:spPr>
            <a:xfrm>
              <a:off x="1546956" y="4786012"/>
              <a:ext cx="70173" cy="67946"/>
            </a:xfrm>
            <a:custGeom>
              <a:avLst/>
              <a:gdLst>
                <a:gd name="connsiteX0" fmla="*/ 35394 w 70173"/>
                <a:gd name="connsiteY0" fmla="*/ 0 h 67946"/>
                <a:gd name="connsiteX1" fmla="*/ 39616 w 70173"/>
                <a:gd name="connsiteY1" fmla="*/ 1228 h 67946"/>
                <a:gd name="connsiteX2" fmla="*/ 41382 w 70173"/>
                <a:gd name="connsiteY2" fmla="*/ 5221 h 67946"/>
                <a:gd name="connsiteX3" fmla="*/ 41382 w 70173"/>
                <a:gd name="connsiteY3" fmla="*/ 6142 h 67946"/>
                <a:gd name="connsiteX4" fmla="*/ 62956 w 70173"/>
                <a:gd name="connsiteY4" fmla="*/ 6142 h 67946"/>
                <a:gd name="connsiteX5" fmla="*/ 66488 w 70173"/>
                <a:gd name="connsiteY5" fmla="*/ 7140 h 67946"/>
                <a:gd name="connsiteX6" fmla="*/ 67486 w 70173"/>
                <a:gd name="connsiteY6" fmla="*/ 10595 h 67946"/>
                <a:gd name="connsiteX7" fmla="*/ 66641 w 70173"/>
                <a:gd name="connsiteY7" fmla="*/ 13666 h 67946"/>
                <a:gd name="connsiteX8" fmla="*/ 62956 w 70173"/>
                <a:gd name="connsiteY8" fmla="*/ 15201 h 67946"/>
                <a:gd name="connsiteX9" fmla="*/ 56430 w 70173"/>
                <a:gd name="connsiteY9" fmla="*/ 15201 h 67946"/>
                <a:gd name="connsiteX10" fmla="*/ 54204 w 70173"/>
                <a:gd name="connsiteY10" fmla="*/ 22111 h 67946"/>
                <a:gd name="connsiteX11" fmla="*/ 65643 w 70173"/>
                <a:gd name="connsiteY11" fmla="*/ 22111 h 67946"/>
                <a:gd name="connsiteX12" fmla="*/ 69175 w 70173"/>
                <a:gd name="connsiteY12" fmla="*/ 23110 h 67946"/>
                <a:gd name="connsiteX13" fmla="*/ 70173 w 70173"/>
                <a:gd name="connsiteY13" fmla="*/ 26565 h 67946"/>
                <a:gd name="connsiteX14" fmla="*/ 69329 w 70173"/>
                <a:gd name="connsiteY14" fmla="*/ 29635 h 67946"/>
                <a:gd name="connsiteX15" fmla="*/ 65643 w 70173"/>
                <a:gd name="connsiteY15" fmla="*/ 31171 h 67946"/>
                <a:gd name="connsiteX16" fmla="*/ 4530 w 70173"/>
                <a:gd name="connsiteY16" fmla="*/ 31171 h 67946"/>
                <a:gd name="connsiteX17" fmla="*/ 1152 w 70173"/>
                <a:gd name="connsiteY17" fmla="*/ 30019 h 67946"/>
                <a:gd name="connsiteX18" fmla="*/ 0 w 70173"/>
                <a:gd name="connsiteY18" fmla="*/ 26565 h 67946"/>
                <a:gd name="connsiteX19" fmla="*/ 1152 w 70173"/>
                <a:gd name="connsiteY19" fmla="*/ 23110 h 67946"/>
                <a:gd name="connsiteX20" fmla="*/ 4530 w 70173"/>
                <a:gd name="connsiteY20" fmla="*/ 22111 h 67946"/>
                <a:gd name="connsiteX21" fmla="*/ 16200 w 70173"/>
                <a:gd name="connsiteY21" fmla="*/ 22111 h 67946"/>
                <a:gd name="connsiteX22" fmla="*/ 14434 w 70173"/>
                <a:gd name="connsiteY22" fmla="*/ 15201 h 67946"/>
                <a:gd name="connsiteX23" fmla="*/ 6910 w 70173"/>
                <a:gd name="connsiteY23" fmla="*/ 15201 h 67946"/>
                <a:gd name="connsiteX24" fmla="*/ 3532 w 70173"/>
                <a:gd name="connsiteY24" fmla="*/ 14050 h 67946"/>
                <a:gd name="connsiteX25" fmla="*/ 2457 w 70173"/>
                <a:gd name="connsiteY25" fmla="*/ 10595 h 67946"/>
                <a:gd name="connsiteX26" fmla="*/ 3532 w 70173"/>
                <a:gd name="connsiteY26" fmla="*/ 7063 h 67946"/>
                <a:gd name="connsiteX27" fmla="*/ 6910 w 70173"/>
                <a:gd name="connsiteY27" fmla="*/ 6142 h 67946"/>
                <a:gd name="connsiteX28" fmla="*/ 29405 w 70173"/>
                <a:gd name="connsiteY28" fmla="*/ 6142 h 67946"/>
                <a:gd name="connsiteX29" fmla="*/ 29405 w 70173"/>
                <a:gd name="connsiteY29" fmla="*/ 5221 h 67946"/>
                <a:gd name="connsiteX30" fmla="*/ 31171 w 70173"/>
                <a:gd name="connsiteY30" fmla="*/ 1152 h 67946"/>
                <a:gd name="connsiteX31" fmla="*/ 35394 w 70173"/>
                <a:gd name="connsiteY31" fmla="*/ 0 h 67946"/>
                <a:gd name="connsiteX32" fmla="*/ 13743 w 70173"/>
                <a:gd name="connsiteY32" fmla="*/ 34780 h 67946"/>
                <a:gd name="connsiteX33" fmla="*/ 56353 w 70173"/>
                <a:gd name="connsiteY33" fmla="*/ 34780 h 67946"/>
                <a:gd name="connsiteX34" fmla="*/ 64108 w 70173"/>
                <a:gd name="connsiteY34" fmla="*/ 42457 h 67946"/>
                <a:gd name="connsiteX35" fmla="*/ 64108 w 70173"/>
                <a:gd name="connsiteY35" fmla="*/ 60192 h 67946"/>
                <a:gd name="connsiteX36" fmla="*/ 56353 w 70173"/>
                <a:gd name="connsiteY36" fmla="*/ 67946 h 67946"/>
                <a:gd name="connsiteX37" fmla="*/ 13743 w 70173"/>
                <a:gd name="connsiteY37" fmla="*/ 67946 h 67946"/>
                <a:gd name="connsiteX38" fmla="*/ 5989 w 70173"/>
                <a:gd name="connsiteY38" fmla="*/ 60192 h 67946"/>
                <a:gd name="connsiteX39" fmla="*/ 5989 w 70173"/>
                <a:gd name="connsiteY39" fmla="*/ 42457 h 67946"/>
                <a:gd name="connsiteX40" fmla="*/ 13743 w 70173"/>
                <a:gd name="connsiteY40" fmla="*/ 34780 h 67946"/>
                <a:gd name="connsiteX41" fmla="*/ 17044 w 70173"/>
                <a:gd name="connsiteY41" fmla="*/ 47371 h 67946"/>
                <a:gd name="connsiteX42" fmla="*/ 53052 w 70173"/>
                <a:gd name="connsiteY42" fmla="*/ 47371 h 67946"/>
                <a:gd name="connsiteX43" fmla="*/ 53052 w 70173"/>
                <a:gd name="connsiteY43" fmla="*/ 44914 h 67946"/>
                <a:gd name="connsiteX44" fmla="*/ 51286 w 70173"/>
                <a:gd name="connsiteY44" fmla="*/ 43225 h 67946"/>
                <a:gd name="connsiteX45" fmla="*/ 18964 w 70173"/>
                <a:gd name="connsiteY45" fmla="*/ 43225 h 67946"/>
                <a:gd name="connsiteX46" fmla="*/ 17121 w 70173"/>
                <a:gd name="connsiteY46" fmla="*/ 44914 h 67946"/>
                <a:gd name="connsiteX47" fmla="*/ 17121 w 70173"/>
                <a:gd name="connsiteY47" fmla="*/ 47371 h 67946"/>
                <a:gd name="connsiteX48" fmla="*/ 51209 w 70173"/>
                <a:gd name="connsiteY48" fmla="*/ 59655 h 67946"/>
                <a:gd name="connsiteX49" fmla="*/ 52975 w 70173"/>
                <a:gd name="connsiteY49" fmla="*/ 57812 h 67946"/>
                <a:gd name="connsiteX50" fmla="*/ 52975 w 70173"/>
                <a:gd name="connsiteY50" fmla="*/ 55432 h 67946"/>
                <a:gd name="connsiteX51" fmla="*/ 16967 w 70173"/>
                <a:gd name="connsiteY51" fmla="*/ 55432 h 67946"/>
                <a:gd name="connsiteX52" fmla="*/ 16967 w 70173"/>
                <a:gd name="connsiteY52" fmla="*/ 57812 h 67946"/>
                <a:gd name="connsiteX53" fmla="*/ 18810 w 70173"/>
                <a:gd name="connsiteY53" fmla="*/ 59655 h 67946"/>
                <a:gd name="connsiteX54" fmla="*/ 51209 w 70173"/>
                <a:gd name="connsiteY54" fmla="*/ 59655 h 67946"/>
                <a:gd name="connsiteX55" fmla="*/ 27562 w 70173"/>
                <a:gd name="connsiteY55" fmla="*/ 21881 h 67946"/>
                <a:gd name="connsiteX56" fmla="*/ 42687 w 70173"/>
                <a:gd name="connsiteY56" fmla="*/ 21881 h 67946"/>
                <a:gd name="connsiteX57" fmla="*/ 44914 w 70173"/>
                <a:gd name="connsiteY57" fmla="*/ 14971 h 67946"/>
                <a:gd name="connsiteX58" fmla="*/ 25643 w 70173"/>
                <a:gd name="connsiteY58" fmla="*/ 14971 h 67946"/>
                <a:gd name="connsiteX59" fmla="*/ 27562 w 70173"/>
                <a:gd name="connsiteY59" fmla="*/ 21881 h 6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0173" h="67946">
                  <a:moveTo>
                    <a:pt x="35394" y="0"/>
                  </a:moveTo>
                  <a:cubicBezTo>
                    <a:pt x="37390" y="0"/>
                    <a:pt x="38772" y="384"/>
                    <a:pt x="39616" y="1228"/>
                  </a:cubicBezTo>
                  <a:cubicBezTo>
                    <a:pt x="40768" y="2226"/>
                    <a:pt x="41382" y="3532"/>
                    <a:pt x="41382" y="5221"/>
                  </a:cubicBezTo>
                  <a:lnTo>
                    <a:pt x="41382" y="6142"/>
                  </a:lnTo>
                  <a:lnTo>
                    <a:pt x="62956" y="6142"/>
                  </a:lnTo>
                  <a:cubicBezTo>
                    <a:pt x="64568" y="6142"/>
                    <a:pt x="65720" y="6449"/>
                    <a:pt x="66488" y="7140"/>
                  </a:cubicBezTo>
                  <a:cubicBezTo>
                    <a:pt x="67102" y="7754"/>
                    <a:pt x="67486" y="8906"/>
                    <a:pt x="67486" y="10595"/>
                  </a:cubicBezTo>
                  <a:cubicBezTo>
                    <a:pt x="67486" y="11977"/>
                    <a:pt x="67179" y="13052"/>
                    <a:pt x="66641" y="13666"/>
                  </a:cubicBezTo>
                  <a:cubicBezTo>
                    <a:pt x="65797" y="14664"/>
                    <a:pt x="64568" y="15201"/>
                    <a:pt x="62956" y="15201"/>
                  </a:cubicBezTo>
                  <a:lnTo>
                    <a:pt x="56430" y="15201"/>
                  </a:lnTo>
                  <a:lnTo>
                    <a:pt x="54204" y="22111"/>
                  </a:lnTo>
                  <a:lnTo>
                    <a:pt x="65643" y="22111"/>
                  </a:lnTo>
                  <a:cubicBezTo>
                    <a:pt x="67256" y="22111"/>
                    <a:pt x="68407" y="22418"/>
                    <a:pt x="69175" y="23110"/>
                  </a:cubicBezTo>
                  <a:cubicBezTo>
                    <a:pt x="69789" y="23724"/>
                    <a:pt x="70173" y="24875"/>
                    <a:pt x="70173" y="26565"/>
                  </a:cubicBezTo>
                  <a:cubicBezTo>
                    <a:pt x="70173" y="27947"/>
                    <a:pt x="69866" y="28945"/>
                    <a:pt x="69329" y="29635"/>
                  </a:cubicBezTo>
                  <a:cubicBezTo>
                    <a:pt x="68561" y="30633"/>
                    <a:pt x="67332" y="31171"/>
                    <a:pt x="65643" y="31171"/>
                  </a:cubicBezTo>
                  <a:lnTo>
                    <a:pt x="4530" y="31171"/>
                  </a:lnTo>
                  <a:cubicBezTo>
                    <a:pt x="3071" y="31171"/>
                    <a:pt x="1919" y="30787"/>
                    <a:pt x="1152" y="30019"/>
                  </a:cubicBezTo>
                  <a:cubicBezTo>
                    <a:pt x="384" y="29405"/>
                    <a:pt x="0" y="28253"/>
                    <a:pt x="0" y="26565"/>
                  </a:cubicBezTo>
                  <a:cubicBezTo>
                    <a:pt x="0" y="24875"/>
                    <a:pt x="384" y="23800"/>
                    <a:pt x="1152" y="23110"/>
                  </a:cubicBezTo>
                  <a:cubicBezTo>
                    <a:pt x="1919" y="22495"/>
                    <a:pt x="2994" y="22111"/>
                    <a:pt x="4530" y="22111"/>
                  </a:cubicBezTo>
                  <a:lnTo>
                    <a:pt x="16200" y="22111"/>
                  </a:lnTo>
                  <a:lnTo>
                    <a:pt x="14434" y="15201"/>
                  </a:lnTo>
                  <a:lnTo>
                    <a:pt x="6910" y="15201"/>
                  </a:lnTo>
                  <a:cubicBezTo>
                    <a:pt x="5374" y="15201"/>
                    <a:pt x="4299" y="14818"/>
                    <a:pt x="3532" y="14050"/>
                  </a:cubicBezTo>
                  <a:cubicBezTo>
                    <a:pt x="2841" y="13436"/>
                    <a:pt x="2457" y="12284"/>
                    <a:pt x="2457" y="10595"/>
                  </a:cubicBezTo>
                  <a:cubicBezTo>
                    <a:pt x="2457" y="8906"/>
                    <a:pt x="2764" y="7754"/>
                    <a:pt x="3532" y="7063"/>
                  </a:cubicBezTo>
                  <a:cubicBezTo>
                    <a:pt x="4223" y="6449"/>
                    <a:pt x="5374" y="6142"/>
                    <a:pt x="6910" y="6142"/>
                  </a:cubicBezTo>
                  <a:lnTo>
                    <a:pt x="29405" y="6142"/>
                  </a:lnTo>
                  <a:lnTo>
                    <a:pt x="29405" y="5221"/>
                  </a:lnTo>
                  <a:cubicBezTo>
                    <a:pt x="29405" y="3762"/>
                    <a:pt x="30019" y="2457"/>
                    <a:pt x="31171" y="1152"/>
                  </a:cubicBezTo>
                  <a:cubicBezTo>
                    <a:pt x="31862" y="384"/>
                    <a:pt x="33321" y="0"/>
                    <a:pt x="35394" y="0"/>
                  </a:cubicBezTo>
                  <a:moveTo>
                    <a:pt x="13743" y="34780"/>
                  </a:moveTo>
                  <a:lnTo>
                    <a:pt x="56353" y="34780"/>
                  </a:lnTo>
                  <a:cubicBezTo>
                    <a:pt x="61574" y="34780"/>
                    <a:pt x="64108" y="37390"/>
                    <a:pt x="64108" y="42457"/>
                  </a:cubicBezTo>
                  <a:lnTo>
                    <a:pt x="64108" y="60192"/>
                  </a:lnTo>
                  <a:cubicBezTo>
                    <a:pt x="64108" y="65336"/>
                    <a:pt x="61497" y="67946"/>
                    <a:pt x="56353" y="67946"/>
                  </a:cubicBezTo>
                  <a:lnTo>
                    <a:pt x="13743" y="67946"/>
                  </a:lnTo>
                  <a:cubicBezTo>
                    <a:pt x="8599" y="67946"/>
                    <a:pt x="5989" y="65336"/>
                    <a:pt x="5989" y="60192"/>
                  </a:cubicBezTo>
                  <a:lnTo>
                    <a:pt x="5989" y="42457"/>
                  </a:lnTo>
                  <a:cubicBezTo>
                    <a:pt x="5989" y="37390"/>
                    <a:pt x="8599" y="34780"/>
                    <a:pt x="13743" y="34780"/>
                  </a:cubicBezTo>
                  <a:moveTo>
                    <a:pt x="17044" y="47371"/>
                  </a:moveTo>
                  <a:lnTo>
                    <a:pt x="53052" y="47371"/>
                  </a:lnTo>
                  <a:lnTo>
                    <a:pt x="53052" y="44914"/>
                  </a:lnTo>
                  <a:cubicBezTo>
                    <a:pt x="53052" y="43762"/>
                    <a:pt x="52438" y="43225"/>
                    <a:pt x="51286" y="43225"/>
                  </a:cubicBezTo>
                  <a:lnTo>
                    <a:pt x="18964" y="43225"/>
                  </a:lnTo>
                  <a:cubicBezTo>
                    <a:pt x="17735" y="43225"/>
                    <a:pt x="17121" y="43839"/>
                    <a:pt x="17121" y="44914"/>
                  </a:cubicBezTo>
                  <a:lnTo>
                    <a:pt x="17121" y="47371"/>
                  </a:lnTo>
                  <a:close/>
                  <a:moveTo>
                    <a:pt x="51209" y="59655"/>
                  </a:moveTo>
                  <a:cubicBezTo>
                    <a:pt x="52361" y="59655"/>
                    <a:pt x="52975" y="59041"/>
                    <a:pt x="52975" y="57812"/>
                  </a:cubicBezTo>
                  <a:lnTo>
                    <a:pt x="52975" y="55432"/>
                  </a:lnTo>
                  <a:lnTo>
                    <a:pt x="16967" y="55432"/>
                  </a:lnTo>
                  <a:lnTo>
                    <a:pt x="16967" y="57812"/>
                  </a:lnTo>
                  <a:cubicBezTo>
                    <a:pt x="16967" y="59041"/>
                    <a:pt x="17582" y="59655"/>
                    <a:pt x="18810" y="59655"/>
                  </a:cubicBezTo>
                  <a:lnTo>
                    <a:pt x="51209" y="59655"/>
                  </a:lnTo>
                  <a:close/>
                  <a:moveTo>
                    <a:pt x="27562" y="21881"/>
                  </a:moveTo>
                  <a:lnTo>
                    <a:pt x="42687" y="21881"/>
                  </a:lnTo>
                  <a:lnTo>
                    <a:pt x="44914" y="14971"/>
                  </a:lnTo>
                  <a:lnTo>
                    <a:pt x="25643" y="14971"/>
                  </a:lnTo>
                  <a:lnTo>
                    <a:pt x="27562" y="2188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0" name="フリーフォーム: 図形 829">
              <a:extLst>
                <a:ext uri="{FF2B5EF4-FFF2-40B4-BE49-F238E27FC236}">
                  <a16:creationId xmlns:a16="http://schemas.microsoft.com/office/drawing/2014/main" id="{C7A131A3-2708-4A2B-82E2-8D2871675B00}"/>
                </a:ext>
              </a:extLst>
            </p:cNvPr>
            <p:cNvSpPr/>
            <p:nvPr/>
          </p:nvSpPr>
          <p:spPr>
            <a:xfrm>
              <a:off x="1623885" y="4785628"/>
              <a:ext cx="68637" cy="70480"/>
            </a:xfrm>
            <a:custGeom>
              <a:avLst/>
              <a:gdLst>
                <a:gd name="connsiteX0" fmla="*/ 60806 w 68637"/>
                <a:gd name="connsiteY0" fmla="*/ 30710 h 70480"/>
                <a:gd name="connsiteX1" fmla="*/ 66488 w 68637"/>
                <a:gd name="connsiteY1" fmla="*/ 35163 h 70480"/>
                <a:gd name="connsiteX2" fmla="*/ 66488 w 68637"/>
                <a:gd name="connsiteY2" fmla="*/ 48829 h 70480"/>
                <a:gd name="connsiteX3" fmla="*/ 60806 w 68637"/>
                <a:gd name="connsiteY3" fmla="*/ 55739 h 70480"/>
                <a:gd name="connsiteX4" fmla="*/ 14511 w 68637"/>
                <a:gd name="connsiteY4" fmla="*/ 55739 h 70480"/>
                <a:gd name="connsiteX5" fmla="*/ 12284 w 68637"/>
                <a:gd name="connsiteY5" fmla="*/ 67179 h 70480"/>
                <a:gd name="connsiteX6" fmla="*/ 7140 w 68637"/>
                <a:gd name="connsiteY6" fmla="*/ 70480 h 70480"/>
                <a:gd name="connsiteX7" fmla="*/ 1996 w 68637"/>
                <a:gd name="connsiteY7" fmla="*/ 69405 h 70480"/>
                <a:gd name="connsiteX8" fmla="*/ 0 w 68637"/>
                <a:gd name="connsiteY8" fmla="*/ 65720 h 70480"/>
                <a:gd name="connsiteX9" fmla="*/ 998 w 68637"/>
                <a:gd name="connsiteY9" fmla="*/ 61113 h 70480"/>
                <a:gd name="connsiteX10" fmla="*/ 4223 w 68637"/>
                <a:gd name="connsiteY10" fmla="*/ 38234 h 70480"/>
                <a:gd name="connsiteX11" fmla="*/ 12361 w 68637"/>
                <a:gd name="connsiteY11" fmla="*/ 30787 h 70480"/>
                <a:gd name="connsiteX12" fmla="*/ 60806 w 68637"/>
                <a:gd name="connsiteY12" fmla="*/ 30787 h 70480"/>
                <a:gd name="connsiteX13" fmla="*/ 5451 w 68637"/>
                <a:gd name="connsiteY13" fmla="*/ 5528 h 70480"/>
                <a:gd name="connsiteX14" fmla="*/ 28484 w 68637"/>
                <a:gd name="connsiteY14" fmla="*/ 5528 h 70480"/>
                <a:gd name="connsiteX15" fmla="*/ 29866 w 68637"/>
                <a:gd name="connsiteY15" fmla="*/ 1459 h 70480"/>
                <a:gd name="connsiteX16" fmla="*/ 34779 w 68637"/>
                <a:gd name="connsiteY16" fmla="*/ 0 h 70480"/>
                <a:gd name="connsiteX17" fmla="*/ 39616 w 68637"/>
                <a:gd name="connsiteY17" fmla="*/ 1382 h 70480"/>
                <a:gd name="connsiteX18" fmla="*/ 40998 w 68637"/>
                <a:gd name="connsiteY18" fmla="*/ 5528 h 70480"/>
                <a:gd name="connsiteX19" fmla="*/ 64108 w 68637"/>
                <a:gd name="connsiteY19" fmla="*/ 5528 h 70480"/>
                <a:gd name="connsiteX20" fmla="*/ 67563 w 68637"/>
                <a:gd name="connsiteY20" fmla="*/ 6526 h 70480"/>
                <a:gd name="connsiteX21" fmla="*/ 68638 w 68637"/>
                <a:gd name="connsiteY21" fmla="*/ 9981 h 70480"/>
                <a:gd name="connsiteX22" fmla="*/ 67716 w 68637"/>
                <a:gd name="connsiteY22" fmla="*/ 13052 h 70480"/>
                <a:gd name="connsiteX23" fmla="*/ 64108 w 68637"/>
                <a:gd name="connsiteY23" fmla="*/ 14511 h 70480"/>
                <a:gd name="connsiteX24" fmla="*/ 41075 w 68637"/>
                <a:gd name="connsiteY24" fmla="*/ 14511 h 70480"/>
                <a:gd name="connsiteX25" fmla="*/ 41075 w 68637"/>
                <a:gd name="connsiteY25" fmla="*/ 18426 h 70480"/>
                <a:gd name="connsiteX26" fmla="*/ 61037 w 68637"/>
                <a:gd name="connsiteY26" fmla="*/ 18426 h 70480"/>
                <a:gd name="connsiteX27" fmla="*/ 64568 w 68637"/>
                <a:gd name="connsiteY27" fmla="*/ 19347 h 70480"/>
                <a:gd name="connsiteX28" fmla="*/ 65643 w 68637"/>
                <a:gd name="connsiteY28" fmla="*/ 22649 h 70480"/>
                <a:gd name="connsiteX29" fmla="*/ 64722 w 68637"/>
                <a:gd name="connsiteY29" fmla="*/ 25720 h 70480"/>
                <a:gd name="connsiteX30" fmla="*/ 61037 w 68637"/>
                <a:gd name="connsiteY30" fmla="*/ 27102 h 70480"/>
                <a:gd name="connsiteX31" fmla="*/ 8138 w 68637"/>
                <a:gd name="connsiteY31" fmla="*/ 27102 h 70480"/>
                <a:gd name="connsiteX32" fmla="*/ 4683 w 68637"/>
                <a:gd name="connsiteY32" fmla="*/ 26027 h 70480"/>
                <a:gd name="connsiteX33" fmla="*/ 3532 w 68637"/>
                <a:gd name="connsiteY33" fmla="*/ 22649 h 70480"/>
                <a:gd name="connsiteX34" fmla="*/ 4683 w 68637"/>
                <a:gd name="connsiteY34" fmla="*/ 19347 h 70480"/>
                <a:gd name="connsiteX35" fmla="*/ 8138 w 68637"/>
                <a:gd name="connsiteY35" fmla="*/ 18426 h 70480"/>
                <a:gd name="connsiteX36" fmla="*/ 28484 w 68637"/>
                <a:gd name="connsiteY36" fmla="*/ 18426 h 70480"/>
                <a:gd name="connsiteX37" fmla="*/ 28484 w 68637"/>
                <a:gd name="connsiteY37" fmla="*/ 14511 h 70480"/>
                <a:gd name="connsiteX38" fmla="*/ 5451 w 68637"/>
                <a:gd name="connsiteY38" fmla="*/ 14511 h 70480"/>
                <a:gd name="connsiteX39" fmla="*/ 1996 w 68637"/>
                <a:gd name="connsiteY39" fmla="*/ 13359 h 70480"/>
                <a:gd name="connsiteX40" fmla="*/ 845 w 68637"/>
                <a:gd name="connsiteY40" fmla="*/ 9904 h 70480"/>
                <a:gd name="connsiteX41" fmla="*/ 1996 w 68637"/>
                <a:gd name="connsiteY41" fmla="*/ 6449 h 70480"/>
                <a:gd name="connsiteX42" fmla="*/ 5451 w 68637"/>
                <a:gd name="connsiteY42" fmla="*/ 5528 h 70480"/>
                <a:gd name="connsiteX43" fmla="*/ 15509 w 68637"/>
                <a:gd name="connsiteY43" fmla="*/ 45605 h 70480"/>
                <a:gd name="connsiteX44" fmla="*/ 30941 w 68637"/>
                <a:gd name="connsiteY44" fmla="*/ 45605 h 70480"/>
                <a:gd name="connsiteX45" fmla="*/ 30941 w 68637"/>
                <a:gd name="connsiteY45" fmla="*/ 40922 h 70480"/>
                <a:gd name="connsiteX46" fmla="*/ 17735 w 68637"/>
                <a:gd name="connsiteY46" fmla="*/ 40922 h 70480"/>
                <a:gd name="connsiteX47" fmla="*/ 15662 w 68637"/>
                <a:gd name="connsiteY47" fmla="*/ 44223 h 70480"/>
                <a:gd name="connsiteX48" fmla="*/ 15509 w 68637"/>
                <a:gd name="connsiteY48" fmla="*/ 45605 h 70480"/>
                <a:gd name="connsiteX49" fmla="*/ 42227 w 68637"/>
                <a:gd name="connsiteY49" fmla="*/ 45605 h 70480"/>
                <a:gd name="connsiteX50" fmla="*/ 54818 w 68637"/>
                <a:gd name="connsiteY50" fmla="*/ 45605 h 70480"/>
                <a:gd name="connsiteX51" fmla="*/ 54818 w 68637"/>
                <a:gd name="connsiteY51" fmla="*/ 40922 h 70480"/>
                <a:gd name="connsiteX52" fmla="*/ 42227 w 68637"/>
                <a:gd name="connsiteY52" fmla="*/ 40922 h 70480"/>
                <a:gd name="connsiteX53" fmla="*/ 42227 w 68637"/>
                <a:gd name="connsiteY53" fmla="*/ 45605 h 7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8637" h="70480">
                  <a:moveTo>
                    <a:pt x="60806" y="30710"/>
                  </a:moveTo>
                  <a:cubicBezTo>
                    <a:pt x="64568" y="30710"/>
                    <a:pt x="66488" y="32246"/>
                    <a:pt x="66488" y="35163"/>
                  </a:cubicBezTo>
                  <a:lnTo>
                    <a:pt x="66488" y="48829"/>
                  </a:lnTo>
                  <a:cubicBezTo>
                    <a:pt x="66488" y="53436"/>
                    <a:pt x="64568" y="55739"/>
                    <a:pt x="60806" y="55739"/>
                  </a:cubicBezTo>
                  <a:lnTo>
                    <a:pt x="14511" y="55739"/>
                  </a:lnTo>
                  <a:cubicBezTo>
                    <a:pt x="13897" y="60346"/>
                    <a:pt x="13129" y="64108"/>
                    <a:pt x="12284" y="67179"/>
                  </a:cubicBezTo>
                  <a:cubicBezTo>
                    <a:pt x="11363" y="69328"/>
                    <a:pt x="9674" y="70403"/>
                    <a:pt x="7140" y="70480"/>
                  </a:cubicBezTo>
                  <a:cubicBezTo>
                    <a:pt x="4914" y="70480"/>
                    <a:pt x="3148" y="70096"/>
                    <a:pt x="1996" y="69405"/>
                  </a:cubicBezTo>
                  <a:cubicBezTo>
                    <a:pt x="614" y="68484"/>
                    <a:pt x="0" y="67256"/>
                    <a:pt x="0" y="65720"/>
                  </a:cubicBezTo>
                  <a:cubicBezTo>
                    <a:pt x="0" y="65183"/>
                    <a:pt x="307" y="63647"/>
                    <a:pt x="998" y="61113"/>
                  </a:cubicBezTo>
                  <a:cubicBezTo>
                    <a:pt x="2457" y="54741"/>
                    <a:pt x="3532" y="47140"/>
                    <a:pt x="4223" y="38234"/>
                  </a:cubicBezTo>
                  <a:cubicBezTo>
                    <a:pt x="4760" y="33244"/>
                    <a:pt x="7447" y="30787"/>
                    <a:pt x="12361" y="30787"/>
                  </a:cubicBezTo>
                  <a:lnTo>
                    <a:pt x="60806" y="30787"/>
                  </a:lnTo>
                  <a:close/>
                  <a:moveTo>
                    <a:pt x="5451" y="5528"/>
                  </a:moveTo>
                  <a:lnTo>
                    <a:pt x="28484" y="5528"/>
                  </a:lnTo>
                  <a:cubicBezTo>
                    <a:pt x="28561" y="3685"/>
                    <a:pt x="29021" y="2303"/>
                    <a:pt x="29866" y="1459"/>
                  </a:cubicBezTo>
                  <a:cubicBezTo>
                    <a:pt x="30787" y="537"/>
                    <a:pt x="32399" y="0"/>
                    <a:pt x="34779" y="0"/>
                  </a:cubicBezTo>
                  <a:cubicBezTo>
                    <a:pt x="37160" y="0"/>
                    <a:pt x="38772" y="461"/>
                    <a:pt x="39616" y="1382"/>
                  </a:cubicBezTo>
                  <a:cubicBezTo>
                    <a:pt x="40461" y="2303"/>
                    <a:pt x="40922" y="3685"/>
                    <a:pt x="40998" y="5528"/>
                  </a:cubicBezTo>
                  <a:lnTo>
                    <a:pt x="64108" y="5528"/>
                  </a:lnTo>
                  <a:cubicBezTo>
                    <a:pt x="65720" y="5528"/>
                    <a:pt x="66872" y="5835"/>
                    <a:pt x="67563" y="6526"/>
                  </a:cubicBezTo>
                  <a:cubicBezTo>
                    <a:pt x="68254" y="7063"/>
                    <a:pt x="68638" y="8215"/>
                    <a:pt x="68638" y="9981"/>
                  </a:cubicBezTo>
                  <a:cubicBezTo>
                    <a:pt x="68638" y="11363"/>
                    <a:pt x="68331" y="12438"/>
                    <a:pt x="67716" y="13052"/>
                  </a:cubicBezTo>
                  <a:cubicBezTo>
                    <a:pt x="66949" y="14050"/>
                    <a:pt x="65797" y="14511"/>
                    <a:pt x="64108" y="14511"/>
                  </a:cubicBezTo>
                  <a:lnTo>
                    <a:pt x="41075" y="14511"/>
                  </a:lnTo>
                  <a:lnTo>
                    <a:pt x="41075" y="18426"/>
                  </a:lnTo>
                  <a:lnTo>
                    <a:pt x="61037" y="18426"/>
                  </a:lnTo>
                  <a:cubicBezTo>
                    <a:pt x="62649" y="18426"/>
                    <a:pt x="63878" y="18733"/>
                    <a:pt x="64568" y="19347"/>
                  </a:cubicBezTo>
                  <a:cubicBezTo>
                    <a:pt x="65259" y="19885"/>
                    <a:pt x="65643" y="21037"/>
                    <a:pt x="65643" y="22649"/>
                  </a:cubicBezTo>
                  <a:cubicBezTo>
                    <a:pt x="65643" y="23954"/>
                    <a:pt x="65336" y="25029"/>
                    <a:pt x="64722" y="25720"/>
                  </a:cubicBezTo>
                  <a:cubicBezTo>
                    <a:pt x="63954" y="26641"/>
                    <a:pt x="62726" y="27102"/>
                    <a:pt x="61037" y="27102"/>
                  </a:cubicBezTo>
                  <a:lnTo>
                    <a:pt x="8138" y="27102"/>
                  </a:lnTo>
                  <a:cubicBezTo>
                    <a:pt x="6603" y="27102"/>
                    <a:pt x="5528" y="26718"/>
                    <a:pt x="4683" y="26027"/>
                  </a:cubicBezTo>
                  <a:cubicBezTo>
                    <a:pt x="3916" y="25413"/>
                    <a:pt x="3532" y="24338"/>
                    <a:pt x="3532" y="22649"/>
                  </a:cubicBezTo>
                  <a:cubicBezTo>
                    <a:pt x="3532" y="20960"/>
                    <a:pt x="3916" y="19885"/>
                    <a:pt x="4683" y="19347"/>
                  </a:cubicBezTo>
                  <a:cubicBezTo>
                    <a:pt x="5374" y="18733"/>
                    <a:pt x="6526" y="18426"/>
                    <a:pt x="8138" y="18426"/>
                  </a:cubicBezTo>
                  <a:lnTo>
                    <a:pt x="28484" y="18426"/>
                  </a:lnTo>
                  <a:lnTo>
                    <a:pt x="28484" y="14511"/>
                  </a:lnTo>
                  <a:lnTo>
                    <a:pt x="5451" y="14511"/>
                  </a:lnTo>
                  <a:cubicBezTo>
                    <a:pt x="3916" y="14511"/>
                    <a:pt x="2764" y="14126"/>
                    <a:pt x="1996" y="13359"/>
                  </a:cubicBezTo>
                  <a:cubicBezTo>
                    <a:pt x="1228" y="12745"/>
                    <a:pt x="845" y="11593"/>
                    <a:pt x="845" y="9904"/>
                  </a:cubicBezTo>
                  <a:cubicBezTo>
                    <a:pt x="845" y="8215"/>
                    <a:pt x="1228" y="7063"/>
                    <a:pt x="1996" y="6449"/>
                  </a:cubicBezTo>
                  <a:cubicBezTo>
                    <a:pt x="2687" y="5835"/>
                    <a:pt x="3839" y="5528"/>
                    <a:pt x="5451" y="5528"/>
                  </a:cubicBezTo>
                  <a:moveTo>
                    <a:pt x="15509" y="45605"/>
                  </a:moveTo>
                  <a:lnTo>
                    <a:pt x="30941" y="45605"/>
                  </a:lnTo>
                  <a:lnTo>
                    <a:pt x="30941" y="40922"/>
                  </a:lnTo>
                  <a:lnTo>
                    <a:pt x="17735" y="40922"/>
                  </a:lnTo>
                  <a:cubicBezTo>
                    <a:pt x="16430" y="40922"/>
                    <a:pt x="15739" y="41996"/>
                    <a:pt x="15662" y="44223"/>
                  </a:cubicBezTo>
                  <a:cubicBezTo>
                    <a:pt x="15585" y="44684"/>
                    <a:pt x="15509" y="45144"/>
                    <a:pt x="15509" y="45605"/>
                  </a:cubicBezTo>
                  <a:moveTo>
                    <a:pt x="42227" y="45605"/>
                  </a:moveTo>
                  <a:lnTo>
                    <a:pt x="54818" y="45605"/>
                  </a:lnTo>
                  <a:lnTo>
                    <a:pt x="54818" y="40922"/>
                  </a:lnTo>
                  <a:lnTo>
                    <a:pt x="42227" y="40922"/>
                  </a:lnTo>
                  <a:lnTo>
                    <a:pt x="42227" y="4560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1" name="フリーフォーム: 図形 830">
              <a:extLst>
                <a:ext uri="{FF2B5EF4-FFF2-40B4-BE49-F238E27FC236}">
                  <a16:creationId xmlns:a16="http://schemas.microsoft.com/office/drawing/2014/main" id="{FDF31A27-ABE6-428C-B14A-A0745057E52B}"/>
                </a:ext>
              </a:extLst>
            </p:cNvPr>
            <p:cNvSpPr/>
            <p:nvPr/>
          </p:nvSpPr>
          <p:spPr>
            <a:xfrm>
              <a:off x="1702887" y="4793306"/>
              <a:ext cx="65643" cy="57658"/>
            </a:xfrm>
            <a:custGeom>
              <a:avLst/>
              <a:gdLst>
                <a:gd name="connsiteX0" fmla="*/ 65643 w 65643"/>
                <a:gd name="connsiteY0" fmla="*/ 27716 h 57658"/>
                <a:gd name="connsiteX1" fmla="*/ 57275 w 65643"/>
                <a:gd name="connsiteY1" fmla="*/ 48829 h 57658"/>
                <a:gd name="connsiteX2" fmla="*/ 42150 w 65643"/>
                <a:gd name="connsiteY2" fmla="*/ 57121 h 57658"/>
                <a:gd name="connsiteX3" fmla="*/ 39386 w 65643"/>
                <a:gd name="connsiteY3" fmla="*/ 57659 h 57658"/>
                <a:gd name="connsiteX4" fmla="*/ 35240 w 65643"/>
                <a:gd name="connsiteY4" fmla="*/ 56046 h 57658"/>
                <a:gd name="connsiteX5" fmla="*/ 33628 w 65643"/>
                <a:gd name="connsiteY5" fmla="*/ 51901 h 57658"/>
                <a:gd name="connsiteX6" fmla="*/ 37467 w 65643"/>
                <a:gd name="connsiteY6" fmla="*/ 47140 h 57658"/>
                <a:gd name="connsiteX7" fmla="*/ 49597 w 65643"/>
                <a:gd name="connsiteY7" fmla="*/ 40384 h 57658"/>
                <a:gd name="connsiteX8" fmla="*/ 54588 w 65643"/>
                <a:gd name="connsiteY8" fmla="*/ 27793 h 57658"/>
                <a:gd name="connsiteX9" fmla="*/ 38465 w 65643"/>
                <a:gd name="connsiteY9" fmla="*/ 10518 h 57658"/>
                <a:gd name="connsiteX10" fmla="*/ 38618 w 65643"/>
                <a:gd name="connsiteY10" fmla="*/ 13436 h 57658"/>
                <a:gd name="connsiteX11" fmla="*/ 31708 w 65643"/>
                <a:gd name="connsiteY11" fmla="*/ 40691 h 57658"/>
                <a:gd name="connsiteX12" fmla="*/ 14434 w 65643"/>
                <a:gd name="connsiteY12" fmla="*/ 54357 h 57658"/>
                <a:gd name="connsiteX13" fmla="*/ 3301 w 65643"/>
                <a:gd name="connsiteY13" fmla="*/ 47677 h 57658"/>
                <a:gd name="connsiteX14" fmla="*/ 0 w 65643"/>
                <a:gd name="connsiteY14" fmla="*/ 35010 h 57658"/>
                <a:gd name="connsiteX15" fmla="*/ 8829 w 65643"/>
                <a:gd name="connsiteY15" fmla="*/ 9981 h 57658"/>
                <a:gd name="connsiteX16" fmla="*/ 34319 w 65643"/>
                <a:gd name="connsiteY16" fmla="*/ 0 h 57658"/>
                <a:gd name="connsiteX17" fmla="*/ 56891 w 65643"/>
                <a:gd name="connsiteY17" fmla="*/ 6910 h 57658"/>
                <a:gd name="connsiteX18" fmla="*/ 65643 w 65643"/>
                <a:gd name="connsiteY18" fmla="*/ 27716 h 57658"/>
                <a:gd name="connsiteX19" fmla="*/ 27486 w 65643"/>
                <a:gd name="connsiteY19" fmla="*/ 13359 h 57658"/>
                <a:gd name="connsiteX20" fmla="*/ 27409 w 65643"/>
                <a:gd name="connsiteY20" fmla="*/ 10979 h 57658"/>
                <a:gd name="connsiteX21" fmla="*/ 15048 w 65643"/>
                <a:gd name="connsiteY21" fmla="*/ 18963 h 57658"/>
                <a:gd name="connsiteX22" fmla="*/ 10518 w 65643"/>
                <a:gd name="connsiteY22" fmla="*/ 34856 h 57658"/>
                <a:gd name="connsiteX23" fmla="*/ 14434 w 65643"/>
                <a:gd name="connsiteY23" fmla="*/ 43225 h 57658"/>
                <a:gd name="connsiteX24" fmla="*/ 19271 w 65643"/>
                <a:gd name="connsiteY24" fmla="*/ 39616 h 57658"/>
                <a:gd name="connsiteX25" fmla="*/ 24799 w 65643"/>
                <a:gd name="connsiteY25" fmla="*/ 29405 h 57658"/>
                <a:gd name="connsiteX26" fmla="*/ 27486 w 65643"/>
                <a:gd name="connsiteY26" fmla="*/ 13359 h 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643" h="57658">
                  <a:moveTo>
                    <a:pt x="65643" y="27716"/>
                  </a:moveTo>
                  <a:cubicBezTo>
                    <a:pt x="65643" y="36315"/>
                    <a:pt x="62879" y="43378"/>
                    <a:pt x="57275" y="48829"/>
                  </a:cubicBezTo>
                  <a:cubicBezTo>
                    <a:pt x="53206" y="52822"/>
                    <a:pt x="48215" y="55586"/>
                    <a:pt x="42150" y="57121"/>
                  </a:cubicBezTo>
                  <a:cubicBezTo>
                    <a:pt x="40614" y="57428"/>
                    <a:pt x="39693" y="57659"/>
                    <a:pt x="39386" y="57659"/>
                  </a:cubicBezTo>
                  <a:cubicBezTo>
                    <a:pt x="37697" y="57659"/>
                    <a:pt x="36315" y="57121"/>
                    <a:pt x="35240" y="56046"/>
                  </a:cubicBezTo>
                  <a:cubicBezTo>
                    <a:pt x="34165" y="54818"/>
                    <a:pt x="33628" y="53436"/>
                    <a:pt x="33628" y="51901"/>
                  </a:cubicBezTo>
                  <a:cubicBezTo>
                    <a:pt x="33628" y="49674"/>
                    <a:pt x="34933" y="48062"/>
                    <a:pt x="37467" y="47140"/>
                  </a:cubicBezTo>
                  <a:cubicBezTo>
                    <a:pt x="43071" y="44991"/>
                    <a:pt x="47063" y="42764"/>
                    <a:pt x="49597" y="40384"/>
                  </a:cubicBezTo>
                  <a:cubicBezTo>
                    <a:pt x="52899" y="37236"/>
                    <a:pt x="54588" y="33014"/>
                    <a:pt x="54588" y="27793"/>
                  </a:cubicBezTo>
                  <a:cubicBezTo>
                    <a:pt x="54588" y="17428"/>
                    <a:pt x="49213" y="11670"/>
                    <a:pt x="38465" y="10518"/>
                  </a:cubicBezTo>
                  <a:cubicBezTo>
                    <a:pt x="38541" y="11440"/>
                    <a:pt x="38618" y="12361"/>
                    <a:pt x="38618" y="13436"/>
                  </a:cubicBezTo>
                  <a:cubicBezTo>
                    <a:pt x="38618" y="23033"/>
                    <a:pt x="36315" y="32092"/>
                    <a:pt x="31708" y="40691"/>
                  </a:cubicBezTo>
                  <a:cubicBezTo>
                    <a:pt x="26641" y="49827"/>
                    <a:pt x="20883" y="54357"/>
                    <a:pt x="14434" y="54357"/>
                  </a:cubicBezTo>
                  <a:cubicBezTo>
                    <a:pt x="9674" y="54357"/>
                    <a:pt x="5912" y="52131"/>
                    <a:pt x="3301" y="47677"/>
                  </a:cubicBezTo>
                  <a:cubicBezTo>
                    <a:pt x="1075" y="44069"/>
                    <a:pt x="0" y="39770"/>
                    <a:pt x="0" y="35010"/>
                  </a:cubicBezTo>
                  <a:cubicBezTo>
                    <a:pt x="0" y="24568"/>
                    <a:pt x="2917" y="16200"/>
                    <a:pt x="8829" y="9981"/>
                  </a:cubicBezTo>
                  <a:cubicBezTo>
                    <a:pt x="15048" y="3378"/>
                    <a:pt x="23493" y="0"/>
                    <a:pt x="34319" y="0"/>
                  </a:cubicBezTo>
                  <a:cubicBezTo>
                    <a:pt x="43839" y="0"/>
                    <a:pt x="51363" y="2303"/>
                    <a:pt x="56891" y="6910"/>
                  </a:cubicBezTo>
                  <a:cubicBezTo>
                    <a:pt x="62726" y="11746"/>
                    <a:pt x="65643" y="18656"/>
                    <a:pt x="65643" y="27716"/>
                  </a:cubicBezTo>
                  <a:moveTo>
                    <a:pt x="27486" y="13359"/>
                  </a:moveTo>
                  <a:cubicBezTo>
                    <a:pt x="27486" y="12284"/>
                    <a:pt x="27486" y="11440"/>
                    <a:pt x="27409" y="10979"/>
                  </a:cubicBezTo>
                  <a:cubicBezTo>
                    <a:pt x="22111" y="12207"/>
                    <a:pt x="17966" y="14818"/>
                    <a:pt x="15048" y="18963"/>
                  </a:cubicBezTo>
                  <a:cubicBezTo>
                    <a:pt x="12054" y="23186"/>
                    <a:pt x="10518" y="28407"/>
                    <a:pt x="10518" y="34856"/>
                  </a:cubicBezTo>
                  <a:cubicBezTo>
                    <a:pt x="10518" y="40461"/>
                    <a:pt x="11823" y="43225"/>
                    <a:pt x="14434" y="43225"/>
                  </a:cubicBezTo>
                  <a:cubicBezTo>
                    <a:pt x="15816" y="43225"/>
                    <a:pt x="17428" y="42073"/>
                    <a:pt x="19271" y="39616"/>
                  </a:cubicBezTo>
                  <a:cubicBezTo>
                    <a:pt x="21497" y="36929"/>
                    <a:pt x="23340" y="33551"/>
                    <a:pt x="24799" y="29405"/>
                  </a:cubicBezTo>
                  <a:cubicBezTo>
                    <a:pt x="26641" y="24338"/>
                    <a:pt x="27486" y="18963"/>
                    <a:pt x="27486" y="1335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2" name="フリーフォーム: 図形 831">
              <a:extLst>
                <a:ext uri="{FF2B5EF4-FFF2-40B4-BE49-F238E27FC236}">
                  <a16:creationId xmlns:a16="http://schemas.microsoft.com/office/drawing/2014/main" id="{F6B05F9B-B759-4E5A-A0CE-4E3740EF5915}"/>
                </a:ext>
              </a:extLst>
            </p:cNvPr>
            <p:cNvSpPr/>
            <p:nvPr/>
          </p:nvSpPr>
          <p:spPr>
            <a:xfrm>
              <a:off x="1820661" y="4783248"/>
              <a:ext cx="28253" cy="65182"/>
            </a:xfrm>
            <a:custGeom>
              <a:avLst/>
              <a:gdLst>
                <a:gd name="connsiteX0" fmla="*/ 28254 w 28253"/>
                <a:gd name="connsiteY0" fmla="*/ 5911 h 65182"/>
                <a:gd name="connsiteX1" fmla="*/ 22188 w 28253"/>
                <a:gd name="connsiteY1" fmla="*/ 11133 h 65182"/>
                <a:gd name="connsiteX2" fmla="*/ 13129 w 28253"/>
                <a:gd name="connsiteY2" fmla="*/ 11133 h 65182"/>
                <a:gd name="connsiteX3" fmla="*/ 10979 w 28253"/>
                <a:gd name="connsiteY3" fmla="*/ 13052 h 65182"/>
                <a:gd name="connsiteX4" fmla="*/ 10979 w 28253"/>
                <a:gd name="connsiteY4" fmla="*/ 59501 h 65182"/>
                <a:gd name="connsiteX5" fmla="*/ 5451 w 28253"/>
                <a:gd name="connsiteY5" fmla="*/ 65183 h 65182"/>
                <a:gd name="connsiteX6" fmla="*/ 0 w 28253"/>
                <a:gd name="connsiteY6" fmla="*/ 59501 h 65182"/>
                <a:gd name="connsiteX7" fmla="*/ 0 w 28253"/>
                <a:gd name="connsiteY7" fmla="*/ 11363 h 65182"/>
                <a:gd name="connsiteX8" fmla="*/ 10365 w 28253"/>
                <a:gd name="connsiteY8" fmla="*/ 0 h 65182"/>
                <a:gd name="connsiteX9" fmla="*/ 22265 w 28253"/>
                <a:gd name="connsiteY9" fmla="*/ 0 h 65182"/>
                <a:gd name="connsiteX10" fmla="*/ 28254 w 28253"/>
                <a:gd name="connsiteY10" fmla="*/ 5911 h 6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53" h="65182">
                  <a:moveTo>
                    <a:pt x="28254" y="5911"/>
                  </a:moveTo>
                  <a:cubicBezTo>
                    <a:pt x="28254" y="9443"/>
                    <a:pt x="26257" y="11133"/>
                    <a:pt x="22188" y="11133"/>
                  </a:cubicBezTo>
                  <a:lnTo>
                    <a:pt x="13129" y="11133"/>
                  </a:lnTo>
                  <a:cubicBezTo>
                    <a:pt x="11670" y="11133"/>
                    <a:pt x="10979" y="11746"/>
                    <a:pt x="10979" y="13052"/>
                  </a:cubicBezTo>
                  <a:lnTo>
                    <a:pt x="10979" y="59501"/>
                  </a:lnTo>
                  <a:cubicBezTo>
                    <a:pt x="10979" y="63263"/>
                    <a:pt x="9136" y="65183"/>
                    <a:pt x="5451" y="65183"/>
                  </a:cubicBezTo>
                  <a:cubicBezTo>
                    <a:pt x="1843" y="65183"/>
                    <a:pt x="0" y="63263"/>
                    <a:pt x="0" y="59501"/>
                  </a:cubicBezTo>
                  <a:lnTo>
                    <a:pt x="0" y="11363"/>
                  </a:lnTo>
                  <a:cubicBezTo>
                    <a:pt x="0" y="3762"/>
                    <a:pt x="3455" y="0"/>
                    <a:pt x="10365" y="0"/>
                  </a:cubicBezTo>
                  <a:lnTo>
                    <a:pt x="22265" y="0"/>
                  </a:lnTo>
                  <a:cubicBezTo>
                    <a:pt x="26181" y="0"/>
                    <a:pt x="28254" y="1919"/>
                    <a:pt x="28254" y="591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3" name="フリーフォーム: 図形 832">
              <a:extLst>
                <a:ext uri="{FF2B5EF4-FFF2-40B4-BE49-F238E27FC236}">
                  <a16:creationId xmlns:a16="http://schemas.microsoft.com/office/drawing/2014/main" id="{7728A37C-4429-469F-99DD-269E29CA3BDB}"/>
                </a:ext>
              </a:extLst>
            </p:cNvPr>
            <p:cNvSpPr/>
            <p:nvPr/>
          </p:nvSpPr>
          <p:spPr>
            <a:xfrm>
              <a:off x="1853291" y="4786319"/>
              <a:ext cx="70019" cy="69328"/>
            </a:xfrm>
            <a:custGeom>
              <a:avLst/>
              <a:gdLst>
                <a:gd name="connsiteX0" fmla="*/ 5681 w 70019"/>
                <a:gd name="connsiteY0" fmla="*/ 13820 h 69328"/>
                <a:gd name="connsiteX1" fmla="*/ 7371 w 70019"/>
                <a:gd name="connsiteY1" fmla="*/ 13820 h 69328"/>
                <a:gd name="connsiteX2" fmla="*/ 7371 w 70019"/>
                <a:gd name="connsiteY2" fmla="*/ 4530 h 69328"/>
                <a:gd name="connsiteX3" fmla="*/ 12822 w 70019"/>
                <a:gd name="connsiteY3" fmla="*/ 0 h 69328"/>
                <a:gd name="connsiteX4" fmla="*/ 18196 w 70019"/>
                <a:gd name="connsiteY4" fmla="*/ 4530 h 69328"/>
                <a:gd name="connsiteX5" fmla="*/ 18196 w 70019"/>
                <a:gd name="connsiteY5" fmla="*/ 13820 h 69328"/>
                <a:gd name="connsiteX6" fmla="*/ 19424 w 70019"/>
                <a:gd name="connsiteY6" fmla="*/ 13820 h 69328"/>
                <a:gd name="connsiteX7" fmla="*/ 23109 w 70019"/>
                <a:gd name="connsiteY7" fmla="*/ 14895 h 69328"/>
                <a:gd name="connsiteX8" fmla="*/ 24492 w 70019"/>
                <a:gd name="connsiteY8" fmla="*/ 18887 h 69328"/>
                <a:gd name="connsiteX9" fmla="*/ 23647 w 70019"/>
                <a:gd name="connsiteY9" fmla="*/ 22649 h 69328"/>
                <a:gd name="connsiteX10" fmla="*/ 19424 w 70019"/>
                <a:gd name="connsiteY10" fmla="*/ 24338 h 69328"/>
                <a:gd name="connsiteX11" fmla="*/ 18196 w 70019"/>
                <a:gd name="connsiteY11" fmla="*/ 24338 h 69328"/>
                <a:gd name="connsiteX12" fmla="*/ 18196 w 70019"/>
                <a:gd name="connsiteY12" fmla="*/ 32323 h 69328"/>
                <a:gd name="connsiteX13" fmla="*/ 19885 w 70019"/>
                <a:gd name="connsiteY13" fmla="*/ 31708 h 69328"/>
                <a:gd name="connsiteX14" fmla="*/ 22419 w 70019"/>
                <a:gd name="connsiteY14" fmla="*/ 32246 h 69328"/>
                <a:gd name="connsiteX15" fmla="*/ 22035 w 70019"/>
                <a:gd name="connsiteY15" fmla="*/ 30020 h 69328"/>
                <a:gd name="connsiteX16" fmla="*/ 22956 w 70019"/>
                <a:gd name="connsiteY16" fmla="*/ 26948 h 69328"/>
                <a:gd name="connsiteX17" fmla="*/ 25873 w 70019"/>
                <a:gd name="connsiteY17" fmla="*/ 26027 h 69328"/>
                <a:gd name="connsiteX18" fmla="*/ 66104 w 70019"/>
                <a:gd name="connsiteY18" fmla="*/ 26027 h 69328"/>
                <a:gd name="connsiteX19" fmla="*/ 69175 w 70019"/>
                <a:gd name="connsiteY19" fmla="*/ 27025 h 69328"/>
                <a:gd name="connsiteX20" fmla="*/ 70020 w 70019"/>
                <a:gd name="connsiteY20" fmla="*/ 30020 h 69328"/>
                <a:gd name="connsiteX21" fmla="*/ 69329 w 70019"/>
                <a:gd name="connsiteY21" fmla="*/ 32630 h 69328"/>
                <a:gd name="connsiteX22" fmla="*/ 66104 w 70019"/>
                <a:gd name="connsiteY22" fmla="*/ 33935 h 69328"/>
                <a:gd name="connsiteX23" fmla="*/ 47217 w 70019"/>
                <a:gd name="connsiteY23" fmla="*/ 33935 h 69328"/>
                <a:gd name="connsiteX24" fmla="*/ 47217 w 70019"/>
                <a:gd name="connsiteY24" fmla="*/ 62956 h 69328"/>
                <a:gd name="connsiteX25" fmla="*/ 47831 w 70019"/>
                <a:gd name="connsiteY25" fmla="*/ 62419 h 69328"/>
                <a:gd name="connsiteX26" fmla="*/ 52515 w 70019"/>
                <a:gd name="connsiteY26" fmla="*/ 58503 h 69328"/>
                <a:gd name="connsiteX27" fmla="*/ 48369 w 70019"/>
                <a:gd name="connsiteY27" fmla="*/ 50135 h 69328"/>
                <a:gd name="connsiteX28" fmla="*/ 48062 w 70019"/>
                <a:gd name="connsiteY28" fmla="*/ 48522 h 69328"/>
                <a:gd name="connsiteX29" fmla="*/ 49674 w 70019"/>
                <a:gd name="connsiteY29" fmla="*/ 45452 h 69328"/>
                <a:gd name="connsiteX30" fmla="*/ 51133 w 70019"/>
                <a:gd name="connsiteY30" fmla="*/ 44837 h 69328"/>
                <a:gd name="connsiteX31" fmla="*/ 49367 w 70019"/>
                <a:gd name="connsiteY31" fmla="*/ 43839 h 69328"/>
                <a:gd name="connsiteX32" fmla="*/ 48522 w 70019"/>
                <a:gd name="connsiteY32" fmla="*/ 41075 h 69328"/>
                <a:gd name="connsiteX33" fmla="*/ 49444 w 70019"/>
                <a:gd name="connsiteY33" fmla="*/ 38158 h 69328"/>
                <a:gd name="connsiteX34" fmla="*/ 52131 w 70019"/>
                <a:gd name="connsiteY34" fmla="*/ 37160 h 69328"/>
                <a:gd name="connsiteX35" fmla="*/ 62419 w 70019"/>
                <a:gd name="connsiteY35" fmla="*/ 37160 h 69328"/>
                <a:gd name="connsiteX36" fmla="*/ 66795 w 70019"/>
                <a:gd name="connsiteY36" fmla="*/ 38081 h 69328"/>
                <a:gd name="connsiteX37" fmla="*/ 68561 w 70019"/>
                <a:gd name="connsiteY37" fmla="*/ 43762 h 69328"/>
                <a:gd name="connsiteX38" fmla="*/ 65183 w 70019"/>
                <a:gd name="connsiteY38" fmla="*/ 55432 h 69328"/>
                <a:gd name="connsiteX39" fmla="*/ 63417 w 70019"/>
                <a:gd name="connsiteY39" fmla="*/ 58196 h 69328"/>
                <a:gd name="connsiteX40" fmla="*/ 67947 w 70019"/>
                <a:gd name="connsiteY40" fmla="*/ 61728 h 69328"/>
                <a:gd name="connsiteX41" fmla="*/ 69559 w 70019"/>
                <a:gd name="connsiteY41" fmla="*/ 64646 h 69328"/>
                <a:gd name="connsiteX42" fmla="*/ 68407 w 70019"/>
                <a:gd name="connsiteY42" fmla="*/ 67179 h 69328"/>
                <a:gd name="connsiteX43" fmla="*/ 64645 w 70019"/>
                <a:gd name="connsiteY43" fmla="*/ 68868 h 69328"/>
                <a:gd name="connsiteX44" fmla="*/ 61114 w 70019"/>
                <a:gd name="connsiteY44" fmla="*/ 67639 h 69328"/>
                <a:gd name="connsiteX45" fmla="*/ 57352 w 70019"/>
                <a:gd name="connsiteY45" fmla="*/ 64646 h 69328"/>
                <a:gd name="connsiteX46" fmla="*/ 55662 w 70019"/>
                <a:gd name="connsiteY46" fmla="*/ 65951 h 69328"/>
                <a:gd name="connsiteX47" fmla="*/ 50979 w 70019"/>
                <a:gd name="connsiteY47" fmla="*/ 68945 h 69328"/>
                <a:gd name="connsiteX48" fmla="*/ 47448 w 70019"/>
                <a:gd name="connsiteY48" fmla="*/ 67563 h 69328"/>
                <a:gd name="connsiteX49" fmla="*/ 46833 w 70019"/>
                <a:gd name="connsiteY49" fmla="*/ 66949 h 69328"/>
                <a:gd name="connsiteX50" fmla="*/ 45912 w 70019"/>
                <a:gd name="connsiteY50" fmla="*/ 68331 h 69328"/>
                <a:gd name="connsiteX51" fmla="*/ 42764 w 70019"/>
                <a:gd name="connsiteY51" fmla="*/ 69329 h 69328"/>
                <a:gd name="connsiteX52" fmla="*/ 39923 w 70019"/>
                <a:gd name="connsiteY52" fmla="*/ 68331 h 69328"/>
                <a:gd name="connsiteX53" fmla="*/ 38849 w 70019"/>
                <a:gd name="connsiteY53" fmla="*/ 65413 h 69328"/>
                <a:gd name="connsiteX54" fmla="*/ 38849 w 70019"/>
                <a:gd name="connsiteY54" fmla="*/ 64415 h 69328"/>
                <a:gd name="connsiteX55" fmla="*/ 33321 w 70019"/>
                <a:gd name="connsiteY55" fmla="*/ 65413 h 69328"/>
                <a:gd name="connsiteX56" fmla="*/ 25182 w 70019"/>
                <a:gd name="connsiteY56" fmla="*/ 66334 h 69328"/>
                <a:gd name="connsiteX57" fmla="*/ 20960 w 70019"/>
                <a:gd name="connsiteY57" fmla="*/ 61498 h 69328"/>
                <a:gd name="connsiteX58" fmla="*/ 24875 w 70019"/>
                <a:gd name="connsiteY58" fmla="*/ 58196 h 69328"/>
                <a:gd name="connsiteX59" fmla="*/ 26027 w 70019"/>
                <a:gd name="connsiteY59" fmla="*/ 58119 h 69328"/>
                <a:gd name="connsiteX60" fmla="*/ 26027 w 70019"/>
                <a:gd name="connsiteY60" fmla="*/ 34012 h 69328"/>
                <a:gd name="connsiteX61" fmla="*/ 25720 w 70019"/>
                <a:gd name="connsiteY61" fmla="*/ 34012 h 69328"/>
                <a:gd name="connsiteX62" fmla="*/ 23186 w 70019"/>
                <a:gd name="connsiteY62" fmla="*/ 33398 h 69328"/>
                <a:gd name="connsiteX63" fmla="*/ 24338 w 70019"/>
                <a:gd name="connsiteY63" fmla="*/ 36392 h 69328"/>
                <a:gd name="connsiteX64" fmla="*/ 21651 w 70019"/>
                <a:gd name="connsiteY64" fmla="*/ 42304 h 69328"/>
                <a:gd name="connsiteX65" fmla="*/ 18042 w 70019"/>
                <a:gd name="connsiteY65" fmla="*/ 44146 h 69328"/>
                <a:gd name="connsiteX66" fmla="*/ 18042 w 70019"/>
                <a:gd name="connsiteY66" fmla="*/ 60807 h 69328"/>
                <a:gd name="connsiteX67" fmla="*/ 8445 w 70019"/>
                <a:gd name="connsiteY67" fmla="*/ 68945 h 69328"/>
                <a:gd name="connsiteX68" fmla="*/ 2380 w 70019"/>
                <a:gd name="connsiteY68" fmla="*/ 67026 h 69328"/>
                <a:gd name="connsiteX69" fmla="*/ 614 w 70019"/>
                <a:gd name="connsiteY69" fmla="*/ 62649 h 69328"/>
                <a:gd name="connsiteX70" fmla="*/ 1843 w 70019"/>
                <a:gd name="connsiteY70" fmla="*/ 57275 h 69328"/>
                <a:gd name="connsiteX71" fmla="*/ 5528 w 70019"/>
                <a:gd name="connsiteY71" fmla="*/ 56047 h 69328"/>
                <a:gd name="connsiteX72" fmla="*/ 7217 w 70019"/>
                <a:gd name="connsiteY72" fmla="*/ 54511 h 69328"/>
                <a:gd name="connsiteX73" fmla="*/ 7217 w 70019"/>
                <a:gd name="connsiteY73" fmla="*/ 48215 h 69328"/>
                <a:gd name="connsiteX74" fmla="*/ 5221 w 70019"/>
                <a:gd name="connsiteY74" fmla="*/ 48522 h 69328"/>
                <a:gd name="connsiteX75" fmla="*/ 1382 w 70019"/>
                <a:gd name="connsiteY75" fmla="*/ 46757 h 69328"/>
                <a:gd name="connsiteX76" fmla="*/ 0 w 70019"/>
                <a:gd name="connsiteY76" fmla="*/ 42611 h 69328"/>
                <a:gd name="connsiteX77" fmla="*/ 2764 w 70019"/>
                <a:gd name="connsiteY77" fmla="*/ 37850 h 69328"/>
                <a:gd name="connsiteX78" fmla="*/ 7140 w 70019"/>
                <a:gd name="connsiteY78" fmla="*/ 36238 h 69328"/>
                <a:gd name="connsiteX79" fmla="*/ 7140 w 70019"/>
                <a:gd name="connsiteY79" fmla="*/ 24415 h 69328"/>
                <a:gd name="connsiteX80" fmla="*/ 5451 w 70019"/>
                <a:gd name="connsiteY80" fmla="*/ 24415 h 69328"/>
                <a:gd name="connsiteX81" fmla="*/ 1766 w 70019"/>
                <a:gd name="connsiteY81" fmla="*/ 23110 h 69328"/>
                <a:gd name="connsiteX82" fmla="*/ 307 w 70019"/>
                <a:gd name="connsiteY82" fmla="*/ 18964 h 69328"/>
                <a:gd name="connsiteX83" fmla="*/ 1766 w 70019"/>
                <a:gd name="connsiteY83" fmla="*/ 14895 h 69328"/>
                <a:gd name="connsiteX84" fmla="*/ 5681 w 70019"/>
                <a:gd name="connsiteY84" fmla="*/ 13820 h 69328"/>
                <a:gd name="connsiteX85" fmla="*/ 32323 w 70019"/>
                <a:gd name="connsiteY85" fmla="*/ 1229 h 69328"/>
                <a:gd name="connsiteX86" fmla="*/ 61037 w 70019"/>
                <a:gd name="connsiteY86" fmla="*/ 1229 h 69328"/>
                <a:gd name="connsiteX87" fmla="*/ 66411 w 70019"/>
                <a:gd name="connsiteY87" fmla="*/ 6526 h 69328"/>
                <a:gd name="connsiteX88" fmla="*/ 66411 w 70019"/>
                <a:gd name="connsiteY88" fmla="*/ 18273 h 69328"/>
                <a:gd name="connsiteX89" fmla="*/ 61037 w 70019"/>
                <a:gd name="connsiteY89" fmla="*/ 23647 h 69328"/>
                <a:gd name="connsiteX90" fmla="*/ 32323 w 70019"/>
                <a:gd name="connsiteY90" fmla="*/ 23647 h 69328"/>
                <a:gd name="connsiteX91" fmla="*/ 26872 w 70019"/>
                <a:gd name="connsiteY91" fmla="*/ 18273 h 69328"/>
                <a:gd name="connsiteX92" fmla="*/ 26872 w 70019"/>
                <a:gd name="connsiteY92" fmla="*/ 6526 h 69328"/>
                <a:gd name="connsiteX93" fmla="*/ 32323 w 70019"/>
                <a:gd name="connsiteY93" fmla="*/ 1229 h 69328"/>
                <a:gd name="connsiteX94" fmla="*/ 34472 w 70019"/>
                <a:gd name="connsiteY94" fmla="*/ 37774 h 69328"/>
                <a:gd name="connsiteX95" fmla="*/ 39156 w 70019"/>
                <a:gd name="connsiteY95" fmla="*/ 37774 h 69328"/>
                <a:gd name="connsiteX96" fmla="*/ 39156 w 70019"/>
                <a:gd name="connsiteY96" fmla="*/ 33858 h 69328"/>
                <a:gd name="connsiteX97" fmla="*/ 34472 w 70019"/>
                <a:gd name="connsiteY97" fmla="*/ 33858 h 69328"/>
                <a:gd name="connsiteX98" fmla="*/ 34472 w 70019"/>
                <a:gd name="connsiteY98" fmla="*/ 37774 h 69328"/>
                <a:gd name="connsiteX99" fmla="*/ 34472 w 70019"/>
                <a:gd name="connsiteY99" fmla="*/ 47064 h 69328"/>
                <a:gd name="connsiteX100" fmla="*/ 39156 w 70019"/>
                <a:gd name="connsiteY100" fmla="*/ 47064 h 69328"/>
                <a:gd name="connsiteX101" fmla="*/ 39156 w 70019"/>
                <a:gd name="connsiteY101" fmla="*/ 43762 h 69328"/>
                <a:gd name="connsiteX102" fmla="*/ 34472 w 70019"/>
                <a:gd name="connsiteY102" fmla="*/ 43762 h 69328"/>
                <a:gd name="connsiteX103" fmla="*/ 34472 w 70019"/>
                <a:gd name="connsiteY103" fmla="*/ 47064 h 69328"/>
                <a:gd name="connsiteX104" fmla="*/ 34472 w 70019"/>
                <a:gd name="connsiteY104" fmla="*/ 57352 h 69328"/>
                <a:gd name="connsiteX105" fmla="*/ 39156 w 70019"/>
                <a:gd name="connsiteY105" fmla="*/ 56814 h 69328"/>
                <a:gd name="connsiteX106" fmla="*/ 39156 w 70019"/>
                <a:gd name="connsiteY106" fmla="*/ 53052 h 69328"/>
                <a:gd name="connsiteX107" fmla="*/ 34472 w 70019"/>
                <a:gd name="connsiteY107" fmla="*/ 53052 h 69328"/>
                <a:gd name="connsiteX108" fmla="*/ 34472 w 70019"/>
                <a:gd name="connsiteY108" fmla="*/ 57352 h 69328"/>
                <a:gd name="connsiteX109" fmla="*/ 36776 w 70019"/>
                <a:gd name="connsiteY109" fmla="*/ 10134 h 69328"/>
                <a:gd name="connsiteX110" fmla="*/ 56584 w 70019"/>
                <a:gd name="connsiteY110" fmla="*/ 10134 h 69328"/>
                <a:gd name="connsiteX111" fmla="*/ 56584 w 70019"/>
                <a:gd name="connsiteY111" fmla="*/ 8983 h 69328"/>
                <a:gd name="connsiteX112" fmla="*/ 54972 w 70019"/>
                <a:gd name="connsiteY112" fmla="*/ 7524 h 69328"/>
                <a:gd name="connsiteX113" fmla="*/ 38311 w 70019"/>
                <a:gd name="connsiteY113" fmla="*/ 7524 h 69328"/>
                <a:gd name="connsiteX114" fmla="*/ 36699 w 70019"/>
                <a:gd name="connsiteY114" fmla="*/ 8983 h 69328"/>
                <a:gd name="connsiteX115" fmla="*/ 36699 w 70019"/>
                <a:gd name="connsiteY115" fmla="*/ 10134 h 69328"/>
                <a:gd name="connsiteX116" fmla="*/ 55048 w 70019"/>
                <a:gd name="connsiteY116" fmla="*/ 17428 h 69328"/>
                <a:gd name="connsiteX117" fmla="*/ 56661 w 70019"/>
                <a:gd name="connsiteY117" fmla="*/ 15816 h 69328"/>
                <a:gd name="connsiteX118" fmla="*/ 56661 w 70019"/>
                <a:gd name="connsiteY118" fmla="*/ 14664 h 69328"/>
                <a:gd name="connsiteX119" fmla="*/ 36852 w 70019"/>
                <a:gd name="connsiteY119" fmla="*/ 14664 h 69328"/>
                <a:gd name="connsiteX120" fmla="*/ 36852 w 70019"/>
                <a:gd name="connsiteY120" fmla="*/ 15816 h 69328"/>
                <a:gd name="connsiteX121" fmla="*/ 38465 w 70019"/>
                <a:gd name="connsiteY121" fmla="*/ 17428 h 69328"/>
                <a:gd name="connsiteX122" fmla="*/ 55048 w 70019"/>
                <a:gd name="connsiteY122" fmla="*/ 17428 h 69328"/>
                <a:gd name="connsiteX123" fmla="*/ 54050 w 70019"/>
                <a:gd name="connsiteY123" fmla="*/ 44914 h 69328"/>
                <a:gd name="connsiteX124" fmla="*/ 55586 w 70019"/>
                <a:gd name="connsiteY124" fmla="*/ 47064 h 69328"/>
                <a:gd name="connsiteX125" fmla="*/ 58043 w 70019"/>
                <a:gd name="connsiteY125" fmla="*/ 51594 h 69328"/>
                <a:gd name="connsiteX126" fmla="*/ 59808 w 70019"/>
                <a:gd name="connsiteY126" fmla="*/ 45912 h 69328"/>
                <a:gd name="connsiteX127" fmla="*/ 58810 w 70019"/>
                <a:gd name="connsiteY127" fmla="*/ 44914 h 69328"/>
                <a:gd name="connsiteX128" fmla="*/ 54050 w 70019"/>
                <a:gd name="connsiteY128" fmla="*/ 44914 h 6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70019" h="69328">
                  <a:moveTo>
                    <a:pt x="5681" y="13820"/>
                  </a:moveTo>
                  <a:lnTo>
                    <a:pt x="7371" y="13820"/>
                  </a:lnTo>
                  <a:lnTo>
                    <a:pt x="7371" y="4530"/>
                  </a:lnTo>
                  <a:cubicBezTo>
                    <a:pt x="7447" y="1612"/>
                    <a:pt x="9290" y="77"/>
                    <a:pt x="12822" y="0"/>
                  </a:cubicBezTo>
                  <a:cubicBezTo>
                    <a:pt x="16200" y="0"/>
                    <a:pt x="18042" y="1536"/>
                    <a:pt x="18196" y="4530"/>
                  </a:cubicBezTo>
                  <a:lnTo>
                    <a:pt x="18196" y="13820"/>
                  </a:lnTo>
                  <a:lnTo>
                    <a:pt x="19424" y="13820"/>
                  </a:lnTo>
                  <a:cubicBezTo>
                    <a:pt x="21113" y="13820"/>
                    <a:pt x="22342" y="14204"/>
                    <a:pt x="23109" y="14895"/>
                  </a:cubicBezTo>
                  <a:cubicBezTo>
                    <a:pt x="24031" y="15432"/>
                    <a:pt x="24492" y="16737"/>
                    <a:pt x="24492" y="18887"/>
                  </a:cubicBezTo>
                  <a:cubicBezTo>
                    <a:pt x="24492" y="20730"/>
                    <a:pt x="24184" y="21958"/>
                    <a:pt x="23647" y="22649"/>
                  </a:cubicBezTo>
                  <a:cubicBezTo>
                    <a:pt x="22802" y="23801"/>
                    <a:pt x="21420" y="24338"/>
                    <a:pt x="19424" y="24338"/>
                  </a:cubicBezTo>
                  <a:lnTo>
                    <a:pt x="18196" y="24338"/>
                  </a:lnTo>
                  <a:lnTo>
                    <a:pt x="18196" y="32323"/>
                  </a:lnTo>
                  <a:cubicBezTo>
                    <a:pt x="18810" y="32092"/>
                    <a:pt x="19348" y="31939"/>
                    <a:pt x="19885" y="31708"/>
                  </a:cubicBezTo>
                  <a:cubicBezTo>
                    <a:pt x="21113" y="31708"/>
                    <a:pt x="21958" y="31862"/>
                    <a:pt x="22419" y="32246"/>
                  </a:cubicBezTo>
                  <a:cubicBezTo>
                    <a:pt x="22188" y="31708"/>
                    <a:pt x="22035" y="30941"/>
                    <a:pt x="22035" y="30020"/>
                  </a:cubicBezTo>
                  <a:cubicBezTo>
                    <a:pt x="22035" y="28484"/>
                    <a:pt x="22342" y="27486"/>
                    <a:pt x="22956" y="26948"/>
                  </a:cubicBezTo>
                  <a:cubicBezTo>
                    <a:pt x="23570" y="26334"/>
                    <a:pt x="24568" y="26027"/>
                    <a:pt x="25873" y="26027"/>
                  </a:cubicBezTo>
                  <a:lnTo>
                    <a:pt x="66104" y="26027"/>
                  </a:lnTo>
                  <a:cubicBezTo>
                    <a:pt x="67486" y="26027"/>
                    <a:pt x="68561" y="26334"/>
                    <a:pt x="69175" y="27025"/>
                  </a:cubicBezTo>
                  <a:cubicBezTo>
                    <a:pt x="69712" y="27486"/>
                    <a:pt x="70020" y="28484"/>
                    <a:pt x="70020" y="30020"/>
                  </a:cubicBezTo>
                  <a:cubicBezTo>
                    <a:pt x="70020" y="31171"/>
                    <a:pt x="69789" y="32016"/>
                    <a:pt x="69329" y="32630"/>
                  </a:cubicBezTo>
                  <a:cubicBezTo>
                    <a:pt x="68561" y="33475"/>
                    <a:pt x="67486" y="33935"/>
                    <a:pt x="66104" y="33935"/>
                  </a:cubicBezTo>
                  <a:lnTo>
                    <a:pt x="47217" y="33935"/>
                  </a:lnTo>
                  <a:lnTo>
                    <a:pt x="47217" y="62956"/>
                  </a:lnTo>
                  <a:cubicBezTo>
                    <a:pt x="47448" y="62726"/>
                    <a:pt x="47601" y="62572"/>
                    <a:pt x="47831" y="62419"/>
                  </a:cubicBezTo>
                  <a:cubicBezTo>
                    <a:pt x="49674" y="61114"/>
                    <a:pt x="51209" y="59809"/>
                    <a:pt x="52515" y="58503"/>
                  </a:cubicBezTo>
                  <a:cubicBezTo>
                    <a:pt x="50979" y="56123"/>
                    <a:pt x="49597" y="53282"/>
                    <a:pt x="48369" y="50135"/>
                  </a:cubicBezTo>
                  <a:cubicBezTo>
                    <a:pt x="48292" y="49597"/>
                    <a:pt x="48138" y="49060"/>
                    <a:pt x="48062" y="48522"/>
                  </a:cubicBezTo>
                  <a:cubicBezTo>
                    <a:pt x="48062" y="47294"/>
                    <a:pt x="48599" y="46219"/>
                    <a:pt x="49674" y="45452"/>
                  </a:cubicBezTo>
                  <a:cubicBezTo>
                    <a:pt x="50135" y="45221"/>
                    <a:pt x="50672" y="44991"/>
                    <a:pt x="51133" y="44837"/>
                  </a:cubicBezTo>
                  <a:cubicBezTo>
                    <a:pt x="50442" y="44684"/>
                    <a:pt x="49828" y="44377"/>
                    <a:pt x="49367" y="43839"/>
                  </a:cubicBezTo>
                  <a:cubicBezTo>
                    <a:pt x="48829" y="43302"/>
                    <a:pt x="48522" y="42457"/>
                    <a:pt x="48522" y="41075"/>
                  </a:cubicBezTo>
                  <a:cubicBezTo>
                    <a:pt x="48522" y="39693"/>
                    <a:pt x="48829" y="38695"/>
                    <a:pt x="49444" y="38158"/>
                  </a:cubicBezTo>
                  <a:cubicBezTo>
                    <a:pt x="50058" y="37543"/>
                    <a:pt x="50979" y="37160"/>
                    <a:pt x="52131" y="37160"/>
                  </a:cubicBezTo>
                  <a:lnTo>
                    <a:pt x="62419" y="37160"/>
                  </a:lnTo>
                  <a:cubicBezTo>
                    <a:pt x="64338" y="37160"/>
                    <a:pt x="65874" y="37467"/>
                    <a:pt x="66795" y="38081"/>
                  </a:cubicBezTo>
                  <a:cubicBezTo>
                    <a:pt x="68023" y="39079"/>
                    <a:pt x="68561" y="40998"/>
                    <a:pt x="68561" y="43762"/>
                  </a:cubicBezTo>
                  <a:cubicBezTo>
                    <a:pt x="68561" y="47217"/>
                    <a:pt x="67409" y="51133"/>
                    <a:pt x="65183" y="55432"/>
                  </a:cubicBezTo>
                  <a:cubicBezTo>
                    <a:pt x="64568" y="56354"/>
                    <a:pt x="63954" y="57275"/>
                    <a:pt x="63417" y="58196"/>
                  </a:cubicBezTo>
                  <a:cubicBezTo>
                    <a:pt x="64645" y="59271"/>
                    <a:pt x="66181" y="60499"/>
                    <a:pt x="67947" y="61728"/>
                  </a:cubicBezTo>
                  <a:cubicBezTo>
                    <a:pt x="69022" y="62419"/>
                    <a:pt x="69559" y="63417"/>
                    <a:pt x="69559" y="64646"/>
                  </a:cubicBezTo>
                  <a:cubicBezTo>
                    <a:pt x="69559" y="65567"/>
                    <a:pt x="69175" y="66411"/>
                    <a:pt x="68407" y="67179"/>
                  </a:cubicBezTo>
                  <a:cubicBezTo>
                    <a:pt x="67639" y="68331"/>
                    <a:pt x="66334" y="68868"/>
                    <a:pt x="64645" y="68868"/>
                  </a:cubicBezTo>
                  <a:cubicBezTo>
                    <a:pt x="63263" y="68868"/>
                    <a:pt x="62112" y="68484"/>
                    <a:pt x="61114" y="67639"/>
                  </a:cubicBezTo>
                  <a:cubicBezTo>
                    <a:pt x="59732" y="66718"/>
                    <a:pt x="58503" y="65720"/>
                    <a:pt x="57352" y="64646"/>
                  </a:cubicBezTo>
                  <a:cubicBezTo>
                    <a:pt x="56814" y="65106"/>
                    <a:pt x="56200" y="65490"/>
                    <a:pt x="55662" y="65951"/>
                  </a:cubicBezTo>
                  <a:cubicBezTo>
                    <a:pt x="54434" y="67947"/>
                    <a:pt x="52822" y="68945"/>
                    <a:pt x="50979" y="68945"/>
                  </a:cubicBezTo>
                  <a:cubicBezTo>
                    <a:pt x="49444" y="68945"/>
                    <a:pt x="48292" y="68484"/>
                    <a:pt x="47448" y="67563"/>
                  </a:cubicBezTo>
                  <a:cubicBezTo>
                    <a:pt x="47217" y="67409"/>
                    <a:pt x="46987" y="67256"/>
                    <a:pt x="46833" y="66949"/>
                  </a:cubicBezTo>
                  <a:cubicBezTo>
                    <a:pt x="46680" y="67486"/>
                    <a:pt x="46373" y="67947"/>
                    <a:pt x="45912" y="68331"/>
                  </a:cubicBezTo>
                  <a:cubicBezTo>
                    <a:pt x="45221" y="68945"/>
                    <a:pt x="44223" y="69329"/>
                    <a:pt x="42764" y="69329"/>
                  </a:cubicBezTo>
                  <a:cubicBezTo>
                    <a:pt x="41536" y="69329"/>
                    <a:pt x="40538" y="69022"/>
                    <a:pt x="39923" y="68331"/>
                  </a:cubicBezTo>
                  <a:cubicBezTo>
                    <a:pt x="39232" y="67716"/>
                    <a:pt x="38849" y="66718"/>
                    <a:pt x="38849" y="65413"/>
                  </a:cubicBezTo>
                  <a:lnTo>
                    <a:pt x="38849" y="64415"/>
                  </a:lnTo>
                  <a:cubicBezTo>
                    <a:pt x="36929" y="64799"/>
                    <a:pt x="35087" y="65106"/>
                    <a:pt x="33321" y="65413"/>
                  </a:cubicBezTo>
                  <a:cubicBezTo>
                    <a:pt x="29405" y="66027"/>
                    <a:pt x="26718" y="66334"/>
                    <a:pt x="25182" y="66334"/>
                  </a:cubicBezTo>
                  <a:cubicBezTo>
                    <a:pt x="22419" y="66334"/>
                    <a:pt x="20960" y="64722"/>
                    <a:pt x="20960" y="61498"/>
                  </a:cubicBezTo>
                  <a:cubicBezTo>
                    <a:pt x="20960" y="59732"/>
                    <a:pt x="22265" y="58580"/>
                    <a:pt x="24875" y="58196"/>
                  </a:cubicBezTo>
                  <a:cubicBezTo>
                    <a:pt x="25259" y="58196"/>
                    <a:pt x="25643" y="58196"/>
                    <a:pt x="26027" y="58119"/>
                  </a:cubicBezTo>
                  <a:lnTo>
                    <a:pt x="26027" y="34012"/>
                  </a:lnTo>
                  <a:lnTo>
                    <a:pt x="25720" y="34012"/>
                  </a:lnTo>
                  <a:cubicBezTo>
                    <a:pt x="24645" y="34012"/>
                    <a:pt x="23801" y="33782"/>
                    <a:pt x="23186" y="33398"/>
                  </a:cubicBezTo>
                  <a:cubicBezTo>
                    <a:pt x="23877" y="34319"/>
                    <a:pt x="24261" y="35317"/>
                    <a:pt x="24338" y="36392"/>
                  </a:cubicBezTo>
                  <a:cubicBezTo>
                    <a:pt x="24338" y="39770"/>
                    <a:pt x="23417" y="41766"/>
                    <a:pt x="21651" y="42304"/>
                  </a:cubicBezTo>
                  <a:cubicBezTo>
                    <a:pt x="20960" y="42841"/>
                    <a:pt x="19731" y="43455"/>
                    <a:pt x="18042" y="44146"/>
                  </a:cubicBezTo>
                  <a:lnTo>
                    <a:pt x="18042" y="60807"/>
                  </a:lnTo>
                  <a:cubicBezTo>
                    <a:pt x="18042" y="66258"/>
                    <a:pt x="14818" y="68945"/>
                    <a:pt x="8445" y="68945"/>
                  </a:cubicBezTo>
                  <a:cubicBezTo>
                    <a:pt x="5528" y="68868"/>
                    <a:pt x="3455" y="68177"/>
                    <a:pt x="2380" y="67026"/>
                  </a:cubicBezTo>
                  <a:cubicBezTo>
                    <a:pt x="1152" y="66027"/>
                    <a:pt x="614" y="64569"/>
                    <a:pt x="614" y="62649"/>
                  </a:cubicBezTo>
                  <a:cubicBezTo>
                    <a:pt x="614" y="60269"/>
                    <a:pt x="998" y="58503"/>
                    <a:pt x="1843" y="57275"/>
                  </a:cubicBezTo>
                  <a:cubicBezTo>
                    <a:pt x="2764" y="56507"/>
                    <a:pt x="3992" y="56047"/>
                    <a:pt x="5528" y="56047"/>
                  </a:cubicBezTo>
                  <a:cubicBezTo>
                    <a:pt x="6679" y="56047"/>
                    <a:pt x="7217" y="55509"/>
                    <a:pt x="7217" y="54511"/>
                  </a:cubicBezTo>
                  <a:lnTo>
                    <a:pt x="7217" y="48215"/>
                  </a:lnTo>
                  <a:cubicBezTo>
                    <a:pt x="6449" y="48446"/>
                    <a:pt x="5835" y="48522"/>
                    <a:pt x="5221" y="48522"/>
                  </a:cubicBezTo>
                  <a:cubicBezTo>
                    <a:pt x="3685" y="48522"/>
                    <a:pt x="2380" y="47909"/>
                    <a:pt x="1382" y="46757"/>
                  </a:cubicBezTo>
                  <a:cubicBezTo>
                    <a:pt x="461" y="45528"/>
                    <a:pt x="0" y="44146"/>
                    <a:pt x="0" y="42611"/>
                  </a:cubicBezTo>
                  <a:cubicBezTo>
                    <a:pt x="0" y="40538"/>
                    <a:pt x="921" y="39002"/>
                    <a:pt x="2764" y="37850"/>
                  </a:cubicBezTo>
                  <a:cubicBezTo>
                    <a:pt x="4299" y="37237"/>
                    <a:pt x="5758" y="36699"/>
                    <a:pt x="7140" y="36238"/>
                  </a:cubicBezTo>
                  <a:lnTo>
                    <a:pt x="7140" y="24415"/>
                  </a:lnTo>
                  <a:lnTo>
                    <a:pt x="5451" y="24415"/>
                  </a:lnTo>
                  <a:cubicBezTo>
                    <a:pt x="3916" y="24415"/>
                    <a:pt x="2687" y="23954"/>
                    <a:pt x="1766" y="23110"/>
                  </a:cubicBezTo>
                  <a:cubicBezTo>
                    <a:pt x="768" y="22419"/>
                    <a:pt x="307" y="21037"/>
                    <a:pt x="307" y="18964"/>
                  </a:cubicBezTo>
                  <a:cubicBezTo>
                    <a:pt x="307" y="16968"/>
                    <a:pt x="768" y="15586"/>
                    <a:pt x="1766" y="14895"/>
                  </a:cubicBezTo>
                  <a:cubicBezTo>
                    <a:pt x="2687" y="14127"/>
                    <a:pt x="3916" y="13820"/>
                    <a:pt x="5681" y="13820"/>
                  </a:cubicBezTo>
                  <a:moveTo>
                    <a:pt x="32323" y="1229"/>
                  </a:moveTo>
                  <a:lnTo>
                    <a:pt x="61037" y="1229"/>
                  </a:lnTo>
                  <a:cubicBezTo>
                    <a:pt x="64645" y="1229"/>
                    <a:pt x="66411" y="2994"/>
                    <a:pt x="66411" y="6526"/>
                  </a:cubicBezTo>
                  <a:lnTo>
                    <a:pt x="66411" y="18273"/>
                  </a:lnTo>
                  <a:cubicBezTo>
                    <a:pt x="66411" y="21881"/>
                    <a:pt x="64645" y="23647"/>
                    <a:pt x="61037" y="23647"/>
                  </a:cubicBezTo>
                  <a:lnTo>
                    <a:pt x="32323" y="23647"/>
                  </a:lnTo>
                  <a:cubicBezTo>
                    <a:pt x="28637" y="23647"/>
                    <a:pt x="26872" y="21881"/>
                    <a:pt x="26872" y="18273"/>
                  </a:cubicBezTo>
                  <a:lnTo>
                    <a:pt x="26872" y="6526"/>
                  </a:lnTo>
                  <a:cubicBezTo>
                    <a:pt x="26872" y="2994"/>
                    <a:pt x="28714" y="1229"/>
                    <a:pt x="32323" y="1229"/>
                  </a:cubicBezTo>
                  <a:moveTo>
                    <a:pt x="34472" y="37774"/>
                  </a:moveTo>
                  <a:lnTo>
                    <a:pt x="39156" y="37774"/>
                  </a:lnTo>
                  <a:lnTo>
                    <a:pt x="39156" y="33858"/>
                  </a:lnTo>
                  <a:lnTo>
                    <a:pt x="34472" y="33858"/>
                  </a:lnTo>
                  <a:lnTo>
                    <a:pt x="34472" y="37774"/>
                  </a:lnTo>
                  <a:close/>
                  <a:moveTo>
                    <a:pt x="34472" y="47064"/>
                  </a:moveTo>
                  <a:lnTo>
                    <a:pt x="39156" y="47064"/>
                  </a:lnTo>
                  <a:lnTo>
                    <a:pt x="39156" y="43762"/>
                  </a:lnTo>
                  <a:lnTo>
                    <a:pt x="34472" y="43762"/>
                  </a:lnTo>
                  <a:lnTo>
                    <a:pt x="34472" y="47064"/>
                  </a:lnTo>
                  <a:close/>
                  <a:moveTo>
                    <a:pt x="34472" y="57352"/>
                  </a:moveTo>
                  <a:cubicBezTo>
                    <a:pt x="36085" y="57198"/>
                    <a:pt x="37620" y="57044"/>
                    <a:pt x="39156" y="56814"/>
                  </a:cubicBezTo>
                  <a:lnTo>
                    <a:pt x="39156" y="53052"/>
                  </a:lnTo>
                  <a:lnTo>
                    <a:pt x="34472" y="53052"/>
                  </a:lnTo>
                  <a:lnTo>
                    <a:pt x="34472" y="57352"/>
                  </a:lnTo>
                  <a:close/>
                  <a:moveTo>
                    <a:pt x="36776" y="10134"/>
                  </a:moveTo>
                  <a:lnTo>
                    <a:pt x="56584" y="10134"/>
                  </a:lnTo>
                  <a:lnTo>
                    <a:pt x="56584" y="8983"/>
                  </a:lnTo>
                  <a:cubicBezTo>
                    <a:pt x="56584" y="7985"/>
                    <a:pt x="56046" y="7524"/>
                    <a:pt x="54972" y="7524"/>
                  </a:cubicBezTo>
                  <a:lnTo>
                    <a:pt x="38311" y="7524"/>
                  </a:lnTo>
                  <a:cubicBezTo>
                    <a:pt x="37236" y="7524"/>
                    <a:pt x="36699" y="7985"/>
                    <a:pt x="36699" y="8983"/>
                  </a:cubicBezTo>
                  <a:lnTo>
                    <a:pt x="36699" y="10134"/>
                  </a:lnTo>
                  <a:close/>
                  <a:moveTo>
                    <a:pt x="55048" y="17428"/>
                  </a:moveTo>
                  <a:cubicBezTo>
                    <a:pt x="56123" y="17428"/>
                    <a:pt x="56661" y="16891"/>
                    <a:pt x="56661" y="15816"/>
                  </a:cubicBezTo>
                  <a:lnTo>
                    <a:pt x="56661" y="14664"/>
                  </a:lnTo>
                  <a:lnTo>
                    <a:pt x="36852" y="14664"/>
                  </a:lnTo>
                  <a:lnTo>
                    <a:pt x="36852" y="15816"/>
                  </a:lnTo>
                  <a:cubicBezTo>
                    <a:pt x="36852" y="16891"/>
                    <a:pt x="37390" y="17428"/>
                    <a:pt x="38465" y="17428"/>
                  </a:cubicBezTo>
                  <a:lnTo>
                    <a:pt x="55048" y="17428"/>
                  </a:lnTo>
                  <a:close/>
                  <a:moveTo>
                    <a:pt x="54050" y="44914"/>
                  </a:moveTo>
                  <a:cubicBezTo>
                    <a:pt x="54895" y="45221"/>
                    <a:pt x="55432" y="45989"/>
                    <a:pt x="55586" y="47064"/>
                  </a:cubicBezTo>
                  <a:cubicBezTo>
                    <a:pt x="56430" y="48753"/>
                    <a:pt x="57275" y="50289"/>
                    <a:pt x="58043" y="51594"/>
                  </a:cubicBezTo>
                  <a:cubicBezTo>
                    <a:pt x="59271" y="49367"/>
                    <a:pt x="59808" y="47447"/>
                    <a:pt x="59808" y="45912"/>
                  </a:cubicBezTo>
                  <a:cubicBezTo>
                    <a:pt x="59808" y="45221"/>
                    <a:pt x="59501" y="44914"/>
                    <a:pt x="58810" y="44914"/>
                  </a:cubicBezTo>
                  <a:lnTo>
                    <a:pt x="54050" y="4491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4" name="フリーフォーム: 図形 833">
              <a:extLst>
                <a:ext uri="{FF2B5EF4-FFF2-40B4-BE49-F238E27FC236}">
                  <a16:creationId xmlns:a16="http://schemas.microsoft.com/office/drawing/2014/main" id="{9054E6FC-A5F0-4820-8D28-3D9CB74E8189}"/>
                </a:ext>
              </a:extLst>
            </p:cNvPr>
            <p:cNvSpPr/>
            <p:nvPr/>
          </p:nvSpPr>
          <p:spPr>
            <a:xfrm>
              <a:off x="1930374" y="4786319"/>
              <a:ext cx="70562" cy="69482"/>
            </a:xfrm>
            <a:custGeom>
              <a:avLst/>
              <a:gdLst>
                <a:gd name="connsiteX0" fmla="*/ 9136 w 70562"/>
                <a:gd name="connsiteY0" fmla="*/ 537 h 69482"/>
                <a:gd name="connsiteX1" fmla="*/ 35394 w 70562"/>
                <a:gd name="connsiteY1" fmla="*/ 537 h 69482"/>
                <a:gd name="connsiteX2" fmla="*/ 41152 w 70562"/>
                <a:gd name="connsiteY2" fmla="*/ 6219 h 69482"/>
                <a:gd name="connsiteX3" fmla="*/ 41152 w 70562"/>
                <a:gd name="connsiteY3" fmla="*/ 18273 h 69482"/>
                <a:gd name="connsiteX4" fmla="*/ 35394 w 70562"/>
                <a:gd name="connsiteY4" fmla="*/ 23954 h 69482"/>
                <a:gd name="connsiteX5" fmla="*/ 28254 w 70562"/>
                <a:gd name="connsiteY5" fmla="*/ 23954 h 69482"/>
                <a:gd name="connsiteX6" fmla="*/ 28254 w 70562"/>
                <a:gd name="connsiteY6" fmla="*/ 26641 h 69482"/>
                <a:gd name="connsiteX7" fmla="*/ 41459 w 70562"/>
                <a:gd name="connsiteY7" fmla="*/ 26641 h 69482"/>
                <a:gd name="connsiteX8" fmla="*/ 44069 w 70562"/>
                <a:gd name="connsiteY8" fmla="*/ 27409 h 69482"/>
                <a:gd name="connsiteX9" fmla="*/ 44991 w 70562"/>
                <a:gd name="connsiteY9" fmla="*/ 30250 h 69482"/>
                <a:gd name="connsiteX10" fmla="*/ 44453 w 70562"/>
                <a:gd name="connsiteY10" fmla="*/ 32937 h 69482"/>
                <a:gd name="connsiteX11" fmla="*/ 41459 w 70562"/>
                <a:gd name="connsiteY11" fmla="*/ 34165 h 69482"/>
                <a:gd name="connsiteX12" fmla="*/ 3685 w 70562"/>
                <a:gd name="connsiteY12" fmla="*/ 34165 h 69482"/>
                <a:gd name="connsiteX13" fmla="*/ 1152 w 70562"/>
                <a:gd name="connsiteY13" fmla="*/ 33244 h 69482"/>
                <a:gd name="connsiteX14" fmla="*/ 77 w 70562"/>
                <a:gd name="connsiteY14" fmla="*/ 30250 h 69482"/>
                <a:gd name="connsiteX15" fmla="*/ 1152 w 70562"/>
                <a:gd name="connsiteY15" fmla="*/ 27332 h 69482"/>
                <a:gd name="connsiteX16" fmla="*/ 3685 w 70562"/>
                <a:gd name="connsiteY16" fmla="*/ 26641 h 69482"/>
                <a:gd name="connsiteX17" fmla="*/ 16584 w 70562"/>
                <a:gd name="connsiteY17" fmla="*/ 26641 h 69482"/>
                <a:gd name="connsiteX18" fmla="*/ 16584 w 70562"/>
                <a:gd name="connsiteY18" fmla="*/ 23954 h 69482"/>
                <a:gd name="connsiteX19" fmla="*/ 9213 w 70562"/>
                <a:gd name="connsiteY19" fmla="*/ 23954 h 69482"/>
                <a:gd name="connsiteX20" fmla="*/ 3455 w 70562"/>
                <a:gd name="connsiteY20" fmla="*/ 18273 h 69482"/>
                <a:gd name="connsiteX21" fmla="*/ 3455 w 70562"/>
                <a:gd name="connsiteY21" fmla="*/ 6219 h 69482"/>
                <a:gd name="connsiteX22" fmla="*/ 9136 w 70562"/>
                <a:gd name="connsiteY22" fmla="*/ 537 h 69482"/>
                <a:gd name="connsiteX23" fmla="*/ 7601 w 70562"/>
                <a:gd name="connsiteY23" fmla="*/ 53974 h 69482"/>
                <a:gd name="connsiteX24" fmla="*/ 11056 w 70562"/>
                <a:gd name="connsiteY24" fmla="*/ 54895 h 69482"/>
                <a:gd name="connsiteX25" fmla="*/ 12438 w 70562"/>
                <a:gd name="connsiteY25" fmla="*/ 57812 h 69482"/>
                <a:gd name="connsiteX26" fmla="*/ 11824 w 70562"/>
                <a:gd name="connsiteY26" fmla="*/ 60039 h 69482"/>
                <a:gd name="connsiteX27" fmla="*/ 8829 w 70562"/>
                <a:gd name="connsiteY27" fmla="*/ 66565 h 69482"/>
                <a:gd name="connsiteX28" fmla="*/ 4607 w 70562"/>
                <a:gd name="connsiteY28" fmla="*/ 68638 h 69482"/>
                <a:gd name="connsiteX29" fmla="*/ 1382 w 70562"/>
                <a:gd name="connsiteY29" fmla="*/ 67026 h 69482"/>
                <a:gd name="connsiteX30" fmla="*/ 0 w 70562"/>
                <a:gd name="connsiteY30" fmla="*/ 64031 h 69482"/>
                <a:gd name="connsiteX31" fmla="*/ 691 w 70562"/>
                <a:gd name="connsiteY31" fmla="*/ 62726 h 69482"/>
                <a:gd name="connsiteX32" fmla="*/ 4223 w 70562"/>
                <a:gd name="connsiteY32" fmla="*/ 56277 h 69482"/>
                <a:gd name="connsiteX33" fmla="*/ 7601 w 70562"/>
                <a:gd name="connsiteY33" fmla="*/ 53974 h 69482"/>
                <a:gd name="connsiteX34" fmla="*/ 9136 w 70562"/>
                <a:gd name="connsiteY34" fmla="*/ 36315 h 69482"/>
                <a:gd name="connsiteX35" fmla="*/ 36008 w 70562"/>
                <a:gd name="connsiteY35" fmla="*/ 36315 h 69482"/>
                <a:gd name="connsiteX36" fmla="*/ 41152 w 70562"/>
                <a:gd name="connsiteY36" fmla="*/ 41305 h 69482"/>
                <a:gd name="connsiteX37" fmla="*/ 41152 w 70562"/>
                <a:gd name="connsiteY37" fmla="*/ 48215 h 69482"/>
                <a:gd name="connsiteX38" fmla="*/ 36008 w 70562"/>
                <a:gd name="connsiteY38" fmla="*/ 53359 h 69482"/>
                <a:gd name="connsiteX39" fmla="*/ 28330 w 70562"/>
                <a:gd name="connsiteY39" fmla="*/ 53359 h 69482"/>
                <a:gd name="connsiteX40" fmla="*/ 28330 w 70562"/>
                <a:gd name="connsiteY40" fmla="*/ 62035 h 69482"/>
                <a:gd name="connsiteX41" fmla="*/ 17889 w 70562"/>
                <a:gd name="connsiteY41" fmla="*/ 69482 h 69482"/>
                <a:gd name="connsiteX42" fmla="*/ 15662 w 70562"/>
                <a:gd name="connsiteY42" fmla="*/ 69329 h 69482"/>
                <a:gd name="connsiteX43" fmla="*/ 13513 w 70562"/>
                <a:gd name="connsiteY43" fmla="*/ 68561 h 69482"/>
                <a:gd name="connsiteX44" fmla="*/ 12054 w 70562"/>
                <a:gd name="connsiteY44" fmla="*/ 66872 h 69482"/>
                <a:gd name="connsiteX45" fmla="*/ 11900 w 70562"/>
                <a:gd name="connsiteY45" fmla="*/ 64953 h 69482"/>
                <a:gd name="connsiteX46" fmla="*/ 12668 w 70562"/>
                <a:gd name="connsiteY46" fmla="*/ 61421 h 69482"/>
                <a:gd name="connsiteX47" fmla="*/ 16353 w 70562"/>
                <a:gd name="connsiteY47" fmla="*/ 60423 h 69482"/>
                <a:gd name="connsiteX48" fmla="*/ 17658 w 70562"/>
                <a:gd name="connsiteY48" fmla="*/ 59501 h 69482"/>
                <a:gd name="connsiteX49" fmla="*/ 17658 w 70562"/>
                <a:gd name="connsiteY49" fmla="*/ 53206 h 69482"/>
                <a:gd name="connsiteX50" fmla="*/ 9290 w 70562"/>
                <a:gd name="connsiteY50" fmla="*/ 53206 h 69482"/>
                <a:gd name="connsiteX51" fmla="*/ 4146 w 70562"/>
                <a:gd name="connsiteY51" fmla="*/ 48062 h 69482"/>
                <a:gd name="connsiteX52" fmla="*/ 4146 w 70562"/>
                <a:gd name="connsiteY52" fmla="*/ 41152 h 69482"/>
                <a:gd name="connsiteX53" fmla="*/ 9136 w 70562"/>
                <a:gd name="connsiteY53" fmla="*/ 36315 h 69482"/>
                <a:gd name="connsiteX54" fmla="*/ 12975 w 70562"/>
                <a:gd name="connsiteY54" fmla="*/ 9597 h 69482"/>
                <a:gd name="connsiteX55" fmla="*/ 31632 w 70562"/>
                <a:gd name="connsiteY55" fmla="*/ 9597 h 69482"/>
                <a:gd name="connsiteX56" fmla="*/ 31632 w 70562"/>
                <a:gd name="connsiteY56" fmla="*/ 9059 h 69482"/>
                <a:gd name="connsiteX57" fmla="*/ 30019 w 70562"/>
                <a:gd name="connsiteY57" fmla="*/ 7601 h 69482"/>
                <a:gd name="connsiteX58" fmla="*/ 14511 w 70562"/>
                <a:gd name="connsiteY58" fmla="*/ 7601 h 69482"/>
                <a:gd name="connsiteX59" fmla="*/ 12898 w 70562"/>
                <a:gd name="connsiteY59" fmla="*/ 9059 h 69482"/>
                <a:gd name="connsiteX60" fmla="*/ 12898 w 70562"/>
                <a:gd name="connsiteY60" fmla="*/ 9597 h 69482"/>
                <a:gd name="connsiteX61" fmla="*/ 30019 w 70562"/>
                <a:gd name="connsiteY61" fmla="*/ 17121 h 69482"/>
                <a:gd name="connsiteX62" fmla="*/ 31632 w 70562"/>
                <a:gd name="connsiteY62" fmla="*/ 15509 h 69482"/>
                <a:gd name="connsiteX63" fmla="*/ 31632 w 70562"/>
                <a:gd name="connsiteY63" fmla="*/ 14971 h 69482"/>
                <a:gd name="connsiteX64" fmla="*/ 12975 w 70562"/>
                <a:gd name="connsiteY64" fmla="*/ 14971 h 69482"/>
                <a:gd name="connsiteX65" fmla="*/ 12975 w 70562"/>
                <a:gd name="connsiteY65" fmla="*/ 15509 h 69482"/>
                <a:gd name="connsiteX66" fmla="*/ 14587 w 70562"/>
                <a:gd name="connsiteY66" fmla="*/ 17121 h 69482"/>
                <a:gd name="connsiteX67" fmla="*/ 30019 w 70562"/>
                <a:gd name="connsiteY67" fmla="*/ 17121 h 69482"/>
                <a:gd name="connsiteX68" fmla="*/ 30403 w 70562"/>
                <a:gd name="connsiteY68" fmla="*/ 46450 h 69482"/>
                <a:gd name="connsiteX69" fmla="*/ 31325 w 70562"/>
                <a:gd name="connsiteY69" fmla="*/ 45452 h 69482"/>
                <a:gd name="connsiteX70" fmla="*/ 31325 w 70562"/>
                <a:gd name="connsiteY70" fmla="*/ 44070 h 69482"/>
                <a:gd name="connsiteX71" fmla="*/ 30403 w 70562"/>
                <a:gd name="connsiteY71" fmla="*/ 43148 h 69482"/>
                <a:gd name="connsiteX72" fmla="*/ 14818 w 70562"/>
                <a:gd name="connsiteY72" fmla="*/ 43148 h 69482"/>
                <a:gd name="connsiteX73" fmla="*/ 13820 w 70562"/>
                <a:gd name="connsiteY73" fmla="*/ 44070 h 69482"/>
                <a:gd name="connsiteX74" fmla="*/ 13820 w 70562"/>
                <a:gd name="connsiteY74" fmla="*/ 45452 h 69482"/>
                <a:gd name="connsiteX75" fmla="*/ 14818 w 70562"/>
                <a:gd name="connsiteY75" fmla="*/ 46450 h 69482"/>
                <a:gd name="connsiteX76" fmla="*/ 30403 w 70562"/>
                <a:gd name="connsiteY76" fmla="*/ 46450 h 69482"/>
                <a:gd name="connsiteX77" fmla="*/ 34933 w 70562"/>
                <a:gd name="connsiteY77" fmla="*/ 53974 h 69482"/>
                <a:gd name="connsiteX78" fmla="*/ 37927 w 70562"/>
                <a:gd name="connsiteY78" fmla="*/ 55125 h 69482"/>
                <a:gd name="connsiteX79" fmla="*/ 40922 w 70562"/>
                <a:gd name="connsiteY79" fmla="*/ 59501 h 69482"/>
                <a:gd name="connsiteX80" fmla="*/ 40998 w 70562"/>
                <a:gd name="connsiteY80" fmla="*/ 59655 h 69482"/>
                <a:gd name="connsiteX81" fmla="*/ 46142 w 70562"/>
                <a:gd name="connsiteY81" fmla="*/ 56047 h 69482"/>
                <a:gd name="connsiteX82" fmla="*/ 60653 w 70562"/>
                <a:gd name="connsiteY82" fmla="*/ 43225 h 69482"/>
                <a:gd name="connsiteX83" fmla="*/ 64492 w 70562"/>
                <a:gd name="connsiteY83" fmla="*/ 41382 h 69482"/>
                <a:gd name="connsiteX84" fmla="*/ 68407 w 70562"/>
                <a:gd name="connsiteY84" fmla="*/ 42995 h 69482"/>
                <a:gd name="connsiteX85" fmla="*/ 70557 w 70562"/>
                <a:gd name="connsiteY85" fmla="*/ 46603 h 69482"/>
                <a:gd name="connsiteX86" fmla="*/ 69636 w 70562"/>
                <a:gd name="connsiteY86" fmla="*/ 49597 h 69482"/>
                <a:gd name="connsiteX87" fmla="*/ 51363 w 70562"/>
                <a:gd name="connsiteY87" fmla="*/ 66488 h 69482"/>
                <a:gd name="connsiteX88" fmla="*/ 45605 w 70562"/>
                <a:gd name="connsiteY88" fmla="*/ 68408 h 69482"/>
                <a:gd name="connsiteX89" fmla="*/ 41689 w 70562"/>
                <a:gd name="connsiteY89" fmla="*/ 66949 h 69482"/>
                <a:gd name="connsiteX90" fmla="*/ 37850 w 70562"/>
                <a:gd name="connsiteY90" fmla="*/ 68408 h 69482"/>
                <a:gd name="connsiteX91" fmla="*/ 34856 w 70562"/>
                <a:gd name="connsiteY91" fmla="*/ 66872 h 69482"/>
                <a:gd name="connsiteX92" fmla="*/ 30403 w 70562"/>
                <a:gd name="connsiteY92" fmla="*/ 59041 h 69482"/>
                <a:gd name="connsiteX93" fmla="*/ 29943 w 70562"/>
                <a:gd name="connsiteY93" fmla="*/ 57812 h 69482"/>
                <a:gd name="connsiteX94" fmla="*/ 31632 w 70562"/>
                <a:gd name="connsiteY94" fmla="*/ 54741 h 69482"/>
                <a:gd name="connsiteX95" fmla="*/ 34933 w 70562"/>
                <a:gd name="connsiteY95" fmla="*/ 53974 h 69482"/>
                <a:gd name="connsiteX96" fmla="*/ 63340 w 70562"/>
                <a:gd name="connsiteY96" fmla="*/ 20039 h 69482"/>
                <a:gd name="connsiteX97" fmla="*/ 67179 w 70562"/>
                <a:gd name="connsiteY97" fmla="*/ 21574 h 69482"/>
                <a:gd name="connsiteX98" fmla="*/ 69329 w 70562"/>
                <a:gd name="connsiteY98" fmla="*/ 25106 h 69482"/>
                <a:gd name="connsiteX99" fmla="*/ 68330 w 70562"/>
                <a:gd name="connsiteY99" fmla="*/ 28177 h 69482"/>
                <a:gd name="connsiteX100" fmla="*/ 52361 w 70562"/>
                <a:gd name="connsiteY100" fmla="*/ 42304 h 69482"/>
                <a:gd name="connsiteX101" fmla="*/ 47447 w 70562"/>
                <a:gd name="connsiteY101" fmla="*/ 43993 h 69482"/>
                <a:gd name="connsiteX102" fmla="*/ 42687 w 70562"/>
                <a:gd name="connsiteY102" fmla="*/ 41920 h 69482"/>
                <a:gd name="connsiteX103" fmla="*/ 41152 w 70562"/>
                <a:gd name="connsiteY103" fmla="*/ 37697 h 69482"/>
                <a:gd name="connsiteX104" fmla="*/ 42534 w 70562"/>
                <a:gd name="connsiteY104" fmla="*/ 35240 h 69482"/>
                <a:gd name="connsiteX105" fmla="*/ 47140 w 70562"/>
                <a:gd name="connsiteY105" fmla="*/ 32246 h 69482"/>
                <a:gd name="connsiteX106" fmla="*/ 59808 w 70562"/>
                <a:gd name="connsiteY106" fmla="*/ 21498 h 69482"/>
                <a:gd name="connsiteX107" fmla="*/ 63340 w 70562"/>
                <a:gd name="connsiteY107" fmla="*/ 20039 h 69482"/>
                <a:gd name="connsiteX108" fmla="*/ 62188 w 70562"/>
                <a:gd name="connsiteY108" fmla="*/ 0 h 69482"/>
                <a:gd name="connsiteX109" fmla="*/ 66027 w 70562"/>
                <a:gd name="connsiteY109" fmla="*/ 1612 h 69482"/>
                <a:gd name="connsiteX110" fmla="*/ 68100 w 70562"/>
                <a:gd name="connsiteY110" fmla="*/ 5221 h 69482"/>
                <a:gd name="connsiteX111" fmla="*/ 67256 w 70562"/>
                <a:gd name="connsiteY111" fmla="*/ 8215 h 69482"/>
                <a:gd name="connsiteX112" fmla="*/ 52361 w 70562"/>
                <a:gd name="connsiteY112" fmla="*/ 20883 h 69482"/>
                <a:gd name="connsiteX113" fmla="*/ 47755 w 70562"/>
                <a:gd name="connsiteY113" fmla="*/ 22188 h 69482"/>
                <a:gd name="connsiteX114" fmla="*/ 43302 w 70562"/>
                <a:gd name="connsiteY114" fmla="*/ 20346 h 69482"/>
                <a:gd name="connsiteX115" fmla="*/ 41689 w 70562"/>
                <a:gd name="connsiteY115" fmla="*/ 16200 h 69482"/>
                <a:gd name="connsiteX116" fmla="*/ 42995 w 70562"/>
                <a:gd name="connsiteY116" fmla="*/ 13896 h 69482"/>
                <a:gd name="connsiteX117" fmla="*/ 47217 w 70562"/>
                <a:gd name="connsiteY117" fmla="*/ 11133 h 69482"/>
                <a:gd name="connsiteX118" fmla="*/ 58964 w 70562"/>
                <a:gd name="connsiteY118" fmla="*/ 1459 h 69482"/>
                <a:gd name="connsiteX119" fmla="*/ 62188 w 70562"/>
                <a:gd name="connsiteY119" fmla="*/ 0 h 6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0562" h="69482">
                  <a:moveTo>
                    <a:pt x="9136" y="537"/>
                  </a:moveTo>
                  <a:lnTo>
                    <a:pt x="35394" y="537"/>
                  </a:lnTo>
                  <a:cubicBezTo>
                    <a:pt x="39233" y="537"/>
                    <a:pt x="41152" y="2457"/>
                    <a:pt x="41152" y="6219"/>
                  </a:cubicBezTo>
                  <a:lnTo>
                    <a:pt x="41152" y="18273"/>
                  </a:lnTo>
                  <a:cubicBezTo>
                    <a:pt x="41152" y="22035"/>
                    <a:pt x="39233" y="23954"/>
                    <a:pt x="35394" y="23954"/>
                  </a:cubicBezTo>
                  <a:lnTo>
                    <a:pt x="28254" y="23954"/>
                  </a:lnTo>
                  <a:lnTo>
                    <a:pt x="28254" y="26641"/>
                  </a:lnTo>
                  <a:lnTo>
                    <a:pt x="41459" y="26641"/>
                  </a:lnTo>
                  <a:cubicBezTo>
                    <a:pt x="42687" y="26641"/>
                    <a:pt x="43532" y="26872"/>
                    <a:pt x="44069" y="27409"/>
                  </a:cubicBezTo>
                  <a:cubicBezTo>
                    <a:pt x="44684" y="27793"/>
                    <a:pt x="44991" y="28791"/>
                    <a:pt x="44991" y="30250"/>
                  </a:cubicBezTo>
                  <a:cubicBezTo>
                    <a:pt x="44991" y="31478"/>
                    <a:pt x="44837" y="32400"/>
                    <a:pt x="44453" y="32937"/>
                  </a:cubicBezTo>
                  <a:cubicBezTo>
                    <a:pt x="43839" y="33782"/>
                    <a:pt x="42841" y="34165"/>
                    <a:pt x="41459" y="34165"/>
                  </a:cubicBezTo>
                  <a:lnTo>
                    <a:pt x="3685" y="34165"/>
                  </a:lnTo>
                  <a:cubicBezTo>
                    <a:pt x="2610" y="34165"/>
                    <a:pt x="1766" y="33858"/>
                    <a:pt x="1152" y="33244"/>
                  </a:cubicBezTo>
                  <a:cubicBezTo>
                    <a:pt x="461" y="32630"/>
                    <a:pt x="77" y="31632"/>
                    <a:pt x="77" y="30250"/>
                  </a:cubicBezTo>
                  <a:cubicBezTo>
                    <a:pt x="77" y="28791"/>
                    <a:pt x="384" y="27793"/>
                    <a:pt x="1152" y="27332"/>
                  </a:cubicBezTo>
                  <a:cubicBezTo>
                    <a:pt x="1689" y="26872"/>
                    <a:pt x="2534" y="26641"/>
                    <a:pt x="3685" y="26641"/>
                  </a:cubicBezTo>
                  <a:lnTo>
                    <a:pt x="16584" y="26641"/>
                  </a:lnTo>
                  <a:lnTo>
                    <a:pt x="16584" y="23954"/>
                  </a:lnTo>
                  <a:lnTo>
                    <a:pt x="9213" y="23954"/>
                  </a:lnTo>
                  <a:cubicBezTo>
                    <a:pt x="5374" y="23954"/>
                    <a:pt x="3455" y="22035"/>
                    <a:pt x="3455" y="18273"/>
                  </a:cubicBezTo>
                  <a:lnTo>
                    <a:pt x="3455" y="6219"/>
                  </a:lnTo>
                  <a:cubicBezTo>
                    <a:pt x="3378" y="2457"/>
                    <a:pt x="5298" y="537"/>
                    <a:pt x="9136" y="537"/>
                  </a:cubicBezTo>
                  <a:moveTo>
                    <a:pt x="7601" y="53974"/>
                  </a:moveTo>
                  <a:cubicBezTo>
                    <a:pt x="8829" y="53974"/>
                    <a:pt x="9981" y="54281"/>
                    <a:pt x="11056" y="54895"/>
                  </a:cubicBezTo>
                  <a:cubicBezTo>
                    <a:pt x="11977" y="55432"/>
                    <a:pt x="12438" y="56431"/>
                    <a:pt x="12438" y="57812"/>
                  </a:cubicBezTo>
                  <a:cubicBezTo>
                    <a:pt x="12361" y="58503"/>
                    <a:pt x="12131" y="59271"/>
                    <a:pt x="11824" y="60039"/>
                  </a:cubicBezTo>
                  <a:cubicBezTo>
                    <a:pt x="10749" y="62879"/>
                    <a:pt x="9751" y="65029"/>
                    <a:pt x="8829" y="66565"/>
                  </a:cubicBezTo>
                  <a:cubicBezTo>
                    <a:pt x="8292" y="67947"/>
                    <a:pt x="6910" y="68638"/>
                    <a:pt x="4607" y="68638"/>
                  </a:cubicBezTo>
                  <a:cubicBezTo>
                    <a:pt x="3532" y="68638"/>
                    <a:pt x="2457" y="68100"/>
                    <a:pt x="1382" y="67026"/>
                  </a:cubicBezTo>
                  <a:cubicBezTo>
                    <a:pt x="461" y="66488"/>
                    <a:pt x="0" y="65490"/>
                    <a:pt x="0" y="64031"/>
                  </a:cubicBezTo>
                  <a:cubicBezTo>
                    <a:pt x="0" y="63647"/>
                    <a:pt x="230" y="63264"/>
                    <a:pt x="691" y="62726"/>
                  </a:cubicBezTo>
                  <a:cubicBezTo>
                    <a:pt x="2073" y="60883"/>
                    <a:pt x="3301" y="58734"/>
                    <a:pt x="4223" y="56277"/>
                  </a:cubicBezTo>
                  <a:cubicBezTo>
                    <a:pt x="4760" y="54741"/>
                    <a:pt x="5835" y="53974"/>
                    <a:pt x="7601" y="53974"/>
                  </a:cubicBezTo>
                  <a:moveTo>
                    <a:pt x="9136" y="36315"/>
                  </a:moveTo>
                  <a:lnTo>
                    <a:pt x="36008" y="36315"/>
                  </a:lnTo>
                  <a:cubicBezTo>
                    <a:pt x="39463" y="36315"/>
                    <a:pt x="41152" y="38004"/>
                    <a:pt x="41152" y="41305"/>
                  </a:cubicBezTo>
                  <a:lnTo>
                    <a:pt x="41152" y="48215"/>
                  </a:lnTo>
                  <a:cubicBezTo>
                    <a:pt x="41152" y="51670"/>
                    <a:pt x="39463" y="53359"/>
                    <a:pt x="36008" y="53359"/>
                  </a:cubicBezTo>
                  <a:lnTo>
                    <a:pt x="28330" y="53359"/>
                  </a:lnTo>
                  <a:lnTo>
                    <a:pt x="28330" y="62035"/>
                  </a:lnTo>
                  <a:cubicBezTo>
                    <a:pt x="27947" y="66795"/>
                    <a:pt x="24492" y="69252"/>
                    <a:pt x="17889" y="69482"/>
                  </a:cubicBezTo>
                  <a:cubicBezTo>
                    <a:pt x="17121" y="69482"/>
                    <a:pt x="16353" y="69406"/>
                    <a:pt x="15662" y="69329"/>
                  </a:cubicBezTo>
                  <a:cubicBezTo>
                    <a:pt x="14895" y="69175"/>
                    <a:pt x="14204" y="68945"/>
                    <a:pt x="13513" y="68561"/>
                  </a:cubicBezTo>
                  <a:cubicBezTo>
                    <a:pt x="12975" y="68100"/>
                    <a:pt x="12514" y="67563"/>
                    <a:pt x="12054" y="66872"/>
                  </a:cubicBezTo>
                  <a:cubicBezTo>
                    <a:pt x="11977" y="66181"/>
                    <a:pt x="11900" y="65490"/>
                    <a:pt x="11900" y="64953"/>
                  </a:cubicBezTo>
                  <a:cubicBezTo>
                    <a:pt x="11900" y="63494"/>
                    <a:pt x="12131" y="62266"/>
                    <a:pt x="12668" y="61421"/>
                  </a:cubicBezTo>
                  <a:cubicBezTo>
                    <a:pt x="13205" y="60807"/>
                    <a:pt x="14434" y="60423"/>
                    <a:pt x="16353" y="60423"/>
                  </a:cubicBezTo>
                  <a:cubicBezTo>
                    <a:pt x="17198" y="60423"/>
                    <a:pt x="17658" y="60116"/>
                    <a:pt x="17658" y="59501"/>
                  </a:cubicBezTo>
                  <a:lnTo>
                    <a:pt x="17658" y="53206"/>
                  </a:lnTo>
                  <a:lnTo>
                    <a:pt x="9290" y="53206"/>
                  </a:lnTo>
                  <a:cubicBezTo>
                    <a:pt x="5835" y="53206"/>
                    <a:pt x="4146" y="51517"/>
                    <a:pt x="4146" y="48062"/>
                  </a:cubicBezTo>
                  <a:lnTo>
                    <a:pt x="4146" y="41152"/>
                  </a:lnTo>
                  <a:cubicBezTo>
                    <a:pt x="3992" y="37927"/>
                    <a:pt x="5681" y="36315"/>
                    <a:pt x="9136" y="36315"/>
                  </a:cubicBezTo>
                  <a:moveTo>
                    <a:pt x="12975" y="9597"/>
                  </a:moveTo>
                  <a:lnTo>
                    <a:pt x="31632" y="9597"/>
                  </a:lnTo>
                  <a:lnTo>
                    <a:pt x="31632" y="9059"/>
                  </a:lnTo>
                  <a:cubicBezTo>
                    <a:pt x="31632" y="8062"/>
                    <a:pt x="31094" y="7601"/>
                    <a:pt x="30019" y="7601"/>
                  </a:cubicBezTo>
                  <a:lnTo>
                    <a:pt x="14511" y="7601"/>
                  </a:lnTo>
                  <a:cubicBezTo>
                    <a:pt x="13436" y="7601"/>
                    <a:pt x="12898" y="8062"/>
                    <a:pt x="12898" y="9059"/>
                  </a:cubicBezTo>
                  <a:lnTo>
                    <a:pt x="12898" y="9597"/>
                  </a:lnTo>
                  <a:close/>
                  <a:moveTo>
                    <a:pt x="30019" y="17121"/>
                  </a:moveTo>
                  <a:cubicBezTo>
                    <a:pt x="31094" y="17121"/>
                    <a:pt x="31632" y="16584"/>
                    <a:pt x="31632" y="15509"/>
                  </a:cubicBezTo>
                  <a:lnTo>
                    <a:pt x="31632" y="14971"/>
                  </a:lnTo>
                  <a:lnTo>
                    <a:pt x="12975" y="14971"/>
                  </a:lnTo>
                  <a:lnTo>
                    <a:pt x="12975" y="15509"/>
                  </a:lnTo>
                  <a:cubicBezTo>
                    <a:pt x="12975" y="16584"/>
                    <a:pt x="13513" y="17121"/>
                    <a:pt x="14587" y="17121"/>
                  </a:cubicBezTo>
                  <a:lnTo>
                    <a:pt x="30019" y="17121"/>
                  </a:lnTo>
                  <a:close/>
                  <a:moveTo>
                    <a:pt x="30403" y="46450"/>
                  </a:moveTo>
                  <a:cubicBezTo>
                    <a:pt x="31017" y="46450"/>
                    <a:pt x="31325" y="46142"/>
                    <a:pt x="31325" y="45452"/>
                  </a:cubicBezTo>
                  <a:lnTo>
                    <a:pt x="31325" y="44070"/>
                  </a:lnTo>
                  <a:cubicBezTo>
                    <a:pt x="31325" y="43455"/>
                    <a:pt x="31017" y="43148"/>
                    <a:pt x="30403" y="43148"/>
                  </a:cubicBezTo>
                  <a:lnTo>
                    <a:pt x="14818" y="43148"/>
                  </a:lnTo>
                  <a:cubicBezTo>
                    <a:pt x="14127" y="43148"/>
                    <a:pt x="13820" y="43455"/>
                    <a:pt x="13820" y="44070"/>
                  </a:cubicBezTo>
                  <a:lnTo>
                    <a:pt x="13820" y="45452"/>
                  </a:lnTo>
                  <a:cubicBezTo>
                    <a:pt x="13820" y="46065"/>
                    <a:pt x="14127" y="46450"/>
                    <a:pt x="14818" y="46450"/>
                  </a:cubicBezTo>
                  <a:lnTo>
                    <a:pt x="30403" y="46450"/>
                  </a:lnTo>
                  <a:close/>
                  <a:moveTo>
                    <a:pt x="34933" y="53974"/>
                  </a:moveTo>
                  <a:cubicBezTo>
                    <a:pt x="36162" y="53974"/>
                    <a:pt x="37159" y="54357"/>
                    <a:pt x="37927" y="55125"/>
                  </a:cubicBezTo>
                  <a:cubicBezTo>
                    <a:pt x="38695" y="55970"/>
                    <a:pt x="39693" y="57429"/>
                    <a:pt x="40922" y="59501"/>
                  </a:cubicBezTo>
                  <a:cubicBezTo>
                    <a:pt x="40998" y="59578"/>
                    <a:pt x="40998" y="59578"/>
                    <a:pt x="40998" y="59655"/>
                  </a:cubicBezTo>
                  <a:cubicBezTo>
                    <a:pt x="42918" y="58427"/>
                    <a:pt x="44684" y="57198"/>
                    <a:pt x="46142" y="56047"/>
                  </a:cubicBezTo>
                  <a:cubicBezTo>
                    <a:pt x="52054" y="51440"/>
                    <a:pt x="56891" y="47217"/>
                    <a:pt x="60653" y="43225"/>
                  </a:cubicBezTo>
                  <a:cubicBezTo>
                    <a:pt x="61651" y="42227"/>
                    <a:pt x="62879" y="41613"/>
                    <a:pt x="64492" y="41382"/>
                  </a:cubicBezTo>
                  <a:cubicBezTo>
                    <a:pt x="65874" y="41459"/>
                    <a:pt x="67102" y="41997"/>
                    <a:pt x="68407" y="42995"/>
                  </a:cubicBezTo>
                  <a:cubicBezTo>
                    <a:pt x="69943" y="44146"/>
                    <a:pt x="70634" y="45375"/>
                    <a:pt x="70557" y="46603"/>
                  </a:cubicBezTo>
                  <a:cubicBezTo>
                    <a:pt x="70557" y="47678"/>
                    <a:pt x="70250" y="48676"/>
                    <a:pt x="69636" y="49597"/>
                  </a:cubicBezTo>
                  <a:cubicBezTo>
                    <a:pt x="65183" y="55739"/>
                    <a:pt x="59117" y="61344"/>
                    <a:pt x="51363" y="66488"/>
                  </a:cubicBezTo>
                  <a:cubicBezTo>
                    <a:pt x="49828" y="67793"/>
                    <a:pt x="47908" y="68408"/>
                    <a:pt x="45605" y="68408"/>
                  </a:cubicBezTo>
                  <a:cubicBezTo>
                    <a:pt x="44223" y="68408"/>
                    <a:pt x="42918" y="67947"/>
                    <a:pt x="41689" y="66949"/>
                  </a:cubicBezTo>
                  <a:cubicBezTo>
                    <a:pt x="40614" y="67870"/>
                    <a:pt x="39386" y="68408"/>
                    <a:pt x="37850" y="68408"/>
                  </a:cubicBezTo>
                  <a:cubicBezTo>
                    <a:pt x="36392" y="68408"/>
                    <a:pt x="35394" y="67870"/>
                    <a:pt x="34856" y="66872"/>
                  </a:cubicBezTo>
                  <a:cubicBezTo>
                    <a:pt x="33551" y="64261"/>
                    <a:pt x="32092" y="61574"/>
                    <a:pt x="30403" y="59041"/>
                  </a:cubicBezTo>
                  <a:cubicBezTo>
                    <a:pt x="30096" y="58580"/>
                    <a:pt x="29943" y="58196"/>
                    <a:pt x="29943" y="57812"/>
                  </a:cubicBezTo>
                  <a:cubicBezTo>
                    <a:pt x="29943" y="56431"/>
                    <a:pt x="30557" y="55432"/>
                    <a:pt x="31632" y="54741"/>
                  </a:cubicBezTo>
                  <a:cubicBezTo>
                    <a:pt x="32707" y="54204"/>
                    <a:pt x="33781" y="53974"/>
                    <a:pt x="34933" y="53974"/>
                  </a:cubicBezTo>
                  <a:moveTo>
                    <a:pt x="63340" y="20039"/>
                  </a:moveTo>
                  <a:cubicBezTo>
                    <a:pt x="64645" y="20115"/>
                    <a:pt x="65950" y="20653"/>
                    <a:pt x="67179" y="21574"/>
                  </a:cubicBezTo>
                  <a:cubicBezTo>
                    <a:pt x="68714" y="22803"/>
                    <a:pt x="69405" y="23954"/>
                    <a:pt x="69329" y="25106"/>
                  </a:cubicBezTo>
                  <a:cubicBezTo>
                    <a:pt x="69329" y="26334"/>
                    <a:pt x="69022" y="27332"/>
                    <a:pt x="68330" y="28177"/>
                  </a:cubicBezTo>
                  <a:cubicBezTo>
                    <a:pt x="64492" y="33321"/>
                    <a:pt x="59194" y="38004"/>
                    <a:pt x="52361" y="42304"/>
                  </a:cubicBezTo>
                  <a:cubicBezTo>
                    <a:pt x="51056" y="43455"/>
                    <a:pt x="49444" y="43993"/>
                    <a:pt x="47447" y="43993"/>
                  </a:cubicBezTo>
                  <a:cubicBezTo>
                    <a:pt x="45682" y="43993"/>
                    <a:pt x="44069" y="43302"/>
                    <a:pt x="42687" y="41920"/>
                  </a:cubicBezTo>
                  <a:cubicBezTo>
                    <a:pt x="41689" y="40692"/>
                    <a:pt x="41152" y="39309"/>
                    <a:pt x="41152" y="37697"/>
                  </a:cubicBezTo>
                  <a:cubicBezTo>
                    <a:pt x="41152" y="37160"/>
                    <a:pt x="41613" y="36315"/>
                    <a:pt x="42534" y="35240"/>
                  </a:cubicBezTo>
                  <a:cubicBezTo>
                    <a:pt x="44300" y="34242"/>
                    <a:pt x="45835" y="33244"/>
                    <a:pt x="47140" y="32246"/>
                  </a:cubicBezTo>
                  <a:cubicBezTo>
                    <a:pt x="52284" y="28407"/>
                    <a:pt x="56507" y="24799"/>
                    <a:pt x="59808" y="21498"/>
                  </a:cubicBezTo>
                  <a:cubicBezTo>
                    <a:pt x="60730" y="20806"/>
                    <a:pt x="61881" y="20269"/>
                    <a:pt x="63340" y="20039"/>
                  </a:cubicBezTo>
                  <a:moveTo>
                    <a:pt x="62188" y="0"/>
                  </a:moveTo>
                  <a:cubicBezTo>
                    <a:pt x="63417" y="77"/>
                    <a:pt x="64722" y="614"/>
                    <a:pt x="66027" y="1612"/>
                  </a:cubicBezTo>
                  <a:cubicBezTo>
                    <a:pt x="67563" y="2764"/>
                    <a:pt x="68254" y="3916"/>
                    <a:pt x="68100" y="5221"/>
                  </a:cubicBezTo>
                  <a:cubicBezTo>
                    <a:pt x="68100" y="6296"/>
                    <a:pt x="67793" y="7294"/>
                    <a:pt x="67256" y="8215"/>
                  </a:cubicBezTo>
                  <a:cubicBezTo>
                    <a:pt x="63570" y="12745"/>
                    <a:pt x="58657" y="16968"/>
                    <a:pt x="52361" y="20883"/>
                  </a:cubicBezTo>
                  <a:cubicBezTo>
                    <a:pt x="51133" y="21805"/>
                    <a:pt x="49674" y="22188"/>
                    <a:pt x="47755" y="22188"/>
                  </a:cubicBezTo>
                  <a:cubicBezTo>
                    <a:pt x="46065" y="22188"/>
                    <a:pt x="44530" y="21574"/>
                    <a:pt x="43302" y="20346"/>
                  </a:cubicBezTo>
                  <a:cubicBezTo>
                    <a:pt x="42227" y="19118"/>
                    <a:pt x="41689" y="17735"/>
                    <a:pt x="41689" y="16200"/>
                  </a:cubicBezTo>
                  <a:cubicBezTo>
                    <a:pt x="41689" y="15663"/>
                    <a:pt x="42073" y="14895"/>
                    <a:pt x="42995" y="13896"/>
                  </a:cubicBezTo>
                  <a:cubicBezTo>
                    <a:pt x="44530" y="12975"/>
                    <a:pt x="45989" y="12054"/>
                    <a:pt x="47217" y="11133"/>
                  </a:cubicBezTo>
                  <a:cubicBezTo>
                    <a:pt x="51977" y="7678"/>
                    <a:pt x="55893" y="4453"/>
                    <a:pt x="58964" y="1459"/>
                  </a:cubicBezTo>
                  <a:cubicBezTo>
                    <a:pt x="59808" y="614"/>
                    <a:pt x="60883" y="154"/>
                    <a:pt x="6218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5" name="フリーフォーム: 図形 834">
              <a:extLst>
                <a:ext uri="{FF2B5EF4-FFF2-40B4-BE49-F238E27FC236}">
                  <a16:creationId xmlns:a16="http://schemas.microsoft.com/office/drawing/2014/main" id="{B1A5DB07-87AB-4DEF-A9EC-8A6FCC6C67D5}"/>
                </a:ext>
              </a:extLst>
            </p:cNvPr>
            <p:cNvSpPr/>
            <p:nvPr/>
          </p:nvSpPr>
          <p:spPr>
            <a:xfrm>
              <a:off x="2004770" y="4792922"/>
              <a:ext cx="28253" cy="65182"/>
            </a:xfrm>
            <a:custGeom>
              <a:avLst/>
              <a:gdLst>
                <a:gd name="connsiteX0" fmla="*/ 28253 w 28253"/>
                <a:gd name="connsiteY0" fmla="*/ 53819 h 65182"/>
                <a:gd name="connsiteX1" fmla="*/ 17966 w 28253"/>
                <a:gd name="connsiteY1" fmla="*/ 65183 h 65182"/>
                <a:gd name="connsiteX2" fmla="*/ 6065 w 28253"/>
                <a:gd name="connsiteY2" fmla="*/ 65183 h 65182"/>
                <a:gd name="connsiteX3" fmla="*/ 0 w 28253"/>
                <a:gd name="connsiteY3" fmla="*/ 59271 h 65182"/>
                <a:gd name="connsiteX4" fmla="*/ 6065 w 28253"/>
                <a:gd name="connsiteY4" fmla="*/ 54050 h 65182"/>
                <a:gd name="connsiteX5" fmla="*/ 15125 w 28253"/>
                <a:gd name="connsiteY5" fmla="*/ 54050 h 65182"/>
                <a:gd name="connsiteX6" fmla="*/ 17351 w 28253"/>
                <a:gd name="connsiteY6" fmla="*/ 52131 h 65182"/>
                <a:gd name="connsiteX7" fmla="*/ 17351 w 28253"/>
                <a:gd name="connsiteY7" fmla="*/ 5681 h 65182"/>
                <a:gd name="connsiteX8" fmla="*/ 22802 w 28253"/>
                <a:gd name="connsiteY8" fmla="*/ 0 h 65182"/>
                <a:gd name="connsiteX9" fmla="*/ 28177 w 28253"/>
                <a:gd name="connsiteY9" fmla="*/ 5681 h 65182"/>
                <a:gd name="connsiteX10" fmla="*/ 28177 w 28253"/>
                <a:gd name="connsiteY10" fmla="*/ 53819 h 6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53" h="65182">
                  <a:moveTo>
                    <a:pt x="28253" y="53819"/>
                  </a:moveTo>
                  <a:cubicBezTo>
                    <a:pt x="28253" y="61421"/>
                    <a:pt x="24799" y="65183"/>
                    <a:pt x="17966" y="65183"/>
                  </a:cubicBezTo>
                  <a:lnTo>
                    <a:pt x="6065" y="65183"/>
                  </a:lnTo>
                  <a:cubicBezTo>
                    <a:pt x="1996" y="65183"/>
                    <a:pt x="0" y="63186"/>
                    <a:pt x="0" y="59271"/>
                  </a:cubicBezTo>
                  <a:cubicBezTo>
                    <a:pt x="0" y="55739"/>
                    <a:pt x="1996" y="54050"/>
                    <a:pt x="6065" y="54050"/>
                  </a:cubicBezTo>
                  <a:lnTo>
                    <a:pt x="15125" y="54050"/>
                  </a:lnTo>
                  <a:cubicBezTo>
                    <a:pt x="16584" y="54050"/>
                    <a:pt x="17351" y="53436"/>
                    <a:pt x="17351" y="52131"/>
                  </a:cubicBezTo>
                  <a:lnTo>
                    <a:pt x="17351" y="5681"/>
                  </a:lnTo>
                  <a:cubicBezTo>
                    <a:pt x="17351" y="1919"/>
                    <a:pt x="19194" y="0"/>
                    <a:pt x="22802" y="0"/>
                  </a:cubicBezTo>
                  <a:cubicBezTo>
                    <a:pt x="26411" y="0"/>
                    <a:pt x="28177" y="1919"/>
                    <a:pt x="28177" y="5681"/>
                  </a:cubicBezTo>
                  <a:lnTo>
                    <a:pt x="28177" y="5381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6" name="フリーフォーム: 図形 835">
              <a:extLst>
                <a:ext uri="{FF2B5EF4-FFF2-40B4-BE49-F238E27FC236}">
                  <a16:creationId xmlns:a16="http://schemas.microsoft.com/office/drawing/2014/main" id="{0399D759-D0A9-4010-B8F6-C82347EFFDB8}"/>
                </a:ext>
              </a:extLst>
            </p:cNvPr>
            <p:cNvSpPr/>
            <p:nvPr/>
          </p:nvSpPr>
          <p:spPr>
            <a:xfrm>
              <a:off x="2088302" y="4791847"/>
              <a:ext cx="62649" cy="60422"/>
            </a:xfrm>
            <a:custGeom>
              <a:avLst/>
              <a:gdLst>
                <a:gd name="connsiteX0" fmla="*/ 14741 w 62649"/>
                <a:gd name="connsiteY0" fmla="*/ 5067 h 60422"/>
                <a:gd name="connsiteX1" fmla="*/ 14511 w 62649"/>
                <a:gd name="connsiteY1" fmla="*/ 6373 h 60422"/>
                <a:gd name="connsiteX2" fmla="*/ 10902 w 62649"/>
                <a:gd name="connsiteY2" fmla="*/ 32707 h 60422"/>
                <a:gd name="connsiteX3" fmla="*/ 11286 w 62649"/>
                <a:gd name="connsiteY3" fmla="*/ 43302 h 60422"/>
                <a:gd name="connsiteX4" fmla="*/ 11516 w 62649"/>
                <a:gd name="connsiteY4" fmla="*/ 55355 h 60422"/>
                <a:gd name="connsiteX5" fmla="*/ 9750 w 62649"/>
                <a:gd name="connsiteY5" fmla="*/ 58887 h 60422"/>
                <a:gd name="connsiteX6" fmla="*/ 5144 w 62649"/>
                <a:gd name="connsiteY6" fmla="*/ 60423 h 60422"/>
                <a:gd name="connsiteX7" fmla="*/ 1996 w 62649"/>
                <a:gd name="connsiteY7" fmla="*/ 59348 h 60422"/>
                <a:gd name="connsiteX8" fmla="*/ 537 w 62649"/>
                <a:gd name="connsiteY8" fmla="*/ 56507 h 60422"/>
                <a:gd name="connsiteX9" fmla="*/ 0 w 62649"/>
                <a:gd name="connsiteY9" fmla="*/ 34165 h 60422"/>
                <a:gd name="connsiteX10" fmla="*/ 3532 w 62649"/>
                <a:gd name="connsiteY10" fmla="*/ 4376 h 60422"/>
                <a:gd name="connsiteX11" fmla="*/ 8906 w 62649"/>
                <a:gd name="connsiteY11" fmla="*/ 0 h 60422"/>
                <a:gd name="connsiteX12" fmla="*/ 13129 w 62649"/>
                <a:gd name="connsiteY12" fmla="*/ 1305 h 60422"/>
                <a:gd name="connsiteX13" fmla="*/ 14741 w 62649"/>
                <a:gd name="connsiteY13" fmla="*/ 5067 h 60422"/>
                <a:gd name="connsiteX14" fmla="*/ 62649 w 62649"/>
                <a:gd name="connsiteY14" fmla="*/ 50902 h 60422"/>
                <a:gd name="connsiteX15" fmla="*/ 58657 w 62649"/>
                <a:gd name="connsiteY15" fmla="*/ 56353 h 60422"/>
                <a:gd name="connsiteX16" fmla="*/ 44453 w 62649"/>
                <a:gd name="connsiteY16" fmla="*/ 57428 h 60422"/>
                <a:gd name="connsiteX17" fmla="*/ 25873 w 62649"/>
                <a:gd name="connsiteY17" fmla="*/ 54587 h 60422"/>
                <a:gd name="connsiteX18" fmla="*/ 18580 w 62649"/>
                <a:gd name="connsiteY18" fmla="*/ 41459 h 60422"/>
                <a:gd name="connsiteX19" fmla="*/ 20960 w 62649"/>
                <a:gd name="connsiteY19" fmla="*/ 34012 h 60422"/>
                <a:gd name="connsiteX20" fmla="*/ 26104 w 62649"/>
                <a:gd name="connsiteY20" fmla="*/ 30096 h 60422"/>
                <a:gd name="connsiteX21" fmla="*/ 30327 w 62649"/>
                <a:gd name="connsiteY21" fmla="*/ 31478 h 60422"/>
                <a:gd name="connsiteX22" fmla="*/ 31939 w 62649"/>
                <a:gd name="connsiteY22" fmla="*/ 34779 h 60422"/>
                <a:gd name="connsiteX23" fmla="*/ 30633 w 62649"/>
                <a:gd name="connsiteY23" fmla="*/ 37774 h 60422"/>
                <a:gd name="connsiteX24" fmla="*/ 29559 w 62649"/>
                <a:gd name="connsiteY24" fmla="*/ 41459 h 60422"/>
                <a:gd name="connsiteX25" fmla="*/ 43839 w 62649"/>
                <a:gd name="connsiteY25" fmla="*/ 46910 h 60422"/>
                <a:gd name="connsiteX26" fmla="*/ 52284 w 62649"/>
                <a:gd name="connsiteY26" fmla="*/ 46296 h 60422"/>
                <a:gd name="connsiteX27" fmla="*/ 57044 w 62649"/>
                <a:gd name="connsiteY27" fmla="*/ 45758 h 60422"/>
                <a:gd name="connsiteX28" fmla="*/ 62649 w 62649"/>
                <a:gd name="connsiteY28" fmla="*/ 50902 h 60422"/>
                <a:gd name="connsiteX29" fmla="*/ 60269 w 62649"/>
                <a:gd name="connsiteY29" fmla="*/ 10058 h 60422"/>
                <a:gd name="connsiteX30" fmla="*/ 58810 w 62649"/>
                <a:gd name="connsiteY30" fmla="*/ 13973 h 60422"/>
                <a:gd name="connsiteX31" fmla="*/ 54050 w 62649"/>
                <a:gd name="connsiteY31" fmla="*/ 15278 h 60422"/>
                <a:gd name="connsiteX32" fmla="*/ 43148 w 62649"/>
                <a:gd name="connsiteY32" fmla="*/ 14818 h 60422"/>
                <a:gd name="connsiteX33" fmla="*/ 28561 w 62649"/>
                <a:gd name="connsiteY33" fmla="*/ 15585 h 60422"/>
                <a:gd name="connsiteX34" fmla="*/ 24184 w 62649"/>
                <a:gd name="connsiteY34" fmla="*/ 14050 h 60422"/>
                <a:gd name="connsiteX35" fmla="*/ 22572 w 62649"/>
                <a:gd name="connsiteY35" fmla="*/ 9904 h 60422"/>
                <a:gd name="connsiteX36" fmla="*/ 28023 w 62649"/>
                <a:gd name="connsiteY36" fmla="*/ 4837 h 60422"/>
                <a:gd name="connsiteX37" fmla="*/ 41766 w 62649"/>
                <a:gd name="connsiteY37" fmla="*/ 4069 h 60422"/>
                <a:gd name="connsiteX38" fmla="*/ 55279 w 62649"/>
                <a:gd name="connsiteY38" fmla="*/ 4837 h 60422"/>
                <a:gd name="connsiteX39" fmla="*/ 59041 w 62649"/>
                <a:gd name="connsiteY39" fmla="*/ 6679 h 60422"/>
                <a:gd name="connsiteX40" fmla="*/ 60269 w 62649"/>
                <a:gd name="connsiteY40" fmla="*/ 10058 h 6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2649" h="60422">
                  <a:moveTo>
                    <a:pt x="14741" y="5067"/>
                  </a:moveTo>
                  <a:cubicBezTo>
                    <a:pt x="14741" y="5221"/>
                    <a:pt x="14664" y="5681"/>
                    <a:pt x="14511" y="6373"/>
                  </a:cubicBezTo>
                  <a:cubicBezTo>
                    <a:pt x="12130" y="16276"/>
                    <a:pt x="10902" y="25106"/>
                    <a:pt x="10902" y="32707"/>
                  </a:cubicBezTo>
                  <a:cubicBezTo>
                    <a:pt x="10902" y="34549"/>
                    <a:pt x="11056" y="38081"/>
                    <a:pt x="11286" y="43302"/>
                  </a:cubicBezTo>
                  <a:cubicBezTo>
                    <a:pt x="11440" y="48522"/>
                    <a:pt x="11516" y="52591"/>
                    <a:pt x="11516" y="55355"/>
                  </a:cubicBezTo>
                  <a:cubicBezTo>
                    <a:pt x="11516" y="56737"/>
                    <a:pt x="10902" y="57889"/>
                    <a:pt x="9750" y="58887"/>
                  </a:cubicBezTo>
                  <a:cubicBezTo>
                    <a:pt x="8445" y="59962"/>
                    <a:pt x="6910" y="60423"/>
                    <a:pt x="5144" y="60423"/>
                  </a:cubicBezTo>
                  <a:cubicBezTo>
                    <a:pt x="3992" y="60423"/>
                    <a:pt x="2918" y="60039"/>
                    <a:pt x="1996" y="59348"/>
                  </a:cubicBezTo>
                  <a:cubicBezTo>
                    <a:pt x="1075" y="58580"/>
                    <a:pt x="614" y="57659"/>
                    <a:pt x="537" y="56507"/>
                  </a:cubicBezTo>
                  <a:cubicBezTo>
                    <a:pt x="153" y="50672"/>
                    <a:pt x="0" y="43225"/>
                    <a:pt x="0" y="34165"/>
                  </a:cubicBezTo>
                  <a:cubicBezTo>
                    <a:pt x="0" y="23417"/>
                    <a:pt x="1152" y="13513"/>
                    <a:pt x="3532" y="4376"/>
                  </a:cubicBezTo>
                  <a:cubicBezTo>
                    <a:pt x="4299" y="1459"/>
                    <a:pt x="6142" y="0"/>
                    <a:pt x="8906" y="0"/>
                  </a:cubicBezTo>
                  <a:cubicBezTo>
                    <a:pt x="10595" y="0"/>
                    <a:pt x="11977" y="461"/>
                    <a:pt x="13129" y="1305"/>
                  </a:cubicBezTo>
                  <a:cubicBezTo>
                    <a:pt x="14204" y="2226"/>
                    <a:pt x="14741" y="3455"/>
                    <a:pt x="14741" y="5067"/>
                  </a:cubicBezTo>
                  <a:moveTo>
                    <a:pt x="62649" y="50902"/>
                  </a:moveTo>
                  <a:cubicBezTo>
                    <a:pt x="62649" y="53820"/>
                    <a:pt x="61344" y="55662"/>
                    <a:pt x="58657" y="56353"/>
                  </a:cubicBezTo>
                  <a:cubicBezTo>
                    <a:pt x="55893" y="57044"/>
                    <a:pt x="51133" y="57428"/>
                    <a:pt x="44453" y="57428"/>
                  </a:cubicBezTo>
                  <a:cubicBezTo>
                    <a:pt x="35854" y="57428"/>
                    <a:pt x="29712" y="56507"/>
                    <a:pt x="25873" y="54587"/>
                  </a:cubicBezTo>
                  <a:cubicBezTo>
                    <a:pt x="21037" y="52207"/>
                    <a:pt x="18580" y="47831"/>
                    <a:pt x="18580" y="41459"/>
                  </a:cubicBezTo>
                  <a:cubicBezTo>
                    <a:pt x="18580" y="39079"/>
                    <a:pt x="19347" y="36622"/>
                    <a:pt x="20960" y="34012"/>
                  </a:cubicBezTo>
                  <a:cubicBezTo>
                    <a:pt x="22572" y="31401"/>
                    <a:pt x="24261" y="30096"/>
                    <a:pt x="26104" y="30096"/>
                  </a:cubicBezTo>
                  <a:cubicBezTo>
                    <a:pt x="27870" y="30096"/>
                    <a:pt x="29328" y="30557"/>
                    <a:pt x="30327" y="31478"/>
                  </a:cubicBezTo>
                  <a:cubicBezTo>
                    <a:pt x="31401" y="32322"/>
                    <a:pt x="31939" y="33397"/>
                    <a:pt x="31939" y="34779"/>
                  </a:cubicBezTo>
                  <a:cubicBezTo>
                    <a:pt x="31939" y="34933"/>
                    <a:pt x="31555" y="35931"/>
                    <a:pt x="30633" y="37774"/>
                  </a:cubicBezTo>
                  <a:cubicBezTo>
                    <a:pt x="29943" y="39386"/>
                    <a:pt x="29559" y="40614"/>
                    <a:pt x="29559" y="41459"/>
                  </a:cubicBezTo>
                  <a:cubicBezTo>
                    <a:pt x="29559" y="45067"/>
                    <a:pt x="34319" y="46910"/>
                    <a:pt x="43839" y="46910"/>
                  </a:cubicBezTo>
                  <a:cubicBezTo>
                    <a:pt x="46603" y="46910"/>
                    <a:pt x="49444" y="46680"/>
                    <a:pt x="52284" y="46296"/>
                  </a:cubicBezTo>
                  <a:cubicBezTo>
                    <a:pt x="55202" y="45989"/>
                    <a:pt x="56737" y="45758"/>
                    <a:pt x="57044" y="45758"/>
                  </a:cubicBezTo>
                  <a:cubicBezTo>
                    <a:pt x="60807" y="45835"/>
                    <a:pt x="62649" y="47524"/>
                    <a:pt x="62649" y="50902"/>
                  </a:cubicBezTo>
                  <a:moveTo>
                    <a:pt x="60269" y="10058"/>
                  </a:moveTo>
                  <a:cubicBezTo>
                    <a:pt x="60269" y="11670"/>
                    <a:pt x="59808" y="12975"/>
                    <a:pt x="58810" y="13973"/>
                  </a:cubicBezTo>
                  <a:cubicBezTo>
                    <a:pt x="57659" y="15125"/>
                    <a:pt x="56046" y="15585"/>
                    <a:pt x="54050" y="15278"/>
                  </a:cubicBezTo>
                  <a:cubicBezTo>
                    <a:pt x="50979" y="14971"/>
                    <a:pt x="47371" y="14818"/>
                    <a:pt x="43148" y="14818"/>
                  </a:cubicBezTo>
                  <a:cubicBezTo>
                    <a:pt x="37927" y="14818"/>
                    <a:pt x="33014" y="15048"/>
                    <a:pt x="28561" y="15585"/>
                  </a:cubicBezTo>
                  <a:cubicBezTo>
                    <a:pt x="26795" y="15739"/>
                    <a:pt x="25336" y="15278"/>
                    <a:pt x="24184" y="14050"/>
                  </a:cubicBezTo>
                  <a:cubicBezTo>
                    <a:pt x="23110" y="12975"/>
                    <a:pt x="22572" y="11593"/>
                    <a:pt x="22572" y="9904"/>
                  </a:cubicBezTo>
                  <a:cubicBezTo>
                    <a:pt x="22572" y="6910"/>
                    <a:pt x="24415" y="5221"/>
                    <a:pt x="28023" y="4837"/>
                  </a:cubicBezTo>
                  <a:cubicBezTo>
                    <a:pt x="33244" y="4299"/>
                    <a:pt x="37774" y="4069"/>
                    <a:pt x="41766" y="4069"/>
                  </a:cubicBezTo>
                  <a:cubicBezTo>
                    <a:pt x="45605" y="4069"/>
                    <a:pt x="50135" y="4299"/>
                    <a:pt x="55279" y="4837"/>
                  </a:cubicBezTo>
                  <a:cubicBezTo>
                    <a:pt x="56891" y="5067"/>
                    <a:pt x="58119" y="5681"/>
                    <a:pt x="59041" y="6679"/>
                  </a:cubicBezTo>
                  <a:cubicBezTo>
                    <a:pt x="59962" y="7601"/>
                    <a:pt x="60269" y="8676"/>
                    <a:pt x="60269" y="1005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7" name="フリーフォーム: 図形 836">
              <a:extLst>
                <a:ext uri="{FF2B5EF4-FFF2-40B4-BE49-F238E27FC236}">
                  <a16:creationId xmlns:a16="http://schemas.microsoft.com/office/drawing/2014/main" id="{4073D4DE-0062-4045-B448-FDF6A0DE7785}"/>
                </a:ext>
              </a:extLst>
            </p:cNvPr>
            <p:cNvSpPr/>
            <p:nvPr/>
          </p:nvSpPr>
          <p:spPr>
            <a:xfrm>
              <a:off x="2162007" y="4787471"/>
              <a:ext cx="66411" cy="68330"/>
            </a:xfrm>
            <a:custGeom>
              <a:avLst/>
              <a:gdLst>
                <a:gd name="connsiteX0" fmla="*/ 20806 w 66411"/>
                <a:gd name="connsiteY0" fmla="*/ 29712 h 68330"/>
                <a:gd name="connsiteX1" fmla="*/ 11286 w 66411"/>
                <a:gd name="connsiteY1" fmla="*/ 29712 h 68330"/>
                <a:gd name="connsiteX2" fmla="*/ 11286 w 66411"/>
                <a:gd name="connsiteY2" fmla="*/ 63878 h 68330"/>
                <a:gd name="connsiteX3" fmla="*/ 5604 w 66411"/>
                <a:gd name="connsiteY3" fmla="*/ 68331 h 68330"/>
                <a:gd name="connsiteX4" fmla="*/ 0 w 66411"/>
                <a:gd name="connsiteY4" fmla="*/ 63878 h 68330"/>
                <a:gd name="connsiteX5" fmla="*/ 0 w 66411"/>
                <a:gd name="connsiteY5" fmla="*/ 5988 h 68330"/>
                <a:gd name="connsiteX6" fmla="*/ 5298 w 66411"/>
                <a:gd name="connsiteY6" fmla="*/ 77 h 68330"/>
                <a:gd name="connsiteX7" fmla="*/ 24492 w 66411"/>
                <a:gd name="connsiteY7" fmla="*/ 77 h 68330"/>
                <a:gd name="connsiteX8" fmla="*/ 30480 w 66411"/>
                <a:gd name="connsiteY8" fmla="*/ 5374 h 68330"/>
                <a:gd name="connsiteX9" fmla="*/ 30480 w 66411"/>
                <a:gd name="connsiteY9" fmla="*/ 23110 h 68330"/>
                <a:gd name="connsiteX10" fmla="*/ 28177 w 66411"/>
                <a:gd name="connsiteY10" fmla="*/ 28868 h 68330"/>
                <a:gd name="connsiteX11" fmla="*/ 28791 w 66411"/>
                <a:gd name="connsiteY11" fmla="*/ 29405 h 68330"/>
                <a:gd name="connsiteX12" fmla="*/ 32323 w 66411"/>
                <a:gd name="connsiteY12" fmla="*/ 32860 h 68330"/>
                <a:gd name="connsiteX13" fmla="*/ 33474 w 66411"/>
                <a:gd name="connsiteY13" fmla="*/ 35087 h 68330"/>
                <a:gd name="connsiteX14" fmla="*/ 35240 w 66411"/>
                <a:gd name="connsiteY14" fmla="*/ 35087 h 68330"/>
                <a:gd name="connsiteX15" fmla="*/ 36852 w 66411"/>
                <a:gd name="connsiteY15" fmla="*/ 30250 h 68330"/>
                <a:gd name="connsiteX16" fmla="*/ 37390 w 66411"/>
                <a:gd name="connsiteY16" fmla="*/ 28637 h 68330"/>
                <a:gd name="connsiteX17" fmla="*/ 35931 w 66411"/>
                <a:gd name="connsiteY17" fmla="*/ 24492 h 68330"/>
                <a:gd name="connsiteX18" fmla="*/ 35931 w 66411"/>
                <a:gd name="connsiteY18" fmla="*/ 5298 h 68330"/>
                <a:gd name="connsiteX19" fmla="*/ 41612 w 66411"/>
                <a:gd name="connsiteY19" fmla="*/ 0 h 68330"/>
                <a:gd name="connsiteX20" fmla="*/ 59271 w 66411"/>
                <a:gd name="connsiteY20" fmla="*/ 0 h 68330"/>
                <a:gd name="connsiteX21" fmla="*/ 66411 w 66411"/>
                <a:gd name="connsiteY21" fmla="*/ 5604 h 68330"/>
                <a:gd name="connsiteX22" fmla="*/ 66411 w 66411"/>
                <a:gd name="connsiteY22" fmla="*/ 59271 h 68330"/>
                <a:gd name="connsiteX23" fmla="*/ 57505 w 66411"/>
                <a:gd name="connsiteY23" fmla="*/ 67639 h 68330"/>
                <a:gd name="connsiteX24" fmla="*/ 51056 w 66411"/>
                <a:gd name="connsiteY24" fmla="*/ 66334 h 68330"/>
                <a:gd name="connsiteX25" fmla="*/ 49597 w 66411"/>
                <a:gd name="connsiteY25" fmla="*/ 65413 h 68330"/>
                <a:gd name="connsiteX26" fmla="*/ 49444 w 66411"/>
                <a:gd name="connsiteY26" fmla="*/ 65566 h 68330"/>
                <a:gd name="connsiteX27" fmla="*/ 46373 w 66411"/>
                <a:gd name="connsiteY27" fmla="*/ 67102 h 68330"/>
                <a:gd name="connsiteX28" fmla="*/ 41766 w 66411"/>
                <a:gd name="connsiteY28" fmla="*/ 65643 h 68330"/>
                <a:gd name="connsiteX29" fmla="*/ 34319 w 66411"/>
                <a:gd name="connsiteY29" fmla="*/ 59424 h 68330"/>
                <a:gd name="connsiteX30" fmla="*/ 32630 w 66411"/>
                <a:gd name="connsiteY30" fmla="*/ 58119 h 68330"/>
                <a:gd name="connsiteX31" fmla="*/ 30633 w 66411"/>
                <a:gd name="connsiteY31" fmla="*/ 59578 h 68330"/>
                <a:gd name="connsiteX32" fmla="*/ 23263 w 66411"/>
                <a:gd name="connsiteY32" fmla="*/ 65720 h 68330"/>
                <a:gd name="connsiteX33" fmla="*/ 18810 w 66411"/>
                <a:gd name="connsiteY33" fmla="*/ 67102 h 68330"/>
                <a:gd name="connsiteX34" fmla="*/ 14895 w 66411"/>
                <a:gd name="connsiteY34" fmla="*/ 65413 h 68330"/>
                <a:gd name="connsiteX35" fmla="*/ 13743 w 66411"/>
                <a:gd name="connsiteY35" fmla="*/ 62572 h 68330"/>
                <a:gd name="connsiteX36" fmla="*/ 14587 w 66411"/>
                <a:gd name="connsiteY36" fmla="*/ 59808 h 68330"/>
                <a:gd name="connsiteX37" fmla="*/ 25873 w 66411"/>
                <a:gd name="connsiteY37" fmla="*/ 53129 h 68330"/>
                <a:gd name="connsiteX38" fmla="*/ 26257 w 66411"/>
                <a:gd name="connsiteY38" fmla="*/ 52668 h 68330"/>
                <a:gd name="connsiteX39" fmla="*/ 17351 w 66411"/>
                <a:gd name="connsiteY39" fmla="*/ 52668 h 68330"/>
                <a:gd name="connsiteX40" fmla="*/ 14741 w 66411"/>
                <a:gd name="connsiteY40" fmla="*/ 51747 h 68330"/>
                <a:gd name="connsiteX41" fmla="*/ 13743 w 66411"/>
                <a:gd name="connsiteY41" fmla="*/ 48752 h 68330"/>
                <a:gd name="connsiteX42" fmla="*/ 14741 w 66411"/>
                <a:gd name="connsiteY42" fmla="*/ 45835 h 68330"/>
                <a:gd name="connsiteX43" fmla="*/ 17351 w 66411"/>
                <a:gd name="connsiteY43" fmla="*/ 45144 h 68330"/>
                <a:gd name="connsiteX44" fmla="*/ 27486 w 66411"/>
                <a:gd name="connsiteY44" fmla="*/ 45144 h 68330"/>
                <a:gd name="connsiteX45" fmla="*/ 27486 w 66411"/>
                <a:gd name="connsiteY45" fmla="*/ 42150 h 68330"/>
                <a:gd name="connsiteX46" fmla="*/ 18503 w 66411"/>
                <a:gd name="connsiteY46" fmla="*/ 42150 h 68330"/>
                <a:gd name="connsiteX47" fmla="*/ 16200 w 66411"/>
                <a:gd name="connsiteY47" fmla="*/ 41305 h 68330"/>
                <a:gd name="connsiteX48" fmla="*/ 15201 w 66411"/>
                <a:gd name="connsiteY48" fmla="*/ 38542 h 68330"/>
                <a:gd name="connsiteX49" fmla="*/ 16200 w 66411"/>
                <a:gd name="connsiteY49" fmla="*/ 35624 h 68330"/>
                <a:gd name="connsiteX50" fmla="*/ 18503 w 66411"/>
                <a:gd name="connsiteY50" fmla="*/ 34933 h 68330"/>
                <a:gd name="connsiteX51" fmla="*/ 22726 w 66411"/>
                <a:gd name="connsiteY51" fmla="*/ 34933 h 68330"/>
                <a:gd name="connsiteX52" fmla="*/ 20269 w 66411"/>
                <a:gd name="connsiteY52" fmla="*/ 32399 h 68330"/>
                <a:gd name="connsiteX53" fmla="*/ 20115 w 66411"/>
                <a:gd name="connsiteY53" fmla="*/ 31939 h 68330"/>
                <a:gd name="connsiteX54" fmla="*/ 20499 w 66411"/>
                <a:gd name="connsiteY54" fmla="*/ 30173 h 68330"/>
                <a:gd name="connsiteX55" fmla="*/ 20806 w 66411"/>
                <a:gd name="connsiteY55" fmla="*/ 29712 h 68330"/>
                <a:gd name="connsiteX56" fmla="*/ 11286 w 66411"/>
                <a:gd name="connsiteY56" fmla="*/ 11670 h 68330"/>
                <a:gd name="connsiteX57" fmla="*/ 19424 w 66411"/>
                <a:gd name="connsiteY57" fmla="*/ 11670 h 68330"/>
                <a:gd name="connsiteX58" fmla="*/ 19424 w 66411"/>
                <a:gd name="connsiteY58" fmla="*/ 8369 h 68330"/>
                <a:gd name="connsiteX59" fmla="*/ 11286 w 66411"/>
                <a:gd name="connsiteY59" fmla="*/ 8369 h 68330"/>
                <a:gd name="connsiteX60" fmla="*/ 11286 w 66411"/>
                <a:gd name="connsiteY60" fmla="*/ 11670 h 68330"/>
                <a:gd name="connsiteX61" fmla="*/ 11286 w 66411"/>
                <a:gd name="connsiteY61" fmla="*/ 21267 h 68330"/>
                <a:gd name="connsiteX62" fmla="*/ 19424 w 66411"/>
                <a:gd name="connsiteY62" fmla="*/ 21267 h 68330"/>
                <a:gd name="connsiteX63" fmla="*/ 19424 w 66411"/>
                <a:gd name="connsiteY63" fmla="*/ 17966 h 68330"/>
                <a:gd name="connsiteX64" fmla="*/ 11286 w 66411"/>
                <a:gd name="connsiteY64" fmla="*/ 17966 h 68330"/>
                <a:gd name="connsiteX65" fmla="*/ 11286 w 66411"/>
                <a:gd name="connsiteY65" fmla="*/ 21267 h 68330"/>
                <a:gd name="connsiteX66" fmla="*/ 48446 w 66411"/>
                <a:gd name="connsiteY66" fmla="*/ 58887 h 68330"/>
                <a:gd name="connsiteX67" fmla="*/ 49060 w 66411"/>
                <a:gd name="connsiteY67" fmla="*/ 57121 h 68330"/>
                <a:gd name="connsiteX68" fmla="*/ 51209 w 66411"/>
                <a:gd name="connsiteY68" fmla="*/ 56123 h 68330"/>
                <a:gd name="connsiteX69" fmla="*/ 51670 w 66411"/>
                <a:gd name="connsiteY69" fmla="*/ 56277 h 68330"/>
                <a:gd name="connsiteX70" fmla="*/ 53513 w 66411"/>
                <a:gd name="connsiteY70" fmla="*/ 56968 h 68330"/>
                <a:gd name="connsiteX71" fmla="*/ 55048 w 66411"/>
                <a:gd name="connsiteY71" fmla="*/ 55816 h 68330"/>
                <a:gd name="connsiteX72" fmla="*/ 55048 w 66411"/>
                <a:gd name="connsiteY72" fmla="*/ 29789 h 68330"/>
                <a:gd name="connsiteX73" fmla="*/ 45221 w 66411"/>
                <a:gd name="connsiteY73" fmla="*/ 29789 h 68330"/>
                <a:gd name="connsiteX74" fmla="*/ 45451 w 66411"/>
                <a:gd name="connsiteY74" fmla="*/ 31171 h 68330"/>
                <a:gd name="connsiteX75" fmla="*/ 45298 w 66411"/>
                <a:gd name="connsiteY75" fmla="*/ 31862 h 68330"/>
                <a:gd name="connsiteX76" fmla="*/ 43992 w 66411"/>
                <a:gd name="connsiteY76" fmla="*/ 35163 h 68330"/>
                <a:gd name="connsiteX77" fmla="*/ 47447 w 66411"/>
                <a:gd name="connsiteY77" fmla="*/ 35163 h 68330"/>
                <a:gd name="connsiteX78" fmla="*/ 49904 w 66411"/>
                <a:gd name="connsiteY78" fmla="*/ 35931 h 68330"/>
                <a:gd name="connsiteX79" fmla="*/ 50826 w 66411"/>
                <a:gd name="connsiteY79" fmla="*/ 38772 h 68330"/>
                <a:gd name="connsiteX80" fmla="*/ 50288 w 66411"/>
                <a:gd name="connsiteY80" fmla="*/ 41152 h 68330"/>
                <a:gd name="connsiteX81" fmla="*/ 47447 w 66411"/>
                <a:gd name="connsiteY81" fmla="*/ 42380 h 68330"/>
                <a:gd name="connsiteX82" fmla="*/ 37543 w 66411"/>
                <a:gd name="connsiteY82" fmla="*/ 42380 h 68330"/>
                <a:gd name="connsiteX83" fmla="*/ 37543 w 66411"/>
                <a:gd name="connsiteY83" fmla="*/ 45374 h 68330"/>
                <a:gd name="connsiteX84" fmla="*/ 48369 w 66411"/>
                <a:gd name="connsiteY84" fmla="*/ 45374 h 68330"/>
                <a:gd name="connsiteX85" fmla="*/ 50979 w 66411"/>
                <a:gd name="connsiteY85" fmla="*/ 46142 h 68330"/>
                <a:gd name="connsiteX86" fmla="*/ 51977 w 66411"/>
                <a:gd name="connsiteY86" fmla="*/ 48983 h 68330"/>
                <a:gd name="connsiteX87" fmla="*/ 51363 w 66411"/>
                <a:gd name="connsiteY87" fmla="*/ 51670 h 68330"/>
                <a:gd name="connsiteX88" fmla="*/ 48369 w 66411"/>
                <a:gd name="connsiteY88" fmla="*/ 52899 h 68330"/>
                <a:gd name="connsiteX89" fmla="*/ 39002 w 66411"/>
                <a:gd name="connsiteY89" fmla="*/ 52899 h 68330"/>
                <a:gd name="connsiteX90" fmla="*/ 39540 w 66411"/>
                <a:gd name="connsiteY90" fmla="*/ 53897 h 68330"/>
                <a:gd name="connsiteX91" fmla="*/ 48446 w 66411"/>
                <a:gd name="connsiteY91" fmla="*/ 58887 h 68330"/>
                <a:gd name="connsiteX92" fmla="*/ 46603 w 66411"/>
                <a:gd name="connsiteY92" fmla="*/ 11670 h 68330"/>
                <a:gd name="connsiteX93" fmla="*/ 55048 w 66411"/>
                <a:gd name="connsiteY93" fmla="*/ 11670 h 68330"/>
                <a:gd name="connsiteX94" fmla="*/ 55048 w 66411"/>
                <a:gd name="connsiteY94" fmla="*/ 8369 h 68330"/>
                <a:gd name="connsiteX95" fmla="*/ 46603 w 66411"/>
                <a:gd name="connsiteY95" fmla="*/ 8369 h 68330"/>
                <a:gd name="connsiteX96" fmla="*/ 46603 w 66411"/>
                <a:gd name="connsiteY96" fmla="*/ 11670 h 68330"/>
                <a:gd name="connsiteX97" fmla="*/ 55048 w 66411"/>
                <a:gd name="connsiteY97" fmla="*/ 17966 h 68330"/>
                <a:gd name="connsiteX98" fmla="*/ 46603 w 66411"/>
                <a:gd name="connsiteY98" fmla="*/ 17966 h 68330"/>
                <a:gd name="connsiteX99" fmla="*/ 46603 w 66411"/>
                <a:gd name="connsiteY99" fmla="*/ 21267 h 68330"/>
                <a:gd name="connsiteX100" fmla="*/ 55048 w 66411"/>
                <a:gd name="connsiteY100" fmla="*/ 21267 h 68330"/>
                <a:gd name="connsiteX101" fmla="*/ 55048 w 66411"/>
                <a:gd name="connsiteY101" fmla="*/ 17966 h 6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6411" h="68330">
                  <a:moveTo>
                    <a:pt x="20806" y="29712"/>
                  </a:moveTo>
                  <a:lnTo>
                    <a:pt x="11286" y="29712"/>
                  </a:lnTo>
                  <a:lnTo>
                    <a:pt x="11286" y="63878"/>
                  </a:lnTo>
                  <a:cubicBezTo>
                    <a:pt x="11056" y="66718"/>
                    <a:pt x="9213" y="68254"/>
                    <a:pt x="5604" y="68331"/>
                  </a:cubicBezTo>
                  <a:cubicBezTo>
                    <a:pt x="2073" y="68177"/>
                    <a:pt x="153" y="66718"/>
                    <a:pt x="0" y="63878"/>
                  </a:cubicBezTo>
                  <a:lnTo>
                    <a:pt x="0" y="5988"/>
                  </a:lnTo>
                  <a:cubicBezTo>
                    <a:pt x="0" y="2073"/>
                    <a:pt x="1766" y="77"/>
                    <a:pt x="5298" y="77"/>
                  </a:cubicBezTo>
                  <a:lnTo>
                    <a:pt x="24492" y="77"/>
                  </a:lnTo>
                  <a:cubicBezTo>
                    <a:pt x="28484" y="77"/>
                    <a:pt x="30480" y="1843"/>
                    <a:pt x="30480" y="5374"/>
                  </a:cubicBezTo>
                  <a:lnTo>
                    <a:pt x="30480" y="23110"/>
                  </a:lnTo>
                  <a:cubicBezTo>
                    <a:pt x="30480" y="25873"/>
                    <a:pt x="29712" y="27793"/>
                    <a:pt x="28177" y="28868"/>
                  </a:cubicBezTo>
                  <a:cubicBezTo>
                    <a:pt x="28407" y="29021"/>
                    <a:pt x="28637" y="29175"/>
                    <a:pt x="28791" y="29405"/>
                  </a:cubicBezTo>
                  <a:cubicBezTo>
                    <a:pt x="29789" y="29943"/>
                    <a:pt x="30941" y="31094"/>
                    <a:pt x="32323" y="32860"/>
                  </a:cubicBezTo>
                  <a:cubicBezTo>
                    <a:pt x="32937" y="33705"/>
                    <a:pt x="33321" y="34472"/>
                    <a:pt x="33474" y="35087"/>
                  </a:cubicBezTo>
                  <a:lnTo>
                    <a:pt x="35240" y="35087"/>
                  </a:lnTo>
                  <a:cubicBezTo>
                    <a:pt x="35931" y="33551"/>
                    <a:pt x="36469" y="31939"/>
                    <a:pt x="36852" y="30250"/>
                  </a:cubicBezTo>
                  <a:cubicBezTo>
                    <a:pt x="36929" y="29635"/>
                    <a:pt x="37159" y="29098"/>
                    <a:pt x="37390" y="28637"/>
                  </a:cubicBezTo>
                  <a:cubicBezTo>
                    <a:pt x="36469" y="27793"/>
                    <a:pt x="35931" y="26411"/>
                    <a:pt x="35931" y="24492"/>
                  </a:cubicBezTo>
                  <a:lnTo>
                    <a:pt x="35931" y="5298"/>
                  </a:lnTo>
                  <a:cubicBezTo>
                    <a:pt x="35931" y="1766"/>
                    <a:pt x="37850" y="0"/>
                    <a:pt x="41612" y="0"/>
                  </a:cubicBezTo>
                  <a:lnTo>
                    <a:pt x="59271" y="0"/>
                  </a:lnTo>
                  <a:cubicBezTo>
                    <a:pt x="64031" y="0"/>
                    <a:pt x="66411" y="1843"/>
                    <a:pt x="66411" y="5604"/>
                  </a:cubicBezTo>
                  <a:lnTo>
                    <a:pt x="66411" y="59271"/>
                  </a:lnTo>
                  <a:cubicBezTo>
                    <a:pt x="66411" y="64876"/>
                    <a:pt x="63417" y="67639"/>
                    <a:pt x="57505" y="67639"/>
                  </a:cubicBezTo>
                  <a:cubicBezTo>
                    <a:pt x="54741" y="67639"/>
                    <a:pt x="52591" y="67179"/>
                    <a:pt x="51056" y="66334"/>
                  </a:cubicBezTo>
                  <a:cubicBezTo>
                    <a:pt x="50518" y="66027"/>
                    <a:pt x="50058" y="65720"/>
                    <a:pt x="49597" y="65413"/>
                  </a:cubicBezTo>
                  <a:cubicBezTo>
                    <a:pt x="49520" y="65490"/>
                    <a:pt x="49520" y="65490"/>
                    <a:pt x="49444" y="65566"/>
                  </a:cubicBezTo>
                  <a:cubicBezTo>
                    <a:pt x="48522" y="66565"/>
                    <a:pt x="47447" y="67102"/>
                    <a:pt x="46373" y="67102"/>
                  </a:cubicBezTo>
                  <a:cubicBezTo>
                    <a:pt x="44837" y="67102"/>
                    <a:pt x="43301" y="66641"/>
                    <a:pt x="41766" y="65643"/>
                  </a:cubicBezTo>
                  <a:cubicBezTo>
                    <a:pt x="40384" y="64953"/>
                    <a:pt x="37850" y="62956"/>
                    <a:pt x="34319" y="59424"/>
                  </a:cubicBezTo>
                  <a:cubicBezTo>
                    <a:pt x="33628" y="58503"/>
                    <a:pt x="33014" y="58119"/>
                    <a:pt x="32630" y="58119"/>
                  </a:cubicBezTo>
                  <a:cubicBezTo>
                    <a:pt x="31862" y="58119"/>
                    <a:pt x="31171" y="58580"/>
                    <a:pt x="30633" y="59578"/>
                  </a:cubicBezTo>
                  <a:cubicBezTo>
                    <a:pt x="27716" y="62649"/>
                    <a:pt x="25259" y="64722"/>
                    <a:pt x="23263" y="65720"/>
                  </a:cubicBezTo>
                  <a:cubicBezTo>
                    <a:pt x="21497" y="66641"/>
                    <a:pt x="19962" y="67102"/>
                    <a:pt x="18810" y="67102"/>
                  </a:cubicBezTo>
                  <a:cubicBezTo>
                    <a:pt x="17275" y="67102"/>
                    <a:pt x="16046" y="66565"/>
                    <a:pt x="14895" y="65413"/>
                  </a:cubicBezTo>
                  <a:cubicBezTo>
                    <a:pt x="14127" y="64568"/>
                    <a:pt x="13743" y="63647"/>
                    <a:pt x="13743" y="62572"/>
                  </a:cubicBezTo>
                  <a:cubicBezTo>
                    <a:pt x="13743" y="61651"/>
                    <a:pt x="13973" y="60729"/>
                    <a:pt x="14587" y="59808"/>
                  </a:cubicBezTo>
                  <a:cubicBezTo>
                    <a:pt x="20729" y="57044"/>
                    <a:pt x="24492" y="54818"/>
                    <a:pt x="25873" y="53129"/>
                  </a:cubicBezTo>
                  <a:cubicBezTo>
                    <a:pt x="26027" y="52976"/>
                    <a:pt x="26181" y="52822"/>
                    <a:pt x="26257" y="52668"/>
                  </a:cubicBezTo>
                  <a:lnTo>
                    <a:pt x="17351" y="52668"/>
                  </a:lnTo>
                  <a:cubicBezTo>
                    <a:pt x="16276" y="52668"/>
                    <a:pt x="15355" y="52361"/>
                    <a:pt x="14741" y="51747"/>
                  </a:cubicBezTo>
                  <a:cubicBezTo>
                    <a:pt x="14127" y="51209"/>
                    <a:pt x="13743" y="50211"/>
                    <a:pt x="13743" y="48752"/>
                  </a:cubicBezTo>
                  <a:cubicBezTo>
                    <a:pt x="13743" y="47294"/>
                    <a:pt x="14050" y="46296"/>
                    <a:pt x="14741" y="45835"/>
                  </a:cubicBezTo>
                  <a:cubicBezTo>
                    <a:pt x="15201" y="45374"/>
                    <a:pt x="16123" y="45144"/>
                    <a:pt x="17351" y="45144"/>
                  </a:cubicBezTo>
                  <a:lnTo>
                    <a:pt x="27486" y="45144"/>
                  </a:lnTo>
                  <a:lnTo>
                    <a:pt x="27486" y="42150"/>
                  </a:lnTo>
                  <a:lnTo>
                    <a:pt x="18503" y="42150"/>
                  </a:lnTo>
                  <a:cubicBezTo>
                    <a:pt x="17582" y="42150"/>
                    <a:pt x="16737" y="41843"/>
                    <a:pt x="16200" y="41305"/>
                  </a:cubicBezTo>
                  <a:cubicBezTo>
                    <a:pt x="15585" y="40768"/>
                    <a:pt x="15201" y="39847"/>
                    <a:pt x="15201" y="38542"/>
                  </a:cubicBezTo>
                  <a:cubicBezTo>
                    <a:pt x="15201" y="37083"/>
                    <a:pt x="15509" y="36085"/>
                    <a:pt x="16200" y="35624"/>
                  </a:cubicBezTo>
                  <a:cubicBezTo>
                    <a:pt x="16660" y="35163"/>
                    <a:pt x="17428" y="34933"/>
                    <a:pt x="18503" y="34933"/>
                  </a:cubicBezTo>
                  <a:lnTo>
                    <a:pt x="22726" y="34933"/>
                  </a:lnTo>
                  <a:cubicBezTo>
                    <a:pt x="21958" y="34165"/>
                    <a:pt x="21190" y="33321"/>
                    <a:pt x="20269" y="32399"/>
                  </a:cubicBezTo>
                  <a:cubicBezTo>
                    <a:pt x="20192" y="32246"/>
                    <a:pt x="20115" y="32092"/>
                    <a:pt x="20115" y="31939"/>
                  </a:cubicBezTo>
                  <a:cubicBezTo>
                    <a:pt x="20115" y="31402"/>
                    <a:pt x="20269" y="30787"/>
                    <a:pt x="20499" y="30173"/>
                  </a:cubicBezTo>
                  <a:cubicBezTo>
                    <a:pt x="20499" y="30096"/>
                    <a:pt x="20653" y="29866"/>
                    <a:pt x="20806" y="29712"/>
                  </a:cubicBezTo>
                  <a:moveTo>
                    <a:pt x="11286" y="11670"/>
                  </a:moveTo>
                  <a:lnTo>
                    <a:pt x="19424" y="11670"/>
                  </a:lnTo>
                  <a:lnTo>
                    <a:pt x="19424" y="8369"/>
                  </a:lnTo>
                  <a:lnTo>
                    <a:pt x="11286" y="8369"/>
                  </a:lnTo>
                  <a:lnTo>
                    <a:pt x="11286" y="11670"/>
                  </a:lnTo>
                  <a:close/>
                  <a:moveTo>
                    <a:pt x="11286" y="21267"/>
                  </a:moveTo>
                  <a:lnTo>
                    <a:pt x="19424" y="21267"/>
                  </a:lnTo>
                  <a:lnTo>
                    <a:pt x="19424" y="17966"/>
                  </a:lnTo>
                  <a:lnTo>
                    <a:pt x="11286" y="17966"/>
                  </a:lnTo>
                  <a:lnTo>
                    <a:pt x="11286" y="21267"/>
                  </a:lnTo>
                  <a:close/>
                  <a:moveTo>
                    <a:pt x="48446" y="58887"/>
                  </a:moveTo>
                  <a:cubicBezTo>
                    <a:pt x="48599" y="58196"/>
                    <a:pt x="48829" y="57582"/>
                    <a:pt x="49060" y="57121"/>
                  </a:cubicBezTo>
                  <a:cubicBezTo>
                    <a:pt x="49827" y="56507"/>
                    <a:pt x="50518" y="56200"/>
                    <a:pt x="51209" y="56123"/>
                  </a:cubicBezTo>
                  <a:cubicBezTo>
                    <a:pt x="51363" y="56123"/>
                    <a:pt x="51517" y="56200"/>
                    <a:pt x="51670" y="56277"/>
                  </a:cubicBezTo>
                  <a:cubicBezTo>
                    <a:pt x="52515" y="56661"/>
                    <a:pt x="53129" y="56891"/>
                    <a:pt x="53513" y="56968"/>
                  </a:cubicBezTo>
                  <a:cubicBezTo>
                    <a:pt x="54587" y="56968"/>
                    <a:pt x="55048" y="56584"/>
                    <a:pt x="55048" y="55816"/>
                  </a:cubicBezTo>
                  <a:lnTo>
                    <a:pt x="55048" y="29789"/>
                  </a:lnTo>
                  <a:lnTo>
                    <a:pt x="45221" y="29789"/>
                  </a:lnTo>
                  <a:cubicBezTo>
                    <a:pt x="45375" y="30173"/>
                    <a:pt x="45451" y="30633"/>
                    <a:pt x="45451" y="31171"/>
                  </a:cubicBezTo>
                  <a:cubicBezTo>
                    <a:pt x="45451" y="31402"/>
                    <a:pt x="45375" y="31632"/>
                    <a:pt x="45298" y="31862"/>
                  </a:cubicBezTo>
                  <a:cubicBezTo>
                    <a:pt x="44991" y="32937"/>
                    <a:pt x="44607" y="34088"/>
                    <a:pt x="43992" y="35163"/>
                  </a:cubicBezTo>
                  <a:lnTo>
                    <a:pt x="47447" y="35163"/>
                  </a:lnTo>
                  <a:cubicBezTo>
                    <a:pt x="48599" y="35163"/>
                    <a:pt x="49444" y="35394"/>
                    <a:pt x="49904" y="35931"/>
                  </a:cubicBezTo>
                  <a:cubicBezTo>
                    <a:pt x="50518" y="36315"/>
                    <a:pt x="50826" y="37236"/>
                    <a:pt x="50826" y="38772"/>
                  </a:cubicBezTo>
                  <a:cubicBezTo>
                    <a:pt x="50826" y="39924"/>
                    <a:pt x="50672" y="40691"/>
                    <a:pt x="50288" y="41152"/>
                  </a:cubicBezTo>
                  <a:cubicBezTo>
                    <a:pt x="49674" y="41920"/>
                    <a:pt x="48753" y="42380"/>
                    <a:pt x="47447" y="42380"/>
                  </a:cubicBezTo>
                  <a:lnTo>
                    <a:pt x="37543" y="42380"/>
                  </a:lnTo>
                  <a:lnTo>
                    <a:pt x="37543" y="45374"/>
                  </a:lnTo>
                  <a:lnTo>
                    <a:pt x="48369" y="45374"/>
                  </a:lnTo>
                  <a:cubicBezTo>
                    <a:pt x="49520" y="45374"/>
                    <a:pt x="50365" y="45605"/>
                    <a:pt x="50979" y="46142"/>
                  </a:cubicBezTo>
                  <a:cubicBezTo>
                    <a:pt x="51593" y="46526"/>
                    <a:pt x="51977" y="47524"/>
                    <a:pt x="51977" y="48983"/>
                  </a:cubicBezTo>
                  <a:cubicBezTo>
                    <a:pt x="51977" y="50211"/>
                    <a:pt x="51747" y="51132"/>
                    <a:pt x="51363" y="51670"/>
                  </a:cubicBezTo>
                  <a:cubicBezTo>
                    <a:pt x="50672" y="52438"/>
                    <a:pt x="49674" y="52899"/>
                    <a:pt x="48369" y="52899"/>
                  </a:cubicBezTo>
                  <a:lnTo>
                    <a:pt x="39002" y="52899"/>
                  </a:lnTo>
                  <a:cubicBezTo>
                    <a:pt x="39156" y="53206"/>
                    <a:pt x="39309" y="53513"/>
                    <a:pt x="39540" y="53897"/>
                  </a:cubicBezTo>
                  <a:cubicBezTo>
                    <a:pt x="40845" y="55202"/>
                    <a:pt x="43762" y="56891"/>
                    <a:pt x="48446" y="58887"/>
                  </a:cubicBezTo>
                  <a:moveTo>
                    <a:pt x="46603" y="11670"/>
                  </a:moveTo>
                  <a:lnTo>
                    <a:pt x="55048" y="11670"/>
                  </a:lnTo>
                  <a:lnTo>
                    <a:pt x="55048" y="8369"/>
                  </a:lnTo>
                  <a:lnTo>
                    <a:pt x="46603" y="8369"/>
                  </a:lnTo>
                  <a:lnTo>
                    <a:pt x="46603" y="11670"/>
                  </a:lnTo>
                  <a:close/>
                  <a:moveTo>
                    <a:pt x="55048" y="17966"/>
                  </a:moveTo>
                  <a:lnTo>
                    <a:pt x="46603" y="17966"/>
                  </a:lnTo>
                  <a:lnTo>
                    <a:pt x="46603" y="21267"/>
                  </a:lnTo>
                  <a:lnTo>
                    <a:pt x="55048" y="21267"/>
                  </a:lnTo>
                  <a:lnTo>
                    <a:pt x="55048" y="1796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8" name="フリーフォーム: 図形 837">
              <a:extLst>
                <a:ext uri="{FF2B5EF4-FFF2-40B4-BE49-F238E27FC236}">
                  <a16:creationId xmlns:a16="http://schemas.microsoft.com/office/drawing/2014/main" id="{3AFB4904-D1ED-46FD-A946-A09BB7DB8417}"/>
                </a:ext>
              </a:extLst>
            </p:cNvPr>
            <p:cNvSpPr/>
            <p:nvPr/>
          </p:nvSpPr>
          <p:spPr>
            <a:xfrm>
              <a:off x="2239473" y="4787164"/>
              <a:ext cx="64798" cy="66948"/>
            </a:xfrm>
            <a:custGeom>
              <a:avLst/>
              <a:gdLst>
                <a:gd name="connsiteX0" fmla="*/ 64799 w 64798"/>
                <a:gd name="connsiteY0" fmla="*/ 14664 h 66948"/>
                <a:gd name="connsiteX1" fmla="*/ 59424 w 64798"/>
                <a:gd name="connsiteY1" fmla="*/ 18810 h 66948"/>
                <a:gd name="connsiteX2" fmla="*/ 44684 w 64798"/>
                <a:gd name="connsiteY2" fmla="*/ 18426 h 66948"/>
                <a:gd name="connsiteX3" fmla="*/ 44300 w 64798"/>
                <a:gd name="connsiteY3" fmla="*/ 31555 h 66948"/>
                <a:gd name="connsiteX4" fmla="*/ 46680 w 64798"/>
                <a:gd name="connsiteY4" fmla="*/ 40461 h 66948"/>
                <a:gd name="connsiteX5" fmla="*/ 38081 w 64798"/>
                <a:gd name="connsiteY5" fmla="*/ 58964 h 66948"/>
                <a:gd name="connsiteX6" fmla="*/ 21190 w 64798"/>
                <a:gd name="connsiteY6" fmla="*/ 66948 h 66948"/>
                <a:gd name="connsiteX7" fmla="*/ 17658 w 64798"/>
                <a:gd name="connsiteY7" fmla="*/ 65490 h 66948"/>
                <a:gd name="connsiteX8" fmla="*/ 16276 w 64798"/>
                <a:gd name="connsiteY8" fmla="*/ 61804 h 66948"/>
                <a:gd name="connsiteX9" fmla="*/ 20653 w 64798"/>
                <a:gd name="connsiteY9" fmla="*/ 57044 h 66948"/>
                <a:gd name="connsiteX10" fmla="*/ 25720 w 64798"/>
                <a:gd name="connsiteY10" fmla="*/ 54587 h 66948"/>
                <a:gd name="connsiteX11" fmla="*/ 30557 w 64798"/>
                <a:gd name="connsiteY11" fmla="*/ 50979 h 66948"/>
                <a:gd name="connsiteX12" fmla="*/ 16737 w 64798"/>
                <a:gd name="connsiteY12" fmla="*/ 46296 h 66948"/>
                <a:gd name="connsiteX13" fmla="*/ 12668 w 64798"/>
                <a:gd name="connsiteY13" fmla="*/ 37006 h 66948"/>
                <a:gd name="connsiteX14" fmla="*/ 17812 w 64798"/>
                <a:gd name="connsiteY14" fmla="*/ 26795 h 66948"/>
                <a:gd name="connsiteX15" fmla="*/ 28561 w 64798"/>
                <a:gd name="connsiteY15" fmla="*/ 24184 h 66948"/>
                <a:gd name="connsiteX16" fmla="*/ 33167 w 64798"/>
                <a:gd name="connsiteY16" fmla="*/ 24338 h 66948"/>
                <a:gd name="connsiteX17" fmla="*/ 33167 w 64798"/>
                <a:gd name="connsiteY17" fmla="*/ 18426 h 66948"/>
                <a:gd name="connsiteX18" fmla="*/ 18349 w 64798"/>
                <a:gd name="connsiteY18" fmla="*/ 18963 h 66948"/>
                <a:gd name="connsiteX19" fmla="*/ 5067 w 64798"/>
                <a:gd name="connsiteY19" fmla="*/ 19885 h 66948"/>
                <a:gd name="connsiteX20" fmla="*/ 1305 w 64798"/>
                <a:gd name="connsiteY20" fmla="*/ 18733 h 66948"/>
                <a:gd name="connsiteX21" fmla="*/ 0 w 64798"/>
                <a:gd name="connsiteY21" fmla="*/ 15585 h 66948"/>
                <a:gd name="connsiteX22" fmla="*/ 4146 w 64798"/>
                <a:gd name="connsiteY22" fmla="*/ 10671 h 66948"/>
                <a:gd name="connsiteX23" fmla="*/ 14741 w 64798"/>
                <a:gd name="connsiteY23" fmla="*/ 9597 h 66948"/>
                <a:gd name="connsiteX24" fmla="*/ 32553 w 64798"/>
                <a:gd name="connsiteY24" fmla="*/ 9136 h 66948"/>
                <a:gd name="connsiteX25" fmla="*/ 32553 w 64798"/>
                <a:gd name="connsiteY25" fmla="*/ 4990 h 66948"/>
                <a:gd name="connsiteX26" fmla="*/ 34319 w 64798"/>
                <a:gd name="connsiteY26" fmla="*/ 1612 h 66948"/>
                <a:gd name="connsiteX27" fmla="*/ 38541 w 64798"/>
                <a:gd name="connsiteY27" fmla="*/ 0 h 66948"/>
                <a:gd name="connsiteX28" fmla="*/ 44760 w 64798"/>
                <a:gd name="connsiteY28" fmla="*/ 8752 h 66948"/>
                <a:gd name="connsiteX29" fmla="*/ 60576 w 64798"/>
                <a:gd name="connsiteY29" fmla="*/ 8983 h 66948"/>
                <a:gd name="connsiteX30" fmla="*/ 63724 w 64798"/>
                <a:gd name="connsiteY30" fmla="*/ 10825 h 66948"/>
                <a:gd name="connsiteX31" fmla="*/ 64799 w 64798"/>
                <a:gd name="connsiteY31" fmla="*/ 14664 h 66948"/>
                <a:gd name="connsiteX32" fmla="*/ 33398 w 64798"/>
                <a:gd name="connsiteY32" fmla="*/ 36469 h 66948"/>
                <a:gd name="connsiteX33" fmla="*/ 31862 w 64798"/>
                <a:gd name="connsiteY33" fmla="*/ 33090 h 66948"/>
                <a:gd name="connsiteX34" fmla="*/ 27946 w 64798"/>
                <a:gd name="connsiteY34" fmla="*/ 31785 h 66948"/>
                <a:gd name="connsiteX35" fmla="*/ 25029 w 64798"/>
                <a:gd name="connsiteY35" fmla="*/ 33090 h 66948"/>
                <a:gd name="connsiteX36" fmla="*/ 23263 w 64798"/>
                <a:gd name="connsiteY36" fmla="*/ 37006 h 66948"/>
                <a:gd name="connsiteX37" fmla="*/ 24875 w 64798"/>
                <a:gd name="connsiteY37" fmla="*/ 40384 h 66948"/>
                <a:gd name="connsiteX38" fmla="*/ 28714 w 64798"/>
                <a:gd name="connsiteY38" fmla="*/ 41536 h 66948"/>
                <a:gd name="connsiteX39" fmla="*/ 33398 w 64798"/>
                <a:gd name="connsiteY39" fmla="*/ 36469 h 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4798" h="66948">
                  <a:moveTo>
                    <a:pt x="64799" y="14664"/>
                  </a:moveTo>
                  <a:cubicBezTo>
                    <a:pt x="64799" y="17658"/>
                    <a:pt x="63033" y="19040"/>
                    <a:pt x="59424" y="18810"/>
                  </a:cubicBezTo>
                  <a:cubicBezTo>
                    <a:pt x="55202" y="18580"/>
                    <a:pt x="50288" y="18426"/>
                    <a:pt x="44684" y="18426"/>
                  </a:cubicBezTo>
                  <a:cubicBezTo>
                    <a:pt x="44607" y="21420"/>
                    <a:pt x="44530" y="25797"/>
                    <a:pt x="44300" y="31555"/>
                  </a:cubicBezTo>
                  <a:cubicBezTo>
                    <a:pt x="45912" y="34319"/>
                    <a:pt x="46680" y="37313"/>
                    <a:pt x="46680" y="40461"/>
                  </a:cubicBezTo>
                  <a:cubicBezTo>
                    <a:pt x="46680" y="47140"/>
                    <a:pt x="43839" y="53282"/>
                    <a:pt x="38081" y="58964"/>
                  </a:cubicBezTo>
                  <a:cubicBezTo>
                    <a:pt x="32476" y="64338"/>
                    <a:pt x="26795" y="66948"/>
                    <a:pt x="21190" y="66948"/>
                  </a:cubicBezTo>
                  <a:cubicBezTo>
                    <a:pt x="19885" y="66948"/>
                    <a:pt x="18656" y="66488"/>
                    <a:pt x="17658" y="65490"/>
                  </a:cubicBezTo>
                  <a:cubicBezTo>
                    <a:pt x="16737" y="64568"/>
                    <a:pt x="16276" y="63340"/>
                    <a:pt x="16276" y="61804"/>
                  </a:cubicBezTo>
                  <a:cubicBezTo>
                    <a:pt x="16276" y="59962"/>
                    <a:pt x="17735" y="58349"/>
                    <a:pt x="20653" y="57044"/>
                  </a:cubicBezTo>
                  <a:cubicBezTo>
                    <a:pt x="23110" y="55816"/>
                    <a:pt x="24875" y="54971"/>
                    <a:pt x="25720" y="54587"/>
                  </a:cubicBezTo>
                  <a:cubicBezTo>
                    <a:pt x="27409" y="53589"/>
                    <a:pt x="29021" y="52361"/>
                    <a:pt x="30557" y="50979"/>
                  </a:cubicBezTo>
                  <a:cubicBezTo>
                    <a:pt x="24492" y="50672"/>
                    <a:pt x="19885" y="49059"/>
                    <a:pt x="16737" y="46296"/>
                  </a:cubicBezTo>
                  <a:cubicBezTo>
                    <a:pt x="14050" y="43992"/>
                    <a:pt x="12668" y="40844"/>
                    <a:pt x="12668" y="37006"/>
                  </a:cubicBezTo>
                  <a:cubicBezTo>
                    <a:pt x="12668" y="32783"/>
                    <a:pt x="14357" y="29405"/>
                    <a:pt x="17812" y="26795"/>
                  </a:cubicBezTo>
                  <a:cubicBezTo>
                    <a:pt x="20192" y="25029"/>
                    <a:pt x="23801" y="24184"/>
                    <a:pt x="28561" y="24184"/>
                  </a:cubicBezTo>
                  <a:cubicBezTo>
                    <a:pt x="29943" y="24184"/>
                    <a:pt x="31478" y="24261"/>
                    <a:pt x="33167" y="24338"/>
                  </a:cubicBezTo>
                  <a:lnTo>
                    <a:pt x="33167" y="18426"/>
                  </a:lnTo>
                  <a:cubicBezTo>
                    <a:pt x="29943" y="18426"/>
                    <a:pt x="24952" y="18580"/>
                    <a:pt x="18349" y="18963"/>
                  </a:cubicBezTo>
                  <a:cubicBezTo>
                    <a:pt x="15125" y="19117"/>
                    <a:pt x="10749" y="19424"/>
                    <a:pt x="5067" y="19885"/>
                  </a:cubicBezTo>
                  <a:cubicBezTo>
                    <a:pt x="3532" y="20115"/>
                    <a:pt x="2303" y="19731"/>
                    <a:pt x="1305" y="18733"/>
                  </a:cubicBezTo>
                  <a:cubicBezTo>
                    <a:pt x="384" y="17888"/>
                    <a:pt x="0" y="16814"/>
                    <a:pt x="0" y="15585"/>
                  </a:cubicBezTo>
                  <a:cubicBezTo>
                    <a:pt x="0" y="12821"/>
                    <a:pt x="1382" y="11209"/>
                    <a:pt x="4146" y="10671"/>
                  </a:cubicBezTo>
                  <a:cubicBezTo>
                    <a:pt x="6296" y="10134"/>
                    <a:pt x="9827" y="9827"/>
                    <a:pt x="14741" y="9597"/>
                  </a:cubicBezTo>
                  <a:cubicBezTo>
                    <a:pt x="14971" y="9597"/>
                    <a:pt x="20960" y="9443"/>
                    <a:pt x="32553" y="9136"/>
                  </a:cubicBezTo>
                  <a:lnTo>
                    <a:pt x="32553" y="4990"/>
                  </a:lnTo>
                  <a:cubicBezTo>
                    <a:pt x="32553" y="3762"/>
                    <a:pt x="33167" y="2610"/>
                    <a:pt x="34319" y="1612"/>
                  </a:cubicBezTo>
                  <a:cubicBezTo>
                    <a:pt x="35547" y="537"/>
                    <a:pt x="36929" y="0"/>
                    <a:pt x="38541" y="0"/>
                  </a:cubicBezTo>
                  <a:cubicBezTo>
                    <a:pt x="42610" y="0"/>
                    <a:pt x="44684" y="2918"/>
                    <a:pt x="44760" y="8752"/>
                  </a:cubicBezTo>
                  <a:cubicBezTo>
                    <a:pt x="53743" y="8752"/>
                    <a:pt x="59041" y="8829"/>
                    <a:pt x="60576" y="8983"/>
                  </a:cubicBezTo>
                  <a:cubicBezTo>
                    <a:pt x="61881" y="9136"/>
                    <a:pt x="62879" y="9750"/>
                    <a:pt x="63724" y="10825"/>
                  </a:cubicBezTo>
                  <a:cubicBezTo>
                    <a:pt x="64338" y="11823"/>
                    <a:pt x="64799" y="13128"/>
                    <a:pt x="64799" y="14664"/>
                  </a:cubicBezTo>
                  <a:moveTo>
                    <a:pt x="33398" y="36469"/>
                  </a:moveTo>
                  <a:cubicBezTo>
                    <a:pt x="33398" y="35010"/>
                    <a:pt x="32860" y="33935"/>
                    <a:pt x="31862" y="33090"/>
                  </a:cubicBezTo>
                  <a:cubicBezTo>
                    <a:pt x="30787" y="32245"/>
                    <a:pt x="29559" y="31785"/>
                    <a:pt x="27946" y="31785"/>
                  </a:cubicBezTo>
                  <a:cubicBezTo>
                    <a:pt x="26948" y="31785"/>
                    <a:pt x="25950" y="32245"/>
                    <a:pt x="25029" y="33090"/>
                  </a:cubicBezTo>
                  <a:cubicBezTo>
                    <a:pt x="23801" y="34012"/>
                    <a:pt x="23263" y="35317"/>
                    <a:pt x="23263" y="37006"/>
                  </a:cubicBezTo>
                  <a:cubicBezTo>
                    <a:pt x="23263" y="38541"/>
                    <a:pt x="23801" y="39616"/>
                    <a:pt x="24875" y="40384"/>
                  </a:cubicBezTo>
                  <a:cubicBezTo>
                    <a:pt x="25873" y="41152"/>
                    <a:pt x="27102" y="41536"/>
                    <a:pt x="28714" y="41536"/>
                  </a:cubicBezTo>
                  <a:cubicBezTo>
                    <a:pt x="31862" y="41536"/>
                    <a:pt x="33398" y="39847"/>
                    <a:pt x="33398" y="3646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9" name="フリーフォーム: 図形 838">
              <a:extLst>
                <a:ext uri="{FF2B5EF4-FFF2-40B4-BE49-F238E27FC236}">
                  <a16:creationId xmlns:a16="http://schemas.microsoft.com/office/drawing/2014/main" id="{D8CACE84-64DD-4D79-A3C0-04C30738C6D2}"/>
                </a:ext>
              </a:extLst>
            </p:cNvPr>
            <p:cNvSpPr/>
            <p:nvPr/>
          </p:nvSpPr>
          <p:spPr>
            <a:xfrm>
              <a:off x="2317478" y="4789722"/>
              <a:ext cx="61881" cy="63391"/>
            </a:xfrm>
            <a:custGeom>
              <a:avLst/>
              <a:gdLst>
                <a:gd name="connsiteX0" fmla="*/ 61881 w 61881"/>
                <a:gd name="connsiteY0" fmla="*/ 40743 h 63391"/>
                <a:gd name="connsiteX1" fmla="*/ 54050 w 61881"/>
                <a:gd name="connsiteY1" fmla="*/ 57327 h 63391"/>
                <a:gd name="connsiteX2" fmla="*/ 33090 w 61881"/>
                <a:gd name="connsiteY2" fmla="*/ 63392 h 63391"/>
                <a:gd name="connsiteX3" fmla="*/ 18964 w 61881"/>
                <a:gd name="connsiteY3" fmla="*/ 60090 h 63391"/>
                <a:gd name="connsiteX4" fmla="*/ 14050 w 61881"/>
                <a:gd name="connsiteY4" fmla="*/ 51261 h 63391"/>
                <a:gd name="connsiteX5" fmla="*/ 17582 w 61881"/>
                <a:gd name="connsiteY5" fmla="*/ 43891 h 63391"/>
                <a:gd name="connsiteX6" fmla="*/ 27793 w 61881"/>
                <a:gd name="connsiteY6" fmla="*/ 40666 h 63391"/>
                <a:gd name="connsiteX7" fmla="*/ 37697 w 61881"/>
                <a:gd name="connsiteY7" fmla="*/ 43660 h 63391"/>
                <a:gd name="connsiteX8" fmla="*/ 44607 w 61881"/>
                <a:gd name="connsiteY8" fmla="*/ 50570 h 63391"/>
                <a:gd name="connsiteX9" fmla="*/ 50979 w 61881"/>
                <a:gd name="connsiteY9" fmla="*/ 40666 h 63391"/>
                <a:gd name="connsiteX10" fmla="*/ 46603 w 61881"/>
                <a:gd name="connsiteY10" fmla="*/ 33987 h 63391"/>
                <a:gd name="connsiteX11" fmla="*/ 36776 w 61881"/>
                <a:gd name="connsiteY11" fmla="*/ 31453 h 63391"/>
                <a:gd name="connsiteX12" fmla="*/ 24952 w 61881"/>
                <a:gd name="connsiteY12" fmla="*/ 33526 h 63391"/>
                <a:gd name="connsiteX13" fmla="*/ 12898 w 61881"/>
                <a:gd name="connsiteY13" fmla="*/ 39438 h 63391"/>
                <a:gd name="connsiteX14" fmla="*/ 8906 w 61881"/>
                <a:gd name="connsiteY14" fmla="*/ 42432 h 63391"/>
                <a:gd name="connsiteX15" fmla="*/ 5067 w 61881"/>
                <a:gd name="connsiteY15" fmla="*/ 43814 h 63391"/>
                <a:gd name="connsiteX16" fmla="*/ 1382 w 61881"/>
                <a:gd name="connsiteY16" fmla="*/ 42509 h 63391"/>
                <a:gd name="connsiteX17" fmla="*/ 0 w 61881"/>
                <a:gd name="connsiteY17" fmla="*/ 39284 h 63391"/>
                <a:gd name="connsiteX18" fmla="*/ 2610 w 61881"/>
                <a:gd name="connsiteY18" fmla="*/ 33756 h 63391"/>
                <a:gd name="connsiteX19" fmla="*/ 30480 w 61881"/>
                <a:gd name="connsiteY19" fmla="*/ 11338 h 63391"/>
                <a:gd name="connsiteX20" fmla="*/ 13205 w 61881"/>
                <a:gd name="connsiteY20" fmla="*/ 12643 h 63391"/>
                <a:gd name="connsiteX21" fmla="*/ 8676 w 61881"/>
                <a:gd name="connsiteY21" fmla="*/ 11184 h 63391"/>
                <a:gd name="connsiteX22" fmla="*/ 6833 w 61881"/>
                <a:gd name="connsiteY22" fmla="*/ 7729 h 63391"/>
                <a:gd name="connsiteX23" fmla="*/ 8369 w 61881"/>
                <a:gd name="connsiteY23" fmla="*/ 3737 h 63391"/>
                <a:gd name="connsiteX24" fmla="*/ 12514 w 61881"/>
                <a:gd name="connsiteY24" fmla="*/ 2048 h 63391"/>
                <a:gd name="connsiteX25" fmla="*/ 28637 w 61881"/>
                <a:gd name="connsiteY25" fmla="*/ 1280 h 63391"/>
                <a:gd name="connsiteX26" fmla="*/ 44530 w 61881"/>
                <a:gd name="connsiteY26" fmla="*/ 52 h 63391"/>
                <a:gd name="connsiteX27" fmla="*/ 48906 w 61881"/>
                <a:gd name="connsiteY27" fmla="*/ 1664 h 63391"/>
                <a:gd name="connsiteX28" fmla="*/ 50442 w 61881"/>
                <a:gd name="connsiteY28" fmla="*/ 6347 h 63391"/>
                <a:gd name="connsiteX29" fmla="*/ 43685 w 61881"/>
                <a:gd name="connsiteY29" fmla="*/ 12950 h 63391"/>
                <a:gd name="connsiteX30" fmla="*/ 30864 w 61881"/>
                <a:gd name="connsiteY30" fmla="*/ 23008 h 63391"/>
                <a:gd name="connsiteX31" fmla="*/ 41459 w 61881"/>
                <a:gd name="connsiteY31" fmla="*/ 22086 h 63391"/>
                <a:gd name="connsiteX32" fmla="*/ 54895 w 61881"/>
                <a:gd name="connsiteY32" fmla="*/ 26309 h 63391"/>
                <a:gd name="connsiteX33" fmla="*/ 61881 w 61881"/>
                <a:gd name="connsiteY33" fmla="*/ 40743 h 63391"/>
                <a:gd name="connsiteX34" fmla="*/ 34779 w 61881"/>
                <a:gd name="connsiteY34" fmla="*/ 54025 h 63391"/>
                <a:gd name="connsiteX35" fmla="*/ 28100 w 61881"/>
                <a:gd name="connsiteY35" fmla="*/ 49572 h 63391"/>
                <a:gd name="connsiteX36" fmla="*/ 23493 w 61881"/>
                <a:gd name="connsiteY36" fmla="*/ 51875 h 63391"/>
                <a:gd name="connsiteX37" fmla="*/ 30633 w 61881"/>
                <a:gd name="connsiteY37" fmla="*/ 54409 h 63391"/>
                <a:gd name="connsiteX38" fmla="*/ 34779 w 61881"/>
                <a:gd name="connsiteY38" fmla="*/ 54025 h 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881" h="63391">
                  <a:moveTo>
                    <a:pt x="61881" y="40743"/>
                  </a:moveTo>
                  <a:cubicBezTo>
                    <a:pt x="61881" y="47883"/>
                    <a:pt x="59271" y="53411"/>
                    <a:pt x="54050" y="57327"/>
                  </a:cubicBezTo>
                  <a:cubicBezTo>
                    <a:pt x="48906" y="61396"/>
                    <a:pt x="41920" y="63392"/>
                    <a:pt x="33090" y="63392"/>
                  </a:cubicBezTo>
                  <a:cubicBezTo>
                    <a:pt x="27025" y="63392"/>
                    <a:pt x="22265" y="62317"/>
                    <a:pt x="18964" y="60090"/>
                  </a:cubicBezTo>
                  <a:cubicBezTo>
                    <a:pt x="15662" y="57864"/>
                    <a:pt x="14050" y="54947"/>
                    <a:pt x="14050" y="51261"/>
                  </a:cubicBezTo>
                  <a:cubicBezTo>
                    <a:pt x="14050" y="48267"/>
                    <a:pt x="15201" y="45810"/>
                    <a:pt x="17582" y="43891"/>
                  </a:cubicBezTo>
                  <a:cubicBezTo>
                    <a:pt x="20038" y="41741"/>
                    <a:pt x="23417" y="40666"/>
                    <a:pt x="27793" y="40666"/>
                  </a:cubicBezTo>
                  <a:cubicBezTo>
                    <a:pt x="31171" y="40666"/>
                    <a:pt x="34472" y="41664"/>
                    <a:pt x="37697" y="43660"/>
                  </a:cubicBezTo>
                  <a:cubicBezTo>
                    <a:pt x="40614" y="45580"/>
                    <a:pt x="42841" y="47883"/>
                    <a:pt x="44607" y="50570"/>
                  </a:cubicBezTo>
                  <a:cubicBezTo>
                    <a:pt x="48829" y="48037"/>
                    <a:pt x="50979" y="44735"/>
                    <a:pt x="50979" y="40666"/>
                  </a:cubicBezTo>
                  <a:cubicBezTo>
                    <a:pt x="50979" y="38056"/>
                    <a:pt x="49520" y="35830"/>
                    <a:pt x="46603" y="33987"/>
                  </a:cubicBezTo>
                  <a:cubicBezTo>
                    <a:pt x="43839" y="32298"/>
                    <a:pt x="40614" y="31453"/>
                    <a:pt x="36776" y="31453"/>
                  </a:cubicBezTo>
                  <a:cubicBezTo>
                    <a:pt x="33167" y="31453"/>
                    <a:pt x="29252" y="32144"/>
                    <a:pt x="24952" y="33526"/>
                  </a:cubicBezTo>
                  <a:cubicBezTo>
                    <a:pt x="20192" y="34908"/>
                    <a:pt x="16200" y="36904"/>
                    <a:pt x="12898" y="39438"/>
                  </a:cubicBezTo>
                  <a:cubicBezTo>
                    <a:pt x="10595" y="41127"/>
                    <a:pt x="9290" y="42125"/>
                    <a:pt x="8906" y="42432"/>
                  </a:cubicBezTo>
                  <a:cubicBezTo>
                    <a:pt x="7447" y="43353"/>
                    <a:pt x="6142" y="43814"/>
                    <a:pt x="5067" y="43814"/>
                  </a:cubicBezTo>
                  <a:cubicBezTo>
                    <a:pt x="3532" y="43814"/>
                    <a:pt x="2303" y="43430"/>
                    <a:pt x="1382" y="42509"/>
                  </a:cubicBezTo>
                  <a:cubicBezTo>
                    <a:pt x="461" y="41588"/>
                    <a:pt x="0" y="40513"/>
                    <a:pt x="0" y="39284"/>
                  </a:cubicBezTo>
                  <a:cubicBezTo>
                    <a:pt x="0" y="37058"/>
                    <a:pt x="844" y="35215"/>
                    <a:pt x="2610" y="33756"/>
                  </a:cubicBezTo>
                  <a:cubicBezTo>
                    <a:pt x="7524" y="29611"/>
                    <a:pt x="16814" y="22163"/>
                    <a:pt x="30480" y="11338"/>
                  </a:cubicBezTo>
                  <a:cubicBezTo>
                    <a:pt x="18426" y="12259"/>
                    <a:pt x="12668" y="12643"/>
                    <a:pt x="13205" y="12643"/>
                  </a:cubicBezTo>
                  <a:cubicBezTo>
                    <a:pt x="11440" y="12643"/>
                    <a:pt x="9904" y="12182"/>
                    <a:pt x="8676" y="11184"/>
                  </a:cubicBezTo>
                  <a:cubicBezTo>
                    <a:pt x="7447" y="10109"/>
                    <a:pt x="6833" y="8958"/>
                    <a:pt x="6833" y="7729"/>
                  </a:cubicBezTo>
                  <a:cubicBezTo>
                    <a:pt x="6833" y="6194"/>
                    <a:pt x="7370" y="4889"/>
                    <a:pt x="8369" y="3737"/>
                  </a:cubicBezTo>
                  <a:cubicBezTo>
                    <a:pt x="9290" y="2662"/>
                    <a:pt x="10672" y="2048"/>
                    <a:pt x="12514" y="2048"/>
                  </a:cubicBezTo>
                  <a:cubicBezTo>
                    <a:pt x="15278" y="2048"/>
                    <a:pt x="20653" y="1817"/>
                    <a:pt x="28637" y="1280"/>
                  </a:cubicBezTo>
                  <a:cubicBezTo>
                    <a:pt x="36622" y="820"/>
                    <a:pt x="41920" y="436"/>
                    <a:pt x="44530" y="52"/>
                  </a:cubicBezTo>
                  <a:cubicBezTo>
                    <a:pt x="46373" y="-178"/>
                    <a:pt x="47831" y="359"/>
                    <a:pt x="48906" y="1664"/>
                  </a:cubicBezTo>
                  <a:cubicBezTo>
                    <a:pt x="49981" y="2969"/>
                    <a:pt x="50442" y="4505"/>
                    <a:pt x="50442" y="6347"/>
                  </a:cubicBezTo>
                  <a:cubicBezTo>
                    <a:pt x="50442" y="7499"/>
                    <a:pt x="48215" y="9649"/>
                    <a:pt x="43685" y="12950"/>
                  </a:cubicBezTo>
                  <a:cubicBezTo>
                    <a:pt x="40614" y="15253"/>
                    <a:pt x="36315" y="18631"/>
                    <a:pt x="30864" y="23008"/>
                  </a:cubicBezTo>
                  <a:cubicBezTo>
                    <a:pt x="33935" y="22394"/>
                    <a:pt x="37467" y="22086"/>
                    <a:pt x="41459" y="22086"/>
                  </a:cubicBezTo>
                  <a:cubicBezTo>
                    <a:pt x="46526" y="22086"/>
                    <a:pt x="50979" y="23468"/>
                    <a:pt x="54895" y="26309"/>
                  </a:cubicBezTo>
                  <a:cubicBezTo>
                    <a:pt x="59501" y="29994"/>
                    <a:pt x="61881" y="34678"/>
                    <a:pt x="61881" y="40743"/>
                  </a:cubicBezTo>
                  <a:moveTo>
                    <a:pt x="34779" y="54025"/>
                  </a:moveTo>
                  <a:cubicBezTo>
                    <a:pt x="32553" y="51108"/>
                    <a:pt x="30326" y="49572"/>
                    <a:pt x="28100" y="49572"/>
                  </a:cubicBezTo>
                  <a:cubicBezTo>
                    <a:pt x="25029" y="49572"/>
                    <a:pt x="23493" y="50340"/>
                    <a:pt x="23493" y="51875"/>
                  </a:cubicBezTo>
                  <a:cubicBezTo>
                    <a:pt x="23493" y="53565"/>
                    <a:pt x="25873" y="54409"/>
                    <a:pt x="30633" y="54409"/>
                  </a:cubicBezTo>
                  <a:cubicBezTo>
                    <a:pt x="32015" y="54409"/>
                    <a:pt x="33398" y="54255"/>
                    <a:pt x="34779" y="5402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0" name="フリーフォーム: 図形 839">
              <a:extLst>
                <a:ext uri="{FF2B5EF4-FFF2-40B4-BE49-F238E27FC236}">
                  <a16:creationId xmlns:a16="http://schemas.microsoft.com/office/drawing/2014/main" id="{74C008BE-5C5F-4DD3-AFE0-340C903D9D52}"/>
                </a:ext>
              </a:extLst>
            </p:cNvPr>
            <p:cNvSpPr/>
            <p:nvPr/>
          </p:nvSpPr>
          <p:spPr>
            <a:xfrm>
              <a:off x="2390031" y="4788162"/>
              <a:ext cx="70480" cy="66410"/>
            </a:xfrm>
            <a:custGeom>
              <a:avLst/>
              <a:gdLst>
                <a:gd name="connsiteX0" fmla="*/ 4530 w 70480"/>
                <a:gd name="connsiteY0" fmla="*/ 10748 h 66410"/>
                <a:gd name="connsiteX1" fmla="*/ 27332 w 70480"/>
                <a:gd name="connsiteY1" fmla="*/ 10748 h 66410"/>
                <a:gd name="connsiteX2" fmla="*/ 30864 w 70480"/>
                <a:gd name="connsiteY2" fmla="*/ 11823 h 66410"/>
                <a:gd name="connsiteX3" fmla="*/ 31862 w 70480"/>
                <a:gd name="connsiteY3" fmla="*/ 15355 h 66410"/>
                <a:gd name="connsiteX4" fmla="*/ 31017 w 70480"/>
                <a:gd name="connsiteY4" fmla="*/ 18426 h 66410"/>
                <a:gd name="connsiteX5" fmla="*/ 27332 w 70480"/>
                <a:gd name="connsiteY5" fmla="*/ 19885 h 66410"/>
                <a:gd name="connsiteX6" fmla="*/ 4530 w 70480"/>
                <a:gd name="connsiteY6" fmla="*/ 19885 h 66410"/>
                <a:gd name="connsiteX7" fmla="*/ 1152 w 70480"/>
                <a:gd name="connsiteY7" fmla="*/ 18810 h 66410"/>
                <a:gd name="connsiteX8" fmla="*/ 0 w 70480"/>
                <a:gd name="connsiteY8" fmla="*/ 15355 h 66410"/>
                <a:gd name="connsiteX9" fmla="*/ 1152 w 70480"/>
                <a:gd name="connsiteY9" fmla="*/ 11746 h 66410"/>
                <a:gd name="connsiteX10" fmla="*/ 4530 w 70480"/>
                <a:gd name="connsiteY10" fmla="*/ 10748 h 66410"/>
                <a:gd name="connsiteX11" fmla="*/ 7831 w 70480"/>
                <a:gd name="connsiteY11" fmla="*/ 42227 h 66410"/>
                <a:gd name="connsiteX12" fmla="*/ 24108 w 70480"/>
                <a:gd name="connsiteY12" fmla="*/ 42227 h 66410"/>
                <a:gd name="connsiteX13" fmla="*/ 30710 w 70480"/>
                <a:gd name="connsiteY13" fmla="*/ 48829 h 66410"/>
                <a:gd name="connsiteX14" fmla="*/ 30710 w 70480"/>
                <a:gd name="connsiteY14" fmla="*/ 59578 h 66410"/>
                <a:gd name="connsiteX15" fmla="*/ 24108 w 70480"/>
                <a:gd name="connsiteY15" fmla="*/ 66181 h 66410"/>
                <a:gd name="connsiteX16" fmla="*/ 7831 w 70480"/>
                <a:gd name="connsiteY16" fmla="*/ 66181 h 66410"/>
                <a:gd name="connsiteX17" fmla="*/ 1228 w 70480"/>
                <a:gd name="connsiteY17" fmla="*/ 59578 h 66410"/>
                <a:gd name="connsiteX18" fmla="*/ 1228 w 70480"/>
                <a:gd name="connsiteY18" fmla="*/ 48829 h 66410"/>
                <a:gd name="connsiteX19" fmla="*/ 7831 w 70480"/>
                <a:gd name="connsiteY19" fmla="*/ 42227 h 66410"/>
                <a:gd name="connsiteX20" fmla="*/ 6449 w 70480"/>
                <a:gd name="connsiteY20" fmla="*/ 21881 h 66410"/>
                <a:gd name="connsiteX21" fmla="*/ 26411 w 70480"/>
                <a:gd name="connsiteY21" fmla="*/ 21881 h 66410"/>
                <a:gd name="connsiteX22" fmla="*/ 29712 w 70480"/>
                <a:gd name="connsiteY22" fmla="*/ 22725 h 66410"/>
                <a:gd name="connsiteX23" fmla="*/ 30710 w 70480"/>
                <a:gd name="connsiteY23" fmla="*/ 25797 h 66410"/>
                <a:gd name="connsiteX24" fmla="*/ 29866 w 70480"/>
                <a:gd name="connsiteY24" fmla="*/ 28637 h 66410"/>
                <a:gd name="connsiteX25" fmla="*/ 26411 w 70480"/>
                <a:gd name="connsiteY25" fmla="*/ 29942 h 66410"/>
                <a:gd name="connsiteX26" fmla="*/ 6449 w 70480"/>
                <a:gd name="connsiteY26" fmla="*/ 29942 h 66410"/>
                <a:gd name="connsiteX27" fmla="*/ 3225 w 70480"/>
                <a:gd name="connsiteY27" fmla="*/ 29021 h 66410"/>
                <a:gd name="connsiteX28" fmla="*/ 2227 w 70480"/>
                <a:gd name="connsiteY28" fmla="*/ 25797 h 66410"/>
                <a:gd name="connsiteX29" fmla="*/ 3225 w 70480"/>
                <a:gd name="connsiteY29" fmla="*/ 22725 h 66410"/>
                <a:gd name="connsiteX30" fmla="*/ 6449 w 70480"/>
                <a:gd name="connsiteY30" fmla="*/ 21881 h 66410"/>
                <a:gd name="connsiteX31" fmla="*/ 6449 w 70480"/>
                <a:gd name="connsiteY31" fmla="*/ 32015 h 66410"/>
                <a:gd name="connsiteX32" fmla="*/ 26104 w 70480"/>
                <a:gd name="connsiteY32" fmla="*/ 32015 h 66410"/>
                <a:gd name="connsiteX33" fmla="*/ 29405 w 70480"/>
                <a:gd name="connsiteY33" fmla="*/ 32860 h 66410"/>
                <a:gd name="connsiteX34" fmla="*/ 30327 w 70480"/>
                <a:gd name="connsiteY34" fmla="*/ 35931 h 66410"/>
                <a:gd name="connsiteX35" fmla="*/ 29559 w 70480"/>
                <a:gd name="connsiteY35" fmla="*/ 38772 h 66410"/>
                <a:gd name="connsiteX36" fmla="*/ 26104 w 70480"/>
                <a:gd name="connsiteY36" fmla="*/ 40000 h 66410"/>
                <a:gd name="connsiteX37" fmla="*/ 6449 w 70480"/>
                <a:gd name="connsiteY37" fmla="*/ 40000 h 66410"/>
                <a:gd name="connsiteX38" fmla="*/ 3225 w 70480"/>
                <a:gd name="connsiteY38" fmla="*/ 39079 h 66410"/>
                <a:gd name="connsiteX39" fmla="*/ 2227 w 70480"/>
                <a:gd name="connsiteY39" fmla="*/ 35854 h 66410"/>
                <a:gd name="connsiteX40" fmla="*/ 3225 w 70480"/>
                <a:gd name="connsiteY40" fmla="*/ 32783 h 66410"/>
                <a:gd name="connsiteX41" fmla="*/ 6449 w 70480"/>
                <a:gd name="connsiteY41" fmla="*/ 32015 h 66410"/>
                <a:gd name="connsiteX42" fmla="*/ 6680 w 70480"/>
                <a:gd name="connsiteY42" fmla="*/ 0 h 66410"/>
                <a:gd name="connsiteX43" fmla="*/ 25643 w 70480"/>
                <a:gd name="connsiteY43" fmla="*/ 0 h 66410"/>
                <a:gd name="connsiteX44" fmla="*/ 28484 w 70480"/>
                <a:gd name="connsiteY44" fmla="*/ 844 h 66410"/>
                <a:gd name="connsiteX45" fmla="*/ 29482 w 70480"/>
                <a:gd name="connsiteY45" fmla="*/ 4146 h 66410"/>
                <a:gd name="connsiteX46" fmla="*/ 28945 w 70480"/>
                <a:gd name="connsiteY46" fmla="*/ 7063 h 66410"/>
                <a:gd name="connsiteX47" fmla="*/ 25643 w 70480"/>
                <a:gd name="connsiteY47" fmla="*/ 8368 h 66410"/>
                <a:gd name="connsiteX48" fmla="*/ 6680 w 70480"/>
                <a:gd name="connsiteY48" fmla="*/ 8368 h 66410"/>
                <a:gd name="connsiteX49" fmla="*/ 3916 w 70480"/>
                <a:gd name="connsiteY49" fmla="*/ 7370 h 66410"/>
                <a:gd name="connsiteX50" fmla="*/ 2841 w 70480"/>
                <a:gd name="connsiteY50" fmla="*/ 4146 h 66410"/>
                <a:gd name="connsiteX51" fmla="*/ 3916 w 70480"/>
                <a:gd name="connsiteY51" fmla="*/ 768 h 66410"/>
                <a:gd name="connsiteX52" fmla="*/ 6680 w 70480"/>
                <a:gd name="connsiteY52" fmla="*/ 0 h 66410"/>
                <a:gd name="connsiteX53" fmla="*/ 18426 w 70480"/>
                <a:gd name="connsiteY53" fmla="*/ 58119 h 66410"/>
                <a:gd name="connsiteX54" fmla="*/ 20422 w 70480"/>
                <a:gd name="connsiteY54" fmla="*/ 55969 h 66410"/>
                <a:gd name="connsiteX55" fmla="*/ 20422 w 70480"/>
                <a:gd name="connsiteY55" fmla="*/ 52361 h 66410"/>
                <a:gd name="connsiteX56" fmla="*/ 18426 w 70480"/>
                <a:gd name="connsiteY56" fmla="*/ 50365 h 66410"/>
                <a:gd name="connsiteX57" fmla="*/ 13589 w 70480"/>
                <a:gd name="connsiteY57" fmla="*/ 50365 h 66410"/>
                <a:gd name="connsiteX58" fmla="*/ 11593 w 70480"/>
                <a:gd name="connsiteY58" fmla="*/ 52361 h 66410"/>
                <a:gd name="connsiteX59" fmla="*/ 11593 w 70480"/>
                <a:gd name="connsiteY59" fmla="*/ 55969 h 66410"/>
                <a:gd name="connsiteX60" fmla="*/ 13589 w 70480"/>
                <a:gd name="connsiteY60" fmla="*/ 58119 h 66410"/>
                <a:gd name="connsiteX61" fmla="*/ 18426 w 70480"/>
                <a:gd name="connsiteY61" fmla="*/ 58119 h 66410"/>
                <a:gd name="connsiteX62" fmla="*/ 37543 w 70480"/>
                <a:gd name="connsiteY62" fmla="*/ 1458 h 66410"/>
                <a:gd name="connsiteX63" fmla="*/ 59425 w 70480"/>
                <a:gd name="connsiteY63" fmla="*/ 1458 h 66410"/>
                <a:gd name="connsiteX64" fmla="*/ 66642 w 70480"/>
                <a:gd name="connsiteY64" fmla="*/ 8368 h 66410"/>
                <a:gd name="connsiteX65" fmla="*/ 66642 w 70480"/>
                <a:gd name="connsiteY65" fmla="*/ 29405 h 66410"/>
                <a:gd name="connsiteX66" fmla="*/ 60960 w 70480"/>
                <a:gd name="connsiteY66" fmla="*/ 35394 h 66410"/>
                <a:gd name="connsiteX67" fmla="*/ 48062 w 70480"/>
                <a:gd name="connsiteY67" fmla="*/ 35394 h 66410"/>
                <a:gd name="connsiteX68" fmla="*/ 46219 w 70480"/>
                <a:gd name="connsiteY68" fmla="*/ 36315 h 66410"/>
                <a:gd name="connsiteX69" fmla="*/ 46219 w 70480"/>
                <a:gd name="connsiteY69" fmla="*/ 53973 h 66410"/>
                <a:gd name="connsiteX70" fmla="*/ 48062 w 70480"/>
                <a:gd name="connsiteY70" fmla="*/ 55432 h 66410"/>
                <a:gd name="connsiteX71" fmla="*/ 57352 w 70480"/>
                <a:gd name="connsiteY71" fmla="*/ 55432 h 66410"/>
                <a:gd name="connsiteX72" fmla="*/ 59425 w 70480"/>
                <a:gd name="connsiteY72" fmla="*/ 54204 h 66410"/>
                <a:gd name="connsiteX73" fmla="*/ 60039 w 70480"/>
                <a:gd name="connsiteY73" fmla="*/ 45221 h 66410"/>
                <a:gd name="connsiteX74" fmla="*/ 61421 w 70480"/>
                <a:gd name="connsiteY74" fmla="*/ 42764 h 66410"/>
                <a:gd name="connsiteX75" fmla="*/ 64722 w 70480"/>
                <a:gd name="connsiteY75" fmla="*/ 41919 h 66410"/>
                <a:gd name="connsiteX76" fmla="*/ 69175 w 70480"/>
                <a:gd name="connsiteY76" fmla="*/ 43301 h 66410"/>
                <a:gd name="connsiteX77" fmla="*/ 70480 w 70480"/>
                <a:gd name="connsiteY77" fmla="*/ 48138 h 66410"/>
                <a:gd name="connsiteX78" fmla="*/ 68407 w 70480"/>
                <a:gd name="connsiteY78" fmla="*/ 61958 h 66410"/>
                <a:gd name="connsiteX79" fmla="*/ 60883 w 70480"/>
                <a:gd name="connsiteY79" fmla="*/ 66411 h 66410"/>
                <a:gd name="connsiteX80" fmla="*/ 44684 w 70480"/>
                <a:gd name="connsiteY80" fmla="*/ 66411 h 66410"/>
                <a:gd name="connsiteX81" fmla="*/ 34242 w 70480"/>
                <a:gd name="connsiteY81" fmla="*/ 58043 h 66410"/>
                <a:gd name="connsiteX82" fmla="*/ 34242 w 70480"/>
                <a:gd name="connsiteY82" fmla="*/ 31401 h 66410"/>
                <a:gd name="connsiteX83" fmla="*/ 41152 w 70480"/>
                <a:gd name="connsiteY83" fmla="*/ 24798 h 66410"/>
                <a:gd name="connsiteX84" fmla="*/ 54357 w 70480"/>
                <a:gd name="connsiteY84" fmla="*/ 24798 h 66410"/>
                <a:gd name="connsiteX85" fmla="*/ 55202 w 70480"/>
                <a:gd name="connsiteY85" fmla="*/ 23493 h 66410"/>
                <a:gd name="connsiteX86" fmla="*/ 55202 w 70480"/>
                <a:gd name="connsiteY86" fmla="*/ 12745 h 66410"/>
                <a:gd name="connsiteX87" fmla="*/ 54357 w 70480"/>
                <a:gd name="connsiteY87" fmla="*/ 11823 h 66410"/>
                <a:gd name="connsiteX88" fmla="*/ 37620 w 70480"/>
                <a:gd name="connsiteY88" fmla="*/ 11823 h 66410"/>
                <a:gd name="connsiteX89" fmla="*/ 32783 w 70480"/>
                <a:gd name="connsiteY89" fmla="*/ 6449 h 66410"/>
                <a:gd name="connsiteX90" fmla="*/ 37543 w 70480"/>
                <a:gd name="connsiteY90" fmla="*/ 1458 h 6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0480" h="66410">
                  <a:moveTo>
                    <a:pt x="4530" y="10748"/>
                  </a:moveTo>
                  <a:lnTo>
                    <a:pt x="27332" y="10748"/>
                  </a:lnTo>
                  <a:cubicBezTo>
                    <a:pt x="28945" y="10748"/>
                    <a:pt x="30096" y="11055"/>
                    <a:pt x="30864" y="11823"/>
                  </a:cubicBezTo>
                  <a:cubicBezTo>
                    <a:pt x="31478" y="12438"/>
                    <a:pt x="31862" y="13589"/>
                    <a:pt x="31862" y="15355"/>
                  </a:cubicBezTo>
                  <a:cubicBezTo>
                    <a:pt x="31862" y="16660"/>
                    <a:pt x="31632" y="17735"/>
                    <a:pt x="31017" y="18426"/>
                  </a:cubicBezTo>
                  <a:cubicBezTo>
                    <a:pt x="30250" y="19347"/>
                    <a:pt x="29021" y="19885"/>
                    <a:pt x="27332" y="19885"/>
                  </a:cubicBezTo>
                  <a:lnTo>
                    <a:pt x="4530" y="19885"/>
                  </a:lnTo>
                  <a:cubicBezTo>
                    <a:pt x="3071" y="19885"/>
                    <a:pt x="1996" y="19501"/>
                    <a:pt x="1152" y="18810"/>
                  </a:cubicBezTo>
                  <a:cubicBezTo>
                    <a:pt x="384" y="18196"/>
                    <a:pt x="0" y="17044"/>
                    <a:pt x="0" y="15355"/>
                  </a:cubicBezTo>
                  <a:cubicBezTo>
                    <a:pt x="0" y="13589"/>
                    <a:pt x="384" y="12438"/>
                    <a:pt x="1152" y="11746"/>
                  </a:cubicBezTo>
                  <a:cubicBezTo>
                    <a:pt x="1919" y="11055"/>
                    <a:pt x="3071" y="10748"/>
                    <a:pt x="4530" y="10748"/>
                  </a:cubicBezTo>
                  <a:moveTo>
                    <a:pt x="7831" y="42227"/>
                  </a:moveTo>
                  <a:lnTo>
                    <a:pt x="24108" y="42227"/>
                  </a:lnTo>
                  <a:cubicBezTo>
                    <a:pt x="28484" y="42227"/>
                    <a:pt x="30710" y="44453"/>
                    <a:pt x="30710" y="48829"/>
                  </a:cubicBezTo>
                  <a:lnTo>
                    <a:pt x="30710" y="59578"/>
                  </a:lnTo>
                  <a:cubicBezTo>
                    <a:pt x="30710" y="63954"/>
                    <a:pt x="28484" y="66181"/>
                    <a:pt x="24108" y="66181"/>
                  </a:cubicBezTo>
                  <a:lnTo>
                    <a:pt x="7831" y="66181"/>
                  </a:lnTo>
                  <a:cubicBezTo>
                    <a:pt x="3455" y="66181"/>
                    <a:pt x="1228" y="63954"/>
                    <a:pt x="1228" y="59578"/>
                  </a:cubicBezTo>
                  <a:lnTo>
                    <a:pt x="1228" y="48829"/>
                  </a:lnTo>
                  <a:cubicBezTo>
                    <a:pt x="1228" y="44453"/>
                    <a:pt x="3455" y="42227"/>
                    <a:pt x="7831" y="42227"/>
                  </a:cubicBezTo>
                  <a:moveTo>
                    <a:pt x="6449" y="21881"/>
                  </a:moveTo>
                  <a:lnTo>
                    <a:pt x="26411" y="21881"/>
                  </a:lnTo>
                  <a:cubicBezTo>
                    <a:pt x="27947" y="21881"/>
                    <a:pt x="29098" y="22188"/>
                    <a:pt x="29712" y="22725"/>
                  </a:cubicBezTo>
                  <a:cubicBezTo>
                    <a:pt x="30327" y="23263"/>
                    <a:pt x="30710" y="24261"/>
                    <a:pt x="30710" y="25797"/>
                  </a:cubicBezTo>
                  <a:cubicBezTo>
                    <a:pt x="30710" y="27025"/>
                    <a:pt x="30403" y="28023"/>
                    <a:pt x="29866" y="28637"/>
                  </a:cubicBezTo>
                  <a:cubicBezTo>
                    <a:pt x="29175" y="29482"/>
                    <a:pt x="28023" y="29942"/>
                    <a:pt x="26411" y="29942"/>
                  </a:cubicBezTo>
                  <a:lnTo>
                    <a:pt x="6449" y="29942"/>
                  </a:lnTo>
                  <a:cubicBezTo>
                    <a:pt x="4991" y="29942"/>
                    <a:pt x="3916" y="29635"/>
                    <a:pt x="3225" y="29021"/>
                  </a:cubicBezTo>
                  <a:cubicBezTo>
                    <a:pt x="2534" y="28407"/>
                    <a:pt x="2227" y="27332"/>
                    <a:pt x="2227" y="25797"/>
                  </a:cubicBezTo>
                  <a:cubicBezTo>
                    <a:pt x="2227" y="24261"/>
                    <a:pt x="2534" y="23263"/>
                    <a:pt x="3225" y="22725"/>
                  </a:cubicBezTo>
                  <a:cubicBezTo>
                    <a:pt x="3839" y="22111"/>
                    <a:pt x="4914" y="21881"/>
                    <a:pt x="6449" y="21881"/>
                  </a:cubicBezTo>
                  <a:moveTo>
                    <a:pt x="6449" y="32015"/>
                  </a:moveTo>
                  <a:lnTo>
                    <a:pt x="26104" y="32015"/>
                  </a:lnTo>
                  <a:cubicBezTo>
                    <a:pt x="27639" y="32015"/>
                    <a:pt x="28791" y="32322"/>
                    <a:pt x="29405" y="32860"/>
                  </a:cubicBezTo>
                  <a:cubicBezTo>
                    <a:pt x="30019" y="33320"/>
                    <a:pt x="30327" y="34395"/>
                    <a:pt x="30327" y="35931"/>
                  </a:cubicBezTo>
                  <a:cubicBezTo>
                    <a:pt x="30327" y="37236"/>
                    <a:pt x="30096" y="38157"/>
                    <a:pt x="29559" y="38772"/>
                  </a:cubicBezTo>
                  <a:cubicBezTo>
                    <a:pt x="28868" y="39616"/>
                    <a:pt x="27716" y="40000"/>
                    <a:pt x="26104" y="40000"/>
                  </a:cubicBezTo>
                  <a:lnTo>
                    <a:pt x="6449" y="40000"/>
                  </a:lnTo>
                  <a:cubicBezTo>
                    <a:pt x="4991" y="40000"/>
                    <a:pt x="3916" y="39693"/>
                    <a:pt x="3225" y="39079"/>
                  </a:cubicBezTo>
                  <a:cubicBezTo>
                    <a:pt x="2534" y="38464"/>
                    <a:pt x="2227" y="37390"/>
                    <a:pt x="2227" y="35854"/>
                  </a:cubicBezTo>
                  <a:cubicBezTo>
                    <a:pt x="2227" y="34319"/>
                    <a:pt x="2534" y="33244"/>
                    <a:pt x="3225" y="32783"/>
                  </a:cubicBezTo>
                  <a:cubicBezTo>
                    <a:pt x="3839" y="32322"/>
                    <a:pt x="4914" y="32015"/>
                    <a:pt x="6449" y="32015"/>
                  </a:cubicBezTo>
                  <a:moveTo>
                    <a:pt x="6680" y="0"/>
                  </a:moveTo>
                  <a:lnTo>
                    <a:pt x="25643" y="0"/>
                  </a:lnTo>
                  <a:cubicBezTo>
                    <a:pt x="26948" y="0"/>
                    <a:pt x="27870" y="307"/>
                    <a:pt x="28484" y="844"/>
                  </a:cubicBezTo>
                  <a:cubicBezTo>
                    <a:pt x="29098" y="1305"/>
                    <a:pt x="29482" y="2380"/>
                    <a:pt x="29482" y="4146"/>
                  </a:cubicBezTo>
                  <a:cubicBezTo>
                    <a:pt x="29482" y="5604"/>
                    <a:pt x="29328" y="6603"/>
                    <a:pt x="28945" y="7063"/>
                  </a:cubicBezTo>
                  <a:cubicBezTo>
                    <a:pt x="28254" y="7908"/>
                    <a:pt x="27179" y="8368"/>
                    <a:pt x="25643" y="8368"/>
                  </a:cubicBezTo>
                  <a:lnTo>
                    <a:pt x="6680" y="8368"/>
                  </a:lnTo>
                  <a:cubicBezTo>
                    <a:pt x="5528" y="8368"/>
                    <a:pt x="4607" y="8061"/>
                    <a:pt x="3916" y="7370"/>
                  </a:cubicBezTo>
                  <a:cubicBezTo>
                    <a:pt x="3225" y="6833"/>
                    <a:pt x="2841" y="5758"/>
                    <a:pt x="2841" y="4146"/>
                  </a:cubicBezTo>
                  <a:cubicBezTo>
                    <a:pt x="2841" y="2533"/>
                    <a:pt x="3225" y="1382"/>
                    <a:pt x="3916" y="768"/>
                  </a:cubicBezTo>
                  <a:cubicBezTo>
                    <a:pt x="4453" y="230"/>
                    <a:pt x="5374" y="0"/>
                    <a:pt x="6680" y="0"/>
                  </a:cubicBezTo>
                  <a:moveTo>
                    <a:pt x="18426" y="58119"/>
                  </a:moveTo>
                  <a:cubicBezTo>
                    <a:pt x="19808" y="58119"/>
                    <a:pt x="20422" y="57428"/>
                    <a:pt x="20422" y="55969"/>
                  </a:cubicBezTo>
                  <a:lnTo>
                    <a:pt x="20422" y="52361"/>
                  </a:lnTo>
                  <a:cubicBezTo>
                    <a:pt x="20422" y="50979"/>
                    <a:pt x="19731" y="50365"/>
                    <a:pt x="18426" y="50365"/>
                  </a:cubicBezTo>
                  <a:lnTo>
                    <a:pt x="13589" y="50365"/>
                  </a:lnTo>
                  <a:cubicBezTo>
                    <a:pt x="12208" y="50365"/>
                    <a:pt x="11593" y="51056"/>
                    <a:pt x="11593" y="52361"/>
                  </a:cubicBezTo>
                  <a:lnTo>
                    <a:pt x="11593" y="55969"/>
                  </a:lnTo>
                  <a:cubicBezTo>
                    <a:pt x="11593" y="57428"/>
                    <a:pt x="12284" y="58119"/>
                    <a:pt x="13589" y="58119"/>
                  </a:cubicBezTo>
                  <a:lnTo>
                    <a:pt x="18426" y="58119"/>
                  </a:lnTo>
                  <a:close/>
                  <a:moveTo>
                    <a:pt x="37543" y="1458"/>
                  </a:moveTo>
                  <a:lnTo>
                    <a:pt x="59425" y="1458"/>
                  </a:lnTo>
                  <a:cubicBezTo>
                    <a:pt x="64185" y="1458"/>
                    <a:pt x="66642" y="3762"/>
                    <a:pt x="66642" y="8368"/>
                  </a:cubicBezTo>
                  <a:lnTo>
                    <a:pt x="66642" y="29405"/>
                  </a:lnTo>
                  <a:cubicBezTo>
                    <a:pt x="66642" y="33397"/>
                    <a:pt x="64722" y="35394"/>
                    <a:pt x="60960" y="35394"/>
                  </a:cubicBezTo>
                  <a:lnTo>
                    <a:pt x="48062" y="35394"/>
                  </a:lnTo>
                  <a:cubicBezTo>
                    <a:pt x="46833" y="35394"/>
                    <a:pt x="46219" y="35700"/>
                    <a:pt x="46219" y="36315"/>
                  </a:cubicBezTo>
                  <a:lnTo>
                    <a:pt x="46219" y="53973"/>
                  </a:lnTo>
                  <a:cubicBezTo>
                    <a:pt x="46219" y="54971"/>
                    <a:pt x="46833" y="55432"/>
                    <a:pt x="48062" y="55432"/>
                  </a:cubicBezTo>
                  <a:lnTo>
                    <a:pt x="57352" y="55432"/>
                  </a:lnTo>
                  <a:cubicBezTo>
                    <a:pt x="58273" y="55432"/>
                    <a:pt x="58964" y="55048"/>
                    <a:pt x="59425" y="54204"/>
                  </a:cubicBezTo>
                  <a:cubicBezTo>
                    <a:pt x="59732" y="53129"/>
                    <a:pt x="59962" y="50134"/>
                    <a:pt x="60039" y="45221"/>
                  </a:cubicBezTo>
                  <a:cubicBezTo>
                    <a:pt x="60039" y="44299"/>
                    <a:pt x="60499" y="43532"/>
                    <a:pt x="61421" y="42764"/>
                  </a:cubicBezTo>
                  <a:cubicBezTo>
                    <a:pt x="62188" y="42227"/>
                    <a:pt x="63263" y="41919"/>
                    <a:pt x="64722" y="41919"/>
                  </a:cubicBezTo>
                  <a:cubicBezTo>
                    <a:pt x="66642" y="41919"/>
                    <a:pt x="68100" y="42380"/>
                    <a:pt x="69175" y="43301"/>
                  </a:cubicBezTo>
                  <a:cubicBezTo>
                    <a:pt x="70096" y="44146"/>
                    <a:pt x="70480" y="45758"/>
                    <a:pt x="70480" y="48138"/>
                  </a:cubicBezTo>
                  <a:cubicBezTo>
                    <a:pt x="70480" y="54357"/>
                    <a:pt x="69789" y="58964"/>
                    <a:pt x="68407" y="61958"/>
                  </a:cubicBezTo>
                  <a:cubicBezTo>
                    <a:pt x="66872" y="64875"/>
                    <a:pt x="64415" y="66411"/>
                    <a:pt x="60883" y="66411"/>
                  </a:cubicBezTo>
                  <a:lnTo>
                    <a:pt x="44684" y="66411"/>
                  </a:lnTo>
                  <a:cubicBezTo>
                    <a:pt x="37697" y="66411"/>
                    <a:pt x="34242" y="63647"/>
                    <a:pt x="34242" y="58043"/>
                  </a:cubicBezTo>
                  <a:lnTo>
                    <a:pt x="34242" y="31401"/>
                  </a:lnTo>
                  <a:cubicBezTo>
                    <a:pt x="34242" y="27025"/>
                    <a:pt x="36545" y="24798"/>
                    <a:pt x="41152" y="24798"/>
                  </a:cubicBezTo>
                  <a:lnTo>
                    <a:pt x="54357" y="24798"/>
                  </a:lnTo>
                  <a:cubicBezTo>
                    <a:pt x="54895" y="24798"/>
                    <a:pt x="55202" y="24338"/>
                    <a:pt x="55202" y="23493"/>
                  </a:cubicBezTo>
                  <a:lnTo>
                    <a:pt x="55202" y="12745"/>
                  </a:lnTo>
                  <a:cubicBezTo>
                    <a:pt x="55202" y="12130"/>
                    <a:pt x="54895" y="11823"/>
                    <a:pt x="54357" y="11823"/>
                  </a:cubicBezTo>
                  <a:lnTo>
                    <a:pt x="37620" y="11823"/>
                  </a:lnTo>
                  <a:cubicBezTo>
                    <a:pt x="34549" y="11593"/>
                    <a:pt x="32937" y="9750"/>
                    <a:pt x="32783" y="6449"/>
                  </a:cubicBezTo>
                  <a:cubicBezTo>
                    <a:pt x="32860" y="3301"/>
                    <a:pt x="34549" y="1612"/>
                    <a:pt x="37543" y="145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1" name="フリーフォーム: 図形 840">
              <a:extLst>
                <a:ext uri="{FF2B5EF4-FFF2-40B4-BE49-F238E27FC236}">
                  <a16:creationId xmlns:a16="http://schemas.microsoft.com/office/drawing/2014/main" id="{3C7E718E-2866-4324-BA3E-27866B697DB9}"/>
                </a:ext>
              </a:extLst>
            </p:cNvPr>
            <p:cNvSpPr/>
            <p:nvPr/>
          </p:nvSpPr>
          <p:spPr>
            <a:xfrm>
              <a:off x="2466730" y="4786473"/>
              <a:ext cx="70403" cy="69865"/>
            </a:xfrm>
            <a:custGeom>
              <a:avLst/>
              <a:gdLst>
                <a:gd name="connsiteX0" fmla="*/ 35394 w 70403"/>
                <a:gd name="connsiteY0" fmla="*/ 2303 h 69865"/>
                <a:gd name="connsiteX1" fmla="*/ 57275 w 70403"/>
                <a:gd name="connsiteY1" fmla="*/ 2303 h 69865"/>
                <a:gd name="connsiteX2" fmla="*/ 62726 w 70403"/>
                <a:gd name="connsiteY2" fmla="*/ 3762 h 69865"/>
                <a:gd name="connsiteX3" fmla="*/ 64108 w 70403"/>
                <a:gd name="connsiteY3" fmla="*/ 9059 h 69865"/>
                <a:gd name="connsiteX4" fmla="*/ 64108 w 70403"/>
                <a:gd name="connsiteY4" fmla="*/ 25566 h 69865"/>
                <a:gd name="connsiteX5" fmla="*/ 65259 w 70403"/>
                <a:gd name="connsiteY5" fmla="*/ 25566 h 69865"/>
                <a:gd name="connsiteX6" fmla="*/ 68868 w 70403"/>
                <a:gd name="connsiteY6" fmla="*/ 26641 h 69865"/>
                <a:gd name="connsiteX7" fmla="*/ 69866 w 70403"/>
                <a:gd name="connsiteY7" fmla="*/ 29866 h 69865"/>
                <a:gd name="connsiteX8" fmla="*/ 69021 w 70403"/>
                <a:gd name="connsiteY8" fmla="*/ 32937 h 69865"/>
                <a:gd name="connsiteX9" fmla="*/ 65259 w 70403"/>
                <a:gd name="connsiteY9" fmla="*/ 34395 h 69865"/>
                <a:gd name="connsiteX10" fmla="*/ 54818 w 70403"/>
                <a:gd name="connsiteY10" fmla="*/ 34395 h 69865"/>
                <a:gd name="connsiteX11" fmla="*/ 54818 w 70403"/>
                <a:gd name="connsiteY11" fmla="*/ 43992 h 69865"/>
                <a:gd name="connsiteX12" fmla="*/ 55125 w 70403"/>
                <a:gd name="connsiteY12" fmla="*/ 43685 h 69865"/>
                <a:gd name="connsiteX13" fmla="*/ 57121 w 70403"/>
                <a:gd name="connsiteY13" fmla="*/ 42227 h 69865"/>
                <a:gd name="connsiteX14" fmla="*/ 62649 w 70403"/>
                <a:gd name="connsiteY14" fmla="*/ 37620 h 69865"/>
                <a:gd name="connsiteX15" fmla="*/ 64184 w 70403"/>
                <a:gd name="connsiteY15" fmla="*/ 37006 h 69865"/>
                <a:gd name="connsiteX16" fmla="*/ 67793 w 70403"/>
                <a:gd name="connsiteY16" fmla="*/ 38465 h 69865"/>
                <a:gd name="connsiteX17" fmla="*/ 69866 w 70403"/>
                <a:gd name="connsiteY17" fmla="*/ 41766 h 69865"/>
                <a:gd name="connsiteX18" fmla="*/ 68945 w 70403"/>
                <a:gd name="connsiteY18" fmla="*/ 44760 h 69865"/>
                <a:gd name="connsiteX19" fmla="*/ 62112 w 70403"/>
                <a:gd name="connsiteY19" fmla="*/ 49751 h 69865"/>
                <a:gd name="connsiteX20" fmla="*/ 69482 w 70403"/>
                <a:gd name="connsiteY20" fmla="*/ 57044 h 69865"/>
                <a:gd name="connsiteX21" fmla="*/ 70403 w 70403"/>
                <a:gd name="connsiteY21" fmla="*/ 59732 h 69865"/>
                <a:gd name="connsiteX22" fmla="*/ 69098 w 70403"/>
                <a:gd name="connsiteY22" fmla="*/ 62803 h 69865"/>
                <a:gd name="connsiteX23" fmla="*/ 65566 w 70403"/>
                <a:gd name="connsiteY23" fmla="*/ 64492 h 69865"/>
                <a:gd name="connsiteX24" fmla="*/ 63340 w 70403"/>
                <a:gd name="connsiteY24" fmla="*/ 63647 h 69865"/>
                <a:gd name="connsiteX25" fmla="*/ 54741 w 70403"/>
                <a:gd name="connsiteY25" fmla="*/ 56123 h 69865"/>
                <a:gd name="connsiteX26" fmla="*/ 54741 w 70403"/>
                <a:gd name="connsiteY26" fmla="*/ 62419 h 69865"/>
                <a:gd name="connsiteX27" fmla="*/ 44607 w 70403"/>
                <a:gd name="connsiteY27" fmla="*/ 69866 h 69865"/>
                <a:gd name="connsiteX28" fmla="*/ 41843 w 70403"/>
                <a:gd name="connsiteY28" fmla="*/ 69713 h 69865"/>
                <a:gd name="connsiteX29" fmla="*/ 39309 w 70403"/>
                <a:gd name="connsiteY29" fmla="*/ 68714 h 69865"/>
                <a:gd name="connsiteX30" fmla="*/ 37620 w 70403"/>
                <a:gd name="connsiteY30" fmla="*/ 66872 h 69865"/>
                <a:gd name="connsiteX31" fmla="*/ 37390 w 70403"/>
                <a:gd name="connsiteY31" fmla="*/ 64415 h 69865"/>
                <a:gd name="connsiteX32" fmla="*/ 38311 w 70403"/>
                <a:gd name="connsiteY32" fmla="*/ 60269 h 69865"/>
                <a:gd name="connsiteX33" fmla="*/ 42764 w 70403"/>
                <a:gd name="connsiteY33" fmla="*/ 59117 h 69865"/>
                <a:gd name="connsiteX34" fmla="*/ 44069 w 70403"/>
                <a:gd name="connsiteY34" fmla="*/ 57812 h 69865"/>
                <a:gd name="connsiteX35" fmla="*/ 44069 w 70403"/>
                <a:gd name="connsiteY35" fmla="*/ 47371 h 69865"/>
                <a:gd name="connsiteX36" fmla="*/ 42073 w 70403"/>
                <a:gd name="connsiteY36" fmla="*/ 48752 h 69865"/>
                <a:gd name="connsiteX37" fmla="*/ 42841 w 70403"/>
                <a:gd name="connsiteY37" fmla="*/ 50672 h 69865"/>
                <a:gd name="connsiteX38" fmla="*/ 42227 w 70403"/>
                <a:gd name="connsiteY38" fmla="*/ 52745 h 69865"/>
                <a:gd name="connsiteX39" fmla="*/ 41075 w 70403"/>
                <a:gd name="connsiteY39" fmla="*/ 54664 h 69865"/>
                <a:gd name="connsiteX40" fmla="*/ 34165 w 70403"/>
                <a:gd name="connsiteY40" fmla="*/ 62265 h 69865"/>
                <a:gd name="connsiteX41" fmla="*/ 31478 w 70403"/>
                <a:gd name="connsiteY41" fmla="*/ 63494 h 69865"/>
                <a:gd name="connsiteX42" fmla="*/ 29635 w 70403"/>
                <a:gd name="connsiteY42" fmla="*/ 62726 h 69865"/>
                <a:gd name="connsiteX43" fmla="*/ 29405 w 70403"/>
                <a:gd name="connsiteY43" fmla="*/ 62956 h 69865"/>
                <a:gd name="connsiteX44" fmla="*/ 26334 w 70403"/>
                <a:gd name="connsiteY44" fmla="*/ 64338 h 69865"/>
                <a:gd name="connsiteX45" fmla="*/ 5451 w 70403"/>
                <a:gd name="connsiteY45" fmla="*/ 67639 h 69865"/>
                <a:gd name="connsiteX46" fmla="*/ 1919 w 70403"/>
                <a:gd name="connsiteY46" fmla="*/ 66411 h 69865"/>
                <a:gd name="connsiteX47" fmla="*/ 844 w 70403"/>
                <a:gd name="connsiteY47" fmla="*/ 62879 h 69865"/>
                <a:gd name="connsiteX48" fmla="*/ 2150 w 70403"/>
                <a:gd name="connsiteY48" fmla="*/ 59271 h 69865"/>
                <a:gd name="connsiteX49" fmla="*/ 5144 w 70403"/>
                <a:gd name="connsiteY49" fmla="*/ 58349 h 69865"/>
                <a:gd name="connsiteX50" fmla="*/ 11440 w 70403"/>
                <a:gd name="connsiteY50" fmla="*/ 57505 h 69865"/>
                <a:gd name="connsiteX51" fmla="*/ 11440 w 70403"/>
                <a:gd name="connsiteY51" fmla="*/ 54895 h 69865"/>
                <a:gd name="connsiteX52" fmla="*/ 11209 w 70403"/>
                <a:gd name="connsiteY52" fmla="*/ 55125 h 69865"/>
                <a:gd name="connsiteX53" fmla="*/ 7447 w 70403"/>
                <a:gd name="connsiteY53" fmla="*/ 56584 h 69865"/>
                <a:gd name="connsiteX54" fmla="*/ 4223 w 70403"/>
                <a:gd name="connsiteY54" fmla="*/ 55893 h 69865"/>
                <a:gd name="connsiteX55" fmla="*/ 3224 w 70403"/>
                <a:gd name="connsiteY55" fmla="*/ 54357 h 69865"/>
                <a:gd name="connsiteX56" fmla="*/ 1612 w 70403"/>
                <a:gd name="connsiteY56" fmla="*/ 47831 h 69865"/>
                <a:gd name="connsiteX57" fmla="*/ 1459 w 70403"/>
                <a:gd name="connsiteY57" fmla="*/ 47217 h 69865"/>
                <a:gd name="connsiteX58" fmla="*/ 1919 w 70403"/>
                <a:gd name="connsiteY58" fmla="*/ 45374 h 69865"/>
                <a:gd name="connsiteX59" fmla="*/ 4299 w 70403"/>
                <a:gd name="connsiteY59" fmla="*/ 43302 h 69865"/>
                <a:gd name="connsiteX60" fmla="*/ 6526 w 70403"/>
                <a:gd name="connsiteY60" fmla="*/ 42764 h 69865"/>
                <a:gd name="connsiteX61" fmla="*/ 10749 w 70403"/>
                <a:gd name="connsiteY61" fmla="*/ 44453 h 69865"/>
                <a:gd name="connsiteX62" fmla="*/ 11440 w 70403"/>
                <a:gd name="connsiteY62" fmla="*/ 46526 h 69865"/>
                <a:gd name="connsiteX63" fmla="*/ 11440 w 70403"/>
                <a:gd name="connsiteY63" fmla="*/ 40845 h 69865"/>
                <a:gd name="connsiteX64" fmla="*/ 5144 w 70403"/>
                <a:gd name="connsiteY64" fmla="*/ 40845 h 69865"/>
                <a:gd name="connsiteX65" fmla="*/ 2150 w 70403"/>
                <a:gd name="connsiteY65" fmla="*/ 39847 h 69865"/>
                <a:gd name="connsiteX66" fmla="*/ 844 w 70403"/>
                <a:gd name="connsiteY66" fmla="*/ 36392 h 69865"/>
                <a:gd name="connsiteX67" fmla="*/ 2150 w 70403"/>
                <a:gd name="connsiteY67" fmla="*/ 32707 h 69865"/>
                <a:gd name="connsiteX68" fmla="*/ 5144 w 70403"/>
                <a:gd name="connsiteY68" fmla="*/ 31785 h 69865"/>
                <a:gd name="connsiteX69" fmla="*/ 11440 w 70403"/>
                <a:gd name="connsiteY69" fmla="*/ 31785 h 69865"/>
                <a:gd name="connsiteX70" fmla="*/ 11440 w 70403"/>
                <a:gd name="connsiteY70" fmla="*/ 27332 h 69865"/>
                <a:gd name="connsiteX71" fmla="*/ 7217 w 70403"/>
                <a:gd name="connsiteY71" fmla="*/ 27332 h 69865"/>
                <a:gd name="connsiteX72" fmla="*/ 4223 w 70403"/>
                <a:gd name="connsiteY72" fmla="*/ 26257 h 69865"/>
                <a:gd name="connsiteX73" fmla="*/ 3071 w 70403"/>
                <a:gd name="connsiteY73" fmla="*/ 22803 h 69865"/>
                <a:gd name="connsiteX74" fmla="*/ 3224 w 70403"/>
                <a:gd name="connsiteY74" fmla="*/ 21037 h 69865"/>
                <a:gd name="connsiteX75" fmla="*/ 1689 w 70403"/>
                <a:gd name="connsiteY75" fmla="*/ 19808 h 69865"/>
                <a:gd name="connsiteX76" fmla="*/ 0 w 70403"/>
                <a:gd name="connsiteY76" fmla="*/ 15816 h 69865"/>
                <a:gd name="connsiteX77" fmla="*/ 2150 w 70403"/>
                <a:gd name="connsiteY77" fmla="*/ 12821 h 69865"/>
                <a:gd name="connsiteX78" fmla="*/ 11286 w 70403"/>
                <a:gd name="connsiteY78" fmla="*/ 2611 h 69865"/>
                <a:gd name="connsiteX79" fmla="*/ 16123 w 70403"/>
                <a:gd name="connsiteY79" fmla="*/ 0 h 69865"/>
                <a:gd name="connsiteX80" fmla="*/ 21727 w 70403"/>
                <a:gd name="connsiteY80" fmla="*/ 2226 h 69865"/>
                <a:gd name="connsiteX81" fmla="*/ 28868 w 70403"/>
                <a:gd name="connsiteY81" fmla="*/ 8829 h 69865"/>
                <a:gd name="connsiteX82" fmla="*/ 31785 w 70403"/>
                <a:gd name="connsiteY82" fmla="*/ 15278 h 69865"/>
                <a:gd name="connsiteX83" fmla="*/ 30480 w 70403"/>
                <a:gd name="connsiteY83" fmla="*/ 18810 h 69865"/>
                <a:gd name="connsiteX84" fmla="*/ 28637 w 70403"/>
                <a:gd name="connsiteY84" fmla="*/ 20192 h 69865"/>
                <a:gd name="connsiteX85" fmla="*/ 29098 w 70403"/>
                <a:gd name="connsiteY85" fmla="*/ 22879 h 69865"/>
                <a:gd name="connsiteX86" fmla="*/ 28484 w 70403"/>
                <a:gd name="connsiteY86" fmla="*/ 25873 h 69865"/>
                <a:gd name="connsiteX87" fmla="*/ 24952 w 70403"/>
                <a:gd name="connsiteY87" fmla="*/ 27332 h 69865"/>
                <a:gd name="connsiteX88" fmla="*/ 21344 w 70403"/>
                <a:gd name="connsiteY88" fmla="*/ 27332 h 69865"/>
                <a:gd name="connsiteX89" fmla="*/ 21344 w 70403"/>
                <a:gd name="connsiteY89" fmla="*/ 32169 h 69865"/>
                <a:gd name="connsiteX90" fmla="*/ 26334 w 70403"/>
                <a:gd name="connsiteY90" fmla="*/ 32169 h 69865"/>
                <a:gd name="connsiteX91" fmla="*/ 29482 w 70403"/>
                <a:gd name="connsiteY91" fmla="*/ 33167 h 69865"/>
                <a:gd name="connsiteX92" fmla="*/ 30633 w 70403"/>
                <a:gd name="connsiteY92" fmla="*/ 36775 h 69865"/>
                <a:gd name="connsiteX93" fmla="*/ 29866 w 70403"/>
                <a:gd name="connsiteY93" fmla="*/ 39847 h 69865"/>
                <a:gd name="connsiteX94" fmla="*/ 26334 w 70403"/>
                <a:gd name="connsiteY94" fmla="*/ 41152 h 69865"/>
                <a:gd name="connsiteX95" fmla="*/ 21344 w 70403"/>
                <a:gd name="connsiteY95" fmla="*/ 41152 h 69865"/>
                <a:gd name="connsiteX96" fmla="*/ 21344 w 70403"/>
                <a:gd name="connsiteY96" fmla="*/ 45221 h 69865"/>
                <a:gd name="connsiteX97" fmla="*/ 21651 w 70403"/>
                <a:gd name="connsiteY97" fmla="*/ 44223 h 69865"/>
                <a:gd name="connsiteX98" fmla="*/ 24338 w 70403"/>
                <a:gd name="connsiteY98" fmla="*/ 42687 h 69865"/>
                <a:gd name="connsiteX99" fmla="*/ 27870 w 70403"/>
                <a:gd name="connsiteY99" fmla="*/ 43685 h 69865"/>
                <a:gd name="connsiteX100" fmla="*/ 29943 w 70403"/>
                <a:gd name="connsiteY100" fmla="*/ 47217 h 69865"/>
                <a:gd name="connsiteX101" fmla="*/ 29635 w 70403"/>
                <a:gd name="connsiteY101" fmla="*/ 48983 h 69865"/>
                <a:gd name="connsiteX102" fmla="*/ 27639 w 70403"/>
                <a:gd name="connsiteY102" fmla="*/ 54050 h 69865"/>
                <a:gd name="connsiteX103" fmla="*/ 25259 w 70403"/>
                <a:gd name="connsiteY103" fmla="*/ 54971 h 69865"/>
                <a:gd name="connsiteX104" fmla="*/ 21344 w 70403"/>
                <a:gd name="connsiteY104" fmla="*/ 53436 h 69865"/>
                <a:gd name="connsiteX105" fmla="*/ 21344 w 70403"/>
                <a:gd name="connsiteY105" fmla="*/ 56507 h 69865"/>
                <a:gd name="connsiteX106" fmla="*/ 26641 w 70403"/>
                <a:gd name="connsiteY106" fmla="*/ 55662 h 69865"/>
                <a:gd name="connsiteX107" fmla="*/ 28561 w 70403"/>
                <a:gd name="connsiteY107" fmla="*/ 56123 h 69865"/>
                <a:gd name="connsiteX108" fmla="*/ 31939 w 70403"/>
                <a:gd name="connsiteY108" fmla="*/ 52207 h 69865"/>
                <a:gd name="connsiteX109" fmla="*/ 35931 w 70403"/>
                <a:gd name="connsiteY109" fmla="*/ 47524 h 69865"/>
                <a:gd name="connsiteX110" fmla="*/ 37390 w 70403"/>
                <a:gd name="connsiteY110" fmla="*/ 46757 h 69865"/>
                <a:gd name="connsiteX111" fmla="*/ 31478 w 70403"/>
                <a:gd name="connsiteY111" fmla="*/ 42304 h 69865"/>
                <a:gd name="connsiteX112" fmla="*/ 30941 w 70403"/>
                <a:gd name="connsiteY112" fmla="*/ 41766 h 69865"/>
                <a:gd name="connsiteX113" fmla="*/ 30250 w 70403"/>
                <a:gd name="connsiteY113" fmla="*/ 40077 h 69865"/>
                <a:gd name="connsiteX114" fmla="*/ 31708 w 70403"/>
                <a:gd name="connsiteY114" fmla="*/ 37313 h 69865"/>
                <a:gd name="connsiteX115" fmla="*/ 34472 w 70403"/>
                <a:gd name="connsiteY115" fmla="*/ 36162 h 69865"/>
                <a:gd name="connsiteX116" fmla="*/ 35931 w 70403"/>
                <a:gd name="connsiteY116" fmla="*/ 36545 h 69865"/>
                <a:gd name="connsiteX117" fmla="*/ 43992 w 70403"/>
                <a:gd name="connsiteY117" fmla="*/ 42073 h 69865"/>
                <a:gd name="connsiteX118" fmla="*/ 43992 w 70403"/>
                <a:gd name="connsiteY118" fmla="*/ 34395 h 69865"/>
                <a:gd name="connsiteX119" fmla="*/ 33781 w 70403"/>
                <a:gd name="connsiteY119" fmla="*/ 34395 h 69865"/>
                <a:gd name="connsiteX120" fmla="*/ 30403 w 70403"/>
                <a:gd name="connsiteY120" fmla="*/ 33321 h 69865"/>
                <a:gd name="connsiteX121" fmla="*/ 29175 w 70403"/>
                <a:gd name="connsiteY121" fmla="*/ 29866 h 69865"/>
                <a:gd name="connsiteX122" fmla="*/ 30403 w 70403"/>
                <a:gd name="connsiteY122" fmla="*/ 26565 h 69865"/>
                <a:gd name="connsiteX123" fmla="*/ 33781 w 70403"/>
                <a:gd name="connsiteY123" fmla="*/ 25566 h 69865"/>
                <a:gd name="connsiteX124" fmla="*/ 53513 w 70403"/>
                <a:gd name="connsiteY124" fmla="*/ 25566 h 69865"/>
                <a:gd name="connsiteX125" fmla="*/ 53513 w 70403"/>
                <a:gd name="connsiteY125" fmla="*/ 21420 h 69865"/>
                <a:gd name="connsiteX126" fmla="*/ 35778 w 70403"/>
                <a:gd name="connsiteY126" fmla="*/ 21420 h 69865"/>
                <a:gd name="connsiteX127" fmla="*/ 33321 w 70403"/>
                <a:gd name="connsiteY127" fmla="*/ 20576 h 69865"/>
                <a:gd name="connsiteX128" fmla="*/ 32476 w 70403"/>
                <a:gd name="connsiteY128" fmla="*/ 17812 h 69865"/>
                <a:gd name="connsiteX129" fmla="*/ 33551 w 70403"/>
                <a:gd name="connsiteY129" fmla="*/ 15048 h 69865"/>
                <a:gd name="connsiteX130" fmla="*/ 35778 w 70403"/>
                <a:gd name="connsiteY130" fmla="*/ 14511 h 69865"/>
                <a:gd name="connsiteX131" fmla="*/ 53513 w 70403"/>
                <a:gd name="connsiteY131" fmla="*/ 14511 h 69865"/>
                <a:gd name="connsiteX132" fmla="*/ 53513 w 70403"/>
                <a:gd name="connsiteY132" fmla="*/ 12054 h 69865"/>
                <a:gd name="connsiteX133" fmla="*/ 51900 w 70403"/>
                <a:gd name="connsiteY133" fmla="*/ 10672 h 69865"/>
                <a:gd name="connsiteX134" fmla="*/ 35240 w 70403"/>
                <a:gd name="connsiteY134" fmla="*/ 10672 h 69865"/>
                <a:gd name="connsiteX135" fmla="*/ 32015 w 70403"/>
                <a:gd name="connsiteY135" fmla="*/ 9674 h 69865"/>
                <a:gd name="connsiteX136" fmla="*/ 31017 w 70403"/>
                <a:gd name="connsiteY136" fmla="*/ 6373 h 69865"/>
                <a:gd name="connsiteX137" fmla="*/ 31939 w 70403"/>
                <a:gd name="connsiteY137" fmla="*/ 3224 h 69865"/>
                <a:gd name="connsiteX138" fmla="*/ 35394 w 70403"/>
                <a:gd name="connsiteY138" fmla="*/ 2303 h 69865"/>
                <a:gd name="connsiteX139" fmla="*/ 10288 w 70403"/>
                <a:gd name="connsiteY139" fmla="*/ 18964 h 69865"/>
                <a:gd name="connsiteX140" fmla="*/ 23033 w 70403"/>
                <a:gd name="connsiteY140" fmla="*/ 18964 h 69865"/>
                <a:gd name="connsiteX141" fmla="*/ 18349 w 70403"/>
                <a:gd name="connsiteY141" fmla="*/ 12668 h 69865"/>
                <a:gd name="connsiteX142" fmla="*/ 16200 w 70403"/>
                <a:gd name="connsiteY142" fmla="*/ 11286 h 69865"/>
                <a:gd name="connsiteX143" fmla="*/ 14818 w 70403"/>
                <a:gd name="connsiteY143" fmla="*/ 12591 h 69865"/>
                <a:gd name="connsiteX144" fmla="*/ 10288 w 70403"/>
                <a:gd name="connsiteY144" fmla="*/ 18964 h 6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0403" h="69865">
                  <a:moveTo>
                    <a:pt x="35394" y="2303"/>
                  </a:moveTo>
                  <a:lnTo>
                    <a:pt x="57275" y="2303"/>
                  </a:lnTo>
                  <a:cubicBezTo>
                    <a:pt x="59885" y="2303"/>
                    <a:pt x="61728" y="2764"/>
                    <a:pt x="62726" y="3762"/>
                  </a:cubicBezTo>
                  <a:cubicBezTo>
                    <a:pt x="63647" y="4991"/>
                    <a:pt x="64108" y="6756"/>
                    <a:pt x="64108" y="9059"/>
                  </a:cubicBezTo>
                  <a:lnTo>
                    <a:pt x="64108" y="25566"/>
                  </a:lnTo>
                  <a:lnTo>
                    <a:pt x="65259" y="25566"/>
                  </a:lnTo>
                  <a:cubicBezTo>
                    <a:pt x="66872" y="25566"/>
                    <a:pt x="68100" y="25950"/>
                    <a:pt x="68868" y="26641"/>
                  </a:cubicBezTo>
                  <a:cubicBezTo>
                    <a:pt x="69559" y="27102"/>
                    <a:pt x="69866" y="28177"/>
                    <a:pt x="69866" y="29866"/>
                  </a:cubicBezTo>
                  <a:cubicBezTo>
                    <a:pt x="69866" y="31171"/>
                    <a:pt x="69559" y="32246"/>
                    <a:pt x="69021" y="32937"/>
                  </a:cubicBezTo>
                  <a:cubicBezTo>
                    <a:pt x="68254" y="33858"/>
                    <a:pt x="66949" y="34395"/>
                    <a:pt x="65259" y="34395"/>
                  </a:cubicBezTo>
                  <a:lnTo>
                    <a:pt x="54818" y="34395"/>
                  </a:lnTo>
                  <a:lnTo>
                    <a:pt x="54818" y="43992"/>
                  </a:lnTo>
                  <a:cubicBezTo>
                    <a:pt x="54895" y="43916"/>
                    <a:pt x="55048" y="43762"/>
                    <a:pt x="55125" y="43685"/>
                  </a:cubicBezTo>
                  <a:cubicBezTo>
                    <a:pt x="55893" y="43225"/>
                    <a:pt x="56584" y="42764"/>
                    <a:pt x="57121" y="42227"/>
                  </a:cubicBezTo>
                  <a:cubicBezTo>
                    <a:pt x="59348" y="40614"/>
                    <a:pt x="61190" y="39079"/>
                    <a:pt x="62649" y="37620"/>
                  </a:cubicBezTo>
                  <a:cubicBezTo>
                    <a:pt x="63033" y="37313"/>
                    <a:pt x="63570" y="37083"/>
                    <a:pt x="64184" y="37006"/>
                  </a:cubicBezTo>
                  <a:cubicBezTo>
                    <a:pt x="65413" y="37083"/>
                    <a:pt x="66641" y="37543"/>
                    <a:pt x="67793" y="38465"/>
                  </a:cubicBezTo>
                  <a:cubicBezTo>
                    <a:pt x="69252" y="39540"/>
                    <a:pt x="69943" y="40691"/>
                    <a:pt x="69866" y="41766"/>
                  </a:cubicBezTo>
                  <a:cubicBezTo>
                    <a:pt x="69866" y="42994"/>
                    <a:pt x="69559" y="43992"/>
                    <a:pt x="68945" y="44760"/>
                  </a:cubicBezTo>
                  <a:cubicBezTo>
                    <a:pt x="67255" y="46526"/>
                    <a:pt x="64952" y="48215"/>
                    <a:pt x="62112" y="49751"/>
                  </a:cubicBezTo>
                  <a:cubicBezTo>
                    <a:pt x="65566" y="52515"/>
                    <a:pt x="68023" y="54971"/>
                    <a:pt x="69482" y="57044"/>
                  </a:cubicBezTo>
                  <a:cubicBezTo>
                    <a:pt x="70096" y="57736"/>
                    <a:pt x="70403" y="58580"/>
                    <a:pt x="70403" y="59732"/>
                  </a:cubicBezTo>
                  <a:cubicBezTo>
                    <a:pt x="70403" y="60729"/>
                    <a:pt x="70020" y="61728"/>
                    <a:pt x="69098" y="62803"/>
                  </a:cubicBezTo>
                  <a:cubicBezTo>
                    <a:pt x="68177" y="63878"/>
                    <a:pt x="66949" y="64492"/>
                    <a:pt x="65566" y="64492"/>
                  </a:cubicBezTo>
                  <a:cubicBezTo>
                    <a:pt x="64492" y="64492"/>
                    <a:pt x="63801" y="64184"/>
                    <a:pt x="63340" y="63647"/>
                  </a:cubicBezTo>
                  <a:cubicBezTo>
                    <a:pt x="60269" y="60883"/>
                    <a:pt x="57352" y="58426"/>
                    <a:pt x="54741" y="56123"/>
                  </a:cubicBezTo>
                  <a:lnTo>
                    <a:pt x="54741" y="62419"/>
                  </a:lnTo>
                  <a:cubicBezTo>
                    <a:pt x="54434" y="67102"/>
                    <a:pt x="51056" y="69636"/>
                    <a:pt x="44607" y="69866"/>
                  </a:cubicBezTo>
                  <a:cubicBezTo>
                    <a:pt x="43685" y="69866"/>
                    <a:pt x="42764" y="69789"/>
                    <a:pt x="41843" y="69713"/>
                  </a:cubicBezTo>
                  <a:cubicBezTo>
                    <a:pt x="40998" y="69482"/>
                    <a:pt x="40154" y="69175"/>
                    <a:pt x="39309" y="68714"/>
                  </a:cubicBezTo>
                  <a:cubicBezTo>
                    <a:pt x="38618" y="68254"/>
                    <a:pt x="38081" y="67639"/>
                    <a:pt x="37620" y="66872"/>
                  </a:cubicBezTo>
                  <a:cubicBezTo>
                    <a:pt x="37467" y="65951"/>
                    <a:pt x="37390" y="65183"/>
                    <a:pt x="37390" y="64415"/>
                  </a:cubicBezTo>
                  <a:cubicBezTo>
                    <a:pt x="37390" y="62649"/>
                    <a:pt x="37697" y="61267"/>
                    <a:pt x="38311" y="60269"/>
                  </a:cubicBezTo>
                  <a:cubicBezTo>
                    <a:pt x="38925" y="59501"/>
                    <a:pt x="40461" y="59117"/>
                    <a:pt x="42764" y="59117"/>
                  </a:cubicBezTo>
                  <a:cubicBezTo>
                    <a:pt x="43609" y="59117"/>
                    <a:pt x="44069" y="58657"/>
                    <a:pt x="44069" y="57812"/>
                  </a:cubicBezTo>
                  <a:lnTo>
                    <a:pt x="44069" y="47371"/>
                  </a:lnTo>
                  <a:cubicBezTo>
                    <a:pt x="43532" y="48062"/>
                    <a:pt x="42841" y="48522"/>
                    <a:pt x="42073" y="48752"/>
                  </a:cubicBezTo>
                  <a:cubicBezTo>
                    <a:pt x="42610" y="49367"/>
                    <a:pt x="42841" y="50058"/>
                    <a:pt x="42841" y="50672"/>
                  </a:cubicBezTo>
                  <a:cubicBezTo>
                    <a:pt x="42841" y="51440"/>
                    <a:pt x="42610" y="52207"/>
                    <a:pt x="42227" y="52745"/>
                  </a:cubicBezTo>
                  <a:cubicBezTo>
                    <a:pt x="41996" y="53129"/>
                    <a:pt x="41689" y="53820"/>
                    <a:pt x="41075" y="54664"/>
                  </a:cubicBezTo>
                  <a:cubicBezTo>
                    <a:pt x="38465" y="58043"/>
                    <a:pt x="36161" y="60576"/>
                    <a:pt x="34165" y="62265"/>
                  </a:cubicBezTo>
                  <a:cubicBezTo>
                    <a:pt x="33474" y="63033"/>
                    <a:pt x="32553" y="63494"/>
                    <a:pt x="31478" y="63494"/>
                  </a:cubicBezTo>
                  <a:cubicBezTo>
                    <a:pt x="30941" y="63417"/>
                    <a:pt x="30326" y="63186"/>
                    <a:pt x="29635" y="62726"/>
                  </a:cubicBezTo>
                  <a:cubicBezTo>
                    <a:pt x="29559" y="62803"/>
                    <a:pt x="29482" y="62879"/>
                    <a:pt x="29405" y="62956"/>
                  </a:cubicBezTo>
                  <a:cubicBezTo>
                    <a:pt x="28868" y="63647"/>
                    <a:pt x="27870" y="64108"/>
                    <a:pt x="26334" y="64338"/>
                  </a:cubicBezTo>
                  <a:cubicBezTo>
                    <a:pt x="17428" y="66488"/>
                    <a:pt x="10441" y="67639"/>
                    <a:pt x="5451" y="67639"/>
                  </a:cubicBezTo>
                  <a:cubicBezTo>
                    <a:pt x="3839" y="67639"/>
                    <a:pt x="2610" y="67256"/>
                    <a:pt x="1919" y="66411"/>
                  </a:cubicBezTo>
                  <a:cubicBezTo>
                    <a:pt x="1228" y="65720"/>
                    <a:pt x="921" y="64568"/>
                    <a:pt x="844" y="62879"/>
                  </a:cubicBezTo>
                  <a:cubicBezTo>
                    <a:pt x="844" y="61267"/>
                    <a:pt x="1305" y="60039"/>
                    <a:pt x="2150" y="59271"/>
                  </a:cubicBezTo>
                  <a:cubicBezTo>
                    <a:pt x="2687" y="58734"/>
                    <a:pt x="3685" y="58426"/>
                    <a:pt x="5144" y="58349"/>
                  </a:cubicBezTo>
                  <a:cubicBezTo>
                    <a:pt x="7217" y="58043"/>
                    <a:pt x="9367" y="57736"/>
                    <a:pt x="11440" y="57505"/>
                  </a:cubicBezTo>
                  <a:lnTo>
                    <a:pt x="11440" y="54895"/>
                  </a:lnTo>
                  <a:cubicBezTo>
                    <a:pt x="11363" y="54971"/>
                    <a:pt x="11286" y="55048"/>
                    <a:pt x="11209" y="55125"/>
                  </a:cubicBezTo>
                  <a:cubicBezTo>
                    <a:pt x="10288" y="56046"/>
                    <a:pt x="9059" y="56507"/>
                    <a:pt x="7447" y="56584"/>
                  </a:cubicBezTo>
                  <a:cubicBezTo>
                    <a:pt x="6065" y="56584"/>
                    <a:pt x="4990" y="56354"/>
                    <a:pt x="4223" y="55893"/>
                  </a:cubicBezTo>
                  <a:cubicBezTo>
                    <a:pt x="3762" y="55586"/>
                    <a:pt x="3378" y="55125"/>
                    <a:pt x="3224" y="54357"/>
                  </a:cubicBezTo>
                  <a:cubicBezTo>
                    <a:pt x="2841" y="52745"/>
                    <a:pt x="2303" y="50519"/>
                    <a:pt x="1612" y="47831"/>
                  </a:cubicBezTo>
                  <a:cubicBezTo>
                    <a:pt x="1535" y="47601"/>
                    <a:pt x="1459" y="47447"/>
                    <a:pt x="1459" y="47217"/>
                  </a:cubicBezTo>
                  <a:cubicBezTo>
                    <a:pt x="1459" y="46680"/>
                    <a:pt x="1612" y="46065"/>
                    <a:pt x="1919" y="45374"/>
                  </a:cubicBezTo>
                  <a:cubicBezTo>
                    <a:pt x="2380" y="44453"/>
                    <a:pt x="3148" y="43762"/>
                    <a:pt x="4299" y="43302"/>
                  </a:cubicBezTo>
                  <a:cubicBezTo>
                    <a:pt x="5067" y="42918"/>
                    <a:pt x="5835" y="42764"/>
                    <a:pt x="6526" y="42764"/>
                  </a:cubicBezTo>
                  <a:cubicBezTo>
                    <a:pt x="8445" y="42764"/>
                    <a:pt x="9904" y="43379"/>
                    <a:pt x="10749" y="44453"/>
                  </a:cubicBezTo>
                  <a:cubicBezTo>
                    <a:pt x="10979" y="44914"/>
                    <a:pt x="11132" y="45605"/>
                    <a:pt x="11440" y="46526"/>
                  </a:cubicBezTo>
                  <a:lnTo>
                    <a:pt x="11440" y="40845"/>
                  </a:lnTo>
                  <a:lnTo>
                    <a:pt x="5144" y="40845"/>
                  </a:lnTo>
                  <a:cubicBezTo>
                    <a:pt x="3839" y="40845"/>
                    <a:pt x="2841" y="40538"/>
                    <a:pt x="2150" y="39847"/>
                  </a:cubicBezTo>
                  <a:cubicBezTo>
                    <a:pt x="1305" y="39232"/>
                    <a:pt x="844" y="38081"/>
                    <a:pt x="844" y="36392"/>
                  </a:cubicBezTo>
                  <a:cubicBezTo>
                    <a:pt x="844" y="34626"/>
                    <a:pt x="1305" y="33397"/>
                    <a:pt x="2150" y="32707"/>
                  </a:cubicBezTo>
                  <a:cubicBezTo>
                    <a:pt x="2687" y="32092"/>
                    <a:pt x="3685" y="31785"/>
                    <a:pt x="5144" y="31785"/>
                  </a:cubicBezTo>
                  <a:lnTo>
                    <a:pt x="11440" y="31785"/>
                  </a:lnTo>
                  <a:lnTo>
                    <a:pt x="11440" y="27332"/>
                  </a:lnTo>
                  <a:lnTo>
                    <a:pt x="7217" y="27332"/>
                  </a:lnTo>
                  <a:cubicBezTo>
                    <a:pt x="5989" y="27332"/>
                    <a:pt x="4990" y="27025"/>
                    <a:pt x="4223" y="26257"/>
                  </a:cubicBezTo>
                  <a:cubicBezTo>
                    <a:pt x="3455" y="25566"/>
                    <a:pt x="3071" y="24492"/>
                    <a:pt x="3071" y="22803"/>
                  </a:cubicBezTo>
                  <a:cubicBezTo>
                    <a:pt x="3071" y="22111"/>
                    <a:pt x="3148" y="21497"/>
                    <a:pt x="3224" y="21037"/>
                  </a:cubicBezTo>
                  <a:cubicBezTo>
                    <a:pt x="2610" y="20730"/>
                    <a:pt x="2073" y="20346"/>
                    <a:pt x="1689" y="19808"/>
                  </a:cubicBezTo>
                  <a:cubicBezTo>
                    <a:pt x="614" y="18580"/>
                    <a:pt x="0" y="17198"/>
                    <a:pt x="0" y="15816"/>
                  </a:cubicBezTo>
                  <a:cubicBezTo>
                    <a:pt x="77" y="14588"/>
                    <a:pt x="844" y="13589"/>
                    <a:pt x="2150" y="12821"/>
                  </a:cubicBezTo>
                  <a:cubicBezTo>
                    <a:pt x="4990" y="9520"/>
                    <a:pt x="8061" y="6065"/>
                    <a:pt x="11286" y="2611"/>
                  </a:cubicBezTo>
                  <a:cubicBezTo>
                    <a:pt x="12898" y="844"/>
                    <a:pt x="14511" y="0"/>
                    <a:pt x="16123" y="0"/>
                  </a:cubicBezTo>
                  <a:cubicBezTo>
                    <a:pt x="17889" y="0"/>
                    <a:pt x="19731" y="768"/>
                    <a:pt x="21727" y="2226"/>
                  </a:cubicBezTo>
                  <a:cubicBezTo>
                    <a:pt x="24568" y="4069"/>
                    <a:pt x="26872" y="6296"/>
                    <a:pt x="28868" y="8829"/>
                  </a:cubicBezTo>
                  <a:cubicBezTo>
                    <a:pt x="30787" y="11133"/>
                    <a:pt x="31785" y="13282"/>
                    <a:pt x="31785" y="15278"/>
                  </a:cubicBezTo>
                  <a:cubicBezTo>
                    <a:pt x="31785" y="16737"/>
                    <a:pt x="31324" y="17889"/>
                    <a:pt x="30480" y="18810"/>
                  </a:cubicBezTo>
                  <a:cubicBezTo>
                    <a:pt x="29943" y="19501"/>
                    <a:pt x="29328" y="19885"/>
                    <a:pt x="28637" y="20192"/>
                  </a:cubicBezTo>
                  <a:cubicBezTo>
                    <a:pt x="28944" y="20806"/>
                    <a:pt x="29098" y="21651"/>
                    <a:pt x="29098" y="22879"/>
                  </a:cubicBezTo>
                  <a:cubicBezTo>
                    <a:pt x="29098" y="24338"/>
                    <a:pt x="28868" y="25336"/>
                    <a:pt x="28484" y="25873"/>
                  </a:cubicBezTo>
                  <a:cubicBezTo>
                    <a:pt x="27793" y="26872"/>
                    <a:pt x="26641" y="27332"/>
                    <a:pt x="24952" y="27332"/>
                  </a:cubicBezTo>
                  <a:lnTo>
                    <a:pt x="21344" y="27332"/>
                  </a:lnTo>
                  <a:lnTo>
                    <a:pt x="21344" y="32169"/>
                  </a:lnTo>
                  <a:lnTo>
                    <a:pt x="26334" y="32169"/>
                  </a:lnTo>
                  <a:cubicBezTo>
                    <a:pt x="27793" y="32169"/>
                    <a:pt x="28868" y="32476"/>
                    <a:pt x="29482" y="33167"/>
                  </a:cubicBezTo>
                  <a:cubicBezTo>
                    <a:pt x="30250" y="33705"/>
                    <a:pt x="30633" y="34856"/>
                    <a:pt x="30633" y="36775"/>
                  </a:cubicBezTo>
                  <a:cubicBezTo>
                    <a:pt x="30633" y="38234"/>
                    <a:pt x="30403" y="39232"/>
                    <a:pt x="29866" y="39847"/>
                  </a:cubicBezTo>
                  <a:cubicBezTo>
                    <a:pt x="29175" y="40768"/>
                    <a:pt x="28023" y="41152"/>
                    <a:pt x="26334" y="41152"/>
                  </a:cubicBezTo>
                  <a:lnTo>
                    <a:pt x="21344" y="41152"/>
                  </a:lnTo>
                  <a:lnTo>
                    <a:pt x="21344" y="45221"/>
                  </a:lnTo>
                  <a:cubicBezTo>
                    <a:pt x="21420" y="44837"/>
                    <a:pt x="21574" y="44530"/>
                    <a:pt x="21651" y="44223"/>
                  </a:cubicBezTo>
                  <a:cubicBezTo>
                    <a:pt x="22265" y="43302"/>
                    <a:pt x="23186" y="42764"/>
                    <a:pt x="24338" y="42687"/>
                  </a:cubicBezTo>
                  <a:cubicBezTo>
                    <a:pt x="25643" y="42687"/>
                    <a:pt x="26795" y="42994"/>
                    <a:pt x="27870" y="43685"/>
                  </a:cubicBezTo>
                  <a:cubicBezTo>
                    <a:pt x="29252" y="44453"/>
                    <a:pt x="29943" y="45605"/>
                    <a:pt x="29943" y="47217"/>
                  </a:cubicBezTo>
                  <a:cubicBezTo>
                    <a:pt x="29943" y="47678"/>
                    <a:pt x="29866" y="48215"/>
                    <a:pt x="29635" y="48983"/>
                  </a:cubicBezTo>
                  <a:cubicBezTo>
                    <a:pt x="28868" y="51132"/>
                    <a:pt x="28253" y="52822"/>
                    <a:pt x="27639" y="54050"/>
                  </a:cubicBezTo>
                  <a:cubicBezTo>
                    <a:pt x="27025" y="54587"/>
                    <a:pt x="26257" y="54895"/>
                    <a:pt x="25259" y="54971"/>
                  </a:cubicBezTo>
                  <a:cubicBezTo>
                    <a:pt x="23724" y="54971"/>
                    <a:pt x="22495" y="54434"/>
                    <a:pt x="21344" y="53436"/>
                  </a:cubicBezTo>
                  <a:lnTo>
                    <a:pt x="21344" y="56507"/>
                  </a:lnTo>
                  <a:cubicBezTo>
                    <a:pt x="23109" y="56277"/>
                    <a:pt x="24875" y="55969"/>
                    <a:pt x="26641" y="55662"/>
                  </a:cubicBezTo>
                  <a:cubicBezTo>
                    <a:pt x="27409" y="55662"/>
                    <a:pt x="28023" y="55816"/>
                    <a:pt x="28561" y="56123"/>
                  </a:cubicBezTo>
                  <a:cubicBezTo>
                    <a:pt x="29328" y="55125"/>
                    <a:pt x="30403" y="53820"/>
                    <a:pt x="31939" y="52207"/>
                  </a:cubicBezTo>
                  <a:cubicBezTo>
                    <a:pt x="34165" y="49444"/>
                    <a:pt x="35470" y="47831"/>
                    <a:pt x="35931" y="47524"/>
                  </a:cubicBezTo>
                  <a:cubicBezTo>
                    <a:pt x="36315" y="47140"/>
                    <a:pt x="36775" y="46910"/>
                    <a:pt x="37390" y="46757"/>
                  </a:cubicBezTo>
                  <a:cubicBezTo>
                    <a:pt x="35240" y="45067"/>
                    <a:pt x="33244" y="43532"/>
                    <a:pt x="31478" y="42304"/>
                  </a:cubicBezTo>
                  <a:cubicBezTo>
                    <a:pt x="31248" y="42150"/>
                    <a:pt x="31094" y="41997"/>
                    <a:pt x="30941" y="41766"/>
                  </a:cubicBezTo>
                  <a:cubicBezTo>
                    <a:pt x="30480" y="41382"/>
                    <a:pt x="30250" y="40768"/>
                    <a:pt x="30250" y="40077"/>
                  </a:cubicBezTo>
                  <a:cubicBezTo>
                    <a:pt x="30250" y="39155"/>
                    <a:pt x="30787" y="38234"/>
                    <a:pt x="31708" y="37313"/>
                  </a:cubicBezTo>
                  <a:cubicBezTo>
                    <a:pt x="32630" y="36545"/>
                    <a:pt x="33551" y="36162"/>
                    <a:pt x="34472" y="36162"/>
                  </a:cubicBezTo>
                  <a:cubicBezTo>
                    <a:pt x="35086" y="36162"/>
                    <a:pt x="35547" y="36315"/>
                    <a:pt x="35931" y="36545"/>
                  </a:cubicBezTo>
                  <a:cubicBezTo>
                    <a:pt x="39847" y="38695"/>
                    <a:pt x="42534" y="40538"/>
                    <a:pt x="43992" y="42073"/>
                  </a:cubicBezTo>
                  <a:lnTo>
                    <a:pt x="43992" y="34395"/>
                  </a:lnTo>
                  <a:lnTo>
                    <a:pt x="33781" y="34395"/>
                  </a:lnTo>
                  <a:cubicBezTo>
                    <a:pt x="32246" y="34395"/>
                    <a:pt x="31171" y="34012"/>
                    <a:pt x="30403" y="33321"/>
                  </a:cubicBezTo>
                  <a:cubicBezTo>
                    <a:pt x="29635" y="32707"/>
                    <a:pt x="29175" y="31555"/>
                    <a:pt x="29175" y="29866"/>
                  </a:cubicBezTo>
                  <a:cubicBezTo>
                    <a:pt x="29175" y="28253"/>
                    <a:pt x="29559" y="27178"/>
                    <a:pt x="30403" y="26565"/>
                  </a:cubicBezTo>
                  <a:cubicBezTo>
                    <a:pt x="31017" y="25950"/>
                    <a:pt x="32169" y="25566"/>
                    <a:pt x="33781" y="25566"/>
                  </a:cubicBezTo>
                  <a:lnTo>
                    <a:pt x="53513" y="25566"/>
                  </a:lnTo>
                  <a:lnTo>
                    <a:pt x="53513" y="21420"/>
                  </a:lnTo>
                  <a:lnTo>
                    <a:pt x="35778" y="21420"/>
                  </a:lnTo>
                  <a:cubicBezTo>
                    <a:pt x="34703" y="21420"/>
                    <a:pt x="33935" y="21113"/>
                    <a:pt x="33321" y="20576"/>
                  </a:cubicBezTo>
                  <a:cubicBezTo>
                    <a:pt x="32783" y="19962"/>
                    <a:pt x="32476" y="19040"/>
                    <a:pt x="32476" y="17812"/>
                  </a:cubicBezTo>
                  <a:cubicBezTo>
                    <a:pt x="32476" y="16583"/>
                    <a:pt x="32860" y="15662"/>
                    <a:pt x="33551" y="15048"/>
                  </a:cubicBezTo>
                  <a:cubicBezTo>
                    <a:pt x="34088" y="14741"/>
                    <a:pt x="34856" y="14511"/>
                    <a:pt x="35778" y="14511"/>
                  </a:cubicBezTo>
                  <a:lnTo>
                    <a:pt x="53513" y="14511"/>
                  </a:lnTo>
                  <a:lnTo>
                    <a:pt x="53513" y="12054"/>
                  </a:lnTo>
                  <a:cubicBezTo>
                    <a:pt x="53513" y="11133"/>
                    <a:pt x="52975" y="10672"/>
                    <a:pt x="51900" y="10672"/>
                  </a:cubicBezTo>
                  <a:lnTo>
                    <a:pt x="35240" y="10672"/>
                  </a:lnTo>
                  <a:cubicBezTo>
                    <a:pt x="33628" y="10672"/>
                    <a:pt x="32553" y="10365"/>
                    <a:pt x="32015" y="9674"/>
                  </a:cubicBezTo>
                  <a:cubicBezTo>
                    <a:pt x="31324" y="9136"/>
                    <a:pt x="31017" y="8061"/>
                    <a:pt x="31017" y="6373"/>
                  </a:cubicBezTo>
                  <a:cubicBezTo>
                    <a:pt x="31017" y="4991"/>
                    <a:pt x="31324" y="3916"/>
                    <a:pt x="31939" y="3224"/>
                  </a:cubicBezTo>
                  <a:cubicBezTo>
                    <a:pt x="32706" y="2611"/>
                    <a:pt x="33858" y="2303"/>
                    <a:pt x="35394" y="2303"/>
                  </a:cubicBezTo>
                  <a:moveTo>
                    <a:pt x="10288" y="18964"/>
                  </a:moveTo>
                  <a:lnTo>
                    <a:pt x="23033" y="18964"/>
                  </a:lnTo>
                  <a:cubicBezTo>
                    <a:pt x="21420" y="17275"/>
                    <a:pt x="19885" y="15201"/>
                    <a:pt x="18349" y="12668"/>
                  </a:cubicBezTo>
                  <a:cubicBezTo>
                    <a:pt x="17735" y="11747"/>
                    <a:pt x="16967" y="11286"/>
                    <a:pt x="16200" y="11286"/>
                  </a:cubicBezTo>
                  <a:cubicBezTo>
                    <a:pt x="15662" y="11286"/>
                    <a:pt x="15201" y="11747"/>
                    <a:pt x="14818" y="12591"/>
                  </a:cubicBezTo>
                  <a:cubicBezTo>
                    <a:pt x="13052" y="15048"/>
                    <a:pt x="11593" y="17198"/>
                    <a:pt x="10288" y="1896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2" name="フリーフォーム: 図形 841">
              <a:extLst>
                <a:ext uri="{FF2B5EF4-FFF2-40B4-BE49-F238E27FC236}">
                  <a16:creationId xmlns:a16="http://schemas.microsoft.com/office/drawing/2014/main" id="{8AC45E15-0541-47B6-AAA0-B66EFC14B191}"/>
                </a:ext>
              </a:extLst>
            </p:cNvPr>
            <p:cNvSpPr/>
            <p:nvPr/>
          </p:nvSpPr>
          <p:spPr>
            <a:xfrm>
              <a:off x="2543659" y="4785628"/>
              <a:ext cx="70019" cy="70096"/>
            </a:xfrm>
            <a:custGeom>
              <a:avLst/>
              <a:gdLst>
                <a:gd name="connsiteX0" fmla="*/ 16507 w 70019"/>
                <a:gd name="connsiteY0" fmla="*/ 691 h 70096"/>
                <a:gd name="connsiteX1" fmla="*/ 21267 w 70019"/>
                <a:gd name="connsiteY1" fmla="*/ 2149 h 70096"/>
                <a:gd name="connsiteX2" fmla="*/ 23340 w 70019"/>
                <a:gd name="connsiteY2" fmla="*/ 6219 h 70096"/>
                <a:gd name="connsiteX3" fmla="*/ 22879 w 70019"/>
                <a:gd name="connsiteY3" fmla="*/ 9213 h 70096"/>
                <a:gd name="connsiteX4" fmla="*/ 20039 w 70019"/>
                <a:gd name="connsiteY4" fmla="*/ 18580 h 70096"/>
                <a:gd name="connsiteX5" fmla="*/ 20039 w 70019"/>
                <a:gd name="connsiteY5" fmla="*/ 64645 h 70096"/>
                <a:gd name="connsiteX6" fmla="*/ 18656 w 70019"/>
                <a:gd name="connsiteY6" fmla="*/ 68714 h 70096"/>
                <a:gd name="connsiteX7" fmla="*/ 14741 w 70019"/>
                <a:gd name="connsiteY7" fmla="*/ 70096 h 70096"/>
                <a:gd name="connsiteX8" fmla="*/ 10902 w 70019"/>
                <a:gd name="connsiteY8" fmla="*/ 68714 h 70096"/>
                <a:gd name="connsiteX9" fmla="*/ 9290 w 70019"/>
                <a:gd name="connsiteY9" fmla="*/ 64645 h 70096"/>
                <a:gd name="connsiteX10" fmla="*/ 9290 w 70019"/>
                <a:gd name="connsiteY10" fmla="*/ 38541 h 70096"/>
                <a:gd name="connsiteX11" fmla="*/ 6526 w 70019"/>
                <a:gd name="connsiteY11" fmla="*/ 39155 h 70096"/>
                <a:gd name="connsiteX12" fmla="*/ 1766 w 70019"/>
                <a:gd name="connsiteY12" fmla="*/ 37467 h 70096"/>
                <a:gd name="connsiteX13" fmla="*/ 0 w 70019"/>
                <a:gd name="connsiteY13" fmla="*/ 33397 h 70096"/>
                <a:gd name="connsiteX14" fmla="*/ 1075 w 70019"/>
                <a:gd name="connsiteY14" fmla="*/ 30173 h 70096"/>
                <a:gd name="connsiteX15" fmla="*/ 12898 w 70019"/>
                <a:gd name="connsiteY15" fmla="*/ 4069 h 70096"/>
                <a:gd name="connsiteX16" fmla="*/ 16507 w 70019"/>
                <a:gd name="connsiteY16" fmla="*/ 691 h 70096"/>
                <a:gd name="connsiteX17" fmla="*/ 27947 w 70019"/>
                <a:gd name="connsiteY17" fmla="*/ 19808 h 70096"/>
                <a:gd name="connsiteX18" fmla="*/ 41382 w 70019"/>
                <a:gd name="connsiteY18" fmla="*/ 19808 h 70096"/>
                <a:gd name="connsiteX19" fmla="*/ 41382 w 70019"/>
                <a:gd name="connsiteY19" fmla="*/ 5528 h 70096"/>
                <a:gd name="connsiteX20" fmla="*/ 42610 w 70019"/>
                <a:gd name="connsiteY20" fmla="*/ 1305 h 70096"/>
                <a:gd name="connsiteX21" fmla="*/ 46833 w 70019"/>
                <a:gd name="connsiteY21" fmla="*/ 0 h 70096"/>
                <a:gd name="connsiteX22" fmla="*/ 51210 w 70019"/>
                <a:gd name="connsiteY22" fmla="*/ 1305 h 70096"/>
                <a:gd name="connsiteX23" fmla="*/ 52591 w 70019"/>
                <a:gd name="connsiteY23" fmla="*/ 5528 h 70096"/>
                <a:gd name="connsiteX24" fmla="*/ 52591 w 70019"/>
                <a:gd name="connsiteY24" fmla="*/ 19808 h 70096"/>
                <a:gd name="connsiteX25" fmla="*/ 64492 w 70019"/>
                <a:gd name="connsiteY25" fmla="*/ 19808 h 70096"/>
                <a:gd name="connsiteX26" fmla="*/ 68868 w 70019"/>
                <a:gd name="connsiteY26" fmla="*/ 21037 h 70096"/>
                <a:gd name="connsiteX27" fmla="*/ 70020 w 70019"/>
                <a:gd name="connsiteY27" fmla="*/ 25029 h 70096"/>
                <a:gd name="connsiteX28" fmla="*/ 69021 w 70019"/>
                <a:gd name="connsiteY28" fmla="*/ 28714 h 70096"/>
                <a:gd name="connsiteX29" fmla="*/ 64568 w 70019"/>
                <a:gd name="connsiteY29" fmla="*/ 30327 h 70096"/>
                <a:gd name="connsiteX30" fmla="*/ 52668 w 70019"/>
                <a:gd name="connsiteY30" fmla="*/ 30327 h 70096"/>
                <a:gd name="connsiteX31" fmla="*/ 52668 w 70019"/>
                <a:gd name="connsiteY31" fmla="*/ 54894 h 70096"/>
                <a:gd name="connsiteX32" fmla="*/ 63417 w 70019"/>
                <a:gd name="connsiteY32" fmla="*/ 54894 h 70096"/>
                <a:gd name="connsiteX33" fmla="*/ 67639 w 70019"/>
                <a:gd name="connsiteY33" fmla="*/ 56200 h 70096"/>
                <a:gd name="connsiteX34" fmla="*/ 68868 w 70019"/>
                <a:gd name="connsiteY34" fmla="*/ 60423 h 70096"/>
                <a:gd name="connsiteX35" fmla="*/ 67793 w 70019"/>
                <a:gd name="connsiteY35" fmla="*/ 64108 h 70096"/>
                <a:gd name="connsiteX36" fmla="*/ 63417 w 70019"/>
                <a:gd name="connsiteY36" fmla="*/ 65797 h 70096"/>
                <a:gd name="connsiteX37" fmla="*/ 29482 w 70019"/>
                <a:gd name="connsiteY37" fmla="*/ 65797 h 70096"/>
                <a:gd name="connsiteX38" fmla="*/ 25413 w 70019"/>
                <a:gd name="connsiteY38" fmla="*/ 64491 h 70096"/>
                <a:gd name="connsiteX39" fmla="*/ 24108 w 70019"/>
                <a:gd name="connsiteY39" fmla="*/ 60346 h 70096"/>
                <a:gd name="connsiteX40" fmla="*/ 25413 w 70019"/>
                <a:gd name="connsiteY40" fmla="*/ 56123 h 70096"/>
                <a:gd name="connsiteX41" fmla="*/ 29482 w 70019"/>
                <a:gd name="connsiteY41" fmla="*/ 54818 h 70096"/>
                <a:gd name="connsiteX42" fmla="*/ 41536 w 70019"/>
                <a:gd name="connsiteY42" fmla="*/ 54818 h 70096"/>
                <a:gd name="connsiteX43" fmla="*/ 41536 w 70019"/>
                <a:gd name="connsiteY43" fmla="*/ 30250 h 70096"/>
                <a:gd name="connsiteX44" fmla="*/ 28100 w 70019"/>
                <a:gd name="connsiteY44" fmla="*/ 30250 h 70096"/>
                <a:gd name="connsiteX45" fmla="*/ 23954 w 70019"/>
                <a:gd name="connsiteY45" fmla="*/ 29021 h 70096"/>
                <a:gd name="connsiteX46" fmla="*/ 22572 w 70019"/>
                <a:gd name="connsiteY46" fmla="*/ 24875 h 70096"/>
                <a:gd name="connsiteX47" fmla="*/ 23954 w 70019"/>
                <a:gd name="connsiteY47" fmla="*/ 20883 h 70096"/>
                <a:gd name="connsiteX48" fmla="*/ 27947 w 70019"/>
                <a:gd name="connsiteY48" fmla="*/ 19808 h 7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0019" h="70096">
                  <a:moveTo>
                    <a:pt x="16507" y="691"/>
                  </a:moveTo>
                  <a:cubicBezTo>
                    <a:pt x="18426" y="691"/>
                    <a:pt x="20039" y="1151"/>
                    <a:pt x="21267" y="2149"/>
                  </a:cubicBezTo>
                  <a:cubicBezTo>
                    <a:pt x="22649" y="2687"/>
                    <a:pt x="23340" y="3992"/>
                    <a:pt x="23340" y="6219"/>
                  </a:cubicBezTo>
                  <a:cubicBezTo>
                    <a:pt x="23340" y="7217"/>
                    <a:pt x="23186" y="8215"/>
                    <a:pt x="22879" y="9213"/>
                  </a:cubicBezTo>
                  <a:cubicBezTo>
                    <a:pt x="22111" y="12438"/>
                    <a:pt x="21190" y="15508"/>
                    <a:pt x="20039" y="18580"/>
                  </a:cubicBezTo>
                  <a:lnTo>
                    <a:pt x="20039" y="64645"/>
                  </a:lnTo>
                  <a:cubicBezTo>
                    <a:pt x="20039" y="66565"/>
                    <a:pt x="19578" y="67946"/>
                    <a:pt x="18656" y="68714"/>
                  </a:cubicBezTo>
                  <a:cubicBezTo>
                    <a:pt x="17889" y="69636"/>
                    <a:pt x="16584" y="70096"/>
                    <a:pt x="14741" y="70096"/>
                  </a:cubicBezTo>
                  <a:cubicBezTo>
                    <a:pt x="12975" y="70096"/>
                    <a:pt x="11670" y="69636"/>
                    <a:pt x="10902" y="68714"/>
                  </a:cubicBezTo>
                  <a:cubicBezTo>
                    <a:pt x="9827" y="67946"/>
                    <a:pt x="9290" y="66641"/>
                    <a:pt x="9290" y="64645"/>
                  </a:cubicBezTo>
                  <a:lnTo>
                    <a:pt x="9290" y="38541"/>
                  </a:lnTo>
                  <a:cubicBezTo>
                    <a:pt x="8599" y="38925"/>
                    <a:pt x="7678" y="39155"/>
                    <a:pt x="6526" y="39155"/>
                  </a:cubicBezTo>
                  <a:cubicBezTo>
                    <a:pt x="4453" y="39155"/>
                    <a:pt x="2841" y="38618"/>
                    <a:pt x="1766" y="37467"/>
                  </a:cubicBezTo>
                  <a:cubicBezTo>
                    <a:pt x="537" y="36545"/>
                    <a:pt x="0" y="35163"/>
                    <a:pt x="0" y="33397"/>
                  </a:cubicBezTo>
                  <a:cubicBezTo>
                    <a:pt x="0" y="32476"/>
                    <a:pt x="384" y="31401"/>
                    <a:pt x="1075" y="30173"/>
                  </a:cubicBezTo>
                  <a:cubicBezTo>
                    <a:pt x="5989" y="23033"/>
                    <a:pt x="9981" y="14357"/>
                    <a:pt x="12898" y="4069"/>
                  </a:cubicBezTo>
                  <a:cubicBezTo>
                    <a:pt x="13513" y="1766"/>
                    <a:pt x="14664" y="691"/>
                    <a:pt x="16507" y="691"/>
                  </a:cubicBezTo>
                  <a:moveTo>
                    <a:pt x="27947" y="19808"/>
                  </a:moveTo>
                  <a:lnTo>
                    <a:pt x="41382" y="19808"/>
                  </a:lnTo>
                  <a:lnTo>
                    <a:pt x="41382" y="5528"/>
                  </a:lnTo>
                  <a:cubicBezTo>
                    <a:pt x="41382" y="3608"/>
                    <a:pt x="41766" y="2226"/>
                    <a:pt x="42610" y="1305"/>
                  </a:cubicBezTo>
                  <a:cubicBezTo>
                    <a:pt x="43378" y="461"/>
                    <a:pt x="44760" y="0"/>
                    <a:pt x="46833" y="0"/>
                  </a:cubicBezTo>
                  <a:cubicBezTo>
                    <a:pt x="48983" y="0"/>
                    <a:pt x="50442" y="461"/>
                    <a:pt x="51210" y="1305"/>
                  </a:cubicBezTo>
                  <a:cubicBezTo>
                    <a:pt x="52131" y="2149"/>
                    <a:pt x="52591" y="3531"/>
                    <a:pt x="52591" y="5528"/>
                  </a:cubicBezTo>
                  <a:lnTo>
                    <a:pt x="52591" y="19808"/>
                  </a:lnTo>
                  <a:lnTo>
                    <a:pt x="64492" y="19808"/>
                  </a:lnTo>
                  <a:cubicBezTo>
                    <a:pt x="66488" y="19808"/>
                    <a:pt x="67947" y="20192"/>
                    <a:pt x="68868" y="21037"/>
                  </a:cubicBezTo>
                  <a:cubicBezTo>
                    <a:pt x="69636" y="21728"/>
                    <a:pt x="70020" y="23033"/>
                    <a:pt x="70020" y="25029"/>
                  </a:cubicBezTo>
                  <a:cubicBezTo>
                    <a:pt x="70020" y="26718"/>
                    <a:pt x="69713" y="27870"/>
                    <a:pt x="69021" y="28714"/>
                  </a:cubicBezTo>
                  <a:cubicBezTo>
                    <a:pt x="68024" y="29789"/>
                    <a:pt x="66565" y="30327"/>
                    <a:pt x="64568" y="30327"/>
                  </a:cubicBezTo>
                  <a:lnTo>
                    <a:pt x="52668" y="30327"/>
                  </a:lnTo>
                  <a:lnTo>
                    <a:pt x="52668" y="54894"/>
                  </a:lnTo>
                  <a:lnTo>
                    <a:pt x="63417" y="54894"/>
                  </a:lnTo>
                  <a:cubicBezTo>
                    <a:pt x="65336" y="54894"/>
                    <a:pt x="66718" y="55279"/>
                    <a:pt x="67639" y="56200"/>
                  </a:cubicBezTo>
                  <a:cubicBezTo>
                    <a:pt x="68407" y="56891"/>
                    <a:pt x="68868" y="58273"/>
                    <a:pt x="68868" y="60423"/>
                  </a:cubicBezTo>
                  <a:cubicBezTo>
                    <a:pt x="68868" y="62111"/>
                    <a:pt x="68484" y="63263"/>
                    <a:pt x="67793" y="64108"/>
                  </a:cubicBezTo>
                  <a:cubicBezTo>
                    <a:pt x="66872" y="65259"/>
                    <a:pt x="65490" y="65797"/>
                    <a:pt x="63417" y="65797"/>
                  </a:cubicBezTo>
                  <a:lnTo>
                    <a:pt x="29482" y="65797"/>
                  </a:lnTo>
                  <a:cubicBezTo>
                    <a:pt x="27716" y="65797"/>
                    <a:pt x="26334" y="65413"/>
                    <a:pt x="25413" y="64491"/>
                  </a:cubicBezTo>
                  <a:cubicBezTo>
                    <a:pt x="24568" y="63724"/>
                    <a:pt x="24108" y="62342"/>
                    <a:pt x="24108" y="60346"/>
                  </a:cubicBezTo>
                  <a:cubicBezTo>
                    <a:pt x="24108" y="58273"/>
                    <a:pt x="24492" y="56891"/>
                    <a:pt x="25413" y="56123"/>
                  </a:cubicBezTo>
                  <a:cubicBezTo>
                    <a:pt x="26257" y="55279"/>
                    <a:pt x="27639" y="54818"/>
                    <a:pt x="29482" y="54818"/>
                  </a:cubicBezTo>
                  <a:lnTo>
                    <a:pt x="41536" y="54818"/>
                  </a:lnTo>
                  <a:lnTo>
                    <a:pt x="41536" y="30250"/>
                  </a:lnTo>
                  <a:lnTo>
                    <a:pt x="28100" y="30250"/>
                  </a:lnTo>
                  <a:cubicBezTo>
                    <a:pt x="26334" y="30250"/>
                    <a:pt x="24952" y="29866"/>
                    <a:pt x="23954" y="29021"/>
                  </a:cubicBezTo>
                  <a:cubicBezTo>
                    <a:pt x="23033" y="28253"/>
                    <a:pt x="22572" y="26872"/>
                    <a:pt x="22572" y="24875"/>
                  </a:cubicBezTo>
                  <a:cubicBezTo>
                    <a:pt x="22572" y="22879"/>
                    <a:pt x="23033" y="21574"/>
                    <a:pt x="23954" y="20883"/>
                  </a:cubicBezTo>
                  <a:cubicBezTo>
                    <a:pt x="24645" y="20192"/>
                    <a:pt x="26027" y="19808"/>
                    <a:pt x="27947" y="1980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3" name="フリーフォーム: 図形 842">
              <a:extLst>
                <a:ext uri="{FF2B5EF4-FFF2-40B4-BE49-F238E27FC236}">
                  <a16:creationId xmlns:a16="http://schemas.microsoft.com/office/drawing/2014/main" id="{13E0EEEA-137B-4932-8050-6C10BA8A74CC}"/>
                </a:ext>
              </a:extLst>
            </p:cNvPr>
            <p:cNvSpPr/>
            <p:nvPr/>
          </p:nvSpPr>
          <p:spPr>
            <a:xfrm>
              <a:off x="2617594" y="4785475"/>
              <a:ext cx="72553" cy="70480"/>
            </a:xfrm>
            <a:custGeom>
              <a:avLst/>
              <a:gdLst>
                <a:gd name="connsiteX0" fmla="*/ 8522 w 72553"/>
                <a:gd name="connsiteY0" fmla="*/ 12898 h 70480"/>
                <a:gd name="connsiteX1" fmla="*/ 10595 w 72553"/>
                <a:gd name="connsiteY1" fmla="*/ 12898 h 70480"/>
                <a:gd name="connsiteX2" fmla="*/ 10595 w 72553"/>
                <a:gd name="connsiteY2" fmla="*/ 6296 h 70480"/>
                <a:gd name="connsiteX3" fmla="*/ 12130 w 72553"/>
                <a:gd name="connsiteY3" fmla="*/ 2303 h 70480"/>
                <a:gd name="connsiteX4" fmla="*/ 15969 w 72553"/>
                <a:gd name="connsiteY4" fmla="*/ 768 h 70480"/>
                <a:gd name="connsiteX5" fmla="*/ 19885 w 72553"/>
                <a:gd name="connsiteY5" fmla="*/ 2303 h 70480"/>
                <a:gd name="connsiteX6" fmla="*/ 21421 w 72553"/>
                <a:gd name="connsiteY6" fmla="*/ 6296 h 70480"/>
                <a:gd name="connsiteX7" fmla="*/ 21421 w 72553"/>
                <a:gd name="connsiteY7" fmla="*/ 12898 h 70480"/>
                <a:gd name="connsiteX8" fmla="*/ 24107 w 72553"/>
                <a:gd name="connsiteY8" fmla="*/ 12898 h 70480"/>
                <a:gd name="connsiteX9" fmla="*/ 28100 w 72553"/>
                <a:gd name="connsiteY9" fmla="*/ 13973 h 70480"/>
                <a:gd name="connsiteX10" fmla="*/ 29405 w 72553"/>
                <a:gd name="connsiteY10" fmla="*/ 18580 h 70480"/>
                <a:gd name="connsiteX11" fmla="*/ 28561 w 72553"/>
                <a:gd name="connsiteY11" fmla="*/ 22495 h 70480"/>
                <a:gd name="connsiteX12" fmla="*/ 24107 w 72553"/>
                <a:gd name="connsiteY12" fmla="*/ 24261 h 70480"/>
                <a:gd name="connsiteX13" fmla="*/ 21421 w 72553"/>
                <a:gd name="connsiteY13" fmla="*/ 24261 h 70480"/>
                <a:gd name="connsiteX14" fmla="*/ 21421 w 72553"/>
                <a:gd name="connsiteY14" fmla="*/ 27793 h 70480"/>
                <a:gd name="connsiteX15" fmla="*/ 21958 w 72553"/>
                <a:gd name="connsiteY15" fmla="*/ 27255 h 70480"/>
                <a:gd name="connsiteX16" fmla="*/ 25029 w 72553"/>
                <a:gd name="connsiteY16" fmla="*/ 26565 h 70480"/>
                <a:gd name="connsiteX17" fmla="*/ 26564 w 72553"/>
                <a:gd name="connsiteY17" fmla="*/ 27178 h 70480"/>
                <a:gd name="connsiteX18" fmla="*/ 29021 w 72553"/>
                <a:gd name="connsiteY18" fmla="*/ 30480 h 70480"/>
                <a:gd name="connsiteX19" fmla="*/ 29712 w 72553"/>
                <a:gd name="connsiteY19" fmla="*/ 31555 h 70480"/>
                <a:gd name="connsiteX20" fmla="*/ 31094 w 72553"/>
                <a:gd name="connsiteY20" fmla="*/ 31478 h 70480"/>
                <a:gd name="connsiteX21" fmla="*/ 43685 w 72553"/>
                <a:gd name="connsiteY21" fmla="*/ 31478 h 70480"/>
                <a:gd name="connsiteX22" fmla="*/ 43685 w 72553"/>
                <a:gd name="connsiteY22" fmla="*/ 26948 h 70480"/>
                <a:gd name="connsiteX23" fmla="*/ 33244 w 72553"/>
                <a:gd name="connsiteY23" fmla="*/ 26948 h 70480"/>
                <a:gd name="connsiteX24" fmla="*/ 30480 w 72553"/>
                <a:gd name="connsiteY24" fmla="*/ 26104 h 70480"/>
                <a:gd name="connsiteX25" fmla="*/ 29559 w 72553"/>
                <a:gd name="connsiteY25" fmla="*/ 23340 h 70480"/>
                <a:gd name="connsiteX26" fmla="*/ 30480 w 72553"/>
                <a:gd name="connsiteY26" fmla="*/ 20576 h 70480"/>
                <a:gd name="connsiteX27" fmla="*/ 33244 w 72553"/>
                <a:gd name="connsiteY27" fmla="*/ 19731 h 70480"/>
                <a:gd name="connsiteX28" fmla="*/ 43685 w 72553"/>
                <a:gd name="connsiteY28" fmla="*/ 19731 h 70480"/>
                <a:gd name="connsiteX29" fmla="*/ 43685 w 72553"/>
                <a:gd name="connsiteY29" fmla="*/ 15893 h 70480"/>
                <a:gd name="connsiteX30" fmla="*/ 31939 w 72553"/>
                <a:gd name="connsiteY30" fmla="*/ 15893 h 70480"/>
                <a:gd name="connsiteX31" fmla="*/ 29021 w 72553"/>
                <a:gd name="connsiteY31" fmla="*/ 14971 h 70480"/>
                <a:gd name="connsiteX32" fmla="*/ 28100 w 72553"/>
                <a:gd name="connsiteY32" fmla="*/ 11977 h 70480"/>
                <a:gd name="connsiteX33" fmla="*/ 29021 w 72553"/>
                <a:gd name="connsiteY33" fmla="*/ 8906 h 70480"/>
                <a:gd name="connsiteX34" fmla="*/ 31939 w 72553"/>
                <a:gd name="connsiteY34" fmla="*/ 7985 h 70480"/>
                <a:gd name="connsiteX35" fmla="*/ 36699 w 72553"/>
                <a:gd name="connsiteY35" fmla="*/ 7985 h 70480"/>
                <a:gd name="connsiteX36" fmla="*/ 34242 w 72553"/>
                <a:gd name="connsiteY36" fmla="*/ 5298 h 70480"/>
                <a:gd name="connsiteX37" fmla="*/ 34088 w 72553"/>
                <a:gd name="connsiteY37" fmla="*/ 4683 h 70480"/>
                <a:gd name="connsiteX38" fmla="*/ 34472 w 72553"/>
                <a:gd name="connsiteY38" fmla="*/ 2764 h 70480"/>
                <a:gd name="connsiteX39" fmla="*/ 37083 w 72553"/>
                <a:gd name="connsiteY39" fmla="*/ 537 h 70480"/>
                <a:gd name="connsiteX40" fmla="*/ 39463 w 72553"/>
                <a:gd name="connsiteY40" fmla="*/ 0 h 70480"/>
                <a:gd name="connsiteX41" fmla="*/ 43916 w 72553"/>
                <a:gd name="connsiteY41" fmla="*/ 1689 h 70480"/>
                <a:gd name="connsiteX42" fmla="*/ 46987 w 72553"/>
                <a:gd name="connsiteY42" fmla="*/ 5604 h 70480"/>
                <a:gd name="connsiteX43" fmla="*/ 47985 w 72553"/>
                <a:gd name="connsiteY43" fmla="*/ 7985 h 70480"/>
                <a:gd name="connsiteX44" fmla="*/ 52361 w 72553"/>
                <a:gd name="connsiteY44" fmla="*/ 7985 h 70480"/>
                <a:gd name="connsiteX45" fmla="*/ 53590 w 72553"/>
                <a:gd name="connsiteY45" fmla="*/ 3532 h 70480"/>
                <a:gd name="connsiteX46" fmla="*/ 57428 w 72553"/>
                <a:gd name="connsiteY46" fmla="*/ 0 h 70480"/>
                <a:gd name="connsiteX47" fmla="*/ 61344 w 72553"/>
                <a:gd name="connsiteY47" fmla="*/ 998 h 70480"/>
                <a:gd name="connsiteX48" fmla="*/ 63187 w 72553"/>
                <a:gd name="connsiteY48" fmla="*/ 4453 h 70480"/>
                <a:gd name="connsiteX49" fmla="*/ 63110 w 72553"/>
                <a:gd name="connsiteY49" fmla="*/ 5144 h 70480"/>
                <a:gd name="connsiteX50" fmla="*/ 62419 w 72553"/>
                <a:gd name="connsiteY50" fmla="*/ 8061 h 70480"/>
                <a:gd name="connsiteX51" fmla="*/ 67256 w 72553"/>
                <a:gd name="connsiteY51" fmla="*/ 8061 h 70480"/>
                <a:gd name="connsiteX52" fmla="*/ 70327 w 72553"/>
                <a:gd name="connsiteY52" fmla="*/ 9059 h 70480"/>
                <a:gd name="connsiteX53" fmla="*/ 71171 w 72553"/>
                <a:gd name="connsiteY53" fmla="*/ 12054 h 70480"/>
                <a:gd name="connsiteX54" fmla="*/ 70480 w 72553"/>
                <a:gd name="connsiteY54" fmla="*/ 14741 h 70480"/>
                <a:gd name="connsiteX55" fmla="*/ 67256 w 72553"/>
                <a:gd name="connsiteY55" fmla="*/ 15970 h 70480"/>
                <a:gd name="connsiteX56" fmla="*/ 54357 w 72553"/>
                <a:gd name="connsiteY56" fmla="*/ 15970 h 70480"/>
                <a:gd name="connsiteX57" fmla="*/ 54357 w 72553"/>
                <a:gd name="connsiteY57" fmla="*/ 19808 h 70480"/>
                <a:gd name="connsiteX58" fmla="*/ 66411 w 72553"/>
                <a:gd name="connsiteY58" fmla="*/ 19808 h 70480"/>
                <a:gd name="connsiteX59" fmla="*/ 69175 w 72553"/>
                <a:gd name="connsiteY59" fmla="*/ 20653 h 70480"/>
                <a:gd name="connsiteX60" fmla="*/ 70020 w 72553"/>
                <a:gd name="connsiteY60" fmla="*/ 23417 h 70480"/>
                <a:gd name="connsiteX61" fmla="*/ 69329 w 72553"/>
                <a:gd name="connsiteY61" fmla="*/ 25873 h 70480"/>
                <a:gd name="connsiteX62" fmla="*/ 66411 w 72553"/>
                <a:gd name="connsiteY62" fmla="*/ 27025 h 70480"/>
                <a:gd name="connsiteX63" fmla="*/ 54357 w 72553"/>
                <a:gd name="connsiteY63" fmla="*/ 27025 h 70480"/>
                <a:gd name="connsiteX64" fmla="*/ 54357 w 72553"/>
                <a:gd name="connsiteY64" fmla="*/ 31555 h 70480"/>
                <a:gd name="connsiteX65" fmla="*/ 68177 w 72553"/>
                <a:gd name="connsiteY65" fmla="*/ 31555 h 70480"/>
                <a:gd name="connsiteX66" fmla="*/ 71478 w 72553"/>
                <a:gd name="connsiteY66" fmla="*/ 32400 h 70480"/>
                <a:gd name="connsiteX67" fmla="*/ 72400 w 72553"/>
                <a:gd name="connsiteY67" fmla="*/ 35470 h 70480"/>
                <a:gd name="connsiteX68" fmla="*/ 71632 w 72553"/>
                <a:gd name="connsiteY68" fmla="*/ 38311 h 70480"/>
                <a:gd name="connsiteX69" fmla="*/ 68177 w 72553"/>
                <a:gd name="connsiteY69" fmla="*/ 39617 h 70480"/>
                <a:gd name="connsiteX70" fmla="*/ 66949 w 72553"/>
                <a:gd name="connsiteY70" fmla="*/ 39617 h 70480"/>
                <a:gd name="connsiteX71" fmla="*/ 68868 w 72553"/>
                <a:gd name="connsiteY71" fmla="*/ 40768 h 70480"/>
                <a:gd name="connsiteX72" fmla="*/ 70710 w 72553"/>
                <a:gd name="connsiteY72" fmla="*/ 43916 h 70480"/>
                <a:gd name="connsiteX73" fmla="*/ 69866 w 72553"/>
                <a:gd name="connsiteY73" fmla="*/ 46526 h 70480"/>
                <a:gd name="connsiteX74" fmla="*/ 63417 w 72553"/>
                <a:gd name="connsiteY74" fmla="*/ 52592 h 70480"/>
                <a:gd name="connsiteX75" fmla="*/ 70403 w 72553"/>
                <a:gd name="connsiteY75" fmla="*/ 57352 h 70480"/>
                <a:gd name="connsiteX76" fmla="*/ 72553 w 72553"/>
                <a:gd name="connsiteY76" fmla="*/ 60960 h 70480"/>
                <a:gd name="connsiteX77" fmla="*/ 70787 w 72553"/>
                <a:gd name="connsiteY77" fmla="*/ 64876 h 70480"/>
                <a:gd name="connsiteX78" fmla="*/ 66258 w 72553"/>
                <a:gd name="connsiteY78" fmla="*/ 66641 h 70480"/>
                <a:gd name="connsiteX79" fmla="*/ 64031 w 72553"/>
                <a:gd name="connsiteY79" fmla="*/ 66027 h 70480"/>
                <a:gd name="connsiteX80" fmla="*/ 61804 w 72553"/>
                <a:gd name="connsiteY80" fmla="*/ 64722 h 70480"/>
                <a:gd name="connsiteX81" fmla="*/ 54281 w 72553"/>
                <a:gd name="connsiteY81" fmla="*/ 57966 h 70480"/>
                <a:gd name="connsiteX82" fmla="*/ 54281 w 72553"/>
                <a:gd name="connsiteY82" fmla="*/ 63033 h 70480"/>
                <a:gd name="connsiteX83" fmla="*/ 43839 w 72553"/>
                <a:gd name="connsiteY83" fmla="*/ 70480 h 70480"/>
                <a:gd name="connsiteX84" fmla="*/ 40921 w 72553"/>
                <a:gd name="connsiteY84" fmla="*/ 70327 h 70480"/>
                <a:gd name="connsiteX85" fmla="*/ 38081 w 72553"/>
                <a:gd name="connsiteY85" fmla="*/ 69252 h 70480"/>
                <a:gd name="connsiteX86" fmla="*/ 36392 w 72553"/>
                <a:gd name="connsiteY86" fmla="*/ 67179 h 70480"/>
                <a:gd name="connsiteX87" fmla="*/ 36085 w 72553"/>
                <a:gd name="connsiteY87" fmla="*/ 64492 h 70480"/>
                <a:gd name="connsiteX88" fmla="*/ 37236 w 72553"/>
                <a:gd name="connsiteY88" fmla="*/ 60116 h 70480"/>
                <a:gd name="connsiteX89" fmla="*/ 42304 w 72553"/>
                <a:gd name="connsiteY89" fmla="*/ 58734 h 70480"/>
                <a:gd name="connsiteX90" fmla="*/ 43609 w 72553"/>
                <a:gd name="connsiteY90" fmla="*/ 57275 h 70480"/>
                <a:gd name="connsiteX91" fmla="*/ 43609 w 72553"/>
                <a:gd name="connsiteY91" fmla="*/ 39540 h 70480"/>
                <a:gd name="connsiteX92" fmla="*/ 32092 w 72553"/>
                <a:gd name="connsiteY92" fmla="*/ 39540 h 70480"/>
                <a:gd name="connsiteX93" fmla="*/ 31094 w 72553"/>
                <a:gd name="connsiteY93" fmla="*/ 40768 h 70480"/>
                <a:gd name="connsiteX94" fmla="*/ 28023 w 72553"/>
                <a:gd name="connsiteY94" fmla="*/ 41766 h 70480"/>
                <a:gd name="connsiteX95" fmla="*/ 25259 w 72553"/>
                <a:gd name="connsiteY95" fmla="*/ 39924 h 70480"/>
                <a:gd name="connsiteX96" fmla="*/ 21421 w 72553"/>
                <a:gd name="connsiteY96" fmla="*/ 32860 h 70480"/>
                <a:gd name="connsiteX97" fmla="*/ 21421 w 72553"/>
                <a:gd name="connsiteY97" fmla="*/ 64569 h 70480"/>
                <a:gd name="connsiteX98" fmla="*/ 20346 w 72553"/>
                <a:gd name="connsiteY98" fmla="*/ 68023 h 70480"/>
                <a:gd name="connsiteX99" fmla="*/ 15969 w 72553"/>
                <a:gd name="connsiteY99" fmla="*/ 69943 h 70480"/>
                <a:gd name="connsiteX100" fmla="*/ 11824 w 72553"/>
                <a:gd name="connsiteY100" fmla="*/ 68100 h 70480"/>
                <a:gd name="connsiteX101" fmla="*/ 10595 w 72553"/>
                <a:gd name="connsiteY101" fmla="*/ 64569 h 70480"/>
                <a:gd name="connsiteX102" fmla="*/ 10595 w 72553"/>
                <a:gd name="connsiteY102" fmla="*/ 45605 h 70480"/>
                <a:gd name="connsiteX103" fmla="*/ 8829 w 72553"/>
                <a:gd name="connsiteY103" fmla="*/ 48062 h 70480"/>
                <a:gd name="connsiteX104" fmla="*/ 5221 w 72553"/>
                <a:gd name="connsiteY104" fmla="*/ 49520 h 70480"/>
                <a:gd name="connsiteX105" fmla="*/ 1612 w 72553"/>
                <a:gd name="connsiteY105" fmla="*/ 47831 h 70480"/>
                <a:gd name="connsiteX106" fmla="*/ 0 w 72553"/>
                <a:gd name="connsiteY106" fmla="*/ 43532 h 70480"/>
                <a:gd name="connsiteX107" fmla="*/ 1075 w 72553"/>
                <a:gd name="connsiteY107" fmla="*/ 40384 h 70480"/>
                <a:gd name="connsiteX108" fmla="*/ 10595 w 72553"/>
                <a:gd name="connsiteY108" fmla="*/ 24875 h 70480"/>
                <a:gd name="connsiteX109" fmla="*/ 10595 w 72553"/>
                <a:gd name="connsiteY109" fmla="*/ 24338 h 70480"/>
                <a:gd name="connsiteX110" fmla="*/ 8522 w 72553"/>
                <a:gd name="connsiteY110" fmla="*/ 24338 h 70480"/>
                <a:gd name="connsiteX111" fmla="*/ 4607 w 72553"/>
                <a:gd name="connsiteY111" fmla="*/ 22956 h 70480"/>
                <a:gd name="connsiteX112" fmla="*/ 3071 w 72553"/>
                <a:gd name="connsiteY112" fmla="*/ 18656 h 70480"/>
                <a:gd name="connsiteX113" fmla="*/ 4607 w 72553"/>
                <a:gd name="connsiteY113" fmla="*/ 14050 h 70480"/>
                <a:gd name="connsiteX114" fmla="*/ 8522 w 72553"/>
                <a:gd name="connsiteY114" fmla="*/ 12898 h 70480"/>
                <a:gd name="connsiteX115" fmla="*/ 30633 w 72553"/>
                <a:gd name="connsiteY115" fmla="*/ 42150 h 70480"/>
                <a:gd name="connsiteX116" fmla="*/ 33014 w 72553"/>
                <a:gd name="connsiteY116" fmla="*/ 43455 h 70480"/>
                <a:gd name="connsiteX117" fmla="*/ 35087 w 72553"/>
                <a:gd name="connsiteY117" fmla="*/ 45451 h 70480"/>
                <a:gd name="connsiteX118" fmla="*/ 36161 w 72553"/>
                <a:gd name="connsiteY118" fmla="*/ 46834 h 70480"/>
                <a:gd name="connsiteX119" fmla="*/ 37236 w 72553"/>
                <a:gd name="connsiteY119" fmla="*/ 46680 h 70480"/>
                <a:gd name="connsiteX120" fmla="*/ 40307 w 72553"/>
                <a:gd name="connsiteY120" fmla="*/ 48062 h 70480"/>
                <a:gd name="connsiteX121" fmla="*/ 41689 w 72553"/>
                <a:gd name="connsiteY121" fmla="*/ 50826 h 70480"/>
                <a:gd name="connsiteX122" fmla="*/ 40845 w 72553"/>
                <a:gd name="connsiteY122" fmla="*/ 53513 h 70480"/>
                <a:gd name="connsiteX123" fmla="*/ 31478 w 72553"/>
                <a:gd name="connsiteY123" fmla="*/ 63110 h 70480"/>
                <a:gd name="connsiteX124" fmla="*/ 29098 w 72553"/>
                <a:gd name="connsiteY124" fmla="*/ 64031 h 70480"/>
                <a:gd name="connsiteX125" fmla="*/ 25720 w 72553"/>
                <a:gd name="connsiteY125" fmla="*/ 62035 h 70480"/>
                <a:gd name="connsiteX126" fmla="*/ 24338 w 72553"/>
                <a:gd name="connsiteY126" fmla="*/ 58887 h 70480"/>
                <a:gd name="connsiteX127" fmla="*/ 25182 w 72553"/>
                <a:gd name="connsiteY127" fmla="*/ 56277 h 70480"/>
                <a:gd name="connsiteX128" fmla="*/ 29482 w 72553"/>
                <a:gd name="connsiteY128" fmla="*/ 52054 h 70480"/>
                <a:gd name="connsiteX129" fmla="*/ 25797 w 72553"/>
                <a:gd name="connsiteY129" fmla="*/ 47524 h 70480"/>
                <a:gd name="connsiteX130" fmla="*/ 25182 w 72553"/>
                <a:gd name="connsiteY130" fmla="*/ 46296 h 70480"/>
                <a:gd name="connsiteX131" fmla="*/ 27179 w 72553"/>
                <a:gd name="connsiteY131" fmla="*/ 42995 h 70480"/>
                <a:gd name="connsiteX132" fmla="*/ 30633 w 72553"/>
                <a:gd name="connsiteY132" fmla="*/ 42150 h 70480"/>
                <a:gd name="connsiteX133" fmla="*/ 54281 w 72553"/>
                <a:gd name="connsiteY133" fmla="*/ 46757 h 70480"/>
                <a:gd name="connsiteX134" fmla="*/ 55279 w 72553"/>
                <a:gd name="connsiteY134" fmla="*/ 46680 h 70480"/>
                <a:gd name="connsiteX135" fmla="*/ 55355 w 72553"/>
                <a:gd name="connsiteY135" fmla="*/ 46680 h 70480"/>
                <a:gd name="connsiteX136" fmla="*/ 56123 w 72553"/>
                <a:gd name="connsiteY136" fmla="*/ 46065 h 70480"/>
                <a:gd name="connsiteX137" fmla="*/ 63494 w 72553"/>
                <a:gd name="connsiteY137" fmla="*/ 39924 h 70480"/>
                <a:gd name="connsiteX138" fmla="*/ 64415 w 72553"/>
                <a:gd name="connsiteY138" fmla="*/ 39386 h 70480"/>
                <a:gd name="connsiteX139" fmla="*/ 54357 w 72553"/>
                <a:gd name="connsiteY139" fmla="*/ 39386 h 70480"/>
                <a:gd name="connsiteX140" fmla="*/ 54357 w 72553"/>
                <a:gd name="connsiteY140" fmla="*/ 46757 h 7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72553" h="70480">
                  <a:moveTo>
                    <a:pt x="8522" y="12898"/>
                  </a:moveTo>
                  <a:lnTo>
                    <a:pt x="10595" y="12898"/>
                  </a:lnTo>
                  <a:lnTo>
                    <a:pt x="10595" y="6296"/>
                  </a:lnTo>
                  <a:cubicBezTo>
                    <a:pt x="10595" y="4530"/>
                    <a:pt x="11133" y="3224"/>
                    <a:pt x="12130" y="2303"/>
                  </a:cubicBezTo>
                  <a:cubicBezTo>
                    <a:pt x="12898" y="1305"/>
                    <a:pt x="14204" y="768"/>
                    <a:pt x="15969" y="768"/>
                  </a:cubicBezTo>
                  <a:cubicBezTo>
                    <a:pt x="17582" y="768"/>
                    <a:pt x="18887" y="1305"/>
                    <a:pt x="19885" y="2303"/>
                  </a:cubicBezTo>
                  <a:cubicBezTo>
                    <a:pt x="20960" y="3224"/>
                    <a:pt x="21421" y="4530"/>
                    <a:pt x="21421" y="6296"/>
                  </a:cubicBezTo>
                  <a:lnTo>
                    <a:pt x="21421" y="12898"/>
                  </a:lnTo>
                  <a:lnTo>
                    <a:pt x="24107" y="12898"/>
                  </a:lnTo>
                  <a:cubicBezTo>
                    <a:pt x="25873" y="12898"/>
                    <a:pt x="27255" y="13282"/>
                    <a:pt x="28100" y="13973"/>
                  </a:cubicBezTo>
                  <a:cubicBezTo>
                    <a:pt x="29021" y="14664"/>
                    <a:pt x="29405" y="16200"/>
                    <a:pt x="29405" y="18580"/>
                  </a:cubicBezTo>
                  <a:cubicBezTo>
                    <a:pt x="29405" y="20499"/>
                    <a:pt x="29098" y="21805"/>
                    <a:pt x="28561" y="22495"/>
                  </a:cubicBezTo>
                  <a:cubicBezTo>
                    <a:pt x="27639" y="23647"/>
                    <a:pt x="26181" y="24261"/>
                    <a:pt x="24107" y="24261"/>
                  </a:cubicBezTo>
                  <a:lnTo>
                    <a:pt x="21421" y="24261"/>
                  </a:lnTo>
                  <a:lnTo>
                    <a:pt x="21421" y="27793"/>
                  </a:lnTo>
                  <a:cubicBezTo>
                    <a:pt x="21651" y="27640"/>
                    <a:pt x="21804" y="27486"/>
                    <a:pt x="21958" y="27255"/>
                  </a:cubicBezTo>
                  <a:cubicBezTo>
                    <a:pt x="22879" y="26795"/>
                    <a:pt x="23954" y="26565"/>
                    <a:pt x="25029" y="26565"/>
                  </a:cubicBezTo>
                  <a:cubicBezTo>
                    <a:pt x="25566" y="26565"/>
                    <a:pt x="26104" y="26795"/>
                    <a:pt x="26564" y="27178"/>
                  </a:cubicBezTo>
                  <a:cubicBezTo>
                    <a:pt x="27332" y="27947"/>
                    <a:pt x="28177" y="29021"/>
                    <a:pt x="29021" y="30480"/>
                  </a:cubicBezTo>
                  <a:cubicBezTo>
                    <a:pt x="29252" y="30864"/>
                    <a:pt x="29482" y="31248"/>
                    <a:pt x="29712" y="31555"/>
                  </a:cubicBezTo>
                  <a:cubicBezTo>
                    <a:pt x="30096" y="31478"/>
                    <a:pt x="30557" y="31478"/>
                    <a:pt x="31094" y="31478"/>
                  </a:cubicBezTo>
                  <a:lnTo>
                    <a:pt x="43685" y="31478"/>
                  </a:lnTo>
                  <a:lnTo>
                    <a:pt x="43685" y="26948"/>
                  </a:lnTo>
                  <a:lnTo>
                    <a:pt x="33244" y="26948"/>
                  </a:lnTo>
                  <a:cubicBezTo>
                    <a:pt x="32015" y="26948"/>
                    <a:pt x="31094" y="26641"/>
                    <a:pt x="30480" y="26104"/>
                  </a:cubicBezTo>
                  <a:cubicBezTo>
                    <a:pt x="29866" y="25566"/>
                    <a:pt x="29559" y="24645"/>
                    <a:pt x="29559" y="23340"/>
                  </a:cubicBezTo>
                  <a:cubicBezTo>
                    <a:pt x="29559" y="21958"/>
                    <a:pt x="29866" y="21037"/>
                    <a:pt x="30480" y="20576"/>
                  </a:cubicBezTo>
                  <a:cubicBezTo>
                    <a:pt x="31094" y="20038"/>
                    <a:pt x="32015" y="19731"/>
                    <a:pt x="33244" y="19731"/>
                  </a:cubicBezTo>
                  <a:lnTo>
                    <a:pt x="43685" y="19731"/>
                  </a:lnTo>
                  <a:lnTo>
                    <a:pt x="43685" y="15893"/>
                  </a:lnTo>
                  <a:lnTo>
                    <a:pt x="31939" y="15893"/>
                  </a:lnTo>
                  <a:cubicBezTo>
                    <a:pt x="30710" y="15893"/>
                    <a:pt x="29712" y="15586"/>
                    <a:pt x="29021" y="14971"/>
                  </a:cubicBezTo>
                  <a:cubicBezTo>
                    <a:pt x="28407" y="14357"/>
                    <a:pt x="28100" y="13359"/>
                    <a:pt x="28100" y="11977"/>
                  </a:cubicBezTo>
                  <a:cubicBezTo>
                    <a:pt x="28100" y="10441"/>
                    <a:pt x="28407" y="9443"/>
                    <a:pt x="29021" y="8906"/>
                  </a:cubicBezTo>
                  <a:cubicBezTo>
                    <a:pt x="29635" y="8292"/>
                    <a:pt x="30633" y="7985"/>
                    <a:pt x="31939" y="7985"/>
                  </a:cubicBezTo>
                  <a:lnTo>
                    <a:pt x="36699" y="7985"/>
                  </a:lnTo>
                  <a:cubicBezTo>
                    <a:pt x="35931" y="7140"/>
                    <a:pt x="35163" y="6219"/>
                    <a:pt x="34242" y="5298"/>
                  </a:cubicBezTo>
                  <a:cubicBezTo>
                    <a:pt x="34165" y="5144"/>
                    <a:pt x="34088" y="4991"/>
                    <a:pt x="34088" y="4683"/>
                  </a:cubicBezTo>
                  <a:cubicBezTo>
                    <a:pt x="34088" y="4146"/>
                    <a:pt x="34242" y="3532"/>
                    <a:pt x="34472" y="2764"/>
                  </a:cubicBezTo>
                  <a:cubicBezTo>
                    <a:pt x="35010" y="1843"/>
                    <a:pt x="35854" y="1075"/>
                    <a:pt x="37083" y="537"/>
                  </a:cubicBezTo>
                  <a:cubicBezTo>
                    <a:pt x="37850" y="231"/>
                    <a:pt x="38695" y="0"/>
                    <a:pt x="39463" y="0"/>
                  </a:cubicBezTo>
                  <a:cubicBezTo>
                    <a:pt x="41536" y="0"/>
                    <a:pt x="42995" y="537"/>
                    <a:pt x="43916" y="1689"/>
                  </a:cubicBezTo>
                  <a:cubicBezTo>
                    <a:pt x="44760" y="2303"/>
                    <a:pt x="45758" y="3609"/>
                    <a:pt x="46987" y="5604"/>
                  </a:cubicBezTo>
                  <a:cubicBezTo>
                    <a:pt x="47524" y="6526"/>
                    <a:pt x="47831" y="7371"/>
                    <a:pt x="47985" y="7985"/>
                  </a:cubicBezTo>
                  <a:lnTo>
                    <a:pt x="52361" y="7985"/>
                  </a:lnTo>
                  <a:cubicBezTo>
                    <a:pt x="52822" y="6603"/>
                    <a:pt x="53282" y="5067"/>
                    <a:pt x="53590" y="3532"/>
                  </a:cubicBezTo>
                  <a:cubicBezTo>
                    <a:pt x="54127" y="1229"/>
                    <a:pt x="55355" y="77"/>
                    <a:pt x="57428" y="0"/>
                  </a:cubicBezTo>
                  <a:cubicBezTo>
                    <a:pt x="58887" y="0"/>
                    <a:pt x="60192" y="307"/>
                    <a:pt x="61344" y="998"/>
                  </a:cubicBezTo>
                  <a:cubicBezTo>
                    <a:pt x="62572" y="1689"/>
                    <a:pt x="63187" y="2841"/>
                    <a:pt x="63187" y="4453"/>
                  </a:cubicBezTo>
                  <a:cubicBezTo>
                    <a:pt x="63187" y="4683"/>
                    <a:pt x="63187" y="4914"/>
                    <a:pt x="63110" y="5144"/>
                  </a:cubicBezTo>
                  <a:cubicBezTo>
                    <a:pt x="62879" y="6142"/>
                    <a:pt x="62726" y="7140"/>
                    <a:pt x="62419" y="8061"/>
                  </a:cubicBezTo>
                  <a:lnTo>
                    <a:pt x="67256" y="8061"/>
                  </a:lnTo>
                  <a:cubicBezTo>
                    <a:pt x="68714" y="8061"/>
                    <a:pt x="69712" y="8369"/>
                    <a:pt x="70327" y="9059"/>
                  </a:cubicBezTo>
                  <a:cubicBezTo>
                    <a:pt x="70864" y="9520"/>
                    <a:pt x="71171" y="10518"/>
                    <a:pt x="71171" y="12054"/>
                  </a:cubicBezTo>
                  <a:cubicBezTo>
                    <a:pt x="71171" y="13206"/>
                    <a:pt x="70941" y="14127"/>
                    <a:pt x="70480" y="14741"/>
                  </a:cubicBezTo>
                  <a:cubicBezTo>
                    <a:pt x="69866" y="15509"/>
                    <a:pt x="68714" y="15970"/>
                    <a:pt x="67256" y="15970"/>
                  </a:cubicBezTo>
                  <a:lnTo>
                    <a:pt x="54357" y="15970"/>
                  </a:lnTo>
                  <a:lnTo>
                    <a:pt x="54357" y="19808"/>
                  </a:lnTo>
                  <a:lnTo>
                    <a:pt x="66411" y="19808"/>
                  </a:lnTo>
                  <a:cubicBezTo>
                    <a:pt x="67716" y="19808"/>
                    <a:pt x="68638" y="20115"/>
                    <a:pt x="69175" y="20653"/>
                  </a:cubicBezTo>
                  <a:cubicBezTo>
                    <a:pt x="69712" y="21190"/>
                    <a:pt x="70020" y="22035"/>
                    <a:pt x="70020" y="23417"/>
                  </a:cubicBezTo>
                  <a:cubicBezTo>
                    <a:pt x="70020" y="24568"/>
                    <a:pt x="69789" y="25413"/>
                    <a:pt x="69329" y="25873"/>
                  </a:cubicBezTo>
                  <a:cubicBezTo>
                    <a:pt x="68714" y="26641"/>
                    <a:pt x="67793" y="27025"/>
                    <a:pt x="66411" y="27025"/>
                  </a:cubicBezTo>
                  <a:lnTo>
                    <a:pt x="54357" y="27025"/>
                  </a:lnTo>
                  <a:lnTo>
                    <a:pt x="54357" y="31555"/>
                  </a:lnTo>
                  <a:lnTo>
                    <a:pt x="68177" y="31555"/>
                  </a:lnTo>
                  <a:cubicBezTo>
                    <a:pt x="69712" y="31555"/>
                    <a:pt x="70787" y="31862"/>
                    <a:pt x="71478" y="32400"/>
                  </a:cubicBezTo>
                  <a:cubicBezTo>
                    <a:pt x="72092" y="32937"/>
                    <a:pt x="72400" y="33935"/>
                    <a:pt x="72400" y="35470"/>
                  </a:cubicBezTo>
                  <a:cubicBezTo>
                    <a:pt x="72400" y="36775"/>
                    <a:pt x="72169" y="37697"/>
                    <a:pt x="71632" y="38311"/>
                  </a:cubicBezTo>
                  <a:cubicBezTo>
                    <a:pt x="70864" y="39156"/>
                    <a:pt x="69712" y="39617"/>
                    <a:pt x="68177" y="39617"/>
                  </a:cubicBezTo>
                  <a:lnTo>
                    <a:pt x="66949" y="39617"/>
                  </a:lnTo>
                  <a:cubicBezTo>
                    <a:pt x="67639" y="39847"/>
                    <a:pt x="68330" y="40230"/>
                    <a:pt x="68868" y="40768"/>
                  </a:cubicBezTo>
                  <a:cubicBezTo>
                    <a:pt x="70173" y="41766"/>
                    <a:pt x="70787" y="42841"/>
                    <a:pt x="70710" y="43916"/>
                  </a:cubicBezTo>
                  <a:cubicBezTo>
                    <a:pt x="70710" y="44914"/>
                    <a:pt x="70403" y="45759"/>
                    <a:pt x="69866" y="46526"/>
                  </a:cubicBezTo>
                  <a:cubicBezTo>
                    <a:pt x="68177" y="48676"/>
                    <a:pt x="66027" y="50672"/>
                    <a:pt x="63417" y="52592"/>
                  </a:cubicBezTo>
                  <a:cubicBezTo>
                    <a:pt x="65643" y="54281"/>
                    <a:pt x="67947" y="55893"/>
                    <a:pt x="70403" y="57352"/>
                  </a:cubicBezTo>
                  <a:cubicBezTo>
                    <a:pt x="71862" y="58350"/>
                    <a:pt x="72553" y="59578"/>
                    <a:pt x="72553" y="60960"/>
                  </a:cubicBezTo>
                  <a:cubicBezTo>
                    <a:pt x="72553" y="62572"/>
                    <a:pt x="72016" y="63878"/>
                    <a:pt x="70787" y="64876"/>
                  </a:cubicBezTo>
                  <a:cubicBezTo>
                    <a:pt x="69866" y="66104"/>
                    <a:pt x="68407" y="66641"/>
                    <a:pt x="66258" y="66641"/>
                  </a:cubicBezTo>
                  <a:cubicBezTo>
                    <a:pt x="65643" y="66641"/>
                    <a:pt x="64876" y="66411"/>
                    <a:pt x="64031" y="66027"/>
                  </a:cubicBezTo>
                  <a:cubicBezTo>
                    <a:pt x="63340" y="65643"/>
                    <a:pt x="62572" y="65259"/>
                    <a:pt x="61804" y="64722"/>
                  </a:cubicBezTo>
                  <a:cubicBezTo>
                    <a:pt x="59117" y="62726"/>
                    <a:pt x="56584" y="60499"/>
                    <a:pt x="54281" y="57966"/>
                  </a:cubicBezTo>
                  <a:lnTo>
                    <a:pt x="54281" y="63033"/>
                  </a:lnTo>
                  <a:cubicBezTo>
                    <a:pt x="53897" y="67793"/>
                    <a:pt x="50442" y="70250"/>
                    <a:pt x="43839" y="70480"/>
                  </a:cubicBezTo>
                  <a:cubicBezTo>
                    <a:pt x="42918" y="70480"/>
                    <a:pt x="41920" y="70403"/>
                    <a:pt x="40921" y="70327"/>
                  </a:cubicBezTo>
                  <a:cubicBezTo>
                    <a:pt x="40000" y="70096"/>
                    <a:pt x="39002" y="69789"/>
                    <a:pt x="38081" y="69252"/>
                  </a:cubicBezTo>
                  <a:cubicBezTo>
                    <a:pt x="37390" y="68714"/>
                    <a:pt x="36776" y="68023"/>
                    <a:pt x="36392" y="67179"/>
                  </a:cubicBezTo>
                  <a:cubicBezTo>
                    <a:pt x="36161" y="66104"/>
                    <a:pt x="36085" y="65259"/>
                    <a:pt x="36085" y="64492"/>
                  </a:cubicBezTo>
                  <a:cubicBezTo>
                    <a:pt x="36085" y="62572"/>
                    <a:pt x="36469" y="61114"/>
                    <a:pt x="37236" y="60116"/>
                  </a:cubicBezTo>
                  <a:cubicBezTo>
                    <a:pt x="38004" y="59194"/>
                    <a:pt x="39693" y="58734"/>
                    <a:pt x="42304" y="58734"/>
                  </a:cubicBezTo>
                  <a:cubicBezTo>
                    <a:pt x="43148" y="58734"/>
                    <a:pt x="43609" y="58273"/>
                    <a:pt x="43609" y="57275"/>
                  </a:cubicBezTo>
                  <a:lnTo>
                    <a:pt x="43609" y="39540"/>
                  </a:lnTo>
                  <a:lnTo>
                    <a:pt x="32092" y="39540"/>
                  </a:lnTo>
                  <a:cubicBezTo>
                    <a:pt x="31862" y="40154"/>
                    <a:pt x="31555" y="40538"/>
                    <a:pt x="31094" y="40768"/>
                  </a:cubicBezTo>
                  <a:cubicBezTo>
                    <a:pt x="30480" y="41382"/>
                    <a:pt x="29482" y="41766"/>
                    <a:pt x="28023" y="41766"/>
                  </a:cubicBezTo>
                  <a:cubicBezTo>
                    <a:pt x="26795" y="41766"/>
                    <a:pt x="25873" y="41152"/>
                    <a:pt x="25259" y="39924"/>
                  </a:cubicBezTo>
                  <a:cubicBezTo>
                    <a:pt x="24031" y="37313"/>
                    <a:pt x="22726" y="35010"/>
                    <a:pt x="21421" y="32860"/>
                  </a:cubicBezTo>
                  <a:lnTo>
                    <a:pt x="21421" y="64569"/>
                  </a:lnTo>
                  <a:cubicBezTo>
                    <a:pt x="21421" y="65951"/>
                    <a:pt x="21037" y="67102"/>
                    <a:pt x="20346" y="68023"/>
                  </a:cubicBezTo>
                  <a:cubicBezTo>
                    <a:pt x="19424" y="69329"/>
                    <a:pt x="17966" y="69943"/>
                    <a:pt x="15969" y="69943"/>
                  </a:cubicBezTo>
                  <a:cubicBezTo>
                    <a:pt x="14127" y="69943"/>
                    <a:pt x="12745" y="69329"/>
                    <a:pt x="11824" y="68100"/>
                  </a:cubicBezTo>
                  <a:cubicBezTo>
                    <a:pt x="11056" y="67179"/>
                    <a:pt x="10595" y="65951"/>
                    <a:pt x="10595" y="64569"/>
                  </a:cubicBezTo>
                  <a:lnTo>
                    <a:pt x="10595" y="45605"/>
                  </a:lnTo>
                  <a:cubicBezTo>
                    <a:pt x="9904" y="46757"/>
                    <a:pt x="9290" y="47601"/>
                    <a:pt x="8829" y="48062"/>
                  </a:cubicBezTo>
                  <a:cubicBezTo>
                    <a:pt x="8061" y="48983"/>
                    <a:pt x="6910" y="49520"/>
                    <a:pt x="5221" y="49520"/>
                  </a:cubicBezTo>
                  <a:cubicBezTo>
                    <a:pt x="3685" y="49520"/>
                    <a:pt x="2533" y="48983"/>
                    <a:pt x="1612" y="47831"/>
                  </a:cubicBezTo>
                  <a:cubicBezTo>
                    <a:pt x="537" y="46680"/>
                    <a:pt x="0" y="45221"/>
                    <a:pt x="0" y="43532"/>
                  </a:cubicBezTo>
                  <a:cubicBezTo>
                    <a:pt x="0" y="42610"/>
                    <a:pt x="384" y="41536"/>
                    <a:pt x="1075" y="40384"/>
                  </a:cubicBezTo>
                  <a:cubicBezTo>
                    <a:pt x="4376" y="35931"/>
                    <a:pt x="7524" y="30787"/>
                    <a:pt x="10595" y="24875"/>
                  </a:cubicBezTo>
                  <a:lnTo>
                    <a:pt x="10595" y="24338"/>
                  </a:lnTo>
                  <a:lnTo>
                    <a:pt x="8522" y="24338"/>
                  </a:lnTo>
                  <a:cubicBezTo>
                    <a:pt x="6833" y="24338"/>
                    <a:pt x="5605" y="23877"/>
                    <a:pt x="4607" y="22956"/>
                  </a:cubicBezTo>
                  <a:cubicBezTo>
                    <a:pt x="3532" y="22188"/>
                    <a:pt x="3071" y="20806"/>
                    <a:pt x="3071" y="18656"/>
                  </a:cubicBezTo>
                  <a:cubicBezTo>
                    <a:pt x="3071" y="16430"/>
                    <a:pt x="3608" y="14895"/>
                    <a:pt x="4607" y="14050"/>
                  </a:cubicBezTo>
                  <a:cubicBezTo>
                    <a:pt x="5374" y="13206"/>
                    <a:pt x="6679" y="12898"/>
                    <a:pt x="8522" y="12898"/>
                  </a:cubicBezTo>
                  <a:moveTo>
                    <a:pt x="30633" y="42150"/>
                  </a:moveTo>
                  <a:cubicBezTo>
                    <a:pt x="31632" y="42150"/>
                    <a:pt x="32399" y="42610"/>
                    <a:pt x="33014" y="43455"/>
                  </a:cubicBezTo>
                  <a:cubicBezTo>
                    <a:pt x="33628" y="43839"/>
                    <a:pt x="34319" y="44453"/>
                    <a:pt x="35087" y="45451"/>
                  </a:cubicBezTo>
                  <a:cubicBezTo>
                    <a:pt x="35470" y="45912"/>
                    <a:pt x="35778" y="46449"/>
                    <a:pt x="36161" y="46834"/>
                  </a:cubicBezTo>
                  <a:cubicBezTo>
                    <a:pt x="36545" y="46757"/>
                    <a:pt x="36852" y="46680"/>
                    <a:pt x="37236" y="46680"/>
                  </a:cubicBezTo>
                  <a:cubicBezTo>
                    <a:pt x="38158" y="46757"/>
                    <a:pt x="39156" y="47217"/>
                    <a:pt x="40307" y="48062"/>
                  </a:cubicBezTo>
                  <a:cubicBezTo>
                    <a:pt x="41229" y="48829"/>
                    <a:pt x="41689" y="49751"/>
                    <a:pt x="41689" y="50826"/>
                  </a:cubicBezTo>
                  <a:cubicBezTo>
                    <a:pt x="41689" y="51824"/>
                    <a:pt x="41382" y="52745"/>
                    <a:pt x="40845" y="53513"/>
                  </a:cubicBezTo>
                  <a:cubicBezTo>
                    <a:pt x="36238" y="59271"/>
                    <a:pt x="33090" y="62419"/>
                    <a:pt x="31478" y="63110"/>
                  </a:cubicBezTo>
                  <a:cubicBezTo>
                    <a:pt x="30941" y="63724"/>
                    <a:pt x="30173" y="64031"/>
                    <a:pt x="29098" y="64031"/>
                  </a:cubicBezTo>
                  <a:cubicBezTo>
                    <a:pt x="27946" y="63954"/>
                    <a:pt x="26795" y="63263"/>
                    <a:pt x="25720" y="62035"/>
                  </a:cubicBezTo>
                  <a:cubicBezTo>
                    <a:pt x="24875" y="61037"/>
                    <a:pt x="24415" y="59962"/>
                    <a:pt x="24338" y="58887"/>
                  </a:cubicBezTo>
                  <a:cubicBezTo>
                    <a:pt x="24338" y="57966"/>
                    <a:pt x="24645" y="57044"/>
                    <a:pt x="25182" y="56277"/>
                  </a:cubicBezTo>
                  <a:cubicBezTo>
                    <a:pt x="26257" y="55202"/>
                    <a:pt x="27716" y="53820"/>
                    <a:pt x="29482" y="52054"/>
                  </a:cubicBezTo>
                  <a:cubicBezTo>
                    <a:pt x="28253" y="50365"/>
                    <a:pt x="27025" y="48829"/>
                    <a:pt x="25797" y="47524"/>
                  </a:cubicBezTo>
                  <a:cubicBezTo>
                    <a:pt x="25413" y="47217"/>
                    <a:pt x="25182" y="46757"/>
                    <a:pt x="25182" y="46296"/>
                  </a:cubicBezTo>
                  <a:cubicBezTo>
                    <a:pt x="25182" y="44991"/>
                    <a:pt x="25873" y="43916"/>
                    <a:pt x="27179" y="42995"/>
                  </a:cubicBezTo>
                  <a:cubicBezTo>
                    <a:pt x="28177" y="42457"/>
                    <a:pt x="29328" y="42150"/>
                    <a:pt x="30633" y="42150"/>
                  </a:cubicBezTo>
                  <a:moveTo>
                    <a:pt x="54281" y="46757"/>
                  </a:moveTo>
                  <a:cubicBezTo>
                    <a:pt x="54587" y="46680"/>
                    <a:pt x="54895" y="46680"/>
                    <a:pt x="55279" y="46680"/>
                  </a:cubicBezTo>
                  <a:lnTo>
                    <a:pt x="55355" y="46680"/>
                  </a:lnTo>
                  <a:cubicBezTo>
                    <a:pt x="55662" y="46449"/>
                    <a:pt x="55893" y="46219"/>
                    <a:pt x="56123" y="46065"/>
                  </a:cubicBezTo>
                  <a:cubicBezTo>
                    <a:pt x="59117" y="43839"/>
                    <a:pt x="61574" y="41843"/>
                    <a:pt x="63494" y="39924"/>
                  </a:cubicBezTo>
                  <a:cubicBezTo>
                    <a:pt x="63724" y="39693"/>
                    <a:pt x="64031" y="39540"/>
                    <a:pt x="64415" y="39386"/>
                  </a:cubicBezTo>
                  <a:lnTo>
                    <a:pt x="54357" y="39386"/>
                  </a:lnTo>
                  <a:lnTo>
                    <a:pt x="54357" y="4675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4" name="フリーフォーム: 図形 843">
              <a:extLst>
                <a:ext uri="{FF2B5EF4-FFF2-40B4-BE49-F238E27FC236}">
                  <a16:creationId xmlns:a16="http://schemas.microsoft.com/office/drawing/2014/main" id="{85DA1AFC-A157-4C56-B493-169040D2E1C4}"/>
                </a:ext>
              </a:extLst>
            </p:cNvPr>
            <p:cNvSpPr/>
            <p:nvPr/>
          </p:nvSpPr>
          <p:spPr>
            <a:xfrm>
              <a:off x="1318394" y="5281830"/>
              <a:ext cx="69098" cy="68483"/>
            </a:xfrm>
            <a:custGeom>
              <a:avLst/>
              <a:gdLst>
                <a:gd name="connsiteX0" fmla="*/ 31478 w 69098"/>
                <a:gd name="connsiteY0" fmla="*/ 9366 h 68483"/>
                <a:gd name="connsiteX1" fmla="*/ 40231 w 69098"/>
                <a:gd name="connsiteY1" fmla="*/ 9366 h 68483"/>
                <a:gd name="connsiteX2" fmla="*/ 40231 w 69098"/>
                <a:gd name="connsiteY2" fmla="*/ 4913 h 68483"/>
                <a:gd name="connsiteX3" fmla="*/ 41612 w 69098"/>
                <a:gd name="connsiteY3" fmla="*/ 1151 h 68483"/>
                <a:gd name="connsiteX4" fmla="*/ 45375 w 69098"/>
                <a:gd name="connsiteY4" fmla="*/ 0 h 68483"/>
                <a:gd name="connsiteX5" fmla="*/ 49060 w 69098"/>
                <a:gd name="connsiteY5" fmla="*/ 921 h 68483"/>
                <a:gd name="connsiteX6" fmla="*/ 50749 w 69098"/>
                <a:gd name="connsiteY6" fmla="*/ 4913 h 68483"/>
                <a:gd name="connsiteX7" fmla="*/ 50749 w 69098"/>
                <a:gd name="connsiteY7" fmla="*/ 9366 h 68483"/>
                <a:gd name="connsiteX8" fmla="*/ 59194 w 69098"/>
                <a:gd name="connsiteY8" fmla="*/ 9366 h 68483"/>
                <a:gd name="connsiteX9" fmla="*/ 65183 w 69098"/>
                <a:gd name="connsiteY9" fmla="*/ 18119 h 68483"/>
                <a:gd name="connsiteX10" fmla="*/ 65183 w 69098"/>
                <a:gd name="connsiteY10" fmla="*/ 34319 h 68483"/>
                <a:gd name="connsiteX11" fmla="*/ 67793 w 69098"/>
                <a:gd name="connsiteY11" fmla="*/ 35394 h 68483"/>
                <a:gd name="connsiteX12" fmla="*/ 69098 w 69098"/>
                <a:gd name="connsiteY12" fmla="*/ 39462 h 68483"/>
                <a:gd name="connsiteX13" fmla="*/ 68330 w 69098"/>
                <a:gd name="connsiteY13" fmla="*/ 42994 h 68483"/>
                <a:gd name="connsiteX14" fmla="*/ 64261 w 69098"/>
                <a:gd name="connsiteY14" fmla="*/ 44530 h 68483"/>
                <a:gd name="connsiteX15" fmla="*/ 52591 w 69098"/>
                <a:gd name="connsiteY15" fmla="*/ 44530 h 68483"/>
                <a:gd name="connsiteX16" fmla="*/ 53820 w 69098"/>
                <a:gd name="connsiteY16" fmla="*/ 47294 h 68483"/>
                <a:gd name="connsiteX17" fmla="*/ 66641 w 69098"/>
                <a:gd name="connsiteY17" fmla="*/ 58273 h 68483"/>
                <a:gd name="connsiteX18" fmla="*/ 69098 w 69098"/>
                <a:gd name="connsiteY18" fmla="*/ 62495 h 68483"/>
                <a:gd name="connsiteX19" fmla="*/ 67947 w 69098"/>
                <a:gd name="connsiteY19" fmla="*/ 66488 h 68483"/>
                <a:gd name="connsiteX20" fmla="*/ 63877 w 69098"/>
                <a:gd name="connsiteY20" fmla="*/ 68484 h 68483"/>
                <a:gd name="connsiteX21" fmla="*/ 58657 w 69098"/>
                <a:gd name="connsiteY21" fmla="*/ 66718 h 68483"/>
                <a:gd name="connsiteX22" fmla="*/ 46526 w 69098"/>
                <a:gd name="connsiteY22" fmla="*/ 54281 h 68483"/>
                <a:gd name="connsiteX23" fmla="*/ 45375 w 69098"/>
                <a:gd name="connsiteY23" fmla="*/ 53206 h 68483"/>
                <a:gd name="connsiteX24" fmla="*/ 44376 w 69098"/>
                <a:gd name="connsiteY24" fmla="*/ 54281 h 68483"/>
                <a:gd name="connsiteX25" fmla="*/ 32476 w 69098"/>
                <a:gd name="connsiteY25" fmla="*/ 66795 h 68483"/>
                <a:gd name="connsiteX26" fmla="*/ 27870 w 69098"/>
                <a:gd name="connsiteY26" fmla="*/ 68484 h 68483"/>
                <a:gd name="connsiteX27" fmla="*/ 22956 w 69098"/>
                <a:gd name="connsiteY27" fmla="*/ 66258 h 68483"/>
                <a:gd name="connsiteX28" fmla="*/ 21651 w 69098"/>
                <a:gd name="connsiteY28" fmla="*/ 63263 h 68483"/>
                <a:gd name="connsiteX29" fmla="*/ 16584 w 69098"/>
                <a:gd name="connsiteY29" fmla="*/ 65183 h 68483"/>
                <a:gd name="connsiteX30" fmla="*/ 6679 w 69098"/>
                <a:gd name="connsiteY30" fmla="*/ 65183 h 68483"/>
                <a:gd name="connsiteX31" fmla="*/ 0 w 69098"/>
                <a:gd name="connsiteY31" fmla="*/ 58580 h 68483"/>
                <a:gd name="connsiteX32" fmla="*/ 0 w 69098"/>
                <a:gd name="connsiteY32" fmla="*/ 9366 h 68483"/>
                <a:gd name="connsiteX33" fmla="*/ 6679 w 69098"/>
                <a:gd name="connsiteY33" fmla="*/ 2764 h 68483"/>
                <a:gd name="connsiteX34" fmla="*/ 16584 w 69098"/>
                <a:gd name="connsiteY34" fmla="*/ 2764 h 68483"/>
                <a:gd name="connsiteX35" fmla="*/ 23186 w 69098"/>
                <a:gd name="connsiteY35" fmla="*/ 9366 h 68483"/>
                <a:gd name="connsiteX36" fmla="*/ 23186 w 69098"/>
                <a:gd name="connsiteY36" fmla="*/ 34626 h 68483"/>
                <a:gd name="connsiteX37" fmla="*/ 25490 w 69098"/>
                <a:gd name="connsiteY37" fmla="*/ 34319 h 68483"/>
                <a:gd name="connsiteX38" fmla="*/ 25490 w 69098"/>
                <a:gd name="connsiteY38" fmla="*/ 18119 h 68483"/>
                <a:gd name="connsiteX39" fmla="*/ 31478 w 69098"/>
                <a:gd name="connsiteY39" fmla="*/ 9366 h 68483"/>
                <a:gd name="connsiteX40" fmla="*/ 9367 w 69098"/>
                <a:gd name="connsiteY40" fmla="*/ 27946 h 68483"/>
                <a:gd name="connsiteX41" fmla="*/ 13973 w 69098"/>
                <a:gd name="connsiteY41" fmla="*/ 27946 h 68483"/>
                <a:gd name="connsiteX42" fmla="*/ 13973 w 69098"/>
                <a:gd name="connsiteY42" fmla="*/ 14434 h 68483"/>
                <a:gd name="connsiteX43" fmla="*/ 12668 w 69098"/>
                <a:gd name="connsiteY43" fmla="*/ 13128 h 68483"/>
                <a:gd name="connsiteX44" fmla="*/ 10672 w 69098"/>
                <a:gd name="connsiteY44" fmla="*/ 13128 h 68483"/>
                <a:gd name="connsiteX45" fmla="*/ 9367 w 69098"/>
                <a:gd name="connsiteY45" fmla="*/ 14434 h 68483"/>
                <a:gd name="connsiteX46" fmla="*/ 9367 w 69098"/>
                <a:gd name="connsiteY46" fmla="*/ 27946 h 68483"/>
                <a:gd name="connsiteX47" fmla="*/ 12668 w 69098"/>
                <a:gd name="connsiteY47" fmla="*/ 54587 h 68483"/>
                <a:gd name="connsiteX48" fmla="*/ 13973 w 69098"/>
                <a:gd name="connsiteY48" fmla="*/ 53436 h 68483"/>
                <a:gd name="connsiteX49" fmla="*/ 13973 w 69098"/>
                <a:gd name="connsiteY49" fmla="*/ 39002 h 68483"/>
                <a:gd name="connsiteX50" fmla="*/ 9367 w 69098"/>
                <a:gd name="connsiteY50" fmla="*/ 39002 h 68483"/>
                <a:gd name="connsiteX51" fmla="*/ 9367 w 69098"/>
                <a:gd name="connsiteY51" fmla="*/ 53436 h 68483"/>
                <a:gd name="connsiteX52" fmla="*/ 10672 w 69098"/>
                <a:gd name="connsiteY52" fmla="*/ 54587 h 68483"/>
                <a:gd name="connsiteX53" fmla="*/ 12668 w 69098"/>
                <a:gd name="connsiteY53" fmla="*/ 54587 h 68483"/>
                <a:gd name="connsiteX54" fmla="*/ 23186 w 69098"/>
                <a:gd name="connsiteY54" fmla="*/ 43916 h 68483"/>
                <a:gd name="connsiteX55" fmla="*/ 23186 w 69098"/>
                <a:gd name="connsiteY55" fmla="*/ 58503 h 68483"/>
                <a:gd name="connsiteX56" fmla="*/ 23186 w 69098"/>
                <a:gd name="connsiteY56" fmla="*/ 58810 h 68483"/>
                <a:gd name="connsiteX57" fmla="*/ 24108 w 69098"/>
                <a:gd name="connsiteY57" fmla="*/ 58119 h 68483"/>
                <a:gd name="connsiteX58" fmla="*/ 36852 w 69098"/>
                <a:gd name="connsiteY58" fmla="*/ 47447 h 68483"/>
                <a:gd name="connsiteX59" fmla="*/ 38311 w 69098"/>
                <a:gd name="connsiteY59" fmla="*/ 44299 h 68483"/>
                <a:gd name="connsiteX60" fmla="*/ 25566 w 69098"/>
                <a:gd name="connsiteY60" fmla="*/ 44299 h 68483"/>
                <a:gd name="connsiteX61" fmla="*/ 23186 w 69098"/>
                <a:gd name="connsiteY61" fmla="*/ 43916 h 68483"/>
                <a:gd name="connsiteX62" fmla="*/ 34472 w 69098"/>
                <a:gd name="connsiteY62" fmla="*/ 34242 h 68483"/>
                <a:gd name="connsiteX63" fmla="*/ 40077 w 69098"/>
                <a:gd name="connsiteY63" fmla="*/ 34242 h 68483"/>
                <a:gd name="connsiteX64" fmla="*/ 40231 w 69098"/>
                <a:gd name="connsiteY64" fmla="*/ 30480 h 68483"/>
                <a:gd name="connsiteX65" fmla="*/ 40231 w 69098"/>
                <a:gd name="connsiteY65" fmla="*/ 19501 h 68483"/>
                <a:gd name="connsiteX66" fmla="*/ 35778 w 69098"/>
                <a:gd name="connsiteY66" fmla="*/ 19501 h 68483"/>
                <a:gd name="connsiteX67" fmla="*/ 34472 w 69098"/>
                <a:gd name="connsiteY67" fmla="*/ 21113 h 68483"/>
                <a:gd name="connsiteX68" fmla="*/ 34472 w 69098"/>
                <a:gd name="connsiteY68" fmla="*/ 34242 h 68483"/>
                <a:gd name="connsiteX69" fmla="*/ 50672 w 69098"/>
                <a:gd name="connsiteY69" fmla="*/ 19501 h 68483"/>
                <a:gd name="connsiteX70" fmla="*/ 50672 w 69098"/>
                <a:gd name="connsiteY70" fmla="*/ 31478 h 68483"/>
                <a:gd name="connsiteX71" fmla="*/ 50749 w 69098"/>
                <a:gd name="connsiteY71" fmla="*/ 34242 h 68483"/>
                <a:gd name="connsiteX72" fmla="*/ 56123 w 69098"/>
                <a:gd name="connsiteY72" fmla="*/ 34242 h 68483"/>
                <a:gd name="connsiteX73" fmla="*/ 56123 w 69098"/>
                <a:gd name="connsiteY73" fmla="*/ 21037 h 68483"/>
                <a:gd name="connsiteX74" fmla="*/ 54895 w 69098"/>
                <a:gd name="connsiteY74" fmla="*/ 19424 h 68483"/>
                <a:gd name="connsiteX75" fmla="*/ 50672 w 69098"/>
                <a:gd name="connsiteY75" fmla="*/ 19424 h 6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9098" h="68483">
                  <a:moveTo>
                    <a:pt x="31478" y="9366"/>
                  </a:moveTo>
                  <a:lnTo>
                    <a:pt x="40231" y="9366"/>
                  </a:lnTo>
                  <a:lnTo>
                    <a:pt x="40231" y="4913"/>
                  </a:lnTo>
                  <a:cubicBezTo>
                    <a:pt x="40231" y="3301"/>
                    <a:pt x="40691" y="2073"/>
                    <a:pt x="41612" y="1151"/>
                  </a:cubicBezTo>
                  <a:cubicBezTo>
                    <a:pt x="42534" y="384"/>
                    <a:pt x="43762" y="0"/>
                    <a:pt x="45375" y="0"/>
                  </a:cubicBezTo>
                  <a:cubicBezTo>
                    <a:pt x="46987" y="0"/>
                    <a:pt x="48215" y="307"/>
                    <a:pt x="49060" y="921"/>
                  </a:cubicBezTo>
                  <a:cubicBezTo>
                    <a:pt x="50135" y="1843"/>
                    <a:pt x="50749" y="3148"/>
                    <a:pt x="50749" y="4913"/>
                  </a:cubicBezTo>
                  <a:lnTo>
                    <a:pt x="50749" y="9366"/>
                  </a:lnTo>
                  <a:lnTo>
                    <a:pt x="59194" y="9366"/>
                  </a:lnTo>
                  <a:cubicBezTo>
                    <a:pt x="63186" y="9366"/>
                    <a:pt x="65183" y="12284"/>
                    <a:pt x="65183" y="18119"/>
                  </a:cubicBezTo>
                  <a:lnTo>
                    <a:pt x="65183" y="34319"/>
                  </a:lnTo>
                  <a:cubicBezTo>
                    <a:pt x="66258" y="34472"/>
                    <a:pt x="67179" y="34856"/>
                    <a:pt x="67793" y="35394"/>
                  </a:cubicBezTo>
                  <a:cubicBezTo>
                    <a:pt x="68638" y="36008"/>
                    <a:pt x="69098" y="37313"/>
                    <a:pt x="69098" y="39462"/>
                  </a:cubicBezTo>
                  <a:cubicBezTo>
                    <a:pt x="69098" y="41075"/>
                    <a:pt x="68868" y="42304"/>
                    <a:pt x="68330" y="42994"/>
                  </a:cubicBezTo>
                  <a:cubicBezTo>
                    <a:pt x="67486" y="43992"/>
                    <a:pt x="66104" y="44530"/>
                    <a:pt x="64261" y="44530"/>
                  </a:cubicBezTo>
                  <a:lnTo>
                    <a:pt x="52591" y="44530"/>
                  </a:lnTo>
                  <a:cubicBezTo>
                    <a:pt x="52899" y="45605"/>
                    <a:pt x="53359" y="46526"/>
                    <a:pt x="53820" y="47294"/>
                  </a:cubicBezTo>
                  <a:cubicBezTo>
                    <a:pt x="55893" y="51056"/>
                    <a:pt x="60192" y="54741"/>
                    <a:pt x="66641" y="58273"/>
                  </a:cubicBezTo>
                  <a:cubicBezTo>
                    <a:pt x="68330" y="59041"/>
                    <a:pt x="69098" y="60423"/>
                    <a:pt x="69098" y="62495"/>
                  </a:cubicBezTo>
                  <a:cubicBezTo>
                    <a:pt x="69022" y="64184"/>
                    <a:pt x="68638" y="65490"/>
                    <a:pt x="67947" y="66488"/>
                  </a:cubicBezTo>
                  <a:cubicBezTo>
                    <a:pt x="66718" y="67870"/>
                    <a:pt x="65413" y="68484"/>
                    <a:pt x="63877" y="68484"/>
                  </a:cubicBezTo>
                  <a:cubicBezTo>
                    <a:pt x="62572" y="68484"/>
                    <a:pt x="60806" y="67870"/>
                    <a:pt x="58657" y="66718"/>
                  </a:cubicBezTo>
                  <a:cubicBezTo>
                    <a:pt x="54818" y="64261"/>
                    <a:pt x="50826" y="60115"/>
                    <a:pt x="46526" y="54281"/>
                  </a:cubicBezTo>
                  <a:cubicBezTo>
                    <a:pt x="46065" y="53589"/>
                    <a:pt x="45682" y="53206"/>
                    <a:pt x="45375" y="53206"/>
                  </a:cubicBezTo>
                  <a:cubicBezTo>
                    <a:pt x="45067" y="53206"/>
                    <a:pt x="44760" y="53589"/>
                    <a:pt x="44376" y="54281"/>
                  </a:cubicBezTo>
                  <a:cubicBezTo>
                    <a:pt x="41305" y="59578"/>
                    <a:pt x="37313" y="63724"/>
                    <a:pt x="32476" y="66795"/>
                  </a:cubicBezTo>
                  <a:cubicBezTo>
                    <a:pt x="30787" y="67946"/>
                    <a:pt x="29328" y="68484"/>
                    <a:pt x="27870" y="68484"/>
                  </a:cubicBezTo>
                  <a:cubicBezTo>
                    <a:pt x="25873" y="68484"/>
                    <a:pt x="24184" y="67716"/>
                    <a:pt x="22956" y="66258"/>
                  </a:cubicBezTo>
                  <a:cubicBezTo>
                    <a:pt x="22265" y="65336"/>
                    <a:pt x="21804" y="64338"/>
                    <a:pt x="21651" y="63263"/>
                  </a:cubicBezTo>
                  <a:cubicBezTo>
                    <a:pt x="20576" y="64568"/>
                    <a:pt x="18887" y="65183"/>
                    <a:pt x="16584" y="65183"/>
                  </a:cubicBezTo>
                  <a:lnTo>
                    <a:pt x="6679" y="65183"/>
                  </a:lnTo>
                  <a:cubicBezTo>
                    <a:pt x="2226" y="65183"/>
                    <a:pt x="0" y="62956"/>
                    <a:pt x="0" y="58580"/>
                  </a:cubicBezTo>
                  <a:lnTo>
                    <a:pt x="0" y="9366"/>
                  </a:lnTo>
                  <a:cubicBezTo>
                    <a:pt x="0" y="4990"/>
                    <a:pt x="2226" y="2764"/>
                    <a:pt x="6679" y="2764"/>
                  </a:cubicBezTo>
                  <a:lnTo>
                    <a:pt x="16584" y="2764"/>
                  </a:lnTo>
                  <a:cubicBezTo>
                    <a:pt x="20960" y="2764"/>
                    <a:pt x="23186" y="4990"/>
                    <a:pt x="23186" y="9366"/>
                  </a:cubicBezTo>
                  <a:lnTo>
                    <a:pt x="23186" y="34626"/>
                  </a:lnTo>
                  <a:cubicBezTo>
                    <a:pt x="23801" y="34395"/>
                    <a:pt x="24568" y="34319"/>
                    <a:pt x="25490" y="34319"/>
                  </a:cubicBezTo>
                  <a:lnTo>
                    <a:pt x="25490" y="18119"/>
                  </a:lnTo>
                  <a:cubicBezTo>
                    <a:pt x="25490" y="12284"/>
                    <a:pt x="27486" y="9366"/>
                    <a:pt x="31478" y="9366"/>
                  </a:cubicBezTo>
                  <a:moveTo>
                    <a:pt x="9367" y="27946"/>
                  </a:moveTo>
                  <a:lnTo>
                    <a:pt x="13973" y="27946"/>
                  </a:lnTo>
                  <a:lnTo>
                    <a:pt x="13973" y="14434"/>
                  </a:lnTo>
                  <a:cubicBezTo>
                    <a:pt x="13973" y="13589"/>
                    <a:pt x="13513" y="13128"/>
                    <a:pt x="12668" y="13128"/>
                  </a:cubicBezTo>
                  <a:lnTo>
                    <a:pt x="10672" y="13128"/>
                  </a:lnTo>
                  <a:cubicBezTo>
                    <a:pt x="9827" y="13128"/>
                    <a:pt x="9367" y="13589"/>
                    <a:pt x="9367" y="14434"/>
                  </a:cubicBezTo>
                  <a:lnTo>
                    <a:pt x="9367" y="27946"/>
                  </a:lnTo>
                  <a:close/>
                  <a:moveTo>
                    <a:pt x="12668" y="54587"/>
                  </a:moveTo>
                  <a:cubicBezTo>
                    <a:pt x="13513" y="54587"/>
                    <a:pt x="13973" y="54204"/>
                    <a:pt x="13973" y="53436"/>
                  </a:cubicBezTo>
                  <a:lnTo>
                    <a:pt x="13973" y="39002"/>
                  </a:lnTo>
                  <a:lnTo>
                    <a:pt x="9367" y="39002"/>
                  </a:lnTo>
                  <a:lnTo>
                    <a:pt x="9367" y="53436"/>
                  </a:lnTo>
                  <a:cubicBezTo>
                    <a:pt x="9367" y="54204"/>
                    <a:pt x="9751" y="54587"/>
                    <a:pt x="10672" y="54587"/>
                  </a:cubicBezTo>
                  <a:lnTo>
                    <a:pt x="12668" y="54587"/>
                  </a:lnTo>
                  <a:close/>
                  <a:moveTo>
                    <a:pt x="23186" y="43916"/>
                  </a:moveTo>
                  <a:lnTo>
                    <a:pt x="23186" y="58503"/>
                  </a:lnTo>
                  <a:lnTo>
                    <a:pt x="23186" y="58810"/>
                  </a:lnTo>
                  <a:cubicBezTo>
                    <a:pt x="23417" y="58580"/>
                    <a:pt x="23724" y="58349"/>
                    <a:pt x="24108" y="58119"/>
                  </a:cubicBezTo>
                  <a:cubicBezTo>
                    <a:pt x="30096" y="54971"/>
                    <a:pt x="34319" y="51440"/>
                    <a:pt x="36852" y="47447"/>
                  </a:cubicBezTo>
                  <a:cubicBezTo>
                    <a:pt x="37390" y="46526"/>
                    <a:pt x="37850" y="45528"/>
                    <a:pt x="38311" y="44299"/>
                  </a:cubicBezTo>
                  <a:lnTo>
                    <a:pt x="25566" y="44299"/>
                  </a:lnTo>
                  <a:cubicBezTo>
                    <a:pt x="24645" y="44376"/>
                    <a:pt x="23801" y="44223"/>
                    <a:pt x="23186" y="43916"/>
                  </a:cubicBezTo>
                  <a:moveTo>
                    <a:pt x="34472" y="34242"/>
                  </a:moveTo>
                  <a:lnTo>
                    <a:pt x="40077" y="34242"/>
                  </a:lnTo>
                  <a:cubicBezTo>
                    <a:pt x="40154" y="33014"/>
                    <a:pt x="40231" y="31708"/>
                    <a:pt x="40231" y="30480"/>
                  </a:cubicBezTo>
                  <a:lnTo>
                    <a:pt x="40231" y="19501"/>
                  </a:lnTo>
                  <a:lnTo>
                    <a:pt x="35778" y="19501"/>
                  </a:lnTo>
                  <a:cubicBezTo>
                    <a:pt x="34933" y="19501"/>
                    <a:pt x="34472" y="20038"/>
                    <a:pt x="34472" y="21113"/>
                  </a:cubicBezTo>
                  <a:lnTo>
                    <a:pt x="34472" y="34242"/>
                  </a:lnTo>
                  <a:close/>
                  <a:moveTo>
                    <a:pt x="50672" y="19501"/>
                  </a:moveTo>
                  <a:lnTo>
                    <a:pt x="50672" y="31478"/>
                  </a:lnTo>
                  <a:cubicBezTo>
                    <a:pt x="50672" y="32476"/>
                    <a:pt x="50672" y="33397"/>
                    <a:pt x="50749" y="34242"/>
                  </a:cubicBezTo>
                  <a:lnTo>
                    <a:pt x="56123" y="34242"/>
                  </a:lnTo>
                  <a:lnTo>
                    <a:pt x="56123" y="21037"/>
                  </a:lnTo>
                  <a:cubicBezTo>
                    <a:pt x="56123" y="19962"/>
                    <a:pt x="55739" y="19424"/>
                    <a:pt x="54895" y="19424"/>
                  </a:cubicBezTo>
                  <a:lnTo>
                    <a:pt x="50672" y="194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5" name="フリーフォーム: 図形 844">
              <a:extLst>
                <a:ext uri="{FF2B5EF4-FFF2-40B4-BE49-F238E27FC236}">
                  <a16:creationId xmlns:a16="http://schemas.microsoft.com/office/drawing/2014/main" id="{AC49BDD6-2B25-4B23-B621-0F9CF03C6EB2}"/>
                </a:ext>
              </a:extLst>
            </p:cNvPr>
            <p:cNvSpPr/>
            <p:nvPr/>
          </p:nvSpPr>
          <p:spPr>
            <a:xfrm>
              <a:off x="1392943" y="5281293"/>
              <a:ext cx="71631" cy="69712"/>
            </a:xfrm>
            <a:custGeom>
              <a:avLst/>
              <a:gdLst>
                <a:gd name="connsiteX0" fmla="*/ 39079 w 71631"/>
                <a:gd name="connsiteY0" fmla="*/ 0 h 69712"/>
                <a:gd name="connsiteX1" fmla="*/ 43225 w 71631"/>
                <a:gd name="connsiteY1" fmla="*/ 1382 h 69712"/>
                <a:gd name="connsiteX2" fmla="*/ 44607 w 71631"/>
                <a:gd name="connsiteY2" fmla="*/ 2764 h 69712"/>
                <a:gd name="connsiteX3" fmla="*/ 57121 w 71631"/>
                <a:gd name="connsiteY3" fmla="*/ 2764 h 69712"/>
                <a:gd name="connsiteX4" fmla="*/ 64876 w 71631"/>
                <a:gd name="connsiteY4" fmla="*/ 7831 h 69712"/>
                <a:gd name="connsiteX5" fmla="*/ 59962 w 71631"/>
                <a:gd name="connsiteY5" fmla="*/ 14434 h 69712"/>
                <a:gd name="connsiteX6" fmla="*/ 62726 w 71631"/>
                <a:gd name="connsiteY6" fmla="*/ 14434 h 69712"/>
                <a:gd name="connsiteX7" fmla="*/ 68177 w 71631"/>
                <a:gd name="connsiteY7" fmla="*/ 19731 h 69712"/>
                <a:gd name="connsiteX8" fmla="*/ 68177 w 71631"/>
                <a:gd name="connsiteY8" fmla="*/ 25413 h 69712"/>
                <a:gd name="connsiteX9" fmla="*/ 62726 w 71631"/>
                <a:gd name="connsiteY9" fmla="*/ 30864 h 69712"/>
                <a:gd name="connsiteX10" fmla="*/ 50902 w 71631"/>
                <a:gd name="connsiteY10" fmla="*/ 30864 h 69712"/>
                <a:gd name="connsiteX11" fmla="*/ 56123 w 71631"/>
                <a:gd name="connsiteY11" fmla="*/ 39079 h 69712"/>
                <a:gd name="connsiteX12" fmla="*/ 56277 w 71631"/>
                <a:gd name="connsiteY12" fmla="*/ 39616 h 69712"/>
                <a:gd name="connsiteX13" fmla="*/ 56430 w 71631"/>
                <a:gd name="connsiteY13" fmla="*/ 39616 h 69712"/>
                <a:gd name="connsiteX14" fmla="*/ 58350 w 71631"/>
                <a:gd name="connsiteY14" fmla="*/ 36852 h 69712"/>
                <a:gd name="connsiteX15" fmla="*/ 60346 w 71631"/>
                <a:gd name="connsiteY15" fmla="*/ 33551 h 69712"/>
                <a:gd name="connsiteX16" fmla="*/ 63033 w 71631"/>
                <a:gd name="connsiteY16" fmla="*/ 32246 h 69712"/>
                <a:gd name="connsiteX17" fmla="*/ 66641 w 71631"/>
                <a:gd name="connsiteY17" fmla="*/ 33628 h 69712"/>
                <a:gd name="connsiteX18" fmla="*/ 68638 w 71631"/>
                <a:gd name="connsiteY18" fmla="*/ 36852 h 69712"/>
                <a:gd name="connsiteX19" fmla="*/ 68023 w 71631"/>
                <a:gd name="connsiteY19" fmla="*/ 39463 h 69712"/>
                <a:gd name="connsiteX20" fmla="*/ 65643 w 71631"/>
                <a:gd name="connsiteY20" fmla="*/ 43302 h 69712"/>
                <a:gd name="connsiteX21" fmla="*/ 62879 w 71631"/>
                <a:gd name="connsiteY21" fmla="*/ 46756 h 69712"/>
                <a:gd name="connsiteX22" fmla="*/ 69943 w 71631"/>
                <a:gd name="connsiteY22" fmla="*/ 56046 h 69712"/>
                <a:gd name="connsiteX23" fmla="*/ 71632 w 71631"/>
                <a:gd name="connsiteY23" fmla="*/ 59348 h 69712"/>
                <a:gd name="connsiteX24" fmla="*/ 69943 w 71631"/>
                <a:gd name="connsiteY24" fmla="*/ 63110 h 69712"/>
                <a:gd name="connsiteX25" fmla="*/ 64876 w 71631"/>
                <a:gd name="connsiteY25" fmla="*/ 64722 h 69712"/>
                <a:gd name="connsiteX26" fmla="*/ 61574 w 71631"/>
                <a:gd name="connsiteY26" fmla="*/ 63263 h 69712"/>
                <a:gd name="connsiteX27" fmla="*/ 57735 w 71631"/>
                <a:gd name="connsiteY27" fmla="*/ 58273 h 69712"/>
                <a:gd name="connsiteX28" fmla="*/ 54818 w 71631"/>
                <a:gd name="connsiteY28" fmla="*/ 64876 h 69712"/>
                <a:gd name="connsiteX29" fmla="*/ 44453 w 71631"/>
                <a:gd name="connsiteY29" fmla="*/ 69559 h 69712"/>
                <a:gd name="connsiteX30" fmla="*/ 33858 w 71631"/>
                <a:gd name="connsiteY30" fmla="*/ 67716 h 69712"/>
                <a:gd name="connsiteX31" fmla="*/ 32169 w 71631"/>
                <a:gd name="connsiteY31" fmla="*/ 64415 h 69712"/>
                <a:gd name="connsiteX32" fmla="*/ 32246 w 71631"/>
                <a:gd name="connsiteY32" fmla="*/ 62803 h 69712"/>
                <a:gd name="connsiteX33" fmla="*/ 26488 w 71631"/>
                <a:gd name="connsiteY33" fmla="*/ 65336 h 69712"/>
                <a:gd name="connsiteX34" fmla="*/ 24031 w 71631"/>
                <a:gd name="connsiteY34" fmla="*/ 65643 h 69712"/>
                <a:gd name="connsiteX35" fmla="*/ 21037 w 71631"/>
                <a:gd name="connsiteY35" fmla="*/ 63954 h 69712"/>
                <a:gd name="connsiteX36" fmla="*/ 20115 w 71631"/>
                <a:gd name="connsiteY36" fmla="*/ 61113 h 69712"/>
                <a:gd name="connsiteX37" fmla="*/ 22265 w 71631"/>
                <a:gd name="connsiteY37" fmla="*/ 57812 h 69712"/>
                <a:gd name="connsiteX38" fmla="*/ 39079 w 71631"/>
                <a:gd name="connsiteY38" fmla="*/ 50365 h 69712"/>
                <a:gd name="connsiteX39" fmla="*/ 46987 w 71631"/>
                <a:gd name="connsiteY39" fmla="*/ 44991 h 69712"/>
                <a:gd name="connsiteX40" fmla="*/ 46219 w 71631"/>
                <a:gd name="connsiteY40" fmla="*/ 43071 h 69712"/>
                <a:gd name="connsiteX41" fmla="*/ 32707 w 71631"/>
                <a:gd name="connsiteY41" fmla="*/ 50365 h 69712"/>
                <a:gd name="connsiteX42" fmla="*/ 25720 w 71631"/>
                <a:gd name="connsiteY42" fmla="*/ 52975 h 69712"/>
                <a:gd name="connsiteX43" fmla="*/ 23340 w 71631"/>
                <a:gd name="connsiteY43" fmla="*/ 53206 h 69712"/>
                <a:gd name="connsiteX44" fmla="*/ 20806 w 71631"/>
                <a:gd name="connsiteY44" fmla="*/ 51747 h 69712"/>
                <a:gd name="connsiteX45" fmla="*/ 20038 w 71631"/>
                <a:gd name="connsiteY45" fmla="*/ 49290 h 69712"/>
                <a:gd name="connsiteX46" fmla="*/ 21881 w 71631"/>
                <a:gd name="connsiteY46" fmla="*/ 46680 h 69712"/>
                <a:gd name="connsiteX47" fmla="*/ 38004 w 71631"/>
                <a:gd name="connsiteY47" fmla="*/ 40154 h 69712"/>
                <a:gd name="connsiteX48" fmla="*/ 43148 w 71631"/>
                <a:gd name="connsiteY48" fmla="*/ 37236 h 69712"/>
                <a:gd name="connsiteX49" fmla="*/ 41382 w 71631"/>
                <a:gd name="connsiteY49" fmla="*/ 34703 h 69712"/>
                <a:gd name="connsiteX50" fmla="*/ 32630 w 71631"/>
                <a:gd name="connsiteY50" fmla="*/ 39693 h 69712"/>
                <a:gd name="connsiteX51" fmla="*/ 27332 w 71631"/>
                <a:gd name="connsiteY51" fmla="*/ 41612 h 69712"/>
                <a:gd name="connsiteX52" fmla="*/ 24261 w 71631"/>
                <a:gd name="connsiteY52" fmla="*/ 42073 h 69712"/>
                <a:gd name="connsiteX53" fmla="*/ 21037 w 71631"/>
                <a:gd name="connsiteY53" fmla="*/ 40000 h 69712"/>
                <a:gd name="connsiteX54" fmla="*/ 20038 w 71631"/>
                <a:gd name="connsiteY54" fmla="*/ 37083 h 69712"/>
                <a:gd name="connsiteX55" fmla="*/ 22188 w 71631"/>
                <a:gd name="connsiteY55" fmla="*/ 34088 h 69712"/>
                <a:gd name="connsiteX56" fmla="*/ 32630 w 71631"/>
                <a:gd name="connsiteY56" fmla="*/ 31094 h 69712"/>
                <a:gd name="connsiteX57" fmla="*/ 28791 w 71631"/>
                <a:gd name="connsiteY57" fmla="*/ 31094 h 69712"/>
                <a:gd name="connsiteX58" fmla="*/ 23340 w 71631"/>
                <a:gd name="connsiteY58" fmla="*/ 25643 h 69712"/>
                <a:gd name="connsiteX59" fmla="*/ 23340 w 71631"/>
                <a:gd name="connsiteY59" fmla="*/ 19962 h 69712"/>
                <a:gd name="connsiteX60" fmla="*/ 23110 w 71631"/>
                <a:gd name="connsiteY60" fmla="*/ 19962 h 69712"/>
                <a:gd name="connsiteX61" fmla="*/ 19271 w 71631"/>
                <a:gd name="connsiteY61" fmla="*/ 18196 h 69712"/>
                <a:gd name="connsiteX62" fmla="*/ 18657 w 71631"/>
                <a:gd name="connsiteY62" fmla="*/ 17275 h 69712"/>
                <a:gd name="connsiteX63" fmla="*/ 17582 w 71631"/>
                <a:gd name="connsiteY63" fmla="*/ 20269 h 69712"/>
                <a:gd name="connsiteX64" fmla="*/ 17582 w 71631"/>
                <a:gd name="connsiteY64" fmla="*/ 64568 h 69712"/>
                <a:gd name="connsiteX65" fmla="*/ 16200 w 71631"/>
                <a:gd name="connsiteY65" fmla="*/ 68484 h 69712"/>
                <a:gd name="connsiteX66" fmla="*/ 12514 w 71631"/>
                <a:gd name="connsiteY66" fmla="*/ 69713 h 69712"/>
                <a:gd name="connsiteX67" fmla="*/ 8829 w 71631"/>
                <a:gd name="connsiteY67" fmla="*/ 68484 h 69712"/>
                <a:gd name="connsiteX68" fmla="*/ 7371 w 71631"/>
                <a:gd name="connsiteY68" fmla="*/ 64568 h 69712"/>
                <a:gd name="connsiteX69" fmla="*/ 7371 w 71631"/>
                <a:gd name="connsiteY69" fmla="*/ 38772 h 69712"/>
                <a:gd name="connsiteX70" fmla="*/ 6219 w 71631"/>
                <a:gd name="connsiteY70" fmla="*/ 38849 h 69712"/>
                <a:gd name="connsiteX71" fmla="*/ 1536 w 71631"/>
                <a:gd name="connsiteY71" fmla="*/ 37236 h 69712"/>
                <a:gd name="connsiteX72" fmla="*/ 0 w 71631"/>
                <a:gd name="connsiteY72" fmla="*/ 33474 h 69712"/>
                <a:gd name="connsiteX73" fmla="*/ 845 w 71631"/>
                <a:gd name="connsiteY73" fmla="*/ 30250 h 69712"/>
                <a:gd name="connsiteX74" fmla="*/ 11056 w 71631"/>
                <a:gd name="connsiteY74" fmla="*/ 3762 h 69712"/>
                <a:gd name="connsiteX75" fmla="*/ 14664 w 71631"/>
                <a:gd name="connsiteY75" fmla="*/ 461 h 69712"/>
                <a:gd name="connsiteX76" fmla="*/ 19271 w 71631"/>
                <a:gd name="connsiteY76" fmla="*/ 1843 h 69712"/>
                <a:gd name="connsiteX77" fmla="*/ 21267 w 71631"/>
                <a:gd name="connsiteY77" fmla="*/ 5681 h 69712"/>
                <a:gd name="connsiteX78" fmla="*/ 20806 w 71631"/>
                <a:gd name="connsiteY78" fmla="*/ 8753 h 69712"/>
                <a:gd name="connsiteX79" fmla="*/ 19885 w 71631"/>
                <a:gd name="connsiteY79" fmla="*/ 12745 h 69712"/>
                <a:gd name="connsiteX80" fmla="*/ 35701 w 71631"/>
                <a:gd name="connsiteY80" fmla="*/ 1843 h 69712"/>
                <a:gd name="connsiteX81" fmla="*/ 39079 w 71631"/>
                <a:gd name="connsiteY81" fmla="*/ 0 h 69712"/>
                <a:gd name="connsiteX82" fmla="*/ 40845 w 71631"/>
                <a:gd name="connsiteY82" fmla="*/ 24952 h 69712"/>
                <a:gd name="connsiteX83" fmla="*/ 40845 w 71631"/>
                <a:gd name="connsiteY83" fmla="*/ 20422 h 69712"/>
                <a:gd name="connsiteX84" fmla="*/ 34242 w 71631"/>
                <a:gd name="connsiteY84" fmla="*/ 20422 h 69712"/>
                <a:gd name="connsiteX85" fmla="*/ 32937 w 71631"/>
                <a:gd name="connsiteY85" fmla="*/ 21728 h 69712"/>
                <a:gd name="connsiteX86" fmla="*/ 32937 w 71631"/>
                <a:gd name="connsiteY86" fmla="*/ 23800 h 69712"/>
                <a:gd name="connsiteX87" fmla="*/ 34242 w 71631"/>
                <a:gd name="connsiteY87" fmla="*/ 25029 h 69712"/>
                <a:gd name="connsiteX88" fmla="*/ 40845 w 71631"/>
                <a:gd name="connsiteY88" fmla="*/ 25029 h 69712"/>
                <a:gd name="connsiteX89" fmla="*/ 34319 w 71631"/>
                <a:gd name="connsiteY89" fmla="*/ 14434 h 69712"/>
                <a:gd name="connsiteX90" fmla="*/ 47831 w 71631"/>
                <a:gd name="connsiteY90" fmla="*/ 14434 h 69712"/>
                <a:gd name="connsiteX91" fmla="*/ 52208 w 71631"/>
                <a:gd name="connsiteY91" fmla="*/ 10134 h 69712"/>
                <a:gd name="connsiteX92" fmla="*/ 50058 w 71631"/>
                <a:gd name="connsiteY92" fmla="*/ 9827 h 69712"/>
                <a:gd name="connsiteX93" fmla="*/ 40768 w 71631"/>
                <a:gd name="connsiteY93" fmla="*/ 9827 h 69712"/>
                <a:gd name="connsiteX94" fmla="*/ 34319 w 71631"/>
                <a:gd name="connsiteY94" fmla="*/ 14434 h 69712"/>
                <a:gd name="connsiteX95" fmla="*/ 47985 w 71631"/>
                <a:gd name="connsiteY95" fmla="*/ 52591 h 69712"/>
                <a:gd name="connsiteX96" fmla="*/ 37851 w 71631"/>
                <a:gd name="connsiteY96" fmla="*/ 59578 h 69712"/>
                <a:gd name="connsiteX97" fmla="*/ 39847 w 71631"/>
                <a:gd name="connsiteY97" fmla="*/ 59962 h 69712"/>
                <a:gd name="connsiteX98" fmla="*/ 43455 w 71631"/>
                <a:gd name="connsiteY98" fmla="*/ 60576 h 69712"/>
                <a:gd name="connsiteX99" fmla="*/ 46296 w 71631"/>
                <a:gd name="connsiteY99" fmla="*/ 58887 h 69712"/>
                <a:gd name="connsiteX100" fmla="*/ 47985 w 71631"/>
                <a:gd name="connsiteY100" fmla="*/ 52591 h 69712"/>
                <a:gd name="connsiteX101" fmla="*/ 57352 w 71631"/>
                <a:gd name="connsiteY101" fmla="*/ 24952 h 69712"/>
                <a:gd name="connsiteX102" fmla="*/ 58580 w 71631"/>
                <a:gd name="connsiteY102" fmla="*/ 23723 h 69712"/>
                <a:gd name="connsiteX103" fmla="*/ 58580 w 71631"/>
                <a:gd name="connsiteY103" fmla="*/ 21651 h 69712"/>
                <a:gd name="connsiteX104" fmla="*/ 57352 w 71631"/>
                <a:gd name="connsiteY104" fmla="*/ 20345 h 69712"/>
                <a:gd name="connsiteX105" fmla="*/ 50442 w 71631"/>
                <a:gd name="connsiteY105" fmla="*/ 20345 h 69712"/>
                <a:gd name="connsiteX106" fmla="*/ 50442 w 71631"/>
                <a:gd name="connsiteY106" fmla="*/ 24875 h 69712"/>
                <a:gd name="connsiteX107" fmla="*/ 57352 w 71631"/>
                <a:gd name="connsiteY107" fmla="*/ 24875 h 6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71631" h="69712">
                  <a:moveTo>
                    <a:pt x="39079" y="0"/>
                  </a:moveTo>
                  <a:cubicBezTo>
                    <a:pt x="40691" y="0"/>
                    <a:pt x="42073" y="461"/>
                    <a:pt x="43225" y="1382"/>
                  </a:cubicBezTo>
                  <a:cubicBezTo>
                    <a:pt x="43839" y="1843"/>
                    <a:pt x="44300" y="2303"/>
                    <a:pt x="44607" y="2764"/>
                  </a:cubicBezTo>
                  <a:lnTo>
                    <a:pt x="57121" y="2764"/>
                  </a:lnTo>
                  <a:cubicBezTo>
                    <a:pt x="62342" y="2764"/>
                    <a:pt x="64876" y="4453"/>
                    <a:pt x="64876" y="7831"/>
                  </a:cubicBezTo>
                  <a:cubicBezTo>
                    <a:pt x="64876" y="8906"/>
                    <a:pt x="63187" y="11133"/>
                    <a:pt x="59962" y="14434"/>
                  </a:cubicBezTo>
                  <a:lnTo>
                    <a:pt x="62726" y="14434"/>
                  </a:lnTo>
                  <a:cubicBezTo>
                    <a:pt x="66334" y="14434"/>
                    <a:pt x="68177" y="16200"/>
                    <a:pt x="68177" y="19731"/>
                  </a:cubicBezTo>
                  <a:lnTo>
                    <a:pt x="68177" y="25413"/>
                  </a:lnTo>
                  <a:cubicBezTo>
                    <a:pt x="68177" y="29021"/>
                    <a:pt x="66334" y="30864"/>
                    <a:pt x="62726" y="30864"/>
                  </a:cubicBezTo>
                  <a:lnTo>
                    <a:pt x="50902" y="30864"/>
                  </a:lnTo>
                  <a:cubicBezTo>
                    <a:pt x="53282" y="33781"/>
                    <a:pt x="55048" y="36545"/>
                    <a:pt x="56123" y="39079"/>
                  </a:cubicBezTo>
                  <a:cubicBezTo>
                    <a:pt x="56200" y="39232"/>
                    <a:pt x="56200" y="39386"/>
                    <a:pt x="56277" y="39616"/>
                  </a:cubicBezTo>
                  <a:lnTo>
                    <a:pt x="56430" y="39616"/>
                  </a:lnTo>
                  <a:cubicBezTo>
                    <a:pt x="57121" y="38618"/>
                    <a:pt x="57812" y="37697"/>
                    <a:pt x="58350" y="36852"/>
                  </a:cubicBezTo>
                  <a:cubicBezTo>
                    <a:pt x="59271" y="35240"/>
                    <a:pt x="59885" y="34165"/>
                    <a:pt x="60346" y="33551"/>
                  </a:cubicBezTo>
                  <a:cubicBezTo>
                    <a:pt x="60960" y="32860"/>
                    <a:pt x="61805" y="32399"/>
                    <a:pt x="63033" y="32246"/>
                  </a:cubicBezTo>
                  <a:cubicBezTo>
                    <a:pt x="64261" y="32246"/>
                    <a:pt x="65413" y="32707"/>
                    <a:pt x="66641" y="33628"/>
                  </a:cubicBezTo>
                  <a:cubicBezTo>
                    <a:pt x="68023" y="34549"/>
                    <a:pt x="68638" y="35624"/>
                    <a:pt x="68638" y="36852"/>
                  </a:cubicBezTo>
                  <a:cubicBezTo>
                    <a:pt x="68638" y="37927"/>
                    <a:pt x="68407" y="38772"/>
                    <a:pt x="68023" y="39463"/>
                  </a:cubicBezTo>
                  <a:cubicBezTo>
                    <a:pt x="67563" y="40691"/>
                    <a:pt x="66795" y="41996"/>
                    <a:pt x="65643" y="43302"/>
                  </a:cubicBezTo>
                  <a:cubicBezTo>
                    <a:pt x="64799" y="44607"/>
                    <a:pt x="63878" y="45758"/>
                    <a:pt x="62879" y="46756"/>
                  </a:cubicBezTo>
                  <a:cubicBezTo>
                    <a:pt x="65106" y="49981"/>
                    <a:pt x="67409" y="53129"/>
                    <a:pt x="69943" y="56046"/>
                  </a:cubicBezTo>
                  <a:cubicBezTo>
                    <a:pt x="71094" y="57121"/>
                    <a:pt x="71632" y="58273"/>
                    <a:pt x="71632" y="59348"/>
                  </a:cubicBezTo>
                  <a:cubicBezTo>
                    <a:pt x="71632" y="60653"/>
                    <a:pt x="71094" y="61958"/>
                    <a:pt x="69943" y="63110"/>
                  </a:cubicBezTo>
                  <a:cubicBezTo>
                    <a:pt x="68868" y="64184"/>
                    <a:pt x="67179" y="64722"/>
                    <a:pt x="64876" y="64722"/>
                  </a:cubicBezTo>
                  <a:cubicBezTo>
                    <a:pt x="63801" y="64722"/>
                    <a:pt x="62726" y="64261"/>
                    <a:pt x="61574" y="63263"/>
                  </a:cubicBezTo>
                  <a:cubicBezTo>
                    <a:pt x="61037" y="63033"/>
                    <a:pt x="59732" y="61344"/>
                    <a:pt x="57735" y="58273"/>
                  </a:cubicBezTo>
                  <a:cubicBezTo>
                    <a:pt x="57121" y="61037"/>
                    <a:pt x="56200" y="63263"/>
                    <a:pt x="54818" y="64876"/>
                  </a:cubicBezTo>
                  <a:cubicBezTo>
                    <a:pt x="52361" y="68023"/>
                    <a:pt x="48906" y="69559"/>
                    <a:pt x="44453" y="69559"/>
                  </a:cubicBezTo>
                  <a:cubicBezTo>
                    <a:pt x="40384" y="69482"/>
                    <a:pt x="36852" y="68868"/>
                    <a:pt x="33858" y="67716"/>
                  </a:cubicBezTo>
                  <a:cubicBezTo>
                    <a:pt x="32860" y="67025"/>
                    <a:pt x="32246" y="65950"/>
                    <a:pt x="32169" y="64415"/>
                  </a:cubicBezTo>
                  <a:cubicBezTo>
                    <a:pt x="32169" y="63878"/>
                    <a:pt x="32169" y="63340"/>
                    <a:pt x="32246" y="62803"/>
                  </a:cubicBezTo>
                  <a:cubicBezTo>
                    <a:pt x="30403" y="63801"/>
                    <a:pt x="28484" y="64645"/>
                    <a:pt x="26488" y="65336"/>
                  </a:cubicBezTo>
                  <a:cubicBezTo>
                    <a:pt x="25797" y="65566"/>
                    <a:pt x="24952" y="65643"/>
                    <a:pt x="24031" y="65643"/>
                  </a:cubicBezTo>
                  <a:cubicBezTo>
                    <a:pt x="22802" y="65643"/>
                    <a:pt x="21804" y="65106"/>
                    <a:pt x="21037" y="63954"/>
                  </a:cubicBezTo>
                  <a:cubicBezTo>
                    <a:pt x="20422" y="63186"/>
                    <a:pt x="20115" y="62188"/>
                    <a:pt x="20115" y="61113"/>
                  </a:cubicBezTo>
                  <a:cubicBezTo>
                    <a:pt x="20115" y="59655"/>
                    <a:pt x="20806" y="58580"/>
                    <a:pt x="22265" y="57812"/>
                  </a:cubicBezTo>
                  <a:cubicBezTo>
                    <a:pt x="28868" y="55509"/>
                    <a:pt x="34549" y="52975"/>
                    <a:pt x="39079" y="50365"/>
                  </a:cubicBezTo>
                  <a:cubicBezTo>
                    <a:pt x="41843" y="48752"/>
                    <a:pt x="44453" y="46987"/>
                    <a:pt x="46987" y="44991"/>
                  </a:cubicBezTo>
                  <a:cubicBezTo>
                    <a:pt x="46757" y="44376"/>
                    <a:pt x="46449" y="43762"/>
                    <a:pt x="46219" y="43071"/>
                  </a:cubicBezTo>
                  <a:cubicBezTo>
                    <a:pt x="42687" y="45374"/>
                    <a:pt x="38158" y="47831"/>
                    <a:pt x="32707" y="50365"/>
                  </a:cubicBezTo>
                  <a:cubicBezTo>
                    <a:pt x="30557" y="51363"/>
                    <a:pt x="28254" y="52207"/>
                    <a:pt x="25720" y="52975"/>
                  </a:cubicBezTo>
                  <a:cubicBezTo>
                    <a:pt x="25029" y="53129"/>
                    <a:pt x="24261" y="53206"/>
                    <a:pt x="23340" y="53206"/>
                  </a:cubicBezTo>
                  <a:cubicBezTo>
                    <a:pt x="22342" y="53206"/>
                    <a:pt x="21497" y="52745"/>
                    <a:pt x="20806" y="51747"/>
                  </a:cubicBezTo>
                  <a:cubicBezTo>
                    <a:pt x="20269" y="51056"/>
                    <a:pt x="20038" y="50211"/>
                    <a:pt x="20038" y="49290"/>
                  </a:cubicBezTo>
                  <a:cubicBezTo>
                    <a:pt x="20038" y="48062"/>
                    <a:pt x="20653" y="47217"/>
                    <a:pt x="21881" y="46680"/>
                  </a:cubicBezTo>
                  <a:cubicBezTo>
                    <a:pt x="28254" y="44607"/>
                    <a:pt x="33551" y="42457"/>
                    <a:pt x="38004" y="40154"/>
                  </a:cubicBezTo>
                  <a:cubicBezTo>
                    <a:pt x="39770" y="39232"/>
                    <a:pt x="41536" y="38311"/>
                    <a:pt x="43148" y="37236"/>
                  </a:cubicBezTo>
                  <a:cubicBezTo>
                    <a:pt x="42611" y="36315"/>
                    <a:pt x="41996" y="35470"/>
                    <a:pt x="41382" y="34703"/>
                  </a:cubicBezTo>
                  <a:cubicBezTo>
                    <a:pt x="39002" y="36315"/>
                    <a:pt x="36085" y="38004"/>
                    <a:pt x="32630" y="39693"/>
                  </a:cubicBezTo>
                  <a:cubicBezTo>
                    <a:pt x="30787" y="40537"/>
                    <a:pt x="29021" y="41229"/>
                    <a:pt x="27332" y="41612"/>
                  </a:cubicBezTo>
                  <a:cubicBezTo>
                    <a:pt x="26488" y="41919"/>
                    <a:pt x="25490" y="42073"/>
                    <a:pt x="24261" y="42073"/>
                  </a:cubicBezTo>
                  <a:cubicBezTo>
                    <a:pt x="23033" y="42073"/>
                    <a:pt x="21958" y="41382"/>
                    <a:pt x="21037" y="40000"/>
                  </a:cubicBezTo>
                  <a:cubicBezTo>
                    <a:pt x="20346" y="39309"/>
                    <a:pt x="20038" y="38388"/>
                    <a:pt x="20038" y="37083"/>
                  </a:cubicBezTo>
                  <a:cubicBezTo>
                    <a:pt x="20038" y="35547"/>
                    <a:pt x="20730" y="34549"/>
                    <a:pt x="22188" y="34088"/>
                  </a:cubicBezTo>
                  <a:cubicBezTo>
                    <a:pt x="25490" y="33320"/>
                    <a:pt x="28945" y="32322"/>
                    <a:pt x="32630" y="31094"/>
                  </a:cubicBezTo>
                  <a:lnTo>
                    <a:pt x="28791" y="31094"/>
                  </a:lnTo>
                  <a:cubicBezTo>
                    <a:pt x="25183" y="31094"/>
                    <a:pt x="23340" y="29252"/>
                    <a:pt x="23340" y="25643"/>
                  </a:cubicBezTo>
                  <a:lnTo>
                    <a:pt x="23340" y="19962"/>
                  </a:lnTo>
                  <a:lnTo>
                    <a:pt x="23110" y="19962"/>
                  </a:lnTo>
                  <a:cubicBezTo>
                    <a:pt x="21574" y="19962"/>
                    <a:pt x="20346" y="19348"/>
                    <a:pt x="19271" y="18196"/>
                  </a:cubicBezTo>
                  <a:cubicBezTo>
                    <a:pt x="19040" y="17889"/>
                    <a:pt x="18810" y="17581"/>
                    <a:pt x="18657" y="17275"/>
                  </a:cubicBezTo>
                  <a:cubicBezTo>
                    <a:pt x="18350" y="18350"/>
                    <a:pt x="18042" y="19348"/>
                    <a:pt x="17582" y="20269"/>
                  </a:cubicBezTo>
                  <a:lnTo>
                    <a:pt x="17582" y="64568"/>
                  </a:lnTo>
                  <a:cubicBezTo>
                    <a:pt x="17582" y="66411"/>
                    <a:pt x="17121" y="67716"/>
                    <a:pt x="16200" y="68484"/>
                  </a:cubicBezTo>
                  <a:cubicBezTo>
                    <a:pt x="15432" y="69328"/>
                    <a:pt x="14204" y="69713"/>
                    <a:pt x="12514" y="69713"/>
                  </a:cubicBezTo>
                  <a:cubicBezTo>
                    <a:pt x="10825" y="69713"/>
                    <a:pt x="9597" y="69328"/>
                    <a:pt x="8829" y="68484"/>
                  </a:cubicBezTo>
                  <a:cubicBezTo>
                    <a:pt x="7831" y="67793"/>
                    <a:pt x="7371" y="66488"/>
                    <a:pt x="7371" y="64568"/>
                  </a:cubicBezTo>
                  <a:lnTo>
                    <a:pt x="7371" y="38772"/>
                  </a:lnTo>
                  <a:cubicBezTo>
                    <a:pt x="6987" y="38849"/>
                    <a:pt x="6680" y="38849"/>
                    <a:pt x="6219" y="38849"/>
                  </a:cubicBezTo>
                  <a:cubicBezTo>
                    <a:pt x="4146" y="38849"/>
                    <a:pt x="2610" y="38311"/>
                    <a:pt x="1536" y="37236"/>
                  </a:cubicBezTo>
                  <a:cubicBezTo>
                    <a:pt x="461" y="36315"/>
                    <a:pt x="0" y="35087"/>
                    <a:pt x="0" y="33474"/>
                  </a:cubicBezTo>
                  <a:cubicBezTo>
                    <a:pt x="0" y="32553"/>
                    <a:pt x="307" y="31478"/>
                    <a:pt x="845" y="30250"/>
                  </a:cubicBezTo>
                  <a:cubicBezTo>
                    <a:pt x="5067" y="22956"/>
                    <a:pt x="8445" y="14126"/>
                    <a:pt x="11056" y="3762"/>
                  </a:cubicBezTo>
                  <a:cubicBezTo>
                    <a:pt x="11670" y="1536"/>
                    <a:pt x="12898" y="461"/>
                    <a:pt x="14664" y="461"/>
                  </a:cubicBezTo>
                  <a:cubicBezTo>
                    <a:pt x="16507" y="461"/>
                    <a:pt x="18042" y="921"/>
                    <a:pt x="19271" y="1843"/>
                  </a:cubicBezTo>
                  <a:cubicBezTo>
                    <a:pt x="20653" y="2380"/>
                    <a:pt x="21267" y="3608"/>
                    <a:pt x="21267" y="5681"/>
                  </a:cubicBezTo>
                  <a:cubicBezTo>
                    <a:pt x="21267" y="6756"/>
                    <a:pt x="21113" y="7754"/>
                    <a:pt x="20806" y="8753"/>
                  </a:cubicBezTo>
                  <a:cubicBezTo>
                    <a:pt x="20576" y="10058"/>
                    <a:pt x="20269" y="11363"/>
                    <a:pt x="19885" y="12745"/>
                  </a:cubicBezTo>
                  <a:cubicBezTo>
                    <a:pt x="26641" y="8906"/>
                    <a:pt x="31862" y="5221"/>
                    <a:pt x="35701" y="1843"/>
                  </a:cubicBezTo>
                  <a:cubicBezTo>
                    <a:pt x="36929" y="537"/>
                    <a:pt x="38004" y="0"/>
                    <a:pt x="39079" y="0"/>
                  </a:cubicBezTo>
                  <a:moveTo>
                    <a:pt x="40845" y="24952"/>
                  </a:moveTo>
                  <a:lnTo>
                    <a:pt x="40845" y="20422"/>
                  </a:lnTo>
                  <a:lnTo>
                    <a:pt x="34242" y="20422"/>
                  </a:lnTo>
                  <a:cubicBezTo>
                    <a:pt x="33398" y="20422"/>
                    <a:pt x="32937" y="20883"/>
                    <a:pt x="32937" y="21728"/>
                  </a:cubicBezTo>
                  <a:lnTo>
                    <a:pt x="32937" y="23800"/>
                  </a:lnTo>
                  <a:cubicBezTo>
                    <a:pt x="32937" y="24568"/>
                    <a:pt x="33398" y="25029"/>
                    <a:pt x="34242" y="25029"/>
                  </a:cubicBezTo>
                  <a:lnTo>
                    <a:pt x="40845" y="25029"/>
                  </a:lnTo>
                  <a:close/>
                  <a:moveTo>
                    <a:pt x="34319" y="14434"/>
                  </a:moveTo>
                  <a:lnTo>
                    <a:pt x="47831" y="14434"/>
                  </a:lnTo>
                  <a:cubicBezTo>
                    <a:pt x="50749" y="11977"/>
                    <a:pt x="52208" y="10595"/>
                    <a:pt x="52208" y="10134"/>
                  </a:cubicBezTo>
                  <a:cubicBezTo>
                    <a:pt x="52208" y="9904"/>
                    <a:pt x="51517" y="9827"/>
                    <a:pt x="50058" y="9827"/>
                  </a:cubicBezTo>
                  <a:lnTo>
                    <a:pt x="40768" y="9827"/>
                  </a:lnTo>
                  <a:cubicBezTo>
                    <a:pt x="38772" y="11440"/>
                    <a:pt x="36622" y="12975"/>
                    <a:pt x="34319" y="14434"/>
                  </a:cubicBezTo>
                  <a:moveTo>
                    <a:pt x="47985" y="52591"/>
                  </a:moveTo>
                  <a:cubicBezTo>
                    <a:pt x="45144" y="54894"/>
                    <a:pt x="41766" y="57198"/>
                    <a:pt x="37851" y="59578"/>
                  </a:cubicBezTo>
                  <a:cubicBezTo>
                    <a:pt x="38465" y="59655"/>
                    <a:pt x="39156" y="59808"/>
                    <a:pt x="39847" y="59962"/>
                  </a:cubicBezTo>
                  <a:cubicBezTo>
                    <a:pt x="41766" y="60346"/>
                    <a:pt x="42995" y="60576"/>
                    <a:pt x="43455" y="60576"/>
                  </a:cubicBezTo>
                  <a:cubicBezTo>
                    <a:pt x="44760" y="60576"/>
                    <a:pt x="45682" y="60039"/>
                    <a:pt x="46296" y="58887"/>
                  </a:cubicBezTo>
                  <a:cubicBezTo>
                    <a:pt x="47217" y="57505"/>
                    <a:pt x="47755" y="55432"/>
                    <a:pt x="47985" y="52591"/>
                  </a:cubicBezTo>
                  <a:moveTo>
                    <a:pt x="57352" y="24952"/>
                  </a:moveTo>
                  <a:cubicBezTo>
                    <a:pt x="58119" y="24952"/>
                    <a:pt x="58580" y="24568"/>
                    <a:pt x="58580" y="23723"/>
                  </a:cubicBezTo>
                  <a:lnTo>
                    <a:pt x="58580" y="21651"/>
                  </a:lnTo>
                  <a:cubicBezTo>
                    <a:pt x="58580" y="20806"/>
                    <a:pt x="58196" y="20345"/>
                    <a:pt x="57352" y="20345"/>
                  </a:cubicBezTo>
                  <a:lnTo>
                    <a:pt x="50442" y="20345"/>
                  </a:lnTo>
                  <a:lnTo>
                    <a:pt x="50442" y="24875"/>
                  </a:lnTo>
                  <a:lnTo>
                    <a:pt x="57352" y="2487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6" name="フリーフォーム: 図形 845">
              <a:extLst>
                <a:ext uri="{FF2B5EF4-FFF2-40B4-BE49-F238E27FC236}">
                  <a16:creationId xmlns:a16="http://schemas.microsoft.com/office/drawing/2014/main" id="{FBBAC7F5-4E1A-4923-A427-B55DA4A5B807}"/>
                </a:ext>
              </a:extLst>
            </p:cNvPr>
            <p:cNvSpPr/>
            <p:nvPr/>
          </p:nvSpPr>
          <p:spPr>
            <a:xfrm>
              <a:off x="1494518" y="5306015"/>
              <a:ext cx="21727" cy="19501"/>
            </a:xfrm>
            <a:custGeom>
              <a:avLst/>
              <a:gdLst>
                <a:gd name="connsiteX0" fmla="*/ 21728 w 21727"/>
                <a:gd name="connsiteY0" fmla="*/ 9751 h 19501"/>
                <a:gd name="connsiteX1" fmla="*/ 18503 w 21727"/>
                <a:gd name="connsiteY1" fmla="*/ 16661 h 19501"/>
                <a:gd name="connsiteX2" fmla="*/ 10902 w 21727"/>
                <a:gd name="connsiteY2" fmla="*/ 19501 h 19501"/>
                <a:gd name="connsiteX3" fmla="*/ 3225 w 21727"/>
                <a:gd name="connsiteY3" fmla="*/ 16661 h 19501"/>
                <a:gd name="connsiteX4" fmla="*/ 0 w 21727"/>
                <a:gd name="connsiteY4" fmla="*/ 9751 h 19501"/>
                <a:gd name="connsiteX5" fmla="*/ 3225 w 21727"/>
                <a:gd name="connsiteY5" fmla="*/ 2918 h 19501"/>
                <a:gd name="connsiteX6" fmla="*/ 10902 w 21727"/>
                <a:gd name="connsiteY6" fmla="*/ 0 h 19501"/>
                <a:gd name="connsiteX7" fmla="*/ 18503 w 21727"/>
                <a:gd name="connsiteY7" fmla="*/ 2918 h 19501"/>
                <a:gd name="connsiteX8" fmla="*/ 21728 w 21727"/>
                <a:gd name="connsiteY8" fmla="*/ 9751 h 1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" h="19501">
                  <a:moveTo>
                    <a:pt x="21728" y="9751"/>
                  </a:moveTo>
                  <a:cubicBezTo>
                    <a:pt x="21728" y="12361"/>
                    <a:pt x="20653" y="14664"/>
                    <a:pt x="18503" y="16661"/>
                  </a:cubicBezTo>
                  <a:cubicBezTo>
                    <a:pt x="16353" y="18580"/>
                    <a:pt x="13820" y="19501"/>
                    <a:pt x="10902" y="19501"/>
                  </a:cubicBezTo>
                  <a:cubicBezTo>
                    <a:pt x="7908" y="19501"/>
                    <a:pt x="5374" y="18580"/>
                    <a:pt x="3225" y="16661"/>
                  </a:cubicBezTo>
                  <a:cubicBezTo>
                    <a:pt x="1075" y="14741"/>
                    <a:pt x="0" y="12438"/>
                    <a:pt x="0" y="9751"/>
                  </a:cubicBezTo>
                  <a:cubicBezTo>
                    <a:pt x="0" y="7140"/>
                    <a:pt x="1075" y="4837"/>
                    <a:pt x="3225" y="2918"/>
                  </a:cubicBezTo>
                  <a:cubicBezTo>
                    <a:pt x="5374" y="998"/>
                    <a:pt x="7985" y="0"/>
                    <a:pt x="10902" y="0"/>
                  </a:cubicBezTo>
                  <a:cubicBezTo>
                    <a:pt x="13820" y="0"/>
                    <a:pt x="16430" y="998"/>
                    <a:pt x="18503" y="2918"/>
                  </a:cubicBezTo>
                  <a:cubicBezTo>
                    <a:pt x="20653" y="4837"/>
                    <a:pt x="21728" y="7064"/>
                    <a:pt x="21728" y="975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7" name="フリーフォーム: 図形 846">
              <a:extLst>
                <a:ext uri="{FF2B5EF4-FFF2-40B4-BE49-F238E27FC236}">
                  <a16:creationId xmlns:a16="http://schemas.microsoft.com/office/drawing/2014/main" id="{2EAF2E20-0A15-46FA-A66C-E75020290B8C}"/>
                </a:ext>
              </a:extLst>
            </p:cNvPr>
            <p:cNvSpPr/>
            <p:nvPr/>
          </p:nvSpPr>
          <p:spPr>
            <a:xfrm>
              <a:off x="1546956" y="5281293"/>
              <a:ext cx="70173" cy="67946"/>
            </a:xfrm>
            <a:custGeom>
              <a:avLst/>
              <a:gdLst>
                <a:gd name="connsiteX0" fmla="*/ 35394 w 70173"/>
                <a:gd name="connsiteY0" fmla="*/ 0 h 67946"/>
                <a:gd name="connsiteX1" fmla="*/ 39616 w 70173"/>
                <a:gd name="connsiteY1" fmla="*/ 1228 h 67946"/>
                <a:gd name="connsiteX2" fmla="*/ 41382 w 70173"/>
                <a:gd name="connsiteY2" fmla="*/ 5221 h 67946"/>
                <a:gd name="connsiteX3" fmla="*/ 41382 w 70173"/>
                <a:gd name="connsiteY3" fmla="*/ 6142 h 67946"/>
                <a:gd name="connsiteX4" fmla="*/ 62956 w 70173"/>
                <a:gd name="connsiteY4" fmla="*/ 6142 h 67946"/>
                <a:gd name="connsiteX5" fmla="*/ 66488 w 70173"/>
                <a:gd name="connsiteY5" fmla="*/ 7140 h 67946"/>
                <a:gd name="connsiteX6" fmla="*/ 67486 w 70173"/>
                <a:gd name="connsiteY6" fmla="*/ 10595 h 67946"/>
                <a:gd name="connsiteX7" fmla="*/ 66641 w 70173"/>
                <a:gd name="connsiteY7" fmla="*/ 13666 h 67946"/>
                <a:gd name="connsiteX8" fmla="*/ 62956 w 70173"/>
                <a:gd name="connsiteY8" fmla="*/ 15125 h 67946"/>
                <a:gd name="connsiteX9" fmla="*/ 56430 w 70173"/>
                <a:gd name="connsiteY9" fmla="*/ 15125 h 67946"/>
                <a:gd name="connsiteX10" fmla="*/ 54204 w 70173"/>
                <a:gd name="connsiteY10" fmla="*/ 22035 h 67946"/>
                <a:gd name="connsiteX11" fmla="*/ 65643 w 70173"/>
                <a:gd name="connsiteY11" fmla="*/ 22035 h 67946"/>
                <a:gd name="connsiteX12" fmla="*/ 69175 w 70173"/>
                <a:gd name="connsiteY12" fmla="*/ 23033 h 67946"/>
                <a:gd name="connsiteX13" fmla="*/ 70173 w 70173"/>
                <a:gd name="connsiteY13" fmla="*/ 26488 h 67946"/>
                <a:gd name="connsiteX14" fmla="*/ 69329 w 70173"/>
                <a:gd name="connsiteY14" fmla="*/ 29559 h 67946"/>
                <a:gd name="connsiteX15" fmla="*/ 65643 w 70173"/>
                <a:gd name="connsiteY15" fmla="*/ 31017 h 67946"/>
                <a:gd name="connsiteX16" fmla="*/ 4530 w 70173"/>
                <a:gd name="connsiteY16" fmla="*/ 31017 h 67946"/>
                <a:gd name="connsiteX17" fmla="*/ 1152 w 70173"/>
                <a:gd name="connsiteY17" fmla="*/ 29866 h 67946"/>
                <a:gd name="connsiteX18" fmla="*/ 0 w 70173"/>
                <a:gd name="connsiteY18" fmla="*/ 26411 h 67946"/>
                <a:gd name="connsiteX19" fmla="*/ 1152 w 70173"/>
                <a:gd name="connsiteY19" fmla="*/ 22956 h 67946"/>
                <a:gd name="connsiteX20" fmla="*/ 4530 w 70173"/>
                <a:gd name="connsiteY20" fmla="*/ 21958 h 67946"/>
                <a:gd name="connsiteX21" fmla="*/ 16200 w 70173"/>
                <a:gd name="connsiteY21" fmla="*/ 21958 h 67946"/>
                <a:gd name="connsiteX22" fmla="*/ 14434 w 70173"/>
                <a:gd name="connsiteY22" fmla="*/ 15048 h 67946"/>
                <a:gd name="connsiteX23" fmla="*/ 6910 w 70173"/>
                <a:gd name="connsiteY23" fmla="*/ 15048 h 67946"/>
                <a:gd name="connsiteX24" fmla="*/ 3532 w 70173"/>
                <a:gd name="connsiteY24" fmla="*/ 13896 h 67946"/>
                <a:gd name="connsiteX25" fmla="*/ 2457 w 70173"/>
                <a:gd name="connsiteY25" fmla="*/ 10441 h 67946"/>
                <a:gd name="connsiteX26" fmla="*/ 3532 w 70173"/>
                <a:gd name="connsiteY26" fmla="*/ 6910 h 67946"/>
                <a:gd name="connsiteX27" fmla="*/ 6910 w 70173"/>
                <a:gd name="connsiteY27" fmla="*/ 5988 h 67946"/>
                <a:gd name="connsiteX28" fmla="*/ 29405 w 70173"/>
                <a:gd name="connsiteY28" fmla="*/ 5988 h 67946"/>
                <a:gd name="connsiteX29" fmla="*/ 29405 w 70173"/>
                <a:gd name="connsiteY29" fmla="*/ 5067 h 67946"/>
                <a:gd name="connsiteX30" fmla="*/ 31171 w 70173"/>
                <a:gd name="connsiteY30" fmla="*/ 998 h 67946"/>
                <a:gd name="connsiteX31" fmla="*/ 35394 w 70173"/>
                <a:gd name="connsiteY31" fmla="*/ 0 h 67946"/>
                <a:gd name="connsiteX32" fmla="*/ 13743 w 70173"/>
                <a:gd name="connsiteY32" fmla="*/ 34779 h 67946"/>
                <a:gd name="connsiteX33" fmla="*/ 56353 w 70173"/>
                <a:gd name="connsiteY33" fmla="*/ 34779 h 67946"/>
                <a:gd name="connsiteX34" fmla="*/ 64108 w 70173"/>
                <a:gd name="connsiteY34" fmla="*/ 42457 h 67946"/>
                <a:gd name="connsiteX35" fmla="*/ 64108 w 70173"/>
                <a:gd name="connsiteY35" fmla="*/ 60192 h 67946"/>
                <a:gd name="connsiteX36" fmla="*/ 56353 w 70173"/>
                <a:gd name="connsiteY36" fmla="*/ 67946 h 67946"/>
                <a:gd name="connsiteX37" fmla="*/ 13743 w 70173"/>
                <a:gd name="connsiteY37" fmla="*/ 67946 h 67946"/>
                <a:gd name="connsiteX38" fmla="*/ 5989 w 70173"/>
                <a:gd name="connsiteY38" fmla="*/ 60192 h 67946"/>
                <a:gd name="connsiteX39" fmla="*/ 5989 w 70173"/>
                <a:gd name="connsiteY39" fmla="*/ 42457 h 67946"/>
                <a:gd name="connsiteX40" fmla="*/ 13743 w 70173"/>
                <a:gd name="connsiteY40" fmla="*/ 34779 h 67946"/>
                <a:gd name="connsiteX41" fmla="*/ 17044 w 70173"/>
                <a:gd name="connsiteY41" fmla="*/ 47371 h 67946"/>
                <a:gd name="connsiteX42" fmla="*/ 53052 w 70173"/>
                <a:gd name="connsiteY42" fmla="*/ 47371 h 67946"/>
                <a:gd name="connsiteX43" fmla="*/ 53052 w 70173"/>
                <a:gd name="connsiteY43" fmla="*/ 44914 h 67946"/>
                <a:gd name="connsiteX44" fmla="*/ 51286 w 70173"/>
                <a:gd name="connsiteY44" fmla="*/ 43148 h 67946"/>
                <a:gd name="connsiteX45" fmla="*/ 18964 w 70173"/>
                <a:gd name="connsiteY45" fmla="*/ 43148 h 67946"/>
                <a:gd name="connsiteX46" fmla="*/ 17121 w 70173"/>
                <a:gd name="connsiteY46" fmla="*/ 44914 h 67946"/>
                <a:gd name="connsiteX47" fmla="*/ 17121 w 70173"/>
                <a:gd name="connsiteY47" fmla="*/ 47371 h 67946"/>
                <a:gd name="connsiteX48" fmla="*/ 51209 w 70173"/>
                <a:gd name="connsiteY48" fmla="*/ 59655 h 67946"/>
                <a:gd name="connsiteX49" fmla="*/ 52975 w 70173"/>
                <a:gd name="connsiteY49" fmla="*/ 57812 h 67946"/>
                <a:gd name="connsiteX50" fmla="*/ 52975 w 70173"/>
                <a:gd name="connsiteY50" fmla="*/ 55432 h 67946"/>
                <a:gd name="connsiteX51" fmla="*/ 16967 w 70173"/>
                <a:gd name="connsiteY51" fmla="*/ 55432 h 67946"/>
                <a:gd name="connsiteX52" fmla="*/ 16967 w 70173"/>
                <a:gd name="connsiteY52" fmla="*/ 57812 h 67946"/>
                <a:gd name="connsiteX53" fmla="*/ 18810 w 70173"/>
                <a:gd name="connsiteY53" fmla="*/ 59655 h 67946"/>
                <a:gd name="connsiteX54" fmla="*/ 51209 w 70173"/>
                <a:gd name="connsiteY54" fmla="*/ 59655 h 67946"/>
                <a:gd name="connsiteX55" fmla="*/ 27562 w 70173"/>
                <a:gd name="connsiteY55" fmla="*/ 21958 h 67946"/>
                <a:gd name="connsiteX56" fmla="*/ 42687 w 70173"/>
                <a:gd name="connsiteY56" fmla="*/ 21958 h 67946"/>
                <a:gd name="connsiteX57" fmla="*/ 44914 w 70173"/>
                <a:gd name="connsiteY57" fmla="*/ 15048 h 67946"/>
                <a:gd name="connsiteX58" fmla="*/ 25643 w 70173"/>
                <a:gd name="connsiteY58" fmla="*/ 15048 h 67946"/>
                <a:gd name="connsiteX59" fmla="*/ 27562 w 70173"/>
                <a:gd name="connsiteY59" fmla="*/ 21958 h 6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0173" h="67946">
                  <a:moveTo>
                    <a:pt x="35394" y="0"/>
                  </a:moveTo>
                  <a:cubicBezTo>
                    <a:pt x="37390" y="0"/>
                    <a:pt x="38772" y="384"/>
                    <a:pt x="39616" y="1228"/>
                  </a:cubicBezTo>
                  <a:cubicBezTo>
                    <a:pt x="40768" y="2226"/>
                    <a:pt x="41382" y="3531"/>
                    <a:pt x="41382" y="5221"/>
                  </a:cubicBezTo>
                  <a:lnTo>
                    <a:pt x="41382" y="6142"/>
                  </a:lnTo>
                  <a:lnTo>
                    <a:pt x="62956" y="6142"/>
                  </a:lnTo>
                  <a:cubicBezTo>
                    <a:pt x="64568" y="6142"/>
                    <a:pt x="65720" y="6449"/>
                    <a:pt x="66488" y="7140"/>
                  </a:cubicBezTo>
                  <a:cubicBezTo>
                    <a:pt x="67102" y="7754"/>
                    <a:pt x="67486" y="8906"/>
                    <a:pt x="67486" y="10595"/>
                  </a:cubicBezTo>
                  <a:cubicBezTo>
                    <a:pt x="67486" y="11977"/>
                    <a:pt x="67179" y="13052"/>
                    <a:pt x="66641" y="13666"/>
                  </a:cubicBezTo>
                  <a:cubicBezTo>
                    <a:pt x="65797" y="14664"/>
                    <a:pt x="64568" y="15125"/>
                    <a:pt x="62956" y="15125"/>
                  </a:cubicBezTo>
                  <a:lnTo>
                    <a:pt x="56430" y="15125"/>
                  </a:lnTo>
                  <a:lnTo>
                    <a:pt x="54204" y="22035"/>
                  </a:lnTo>
                  <a:lnTo>
                    <a:pt x="65643" y="22035"/>
                  </a:lnTo>
                  <a:cubicBezTo>
                    <a:pt x="67256" y="22035"/>
                    <a:pt x="68407" y="22342"/>
                    <a:pt x="69175" y="23033"/>
                  </a:cubicBezTo>
                  <a:cubicBezTo>
                    <a:pt x="69789" y="23647"/>
                    <a:pt x="70173" y="24798"/>
                    <a:pt x="70173" y="26488"/>
                  </a:cubicBezTo>
                  <a:cubicBezTo>
                    <a:pt x="70173" y="27870"/>
                    <a:pt x="69866" y="28868"/>
                    <a:pt x="69329" y="29559"/>
                  </a:cubicBezTo>
                  <a:cubicBezTo>
                    <a:pt x="68561" y="30557"/>
                    <a:pt x="67332" y="31017"/>
                    <a:pt x="65643" y="31017"/>
                  </a:cubicBezTo>
                  <a:lnTo>
                    <a:pt x="4530" y="31017"/>
                  </a:lnTo>
                  <a:cubicBezTo>
                    <a:pt x="3071" y="31017"/>
                    <a:pt x="1919" y="30633"/>
                    <a:pt x="1152" y="29866"/>
                  </a:cubicBezTo>
                  <a:cubicBezTo>
                    <a:pt x="384" y="29252"/>
                    <a:pt x="0" y="28100"/>
                    <a:pt x="0" y="26411"/>
                  </a:cubicBezTo>
                  <a:cubicBezTo>
                    <a:pt x="0" y="24798"/>
                    <a:pt x="384" y="23647"/>
                    <a:pt x="1152" y="22956"/>
                  </a:cubicBezTo>
                  <a:cubicBezTo>
                    <a:pt x="1919" y="22342"/>
                    <a:pt x="2994" y="21958"/>
                    <a:pt x="4530" y="21958"/>
                  </a:cubicBezTo>
                  <a:lnTo>
                    <a:pt x="16200" y="21958"/>
                  </a:lnTo>
                  <a:lnTo>
                    <a:pt x="14434" y="15048"/>
                  </a:lnTo>
                  <a:lnTo>
                    <a:pt x="6910" y="15048"/>
                  </a:lnTo>
                  <a:cubicBezTo>
                    <a:pt x="5374" y="15048"/>
                    <a:pt x="4299" y="14664"/>
                    <a:pt x="3532" y="13896"/>
                  </a:cubicBezTo>
                  <a:cubicBezTo>
                    <a:pt x="2841" y="13282"/>
                    <a:pt x="2457" y="12131"/>
                    <a:pt x="2457" y="10441"/>
                  </a:cubicBezTo>
                  <a:cubicBezTo>
                    <a:pt x="2457" y="8753"/>
                    <a:pt x="2764" y="7601"/>
                    <a:pt x="3532" y="6910"/>
                  </a:cubicBezTo>
                  <a:cubicBezTo>
                    <a:pt x="4223" y="6296"/>
                    <a:pt x="5374" y="5988"/>
                    <a:pt x="6910" y="5988"/>
                  </a:cubicBezTo>
                  <a:lnTo>
                    <a:pt x="29405" y="5988"/>
                  </a:lnTo>
                  <a:lnTo>
                    <a:pt x="29405" y="5067"/>
                  </a:lnTo>
                  <a:cubicBezTo>
                    <a:pt x="29405" y="3608"/>
                    <a:pt x="30019" y="2303"/>
                    <a:pt x="31171" y="998"/>
                  </a:cubicBezTo>
                  <a:cubicBezTo>
                    <a:pt x="31862" y="384"/>
                    <a:pt x="33321" y="0"/>
                    <a:pt x="35394" y="0"/>
                  </a:cubicBezTo>
                  <a:moveTo>
                    <a:pt x="13743" y="34779"/>
                  </a:moveTo>
                  <a:lnTo>
                    <a:pt x="56353" y="34779"/>
                  </a:lnTo>
                  <a:cubicBezTo>
                    <a:pt x="61574" y="34779"/>
                    <a:pt x="64108" y="37390"/>
                    <a:pt x="64108" y="42457"/>
                  </a:cubicBezTo>
                  <a:lnTo>
                    <a:pt x="64108" y="60192"/>
                  </a:lnTo>
                  <a:cubicBezTo>
                    <a:pt x="64108" y="65336"/>
                    <a:pt x="61497" y="67946"/>
                    <a:pt x="56353" y="67946"/>
                  </a:cubicBezTo>
                  <a:lnTo>
                    <a:pt x="13743" y="67946"/>
                  </a:lnTo>
                  <a:cubicBezTo>
                    <a:pt x="8599" y="67946"/>
                    <a:pt x="5989" y="65336"/>
                    <a:pt x="5989" y="60192"/>
                  </a:cubicBezTo>
                  <a:lnTo>
                    <a:pt x="5989" y="42457"/>
                  </a:lnTo>
                  <a:cubicBezTo>
                    <a:pt x="5989" y="37390"/>
                    <a:pt x="8599" y="34779"/>
                    <a:pt x="13743" y="34779"/>
                  </a:cubicBezTo>
                  <a:moveTo>
                    <a:pt x="17044" y="47371"/>
                  </a:moveTo>
                  <a:lnTo>
                    <a:pt x="53052" y="47371"/>
                  </a:lnTo>
                  <a:lnTo>
                    <a:pt x="53052" y="44914"/>
                  </a:lnTo>
                  <a:cubicBezTo>
                    <a:pt x="53052" y="43762"/>
                    <a:pt x="52438" y="43148"/>
                    <a:pt x="51286" y="43148"/>
                  </a:cubicBezTo>
                  <a:lnTo>
                    <a:pt x="18964" y="43148"/>
                  </a:lnTo>
                  <a:cubicBezTo>
                    <a:pt x="17735" y="43148"/>
                    <a:pt x="17121" y="43762"/>
                    <a:pt x="17121" y="44914"/>
                  </a:cubicBezTo>
                  <a:lnTo>
                    <a:pt x="17121" y="47371"/>
                  </a:lnTo>
                  <a:close/>
                  <a:moveTo>
                    <a:pt x="51209" y="59655"/>
                  </a:moveTo>
                  <a:cubicBezTo>
                    <a:pt x="52361" y="59655"/>
                    <a:pt x="52975" y="59041"/>
                    <a:pt x="52975" y="57812"/>
                  </a:cubicBezTo>
                  <a:lnTo>
                    <a:pt x="52975" y="55432"/>
                  </a:lnTo>
                  <a:lnTo>
                    <a:pt x="16967" y="55432"/>
                  </a:lnTo>
                  <a:lnTo>
                    <a:pt x="16967" y="57812"/>
                  </a:lnTo>
                  <a:cubicBezTo>
                    <a:pt x="16967" y="59041"/>
                    <a:pt x="17582" y="59655"/>
                    <a:pt x="18810" y="59655"/>
                  </a:cubicBezTo>
                  <a:lnTo>
                    <a:pt x="51209" y="59655"/>
                  </a:lnTo>
                  <a:close/>
                  <a:moveTo>
                    <a:pt x="27562" y="21958"/>
                  </a:moveTo>
                  <a:lnTo>
                    <a:pt x="42687" y="21958"/>
                  </a:lnTo>
                  <a:lnTo>
                    <a:pt x="44914" y="15048"/>
                  </a:lnTo>
                  <a:lnTo>
                    <a:pt x="25643" y="15048"/>
                  </a:lnTo>
                  <a:lnTo>
                    <a:pt x="27562" y="2195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8" name="フリーフォーム: 図形 847">
              <a:extLst>
                <a:ext uri="{FF2B5EF4-FFF2-40B4-BE49-F238E27FC236}">
                  <a16:creationId xmlns:a16="http://schemas.microsoft.com/office/drawing/2014/main" id="{CE2C8AE1-6B23-4B23-BFA7-98ED04B5E9E4}"/>
                </a:ext>
              </a:extLst>
            </p:cNvPr>
            <p:cNvSpPr/>
            <p:nvPr/>
          </p:nvSpPr>
          <p:spPr>
            <a:xfrm>
              <a:off x="1623885" y="5280909"/>
              <a:ext cx="68637" cy="70556"/>
            </a:xfrm>
            <a:custGeom>
              <a:avLst/>
              <a:gdLst>
                <a:gd name="connsiteX0" fmla="*/ 60806 w 68637"/>
                <a:gd name="connsiteY0" fmla="*/ 30710 h 70556"/>
                <a:gd name="connsiteX1" fmla="*/ 66488 w 68637"/>
                <a:gd name="connsiteY1" fmla="*/ 35240 h 70556"/>
                <a:gd name="connsiteX2" fmla="*/ 66488 w 68637"/>
                <a:gd name="connsiteY2" fmla="*/ 48906 h 70556"/>
                <a:gd name="connsiteX3" fmla="*/ 60806 w 68637"/>
                <a:gd name="connsiteY3" fmla="*/ 55816 h 70556"/>
                <a:gd name="connsiteX4" fmla="*/ 14511 w 68637"/>
                <a:gd name="connsiteY4" fmla="*/ 55816 h 70556"/>
                <a:gd name="connsiteX5" fmla="*/ 12284 w 68637"/>
                <a:gd name="connsiteY5" fmla="*/ 67255 h 70556"/>
                <a:gd name="connsiteX6" fmla="*/ 7140 w 68637"/>
                <a:gd name="connsiteY6" fmla="*/ 70557 h 70556"/>
                <a:gd name="connsiteX7" fmla="*/ 1996 w 68637"/>
                <a:gd name="connsiteY7" fmla="*/ 69405 h 70556"/>
                <a:gd name="connsiteX8" fmla="*/ 0 w 68637"/>
                <a:gd name="connsiteY8" fmla="*/ 65720 h 70556"/>
                <a:gd name="connsiteX9" fmla="*/ 998 w 68637"/>
                <a:gd name="connsiteY9" fmla="*/ 61113 h 70556"/>
                <a:gd name="connsiteX10" fmla="*/ 4223 w 68637"/>
                <a:gd name="connsiteY10" fmla="*/ 38234 h 70556"/>
                <a:gd name="connsiteX11" fmla="*/ 12361 w 68637"/>
                <a:gd name="connsiteY11" fmla="*/ 30787 h 70556"/>
                <a:gd name="connsiteX12" fmla="*/ 60806 w 68637"/>
                <a:gd name="connsiteY12" fmla="*/ 30787 h 70556"/>
                <a:gd name="connsiteX13" fmla="*/ 5451 w 68637"/>
                <a:gd name="connsiteY13" fmla="*/ 5528 h 70556"/>
                <a:gd name="connsiteX14" fmla="*/ 28484 w 68637"/>
                <a:gd name="connsiteY14" fmla="*/ 5528 h 70556"/>
                <a:gd name="connsiteX15" fmla="*/ 29866 w 68637"/>
                <a:gd name="connsiteY15" fmla="*/ 1459 h 70556"/>
                <a:gd name="connsiteX16" fmla="*/ 34779 w 68637"/>
                <a:gd name="connsiteY16" fmla="*/ 0 h 70556"/>
                <a:gd name="connsiteX17" fmla="*/ 39616 w 68637"/>
                <a:gd name="connsiteY17" fmla="*/ 1382 h 70556"/>
                <a:gd name="connsiteX18" fmla="*/ 40998 w 68637"/>
                <a:gd name="connsiteY18" fmla="*/ 5528 h 70556"/>
                <a:gd name="connsiteX19" fmla="*/ 64108 w 68637"/>
                <a:gd name="connsiteY19" fmla="*/ 5528 h 70556"/>
                <a:gd name="connsiteX20" fmla="*/ 67563 w 68637"/>
                <a:gd name="connsiteY20" fmla="*/ 6526 h 70556"/>
                <a:gd name="connsiteX21" fmla="*/ 68638 w 68637"/>
                <a:gd name="connsiteY21" fmla="*/ 9981 h 70556"/>
                <a:gd name="connsiteX22" fmla="*/ 67716 w 68637"/>
                <a:gd name="connsiteY22" fmla="*/ 13052 h 70556"/>
                <a:gd name="connsiteX23" fmla="*/ 64108 w 68637"/>
                <a:gd name="connsiteY23" fmla="*/ 14510 h 70556"/>
                <a:gd name="connsiteX24" fmla="*/ 41075 w 68637"/>
                <a:gd name="connsiteY24" fmla="*/ 14510 h 70556"/>
                <a:gd name="connsiteX25" fmla="*/ 41075 w 68637"/>
                <a:gd name="connsiteY25" fmla="*/ 18426 h 70556"/>
                <a:gd name="connsiteX26" fmla="*/ 61037 w 68637"/>
                <a:gd name="connsiteY26" fmla="*/ 18426 h 70556"/>
                <a:gd name="connsiteX27" fmla="*/ 64568 w 68637"/>
                <a:gd name="connsiteY27" fmla="*/ 19347 h 70556"/>
                <a:gd name="connsiteX28" fmla="*/ 65643 w 68637"/>
                <a:gd name="connsiteY28" fmla="*/ 22648 h 70556"/>
                <a:gd name="connsiteX29" fmla="*/ 64722 w 68637"/>
                <a:gd name="connsiteY29" fmla="*/ 25720 h 70556"/>
                <a:gd name="connsiteX30" fmla="*/ 61037 w 68637"/>
                <a:gd name="connsiteY30" fmla="*/ 27102 h 70556"/>
                <a:gd name="connsiteX31" fmla="*/ 8138 w 68637"/>
                <a:gd name="connsiteY31" fmla="*/ 27102 h 70556"/>
                <a:gd name="connsiteX32" fmla="*/ 4683 w 68637"/>
                <a:gd name="connsiteY32" fmla="*/ 26027 h 70556"/>
                <a:gd name="connsiteX33" fmla="*/ 3532 w 68637"/>
                <a:gd name="connsiteY33" fmla="*/ 22648 h 70556"/>
                <a:gd name="connsiteX34" fmla="*/ 4683 w 68637"/>
                <a:gd name="connsiteY34" fmla="*/ 19347 h 70556"/>
                <a:gd name="connsiteX35" fmla="*/ 8138 w 68637"/>
                <a:gd name="connsiteY35" fmla="*/ 18426 h 70556"/>
                <a:gd name="connsiteX36" fmla="*/ 28484 w 68637"/>
                <a:gd name="connsiteY36" fmla="*/ 18426 h 70556"/>
                <a:gd name="connsiteX37" fmla="*/ 28484 w 68637"/>
                <a:gd name="connsiteY37" fmla="*/ 14510 h 70556"/>
                <a:gd name="connsiteX38" fmla="*/ 5451 w 68637"/>
                <a:gd name="connsiteY38" fmla="*/ 14510 h 70556"/>
                <a:gd name="connsiteX39" fmla="*/ 1996 w 68637"/>
                <a:gd name="connsiteY39" fmla="*/ 13359 h 70556"/>
                <a:gd name="connsiteX40" fmla="*/ 845 w 68637"/>
                <a:gd name="connsiteY40" fmla="*/ 9904 h 70556"/>
                <a:gd name="connsiteX41" fmla="*/ 1996 w 68637"/>
                <a:gd name="connsiteY41" fmla="*/ 6449 h 70556"/>
                <a:gd name="connsiteX42" fmla="*/ 5451 w 68637"/>
                <a:gd name="connsiteY42" fmla="*/ 5528 h 70556"/>
                <a:gd name="connsiteX43" fmla="*/ 15509 w 68637"/>
                <a:gd name="connsiteY43" fmla="*/ 45605 h 70556"/>
                <a:gd name="connsiteX44" fmla="*/ 30941 w 68637"/>
                <a:gd name="connsiteY44" fmla="*/ 45605 h 70556"/>
                <a:gd name="connsiteX45" fmla="*/ 30941 w 68637"/>
                <a:gd name="connsiteY45" fmla="*/ 40921 h 70556"/>
                <a:gd name="connsiteX46" fmla="*/ 17735 w 68637"/>
                <a:gd name="connsiteY46" fmla="*/ 40921 h 70556"/>
                <a:gd name="connsiteX47" fmla="*/ 15662 w 68637"/>
                <a:gd name="connsiteY47" fmla="*/ 44222 h 70556"/>
                <a:gd name="connsiteX48" fmla="*/ 15509 w 68637"/>
                <a:gd name="connsiteY48" fmla="*/ 45605 h 70556"/>
                <a:gd name="connsiteX49" fmla="*/ 42227 w 68637"/>
                <a:gd name="connsiteY49" fmla="*/ 45605 h 70556"/>
                <a:gd name="connsiteX50" fmla="*/ 54818 w 68637"/>
                <a:gd name="connsiteY50" fmla="*/ 45605 h 70556"/>
                <a:gd name="connsiteX51" fmla="*/ 54818 w 68637"/>
                <a:gd name="connsiteY51" fmla="*/ 40921 h 70556"/>
                <a:gd name="connsiteX52" fmla="*/ 42227 w 68637"/>
                <a:gd name="connsiteY52" fmla="*/ 40921 h 70556"/>
                <a:gd name="connsiteX53" fmla="*/ 42227 w 68637"/>
                <a:gd name="connsiteY53" fmla="*/ 45605 h 7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8637" h="70556">
                  <a:moveTo>
                    <a:pt x="60806" y="30710"/>
                  </a:moveTo>
                  <a:cubicBezTo>
                    <a:pt x="64568" y="30710"/>
                    <a:pt x="66488" y="32245"/>
                    <a:pt x="66488" y="35240"/>
                  </a:cubicBezTo>
                  <a:lnTo>
                    <a:pt x="66488" y="48906"/>
                  </a:lnTo>
                  <a:cubicBezTo>
                    <a:pt x="66488" y="53513"/>
                    <a:pt x="64568" y="55816"/>
                    <a:pt x="60806" y="55816"/>
                  </a:cubicBezTo>
                  <a:lnTo>
                    <a:pt x="14511" y="55816"/>
                  </a:lnTo>
                  <a:cubicBezTo>
                    <a:pt x="13897" y="60423"/>
                    <a:pt x="13129" y="64184"/>
                    <a:pt x="12284" y="67255"/>
                  </a:cubicBezTo>
                  <a:cubicBezTo>
                    <a:pt x="11363" y="69405"/>
                    <a:pt x="9674" y="70480"/>
                    <a:pt x="7140" y="70557"/>
                  </a:cubicBezTo>
                  <a:cubicBezTo>
                    <a:pt x="4914" y="70557"/>
                    <a:pt x="3148" y="70173"/>
                    <a:pt x="1996" y="69405"/>
                  </a:cubicBezTo>
                  <a:cubicBezTo>
                    <a:pt x="614" y="68484"/>
                    <a:pt x="0" y="67255"/>
                    <a:pt x="0" y="65720"/>
                  </a:cubicBezTo>
                  <a:cubicBezTo>
                    <a:pt x="0" y="65183"/>
                    <a:pt x="307" y="63647"/>
                    <a:pt x="998" y="61113"/>
                  </a:cubicBezTo>
                  <a:cubicBezTo>
                    <a:pt x="2457" y="54741"/>
                    <a:pt x="3532" y="47140"/>
                    <a:pt x="4223" y="38234"/>
                  </a:cubicBezTo>
                  <a:cubicBezTo>
                    <a:pt x="4760" y="33244"/>
                    <a:pt x="7447" y="30787"/>
                    <a:pt x="12361" y="30787"/>
                  </a:cubicBezTo>
                  <a:lnTo>
                    <a:pt x="60806" y="30787"/>
                  </a:lnTo>
                  <a:close/>
                  <a:moveTo>
                    <a:pt x="5451" y="5528"/>
                  </a:moveTo>
                  <a:lnTo>
                    <a:pt x="28484" y="5528"/>
                  </a:lnTo>
                  <a:cubicBezTo>
                    <a:pt x="28561" y="3685"/>
                    <a:pt x="29021" y="2303"/>
                    <a:pt x="29866" y="1459"/>
                  </a:cubicBezTo>
                  <a:cubicBezTo>
                    <a:pt x="30787" y="537"/>
                    <a:pt x="32399" y="0"/>
                    <a:pt x="34779" y="0"/>
                  </a:cubicBezTo>
                  <a:cubicBezTo>
                    <a:pt x="37160" y="0"/>
                    <a:pt x="38772" y="461"/>
                    <a:pt x="39616" y="1382"/>
                  </a:cubicBezTo>
                  <a:cubicBezTo>
                    <a:pt x="40461" y="2303"/>
                    <a:pt x="40922" y="3685"/>
                    <a:pt x="40998" y="5528"/>
                  </a:cubicBezTo>
                  <a:lnTo>
                    <a:pt x="64108" y="5528"/>
                  </a:lnTo>
                  <a:cubicBezTo>
                    <a:pt x="65720" y="5528"/>
                    <a:pt x="66872" y="5835"/>
                    <a:pt x="67563" y="6526"/>
                  </a:cubicBezTo>
                  <a:cubicBezTo>
                    <a:pt x="68254" y="7063"/>
                    <a:pt x="68638" y="8215"/>
                    <a:pt x="68638" y="9981"/>
                  </a:cubicBezTo>
                  <a:cubicBezTo>
                    <a:pt x="68638" y="11363"/>
                    <a:pt x="68331" y="12438"/>
                    <a:pt x="67716" y="13052"/>
                  </a:cubicBezTo>
                  <a:cubicBezTo>
                    <a:pt x="66949" y="14050"/>
                    <a:pt x="65797" y="14510"/>
                    <a:pt x="64108" y="14510"/>
                  </a:cubicBezTo>
                  <a:lnTo>
                    <a:pt x="41075" y="14510"/>
                  </a:lnTo>
                  <a:lnTo>
                    <a:pt x="41075" y="18426"/>
                  </a:lnTo>
                  <a:lnTo>
                    <a:pt x="61037" y="18426"/>
                  </a:lnTo>
                  <a:cubicBezTo>
                    <a:pt x="62649" y="18426"/>
                    <a:pt x="63878" y="18733"/>
                    <a:pt x="64568" y="19347"/>
                  </a:cubicBezTo>
                  <a:cubicBezTo>
                    <a:pt x="65259" y="19885"/>
                    <a:pt x="65643" y="21037"/>
                    <a:pt x="65643" y="22648"/>
                  </a:cubicBezTo>
                  <a:cubicBezTo>
                    <a:pt x="65643" y="23954"/>
                    <a:pt x="65336" y="25029"/>
                    <a:pt x="64722" y="25720"/>
                  </a:cubicBezTo>
                  <a:cubicBezTo>
                    <a:pt x="63954" y="26641"/>
                    <a:pt x="62726" y="27102"/>
                    <a:pt x="61037" y="27102"/>
                  </a:cubicBezTo>
                  <a:lnTo>
                    <a:pt x="8138" y="27102"/>
                  </a:lnTo>
                  <a:cubicBezTo>
                    <a:pt x="6603" y="27102"/>
                    <a:pt x="5528" y="26718"/>
                    <a:pt x="4683" y="26027"/>
                  </a:cubicBezTo>
                  <a:cubicBezTo>
                    <a:pt x="3916" y="25413"/>
                    <a:pt x="3532" y="24338"/>
                    <a:pt x="3532" y="22648"/>
                  </a:cubicBezTo>
                  <a:cubicBezTo>
                    <a:pt x="3532" y="21037"/>
                    <a:pt x="3916" y="19885"/>
                    <a:pt x="4683" y="19347"/>
                  </a:cubicBezTo>
                  <a:cubicBezTo>
                    <a:pt x="5374" y="18733"/>
                    <a:pt x="6526" y="18426"/>
                    <a:pt x="8138" y="18426"/>
                  </a:cubicBezTo>
                  <a:lnTo>
                    <a:pt x="28484" y="18426"/>
                  </a:lnTo>
                  <a:lnTo>
                    <a:pt x="28484" y="14510"/>
                  </a:lnTo>
                  <a:lnTo>
                    <a:pt x="5451" y="14510"/>
                  </a:lnTo>
                  <a:cubicBezTo>
                    <a:pt x="3916" y="14510"/>
                    <a:pt x="2764" y="14126"/>
                    <a:pt x="1996" y="13359"/>
                  </a:cubicBezTo>
                  <a:cubicBezTo>
                    <a:pt x="1228" y="12745"/>
                    <a:pt x="845" y="11593"/>
                    <a:pt x="845" y="9904"/>
                  </a:cubicBezTo>
                  <a:cubicBezTo>
                    <a:pt x="845" y="8215"/>
                    <a:pt x="1228" y="7063"/>
                    <a:pt x="1996" y="6449"/>
                  </a:cubicBezTo>
                  <a:cubicBezTo>
                    <a:pt x="2687" y="5911"/>
                    <a:pt x="3839" y="5528"/>
                    <a:pt x="5451" y="5528"/>
                  </a:cubicBezTo>
                  <a:moveTo>
                    <a:pt x="15509" y="45605"/>
                  </a:moveTo>
                  <a:lnTo>
                    <a:pt x="30941" y="45605"/>
                  </a:lnTo>
                  <a:lnTo>
                    <a:pt x="30941" y="40921"/>
                  </a:lnTo>
                  <a:lnTo>
                    <a:pt x="17735" y="40921"/>
                  </a:lnTo>
                  <a:cubicBezTo>
                    <a:pt x="16430" y="40921"/>
                    <a:pt x="15739" y="41996"/>
                    <a:pt x="15662" y="44222"/>
                  </a:cubicBezTo>
                  <a:cubicBezTo>
                    <a:pt x="15585" y="44684"/>
                    <a:pt x="15509" y="45144"/>
                    <a:pt x="15509" y="45605"/>
                  </a:cubicBezTo>
                  <a:moveTo>
                    <a:pt x="42227" y="45605"/>
                  </a:moveTo>
                  <a:lnTo>
                    <a:pt x="54818" y="45605"/>
                  </a:lnTo>
                  <a:lnTo>
                    <a:pt x="54818" y="40921"/>
                  </a:lnTo>
                  <a:lnTo>
                    <a:pt x="42227" y="40921"/>
                  </a:lnTo>
                  <a:lnTo>
                    <a:pt x="42227" y="4560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9" name="フリーフォーム: 図形 848">
              <a:extLst>
                <a:ext uri="{FF2B5EF4-FFF2-40B4-BE49-F238E27FC236}">
                  <a16:creationId xmlns:a16="http://schemas.microsoft.com/office/drawing/2014/main" id="{958F9172-B22F-4ABA-B781-A487BE1BC8E1}"/>
                </a:ext>
              </a:extLst>
            </p:cNvPr>
            <p:cNvSpPr/>
            <p:nvPr/>
          </p:nvSpPr>
          <p:spPr>
            <a:xfrm>
              <a:off x="1702887" y="5288587"/>
              <a:ext cx="65643" cy="57658"/>
            </a:xfrm>
            <a:custGeom>
              <a:avLst/>
              <a:gdLst>
                <a:gd name="connsiteX0" fmla="*/ 65643 w 65643"/>
                <a:gd name="connsiteY0" fmla="*/ 27716 h 57658"/>
                <a:gd name="connsiteX1" fmla="*/ 57275 w 65643"/>
                <a:gd name="connsiteY1" fmla="*/ 48829 h 57658"/>
                <a:gd name="connsiteX2" fmla="*/ 42150 w 65643"/>
                <a:gd name="connsiteY2" fmla="*/ 57121 h 57658"/>
                <a:gd name="connsiteX3" fmla="*/ 39386 w 65643"/>
                <a:gd name="connsiteY3" fmla="*/ 57658 h 57658"/>
                <a:gd name="connsiteX4" fmla="*/ 35240 w 65643"/>
                <a:gd name="connsiteY4" fmla="*/ 56046 h 57658"/>
                <a:gd name="connsiteX5" fmla="*/ 33628 w 65643"/>
                <a:gd name="connsiteY5" fmla="*/ 51824 h 57658"/>
                <a:gd name="connsiteX6" fmla="*/ 37467 w 65643"/>
                <a:gd name="connsiteY6" fmla="*/ 47064 h 57658"/>
                <a:gd name="connsiteX7" fmla="*/ 49597 w 65643"/>
                <a:gd name="connsiteY7" fmla="*/ 40307 h 57658"/>
                <a:gd name="connsiteX8" fmla="*/ 54588 w 65643"/>
                <a:gd name="connsiteY8" fmla="*/ 27716 h 57658"/>
                <a:gd name="connsiteX9" fmla="*/ 38465 w 65643"/>
                <a:gd name="connsiteY9" fmla="*/ 10441 h 57658"/>
                <a:gd name="connsiteX10" fmla="*/ 38618 w 65643"/>
                <a:gd name="connsiteY10" fmla="*/ 13359 h 57658"/>
                <a:gd name="connsiteX11" fmla="*/ 31708 w 65643"/>
                <a:gd name="connsiteY11" fmla="*/ 40614 h 57658"/>
                <a:gd name="connsiteX12" fmla="*/ 14434 w 65643"/>
                <a:gd name="connsiteY12" fmla="*/ 54357 h 57658"/>
                <a:gd name="connsiteX13" fmla="*/ 3301 w 65643"/>
                <a:gd name="connsiteY13" fmla="*/ 47677 h 57658"/>
                <a:gd name="connsiteX14" fmla="*/ 0 w 65643"/>
                <a:gd name="connsiteY14" fmla="*/ 35010 h 57658"/>
                <a:gd name="connsiteX15" fmla="*/ 8829 w 65643"/>
                <a:gd name="connsiteY15" fmla="*/ 9981 h 57658"/>
                <a:gd name="connsiteX16" fmla="*/ 34319 w 65643"/>
                <a:gd name="connsiteY16" fmla="*/ 0 h 57658"/>
                <a:gd name="connsiteX17" fmla="*/ 56891 w 65643"/>
                <a:gd name="connsiteY17" fmla="*/ 6910 h 57658"/>
                <a:gd name="connsiteX18" fmla="*/ 65643 w 65643"/>
                <a:gd name="connsiteY18" fmla="*/ 27716 h 57658"/>
                <a:gd name="connsiteX19" fmla="*/ 27486 w 65643"/>
                <a:gd name="connsiteY19" fmla="*/ 13359 h 57658"/>
                <a:gd name="connsiteX20" fmla="*/ 27409 w 65643"/>
                <a:gd name="connsiteY20" fmla="*/ 10979 h 57658"/>
                <a:gd name="connsiteX21" fmla="*/ 15048 w 65643"/>
                <a:gd name="connsiteY21" fmla="*/ 18963 h 57658"/>
                <a:gd name="connsiteX22" fmla="*/ 10518 w 65643"/>
                <a:gd name="connsiteY22" fmla="*/ 34856 h 57658"/>
                <a:gd name="connsiteX23" fmla="*/ 14434 w 65643"/>
                <a:gd name="connsiteY23" fmla="*/ 43225 h 57658"/>
                <a:gd name="connsiteX24" fmla="*/ 19271 w 65643"/>
                <a:gd name="connsiteY24" fmla="*/ 39616 h 57658"/>
                <a:gd name="connsiteX25" fmla="*/ 24799 w 65643"/>
                <a:gd name="connsiteY25" fmla="*/ 29405 h 57658"/>
                <a:gd name="connsiteX26" fmla="*/ 27486 w 65643"/>
                <a:gd name="connsiteY26" fmla="*/ 13359 h 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643" h="57658">
                  <a:moveTo>
                    <a:pt x="65643" y="27716"/>
                  </a:moveTo>
                  <a:cubicBezTo>
                    <a:pt x="65643" y="36315"/>
                    <a:pt x="62879" y="43378"/>
                    <a:pt x="57275" y="48829"/>
                  </a:cubicBezTo>
                  <a:cubicBezTo>
                    <a:pt x="53206" y="52822"/>
                    <a:pt x="48215" y="55586"/>
                    <a:pt x="42150" y="57121"/>
                  </a:cubicBezTo>
                  <a:cubicBezTo>
                    <a:pt x="40614" y="57428"/>
                    <a:pt x="39693" y="57658"/>
                    <a:pt x="39386" y="57658"/>
                  </a:cubicBezTo>
                  <a:cubicBezTo>
                    <a:pt x="37697" y="57658"/>
                    <a:pt x="36315" y="57121"/>
                    <a:pt x="35240" y="56046"/>
                  </a:cubicBezTo>
                  <a:cubicBezTo>
                    <a:pt x="34165" y="54818"/>
                    <a:pt x="33628" y="53436"/>
                    <a:pt x="33628" y="51824"/>
                  </a:cubicBezTo>
                  <a:cubicBezTo>
                    <a:pt x="33628" y="49597"/>
                    <a:pt x="34933" y="47985"/>
                    <a:pt x="37467" y="47064"/>
                  </a:cubicBezTo>
                  <a:cubicBezTo>
                    <a:pt x="43071" y="44914"/>
                    <a:pt x="47063" y="42687"/>
                    <a:pt x="49597" y="40307"/>
                  </a:cubicBezTo>
                  <a:cubicBezTo>
                    <a:pt x="52899" y="37159"/>
                    <a:pt x="54588" y="32937"/>
                    <a:pt x="54588" y="27716"/>
                  </a:cubicBezTo>
                  <a:cubicBezTo>
                    <a:pt x="54588" y="17351"/>
                    <a:pt x="49213" y="11593"/>
                    <a:pt x="38465" y="10441"/>
                  </a:cubicBezTo>
                  <a:cubicBezTo>
                    <a:pt x="38541" y="11363"/>
                    <a:pt x="38618" y="12284"/>
                    <a:pt x="38618" y="13359"/>
                  </a:cubicBezTo>
                  <a:cubicBezTo>
                    <a:pt x="38618" y="22956"/>
                    <a:pt x="36315" y="32015"/>
                    <a:pt x="31708" y="40614"/>
                  </a:cubicBezTo>
                  <a:cubicBezTo>
                    <a:pt x="26641" y="49751"/>
                    <a:pt x="20883" y="54357"/>
                    <a:pt x="14434" y="54357"/>
                  </a:cubicBezTo>
                  <a:cubicBezTo>
                    <a:pt x="9674" y="54357"/>
                    <a:pt x="5912" y="52131"/>
                    <a:pt x="3301" y="47677"/>
                  </a:cubicBezTo>
                  <a:cubicBezTo>
                    <a:pt x="1075" y="44069"/>
                    <a:pt x="0" y="39847"/>
                    <a:pt x="0" y="35010"/>
                  </a:cubicBezTo>
                  <a:cubicBezTo>
                    <a:pt x="0" y="24568"/>
                    <a:pt x="2917" y="16200"/>
                    <a:pt x="8829" y="9981"/>
                  </a:cubicBezTo>
                  <a:cubicBezTo>
                    <a:pt x="15048" y="3378"/>
                    <a:pt x="23493" y="0"/>
                    <a:pt x="34319" y="0"/>
                  </a:cubicBezTo>
                  <a:cubicBezTo>
                    <a:pt x="43839" y="0"/>
                    <a:pt x="51363" y="2303"/>
                    <a:pt x="56891" y="6910"/>
                  </a:cubicBezTo>
                  <a:cubicBezTo>
                    <a:pt x="62726" y="11746"/>
                    <a:pt x="65643" y="18733"/>
                    <a:pt x="65643" y="27716"/>
                  </a:cubicBezTo>
                  <a:moveTo>
                    <a:pt x="27486" y="13359"/>
                  </a:moveTo>
                  <a:cubicBezTo>
                    <a:pt x="27486" y="12284"/>
                    <a:pt x="27486" y="11440"/>
                    <a:pt x="27409" y="10979"/>
                  </a:cubicBezTo>
                  <a:cubicBezTo>
                    <a:pt x="22111" y="12207"/>
                    <a:pt x="17966" y="14818"/>
                    <a:pt x="15048" y="18963"/>
                  </a:cubicBezTo>
                  <a:cubicBezTo>
                    <a:pt x="12054" y="23186"/>
                    <a:pt x="10518" y="28407"/>
                    <a:pt x="10518" y="34856"/>
                  </a:cubicBezTo>
                  <a:cubicBezTo>
                    <a:pt x="10518" y="40461"/>
                    <a:pt x="11823" y="43225"/>
                    <a:pt x="14434" y="43225"/>
                  </a:cubicBezTo>
                  <a:cubicBezTo>
                    <a:pt x="15816" y="43225"/>
                    <a:pt x="17428" y="42073"/>
                    <a:pt x="19271" y="39616"/>
                  </a:cubicBezTo>
                  <a:cubicBezTo>
                    <a:pt x="21497" y="36929"/>
                    <a:pt x="23340" y="33551"/>
                    <a:pt x="24799" y="29405"/>
                  </a:cubicBezTo>
                  <a:cubicBezTo>
                    <a:pt x="26641" y="24338"/>
                    <a:pt x="27486" y="19040"/>
                    <a:pt x="27486" y="1335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0" name="フリーフォーム: 図形 849">
              <a:extLst>
                <a:ext uri="{FF2B5EF4-FFF2-40B4-BE49-F238E27FC236}">
                  <a16:creationId xmlns:a16="http://schemas.microsoft.com/office/drawing/2014/main" id="{4D8D2171-C30E-4FA0-BFFC-3B5248044F30}"/>
                </a:ext>
              </a:extLst>
            </p:cNvPr>
            <p:cNvSpPr/>
            <p:nvPr/>
          </p:nvSpPr>
          <p:spPr>
            <a:xfrm>
              <a:off x="1820661" y="5278452"/>
              <a:ext cx="28253" cy="65182"/>
            </a:xfrm>
            <a:custGeom>
              <a:avLst/>
              <a:gdLst>
                <a:gd name="connsiteX0" fmla="*/ 28254 w 28253"/>
                <a:gd name="connsiteY0" fmla="*/ 5988 h 65182"/>
                <a:gd name="connsiteX1" fmla="*/ 22188 w 28253"/>
                <a:gd name="connsiteY1" fmla="*/ 11209 h 65182"/>
                <a:gd name="connsiteX2" fmla="*/ 13129 w 28253"/>
                <a:gd name="connsiteY2" fmla="*/ 11209 h 65182"/>
                <a:gd name="connsiteX3" fmla="*/ 10979 w 28253"/>
                <a:gd name="connsiteY3" fmla="*/ 13128 h 65182"/>
                <a:gd name="connsiteX4" fmla="*/ 10979 w 28253"/>
                <a:gd name="connsiteY4" fmla="*/ 59501 h 65182"/>
                <a:gd name="connsiteX5" fmla="*/ 5451 w 28253"/>
                <a:gd name="connsiteY5" fmla="*/ 65183 h 65182"/>
                <a:gd name="connsiteX6" fmla="*/ 0 w 28253"/>
                <a:gd name="connsiteY6" fmla="*/ 59501 h 65182"/>
                <a:gd name="connsiteX7" fmla="*/ 0 w 28253"/>
                <a:gd name="connsiteY7" fmla="*/ 11363 h 65182"/>
                <a:gd name="connsiteX8" fmla="*/ 10365 w 28253"/>
                <a:gd name="connsiteY8" fmla="*/ 0 h 65182"/>
                <a:gd name="connsiteX9" fmla="*/ 22265 w 28253"/>
                <a:gd name="connsiteY9" fmla="*/ 0 h 65182"/>
                <a:gd name="connsiteX10" fmla="*/ 28254 w 28253"/>
                <a:gd name="connsiteY10" fmla="*/ 5988 h 6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53" h="65182">
                  <a:moveTo>
                    <a:pt x="28254" y="5988"/>
                  </a:moveTo>
                  <a:cubicBezTo>
                    <a:pt x="28254" y="9520"/>
                    <a:pt x="26257" y="11209"/>
                    <a:pt x="22188" y="11209"/>
                  </a:cubicBezTo>
                  <a:lnTo>
                    <a:pt x="13129" y="11209"/>
                  </a:lnTo>
                  <a:cubicBezTo>
                    <a:pt x="11670" y="11209"/>
                    <a:pt x="10979" y="11823"/>
                    <a:pt x="10979" y="13128"/>
                  </a:cubicBezTo>
                  <a:lnTo>
                    <a:pt x="10979" y="59501"/>
                  </a:lnTo>
                  <a:cubicBezTo>
                    <a:pt x="10979" y="63263"/>
                    <a:pt x="9136" y="65183"/>
                    <a:pt x="5451" y="65183"/>
                  </a:cubicBezTo>
                  <a:cubicBezTo>
                    <a:pt x="1843" y="65183"/>
                    <a:pt x="0" y="63263"/>
                    <a:pt x="0" y="59501"/>
                  </a:cubicBezTo>
                  <a:lnTo>
                    <a:pt x="0" y="11363"/>
                  </a:lnTo>
                  <a:cubicBezTo>
                    <a:pt x="0" y="3762"/>
                    <a:pt x="3455" y="0"/>
                    <a:pt x="10365" y="0"/>
                  </a:cubicBezTo>
                  <a:lnTo>
                    <a:pt x="22265" y="0"/>
                  </a:lnTo>
                  <a:cubicBezTo>
                    <a:pt x="26181" y="77"/>
                    <a:pt x="28254" y="2073"/>
                    <a:pt x="28254" y="598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1" name="フリーフォーム: 図形 850">
              <a:extLst>
                <a:ext uri="{FF2B5EF4-FFF2-40B4-BE49-F238E27FC236}">
                  <a16:creationId xmlns:a16="http://schemas.microsoft.com/office/drawing/2014/main" id="{E9361371-FB4F-4CC4-AFD3-FA9E8451E32E}"/>
                </a:ext>
              </a:extLst>
            </p:cNvPr>
            <p:cNvSpPr/>
            <p:nvPr/>
          </p:nvSpPr>
          <p:spPr>
            <a:xfrm>
              <a:off x="1854443" y="5284057"/>
              <a:ext cx="69635" cy="65643"/>
            </a:xfrm>
            <a:custGeom>
              <a:avLst/>
              <a:gdLst>
                <a:gd name="connsiteX0" fmla="*/ 4837 w 69635"/>
                <a:gd name="connsiteY0" fmla="*/ 0 h 65643"/>
                <a:gd name="connsiteX1" fmla="*/ 34165 w 69635"/>
                <a:gd name="connsiteY1" fmla="*/ 0 h 65643"/>
                <a:gd name="connsiteX2" fmla="*/ 37927 w 69635"/>
                <a:gd name="connsiteY2" fmla="*/ 998 h 65643"/>
                <a:gd name="connsiteX3" fmla="*/ 38925 w 69635"/>
                <a:gd name="connsiteY3" fmla="*/ 4453 h 65643"/>
                <a:gd name="connsiteX4" fmla="*/ 38081 w 69635"/>
                <a:gd name="connsiteY4" fmla="*/ 7754 h 65643"/>
                <a:gd name="connsiteX5" fmla="*/ 34165 w 69635"/>
                <a:gd name="connsiteY5" fmla="*/ 9290 h 65643"/>
                <a:gd name="connsiteX6" fmla="*/ 28100 w 69635"/>
                <a:gd name="connsiteY6" fmla="*/ 9290 h 65643"/>
                <a:gd name="connsiteX7" fmla="*/ 28100 w 69635"/>
                <a:gd name="connsiteY7" fmla="*/ 13743 h 65643"/>
                <a:gd name="connsiteX8" fmla="*/ 32707 w 69635"/>
                <a:gd name="connsiteY8" fmla="*/ 13743 h 65643"/>
                <a:gd name="connsiteX9" fmla="*/ 38925 w 69635"/>
                <a:gd name="connsiteY9" fmla="*/ 20038 h 65643"/>
                <a:gd name="connsiteX10" fmla="*/ 38925 w 69635"/>
                <a:gd name="connsiteY10" fmla="*/ 58349 h 65643"/>
                <a:gd name="connsiteX11" fmla="*/ 32707 w 69635"/>
                <a:gd name="connsiteY11" fmla="*/ 64722 h 65643"/>
                <a:gd name="connsiteX12" fmla="*/ 6296 w 69635"/>
                <a:gd name="connsiteY12" fmla="*/ 64722 h 65643"/>
                <a:gd name="connsiteX13" fmla="*/ 0 w 69635"/>
                <a:gd name="connsiteY13" fmla="*/ 58349 h 65643"/>
                <a:gd name="connsiteX14" fmla="*/ 0 w 69635"/>
                <a:gd name="connsiteY14" fmla="*/ 20038 h 65643"/>
                <a:gd name="connsiteX15" fmla="*/ 6296 w 69635"/>
                <a:gd name="connsiteY15" fmla="*/ 13743 h 65643"/>
                <a:gd name="connsiteX16" fmla="*/ 10902 w 69635"/>
                <a:gd name="connsiteY16" fmla="*/ 13743 h 65643"/>
                <a:gd name="connsiteX17" fmla="*/ 10902 w 69635"/>
                <a:gd name="connsiteY17" fmla="*/ 9290 h 65643"/>
                <a:gd name="connsiteX18" fmla="*/ 4914 w 69635"/>
                <a:gd name="connsiteY18" fmla="*/ 9290 h 65643"/>
                <a:gd name="connsiteX19" fmla="*/ 1228 w 69635"/>
                <a:gd name="connsiteY19" fmla="*/ 8138 h 65643"/>
                <a:gd name="connsiteX20" fmla="*/ 0 w 69635"/>
                <a:gd name="connsiteY20" fmla="*/ 4376 h 65643"/>
                <a:gd name="connsiteX21" fmla="*/ 1228 w 69635"/>
                <a:gd name="connsiteY21" fmla="*/ 844 h 65643"/>
                <a:gd name="connsiteX22" fmla="*/ 4837 w 69635"/>
                <a:gd name="connsiteY22" fmla="*/ 0 h 65643"/>
                <a:gd name="connsiteX23" fmla="*/ 8983 w 69635"/>
                <a:gd name="connsiteY23" fmla="*/ 41612 h 65643"/>
                <a:gd name="connsiteX24" fmla="*/ 30019 w 69635"/>
                <a:gd name="connsiteY24" fmla="*/ 41612 h 65643"/>
                <a:gd name="connsiteX25" fmla="*/ 30019 w 69635"/>
                <a:gd name="connsiteY25" fmla="*/ 38004 h 65643"/>
                <a:gd name="connsiteX26" fmla="*/ 27332 w 69635"/>
                <a:gd name="connsiteY26" fmla="*/ 38004 h 65643"/>
                <a:gd name="connsiteX27" fmla="*/ 20422 w 69635"/>
                <a:gd name="connsiteY27" fmla="*/ 32553 h 65643"/>
                <a:gd name="connsiteX28" fmla="*/ 20422 w 69635"/>
                <a:gd name="connsiteY28" fmla="*/ 22956 h 65643"/>
                <a:gd name="connsiteX29" fmla="*/ 18580 w 69635"/>
                <a:gd name="connsiteY29" fmla="*/ 22956 h 65643"/>
                <a:gd name="connsiteX30" fmla="*/ 18042 w 69635"/>
                <a:gd name="connsiteY30" fmla="*/ 29482 h 65643"/>
                <a:gd name="connsiteX31" fmla="*/ 14741 w 69635"/>
                <a:gd name="connsiteY31" fmla="*/ 37390 h 65643"/>
                <a:gd name="connsiteX32" fmla="*/ 10825 w 69635"/>
                <a:gd name="connsiteY32" fmla="*/ 39079 h 65643"/>
                <a:gd name="connsiteX33" fmla="*/ 8983 w 69635"/>
                <a:gd name="connsiteY33" fmla="*/ 38772 h 65643"/>
                <a:gd name="connsiteX34" fmla="*/ 8983 w 69635"/>
                <a:gd name="connsiteY34" fmla="*/ 41612 h 65643"/>
                <a:gd name="connsiteX35" fmla="*/ 8983 w 69635"/>
                <a:gd name="connsiteY35" fmla="*/ 31248 h 65643"/>
                <a:gd name="connsiteX36" fmla="*/ 10442 w 69635"/>
                <a:gd name="connsiteY36" fmla="*/ 28023 h 65643"/>
                <a:gd name="connsiteX37" fmla="*/ 10902 w 69635"/>
                <a:gd name="connsiteY37" fmla="*/ 23033 h 65643"/>
                <a:gd name="connsiteX38" fmla="*/ 10595 w 69635"/>
                <a:gd name="connsiteY38" fmla="*/ 23033 h 65643"/>
                <a:gd name="connsiteX39" fmla="*/ 8983 w 69635"/>
                <a:gd name="connsiteY39" fmla="*/ 24645 h 65643"/>
                <a:gd name="connsiteX40" fmla="*/ 8983 w 69635"/>
                <a:gd name="connsiteY40" fmla="*/ 31248 h 65643"/>
                <a:gd name="connsiteX41" fmla="*/ 28407 w 69635"/>
                <a:gd name="connsiteY41" fmla="*/ 55356 h 65643"/>
                <a:gd name="connsiteX42" fmla="*/ 29943 w 69635"/>
                <a:gd name="connsiteY42" fmla="*/ 53897 h 65643"/>
                <a:gd name="connsiteX43" fmla="*/ 29943 w 69635"/>
                <a:gd name="connsiteY43" fmla="*/ 49981 h 65643"/>
                <a:gd name="connsiteX44" fmla="*/ 8906 w 69635"/>
                <a:gd name="connsiteY44" fmla="*/ 49981 h 65643"/>
                <a:gd name="connsiteX45" fmla="*/ 8906 w 69635"/>
                <a:gd name="connsiteY45" fmla="*/ 53897 h 65643"/>
                <a:gd name="connsiteX46" fmla="*/ 10518 w 69635"/>
                <a:gd name="connsiteY46" fmla="*/ 55356 h 65643"/>
                <a:gd name="connsiteX47" fmla="*/ 28407 w 69635"/>
                <a:gd name="connsiteY47" fmla="*/ 55356 h 65643"/>
                <a:gd name="connsiteX48" fmla="*/ 20422 w 69635"/>
                <a:gd name="connsiteY48" fmla="*/ 9290 h 65643"/>
                <a:gd name="connsiteX49" fmla="*/ 18580 w 69635"/>
                <a:gd name="connsiteY49" fmla="*/ 9290 h 65643"/>
                <a:gd name="connsiteX50" fmla="*/ 18580 w 69635"/>
                <a:gd name="connsiteY50" fmla="*/ 13743 h 65643"/>
                <a:gd name="connsiteX51" fmla="*/ 20422 w 69635"/>
                <a:gd name="connsiteY51" fmla="*/ 13743 h 65643"/>
                <a:gd name="connsiteX52" fmla="*/ 20422 w 69635"/>
                <a:gd name="connsiteY52" fmla="*/ 9290 h 65643"/>
                <a:gd name="connsiteX53" fmla="*/ 28100 w 69635"/>
                <a:gd name="connsiteY53" fmla="*/ 22956 h 65643"/>
                <a:gd name="connsiteX54" fmla="*/ 28100 w 69635"/>
                <a:gd name="connsiteY54" fmla="*/ 28407 h 65643"/>
                <a:gd name="connsiteX55" fmla="*/ 29943 w 69635"/>
                <a:gd name="connsiteY55" fmla="*/ 30096 h 65643"/>
                <a:gd name="connsiteX56" fmla="*/ 29943 w 69635"/>
                <a:gd name="connsiteY56" fmla="*/ 24492 h 65643"/>
                <a:gd name="connsiteX57" fmla="*/ 28407 w 69635"/>
                <a:gd name="connsiteY57" fmla="*/ 22879 h 65643"/>
                <a:gd name="connsiteX58" fmla="*/ 28100 w 69635"/>
                <a:gd name="connsiteY58" fmla="*/ 22879 h 65643"/>
                <a:gd name="connsiteX59" fmla="*/ 44300 w 69635"/>
                <a:gd name="connsiteY59" fmla="*/ 231 h 65643"/>
                <a:gd name="connsiteX60" fmla="*/ 59962 w 69635"/>
                <a:gd name="connsiteY60" fmla="*/ 231 h 65643"/>
                <a:gd name="connsiteX61" fmla="*/ 66258 w 69635"/>
                <a:gd name="connsiteY61" fmla="*/ 6296 h 65643"/>
                <a:gd name="connsiteX62" fmla="*/ 66258 w 69635"/>
                <a:gd name="connsiteY62" fmla="*/ 27870 h 65643"/>
                <a:gd name="connsiteX63" fmla="*/ 61114 w 69635"/>
                <a:gd name="connsiteY63" fmla="*/ 33474 h 65643"/>
                <a:gd name="connsiteX64" fmla="*/ 53129 w 69635"/>
                <a:gd name="connsiteY64" fmla="*/ 33474 h 65643"/>
                <a:gd name="connsiteX65" fmla="*/ 51517 w 69635"/>
                <a:gd name="connsiteY65" fmla="*/ 34472 h 65643"/>
                <a:gd name="connsiteX66" fmla="*/ 51517 w 69635"/>
                <a:gd name="connsiteY66" fmla="*/ 53052 h 65643"/>
                <a:gd name="connsiteX67" fmla="*/ 53129 w 69635"/>
                <a:gd name="connsiteY67" fmla="*/ 54587 h 65643"/>
                <a:gd name="connsiteX68" fmla="*/ 57505 w 69635"/>
                <a:gd name="connsiteY68" fmla="*/ 54587 h 65643"/>
                <a:gd name="connsiteX69" fmla="*/ 59425 w 69635"/>
                <a:gd name="connsiteY69" fmla="*/ 53666 h 65643"/>
                <a:gd name="connsiteX70" fmla="*/ 59962 w 69635"/>
                <a:gd name="connsiteY70" fmla="*/ 46757 h 65643"/>
                <a:gd name="connsiteX71" fmla="*/ 61344 w 69635"/>
                <a:gd name="connsiteY71" fmla="*/ 44530 h 65643"/>
                <a:gd name="connsiteX72" fmla="*/ 64415 w 69635"/>
                <a:gd name="connsiteY72" fmla="*/ 43762 h 65643"/>
                <a:gd name="connsiteX73" fmla="*/ 68407 w 69635"/>
                <a:gd name="connsiteY73" fmla="*/ 45067 h 65643"/>
                <a:gd name="connsiteX74" fmla="*/ 69636 w 69635"/>
                <a:gd name="connsiteY74" fmla="*/ 49444 h 65643"/>
                <a:gd name="connsiteX75" fmla="*/ 67716 w 69635"/>
                <a:gd name="connsiteY75" fmla="*/ 61804 h 65643"/>
                <a:gd name="connsiteX76" fmla="*/ 60883 w 69635"/>
                <a:gd name="connsiteY76" fmla="*/ 65643 h 65643"/>
                <a:gd name="connsiteX77" fmla="*/ 50519 w 69635"/>
                <a:gd name="connsiteY77" fmla="*/ 65643 h 65643"/>
                <a:gd name="connsiteX78" fmla="*/ 41459 w 69635"/>
                <a:gd name="connsiteY78" fmla="*/ 58426 h 65643"/>
                <a:gd name="connsiteX79" fmla="*/ 41459 w 69635"/>
                <a:gd name="connsiteY79" fmla="*/ 29175 h 65643"/>
                <a:gd name="connsiteX80" fmla="*/ 47217 w 69635"/>
                <a:gd name="connsiteY80" fmla="*/ 23417 h 65643"/>
                <a:gd name="connsiteX81" fmla="*/ 55279 w 69635"/>
                <a:gd name="connsiteY81" fmla="*/ 23417 h 65643"/>
                <a:gd name="connsiteX82" fmla="*/ 56200 w 69635"/>
                <a:gd name="connsiteY82" fmla="*/ 22572 h 65643"/>
                <a:gd name="connsiteX83" fmla="*/ 56200 w 69635"/>
                <a:gd name="connsiteY83" fmla="*/ 11516 h 65643"/>
                <a:gd name="connsiteX84" fmla="*/ 55279 w 69635"/>
                <a:gd name="connsiteY84" fmla="*/ 10518 h 65643"/>
                <a:gd name="connsiteX85" fmla="*/ 44453 w 69635"/>
                <a:gd name="connsiteY85" fmla="*/ 10518 h 65643"/>
                <a:gd name="connsiteX86" fmla="*/ 40000 w 69635"/>
                <a:gd name="connsiteY86" fmla="*/ 5528 h 65643"/>
                <a:gd name="connsiteX87" fmla="*/ 44300 w 69635"/>
                <a:gd name="connsiteY87" fmla="*/ 231 h 6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9635" h="65643">
                  <a:moveTo>
                    <a:pt x="4837" y="0"/>
                  </a:moveTo>
                  <a:lnTo>
                    <a:pt x="34165" y="0"/>
                  </a:lnTo>
                  <a:cubicBezTo>
                    <a:pt x="35931" y="0"/>
                    <a:pt x="37160" y="307"/>
                    <a:pt x="37927" y="998"/>
                  </a:cubicBezTo>
                  <a:cubicBezTo>
                    <a:pt x="38618" y="1612"/>
                    <a:pt x="38925" y="2764"/>
                    <a:pt x="38925" y="4453"/>
                  </a:cubicBezTo>
                  <a:cubicBezTo>
                    <a:pt x="38925" y="5912"/>
                    <a:pt x="38618" y="7063"/>
                    <a:pt x="38081" y="7754"/>
                  </a:cubicBezTo>
                  <a:cubicBezTo>
                    <a:pt x="37236" y="8829"/>
                    <a:pt x="35931" y="9290"/>
                    <a:pt x="34165" y="9290"/>
                  </a:cubicBezTo>
                  <a:lnTo>
                    <a:pt x="28100" y="9290"/>
                  </a:lnTo>
                  <a:lnTo>
                    <a:pt x="28100" y="13743"/>
                  </a:lnTo>
                  <a:lnTo>
                    <a:pt x="32707" y="13743"/>
                  </a:lnTo>
                  <a:cubicBezTo>
                    <a:pt x="36852" y="13743"/>
                    <a:pt x="38925" y="15816"/>
                    <a:pt x="38925" y="20038"/>
                  </a:cubicBezTo>
                  <a:lnTo>
                    <a:pt x="38925" y="58349"/>
                  </a:lnTo>
                  <a:cubicBezTo>
                    <a:pt x="38925" y="62572"/>
                    <a:pt x="36852" y="64722"/>
                    <a:pt x="32707" y="64722"/>
                  </a:cubicBezTo>
                  <a:lnTo>
                    <a:pt x="6296" y="64722"/>
                  </a:lnTo>
                  <a:cubicBezTo>
                    <a:pt x="2073" y="64722"/>
                    <a:pt x="0" y="62572"/>
                    <a:pt x="0" y="58349"/>
                  </a:cubicBezTo>
                  <a:lnTo>
                    <a:pt x="0" y="20038"/>
                  </a:lnTo>
                  <a:cubicBezTo>
                    <a:pt x="0" y="15816"/>
                    <a:pt x="2073" y="13743"/>
                    <a:pt x="6296" y="13743"/>
                  </a:cubicBezTo>
                  <a:lnTo>
                    <a:pt x="10902" y="13743"/>
                  </a:lnTo>
                  <a:lnTo>
                    <a:pt x="10902" y="9290"/>
                  </a:lnTo>
                  <a:lnTo>
                    <a:pt x="4914" y="9290"/>
                  </a:lnTo>
                  <a:cubicBezTo>
                    <a:pt x="3301" y="9290"/>
                    <a:pt x="2073" y="8906"/>
                    <a:pt x="1228" y="8138"/>
                  </a:cubicBezTo>
                  <a:cubicBezTo>
                    <a:pt x="461" y="7447"/>
                    <a:pt x="0" y="6219"/>
                    <a:pt x="0" y="4376"/>
                  </a:cubicBezTo>
                  <a:cubicBezTo>
                    <a:pt x="0" y="2687"/>
                    <a:pt x="384" y="1536"/>
                    <a:pt x="1228" y="844"/>
                  </a:cubicBezTo>
                  <a:cubicBezTo>
                    <a:pt x="1919" y="307"/>
                    <a:pt x="3148" y="0"/>
                    <a:pt x="4837" y="0"/>
                  </a:cubicBezTo>
                  <a:moveTo>
                    <a:pt x="8983" y="41612"/>
                  </a:moveTo>
                  <a:lnTo>
                    <a:pt x="30019" y="41612"/>
                  </a:lnTo>
                  <a:lnTo>
                    <a:pt x="30019" y="38004"/>
                  </a:lnTo>
                  <a:lnTo>
                    <a:pt x="27332" y="38004"/>
                  </a:lnTo>
                  <a:cubicBezTo>
                    <a:pt x="22726" y="38004"/>
                    <a:pt x="20422" y="36162"/>
                    <a:pt x="20422" y="32553"/>
                  </a:cubicBezTo>
                  <a:lnTo>
                    <a:pt x="20422" y="22956"/>
                  </a:lnTo>
                  <a:lnTo>
                    <a:pt x="18580" y="22956"/>
                  </a:lnTo>
                  <a:cubicBezTo>
                    <a:pt x="18580" y="25183"/>
                    <a:pt x="18426" y="27409"/>
                    <a:pt x="18042" y="29482"/>
                  </a:cubicBezTo>
                  <a:cubicBezTo>
                    <a:pt x="17582" y="32553"/>
                    <a:pt x="16507" y="35240"/>
                    <a:pt x="14741" y="37390"/>
                  </a:cubicBezTo>
                  <a:cubicBezTo>
                    <a:pt x="14127" y="38542"/>
                    <a:pt x="12822" y="39079"/>
                    <a:pt x="10825" y="39079"/>
                  </a:cubicBezTo>
                  <a:cubicBezTo>
                    <a:pt x="10134" y="39079"/>
                    <a:pt x="9520" y="39002"/>
                    <a:pt x="8983" y="38772"/>
                  </a:cubicBezTo>
                  <a:lnTo>
                    <a:pt x="8983" y="41612"/>
                  </a:lnTo>
                  <a:close/>
                  <a:moveTo>
                    <a:pt x="8983" y="31248"/>
                  </a:moveTo>
                  <a:cubicBezTo>
                    <a:pt x="9520" y="30173"/>
                    <a:pt x="9981" y="29098"/>
                    <a:pt x="10442" y="28023"/>
                  </a:cubicBezTo>
                  <a:cubicBezTo>
                    <a:pt x="10672" y="26411"/>
                    <a:pt x="10825" y="24722"/>
                    <a:pt x="10902" y="23033"/>
                  </a:cubicBezTo>
                  <a:lnTo>
                    <a:pt x="10595" y="23033"/>
                  </a:lnTo>
                  <a:cubicBezTo>
                    <a:pt x="9520" y="23033"/>
                    <a:pt x="8983" y="23570"/>
                    <a:pt x="8983" y="24645"/>
                  </a:cubicBezTo>
                  <a:lnTo>
                    <a:pt x="8983" y="31248"/>
                  </a:lnTo>
                  <a:close/>
                  <a:moveTo>
                    <a:pt x="28407" y="55356"/>
                  </a:moveTo>
                  <a:cubicBezTo>
                    <a:pt x="29482" y="55356"/>
                    <a:pt x="29943" y="54895"/>
                    <a:pt x="29943" y="53897"/>
                  </a:cubicBezTo>
                  <a:lnTo>
                    <a:pt x="29943" y="49981"/>
                  </a:lnTo>
                  <a:lnTo>
                    <a:pt x="8906" y="49981"/>
                  </a:lnTo>
                  <a:lnTo>
                    <a:pt x="8906" y="53897"/>
                  </a:lnTo>
                  <a:cubicBezTo>
                    <a:pt x="8906" y="54818"/>
                    <a:pt x="9444" y="55356"/>
                    <a:pt x="10518" y="55356"/>
                  </a:cubicBezTo>
                  <a:lnTo>
                    <a:pt x="28407" y="55356"/>
                  </a:lnTo>
                  <a:close/>
                  <a:moveTo>
                    <a:pt x="20422" y="9290"/>
                  </a:moveTo>
                  <a:lnTo>
                    <a:pt x="18580" y="9290"/>
                  </a:lnTo>
                  <a:lnTo>
                    <a:pt x="18580" y="13743"/>
                  </a:lnTo>
                  <a:lnTo>
                    <a:pt x="20422" y="13743"/>
                  </a:lnTo>
                  <a:lnTo>
                    <a:pt x="20422" y="9290"/>
                  </a:lnTo>
                  <a:close/>
                  <a:moveTo>
                    <a:pt x="28100" y="22956"/>
                  </a:moveTo>
                  <a:lnTo>
                    <a:pt x="28100" y="28407"/>
                  </a:lnTo>
                  <a:cubicBezTo>
                    <a:pt x="28100" y="29559"/>
                    <a:pt x="28714" y="30096"/>
                    <a:pt x="29943" y="30096"/>
                  </a:cubicBezTo>
                  <a:lnTo>
                    <a:pt x="29943" y="24492"/>
                  </a:lnTo>
                  <a:cubicBezTo>
                    <a:pt x="29943" y="23417"/>
                    <a:pt x="29405" y="22879"/>
                    <a:pt x="28407" y="22879"/>
                  </a:cubicBezTo>
                  <a:lnTo>
                    <a:pt x="28100" y="22879"/>
                  </a:lnTo>
                  <a:close/>
                  <a:moveTo>
                    <a:pt x="44300" y="231"/>
                  </a:moveTo>
                  <a:lnTo>
                    <a:pt x="59962" y="231"/>
                  </a:lnTo>
                  <a:cubicBezTo>
                    <a:pt x="64185" y="231"/>
                    <a:pt x="66258" y="2226"/>
                    <a:pt x="66258" y="6296"/>
                  </a:cubicBezTo>
                  <a:lnTo>
                    <a:pt x="66258" y="27870"/>
                  </a:lnTo>
                  <a:cubicBezTo>
                    <a:pt x="66258" y="31632"/>
                    <a:pt x="64492" y="33474"/>
                    <a:pt x="61114" y="33474"/>
                  </a:cubicBezTo>
                  <a:lnTo>
                    <a:pt x="53129" y="33474"/>
                  </a:lnTo>
                  <a:cubicBezTo>
                    <a:pt x="52054" y="33474"/>
                    <a:pt x="51517" y="33782"/>
                    <a:pt x="51517" y="34472"/>
                  </a:cubicBezTo>
                  <a:lnTo>
                    <a:pt x="51517" y="53052"/>
                  </a:lnTo>
                  <a:cubicBezTo>
                    <a:pt x="51517" y="54050"/>
                    <a:pt x="52054" y="54587"/>
                    <a:pt x="53129" y="54587"/>
                  </a:cubicBezTo>
                  <a:lnTo>
                    <a:pt x="57505" y="54587"/>
                  </a:lnTo>
                  <a:cubicBezTo>
                    <a:pt x="58426" y="54587"/>
                    <a:pt x="59117" y="54281"/>
                    <a:pt x="59425" y="53666"/>
                  </a:cubicBezTo>
                  <a:cubicBezTo>
                    <a:pt x="59655" y="52899"/>
                    <a:pt x="59885" y="50595"/>
                    <a:pt x="59962" y="46757"/>
                  </a:cubicBezTo>
                  <a:cubicBezTo>
                    <a:pt x="59962" y="45912"/>
                    <a:pt x="60423" y="45144"/>
                    <a:pt x="61344" y="44530"/>
                  </a:cubicBezTo>
                  <a:cubicBezTo>
                    <a:pt x="62035" y="44069"/>
                    <a:pt x="63033" y="43762"/>
                    <a:pt x="64415" y="43762"/>
                  </a:cubicBezTo>
                  <a:cubicBezTo>
                    <a:pt x="66104" y="43762"/>
                    <a:pt x="67409" y="44146"/>
                    <a:pt x="68407" y="45067"/>
                  </a:cubicBezTo>
                  <a:cubicBezTo>
                    <a:pt x="69175" y="45835"/>
                    <a:pt x="69636" y="47294"/>
                    <a:pt x="69636" y="49444"/>
                  </a:cubicBezTo>
                  <a:cubicBezTo>
                    <a:pt x="69636" y="54972"/>
                    <a:pt x="68945" y="59117"/>
                    <a:pt x="67716" y="61804"/>
                  </a:cubicBezTo>
                  <a:cubicBezTo>
                    <a:pt x="66334" y="64338"/>
                    <a:pt x="64108" y="65643"/>
                    <a:pt x="60883" y="65643"/>
                  </a:cubicBezTo>
                  <a:lnTo>
                    <a:pt x="50519" y="65643"/>
                  </a:lnTo>
                  <a:cubicBezTo>
                    <a:pt x="44453" y="65643"/>
                    <a:pt x="41459" y="63263"/>
                    <a:pt x="41459" y="58426"/>
                  </a:cubicBezTo>
                  <a:lnTo>
                    <a:pt x="41459" y="29175"/>
                  </a:lnTo>
                  <a:cubicBezTo>
                    <a:pt x="41459" y="25336"/>
                    <a:pt x="43378" y="23417"/>
                    <a:pt x="47217" y="23417"/>
                  </a:cubicBezTo>
                  <a:lnTo>
                    <a:pt x="55279" y="23417"/>
                  </a:lnTo>
                  <a:cubicBezTo>
                    <a:pt x="55893" y="23417"/>
                    <a:pt x="56200" y="23110"/>
                    <a:pt x="56200" y="22572"/>
                  </a:cubicBezTo>
                  <a:lnTo>
                    <a:pt x="56200" y="11516"/>
                  </a:lnTo>
                  <a:cubicBezTo>
                    <a:pt x="56200" y="10902"/>
                    <a:pt x="55893" y="10518"/>
                    <a:pt x="55279" y="10518"/>
                  </a:cubicBezTo>
                  <a:lnTo>
                    <a:pt x="44453" y="10518"/>
                  </a:lnTo>
                  <a:cubicBezTo>
                    <a:pt x="41689" y="10365"/>
                    <a:pt x="40154" y="8676"/>
                    <a:pt x="40000" y="5528"/>
                  </a:cubicBezTo>
                  <a:cubicBezTo>
                    <a:pt x="40000" y="2150"/>
                    <a:pt x="41459" y="461"/>
                    <a:pt x="44300" y="23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2" name="フリーフォーム: 図形 851">
              <a:extLst>
                <a:ext uri="{FF2B5EF4-FFF2-40B4-BE49-F238E27FC236}">
                  <a16:creationId xmlns:a16="http://schemas.microsoft.com/office/drawing/2014/main" id="{E509115B-8555-448B-8571-3169D33C46D0}"/>
                </a:ext>
              </a:extLst>
            </p:cNvPr>
            <p:cNvSpPr/>
            <p:nvPr/>
          </p:nvSpPr>
          <p:spPr>
            <a:xfrm>
              <a:off x="1930527" y="5281600"/>
              <a:ext cx="69865" cy="69251"/>
            </a:xfrm>
            <a:custGeom>
              <a:avLst/>
              <a:gdLst>
                <a:gd name="connsiteX0" fmla="*/ 16430 w 69865"/>
                <a:gd name="connsiteY0" fmla="*/ 0 h 69251"/>
                <a:gd name="connsiteX1" fmla="*/ 21190 w 69865"/>
                <a:gd name="connsiteY1" fmla="*/ 1459 h 69251"/>
                <a:gd name="connsiteX2" fmla="*/ 23263 w 69865"/>
                <a:gd name="connsiteY2" fmla="*/ 5528 h 69251"/>
                <a:gd name="connsiteX3" fmla="*/ 22802 w 69865"/>
                <a:gd name="connsiteY3" fmla="*/ 8522 h 69251"/>
                <a:gd name="connsiteX4" fmla="*/ 19040 w 69865"/>
                <a:gd name="connsiteY4" fmla="*/ 20269 h 69251"/>
                <a:gd name="connsiteX5" fmla="*/ 19040 w 69865"/>
                <a:gd name="connsiteY5" fmla="*/ 63878 h 69251"/>
                <a:gd name="connsiteX6" fmla="*/ 17658 w 69865"/>
                <a:gd name="connsiteY6" fmla="*/ 67947 h 69251"/>
                <a:gd name="connsiteX7" fmla="*/ 13666 w 69865"/>
                <a:gd name="connsiteY7" fmla="*/ 69252 h 69251"/>
                <a:gd name="connsiteX8" fmla="*/ 9827 w 69865"/>
                <a:gd name="connsiteY8" fmla="*/ 67947 h 69251"/>
                <a:gd name="connsiteX9" fmla="*/ 8369 w 69865"/>
                <a:gd name="connsiteY9" fmla="*/ 63878 h 69251"/>
                <a:gd name="connsiteX10" fmla="*/ 8369 w 69865"/>
                <a:gd name="connsiteY10" fmla="*/ 38158 h 69251"/>
                <a:gd name="connsiteX11" fmla="*/ 6526 w 69865"/>
                <a:gd name="connsiteY11" fmla="*/ 38388 h 69251"/>
                <a:gd name="connsiteX12" fmla="*/ 1766 w 69865"/>
                <a:gd name="connsiteY12" fmla="*/ 36776 h 69251"/>
                <a:gd name="connsiteX13" fmla="*/ 0 w 69865"/>
                <a:gd name="connsiteY13" fmla="*/ 32707 h 69251"/>
                <a:gd name="connsiteX14" fmla="*/ 1075 w 69865"/>
                <a:gd name="connsiteY14" fmla="*/ 29482 h 69251"/>
                <a:gd name="connsiteX15" fmla="*/ 12898 w 69865"/>
                <a:gd name="connsiteY15" fmla="*/ 3378 h 69251"/>
                <a:gd name="connsiteX16" fmla="*/ 16430 w 69865"/>
                <a:gd name="connsiteY16" fmla="*/ 0 h 69251"/>
                <a:gd name="connsiteX17" fmla="*/ 25413 w 69865"/>
                <a:gd name="connsiteY17" fmla="*/ 12591 h 69251"/>
                <a:gd name="connsiteX18" fmla="*/ 65336 w 69865"/>
                <a:gd name="connsiteY18" fmla="*/ 12591 h 69251"/>
                <a:gd name="connsiteX19" fmla="*/ 68868 w 69865"/>
                <a:gd name="connsiteY19" fmla="*/ 13666 h 69251"/>
                <a:gd name="connsiteX20" fmla="*/ 69866 w 69865"/>
                <a:gd name="connsiteY20" fmla="*/ 17198 h 69251"/>
                <a:gd name="connsiteX21" fmla="*/ 69022 w 69865"/>
                <a:gd name="connsiteY21" fmla="*/ 20269 h 69251"/>
                <a:gd name="connsiteX22" fmla="*/ 65336 w 69865"/>
                <a:gd name="connsiteY22" fmla="*/ 21728 h 69251"/>
                <a:gd name="connsiteX23" fmla="*/ 25413 w 69865"/>
                <a:gd name="connsiteY23" fmla="*/ 21728 h 69251"/>
                <a:gd name="connsiteX24" fmla="*/ 22035 w 69865"/>
                <a:gd name="connsiteY24" fmla="*/ 20653 h 69251"/>
                <a:gd name="connsiteX25" fmla="*/ 20960 w 69865"/>
                <a:gd name="connsiteY25" fmla="*/ 17198 h 69251"/>
                <a:gd name="connsiteX26" fmla="*/ 22035 w 69865"/>
                <a:gd name="connsiteY26" fmla="*/ 13589 h 69251"/>
                <a:gd name="connsiteX27" fmla="*/ 25413 w 69865"/>
                <a:gd name="connsiteY27" fmla="*/ 12591 h 69251"/>
                <a:gd name="connsiteX28" fmla="*/ 28177 w 69865"/>
                <a:gd name="connsiteY28" fmla="*/ 45528 h 69251"/>
                <a:gd name="connsiteX29" fmla="*/ 62035 w 69865"/>
                <a:gd name="connsiteY29" fmla="*/ 45528 h 69251"/>
                <a:gd name="connsiteX30" fmla="*/ 68254 w 69865"/>
                <a:gd name="connsiteY30" fmla="*/ 51824 h 69251"/>
                <a:gd name="connsiteX31" fmla="*/ 68254 w 69865"/>
                <a:gd name="connsiteY31" fmla="*/ 61421 h 69251"/>
                <a:gd name="connsiteX32" fmla="*/ 62035 w 69865"/>
                <a:gd name="connsiteY32" fmla="*/ 67716 h 69251"/>
                <a:gd name="connsiteX33" fmla="*/ 28177 w 69865"/>
                <a:gd name="connsiteY33" fmla="*/ 67716 h 69251"/>
                <a:gd name="connsiteX34" fmla="*/ 21881 w 69865"/>
                <a:gd name="connsiteY34" fmla="*/ 61421 h 69251"/>
                <a:gd name="connsiteX35" fmla="*/ 21881 w 69865"/>
                <a:gd name="connsiteY35" fmla="*/ 51824 h 69251"/>
                <a:gd name="connsiteX36" fmla="*/ 28177 w 69865"/>
                <a:gd name="connsiteY36" fmla="*/ 45528 h 69251"/>
                <a:gd name="connsiteX37" fmla="*/ 27562 w 69865"/>
                <a:gd name="connsiteY37" fmla="*/ 24338 h 69251"/>
                <a:gd name="connsiteX38" fmla="*/ 62572 w 69865"/>
                <a:gd name="connsiteY38" fmla="*/ 24338 h 69251"/>
                <a:gd name="connsiteX39" fmla="*/ 65643 w 69865"/>
                <a:gd name="connsiteY39" fmla="*/ 25183 h 69251"/>
                <a:gd name="connsiteX40" fmla="*/ 66488 w 69865"/>
                <a:gd name="connsiteY40" fmla="*/ 28253 h 69251"/>
                <a:gd name="connsiteX41" fmla="*/ 65797 w 69865"/>
                <a:gd name="connsiteY41" fmla="*/ 30864 h 69251"/>
                <a:gd name="connsiteX42" fmla="*/ 62572 w 69865"/>
                <a:gd name="connsiteY42" fmla="*/ 32015 h 69251"/>
                <a:gd name="connsiteX43" fmla="*/ 27562 w 69865"/>
                <a:gd name="connsiteY43" fmla="*/ 32015 h 69251"/>
                <a:gd name="connsiteX44" fmla="*/ 24568 w 69865"/>
                <a:gd name="connsiteY44" fmla="*/ 31171 h 69251"/>
                <a:gd name="connsiteX45" fmla="*/ 23647 w 69865"/>
                <a:gd name="connsiteY45" fmla="*/ 28177 h 69251"/>
                <a:gd name="connsiteX46" fmla="*/ 24568 w 69865"/>
                <a:gd name="connsiteY46" fmla="*/ 25106 h 69251"/>
                <a:gd name="connsiteX47" fmla="*/ 27562 w 69865"/>
                <a:gd name="connsiteY47" fmla="*/ 24338 h 69251"/>
                <a:gd name="connsiteX48" fmla="*/ 27562 w 69865"/>
                <a:gd name="connsiteY48" fmla="*/ 34780 h 69251"/>
                <a:gd name="connsiteX49" fmla="*/ 62572 w 69865"/>
                <a:gd name="connsiteY49" fmla="*/ 34780 h 69251"/>
                <a:gd name="connsiteX50" fmla="*/ 65643 w 69865"/>
                <a:gd name="connsiteY50" fmla="*/ 35624 h 69251"/>
                <a:gd name="connsiteX51" fmla="*/ 66488 w 69865"/>
                <a:gd name="connsiteY51" fmla="*/ 38618 h 69251"/>
                <a:gd name="connsiteX52" fmla="*/ 65797 w 69865"/>
                <a:gd name="connsiteY52" fmla="*/ 41305 h 69251"/>
                <a:gd name="connsiteX53" fmla="*/ 62572 w 69865"/>
                <a:gd name="connsiteY53" fmla="*/ 42610 h 69251"/>
                <a:gd name="connsiteX54" fmla="*/ 27562 w 69865"/>
                <a:gd name="connsiteY54" fmla="*/ 42610 h 69251"/>
                <a:gd name="connsiteX55" fmla="*/ 24568 w 69865"/>
                <a:gd name="connsiteY55" fmla="*/ 41612 h 69251"/>
                <a:gd name="connsiteX56" fmla="*/ 23647 w 69865"/>
                <a:gd name="connsiteY56" fmla="*/ 38618 h 69251"/>
                <a:gd name="connsiteX57" fmla="*/ 24568 w 69865"/>
                <a:gd name="connsiteY57" fmla="*/ 35624 h 69251"/>
                <a:gd name="connsiteX58" fmla="*/ 27562 w 69865"/>
                <a:gd name="connsiteY58" fmla="*/ 34780 h 69251"/>
                <a:gd name="connsiteX59" fmla="*/ 28714 w 69865"/>
                <a:gd name="connsiteY59" fmla="*/ 1843 h 69251"/>
                <a:gd name="connsiteX60" fmla="*/ 62035 w 69865"/>
                <a:gd name="connsiteY60" fmla="*/ 1843 h 69251"/>
                <a:gd name="connsiteX61" fmla="*/ 65336 w 69865"/>
                <a:gd name="connsiteY61" fmla="*/ 2687 h 69251"/>
                <a:gd name="connsiteX62" fmla="*/ 66257 w 69865"/>
                <a:gd name="connsiteY62" fmla="*/ 5758 h 69251"/>
                <a:gd name="connsiteX63" fmla="*/ 65490 w 69865"/>
                <a:gd name="connsiteY63" fmla="*/ 8599 h 69251"/>
                <a:gd name="connsiteX64" fmla="*/ 62035 w 69865"/>
                <a:gd name="connsiteY64" fmla="*/ 9904 h 69251"/>
                <a:gd name="connsiteX65" fmla="*/ 28714 w 69865"/>
                <a:gd name="connsiteY65" fmla="*/ 9904 h 69251"/>
                <a:gd name="connsiteX66" fmla="*/ 25566 w 69865"/>
                <a:gd name="connsiteY66" fmla="*/ 8983 h 69251"/>
                <a:gd name="connsiteX67" fmla="*/ 24568 w 69865"/>
                <a:gd name="connsiteY67" fmla="*/ 5758 h 69251"/>
                <a:gd name="connsiteX68" fmla="*/ 25566 w 69865"/>
                <a:gd name="connsiteY68" fmla="*/ 2687 h 69251"/>
                <a:gd name="connsiteX69" fmla="*/ 28714 w 69865"/>
                <a:gd name="connsiteY69" fmla="*/ 1843 h 69251"/>
                <a:gd name="connsiteX70" fmla="*/ 56046 w 69865"/>
                <a:gd name="connsiteY70" fmla="*/ 59962 h 69251"/>
                <a:gd name="connsiteX71" fmla="*/ 57505 w 69865"/>
                <a:gd name="connsiteY71" fmla="*/ 58426 h 69251"/>
                <a:gd name="connsiteX72" fmla="*/ 57505 w 69865"/>
                <a:gd name="connsiteY72" fmla="*/ 54818 h 69251"/>
                <a:gd name="connsiteX73" fmla="*/ 56046 w 69865"/>
                <a:gd name="connsiteY73" fmla="*/ 53359 h 69251"/>
                <a:gd name="connsiteX74" fmla="*/ 34165 w 69865"/>
                <a:gd name="connsiteY74" fmla="*/ 53359 h 69251"/>
                <a:gd name="connsiteX75" fmla="*/ 32553 w 69865"/>
                <a:gd name="connsiteY75" fmla="*/ 54818 h 69251"/>
                <a:gd name="connsiteX76" fmla="*/ 32553 w 69865"/>
                <a:gd name="connsiteY76" fmla="*/ 58426 h 69251"/>
                <a:gd name="connsiteX77" fmla="*/ 34165 w 69865"/>
                <a:gd name="connsiteY77" fmla="*/ 59962 h 69251"/>
                <a:gd name="connsiteX78" fmla="*/ 56046 w 69865"/>
                <a:gd name="connsiteY78" fmla="*/ 59962 h 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9865" h="69251">
                  <a:moveTo>
                    <a:pt x="16430" y="0"/>
                  </a:moveTo>
                  <a:cubicBezTo>
                    <a:pt x="18349" y="0"/>
                    <a:pt x="19962" y="461"/>
                    <a:pt x="21190" y="1459"/>
                  </a:cubicBezTo>
                  <a:cubicBezTo>
                    <a:pt x="22572" y="1996"/>
                    <a:pt x="23263" y="3301"/>
                    <a:pt x="23263" y="5528"/>
                  </a:cubicBezTo>
                  <a:cubicBezTo>
                    <a:pt x="23263" y="6526"/>
                    <a:pt x="23110" y="7524"/>
                    <a:pt x="22802" y="8522"/>
                  </a:cubicBezTo>
                  <a:cubicBezTo>
                    <a:pt x="21881" y="12591"/>
                    <a:pt x="20576" y="16507"/>
                    <a:pt x="19040" y="20269"/>
                  </a:cubicBezTo>
                  <a:lnTo>
                    <a:pt x="19040" y="63878"/>
                  </a:lnTo>
                  <a:cubicBezTo>
                    <a:pt x="19040" y="65797"/>
                    <a:pt x="18580" y="67179"/>
                    <a:pt x="17658" y="67947"/>
                  </a:cubicBezTo>
                  <a:cubicBezTo>
                    <a:pt x="16891" y="68868"/>
                    <a:pt x="15509" y="69252"/>
                    <a:pt x="13666" y="69252"/>
                  </a:cubicBezTo>
                  <a:cubicBezTo>
                    <a:pt x="11977" y="69252"/>
                    <a:pt x="10672" y="68791"/>
                    <a:pt x="9827" y="67947"/>
                  </a:cubicBezTo>
                  <a:cubicBezTo>
                    <a:pt x="8829" y="67179"/>
                    <a:pt x="8369" y="65874"/>
                    <a:pt x="8369" y="63878"/>
                  </a:cubicBezTo>
                  <a:lnTo>
                    <a:pt x="8369" y="38158"/>
                  </a:lnTo>
                  <a:cubicBezTo>
                    <a:pt x="7831" y="38311"/>
                    <a:pt x="7217" y="38388"/>
                    <a:pt x="6526" y="38388"/>
                  </a:cubicBezTo>
                  <a:cubicBezTo>
                    <a:pt x="4453" y="38388"/>
                    <a:pt x="2841" y="37850"/>
                    <a:pt x="1766" y="36776"/>
                  </a:cubicBezTo>
                  <a:cubicBezTo>
                    <a:pt x="537" y="35854"/>
                    <a:pt x="0" y="34472"/>
                    <a:pt x="0" y="32707"/>
                  </a:cubicBezTo>
                  <a:cubicBezTo>
                    <a:pt x="0" y="31785"/>
                    <a:pt x="307" y="30710"/>
                    <a:pt x="1075" y="29482"/>
                  </a:cubicBezTo>
                  <a:cubicBezTo>
                    <a:pt x="5989" y="22342"/>
                    <a:pt x="9981" y="13666"/>
                    <a:pt x="12898" y="3378"/>
                  </a:cubicBezTo>
                  <a:cubicBezTo>
                    <a:pt x="13436" y="1075"/>
                    <a:pt x="14587" y="0"/>
                    <a:pt x="16430" y="0"/>
                  </a:cubicBezTo>
                  <a:moveTo>
                    <a:pt x="25413" y="12591"/>
                  </a:moveTo>
                  <a:lnTo>
                    <a:pt x="65336" y="12591"/>
                  </a:lnTo>
                  <a:cubicBezTo>
                    <a:pt x="66949" y="12591"/>
                    <a:pt x="68100" y="12975"/>
                    <a:pt x="68868" y="13666"/>
                  </a:cubicBezTo>
                  <a:cubicBezTo>
                    <a:pt x="69482" y="14280"/>
                    <a:pt x="69866" y="15432"/>
                    <a:pt x="69866" y="17198"/>
                  </a:cubicBezTo>
                  <a:cubicBezTo>
                    <a:pt x="69866" y="18503"/>
                    <a:pt x="69559" y="19578"/>
                    <a:pt x="69022" y="20269"/>
                  </a:cubicBezTo>
                  <a:cubicBezTo>
                    <a:pt x="68254" y="21190"/>
                    <a:pt x="67025" y="21728"/>
                    <a:pt x="65336" y="21728"/>
                  </a:cubicBezTo>
                  <a:lnTo>
                    <a:pt x="25413" y="21728"/>
                  </a:lnTo>
                  <a:cubicBezTo>
                    <a:pt x="23877" y="21728"/>
                    <a:pt x="22802" y="21344"/>
                    <a:pt x="22035" y="20653"/>
                  </a:cubicBezTo>
                  <a:cubicBezTo>
                    <a:pt x="21344" y="19962"/>
                    <a:pt x="20960" y="18810"/>
                    <a:pt x="20960" y="17198"/>
                  </a:cubicBezTo>
                  <a:cubicBezTo>
                    <a:pt x="20960" y="15432"/>
                    <a:pt x="21344" y="14280"/>
                    <a:pt x="22035" y="13589"/>
                  </a:cubicBezTo>
                  <a:cubicBezTo>
                    <a:pt x="22726" y="12898"/>
                    <a:pt x="23877" y="12591"/>
                    <a:pt x="25413" y="12591"/>
                  </a:cubicBezTo>
                  <a:moveTo>
                    <a:pt x="28177" y="45528"/>
                  </a:moveTo>
                  <a:lnTo>
                    <a:pt x="62035" y="45528"/>
                  </a:lnTo>
                  <a:cubicBezTo>
                    <a:pt x="66181" y="45528"/>
                    <a:pt x="68254" y="47601"/>
                    <a:pt x="68254" y="51824"/>
                  </a:cubicBezTo>
                  <a:lnTo>
                    <a:pt x="68254" y="61421"/>
                  </a:lnTo>
                  <a:cubicBezTo>
                    <a:pt x="68254" y="65643"/>
                    <a:pt x="66181" y="67716"/>
                    <a:pt x="62035" y="67716"/>
                  </a:cubicBezTo>
                  <a:lnTo>
                    <a:pt x="28177" y="67716"/>
                  </a:lnTo>
                  <a:cubicBezTo>
                    <a:pt x="23954" y="67716"/>
                    <a:pt x="21881" y="65643"/>
                    <a:pt x="21881" y="61421"/>
                  </a:cubicBezTo>
                  <a:lnTo>
                    <a:pt x="21881" y="51824"/>
                  </a:lnTo>
                  <a:cubicBezTo>
                    <a:pt x="21881" y="47601"/>
                    <a:pt x="23954" y="45528"/>
                    <a:pt x="28177" y="45528"/>
                  </a:cubicBezTo>
                  <a:moveTo>
                    <a:pt x="27562" y="24338"/>
                  </a:moveTo>
                  <a:lnTo>
                    <a:pt x="62572" y="24338"/>
                  </a:lnTo>
                  <a:cubicBezTo>
                    <a:pt x="63954" y="24338"/>
                    <a:pt x="65029" y="24645"/>
                    <a:pt x="65643" y="25183"/>
                  </a:cubicBezTo>
                  <a:cubicBezTo>
                    <a:pt x="66181" y="25643"/>
                    <a:pt x="66488" y="26718"/>
                    <a:pt x="66488" y="28253"/>
                  </a:cubicBezTo>
                  <a:cubicBezTo>
                    <a:pt x="66488" y="29482"/>
                    <a:pt x="66257" y="30327"/>
                    <a:pt x="65797" y="30864"/>
                  </a:cubicBezTo>
                  <a:cubicBezTo>
                    <a:pt x="65029" y="31632"/>
                    <a:pt x="63954" y="32015"/>
                    <a:pt x="62572" y="32015"/>
                  </a:cubicBezTo>
                  <a:lnTo>
                    <a:pt x="27562" y="32015"/>
                  </a:lnTo>
                  <a:cubicBezTo>
                    <a:pt x="26181" y="32015"/>
                    <a:pt x="25182" y="31785"/>
                    <a:pt x="24568" y="31171"/>
                  </a:cubicBezTo>
                  <a:cubicBezTo>
                    <a:pt x="23954" y="30633"/>
                    <a:pt x="23647" y="29635"/>
                    <a:pt x="23647" y="28177"/>
                  </a:cubicBezTo>
                  <a:cubicBezTo>
                    <a:pt x="23647" y="26641"/>
                    <a:pt x="23954" y="25643"/>
                    <a:pt x="24568" y="25106"/>
                  </a:cubicBezTo>
                  <a:cubicBezTo>
                    <a:pt x="25182" y="24568"/>
                    <a:pt x="26181" y="24338"/>
                    <a:pt x="27562" y="24338"/>
                  </a:cubicBezTo>
                  <a:moveTo>
                    <a:pt x="27562" y="34780"/>
                  </a:moveTo>
                  <a:lnTo>
                    <a:pt x="62572" y="34780"/>
                  </a:lnTo>
                  <a:cubicBezTo>
                    <a:pt x="63954" y="34780"/>
                    <a:pt x="65029" y="35087"/>
                    <a:pt x="65643" y="35624"/>
                  </a:cubicBezTo>
                  <a:cubicBezTo>
                    <a:pt x="66181" y="36162"/>
                    <a:pt x="66488" y="37160"/>
                    <a:pt x="66488" y="38618"/>
                  </a:cubicBezTo>
                  <a:cubicBezTo>
                    <a:pt x="66488" y="39847"/>
                    <a:pt x="66257" y="40768"/>
                    <a:pt x="65797" y="41305"/>
                  </a:cubicBezTo>
                  <a:cubicBezTo>
                    <a:pt x="65029" y="42150"/>
                    <a:pt x="63954" y="42610"/>
                    <a:pt x="62572" y="42610"/>
                  </a:cubicBezTo>
                  <a:lnTo>
                    <a:pt x="27562" y="42610"/>
                  </a:lnTo>
                  <a:cubicBezTo>
                    <a:pt x="26181" y="42610"/>
                    <a:pt x="25182" y="42304"/>
                    <a:pt x="24568" y="41612"/>
                  </a:cubicBezTo>
                  <a:cubicBezTo>
                    <a:pt x="23954" y="41152"/>
                    <a:pt x="23647" y="40154"/>
                    <a:pt x="23647" y="38618"/>
                  </a:cubicBezTo>
                  <a:cubicBezTo>
                    <a:pt x="23647" y="37160"/>
                    <a:pt x="23954" y="36162"/>
                    <a:pt x="24568" y="35624"/>
                  </a:cubicBezTo>
                  <a:cubicBezTo>
                    <a:pt x="25182" y="35087"/>
                    <a:pt x="26181" y="34780"/>
                    <a:pt x="27562" y="34780"/>
                  </a:cubicBezTo>
                  <a:moveTo>
                    <a:pt x="28714" y="1843"/>
                  </a:moveTo>
                  <a:lnTo>
                    <a:pt x="62035" y="1843"/>
                  </a:lnTo>
                  <a:cubicBezTo>
                    <a:pt x="63494" y="1843"/>
                    <a:pt x="64645" y="2150"/>
                    <a:pt x="65336" y="2687"/>
                  </a:cubicBezTo>
                  <a:cubicBezTo>
                    <a:pt x="65951" y="3148"/>
                    <a:pt x="66257" y="4223"/>
                    <a:pt x="66257" y="5758"/>
                  </a:cubicBezTo>
                  <a:cubicBezTo>
                    <a:pt x="66257" y="7063"/>
                    <a:pt x="66027" y="7985"/>
                    <a:pt x="65490" y="8599"/>
                  </a:cubicBezTo>
                  <a:cubicBezTo>
                    <a:pt x="64722" y="9444"/>
                    <a:pt x="63570" y="9904"/>
                    <a:pt x="62035" y="9904"/>
                  </a:cubicBezTo>
                  <a:lnTo>
                    <a:pt x="28714" y="9904"/>
                  </a:lnTo>
                  <a:cubicBezTo>
                    <a:pt x="27332" y="9904"/>
                    <a:pt x="26257" y="9597"/>
                    <a:pt x="25566" y="8983"/>
                  </a:cubicBezTo>
                  <a:cubicBezTo>
                    <a:pt x="24952" y="8369"/>
                    <a:pt x="24568" y="7294"/>
                    <a:pt x="24568" y="5758"/>
                  </a:cubicBezTo>
                  <a:cubicBezTo>
                    <a:pt x="24568" y="4223"/>
                    <a:pt x="24875" y="3148"/>
                    <a:pt x="25566" y="2687"/>
                  </a:cubicBezTo>
                  <a:cubicBezTo>
                    <a:pt x="26181" y="2150"/>
                    <a:pt x="27255" y="1843"/>
                    <a:pt x="28714" y="1843"/>
                  </a:cubicBezTo>
                  <a:moveTo>
                    <a:pt x="56046" y="59962"/>
                  </a:moveTo>
                  <a:cubicBezTo>
                    <a:pt x="57044" y="59962"/>
                    <a:pt x="57505" y="59424"/>
                    <a:pt x="57505" y="58426"/>
                  </a:cubicBezTo>
                  <a:lnTo>
                    <a:pt x="57505" y="54818"/>
                  </a:lnTo>
                  <a:cubicBezTo>
                    <a:pt x="57505" y="53897"/>
                    <a:pt x="56968" y="53359"/>
                    <a:pt x="56046" y="53359"/>
                  </a:cubicBezTo>
                  <a:lnTo>
                    <a:pt x="34165" y="53359"/>
                  </a:lnTo>
                  <a:cubicBezTo>
                    <a:pt x="33090" y="53359"/>
                    <a:pt x="32553" y="53820"/>
                    <a:pt x="32553" y="54818"/>
                  </a:cubicBezTo>
                  <a:lnTo>
                    <a:pt x="32553" y="58426"/>
                  </a:lnTo>
                  <a:cubicBezTo>
                    <a:pt x="32553" y="59501"/>
                    <a:pt x="33090" y="59962"/>
                    <a:pt x="34165" y="59962"/>
                  </a:cubicBezTo>
                  <a:lnTo>
                    <a:pt x="56046" y="5996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3" name="フリーフォーム: 図形 852">
              <a:extLst>
                <a:ext uri="{FF2B5EF4-FFF2-40B4-BE49-F238E27FC236}">
                  <a16:creationId xmlns:a16="http://schemas.microsoft.com/office/drawing/2014/main" id="{63FCD713-2D4A-4DCA-9DC0-3F0AF5089F0B}"/>
                </a:ext>
              </a:extLst>
            </p:cNvPr>
            <p:cNvSpPr/>
            <p:nvPr/>
          </p:nvSpPr>
          <p:spPr>
            <a:xfrm>
              <a:off x="2004770" y="5288356"/>
              <a:ext cx="28253" cy="65105"/>
            </a:xfrm>
            <a:custGeom>
              <a:avLst/>
              <a:gdLst>
                <a:gd name="connsiteX0" fmla="*/ 28253 w 28253"/>
                <a:gd name="connsiteY0" fmla="*/ 53743 h 65105"/>
                <a:gd name="connsiteX1" fmla="*/ 17966 w 28253"/>
                <a:gd name="connsiteY1" fmla="*/ 65106 h 65105"/>
                <a:gd name="connsiteX2" fmla="*/ 6065 w 28253"/>
                <a:gd name="connsiteY2" fmla="*/ 65106 h 65105"/>
                <a:gd name="connsiteX3" fmla="*/ 0 w 28253"/>
                <a:gd name="connsiteY3" fmla="*/ 59194 h 65105"/>
                <a:gd name="connsiteX4" fmla="*/ 6065 w 28253"/>
                <a:gd name="connsiteY4" fmla="*/ 53974 h 65105"/>
                <a:gd name="connsiteX5" fmla="*/ 15125 w 28253"/>
                <a:gd name="connsiteY5" fmla="*/ 53974 h 65105"/>
                <a:gd name="connsiteX6" fmla="*/ 17351 w 28253"/>
                <a:gd name="connsiteY6" fmla="*/ 52054 h 65105"/>
                <a:gd name="connsiteX7" fmla="*/ 17351 w 28253"/>
                <a:gd name="connsiteY7" fmla="*/ 5681 h 65105"/>
                <a:gd name="connsiteX8" fmla="*/ 22802 w 28253"/>
                <a:gd name="connsiteY8" fmla="*/ 0 h 65105"/>
                <a:gd name="connsiteX9" fmla="*/ 28177 w 28253"/>
                <a:gd name="connsiteY9" fmla="*/ 5681 h 65105"/>
                <a:gd name="connsiteX10" fmla="*/ 28177 w 28253"/>
                <a:gd name="connsiteY10" fmla="*/ 53743 h 6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53" h="65105">
                  <a:moveTo>
                    <a:pt x="28253" y="53743"/>
                  </a:moveTo>
                  <a:cubicBezTo>
                    <a:pt x="28253" y="61344"/>
                    <a:pt x="24799" y="65106"/>
                    <a:pt x="17966" y="65106"/>
                  </a:cubicBezTo>
                  <a:lnTo>
                    <a:pt x="6065" y="65106"/>
                  </a:lnTo>
                  <a:cubicBezTo>
                    <a:pt x="1996" y="65106"/>
                    <a:pt x="0" y="63110"/>
                    <a:pt x="0" y="59194"/>
                  </a:cubicBezTo>
                  <a:cubicBezTo>
                    <a:pt x="0" y="55662"/>
                    <a:pt x="1996" y="53974"/>
                    <a:pt x="6065" y="53974"/>
                  </a:cubicBezTo>
                  <a:lnTo>
                    <a:pt x="15125" y="53974"/>
                  </a:lnTo>
                  <a:cubicBezTo>
                    <a:pt x="16584" y="53974"/>
                    <a:pt x="17351" y="53359"/>
                    <a:pt x="17351" y="52054"/>
                  </a:cubicBezTo>
                  <a:lnTo>
                    <a:pt x="17351" y="5681"/>
                  </a:lnTo>
                  <a:cubicBezTo>
                    <a:pt x="17351" y="1919"/>
                    <a:pt x="19194" y="0"/>
                    <a:pt x="22802" y="0"/>
                  </a:cubicBezTo>
                  <a:cubicBezTo>
                    <a:pt x="26411" y="0"/>
                    <a:pt x="28177" y="1919"/>
                    <a:pt x="28177" y="5681"/>
                  </a:cubicBezTo>
                  <a:lnTo>
                    <a:pt x="28177" y="5374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4" name="フリーフォーム: 図形 853">
              <a:extLst>
                <a:ext uri="{FF2B5EF4-FFF2-40B4-BE49-F238E27FC236}">
                  <a16:creationId xmlns:a16="http://schemas.microsoft.com/office/drawing/2014/main" id="{C4AEE028-7845-46CD-B1EC-8F6E64B8314B}"/>
                </a:ext>
              </a:extLst>
            </p:cNvPr>
            <p:cNvSpPr/>
            <p:nvPr/>
          </p:nvSpPr>
          <p:spPr>
            <a:xfrm>
              <a:off x="2088302" y="5287205"/>
              <a:ext cx="62649" cy="60345"/>
            </a:xfrm>
            <a:custGeom>
              <a:avLst/>
              <a:gdLst>
                <a:gd name="connsiteX0" fmla="*/ 14741 w 62649"/>
                <a:gd name="connsiteY0" fmla="*/ 4990 h 60345"/>
                <a:gd name="connsiteX1" fmla="*/ 14511 w 62649"/>
                <a:gd name="connsiteY1" fmla="*/ 6295 h 60345"/>
                <a:gd name="connsiteX2" fmla="*/ 10902 w 62649"/>
                <a:gd name="connsiteY2" fmla="*/ 32630 h 60345"/>
                <a:gd name="connsiteX3" fmla="*/ 11286 w 62649"/>
                <a:gd name="connsiteY3" fmla="*/ 43224 h 60345"/>
                <a:gd name="connsiteX4" fmla="*/ 11516 w 62649"/>
                <a:gd name="connsiteY4" fmla="*/ 55278 h 60345"/>
                <a:gd name="connsiteX5" fmla="*/ 9750 w 62649"/>
                <a:gd name="connsiteY5" fmla="*/ 58810 h 60345"/>
                <a:gd name="connsiteX6" fmla="*/ 5144 w 62649"/>
                <a:gd name="connsiteY6" fmla="*/ 60346 h 60345"/>
                <a:gd name="connsiteX7" fmla="*/ 1996 w 62649"/>
                <a:gd name="connsiteY7" fmla="*/ 59271 h 60345"/>
                <a:gd name="connsiteX8" fmla="*/ 537 w 62649"/>
                <a:gd name="connsiteY8" fmla="*/ 56430 h 60345"/>
                <a:gd name="connsiteX9" fmla="*/ 0 w 62649"/>
                <a:gd name="connsiteY9" fmla="*/ 34165 h 60345"/>
                <a:gd name="connsiteX10" fmla="*/ 3532 w 62649"/>
                <a:gd name="connsiteY10" fmla="*/ 4376 h 60345"/>
                <a:gd name="connsiteX11" fmla="*/ 8906 w 62649"/>
                <a:gd name="connsiteY11" fmla="*/ 0 h 60345"/>
                <a:gd name="connsiteX12" fmla="*/ 13129 w 62649"/>
                <a:gd name="connsiteY12" fmla="*/ 1305 h 60345"/>
                <a:gd name="connsiteX13" fmla="*/ 14741 w 62649"/>
                <a:gd name="connsiteY13" fmla="*/ 4990 h 60345"/>
                <a:gd name="connsiteX14" fmla="*/ 62649 w 62649"/>
                <a:gd name="connsiteY14" fmla="*/ 50826 h 60345"/>
                <a:gd name="connsiteX15" fmla="*/ 58657 w 62649"/>
                <a:gd name="connsiteY15" fmla="*/ 56276 h 60345"/>
                <a:gd name="connsiteX16" fmla="*/ 44453 w 62649"/>
                <a:gd name="connsiteY16" fmla="*/ 57351 h 60345"/>
                <a:gd name="connsiteX17" fmla="*/ 25873 w 62649"/>
                <a:gd name="connsiteY17" fmla="*/ 54511 h 60345"/>
                <a:gd name="connsiteX18" fmla="*/ 18580 w 62649"/>
                <a:gd name="connsiteY18" fmla="*/ 41382 h 60345"/>
                <a:gd name="connsiteX19" fmla="*/ 20960 w 62649"/>
                <a:gd name="connsiteY19" fmla="*/ 34012 h 60345"/>
                <a:gd name="connsiteX20" fmla="*/ 26104 w 62649"/>
                <a:gd name="connsiteY20" fmla="*/ 30096 h 60345"/>
                <a:gd name="connsiteX21" fmla="*/ 30327 w 62649"/>
                <a:gd name="connsiteY21" fmla="*/ 31401 h 60345"/>
                <a:gd name="connsiteX22" fmla="*/ 31939 w 62649"/>
                <a:gd name="connsiteY22" fmla="*/ 34702 h 60345"/>
                <a:gd name="connsiteX23" fmla="*/ 30633 w 62649"/>
                <a:gd name="connsiteY23" fmla="*/ 37697 h 60345"/>
                <a:gd name="connsiteX24" fmla="*/ 29559 w 62649"/>
                <a:gd name="connsiteY24" fmla="*/ 41382 h 60345"/>
                <a:gd name="connsiteX25" fmla="*/ 43839 w 62649"/>
                <a:gd name="connsiteY25" fmla="*/ 46833 h 60345"/>
                <a:gd name="connsiteX26" fmla="*/ 52284 w 62649"/>
                <a:gd name="connsiteY26" fmla="*/ 46219 h 60345"/>
                <a:gd name="connsiteX27" fmla="*/ 57044 w 62649"/>
                <a:gd name="connsiteY27" fmla="*/ 45681 h 60345"/>
                <a:gd name="connsiteX28" fmla="*/ 62649 w 62649"/>
                <a:gd name="connsiteY28" fmla="*/ 50826 h 60345"/>
                <a:gd name="connsiteX29" fmla="*/ 60269 w 62649"/>
                <a:gd name="connsiteY29" fmla="*/ 9981 h 60345"/>
                <a:gd name="connsiteX30" fmla="*/ 58810 w 62649"/>
                <a:gd name="connsiteY30" fmla="*/ 13896 h 60345"/>
                <a:gd name="connsiteX31" fmla="*/ 54050 w 62649"/>
                <a:gd name="connsiteY31" fmla="*/ 15278 h 60345"/>
                <a:gd name="connsiteX32" fmla="*/ 43148 w 62649"/>
                <a:gd name="connsiteY32" fmla="*/ 14818 h 60345"/>
                <a:gd name="connsiteX33" fmla="*/ 28561 w 62649"/>
                <a:gd name="connsiteY33" fmla="*/ 15585 h 60345"/>
                <a:gd name="connsiteX34" fmla="*/ 24184 w 62649"/>
                <a:gd name="connsiteY34" fmla="*/ 14050 h 60345"/>
                <a:gd name="connsiteX35" fmla="*/ 22572 w 62649"/>
                <a:gd name="connsiteY35" fmla="*/ 9904 h 60345"/>
                <a:gd name="connsiteX36" fmla="*/ 28023 w 62649"/>
                <a:gd name="connsiteY36" fmla="*/ 4836 h 60345"/>
                <a:gd name="connsiteX37" fmla="*/ 41766 w 62649"/>
                <a:gd name="connsiteY37" fmla="*/ 4069 h 60345"/>
                <a:gd name="connsiteX38" fmla="*/ 55279 w 62649"/>
                <a:gd name="connsiteY38" fmla="*/ 4836 h 60345"/>
                <a:gd name="connsiteX39" fmla="*/ 59041 w 62649"/>
                <a:gd name="connsiteY39" fmla="*/ 6679 h 60345"/>
                <a:gd name="connsiteX40" fmla="*/ 60269 w 62649"/>
                <a:gd name="connsiteY40" fmla="*/ 9981 h 6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2649" h="60345">
                  <a:moveTo>
                    <a:pt x="14741" y="4990"/>
                  </a:moveTo>
                  <a:cubicBezTo>
                    <a:pt x="14741" y="5144"/>
                    <a:pt x="14664" y="5604"/>
                    <a:pt x="14511" y="6295"/>
                  </a:cubicBezTo>
                  <a:cubicBezTo>
                    <a:pt x="12130" y="16200"/>
                    <a:pt x="10902" y="25029"/>
                    <a:pt x="10902" y="32630"/>
                  </a:cubicBezTo>
                  <a:cubicBezTo>
                    <a:pt x="10902" y="34472"/>
                    <a:pt x="11056" y="38004"/>
                    <a:pt x="11286" y="43224"/>
                  </a:cubicBezTo>
                  <a:cubicBezTo>
                    <a:pt x="11440" y="48446"/>
                    <a:pt x="11516" y="52514"/>
                    <a:pt x="11516" y="55278"/>
                  </a:cubicBezTo>
                  <a:cubicBezTo>
                    <a:pt x="11516" y="56660"/>
                    <a:pt x="10902" y="57812"/>
                    <a:pt x="9750" y="58810"/>
                  </a:cubicBezTo>
                  <a:cubicBezTo>
                    <a:pt x="8445" y="59885"/>
                    <a:pt x="6910" y="60346"/>
                    <a:pt x="5144" y="60346"/>
                  </a:cubicBezTo>
                  <a:cubicBezTo>
                    <a:pt x="3992" y="60346"/>
                    <a:pt x="2918" y="59962"/>
                    <a:pt x="1996" y="59271"/>
                  </a:cubicBezTo>
                  <a:cubicBezTo>
                    <a:pt x="1075" y="58503"/>
                    <a:pt x="614" y="57582"/>
                    <a:pt x="537" y="56430"/>
                  </a:cubicBezTo>
                  <a:cubicBezTo>
                    <a:pt x="153" y="50595"/>
                    <a:pt x="0" y="43148"/>
                    <a:pt x="0" y="34165"/>
                  </a:cubicBezTo>
                  <a:cubicBezTo>
                    <a:pt x="0" y="23417"/>
                    <a:pt x="1152" y="13512"/>
                    <a:pt x="3532" y="4376"/>
                  </a:cubicBezTo>
                  <a:cubicBezTo>
                    <a:pt x="4299" y="1458"/>
                    <a:pt x="6142" y="0"/>
                    <a:pt x="8906" y="0"/>
                  </a:cubicBezTo>
                  <a:cubicBezTo>
                    <a:pt x="10595" y="0"/>
                    <a:pt x="11977" y="384"/>
                    <a:pt x="13129" y="1305"/>
                  </a:cubicBezTo>
                  <a:cubicBezTo>
                    <a:pt x="14204" y="2149"/>
                    <a:pt x="14741" y="3455"/>
                    <a:pt x="14741" y="4990"/>
                  </a:cubicBezTo>
                  <a:moveTo>
                    <a:pt x="62649" y="50826"/>
                  </a:moveTo>
                  <a:cubicBezTo>
                    <a:pt x="62649" y="53743"/>
                    <a:pt x="61344" y="55586"/>
                    <a:pt x="58657" y="56276"/>
                  </a:cubicBezTo>
                  <a:cubicBezTo>
                    <a:pt x="55893" y="56968"/>
                    <a:pt x="51133" y="57351"/>
                    <a:pt x="44453" y="57351"/>
                  </a:cubicBezTo>
                  <a:cubicBezTo>
                    <a:pt x="35854" y="57351"/>
                    <a:pt x="29712" y="56430"/>
                    <a:pt x="25873" y="54511"/>
                  </a:cubicBezTo>
                  <a:cubicBezTo>
                    <a:pt x="21037" y="52131"/>
                    <a:pt x="18580" y="47754"/>
                    <a:pt x="18580" y="41382"/>
                  </a:cubicBezTo>
                  <a:cubicBezTo>
                    <a:pt x="18580" y="39002"/>
                    <a:pt x="19347" y="36545"/>
                    <a:pt x="20960" y="34012"/>
                  </a:cubicBezTo>
                  <a:cubicBezTo>
                    <a:pt x="22572" y="31401"/>
                    <a:pt x="24261" y="30096"/>
                    <a:pt x="26104" y="30096"/>
                  </a:cubicBezTo>
                  <a:cubicBezTo>
                    <a:pt x="27870" y="30096"/>
                    <a:pt x="29328" y="30557"/>
                    <a:pt x="30327" y="31401"/>
                  </a:cubicBezTo>
                  <a:cubicBezTo>
                    <a:pt x="31401" y="32245"/>
                    <a:pt x="31939" y="33320"/>
                    <a:pt x="31939" y="34702"/>
                  </a:cubicBezTo>
                  <a:cubicBezTo>
                    <a:pt x="31939" y="34856"/>
                    <a:pt x="31555" y="35854"/>
                    <a:pt x="30633" y="37697"/>
                  </a:cubicBezTo>
                  <a:cubicBezTo>
                    <a:pt x="29943" y="39309"/>
                    <a:pt x="29559" y="40537"/>
                    <a:pt x="29559" y="41382"/>
                  </a:cubicBezTo>
                  <a:cubicBezTo>
                    <a:pt x="29559" y="44991"/>
                    <a:pt x="34319" y="46833"/>
                    <a:pt x="43839" y="46833"/>
                  </a:cubicBezTo>
                  <a:cubicBezTo>
                    <a:pt x="46603" y="46833"/>
                    <a:pt x="49444" y="46603"/>
                    <a:pt x="52284" y="46219"/>
                  </a:cubicBezTo>
                  <a:cubicBezTo>
                    <a:pt x="55202" y="45835"/>
                    <a:pt x="56737" y="45681"/>
                    <a:pt x="57044" y="45681"/>
                  </a:cubicBezTo>
                  <a:cubicBezTo>
                    <a:pt x="60807" y="45758"/>
                    <a:pt x="62649" y="47447"/>
                    <a:pt x="62649" y="50826"/>
                  </a:cubicBezTo>
                  <a:moveTo>
                    <a:pt x="60269" y="9981"/>
                  </a:moveTo>
                  <a:cubicBezTo>
                    <a:pt x="60269" y="11593"/>
                    <a:pt x="59808" y="12898"/>
                    <a:pt x="58810" y="13896"/>
                  </a:cubicBezTo>
                  <a:cubicBezTo>
                    <a:pt x="57659" y="15048"/>
                    <a:pt x="56046" y="15508"/>
                    <a:pt x="54050" y="15278"/>
                  </a:cubicBezTo>
                  <a:cubicBezTo>
                    <a:pt x="50979" y="14971"/>
                    <a:pt x="47371" y="14818"/>
                    <a:pt x="43148" y="14818"/>
                  </a:cubicBezTo>
                  <a:cubicBezTo>
                    <a:pt x="37927" y="14818"/>
                    <a:pt x="33014" y="15048"/>
                    <a:pt x="28561" y="15585"/>
                  </a:cubicBezTo>
                  <a:cubicBezTo>
                    <a:pt x="26795" y="15739"/>
                    <a:pt x="25336" y="15201"/>
                    <a:pt x="24184" y="14050"/>
                  </a:cubicBezTo>
                  <a:cubicBezTo>
                    <a:pt x="23110" y="12975"/>
                    <a:pt x="22572" y="11593"/>
                    <a:pt x="22572" y="9904"/>
                  </a:cubicBezTo>
                  <a:cubicBezTo>
                    <a:pt x="22572" y="6910"/>
                    <a:pt x="24415" y="5221"/>
                    <a:pt x="28023" y="4836"/>
                  </a:cubicBezTo>
                  <a:cubicBezTo>
                    <a:pt x="33244" y="4299"/>
                    <a:pt x="37774" y="4069"/>
                    <a:pt x="41766" y="4069"/>
                  </a:cubicBezTo>
                  <a:cubicBezTo>
                    <a:pt x="45605" y="4069"/>
                    <a:pt x="50135" y="4299"/>
                    <a:pt x="55279" y="4836"/>
                  </a:cubicBezTo>
                  <a:cubicBezTo>
                    <a:pt x="56891" y="5067"/>
                    <a:pt x="58119" y="5681"/>
                    <a:pt x="59041" y="6679"/>
                  </a:cubicBezTo>
                  <a:cubicBezTo>
                    <a:pt x="59962" y="7524"/>
                    <a:pt x="60269" y="8599"/>
                    <a:pt x="60269" y="998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5" name="フリーフォーム: 図形 854">
              <a:extLst>
                <a:ext uri="{FF2B5EF4-FFF2-40B4-BE49-F238E27FC236}">
                  <a16:creationId xmlns:a16="http://schemas.microsoft.com/office/drawing/2014/main" id="{86707973-991C-4CC3-8471-3474ABB60B68}"/>
                </a:ext>
              </a:extLst>
            </p:cNvPr>
            <p:cNvSpPr/>
            <p:nvPr/>
          </p:nvSpPr>
          <p:spPr>
            <a:xfrm>
              <a:off x="2162007" y="5282752"/>
              <a:ext cx="66411" cy="68407"/>
            </a:xfrm>
            <a:custGeom>
              <a:avLst/>
              <a:gdLst>
                <a:gd name="connsiteX0" fmla="*/ 20806 w 66411"/>
                <a:gd name="connsiteY0" fmla="*/ 29789 h 68407"/>
                <a:gd name="connsiteX1" fmla="*/ 11286 w 66411"/>
                <a:gd name="connsiteY1" fmla="*/ 29789 h 68407"/>
                <a:gd name="connsiteX2" fmla="*/ 11286 w 66411"/>
                <a:gd name="connsiteY2" fmla="*/ 63878 h 68407"/>
                <a:gd name="connsiteX3" fmla="*/ 5604 w 66411"/>
                <a:gd name="connsiteY3" fmla="*/ 68407 h 68407"/>
                <a:gd name="connsiteX4" fmla="*/ 0 w 66411"/>
                <a:gd name="connsiteY4" fmla="*/ 63878 h 68407"/>
                <a:gd name="connsiteX5" fmla="*/ 0 w 66411"/>
                <a:gd name="connsiteY5" fmla="*/ 5988 h 68407"/>
                <a:gd name="connsiteX6" fmla="*/ 5298 w 66411"/>
                <a:gd name="connsiteY6" fmla="*/ 77 h 68407"/>
                <a:gd name="connsiteX7" fmla="*/ 24492 w 66411"/>
                <a:gd name="connsiteY7" fmla="*/ 77 h 68407"/>
                <a:gd name="connsiteX8" fmla="*/ 30480 w 66411"/>
                <a:gd name="connsiteY8" fmla="*/ 5374 h 68407"/>
                <a:gd name="connsiteX9" fmla="*/ 30480 w 66411"/>
                <a:gd name="connsiteY9" fmla="*/ 23110 h 68407"/>
                <a:gd name="connsiteX10" fmla="*/ 28177 w 66411"/>
                <a:gd name="connsiteY10" fmla="*/ 28868 h 68407"/>
                <a:gd name="connsiteX11" fmla="*/ 28791 w 66411"/>
                <a:gd name="connsiteY11" fmla="*/ 29405 h 68407"/>
                <a:gd name="connsiteX12" fmla="*/ 32323 w 66411"/>
                <a:gd name="connsiteY12" fmla="*/ 32860 h 68407"/>
                <a:gd name="connsiteX13" fmla="*/ 33474 w 66411"/>
                <a:gd name="connsiteY13" fmla="*/ 35087 h 68407"/>
                <a:gd name="connsiteX14" fmla="*/ 35240 w 66411"/>
                <a:gd name="connsiteY14" fmla="*/ 35087 h 68407"/>
                <a:gd name="connsiteX15" fmla="*/ 36852 w 66411"/>
                <a:gd name="connsiteY15" fmla="*/ 30250 h 68407"/>
                <a:gd name="connsiteX16" fmla="*/ 37390 w 66411"/>
                <a:gd name="connsiteY16" fmla="*/ 28637 h 68407"/>
                <a:gd name="connsiteX17" fmla="*/ 35931 w 66411"/>
                <a:gd name="connsiteY17" fmla="*/ 24492 h 68407"/>
                <a:gd name="connsiteX18" fmla="*/ 35931 w 66411"/>
                <a:gd name="connsiteY18" fmla="*/ 5298 h 68407"/>
                <a:gd name="connsiteX19" fmla="*/ 41612 w 66411"/>
                <a:gd name="connsiteY19" fmla="*/ 0 h 68407"/>
                <a:gd name="connsiteX20" fmla="*/ 59271 w 66411"/>
                <a:gd name="connsiteY20" fmla="*/ 0 h 68407"/>
                <a:gd name="connsiteX21" fmla="*/ 66411 w 66411"/>
                <a:gd name="connsiteY21" fmla="*/ 5604 h 68407"/>
                <a:gd name="connsiteX22" fmla="*/ 66411 w 66411"/>
                <a:gd name="connsiteY22" fmla="*/ 59271 h 68407"/>
                <a:gd name="connsiteX23" fmla="*/ 57505 w 66411"/>
                <a:gd name="connsiteY23" fmla="*/ 67639 h 68407"/>
                <a:gd name="connsiteX24" fmla="*/ 51056 w 66411"/>
                <a:gd name="connsiteY24" fmla="*/ 66334 h 68407"/>
                <a:gd name="connsiteX25" fmla="*/ 49597 w 66411"/>
                <a:gd name="connsiteY25" fmla="*/ 65413 h 68407"/>
                <a:gd name="connsiteX26" fmla="*/ 49444 w 66411"/>
                <a:gd name="connsiteY26" fmla="*/ 65566 h 68407"/>
                <a:gd name="connsiteX27" fmla="*/ 46373 w 66411"/>
                <a:gd name="connsiteY27" fmla="*/ 67102 h 68407"/>
                <a:gd name="connsiteX28" fmla="*/ 41766 w 66411"/>
                <a:gd name="connsiteY28" fmla="*/ 65643 h 68407"/>
                <a:gd name="connsiteX29" fmla="*/ 34319 w 66411"/>
                <a:gd name="connsiteY29" fmla="*/ 59424 h 68407"/>
                <a:gd name="connsiteX30" fmla="*/ 32630 w 66411"/>
                <a:gd name="connsiteY30" fmla="*/ 58119 h 68407"/>
                <a:gd name="connsiteX31" fmla="*/ 30633 w 66411"/>
                <a:gd name="connsiteY31" fmla="*/ 59578 h 68407"/>
                <a:gd name="connsiteX32" fmla="*/ 23263 w 66411"/>
                <a:gd name="connsiteY32" fmla="*/ 65720 h 68407"/>
                <a:gd name="connsiteX33" fmla="*/ 18810 w 66411"/>
                <a:gd name="connsiteY33" fmla="*/ 67102 h 68407"/>
                <a:gd name="connsiteX34" fmla="*/ 14895 w 66411"/>
                <a:gd name="connsiteY34" fmla="*/ 65413 h 68407"/>
                <a:gd name="connsiteX35" fmla="*/ 13743 w 66411"/>
                <a:gd name="connsiteY35" fmla="*/ 62572 h 68407"/>
                <a:gd name="connsiteX36" fmla="*/ 14587 w 66411"/>
                <a:gd name="connsiteY36" fmla="*/ 59808 h 68407"/>
                <a:gd name="connsiteX37" fmla="*/ 25873 w 66411"/>
                <a:gd name="connsiteY37" fmla="*/ 53129 h 68407"/>
                <a:gd name="connsiteX38" fmla="*/ 26257 w 66411"/>
                <a:gd name="connsiteY38" fmla="*/ 52668 h 68407"/>
                <a:gd name="connsiteX39" fmla="*/ 17351 w 66411"/>
                <a:gd name="connsiteY39" fmla="*/ 52668 h 68407"/>
                <a:gd name="connsiteX40" fmla="*/ 14741 w 66411"/>
                <a:gd name="connsiteY40" fmla="*/ 51747 h 68407"/>
                <a:gd name="connsiteX41" fmla="*/ 13743 w 66411"/>
                <a:gd name="connsiteY41" fmla="*/ 48752 h 68407"/>
                <a:gd name="connsiteX42" fmla="*/ 14741 w 66411"/>
                <a:gd name="connsiteY42" fmla="*/ 45835 h 68407"/>
                <a:gd name="connsiteX43" fmla="*/ 17351 w 66411"/>
                <a:gd name="connsiteY43" fmla="*/ 45144 h 68407"/>
                <a:gd name="connsiteX44" fmla="*/ 27486 w 66411"/>
                <a:gd name="connsiteY44" fmla="*/ 45144 h 68407"/>
                <a:gd name="connsiteX45" fmla="*/ 27486 w 66411"/>
                <a:gd name="connsiteY45" fmla="*/ 42150 h 68407"/>
                <a:gd name="connsiteX46" fmla="*/ 18503 w 66411"/>
                <a:gd name="connsiteY46" fmla="*/ 42150 h 68407"/>
                <a:gd name="connsiteX47" fmla="*/ 16200 w 66411"/>
                <a:gd name="connsiteY47" fmla="*/ 41305 h 68407"/>
                <a:gd name="connsiteX48" fmla="*/ 15201 w 66411"/>
                <a:gd name="connsiteY48" fmla="*/ 38541 h 68407"/>
                <a:gd name="connsiteX49" fmla="*/ 16200 w 66411"/>
                <a:gd name="connsiteY49" fmla="*/ 35624 h 68407"/>
                <a:gd name="connsiteX50" fmla="*/ 18503 w 66411"/>
                <a:gd name="connsiteY50" fmla="*/ 34933 h 68407"/>
                <a:gd name="connsiteX51" fmla="*/ 22726 w 66411"/>
                <a:gd name="connsiteY51" fmla="*/ 34933 h 68407"/>
                <a:gd name="connsiteX52" fmla="*/ 20269 w 66411"/>
                <a:gd name="connsiteY52" fmla="*/ 32399 h 68407"/>
                <a:gd name="connsiteX53" fmla="*/ 20115 w 66411"/>
                <a:gd name="connsiteY53" fmla="*/ 31939 h 68407"/>
                <a:gd name="connsiteX54" fmla="*/ 20499 w 66411"/>
                <a:gd name="connsiteY54" fmla="*/ 30173 h 68407"/>
                <a:gd name="connsiteX55" fmla="*/ 20806 w 66411"/>
                <a:gd name="connsiteY55" fmla="*/ 29789 h 68407"/>
                <a:gd name="connsiteX56" fmla="*/ 11286 w 66411"/>
                <a:gd name="connsiteY56" fmla="*/ 11746 h 68407"/>
                <a:gd name="connsiteX57" fmla="*/ 19424 w 66411"/>
                <a:gd name="connsiteY57" fmla="*/ 11746 h 68407"/>
                <a:gd name="connsiteX58" fmla="*/ 19424 w 66411"/>
                <a:gd name="connsiteY58" fmla="*/ 8445 h 68407"/>
                <a:gd name="connsiteX59" fmla="*/ 11286 w 66411"/>
                <a:gd name="connsiteY59" fmla="*/ 8445 h 68407"/>
                <a:gd name="connsiteX60" fmla="*/ 11286 w 66411"/>
                <a:gd name="connsiteY60" fmla="*/ 11746 h 68407"/>
                <a:gd name="connsiteX61" fmla="*/ 11286 w 66411"/>
                <a:gd name="connsiteY61" fmla="*/ 21267 h 68407"/>
                <a:gd name="connsiteX62" fmla="*/ 19424 w 66411"/>
                <a:gd name="connsiteY62" fmla="*/ 21267 h 68407"/>
                <a:gd name="connsiteX63" fmla="*/ 19424 w 66411"/>
                <a:gd name="connsiteY63" fmla="*/ 17965 h 68407"/>
                <a:gd name="connsiteX64" fmla="*/ 11286 w 66411"/>
                <a:gd name="connsiteY64" fmla="*/ 17965 h 68407"/>
                <a:gd name="connsiteX65" fmla="*/ 11286 w 66411"/>
                <a:gd name="connsiteY65" fmla="*/ 21267 h 68407"/>
                <a:gd name="connsiteX66" fmla="*/ 48446 w 66411"/>
                <a:gd name="connsiteY66" fmla="*/ 58887 h 68407"/>
                <a:gd name="connsiteX67" fmla="*/ 49060 w 66411"/>
                <a:gd name="connsiteY67" fmla="*/ 57121 h 68407"/>
                <a:gd name="connsiteX68" fmla="*/ 51209 w 66411"/>
                <a:gd name="connsiteY68" fmla="*/ 56123 h 68407"/>
                <a:gd name="connsiteX69" fmla="*/ 51670 w 66411"/>
                <a:gd name="connsiteY69" fmla="*/ 56277 h 68407"/>
                <a:gd name="connsiteX70" fmla="*/ 53513 w 66411"/>
                <a:gd name="connsiteY70" fmla="*/ 56968 h 68407"/>
                <a:gd name="connsiteX71" fmla="*/ 55048 w 66411"/>
                <a:gd name="connsiteY71" fmla="*/ 55816 h 68407"/>
                <a:gd name="connsiteX72" fmla="*/ 55048 w 66411"/>
                <a:gd name="connsiteY72" fmla="*/ 29789 h 68407"/>
                <a:gd name="connsiteX73" fmla="*/ 45221 w 66411"/>
                <a:gd name="connsiteY73" fmla="*/ 29789 h 68407"/>
                <a:gd name="connsiteX74" fmla="*/ 45451 w 66411"/>
                <a:gd name="connsiteY74" fmla="*/ 31171 h 68407"/>
                <a:gd name="connsiteX75" fmla="*/ 45298 w 66411"/>
                <a:gd name="connsiteY75" fmla="*/ 31862 h 68407"/>
                <a:gd name="connsiteX76" fmla="*/ 43992 w 66411"/>
                <a:gd name="connsiteY76" fmla="*/ 35163 h 68407"/>
                <a:gd name="connsiteX77" fmla="*/ 47447 w 66411"/>
                <a:gd name="connsiteY77" fmla="*/ 35163 h 68407"/>
                <a:gd name="connsiteX78" fmla="*/ 49904 w 66411"/>
                <a:gd name="connsiteY78" fmla="*/ 35931 h 68407"/>
                <a:gd name="connsiteX79" fmla="*/ 50826 w 66411"/>
                <a:gd name="connsiteY79" fmla="*/ 38772 h 68407"/>
                <a:gd name="connsiteX80" fmla="*/ 50288 w 66411"/>
                <a:gd name="connsiteY80" fmla="*/ 41152 h 68407"/>
                <a:gd name="connsiteX81" fmla="*/ 47447 w 66411"/>
                <a:gd name="connsiteY81" fmla="*/ 42380 h 68407"/>
                <a:gd name="connsiteX82" fmla="*/ 37543 w 66411"/>
                <a:gd name="connsiteY82" fmla="*/ 42380 h 68407"/>
                <a:gd name="connsiteX83" fmla="*/ 37543 w 66411"/>
                <a:gd name="connsiteY83" fmla="*/ 45374 h 68407"/>
                <a:gd name="connsiteX84" fmla="*/ 48369 w 66411"/>
                <a:gd name="connsiteY84" fmla="*/ 45374 h 68407"/>
                <a:gd name="connsiteX85" fmla="*/ 50979 w 66411"/>
                <a:gd name="connsiteY85" fmla="*/ 46142 h 68407"/>
                <a:gd name="connsiteX86" fmla="*/ 51977 w 66411"/>
                <a:gd name="connsiteY86" fmla="*/ 48983 h 68407"/>
                <a:gd name="connsiteX87" fmla="*/ 51363 w 66411"/>
                <a:gd name="connsiteY87" fmla="*/ 51670 h 68407"/>
                <a:gd name="connsiteX88" fmla="*/ 48369 w 66411"/>
                <a:gd name="connsiteY88" fmla="*/ 52899 h 68407"/>
                <a:gd name="connsiteX89" fmla="*/ 39002 w 66411"/>
                <a:gd name="connsiteY89" fmla="*/ 52899 h 68407"/>
                <a:gd name="connsiteX90" fmla="*/ 39540 w 66411"/>
                <a:gd name="connsiteY90" fmla="*/ 53896 h 68407"/>
                <a:gd name="connsiteX91" fmla="*/ 48446 w 66411"/>
                <a:gd name="connsiteY91" fmla="*/ 58887 h 68407"/>
                <a:gd name="connsiteX92" fmla="*/ 46603 w 66411"/>
                <a:gd name="connsiteY92" fmla="*/ 11746 h 68407"/>
                <a:gd name="connsiteX93" fmla="*/ 55048 w 66411"/>
                <a:gd name="connsiteY93" fmla="*/ 11746 h 68407"/>
                <a:gd name="connsiteX94" fmla="*/ 55048 w 66411"/>
                <a:gd name="connsiteY94" fmla="*/ 8445 h 68407"/>
                <a:gd name="connsiteX95" fmla="*/ 46603 w 66411"/>
                <a:gd name="connsiteY95" fmla="*/ 8445 h 68407"/>
                <a:gd name="connsiteX96" fmla="*/ 46603 w 66411"/>
                <a:gd name="connsiteY96" fmla="*/ 11746 h 68407"/>
                <a:gd name="connsiteX97" fmla="*/ 55048 w 66411"/>
                <a:gd name="connsiteY97" fmla="*/ 17965 h 68407"/>
                <a:gd name="connsiteX98" fmla="*/ 46603 w 66411"/>
                <a:gd name="connsiteY98" fmla="*/ 17965 h 68407"/>
                <a:gd name="connsiteX99" fmla="*/ 46603 w 66411"/>
                <a:gd name="connsiteY99" fmla="*/ 21267 h 68407"/>
                <a:gd name="connsiteX100" fmla="*/ 55048 w 66411"/>
                <a:gd name="connsiteY100" fmla="*/ 21267 h 68407"/>
                <a:gd name="connsiteX101" fmla="*/ 55048 w 66411"/>
                <a:gd name="connsiteY101" fmla="*/ 17965 h 6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6411" h="68407">
                  <a:moveTo>
                    <a:pt x="20806" y="29789"/>
                  </a:moveTo>
                  <a:lnTo>
                    <a:pt x="11286" y="29789"/>
                  </a:lnTo>
                  <a:lnTo>
                    <a:pt x="11286" y="63878"/>
                  </a:lnTo>
                  <a:cubicBezTo>
                    <a:pt x="11056" y="66718"/>
                    <a:pt x="9213" y="68254"/>
                    <a:pt x="5604" y="68407"/>
                  </a:cubicBezTo>
                  <a:cubicBezTo>
                    <a:pt x="2073" y="68254"/>
                    <a:pt x="153" y="66795"/>
                    <a:pt x="0" y="63878"/>
                  </a:cubicBezTo>
                  <a:lnTo>
                    <a:pt x="0" y="5988"/>
                  </a:lnTo>
                  <a:cubicBezTo>
                    <a:pt x="0" y="2073"/>
                    <a:pt x="1766" y="77"/>
                    <a:pt x="5298" y="77"/>
                  </a:cubicBezTo>
                  <a:lnTo>
                    <a:pt x="24492" y="77"/>
                  </a:lnTo>
                  <a:cubicBezTo>
                    <a:pt x="28484" y="77"/>
                    <a:pt x="30480" y="1843"/>
                    <a:pt x="30480" y="5374"/>
                  </a:cubicBezTo>
                  <a:lnTo>
                    <a:pt x="30480" y="23110"/>
                  </a:lnTo>
                  <a:cubicBezTo>
                    <a:pt x="30480" y="25873"/>
                    <a:pt x="29712" y="27793"/>
                    <a:pt x="28177" y="28868"/>
                  </a:cubicBezTo>
                  <a:cubicBezTo>
                    <a:pt x="28407" y="29021"/>
                    <a:pt x="28637" y="29175"/>
                    <a:pt x="28791" y="29405"/>
                  </a:cubicBezTo>
                  <a:cubicBezTo>
                    <a:pt x="29789" y="29942"/>
                    <a:pt x="30941" y="31094"/>
                    <a:pt x="32323" y="32860"/>
                  </a:cubicBezTo>
                  <a:cubicBezTo>
                    <a:pt x="32937" y="33705"/>
                    <a:pt x="33321" y="34472"/>
                    <a:pt x="33474" y="35087"/>
                  </a:cubicBezTo>
                  <a:lnTo>
                    <a:pt x="35240" y="35087"/>
                  </a:lnTo>
                  <a:cubicBezTo>
                    <a:pt x="35931" y="33551"/>
                    <a:pt x="36469" y="31939"/>
                    <a:pt x="36852" y="30250"/>
                  </a:cubicBezTo>
                  <a:cubicBezTo>
                    <a:pt x="36929" y="29635"/>
                    <a:pt x="37159" y="29021"/>
                    <a:pt x="37390" y="28637"/>
                  </a:cubicBezTo>
                  <a:cubicBezTo>
                    <a:pt x="36469" y="27793"/>
                    <a:pt x="35931" y="26411"/>
                    <a:pt x="35931" y="24492"/>
                  </a:cubicBezTo>
                  <a:lnTo>
                    <a:pt x="35931" y="5298"/>
                  </a:lnTo>
                  <a:cubicBezTo>
                    <a:pt x="35931" y="1766"/>
                    <a:pt x="37850" y="0"/>
                    <a:pt x="41612" y="0"/>
                  </a:cubicBezTo>
                  <a:lnTo>
                    <a:pt x="59271" y="0"/>
                  </a:lnTo>
                  <a:cubicBezTo>
                    <a:pt x="64031" y="0"/>
                    <a:pt x="66411" y="1843"/>
                    <a:pt x="66411" y="5604"/>
                  </a:cubicBezTo>
                  <a:lnTo>
                    <a:pt x="66411" y="59271"/>
                  </a:lnTo>
                  <a:cubicBezTo>
                    <a:pt x="66411" y="64876"/>
                    <a:pt x="63417" y="67639"/>
                    <a:pt x="57505" y="67639"/>
                  </a:cubicBezTo>
                  <a:cubicBezTo>
                    <a:pt x="54741" y="67639"/>
                    <a:pt x="52591" y="67179"/>
                    <a:pt x="51056" y="66334"/>
                  </a:cubicBezTo>
                  <a:cubicBezTo>
                    <a:pt x="50518" y="66027"/>
                    <a:pt x="50058" y="65720"/>
                    <a:pt x="49597" y="65413"/>
                  </a:cubicBezTo>
                  <a:cubicBezTo>
                    <a:pt x="49520" y="65490"/>
                    <a:pt x="49520" y="65490"/>
                    <a:pt x="49444" y="65566"/>
                  </a:cubicBezTo>
                  <a:cubicBezTo>
                    <a:pt x="48522" y="66565"/>
                    <a:pt x="47447" y="67102"/>
                    <a:pt x="46373" y="67102"/>
                  </a:cubicBezTo>
                  <a:cubicBezTo>
                    <a:pt x="44837" y="67102"/>
                    <a:pt x="43301" y="66641"/>
                    <a:pt x="41766" y="65643"/>
                  </a:cubicBezTo>
                  <a:cubicBezTo>
                    <a:pt x="40384" y="64952"/>
                    <a:pt x="37850" y="62956"/>
                    <a:pt x="34319" y="59424"/>
                  </a:cubicBezTo>
                  <a:cubicBezTo>
                    <a:pt x="33628" y="58503"/>
                    <a:pt x="33014" y="58119"/>
                    <a:pt x="32630" y="58119"/>
                  </a:cubicBezTo>
                  <a:cubicBezTo>
                    <a:pt x="31862" y="58119"/>
                    <a:pt x="31171" y="58580"/>
                    <a:pt x="30633" y="59578"/>
                  </a:cubicBezTo>
                  <a:cubicBezTo>
                    <a:pt x="27716" y="62649"/>
                    <a:pt x="25259" y="64722"/>
                    <a:pt x="23263" y="65720"/>
                  </a:cubicBezTo>
                  <a:cubicBezTo>
                    <a:pt x="21497" y="66641"/>
                    <a:pt x="19962" y="67102"/>
                    <a:pt x="18810" y="67102"/>
                  </a:cubicBezTo>
                  <a:cubicBezTo>
                    <a:pt x="17275" y="67102"/>
                    <a:pt x="16046" y="66565"/>
                    <a:pt x="14895" y="65413"/>
                  </a:cubicBezTo>
                  <a:cubicBezTo>
                    <a:pt x="14127" y="64568"/>
                    <a:pt x="13743" y="63570"/>
                    <a:pt x="13743" y="62572"/>
                  </a:cubicBezTo>
                  <a:cubicBezTo>
                    <a:pt x="13743" y="61651"/>
                    <a:pt x="13973" y="60729"/>
                    <a:pt x="14587" y="59808"/>
                  </a:cubicBezTo>
                  <a:cubicBezTo>
                    <a:pt x="20729" y="57044"/>
                    <a:pt x="24492" y="54818"/>
                    <a:pt x="25873" y="53129"/>
                  </a:cubicBezTo>
                  <a:cubicBezTo>
                    <a:pt x="26027" y="52975"/>
                    <a:pt x="26181" y="52822"/>
                    <a:pt x="26257" y="52668"/>
                  </a:cubicBezTo>
                  <a:lnTo>
                    <a:pt x="17351" y="52668"/>
                  </a:lnTo>
                  <a:cubicBezTo>
                    <a:pt x="16276" y="52668"/>
                    <a:pt x="15355" y="52361"/>
                    <a:pt x="14741" y="51747"/>
                  </a:cubicBezTo>
                  <a:cubicBezTo>
                    <a:pt x="14127" y="51209"/>
                    <a:pt x="13743" y="50211"/>
                    <a:pt x="13743" y="48752"/>
                  </a:cubicBezTo>
                  <a:cubicBezTo>
                    <a:pt x="13743" y="47294"/>
                    <a:pt x="14050" y="46296"/>
                    <a:pt x="14741" y="45835"/>
                  </a:cubicBezTo>
                  <a:cubicBezTo>
                    <a:pt x="15201" y="45374"/>
                    <a:pt x="16123" y="45144"/>
                    <a:pt x="17351" y="45144"/>
                  </a:cubicBezTo>
                  <a:lnTo>
                    <a:pt x="27486" y="45144"/>
                  </a:lnTo>
                  <a:lnTo>
                    <a:pt x="27486" y="42150"/>
                  </a:lnTo>
                  <a:lnTo>
                    <a:pt x="18503" y="42150"/>
                  </a:lnTo>
                  <a:cubicBezTo>
                    <a:pt x="17582" y="42150"/>
                    <a:pt x="16737" y="41843"/>
                    <a:pt x="16200" y="41305"/>
                  </a:cubicBezTo>
                  <a:cubicBezTo>
                    <a:pt x="15585" y="40768"/>
                    <a:pt x="15201" y="39847"/>
                    <a:pt x="15201" y="38541"/>
                  </a:cubicBezTo>
                  <a:cubicBezTo>
                    <a:pt x="15201" y="37083"/>
                    <a:pt x="15509" y="36085"/>
                    <a:pt x="16200" y="35624"/>
                  </a:cubicBezTo>
                  <a:cubicBezTo>
                    <a:pt x="16660" y="35163"/>
                    <a:pt x="17428" y="34933"/>
                    <a:pt x="18503" y="34933"/>
                  </a:cubicBezTo>
                  <a:lnTo>
                    <a:pt x="22726" y="34933"/>
                  </a:lnTo>
                  <a:cubicBezTo>
                    <a:pt x="21958" y="34165"/>
                    <a:pt x="21190" y="33244"/>
                    <a:pt x="20269" y="32399"/>
                  </a:cubicBezTo>
                  <a:cubicBezTo>
                    <a:pt x="20192" y="32246"/>
                    <a:pt x="20115" y="32092"/>
                    <a:pt x="20115" y="31939"/>
                  </a:cubicBezTo>
                  <a:cubicBezTo>
                    <a:pt x="20115" y="31401"/>
                    <a:pt x="20269" y="30787"/>
                    <a:pt x="20499" y="30173"/>
                  </a:cubicBezTo>
                  <a:cubicBezTo>
                    <a:pt x="20499" y="30096"/>
                    <a:pt x="20653" y="29942"/>
                    <a:pt x="20806" y="29789"/>
                  </a:cubicBezTo>
                  <a:moveTo>
                    <a:pt x="11286" y="11746"/>
                  </a:moveTo>
                  <a:lnTo>
                    <a:pt x="19424" y="11746"/>
                  </a:lnTo>
                  <a:lnTo>
                    <a:pt x="19424" y="8445"/>
                  </a:lnTo>
                  <a:lnTo>
                    <a:pt x="11286" y="8445"/>
                  </a:lnTo>
                  <a:lnTo>
                    <a:pt x="11286" y="11746"/>
                  </a:lnTo>
                  <a:close/>
                  <a:moveTo>
                    <a:pt x="11286" y="21267"/>
                  </a:moveTo>
                  <a:lnTo>
                    <a:pt x="19424" y="21267"/>
                  </a:lnTo>
                  <a:lnTo>
                    <a:pt x="19424" y="17965"/>
                  </a:lnTo>
                  <a:lnTo>
                    <a:pt x="11286" y="17965"/>
                  </a:lnTo>
                  <a:lnTo>
                    <a:pt x="11286" y="21267"/>
                  </a:lnTo>
                  <a:close/>
                  <a:moveTo>
                    <a:pt x="48446" y="58887"/>
                  </a:moveTo>
                  <a:cubicBezTo>
                    <a:pt x="48599" y="58196"/>
                    <a:pt x="48829" y="57582"/>
                    <a:pt x="49060" y="57121"/>
                  </a:cubicBezTo>
                  <a:cubicBezTo>
                    <a:pt x="49827" y="56507"/>
                    <a:pt x="50518" y="56200"/>
                    <a:pt x="51209" y="56123"/>
                  </a:cubicBezTo>
                  <a:cubicBezTo>
                    <a:pt x="51363" y="56123"/>
                    <a:pt x="51517" y="56200"/>
                    <a:pt x="51670" y="56277"/>
                  </a:cubicBezTo>
                  <a:cubicBezTo>
                    <a:pt x="52515" y="56661"/>
                    <a:pt x="53129" y="56891"/>
                    <a:pt x="53513" y="56968"/>
                  </a:cubicBezTo>
                  <a:cubicBezTo>
                    <a:pt x="54587" y="56968"/>
                    <a:pt x="55048" y="56584"/>
                    <a:pt x="55048" y="55816"/>
                  </a:cubicBezTo>
                  <a:lnTo>
                    <a:pt x="55048" y="29789"/>
                  </a:lnTo>
                  <a:lnTo>
                    <a:pt x="45221" y="29789"/>
                  </a:lnTo>
                  <a:cubicBezTo>
                    <a:pt x="45375" y="30173"/>
                    <a:pt x="45451" y="30633"/>
                    <a:pt x="45451" y="31171"/>
                  </a:cubicBezTo>
                  <a:cubicBezTo>
                    <a:pt x="45451" y="31401"/>
                    <a:pt x="45375" y="31632"/>
                    <a:pt x="45298" y="31862"/>
                  </a:cubicBezTo>
                  <a:cubicBezTo>
                    <a:pt x="44991" y="32937"/>
                    <a:pt x="44607" y="34088"/>
                    <a:pt x="43992" y="35163"/>
                  </a:cubicBezTo>
                  <a:lnTo>
                    <a:pt x="47447" y="35163"/>
                  </a:lnTo>
                  <a:cubicBezTo>
                    <a:pt x="48599" y="35163"/>
                    <a:pt x="49444" y="35394"/>
                    <a:pt x="49904" y="35931"/>
                  </a:cubicBezTo>
                  <a:cubicBezTo>
                    <a:pt x="50518" y="36315"/>
                    <a:pt x="50826" y="37313"/>
                    <a:pt x="50826" y="38772"/>
                  </a:cubicBezTo>
                  <a:cubicBezTo>
                    <a:pt x="50826" y="39924"/>
                    <a:pt x="50672" y="40691"/>
                    <a:pt x="50288" y="41152"/>
                  </a:cubicBezTo>
                  <a:cubicBezTo>
                    <a:pt x="49674" y="41919"/>
                    <a:pt x="48753" y="42380"/>
                    <a:pt x="47447" y="42380"/>
                  </a:cubicBezTo>
                  <a:lnTo>
                    <a:pt x="37543" y="42380"/>
                  </a:lnTo>
                  <a:lnTo>
                    <a:pt x="37543" y="45374"/>
                  </a:lnTo>
                  <a:lnTo>
                    <a:pt x="48369" y="45374"/>
                  </a:lnTo>
                  <a:cubicBezTo>
                    <a:pt x="49520" y="45374"/>
                    <a:pt x="50365" y="45605"/>
                    <a:pt x="50979" y="46142"/>
                  </a:cubicBezTo>
                  <a:cubicBezTo>
                    <a:pt x="51593" y="46526"/>
                    <a:pt x="51977" y="47447"/>
                    <a:pt x="51977" y="48983"/>
                  </a:cubicBezTo>
                  <a:cubicBezTo>
                    <a:pt x="51977" y="50211"/>
                    <a:pt x="51747" y="51132"/>
                    <a:pt x="51363" y="51670"/>
                  </a:cubicBezTo>
                  <a:cubicBezTo>
                    <a:pt x="50672" y="52438"/>
                    <a:pt x="49674" y="52899"/>
                    <a:pt x="48369" y="52899"/>
                  </a:cubicBezTo>
                  <a:lnTo>
                    <a:pt x="39002" y="52899"/>
                  </a:lnTo>
                  <a:cubicBezTo>
                    <a:pt x="39156" y="53206"/>
                    <a:pt x="39309" y="53513"/>
                    <a:pt x="39540" y="53896"/>
                  </a:cubicBezTo>
                  <a:cubicBezTo>
                    <a:pt x="40845" y="55202"/>
                    <a:pt x="43762" y="56891"/>
                    <a:pt x="48446" y="58887"/>
                  </a:cubicBezTo>
                  <a:moveTo>
                    <a:pt x="46603" y="11746"/>
                  </a:moveTo>
                  <a:lnTo>
                    <a:pt x="55048" y="11746"/>
                  </a:lnTo>
                  <a:lnTo>
                    <a:pt x="55048" y="8445"/>
                  </a:lnTo>
                  <a:lnTo>
                    <a:pt x="46603" y="8445"/>
                  </a:lnTo>
                  <a:lnTo>
                    <a:pt x="46603" y="11746"/>
                  </a:lnTo>
                  <a:close/>
                  <a:moveTo>
                    <a:pt x="55048" y="17965"/>
                  </a:moveTo>
                  <a:lnTo>
                    <a:pt x="46603" y="17965"/>
                  </a:lnTo>
                  <a:lnTo>
                    <a:pt x="46603" y="21267"/>
                  </a:lnTo>
                  <a:lnTo>
                    <a:pt x="55048" y="21267"/>
                  </a:lnTo>
                  <a:lnTo>
                    <a:pt x="55048" y="1796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6" name="フリーフォーム: 図形 855">
              <a:extLst>
                <a:ext uri="{FF2B5EF4-FFF2-40B4-BE49-F238E27FC236}">
                  <a16:creationId xmlns:a16="http://schemas.microsoft.com/office/drawing/2014/main" id="{B44096F2-8B00-43A4-979E-862B4E0DCD08}"/>
                </a:ext>
              </a:extLst>
            </p:cNvPr>
            <p:cNvSpPr/>
            <p:nvPr/>
          </p:nvSpPr>
          <p:spPr>
            <a:xfrm>
              <a:off x="2239473" y="5282521"/>
              <a:ext cx="64798" cy="66871"/>
            </a:xfrm>
            <a:custGeom>
              <a:avLst/>
              <a:gdLst>
                <a:gd name="connsiteX0" fmla="*/ 64799 w 64798"/>
                <a:gd name="connsiteY0" fmla="*/ 14588 h 66871"/>
                <a:gd name="connsiteX1" fmla="*/ 59424 w 64798"/>
                <a:gd name="connsiteY1" fmla="*/ 18733 h 66871"/>
                <a:gd name="connsiteX2" fmla="*/ 44684 w 64798"/>
                <a:gd name="connsiteY2" fmla="*/ 18350 h 66871"/>
                <a:gd name="connsiteX3" fmla="*/ 44300 w 64798"/>
                <a:gd name="connsiteY3" fmla="*/ 31478 h 66871"/>
                <a:gd name="connsiteX4" fmla="*/ 46680 w 64798"/>
                <a:gd name="connsiteY4" fmla="*/ 40384 h 66871"/>
                <a:gd name="connsiteX5" fmla="*/ 38081 w 64798"/>
                <a:gd name="connsiteY5" fmla="*/ 58887 h 66871"/>
                <a:gd name="connsiteX6" fmla="*/ 21190 w 64798"/>
                <a:gd name="connsiteY6" fmla="*/ 66872 h 66871"/>
                <a:gd name="connsiteX7" fmla="*/ 17658 w 64798"/>
                <a:gd name="connsiteY7" fmla="*/ 65490 h 66871"/>
                <a:gd name="connsiteX8" fmla="*/ 16276 w 64798"/>
                <a:gd name="connsiteY8" fmla="*/ 61804 h 66871"/>
                <a:gd name="connsiteX9" fmla="*/ 20653 w 64798"/>
                <a:gd name="connsiteY9" fmla="*/ 57044 h 66871"/>
                <a:gd name="connsiteX10" fmla="*/ 25720 w 64798"/>
                <a:gd name="connsiteY10" fmla="*/ 54588 h 66871"/>
                <a:gd name="connsiteX11" fmla="*/ 30557 w 64798"/>
                <a:gd name="connsiteY11" fmla="*/ 50979 h 66871"/>
                <a:gd name="connsiteX12" fmla="*/ 16737 w 64798"/>
                <a:gd name="connsiteY12" fmla="*/ 46296 h 66871"/>
                <a:gd name="connsiteX13" fmla="*/ 12668 w 64798"/>
                <a:gd name="connsiteY13" fmla="*/ 37006 h 66871"/>
                <a:gd name="connsiteX14" fmla="*/ 17812 w 64798"/>
                <a:gd name="connsiteY14" fmla="*/ 26795 h 66871"/>
                <a:gd name="connsiteX15" fmla="*/ 28561 w 64798"/>
                <a:gd name="connsiteY15" fmla="*/ 24185 h 66871"/>
                <a:gd name="connsiteX16" fmla="*/ 33167 w 64798"/>
                <a:gd name="connsiteY16" fmla="*/ 24338 h 66871"/>
                <a:gd name="connsiteX17" fmla="*/ 33167 w 64798"/>
                <a:gd name="connsiteY17" fmla="*/ 18426 h 66871"/>
                <a:gd name="connsiteX18" fmla="*/ 18349 w 64798"/>
                <a:gd name="connsiteY18" fmla="*/ 18964 h 66871"/>
                <a:gd name="connsiteX19" fmla="*/ 5067 w 64798"/>
                <a:gd name="connsiteY19" fmla="*/ 19885 h 66871"/>
                <a:gd name="connsiteX20" fmla="*/ 1305 w 64798"/>
                <a:gd name="connsiteY20" fmla="*/ 18733 h 66871"/>
                <a:gd name="connsiteX21" fmla="*/ 0 w 64798"/>
                <a:gd name="connsiteY21" fmla="*/ 15586 h 66871"/>
                <a:gd name="connsiteX22" fmla="*/ 4146 w 64798"/>
                <a:gd name="connsiteY22" fmla="*/ 10672 h 66871"/>
                <a:gd name="connsiteX23" fmla="*/ 14741 w 64798"/>
                <a:gd name="connsiteY23" fmla="*/ 9597 h 66871"/>
                <a:gd name="connsiteX24" fmla="*/ 32553 w 64798"/>
                <a:gd name="connsiteY24" fmla="*/ 9136 h 66871"/>
                <a:gd name="connsiteX25" fmla="*/ 32553 w 64798"/>
                <a:gd name="connsiteY25" fmla="*/ 4991 h 66871"/>
                <a:gd name="connsiteX26" fmla="*/ 34319 w 64798"/>
                <a:gd name="connsiteY26" fmla="*/ 1612 h 66871"/>
                <a:gd name="connsiteX27" fmla="*/ 38541 w 64798"/>
                <a:gd name="connsiteY27" fmla="*/ 0 h 66871"/>
                <a:gd name="connsiteX28" fmla="*/ 44760 w 64798"/>
                <a:gd name="connsiteY28" fmla="*/ 8753 h 66871"/>
                <a:gd name="connsiteX29" fmla="*/ 60576 w 64798"/>
                <a:gd name="connsiteY29" fmla="*/ 8983 h 66871"/>
                <a:gd name="connsiteX30" fmla="*/ 63724 w 64798"/>
                <a:gd name="connsiteY30" fmla="*/ 10826 h 66871"/>
                <a:gd name="connsiteX31" fmla="*/ 64799 w 64798"/>
                <a:gd name="connsiteY31" fmla="*/ 14588 h 66871"/>
                <a:gd name="connsiteX32" fmla="*/ 33398 w 64798"/>
                <a:gd name="connsiteY32" fmla="*/ 36392 h 66871"/>
                <a:gd name="connsiteX33" fmla="*/ 31862 w 64798"/>
                <a:gd name="connsiteY33" fmla="*/ 33014 h 66871"/>
                <a:gd name="connsiteX34" fmla="*/ 27946 w 64798"/>
                <a:gd name="connsiteY34" fmla="*/ 31708 h 66871"/>
                <a:gd name="connsiteX35" fmla="*/ 25029 w 64798"/>
                <a:gd name="connsiteY35" fmla="*/ 33014 h 66871"/>
                <a:gd name="connsiteX36" fmla="*/ 23263 w 64798"/>
                <a:gd name="connsiteY36" fmla="*/ 36929 h 66871"/>
                <a:gd name="connsiteX37" fmla="*/ 24875 w 64798"/>
                <a:gd name="connsiteY37" fmla="*/ 40307 h 66871"/>
                <a:gd name="connsiteX38" fmla="*/ 28714 w 64798"/>
                <a:gd name="connsiteY38" fmla="*/ 41459 h 66871"/>
                <a:gd name="connsiteX39" fmla="*/ 33398 w 64798"/>
                <a:gd name="connsiteY39" fmla="*/ 36392 h 6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4798" h="66871">
                  <a:moveTo>
                    <a:pt x="64799" y="14588"/>
                  </a:moveTo>
                  <a:cubicBezTo>
                    <a:pt x="64799" y="17582"/>
                    <a:pt x="63033" y="18964"/>
                    <a:pt x="59424" y="18733"/>
                  </a:cubicBezTo>
                  <a:cubicBezTo>
                    <a:pt x="55202" y="18503"/>
                    <a:pt x="50288" y="18350"/>
                    <a:pt x="44684" y="18350"/>
                  </a:cubicBezTo>
                  <a:cubicBezTo>
                    <a:pt x="44607" y="21344"/>
                    <a:pt x="44530" y="25720"/>
                    <a:pt x="44300" y="31478"/>
                  </a:cubicBezTo>
                  <a:cubicBezTo>
                    <a:pt x="45912" y="34242"/>
                    <a:pt x="46680" y="37237"/>
                    <a:pt x="46680" y="40384"/>
                  </a:cubicBezTo>
                  <a:cubicBezTo>
                    <a:pt x="46680" y="47064"/>
                    <a:pt x="43839" y="53206"/>
                    <a:pt x="38081" y="58887"/>
                  </a:cubicBezTo>
                  <a:cubicBezTo>
                    <a:pt x="32476" y="64261"/>
                    <a:pt x="26795" y="66872"/>
                    <a:pt x="21190" y="66872"/>
                  </a:cubicBezTo>
                  <a:cubicBezTo>
                    <a:pt x="19885" y="66872"/>
                    <a:pt x="18656" y="66411"/>
                    <a:pt x="17658" y="65490"/>
                  </a:cubicBezTo>
                  <a:cubicBezTo>
                    <a:pt x="16737" y="64569"/>
                    <a:pt x="16276" y="63340"/>
                    <a:pt x="16276" y="61804"/>
                  </a:cubicBezTo>
                  <a:cubicBezTo>
                    <a:pt x="16276" y="59962"/>
                    <a:pt x="17735" y="58350"/>
                    <a:pt x="20653" y="57044"/>
                  </a:cubicBezTo>
                  <a:cubicBezTo>
                    <a:pt x="23110" y="55816"/>
                    <a:pt x="24875" y="54972"/>
                    <a:pt x="25720" y="54588"/>
                  </a:cubicBezTo>
                  <a:cubicBezTo>
                    <a:pt x="27409" y="53590"/>
                    <a:pt x="29021" y="52438"/>
                    <a:pt x="30557" y="50979"/>
                  </a:cubicBezTo>
                  <a:cubicBezTo>
                    <a:pt x="24492" y="50595"/>
                    <a:pt x="19885" y="49060"/>
                    <a:pt x="16737" y="46296"/>
                  </a:cubicBezTo>
                  <a:cubicBezTo>
                    <a:pt x="14050" y="43916"/>
                    <a:pt x="12668" y="40845"/>
                    <a:pt x="12668" y="37006"/>
                  </a:cubicBezTo>
                  <a:cubicBezTo>
                    <a:pt x="12668" y="32783"/>
                    <a:pt x="14357" y="29405"/>
                    <a:pt x="17812" y="26795"/>
                  </a:cubicBezTo>
                  <a:cubicBezTo>
                    <a:pt x="20192" y="25029"/>
                    <a:pt x="23801" y="24185"/>
                    <a:pt x="28561" y="24185"/>
                  </a:cubicBezTo>
                  <a:cubicBezTo>
                    <a:pt x="29943" y="24185"/>
                    <a:pt x="31478" y="24261"/>
                    <a:pt x="33167" y="24338"/>
                  </a:cubicBezTo>
                  <a:lnTo>
                    <a:pt x="33167" y="18426"/>
                  </a:lnTo>
                  <a:cubicBezTo>
                    <a:pt x="29943" y="18426"/>
                    <a:pt x="24952" y="18580"/>
                    <a:pt x="18349" y="18964"/>
                  </a:cubicBezTo>
                  <a:cubicBezTo>
                    <a:pt x="15125" y="19117"/>
                    <a:pt x="10749" y="19425"/>
                    <a:pt x="5067" y="19885"/>
                  </a:cubicBezTo>
                  <a:cubicBezTo>
                    <a:pt x="3532" y="20115"/>
                    <a:pt x="2303" y="19731"/>
                    <a:pt x="1305" y="18733"/>
                  </a:cubicBezTo>
                  <a:cubicBezTo>
                    <a:pt x="384" y="17889"/>
                    <a:pt x="0" y="16814"/>
                    <a:pt x="0" y="15586"/>
                  </a:cubicBezTo>
                  <a:cubicBezTo>
                    <a:pt x="0" y="12822"/>
                    <a:pt x="1382" y="11209"/>
                    <a:pt x="4146" y="10672"/>
                  </a:cubicBezTo>
                  <a:cubicBezTo>
                    <a:pt x="6296" y="10134"/>
                    <a:pt x="9827" y="9828"/>
                    <a:pt x="14741" y="9597"/>
                  </a:cubicBezTo>
                  <a:cubicBezTo>
                    <a:pt x="14971" y="9597"/>
                    <a:pt x="20960" y="9444"/>
                    <a:pt x="32553" y="9136"/>
                  </a:cubicBezTo>
                  <a:lnTo>
                    <a:pt x="32553" y="4991"/>
                  </a:lnTo>
                  <a:cubicBezTo>
                    <a:pt x="32553" y="3762"/>
                    <a:pt x="33167" y="2611"/>
                    <a:pt x="34319" y="1612"/>
                  </a:cubicBezTo>
                  <a:cubicBezTo>
                    <a:pt x="35547" y="537"/>
                    <a:pt x="36929" y="0"/>
                    <a:pt x="38541" y="0"/>
                  </a:cubicBezTo>
                  <a:cubicBezTo>
                    <a:pt x="42610" y="0"/>
                    <a:pt x="44684" y="2918"/>
                    <a:pt x="44760" y="8753"/>
                  </a:cubicBezTo>
                  <a:cubicBezTo>
                    <a:pt x="53743" y="8753"/>
                    <a:pt x="59041" y="8829"/>
                    <a:pt x="60576" y="8983"/>
                  </a:cubicBezTo>
                  <a:cubicBezTo>
                    <a:pt x="61881" y="9136"/>
                    <a:pt x="62879" y="9751"/>
                    <a:pt x="63724" y="10826"/>
                  </a:cubicBezTo>
                  <a:cubicBezTo>
                    <a:pt x="64338" y="11824"/>
                    <a:pt x="64799" y="13052"/>
                    <a:pt x="64799" y="14588"/>
                  </a:cubicBezTo>
                  <a:moveTo>
                    <a:pt x="33398" y="36392"/>
                  </a:moveTo>
                  <a:cubicBezTo>
                    <a:pt x="33398" y="34933"/>
                    <a:pt x="32860" y="33782"/>
                    <a:pt x="31862" y="33014"/>
                  </a:cubicBezTo>
                  <a:cubicBezTo>
                    <a:pt x="30787" y="32169"/>
                    <a:pt x="29559" y="31708"/>
                    <a:pt x="27946" y="31708"/>
                  </a:cubicBezTo>
                  <a:cubicBezTo>
                    <a:pt x="26948" y="31708"/>
                    <a:pt x="25950" y="32169"/>
                    <a:pt x="25029" y="33014"/>
                  </a:cubicBezTo>
                  <a:cubicBezTo>
                    <a:pt x="23801" y="33935"/>
                    <a:pt x="23263" y="35240"/>
                    <a:pt x="23263" y="36929"/>
                  </a:cubicBezTo>
                  <a:cubicBezTo>
                    <a:pt x="23263" y="38465"/>
                    <a:pt x="23801" y="39540"/>
                    <a:pt x="24875" y="40307"/>
                  </a:cubicBezTo>
                  <a:cubicBezTo>
                    <a:pt x="25873" y="41075"/>
                    <a:pt x="27102" y="41459"/>
                    <a:pt x="28714" y="41459"/>
                  </a:cubicBezTo>
                  <a:cubicBezTo>
                    <a:pt x="31862" y="41459"/>
                    <a:pt x="33398" y="39770"/>
                    <a:pt x="33398" y="3639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7" name="フリーフォーム: 図形 856">
              <a:extLst>
                <a:ext uri="{FF2B5EF4-FFF2-40B4-BE49-F238E27FC236}">
                  <a16:creationId xmlns:a16="http://schemas.microsoft.com/office/drawing/2014/main" id="{60E74014-E8E4-46D9-9472-A6380A31ACB9}"/>
                </a:ext>
              </a:extLst>
            </p:cNvPr>
            <p:cNvSpPr/>
            <p:nvPr/>
          </p:nvSpPr>
          <p:spPr>
            <a:xfrm>
              <a:off x="2317478" y="5285084"/>
              <a:ext cx="61881" cy="63310"/>
            </a:xfrm>
            <a:custGeom>
              <a:avLst/>
              <a:gdLst>
                <a:gd name="connsiteX0" fmla="*/ 61881 w 61881"/>
                <a:gd name="connsiteY0" fmla="*/ 40662 h 63310"/>
                <a:gd name="connsiteX1" fmla="*/ 54050 w 61881"/>
                <a:gd name="connsiteY1" fmla="*/ 57246 h 63310"/>
                <a:gd name="connsiteX2" fmla="*/ 33090 w 61881"/>
                <a:gd name="connsiteY2" fmla="*/ 63311 h 63310"/>
                <a:gd name="connsiteX3" fmla="*/ 18964 w 61881"/>
                <a:gd name="connsiteY3" fmla="*/ 60010 h 63310"/>
                <a:gd name="connsiteX4" fmla="*/ 14050 w 61881"/>
                <a:gd name="connsiteY4" fmla="*/ 51180 h 63310"/>
                <a:gd name="connsiteX5" fmla="*/ 17582 w 61881"/>
                <a:gd name="connsiteY5" fmla="*/ 43810 h 63310"/>
                <a:gd name="connsiteX6" fmla="*/ 27793 w 61881"/>
                <a:gd name="connsiteY6" fmla="*/ 40585 h 63310"/>
                <a:gd name="connsiteX7" fmla="*/ 37697 w 61881"/>
                <a:gd name="connsiteY7" fmla="*/ 43580 h 63310"/>
                <a:gd name="connsiteX8" fmla="*/ 44607 w 61881"/>
                <a:gd name="connsiteY8" fmla="*/ 50490 h 63310"/>
                <a:gd name="connsiteX9" fmla="*/ 50979 w 61881"/>
                <a:gd name="connsiteY9" fmla="*/ 40585 h 63310"/>
                <a:gd name="connsiteX10" fmla="*/ 46603 w 61881"/>
                <a:gd name="connsiteY10" fmla="*/ 33906 h 63310"/>
                <a:gd name="connsiteX11" fmla="*/ 36776 w 61881"/>
                <a:gd name="connsiteY11" fmla="*/ 31372 h 63310"/>
                <a:gd name="connsiteX12" fmla="*/ 24952 w 61881"/>
                <a:gd name="connsiteY12" fmla="*/ 33445 h 63310"/>
                <a:gd name="connsiteX13" fmla="*/ 12898 w 61881"/>
                <a:gd name="connsiteY13" fmla="*/ 39357 h 63310"/>
                <a:gd name="connsiteX14" fmla="*/ 8906 w 61881"/>
                <a:gd name="connsiteY14" fmla="*/ 42351 h 63310"/>
                <a:gd name="connsiteX15" fmla="*/ 5067 w 61881"/>
                <a:gd name="connsiteY15" fmla="*/ 43733 h 63310"/>
                <a:gd name="connsiteX16" fmla="*/ 1382 w 61881"/>
                <a:gd name="connsiteY16" fmla="*/ 42428 h 63310"/>
                <a:gd name="connsiteX17" fmla="*/ 0 w 61881"/>
                <a:gd name="connsiteY17" fmla="*/ 39203 h 63310"/>
                <a:gd name="connsiteX18" fmla="*/ 2610 w 61881"/>
                <a:gd name="connsiteY18" fmla="*/ 33676 h 63310"/>
                <a:gd name="connsiteX19" fmla="*/ 30480 w 61881"/>
                <a:gd name="connsiteY19" fmla="*/ 11334 h 63310"/>
                <a:gd name="connsiteX20" fmla="*/ 13205 w 61881"/>
                <a:gd name="connsiteY20" fmla="*/ 12716 h 63310"/>
                <a:gd name="connsiteX21" fmla="*/ 8676 w 61881"/>
                <a:gd name="connsiteY21" fmla="*/ 11180 h 63310"/>
                <a:gd name="connsiteX22" fmla="*/ 6833 w 61881"/>
                <a:gd name="connsiteY22" fmla="*/ 7725 h 63310"/>
                <a:gd name="connsiteX23" fmla="*/ 8369 w 61881"/>
                <a:gd name="connsiteY23" fmla="*/ 3733 h 63310"/>
                <a:gd name="connsiteX24" fmla="*/ 12514 w 61881"/>
                <a:gd name="connsiteY24" fmla="*/ 2044 h 63310"/>
                <a:gd name="connsiteX25" fmla="*/ 28637 w 61881"/>
                <a:gd name="connsiteY25" fmla="*/ 1276 h 63310"/>
                <a:gd name="connsiteX26" fmla="*/ 44530 w 61881"/>
                <a:gd name="connsiteY26" fmla="*/ 48 h 63310"/>
                <a:gd name="connsiteX27" fmla="*/ 48906 w 61881"/>
                <a:gd name="connsiteY27" fmla="*/ 1660 h 63310"/>
                <a:gd name="connsiteX28" fmla="*/ 50442 w 61881"/>
                <a:gd name="connsiteY28" fmla="*/ 6343 h 63310"/>
                <a:gd name="connsiteX29" fmla="*/ 43685 w 61881"/>
                <a:gd name="connsiteY29" fmla="*/ 12946 h 63310"/>
                <a:gd name="connsiteX30" fmla="*/ 30864 w 61881"/>
                <a:gd name="connsiteY30" fmla="*/ 23004 h 63310"/>
                <a:gd name="connsiteX31" fmla="*/ 41459 w 61881"/>
                <a:gd name="connsiteY31" fmla="*/ 22082 h 63310"/>
                <a:gd name="connsiteX32" fmla="*/ 54895 w 61881"/>
                <a:gd name="connsiteY32" fmla="*/ 26305 h 63310"/>
                <a:gd name="connsiteX33" fmla="*/ 61881 w 61881"/>
                <a:gd name="connsiteY33" fmla="*/ 40662 h 63310"/>
                <a:gd name="connsiteX34" fmla="*/ 34779 w 61881"/>
                <a:gd name="connsiteY34" fmla="*/ 53945 h 63310"/>
                <a:gd name="connsiteX35" fmla="*/ 28100 w 61881"/>
                <a:gd name="connsiteY35" fmla="*/ 49568 h 63310"/>
                <a:gd name="connsiteX36" fmla="*/ 23493 w 61881"/>
                <a:gd name="connsiteY36" fmla="*/ 51871 h 63310"/>
                <a:gd name="connsiteX37" fmla="*/ 30633 w 61881"/>
                <a:gd name="connsiteY37" fmla="*/ 54405 h 63310"/>
                <a:gd name="connsiteX38" fmla="*/ 34779 w 61881"/>
                <a:gd name="connsiteY38" fmla="*/ 53945 h 6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881" h="63310">
                  <a:moveTo>
                    <a:pt x="61881" y="40662"/>
                  </a:moveTo>
                  <a:cubicBezTo>
                    <a:pt x="61881" y="47802"/>
                    <a:pt x="59271" y="53330"/>
                    <a:pt x="54050" y="57246"/>
                  </a:cubicBezTo>
                  <a:cubicBezTo>
                    <a:pt x="48906" y="61315"/>
                    <a:pt x="41920" y="63311"/>
                    <a:pt x="33090" y="63311"/>
                  </a:cubicBezTo>
                  <a:cubicBezTo>
                    <a:pt x="27025" y="63311"/>
                    <a:pt x="22265" y="62236"/>
                    <a:pt x="18964" y="60010"/>
                  </a:cubicBezTo>
                  <a:cubicBezTo>
                    <a:pt x="15662" y="57783"/>
                    <a:pt x="14050" y="54866"/>
                    <a:pt x="14050" y="51180"/>
                  </a:cubicBezTo>
                  <a:cubicBezTo>
                    <a:pt x="14050" y="48186"/>
                    <a:pt x="15201" y="45729"/>
                    <a:pt x="17582" y="43810"/>
                  </a:cubicBezTo>
                  <a:cubicBezTo>
                    <a:pt x="20038" y="41660"/>
                    <a:pt x="23417" y="40585"/>
                    <a:pt x="27793" y="40585"/>
                  </a:cubicBezTo>
                  <a:cubicBezTo>
                    <a:pt x="31171" y="40585"/>
                    <a:pt x="34472" y="41583"/>
                    <a:pt x="37697" y="43580"/>
                  </a:cubicBezTo>
                  <a:cubicBezTo>
                    <a:pt x="40614" y="45499"/>
                    <a:pt x="42841" y="47802"/>
                    <a:pt x="44607" y="50490"/>
                  </a:cubicBezTo>
                  <a:cubicBezTo>
                    <a:pt x="48829" y="47956"/>
                    <a:pt x="50979" y="44655"/>
                    <a:pt x="50979" y="40585"/>
                  </a:cubicBezTo>
                  <a:cubicBezTo>
                    <a:pt x="50979" y="37975"/>
                    <a:pt x="49520" y="35748"/>
                    <a:pt x="46603" y="33906"/>
                  </a:cubicBezTo>
                  <a:cubicBezTo>
                    <a:pt x="43839" y="32217"/>
                    <a:pt x="40614" y="31372"/>
                    <a:pt x="36776" y="31372"/>
                  </a:cubicBezTo>
                  <a:cubicBezTo>
                    <a:pt x="33167" y="31372"/>
                    <a:pt x="29252" y="32063"/>
                    <a:pt x="24952" y="33445"/>
                  </a:cubicBezTo>
                  <a:cubicBezTo>
                    <a:pt x="20192" y="34827"/>
                    <a:pt x="16200" y="36823"/>
                    <a:pt x="12898" y="39357"/>
                  </a:cubicBezTo>
                  <a:cubicBezTo>
                    <a:pt x="10595" y="41046"/>
                    <a:pt x="9290" y="42044"/>
                    <a:pt x="8906" y="42351"/>
                  </a:cubicBezTo>
                  <a:cubicBezTo>
                    <a:pt x="7447" y="43273"/>
                    <a:pt x="6142" y="43733"/>
                    <a:pt x="5067" y="43733"/>
                  </a:cubicBezTo>
                  <a:cubicBezTo>
                    <a:pt x="3532" y="43733"/>
                    <a:pt x="2303" y="43349"/>
                    <a:pt x="1382" y="42428"/>
                  </a:cubicBezTo>
                  <a:cubicBezTo>
                    <a:pt x="461" y="41506"/>
                    <a:pt x="0" y="40432"/>
                    <a:pt x="0" y="39203"/>
                  </a:cubicBezTo>
                  <a:cubicBezTo>
                    <a:pt x="0" y="36977"/>
                    <a:pt x="844" y="35134"/>
                    <a:pt x="2610" y="33676"/>
                  </a:cubicBezTo>
                  <a:cubicBezTo>
                    <a:pt x="7524" y="29529"/>
                    <a:pt x="16814" y="22082"/>
                    <a:pt x="30480" y="11334"/>
                  </a:cubicBezTo>
                  <a:cubicBezTo>
                    <a:pt x="18426" y="12255"/>
                    <a:pt x="12668" y="12716"/>
                    <a:pt x="13205" y="12716"/>
                  </a:cubicBezTo>
                  <a:cubicBezTo>
                    <a:pt x="11440" y="12716"/>
                    <a:pt x="9904" y="12178"/>
                    <a:pt x="8676" y="11180"/>
                  </a:cubicBezTo>
                  <a:cubicBezTo>
                    <a:pt x="7447" y="10105"/>
                    <a:pt x="6833" y="8954"/>
                    <a:pt x="6833" y="7725"/>
                  </a:cubicBezTo>
                  <a:cubicBezTo>
                    <a:pt x="6833" y="6190"/>
                    <a:pt x="7370" y="4885"/>
                    <a:pt x="8369" y="3733"/>
                  </a:cubicBezTo>
                  <a:cubicBezTo>
                    <a:pt x="9290" y="2658"/>
                    <a:pt x="10672" y="2044"/>
                    <a:pt x="12514" y="2044"/>
                  </a:cubicBezTo>
                  <a:cubicBezTo>
                    <a:pt x="15278" y="2044"/>
                    <a:pt x="20653" y="1813"/>
                    <a:pt x="28637" y="1276"/>
                  </a:cubicBezTo>
                  <a:cubicBezTo>
                    <a:pt x="36622" y="815"/>
                    <a:pt x="41920" y="432"/>
                    <a:pt x="44530" y="48"/>
                  </a:cubicBezTo>
                  <a:cubicBezTo>
                    <a:pt x="46373" y="-183"/>
                    <a:pt x="47831" y="432"/>
                    <a:pt x="48906" y="1660"/>
                  </a:cubicBezTo>
                  <a:cubicBezTo>
                    <a:pt x="49981" y="2965"/>
                    <a:pt x="50442" y="4501"/>
                    <a:pt x="50442" y="6343"/>
                  </a:cubicBezTo>
                  <a:cubicBezTo>
                    <a:pt x="50442" y="7495"/>
                    <a:pt x="48215" y="9722"/>
                    <a:pt x="43685" y="12946"/>
                  </a:cubicBezTo>
                  <a:cubicBezTo>
                    <a:pt x="40614" y="15249"/>
                    <a:pt x="36315" y="18627"/>
                    <a:pt x="30864" y="23004"/>
                  </a:cubicBezTo>
                  <a:cubicBezTo>
                    <a:pt x="33935" y="22389"/>
                    <a:pt x="37467" y="22082"/>
                    <a:pt x="41459" y="22082"/>
                  </a:cubicBezTo>
                  <a:cubicBezTo>
                    <a:pt x="46526" y="22082"/>
                    <a:pt x="50979" y="23464"/>
                    <a:pt x="54895" y="26305"/>
                  </a:cubicBezTo>
                  <a:cubicBezTo>
                    <a:pt x="59501" y="29914"/>
                    <a:pt x="61881" y="34597"/>
                    <a:pt x="61881" y="40662"/>
                  </a:cubicBezTo>
                  <a:moveTo>
                    <a:pt x="34779" y="53945"/>
                  </a:moveTo>
                  <a:cubicBezTo>
                    <a:pt x="32553" y="51027"/>
                    <a:pt x="30326" y="49568"/>
                    <a:pt x="28100" y="49568"/>
                  </a:cubicBezTo>
                  <a:cubicBezTo>
                    <a:pt x="25029" y="49568"/>
                    <a:pt x="23493" y="50336"/>
                    <a:pt x="23493" y="51871"/>
                  </a:cubicBezTo>
                  <a:cubicBezTo>
                    <a:pt x="23493" y="53560"/>
                    <a:pt x="25873" y="54405"/>
                    <a:pt x="30633" y="54405"/>
                  </a:cubicBezTo>
                  <a:cubicBezTo>
                    <a:pt x="32015" y="54405"/>
                    <a:pt x="33398" y="54252"/>
                    <a:pt x="34779" y="5394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8" name="フリーフォーム: 図形 857">
              <a:extLst>
                <a:ext uri="{FF2B5EF4-FFF2-40B4-BE49-F238E27FC236}">
                  <a16:creationId xmlns:a16="http://schemas.microsoft.com/office/drawing/2014/main" id="{E0E4FD3B-66AA-4826-A481-F0DD0215410B}"/>
                </a:ext>
              </a:extLst>
            </p:cNvPr>
            <p:cNvSpPr/>
            <p:nvPr/>
          </p:nvSpPr>
          <p:spPr>
            <a:xfrm>
              <a:off x="2390338" y="5280909"/>
              <a:ext cx="70019" cy="70019"/>
            </a:xfrm>
            <a:custGeom>
              <a:avLst/>
              <a:gdLst>
                <a:gd name="connsiteX0" fmla="*/ 16507 w 70019"/>
                <a:gd name="connsiteY0" fmla="*/ 691 h 70019"/>
                <a:gd name="connsiteX1" fmla="*/ 21267 w 70019"/>
                <a:gd name="connsiteY1" fmla="*/ 2149 h 70019"/>
                <a:gd name="connsiteX2" fmla="*/ 23340 w 70019"/>
                <a:gd name="connsiteY2" fmla="*/ 6219 h 70019"/>
                <a:gd name="connsiteX3" fmla="*/ 22879 w 70019"/>
                <a:gd name="connsiteY3" fmla="*/ 9213 h 70019"/>
                <a:gd name="connsiteX4" fmla="*/ 20039 w 70019"/>
                <a:gd name="connsiteY4" fmla="*/ 18580 h 70019"/>
                <a:gd name="connsiteX5" fmla="*/ 20039 w 70019"/>
                <a:gd name="connsiteY5" fmla="*/ 64645 h 70019"/>
                <a:gd name="connsiteX6" fmla="*/ 18656 w 70019"/>
                <a:gd name="connsiteY6" fmla="*/ 68714 h 70019"/>
                <a:gd name="connsiteX7" fmla="*/ 14741 w 70019"/>
                <a:gd name="connsiteY7" fmla="*/ 70020 h 70019"/>
                <a:gd name="connsiteX8" fmla="*/ 10902 w 70019"/>
                <a:gd name="connsiteY8" fmla="*/ 68714 h 70019"/>
                <a:gd name="connsiteX9" fmla="*/ 9290 w 70019"/>
                <a:gd name="connsiteY9" fmla="*/ 64645 h 70019"/>
                <a:gd name="connsiteX10" fmla="*/ 9290 w 70019"/>
                <a:gd name="connsiteY10" fmla="*/ 38541 h 70019"/>
                <a:gd name="connsiteX11" fmla="*/ 6526 w 70019"/>
                <a:gd name="connsiteY11" fmla="*/ 39155 h 70019"/>
                <a:gd name="connsiteX12" fmla="*/ 1766 w 70019"/>
                <a:gd name="connsiteY12" fmla="*/ 37543 h 70019"/>
                <a:gd name="connsiteX13" fmla="*/ 0 w 70019"/>
                <a:gd name="connsiteY13" fmla="*/ 33474 h 70019"/>
                <a:gd name="connsiteX14" fmla="*/ 1075 w 70019"/>
                <a:gd name="connsiteY14" fmla="*/ 30250 h 70019"/>
                <a:gd name="connsiteX15" fmla="*/ 12898 w 70019"/>
                <a:gd name="connsiteY15" fmla="*/ 4146 h 70019"/>
                <a:gd name="connsiteX16" fmla="*/ 16507 w 70019"/>
                <a:gd name="connsiteY16" fmla="*/ 691 h 70019"/>
                <a:gd name="connsiteX17" fmla="*/ 27947 w 70019"/>
                <a:gd name="connsiteY17" fmla="*/ 19808 h 70019"/>
                <a:gd name="connsiteX18" fmla="*/ 41382 w 70019"/>
                <a:gd name="connsiteY18" fmla="*/ 19808 h 70019"/>
                <a:gd name="connsiteX19" fmla="*/ 41382 w 70019"/>
                <a:gd name="connsiteY19" fmla="*/ 5528 h 70019"/>
                <a:gd name="connsiteX20" fmla="*/ 42611 w 70019"/>
                <a:gd name="connsiteY20" fmla="*/ 1305 h 70019"/>
                <a:gd name="connsiteX21" fmla="*/ 46833 w 70019"/>
                <a:gd name="connsiteY21" fmla="*/ 0 h 70019"/>
                <a:gd name="connsiteX22" fmla="*/ 51210 w 70019"/>
                <a:gd name="connsiteY22" fmla="*/ 1305 h 70019"/>
                <a:gd name="connsiteX23" fmla="*/ 52591 w 70019"/>
                <a:gd name="connsiteY23" fmla="*/ 5528 h 70019"/>
                <a:gd name="connsiteX24" fmla="*/ 52591 w 70019"/>
                <a:gd name="connsiteY24" fmla="*/ 19808 h 70019"/>
                <a:gd name="connsiteX25" fmla="*/ 64492 w 70019"/>
                <a:gd name="connsiteY25" fmla="*/ 19808 h 70019"/>
                <a:gd name="connsiteX26" fmla="*/ 68868 w 70019"/>
                <a:gd name="connsiteY26" fmla="*/ 21037 h 70019"/>
                <a:gd name="connsiteX27" fmla="*/ 70020 w 70019"/>
                <a:gd name="connsiteY27" fmla="*/ 25029 h 70019"/>
                <a:gd name="connsiteX28" fmla="*/ 69021 w 70019"/>
                <a:gd name="connsiteY28" fmla="*/ 28714 h 70019"/>
                <a:gd name="connsiteX29" fmla="*/ 64568 w 70019"/>
                <a:gd name="connsiteY29" fmla="*/ 30403 h 70019"/>
                <a:gd name="connsiteX30" fmla="*/ 52668 w 70019"/>
                <a:gd name="connsiteY30" fmla="*/ 30403 h 70019"/>
                <a:gd name="connsiteX31" fmla="*/ 52668 w 70019"/>
                <a:gd name="connsiteY31" fmla="*/ 54971 h 70019"/>
                <a:gd name="connsiteX32" fmla="*/ 63417 w 70019"/>
                <a:gd name="connsiteY32" fmla="*/ 54971 h 70019"/>
                <a:gd name="connsiteX33" fmla="*/ 67639 w 70019"/>
                <a:gd name="connsiteY33" fmla="*/ 56200 h 70019"/>
                <a:gd name="connsiteX34" fmla="*/ 68868 w 70019"/>
                <a:gd name="connsiteY34" fmla="*/ 60423 h 70019"/>
                <a:gd name="connsiteX35" fmla="*/ 67793 w 70019"/>
                <a:gd name="connsiteY35" fmla="*/ 64108 h 70019"/>
                <a:gd name="connsiteX36" fmla="*/ 63417 w 70019"/>
                <a:gd name="connsiteY36" fmla="*/ 65797 h 70019"/>
                <a:gd name="connsiteX37" fmla="*/ 29482 w 70019"/>
                <a:gd name="connsiteY37" fmla="*/ 65797 h 70019"/>
                <a:gd name="connsiteX38" fmla="*/ 25413 w 70019"/>
                <a:gd name="connsiteY38" fmla="*/ 64568 h 70019"/>
                <a:gd name="connsiteX39" fmla="*/ 24108 w 70019"/>
                <a:gd name="connsiteY39" fmla="*/ 60423 h 70019"/>
                <a:gd name="connsiteX40" fmla="*/ 25413 w 70019"/>
                <a:gd name="connsiteY40" fmla="*/ 56200 h 70019"/>
                <a:gd name="connsiteX41" fmla="*/ 29482 w 70019"/>
                <a:gd name="connsiteY41" fmla="*/ 54971 h 70019"/>
                <a:gd name="connsiteX42" fmla="*/ 41536 w 70019"/>
                <a:gd name="connsiteY42" fmla="*/ 54971 h 70019"/>
                <a:gd name="connsiteX43" fmla="*/ 41536 w 70019"/>
                <a:gd name="connsiteY43" fmla="*/ 30403 h 70019"/>
                <a:gd name="connsiteX44" fmla="*/ 28100 w 70019"/>
                <a:gd name="connsiteY44" fmla="*/ 30403 h 70019"/>
                <a:gd name="connsiteX45" fmla="*/ 23954 w 70019"/>
                <a:gd name="connsiteY45" fmla="*/ 29175 h 70019"/>
                <a:gd name="connsiteX46" fmla="*/ 22572 w 70019"/>
                <a:gd name="connsiteY46" fmla="*/ 25029 h 70019"/>
                <a:gd name="connsiteX47" fmla="*/ 23954 w 70019"/>
                <a:gd name="connsiteY47" fmla="*/ 21037 h 70019"/>
                <a:gd name="connsiteX48" fmla="*/ 27947 w 70019"/>
                <a:gd name="connsiteY48" fmla="*/ 19808 h 7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0019" h="70019">
                  <a:moveTo>
                    <a:pt x="16507" y="691"/>
                  </a:moveTo>
                  <a:cubicBezTo>
                    <a:pt x="18426" y="691"/>
                    <a:pt x="20039" y="1151"/>
                    <a:pt x="21267" y="2149"/>
                  </a:cubicBezTo>
                  <a:cubicBezTo>
                    <a:pt x="22649" y="2687"/>
                    <a:pt x="23340" y="3992"/>
                    <a:pt x="23340" y="6219"/>
                  </a:cubicBezTo>
                  <a:cubicBezTo>
                    <a:pt x="23340" y="7217"/>
                    <a:pt x="23186" y="8215"/>
                    <a:pt x="22879" y="9213"/>
                  </a:cubicBezTo>
                  <a:cubicBezTo>
                    <a:pt x="22111" y="12438"/>
                    <a:pt x="21190" y="15508"/>
                    <a:pt x="20039" y="18580"/>
                  </a:cubicBezTo>
                  <a:lnTo>
                    <a:pt x="20039" y="64645"/>
                  </a:lnTo>
                  <a:cubicBezTo>
                    <a:pt x="20039" y="66565"/>
                    <a:pt x="19578" y="67946"/>
                    <a:pt x="18656" y="68714"/>
                  </a:cubicBezTo>
                  <a:cubicBezTo>
                    <a:pt x="17889" y="69636"/>
                    <a:pt x="16584" y="70020"/>
                    <a:pt x="14741" y="70020"/>
                  </a:cubicBezTo>
                  <a:cubicBezTo>
                    <a:pt x="12975" y="70020"/>
                    <a:pt x="11670" y="69559"/>
                    <a:pt x="10902" y="68714"/>
                  </a:cubicBezTo>
                  <a:cubicBezTo>
                    <a:pt x="9827" y="67946"/>
                    <a:pt x="9290" y="66641"/>
                    <a:pt x="9290" y="64645"/>
                  </a:cubicBezTo>
                  <a:lnTo>
                    <a:pt x="9290" y="38541"/>
                  </a:lnTo>
                  <a:cubicBezTo>
                    <a:pt x="8599" y="38925"/>
                    <a:pt x="7678" y="39155"/>
                    <a:pt x="6526" y="39155"/>
                  </a:cubicBezTo>
                  <a:cubicBezTo>
                    <a:pt x="4453" y="39155"/>
                    <a:pt x="2841" y="38618"/>
                    <a:pt x="1766" y="37543"/>
                  </a:cubicBezTo>
                  <a:cubicBezTo>
                    <a:pt x="537" y="36622"/>
                    <a:pt x="0" y="35240"/>
                    <a:pt x="0" y="33474"/>
                  </a:cubicBezTo>
                  <a:cubicBezTo>
                    <a:pt x="0" y="32553"/>
                    <a:pt x="384" y="31478"/>
                    <a:pt x="1075" y="30250"/>
                  </a:cubicBezTo>
                  <a:cubicBezTo>
                    <a:pt x="5989" y="23109"/>
                    <a:pt x="9981" y="14434"/>
                    <a:pt x="12898" y="4146"/>
                  </a:cubicBezTo>
                  <a:cubicBezTo>
                    <a:pt x="13513" y="1766"/>
                    <a:pt x="14741" y="691"/>
                    <a:pt x="16507" y="691"/>
                  </a:cubicBezTo>
                  <a:moveTo>
                    <a:pt x="27947" y="19808"/>
                  </a:moveTo>
                  <a:lnTo>
                    <a:pt x="41382" y="19808"/>
                  </a:lnTo>
                  <a:lnTo>
                    <a:pt x="41382" y="5528"/>
                  </a:lnTo>
                  <a:cubicBezTo>
                    <a:pt x="41382" y="3608"/>
                    <a:pt x="41766" y="2149"/>
                    <a:pt x="42611" y="1305"/>
                  </a:cubicBezTo>
                  <a:cubicBezTo>
                    <a:pt x="43378" y="461"/>
                    <a:pt x="44760" y="0"/>
                    <a:pt x="46833" y="0"/>
                  </a:cubicBezTo>
                  <a:cubicBezTo>
                    <a:pt x="48983" y="0"/>
                    <a:pt x="50442" y="461"/>
                    <a:pt x="51210" y="1305"/>
                  </a:cubicBezTo>
                  <a:cubicBezTo>
                    <a:pt x="52131" y="2149"/>
                    <a:pt x="52591" y="3531"/>
                    <a:pt x="52591" y="5528"/>
                  </a:cubicBezTo>
                  <a:lnTo>
                    <a:pt x="52591" y="19808"/>
                  </a:lnTo>
                  <a:lnTo>
                    <a:pt x="64492" y="19808"/>
                  </a:lnTo>
                  <a:cubicBezTo>
                    <a:pt x="66488" y="19808"/>
                    <a:pt x="67947" y="20192"/>
                    <a:pt x="68868" y="21037"/>
                  </a:cubicBezTo>
                  <a:cubicBezTo>
                    <a:pt x="69636" y="21651"/>
                    <a:pt x="70020" y="23033"/>
                    <a:pt x="70020" y="25029"/>
                  </a:cubicBezTo>
                  <a:cubicBezTo>
                    <a:pt x="70020" y="26641"/>
                    <a:pt x="69713" y="27870"/>
                    <a:pt x="69021" y="28714"/>
                  </a:cubicBezTo>
                  <a:cubicBezTo>
                    <a:pt x="68024" y="29789"/>
                    <a:pt x="66565" y="30403"/>
                    <a:pt x="64568" y="30403"/>
                  </a:cubicBezTo>
                  <a:lnTo>
                    <a:pt x="52668" y="30403"/>
                  </a:lnTo>
                  <a:lnTo>
                    <a:pt x="52668" y="54971"/>
                  </a:lnTo>
                  <a:lnTo>
                    <a:pt x="63417" y="54971"/>
                  </a:lnTo>
                  <a:cubicBezTo>
                    <a:pt x="65336" y="54971"/>
                    <a:pt x="66795" y="55355"/>
                    <a:pt x="67639" y="56200"/>
                  </a:cubicBezTo>
                  <a:cubicBezTo>
                    <a:pt x="68407" y="56891"/>
                    <a:pt x="68868" y="58273"/>
                    <a:pt x="68868" y="60423"/>
                  </a:cubicBezTo>
                  <a:cubicBezTo>
                    <a:pt x="68868" y="62111"/>
                    <a:pt x="68484" y="63263"/>
                    <a:pt x="67793" y="64108"/>
                  </a:cubicBezTo>
                  <a:cubicBezTo>
                    <a:pt x="66872" y="65259"/>
                    <a:pt x="65490" y="65797"/>
                    <a:pt x="63417" y="65797"/>
                  </a:cubicBezTo>
                  <a:lnTo>
                    <a:pt x="29482" y="65797"/>
                  </a:lnTo>
                  <a:cubicBezTo>
                    <a:pt x="27716" y="65797"/>
                    <a:pt x="26334" y="65413"/>
                    <a:pt x="25413" y="64568"/>
                  </a:cubicBezTo>
                  <a:cubicBezTo>
                    <a:pt x="24568" y="63801"/>
                    <a:pt x="24108" y="62419"/>
                    <a:pt x="24108" y="60423"/>
                  </a:cubicBezTo>
                  <a:cubicBezTo>
                    <a:pt x="24108" y="58349"/>
                    <a:pt x="24492" y="56968"/>
                    <a:pt x="25413" y="56200"/>
                  </a:cubicBezTo>
                  <a:cubicBezTo>
                    <a:pt x="26257" y="55355"/>
                    <a:pt x="27639" y="54971"/>
                    <a:pt x="29482" y="54971"/>
                  </a:cubicBezTo>
                  <a:lnTo>
                    <a:pt x="41536" y="54971"/>
                  </a:lnTo>
                  <a:lnTo>
                    <a:pt x="41536" y="30403"/>
                  </a:lnTo>
                  <a:lnTo>
                    <a:pt x="28100" y="30403"/>
                  </a:lnTo>
                  <a:cubicBezTo>
                    <a:pt x="26334" y="30403"/>
                    <a:pt x="24952" y="30019"/>
                    <a:pt x="23954" y="29175"/>
                  </a:cubicBezTo>
                  <a:cubicBezTo>
                    <a:pt x="23033" y="28407"/>
                    <a:pt x="22572" y="27025"/>
                    <a:pt x="22572" y="25029"/>
                  </a:cubicBezTo>
                  <a:cubicBezTo>
                    <a:pt x="22572" y="23033"/>
                    <a:pt x="23033" y="21727"/>
                    <a:pt x="23954" y="21037"/>
                  </a:cubicBezTo>
                  <a:cubicBezTo>
                    <a:pt x="24722" y="20268"/>
                    <a:pt x="26104" y="19808"/>
                    <a:pt x="27947" y="1980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9" name="フリーフォーム: 図形 858">
              <a:extLst>
                <a:ext uri="{FF2B5EF4-FFF2-40B4-BE49-F238E27FC236}">
                  <a16:creationId xmlns:a16="http://schemas.microsoft.com/office/drawing/2014/main" id="{7A854A76-D0E1-4681-9C75-F78A9797A978}"/>
                </a:ext>
              </a:extLst>
            </p:cNvPr>
            <p:cNvSpPr/>
            <p:nvPr/>
          </p:nvSpPr>
          <p:spPr>
            <a:xfrm>
              <a:off x="2464119" y="5280832"/>
              <a:ext cx="72706" cy="70556"/>
            </a:xfrm>
            <a:custGeom>
              <a:avLst/>
              <a:gdLst>
                <a:gd name="connsiteX0" fmla="*/ 8675 w 72706"/>
                <a:gd name="connsiteY0" fmla="*/ 12821 h 70556"/>
                <a:gd name="connsiteX1" fmla="*/ 10749 w 72706"/>
                <a:gd name="connsiteY1" fmla="*/ 12821 h 70556"/>
                <a:gd name="connsiteX2" fmla="*/ 10749 w 72706"/>
                <a:gd name="connsiteY2" fmla="*/ 6219 h 70556"/>
                <a:gd name="connsiteX3" fmla="*/ 12284 w 72706"/>
                <a:gd name="connsiteY3" fmla="*/ 2226 h 70556"/>
                <a:gd name="connsiteX4" fmla="*/ 16123 w 72706"/>
                <a:gd name="connsiteY4" fmla="*/ 691 h 70556"/>
                <a:gd name="connsiteX5" fmla="*/ 20038 w 72706"/>
                <a:gd name="connsiteY5" fmla="*/ 2226 h 70556"/>
                <a:gd name="connsiteX6" fmla="*/ 21574 w 72706"/>
                <a:gd name="connsiteY6" fmla="*/ 6219 h 70556"/>
                <a:gd name="connsiteX7" fmla="*/ 21574 w 72706"/>
                <a:gd name="connsiteY7" fmla="*/ 12821 h 70556"/>
                <a:gd name="connsiteX8" fmla="*/ 24261 w 72706"/>
                <a:gd name="connsiteY8" fmla="*/ 12821 h 70556"/>
                <a:gd name="connsiteX9" fmla="*/ 28253 w 72706"/>
                <a:gd name="connsiteY9" fmla="*/ 13973 h 70556"/>
                <a:gd name="connsiteX10" fmla="*/ 29559 w 72706"/>
                <a:gd name="connsiteY10" fmla="*/ 18580 h 70556"/>
                <a:gd name="connsiteX11" fmla="*/ 28714 w 72706"/>
                <a:gd name="connsiteY11" fmla="*/ 22495 h 70556"/>
                <a:gd name="connsiteX12" fmla="*/ 24261 w 72706"/>
                <a:gd name="connsiteY12" fmla="*/ 24261 h 70556"/>
                <a:gd name="connsiteX13" fmla="*/ 21574 w 72706"/>
                <a:gd name="connsiteY13" fmla="*/ 24261 h 70556"/>
                <a:gd name="connsiteX14" fmla="*/ 21574 w 72706"/>
                <a:gd name="connsiteY14" fmla="*/ 27793 h 70556"/>
                <a:gd name="connsiteX15" fmla="*/ 22111 w 72706"/>
                <a:gd name="connsiteY15" fmla="*/ 27255 h 70556"/>
                <a:gd name="connsiteX16" fmla="*/ 25182 w 72706"/>
                <a:gd name="connsiteY16" fmla="*/ 26564 h 70556"/>
                <a:gd name="connsiteX17" fmla="*/ 26718 w 72706"/>
                <a:gd name="connsiteY17" fmla="*/ 27178 h 70556"/>
                <a:gd name="connsiteX18" fmla="*/ 29175 w 72706"/>
                <a:gd name="connsiteY18" fmla="*/ 30480 h 70556"/>
                <a:gd name="connsiteX19" fmla="*/ 29866 w 72706"/>
                <a:gd name="connsiteY19" fmla="*/ 31555 h 70556"/>
                <a:gd name="connsiteX20" fmla="*/ 31171 w 72706"/>
                <a:gd name="connsiteY20" fmla="*/ 31478 h 70556"/>
                <a:gd name="connsiteX21" fmla="*/ 43762 w 72706"/>
                <a:gd name="connsiteY21" fmla="*/ 31478 h 70556"/>
                <a:gd name="connsiteX22" fmla="*/ 43762 w 72706"/>
                <a:gd name="connsiteY22" fmla="*/ 26948 h 70556"/>
                <a:gd name="connsiteX23" fmla="*/ 33321 w 72706"/>
                <a:gd name="connsiteY23" fmla="*/ 26948 h 70556"/>
                <a:gd name="connsiteX24" fmla="*/ 30557 w 72706"/>
                <a:gd name="connsiteY24" fmla="*/ 26103 h 70556"/>
                <a:gd name="connsiteX25" fmla="*/ 29635 w 72706"/>
                <a:gd name="connsiteY25" fmla="*/ 23340 h 70556"/>
                <a:gd name="connsiteX26" fmla="*/ 30557 w 72706"/>
                <a:gd name="connsiteY26" fmla="*/ 20576 h 70556"/>
                <a:gd name="connsiteX27" fmla="*/ 33321 w 72706"/>
                <a:gd name="connsiteY27" fmla="*/ 19731 h 70556"/>
                <a:gd name="connsiteX28" fmla="*/ 43762 w 72706"/>
                <a:gd name="connsiteY28" fmla="*/ 19731 h 70556"/>
                <a:gd name="connsiteX29" fmla="*/ 43762 w 72706"/>
                <a:gd name="connsiteY29" fmla="*/ 15893 h 70556"/>
                <a:gd name="connsiteX30" fmla="*/ 32015 w 72706"/>
                <a:gd name="connsiteY30" fmla="*/ 15893 h 70556"/>
                <a:gd name="connsiteX31" fmla="*/ 29098 w 72706"/>
                <a:gd name="connsiteY31" fmla="*/ 14971 h 70556"/>
                <a:gd name="connsiteX32" fmla="*/ 28177 w 72706"/>
                <a:gd name="connsiteY32" fmla="*/ 11977 h 70556"/>
                <a:gd name="connsiteX33" fmla="*/ 29098 w 72706"/>
                <a:gd name="connsiteY33" fmla="*/ 8906 h 70556"/>
                <a:gd name="connsiteX34" fmla="*/ 32015 w 72706"/>
                <a:gd name="connsiteY34" fmla="*/ 7985 h 70556"/>
                <a:gd name="connsiteX35" fmla="*/ 36775 w 72706"/>
                <a:gd name="connsiteY35" fmla="*/ 7985 h 70556"/>
                <a:gd name="connsiteX36" fmla="*/ 34319 w 72706"/>
                <a:gd name="connsiteY36" fmla="*/ 5298 h 70556"/>
                <a:gd name="connsiteX37" fmla="*/ 34165 w 72706"/>
                <a:gd name="connsiteY37" fmla="*/ 4683 h 70556"/>
                <a:gd name="connsiteX38" fmla="*/ 34549 w 72706"/>
                <a:gd name="connsiteY38" fmla="*/ 2764 h 70556"/>
                <a:gd name="connsiteX39" fmla="*/ 37159 w 72706"/>
                <a:gd name="connsiteY39" fmla="*/ 537 h 70556"/>
                <a:gd name="connsiteX40" fmla="*/ 39540 w 72706"/>
                <a:gd name="connsiteY40" fmla="*/ 0 h 70556"/>
                <a:gd name="connsiteX41" fmla="*/ 43992 w 72706"/>
                <a:gd name="connsiteY41" fmla="*/ 1689 h 70556"/>
                <a:gd name="connsiteX42" fmla="*/ 47063 w 72706"/>
                <a:gd name="connsiteY42" fmla="*/ 5604 h 70556"/>
                <a:gd name="connsiteX43" fmla="*/ 48062 w 72706"/>
                <a:gd name="connsiteY43" fmla="*/ 7985 h 70556"/>
                <a:gd name="connsiteX44" fmla="*/ 52438 w 72706"/>
                <a:gd name="connsiteY44" fmla="*/ 7985 h 70556"/>
                <a:gd name="connsiteX45" fmla="*/ 53666 w 72706"/>
                <a:gd name="connsiteY45" fmla="*/ 3531 h 70556"/>
                <a:gd name="connsiteX46" fmla="*/ 57505 w 72706"/>
                <a:gd name="connsiteY46" fmla="*/ 0 h 70556"/>
                <a:gd name="connsiteX47" fmla="*/ 61421 w 72706"/>
                <a:gd name="connsiteY47" fmla="*/ 998 h 70556"/>
                <a:gd name="connsiteX48" fmla="*/ 63263 w 72706"/>
                <a:gd name="connsiteY48" fmla="*/ 4453 h 70556"/>
                <a:gd name="connsiteX49" fmla="*/ 63186 w 72706"/>
                <a:gd name="connsiteY49" fmla="*/ 5144 h 70556"/>
                <a:gd name="connsiteX50" fmla="*/ 62495 w 72706"/>
                <a:gd name="connsiteY50" fmla="*/ 8061 h 70556"/>
                <a:gd name="connsiteX51" fmla="*/ 67332 w 72706"/>
                <a:gd name="connsiteY51" fmla="*/ 8061 h 70556"/>
                <a:gd name="connsiteX52" fmla="*/ 70403 w 72706"/>
                <a:gd name="connsiteY52" fmla="*/ 9059 h 70556"/>
                <a:gd name="connsiteX53" fmla="*/ 71248 w 72706"/>
                <a:gd name="connsiteY53" fmla="*/ 12054 h 70556"/>
                <a:gd name="connsiteX54" fmla="*/ 70557 w 72706"/>
                <a:gd name="connsiteY54" fmla="*/ 14741 h 70556"/>
                <a:gd name="connsiteX55" fmla="*/ 67332 w 72706"/>
                <a:gd name="connsiteY55" fmla="*/ 15970 h 70556"/>
                <a:gd name="connsiteX56" fmla="*/ 54434 w 72706"/>
                <a:gd name="connsiteY56" fmla="*/ 15970 h 70556"/>
                <a:gd name="connsiteX57" fmla="*/ 54434 w 72706"/>
                <a:gd name="connsiteY57" fmla="*/ 19808 h 70556"/>
                <a:gd name="connsiteX58" fmla="*/ 66488 w 72706"/>
                <a:gd name="connsiteY58" fmla="*/ 19808 h 70556"/>
                <a:gd name="connsiteX59" fmla="*/ 69252 w 72706"/>
                <a:gd name="connsiteY59" fmla="*/ 20653 h 70556"/>
                <a:gd name="connsiteX60" fmla="*/ 70096 w 72706"/>
                <a:gd name="connsiteY60" fmla="*/ 23417 h 70556"/>
                <a:gd name="connsiteX61" fmla="*/ 69405 w 72706"/>
                <a:gd name="connsiteY61" fmla="*/ 25873 h 70556"/>
                <a:gd name="connsiteX62" fmla="*/ 66488 w 72706"/>
                <a:gd name="connsiteY62" fmla="*/ 27025 h 70556"/>
                <a:gd name="connsiteX63" fmla="*/ 54434 w 72706"/>
                <a:gd name="connsiteY63" fmla="*/ 27025 h 70556"/>
                <a:gd name="connsiteX64" fmla="*/ 54434 w 72706"/>
                <a:gd name="connsiteY64" fmla="*/ 31555 h 70556"/>
                <a:gd name="connsiteX65" fmla="*/ 68254 w 72706"/>
                <a:gd name="connsiteY65" fmla="*/ 31555 h 70556"/>
                <a:gd name="connsiteX66" fmla="*/ 71555 w 72706"/>
                <a:gd name="connsiteY66" fmla="*/ 32399 h 70556"/>
                <a:gd name="connsiteX67" fmla="*/ 72476 w 72706"/>
                <a:gd name="connsiteY67" fmla="*/ 35470 h 70556"/>
                <a:gd name="connsiteX68" fmla="*/ 71709 w 72706"/>
                <a:gd name="connsiteY68" fmla="*/ 38311 h 70556"/>
                <a:gd name="connsiteX69" fmla="*/ 68254 w 72706"/>
                <a:gd name="connsiteY69" fmla="*/ 39616 h 70556"/>
                <a:gd name="connsiteX70" fmla="*/ 67025 w 72706"/>
                <a:gd name="connsiteY70" fmla="*/ 39616 h 70556"/>
                <a:gd name="connsiteX71" fmla="*/ 68945 w 72706"/>
                <a:gd name="connsiteY71" fmla="*/ 40768 h 70556"/>
                <a:gd name="connsiteX72" fmla="*/ 70864 w 72706"/>
                <a:gd name="connsiteY72" fmla="*/ 43916 h 70556"/>
                <a:gd name="connsiteX73" fmla="*/ 70020 w 72706"/>
                <a:gd name="connsiteY73" fmla="*/ 46526 h 70556"/>
                <a:gd name="connsiteX74" fmla="*/ 63570 w 72706"/>
                <a:gd name="connsiteY74" fmla="*/ 52591 h 70556"/>
                <a:gd name="connsiteX75" fmla="*/ 70557 w 72706"/>
                <a:gd name="connsiteY75" fmla="*/ 57351 h 70556"/>
                <a:gd name="connsiteX76" fmla="*/ 72707 w 72706"/>
                <a:gd name="connsiteY76" fmla="*/ 60960 h 70556"/>
                <a:gd name="connsiteX77" fmla="*/ 71018 w 72706"/>
                <a:gd name="connsiteY77" fmla="*/ 64876 h 70556"/>
                <a:gd name="connsiteX78" fmla="*/ 66411 w 72706"/>
                <a:gd name="connsiteY78" fmla="*/ 66641 h 70556"/>
                <a:gd name="connsiteX79" fmla="*/ 64184 w 72706"/>
                <a:gd name="connsiteY79" fmla="*/ 66027 h 70556"/>
                <a:gd name="connsiteX80" fmla="*/ 61958 w 72706"/>
                <a:gd name="connsiteY80" fmla="*/ 64722 h 70556"/>
                <a:gd name="connsiteX81" fmla="*/ 54434 w 72706"/>
                <a:gd name="connsiteY81" fmla="*/ 57966 h 70556"/>
                <a:gd name="connsiteX82" fmla="*/ 54434 w 72706"/>
                <a:gd name="connsiteY82" fmla="*/ 63033 h 70556"/>
                <a:gd name="connsiteX83" fmla="*/ 43992 w 72706"/>
                <a:gd name="connsiteY83" fmla="*/ 70557 h 70556"/>
                <a:gd name="connsiteX84" fmla="*/ 41075 w 72706"/>
                <a:gd name="connsiteY84" fmla="*/ 70403 h 70556"/>
                <a:gd name="connsiteX85" fmla="*/ 38234 w 72706"/>
                <a:gd name="connsiteY85" fmla="*/ 69405 h 70556"/>
                <a:gd name="connsiteX86" fmla="*/ 36469 w 72706"/>
                <a:gd name="connsiteY86" fmla="*/ 67332 h 70556"/>
                <a:gd name="connsiteX87" fmla="*/ 36161 w 72706"/>
                <a:gd name="connsiteY87" fmla="*/ 64645 h 70556"/>
                <a:gd name="connsiteX88" fmla="*/ 37313 w 72706"/>
                <a:gd name="connsiteY88" fmla="*/ 60269 h 70556"/>
                <a:gd name="connsiteX89" fmla="*/ 42380 w 72706"/>
                <a:gd name="connsiteY89" fmla="*/ 58887 h 70556"/>
                <a:gd name="connsiteX90" fmla="*/ 43685 w 72706"/>
                <a:gd name="connsiteY90" fmla="*/ 57428 h 70556"/>
                <a:gd name="connsiteX91" fmla="*/ 43685 w 72706"/>
                <a:gd name="connsiteY91" fmla="*/ 39693 h 70556"/>
                <a:gd name="connsiteX92" fmla="*/ 32169 w 72706"/>
                <a:gd name="connsiteY92" fmla="*/ 39693 h 70556"/>
                <a:gd name="connsiteX93" fmla="*/ 31171 w 72706"/>
                <a:gd name="connsiteY93" fmla="*/ 40922 h 70556"/>
                <a:gd name="connsiteX94" fmla="*/ 28100 w 72706"/>
                <a:gd name="connsiteY94" fmla="*/ 41919 h 70556"/>
                <a:gd name="connsiteX95" fmla="*/ 25336 w 72706"/>
                <a:gd name="connsiteY95" fmla="*/ 40077 h 70556"/>
                <a:gd name="connsiteX96" fmla="*/ 21497 w 72706"/>
                <a:gd name="connsiteY96" fmla="*/ 33014 h 70556"/>
                <a:gd name="connsiteX97" fmla="*/ 21497 w 72706"/>
                <a:gd name="connsiteY97" fmla="*/ 64722 h 70556"/>
                <a:gd name="connsiteX98" fmla="*/ 20422 w 72706"/>
                <a:gd name="connsiteY98" fmla="*/ 68177 h 70556"/>
                <a:gd name="connsiteX99" fmla="*/ 15969 w 72706"/>
                <a:gd name="connsiteY99" fmla="*/ 70096 h 70556"/>
                <a:gd name="connsiteX100" fmla="*/ 11823 w 72706"/>
                <a:gd name="connsiteY100" fmla="*/ 68254 h 70556"/>
                <a:gd name="connsiteX101" fmla="*/ 10595 w 72706"/>
                <a:gd name="connsiteY101" fmla="*/ 64722 h 70556"/>
                <a:gd name="connsiteX102" fmla="*/ 10595 w 72706"/>
                <a:gd name="connsiteY102" fmla="*/ 45758 h 70556"/>
                <a:gd name="connsiteX103" fmla="*/ 8829 w 72706"/>
                <a:gd name="connsiteY103" fmla="*/ 48215 h 70556"/>
                <a:gd name="connsiteX104" fmla="*/ 5221 w 72706"/>
                <a:gd name="connsiteY104" fmla="*/ 49674 h 70556"/>
                <a:gd name="connsiteX105" fmla="*/ 1612 w 72706"/>
                <a:gd name="connsiteY105" fmla="*/ 48062 h 70556"/>
                <a:gd name="connsiteX106" fmla="*/ 0 w 72706"/>
                <a:gd name="connsiteY106" fmla="*/ 43762 h 70556"/>
                <a:gd name="connsiteX107" fmla="*/ 1075 w 72706"/>
                <a:gd name="connsiteY107" fmla="*/ 40614 h 70556"/>
                <a:gd name="connsiteX108" fmla="*/ 10595 w 72706"/>
                <a:gd name="connsiteY108" fmla="*/ 25105 h 70556"/>
                <a:gd name="connsiteX109" fmla="*/ 10595 w 72706"/>
                <a:gd name="connsiteY109" fmla="*/ 24568 h 70556"/>
                <a:gd name="connsiteX110" fmla="*/ 8522 w 72706"/>
                <a:gd name="connsiteY110" fmla="*/ 24568 h 70556"/>
                <a:gd name="connsiteX111" fmla="*/ 4606 w 72706"/>
                <a:gd name="connsiteY111" fmla="*/ 23186 h 70556"/>
                <a:gd name="connsiteX112" fmla="*/ 3071 w 72706"/>
                <a:gd name="connsiteY112" fmla="*/ 18887 h 70556"/>
                <a:gd name="connsiteX113" fmla="*/ 4606 w 72706"/>
                <a:gd name="connsiteY113" fmla="*/ 14203 h 70556"/>
                <a:gd name="connsiteX114" fmla="*/ 8675 w 72706"/>
                <a:gd name="connsiteY114" fmla="*/ 12821 h 70556"/>
                <a:gd name="connsiteX115" fmla="*/ 30864 w 72706"/>
                <a:gd name="connsiteY115" fmla="*/ 42073 h 70556"/>
                <a:gd name="connsiteX116" fmla="*/ 33244 w 72706"/>
                <a:gd name="connsiteY116" fmla="*/ 43378 h 70556"/>
                <a:gd name="connsiteX117" fmla="*/ 35317 w 72706"/>
                <a:gd name="connsiteY117" fmla="*/ 45374 h 70556"/>
                <a:gd name="connsiteX118" fmla="*/ 36392 w 72706"/>
                <a:gd name="connsiteY118" fmla="*/ 46756 h 70556"/>
                <a:gd name="connsiteX119" fmla="*/ 37466 w 72706"/>
                <a:gd name="connsiteY119" fmla="*/ 46603 h 70556"/>
                <a:gd name="connsiteX120" fmla="*/ 40538 w 72706"/>
                <a:gd name="connsiteY120" fmla="*/ 47985 h 70556"/>
                <a:gd name="connsiteX121" fmla="*/ 41920 w 72706"/>
                <a:gd name="connsiteY121" fmla="*/ 50749 h 70556"/>
                <a:gd name="connsiteX122" fmla="*/ 41075 w 72706"/>
                <a:gd name="connsiteY122" fmla="*/ 53436 h 70556"/>
                <a:gd name="connsiteX123" fmla="*/ 31708 w 72706"/>
                <a:gd name="connsiteY123" fmla="*/ 63033 h 70556"/>
                <a:gd name="connsiteX124" fmla="*/ 29328 w 72706"/>
                <a:gd name="connsiteY124" fmla="*/ 63954 h 70556"/>
                <a:gd name="connsiteX125" fmla="*/ 25950 w 72706"/>
                <a:gd name="connsiteY125" fmla="*/ 61958 h 70556"/>
                <a:gd name="connsiteX126" fmla="*/ 24568 w 72706"/>
                <a:gd name="connsiteY126" fmla="*/ 58810 h 70556"/>
                <a:gd name="connsiteX127" fmla="*/ 25413 w 72706"/>
                <a:gd name="connsiteY127" fmla="*/ 56200 h 70556"/>
                <a:gd name="connsiteX128" fmla="*/ 29712 w 72706"/>
                <a:gd name="connsiteY128" fmla="*/ 51977 h 70556"/>
                <a:gd name="connsiteX129" fmla="*/ 26027 w 72706"/>
                <a:gd name="connsiteY129" fmla="*/ 47447 h 70556"/>
                <a:gd name="connsiteX130" fmla="*/ 25413 w 72706"/>
                <a:gd name="connsiteY130" fmla="*/ 46219 h 70556"/>
                <a:gd name="connsiteX131" fmla="*/ 27409 w 72706"/>
                <a:gd name="connsiteY131" fmla="*/ 42917 h 70556"/>
                <a:gd name="connsiteX132" fmla="*/ 30864 w 72706"/>
                <a:gd name="connsiteY132" fmla="*/ 42073 h 70556"/>
                <a:gd name="connsiteX133" fmla="*/ 54434 w 72706"/>
                <a:gd name="connsiteY133" fmla="*/ 46756 h 70556"/>
                <a:gd name="connsiteX134" fmla="*/ 55432 w 72706"/>
                <a:gd name="connsiteY134" fmla="*/ 46680 h 70556"/>
                <a:gd name="connsiteX135" fmla="*/ 55509 w 72706"/>
                <a:gd name="connsiteY135" fmla="*/ 46680 h 70556"/>
                <a:gd name="connsiteX136" fmla="*/ 56277 w 72706"/>
                <a:gd name="connsiteY136" fmla="*/ 46065 h 70556"/>
                <a:gd name="connsiteX137" fmla="*/ 63647 w 72706"/>
                <a:gd name="connsiteY137" fmla="*/ 39924 h 70556"/>
                <a:gd name="connsiteX138" fmla="*/ 64568 w 72706"/>
                <a:gd name="connsiteY138" fmla="*/ 39386 h 70556"/>
                <a:gd name="connsiteX139" fmla="*/ 54511 w 72706"/>
                <a:gd name="connsiteY139" fmla="*/ 39386 h 70556"/>
                <a:gd name="connsiteX140" fmla="*/ 54511 w 72706"/>
                <a:gd name="connsiteY140" fmla="*/ 46756 h 7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72706" h="70556">
                  <a:moveTo>
                    <a:pt x="8675" y="12821"/>
                  </a:moveTo>
                  <a:lnTo>
                    <a:pt x="10749" y="12821"/>
                  </a:lnTo>
                  <a:lnTo>
                    <a:pt x="10749" y="6219"/>
                  </a:lnTo>
                  <a:cubicBezTo>
                    <a:pt x="10749" y="4453"/>
                    <a:pt x="11286" y="3148"/>
                    <a:pt x="12284" y="2226"/>
                  </a:cubicBezTo>
                  <a:cubicBezTo>
                    <a:pt x="13052" y="1228"/>
                    <a:pt x="14357" y="691"/>
                    <a:pt x="16123" y="691"/>
                  </a:cubicBezTo>
                  <a:cubicBezTo>
                    <a:pt x="17735" y="691"/>
                    <a:pt x="19040" y="1228"/>
                    <a:pt x="20038" y="2226"/>
                  </a:cubicBezTo>
                  <a:cubicBezTo>
                    <a:pt x="21113" y="3148"/>
                    <a:pt x="21574" y="4453"/>
                    <a:pt x="21574" y="6219"/>
                  </a:cubicBezTo>
                  <a:lnTo>
                    <a:pt x="21574" y="12821"/>
                  </a:lnTo>
                  <a:lnTo>
                    <a:pt x="24261" y="12821"/>
                  </a:lnTo>
                  <a:cubicBezTo>
                    <a:pt x="26027" y="12821"/>
                    <a:pt x="27409" y="13205"/>
                    <a:pt x="28253" y="13973"/>
                  </a:cubicBezTo>
                  <a:cubicBezTo>
                    <a:pt x="29175" y="14664"/>
                    <a:pt x="29559" y="16200"/>
                    <a:pt x="29559" y="18580"/>
                  </a:cubicBezTo>
                  <a:cubicBezTo>
                    <a:pt x="29559" y="20499"/>
                    <a:pt x="29328" y="21804"/>
                    <a:pt x="28714" y="22495"/>
                  </a:cubicBezTo>
                  <a:cubicBezTo>
                    <a:pt x="27793" y="23723"/>
                    <a:pt x="26334" y="24261"/>
                    <a:pt x="24261" y="24261"/>
                  </a:cubicBezTo>
                  <a:lnTo>
                    <a:pt x="21574" y="24261"/>
                  </a:lnTo>
                  <a:lnTo>
                    <a:pt x="21574" y="27793"/>
                  </a:lnTo>
                  <a:cubicBezTo>
                    <a:pt x="21804" y="27639"/>
                    <a:pt x="21958" y="27486"/>
                    <a:pt x="22111" y="27255"/>
                  </a:cubicBezTo>
                  <a:cubicBezTo>
                    <a:pt x="23033" y="26795"/>
                    <a:pt x="24107" y="26564"/>
                    <a:pt x="25182" y="26564"/>
                  </a:cubicBezTo>
                  <a:cubicBezTo>
                    <a:pt x="25720" y="26564"/>
                    <a:pt x="26257" y="26795"/>
                    <a:pt x="26718" y="27178"/>
                  </a:cubicBezTo>
                  <a:cubicBezTo>
                    <a:pt x="27486" y="27947"/>
                    <a:pt x="28330" y="29021"/>
                    <a:pt x="29175" y="30480"/>
                  </a:cubicBezTo>
                  <a:cubicBezTo>
                    <a:pt x="29405" y="30864"/>
                    <a:pt x="29559" y="31248"/>
                    <a:pt x="29866" y="31555"/>
                  </a:cubicBezTo>
                  <a:cubicBezTo>
                    <a:pt x="30250" y="31478"/>
                    <a:pt x="30710" y="31478"/>
                    <a:pt x="31171" y="31478"/>
                  </a:cubicBezTo>
                  <a:lnTo>
                    <a:pt x="43762" y="31478"/>
                  </a:lnTo>
                  <a:lnTo>
                    <a:pt x="43762" y="26948"/>
                  </a:lnTo>
                  <a:lnTo>
                    <a:pt x="33321" y="26948"/>
                  </a:lnTo>
                  <a:cubicBezTo>
                    <a:pt x="32092" y="26948"/>
                    <a:pt x="31171" y="26641"/>
                    <a:pt x="30557" y="26103"/>
                  </a:cubicBezTo>
                  <a:cubicBezTo>
                    <a:pt x="29943" y="25643"/>
                    <a:pt x="29635" y="24722"/>
                    <a:pt x="29635" y="23340"/>
                  </a:cubicBezTo>
                  <a:cubicBezTo>
                    <a:pt x="29635" y="22035"/>
                    <a:pt x="29943" y="21113"/>
                    <a:pt x="30557" y="20576"/>
                  </a:cubicBezTo>
                  <a:cubicBezTo>
                    <a:pt x="31171" y="20038"/>
                    <a:pt x="32092" y="19731"/>
                    <a:pt x="33321" y="19731"/>
                  </a:cubicBezTo>
                  <a:lnTo>
                    <a:pt x="43762" y="19731"/>
                  </a:lnTo>
                  <a:lnTo>
                    <a:pt x="43762" y="15893"/>
                  </a:lnTo>
                  <a:lnTo>
                    <a:pt x="32015" y="15893"/>
                  </a:lnTo>
                  <a:cubicBezTo>
                    <a:pt x="30787" y="15893"/>
                    <a:pt x="29789" y="15585"/>
                    <a:pt x="29098" y="14971"/>
                  </a:cubicBezTo>
                  <a:cubicBezTo>
                    <a:pt x="28484" y="14357"/>
                    <a:pt x="28177" y="13359"/>
                    <a:pt x="28177" y="11977"/>
                  </a:cubicBezTo>
                  <a:cubicBezTo>
                    <a:pt x="28177" y="10441"/>
                    <a:pt x="28484" y="9443"/>
                    <a:pt x="29098" y="8906"/>
                  </a:cubicBezTo>
                  <a:cubicBezTo>
                    <a:pt x="29712" y="8292"/>
                    <a:pt x="30710" y="7985"/>
                    <a:pt x="32015" y="7985"/>
                  </a:cubicBezTo>
                  <a:lnTo>
                    <a:pt x="36775" y="7985"/>
                  </a:lnTo>
                  <a:cubicBezTo>
                    <a:pt x="36008" y="7140"/>
                    <a:pt x="35240" y="6219"/>
                    <a:pt x="34319" y="5298"/>
                  </a:cubicBezTo>
                  <a:cubicBezTo>
                    <a:pt x="34242" y="5144"/>
                    <a:pt x="34165" y="4990"/>
                    <a:pt x="34165" y="4683"/>
                  </a:cubicBezTo>
                  <a:cubicBezTo>
                    <a:pt x="34165" y="4146"/>
                    <a:pt x="34319" y="3455"/>
                    <a:pt x="34549" y="2764"/>
                  </a:cubicBezTo>
                  <a:cubicBezTo>
                    <a:pt x="35086" y="1843"/>
                    <a:pt x="35931" y="1075"/>
                    <a:pt x="37159" y="537"/>
                  </a:cubicBezTo>
                  <a:cubicBezTo>
                    <a:pt x="37927" y="153"/>
                    <a:pt x="38772" y="0"/>
                    <a:pt x="39540" y="0"/>
                  </a:cubicBezTo>
                  <a:cubicBezTo>
                    <a:pt x="41612" y="0"/>
                    <a:pt x="43071" y="537"/>
                    <a:pt x="43992" y="1689"/>
                  </a:cubicBezTo>
                  <a:cubicBezTo>
                    <a:pt x="44837" y="2303"/>
                    <a:pt x="45835" y="3608"/>
                    <a:pt x="47063" y="5604"/>
                  </a:cubicBezTo>
                  <a:cubicBezTo>
                    <a:pt x="47601" y="6526"/>
                    <a:pt x="47908" y="7370"/>
                    <a:pt x="48062" y="7985"/>
                  </a:cubicBezTo>
                  <a:lnTo>
                    <a:pt x="52438" y="7985"/>
                  </a:lnTo>
                  <a:cubicBezTo>
                    <a:pt x="52898" y="6603"/>
                    <a:pt x="53359" y="5067"/>
                    <a:pt x="53666" y="3531"/>
                  </a:cubicBezTo>
                  <a:cubicBezTo>
                    <a:pt x="54204" y="1228"/>
                    <a:pt x="55432" y="77"/>
                    <a:pt x="57505" y="0"/>
                  </a:cubicBezTo>
                  <a:cubicBezTo>
                    <a:pt x="58964" y="0"/>
                    <a:pt x="60269" y="307"/>
                    <a:pt x="61421" y="998"/>
                  </a:cubicBezTo>
                  <a:cubicBezTo>
                    <a:pt x="62649" y="1689"/>
                    <a:pt x="63263" y="2841"/>
                    <a:pt x="63263" y="4453"/>
                  </a:cubicBezTo>
                  <a:cubicBezTo>
                    <a:pt x="63263" y="4683"/>
                    <a:pt x="63263" y="4914"/>
                    <a:pt x="63186" y="5144"/>
                  </a:cubicBezTo>
                  <a:cubicBezTo>
                    <a:pt x="63033" y="6142"/>
                    <a:pt x="62803" y="7140"/>
                    <a:pt x="62495" y="8061"/>
                  </a:cubicBezTo>
                  <a:lnTo>
                    <a:pt x="67332" y="8061"/>
                  </a:lnTo>
                  <a:cubicBezTo>
                    <a:pt x="68791" y="8061"/>
                    <a:pt x="69789" y="8368"/>
                    <a:pt x="70403" y="9059"/>
                  </a:cubicBezTo>
                  <a:cubicBezTo>
                    <a:pt x="70941" y="9520"/>
                    <a:pt x="71248" y="10518"/>
                    <a:pt x="71248" y="12054"/>
                  </a:cubicBezTo>
                  <a:cubicBezTo>
                    <a:pt x="71248" y="13205"/>
                    <a:pt x="71018" y="14126"/>
                    <a:pt x="70557" y="14741"/>
                  </a:cubicBezTo>
                  <a:cubicBezTo>
                    <a:pt x="69943" y="15508"/>
                    <a:pt x="68791" y="15970"/>
                    <a:pt x="67332" y="15970"/>
                  </a:cubicBezTo>
                  <a:lnTo>
                    <a:pt x="54434" y="15970"/>
                  </a:lnTo>
                  <a:lnTo>
                    <a:pt x="54434" y="19808"/>
                  </a:lnTo>
                  <a:lnTo>
                    <a:pt x="66488" y="19808"/>
                  </a:lnTo>
                  <a:cubicBezTo>
                    <a:pt x="67793" y="19808"/>
                    <a:pt x="68714" y="20115"/>
                    <a:pt x="69252" y="20653"/>
                  </a:cubicBezTo>
                  <a:cubicBezTo>
                    <a:pt x="69789" y="21190"/>
                    <a:pt x="70096" y="22035"/>
                    <a:pt x="70096" y="23417"/>
                  </a:cubicBezTo>
                  <a:cubicBezTo>
                    <a:pt x="70096" y="24568"/>
                    <a:pt x="69866" y="25413"/>
                    <a:pt x="69405" y="25873"/>
                  </a:cubicBezTo>
                  <a:cubicBezTo>
                    <a:pt x="68791" y="26641"/>
                    <a:pt x="67870" y="27025"/>
                    <a:pt x="66488" y="27025"/>
                  </a:cubicBezTo>
                  <a:lnTo>
                    <a:pt x="54434" y="27025"/>
                  </a:lnTo>
                  <a:lnTo>
                    <a:pt x="54434" y="31555"/>
                  </a:lnTo>
                  <a:lnTo>
                    <a:pt x="68254" y="31555"/>
                  </a:lnTo>
                  <a:cubicBezTo>
                    <a:pt x="69789" y="31555"/>
                    <a:pt x="70864" y="31862"/>
                    <a:pt x="71555" y="32399"/>
                  </a:cubicBezTo>
                  <a:cubicBezTo>
                    <a:pt x="72169" y="32937"/>
                    <a:pt x="72476" y="33935"/>
                    <a:pt x="72476" y="35470"/>
                  </a:cubicBezTo>
                  <a:cubicBezTo>
                    <a:pt x="72476" y="36775"/>
                    <a:pt x="72246" y="37697"/>
                    <a:pt x="71709" y="38311"/>
                  </a:cubicBezTo>
                  <a:cubicBezTo>
                    <a:pt x="70941" y="39155"/>
                    <a:pt x="69789" y="39616"/>
                    <a:pt x="68254" y="39616"/>
                  </a:cubicBezTo>
                  <a:lnTo>
                    <a:pt x="67025" y="39616"/>
                  </a:lnTo>
                  <a:cubicBezTo>
                    <a:pt x="67716" y="39847"/>
                    <a:pt x="68407" y="40230"/>
                    <a:pt x="68945" y="40768"/>
                  </a:cubicBezTo>
                  <a:cubicBezTo>
                    <a:pt x="70250" y="41766"/>
                    <a:pt x="70864" y="42841"/>
                    <a:pt x="70864" y="43916"/>
                  </a:cubicBezTo>
                  <a:cubicBezTo>
                    <a:pt x="70864" y="44914"/>
                    <a:pt x="70557" y="45758"/>
                    <a:pt x="70020" y="46526"/>
                  </a:cubicBezTo>
                  <a:cubicBezTo>
                    <a:pt x="68330" y="48676"/>
                    <a:pt x="66181" y="50672"/>
                    <a:pt x="63570" y="52591"/>
                  </a:cubicBezTo>
                  <a:cubicBezTo>
                    <a:pt x="65797" y="54281"/>
                    <a:pt x="68100" y="55893"/>
                    <a:pt x="70557" y="57351"/>
                  </a:cubicBezTo>
                  <a:cubicBezTo>
                    <a:pt x="72016" y="58349"/>
                    <a:pt x="72707" y="59578"/>
                    <a:pt x="72707" y="60960"/>
                  </a:cubicBezTo>
                  <a:cubicBezTo>
                    <a:pt x="72707" y="62572"/>
                    <a:pt x="72169" y="63878"/>
                    <a:pt x="71018" y="64876"/>
                  </a:cubicBezTo>
                  <a:cubicBezTo>
                    <a:pt x="70096" y="66027"/>
                    <a:pt x="68561" y="66641"/>
                    <a:pt x="66411" y="66641"/>
                  </a:cubicBezTo>
                  <a:cubicBezTo>
                    <a:pt x="65797" y="66641"/>
                    <a:pt x="65029" y="66488"/>
                    <a:pt x="64184" y="66027"/>
                  </a:cubicBezTo>
                  <a:cubicBezTo>
                    <a:pt x="63494" y="65720"/>
                    <a:pt x="62726" y="65259"/>
                    <a:pt x="61958" y="64722"/>
                  </a:cubicBezTo>
                  <a:cubicBezTo>
                    <a:pt x="59271" y="62726"/>
                    <a:pt x="56737" y="60499"/>
                    <a:pt x="54434" y="57966"/>
                  </a:cubicBezTo>
                  <a:lnTo>
                    <a:pt x="54434" y="63033"/>
                  </a:lnTo>
                  <a:cubicBezTo>
                    <a:pt x="54050" y="67793"/>
                    <a:pt x="50595" y="70250"/>
                    <a:pt x="43992" y="70557"/>
                  </a:cubicBezTo>
                  <a:cubicBezTo>
                    <a:pt x="43071" y="70557"/>
                    <a:pt x="42073" y="70480"/>
                    <a:pt x="41075" y="70403"/>
                  </a:cubicBezTo>
                  <a:cubicBezTo>
                    <a:pt x="40154" y="70250"/>
                    <a:pt x="39155" y="69866"/>
                    <a:pt x="38234" y="69405"/>
                  </a:cubicBezTo>
                  <a:cubicBezTo>
                    <a:pt x="37543" y="68868"/>
                    <a:pt x="36929" y="68177"/>
                    <a:pt x="36469" y="67332"/>
                  </a:cubicBezTo>
                  <a:cubicBezTo>
                    <a:pt x="36238" y="66258"/>
                    <a:pt x="36161" y="65413"/>
                    <a:pt x="36161" y="64645"/>
                  </a:cubicBezTo>
                  <a:cubicBezTo>
                    <a:pt x="36161" y="62726"/>
                    <a:pt x="36545" y="61267"/>
                    <a:pt x="37313" y="60269"/>
                  </a:cubicBezTo>
                  <a:cubicBezTo>
                    <a:pt x="38081" y="59348"/>
                    <a:pt x="39770" y="58887"/>
                    <a:pt x="42380" y="58887"/>
                  </a:cubicBezTo>
                  <a:cubicBezTo>
                    <a:pt x="43225" y="58887"/>
                    <a:pt x="43685" y="58426"/>
                    <a:pt x="43685" y="57428"/>
                  </a:cubicBezTo>
                  <a:lnTo>
                    <a:pt x="43685" y="39693"/>
                  </a:lnTo>
                  <a:lnTo>
                    <a:pt x="32169" y="39693"/>
                  </a:lnTo>
                  <a:cubicBezTo>
                    <a:pt x="31939" y="40307"/>
                    <a:pt x="31632" y="40691"/>
                    <a:pt x="31171" y="40922"/>
                  </a:cubicBezTo>
                  <a:cubicBezTo>
                    <a:pt x="30557" y="41536"/>
                    <a:pt x="29559" y="41919"/>
                    <a:pt x="28100" y="41919"/>
                  </a:cubicBezTo>
                  <a:cubicBezTo>
                    <a:pt x="26872" y="41919"/>
                    <a:pt x="25950" y="41305"/>
                    <a:pt x="25336" y="40077"/>
                  </a:cubicBezTo>
                  <a:cubicBezTo>
                    <a:pt x="24107" y="37467"/>
                    <a:pt x="22802" y="35163"/>
                    <a:pt x="21497" y="33014"/>
                  </a:cubicBezTo>
                  <a:lnTo>
                    <a:pt x="21497" y="64722"/>
                  </a:lnTo>
                  <a:cubicBezTo>
                    <a:pt x="21497" y="66104"/>
                    <a:pt x="21113" y="67256"/>
                    <a:pt x="20422" y="68177"/>
                  </a:cubicBezTo>
                  <a:cubicBezTo>
                    <a:pt x="19501" y="69482"/>
                    <a:pt x="18042" y="70096"/>
                    <a:pt x="15969" y="70096"/>
                  </a:cubicBezTo>
                  <a:cubicBezTo>
                    <a:pt x="14127" y="70096"/>
                    <a:pt x="12745" y="69482"/>
                    <a:pt x="11823" y="68254"/>
                  </a:cubicBezTo>
                  <a:cubicBezTo>
                    <a:pt x="11056" y="67332"/>
                    <a:pt x="10595" y="66104"/>
                    <a:pt x="10595" y="64722"/>
                  </a:cubicBezTo>
                  <a:lnTo>
                    <a:pt x="10595" y="45758"/>
                  </a:lnTo>
                  <a:cubicBezTo>
                    <a:pt x="9904" y="46910"/>
                    <a:pt x="9290" y="47754"/>
                    <a:pt x="8829" y="48215"/>
                  </a:cubicBezTo>
                  <a:cubicBezTo>
                    <a:pt x="8061" y="49136"/>
                    <a:pt x="6910" y="49674"/>
                    <a:pt x="5221" y="49674"/>
                  </a:cubicBezTo>
                  <a:cubicBezTo>
                    <a:pt x="3685" y="49674"/>
                    <a:pt x="2533" y="49136"/>
                    <a:pt x="1612" y="48062"/>
                  </a:cubicBezTo>
                  <a:cubicBezTo>
                    <a:pt x="537" y="46833"/>
                    <a:pt x="0" y="45451"/>
                    <a:pt x="0" y="43762"/>
                  </a:cubicBezTo>
                  <a:cubicBezTo>
                    <a:pt x="0" y="42841"/>
                    <a:pt x="384" y="41766"/>
                    <a:pt x="1075" y="40614"/>
                  </a:cubicBezTo>
                  <a:cubicBezTo>
                    <a:pt x="4376" y="36161"/>
                    <a:pt x="7524" y="31017"/>
                    <a:pt x="10595" y="25105"/>
                  </a:cubicBezTo>
                  <a:lnTo>
                    <a:pt x="10595" y="24568"/>
                  </a:lnTo>
                  <a:lnTo>
                    <a:pt x="8522" y="24568"/>
                  </a:lnTo>
                  <a:cubicBezTo>
                    <a:pt x="6833" y="24568"/>
                    <a:pt x="5604" y="24108"/>
                    <a:pt x="4606" y="23186"/>
                  </a:cubicBezTo>
                  <a:cubicBezTo>
                    <a:pt x="3532" y="22418"/>
                    <a:pt x="3071" y="21037"/>
                    <a:pt x="3071" y="18887"/>
                  </a:cubicBezTo>
                  <a:cubicBezTo>
                    <a:pt x="3071" y="16660"/>
                    <a:pt x="3608" y="15125"/>
                    <a:pt x="4606" y="14203"/>
                  </a:cubicBezTo>
                  <a:cubicBezTo>
                    <a:pt x="5528" y="13128"/>
                    <a:pt x="6833" y="12821"/>
                    <a:pt x="8675" y="12821"/>
                  </a:cubicBezTo>
                  <a:moveTo>
                    <a:pt x="30864" y="42073"/>
                  </a:moveTo>
                  <a:cubicBezTo>
                    <a:pt x="31862" y="42073"/>
                    <a:pt x="32630" y="42534"/>
                    <a:pt x="33244" y="43378"/>
                  </a:cubicBezTo>
                  <a:cubicBezTo>
                    <a:pt x="33858" y="43762"/>
                    <a:pt x="34549" y="44376"/>
                    <a:pt x="35317" y="45374"/>
                  </a:cubicBezTo>
                  <a:cubicBezTo>
                    <a:pt x="35701" y="45835"/>
                    <a:pt x="36008" y="46372"/>
                    <a:pt x="36392" y="46756"/>
                  </a:cubicBezTo>
                  <a:cubicBezTo>
                    <a:pt x="36775" y="46680"/>
                    <a:pt x="37083" y="46603"/>
                    <a:pt x="37466" y="46603"/>
                  </a:cubicBezTo>
                  <a:cubicBezTo>
                    <a:pt x="38388" y="46680"/>
                    <a:pt x="39386" y="47140"/>
                    <a:pt x="40538" y="47985"/>
                  </a:cubicBezTo>
                  <a:cubicBezTo>
                    <a:pt x="41459" y="48752"/>
                    <a:pt x="41920" y="49674"/>
                    <a:pt x="41920" y="50749"/>
                  </a:cubicBezTo>
                  <a:cubicBezTo>
                    <a:pt x="41920" y="51747"/>
                    <a:pt x="41612" y="52668"/>
                    <a:pt x="41075" y="53436"/>
                  </a:cubicBezTo>
                  <a:cubicBezTo>
                    <a:pt x="36469" y="59194"/>
                    <a:pt x="33321" y="62342"/>
                    <a:pt x="31708" y="63033"/>
                  </a:cubicBezTo>
                  <a:cubicBezTo>
                    <a:pt x="31171" y="63647"/>
                    <a:pt x="30403" y="63954"/>
                    <a:pt x="29328" y="63954"/>
                  </a:cubicBezTo>
                  <a:cubicBezTo>
                    <a:pt x="28177" y="63878"/>
                    <a:pt x="27025" y="63186"/>
                    <a:pt x="25950" y="61958"/>
                  </a:cubicBezTo>
                  <a:cubicBezTo>
                    <a:pt x="25106" y="60960"/>
                    <a:pt x="24645" y="59885"/>
                    <a:pt x="24568" y="58810"/>
                  </a:cubicBezTo>
                  <a:cubicBezTo>
                    <a:pt x="24568" y="57889"/>
                    <a:pt x="24875" y="56968"/>
                    <a:pt x="25413" y="56200"/>
                  </a:cubicBezTo>
                  <a:cubicBezTo>
                    <a:pt x="26488" y="55125"/>
                    <a:pt x="27946" y="53743"/>
                    <a:pt x="29712" y="51977"/>
                  </a:cubicBezTo>
                  <a:cubicBezTo>
                    <a:pt x="28484" y="50288"/>
                    <a:pt x="27255" y="48752"/>
                    <a:pt x="26027" y="47447"/>
                  </a:cubicBezTo>
                  <a:cubicBezTo>
                    <a:pt x="25643" y="47140"/>
                    <a:pt x="25413" y="46680"/>
                    <a:pt x="25413" y="46219"/>
                  </a:cubicBezTo>
                  <a:cubicBezTo>
                    <a:pt x="25413" y="44914"/>
                    <a:pt x="26104" y="43839"/>
                    <a:pt x="27409" y="42917"/>
                  </a:cubicBezTo>
                  <a:cubicBezTo>
                    <a:pt x="28330" y="42380"/>
                    <a:pt x="29482" y="42073"/>
                    <a:pt x="30864" y="42073"/>
                  </a:cubicBezTo>
                  <a:moveTo>
                    <a:pt x="54434" y="46756"/>
                  </a:moveTo>
                  <a:cubicBezTo>
                    <a:pt x="54741" y="46680"/>
                    <a:pt x="55048" y="46680"/>
                    <a:pt x="55432" y="46680"/>
                  </a:cubicBezTo>
                  <a:lnTo>
                    <a:pt x="55509" y="46680"/>
                  </a:lnTo>
                  <a:cubicBezTo>
                    <a:pt x="55816" y="46449"/>
                    <a:pt x="56046" y="46219"/>
                    <a:pt x="56277" y="46065"/>
                  </a:cubicBezTo>
                  <a:cubicBezTo>
                    <a:pt x="59271" y="43839"/>
                    <a:pt x="61728" y="41843"/>
                    <a:pt x="63647" y="39924"/>
                  </a:cubicBezTo>
                  <a:cubicBezTo>
                    <a:pt x="63877" y="39693"/>
                    <a:pt x="64184" y="39539"/>
                    <a:pt x="64568" y="39386"/>
                  </a:cubicBezTo>
                  <a:lnTo>
                    <a:pt x="54511" y="39386"/>
                  </a:lnTo>
                  <a:lnTo>
                    <a:pt x="54511" y="4675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0" name="フリーフォーム: 図形 859">
              <a:extLst>
                <a:ext uri="{FF2B5EF4-FFF2-40B4-BE49-F238E27FC236}">
                  <a16:creationId xmlns:a16="http://schemas.microsoft.com/office/drawing/2014/main" id="{ED94A8CC-B381-4E0D-A175-C374E4CD2D6F}"/>
                </a:ext>
              </a:extLst>
            </p:cNvPr>
            <p:cNvSpPr/>
            <p:nvPr/>
          </p:nvSpPr>
          <p:spPr>
            <a:xfrm>
              <a:off x="1510103" y="4912308"/>
              <a:ext cx="44299" cy="44529"/>
            </a:xfrm>
            <a:custGeom>
              <a:avLst/>
              <a:gdLst>
                <a:gd name="connsiteX0" fmla="*/ 0 w 44299"/>
                <a:gd name="connsiteY0" fmla="*/ 0 h 44529"/>
                <a:gd name="connsiteX1" fmla="*/ 44300 w 44299"/>
                <a:gd name="connsiteY1" fmla="*/ 0 h 44529"/>
                <a:gd name="connsiteX2" fmla="*/ 44300 w 44299"/>
                <a:gd name="connsiteY2" fmla="*/ 44530 h 44529"/>
                <a:gd name="connsiteX3" fmla="*/ 0 w 44299"/>
                <a:gd name="connsiteY3" fmla="*/ 44530 h 4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99" h="44529">
                  <a:moveTo>
                    <a:pt x="0" y="0"/>
                  </a:moveTo>
                  <a:lnTo>
                    <a:pt x="44300" y="0"/>
                  </a:lnTo>
                  <a:lnTo>
                    <a:pt x="44300" y="44530"/>
                  </a:lnTo>
                  <a:lnTo>
                    <a:pt x="0" y="4453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1" name="フリーフォーム: 図形 860">
              <a:extLst>
                <a:ext uri="{FF2B5EF4-FFF2-40B4-BE49-F238E27FC236}">
                  <a16:creationId xmlns:a16="http://schemas.microsoft.com/office/drawing/2014/main" id="{9E708D91-17E9-4784-9BDF-5DE66FDE063D}"/>
                </a:ext>
              </a:extLst>
            </p:cNvPr>
            <p:cNvSpPr/>
            <p:nvPr/>
          </p:nvSpPr>
          <p:spPr>
            <a:xfrm>
              <a:off x="1564614" y="4907395"/>
              <a:ext cx="54280" cy="54126"/>
            </a:xfrm>
            <a:custGeom>
              <a:avLst/>
              <a:gdLst>
                <a:gd name="connsiteX0" fmla="*/ 4223 w 54280"/>
                <a:gd name="connsiteY0" fmla="*/ 3378 h 54126"/>
                <a:gd name="connsiteX1" fmla="*/ 11133 w 54280"/>
                <a:gd name="connsiteY1" fmla="*/ 3378 h 54126"/>
                <a:gd name="connsiteX2" fmla="*/ 15202 w 54280"/>
                <a:gd name="connsiteY2" fmla="*/ 7601 h 54126"/>
                <a:gd name="connsiteX3" fmla="*/ 15202 w 54280"/>
                <a:gd name="connsiteY3" fmla="*/ 45067 h 54126"/>
                <a:gd name="connsiteX4" fmla="*/ 11133 w 54280"/>
                <a:gd name="connsiteY4" fmla="*/ 49290 h 54126"/>
                <a:gd name="connsiteX5" fmla="*/ 4223 w 54280"/>
                <a:gd name="connsiteY5" fmla="*/ 49290 h 54126"/>
                <a:gd name="connsiteX6" fmla="*/ 0 w 54280"/>
                <a:gd name="connsiteY6" fmla="*/ 45067 h 54126"/>
                <a:gd name="connsiteX7" fmla="*/ 0 w 54280"/>
                <a:gd name="connsiteY7" fmla="*/ 7601 h 54126"/>
                <a:gd name="connsiteX8" fmla="*/ 4223 w 54280"/>
                <a:gd name="connsiteY8" fmla="*/ 3378 h 54126"/>
                <a:gd name="connsiteX9" fmla="*/ 4223 w 54280"/>
                <a:gd name="connsiteY9" fmla="*/ 23954 h 54126"/>
                <a:gd name="connsiteX10" fmla="*/ 11133 w 54280"/>
                <a:gd name="connsiteY10" fmla="*/ 23954 h 54126"/>
                <a:gd name="connsiteX11" fmla="*/ 11133 w 54280"/>
                <a:gd name="connsiteY11" fmla="*/ 8676 h 54126"/>
                <a:gd name="connsiteX12" fmla="*/ 9444 w 54280"/>
                <a:gd name="connsiteY12" fmla="*/ 7140 h 54126"/>
                <a:gd name="connsiteX13" fmla="*/ 5835 w 54280"/>
                <a:gd name="connsiteY13" fmla="*/ 7140 h 54126"/>
                <a:gd name="connsiteX14" fmla="*/ 4223 w 54280"/>
                <a:gd name="connsiteY14" fmla="*/ 8676 h 54126"/>
                <a:gd name="connsiteX15" fmla="*/ 4223 w 54280"/>
                <a:gd name="connsiteY15" fmla="*/ 23954 h 54126"/>
                <a:gd name="connsiteX16" fmla="*/ 9444 w 54280"/>
                <a:gd name="connsiteY16" fmla="*/ 45528 h 54126"/>
                <a:gd name="connsiteX17" fmla="*/ 11133 w 54280"/>
                <a:gd name="connsiteY17" fmla="*/ 43992 h 54126"/>
                <a:gd name="connsiteX18" fmla="*/ 11133 w 54280"/>
                <a:gd name="connsiteY18" fmla="*/ 27639 h 54126"/>
                <a:gd name="connsiteX19" fmla="*/ 4223 w 54280"/>
                <a:gd name="connsiteY19" fmla="*/ 27639 h 54126"/>
                <a:gd name="connsiteX20" fmla="*/ 4223 w 54280"/>
                <a:gd name="connsiteY20" fmla="*/ 43992 h 54126"/>
                <a:gd name="connsiteX21" fmla="*/ 5835 w 54280"/>
                <a:gd name="connsiteY21" fmla="*/ 45528 h 54126"/>
                <a:gd name="connsiteX22" fmla="*/ 9444 w 54280"/>
                <a:gd name="connsiteY22" fmla="*/ 45528 h 54126"/>
                <a:gd name="connsiteX23" fmla="*/ 24415 w 54280"/>
                <a:gd name="connsiteY23" fmla="*/ 6910 h 54126"/>
                <a:gd name="connsiteX24" fmla="*/ 32476 w 54280"/>
                <a:gd name="connsiteY24" fmla="*/ 6910 h 54126"/>
                <a:gd name="connsiteX25" fmla="*/ 32476 w 54280"/>
                <a:gd name="connsiteY25" fmla="*/ 2073 h 54126"/>
                <a:gd name="connsiteX26" fmla="*/ 34549 w 54280"/>
                <a:gd name="connsiteY26" fmla="*/ 0 h 54126"/>
                <a:gd name="connsiteX27" fmla="*/ 36699 w 54280"/>
                <a:gd name="connsiteY27" fmla="*/ 2073 h 54126"/>
                <a:gd name="connsiteX28" fmla="*/ 36699 w 54280"/>
                <a:gd name="connsiteY28" fmla="*/ 6910 h 54126"/>
                <a:gd name="connsiteX29" fmla="*/ 44453 w 54280"/>
                <a:gd name="connsiteY29" fmla="*/ 6910 h 54126"/>
                <a:gd name="connsiteX30" fmla="*/ 49137 w 54280"/>
                <a:gd name="connsiteY30" fmla="*/ 11516 h 54126"/>
                <a:gd name="connsiteX31" fmla="*/ 49137 w 54280"/>
                <a:gd name="connsiteY31" fmla="*/ 29021 h 54126"/>
                <a:gd name="connsiteX32" fmla="*/ 51670 w 54280"/>
                <a:gd name="connsiteY32" fmla="*/ 29021 h 54126"/>
                <a:gd name="connsiteX33" fmla="*/ 53513 w 54280"/>
                <a:gd name="connsiteY33" fmla="*/ 30787 h 54126"/>
                <a:gd name="connsiteX34" fmla="*/ 51670 w 54280"/>
                <a:gd name="connsiteY34" fmla="*/ 32630 h 54126"/>
                <a:gd name="connsiteX35" fmla="*/ 37467 w 54280"/>
                <a:gd name="connsiteY35" fmla="*/ 32630 h 54126"/>
                <a:gd name="connsiteX36" fmla="*/ 38234 w 54280"/>
                <a:gd name="connsiteY36" fmla="*/ 34856 h 54126"/>
                <a:gd name="connsiteX37" fmla="*/ 42227 w 54280"/>
                <a:gd name="connsiteY37" fmla="*/ 41382 h 54126"/>
                <a:gd name="connsiteX38" fmla="*/ 53436 w 54280"/>
                <a:gd name="connsiteY38" fmla="*/ 50135 h 54126"/>
                <a:gd name="connsiteX39" fmla="*/ 54281 w 54280"/>
                <a:gd name="connsiteY39" fmla="*/ 51824 h 54126"/>
                <a:gd name="connsiteX40" fmla="*/ 52208 w 54280"/>
                <a:gd name="connsiteY40" fmla="*/ 54127 h 54126"/>
                <a:gd name="connsiteX41" fmla="*/ 51363 w 54280"/>
                <a:gd name="connsiteY41" fmla="*/ 53820 h 54126"/>
                <a:gd name="connsiteX42" fmla="*/ 44300 w 54280"/>
                <a:gd name="connsiteY42" fmla="*/ 48906 h 54126"/>
                <a:gd name="connsiteX43" fmla="*/ 37927 w 54280"/>
                <a:gd name="connsiteY43" fmla="*/ 42150 h 54126"/>
                <a:gd name="connsiteX44" fmla="*/ 34549 w 54280"/>
                <a:gd name="connsiteY44" fmla="*/ 34933 h 54126"/>
                <a:gd name="connsiteX45" fmla="*/ 31017 w 54280"/>
                <a:gd name="connsiteY45" fmla="*/ 42073 h 54126"/>
                <a:gd name="connsiteX46" fmla="*/ 26027 w 54280"/>
                <a:gd name="connsiteY46" fmla="*/ 47908 h 54126"/>
                <a:gd name="connsiteX47" fmla="*/ 17351 w 54280"/>
                <a:gd name="connsiteY47" fmla="*/ 53820 h 54126"/>
                <a:gd name="connsiteX48" fmla="*/ 16814 w 54280"/>
                <a:gd name="connsiteY48" fmla="*/ 54127 h 54126"/>
                <a:gd name="connsiteX49" fmla="*/ 14434 w 54280"/>
                <a:gd name="connsiteY49" fmla="*/ 52284 h 54126"/>
                <a:gd name="connsiteX50" fmla="*/ 15893 w 54280"/>
                <a:gd name="connsiteY50" fmla="*/ 50365 h 54126"/>
                <a:gd name="connsiteX51" fmla="*/ 26027 w 54280"/>
                <a:gd name="connsiteY51" fmla="*/ 42227 h 54126"/>
                <a:gd name="connsiteX52" fmla="*/ 31017 w 54280"/>
                <a:gd name="connsiteY52" fmla="*/ 34012 h 54126"/>
                <a:gd name="connsiteX53" fmla="*/ 31555 w 54280"/>
                <a:gd name="connsiteY53" fmla="*/ 32630 h 54126"/>
                <a:gd name="connsiteX54" fmla="*/ 18426 w 54280"/>
                <a:gd name="connsiteY54" fmla="*/ 32630 h 54126"/>
                <a:gd name="connsiteX55" fmla="*/ 16584 w 54280"/>
                <a:gd name="connsiteY55" fmla="*/ 30787 h 54126"/>
                <a:gd name="connsiteX56" fmla="*/ 18426 w 54280"/>
                <a:gd name="connsiteY56" fmla="*/ 29021 h 54126"/>
                <a:gd name="connsiteX57" fmla="*/ 19731 w 54280"/>
                <a:gd name="connsiteY57" fmla="*/ 29021 h 54126"/>
                <a:gd name="connsiteX58" fmla="*/ 19731 w 54280"/>
                <a:gd name="connsiteY58" fmla="*/ 11516 h 54126"/>
                <a:gd name="connsiteX59" fmla="*/ 24415 w 54280"/>
                <a:gd name="connsiteY59" fmla="*/ 6910 h 54126"/>
                <a:gd name="connsiteX60" fmla="*/ 24031 w 54280"/>
                <a:gd name="connsiteY60" fmla="*/ 29021 h 54126"/>
                <a:gd name="connsiteX61" fmla="*/ 32476 w 54280"/>
                <a:gd name="connsiteY61" fmla="*/ 29021 h 54126"/>
                <a:gd name="connsiteX62" fmla="*/ 32476 w 54280"/>
                <a:gd name="connsiteY62" fmla="*/ 28484 h 54126"/>
                <a:gd name="connsiteX63" fmla="*/ 32476 w 54280"/>
                <a:gd name="connsiteY63" fmla="*/ 10518 h 54126"/>
                <a:gd name="connsiteX64" fmla="*/ 25643 w 54280"/>
                <a:gd name="connsiteY64" fmla="*/ 10518 h 54126"/>
                <a:gd name="connsiteX65" fmla="*/ 24031 w 54280"/>
                <a:gd name="connsiteY65" fmla="*/ 12208 h 54126"/>
                <a:gd name="connsiteX66" fmla="*/ 24031 w 54280"/>
                <a:gd name="connsiteY66" fmla="*/ 29021 h 54126"/>
                <a:gd name="connsiteX67" fmla="*/ 36699 w 54280"/>
                <a:gd name="connsiteY67" fmla="*/ 10518 h 54126"/>
                <a:gd name="connsiteX68" fmla="*/ 36699 w 54280"/>
                <a:gd name="connsiteY68" fmla="*/ 28484 h 54126"/>
                <a:gd name="connsiteX69" fmla="*/ 36699 w 54280"/>
                <a:gd name="connsiteY69" fmla="*/ 29021 h 54126"/>
                <a:gd name="connsiteX70" fmla="*/ 44914 w 54280"/>
                <a:gd name="connsiteY70" fmla="*/ 29021 h 54126"/>
                <a:gd name="connsiteX71" fmla="*/ 44914 w 54280"/>
                <a:gd name="connsiteY71" fmla="*/ 12208 h 54126"/>
                <a:gd name="connsiteX72" fmla="*/ 43378 w 54280"/>
                <a:gd name="connsiteY72" fmla="*/ 10518 h 54126"/>
                <a:gd name="connsiteX73" fmla="*/ 36699 w 54280"/>
                <a:gd name="connsiteY73" fmla="*/ 10518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4280" h="54126">
                  <a:moveTo>
                    <a:pt x="4223" y="3378"/>
                  </a:moveTo>
                  <a:lnTo>
                    <a:pt x="11133" y="3378"/>
                  </a:lnTo>
                  <a:cubicBezTo>
                    <a:pt x="13820" y="3378"/>
                    <a:pt x="15202" y="4760"/>
                    <a:pt x="15202" y="7601"/>
                  </a:cubicBezTo>
                  <a:lnTo>
                    <a:pt x="15202" y="45067"/>
                  </a:lnTo>
                  <a:cubicBezTo>
                    <a:pt x="15202" y="47831"/>
                    <a:pt x="13820" y="49290"/>
                    <a:pt x="11133" y="49290"/>
                  </a:cubicBezTo>
                  <a:lnTo>
                    <a:pt x="4223" y="49290"/>
                  </a:lnTo>
                  <a:cubicBezTo>
                    <a:pt x="1459" y="49290"/>
                    <a:pt x="0" y="47908"/>
                    <a:pt x="0" y="45067"/>
                  </a:cubicBezTo>
                  <a:lnTo>
                    <a:pt x="0" y="7601"/>
                  </a:lnTo>
                  <a:cubicBezTo>
                    <a:pt x="0" y="4760"/>
                    <a:pt x="1382" y="3378"/>
                    <a:pt x="4223" y="3378"/>
                  </a:cubicBezTo>
                  <a:moveTo>
                    <a:pt x="4223" y="23954"/>
                  </a:moveTo>
                  <a:lnTo>
                    <a:pt x="11133" y="23954"/>
                  </a:lnTo>
                  <a:lnTo>
                    <a:pt x="11133" y="8676"/>
                  </a:lnTo>
                  <a:cubicBezTo>
                    <a:pt x="11133" y="7601"/>
                    <a:pt x="10595" y="7140"/>
                    <a:pt x="9444" y="7140"/>
                  </a:cubicBezTo>
                  <a:lnTo>
                    <a:pt x="5835" y="7140"/>
                  </a:lnTo>
                  <a:cubicBezTo>
                    <a:pt x="4760" y="7140"/>
                    <a:pt x="4223" y="7678"/>
                    <a:pt x="4223" y="8676"/>
                  </a:cubicBezTo>
                  <a:lnTo>
                    <a:pt x="4223" y="23954"/>
                  </a:lnTo>
                  <a:close/>
                  <a:moveTo>
                    <a:pt x="9444" y="45528"/>
                  </a:moveTo>
                  <a:cubicBezTo>
                    <a:pt x="10518" y="45528"/>
                    <a:pt x="11133" y="44991"/>
                    <a:pt x="11133" y="43992"/>
                  </a:cubicBezTo>
                  <a:lnTo>
                    <a:pt x="11133" y="27639"/>
                  </a:lnTo>
                  <a:lnTo>
                    <a:pt x="4223" y="27639"/>
                  </a:lnTo>
                  <a:lnTo>
                    <a:pt x="4223" y="43992"/>
                  </a:lnTo>
                  <a:cubicBezTo>
                    <a:pt x="4223" y="44991"/>
                    <a:pt x="4760" y="45528"/>
                    <a:pt x="5835" y="45528"/>
                  </a:cubicBezTo>
                  <a:lnTo>
                    <a:pt x="9444" y="45528"/>
                  </a:lnTo>
                  <a:close/>
                  <a:moveTo>
                    <a:pt x="24415" y="6910"/>
                  </a:moveTo>
                  <a:lnTo>
                    <a:pt x="32476" y="6910"/>
                  </a:lnTo>
                  <a:lnTo>
                    <a:pt x="32476" y="2073"/>
                  </a:lnTo>
                  <a:cubicBezTo>
                    <a:pt x="32553" y="844"/>
                    <a:pt x="33244" y="77"/>
                    <a:pt x="34549" y="0"/>
                  </a:cubicBezTo>
                  <a:cubicBezTo>
                    <a:pt x="35854" y="154"/>
                    <a:pt x="36545" y="844"/>
                    <a:pt x="36699" y="2073"/>
                  </a:cubicBezTo>
                  <a:lnTo>
                    <a:pt x="36699" y="6910"/>
                  </a:lnTo>
                  <a:lnTo>
                    <a:pt x="44453" y="6910"/>
                  </a:lnTo>
                  <a:cubicBezTo>
                    <a:pt x="47524" y="6910"/>
                    <a:pt x="49137" y="8445"/>
                    <a:pt x="49137" y="11516"/>
                  </a:cubicBezTo>
                  <a:lnTo>
                    <a:pt x="49137" y="29021"/>
                  </a:lnTo>
                  <a:lnTo>
                    <a:pt x="51670" y="29021"/>
                  </a:lnTo>
                  <a:cubicBezTo>
                    <a:pt x="52822" y="29021"/>
                    <a:pt x="53436" y="29635"/>
                    <a:pt x="53513" y="30787"/>
                  </a:cubicBezTo>
                  <a:cubicBezTo>
                    <a:pt x="53436" y="32015"/>
                    <a:pt x="52822" y="32553"/>
                    <a:pt x="51670" y="32630"/>
                  </a:cubicBezTo>
                  <a:lnTo>
                    <a:pt x="37467" y="32630"/>
                  </a:lnTo>
                  <a:cubicBezTo>
                    <a:pt x="37697" y="33397"/>
                    <a:pt x="38004" y="34088"/>
                    <a:pt x="38234" y="34856"/>
                  </a:cubicBezTo>
                  <a:cubicBezTo>
                    <a:pt x="39232" y="37083"/>
                    <a:pt x="40614" y="39232"/>
                    <a:pt x="42227" y="41382"/>
                  </a:cubicBezTo>
                  <a:cubicBezTo>
                    <a:pt x="44837" y="44223"/>
                    <a:pt x="48522" y="47140"/>
                    <a:pt x="53436" y="50135"/>
                  </a:cubicBezTo>
                  <a:cubicBezTo>
                    <a:pt x="54050" y="50595"/>
                    <a:pt x="54281" y="51132"/>
                    <a:pt x="54281" y="51824"/>
                  </a:cubicBezTo>
                  <a:cubicBezTo>
                    <a:pt x="54281" y="53206"/>
                    <a:pt x="53513" y="53974"/>
                    <a:pt x="52208" y="54127"/>
                  </a:cubicBezTo>
                  <a:cubicBezTo>
                    <a:pt x="51901" y="54127"/>
                    <a:pt x="51593" y="54050"/>
                    <a:pt x="51363" y="53820"/>
                  </a:cubicBezTo>
                  <a:cubicBezTo>
                    <a:pt x="48446" y="52054"/>
                    <a:pt x="46142" y="50442"/>
                    <a:pt x="44300" y="48906"/>
                  </a:cubicBezTo>
                  <a:cubicBezTo>
                    <a:pt x="41536" y="46757"/>
                    <a:pt x="39386" y="44530"/>
                    <a:pt x="37927" y="42150"/>
                  </a:cubicBezTo>
                  <a:cubicBezTo>
                    <a:pt x="36315" y="39847"/>
                    <a:pt x="35163" y="37467"/>
                    <a:pt x="34549" y="34933"/>
                  </a:cubicBezTo>
                  <a:cubicBezTo>
                    <a:pt x="33858" y="37313"/>
                    <a:pt x="32707" y="39693"/>
                    <a:pt x="31017" y="42073"/>
                  </a:cubicBezTo>
                  <a:cubicBezTo>
                    <a:pt x="29712" y="44146"/>
                    <a:pt x="28023" y="46065"/>
                    <a:pt x="26027" y="47908"/>
                  </a:cubicBezTo>
                  <a:cubicBezTo>
                    <a:pt x="23647" y="50058"/>
                    <a:pt x="20806" y="51977"/>
                    <a:pt x="17351" y="53820"/>
                  </a:cubicBezTo>
                  <a:cubicBezTo>
                    <a:pt x="17044" y="53974"/>
                    <a:pt x="16891" y="54127"/>
                    <a:pt x="16814" y="54127"/>
                  </a:cubicBezTo>
                  <a:cubicBezTo>
                    <a:pt x="15278" y="54127"/>
                    <a:pt x="14511" y="53513"/>
                    <a:pt x="14434" y="52284"/>
                  </a:cubicBezTo>
                  <a:cubicBezTo>
                    <a:pt x="14511" y="51517"/>
                    <a:pt x="14971" y="50902"/>
                    <a:pt x="15893" y="50365"/>
                  </a:cubicBezTo>
                  <a:cubicBezTo>
                    <a:pt x="20346" y="47831"/>
                    <a:pt x="23647" y="45144"/>
                    <a:pt x="26027" y="42227"/>
                  </a:cubicBezTo>
                  <a:cubicBezTo>
                    <a:pt x="28330" y="39463"/>
                    <a:pt x="30019" y="36699"/>
                    <a:pt x="31017" y="34012"/>
                  </a:cubicBezTo>
                  <a:cubicBezTo>
                    <a:pt x="31171" y="33474"/>
                    <a:pt x="31401" y="33014"/>
                    <a:pt x="31555" y="32630"/>
                  </a:cubicBezTo>
                  <a:lnTo>
                    <a:pt x="18426" y="32630"/>
                  </a:lnTo>
                  <a:cubicBezTo>
                    <a:pt x="17198" y="32553"/>
                    <a:pt x="16584" y="32015"/>
                    <a:pt x="16584" y="30787"/>
                  </a:cubicBezTo>
                  <a:cubicBezTo>
                    <a:pt x="16584" y="29635"/>
                    <a:pt x="17198" y="29021"/>
                    <a:pt x="18426" y="29021"/>
                  </a:cubicBezTo>
                  <a:lnTo>
                    <a:pt x="19731" y="29021"/>
                  </a:lnTo>
                  <a:lnTo>
                    <a:pt x="19731" y="11516"/>
                  </a:lnTo>
                  <a:cubicBezTo>
                    <a:pt x="19808" y="8445"/>
                    <a:pt x="21344" y="6910"/>
                    <a:pt x="24415" y="6910"/>
                  </a:cubicBezTo>
                  <a:moveTo>
                    <a:pt x="24031" y="29021"/>
                  </a:moveTo>
                  <a:lnTo>
                    <a:pt x="32476" y="29021"/>
                  </a:lnTo>
                  <a:lnTo>
                    <a:pt x="32476" y="28484"/>
                  </a:lnTo>
                  <a:lnTo>
                    <a:pt x="32476" y="10518"/>
                  </a:lnTo>
                  <a:lnTo>
                    <a:pt x="25643" y="10518"/>
                  </a:lnTo>
                  <a:cubicBezTo>
                    <a:pt x="24568" y="10518"/>
                    <a:pt x="24031" y="11056"/>
                    <a:pt x="24031" y="12208"/>
                  </a:cubicBezTo>
                  <a:lnTo>
                    <a:pt x="24031" y="29021"/>
                  </a:lnTo>
                  <a:close/>
                  <a:moveTo>
                    <a:pt x="36699" y="10518"/>
                  </a:moveTo>
                  <a:lnTo>
                    <a:pt x="36699" y="28484"/>
                  </a:lnTo>
                  <a:lnTo>
                    <a:pt x="36699" y="29021"/>
                  </a:lnTo>
                  <a:lnTo>
                    <a:pt x="44914" y="29021"/>
                  </a:lnTo>
                  <a:lnTo>
                    <a:pt x="44914" y="12208"/>
                  </a:lnTo>
                  <a:cubicBezTo>
                    <a:pt x="44914" y="11056"/>
                    <a:pt x="44377" y="10518"/>
                    <a:pt x="43378" y="10518"/>
                  </a:cubicBezTo>
                  <a:lnTo>
                    <a:pt x="36699" y="1051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2" name="フリーフォーム: 図形 861">
              <a:extLst>
                <a:ext uri="{FF2B5EF4-FFF2-40B4-BE49-F238E27FC236}">
                  <a16:creationId xmlns:a16="http://schemas.microsoft.com/office/drawing/2014/main" id="{383C86EC-BA59-4CCB-A57B-C82DEC9A7708}"/>
                </a:ext>
              </a:extLst>
            </p:cNvPr>
            <p:cNvSpPr/>
            <p:nvPr/>
          </p:nvSpPr>
          <p:spPr>
            <a:xfrm>
              <a:off x="1622042" y="4908239"/>
              <a:ext cx="55278" cy="53282"/>
            </a:xfrm>
            <a:custGeom>
              <a:avLst/>
              <a:gdLst>
                <a:gd name="connsiteX0" fmla="*/ 12207 w 55278"/>
                <a:gd name="connsiteY0" fmla="*/ 0 h 53282"/>
                <a:gd name="connsiteX1" fmla="*/ 14203 w 55278"/>
                <a:gd name="connsiteY1" fmla="*/ 2073 h 53282"/>
                <a:gd name="connsiteX2" fmla="*/ 14127 w 55278"/>
                <a:gd name="connsiteY2" fmla="*/ 2380 h 53282"/>
                <a:gd name="connsiteX3" fmla="*/ 11670 w 55278"/>
                <a:gd name="connsiteY3" fmla="*/ 12822 h 53282"/>
                <a:gd name="connsiteX4" fmla="*/ 9904 w 55278"/>
                <a:gd name="connsiteY4" fmla="*/ 17505 h 53282"/>
                <a:gd name="connsiteX5" fmla="*/ 9904 w 55278"/>
                <a:gd name="connsiteY5" fmla="*/ 51440 h 53282"/>
                <a:gd name="connsiteX6" fmla="*/ 8061 w 55278"/>
                <a:gd name="connsiteY6" fmla="*/ 53282 h 53282"/>
                <a:gd name="connsiteX7" fmla="*/ 6142 w 55278"/>
                <a:gd name="connsiteY7" fmla="*/ 51440 h 53282"/>
                <a:gd name="connsiteX8" fmla="*/ 6142 w 55278"/>
                <a:gd name="connsiteY8" fmla="*/ 24261 h 53282"/>
                <a:gd name="connsiteX9" fmla="*/ 3608 w 55278"/>
                <a:gd name="connsiteY9" fmla="*/ 27640 h 53282"/>
                <a:gd name="connsiteX10" fmla="*/ 1996 w 55278"/>
                <a:gd name="connsiteY10" fmla="*/ 28177 h 53282"/>
                <a:gd name="connsiteX11" fmla="*/ 0 w 55278"/>
                <a:gd name="connsiteY11" fmla="*/ 26334 h 53282"/>
                <a:gd name="connsiteX12" fmla="*/ 691 w 55278"/>
                <a:gd name="connsiteY12" fmla="*/ 24415 h 53282"/>
                <a:gd name="connsiteX13" fmla="*/ 3916 w 55278"/>
                <a:gd name="connsiteY13" fmla="*/ 19731 h 53282"/>
                <a:gd name="connsiteX14" fmla="*/ 7447 w 55278"/>
                <a:gd name="connsiteY14" fmla="*/ 12131 h 53282"/>
                <a:gd name="connsiteX15" fmla="*/ 10134 w 55278"/>
                <a:gd name="connsiteY15" fmla="*/ 1843 h 53282"/>
                <a:gd name="connsiteX16" fmla="*/ 12207 w 55278"/>
                <a:gd name="connsiteY16" fmla="*/ 0 h 53282"/>
                <a:gd name="connsiteX17" fmla="*/ 28330 w 55278"/>
                <a:gd name="connsiteY17" fmla="*/ 998 h 53282"/>
                <a:gd name="connsiteX18" fmla="*/ 41152 w 55278"/>
                <a:gd name="connsiteY18" fmla="*/ 998 h 53282"/>
                <a:gd name="connsiteX19" fmla="*/ 44914 w 55278"/>
                <a:gd name="connsiteY19" fmla="*/ 4607 h 53282"/>
                <a:gd name="connsiteX20" fmla="*/ 43685 w 55278"/>
                <a:gd name="connsiteY20" fmla="*/ 7524 h 53282"/>
                <a:gd name="connsiteX21" fmla="*/ 40614 w 55278"/>
                <a:gd name="connsiteY21" fmla="*/ 10826 h 53282"/>
                <a:gd name="connsiteX22" fmla="*/ 49520 w 55278"/>
                <a:gd name="connsiteY22" fmla="*/ 10826 h 53282"/>
                <a:gd name="connsiteX23" fmla="*/ 53206 w 55278"/>
                <a:gd name="connsiteY23" fmla="*/ 14434 h 53282"/>
                <a:gd name="connsiteX24" fmla="*/ 53206 w 55278"/>
                <a:gd name="connsiteY24" fmla="*/ 19271 h 53282"/>
                <a:gd name="connsiteX25" fmla="*/ 49520 w 55278"/>
                <a:gd name="connsiteY25" fmla="*/ 23033 h 53282"/>
                <a:gd name="connsiteX26" fmla="*/ 36469 w 55278"/>
                <a:gd name="connsiteY26" fmla="*/ 23033 h 53282"/>
                <a:gd name="connsiteX27" fmla="*/ 36315 w 55278"/>
                <a:gd name="connsiteY27" fmla="*/ 23954 h 53282"/>
                <a:gd name="connsiteX28" fmla="*/ 35701 w 55278"/>
                <a:gd name="connsiteY28" fmla="*/ 24338 h 53282"/>
                <a:gd name="connsiteX29" fmla="*/ 39693 w 55278"/>
                <a:gd name="connsiteY29" fmla="*/ 30633 h 53282"/>
                <a:gd name="connsiteX30" fmla="*/ 39847 w 55278"/>
                <a:gd name="connsiteY30" fmla="*/ 30864 h 53282"/>
                <a:gd name="connsiteX31" fmla="*/ 40845 w 55278"/>
                <a:gd name="connsiteY31" fmla="*/ 33167 h 53282"/>
                <a:gd name="connsiteX32" fmla="*/ 49060 w 55278"/>
                <a:gd name="connsiteY32" fmla="*/ 27332 h 53282"/>
                <a:gd name="connsiteX33" fmla="*/ 50826 w 55278"/>
                <a:gd name="connsiteY33" fmla="*/ 26718 h 53282"/>
                <a:gd name="connsiteX34" fmla="*/ 52745 w 55278"/>
                <a:gd name="connsiteY34" fmla="*/ 28330 h 53282"/>
                <a:gd name="connsiteX35" fmla="*/ 52054 w 55278"/>
                <a:gd name="connsiteY35" fmla="*/ 30403 h 53282"/>
                <a:gd name="connsiteX36" fmla="*/ 43071 w 55278"/>
                <a:gd name="connsiteY36" fmla="*/ 36622 h 53282"/>
                <a:gd name="connsiteX37" fmla="*/ 42994 w 55278"/>
                <a:gd name="connsiteY37" fmla="*/ 36699 h 53282"/>
                <a:gd name="connsiteX38" fmla="*/ 44760 w 55278"/>
                <a:gd name="connsiteY38" fmla="*/ 38925 h 53282"/>
                <a:gd name="connsiteX39" fmla="*/ 53820 w 55278"/>
                <a:gd name="connsiteY39" fmla="*/ 46757 h 53282"/>
                <a:gd name="connsiteX40" fmla="*/ 55279 w 55278"/>
                <a:gd name="connsiteY40" fmla="*/ 49137 h 53282"/>
                <a:gd name="connsiteX41" fmla="*/ 53359 w 55278"/>
                <a:gd name="connsiteY41" fmla="*/ 50979 h 53282"/>
                <a:gd name="connsiteX42" fmla="*/ 51824 w 55278"/>
                <a:gd name="connsiteY42" fmla="*/ 50749 h 53282"/>
                <a:gd name="connsiteX43" fmla="*/ 46756 w 55278"/>
                <a:gd name="connsiteY43" fmla="*/ 47064 h 53282"/>
                <a:gd name="connsiteX44" fmla="*/ 41536 w 55278"/>
                <a:gd name="connsiteY44" fmla="*/ 41843 h 53282"/>
                <a:gd name="connsiteX45" fmla="*/ 38618 w 55278"/>
                <a:gd name="connsiteY45" fmla="*/ 49674 h 53282"/>
                <a:gd name="connsiteX46" fmla="*/ 31017 w 55278"/>
                <a:gd name="connsiteY46" fmla="*/ 53052 h 53282"/>
                <a:gd name="connsiteX47" fmla="*/ 23417 w 55278"/>
                <a:gd name="connsiteY47" fmla="*/ 51440 h 53282"/>
                <a:gd name="connsiteX48" fmla="*/ 21574 w 55278"/>
                <a:gd name="connsiteY48" fmla="*/ 49520 h 53282"/>
                <a:gd name="connsiteX49" fmla="*/ 23877 w 55278"/>
                <a:gd name="connsiteY49" fmla="*/ 47217 h 53282"/>
                <a:gd name="connsiteX50" fmla="*/ 24722 w 55278"/>
                <a:gd name="connsiteY50" fmla="*/ 47524 h 53282"/>
                <a:gd name="connsiteX51" fmla="*/ 31478 w 55278"/>
                <a:gd name="connsiteY51" fmla="*/ 48906 h 53282"/>
                <a:gd name="connsiteX52" fmla="*/ 35624 w 55278"/>
                <a:gd name="connsiteY52" fmla="*/ 46680 h 53282"/>
                <a:gd name="connsiteX53" fmla="*/ 37543 w 55278"/>
                <a:gd name="connsiteY53" fmla="*/ 39924 h 53282"/>
                <a:gd name="connsiteX54" fmla="*/ 37467 w 55278"/>
                <a:gd name="connsiteY54" fmla="*/ 38925 h 53282"/>
                <a:gd name="connsiteX55" fmla="*/ 26257 w 55278"/>
                <a:gd name="connsiteY55" fmla="*/ 45452 h 53282"/>
                <a:gd name="connsiteX56" fmla="*/ 16891 w 55278"/>
                <a:gd name="connsiteY56" fmla="*/ 48753 h 53282"/>
                <a:gd name="connsiteX57" fmla="*/ 16123 w 55278"/>
                <a:gd name="connsiteY57" fmla="*/ 48983 h 53282"/>
                <a:gd name="connsiteX58" fmla="*/ 13589 w 55278"/>
                <a:gd name="connsiteY58" fmla="*/ 47064 h 53282"/>
                <a:gd name="connsiteX59" fmla="*/ 15509 w 55278"/>
                <a:gd name="connsiteY59" fmla="*/ 44760 h 53282"/>
                <a:gd name="connsiteX60" fmla="*/ 26027 w 55278"/>
                <a:gd name="connsiteY60" fmla="*/ 40922 h 53282"/>
                <a:gd name="connsiteX61" fmla="*/ 36852 w 55278"/>
                <a:gd name="connsiteY61" fmla="*/ 34549 h 53282"/>
                <a:gd name="connsiteX62" fmla="*/ 36085 w 55278"/>
                <a:gd name="connsiteY62" fmla="*/ 32553 h 53282"/>
                <a:gd name="connsiteX63" fmla="*/ 35931 w 55278"/>
                <a:gd name="connsiteY63" fmla="*/ 32016 h 53282"/>
                <a:gd name="connsiteX64" fmla="*/ 28407 w 55278"/>
                <a:gd name="connsiteY64" fmla="*/ 36238 h 53282"/>
                <a:gd name="connsiteX65" fmla="*/ 15893 w 55278"/>
                <a:gd name="connsiteY65" fmla="*/ 40615 h 53282"/>
                <a:gd name="connsiteX66" fmla="*/ 15125 w 55278"/>
                <a:gd name="connsiteY66" fmla="*/ 40845 h 53282"/>
                <a:gd name="connsiteX67" fmla="*/ 13282 w 55278"/>
                <a:gd name="connsiteY67" fmla="*/ 39386 h 53282"/>
                <a:gd name="connsiteX68" fmla="*/ 14895 w 55278"/>
                <a:gd name="connsiteY68" fmla="*/ 37083 h 53282"/>
                <a:gd name="connsiteX69" fmla="*/ 26411 w 55278"/>
                <a:gd name="connsiteY69" fmla="*/ 33167 h 53282"/>
                <a:gd name="connsiteX70" fmla="*/ 34242 w 55278"/>
                <a:gd name="connsiteY70" fmla="*/ 28945 h 53282"/>
                <a:gd name="connsiteX71" fmla="*/ 32476 w 55278"/>
                <a:gd name="connsiteY71" fmla="*/ 26488 h 53282"/>
                <a:gd name="connsiteX72" fmla="*/ 28407 w 55278"/>
                <a:gd name="connsiteY72" fmla="*/ 28407 h 53282"/>
                <a:gd name="connsiteX73" fmla="*/ 17889 w 55278"/>
                <a:gd name="connsiteY73" fmla="*/ 31785 h 53282"/>
                <a:gd name="connsiteX74" fmla="*/ 16046 w 55278"/>
                <a:gd name="connsiteY74" fmla="*/ 32246 h 53282"/>
                <a:gd name="connsiteX75" fmla="*/ 13896 w 55278"/>
                <a:gd name="connsiteY75" fmla="*/ 30480 h 53282"/>
                <a:gd name="connsiteX76" fmla="*/ 15125 w 55278"/>
                <a:gd name="connsiteY76" fmla="*/ 28407 h 53282"/>
                <a:gd name="connsiteX77" fmla="*/ 21037 w 55278"/>
                <a:gd name="connsiteY77" fmla="*/ 26718 h 53282"/>
                <a:gd name="connsiteX78" fmla="*/ 27102 w 55278"/>
                <a:gd name="connsiteY78" fmla="*/ 24568 h 53282"/>
                <a:gd name="connsiteX79" fmla="*/ 30173 w 55278"/>
                <a:gd name="connsiteY79" fmla="*/ 23033 h 53282"/>
                <a:gd name="connsiteX80" fmla="*/ 18733 w 55278"/>
                <a:gd name="connsiteY80" fmla="*/ 23033 h 53282"/>
                <a:gd name="connsiteX81" fmla="*/ 15125 w 55278"/>
                <a:gd name="connsiteY81" fmla="*/ 19271 h 53282"/>
                <a:gd name="connsiteX82" fmla="*/ 15125 w 55278"/>
                <a:gd name="connsiteY82" fmla="*/ 14434 h 53282"/>
                <a:gd name="connsiteX83" fmla="*/ 18733 w 55278"/>
                <a:gd name="connsiteY83" fmla="*/ 10826 h 53282"/>
                <a:gd name="connsiteX84" fmla="*/ 34242 w 55278"/>
                <a:gd name="connsiteY84" fmla="*/ 10826 h 53282"/>
                <a:gd name="connsiteX85" fmla="*/ 36699 w 55278"/>
                <a:gd name="connsiteY85" fmla="*/ 9290 h 53282"/>
                <a:gd name="connsiteX86" fmla="*/ 40614 w 55278"/>
                <a:gd name="connsiteY86" fmla="*/ 5758 h 53282"/>
                <a:gd name="connsiteX87" fmla="*/ 41305 w 55278"/>
                <a:gd name="connsiteY87" fmla="*/ 4530 h 53282"/>
                <a:gd name="connsiteX88" fmla="*/ 28868 w 55278"/>
                <a:gd name="connsiteY88" fmla="*/ 4530 h 53282"/>
                <a:gd name="connsiteX89" fmla="*/ 27332 w 55278"/>
                <a:gd name="connsiteY89" fmla="*/ 5067 h 53282"/>
                <a:gd name="connsiteX90" fmla="*/ 22649 w 55278"/>
                <a:gd name="connsiteY90" fmla="*/ 8369 h 53282"/>
                <a:gd name="connsiteX91" fmla="*/ 16507 w 55278"/>
                <a:gd name="connsiteY91" fmla="*/ 10518 h 53282"/>
                <a:gd name="connsiteX92" fmla="*/ 16200 w 55278"/>
                <a:gd name="connsiteY92" fmla="*/ 10672 h 53282"/>
                <a:gd name="connsiteX93" fmla="*/ 14127 w 55278"/>
                <a:gd name="connsiteY93" fmla="*/ 9059 h 53282"/>
                <a:gd name="connsiteX94" fmla="*/ 15585 w 55278"/>
                <a:gd name="connsiteY94" fmla="*/ 6987 h 53282"/>
                <a:gd name="connsiteX95" fmla="*/ 21728 w 55278"/>
                <a:gd name="connsiteY95" fmla="*/ 4607 h 53282"/>
                <a:gd name="connsiteX96" fmla="*/ 25873 w 55278"/>
                <a:gd name="connsiteY96" fmla="*/ 1843 h 53282"/>
                <a:gd name="connsiteX97" fmla="*/ 28330 w 55278"/>
                <a:gd name="connsiteY97" fmla="*/ 998 h 53282"/>
                <a:gd name="connsiteX98" fmla="*/ 32246 w 55278"/>
                <a:gd name="connsiteY98" fmla="*/ 19348 h 53282"/>
                <a:gd name="connsiteX99" fmla="*/ 32246 w 55278"/>
                <a:gd name="connsiteY99" fmla="*/ 14511 h 53282"/>
                <a:gd name="connsiteX100" fmla="*/ 20038 w 55278"/>
                <a:gd name="connsiteY100" fmla="*/ 14511 h 53282"/>
                <a:gd name="connsiteX101" fmla="*/ 18580 w 55278"/>
                <a:gd name="connsiteY101" fmla="*/ 15970 h 53282"/>
                <a:gd name="connsiteX102" fmla="*/ 18580 w 55278"/>
                <a:gd name="connsiteY102" fmla="*/ 18043 h 53282"/>
                <a:gd name="connsiteX103" fmla="*/ 20038 w 55278"/>
                <a:gd name="connsiteY103" fmla="*/ 19348 h 53282"/>
                <a:gd name="connsiteX104" fmla="*/ 32246 w 55278"/>
                <a:gd name="connsiteY104" fmla="*/ 19348 h 53282"/>
                <a:gd name="connsiteX105" fmla="*/ 48138 w 55278"/>
                <a:gd name="connsiteY105" fmla="*/ 19348 h 53282"/>
                <a:gd name="connsiteX106" fmla="*/ 49520 w 55278"/>
                <a:gd name="connsiteY106" fmla="*/ 18043 h 53282"/>
                <a:gd name="connsiteX107" fmla="*/ 49520 w 55278"/>
                <a:gd name="connsiteY107" fmla="*/ 15970 h 53282"/>
                <a:gd name="connsiteX108" fmla="*/ 48138 w 55278"/>
                <a:gd name="connsiteY108" fmla="*/ 14511 h 53282"/>
                <a:gd name="connsiteX109" fmla="*/ 36545 w 55278"/>
                <a:gd name="connsiteY109" fmla="*/ 14511 h 53282"/>
                <a:gd name="connsiteX110" fmla="*/ 36545 w 55278"/>
                <a:gd name="connsiteY110" fmla="*/ 19348 h 53282"/>
                <a:gd name="connsiteX111" fmla="*/ 48138 w 55278"/>
                <a:gd name="connsiteY111" fmla="*/ 19348 h 5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5278" h="53282">
                  <a:moveTo>
                    <a:pt x="12207" y="0"/>
                  </a:moveTo>
                  <a:cubicBezTo>
                    <a:pt x="13359" y="77"/>
                    <a:pt x="14050" y="768"/>
                    <a:pt x="14203" y="2073"/>
                  </a:cubicBezTo>
                  <a:lnTo>
                    <a:pt x="14127" y="2380"/>
                  </a:lnTo>
                  <a:cubicBezTo>
                    <a:pt x="13589" y="5681"/>
                    <a:pt x="12745" y="9213"/>
                    <a:pt x="11670" y="12822"/>
                  </a:cubicBezTo>
                  <a:cubicBezTo>
                    <a:pt x="11132" y="14357"/>
                    <a:pt x="10595" y="15970"/>
                    <a:pt x="9904" y="17505"/>
                  </a:cubicBezTo>
                  <a:lnTo>
                    <a:pt x="9904" y="51440"/>
                  </a:lnTo>
                  <a:cubicBezTo>
                    <a:pt x="9827" y="52592"/>
                    <a:pt x="9213" y="53206"/>
                    <a:pt x="8061" y="53282"/>
                  </a:cubicBezTo>
                  <a:cubicBezTo>
                    <a:pt x="6910" y="53206"/>
                    <a:pt x="6219" y="52592"/>
                    <a:pt x="6142" y="51440"/>
                  </a:cubicBezTo>
                  <a:lnTo>
                    <a:pt x="6142" y="24261"/>
                  </a:lnTo>
                  <a:cubicBezTo>
                    <a:pt x="5298" y="25490"/>
                    <a:pt x="4453" y="26641"/>
                    <a:pt x="3608" y="27640"/>
                  </a:cubicBezTo>
                  <a:cubicBezTo>
                    <a:pt x="3301" y="27947"/>
                    <a:pt x="2764" y="28100"/>
                    <a:pt x="1996" y="28177"/>
                  </a:cubicBezTo>
                  <a:cubicBezTo>
                    <a:pt x="845" y="28023"/>
                    <a:pt x="153" y="27409"/>
                    <a:pt x="0" y="26334"/>
                  </a:cubicBezTo>
                  <a:cubicBezTo>
                    <a:pt x="77" y="25566"/>
                    <a:pt x="307" y="24952"/>
                    <a:pt x="691" y="24415"/>
                  </a:cubicBezTo>
                  <a:cubicBezTo>
                    <a:pt x="1919" y="22803"/>
                    <a:pt x="2994" y="21267"/>
                    <a:pt x="3916" y="19731"/>
                  </a:cubicBezTo>
                  <a:cubicBezTo>
                    <a:pt x="5528" y="17044"/>
                    <a:pt x="6679" y="14511"/>
                    <a:pt x="7447" y="12131"/>
                  </a:cubicBezTo>
                  <a:cubicBezTo>
                    <a:pt x="8445" y="9213"/>
                    <a:pt x="9290" y="5758"/>
                    <a:pt x="10134" y="1843"/>
                  </a:cubicBezTo>
                  <a:cubicBezTo>
                    <a:pt x="10288" y="691"/>
                    <a:pt x="10979" y="77"/>
                    <a:pt x="12207" y="0"/>
                  </a:cubicBezTo>
                  <a:moveTo>
                    <a:pt x="28330" y="998"/>
                  </a:moveTo>
                  <a:lnTo>
                    <a:pt x="41152" y="998"/>
                  </a:lnTo>
                  <a:cubicBezTo>
                    <a:pt x="43609" y="998"/>
                    <a:pt x="44914" y="2227"/>
                    <a:pt x="44914" y="4607"/>
                  </a:cubicBezTo>
                  <a:cubicBezTo>
                    <a:pt x="44837" y="5451"/>
                    <a:pt x="44453" y="6449"/>
                    <a:pt x="43685" y="7524"/>
                  </a:cubicBezTo>
                  <a:cubicBezTo>
                    <a:pt x="42918" y="8676"/>
                    <a:pt x="41920" y="9828"/>
                    <a:pt x="40614" y="10826"/>
                  </a:cubicBezTo>
                  <a:lnTo>
                    <a:pt x="49520" y="10826"/>
                  </a:lnTo>
                  <a:cubicBezTo>
                    <a:pt x="51977" y="10826"/>
                    <a:pt x="53206" y="12054"/>
                    <a:pt x="53206" y="14434"/>
                  </a:cubicBezTo>
                  <a:lnTo>
                    <a:pt x="53206" y="19271"/>
                  </a:lnTo>
                  <a:cubicBezTo>
                    <a:pt x="53206" y="21805"/>
                    <a:pt x="51977" y="23033"/>
                    <a:pt x="49520" y="23033"/>
                  </a:cubicBezTo>
                  <a:lnTo>
                    <a:pt x="36469" y="23033"/>
                  </a:lnTo>
                  <a:cubicBezTo>
                    <a:pt x="36469" y="23263"/>
                    <a:pt x="36392" y="23647"/>
                    <a:pt x="36315" y="23954"/>
                  </a:cubicBezTo>
                  <a:cubicBezTo>
                    <a:pt x="36161" y="24108"/>
                    <a:pt x="35931" y="24261"/>
                    <a:pt x="35701" y="24338"/>
                  </a:cubicBezTo>
                  <a:cubicBezTo>
                    <a:pt x="37390" y="26334"/>
                    <a:pt x="38695" y="28484"/>
                    <a:pt x="39693" y="30633"/>
                  </a:cubicBezTo>
                  <a:cubicBezTo>
                    <a:pt x="39693" y="30710"/>
                    <a:pt x="39770" y="30787"/>
                    <a:pt x="39847" y="30864"/>
                  </a:cubicBezTo>
                  <a:cubicBezTo>
                    <a:pt x="40154" y="31632"/>
                    <a:pt x="40461" y="32476"/>
                    <a:pt x="40845" y="33167"/>
                  </a:cubicBezTo>
                  <a:cubicBezTo>
                    <a:pt x="43839" y="31555"/>
                    <a:pt x="46603" y="29559"/>
                    <a:pt x="49060" y="27332"/>
                  </a:cubicBezTo>
                  <a:cubicBezTo>
                    <a:pt x="49520" y="26948"/>
                    <a:pt x="50135" y="26718"/>
                    <a:pt x="50826" y="26718"/>
                  </a:cubicBezTo>
                  <a:cubicBezTo>
                    <a:pt x="51900" y="26795"/>
                    <a:pt x="52515" y="27332"/>
                    <a:pt x="52745" y="28330"/>
                  </a:cubicBezTo>
                  <a:cubicBezTo>
                    <a:pt x="52668" y="29098"/>
                    <a:pt x="52438" y="29789"/>
                    <a:pt x="52054" y="30403"/>
                  </a:cubicBezTo>
                  <a:cubicBezTo>
                    <a:pt x="49444" y="32707"/>
                    <a:pt x="46449" y="34780"/>
                    <a:pt x="43071" y="36622"/>
                  </a:cubicBezTo>
                  <a:cubicBezTo>
                    <a:pt x="42994" y="36622"/>
                    <a:pt x="42994" y="36622"/>
                    <a:pt x="42994" y="36699"/>
                  </a:cubicBezTo>
                  <a:cubicBezTo>
                    <a:pt x="43532" y="37543"/>
                    <a:pt x="44146" y="38235"/>
                    <a:pt x="44760" y="38925"/>
                  </a:cubicBezTo>
                  <a:cubicBezTo>
                    <a:pt x="46987" y="41766"/>
                    <a:pt x="49981" y="44377"/>
                    <a:pt x="53820" y="46757"/>
                  </a:cubicBezTo>
                  <a:cubicBezTo>
                    <a:pt x="54741" y="47524"/>
                    <a:pt x="55202" y="48292"/>
                    <a:pt x="55279" y="49137"/>
                  </a:cubicBezTo>
                  <a:cubicBezTo>
                    <a:pt x="55125" y="50212"/>
                    <a:pt x="54434" y="50826"/>
                    <a:pt x="53359" y="50979"/>
                  </a:cubicBezTo>
                  <a:cubicBezTo>
                    <a:pt x="52822" y="50979"/>
                    <a:pt x="52361" y="50902"/>
                    <a:pt x="51824" y="50749"/>
                  </a:cubicBezTo>
                  <a:cubicBezTo>
                    <a:pt x="50365" y="49827"/>
                    <a:pt x="48676" y="48599"/>
                    <a:pt x="46756" y="47064"/>
                  </a:cubicBezTo>
                  <a:cubicBezTo>
                    <a:pt x="44991" y="45528"/>
                    <a:pt x="43225" y="43762"/>
                    <a:pt x="41536" y="41843"/>
                  </a:cubicBezTo>
                  <a:cubicBezTo>
                    <a:pt x="41305" y="45067"/>
                    <a:pt x="40307" y="47678"/>
                    <a:pt x="38618" y="49674"/>
                  </a:cubicBezTo>
                  <a:cubicBezTo>
                    <a:pt x="36776" y="51977"/>
                    <a:pt x="34242" y="53052"/>
                    <a:pt x="31017" y="53052"/>
                  </a:cubicBezTo>
                  <a:cubicBezTo>
                    <a:pt x="29175" y="53052"/>
                    <a:pt x="26641" y="52515"/>
                    <a:pt x="23417" y="51440"/>
                  </a:cubicBezTo>
                  <a:cubicBezTo>
                    <a:pt x="22419" y="51056"/>
                    <a:pt x="21804" y="50442"/>
                    <a:pt x="21574" y="49520"/>
                  </a:cubicBezTo>
                  <a:cubicBezTo>
                    <a:pt x="21651" y="48062"/>
                    <a:pt x="22419" y="47294"/>
                    <a:pt x="23877" y="47217"/>
                  </a:cubicBezTo>
                  <a:cubicBezTo>
                    <a:pt x="24031" y="47217"/>
                    <a:pt x="24338" y="47294"/>
                    <a:pt x="24722" y="47524"/>
                  </a:cubicBezTo>
                  <a:cubicBezTo>
                    <a:pt x="27486" y="48446"/>
                    <a:pt x="29712" y="48906"/>
                    <a:pt x="31478" y="48906"/>
                  </a:cubicBezTo>
                  <a:cubicBezTo>
                    <a:pt x="33167" y="48906"/>
                    <a:pt x="34549" y="48139"/>
                    <a:pt x="35624" y="46680"/>
                  </a:cubicBezTo>
                  <a:cubicBezTo>
                    <a:pt x="36852" y="45067"/>
                    <a:pt x="37543" y="42764"/>
                    <a:pt x="37543" y="39924"/>
                  </a:cubicBezTo>
                  <a:cubicBezTo>
                    <a:pt x="37543" y="39540"/>
                    <a:pt x="37543" y="39233"/>
                    <a:pt x="37467" y="38925"/>
                  </a:cubicBezTo>
                  <a:cubicBezTo>
                    <a:pt x="33167" y="41766"/>
                    <a:pt x="29482" y="43916"/>
                    <a:pt x="26257" y="45452"/>
                  </a:cubicBezTo>
                  <a:cubicBezTo>
                    <a:pt x="23417" y="46449"/>
                    <a:pt x="20346" y="47601"/>
                    <a:pt x="16891" y="48753"/>
                  </a:cubicBezTo>
                  <a:cubicBezTo>
                    <a:pt x="16583" y="48830"/>
                    <a:pt x="16276" y="48906"/>
                    <a:pt x="16123" y="48983"/>
                  </a:cubicBezTo>
                  <a:cubicBezTo>
                    <a:pt x="14587" y="48906"/>
                    <a:pt x="13743" y="48292"/>
                    <a:pt x="13589" y="47064"/>
                  </a:cubicBezTo>
                  <a:cubicBezTo>
                    <a:pt x="13666" y="45835"/>
                    <a:pt x="14280" y="45067"/>
                    <a:pt x="15509" y="44760"/>
                  </a:cubicBezTo>
                  <a:cubicBezTo>
                    <a:pt x="19885" y="43455"/>
                    <a:pt x="23417" y="42227"/>
                    <a:pt x="26027" y="40922"/>
                  </a:cubicBezTo>
                  <a:cubicBezTo>
                    <a:pt x="29021" y="39540"/>
                    <a:pt x="32630" y="37390"/>
                    <a:pt x="36852" y="34549"/>
                  </a:cubicBezTo>
                  <a:cubicBezTo>
                    <a:pt x="36622" y="33935"/>
                    <a:pt x="36315" y="33244"/>
                    <a:pt x="36085" y="32553"/>
                  </a:cubicBezTo>
                  <a:cubicBezTo>
                    <a:pt x="36008" y="32400"/>
                    <a:pt x="36008" y="32246"/>
                    <a:pt x="35931" y="32016"/>
                  </a:cubicBezTo>
                  <a:cubicBezTo>
                    <a:pt x="33858" y="33551"/>
                    <a:pt x="31325" y="34933"/>
                    <a:pt x="28407" y="36238"/>
                  </a:cubicBezTo>
                  <a:cubicBezTo>
                    <a:pt x="25182" y="37774"/>
                    <a:pt x="21037" y="39233"/>
                    <a:pt x="15893" y="40615"/>
                  </a:cubicBezTo>
                  <a:cubicBezTo>
                    <a:pt x="15585" y="40768"/>
                    <a:pt x="15278" y="40845"/>
                    <a:pt x="15125" y="40845"/>
                  </a:cubicBezTo>
                  <a:cubicBezTo>
                    <a:pt x="14280" y="40768"/>
                    <a:pt x="13666" y="40307"/>
                    <a:pt x="13282" y="39386"/>
                  </a:cubicBezTo>
                  <a:cubicBezTo>
                    <a:pt x="13282" y="38158"/>
                    <a:pt x="13820" y="37390"/>
                    <a:pt x="14895" y="37083"/>
                  </a:cubicBezTo>
                  <a:cubicBezTo>
                    <a:pt x="19885" y="35624"/>
                    <a:pt x="23724" y="34319"/>
                    <a:pt x="26411" y="33167"/>
                  </a:cubicBezTo>
                  <a:cubicBezTo>
                    <a:pt x="29252" y="31939"/>
                    <a:pt x="31862" y="30557"/>
                    <a:pt x="34242" y="28945"/>
                  </a:cubicBezTo>
                  <a:cubicBezTo>
                    <a:pt x="33705" y="28100"/>
                    <a:pt x="33090" y="27255"/>
                    <a:pt x="32476" y="26488"/>
                  </a:cubicBezTo>
                  <a:cubicBezTo>
                    <a:pt x="31094" y="27179"/>
                    <a:pt x="29712" y="27793"/>
                    <a:pt x="28407" y="28407"/>
                  </a:cubicBezTo>
                  <a:cubicBezTo>
                    <a:pt x="25490" y="29559"/>
                    <a:pt x="22035" y="30710"/>
                    <a:pt x="17889" y="31785"/>
                  </a:cubicBezTo>
                  <a:cubicBezTo>
                    <a:pt x="17198" y="32092"/>
                    <a:pt x="16660" y="32246"/>
                    <a:pt x="16046" y="32246"/>
                  </a:cubicBezTo>
                  <a:cubicBezTo>
                    <a:pt x="15048" y="31939"/>
                    <a:pt x="14357" y="31325"/>
                    <a:pt x="13896" y="30480"/>
                  </a:cubicBezTo>
                  <a:cubicBezTo>
                    <a:pt x="13896" y="29636"/>
                    <a:pt x="14357" y="28868"/>
                    <a:pt x="15125" y="28407"/>
                  </a:cubicBezTo>
                  <a:cubicBezTo>
                    <a:pt x="17351" y="27793"/>
                    <a:pt x="19347" y="27255"/>
                    <a:pt x="21037" y="26718"/>
                  </a:cubicBezTo>
                  <a:cubicBezTo>
                    <a:pt x="23724" y="25950"/>
                    <a:pt x="25720" y="25260"/>
                    <a:pt x="27102" y="24568"/>
                  </a:cubicBezTo>
                  <a:cubicBezTo>
                    <a:pt x="28023" y="24185"/>
                    <a:pt x="29021" y="23647"/>
                    <a:pt x="30173" y="23033"/>
                  </a:cubicBezTo>
                  <a:lnTo>
                    <a:pt x="18733" y="23033"/>
                  </a:lnTo>
                  <a:cubicBezTo>
                    <a:pt x="16276" y="23033"/>
                    <a:pt x="15125" y="21805"/>
                    <a:pt x="15125" y="19271"/>
                  </a:cubicBezTo>
                  <a:lnTo>
                    <a:pt x="15125" y="14434"/>
                  </a:lnTo>
                  <a:cubicBezTo>
                    <a:pt x="15125" y="11977"/>
                    <a:pt x="16353" y="10826"/>
                    <a:pt x="18733" y="10826"/>
                  </a:cubicBezTo>
                  <a:lnTo>
                    <a:pt x="34242" y="10826"/>
                  </a:lnTo>
                  <a:cubicBezTo>
                    <a:pt x="35240" y="10288"/>
                    <a:pt x="36085" y="9751"/>
                    <a:pt x="36699" y="9290"/>
                  </a:cubicBezTo>
                  <a:cubicBezTo>
                    <a:pt x="38234" y="8292"/>
                    <a:pt x="39540" y="7140"/>
                    <a:pt x="40614" y="5758"/>
                  </a:cubicBezTo>
                  <a:cubicBezTo>
                    <a:pt x="41075" y="5144"/>
                    <a:pt x="41305" y="4760"/>
                    <a:pt x="41305" y="4530"/>
                  </a:cubicBezTo>
                  <a:lnTo>
                    <a:pt x="28868" y="4530"/>
                  </a:lnTo>
                  <a:cubicBezTo>
                    <a:pt x="28253" y="4530"/>
                    <a:pt x="27716" y="4684"/>
                    <a:pt x="27332" y="5067"/>
                  </a:cubicBezTo>
                  <a:cubicBezTo>
                    <a:pt x="25720" y="6526"/>
                    <a:pt x="24108" y="7601"/>
                    <a:pt x="22649" y="8369"/>
                  </a:cubicBezTo>
                  <a:cubicBezTo>
                    <a:pt x="21037" y="9136"/>
                    <a:pt x="18964" y="9828"/>
                    <a:pt x="16507" y="10518"/>
                  </a:cubicBezTo>
                  <a:cubicBezTo>
                    <a:pt x="16353" y="10518"/>
                    <a:pt x="16200" y="10595"/>
                    <a:pt x="16200" y="10672"/>
                  </a:cubicBezTo>
                  <a:cubicBezTo>
                    <a:pt x="14971" y="10518"/>
                    <a:pt x="14203" y="9981"/>
                    <a:pt x="14127" y="9059"/>
                  </a:cubicBezTo>
                  <a:cubicBezTo>
                    <a:pt x="14203" y="7985"/>
                    <a:pt x="14664" y="7294"/>
                    <a:pt x="15585" y="6987"/>
                  </a:cubicBezTo>
                  <a:cubicBezTo>
                    <a:pt x="18426" y="6142"/>
                    <a:pt x="20499" y="5374"/>
                    <a:pt x="21728" y="4607"/>
                  </a:cubicBezTo>
                  <a:cubicBezTo>
                    <a:pt x="23263" y="3839"/>
                    <a:pt x="24645" y="2918"/>
                    <a:pt x="25873" y="1843"/>
                  </a:cubicBezTo>
                  <a:cubicBezTo>
                    <a:pt x="26334" y="1306"/>
                    <a:pt x="27179" y="998"/>
                    <a:pt x="28330" y="998"/>
                  </a:cubicBezTo>
                  <a:moveTo>
                    <a:pt x="32246" y="19348"/>
                  </a:moveTo>
                  <a:lnTo>
                    <a:pt x="32246" y="14511"/>
                  </a:lnTo>
                  <a:lnTo>
                    <a:pt x="20038" y="14511"/>
                  </a:lnTo>
                  <a:cubicBezTo>
                    <a:pt x="19040" y="14511"/>
                    <a:pt x="18580" y="14971"/>
                    <a:pt x="18580" y="15970"/>
                  </a:cubicBezTo>
                  <a:lnTo>
                    <a:pt x="18580" y="18043"/>
                  </a:lnTo>
                  <a:cubicBezTo>
                    <a:pt x="18580" y="18887"/>
                    <a:pt x="19040" y="19348"/>
                    <a:pt x="20038" y="19348"/>
                  </a:cubicBezTo>
                  <a:lnTo>
                    <a:pt x="32246" y="19348"/>
                  </a:lnTo>
                  <a:close/>
                  <a:moveTo>
                    <a:pt x="48138" y="19348"/>
                  </a:moveTo>
                  <a:cubicBezTo>
                    <a:pt x="49060" y="19348"/>
                    <a:pt x="49520" y="18887"/>
                    <a:pt x="49520" y="18043"/>
                  </a:cubicBezTo>
                  <a:lnTo>
                    <a:pt x="49520" y="15970"/>
                  </a:lnTo>
                  <a:cubicBezTo>
                    <a:pt x="49520" y="14971"/>
                    <a:pt x="49060" y="14511"/>
                    <a:pt x="48138" y="14511"/>
                  </a:cubicBezTo>
                  <a:lnTo>
                    <a:pt x="36545" y="14511"/>
                  </a:lnTo>
                  <a:lnTo>
                    <a:pt x="36545" y="19348"/>
                  </a:lnTo>
                  <a:lnTo>
                    <a:pt x="48138" y="1934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3" name="フリーフォーム: 図形 862">
              <a:extLst>
                <a:ext uri="{FF2B5EF4-FFF2-40B4-BE49-F238E27FC236}">
                  <a16:creationId xmlns:a16="http://schemas.microsoft.com/office/drawing/2014/main" id="{8E693EEC-FBE2-4A7C-A9F0-D8396BC9532F}"/>
                </a:ext>
              </a:extLst>
            </p:cNvPr>
            <p:cNvSpPr/>
            <p:nvPr/>
          </p:nvSpPr>
          <p:spPr>
            <a:xfrm>
              <a:off x="1800239" y="4910773"/>
              <a:ext cx="53512" cy="49136"/>
            </a:xfrm>
            <a:custGeom>
              <a:avLst/>
              <a:gdLst>
                <a:gd name="connsiteX0" fmla="*/ 51670 w 53512"/>
                <a:gd name="connsiteY0" fmla="*/ 0 h 49136"/>
                <a:gd name="connsiteX1" fmla="*/ 53513 w 53512"/>
                <a:gd name="connsiteY1" fmla="*/ 1919 h 49136"/>
                <a:gd name="connsiteX2" fmla="*/ 51670 w 53512"/>
                <a:gd name="connsiteY2" fmla="*/ 3762 h 49136"/>
                <a:gd name="connsiteX3" fmla="*/ 29098 w 53512"/>
                <a:gd name="connsiteY3" fmla="*/ 3762 h 49136"/>
                <a:gd name="connsiteX4" fmla="*/ 29098 w 53512"/>
                <a:gd name="connsiteY4" fmla="*/ 10365 h 49136"/>
                <a:gd name="connsiteX5" fmla="*/ 38311 w 53512"/>
                <a:gd name="connsiteY5" fmla="*/ 10365 h 49136"/>
                <a:gd name="connsiteX6" fmla="*/ 42918 w 53512"/>
                <a:gd name="connsiteY6" fmla="*/ 14971 h 49136"/>
                <a:gd name="connsiteX7" fmla="*/ 42918 w 53512"/>
                <a:gd name="connsiteY7" fmla="*/ 35010 h 49136"/>
                <a:gd name="connsiteX8" fmla="*/ 38311 w 53512"/>
                <a:gd name="connsiteY8" fmla="*/ 39616 h 49136"/>
                <a:gd name="connsiteX9" fmla="*/ 16200 w 53512"/>
                <a:gd name="connsiteY9" fmla="*/ 39616 h 49136"/>
                <a:gd name="connsiteX10" fmla="*/ 11593 w 53512"/>
                <a:gd name="connsiteY10" fmla="*/ 35010 h 49136"/>
                <a:gd name="connsiteX11" fmla="*/ 11593 w 53512"/>
                <a:gd name="connsiteY11" fmla="*/ 14971 h 49136"/>
                <a:gd name="connsiteX12" fmla="*/ 16200 w 53512"/>
                <a:gd name="connsiteY12" fmla="*/ 10365 h 49136"/>
                <a:gd name="connsiteX13" fmla="*/ 24875 w 53512"/>
                <a:gd name="connsiteY13" fmla="*/ 10365 h 49136"/>
                <a:gd name="connsiteX14" fmla="*/ 24875 w 53512"/>
                <a:gd name="connsiteY14" fmla="*/ 3762 h 49136"/>
                <a:gd name="connsiteX15" fmla="*/ 1919 w 53512"/>
                <a:gd name="connsiteY15" fmla="*/ 3762 h 49136"/>
                <a:gd name="connsiteX16" fmla="*/ 0 w 53512"/>
                <a:gd name="connsiteY16" fmla="*/ 1919 h 49136"/>
                <a:gd name="connsiteX17" fmla="*/ 1919 w 53512"/>
                <a:gd name="connsiteY17" fmla="*/ 0 h 49136"/>
                <a:gd name="connsiteX18" fmla="*/ 51670 w 53512"/>
                <a:gd name="connsiteY18" fmla="*/ 0 h 49136"/>
                <a:gd name="connsiteX19" fmla="*/ 4223 w 53512"/>
                <a:gd name="connsiteY19" fmla="*/ 9674 h 49136"/>
                <a:gd name="connsiteX20" fmla="*/ 6296 w 53512"/>
                <a:gd name="connsiteY20" fmla="*/ 11593 h 49136"/>
                <a:gd name="connsiteX21" fmla="*/ 6296 w 53512"/>
                <a:gd name="connsiteY21" fmla="*/ 43379 h 49136"/>
                <a:gd name="connsiteX22" fmla="*/ 8292 w 53512"/>
                <a:gd name="connsiteY22" fmla="*/ 45451 h 49136"/>
                <a:gd name="connsiteX23" fmla="*/ 45912 w 53512"/>
                <a:gd name="connsiteY23" fmla="*/ 45451 h 49136"/>
                <a:gd name="connsiteX24" fmla="*/ 47985 w 53512"/>
                <a:gd name="connsiteY24" fmla="*/ 43379 h 49136"/>
                <a:gd name="connsiteX25" fmla="*/ 47985 w 53512"/>
                <a:gd name="connsiteY25" fmla="*/ 11363 h 49136"/>
                <a:gd name="connsiteX26" fmla="*/ 49981 w 53512"/>
                <a:gd name="connsiteY26" fmla="*/ 9443 h 49136"/>
                <a:gd name="connsiteX27" fmla="*/ 52054 w 53512"/>
                <a:gd name="connsiteY27" fmla="*/ 11363 h 49136"/>
                <a:gd name="connsiteX28" fmla="*/ 52054 w 53512"/>
                <a:gd name="connsiteY28" fmla="*/ 44069 h 49136"/>
                <a:gd name="connsiteX29" fmla="*/ 46987 w 53512"/>
                <a:gd name="connsiteY29" fmla="*/ 49137 h 49136"/>
                <a:gd name="connsiteX30" fmla="*/ 7217 w 53512"/>
                <a:gd name="connsiteY30" fmla="*/ 49137 h 49136"/>
                <a:gd name="connsiteX31" fmla="*/ 2150 w 53512"/>
                <a:gd name="connsiteY31" fmla="*/ 44069 h 49136"/>
                <a:gd name="connsiteX32" fmla="*/ 2150 w 53512"/>
                <a:gd name="connsiteY32" fmla="*/ 11593 h 49136"/>
                <a:gd name="connsiteX33" fmla="*/ 4223 w 53512"/>
                <a:gd name="connsiteY33" fmla="*/ 9674 h 49136"/>
                <a:gd name="connsiteX34" fmla="*/ 15662 w 53512"/>
                <a:gd name="connsiteY34" fmla="*/ 22879 h 49136"/>
                <a:gd name="connsiteX35" fmla="*/ 24875 w 53512"/>
                <a:gd name="connsiteY35" fmla="*/ 22879 h 49136"/>
                <a:gd name="connsiteX36" fmla="*/ 24875 w 53512"/>
                <a:gd name="connsiteY36" fmla="*/ 14127 h 49136"/>
                <a:gd name="connsiteX37" fmla="*/ 17505 w 53512"/>
                <a:gd name="connsiteY37" fmla="*/ 14127 h 49136"/>
                <a:gd name="connsiteX38" fmla="*/ 15662 w 53512"/>
                <a:gd name="connsiteY38" fmla="*/ 15970 h 49136"/>
                <a:gd name="connsiteX39" fmla="*/ 15662 w 53512"/>
                <a:gd name="connsiteY39" fmla="*/ 22879 h 49136"/>
                <a:gd name="connsiteX40" fmla="*/ 24875 w 53512"/>
                <a:gd name="connsiteY40" fmla="*/ 36008 h 49136"/>
                <a:gd name="connsiteX41" fmla="*/ 24875 w 53512"/>
                <a:gd name="connsiteY41" fmla="*/ 26565 h 49136"/>
                <a:gd name="connsiteX42" fmla="*/ 15662 w 53512"/>
                <a:gd name="connsiteY42" fmla="*/ 26565 h 49136"/>
                <a:gd name="connsiteX43" fmla="*/ 15662 w 53512"/>
                <a:gd name="connsiteY43" fmla="*/ 34165 h 49136"/>
                <a:gd name="connsiteX44" fmla="*/ 17505 w 53512"/>
                <a:gd name="connsiteY44" fmla="*/ 36008 h 49136"/>
                <a:gd name="connsiteX45" fmla="*/ 24875 w 53512"/>
                <a:gd name="connsiteY45" fmla="*/ 36008 h 49136"/>
                <a:gd name="connsiteX46" fmla="*/ 29098 w 53512"/>
                <a:gd name="connsiteY46" fmla="*/ 14127 h 49136"/>
                <a:gd name="connsiteX47" fmla="*/ 29098 w 53512"/>
                <a:gd name="connsiteY47" fmla="*/ 22879 h 49136"/>
                <a:gd name="connsiteX48" fmla="*/ 38772 w 53512"/>
                <a:gd name="connsiteY48" fmla="*/ 22879 h 49136"/>
                <a:gd name="connsiteX49" fmla="*/ 38772 w 53512"/>
                <a:gd name="connsiteY49" fmla="*/ 15970 h 49136"/>
                <a:gd name="connsiteX50" fmla="*/ 36929 w 53512"/>
                <a:gd name="connsiteY50" fmla="*/ 14127 h 49136"/>
                <a:gd name="connsiteX51" fmla="*/ 29098 w 53512"/>
                <a:gd name="connsiteY51" fmla="*/ 14127 h 49136"/>
                <a:gd name="connsiteX52" fmla="*/ 36929 w 53512"/>
                <a:gd name="connsiteY52" fmla="*/ 36008 h 49136"/>
                <a:gd name="connsiteX53" fmla="*/ 38772 w 53512"/>
                <a:gd name="connsiteY53" fmla="*/ 34165 h 49136"/>
                <a:gd name="connsiteX54" fmla="*/ 38772 w 53512"/>
                <a:gd name="connsiteY54" fmla="*/ 26565 h 49136"/>
                <a:gd name="connsiteX55" fmla="*/ 29098 w 53512"/>
                <a:gd name="connsiteY55" fmla="*/ 26565 h 49136"/>
                <a:gd name="connsiteX56" fmla="*/ 29098 w 53512"/>
                <a:gd name="connsiteY56" fmla="*/ 36008 h 49136"/>
                <a:gd name="connsiteX57" fmla="*/ 36929 w 53512"/>
                <a:gd name="connsiteY57" fmla="*/ 36008 h 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512" h="49136">
                  <a:moveTo>
                    <a:pt x="51670" y="0"/>
                  </a:moveTo>
                  <a:cubicBezTo>
                    <a:pt x="52822" y="0"/>
                    <a:pt x="53436" y="691"/>
                    <a:pt x="53513" y="1919"/>
                  </a:cubicBezTo>
                  <a:cubicBezTo>
                    <a:pt x="53436" y="3071"/>
                    <a:pt x="52822" y="3685"/>
                    <a:pt x="51670" y="3762"/>
                  </a:cubicBezTo>
                  <a:lnTo>
                    <a:pt x="29098" y="3762"/>
                  </a:lnTo>
                  <a:lnTo>
                    <a:pt x="29098" y="10365"/>
                  </a:lnTo>
                  <a:lnTo>
                    <a:pt x="38311" y="10365"/>
                  </a:lnTo>
                  <a:cubicBezTo>
                    <a:pt x="41382" y="10365"/>
                    <a:pt x="42918" y="11900"/>
                    <a:pt x="42918" y="14971"/>
                  </a:cubicBezTo>
                  <a:lnTo>
                    <a:pt x="42918" y="35010"/>
                  </a:lnTo>
                  <a:cubicBezTo>
                    <a:pt x="42918" y="38081"/>
                    <a:pt x="41382" y="39616"/>
                    <a:pt x="38311" y="39616"/>
                  </a:cubicBezTo>
                  <a:lnTo>
                    <a:pt x="16200" y="39616"/>
                  </a:lnTo>
                  <a:cubicBezTo>
                    <a:pt x="13129" y="39616"/>
                    <a:pt x="11593" y="38081"/>
                    <a:pt x="11593" y="35010"/>
                  </a:cubicBezTo>
                  <a:lnTo>
                    <a:pt x="11593" y="14971"/>
                  </a:lnTo>
                  <a:cubicBezTo>
                    <a:pt x="11593" y="11900"/>
                    <a:pt x="13129" y="10365"/>
                    <a:pt x="16200" y="10365"/>
                  </a:cubicBezTo>
                  <a:lnTo>
                    <a:pt x="24875" y="10365"/>
                  </a:lnTo>
                  <a:lnTo>
                    <a:pt x="24875" y="3762"/>
                  </a:lnTo>
                  <a:lnTo>
                    <a:pt x="1919" y="3762"/>
                  </a:lnTo>
                  <a:cubicBezTo>
                    <a:pt x="691" y="3685"/>
                    <a:pt x="77" y="3071"/>
                    <a:pt x="0" y="1919"/>
                  </a:cubicBezTo>
                  <a:cubicBezTo>
                    <a:pt x="77" y="691"/>
                    <a:pt x="691" y="77"/>
                    <a:pt x="1919" y="0"/>
                  </a:cubicBezTo>
                  <a:lnTo>
                    <a:pt x="51670" y="0"/>
                  </a:lnTo>
                  <a:close/>
                  <a:moveTo>
                    <a:pt x="4223" y="9674"/>
                  </a:moveTo>
                  <a:cubicBezTo>
                    <a:pt x="5605" y="9674"/>
                    <a:pt x="6296" y="10288"/>
                    <a:pt x="6296" y="11593"/>
                  </a:cubicBezTo>
                  <a:lnTo>
                    <a:pt x="6296" y="43379"/>
                  </a:lnTo>
                  <a:cubicBezTo>
                    <a:pt x="6296" y="44760"/>
                    <a:pt x="6987" y="45451"/>
                    <a:pt x="8292" y="45451"/>
                  </a:cubicBezTo>
                  <a:lnTo>
                    <a:pt x="45912" y="45451"/>
                  </a:lnTo>
                  <a:cubicBezTo>
                    <a:pt x="47294" y="45451"/>
                    <a:pt x="47985" y="44760"/>
                    <a:pt x="47985" y="43379"/>
                  </a:cubicBezTo>
                  <a:lnTo>
                    <a:pt x="47985" y="11363"/>
                  </a:lnTo>
                  <a:cubicBezTo>
                    <a:pt x="47985" y="10134"/>
                    <a:pt x="48676" y="9443"/>
                    <a:pt x="49981" y="9443"/>
                  </a:cubicBezTo>
                  <a:cubicBezTo>
                    <a:pt x="51363" y="9443"/>
                    <a:pt x="52054" y="10058"/>
                    <a:pt x="52054" y="11363"/>
                  </a:cubicBezTo>
                  <a:lnTo>
                    <a:pt x="52054" y="44069"/>
                  </a:lnTo>
                  <a:cubicBezTo>
                    <a:pt x="52054" y="47447"/>
                    <a:pt x="50365" y="49137"/>
                    <a:pt x="46987" y="49137"/>
                  </a:cubicBezTo>
                  <a:lnTo>
                    <a:pt x="7217" y="49137"/>
                  </a:lnTo>
                  <a:cubicBezTo>
                    <a:pt x="3839" y="49137"/>
                    <a:pt x="2150" y="47447"/>
                    <a:pt x="2150" y="44069"/>
                  </a:cubicBezTo>
                  <a:lnTo>
                    <a:pt x="2150" y="11593"/>
                  </a:lnTo>
                  <a:cubicBezTo>
                    <a:pt x="2150" y="10288"/>
                    <a:pt x="2841" y="9674"/>
                    <a:pt x="4223" y="9674"/>
                  </a:cubicBezTo>
                  <a:moveTo>
                    <a:pt x="15662" y="22879"/>
                  </a:moveTo>
                  <a:lnTo>
                    <a:pt x="24875" y="22879"/>
                  </a:lnTo>
                  <a:lnTo>
                    <a:pt x="24875" y="14127"/>
                  </a:lnTo>
                  <a:lnTo>
                    <a:pt x="17505" y="14127"/>
                  </a:lnTo>
                  <a:cubicBezTo>
                    <a:pt x="16277" y="14127"/>
                    <a:pt x="15662" y="14741"/>
                    <a:pt x="15662" y="15970"/>
                  </a:cubicBezTo>
                  <a:lnTo>
                    <a:pt x="15662" y="22879"/>
                  </a:lnTo>
                  <a:close/>
                  <a:moveTo>
                    <a:pt x="24875" y="36008"/>
                  </a:moveTo>
                  <a:lnTo>
                    <a:pt x="24875" y="26565"/>
                  </a:lnTo>
                  <a:lnTo>
                    <a:pt x="15662" y="26565"/>
                  </a:lnTo>
                  <a:lnTo>
                    <a:pt x="15662" y="34165"/>
                  </a:lnTo>
                  <a:cubicBezTo>
                    <a:pt x="15662" y="35394"/>
                    <a:pt x="16277" y="36008"/>
                    <a:pt x="17505" y="36008"/>
                  </a:cubicBezTo>
                  <a:lnTo>
                    <a:pt x="24875" y="36008"/>
                  </a:lnTo>
                  <a:close/>
                  <a:moveTo>
                    <a:pt x="29098" y="14127"/>
                  </a:moveTo>
                  <a:lnTo>
                    <a:pt x="29098" y="22879"/>
                  </a:lnTo>
                  <a:lnTo>
                    <a:pt x="38772" y="22879"/>
                  </a:lnTo>
                  <a:lnTo>
                    <a:pt x="38772" y="15970"/>
                  </a:lnTo>
                  <a:cubicBezTo>
                    <a:pt x="38772" y="14741"/>
                    <a:pt x="38158" y="14127"/>
                    <a:pt x="36929" y="14127"/>
                  </a:cubicBezTo>
                  <a:lnTo>
                    <a:pt x="29098" y="14127"/>
                  </a:lnTo>
                  <a:close/>
                  <a:moveTo>
                    <a:pt x="36929" y="36008"/>
                  </a:moveTo>
                  <a:cubicBezTo>
                    <a:pt x="38158" y="36008"/>
                    <a:pt x="38772" y="35394"/>
                    <a:pt x="38772" y="34165"/>
                  </a:cubicBezTo>
                  <a:lnTo>
                    <a:pt x="38772" y="26565"/>
                  </a:lnTo>
                  <a:lnTo>
                    <a:pt x="29098" y="26565"/>
                  </a:lnTo>
                  <a:lnTo>
                    <a:pt x="29098" y="36008"/>
                  </a:lnTo>
                  <a:lnTo>
                    <a:pt x="36929" y="3600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4" name="フリーフォーム: 図形 863">
              <a:extLst>
                <a:ext uri="{FF2B5EF4-FFF2-40B4-BE49-F238E27FC236}">
                  <a16:creationId xmlns:a16="http://schemas.microsoft.com/office/drawing/2014/main" id="{1C60F49C-B7F2-4406-8290-6C0FDBF173AA}"/>
                </a:ext>
              </a:extLst>
            </p:cNvPr>
            <p:cNvSpPr/>
            <p:nvPr/>
          </p:nvSpPr>
          <p:spPr>
            <a:xfrm>
              <a:off x="1858589" y="4907702"/>
              <a:ext cx="54587" cy="54203"/>
            </a:xfrm>
            <a:custGeom>
              <a:avLst/>
              <a:gdLst>
                <a:gd name="connsiteX0" fmla="*/ 15355 w 54587"/>
                <a:gd name="connsiteY0" fmla="*/ 41613 h 54203"/>
                <a:gd name="connsiteX1" fmla="*/ 17275 w 54587"/>
                <a:gd name="connsiteY1" fmla="*/ 43225 h 54203"/>
                <a:gd name="connsiteX2" fmla="*/ 17044 w 54587"/>
                <a:gd name="connsiteY2" fmla="*/ 44760 h 54203"/>
                <a:gd name="connsiteX3" fmla="*/ 10749 w 54587"/>
                <a:gd name="connsiteY3" fmla="*/ 49751 h 54203"/>
                <a:gd name="connsiteX4" fmla="*/ 3608 w 54587"/>
                <a:gd name="connsiteY4" fmla="*/ 53129 h 54203"/>
                <a:gd name="connsiteX5" fmla="*/ 1843 w 54587"/>
                <a:gd name="connsiteY5" fmla="*/ 53359 h 54203"/>
                <a:gd name="connsiteX6" fmla="*/ 0 w 54587"/>
                <a:gd name="connsiteY6" fmla="*/ 51517 h 54203"/>
                <a:gd name="connsiteX7" fmla="*/ 1075 w 54587"/>
                <a:gd name="connsiteY7" fmla="*/ 49444 h 54203"/>
                <a:gd name="connsiteX8" fmla="*/ 7985 w 54587"/>
                <a:gd name="connsiteY8" fmla="*/ 46450 h 54203"/>
                <a:gd name="connsiteX9" fmla="*/ 13052 w 54587"/>
                <a:gd name="connsiteY9" fmla="*/ 42457 h 54203"/>
                <a:gd name="connsiteX10" fmla="*/ 15355 w 54587"/>
                <a:gd name="connsiteY10" fmla="*/ 41613 h 54203"/>
                <a:gd name="connsiteX11" fmla="*/ 50135 w 54587"/>
                <a:gd name="connsiteY11" fmla="*/ 3839 h 54203"/>
                <a:gd name="connsiteX12" fmla="*/ 52054 w 54587"/>
                <a:gd name="connsiteY12" fmla="*/ 5605 h 54203"/>
                <a:gd name="connsiteX13" fmla="*/ 50135 w 54587"/>
                <a:gd name="connsiteY13" fmla="*/ 7524 h 54203"/>
                <a:gd name="connsiteX14" fmla="*/ 29482 w 54587"/>
                <a:gd name="connsiteY14" fmla="*/ 7524 h 54203"/>
                <a:gd name="connsiteX15" fmla="*/ 29482 w 54587"/>
                <a:gd name="connsiteY15" fmla="*/ 10672 h 54203"/>
                <a:gd name="connsiteX16" fmla="*/ 47831 w 54587"/>
                <a:gd name="connsiteY16" fmla="*/ 10672 h 54203"/>
                <a:gd name="connsiteX17" fmla="*/ 49751 w 54587"/>
                <a:gd name="connsiteY17" fmla="*/ 12514 h 54203"/>
                <a:gd name="connsiteX18" fmla="*/ 47831 w 54587"/>
                <a:gd name="connsiteY18" fmla="*/ 14434 h 54203"/>
                <a:gd name="connsiteX19" fmla="*/ 29482 w 54587"/>
                <a:gd name="connsiteY19" fmla="*/ 14434 h 54203"/>
                <a:gd name="connsiteX20" fmla="*/ 29482 w 54587"/>
                <a:gd name="connsiteY20" fmla="*/ 17812 h 54203"/>
                <a:gd name="connsiteX21" fmla="*/ 52284 w 54587"/>
                <a:gd name="connsiteY21" fmla="*/ 17812 h 54203"/>
                <a:gd name="connsiteX22" fmla="*/ 54127 w 54587"/>
                <a:gd name="connsiteY22" fmla="*/ 19731 h 54203"/>
                <a:gd name="connsiteX23" fmla="*/ 52284 w 54587"/>
                <a:gd name="connsiteY23" fmla="*/ 21574 h 54203"/>
                <a:gd name="connsiteX24" fmla="*/ 25413 w 54587"/>
                <a:gd name="connsiteY24" fmla="*/ 21574 h 54203"/>
                <a:gd name="connsiteX25" fmla="*/ 24875 w 54587"/>
                <a:gd name="connsiteY25" fmla="*/ 22649 h 54203"/>
                <a:gd name="connsiteX26" fmla="*/ 18503 w 54587"/>
                <a:gd name="connsiteY26" fmla="*/ 28791 h 54203"/>
                <a:gd name="connsiteX27" fmla="*/ 18656 w 54587"/>
                <a:gd name="connsiteY27" fmla="*/ 28945 h 54203"/>
                <a:gd name="connsiteX28" fmla="*/ 22572 w 54587"/>
                <a:gd name="connsiteY28" fmla="*/ 33014 h 54203"/>
                <a:gd name="connsiteX29" fmla="*/ 22572 w 54587"/>
                <a:gd name="connsiteY29" fmla="*/ 33090 h 54203"/>
                <a:gd name="connsiteX30" fmla="*/ 27639 w 54587"/>
                <a:gd name="connsiteY30" fmla="*/ 29328 h 54203"/>
                <a:gd name="connsiteX31" fmla="*/ 33090 w 54587"/>
                <a:gd name="connsiteY31" fmla="*/ 23340 h 54203"/>
                <a:gd name="connsiteX32" fmla="*/ 35163 w 54587"/>
                <a:gd name="connsiteY32" fmla="*/ 22265 h 54203"/>
                <a:gd name="connsiteX33" fmla="*/ 37083 w 54587"/>
                <a:gd name="connsiteY33" fmla="*/ 24108 h 54203"/>
                <a:gd name="connsiteX34" fmla="*/ 36392 w 54587"/>
                <a:gd name="connsiteY34" fmla="*/ 25643 h 54203"/>
                <a:gd name="connsiteX35" fmla="*/ 29789 w 54587"/>
                <a:gd name="connsiteY35" fmla="*/ 32553 h 54203"/>
                <a:gd name="connsiteX36" fmla="*/ 26104 w 54587"/>
                <a:gd name="connsiteY36" fmla="*/ 35240 h 54203"/>
                <a:gd name="connsiteX37" fmla="*/ 42687 w 54587"/>
                <a:gd name="connsiteY37" fmla="*/ 33782 h 54203"/>
                <a:gd name="connsiteX38" fmla="*/ 39616 w 54587"/>
                <a:gd name="connsiteY38" fmla="*/ 31248 h 54203"/>
                <a:gd name="connsiteX39" fmla="*/ 38925 w 54587"/>
                <a:gd name="connsiteY39" fmla="*/ 29405 h 54203"/>
                <a:gd name="connsiteX40" fmla="*/ 40691 w 54587"/>
                <a:gd name="connsiteY40" fmla="*/ 27716 h 54203"/>
                <a:gd name="connsiteX41" fmla="*/ 42534 w 54587"/>
                <a:gd name="connsiteY41" fmla="*/ 28177 h 54203"/>
                <a:gd name="connsiteX42" fmla="*/ 47755 w 54587"/>
                <a:gd name="connsiteY42" fmla="*/ 32476 h 54203"/>
                <a:gd name="connsiteX43" fmla="*/ 52284 w 54587"/>
                <a:gd name="connsiteY43" fmla="*/ 37390 h 54203"/>
                <a:gd name="connsiteX44" fmla="*/ 52515 w 54587"/>
                <a:gd name="connsiteY44" fmla="*/ 39079 h 54203"/>
                <a:gd name="connsiteX45" fmla="*/ 50595 w 54587"/>
                <a:gd name="connsiteY45" fmla="*/ 40922 h 54203"/>
                <a:gd name="connsiteX46" fmla="*/ 48829 w 54587"/>
                <a:gd name="connsiteY46" fmla="*/ 40154 h 54203"/>
                <a:gd name="connsiteX47" fmla="*/ 46065 w 54587"/>
                <a:gd name="connsiteY47" fmla="*/ 37006 h 54203"/>
                <a:gd name="connsiteX48" fmla="*/ 29482 w 54587"/>
                <a:gd name="connsiteY48" fmla="*/ 39079 h 54203"/>
                <a:gd name="connsiteX49" fmla="*/ 29482 w 54587"/>
                <a:gd name="connsiteY49" fmla="*/ 52131 h 54203"/>
                <a:gd name="connsiteX50" fmla="*/ 27409 w 54587"/>
                <a:gd name="connsiteY50" fmla="*/ 54204 h 54203"/>
                <a:gd name="connsiteX51" fmla="*/ 25259 w 54587"/>
                <a:gd name="connsiteY51" fmla="*/ 52131 h 54203"/>
                <a:gd name="connsiteX52" fmla="*/ 25259 w 54587"/>
                <a:gd name="connsiteY52" fmla="*/ 39309 h 54203"/>
                <a:gd name="connsiteX53" fmla="*/ 6142 w 54587"/>
                <a:gd name="connsiteY53" fmla="*/ 39693 h 54203"/>
                <a:gd name="connsiteX54" fmla="*/ 3148 w 54587"/>
                <a:gd name="connsiteY54" fmla="*/ 37543 h 54203"/>
                <a:gd name="connsiteX55" fmla="*/ 5912 w 54587"/>
                <a:gd name="connsiteY55" fmla="*/ 35470 h 54203"/>
                <a:gd name="connsiteX56" fmla="*/ 18733 w 54587"/>
                <a:gd name="connsiteY56" fmla="*/ 35317 h 54203"/>
                <a:gd name="connsiteX57" fmla="*/ 19117 w 54587"/>
                <a:gd name="connsiteY57" fmla="*/ 35010 h 54203"/>
                <a:gd name="connsiteX58" fmla="*/ 15816 w 54587"/>
                <a:gd name="connsiteY58" fmla="*/ 31632 h 54203"/>
                <a:gd name="connsiteX59" fmla="*/ 11516 w 54587"/>
                <a:gd name="connsiteY59" fmla="*/ 28100 h 54203"/>
                <a:gd name="connsiteX60" fmla="*/ 10979 w 54587"/>
                <a:gd name="connsiteY60" fmla="*/ 26565 h 54203"/>
                <a:gd name="connsiteX61" fmla="*/ 12668 w 54587"/>
                <a:gd name="connsiteY61" fmla="*/ 24876 h 54203"/>
                <a:gd name="connsiteX62" fmla="*/ 14280 w 54587"/>
                <a:gd name="connsiteY62" fmla="*/ 25336 h 54203"/>
                <a:gd name="connsiteX63" fmla="*/ 15278 w 54587"/>
                <a:gd name="connsiteY63" fmla="*/ 26181 h 54203"/>
                <a:gd name="connsiteX64" fmla="*/ 15355 w 54587"/>
                <a:gd name="connsiteY64" fmla="*/ 25873 h 54203"/>
                <a:gd name="connsiteX65" fmla="*/ 20269 w 54587"/>
                <a:gd name="connsiteY65" fmla="*/ 21498 h 54203"/>
                <a:gd name="connsiteX66" fmla="*/ 2534 w 54587"/>
                <a:gd name="connsiteY66" fmla="*/ 21498 h 54203"/>
                <a:gd name="connsiteX67" fmla="*/ 614 w 54587"/>
                <a:gd name="connsiteY67" fmla="*/ 19655 h 54203"/>
                <a:gd name="connsiteX68" fmla="*/ 2534 w 54587"/>
                <a:gd name="connsiteY68" fmla="*/ 17735 h 54203"/>
                <a:gd name="connsiteX69" fmla="*/ 25259 w 54587"/>
                <a:gd name="connsiteY69" fmla="*/ 17735 h 54203"/>
                <a:gd name="connsiteX70" fmla="*/ 25259 w 54587"/>
                <a:gd name="connsiteY70" fmla="*/ 14357 h 54203"/>
                <a:gd name="connsiteX71" fmla="*/ 6679 w 54587"/>
                <a:gd name="connsiteY71" fmla="*/ 14357 h 54203"/>
                <a:gd name="connsiteX72" fmla="*/ 4837 w 54587"/>
                <a:gd name="connsiteY72" fmla="*/ 12438 h 54203"/>
                <a:gd name="connsiteX73" fmla="*/ 6679 w 54587"/>
                <a:gd name="connsiteY73" fmla="*/ 10595 h 54203"/>
                <a:gd name="connsiteX74" fmla="*/ 25259 w 54587"/>
                <a:gd name="connsiteY74" fmla="*/ 10595 h 54203"/>
                <a:gd name="connsiteX75" fmla="*/ 25259 w 54587"/>
                <a:gd name="connsiteY75" fmla="*/ 7447 h 54203"/>
                <a:gd name="connsiteX76" fmla="*/ 4606 w 54587"/>
                <a:gd name="connsiteY76" fmla="*/ 7447 h 54203"/>
                <a:gd name="connsiteX77" fmla="*/ 2764 w 54587"/>
                <a:gd name="connsiteY77" fmla="*/ 5528 h 54203"/>
                <a:gd name="connsiteX78" fmla="*/ 4606 w 54587"/>
                <a:gd name="connsiteY78" fmla="*/ 3762 h 54203"/>
                <a:gd name="connsiteX79" fmla="*/ 25259 w 54587"/>
                <a:gd name="connsiteY79" fmla="*/ 3762 h 54203"/>
                <a:gd name="connsiteX80" fmla="*/ 25259 w 54587"/>
                <a:gd name="connsiteY80" fmla="*/ 2150 h 54203"/>
                <a:gd name="connsiteX81" fmla="*/ 27409 w 54587"/>
                <a:gd name="connsiteY81" fmla="*/ 0 h 54203"/>
                <a:gd name="connsiteX82" fmla="*/ 29482 w 54587"/>
                <a:gd name="connsiteY82" fmla="*/ 2150 h 54203"/>
                <a:gd name="connsiteX83" fmla="*/ 29482 w 54587"/>
                <a:gd name="connsiteY83" fmla="*/ 3762 h 54203"/>
                <a:gd name="connsiteX84" fmla="*/ 50135 w 54587"/>
                <a:gd name="connsiteY84" fmla="*/ 3762 h 54203"/>
                <a:gd name="connsiteX85" fmla="*/ 39616 w 54587"/>
                <a:gd name="connsiteY85" fmla="*/ 41613 h 54203"/>
                <a:gd name="connsiteX86" fmla="*/ 41459 w 54587"/>
                <a:gd name="connsiteY86" fmla="*/ 42073 h 54203"/>
                <a:gd name="connsiteX87" fmla="*/ 48369 w 54587"/>
                <a:gd name="connsiteY87" fmla="*/ 45144 h 54203"/>
                <a:gd name="connsiteX88" fmla="*/ 54357 w 54587"/>
                <a:gd name="connsiteY88" fmla="*/ 48753 h 54203"/>
                <a:gd name="connsiteX89" fmla="*/ 54588 w 54587"/>
                <a:gd name="connsiteY89" fmla="*/ 50595 h 54203"/>
                <a:gd name="connsiteX90" fmla="*/ 52515 w 54587"/>
                <a:gd name="connsiteY90" fmla="*/ 52361 h 54203"/>
                <a:gd name="connsiteX91" fmla="*/ 50595 w 54587"/>
                <a:gd name="connsiteY91" fmla="*/ 51747 h 54203"/>
                <a:gd name="connsiteX92" fmla="*/ 44914 w 54587"/>
                <a:gd name="connsiteY92" fmla="*/ 48446 h 54203"/>
                <a:gd name="connsiteX93" fmla="*/ 38158 w 54587"/>
                <a:gd name="connsiteY93" fmla="*/ 45298 h 54203"/>
                <a:gd name="connsiteX94" fmla="*/ 37543 w 54587"/>
                <a:gd name="connsiteY94" fmla="*/ 43532 h 54203"/>
                <a:gd name="connsiteX95" fmla="*/ 39616 w 54587"/>
                <a:gd name="connsiteY95" fmla="*/ 41613 h 5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4587" h="54203">
                  <a:moveTo>
                    <a:pt x="15355" y="41613"/>
                  </a:moveTo>
                  <a:cubicBezTo>
                    <a:pt x="16430" y="41766"/>
                    <a:pt x="17044" y="42304"/>
                    <a:pt x="17275" y="43225"/>
                  </a:cubicBezTo>
                  <a:cubicBezTo>
                    <a:pt x="17198" y="43762"/>
                    <a:pt x="17121" y="44300"/>
                    <a:pt x="17044" y="44760"/>
                  </a:cubicBezTo>
                  <a:cubicBezTo>
                    <a:pt x="15355" y="46603"/>
                    <a:pt x="13282" y="48292"/>
                    <a:pt x="10749" y="49751"/>
                  </a:cubicBezTo>
                  <a:cubicBezTo>
                    <a:pt x="8445" y="51210"/>
                    <a:pt x="6065" y="52284"/>
                    <a:pt x="3608" y="53129"/>
                  </a:cubicBezTo>
                  <a:cubicBezTo>
                    <a:pt x="2841" y="53282"/>
                    <a:pt x="2226" y="53359"/>
                    <a:pt x="1843" y="53359"/>
                  </a:cubicBezTo>
                  <a:cubicBezTo>
                    <a:pt x="768" y="53206"/>
                    <a:pt x="154" y="52592"/>
                    <a:pt x="0" y="51517"/>
                  </a:cubicBezTo>
                  <a:cubicBezTo>
                    <a:pt x="0" y="50365"/>
                    <a:pt x="384" y="49674"/>
                    <a:pt x="1075" y="49444"/>
                  </a:cubicBezTo>
                  <a:cubicBezTo>
                    <a:pt x="3916" y="48446"/>
                    <a:pt x="6142" y="47448"/>
                    <a:pt x="7985" y="46450"/>
                  </a:cubicBezTo>
                  <a:cubicBezTo>
                    <a:pt x="9904" y="45298"/>
                    <a:pt x="11516" y="43993"/>
                    <a:pt x="13052" y="42457"/>
                  </a:cubicBezTo>
                  <a:cubicBezTo>
                    <a:pt x="13743" y="41920"/>
                    <a:pt x="14511" y="41613"/>
                    <a:pt x="15355" y="41613"/>
                  </a:cubicBezTo>
                  <a:moveTo>
                    <a:pt x="50135" y="3839"/>
                  </a:moveTo>
                  <a:cubicBezTo>
                    <a:pt x="51286" y="3916"/>
                    <a:pt x="51977" y="4453"/>
                    <a:pt x="52054" y="5605"/>
                  </a:cubicBezTo>
                  <a:cubicBezTo>
                    <a:pt x="51977" y="6833"/>
                    <a:pt x="51363" y="7447"/>
                    <a:pt x="50135" y="7524"/>
                  </a:cubicBezTo>
                  <a:lnTo>
                    <a:pt x="29482" y="7524"/>
                  </a:lnTo>
                  <a:lnTo>
                    <a:pt x="29482" y="10672"/>
                  </a:lnTo>
                  <a:lnTo>
                    <a:pt x="47831" y="10672"/>
                  </a:lnTo>
                  <a:cubicBezTo>
                    <a:pt x="48983" y="10672"/>
                    <a:pt x="49674" y="11363"/>
                    <a:pt x="49751" y="12514"/>
                  </a:cubicBezTo>
                  <a:cubicBezTo>
                    <a:pt x="49674" y="13666"/>
                    <a:pt x="49060" y="14357"/>
                    <a:pt x="47831" y="14434"/>
                  </a:cubicBezTo>
                  <a:lnTo>
                    <a:pt x="29482" y="14434"/>
                  </a:lnTo>
                  <a:lnTo>
                    <a:pt x="29482" y="17812"/>
                  </a:lnTo>
                  <a:lnTo>
                    <a:pt x="52284" y="17812"/>
                  </a:lnTo>
                  <a:cubicBezTo>
                    <a:pt x="53436" y="17889"/>
                    <a:pt x="54050" y="18503"/>
                    <a:pt x="54127" y="19731"/>
                  </a:cubicBezTo>
                  <a:cubicBezTo>
                    <a:pt x="54050" y="20883"/>
                    <a:pt x="53436" y="21498"/>
                    <a:pt x="52284" y="21574"/>
                  </a:cubicBezTo>
                  <a:lnTo>
                    <a:pt x="25413" y="21574"/>
                  </a:lnTo>
                  <a:cubicBezTo>
                    <a:pt x="25336" y="21958"/>
                    <a:pt x="25106" y="22342"/>
                    <a:pt x="24875" y="22649"/>
                  </a:cubicBezTo>
                  <a:cubicBezTo>
                    <a:pt x="23033" y="25029"/>
                    <a:pt x="20883" y="27025"/>
                    <a:pt x="18503" y="28791"/>
                  </a:cubicBezTo>
                  <a:cubicBezTo>
                    <a:pt x="18580" y="28868"/>
                    <a:pt x="18656" y="28945"/>
                    <a:pt x="18656" y="28945"/>
                  </a:cubicBezTo>
                  <a:cubicBezTo>
                    <a:pt x="19885" y="30096"/>
                    <a:pt x="21190" y="31402"/>
                    <a:pt x="22572" y="33014"/>
                  </a:cubicBezTo>
                  <a:lnTo>
                    <a:pt x="22572" y="33090"/>
                  </a:lnTo>
                  <a:cubicBezTo>
                    <a:pt x="24645" y="31785"/>
                    <a:pt x="26334" y="30480"/>
                    <a:pt x="27639" y="29328"/>
                  </a:cubicBezTo>
                  <a:cubicBezTo>
                    <a:pt x="29635" y="27716"/>
                    <a:pt x="31478" y="25720"/>
                    <a:pt x="33090" y="23340"/>
                  </a:cubicBezTo>
                  <a:cubicBezTo>
                    <a:pt x="33628" y="22572"/>
                    <a:pt x="34319" y="22265"/>
                    <a:pt x="35163" y="22265"/>
                  </a:cubicBezTo>
                  <a:cubicBezTo>
                    <a:pt x="36238" y="22342"/>
                    <a:pt x="36929" y="22880"/>
                    <a:pt x="37083" y="24108"/>
                  </a:cubicBezTo>
                  <a:cubicBezTo>
                    <a:pt x="37006" y="24645"/>
                    <a:pt x="36776" y="25183"/>
                    <a:pt x="36392" y="25643"/>
                  </a:cubicBezTo>
                  <a:cubicBezTo>
                    <a:pt x="34703" y="28177"/>
                    <a:pt x="32476" y="30480"/>
                    <a:pt x="29789" y="32553"/>
                  </a:cubicBezTo>
                  <a:cubicBezTo>
                    <a:pt x="28714" y="33475"/>
                    <a:pt x="27486" y="34396"/>
                    <a:pt x="26104" y="35240"/>
                  </a:cubicBezTo>
                  <a:cubicBezTo>
                    <a:pt x="32937" y="34933"/>
                    <a:pt x="38465" y="34473"/>
                    <a:pt x="42687" y="33782"/>
                  </a:cubicBezTo>
                  <a:cubicBezTo>
                    <a:pt x="41843" y="33014"/>
                    <a:pt x="40768" y="32169"/>
                    <a:pt x="39616" y="31248"/>
                  </a:cubicBezTo>
                  <a:cubicBezTo>
                    <a:pt x="39156" y="30557"/>
                    <a:pt x="38925" y="29943"/>
                    <a:pt x="38925" y="29405"/>
                  </a:cubicBezTo>
                  <a:cubicBezTo>
                    <a:pt x="39156" y="28484"/>
                    <a:pt x="39770" y="27947"/>
                    <a:pt x="40691" y="27716"/>
                  </a:cubicBezTo>
                  <a:cubicBezTo>
                    <a:pt x="41305" y="27716"/>
                    <a:pt x="41920" y="27870"/>
                    <a:pt x="42534" y="28177"/>
                  </a:cubicBezTo>
                  <a:cubicBezTo>
                    <a:pt x="44607" y="29789"/>
                    <a:pt x="46373" y="31248"/>
                    <a:pt x="47755" y="32476"/>
                  </a:cubicBezTo>
                  <a:cubicBezTo>
                    <a:pt x="49136" y="33858"/>
                    <a:pt x="50672" y="35470"/>
                    <a:pt x="52284" y="37390"/>
                  </a:cubicBezTo>
                  <a:cubicBezTo>
                    <a:pt x="52438" y="38004"/>
                    <a:pt x="52515" y="38542"/>
                    <a:pt x="52515" y="39079"/>
                  </a:cubicBezTo>
                  <a:cubicBezTo>
                    <a:pt x="52361" y="40154"/>
                    <a:pt x="51747" y="40768"/>
                    <a:pt x="50595" y="40922"/>
                  </a:cubicBezTo>
                  <a:cubicBezTo>
                    <a:pt x="49828" y="40922"/>
                    <a:pt x="49213" y="40692"/>
                    <a:pt x="48829" y="40154"/>
                  </a:cubicBezTo>
                  <a:cubicBezTo>
                    <a:pt x="47831" y="39079"/>
                    <a:pt x="46987" y="38004"/>
                    <a:pt x="46065" y="37006"/>
                  </a:cubicBezTo>
                  <a:cubicBezTo>
                    <a:pt x="41920" y="37927"/>
                    <a:pt x="36392" y="38618"/>
                    <a:pt x="29482" y="39079"/>
                  </a:cubicBezTo>
                  <a:lnTo>
                    <a:pt x="29482" y="52131"/>
                  </a:lnTo>
                  <a:cubicBezTo>
                    <a:pt x="29405" y="53436"/>
                    <a:pt x="28714" y="54127"/>
                    <a:pt x="27409" y="54204"/>
                  </a:cubicBezTo>
                  <a:cubicBezTo>
                    <a:pt x="26104" y="54127"/>
                    <a:pt x="25336" y="53436"/>
                    <a:pt x="25259" y="52131"/>
                  </a:cubicBezTo>
                  <a:lnTo>
                    <a:pt x="25259" y="39309"/>
                  </a:lnTo>
                  <a:cubicBezTo>
                    <a:pt x="19731" y="39540"/>
                    <a:pt x="13359" y="39693"/>
                    <a:pt x="6142" y="39693"/>
                  </a:cubicBezTo>
                  <a:cubicBezTo>
                    <a:pt x="4146" y="39693"/>
                    <a:pt x="3148" y="39002"/>
                    <a:pt x="3148" y="37543"/>
                  </a:cubicBezTo>
                  <a:cubicBezTo>
                    <a:pt x="3148" y="36238"/>
                    <a:pt x="4146" y="35547"/>
                    <a:pt x="5912" y="35470"/>
                  </a:cubicBezTo>
                  <a:cubicBezTo>
                    <a:pt x="10518" y="35470"/>
                    <a:pt x="14818" y="35394"/>
                    <a:pt x="18733" y="35317"/>
                  </a:cubicBezTo>
                  <a:cubicBezTo>
                    <a:pt x="18887" y="35240"/>
                    <a:pt x="19040" y="35087"/>
                    <a:pt x="19117" y="35010"/>
                  </a:cubicBezTo>
                  <a:cubicBezTo>
                    <a:pt x="17966" y="33705"/>
                    <a:pt x="16891" y="32553"/>
                    <a:pt x="15816" y="31632"/>
                  </a:cubicBezTo>
                  <a:cubicBezTo>
                    <a:pt x="14664" y="30634"/>
                    <a:pt x="13282" y="29405"/>
                    <a:pt x="11516" y="28100"/>
                  </a:cubicBezTo>
                  <a:cubicBezTo>
                    <a:pt x="11209" y="27486"/>
                    <a:pt x="10979" y="26948"/>
                    <a:pt x="10979" y="26565"/>
                  </a:cubicBezTo>
                  <a:cubicBezTo>
                    <a:pt x="11209" y="25720"/>
                    <a:pt x="11747" y="25106"/>
                    <a:pt x="12668" y="24876"/>
                  </a:cubicBezTo>
                  <a:cubicBezTo>
                    <a:pt x="13129" y="24876"/>
                    <a:pt x="13743" y="25029"/>
                    <a:pt x="14280" y="25336"/>
                  </a:cubicBezTo>
                  <a:cubicBezTo>
                    <a:pt x="14587" y="25643"/>
                    <a:pt x="14971" y="25873"/>
                    <a:pt x="15278" y="26181"/>
                  </a:cubicBezTo>
                  <a:cubicBezTo>
                    <a:pt x="15278" y="26027"/>
                    <a:pt x="15355" y="25950"/>
                    <a:pt x="15355" y="25873"/>
                  </a:cubicBezTo>
                  <a:cubicBezTo>
                    <a:pt x="17121" y="24568"/>
                    <a:pt x="18733" y="23110"/>
                    <a:pt x="20269" y="21498"/>
                  </a:cubicBezTo>
                  <a:lnTo>
                    <a:pt x="2534" y="21498"/>
                  </a:lnTo>
                  <a:cubicBezTo>
                    <a:pt x="1305" y="21421"/>
                    <a:pt x="691" y="20806"/>
                    <a:pt x="614" y="19655"/>
                  </a:cubicBezTo>
                  <a:cubicBezTo>
                    <a:pt x="691" y="18503"/>
                    <a:pt x="1305" y="17812"/>
                    <a:pt x="2534" y="17735"/>
                  </a:cubicBezTo>
                  <a:lnTo>
                    <a:pt x="25259" y="17735"/>
                  </a:lnTo>
                  <a:lnTo>
                    <a:pt x="25259" y="14357"/>
                  </a:lnTo>
                  <a:lnTo>
                    <a:pt x="6679" y="14357"/>
                  </a:lnTo>
                  <a:cubicBezTo>
                    <a:pt x="5451" y="14281"/>
                    <a:pt x="4837" y="13666"/>
                    <a:pt x="4837" y="12438"/>
                  </a:cubicBezTo>
                  <a:cubicBezTo>
                    <a:pt x="4914" y="11209"/>
                    <a:pt x="5451" y="10595"/>
                    <a:pt x="6679" y="10595"/>
                  </a:cubicBezTo>
                  <a:lnTo>
                    <a:pt x="25259" y="10595"/>
                  </a:lnTo>
                  <a:lnTo>
                    <a:pt x="25259" y="7447"/>
                  </a:lnTo>
                  <a:lnTo>
                    <a:pt x="4606" y="7447"/>
                  </a:lnTo>
                  <a:cubicBezTo>
                    <a:pt x="3378" y="7371"/>
                    <a:pt x="2764" y="6756"/>
                    <a:pt x="2764" y="5528"/>
                  </a:cubicBezTo>
                  <a:cubicBezTo>
                    <a:pt x="2841" y="4376"/>
                    <a:pt x="3455" y="3762"/>
                    <a:pt x="4606" y="3762"/>
                  </a:cubicBezTo>
                  <a:lnTo>
                    <a:pt x="25259" y="3762"/>
                  </a:lnTo>
                  <a:lnTo>
                    <a:pt x="25259" y="2150"/>
                  </a:lnTo>
                  <a:cubicBezTo>
                    <a:pt x="25336" y="768"/>
                    <a:pt x="26027" y="77"/>
                    <a:pt x="27409" y="0"/>
                  </a:cubicBezTo>
                  <a:cubicBezTo>
                    <a:pt x="28714" y="77"/>
                    <a:pt x="29405" y="768"/>
                    <a:pt x="29482" y="2150"/>
                  </a:cubicBezTo>
                  <a:lnTo>
                    <a:pt x="29482" y="3762"/>
                  </a:lnTo>
                  <a:lnTo>
                    <a:pt x="50135" y="3762"/>
                  </a:lnTo>
                  <a:close/>
                  <a:moveTo>
                    <a:pt x="39616" y="41613"/>
                  </a:moveTo>
                  <a:cubicBezTo>
                    <a:pt x="40154" y="41613"/>
                    <a:pt x="40768" y="41766"/>
                    <a:pt x="41459" y="42073"/>
                  </a:cubicBezTo>
                  <a:cubicBezTo>
                    <a:pt x="44223" y="43225"/>
                    <a:pt x="46526" y="44223"/>
                    <a:pt x="48369" y="45144"/>
                  </a:cubicBezTo>
                  <a:cubicBezTo>
                    <a:pt x="50288" y="46142"/>
                    <a:pt x="52284" y="47371"/>
                    <a:pt x="54357" y="48753"/>
                  </a:cubicBezTo>
                  <a:cubicBezTo>
                    <a:pt x="54511" y="49367"/>
                    <a:pt x="54588" y="49981"/>
                    <a:pt x="54588" y="50595"/>
                  </a:cubicBezTo>
                  <a:cubicBezTo>
                    <a:pt x="54434" y="51670"/>
                    <a:pt x="53743" y="52284"/>
                    <a:pt x="52515" y="52361"/>
                  </a:cubicBezTo>
                  <a:cubicBezTo>
                    <a:pt x="51747" y="52361"/>
                    <a:pt x="51056" y="52131"/>
                    <a:pt x="50595" y="51747"/>
                  </a:cubicBezTo>
                  <a:cubicBezTo>
                    <a:pt x="48599" y="50442"/>
                    <a:pt x="46756" y="49367"/>
                    <a:pt x="44914" y="48446"/>
                  </a:cubicBezTo>
                  <a:cubicBezTo>
                    <a:pt x="43148" y="47524"/>
                    <a:pt x="40922" y="46450"/>
                    <a:pt x="38158" y="45298"/>
                  </a:cubicBezTo>
                  <a:cubicBezTo>
                    <a:pt x="37697" y="44607"/>
                    <a:pt x="37543" y="43993"/>
                    <a:pt x="37543" y="43532"/>
                  </a:cubicBezTo>
                  <a:cubicBezTo>
                    <a:pt x="37774" y="42457"/>
                    <a:pt x="38465" y="41843"/>
                    <a:pt x="39616" y="4161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5" name="フリーフォーム: 図形 864">
              <a:extLst>
                <a:ext uri="{FF2B5EF4-FFF2-40B4-BE49-F238E27FC236}">
                  <a16:creationId xmlns:a16="http://schemas.microsoft.com/office/drawing/2014/main" id="{9894956B-EF61-4397-BD48-AEE903F301C7}"/>
                </a:ext>
              </a:extLst>
            </p:cNvPr>
            <p:cNvSpPr/>
            <p:nvPr/>
          </p:nvSpPr>
          <p:spPr>
            <a:xfrm>
              <a:off x="1917245" y="4906934"/>
              <a:ext cx="54741" cy="55048"/>
            </a:xfrm>
            <a:custGeom>
              <a:avLst/>
              <a:gdLst>
                <a:gd name="connsiteX0" fmla="*/ 12284 w 54741"/>
                <a:gd name="connsiteY0" fmla="*/ 29712 h 55048"/>
                <a:gd name="connsiteX1" fmla="*/ 14050 w 54741"/>
                <a:gd name="connsiteY1" fmla="*/ 31478 h 55048"/>
                <a:gd name="connsiteX2" fmla="*/ 13589 w 54741"/>
                <a:gd name="connsiteY2" fmla="*/ 32937 h 55048"/>
                <a:gd name="connsiteX3" fmla="*/ 12745 w 54741"/>
                <a:gd name="connsiteY3" fmla="*/ 34549 h 55048"/>
                <a:gd name="connsiteX4" fmla="*/ 29328 w 54741"/>
                <a:gd name="connsiteY4" fmla="*/ 34549 h 55048"/>
                <a:gd name="connsiteX5" fmla="*/ 31094 w 54741"/>
                <a:gd name="connsiteY5" fmla="*/ 36315 h 55048"/>
                <a:gd name="connsiteX6" fmla="*/ 29328 w 54741"/>
                <a:gd name="connsiteY6" fmla="*/ 38157 h 55048"/>
                <a:gd name="connsiteX7" fmla="*/ 23724 w 54741"/>
                <a:gd name="connsiteY7" fmla="*/ 38157 h 55048"/>
                <a:gd name="connsiteX8" fmla="*/ 23263 w 54741"/>
                <a:gd name="connsiteY8" fmla="*/ 39616 h 55048"/>
                <a:gd name="connsiteX9" fmla="*/ 19885 w 54741"/>
                <a:gd name="connsiteY9" fmla="*/ 45912 h 55048"/>
                <a:gd name="connsiteX10" fmla="*/ 25720 w 54741"/>
                <a:gd name="connsiteY10" fmla="*/ 48522 h 55048"/>
                <a:gd name="connsiteX11" fmla="*/ 27409 w 54741"/>
                <a:gd name="connsiteY11" fmla="*/ 50826 h 55048"/>
                <a:gd name="connsiteX12" fmla="*/ 25106 w 54741"/>
                <a:gd name="connsiteY12" fmla="*/ 52745 h 55048"/>
                <a:gd name="connsiteX13" fmla="*/ 23877 w 54741"/>
                <a:gd name="connsiteY13" fmla="*/ 52515 h 55048"/>
                <a:gd name="connsiteX14" fmla="*/ 17351 w 54741"/>
                <a:gd name="connsiteY14" fmla="*/ 49060 h 55048"/>
                <a:gd name="connsiteX15" fmla="*/ 12745 w 54741"/>
                <a:gd name="connsiteY15" fmla="*/ 52361 h 55048"/>
                <a:gd name="connsiteX16" fmla="*/ 2303 w 54741"/>
                <a:gd name="connsiteY16" fmla="*/ 55048 h 55048"/>
                <a:gd name="connsiteX17" fmla="*/ 230 w 54741"/>
                <a:gd name="connsiteY17" fmla="*/ 53359 h 55048"/>
                <a:gd name="connsiteX18" fmla="*/ 2303 w 54741"/>
                <a:gd name="connsiteY18" fmla="*/ 51363 h 55048"/>
                <a:gd name="connsiteX19" fmla="*/ 11132 w 54741"/>
                <a:gd name="connsiteY19" fmla="*/ 48676 h 55048"/>
                <a:gd name="connsiteX20" fmla="*/ 13205 w 54741"/>
                <a:gd name="connsiteY20" fmla="*/ 47447 h 55048"/>
                <a:gd name="connsiteX21" fmla="*/ 4914 w 54741"/>
                <a:gd name="connsiteY21" fmla="*/ 44684 h 55048"/>
                <a:gd name="connsiteX22" fmla="*/ 3608 w 54741"/>
                <a:gd name="connsiteY22" fmla="*/ 42918 h 55048"/>
                <a:gd name="connsiteX23" fmla="*/ 3916 w 54741"/>
                <a:gd name="connsiteY23" fmla="*/ 41766 h 55048"/>
                <a:gd name="connsiteX24" fmla="*/ 6065 w 54741"/>
                <a:gd name="connsiteY24" fmla="*/ 38234 h 55048"/>
                <a:gd name="connsiteX25" fmla="*/ 1766 w 54741"/>
                <a:gd name="connsiteY25" fmla="*/ 38234 h 55048"/>
                <a:gd name="connsiteX26" fmla="*/ 0 w 54741"/>
                <a:gd name="connsiteY26" fmla="*/ 36392 h 55048"/>
                <a:gd name="connsiteX27" fmla="*/ 1766 w 54741"/>
                <a:gd name="connsiteY27" fmla="*/ 34626 h 55048"/>
                <a:gd name="connsiteX28" fmla="*/ 8215 w 54741"/>
                <a:gd name="connsiteY28" fmla="*/ 34626 h 55048"/>
                <a:gd name="connsiteX29" fmla="*/ 10365 w 54741"/>
                <a:gd name="connsiteY29" fmla="*/ 30864 h 55048"/>
                <a:gd name="connsiteX30" fmla="*/ 12284 w 54741"/>
                <a:gd name="connsiteY30" fmla="*/ 29712 h 55048"/>
                <a:gd name="connsiteX31" fmla="*/ 27255 w 54741"/>
                <a:gd name="connsiteY31" fmla="*/ 12208 h 55048"/>
                <a:gd name="connsiteX32" fmla="*/ 29098 w 54741"/>
                <a:gd name="connsiteY32" fmla="*/ 13973 h 55048"/>
                <a:gd name="connsiteX33" fmla="*/ 27255 w 54741"/>
                <a:gd name="connsiteY33" fmla="*/ 15816 h 55048"/>
                <a:gd name="connsiteX34" fmla="*/ 18426 w 54741"/>
                <a:gd name="connsiteY34" fmla="*/ 15816 h 55048"/>
                <a:gd name="connsiteX35" fmla="*/ 21728 w 54741"/>
                <a:gd name="connsiteY35" fmla="*/ 19578 h 55048"/>
                <a:gd name="connsiteX36" fmla="*/ 26257 w 54741"/>
                <a:gd name="connsiteY36" fmla="*/ 22956 h 55048"/>
                <a:gd name="connsiteX37" fmla="*/ 27255 w 54741"/>
                <a:gd name="connsiteY37" fmla="*/ 24798 h 55048"/>
                <a:gd name="connsiteX38" fmla="*/ 25182 w 54741"/>
                <a:gd name="connsiteY38" fmla="*/ 26641 h 55048"/>
                <a:gd name="connsiteX39" fmla="*/ 24415 w 54741"/>
                <a:gd name="connsiteY39" fmla="*/ 26334 h 55048"/>
                <a:gd name="connsiteX40" fmla="*/ 19655 w 54741"/>
                <a:gd name="connsiteY40" fmla="*/ 22418 h 55048"/>
                <a:gd name="connsiteX41" fmla="*/ 16200 w 54741"/>
                <a:gd name="connsiteY41" fmla="*/ 17889 h 55048"/>
                <a:gd name="connsiteX42" fmla="*/ 16200 w 54741"/>
                <a:gd name="connsiteY42" fmla="*/ 27178 h 55048"/>
                <a:gd name="connsiteX43" fmla="*/ 14434 w 54741"/>
                <a:gd name="connsiteY43" fmla="*/ 28945 h 55048"/>
                <a:gd name="connsiteX44" fmla="*/ 12591 w 54741"/>
                <a:gd name="connsiteY44" fmla="*/ 27178 h 55048"/>
                <a:gd name="connsiteX45" fmla="*/ 12591 w 54741"/>
                <a:gd name="connsiteY45" fmla="*/ 19501 h 55048"/>
                <a:gd name="connsiteX46" fmla="*/ 9981 w 54741"/>
                <a:gd name="connsiteY46" fmla="*/ 22572 h 55048"/>
                <a:gd name="connsiteX47" fmla="*/ 3992 w 54741"/>
                <a:gd name="connsiteY47" fmla="*/ 28100 h 55048"/>
                <a:gd name="connsiteX48" fmla="*/ 2226 w 54741"/>
                <a:gd name="connsiteY48" fmla="*/ 28253 h 55048"/>
                <a:gd name="connsiteX49" fmla="*/ 384 w 54741"/>
                <a:gd name="connsiteY49" fmla="*/ 26411 h 55048"/>
                <a:gd name="connsiteX50" fmla="*/ 1459 w 54741"/>
                <a:gd name="connsiteY50" fmla="*/ 24645 h 55048"/>
                <a:gd name="connsiteX51" fmla="*/ 7294 w 54741"/>
                <a:gd name="connsiteY51" fmla="*/ 19885 h 55048"/>
                <a:gd name="connsiteX52" fmla="*/ 10595 w 54741"/>
                <a:gd name="connsiteY52" fmla="*/ 15893 h 55048"/>
                <a:gd name="connsiteX53" fmla="*/ 2150 w 54741"/>
                <a:gd name="connsiteY53" fmla="*/ 15893 h 55048"/>
                <a:gd name="connsiteX54" fmla="*/ 307 w 54741"/>
                <a:gd name="connsiteY54" fmla="*/ 14050 h 55048"/>
                <a:gd name="connsiteX55" fmla="*/ 2150 w 54741"/>
                <a:gd name="connsiteY55" fmla="*/ 12284 h 55048"/>
                <a:gd name="connsiteX56" fmla="*/ 12514 w 54741"/>
                <a:gd name="connsiteY56" fmla="*/ 12284 h 55048"/>
                <a:gd name="connsiteX57" fmla="*/ 12514 w 54741"/>
                <a:gd name="connsiteY57" fmla="*/ 2380 h 55048"/>
                <a:gd name="connsiteX58" fmla="*/ 14357 w 54741"/>
                <a:gd name="connsiteY58" fmla="*/ 537 h 55048"/>
                <a:gd name="connsiteX59" fmla="*/ 16123 w 54741"/>
                <a:gd name="connsiteY59" fmla="*/ 2380 h 55048"/>
                <a:gd name="connsiteX60" fmla="*/ 16123 w 54741"/>
                <a:gd name="connsiteY60" fmla="*/ 12284 h 55048"/>
                <a:gd name="connsiteX61" fmla="*/ 27255 w 54741"/>
                <a:gd name="connsiteY61" fmla="*/ 12284 h 55048"/>
                <a:gd name="connsiteX62" fmla="*/ 4453 w 54741"/>
                <a:gd name="connsiteY62" fmla="*/ 1536 h 55048"/>
                <a:gd name="connsiteX63" fmla="*/ 6219 w 54741"/>
                <a:gd name="connsiteY63" fmla="*/ 2534 h 55048"/>
                <a:gd name="connsiteX64" fmla="*/ 10825 w 54741"/>
                <a:gd name="connsiteY64" fmla="*/ 7831 h 55048"/>
                <a:gd name="connsiteX65" fmla="*/ 10825 w 54741"/>
                <a:gd name="connsiteY65" fmla="*/ 9366 h 55048"/>
                <a:gd name="connsiteX66" fmla="*/ 8752 w 54741"/>
                <a:gd name="connsiteY66" fmla="*/ 10979 h 55048"/>
                <a:gd name="connsiteX67" fmla="*/ 7217 w 54741"/>
                <a:gd name="connsiteY67" fmla="*/ 9904 h 55048"/>
                <a:gd name="connsiteX68" fmla="*/ 3071 w 54741"/>
                <a:gd name="connsiteY68" fmla="*/ 5067 h 55048"/>
                <a:gd name="connsiteX69" fmla="*/ 2610 w 54741"/>
                <a:gd name="connsiteY69" fmla="*/ 3608 h 55048"/>
                <a:gd name="connsiteX70" fmla="*/ 4453 w 54741"/>
                <a:gd name="connsiteY70" fmla="*/ 1536 h 55048"/>
                <a:gd name="connsiteX71" fmla="*/ 19655 w 54741"/>
                <a:gd name="connsiteY71" fmla="*/ 38157 h 55048"/>
                <a:gd name="connsiteX72" fmla="*/ 10518 w 54741"/>
                <a:gd name="connsiteY72" fmla="*/ 38157 h 55048"/>
                <a:gd name="connsiteX73" fmla="*/ 8522 w 54741"/>
                <a:gd name="connsiteY73" fmla="*/ 41305 h 55048"/>
                <a:gd name="connsiteX74" fmla="*/ 8369 w 54741"/>
                <a:gd name="connsiteY74" fmla="*/ 41920 h 55048"/>
                <a:gd name="connsiteX75" fmla="*/ 8829 w 54741"/>
                <a:gd name="connsiteY75" fmla="*/ 42534 h 55048"/>
                <a:gd name="connsiteX76" fmla="*/ 16123 w 54741"/>
                <a:gd name="connsiteY76" fmla="*/ 44530 h 55048"/>
                <a:gd name="connsiteX77" fmla="*/ 17044 w 54741"/>
                <a:gd name="connsiteY77" fmla="*/ 43302 h 55048"/>
                <a:gd name="connsiteX78" fmla="*/ 19655 w 54741"/>
                <a:gd name="connsiteY78" fmla="*/ 38157 h 55048"/>
                <a:gd name="connsiteX79" fmla="*/ 25797 w 54741"/>
                <a:gd name="connsiteY79" fmla="*/ 1996 h 55048"/>
                <a:gd name="connsiteX80" fmla="*/ 27716 w 54741"/>
                <a:gd name="connsiteY80" fmla="*/ 3608 h 55048"/>
                <a:gd name="connsiteX81" fmla="*/ 27025 w 54741"/>
                <a:gd name="connsiteY81" fmla="*/ 5758 h 55048"/>
                <a:gd name="connsiteX82" fmla="*/ 22188 w 54741"/>
                <a:gd name="connsiteY82" fmla="*/ 10365 h 55048"/>
                <a:gd name="connsiteX83" fmla="*/ 20499 w 54741"/>
                <a:gd name="connsiteY83" fmla="*/ 10749 h 55048"/>
                <a:gd name="connsiteX84" fmla="*/ 18656 w 54741"/>
                <a:gd name="connsiteY84" fmla="*/ 8676 h 55048"/>
                <a:gd name="connsiteX85" fmla="*/ 19194 w 54741"/>
                <a:gd name="connsiteY85" fmla="*/ 7371 h 55048"/>
                <a:gd name="connsiteX86" fmla="*/ 23954 w 54741"/>
                <a:gd name="connsiteY86" fmla="*/ 2764 h 55048"/>
                <a:gd name="connsiteX87" fmla="*/ 25797 w 54741"/>
                <a:gd name="connsiteY87" fmla="*/ 1996 h 55048"/>
                <a:gd name="connsiteX88" fmla="*/ 37850 w 54741"/>
                <a:gd name="connsiteY88" fmla="*/ 0 h 55048"/>
                <a:gd name="connsiteX89" fmla="*/ 39923 w 54741"/>
                <a:gd name="connsiteY89" fmla="*/ 1766 h 55048"/>
                <a:gd name="connsiteX90" fmla="*/ 38618 w 54741"/>
                <a:gd name="connsiteY90" fmla="*/ 11209 h 55048"/>
                <a:gd name="connsiteX91" fmla="*/ 52361 w 54741"/>
                <a:gd name="connsiteY91" fmla="*/ 11209 h 55048"/>
                <a:gd name="connsiteX92" fmla="*/ 54204 w 54741"/>
                <a:gd name="connsiteY92" fmla="*/ 13129 h 55048"/>
                <a:gd name="connsiteX93" fmla="*/ 52361 w 54741"/>
                <a:gd name="connsiteY93" fmla="*/ 14971 h 55048"/>
                <a:gd name="connsiteX94" fmla="*/ 50288 w 54741"/>
                <a:gd name="connsiteY94" fmla="*/ 14971 h 55048"/>
                <a:gd name="connsiteX95" fmla="*/ 48983 w 54741"/>
                <a:gd name="connsiteY95" fmla="*/ 29866 h 55048"/>
                <a:gd name="connsiteX96" fmla="*/ 44914 w 54741"/>
                <a:gd name="connsiteY96" fmla="*/ 42227 h 55048"/>
                <a:gd name="connsiteX97" fmla="*/ 53282 w 54741"/>
                <a:gd name="connsiteY97" fmla="*/ 51056 h 55048"/>
                <a:gd name="connsiteX98" fmla="*/ 54741 w 54741"/>
                <a:gd name="connsiteY98" fmla="*/ 52976 h 55048"/>
                <a:gd name="connsiteX99" fmla="*/ 52898 w 54741"/>
                <a:gd name="connsiteY99" fmla="*/ 54818 h 55048"/>
                <a:gd name="connsiteX100" fmla="*/ 51901 w 54741"/>
                <a:gd name="connsiteY100" fmla="*/ 54357 h 55048"/>
                <a:gd name="connsiteX101" fmla="*/ 42841 w 54741"/>
                <a:gd name="connsiteY101" fmla="*/ 45451 h 55048"/>
                <a:gd name="connsiteX102" fmla="*/ 32553 w 54741"/>
                <a:gd name="connsiteY102" fmla="*/ 54357 h 55048"/>
                <a:gd name="connsiteX103" fmla="*/ 30480 w 54741"/>
                <a:gd name="connsiteY103" fmla="*/ 55048 h 55048"/>
                <a:gd name="connsiteX104" fmla="*/ 28330 w 54741"/>
                <a:gd name="connsiteY104" fmla="*/ 53129 h 55048"/>
                <a:gd name="connsiteX105" fmla="*/ 29789 w 54741"/>
                <a:gd name="connsiteY105" fmla="*/ 51363 h 55048"/>
                <a:gd name="connsiteX106" fmla="*/ 40154 w 54741"/>
                <a:gd name="connsiteY106" fmla="*/ 42610 h 55048"/>
                <a:gd name="connsiteX107" fmla="*/ 40614 w 54741"/>
                <a:gd name="connsiteY107" fmla="*/ 41996 h 55048"/>
                <a:gd name="connsiteX108" fmla="*/ 39540 w 54741"/>
                <a:gd name="connsiteY108" fmla="*/ 39924 h 55048"/>
                <a:gd name="connsiteX109" fmla="*/ 35240 w 54741"/>
                <a:gd name="connsiteY109" fmla="*/ 24338 h 55048"/>
                <a:gd name="connsiteX110" fmla="*/ 33935 w 54741"/>
                <a:gd name="connsiteY110" fmla="*/ 27486 h 55048"/>
                <a:gd name="connsiteX111" fmla="*/ 31862 w 54741"/>
                <a:gd name="connsiteY111" fmla="*/ 28330 h 55048"/>
                <a:gd name="connsiteX112" fmla="*/ 29789 w 54741"/>
                <a:gd name="connsiteY112" fmla="*/ 26257 h 55048"/>
                <a:gd name="connsiteX113" fmla="*/ 30480 w 54741"/>
                <a:gd name="connsiteY113" fmla="*/ 24492 h 55048"/>
                <a:gd name="connsiteX114" fmla="*/ 33935 w 54741"/>
                <a:gd name="connsiteY114" fmla="*/ 14511 h 55048"/>
                <a:gd name="connsiteX115" fmla="*/ 35701 w 54741"/>
                <a:gd name="connsiteY115" fmla="*/ 1612 h 55048"/>
                <a:gd name="connsiteX116" fmla="*/ 37850 w 54741"/>
                <a:gd name="connsiteY116" fmla="*/ 0 h 55048"/>
                <a:gd name="connsiteX117" fmla="*/ 37697 w 54741"/>
                <a:gd name="connsiteY117" fmla="*/ 16353 h 55048"/>
                <a:gd name="connsiteX118" fmla="*/ 41536 w 54741"/>
                <a:gd name="connsiteY118" fmla="*/ 35701 h 55048"/>
                <a:gd name="connsiteX119" fmla="*/ 42611 w 54741"/>
                <a:gd name="connsiteY119" fmla="*/ 38311 h 55048"/>
                <a:gd name="connsiteX120" fmla="*/ 44837 w 54741"/>
                <a:gd name="connsiteY120" fmla="*/ 31785 h 55048"/>
                <a:gd name="connsiteX121" fmla="*/ 46833 w 54741"/>
                <a:gd name="connsiteY121" fmla="*/ 14971 h 55048"/>
                <a:gd name="connsiteX122" fmla="*/ 38004 w 54741"/>
                <a:gd name="connsiteY122" fmla="*/ 14971 h 55048"/>
                <a:gd name="connsiteX123" fmla="*/ 37697 w 54741"/>
                <a:gd name="connsiteY123" fmla="*/ 16353 h 5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54741" h="55048">
                  <a:moveTo>
                    <a:pt x="12284" y="29712"/>
                  </a:moveTo>
                  <a:cubicBezTo>
                    <a:pt x="13282" y="29866"/>
                    <a:pt x="13896" y="30480"/>
                    <a:pt x="14050" y="31478"/>
                  </a:cubicBezTo>
                  <a:cubicBezTo>
                    <a:pt x="14050" y="31939"/>
                    <a:pt x="13896" y="32476"/>
                    <a:pt x="13589" y="32937"/>
                  </a:cubicBezTo>
                  <a:cubicBezTo>
                    <a:pt x="13282" y="33474"/>
                    <a:pt x="12975" y="34012"/>
                    <a:pt x="12745" y="34549"/>
                  </a:cubicBezTo>
                  <a:lnTo>
                    <a:pt x="29328" y="34549"/>
                  </a:lnTo>
                  <a:cubicBezTo>
                    <a:pt x="30480" y="34626"/>
                    <a:pt x="31094" y="35163"/>
                    <a:pt x="31094" y="36315"/>
                  </a:cubicBezTo>
                  <a:cubicBezTo>
                    <a:pt x="31094" y="37467"/>
                    <a:pt x="30480" y="38081"/>
                    <a:pt x="29328" y="38157"/>
                  </a:cubicBezTo>
                  <a:lnTo>
                    <a:pt x="23724" y="38157"/>
                  </a:lnTo>
                  <a:cubicBezTo>
                    <a:pt x="23647" y="38618"/>
                    <a:pt x="23493" y="39079"/>
                    <a:pt x="23263" y="39616"/>
                  </a:cubicBezTo>
                  <a:cubicBezTo>
                    <a:pt x="22188" y="42150"/>
                    <a:pt x="21037" y="44300"/>
                    <a:pt x="19885" y="45912"/>
                  </a:cubicBezTo>
                  <a:cubicBezTo>
                    <a:pt x="21651" y="46603"/>
                    <a:pt x="23570" y="47447"/>
                    <a:pt x="25720" y="48522"/>
                  </a:cubicBezTo>
                  <a:cubicBezTo>
                    <a:pt x="26795" y="48906"/>
                    <a:pt x="27332" y="49674"/>
                    <a:pt x="27409" y="50826"/>
                  </a:cubicBezTo>
                  <a:cubicBezTo>
                    <a:pt x="27102" y="51901"/>
                    <a:pt x="26334" y="52515"/>
                    <a:pt x="25106" y="52745"/>
                  </a:cubicBezTo>
                  <a:cubicBezTo>
                    <a:pt x="24875" y="52745"/>
                    <a:pt x="24492" y="52668"/>
                    <a:pt x="23877" y="52515"/>
                  </a:cubicBezTo>
                  <a:cubicBezTo>
                    <a:pt x="21497" y="51132"/>
                    <a:pt x="19348" y="49981"/>
                    <a:pt x="17351" y="49060"/>
                  </a:cubicBezTo>
                  <a:cubicBezTo>
                    <a:pt x="15969" y="50442"/>
                    <a:pt x="14357" y="51517"/>
                    <a:pt x="12745" y="52361"/>
                  </a:cubicBezTo>
                  <a:cubicBezTo>
                    <a:pt x="10288" y="53513"/>
                    <a:pt x="6756" y="54434"/>
                    <a:pt x="2303" y="55048"/>
                  </a:cubicBezTo>
                  <a:cubicBezTo>
                    <a:pt x="921" y="54971"/>
                    <a:pt x="230" y="54357"/>
                    <a:pt x="230" y="53359"/>
                  </a:cubicBezTo>
                  <a:cubicBezTo>
                    <a:pt x="307" y="52054"/>
                    <a:pt x="998" y="51440"/>
                    <a:pt x="2303" y="51363"/>
                  </a:cubicBezTo>
                  <a:cubicBezTo>
                    <a:pt x="5989" y="50749"/>
                    <a:pt x="8983" y="49827"/>
                    <a:pt x="11132" y="48676"/>
                  </a:cubicBezTo>
                  <a:cubicBezTo>
                    <a:pt x="11900" y="48369"/>
                    <a:pt x="12591" y="47908"/>
                    <a:pt x="13205" y="47447"/>
                  </a:cubicBezTo>
                  <a:cubicBezTo>
                    <a:pt x="10749" y="46603"/>
                    <a:pt x="8061" y="45682"/>
                    <a:pt x="4914" y="44684"/>
                  </a:cubicBezTo>
                  <a:cubicBezTo>
                    <a:pt x="4069" y="44453"/>
                    <a:pt x="3608" y="43839"/>
                    <a:pt x="3608" y="42918"/>
                  </a:cubicBezTo>
                  <a:cubicBezTo>
                    <a:pt x="3608" y="42610"/>
                    <a:pt x="3685" y="42227"/>
                    <a:pt x="3916" y="41766"/>
                  </a:cubicBezTo>
                  <a:cubicBezTo>
                    <a:pt x="4683" y="40614"/>
                    <a:pt x="5374" y="39463"/>
                    <a:pt x="6065" y="38234"/>
                  </a:cubicBezTo>
                  <a:lnTo>
                    <a:pt x="1766" y="38234"/>
                  </a:lnTo>
                  <a:cubicBezTo>
                    <a:pt x="614" y="38157"/>
                    <a:pt x="0" y="37620"/>
                    <a:pt x="0" y="36392"/>
                  </a:cubicBezTo>
                  <a:cubicBezTo>
                    <a:pt x="0" y="35240"/>
                    <a:pt x="614" y="34626"/>
                    <a:pt x="1766" y="34626"/>
                  </a:cubicBezTo>
                  <a:lnTo>
                    <a:pt x="8215" y="34626"/>
                  </a:lnTo>
                  <a:cubicBezTo>
                    <a:pt x="8983" y="33397"/>
                    <a:pt x="9674" y="32169"/>
                    <a:pt x="10365" y="30864"/>
                  </a:cubicBezTo>
                  <a:cubicBezTo>
                    <a:pt x="10902" y="30173"/>
                    <a:pt x="11516" y="29789"/>
                    <a:pt x="12284" y="29712"/>
                  </a:cubicBezTo>
                  <a:moveTo>
                    <a:pt x="27255" y="12208"/>
                  </a:moveTo>
                  <a:cubicBezTo>
                    <a:pt x="28407" y="12284"/>
                    <a:pt x="29021" y="12821"/>
                    <a:pt x="29098" y="13973"/>
                  </a:cubicBezTo>
                  <a:cubicBezTo>
                    <a:pt x="29021" y="15201"/>
                    <a:pt x="28407" y="15739"/>
                    <a:pt x="27255" y="15816"/>
                  </a:cubicBezTo>
                  <a:lnTo>
                    <a:pt x="18426" y="15816"/>
                  </a:lnTo>
                  <a:cubicBezTo>
                    <a:pt x="19501" y="17351"/>
                    <a:pt x="20576" y="18580"/>
                    <a:pt x="21728" y="19578"/>
                  </a:cubicBezTo>
                  <a:cubicBezTo>
                    <a:pt x="22879" y="20730"/>
                    <a:pt x="24415" y="21881"/>
                    <a:pt x="26257" y="22956"/>
                  </a:cubicBezTo>
                  <a:cubicBezTo>
                    <a:pt x="26872" y="23263"/>
                    <a:pt x="27255" y="23954"/>
                    <a:pt x="27255" y="24798"/>
                  </a:cubicBezTo>
                  <a:cubicBezTo>
                    <a:pt x="27255" y="26027"/>
                    <a:pt x="26564" y="26641"/>
                    <a:pt x="25182" y="26641"/>
                  </a:cubicBezTo>
                  <a:cubicBezTo>
                    <a:pt x="24875" y="26641"/>
                    <a:pt x="24645" y="26488"/>
                    <a:pt x="24415" y="26334"/>
                  </a:cubicBezTo>
                  <a:cubicBezTo>
                    <a:pt x="22572" y="25183"/>
                    <a:pt x="20960" y="23877"/>
                    <a:pt x="19655" y="22418"/>
                  </a:cubicBezTo>
                  <a:cubicBezTo>
                    <a:pt x="18580" y="21267"/>
                    <a:pt x="17428" y="19731"/>
                    <a:pt x="16200" y="17889"/>
                  </a:cubicBezTo>
                  <a:lnTo>
                    <a:pt x="16200" y="27178"/>
                  </a:lnTo>
                  <a:cubicBezTo>
                    <a:pt x="16123" y="28330"/>
                    <a:pt x="15585" y="28868"/>
                    <a:pt x="14434" y="28945"/>
                  </a:cubicBezTo>
                  <a:cubicBezTo>
                    <a:pt x="13282" y="28868"/>
                    <a:pt x="12591" y="28253"/>
                    <a:pt x="12591" y="27178"/>
                  </a:cubicBezTo>
                  <a:lnTo>
                    <a:pt x="12591" y="19501"/>
                  </a:lnTo>
                  <a:cubicBezTo>
                    <a:pt x="11747" y="20576"/>
                    <a:pt x="10902" y="21574"/>
                    <a:pt x="9981" y="22572"/>
                  </a:cubicBezTo>
                  <a:cubicBezTo>
                    <a:pt x="8369" y="24415"/>
                    <a:pt x="6296" y="26257"/>
                    <a:pt x="3992" y="28100"/>
                  </a:cubicBezTo>
                  <a:cubicBezTo>
                    <a:pt x="3225" y="28177"/>
                    <a:pt x="2610" y="28253"/>
                    <a:pt x="2226" y="28253"/>
                  </a:cubicBezTo>
                  <a:cubicBezTo>
                    <a:pt x="1075" y="28023"/>
                    <a:pt x="461" y="27409"/>
                    <a:pt x="384" y="26411"/>
                  </a:cubicBezTo>
                  <a:cubicBezTo>
                    <a:pt x="384" y="25797"/>
                    <a:pt x="768" y="25183"/>
                    <a:pt x="1459" y="24645"/>
                  </a:cubicBezTo>
                  <a:cubicBezTo>
                    <a:pt x="3916" y="22956"/>
                    <a:pt x="5835" y="21344"/>
                    <a:pt x="7294" y="19885"/>
                  </a:cubicBezTo>
                  <a:cubicBezTo>
                    <a:pt x="8369" y="18810"/>
                    <a:pt x="9520" y="17428"/>
                    <a:pt x="10595" y="15893"/>
                  </a:cubicBezTo>
                  <a:lnTo>
                    <a:pt x="2150" y="15893"/>
                  </a:lnTo>
                  <a:cubicBezTo>
                    <a:pt x="998" y="15816"/>
                    <a:pt x="307" y="15278"/>
                    <a:pt x="307" y="14050"/>
                  </a:cubicBezTo>
                  <a:cubicBezTo>
                    <a:pt x="307" y="12898"/>
                    <a:pt x="921" y="12284"/>
                    <a:pt x="2150" y="12284"/>
                  </a:cubicBezTo>
                  <a:lnTo>
                    <a:pt x="12514" y="12284"/>
                  </a:lnTo>
                  <a:lnTo>
                    <a:pt x="12514" y="2380"/>
                  </a:lnTo>
                  <a:cubicBezTo>
                    <a:pt x="12591" y="1228"/>
                    <a:pt x="13205" y="614"/>
                    <a:pt x="14357" y="537"/>
                  </a:cubicBezTo>
                  <a:cubicBezTo>
                    <a:pt x="15509" y="614"/>
                    <a:pt x="16123" y="1228"/>
                    <a:pt x="16123" y="2380"/>
                  </a:cubicBezTo>
                  <a:lnTo>
                    <a:pt x="16123" y="12284"/>
                  </a:lnTo>
                  <a:lnTo>
                    <a:pt x="27255" y="12284"/>
                  </a:lnTo>
                  <a:close/>
                  <a:moveTo>
                    <a:pt x="4453" y="1536"/>
                  </a:moveTo>
                  <a:cubicBezTo>
                    <a:pt x="5067" y="1536"/>
                    <a:pt x="5681" y="1843"/>
                    <a:pt x="6219" y="2534"/>
                  </a:cubicBezTo>
                  <a:cubicBezTo>
                    <a:pt x="7447" y="3532"/>
                    <a:pt x="8983" y="5221"/>
                    <a:pt x="10825" y="7831"/>
                  </a:cubicBezTo>
                  <a:lnTo>
                    <a:pt x="10825" y="9366"/>
                  </a:lnTo>
                  <a:cubicBezTo>
                    <a:pt x="10672" y="10365"/>
                    <a:pt x="9981" y="10902"/>
                    <a:pt x="8752" y="10979"/>
                  </a:cubicBezTo>
                  <a:cubicBezTo>
                    <a:pt x="8138" y="10979"/>
                    <a:pt x="7601" y="10595"/>
                    <a:pt x="7217" y="9904"/>
                  </a:cubicBezTo>
                  <a:cubicBezTo>
                    <a:pt x="5835" y="7754"/>
                    <a:pt x="4453" y="6142"/>
                    <a:pt x="3071" y="5067"/>
                  </a:cubicBezTo>
                  <a:cubicBezTo>
                    <a:pt x="2764" y="4453"/>
                    <a:pt x="2610" y="3916"/>
                    <a:pt x="2610" y="3608"/>
                  </a:cubicBezTo>
                  <a:cubicBezTo>
                    <a:pt x="2687" y="2380"/>
                    <a:pt x="3301" y="1689"/>
                    <a:pt x="4453" y="1536"/>
                  </a:cubicBezTo>
                  <a:moveTo>
                    <a:pt x="19655" y="38157"/>
                  </a:moveTo>
                  <a:lnTo>
                    <a:pt x="10518" y="38157"/>
                  </a:lnTo>
                  <a:cubicBezTo>
                    <a:pt x="9904" y="39309"/>
                    <a:pt x="9213" y="40307"/>
                    <a:pt x="8522" y="41305"/>
                  </a:cubicBezTo>
                  <a:cubicBezTo>
                    <a:pt x="8445" y="41612"/>
                    <a:pt x="8369" y="41843"/>
                    <a:pt x="8369" y="41920"/>
                  </a:cubicBezTo>
                  <a:cubicBezTo>
                    <a:pt x="8369" y="42227"/>
                    <a:pt x="8522" y="42457"/>
                    <a:pt x="8829" y="42534"/>
                  </a:cubicBezTo>
                  <a:cubicBezTo>
                    <a:pt x="11593" y="43225"/>
                    <a:pt x="13973" y="43839"/>
                    <a:pt x="16123" y="44530"/>
                  </a:cubicBezTo>
                  <a:cubicBezTo>
                    <a:pt x="16430" y="44223"/>
                    <a:pt x="16737" y="43762"/>
                    <a:pt x="17044" y="43302"/>
                  </a:cubicBezTo>
                  <a:cubicBezTo>
                    <a:pt x="17966" y="41843"/>
                    <a:pt x="18810" y="40154"/>
                    <a:pt x="19655" y="38157"/>
                  </a:cubicBezTo>
                  <a:moveTo>
                    <a:pt x="25797" y="1996"/>
                  </a:moveTo>
                  <a:cubicBezTo>
                    <a:pt x="26872" y="2226"/>
                    <a:pt x="27486" y="2764"/>
                    <a:pt x="27716" y="3608"/>
                  </a:cubicBezTo>
                  <a:cubicBezTo>
                    <a:pt x="27716" y="4453"/>
                    <a:pt x="27486" y="5144"/>
                    <a:pt x="27025" y="5758"/>
                  </a:cubicBezTo>
                  <a:cubicBezTo>
                    <a:pt x="25643" y="7447"/>
                    <a:pt x="23954" y="8983"/>
                    <a:pt x="22188" y="10365"/>
                  </a:cubicBezTo>
                  <a:cubicBezTo>
                    <a:pt x="21574" y="10672"/>
                    <a:pt x="21037" y="10749"/>
                    <a:pt x="20499" y="10749"/>
                  </a:cubicBezTo>
                  <a:cubicBezTo>
                    <a:pt x="19348" y="10595"/>
                    <a:pt x="18733" y="9904"/>
                    <a:pt x="18656" y="8676"/>
                  </a:cubicBezTo>
                  <a:cubicBezTo>
                    <a:pt x="18656" y="8292"/>
                    <a:pt x="18810" y="7831"/>
                    <a:pt x="19194" y="7371"/>
                  </a:cubicBezTo>
                  <a:cubicBezTo>
                    <a:pt x="20960" y="6065"/>
                    <a:pt x="22572" y="4453"/>
                    <a:pt x="23954" y="2764"/>
                  </a:cubicBezTo>
                  <a:cubicBezTo>
                    <a:pt x="24492" y="2226"/>
                    <a:pt x="25106" y="1996"/>
                    <a:pt x="25797" y="1996"/>
                  </a:cubicBezTo>
                  <a:moveTo>
                    <a:pt x="37850" y="0"/>
                  </a:moveTo>
                  <a:cubicBezTo>
                    <a:pt x="39079" y="77"/>
                    <a:pt x="39770" y="691"/>
                    <a:pt x="39923" y="1766"/>
                  </a:cubicBezTo>
                  <a:cubicBezTo>
                    <a:pt x="39616" y="5374"/>
                    <a:pt x="39156" y="8522"/>
                    <a:pt x="38618" y="11209"/>
                  </a:cubicBezTo>
                  <a:lnTo>
                    <a:pt x="52361" y="11209"/>
                  </a:lnTo>
                  <a:cubicBezTo>
                    <a:pt x="53513" y="11286"/>
                    <a:pt x="54127" y="11900"/>
                    <a:pt x="54204" y="13129"/>
                  </a:cubicBezTo>
                  <a:cubicBezTo>
                    <a:pt x="54127" y="14280"/>
                    <a:pt x="53513" y="14895"/>
                    <a:pt x="52361" y="14971"/>
                  </a:cubicBezTo>
                  <a:lnTo>
                    <a:pt x="50288" y="14971"/>
                  </a:lnTo>
                  <a:cubicBezTo>
                    <a:pt x="50135" y="20499"/>
                    <a:pt x="49674" y="25490"/>
                    <a:pt x="48983" y="29866"/>
                  </a:cubicBezTo>
                  <a:cubicBezTo>
                    <a:pt x="48138" y="34933"/>
                    <a:pt x="46756" y="39079"/>
                    <a:pt x="44914" y="42227"/>
                  </a:cubicBezTo>
                  <a:cubicBezTo>
                    <a:pt x="47064" y="45451"/>
                    <a:pt x="49827" y="48446"/>
                    <a:pt x="53282" y="51056"/>
                  </a:cubicBezTo>
                  <a:cubicBezTo>
                    <a:pt x="54204" y="51363"/>
                    <a:pt x="54664" y="52054"/>
                    <a:pt x="54741" y="52976"/>
                  </a:cubicBezTo>
                  <a:cubicBezTo>
                    <a:pt x="54587" y="54050"/>
                    <a:pt x="53973" y="54664"/>
                    <a:pt x="52898" y="54818"/>
                  </a:cubicBezTo>
                  <a:cubicBezTo>
                    <a:pt x="52591" y="54818"/>
                    <a:pt x="52284" y="54664"/>
                    <a:pt x="51901" y="54357"/>
                  </a:cubicBezTo>
                  <a:cubicBezTo>
                    <a:pt x="48369" y="51747"/>
                    <a:pt x="45298" y="48829"/>
                    <a:pt x="42841" y="45451"/>
                  </a:cubicBezTo>
                  <a:cubicBezTo>
                    <a:pt x="40461" y="48522"/>
                    <a:pt x="37083" y="51440"/>
                    <a:pt x="32553" y="54357"/>
                  </a:cubicBezTo>
                  <a:cubicBezTo>
                    <a:pt x="31478" y="54818"/>
                    <a:pt x="30787" y="55048"/>
                    <a:pt x="30480" y="55048"/>
                  </a:cubicBezTo>
                  <a:cubicBezTo>
                    <a:pt x="29328" y="54818"/>
                    <a:pt x="28637" y="54127"/>
                    <a:pt x="28330" y="53129"/>
                  </a:cubicBezTo>
                  <a:cubicBezTo>
                    <a:pt x="28407" y="52284"/>
                    <a:pt x="28868" y="51670"/>
                    <a:pt x="29789" y="51363"/>
                  </a:cubicBezTo>
                  <a:cubicBezTo>
                    <a:pt x="34396" y="48676"/>
                    <a:pt x="37774" y="45759"/>
                    <a:pt x="40154" y="42610"/>
                  </a:cubicBezTo>
                  <a:cubicBezTo>
                    <a:pt x="40307" y="42457"/>
                    <a:pt x="40461" y="42227"/>
                    <a:pt x="40614" y="41996"/>
                  </a:cubicBezTo>
                  <a:cubicBezTo>
                    <a:pt x="40231" y="41305"/>
                    <a:pt x="39847" y="40614"/>
                    <a:pt x="39540" y="39924"/>
                  </a:cubicBezTo>
                  <a:cubicBezTo>
                    <a:pt x="37697" y="36238"/>
                    <a:pt x="36315" y="31017"/>
                    <a:pt x="35240" y="24338"/>
                  </a:cubicBezTo>
                  <a:cubicBezTo>
                    <a:pt x="34856" y="25336"/>
                    <a:pt x="34472" y="26411"/>
                    <a:pt x="33935" y="27486"/>
                  </a:cubicBezTo>
                  <a:cubicBezTo>
                    <a:pt x="33321" y="28100"/>
                    <a:pt x="32630" y="28330"/>
                    <a:pt x="31862" y="28330"/>
                  </a:cubicBezTo>
                  <a:cubicBezTo>
                    <a:pt x="30710" y="28100"/>
                    <a:pt x="30019" y="27332"/>
                    <a:pt x="29789" y="26257"/>
                  </a:cubicBezTo>
                  <a:cubicBezTo>
                    <a:pt x="29789" y="25873"/>
                    <a:pt x="30019" y="25259"/>
                    <a:pt x="30480" y="24492"/>
                  </a:cubicBezTo>
                  <a:cubicBezTo>
                    <a:pt x="31862" y="21574"/>
                    <a:pt x="33090" y="18273"/>
                    <a:pt x="33935" y="14511"/>
                  </a:cubicBezTo>
                  <a:cubicBezTo>
                    <a:pt x="34703" y="11593"/>
                    <a:pt x="35240" y="7371"/>
                    <a:pt x="35701" y="1612"/>
                  </a:cubicBezTo>
                  <a:cubicBezTo>
                    <a:pt x="35854" y="614"/>
                    <a:pt x="36545" y="77"/>
                    <a:pt x="37850" y="0"/>
                  </a:cubicBezTo>
                  <a:moveTo>
                    <a:pt x="37697" y="16353"/>
                  </a:moveTo>
                  <a:cubicBezTo>
                    <a:pt x="38695" y="25413"/>
                    <a:pt x="39923" y="31939"/>
                    <a:pt x="41536" y="35701"/>
                  </a:cubicBezTo>
                  <a:cubicBezTo>
                    <a:pt x="41843" y="36622"/>
                    <a:pt x="42227" y="37467"/>
                    <a:pt x="42611" y="38311"/>
                  </a:cubicBezTo>
                  <a:cubicBezTo>
                    <a:pt x="43532" y="36392"/>
                    <a:pt x="44223" y="34165"/>
                    <a:pt x="44837" y="31785"/>
                  </a:cubicBezTo>
                  <a:cubicBezTo>
                    <a:pt x="45835" y="28100"/>
                    <a:pt x="46526" y="22495"/>
                    <a:pt x="46833" y="14971"/>
                  </a:cubicBezTo>
                  <a:lnTo>
                    <a:pt x="38004" y="14971"/>
                  </a:lnTo>
                  <a:cubicBezTo>
                    <a:pt x="37850" y="15432"/>
                    <a:pt x="37774" y="15893"/>
                    <a:pt x="37697" y="1635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6" name="フリーフォーム: 図形 865">
              <a:extLst>
                <a:ext uri="{FF2B5EF4-FFF2-40B4-BE49-F238E27FC236}">
                  <a16:creationId xmlns:a16="http://schemas.microsoft.com/office/drawing/2014/main" id="{82AC5E42-E6D0-439B-99A6-ED17E7EB8752}"/>
                </a:ext>
              </a:extLst>
            </p:cNvPr>
            <p:cNvSpPr/>
            <p:nvPr/>
          </p:nvSpPr>
          <p:spPr>
            <a:xfrm>
              <a:off x="1999779" y="4919909"/>
              <a:ext cx="8215" cy="29712"/>
            </a:xfrm>
            <a:custGeom>
              <a:avLst/>
              <a:gdLst>
                <a:gd name="connsiteX0" fmla="*/ 4146 w 8215"/>
                <a:gd name="connsiteY0" fmla="*/ 0 h 29712"/>
                <a:gd name="connsiteX1" fmla="*/ 6910 w 8215"/>
                <a:gd name="connsiteY1" fmla="*/ 1152 h 29712"/>
                <a:gd name="connsiteX2" fmla="*/ 8215 w 8215"/>
                <a:gd name="connsiteY2" fmla="*/ 4069 h 29712"/>
                <a:gd name="connsiteX3" fmla="*/ 6910 w 8215"/>
                <a:gd name="connsiteY3" fmla="*/ 6833 h 29712"/>
                <a:gd name="connsiteX4" fmla="*/ 4146 w 8215"/>
                <a:gd name="connsiteY4" fmla="*/ 8061 h 29712"/>
                <a:gd name="connsiteX5" fmla="*/ 1305 w 8215"/>
                <a:gd name="connsiteY5" fmla="*/ 6986 h 29712"/>
                <a:gd name="connsiteX6" fmla="*/ 0 w 8215"/>
                <a:gd name="connsiteY6" fmla="*/ 4069 h 29712"/>
                <a:gd name="connsiteX7" fmla="*/ 1228 w 8215"/>
                <a:gd name="connsiteY7" fmla="*/ 1152 h 29712"/>
                <a:gd name="connsiteX8" fmla="*/ 4146 w 8215"/>
                <a:gd name="connsiteY8" fmla="*/ 0 h 29712"/>
                <a:gd name="connsiteX9" fmla="*/ 4146 w 8215"/>
                <a:gd name="connsiteY9" fmla="*/ 21651 h 29712"/>
                <a:gd name="connsiteX10" fmla="*/ 6910 w 8215"/>
                <a:gd name="connsiteY10" fmla="*/ 22726 h 29712"/>
                <a:gd name="connsiteX11" fmla="*/ 8215 w 8215"/>
                <a:gd name="connsiteY11" fmla="*/ 25643 h 29712"/>
                <a:gd name="connsiteX12" fmla="*/ 6910 w 8215"/>
                <a:gd name="connsiteY12" fmla="*/ 28484 h 29712"/>
                <a:gd name="connsiteX13" fmla="*/ 4146 w 8215"/>
                <a:gd name="connsiteY13" fmla="*/ 29712 h 29712"/>
                <a:gd name="connsiteX14" fmla="*/ 1305 w 8215"/>
                <a:gd name="connsiteY14" fmla="*/ 28560 h 29712"/>
                <a:gd name="connsiteX15" fmla="*/ 0 w 8215"/>
                <a:gd name="connsiteY15" fmla="*/ 25643 h 29712"/>
                <a:gd name="connsiteX16" fmla="*/ 1228 w 8215"/>
                <a:gd name="connsiteY16" fmla="*/ 22726 h 29712"/>
                <a:gd name="connsiteX17" fmla="*/ 4146 w 8215"/>
                <a:gd name="connsiteY17" fmla="*/ 21651 h 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15" h="29712">
                  <a:moveTo>
                    <a:pt x="4146" y="0"/>
                  </a:moveTo>
                  <a:cubicBezTo>
                    <a:pt x="5221" y="0"/>
                    <a:pt x="6142" y="384"/>
                    <a:pt x="6910" y="1152"/>
                  </a:cubicBezTo>
                  <a:cubicBezTo>
                    <a:pt x="7754" y="1996"/>
                    <a:pt x="8215" y="2918"/>
                    <a:pt x="8215" y="4069"/>
                  </a:cubicBezTo>
                  <a:cubicBezTo>
                    <a:pt x="8215" y="5067"/>
                    <a:pt x="7754" y="5988"/>
                    <a:pt x="6910" y="6833"/>
                  </a:cubicBezTo>
                  <a:cubicBezTo>
                    <a:pt x="6065" y="7678"/>
                    <a:pt x="5144" y="8061"/>
                    <a:pt x="4146" y="8061"/>
                  </a:cubicBezTo>
                  <a:cubicBezTo>
                    <a:pt x="2994" y="8061"/>
                    <a:pt x="2073" y="7678"/>
                    <a:pt x="1305" y="6986"/>
                  </a:cubicBezTo>
                  <a:cubicBezTo>
                    <a:pt x="461" y="6219"/>
                    <a:pt x="0" y="5221"/>
                    <a:pt x="0" y="4069"/>
                  </a:cubicBezTo>
                  <a:cubicBezTo>
                    <a:pt x="0" y="2841"/>
                    <a:pt x="384" y="1843"/>
                    <a:pt x="1228" y="1152"/>
                  </a:cubicBezTo>
                  <a:cubicBezTo>
                    <a:pt x="1996" y="384"/>
                    <a:pt x="2994" y="0"/>
                    <a:pt x="4146" y="0"/>
                  </a:cubicBezTo>
                  <a:moveTo>
                    <a:pt x="4146" y="21651"/>
                  </a:moveTo>
                  <a:cubicBezTo>
                    <a:pt x="5221" y="21651"/>
                    <a:pt x="6142" y="22035"/>
                    <a:pt x="6910" y="22726"/>
                  </a:cubicBezTo>
                  <a:cubicBezTo>
                    <a:pt x="7754" y="23493"/>
                    <a:pt x="8215" y="24492"/>
                    <a:pt x="8215" y="25643"/>
                  </a:cubicBezTo>
                  <a:cubicBezTo>
                    <a:pt x="8215" y="26641"/>
                    <a:pt x="7754" y="27639"/>
                    <a:pt x="6910" y="28484"/>
                  </a:cubicBezTo>
                  <a:cubicBezTo>
                    <a:pt x="6065" y="29252"/>
                    <a:pt x="5144" y="29712"/>
                    <a:pt x="4146" y="29712"/>
                  </a:cubicBezTo>
                  <a:cubicBezTo>
                    <a:pt x="2994" y="29712"/>
                    <a:pt x="2073" y="29328"/>
                    <a:pt x="1305" y="28560"/>
                  </a:cubicBezTo>
                  <a:cubicBezTo>
                    <a:pt x="461" y="27716"/>
                    <a:pt x="0" y="26795"/>
                    <a:pt x="0" y="25643"/>
                  </a:cubicBezTo>
                  <a:cubicBezTo>
                    <a:pt x="0" y="24415"/>
                    <a:pt x="384" y="23493"/>
                    <a:pt x="1228" y="22726"/>
                  </a:cubicBezTo>
                  <a:cubicBezTo>
                    <a:pt x="1996" y="22035"/>
                    <a:pt x="2994" y="21651"/>
                    <a:pt x="4146" y="2165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7" name="フリーフォーム: 図形 866">
              <a:extLst>
                <a:ext uri="{FF2B5EF4-FFF2-40B4-BE49-F238E27FC236}">
                  <a16:creationId xmlns:a16="http://schemas.microsoft.com/office/drawing/2014/main" id="{A193D853-0523-4DD0-8022-3E3F140823AF}"/>
                </a:ext>
              </a:extLst>
            </p:cNvPr>
            <p:cNvSpPr/>
            <p:nvPr/>
          </p:nvSpPr>
          <p:spPr>
            <a:xfrm>
              <a:off x="2037323" y="4912001"/>
              <a:ext cx="27178" cy="44069"/>
            </a:xfrm>
            <a:custGeom>
              <a:avLst/>
              <a:gdLst>
                <a:gd name="connsiteX0" fmla="*/ 14127 w 27178"/>
                <a:gd name="connsiteY0" fmla="*/ 3839 h 44069"/>
                <a:gd name="connsiteX1" fmla="*/ 5682 w 27178"/>
                <a:gd name="connsiteY1" fmla="*/ 9521 h 44069"/>
                <a:gd name="connsiteX2" fmla="*/ 4146 w 27178"/>
                <a:gd name="connsiteY2" fmla="*/ 20423 h 44069"/>
                <a:gd name="connsiteX3" fmla="*/ 14818 w 27178"/>
                <a:gd name="connsiteY3" fmla="*/ 15202 h 44069"/>
                <a:gd name="connsiteX4" fmla="*/ 23570 w 27178"/>
                <a:gd name="connsiteY4" fmla="*/ 18503 h 44069"/>
                <a:gd name="connsiteX5" fmla="*/ 27179 w 27178"/>
                <a:gd name="connsiteY5" fmla="*/ 28484 h 44069"/>
                <a:gd name="connsiteX6" fmla="*/ 23186 w 27178"/>
                <a:gd name="connsiteY6" fmla="*/ 40000 h 44069"/>
                <a:gd name="connsiteX7" fmla="*/ 13513 w 27178"/>
                <a:gd name="connsiteY7" fmla="*/ 44070 h 44069"/>
                <a:gd name="connsiteX8" fmla="*/ 3532 w 27178"/>
                <a:gd name="connsiteY8" fmla="*/ 39156 h 44069"/>
                <a:gd name="connsiteX9" fmla="*/ 0 w 27178"/>
                <a:gd name="connsiteY9" fmla="*/ 22726 h 44069"/>
                <a:gd name="connsiteX10" fmla="*/ 1536 w 27178"/>
                <a:gd name="connsiteY10" fmla="*/ 9136 h 44069"/>
                <a:gd name="connsiteX11" fmla="*/ 14050 w 27178"/>
                <a:gd name="connsiteY11" fmla="*/ 0 h 44069"/>
                <a:gd name="connsiteX12" fmla="*/ 21881 w 27178"/>
                <a:gd name="connsiteY12" fmla="*/ 2073 h 44069"/>
                <a:gd name="connsiteX13" fmla="*/ 25720 w 27178"/>
                <a:gd name="connsiteY13" fmla="*/ 8369 h 44069"/>
                <a:gd name="connsiteX14" fmla="*/ 23647 w 27178"/>
                <a:gd name="connsiteY14" fmla="*/ 10519 h 44069"/>
                <a:gd name="connsiteX15" fmla="*/ 22188 w 27178"/>
                <a:gd name="connsiteY15" fmla="*/ 8906 h 44069"/>
                <a:gd name="connsiteX16" fmla="*/ 14127 w 27178"/>
                <a:gd name="connsiteY16" fmla="*/ 3839 h 44069"/>
                <a:gd name="connsiteX17" fmla="*/ 13589 w 27178"/>
                <a:gd name="connsiteY17" fmla="*/ 40231 h 44069"/>
                <a:gd name="connsiteX18" fmla="*/ 20269 w 27178"/>
                <a:gd name="connsiteY18" fmla="*/ 37237 h 44069"/>
                <a:gd name="connsiteX19" fmla="*/ 23110 w 27178"/>
                <a:gd name="connsiteY19" fmla="*/ 28484 h 44069"/>
                <a:gd name="connsiteX20" fmla="*/ 20960 w 27178"/>
                <a:gd name="connsiteY20" fmla="*/ 21881 h 44069"/>
                <a:gd name="connsiteX21" fmla="*/ 14818 w 27178"/>
                <a:gd name="connsiteY21" fmla="*/ 18964 h 44069"/>
                <a:gd name="connsiteX22" fmla="*/ 4146 w 27178"/>
                <a:gd name="connsiteY22" fmla="*/ 25950 h 44069"/>
                <a:gd name="connsiteX23" fmla="*/ 13589 w 27178"/>
                <a:gd name="connsiteY23" fmla="*/ 40231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178" h="44069">
                  <a:moveTo>
                    <a:pt x="14127" y="3839"/>
                  </a:moveTo>
                  <a:cubicBezTo>
                    <a:pt x="9981" y="3839"/>
                    <a:pt x="7217" y="5758"/>
                    <a:pt x="5682" y="9521"/>
                  </a:cubicBezTo>
                  <a:cubicBezTo>
                    <a:pt x="4683" y="11901"/>
                    <a:pt x="4146" y="15586"/>
                    <a:pt x="4146" y="20423"/>
                  </a:cubicBezTo>
                  <a:cubicBezTo>
                    <a:pt x="7447" y="16891"/>
                    <a:pt x="10979" y="15202"/>
                    <a:pt x="14818" y="15202"/>
                  </a:cubicBezTo>
                  <a:cubicBezTo>
                    <a:pt x="18503" y="15202"/>
                    <a:pt x="21421" y="16277"/>
                    <a:pt x="23570" y="18503"/>
                  </a:cubicBezTo>
                  <a:cubicBezTo>
                    <a:pt x="25950" y="20960"/>
                    <a:pt x="27179" y="24261"/>
                    <a:pt x="27179" y="28484"/>
                  </a:cubicBezTo>
                  <a:cubicBezTo>
                    <a:pt x="27179" y="33475"/>
                    <a:pt x="25874" y="37313"/>
                    <a:pt x="23186" y="40000"/>
                  </a:cubicBezTo>
                  <a:cubicBezTo>
                    <a:pt x="20576" y="42764"/>
                    <a:pt x="17351" y="44070"/>
                    <a:pt x="13513" y="44070"/>
                  </a:cubicBezTo>
                  <a:cubicBezTo>
                    <a:pt x="9520" y="44070"/>
                    <a:pt x="6219" y="42457"/>
                    <a:pt x="3532" y="39156"/>
                  </a:cubicBezTo>
                  <a:cubicBezTo>
                    <a:pt x="1152" y="36238"/>
                    <a:pt x="0" y="30787"/>
                    <a:pt x="0" y="22726"/>
                  </a:cubicBezTo>
                  <a:cubicBezTo>
                    <a:pt x="0" y="17275"/>
                    <a:pt x="537" y="12745"/>
                    <a:pt x="1536" y="9136"/>
                  </a:cubicBezTo>
                  <a:cubicBezTo>
                    <a:pt x="3302" y="3071"/>
                    <a:pt x="7524" y="0"/>
                    <a:pt x="14050" y="0"/>
                  </a:cubicBezTo>
                  <a:cubicBezTo>
                    <a:pt x="17351" y="0"/>
                    <a:pt x="19962" y="691"/>
                    <a:pt x="21881" y="2073"/>
                  </a:cubicBezTo>
                  <a:cubicBezTo>
                    <a:pt x="24492" y="3916"/>
                    <a:pt x="25720" y="6066"/>
                    <a:pt x="25720" y="8369"/>
                  </a:cubicBezTo>
                  <a:cubicBezTo>
                    <a:pt x="25720" y="9828"/>
                    <a:pt x="25029" y="10519"/>
                    <a:pt x="23647" y="10519"/>
                  </a:cubicBezTo>
                  <a:cubicBezTo>
                    <a:pt x="22956" y="10442"/>
                    <a:pt x="22495" y="9828"/>
                    <a:pt x="22188" y="8906"/>
                  </a:cubicBezTo>
                  <a:cubicBezTo>
                    <a:pt x="21113" y="5528"/>
                    <a:pt x="18426" y="3839"/>
                    <a:pt x="14127" y="3839"/>
                  </a:cubicBezTo>
                  <a:moveTo>
                    <a:pt x="13589" y="40231"/>
                  </a:moveTo>
                  <a:cubicBezTo>
                    <a:pt x="16277" y="40231"/>
                    <a:pt x="18503" y="39233"/>
                    <a:pt x="20269" y="37237"/>
                  </a:cubicBezTo>
                  <a:cubicBezTo>
                    <a:pt x="22111" y="35087"/>
                    <a:pt x="23110" y="32169"/>
                    <a:pt x="23110" y="28484"/>
                  </a:cubicBezTo>
                  <a:cubicBezTo>
                    <a:pt x="23033" y="25874"/>
                    <a:pt x="22342" y="23647"/>
                    <a:pt x="20960" y="21881"/>
                  </a:cubicBezTo>
                  <a:cubicBezTo>
                    <a:pt x="19425" y="19962"/>
                    <a:pt x="17428" y="18964"/>
                    <a:pt x="14818" y="18964"/>
                  </a:cubicBezTo>
                  <a:cubicBezTo>
                    <a:pt x="10979" y="18964"/>
                    <a:pt x="7447" y="21267"/>
                    <a:pt x="4146" y="25950"/>
                  </a:cubicBezTo>
                  <a:cubicBezTo>
                    <a:pt x="4223" y="35547"/>
                    <a:pt x="7294" y="40307"/>
                    <a:pt x="13589" y="4023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8" name="フリーフォーム: 図形 867">
              <a:extLst>
                <a:ext uri="{FF2B5EF4-FFF2-40B4-BE49-F238E27FC236}">
                  <a16:creationId xmlns:a16="http://schemas.microsoft.com/office/drawing/2014/main" id="{86B11D11-5C64-45C7-98AE-D0EF1D822471}"/>
                </a:ext>
              </a:extLst>
            </p:cNvPr>
            <p:cNvSpPr/>
            <p:nvPr/>
          </p:nvSpPr>
          <p:spPr>
            <a:xfrm>
              <a:off x="2070106" y="4912001"/>
              <a:ext cx="30480" cy="44146"/>
            </a:xfrm>
            <a:custGeom>
              <a:avLst/>
              <a:gdLst>
                <a:gd name="connsiteX0" fmla="*/ 19731 w 30480"/>
                <a:gd name="connsiteY0" fmla="*/ 33475 h 44146"/>
                <a:gd name="connsiteX1" fmla="*/ 3378 w 30480"/>
                <a:gd name="connsiteY1" fmla="*/ 33475 h 44146"/>
                <a:gd name="connsiteX2" fmla="*/ 0 w 30480"/>
                <a:gd name="connsiteY2" fmla="*/ 31862 h 44146"/>
                <a:gd name="connsiteX3" fmla="*/ 691 w 30480"/>
                <a:gd name="connsiteY3" fmla="*/ 29866 h 44146"/>
                <a:gd name="connsiteX4" fmla="*/ 19501 w 30480"/>
                <a:gd name="connsiteY4" fmla="*/ 1229 h 44146"/>
                <a:gd name="connsiteX5" fmla="*/ 21651 w 30480"/>
                <a:gd name="connsiteY5" fmla="*/ 0 h 44146"/>
                <a:gd name="connsiteX6" fmla="*/ 23801 w 30480"/>
                <a:gd name="connsiteY6" fmla="*/ 2150 h 44146"/>
                <a:gd name="connsiteX7" fmla="*/ 23801 w 30480"/>
                <a:gd name="connsiteY7" fmla="*/ 29636 h 44146"/>
                <a:gd name="connsiteX8" fmla="*/ 28100 w 30480"/>
                <a:gd name="connsiteY8" fmla="*/ 29636 h 44146"/>
                <a:gd name="connsiteX9" fmla="*/ 30480 w 30480"/>
                <a:gd name="connsiteY9" fmla="*/ 31632 h 44146"/>
                <a:gd name="connsiteX10" fmla="*/ 28100 w 30480"/>
                <a:gd name="connsiteY10" fmla="*/ 33551 h 44146"/>
                <a:gd name="connsiteX11" fmla="*/ 23724 w 30480"/>
                <a:gd name="connsiteY11" fmla="*/ 33551 h 44146"/>
                <a:gd name="connsiteX12" fmla="*/ 23724 w 30480"/>
                <a:gd name="connsiteY12" fmla="*/ 41766 h 44146"/>
                <a:gd name="connsiteX13" fmla="*/ 21727 w 30480"/>
                <a:gd name="connsiteY13" fmla="*/ 44146 h 44146"/>
                <a:gd name="connsiteX14" fmla="*/ 19808 w 30480"/>
                <a:gd name="connsiteY14" fmla="*/ 41766 h 44146"/>
                <a:gd name="connsiteX15" fmla="*/ 19808 w 30480"/>
                <a:gd name="connsiteY15" fmla="*/ 33475 h 44146"/>
                <a:gd name="connsiteX16" fmla="*/ 19578 w 30480"/>
                <a:gd name="connsiteY16" fmla="*/ 8215 h 44146"/>
                <a:gd name="connsiteX17" fmla="*/ 5451 w 30480"/>
                <a:gd name="connsiteY17" fmla="*/ 29713 h 44146"/>
                <a:gd name="connsiteX18" fmla="*/ 19578 w 30480"/>
                <a:gd name="connsiteY18" fmla="*/ 29713 h 44146"/>
                <a:gd name="connsiteX19" fmla="*/ 19578 w 30480"/>
                <a:gd name="connsiteY19" fmla="*/ 8215 h 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80" h="44146">
                  <a:moveTo>
                    <a:pt x="19731" y="33475"/>
                  </a:moveTo>
                  <a:lnTo>
                    <a:pt x="3378" y="33475"/>
                  </a:lnTo>
                  <a:cubicBezTo>
                    <a:pt x="1152" y="33475"/>
                    <a:pt x="0" y="32937"/>
                    <a:pt x="0" y="31862"/>
                  </a:cubicBezTo>
                  <a:cubicBezTo>
                    <a:pt x="0" y="31171"/>
                    <a:pt x="230" y="30557"/>
                    <a:pt x="691" y="29866"/>
                  </a:cubicBezTo>
                  <a:lnTo>
                    <a:pt x="19501" y="1229"/>
                  </a:lnTo>
                  <a:cubicBezTo>
                    <a:pt x="20269" y="384"/>
                    <a:pt x="20960" y="0"/>
                    <a:pt x="21651" y="0"/>
                  </a:cubicBezTo>
                  <a:cubicBezTo>
                    <a:pt x="23033" y="0"/>
                    <a:pt x="23801" y="691"/>
                    <a:pt x="23801" y="2150"/>
                  </a:cubicBezTo>
                  <a:lnTo>
                    <a:pt x="23801" y="29636"/>
                  </a:lnTo>
                  <a:lnTo>
                    <a:pt x="28100" y="29636"/>
                  </a:lnTo>
                  <a:cubicBezTo>
                    <a:pt x="29635" y="29636"/>
                    <a:pt x="30480" y="30250"/>
                    <a:pt x="30480" y="31632"/>
                  </a:cubicBezTo>
                  <a:cubicBezTo>
                    <a:pt x="30480" y="32860"/>
                    <a:pt x="29712" y="33551"/>
                    <a:pt x="28100" y="33551"/>
                  </a:cubicBezTo>
                  <a:lnTo>
                    <a:pt x="23724" y="33551"/>
                  </a:lnTo>
                  <a:lnTo>
                    <a:pt x="23724" y="41766"/>
                  </a:lnTo>
                  <a:cubicBezTo>
                    <a:pt x="23724" y="43379"/>
                    <a:pt x="23033" y="44146"/>
                    <a:pt x="21727" y="44146"/>
                  </a:cubicBezTo>
                  <a:cubicBezTo>
                    <a:pt x="20422" y="44146"/>
                    <a:pt x="19808" y="43379"/>
                    <a:pt x="19808" y="41766"/>
                  </a:cubicBezTo>
                  <a:lnTo>
                    <a:pt x="19808" y="33475"/>
                  </a:lnTo>
                  <a:close/>
                  <a:moveTo>
                    <a:pt x="19578" y="8215"/>
                  </a:moveTo>
                  <a:lnTo>
                    <a:pt x="5451" y="29713"/>
                  </a:lnTo>
                  <a:lnTo>
                    <a:pt x="19578" y="29713"/>
                  </a:lnTo>
                  <a:lnTo>
                    <a:pt x="19578" y="821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9" name="フリーフォーム: 図形 868">
              <a:extLst>
                <a:ext uri="{FF2B5EF4-FFF2-40B4-BE49-F238E27FC236}">
                  <a16:creationId xmlns:a16="http://schemas.microsoft.com/office/drawing/2014/main" id="{EB2A75F5-E653-47D7-8149-96E3AB2C807D}"/>
                </a:ext>
              </a:extLst>
            </p:cNvPr>
            <p:cNvSpPr/>
            <p:nvPr/>
          </p:nvSpPr>
          <p:spPr>
            <a:xfrm>
              <a:off x="2106114" y="4912078"/>
              <a:ext cx="27178" cy="44069"/>
            </a:xfrm>
            <a:custGeom>
              <a:avLst/>
              <a:gdLst>
                <a:gd name="connsiteX0" fmla="*/ 13512 w 27178"/>
                <a:gd name="connsiteY0" fmla="*/ 0 h 44069"/>
                <a:gd name="connsiteX1" fmla="*/ 23263 w 27178"/>
                <a:gd name="connsiteY1" fmla="*/ 3762 h 44069"/>
                <a:gd name="connsiteX2" fmla="*/ 27178 w 27178"/>
                <a:gd name="connsiteY2" fmla="*/ 22035 h 44069"/>
                <a:gd name="connsiteX3" fmla="*/ 22726 w 27178"/>
                <a:gd name="connsiteY3" fmla="*/ 39847 h 44069"/>
                <a:gd name="connsiteX4" fmla="*/ 13589 w 27178"/>
                <a:gd name="connsiteY4" fmla="*/ 44069 h 44069"/>
                <a:gd name="connsiteX5" fmla="*/ 3762 w 27178"/>
                <a:gd name="connsiteY5" fmla="*/ 39386 h 44069"/>
                <a:gd name="connsiteX6" fmla="*/ 0 w 27178"/>
                <a:gd name="connsiteY6" fmla="*/ 22035 h 44069"/>
                <a:gd name="connsiteX7" fmla="*/ 3685 w 27178"/>
                <a:gd name="connsiteY7" fmla="*/ 4684 h 44069"/>
                <a:gd name="connsiteX8" fmla="*/ 13512 w 27178"/>
                <a:gd name="connsiteY8" fmla="*/ 0 h 44069"/>
                <a:gd name="connsiteX9" fmla="*/ 13512 w 27178"/>
                <a:gd name="connsiteY9" fmla="*/ 40154 h 44069"/>
                <a:gd name="connsiteX10" fmla="*/ 19578 w 27178"/>
                <a:gd name="connsiteY10" fmla="*/ 36776 h 44069"/>
                <a:gd name="connsiteX11" fmla="*/ 22956 w 27178"/>
                <a:gd name="connsiteY11" fmla="*/ 22035 h 44069"/>
                <a:gd name="connsiteX12" fmla="*/ 20346 w 27178"/>
                <a:gd name="connsiteY12" fmla="*/ 6987 h 44069"/>
                <a:gd name="connsiteX13" fmla="*/ 13512 w 27178"/>
                <a:gd name="connsiteY13" fmla="*/ 3839 h 44069"/>
                <a:gd name="connsiteX14" fmla="*/ 6526 w 27178"/>
                <a:gd name="connsiteY14" fmla="*/ 7601 h 44069"/>
                <a:gd name="connsiteX15" fmla="*/ 3992 w 27178"/>
                <a:gd name="connsiteY15" fmla="*/ 22035 h 44069"/>
                <a:gd name="connsiteX16" fmla="*/ 6603 w 27178"/>
                <a:gd name="connsiteY16" fmla="*/ 36469 h 44069"/>
                <a:gd name="connsiteX17" fmla="*/ 13512 w 27178"/>
                <a:gd name="connsiteY17" fmla="*/ 40154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178" h="44069">
                  <a:moveTo>
                    <a:pt x="13512" y="0"/>
                  </a:moveTo>
                  <a:cubicBezTo>
                    <a:pt x="17581" y="0"/>
                    <a:pt x="20806" y="1229"/>
                    <a:pt x="23263" y="3762"/>
                  </a:cubicBezTo>
                  <a:cubicBezTo>
                    <a:pt x="25873" y="6373"/>
                    <a:pt x="27178" y="12514"/>
                    <a:pt x="27178" y="22035"/>
                  </a:cubicBezTo>
                  <a:cubicBezTo>
                    <a:pt x="27178" y="30557"/>
                    <a:pt x="25720" y="36469"/>
                    <a:pt x="22726" y="39847"/>
                  </a:cubicBezTo>
                  <a:cubicBezTo>
                    <a:pt x="20192" y="42610"/>
                    <a:pt x="17198" y="44069"/>
                    <a:pt x="13589" y="44069"/>
                  </a:cubicBezTo>
                  <a:cubicBezTo>
                    <a:pt x="9520" y="44069"/>
                    <a:pt x="6296" y="42534"/>
                    <a:pt x="3762" y="39386"/>
                  </a:cubicBezTo>
                  <a:cubicBezTo>
                    <a:pt x="1305" y="36315"/>
                    <a:pt x="0" y="30557"/>
                    <a:pt x="0" y="22035"/>
                  </a:cubicBezTo>
                  <a:cubicBezTo>
                    <a:pt x="0" y="13973"/>
                    <a:pt x="1228" y="8138"/>
                    <a:pt x="3685" y="4684"/>
                  </a:cubicBezTo>
                  <a:cubicBezTo>
                    <a:pt x="5758" y="1536"/>
                    <a:pt x="9059" y="0"/>
                    <a:pt x="13512" y="0"/>
                  </a:cubicBezTo>
                  <a:moveTo>
                    <a:pt x="13512" y="40154"/>
                  </a:moveTo>
                  <a:cubicBezTo>
                    <a:pt x="16046" y="40154"/>
                    <a:pt x="18042" y="39002"/>
                    <a:pt x="19578" y="36776"/>
                  </a:cubicBezTo>
                  <a:cubicBezTo>
                    <a:pt x="21881" y="34012"/>
                    <a:pt x="22956" y="29021"/>
                    <a:pt x="22956" y="22035"/>
                  </a:cubicBezTo>
                  <a:cubicBezTo>
                    <a:pt x="22956" y="14127"/>
                    <a:pt x="22111" y="9059"/>
                    <a:pt x="20346" y="6987"/>
                  </a:cubicBezTo>
                  <a:cubicBezTo>
                    <a:pt x="18656" y="4914"/>
                    <a:pt x="16353" y="3839"/>
                    <a:pt x="13512" y="3839"/>
                  </a:cubicBezTo>
                  <a:cubicBezTo>
                    <a:pt x="10441" y="3839"/>
                    <a:pt x="8138" y="5067"/>
                    <a:pt x="6526" y="7601"/>
                  </a:cubicBezTo>
                  <a:cubicBezTo>
                    <a:pt x="4837" y="10365"/>
                    <a:pt x="3992" y="15202"/>
                    <a:pt x="3992" y="22035"/>
                  </a:cubicBezTo>
                  <a:cubicBezTo>
                    <a:pt x="3992" y="29021"/>
                    <a:pt x="4837" y="33858"/>
                    <a:pt x="6603" y="36469"/>
                  </a:cubicBezTo>
                  <a:cubicBezTo>
                    <a:pt x="8292" y="38925"/>
                    <a:pt x="10595" y="40154"/>
                    <a:pt x="13512" y="4015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0" name="フリーフォーム: 図形 869">
              <a:extLst>
                <a:ext uri="{FF2B5EF4-FFF2-40B4-BE49-F238E27FC236}">
                  <a16:creationId xmlns:a16="http://schemas.microsoft.com/office/drawing/2014/main" id="{0DB64C1D-EA44-4BC0-AE3A-2D1F8D74142B}"/>
                </a:ext>
              </a:extLst>
            </p:cNvPr>
            <p:cNvSpPr/>
            <p:nvPr/>
          </p:nvSpPr>
          <p:spPr>
            <a:xfrm>
              <a:off x="2147106" y="4916224"/>
              <a:ext cx="37473" cy="36237"/>
            </a:xfrm>
            <a:custGeom>
              <a:avLst/>
              <a:gdLst>
                <a:gd name="connsiteX0" fmla="*/ 2233 w 37473"/>
                <a:gd name="connsiteY0" fmla="*/ 0 h 36237"/>
                <a:gd name="connsiteX1" fmla="*/ 5304 w 37473"/>
                <a:gd name="connsiteY1" fmla="*/ 2149 h 36237"/>
                <a:gd name="connsiteX2" fmla="*/ 18816 w 37473"/>
                <a:gd name="connsiteY2" fmla="*/ 15201 h 36237"/>
                <a:gd name="connsiteX3" fmla="*/ 32406 w 37473"/>
                <a:gd name="connsiteY3" fmla="*/ 2149 h 36237"/>
                <a:gd name="connsiteX4" fmla="*/ 35323 w 37473"/>
                <a:gd name="connsiteY4" fmla="*/ 0 h 36237"/>
                <a:gd name="connsiteX5" fmla="*/ 37473 w 37473"/>
                <a:gd name="connsiteY5" fmla="*/ 2149 h 36237"/>
                <a:gd name="connsiteX6" fmla="*/ 35630 w 37473"/>
                <a:gd name="connsiteY6" fmla="*/ 5144 h 36237"/>
                <a:gd name="connsiteX7" fmla="*/ 21964 w 37473"/>
                <a:gd name="connsiteY7" fmla="*/ 18273 h 36237"/>
                <a:gd name="connsiteX8" fmla="*/ 35630 w 37473"/>
                <a:gd name="connsiteY8" fmla="*/ 31324 h 36237"/>
                <a:gd name="connsiteX9" fmla="*/ 37473 w 37473"/>
                <a:gd name="connsiteY9" fmla="*/ 34242 h 36237"/>
                <a:gd name="connsiteX10" fmla="*/ 35323 w 37473"/>
                <a:gd name="connsiteY10" fmla="*/ 36238 h 36237"/>
                <a:gd name="connsiteX11" fmla="*/ 32406 w 37473"/>
                <a:gd name="connsiteY11" fmla="*/ 34242 h 36237"/>
                <a:gd name="connsiteX12" fmla="*/ 18816 w 37473"/>
                <a:gd name="connsiteY12" fmla="*/ 21190 h 36237"/>
                <a:gd name="connsiteX13" fmla="*/ 5304 w 37473"/>
                <a:gd name="connsiteY13" fmla="*/ 34242 h 36237"/>
                <a:gd name="connsiteX14" fmla="*/ 2233 w 37473"/>
                <a:gd name="connsiteY14" fmla="*/ 36238 h 36237"/>
                <a:gd name="connsiteX15" fmla="*/ 6 w 37473"/>
                <a:gd name="connsiteY15" fmla="*/ 34242 h 36237"/>
                <a:gd name="connsiteX16" fmla="*/ 1849 w 37473"/>
                <a:gd name="connsiteY16" fmla="*/ 31324 h 36237"/>
                <a:gd name="connsiteX17" fmla="*/ 15592 w 37473"/>
                <a:gd name="connsiteY17" fmla="*/ 18273 h 36237"/>
                <a:gd name="connsiteX18" fmla="*/ 1849 w 37473"/>
                <a:gd name="connsiteY18" fmla="*/ 5144 h 36237"/>
                <a:gd name="connsiteX19" fmla="*/ 6 w 37473"/>
                <a:gd name="connsiteY19" fmla="*/ 2149 h 36237"/>
                <a:gd name="connsiteX20" fmla="*/ 2233 w 37473"/>
                <a:gd name="connsiteY20" fmla="*/ 0 h 3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473" h="36237">
                  <a:moveTo>
                    <a:pt x="2233" y="0"/>
                  </a:moveTo>
                  <a:cubicBezTo>
                    <a:pt x="2770" y="0"/>
                    <a:pt x="3768" y="691"/>
                    <a:pt x="5304" y="2149"/>
                  </a:cubicBezTo>
                  <a:lnTo>
                    <a:pt x="18816" y="15201"/>
                  </a:lnTo>
                  <a:lnTo>
                    <a:pt x="32406" y="2149"/>
                  </a:lnTo>
                  <a:cubicBezTo>
                    <a:pt x="33865" y="768"/>
                    <a:pt x="34863" y="0"/>
                    <a:pt x="35323" y="0"/>
                  </a:cubicBezTo>
                  <a:cubicBezTo>
                    <a:pt x="36782" y="0"/>
                    <a:pt x="37473" y="691"/>
                    <a:pt x="37473" y="2149"/>
                  </a:cubicBezTo>
                  <a:cubicBezTo>
                    <a:pt x="37396" y="2764"/>
                    <a:pt x="36705" y="3762"/>
                    <a:pt x="35630" y="5144"/>
                  </a:cubicBezTo>
                  <a:lnTo>
                    <a:pt x="21964" y="18273"/>
                  </a:lnTo>
                  <a:lnTo>
                    <a:pt x="35630" y="31324"/>
                  </a:lnTo>
                  <a:cubicBezTo>
                    <a:pt x="36705" y="32476"/>
                    <a:pt x="37396" y="33397"/>
                    <a:pt x="37473" y="34242"/>
                  </a:cubicBezTo>
                  <a:cubicBezTo>
                    <a:pt x="37473" y="35547"/>
                    <a:pt x="36782" y="36238"/>
                    <a:pt x="35323" y="36238"/>
                  </a:cubicBezTo>
                  <a:cubicBezTo>
                    <a:pt x="34709" y="36238"/>
                    <a:pt x="33788" y="35547"/>
                    <a:pt x="32406" y="34242"/>
                  </a:cubicBezTo>
                  <a:lnTo>
                    <a:pt x="18816" y="21190"/>
                  </a:lnTo>
                  <a:lnTo>
                    <a:pt x="5304" y="34242"/>
                  </a:lnTo>
                  <a:cubicBezTo>
                    <a:pt x="3845" y="35547"/>
                    <a:pt x="2847" y="36238"/>
                    <a:pt x="2233" y="36238"/>
                  </a:cubicBezTo>
                  <a:cubicBezTo>
                    <a:pt x="851" y="36238"/>
                    <a:pt x="83" y="35547"/>
                    <a:pt x="6" y="34242"/>
                  </a:cubicBezTo>
                  <a:cubicBezTo>
                    <a:pt x="-70" y="33551"/>
                    <a:pt x="544" y="32553"/>
                    <a:pt x="1849" y="31324"/>
                  </a:cubicBezTo>
                  <a:lnTo>
                    <a:pt x="15592" y="18273"/>
                  </a:lnTo>
                  <a:lnTo>
                    <a:pt x="1849" y="5144"/>
                  </a:lnTo>
                  <a:cubicBezTo>
                    <a:pt x="621" y="3915"/>
                    <a:pt x="6" y="2918"/>
                    <a:pt x="6" y="2149"/>
                  </a:cubicBezTo>
                  <a:cubicBezTo>
                    <a:pt x="6" y="691"/>
                    <a:pt x="774" y="0"/>
                    <a:pt x="223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1" name="フリーフォーム: 図形 870">
              <a:extLst>
                <a:ext uri="{FF2B5EF4-FFF2-40B4-BE49-F238E27FC236}">
                  <a16:creationId xmlns:a16="http://schemas.microsoft.com/office/drawing/2014/main" id="{BE378E33-1607-48A0-8C07-1247D118EB7B}"/>
                </a:ext>
              </a:extLst>
            </p:cNvPr>
            <p:cNvSpPr/>
            <p:nvPr/>
          </p:nvSpPr>
          <p:spPr>
            <a:xfrm>
              <a:off x="2197707" y="4912001"/>
              <a:ext cx="30403" cy="44146"/>
            </a:xfrm>
            <a:custGeom>
              <a:avLst/>
              <a:gdLst>
                <a:gd name="connsiteX0" fmla="*/ 19731 w 30403"/>
                <a:gd name="connsiteY0" fmla="*/ 33475 h 44146"/>
                <a:gd name="connsiteX1" fmla="*/ 3378 w 30403"/>
                <a:gd name="connsiteY1" fmla="*/ 33475 h 44146"/>
                <a:gd name="connsiteX2" fmla="*/ 0 w 30403"/>
                <a:gd name="connsiteY2" fmla="*/ 31862 h 44146"/>
                <a:gd name="connsiteX3" fmla="*/ 691 w 30403"/>
                <a:gd name="connsiteY3" fmla="*/ 29866 h 44146"/>
                <a:gd name="connsiteX4" fmla="*/ 19501 w 30403"/>
                <a:gd name="connsiteY4" fmla="*/ 1229 h 44146"/>
                <a:gd name="connsiteX5" fmla="*/ 21651 w 30403"/>
                <a:gd name="connsiteY5" fmla="*/ 0 h 44146"/>
                <a:gd name="connsiteX6" fmla="*/ 23801 w 30403"/>
                <a:gd name="connsiteY6" fmla="*/ 2150 h 44146"/>
                <a:gd name="connsiteX7" fmla="*/ 23801 w 30403"/>
                <a:gd name="connsiteY7" fmla="*/ 29636 h 44146"/>
                <a:gd name="connsiteX8" fmla="*/ 28023 w 30403"/>
                <a:gd name="connsiteY8" fmla="*/ 29636 h 44146"/>
                <a:gd name="connsiteX9" fmla="*/ 30403 w 30403"/>
                <a:gd name="connsiteY9" fmla="*/ 31632 h 44146"/>
                <a:gd name="connsiteX10" fmla="*/ 28023 w 30403"/>
                <a:gd name="connsiteY10" fmla="*/ 33551 h 44146"/>
                <a:gd name="connsiteX11" fmla="*/ 23647 w 30403"/>
                <a:gd name="connsiteY11" fmla="*/ 33551 h 44146"/>
                <a:gd name="connsiteX12" fmla="*/ 23647 w 30403"/>
                <a:gd name="connsiteY12" fmla="*/ 41766 h 44146"/>
                <a:gd name="connsiteX13" fmla="*/ 21651 w 30403"/>
                <a:gd name="connsiteY13" fmla="*/ 44146 h 44146"/>
                <a:gd name="connsiteX14" fmla="*/ 19731 w 30403"/>
                <a:gd name="connsiteY14" fmla="*/ 41766 h 44146"/>
                <a:gd name="connsiteX15" fmla="*/ 19731 w 30403"/>
                <a:gd name="connsiteY15" fmla="*/ 33475 h 44146"/>
                <a:gd name="connsiteX16" fmla="*/ 19578 w 30403"/>
                <a:gd name="connsiteY16" fmla="*/ 8215 h 44146"/>
                <a:gd name="connsiteX17" fmla="*/ 5451 w 30403"/>
                <a:gd name="connsiteY17" fmla="*/ 29713 h 44146"/>
                <a:gd name="connsiteX18" fmla="*/ 19578 w 30403"/>
                <a:gd name="connsiteY18" fmla="*/ 29713 h 44146"/>
                <a:gd name="connsiteX19" fmla="*/ 19578 w 30403"/>
                <a:gd name="connsiteY19" fmla="*/ 8215 h 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03" h="44146">
                  <a:moveTo>
                    <a:pt x="19731" y="33475"/>
                  </a:moveTo>
                  <a:lnTo>
                    <a:pt x="3378" y="33475"/>
                  </a:lnTo>
                  <a:cubicBezTo>
                    <a:pt x="1152" y="33475"/>
                    <a:pt x="0" y="32937"/>
                    <a:pt x="0" y="31862"/>
                  </a:cubicBezTo>
                  <a:cubicBezTo>
                    <a:pt x="0" y="31171"/>
                    <a:pt x="230" y="30557"/>
                    <a:pt x="691" y="29866"/>
                  </a:cubicBezTo>
                  <a:lnTo>
                    <a:pt x="19501" y="1229"/>
                  </a:lnTo>
                  <a:cubicBezTo>
                    <a:pt x="20269" y="384"/>
                    <a:pt x="20960" y="0"/>
                    <a:pt x="21651" y="0"/>
                  </a:cubicBezTo>
                  <a:cubicBezTo>
                    <a:pt x="23033" y="0"/>
                    <a:pt x="23801" y="691"/>
                    <a:pt x="23801" y="2150"/>
                  </a:cubicBezTo>
                  <a:lnTo>
                    <a:pt x="23801" y="29636"/>
                  </a:lnTo>
                  <a:lnTo>
                    <a:pt x="28023" y="29636"/>
                  </a:lnTo>
                  <a:cubicBezTo>
                    <a:pt x="29635" y="29636"/>
                    <a:pt x="30403" y="30250"/>
                    <a:pt x="30403" y="31632"/>
                  </a:cubicBezTo>
                  <a:cubicBezTo>
                    <a:pt x="30403" y="32860"/>
                    <a:pt x="29635" y="33551"/>
                    <a:pt x="28023" y="33551"/>
                  </a:cubicBezTo>
                  <a:lnTo>
                    <a:pt x="23647" y="33551"/>
                  </a:lnTo>
                  <a:lnTo>
                    <a:pt x="23647" y="41766"/>
                  </a:lnTo>
                  <a:cubicBezTo>
                    <a:pt x="23647" y="43379"/>
                    <a:pt x="22956" y="44146"/>
                    <a:pt x="21651" y="44146"/>
                  </a:cubicBezTo>
                  <a:cubicBezTo>
                    <a:pt x="20346" y="44146"/>
                    <a:pt x="19731" y="43379"/>
                    <a:pt x="19731" y="41766"/>
                  </a:cubicBezTo>
                  <a:lnTo>
                    <a:pt x="19731" y="33475"/>
                  </a:lnTo>
                  <a:close/>
                  <a:moveTo>
                    <a:pt x="19578" y="8215"/>
                  </a:moveTo>
                  <a:lnTo>
                    <a:pt x="5451" y="29713"/>
                  </a:lnTo>
                  <a:lnTo>
                    <a:pt x="19578" y="29713"/>
                  </a:lnTo>
                  <a:lnTo>
                    <a:pt x="19578" y="821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2" name="フリーフォーム: 図形 871">
              <a:extLst>
                <a:ext uri="{FF2B5EF4-FFF2-40B4-BE49-F238E27FC236}">
                  <a16:creationId xmlns:a16="http://schemas.microsoft.com/office/drawing/2014/main" id="{09D9C137-3146-46DF-933E-2F673C398FEB}"/>
                </a:ext>
              </a:extLst>
            </p:cNvPr>
            <p:cNvSpPr/>
            <p:nvPr/>
          </p:nvSpPr>
          <p:spPr>
            <a:xfrm>
              <a:off x="2233101" y="4912078"/>
              <a:ext cx="28102" cy="43916"/>
            </a:xfrm>
            <a:custGeom>
              <a:avLst/>
              <a:gdLst>
                <a:gd name="connsiteX0" fmla="*/ 14127 w 28102"/>
                <a:gd name="connsiteY0" fmla="*/ 0 h 43916"/>
                <a:gd name="connsiteX1" fmla="*/ 22649 w 28102"/>
                <a:gd name="connsiteY1" fmla="*/ 2457 h 43916"/>
                <a:gd name="connsiteX2" fmla="*/ 26641 w 28102"/>
                <a:gd name="connsiteY2" fmla="*/ 10826 h 43916"/>
                <a:gd name="connsiteX3" fmla="*/ 20346 w 28102"/>
                <a:gd name="connsiteY3" fmla="*/ 20115 h 43916"/>
                <a:gd name="connsiteX4" fmla="*/ 25797 w 28102"/>
                <a:gd name="connsiteY4" fmla="*/ 24108 h 43916"/>
                <a:gd name="connsiteX5" fmla="*/ 28100 w 28102"/>
                <a:gd name="connsiteY5" fmla="*/ 31248 h 43916"/>
                <a:gd name="connsiteX6" fmla="*/ 23724 w 28102"/>
                <a:gd name="connsiteY6" fmla="*/ 40691 h 43916"/>
                <a:gd name="connsiteX7" fmla="*/ 14050 w 28102"/>
                <a:gd name="connsiteY7" fmla="*/ 43916 h 43916"/>
                <a:gd name="connsiteX8" fmla="*/ 3532 w 28102"/>
                <a:gd name="connsiteY8" fmla="*/ 40154 h 43916"/>
                <a:gd name="connsiteX9" fmla="*/ 0 w 28102"/>
                <a:gd name="connsiteY9" fmla="*/ 31248 h 43916"/>
                <a:gd name="connsiteX10" fmla="*/ 2073 w 28102"/>
                <a:gd name="connsiteY10" fmla="*/ 24031 h 43916"/>
                <a:gd name="connsiteX11" fmla="*/ 7754 w 28102"/>
                <a:gd name="connsiteY11" fmla="*/ 20115 h 43916"/>
                <a:gd name="connsiteX12" fmla="*/ 1459 w 28102"/>
                <a:gd name="connsiteY12" fmla="*/ 10826 h 43916"/>
                <a:gd name="connsiteX13" fmla="*/ 4837 w 28102"/>
                <a:gd name="connsiteY13" fmla="*/ 2764 h 43916"/>
                <a:gd name="connsiteX14" fmla="*/ 14127 w 28102"/>
                <a:gd name="connsiteY14" fmla="*/ 0 h 43916"/>
                <a:gd name="connsiteX15" fmla="*/ 14127 w 28102"/>
                <a:gd name="connsiteY15" fmla="*/ 40077 h 43916"/>
                <a:gd name="connsiteX16" fmla="*/ 20883 w 28102"/>
                <a:gd name="connsiteY16" fmla="*/ 37850 h 43916"/>
                <a:gd name="connsiteX17" fmla="*/ 23954 w 28102"/>
                <a:gd name="connsiteY17" fmla="*/ 31325 h 43916"/>
                <a:gd name="connsiteX18" fmla="*/ 21037 w 28102"/>
                <a:gd name="connsiteY18" fmla="*/ 24492 h 43916"/>
                <a:gd name="connsiteX19" fmla="*/ 14127 w 28102"/>
                <a:gd name="connsiteY19" fmla="*/ 22111 h 43916"/>
                <a:gd name="connsiteX20" fmla="*/ 7063 w 28102"/>
                <a:gd name="connsiteY20" fmla="*/ 24722 h 43916"/>
                <a:gd name="connsiteX21" fmla="*/ 4223 w 28102"/>
                <a:gd name="connsiteY21" fmla="*/ 31325 h 43916"/>
                <a:gd name="connsiteX22" fmla="*/ 7140 w 28102"/>
                <a:gd name="connsiteY22" fmla="*/ 37927 h 43916"/>
                <a:gd name="connsiteX23" fmla="*/ 14127 w 28102"/>
                <a:gd name="connsiteY23" fmla="*/ 40077 h 43916"/>
                <a:gd name="connsiteX24" fmla="*/ 14127 w 28102"/>
                <a:gd name="connsiteY24" fmla="*/ 18119 h 43916"/>
                <a:gd name="connsiteX25" fmla="*/ 19962 w 28102"/>
                <a:gd name="connsiteY25" fmla="*/ 15970 h 43916"/>
                <a:gd name="connsiteX26" fmla="*/ 22649 w 28102"/>
                <a:gd name="connsiteY26" fmla="*/ 10826 h 43916"/>
                <a:gd name="connsiteX27" fmla="*/ 19962 w 28102"/>
                <a:gd name="connsiteY27" fmla="*/ 5528 h 43916"/>
                <a:gd name="connsiteX28" fmla="*/ 14127 w 28102"/>
                <a:gd name="connsiteY28" fmla="*/ 3762 h 43916"/>
                <a:gd name="connsiteX29" fmla="*/ 8215 w 28102"/>
                <a:gd name="connsiteY29" fmla="*/ 5374 h 43916"/>
                <a:gd name="connsiteX30" fmla="*/ 5682 w 28102"/>
                <a:gd name="connsiteY30" fmla="*/ 10826 h 43916"/>
                <a:gd name="connsiteX31" fmla="*/ 7831 w 28102"/>
                <a:gd name="connsiteY31" fmla="*/ 15509 h 43916"/>
                <a:gd name="connsiteX32" fmla="*/ 14127 w 28102"/>
                <a:gd name="connsiteY32" fmla="*/ 18119 h 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102" h="43916">
                  <a:moveTo>
                    <a:pt x="14127" y="0"/>
                  </a:moveTo>
                  <a:cubicBezTo>
                    <a:pt x="17505" y="0"/>
                    <a:pt x="20346" y="845"/>
                    <a:pt x="22649" y="2457"/>
                  </a:cubicBezTo>
                  <a:cubicBezTo>
                    <a:pt x="25336" y="4530"/>
                    <a:pt x="26641" y="7294"/>
                    <a:pt x="26641" y="10826"/>
                  </a:cubicBezTo>
                  <a:cubicBezTo>
                    <a:pt x="26565" y="14434"/>
                    <a:pt x="24492" y="17582"/>
                    <a:pt x="20346" y="20115"/>
                  </a:cubicBezTo>
                  <a:cubicBezTo>
                    <a:pt x="22726" y="20960"/>
                    <a:pt x="24568" y="22342"/>
                    <a:pt x="25797" y="24108"/>
                  </a:cubicBezTo>
                  <a:cubicBezTo>
                    <a:pt x="27256" y="26258"/>
                    <a:pt x="28023" y="28638"/>
                    <a:pt x="28100" y="31248"/>
                  </a:cubicBezTo>
                  <a:cubicBezTo>
                    <a:pt x="28177" y="34933"/>
                    <a:pt x="26718" y="38158"/>
                    <a:pt x="23724" y="40691"/>
                  </a:cubicBezTo>
                  <a:cubicBezTo>
                    <a:pt x="21267" y="42841"/>
                    <a:pt x="18042" y="43916"/>
                    <a:pt x="14050" y="43916"/>
                  </a:cubicBezTo>
                  <a:cubicBezTo>
                    <a:pt x="9597" y="43916"/>
                    <a:pt x="6142" y="42687"/>
                    <a:pt x="3532" y="40154"/>
                  </a:cubicBezTo>
                  <a:cubicBezTo>
                    <a:pt x="1152" y="37927"/>
                    <a:pt x="0" y="34933"/>
                    <a:pt x="0" y="31248"/>
                  </a:cubicBezTo>
                  <a:cubicBezTo>
                    <a:pt x="0" y="28484"/>
                    <a:pt x="691" y="26027"/>
                    <a:pt x="2073" y="24031"/>
                  </a:cubicBezTo>
                  <a:cubicBezTo>
                    <a:pt x="3378" y="22035"/>
                    <a:pt x="5298" y="20730"/>
                    <a:pt x="7754" y="20115"/>
                  </a:cubicBezTo>
                  <a:cubicBezTo>
                    <a:pt x="3608" y="18273"/>
                    <a:pt x="1459" y="15202"/>
                    <a:pt x="1459" y="10826"/>
                  </a:cubicBezTo>
                  <a:cubicBezTo>
                    <a:pt x="1459" y="7447"/>
                    <a:pt x="2611" y="4760"/>
                    <a:pt x="4837" y="2764"/>
                  </a:cubicBezTo>
                  <a:cubicBezTo>
                    <a:pt x="7063" y="921"/>
                    <a:pt x="10134" y="0"/>
                    <a:pt x="14127" y="0"/>
                  </a:cubicBezTo>
                  <a:moveTo>
                    <a:pt x="14127" y="40077"/>
                  </a:moveTo>
                  <a:cubicBezTo>
                    <a:pt x="16891" y="40077"/>
                    <a:pt x="19194" y="39309"/>
                    <a:pt x="20883" y="37850"/>
                  </a:cubicBezTo>
                  <a:cubicBezTo>
                    <a:pt x="22956" y="36085"/>
                    <a:pt x="23954" y="33858"/>
                    <a:pt x="23954" y="31325"/>
                  </a:cubicBezTo>
                  <a:cubicBezTo>
                    <a:pt x="23954" y="28561"/>
                    <a:pt x="22956" y="26334"/>
                    <a:pt x="21037" y="24492"/>
                  </a:cubicBezTo>
                  <a:cubicBezTo>
                    <a:pt x="19194" y="22880"/>
                    <a:pt x="16891" y="22111"/>
                    <a:pt x="14127" y="22111"/>
                  </a:cubicBezTo>
                  <a:cubicBezTo>
                    <a:pt x="11286" y="22111"/>
                    <a:pt x="8983" y="22956"/>
                    <a:pt x="7063" y="24722"/>
                  </a:cubicBezTo>
                  <a:cubicBezTo>
                    <a:pt x="5144" y="26411"/>
                    <a:pt x="4223" y="28638"/>
                    <a:pt x="4223" y="31325"/>
                  </a:cubicBezTo>
                  <a:cubicBezTo>
                    <a:pt x="4223" y="34165"/>
                    <a:pt x="5221" y="36392"/>
                    <a:pt x="7140" y="37927"/>
                  </a:cubicBezTo>
                  <a:cubicBezTo>
                    <a:pt x="8829" y="39309"/>
                    <a:pt x="11209" y="40077"/>
                    <a:pt x="14127" y="40077"/>
                  </a:cubicBezTo>
                  <a:moveTo>
                    <a:pt x="14127" y="18119"/>
                  </a:moveTo>
                  <a:cubicBezTo>
                    <a:pt x="16507" y="18119"/>
                    <a:pt x="18426" y="17428"/>
                    <a:pt x="19962" y="15970"/>
                  </a:cubicBezTo>
                  <a:cubicBezTo>
                    <a:pt x="21574" y="14357"/>
                    <a:pt x="22495" y="12668"/>
                    <a:pt x="22649" y="10826"/>
                  </a:cubicBezTo>
                  <a:cubicBezTo>
                    <a:pt x="22495" y="8599"/>
                    <a:pt x="21651" y="6756"/>
                    <a:pt x="19962" y="5528"/>
                  </a:cubicBezTo>
                  <a:cubicBezTo>
                    <a:pt x="18426" y="4376"/>
                    <a:pt x="16507" y="3762"/>
                    <a:pt x="14127" y="3762"/>
                  </a:cubicBezTo>
                  <a:cubicBezTo>
                    <a:pt x="11670" y="3762"/>
                    <a:pt x="9674" y="4299"/>
                    <a:pt x="8215" y="5374"/>
                  </a:cubicBezTo>
                  <a:cubicBezTo>
                    <a:pt x="6526" y="6603"/>
                    <a:pt x="5682" y="8446"/>
                    <a:pt x="5682" y="10826"/>
                  </a:cubicBezTo>
                  <a:cubicBezTo>
                    <a:pt x="5682" y="12514"/>
                    <a:pt x="6373" y="14127"/>
                    <a:pt x="7831" y="15509"/>
                  </a:cubicBezTo>
                  <a:cubicBezTo>
                    <a:pt x="9597" y="17198"/>
                    <a:pt x="11670" y="18119"/>
                    <a:pt x="14127" y="1811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3" name="フリーフォーム: 図形 872">
              <a:extLst>
                <a:ext uri="{FF2B5EF4-FFF2-40B4-BE49-F238E27FC236}">
                  <a16:creationId xmlns:a16="http://schemas.microsoft.com/office/drawing/2014/main" id="{01BDE489-CA6B-4133-BFBA-E19C8D27AB8F}"/>
                </a:ext>
              </a:extLst>
            </p:cNvPr>
            <p:cNvSpPr/>
            <p:nvPr/>
          </p:nvSpPr>
          <p:spPr>
            <a:xfrm>
              <a:off x="2268034" y="4912078"/>
              <a:ext cx="27178" cy="44069"/>
            </a:xfrm>
            <a:custGeom>
              <a:avLst/>
              <a:gdLst>
                <a:gd name="connsiteX0" fmla="*/ 13513 w 27178"/>
                <a:gd name="connsiteY0" fmla="*/ 0 h 44069"/>
                <a:gd name="connsiteX1" fmla="*/ 23263 w 27178"/>
                <a:gd name="connsiteY1" fmla="*/ 3762 h 44069"/>
                <a:gd name="connsiteX2" fmla="*/ 27179 w 27178"/>
                <a:gd name="connsiteY2" fmla="*/ 22035 h 44069"/>
                <a:gd name="connsiteX3" fmla="*/ 22726 w 27178"/>
                <a:gd name="connsiteY3" fmla="*/ 39847 h 44069"/>
                <a:gd name="connsiteX4" fmla="*/ 13589 w 27178"/>
                <a:gd name="connsiteY4" fmla="*/ 44069 h 44069"/>
                <a:gd name="connsiteX5" fmla="*/ 3762 w 27178"/>
                <a:gd name="connsiteY5" fmla="*/ 39386 h 44069"/>
                <a:gd name="connsiteX6" fmla="*/ 0 w 27178"/>
                <a:gd name="connsiteY6" fmla="*/ 22035 h 44069"/>
                <a:gd name="connsiteX7" fmla="*/ 3685 w 27178"/>
                <a:gd name="connsiteY7" fmla="*/ 4684 h 44069"/>
                <a:gd name="connsiteX8" fmla="*/ 13513 w 27178"/>
                <a:gd name="connsiteY8" fmla="*/ 0 h 44069"/>
                <a:gd name="connsiteX9" fmla="*/ 13513 w 27178"/>
                <a:gd name="connsiteY9" fmla="*/ 40154 h 44069"/>
                <a:gd name="connsiteX10" fmla="*/ 19578 w 27178"/>
                <a:gd name="connsiteY10" fmla="*/ 36776 h 44069"/>
                <a:gd name="connsiteX11" fmla="*/ 22956 w 27178"/>
                <a:gd name="connsiteY11" fmla="*/ 22035 h 44069"/>
                <a:gd name="connsiteX12" fmla="*/ 20346 w 27178"/>
                <a:gd name="connsiteY12" fmla="*/ 6987 h 44069"/>
                <a:gd name="connsiteX13" fmla="*/ 13513 w 27178"/>
                <a:gd name="connsiteY13" fmla="*/ 3839 h 44069"/>
                <a:gd name="connsiteX14" fmla="*/ 6526 w 27178"/>
                <a:gd name="connsiteY14" fmla="*/ 7601 h 44069"/>
                <a:gd name="connsiteX15" fmla="*/ 3992 w 27178"/>
                <a:gd name="connsiteY15" fmla="*/ 22035 h 44069"/>
                <a:gd name="connsiteX16" fmla="*/ 6603 w 27178"/>
                <a:gd name="connsiteY16" fmla="*/ 36469 h 44069"/>
                <a:gd name="connsiteX17" fmla="*/ 13513 w 27178"/>
                <a:gd name="connsiteY17" fmla="*/ 40154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178" h="44069">
                  <a:moveTo>
                    <a:pt x="13513" y="0"/>
                  </a:moveTo>
                  <a:cubicBezTo>
                    <a:pt x="17582" y="0"/>
                    <a:pt x="20806" y="1229"/>
                    <a:pt x="23263" y="3762"/>
                  </a:cubicBezTo>
                  <a:cubicBezTo>
                    <a:pt x="25873" y="6373"/>
                    <a:pt x="27179" y="12514"/>
                    <a:pt x="27179" y="22035"/>
                  </a:cubicBezTo>
                  <a:cubicBezTo>
                    <a:pt x="27179" y="30557"/>
                    <a:pt x="25643" y="36469"/>
                    <a:pt x="22726" y="39847"/>
                  </a:cubicBezTo>
                  <a:cubicBezTo>
                    <a:pt x="20192" y="42610"/>
                    <a:pt x="17198" y="44069"/>
                    <a:pt x="13589" y="44069"/>
                  </a:cubicBezTo>
                  <a:cubicBezTo>
                    <a:pt x="9520" y="44069"/>
                    <a:pt x="6296" y="42534"/>
                    <a:pt x="3762" y="39386"/>
                  </a:cubicBezTo>
                  <a:cubicBezTo>
                    <a:pt x="1305" y="36315"/>
                    <a:pt x="0" y="30557"/>
                    <a:pt x="0" y="22035"/>
                  </a:cubicBezTo>
                  <a:cubicBezTo>
                    <a:pt x="0" y="13973"/>
                    <a:pt x="1228" y="8138"/>
                    <a:pt x="3685" y="4684"/>
                  </a:cubicBezTo>
                  <a:cubicBezTo>
                    <a:pt x="5758" y="1536"/>
                    <a:pt x="9059" y="0"/>
                    <a:pt x="13513" y="0"/>
                  </a:cubicBezTo>
                  <a:moveTo>
                    <a:pt x="13513" y="40154"/>
                  </a:moveTo>
                  <a:cubicBezTo>
                    <a:pt x="16046" y="40154"/>
                    <a:pt x="18042" y="39002"/>
                    <a:pt x="19578" y="36776"/>
                  </a:cubicBezTo>
                  <a:cubicBezTo>
                    <a:pt x="21881" y="34012"/>
                    <a:pt x="22956" y="29021"/>
                    <a:pt x="22956" y="22035"/>
                  </a:cubicBezTo>
                  <a:cubicBezTo>
                    <a:pt x="22956" y="14127"/>
                    <a:pt x="22111" y="9059"/>
                    <a:pt x="20346" y="6987"/>
                  </a:cubicBezTo>
                  <a:cubicBezTo>
                    <a:pt x="18580" y="4914"/>
                    <a:pt x="16353" y="3839"/>
                    <a:pt x="13513" y="3839"/>
                  </a:cubicBezTo>
                  <a:cubicBezTo>
                    <a:pt x="10441" y="3839"/>
                    <a:pt x="8138" y="5067"/>
                    <a:pt x="6526" y="7601"/>
                  </a:cubicBezTo>
                  <a:cubicBezTo>
                    <a:pt x="4837" y="10365"/>
                    <a:pt x="3992" y="15202"/>
                    <a:pt x="3992" y="22035"/>
                  </a:cubicBezTo>
                  <a:cubicBezTo>
                    <a:pt x="3992" y="29021"/>
                    <a:pt x="4837" y="33858"/>
                    <a:pt x="6603" y="36469"/>
                  </a:cubicBezTo>
                  <a:cubicBezTo>
                    <a:pt x="8292" y="38925"/>
                    <a:pt x="10595" y="40154"/>
                    <a:pt x="13513" y="4015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4" name="フリーフォーム: 図形 873">
              <a:extLst>
                <a:ext uri="{FF2B5EF4-FFF2-40B4-BE49-F238E27FC236}">
                  <a16:creationId xmlns:a16="http://schemas.microsoft.com/office/drawing/2014/main" id="{2D22AAEE-F8B2-4F15-A406-5ED64DBCE2F8}"/>
                </a:ext>
              </a:extLst>
            </p:cNvPr>
            <p:cNvSpPr/>
            <p:nvPr/>
          </p:nvSpPr>
          <p:spPr>
            <a:xfrm>
              <a:off x="2315098" y="4908470"/>
              <a:ext cx="54050" cy="53819"/>
            </a:xfrm>
            <a:custGeom>
              <a:avLst/>
              <a:gdLst>
                <a:gd name="connsiteX0" fmla="*/ 7370 w 54050"/>
                <a:gd name="connsiteY0" fmla="*/ 230 h 53819"/>
                <a:gd name="connsiteX1" fmla="*/ 9443 w 54050"/>
                <a:gd name="connsiteY1" fmla="*/ 2303 h 53819"/>
                <a:gd name="connsiteX2" fmla="*/ 9443 w 54050"/>
                <a:gd name="connsiteY2" fmla="*/ 44146 h 53819"/>
                <a:gd name="connsiteX3" fmla="*/ 15816 w 54050"/>
                <a:gd name="connsiteY3" fmla="*/ 41152 h 53819"/>
                <a:gd name="connsiteX4" fmla="*/ 23647 w 54050"/>
                <a:gd name="connsiteY4" fmla="*/ 36469 h 53819"/>
                <a:gd name="connsiteX5" fmla="*/ 25106 w 54050"/>
                <a:gd name="connsiteY5" fmla="*/ 35777 h 53819"/>
                <a:gd name="connsiteX6" fmla="*/ 27178 w 54050"/>
                <a:gd name="connsiteY6" fmla="*/ 37620 h 53819"/>
                <a:gd name="connsiteX7" fmla="*/ 25950 w 54050"/>
                <a:gd name="connsiteY7" fmla="*/ 39924 h 53819"/>
                <a:gd name="connsiteX8" fmla="*/ 16200 w 54050"/>
                <a:gd name="connsiteY8" fmla="*/ 45682 h 53819"/>
                <a:gd name="connsiteX9" fmla="*/ 3378 w 54050"/>
                <a:gd name="connsiteY9" fmla="*/ 50979 h 53819"/>
                <a:gd name="connsiteX10" fmla="*/ 1843 w 54050"/>
                <a:gd name="connsiteY10" fmla="*/ 51209 h 53819"/>
                <a:gd name="connsiteX11" fmla="*/ 0 w 54050"/>
                <a:gd name="connsiteY11" fmla="*/ 49290 h 53819"/>
                <a:gd name="connsiteX12" fmla="*/ 1535 w 54050"/>
                <a:gd name="connsiteY12" fmla="*/ 47294 h 53819"/>
                <a:gd name="connsiteX13" fmla="*/ 5298 w 54050"/>
                <a:gd name="connsiteY13" fmla="*/ 45835 h 53819"/>
                <a:gd name="connsiteX14" fmla="*/ 5298 w 54050"/>
                <a:gd name="connsiteY14" fmla="*/ 2303 h 53819"/>
                <a:gd name="connsiteX15" fmla="*/ 7370 w 54050"/>
                <a:gd name="connsiteY15" fmla="*/ 230 h 53819"/>
                <a:gd name="connsiteX16" fmla="*/ 16814 w 54050"/>
                <a:gd name="connsiteY16" fmla="*/ 8138 h 53819"/>
                <a:gd name="connsiteX17" fmla="*/ 18349 w 54050"/>
                <a:gd name="connsiteY17" fmla="*/ 8599 h 53819"/>
                <a:gd name="connsiteX18" fmla="*/ 25029 w 54050"/>
                <a:gd name="connsiteY18" fmla="*/ 14741 h 53819"/>
                <a:gd name="connsiteX19" fmla="*/ 30787 w 54050"/>
                <a:gd name="connsiteY19" fmla="*/ 21881 h 53819"/>
                <a:gd name="connsiteX20" fmla="*/ 31017 w 54050"/>
                <a:gd name="connsiteY20" fmla="*/ 23340 h 53819"/>
                <a:gd name="connsiteX21" fmla="*/ 29252 w 54050"/>
                <a:gd name="connsiteY21" fmla="*/ 24875 h 53819"/>
                <a:gd name="connsiteX22" fmla="*/ 27793 w 54050"/>
                <a:gd name="connsiteY22" fmla="*/ 24415 h 53819"/>
                <a:gd name="connsiteX23" fmla="*/ 22265 w 54050"/>
                <a:gd name="connsiteY23" fmla="*/ 17658 h 53819"/>
                <a:gd name="connsiteX24" fmla="*/ 15585 w 54050"/>
                <a:gd name="connsiteY24" fmla="*/ 11363 h 53819"/>
                <a:gd name="connsiteX25" fmla="*/ 15201 w 54050"/>
                <a:gd name="connsiteY25" fmla="*/ 9674 h 53819"/>
                <a:gd name="connsiteX26" fmla="*/ 16814 w 54050"/>
                <a:gd name="connsiteY26" fmla="*/ 8138 h 53819"/>
                <a:gd name="connsiteX27" fmla="*/ 44223 w 54050"/>
                <a:gd name="connsiteY27" fmla="*/ 0 h 53819"/>
                <a:gd name="connsiteX28" fmla="*/ 46296 w 54050"/>
                <a:gd name="connsiteY28" fmla="*/ 2073 h 53819"/>
                <a:gd name="connsiteX29" fmla="*/ 44607 w 54050"/>
                <a:gd name="connsiteY29" fmla="*/ 26180 h 53819"/>
                <a:gd name="connsiteX30" fmla="*/ 42764 w 54050"/>
                <a:gd name="connsiteY30" fmla="*/ 33935 h 53819"/>
                <a:gd name="connsiteX31" fmla="*/ 43225 w 54050"/>
                <a:gd name="connsiteY31" fmla="*/ 34088 h 53819"/>
                <a:gd name="connsiteX32" fmla="*/ 48906 w 54050"/>
                <a:gd name="connsiteY32" fmla="*/ 40614 h 53819"/>
                <a:gd name="connsiteX33" fmla="*/ 53820 w 54050"/>
                <a:gd name="connsiteY33" fmla="*/ 48138 h 53819"/>
                <a:gd name="connsiteX34" fmla="*/ 54050 w 54050"/>
                <a:gd name="connsiteY34" fmla="*/ 49981 h 53819"/>
                <a:gd name="connsiteX35" fmla="*/ 51977 w 54050"/>
                <a:gd name="connsiteY35" fmla="*/ 51747 h 53819"/>
                <a:gd name="connsiteX36" fmla="*/ 50058 w 54050"/>
                <a:gd name="connsiteY36" fmla="*/ 51132 h 53819"/>
                <a:gd name="connsiteX37" fmla="*/ 45451 w 54050"/>
                <a:gd name="connsiteY37" fmla="*/ 43916 h 53819"/>
                <a:gd name="connsiteX38" fmla="*/ 40768 w 54050"/>
                <a:gd name="connsiteY38" fmla="*/ 38234 h 53819"/>
                <a:gd name="connsiteX39" fmla="*/ 40230 w 54050"/>
                <a:gd name="connsiteY39" fmla="*/ 39079 h 53819"/>
                <a:gd name="connsiteX40" fmla="*/ 31401 w 54050"/>
                <a:gd name="connsiteY40" fmla="*/ 47985 h 53819"/>
                <a:gd name="connsiteX41" fmla="*/ 17735 w 54050"/>
                <a:gd name="connsiteY41" fmla="*/ 53820 h 53819"/>
                <a:gd name="connsiteX42" fmla="*/ 15432 w 54050"/>
                <a:gd name="connsiteY42" fmla="*/ 51977 h 53819"/>
                <a:gd name="connsiteX43" fmla="*/ 17581 w 54050"/>
                <a:gd name="connsiteY43" fmla="*/ 49751 h 53819"/>
                <a:gd name="connsiteX44" fmla="*/ 27562 w 54050"/>
                <a:gd name="connsiteY44" fmla="*/ 45451 h 53819"/>
                <a:gd name="connsiteX45" fmla="*/ 34856 w 54050"/>
                <a:gd name="connsiteY45" fmla="*/ 39463 h 53819"/>
                <a:gd name="connsiteX46" fmla="*/ 39002 w 54050"/>
                <a:gd name="connsiteY46" fmla="*/ 31708 h 53819"/>
                <a:gd name="connsiteX47" fmla="*/ 40921 w 54050"/>
                <a:gd name="connsiteY47" fmla="*/ 20730 h 53819"/>
                <a:gd name="connsiteX48" fmla="*/ 42073 w 54050"/>
                <a:gd name="connsiteY48" fmla="*/ 1766 h 53819"/>
                <a:gd name="connsiteX49" fmla="*/ 44223 w 54050"/>
                <a:gd name="connsiteY49" fmla="*/ 0 h 5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050" h="53819">
                  <a:moveTo>
                    <a:pt x="7370" y="230"/>
                  </a:moveTo>
                  <a:cubicBezTo>
                    <a:pt x="8676" y="307"/>
                    <a:pt x="9367" y="998"/>
                    <a:pt x="9443" y="2303"/>
                  </a:cubicBezTo>
                  <a:lnTo>
                    <a:pt x="9443" y="44146"/>
                  </a:lnTo>
                  <a:cubicBezTo>
                    <a:pt x="12207" y="42994"/>
                    <a:pt x="14357" y="41996"/>
                    <a:pt x="15816" y="41152"/>
                  </a:cubicBezTo>
                  <a:cubicBezTo>
                    <a:pt x="18580" y="39770"/>
                    <a:pt x="21190" y="38157"/>
                    <a:pt x="23647" y="36469"/>
                  </a:cubicBezTo>
                  <a:cubicBezTo>
                    <a:pt x="24107" y="36085"/>
                    <a:pt x="24645" y="35777"/>
                    <a:pt x="25106" y="35777"/>
                  </a:cubicBezTo>
                  <a:cubicBezTo>
                    <a:pt x="26334" y="35854"/>
                    <a:pt x="27025" y="36469"/>
                    <a:pt x="27178" y="37620"/>
                  </a:cubicBezTo>
                  <a:cubicBezTo>
                    <a:pt x="27102" y="38465"/>
                    <a:pt x="26718" y="39309"/>
                    <a:pt x="25950" y="39924"/>
                  </a:cubicBezTo>
                  <a:cubicBezTo>
                    <a:pt x="23186" y="41919"/>
                    <a:pt x="19885" y="43839"/>
                    <a:pt x="16200" y="45682"/>
                  </a:cubicBezTo>
                  <a:cubicBezTo>
                    <a:pt x="12438" y="47601"/>
                    <a:pt x="8138" y="49367"/>
                    <a:pt x="3378" y="50979"/>
                  </a:cubicBezTo>
                  <a:cubicBezTo>
                    <a:pt x="2687" y="51132"/>
                    <a:pt x="2150" y="51209"/>
                    <a:pt x="1843" y="51209"/>
                  </a:cubicBezTo>
                  <a:cubicBezTo>
                    <a:pt x="691" y="51056"/>
                    <a:pt x="77" y="50442"/>
                    <a:pt x="0" y="49290"/>
                  </a:cubicBezTo>
                  <a:cubicBezTo>
                    <a:pt x="0" y="48215"/>
                    <a:pt x="537" y="47524"/>
                    <a:pt x="1535" y="47294"/>
                  </a:cubicBezTo>
                  <a:cubicBezTo>
                    <a:pt x="2841" y="46756"/>
                    <a:pt x="4069" y="46296"/>
                    <a:pt x="5298" y="45835"/>
                  </a:cubicBezTo>
                  <a:lnTo>
                    <a:pt x="5298" y="2303"/>
                  </a:lnTo>
                  <a:cubicBezTo>
                    <a:pt x="5298" y="998"/>
                    <a:pt x="6065" y="307"/>
                    <a:pt x="7370" y="230"/>
                  </a:cubicBezTo>
                  <a:moveTo>
                    <a:pt x="16814" y="8138"/>
                  </a:moveTo>
                  <a:cubicBezTo>
                    <a:pt x="17351" y="8138"/>
                    <a:pt x="17889" y="8292"/>
                    <a:pt x="18349" y="8599"/>
                  </a:cubicBezTo>
                  <a:cubicBezTo>
                    <a:pt x="21037" y="10902"/>
                    <a:pt x="23263" y="12975"/>
                    <a:pt x="25029" y="14741"/>
                  </a:cubicBezTo>
                  <a:cubicBezTo>
                    <a:pt x="26795" y="16737"/>
                    <a:pt x="28714" y="19194"/>
                    <a:pt x="30787" y="21881"/>
                  </a:cubicBezTo>
                  <a:cubicBezTo>
                    <a:pt x="30941" y="22342"/>
                    <a:pt x="31017" y="22802"/>
                    <a:pt x="31017" y="23340"/>
                  </a:cubicBezTo>
                  <a:cubicBezTo>
                    <a:pt x="30864" y="24261"/>
                    <a:pt x="30326" y="24798"/>
                    <a:pt x="29252" y="24875"/>
                  </a:cubicBezTo>
                  <a:cubicBezTo>
                    <a:pt x="28637" y="24875"/>
                    <a:pt x="28177" y="24722"/>
                    <a:pt x="27793" y="24415"/>
                  </a:cubicBezTo>
                  <a:cubicBezTo>
                    <a:pt x="25873" y="21804"/>
                    <a:pt x="24031" y="19578"/>
                    <a:pt x="22265" y="17658"/>
                  </a:cubicBezTo>
                  <a:cubicBezTo>
                    <a:pt x="20576" y="15816"/>
                    <a:pt x="18349" y="13666"/>
                    <a:pt x="15585" y="11363"/>
                  </a:cubicBezTo>
                  <a:cubicBezTo>
                    <a:pt x="15278" y="10748"/>
                    <a:pt x="15201" y="10211"/>
                    <a:pt x="15201" y="9674"/>
                  </a:cubicBezTo>
                  <a:cubicBezTo>
                    <a:pt x="15355" y="8829"/>
                    <a:pt x="15892" y="8292"/>
                    <a:pt x="16814" y="8138"/>
                  </a:cubicBezTo>
                  <a:moveTo>
                    <a:pt x="44223" y="0"/>
                  </a:moveTo>
                  <a:cubicBezTo>
                    <a:pt x="45451" y="77"/>
                    <a:pt x="46142" y="768"/>
                    <a:pt x="46296" y="2073"/>
                  </a:cubicBezTo>
                  <a:cubicBezTo>
                    <a:pt x="45758" y="14434"/>
                    <a:pt x="45221" y="22418"/>
                    <a:pt x="44607" y="26180"/>
                  </a:cubicBezTo>
                  <a:cubicBezTo>
                    <a:pt x="44146" y="29098"/>
                    <a:pt x="43532" y="31708"/>
                    <a:pt x="42764" y="33935"/>
                  </a:cubicBezTo>
                  <a:cubicBezTo>
                    <a:pt x="42918" y="34012"/>
                    <a:pt x="43071" y="34088"/>
                    <a:pt x="43225" y="34088"/>
                  </a:cubicBezTo>
                  <a:cubicBezTo>
                    <a:pt x="45528" y="36545"/>
                    <a:pt x="47447" y="38772"/>
                    <a:pt x="48906" y="40614"/>
                  </a:cubicBezTo>
                  <a:cubicBezTo>
                    <a:pt x="50442" y="42764"/>
                    <a:pt x="52131" y="45221"/>
                    <a:pt x="53820" y="48138"/>
                  </a:cubicBezTo>
                  <a:cubicBezTo>
                    <a:pt x="53973" y="48752"/>
                    <a:pt x="54050" y="49367"/>
                    <a:pt x="54050" y="49981"/>
                  </a:cubicBezTo>
                  <a:cubicBezTo>
                    <a:pt x="53897" y="51056"/>
                    <a:pt x="53206" y="51670"/>
                    <a:pt x="51977" y="51747"/>
                  </a:cubicBezTo>
                  <a:cubicBezTo>
                    <a:pt x="51133" y="51747"/>
                    <a:pt x="50518" y="51516"/>
                    <a:pt x="50058" y="51132"/>
                  </a:cubicBezTo>
                  <a:cubicBezTo>
                    <a:pt x="48446" y="48369"/>
                    <a:pt x="46910" y="45912"/>
                    <a:pt x="45451" y="43916"/>
                  </a:cubicBezTo>
                  <a:cubicBezTo>
                    <a:pt x="44223" y="42150"/>
                    <a:pt x="42687" y="40307"/>
                    <a:pt x="40768" y="38234"/>
                  </a:cubicBezTo>
                  <a:cubicBezTo>
                    <a:pt x="40614" y="38541"/>
                    <a:pt x="40461" y="38849"/>
                    <a:pt x="40230" y="39079"/>
                  </a:cubicBezTo>
                  <a:cubicBezTo>
                    <a:pt x="38234" y="42687"/>
                    <a:pt x="35317" y="45682"/>
                    <a:pt x="31401" y="47985"/>
                  </a:cubicBezTo>
                  <a:cubicBezTo>
                    <a:pt x="27716" y="50442"/>
                    <a:pt x="23109" y="52361"/>
                    <a:pt x="17735" y="53820"/>
                  </a:cubicBezTo>
                  <a:cubicBezTo>
                    <a:pt x="16276" y="53743"/>
                    <a:pt x="15509" y="53129"/>
                    <a:pt x="15432" y="51977"/>
                  </a:cubicBezTo>
                  <a:cubicBezTo>
                    <a:pt x="15585" y="50749"/>
                    <a:pt x="16276" y="49981"/>
                    <a:pt x="17581" y="49751"/>
                  </a:cubicBezTo>
                  <a:cubicBezTo>
                    <a:pt x="21190" y="48599"/>
                    <a:pt x="24492" y="47217"/>
                    <a:pt x="27562" y="45451"/>
                  </a:cubicBezTo>
                  <a:cubicBezTo>
                    <a:pt x="30403" y="43992"/>
                    <a:pt x="32783" y="41919"/>
                    <a:pt x="34856" y="39463"/>
                  </a:cubicBezTo>
                  <a:cubicBezTo>
                    <a:pt x="36545" y="37467"/>
                    <a:pt x="37927" y="34933"/>
                    <a:pt x="39002" y="31708"/>
                  </a:cubicBezTo>
                  <a:cubicBezTo>
                    <a:pt x="40000" y="28637"/>
                    <a:pt x="40614" y="24952"/>
                    <a:pt x="40921" y="20730"/>
                  </a:cubicBezTo>
                  <a:cubicBezTo>
                    <a:pt x="41382" y="15508"/>
                    <a:pt x="41766" y="9213"/>
                    <a:pt x="42073" y="1766"/>
                  </a:cubicBezTo>
                  <a:cubicBezTo>
                    <a:pt x="42227" y="691"/>
                    <a:pt x="42841" y="77"/>
                    <a:pt x="4422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5" name="フリーフォーム: 図形 874">
              <a:extLst>
                <a:ext uri="{FF2B5EF4-FFF2-40B4-BE49-F238E27FC236}">
                  <a16:creationId xmlns:a16="http://schemas.microsoft.com/office/drawing/2014/main" id="{BBB86D02-9A91-453A-A9DA-82C2930A4D33}"/>
                </a:ext>
              </a:extLst>
            </p:cNvPr>
            <p:cNvSpPr/>
            <p:nvPr/>
          </p:nvSpPr>
          <p:spPr>
            <a:xfrm>
              <a:off x="2374445" y="4907778"/>
              <a:ext cx="53973" cy="51900"/>
            </a:xfrm>
            <a:custGeom>
              <a:avLst/>
              <a:gdLst>
                <a:gd name="connsiteX0" fmla="*/ 25874 w 53973"/>
                <a:gd name="connsiteY0" fmla="*/ 0 h 51900"/>
                <a:gd name="connsiteX1" fmla="*/ 28100 w 53973"/>
                <a:gd name="connsiteY1" fmla="*/ 2150 h 51900"/>
                <a:gd name="connsiteX2" fmla="*/ 28100 w 53973"/>
                <a:gd name="connsiteY2" fmla="*/ 17351 h 51900"/>
                <a:gd name="connsiteX3" fmla="*/ 47217 w 53973"/>
                <a:gd name="connsiteY3" fmla="*/ 17351 h 51900"/>
                <a:gd name="connsiteX4" fmla="*/ 49367 w 53973"/>
                <a:gd name="connsiteY4" fmla="*/ 19425 h 51900"/>
                <a:gd name="connsiteX5" fmla="*/ 47217 w 53973"/>
                <a:gd name="connsiteY5" fmla="*/ 21497 h 51900"/>
                <a:gd name="connsiteX6" fmla="*/ 28100 w 53973"/>
                <a:gd name="connsiteY6" fmla="*/ 21497 h 51900"/>
                <a:gd name="connsiteX7" fmla="*/ 28100 w 53973"/>
                <a:gd name="connsiteY7" fmla="*/ 47678 h 51900"/>
                <a:gd name="connsiteX8" fmla="*/ 51901 w 53973"/>
                <a:gd name="connsiteY8" fmla="*/ 47678 h 51900"/>
                <a:gd name="connsiteX9" fmla="*/ 53973 w 53973"/>
                <a:gd name="connsiteY9" fmla="*/ 49751 h 51900"/>
                <a:gd name="connsiteX10" fmla="*/ 51901 w 53973"/>
                <a:gd name="connsiteY10" fmla="*/ 51901 h 51900"/>
                <a:gd name="connsiteX11" fmla="*/ 2150 w 53973"/>
                <a:gd name="connsiteY11" fmla="*/ 51901 h 51900"/>
                <a:gd name="connsiteX12" fmla="*/ 0 w 53973"/>
                <a:gd name="connsiteY12" fmla="*/ 49751 h 51900"/>
                <a:gd name="connsiteX13" fmla="*/ 2150 w 53973"/>
                <a:gd name="connsiteY13" fmla="*/ 47678 h 51900"/>
                <a:gd name="connsiteX14" fmla="*/ 23801 w 53973"/>
                <a:gd name="connsiteY14" fmla="*/ 47678 h 51900"/>
                <a:gd name="connsiteX15" fmla="*/ 23801 w 53973"/>
                <a:gd name="connsiteY15" fmla="*/ 2150 h 51900"/>
                <a:gd name="connsiteX16" fmla="*/ 25874 w 53973"/>
                <a:gd name="connsiteY16" fmla="*/ 0 h 5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73" h="51900">
                  <a:moveTo>
                    <a:pt x="25874" y="0"/>
                  </a:moveTo>
                  <a:cubicBezTo>
                    <a:pt x="27256" y="77"/>
                    <a:pt x="28023" y="768"/>
                    <a:pt x="28100" y="2150"/>
                  </a:cubicBezTo>
                  <a:lnTo>
                    <a:pt x="28100" y="17351"/>
                  </a:lnTo>
                  <a:lnTo>
                    <a:pt x="47217" y="17351"/>
                  </a:lnTo>
                  <a:cubicBezTo>
                    <a:pt x="48522" y="17428"/>
                    <a:pt x="49290" y="18043"/>
                    <a:pt x="49367" y="19425"/>
                  </a:cubicBezTo>
                  <a:cubicBezTo>
                    <a:pt x="49290" y="20730"/>
                    <a:pt x="48599" y="21421"/>
                    <a:pt x="47217" y="21497"/>
                  </a:cubicBezTo>
                  <a:lnTo>
                    <a:pt x="28100" y="21497"/>
                  </a:lnTo>
                  <a:lnTo>
                    <a:pt x="28100" y="47678"/>
                  </a:lnTo>
                  <a:lnTo>
                    <a:pt x="51901" y="47678"/>
                  </a:lnTo>
                  <a:cubicBezTo>
                    <a:pt x="53206" y="47755"/>
                    <a:pt x="53897" y="48446"/>
                    <a:pt x="53973" y="49751"/>
                  </a:cubicBezTo>
                  <a:cubicBezTo>
                    <a:pt x="53897" y="51133"/>
                    <a:pt x="53206" y="51824"/>
                    <a:pt x="51901" y="51901"/>
                  </a:cubicBezTo>
                  <a:lnTo>
                    <a:pt x="2150" y="51901"/>
                  </a:lnTo>
                  <a:cubicBezTo>
                    <a:pt x="768" y="51824"/>
                    <a:pt x="77" y="51133"/>
                    <a:pt x="0" y="49751"/>
                  </a:cubicBezTo>
                  <a:cubicBezTo>
                    <a:pt x="77" y="48446"/>
                    <a:pt x="768" y="47755"/>
                    <a:pt x="2150" y="47678"/>
                  </a:cubicBezTo>
                  <a:lnTo>
                    <a:pt x="23801" y="47678"/>
                  </a:lnTo>
                  <a:lnTo>
                    <a:pt x="23801" y="2150"/>
                  </a:lnTo>
                  <a:cubicBezTo>
                    <a:pt x="23801" y="768"/>
                    <a:pt x="24568" y="77"/>
                    <a:pt x="25874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6" name="フリーフォーム: 図形 875">
              <a:extLst>
                <a:ext uri="{FF2B5EF4-FFF2-40B4-BE49-F238E27FC236}">
                  <a16:creationId xmlns:a16="http://schemas.microsoft.com/office/drawing/2014/main" id="{DC5DBD3B-A462-4891-A8E2-1D772E7E8A42}"/>
                </a:ext>
              </a:extLst>
            </p:cNvPr>
            <p:cNvSpPr/>
            <p:nvPr/>
          </p:nvSpPr>
          <p:spPr>
            <a:xfrm>
              <a:off x="1804999" y="4983479"/>
              <a:ext cx="43992" cy="46449"/>
            </a:xfrm>
            <a:custGeom>
              <a:avLst/>
              <a:gdLst>
                <a:gd name="connsiteX0" fmla="*/ 2533 w 43992"/>
                <a:gd name="connsiteY0" fmla="*/ 0 h 46449"/>
                <a:gd name="connsiteX1" fmla="*/ 36469 w 43992"/>
                <a:gd name="connsiteY1" fmla="*/ 0 h 46449"/>
                <a:gd name="connsiteX2" fmla="*/ 43993 w 43992"/>
                <a:gd name="connsiteY2" fmla="*/ 6296 h 46449"/>
                <a:gd name="connsiteX3" fmla="*/ 40921 w 43992"/>
                <a:gd name="connsiteY3" fmla="*/ 17044 h 46449"/>
                <a:gd name="connsiteX4" fmla="*/ 33244 w 43992"/>
                <a:gd name="connsiteY4" fmla="*/ 30403 h 46449"/>
                <a:gd name="connsiteX5" fmla="*/ 23340 w 43992"/>
                <a:gd name="connsiteY5" fmla="*/ 39156 h 46449"/>
                <a:gd name="connsiteX6" fmla="*/ 11823 w 43992"/>
                <a:gd name="connsiteY6" fmla="*/ 44684 h 46449"/>
                <a:gd name="connsiteX7" fmla="*/ 2917 w 43992"/>
                <a:gd name="connsiteY7" fmla="*/ 46450 h 46449"/>
                <a:gd name="connsiteX8" fmla="*/ 230 w 43992"/>
                <a:gd name="connsiteY8" fmla="*/ 43839 h 46449"/>
                <a:gd name="connsiteX9" fmla="*/ 1766 w 43992"/>
                <a:gd name="connsiteY9" fmla="*/ 42611 h 46449"/>
                <a:gd name="connsiteX10" fmla="*/ 16583 w 43992"/>
                <a:gd name="connsiteY10" fmla="*/ 38465 h 46449"/>
                <a:gd name="connsiteX11" fmla="*/ 28253 w 43992"/>
                <a:gd name="connsiteY11" fmla="*/ 29559 h 46449"/>
                <a:gd name="connsiteX12" fmla="*/ 36008 w 43992"/>
                <a:gd name="connsiteY12" fmla="*/ 17659 h 46449"/>
                <a:gd name="connsiteX13" fmla="*/ 39309 w 43992"/>
                <a:gd name="connsiteY13" fmla="*/ 6219 h 46449"/>
                <a:gd name="connsiteX14" fmla="*/ 35777 w 43992"/>
                <a:gd name="connsiteY14" fmla="*/ 4069 h 46449"/>
                <a:gd name="connsiteX15" fmla="*/ 2533 w 43992"/>
                <a:gd name="connsiteY15" fmla="*/ 4069 h 46449"/>
                <a:gd name="connsiteX16" fmla="*/ 0 w 43992"/>
                <a:gd name="connsiteY16" fmla="*/ 1996 h 46449"/>
                <a:gd name="connsiteX17" fmla="*/ 2533 w 43992"/>
                <a:gd name="connsiteY17" fmla="*/ 0 h 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992" h="46449">
                  <a:moveTo>
                    <a:pt x="2533" y="0"/>
                  </a:moveTo>
                  <a:lnTo>
                    <a:pt x="36469" y="0"/>
                  </a:lnTo>
                  <a:cubicBezTo>
                    <a:pt x="41459" y="0"/>
                    <a:pt x="43993" y="2073"/>
                    <a:pt x="43993" y="6296"/>
                  </a:cubicBezTo>
                  <a:cubicBezTo>
                    <a:pt x="43916" y="8139"/>
                    <a:pt x="42918" y="11670"/>
                    <a:pt x="40921" y="17044"/>
                  </a:cubicBezTo>
                  <a:cubicBezTo>
                    <a:pt x="39079" y="21881"/>
                    <a:pt x="36545" y="26411"/>
                    <a:pt x="33244" y="30403"/>
                  </a:cubicBezTo>
                  <a:cubicBezTo>
                    <a:pt x="30557" y="33705"/>
                    <a:pt x="27179" y="36622"/>
                    <a:pt x="23340" y="39156"/>
                  </a:cubicBezTo>
                  <a:cubicBezTo>
                    <a:pt x="19424" y="41766"/>
                    <a:pt x="15585" y="43532"/>
                    <a:pt x="11823" y="44684"/>
                  </a:cubicBezTo>
                  <a:cubicBezTo>
                    <a:pt x="7908" y="45912"/>
                    <a:pt x="4914" y="46450"/>
                    <a:pt x="2917" y="46450"/>
                  </a:cubicBezTo>
                  <a:cubicBezTo>
                    <a:pt x="1152" y="46450"/>
                    <a:pt x="230" y="45605"/>
                    <a:pt x="230" y="43839"/>
                  </a:cubicBezTo>
                  <a:cubicBezTo>
                    <a:pt x="230" y="43072"/>
                    <a:pt x="768" y="42688"/>
                    <a:pt x="1766" y="42611"/>
                  </a:cubicBezTo>
                  <a:cubicBezTo>
                    <a:pt x="7524" y="41920"/>
                    <a:pt x="12438" y="40461"/>
                    <a:pt x="16583" y="38465"/>
                  </a:cubicBezTo>
                  <a:cubicBezTo>
                    <a:pt x="20499" y="36545"/>
                    <a:pt x="24338" y="33551"/>
                    <a:pt x="28253" y="29559"/>
                  </a:cubicBezTo>
                  <a:cubicBezTo>
                    <a:pt x="31324" y="26258"/>
                    <a:pt x="33935" y="22265"/>
                    <a:pt x="36008" y="17659"/>
                  </a:cubicBezTo>
                  <a:cubicBezTo>
                    <a:pt x="38311" y="12438"/>
                    <a:pt x="39463" y="8599"/>
                    <a:pt x="39309" y="6219"/>
                  </a:cubicBezTo>
                  <a:cubicBezTo>
                    <a:pt x="39232" y="4761"/>
                    <a:pt x="38081" y="4069"/>
                    <a:pt x="35777" y="4069"/>
                  </a:cubicBezTo>
                  <a:lnTo>
                    <a:pt x="2533" y="4069"/>
                  </a:lnTo>
                  <a:cubicBezTo>
                    <a:pt x="845" y="4069"/>
                    <a:pt x="0" y="3378"/>
                    <a:pt x="0" y="1996"/>
                  </a:cubicBezTo>
                  <a:cubicBezTo>
                    <a:pt x="0" y="691"/>
                    <a:pt x="845" y="0"/>
                    <a:pt x="253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7" name="フリーフォーム: 図形 876">
              <a:extLst>
                <a:ext uri="{FF2B5EF4-FFF2-40B4-BE49-F238E27FC236}">
                  <a16:creationId xmlns:a16="http://schemas.microsoft.com/office/drawing/2014/main" id="{5BE3C937-E76F-4B5C-BC02-B510975DF019}"/>
                </a:ext>
              </a:extLst>
            </p:cNvPr>
            <p:cNvSpPr/>
            <p:nvPr/>
          </p:nvSpPr>
          <p:spPr>
            <a:xfrm>
              <a:off x="1865876" y="4981099"/>
              <a:ext cx="40238" cy="49751"/>
            </a:xfrm>
            <a:custGeom>
              <a:avLst/>
              <a:gdLst>
                <a:gd name="connsiteX0" fmla="*/ 2002 w 40238"/>
                <a:gd name="connsiteY0" fmla="*/ 0 h 49751"/>
                <a:gd name="connsiteX1" fmla="*/ 4228 w 40238"/>
                <a:gd name="connsiteY1" fmla="*/ 2457 h 49751"/>
                <a:gd name="connsiteX2" fmla="*/ 4228 w 40238"/>
                <a:gd name="connsiteY2" fmla="*/ 42611 h 49751"/>
                <a:gd name="connsiteX3" fmla="*/ 4612 w 40238"/>
                <a:gd name="connsiteY3" fmla="*/ 44760 h 49751"/>
                <a:gd name="connsiteX4" fmla="*/ 6608 w 40238"/>
                <a:gd name="connsiteY4" fmla="*/ 45605 h 49751"/>
                <a:gd name="connsiteX5" fmla="*/ 17127 w 40238"/>
                <a:gd name="connsiteY5" fmla="*/ 42687 h 49751"/>
                <a:gd name="connsiteX6" fmla="*/ 27875 w 40238"/>
                <a:gd name="connsiteY6" fmla="*/ 35855 h 49751"/>
                <a:gd name="connsiteX7" fmla="*/ 36244 w 40238"/>
                <a:gd name="connsiteY7" fmla="*/ 26488 h 49751"/>
                <a:gd name="connsiteX8" fmla="*/ 37779 w 40238"/>
                <a:gd name="connsiteY8" fmla="*/ 25260 h 49751"/>
                <a:gd name="connsiteX9" fmla="*/ 40236 w 40238"/>
                <a:gd name="connsiteY9" fmla="*/ 27640 h 49751"/>
                <a:gd name="connsiteX10" fmla="*/ 35092 w 40238"/>
                <a:gd name="connsiteY10" fmla="*/ 35240 h 49751"/>
                <a:gd name="connsiteX11" fmla="*/ 20428 w 40238"/>
                <a:gd name="connsiteY11" fmla="*/ 45989 h 49751"/>
                <a:gd name="connsiteX12" fmla="*/ 6685 w 40238"/>
                <a:gd name="connsiteY12" fmla="*/ 49751 h 49751"/>
                <a:gd name="connsiteX13" fmla="*/ 1234 w 40238"/>
                <a:gd name="connsiteY13" fmla="*/ 47909 h 49751"/>
                <a:gd name="connsiteX14" fmla="*/ 6 w 40238"/>
                <a:gd name="connsiteY14" fmla="*/ 42687 h 49751"/>
                <a:gd name="connsiteX15" fmla="*/ 6 w 40238"/>
                <a:gd name="connsiteY15" fmla="*/ 2534 h 49751"/>
                <a:gd name="connsiteX16" fmla="*/ 2002 w 40238"/>
                <a:gd name="connsiteY16" fmla="*/ 0 h 4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238" h="49751">
                  <a:moveTo>
                    <a:pt x="2002" y="0"/>
                  </a:moveTo>
                  <a:cubicBezTo>
                    <a:pt x="3461" y="0"/>
                    <a:pt x="4228" y="845"/>
                    <a:pt x="4228" y="2457"/>
                  </a:cubicBezTo>
                  <a:lnTo>
                    <a:pt x="4228" y="42611"/>
                  </a:lnTo>
                  <a:cubicBezTo>
                    <a:pt x="4228" y="43609"/>
                    <a:pt x="4382" y="44300"/>
                    <a:pt x="4612" y="44760"/>
                  </a:cubicBezTo>
                  <a:cubicBezTo>
                    <a:pt x="4919" y="45221"/>
                    <a:pt x="5610" y="45528"/>
                    <a:pt x="6608" y="45605"/>
                  </a:cubicBezTo>
                  <a:cubicBezTo>
                    <a:pt x="9296" y="45528"/>
                    <a:pt x="12827" y="44530"/>
                    <a:pt x="17127" y="42687"/>
                  </a:cubicBezTo>
                  <a:cubicBezTo>
                    <a:pt x="20812" y="41229"/>
                    <a:pt x="24421" y="38925"/>
                    <a:pt x="27875" y="35855"/>
                  </a:cubicBezTo>
                  <a:cubicBezTo>
                    <a:pt x="31561" y="32707"/>
                    <a:pt x="34325" y="29636"/>
                    <a:pt x="36244" y="26488"/>
                  </a:cubicBezTo>
                  <a:cubicBezTo>
                    <a:pt x="36705" y="25720"/>
                    <a:pt x="37242" y="25260"/>
                    <a:pt x="37779" y="25260"/>
                  </a:cubicBezTo>
                  <a:cubicBezTo>
                    <a:pt x="39392" y="25260"/>
                    <a:pt x="40159" y="26027"/>
                    <a:pt x="40236" y="27640"/>
                  </a:cubicBezTo>
                  <a:cubicBezTo>
                    <a:pt x="40313" y="29021"/>
                    <a:pt x="38547" y="31555"/>
                    <a:pt x="35092" y="35240"/>
                  </a:cubicBezTo>
                  <a:cubicBezTo>
                    <a:pt x="30870" y="39924"/>
                    <a:pt x="25956" y="43455"/>
                    <a:pt x="20428" y="45989"/>
                  </a:cubicBezTo>
                  <a:cubicBezTo>
                    <a:pt x="14977" y="48522"/>
                    <a:pt x="10447" y="49751"/>
                    <a:pt x="6685" y="49751"/>
                  </a:cubicBezTo>
                  <a:cubicBezTo>
                    <a:pt x="4382" y="49751"/>
                    <a:pt x="2539" y="49137"/>
                    <a:pt x="1234" y="47909"/>
                  </a:cubicBezTo>
                  <a:cubicBezTo>
                    <a:pt x="390" y="47064"/>
                    <a:pt x="6" y="45298"/>
                    <a:pt x="6" y="42687"/>
                  </a:cubicBezTo>
                  <a:lnTo>
                    <a:pt x="6" y="2534"/>
                  </a:lnTo>
                  <a:cubicBezTo>
                    <a:pt x="-71" y="845"/>
                    <a:pt x="620" y="0"/>
                    <a:pt x="200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8" name="フリーフォーム: 図形 877">
              <a:extLst>
                <a:ext uri="{FF2B5EF4-FFF2-40B4-BE49-F238E27FC236}">
                  <a16:creationId xmlns:a16="http://schemas.microsoft.com/office/drawing/2014/main" id="{5C6C933B-4A84-4C44-9593-A5FA9949A446}"/>
                </a:ext>
              </a:extLst>
            </p:cNvPr>
            <p:cNvSpPr/>
            <p:nvPr/>
          </p:nvSpPr>
          <p:spPr>
            <a:xfrm>
              <a:off x="1922466" y="5002981"/>
              <a:ext cx="44837" cy="3992"/>
            </a:xfrm>
            <a:custGeom>
              <a:avLst/>
              <a:gdLst>
                <a:gd name="connsiteX0" fmla="*/ 2380 w 44837"/>
                <a:gd name="connsiteY0" fmla="*/ 0 h 3992"/>
                <a:gd name="connsiteX1" fmla="*/ 42457 w 44837"/>
                <a:gd name="connsiteY1" fmla="*/ 0 h 3992"/>
                <a:gd name="connsiteX2" fmla="*/ 44837 w 44837"/>
                <a:gd name="connsiteY2" fmla="*/ 1996 h 3992"/>
                <a:gd name="connsiteX3" fmla="*/ 42457 w 44837"/>
                <a:gd name="connsiteY3" fmla="*/ 3992 h 3992"/>
                <a:gd name="connsiteX4" fmla="*/ 2380 w 44837"/>
                <a:gd name="connsiteY4" fmla="*/ 3992 h 3992"/>
                <a:gd name="connsiteX5" fmla="*/ 0 w 44837"/>
                <a:gd name="connsiteY5" fmla="*/ 1996 h 3992"/>
                <a:gd name="connsiteX6" fmla="*/ 2380 w 44837"/>
                <a:gd name="connsiteY6" fmla="*/ 0 h 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7" h="3992">
                  <a:moveTo>
                    <a:pt x="2380" y="0"/>
                  </a:moveTo>
                  <a:lnTo>
                    <a:pt x="42457" y="0"/>
                  </a:lnTo>
                  <a:cubicBezTo>
                    <a:pt x="43993" y="0"/>
                    <a:pt x="44760" y="691"/>
                    <a:pt x="44837" y="1996"/>
                  </a:cubicBezTo>
                  <a:cubicBezTo>
                    <a:pt x="44760" y="3301"/>
                    <a:pt x="43993" y="3992"/>
                    <a:pt x="42457" y="3992"/>
                  </a:cubicBezTo>
                  <a:lnTo>
                    <a:pt x="2380" y="3992"/>
                  </a:lnTo>
                  <a:cubicBezTo>
                    <a:pt x="768" y="3992"/>
                    <a:pt x="0" y="3378"/>
                    <a:pt x="0" y="1996"/>
                  </a:cubicBezTo>
                  <a:cubicBezTo>
                    <a:pt x="0" y="691"/>
                    <a:pt x="845" y="0"/>
                    <a:pt x="238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9" name="フリーフォーム: 図形 878">
              <a:extLst>
                <a:ext uri="{FF2B5EF4-FFF2-40B4-BE49-F238E27FC236}">
                  <a16:creationId xmlns:a16="http://schemas.microsoft.com/office/drawing/2014/main" id="{7D9B43EE-3BA0-44B7-A245-88546FE90BC0}"/>
                </a:ext>
              </a:extLst>
            </p:cNvPr>
            <p:cNvSpPr/>
            <p:nvPr/>
          </p:nvSpPr>
          <p:spPr>
            <a:xfrm>
              <a:off x="1980202" y="4982405"/>
              <a:ext cx="47447" cy="44990"/>
            </a:xfrm>
            <a:custGeom>
              <a:avLst/>
              <a:gdLst>
                <a:gd name="connsiteX0" fmla="*/ 22188 w 47447"/>
                <a:gd name="connsiteY0" fmla="*/ 0 h 44990"/>
                <a:gd name="connsiteX1" fmla="*/ 24031 w 47447"/>
                <a:gd name="connsiteY1" fmla="*/ 2149 h 44990"/>
                <a:gd name="connsiteX2" fmla="*/ 23417 w 47447"/>
                <a:gd name="connsiteY2" fmla="*/ 3992 h 44990"/>
                <a:gd name="connsiteX3" fmla="*/ 6219 w 47447"/>
                <a:gd name="connsiteY3" fmla="*/ 34702 h 44990"/>
                <a:gd name="connsiteX4" fmla="*/ 5451 w 47447"/>
                <a:gd name="connsiteY4" fmla="*/ 37006 h 44990"/>
                <a:gd name="connsiteX5" fmla="*/ 6833 w 47447"/>
                <a:gd name="connsiteY5" fmla="*/ 38311 h 44990"/>
                <a:gd name="connsiteX6" fmla="*/ 18042 w 47447"/>
                <a:gd name="connsiteY6" fmla="*/ 36545 h 44990"/>
                <a:gd name="connsiteX7" fmla="*/ 37927 w 47447"/>
                <a:gd name="connsiteY7" fmla="*/ 33090 h 44990"/>
                <a:gd name="connsiteX8" fmla="*/ 34088 w 47447"/>
                <a:gd name="connsiteY8" fmla="*/ 26641 h 44990"/>
                <a:gd name="connsiteX9" fmla="*/ 33321 w 47447"/>
                <a:gd name="connsiteY9" fmla="*/ 24722 h 44990"/>
                <a:gd name="connsiteX10" fmla="*/ 35777 w 47447"/>
                <a:gd name="connsiteY10" fmla="*/ 22649 h 44990"/>
                <a:gd name="connsiteX11" fmla="*/ 37543 w 47447"/>
                <a:gd name="connsiteY11" fmla="*/ 24184 h 44990"/>
                <a:gd name="connsiteX12" fmla="*/ 46603 w 47447"/>
                <a:gd name="connsiteY12" fmla="*/ 41152 h 44990"/>
                <a:gd name="connsiteX13" fmla="*/ 47447 w 47447"/>
                <a:gd name="connsiteY13" fmla="*/ 43071 h 44990"/>
                <a:gd name="connsiteX14" fmla="*/ 44991 w 47447"/>
                <a:gd name="connsiteY14" fmla="*/ 44991 h 44990"/>
                <a:gd name="connsiteX15" fmla="*/ 43148 w 47447"/>
                <a:gd name="connsiteY15" fmla="*/ 43455 h 44990"/>
                <a:gd name="connsiteX16" fmla="*/ 39923 w 47447"/>
                <a:gd name="connsiteY16" fmla="*/ 36929 h 44990"/>
                <a:gd name="connsiteX17" fmla="*/ 17735 w 47447"/>
                <a:gd name="connsiteY17" fmla="*/ 40845 h 44990"/>
                <a:gd name="connsiteX18" fmla="*/ 4760 w 47447"/>
                <a:gd name="connsiteY18" fmla="*/ 42764 h 44990"/>
                <a:gd name="connsiteX19" fmla="*/ 0 w 47447"/>
                <a:gd name="connsiteY19" fmla="*/ 39079 h 44990"/>
                <a:gd name="connsiteX20" fmla="*/ 2533 w 47447"/>
                <a:gd name="connsiteY20" fmla="*/ 33167 h 44990"/>
                <a:gd name="connsiteX21" fmla="*/ 20115 w 47447"/>
                <a:gd name="connsiteY21" fmla="*/ 1766 h 44990"/>
                <a:gd name="connsiteX22" fmla="*/ 22188 w 47447"/>
                <a:gd name="connsiteY22" fmla="*/ 0 h 4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447" h="44990">
                  <a:moveTo>
                    <a:pt x="22188" y="0"/>
                  </a:moveTo>
                  <a:cubicBezTo>
                    <a:pt x="23263" y="0"/>
                    <a:pt x="23877" y="691"/>
                    <a:pt x="24031" y="2149"/>
                  </a:cubicBezTo>
                  <a:cubicBezTo>
                    <a:pt x="23877" y="2533"/>
                    <a:pt x="23647" y="3148"/>
                    <a:pt x="23417" y="3992"/>
                  </a:cubicBezTo>
                  <a:lnTo>
                    <a:pt x="6219" y="34702"/>
                  </a:lnTo>
                  <a:cubicBezTo>
                    <a:pt x="5681" y="35624"/>
                    <a:pt x="5451" y="36392"/>
                    <a:pt x="5451" y="37006"/>
                  </a:cubicBezTo>
                  <a:cubicBezTo>
                    <a:pt x="5451" y="37850"/>
                    <a:pt x="5912" y="38311"/>
                    <a:pt x="6833" y="38311"/>
                  </a:cubicBezTo>
                  <a:cubicBezTo>
                    <a:pt x="8292" y="38081"/>
                    <a:pt x="12054" y="37467"/>
                    <a:pt x="18042" y="36545"/>
                  </a:cubicBezTo>
                  <a:cubicBezTo>
                    <a:pt x="25566" y="35547"/>
                    <a:pt x="32246" y="34395"/>
                    <a:pt x="37927" y="33090"/>
                  </a:cubicBezTo>
                  <a:cubicBezTo>
                    <a:pt x="37006" y="31555"/>
                    <a:pt x="35701" y="29405"/>
                    <a:pt x="34088" y="26641"/>
                  </a:cubicBezTo>
                  <a:cubicBezTo>
                    <a:pt x="33628" y="25797"/>
                    <a:pt x="33321" y="25182"/>
                    <a:pt x="33321" y="24722"/>
                  </a:cubicBezTo>
                  <a:cubicBezTo>
                    <a:pt x="33321" y="23340"/>
                    <a:pt x="34165" y="22649"/>
                    <a:pt x="35777" y="22649"/>
                  </a:cubicBezTo>
                  <a:cubicBezTo>
                    <a:pt x="36238" y="22649"/>
                    <a:pt x="36852" y="23186"/>
                    <a:pt x="37543" y="24184"/>
                  </a:cubicBezTo>
                  <a:cubicBezTo>
                    <a:pt x="40921" y="30250"/>
                    <a:pt x="43916" y="35854"/>
                    <a:pt x="46603" y="41152"/>
                  </a:cubicBezTo>
                  <a:cubicBezTo>
                    <a:pt x="46987" y="41919"/>
                    <a:pt x="47217" y="42534"/>
                    <a:pt x="47447" y="43071"/>
                  </a:cubicBezTo>
                  <a:cubicBezTo>
                    <a:pt x="47294" y="44299"/>
                    <a:pt x="46526" y="44914"/>
                    <a:pt x="44991" y="44991"/>
                  </a:cubicBezTo>
                  <a:cubicBezTo>
                    <a:pt x="44146" y="44837"/>
                    <a:pt x="43532" y="44376"/>
                    <a:pt x="43148" y="43455"/>
                  </a:cubicBezTo>
                  <a:cubicBezTo>
                    <a:pt x="42303" y="41919"/>
                    <a:pt x="41229" y="39770"/>
                    <a:pt x="39923" y="36929"/>
                  </a:cubicBezTo>
                  <a:cubicBezTo>
                    <a:pt x="33244" y="38311"/>
                    <a:pt x="25873" y="39616"/>
                    <a:pt x="17735" y="40845"/>
                  </a:cubicBezTo>
                  <a:lnTo>
                    <a:pt x="4760" y="42764"/>
                  </a:lnTo>
                  <a:cubicBezTo>
                    <a:pt x="1535" y="42534"/>
                    <a:pt x="0" y="41305"/>
                    <a:pt x="0" y="39079"/>
                  </a:cubicBezTo>
                  <a:cubicBezTo>
                    <a:pt x="0" y="38157"/>
                    <a:pt x="844" y="36161"/>
                    <a:pt x="2533" y="33167"/>
                  </a:cubicBezTo>
                  <a:lnTo>
                    <a:pt x="20115" y="1766"/>
                  </a:lnTo>
                  <a:cubicBezTo>
                    <a:pt x="20652" y="537"/>
                    <a:pt x="21344" y="0"/>
                    <a:pt x="2218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0" name="フリーフォーム: 図形 879">
              <a:extLst>
                <a:ext uri="{FF2B5EF4-FFF2-40B4-BE49-F238E27FC236}">
                  <a16:creationId xmlns:a16="http://schemas.microsoft.com/office/drawing/2014/main" id="{BDC0687E-5FF2-40E8-9DCC-D4D7CE305385}"/>
                </a:ext>
              </a:extLst>
            </p:cNvPr>
            <p:cNvSpPr/>
            <p:nvPr/>
          </p:nvSpPr>
          <p:spPr>
            <a:xfrm>
              <a:off x="2042620" y="4981099"/>
              <a:ext cx="40233" cy="49751"/>
            </a:xfrm>
            <a:custGeom>
              <a:avLst/>
              <a:gdLst>
                <a:gd name="connsiteX0" fmla="*/ 2150 w 40233"/>
                <a:gd name="connsiteY0" fmla="*/ 0 h 49751"/>
                <a:gd name="connsiteX1" fmla="*/ 4299 w 40233"/>
                <a:gd name="connsiteY1" fmla="*/ 2457 h 49751"/>
                <a:gd name="connsiteX2" fmla="*/ 4299 w 40233"/>
                <a:gd name="connsiteY2" fmla="*/ 42611 h 49751"/>
                <a:gd name="connsiteX3" fmla="*/ 4683 w 40233"/>
                <a:gd name="connsiteY3" fmla="*/ 44760 h 49751"/>
                <a:gd name="connsiteX4" fmla="*/ 6680 w 40233"/>
                <a:gd name="connsiteY4" fmla="*/ 45605 h 49751"/>
                <a:gd name="connsiteX5" fmla="*/ 17198 w 40233"/>
                <a:gd name="connsiteY5" fmla="*/ 42687 h 49751"/>
                <a:gd name="connsiteX6" fmla="*/ 27870 w 40233"/>
                <a:gd name="connsiteY6" fmla="*/ 35855 h 49751"/>
                <a:gd name="connsiteX7" fmla="*/ 36238 w 40233"/>
                <a:gd name="connsiteY7" fmla="*/ 26488 h 49751"/>
                <a:gd name="connsiteX8" fmla="*/ 37774 w 40233"/>
                <a:gd name="connsiteY8" fmla="*/ 25260 h 49751"/>
                <a:gd name="connsiteX9" fmla="*/ 40231 w 40233"/>
                <a:gd name="connsiteY9" fmla="*/ 27640 h 49751"/>
                <a:gd name="connsiteX10" fmla="*/ 35087 w 40233"/>
                <a:gd name="connsiteY10" fmla="*/ 35240 h 49751"/>
                <a:gd name="connsiteX11" fmla="*/ 20422 w 40233"/>
                <a:gd name="connsiteY11" fmla="*/ 45989 h 49751"/>
                <a:gd name="connsiteX12" fmla="*/ 6680 w 40233"/>
                <a:gd name="connsiteY12" fmla="*/ 49751 h 49751"/>
                <a:gd name="connsiteX13" fmla="*/ 1305 w 40233"/>
                <a:gd name="connsiteY13" fmla="*/ 47909 h 49751"/>
                <a:gd name="connsiteX14" fmla="*/ 0 w 40233"/>
                <a:gd name="connsiteY14" fmla="*/ 42687 h 49751"/>
                <a:gd name="connsiteX15" fmla="*/ 0 w 40233"/>
                <a:gd name="connsiteY15" fmla="*/ 2534 h 49751"/>
                <a:gd name="connsiteX16" fmla="*/ 2150 w 40233"/>
                <a:gd name="connsiteY16" fmla="*/ 0 h 4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233" h="49751">
                  <a:moveTo>
                    <a:pt x="2150" y="0"/>
                  </a:moveTo>
                  <a:cubicBezTo>
                    <a:pt x="3608" y="0"/>
                    <a:pt x="4299" y="845"/>
                    <a:pt x="4299" y="2457"/>
                  </a:cubicBezTo>
                  <a:lnTo>
                    <a:pt x="4299" y="42611"/>
                  </a:lnTo>
                  <a:cubicBezTo>
                    <a:pt x="4299" y="43609"/>
                    <a:pt x="4453" y="44300"/>
                    <a:pt x="4683" y="44760"/>
                  </a:cubicBezTo>
                  <a:cubicBezTo>
                    <a:pt x="5067" y="45221"/>
                    <a:pt x="5682" y="45528"/>
                    <a:pt x="6680" y="45605"/>
                  </a:cubicBezTo>
                  <a:cubicBezTo>
                    <a:pt x="9444" y="45528"/>
                    <a:pt x="12899" y="44530"/>
                    <a:pt x="17198" y="42687"/>
                  </a:cubicBezTo>
                  <a:cubicBezTo>
                    <a:pt x="20883" y="41229"/>
                    <a:pt x="24415" y="38925"/>
                    <a:pt x="27870" y="35855"/>
                  </a:cubicBezTo>
                  <a:cubicBezTo>
                    <a:pt x="31555" y="32707"/>
                    <a:pt x="34319" y="29636"/>
                    <a:pt x="36238" y="26488"/>
                  </a:cubicBezTo>
                  <a:cubicBezTo>
                    <a:pt x="36699" y="25720"/>
                    <a:pt x="37236" y="25260"/>
                    <a:pt x="37774" y="25260"/>
                  </a:cubicBezTo>
                  <a:cubicBezTo>
                    <a:pt x="39309" y="25260"/>
                    <a:pt x="40154" y="26027"/>
                    <a:pt x="40231" y="27640"/>
                  </a:cubicBezTo>
                  <a:cubicBezTo>
                    <a:pt x="40307" y="29021"/>
                    <a:pt x="38542" y="31555"/>
                    <a:pt x="35087" y="35240"/>
                  </a:cubicBezTo>
                  <a:cubicBezTo>
                    <a:pt x="30864" y="39924"/>
                    <a:pt x="25950" y="43455"/>
                    <a:pt x="20422" y="45989"/>
                  </a:cubicBezTo>
                  <a:cubicBezTo>
                    <a:pt x="14971" y="48522"/>
                    <a:pt x="10442" y="49751"/>
                    <a:pt x="6680" y="49751"/>
                  </a:cubicBezTo>
                  <a:cubicBezTo>
                    <a:pt x="4376" y="49751"/>
                    <a:pt x="2534" y="49137"/>
                    <a:pt x="1305" y="47909"/>
                  </a:cubicBezTo>
                  <a:cubicBezTo>
                    <a:pt x="461" y="47064"/>
                    <a:pt x="0" y="45298"/>
                    <a:pt x="0" y="42687"/>
                  </a:cubicBezTo>
                  <a:lnTo>
                    <a:pt x="0" y="2534"/>
                  </a:lnTo>
                  <a:cubicBezTo>
                    <a:pt x="77" y="845"/>
                    <a:pt x="768" y="0"/>
                    <a:pt x="215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1" name="フリーフォーム: 図形 880">
              <a:extLst>
                <a:ext uri="{FF2B5EF4-FFF2-40B4-BE49-F238E27FC236}">
                  <a16:creationId xmlns:a16="http://schemas.microsoft.com/office/drawing/2014/main" id="{3EF8F495-A358-43DA-AB28-48D58E6654B0}"/>
                </a:ext>
              </a:extLst>
            </p:cNvPr>
            <p:cNvSpPr/>
            <p:nvPr/>
          </p:nvSpPr>
          <p:spPr>
            <a:xfrm>
              <a:off x="2099358" y="5002981"/>
              <a:ext cx="44837" cy="3992"/>
            </a:xfrm>
            <a:custGeom>
              <a:avLst/>
              <a:gdLst>
                <a:gd name="connsiteX0" fmla="*/ 2380 w 44837"/>
                <a:gd name="connsiteY0" fmla="*/ 0 h 3992"/>
                <a:gd name="connsiteX1" fmla="*/ 42457 w 44837"/>
                <a:gd name="connsiteY1" fmla="*/ 0 h 3992"/>
                <a:gd name="connsiteX2" fmla="*/ 44837 w 44837"/>
                <a:gd name="connsiteY2" fmla="*/ 1996 h 3992"/>
                <a:gd name="connsiteX3" fmla="*/ 42457 w 44837"/>
                <a:gd name="connsiteY3" fmla="*/ 3992 h 3992"/>
                <a:gd name="connsiteX4" fmla="*/ 2380 w 44837"/>
                <a:gd name="connsiteY4" fmla="*/ 3992 h 3992"/>
                <a:gd name="connsiteX5" fmla="*/ 0 w 44837"/>
                <a:gd name="connsiteY5" fmla="*/ 1996 h 3992"/>
                <a:gd name="connsiteX6" fmla="*/ 2380 w 44837"/>
                <a:gd name="connsiteY6" fmla="*/ 0 h 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7" h="3992">
                  <a:moveTo>
                    <a:pt x="2380" y="0"/>
                  </a:moveTo>
                  <a:lnTo>
                    <a:pt x="42457" y="0"/>
                  </a:lnTo>
                  <a:cubicBezTo>
                    <a:pt x="43993" y="0"/>
                    <a:pt x="44760" y="691"/>
                    <a:pt x="44837" y="1996"/>
                  </a:cubicBezTo>
                  <a:cubicBezTo>
                    <a:pt x="44760" y="3301"/>
                    <a:pt x="43993" y="3992"/>
                    <a:pt x="42457" y="3992"/>
                  </a:cubicBezTo>
                  <a:lnTo>
                    <a:pt x="2380" y="3992"/>
                  </a:lnTo>
                  <a:cubicBezTo>
                    <a:pt x="768" y="3992"/>
                    <a:pt x="0" y="3378"/>
                    <a:pt x="0" y="1996"/>
                  </a:cubicBezTo>
                  <a:cubicBezTo>
                    <a:pt x="0" y="691"/>
                    <a:pt x="844" y="0"/>
                    <a:pt x="238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2" name="フリーフォーム: 図形 881">
              <a:extLst>
                <a:ext uri="{FF2B5EF4-FFF2-40B4-BE49-F238E27FC236}">
                  <a16:creationId xmlns:a16="http://schemas.microsoft.com/office/drawing/2014/main" id="{37919E23-9BD9-4735-B614-F938F6E1C3F0}"/>
                </a:ext>
              </a:extLst>
            </p:cNvPr>
            <p:cNvSpPr/>
            <p:nvPr/>
          </p:nvSpPr>
          <p:spPr>
            <a:xfrm>
              <a:off x="2165686" y="4979334"/>
              <a:ext cx="33019" cy="52361"/>
            </a:xfrm>
            <a:custGeom>
              <a:avLst/>
              <a:gdLst>
                <a:gd name="connsiteX0" fmla="*/ 2002 w 33019"/>
                <a:gd name="connsiteY0" fmla="*/ 0 h 52361"/>
                <a:gd name="connsiteX1" fmla="*/ 4152 w 33019"/>
                <a:gd name="connsiteY1" fmla="*/ 2534 h 52361"/>
                <a:gd name="connsiteX2" fmla="*/ 4152 w 33019"/>
                <a:gd name="connsiteY2" fmla="*/ 17812 h 52361"/>
                <a:gd name="connsiteX3" fmla="*/ 31177 w 33019"/>
                <a:gd name="connsiteY3" fmla="*/ 28714 h 52361"/>
                <a:gd name="connsiteX4" fmla="*/ 33019 w 33019"/>
                <a:gd name="connsiteY4" fmla="*/ 30787 h 52361"/>
                <a:gd name="connsiteX5" fmla="*/ 30716 w 33019"/>
                <a:gd name="connsiteY5" fmla="*/ 32783 h 52361"/>
                <a:gd name="connsiteX6" fmla="*/ 28566 w 33019"/>
                <a:gd name="connsiteY6" fmla="*/ 32169 h 52361"/>
                <a:gd name="connsiteX7" fmla="*/ 4229 w 33019"/>
                <a:gd name="connsiteY7" fmla="*/ 22035 h 52361"/>
                <a:gd name="connsiteX8" fmla="*/ 4229 w 33019"/>
                <a:gd name="connsiteY8" fmla="*/ 49904 h 52361"/>
                <a:gd name="connsiteX9" fmla="*/ 2079 w 33019"/>
                <a:gd name="connsiteY9" fmla="*/ 52361 h 52361"/>
                <a:gd name="connsiteX10" fmla="*/ 6 w 33019"/>
                <a:gd name="connsiteY10" fmla="*/ 49904 h 52361"/>
                <a:gd name="connsiteX11" fmla="*/ 6 w 33019"/>
                <a:gd name="connsiteY11" fmla="*/ 2457 h 52361"/>
                <a:gd name="connsiteX12" fmla="*/ 2002 w 33019"/>
                <a:gd name="connsiteY12" fmla="*/ 0 h 5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19" h="52361">
                  <a:moveTo>
                    <a:pt x="2002" y="0"/>
                  </a:moveTo>
                  <a:cubicBezTo>
                    <a:pt x="3384" y="0"/>
                    <a:pt x="4152" y="844"/>
                    <a:pt x="4152" y="2534"/>
                  </a:cubicBezTo>
                  <a:lnTo>
                    <a:pt x="4152" y="17812"/>
                  </a:lnTo>
                  <a:lnTo>
                    <a:pt x="31177" y="28714"/>
                  </a:lnTo>
                  <a:cubicBezTo>
                    <a:pt x="32252" y="29175"/>
                    <a:pt x="32943" y="29866"/>
                    <a:pt x="33019" y="30787"/>
                  </a:cubicBezTo>
                  <a:cubicBezTo>
                    <a:pt x="32866" y="32015"/>
                    <a:pt x="32021" y="32707"/>
                    <a:pt x="30716" y="32783"/>
                  </a:cubicBezTo>
                  <a:cubicBezTo>
                    <a:pt x="30332" y="32707"/>
                    <a:pt x="29641" y="32553"/>
                    <a:pt x="28566" y="32169"/>
                  </a:cubicBezTo>
                  <a:lnTo>
                    <a:pt x="4229" y="22035"/>
                  </a:lnTo>
                  <a:lnTo>
                    <a:pt x="4229" y="49904"/>
                  </a:lnTo>
                  <a:cubicBezTo>
                    <a:pt x="4229" y="51440"/>
                    <a:pt x="3538" y="52284"/>
                    <a:pt x="2079" y="52361"/>
                  </a:cubicBezTo>
                  <a:cubicBezTo>
                    <a:pt x="697" y="52207"/>
                    <a:pt x="6" y="51440"/>
                    <a:pt x="6" y="49904"/>
                  </a:cubicBezTo>
                  <a:lnTo>
                    <a:pt x="6" y="2457"/>
                  </a:lnTo>
                  <a:cubicBezTo>
                    <a:pt x="-71" y="844"/>
                    <a:pt x="620" y="0"/>
                    <a:pt x="200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3" name="フリーフォーム: 図形 882">
              <a:extLst>
                <a:ext uri="{FF2B5EF4-FFF2-40B4-BE49-F238E27FC236}">
                  <a16:creationId xmlns:a16="http://schemas.microsoft.com/office/drawing/2014/main" id="{3F8A6569-98CE-4C53-9059-3D23056F8C44}"/>
                </a:ext>
              </a:extLst>
            </p:cNvPr>
            <p:cNvSpPr/>
            <p:nvPr/>
          </p:nvSpPr>
          <p:spPr>
            <a:xfrm>
              <a:off x="2235635" y="4990696"/>
              <a:ext cx="8138" cy="29712"/>
            </a:xfrm>
            <a:custGeom>
              <a:avLst/>
              <a:gdLst>
                <a:gd name="connsiteX0" fmla="*/ 4146 w 8138"/>
                <a:gd name="connsiteY0" fmla="*/ 0 h 29712"/>
                <a:gd name="connsiteX1" fmla="*/ 6910 w 8138"/>
                <a:gd name="connsiteY1" fmla="*/ 1152 h 29712"/>
                <a:gd name="connsiteX2" fmla="*/ 8138 w 8138"/>
                <a:gd name="connsiteY2" fmla="*/ 4069 h 29712"/>
                <a:gd name="connsiteX3" fmla="*/ 6910 w 8138"/>
                <a:gd name="connsiteY3" fmla="*/ 6833 h 29712"/>
                <a:gd name="connsiteX4" fmla="*/ 4146 w 8138"/>
                <a:gd name="connsiteY4" fmla="*/ 8062 h 29712"/>
                <a:gd name="connsiteX5" fmla="*/ 1305 w 8138"/>
                <a:gd name="connsiteY5" fmla="*/ 6987 h 29712"/>
                <a:gd name="connsiteX6" fmla="*/ 0 w 8138"/>
                <a:gd name="connsiteY6" fmla="*/ 4069 h 29712"/>
                <a:gd name="connsiteX7" fmla="*/ 1228 w 8138"/>
                <a:gd name="connsiteY7" fmla="*/ 1152 h 29712"/>
                <a:gd name="connsiteX8" fmla="*/ 4146 w 8138"/>
                <a:gd name="connsiteY8" fmla="*/ 0 h 29712"/>
                <a:gd name="connsiteX9" fmla="*/ 4146 w 8138"/>
                <a:gd name="connsiteY9" fmla="*/ 21651 h 29712"/>
                <a:gd name="connsiteX10" fmla="*/ 6910 w 8138"/>
                <a:gd name="connsiteY10" fmla="*/ 22726 h 29712"/>
                <a:gd name="connsiteX11" fmla="*/ 8138 w 8138"/>
                <a:gd name="connsiteY11" fmla="*/ 25643 h 29712"/>
                <a:gd name="connsiteX12" fmla="*/ 6910 w 8138"/>
                <a:gd name="connsiteY12" fmla="*/ 28484 h 29712"/>
                <a:gd name="connsiteX13" fmla="*/ 4146 w 8138"/>
                <a:gd name="connsiteY13" fmla="*/ 29713 h 29712"/>
                <a:gd name="connsiteX14" fmla="*/ 1305 w 8138"/>
                <a:gd name="connsiteY14" fmla="*/ 28561 h 29712"/>
                <a:gd name="connsiteX15" fmla="*/ 0 w 8138"/>
                <a:gd name="connsiteY15" fmla="*/ 25643 h 29712"/>
                <a:gd name="connsiteX16" fmla="*/ 1228 w 8138"/>
                <a:gd name="connsiteY16" fmla="*/ 22726 h 29712"/>
                <a:gd name="connsiteX17" fmla="*/ 4146 w 8138"/>
                <a:gd name="connsiteY17" fmla="*/ 21651 h 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8" h="29712">
                  <a:moveTo>
                    <a:pt x="4146" y="0"/>
                  </a:moveTo>
                  <a:cubicBezTo>
                    <a:pt x="5221" y="0"/>
                    <a:pt x="6142" y="384"/>
                    <a:pt x="6910" y="1152"/>
                  </a:cubicBezTo>
                  <a:cubicBezTo>
                    <a:pt x="7754" y="1919"/>
                    <a:pt x="8138" y="2918"/>
                    <a:pt x="8138" y="4069"/>
                  </a:cubicBezTo>
                  <a:cubicBezTo>
                    <a:pt x="8138" y="5067"/>
                    <a:pt x="7754" y="5989"/>
                    <a:pt x="6910" y="6833"/>
                  </a:cubicBezTo>
                  <a:cubicBezTo>
                    <a:pt x="6065" y="7601"/>
                    <a:pt x="5144" y="8062"/>
                    <a:pt x="4146" y="8062"/>
                  </a:cubicBezTo>
                  <a:cubicBezTo>
                    <a:pt x="2994" y="8062"/>
                    <a:pt x="2073" y="7678"/>
                    <a:pt x="1305" y="6987"/>
                  </a:cubicBezTo>
                  <a:cubicBezTo>
                    <a:pt x="461" y="6142"/>
                    <a:pt x="0" y="5221"/>
                    <a:pt x="0" y="4069"/>
                  </a:cubicBezTo>
                  <a:cubicBezTo>
                    <a:pt x="0" y="2841"/>
                    <a:pt x="384" y="1843"/>
                    <a:pt x="1228" y="1152"/>
                  </a:cubicBezTo>
                  <a:cubicBezTo>
                    <a:pt x="1996" y="384"/>
                    <a:pt x="2994" y="0"/>
                    <a:pt x="4146" y="0"/>
                  </a:cubicBezTo>
                  <a:moveTo>
                    <a:pt x="4146" y="21651"/>
                  </a:moveTo>
                  <a:cubicBezTo>
                    <a:pt x="5221" y="21651"/>
                    <a:pt x="6142" y="22035"/>
                    <a:pt x="6910" y="22726"/>
                  </a:cubicBezTo>
                  <a:cubicBezTo>
                    <a:pt x="7754" y="23570"/>
                    <a:pt x="8138" y="24492"/>
                    <a:pt x="8138" y="25643"/>
                  </a:cubicBezTo>
                  <a:cubicBezTo>
                    <a:pt x="8138" y="26718"/>
                    <a:pt x="7754" y="27640"/>
                    <a:pt x="6910" y="28484"/>
                  </a:cubicBezTo>
                  <a:cubicBezTo>
                    <a:pt x="6065" y="29328"/>
                    <a:pt x="5144" y="29713"/>
                    <a:pt x="4146" y="29713"/>
                  </a:cubicBezTo>
                  <a:cubicBezTo>
                    <a:pt x="2994" y="29713"/>
                    <a:pt x="2073" y="29328"/>
                    <a:pt x="1305" y="28561"/>
                  </a:cubicBezTo>
                  <a:cubicBezTo>
                    <a:pt x="461" y="27793"/>
                    <a:pt x="0" y="26795"/>
                    <a:pt x="0" y="25643"/>
                  </a:cubicBezTo>
                  <a:cubicBezTo>
                    <a:pt x="0" y="24492"/>
                    <a:pt x="384" y="23493"/>
                    <a:pt x="1228" y="22726"/>
                  </a:cubicBezTo>
                  <a:cubicBezTo>
                    <a:pt x="1996" y="22035"/>
                    <a:pt x="2994" y="21651"/>
                    <a:pt x="4146" y="2165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4" name="フリーフォーム: 図形 883">
              <a:extLst>
                <a:ext uri="{FF2B5EF4-FFF2-40B4-BE49-F238E27FC236}">
                  <a16:creationId xmlns:a16="http://schemas.microsoft.com/office/drawing/2014/main" id="{E96C1083-BDF2-44D9-B63E-40797D3FBEDC}"/>
                </a:ext>
              </a:extLst>
            </p:cNvPr>
            <p:cNvSpPr/>
            <p:nvPr/>
          </p:nvSpPr>
          <p:spPr>
            <a:xfrm>
              <a:off x="2276863" y="4982789"/>
              <a:ext cx="12591" cy="44069"/>
            </a:xfrm>
            <a:custGeom>
              <a:avLst/>
              <a:gdLst>
                <a:gd name="connsiteX0" fmla="*/ 10518 w 12591"/>
                <a:gd name="connsiteY0" fmla="*/ 0 h 44069"/>
                <a:gd name="connsiteX1" fmla="*/ 12591 w 12591"/>
                <a:gd name="connsiteY1" fmla="*/ 2149 h 44069"/>
                <a:gd name="connsiteX2" fmla="*/ 12591 w 12591"/>
                <a:gd name="connsiteY2" fmla="*/ 41766 h 44069"/>
                <a:gd name="connsiteX3" fmla="*/ 10442 w 12591"/>
                <a:gd name="connsiteY3" fmla="*/ 44069 h 44069"/>
                <a:gd name="connsiteX4" fmla="*/ 8522 w 12591"/>
                <a:gd name="connsiteY4" fmla="*/ 41766 h 44069"/>
                <a:gd name="connsiteX5" fmla="*/ 8522 w 12591"/>
                <a:gd name="connsiteY5" fmla="*/ 6603 h 44069"/>
                <a:gd name="connsiteX6" fmla="*/ 2150 w 12591"/>
                <a:gd name="connsiteY6" fmla="*/ 9213 h 44069"/>
                <a:gd name="connsiteX7" fmla="*/ 0 w 12591"/>
                <a:gd name="connsiteY7" fmla="*/ 7371 h 44069"/>
                <a:gd name="connsiteX8" fmla="*/ 1996 w 12591"/>
                <a:gd name="connsiteY8" fmla="*/ 5758 h 44069"/>
                <a:gd name="connsiteX9" fmla="*/ 8753 w 12591"/>
                <a:gd name="connsiteY9" fmla="*/ 1536 h 44069"/>
                <a:gd name="connsiteX10" fmla="*/ 10518 w 12591"/>
                <a:gd name="connsiteY10" fmla="*/ 0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1" h="44069">
                  <a:moveTo>
                    <a:pt x="10518" y="0"/>
                  </a:moveTo>
                  <a:cubicBezTo>
                    <a:pt x="11900" y="0"/>
                    <a:pt x="12591" y="691"/>
                    <a:pt x="12591" y="2149"/>
                  </a:cubicBezTo>
                  <a:lnTo>
                    <a:pt x="12591" y="41766"/>
                  </a:lnTo>
                  <a:cubicBezTo>
                    <a:pt x="12591" y="43302"/>
                    <a:pt x="11900" y="44069"/>
                    <a:pt x="10442" y="44069"/>
                  </a:cubicBezTo>
                  <a:cubicBezTo>
                    <a:pt x="9136" y="44069"/>
                    <a:pt x="8522" y="43302"/>
                    <a:pt x="8522" y="41766"/>
                  </a:cubicBezTo>
                  <a:lnTo>
                    <a:pt x="8522" y="6603"/>
                  </a:lnTo>
                  <a:cubicBezTo>
                    <a:pt x="5912" y="8292"/>
                    <a:pt x="3839" y="9136"/>
                    <a:pt x="2150" y="9213"/>
                  </a:cubicBezTo>
                  <a:cubicBezTo>
                    <a:pt x="768" y="9136"/>
                    <a:pt x="0" y="8522"/>
                    <a:pt x="0" y="7371"/>
                  </a:cubicBezTo>
                  <a:cubicBezTo>
                    <a:pt x="0" y="6679"/>
                    <a:pt x="691" y="6142"/>
                    <a:pt x="1996" y="5758"/>
                  </a:cubicBezTo>
                  <a:cubicBezTo>
                    <a:pt x="4453" y="5451"/>
                    <a:pt x="6679" y="4069"/>
                    <a:pt x="8753" y="1536"/>
                  </a:cubicBezTo>
                  <a:cubicBezTo>
                    <a:pt x="9597" y="461"/>
                    <a:pt x="10134" y="0"/>
                    <a:pt x="1051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5" name="フリーフォーム: 図形 884">
              <a:extLst>
                <a:ext uri="{FF2B5EF4-FFF2-40B4-BE49-F238E27FC236}">
                  <a16:creationId xmlns:a16="http://schemas.microsoft.com/office/drawing/2014/main" id="{2F4702DF-FEB2-465B-90E5-6870EBACECD0}"/>
                </a:ext>
              </a:extLst>
            </p:cNvPr>
            <p:cNvSpPr/>
            <p:nvPr/>
          </p:nvSpPr>
          <p:spPr>
            <a:xfrm>
              <a:off x="2307957" y="4983556"/>
              <a:ext cx="26410" cy="43224"/>
            </a:xfrm>
            <a:custGeom>
              <a:avLst/>
              <a:gdLst>
                <a:gd name="connsiteX0" fmla="*/ 22726 w 26410"/>
                <a:gd name="connsiteY0" fmla="*/ 0 h 43224"/>
                <a:gd name="connsiteX1" fmla="*/ 25183 w 26410"/>
                <a:gd name="connsiteY1" fmla="*/ 1996 h 43224"/>
                <a:gd name="connsiteX2" fmla="*/ 22726 w 26410"/>
                <a:gd name="connsiteY2" fmla="*/ 3916 h 43224"/>
                <a:gd name="connsiteX3" fmla="*/ 6296 w 26410"/>
                <a:gd name="connsiteY3" fmla="*/ 3916 h 43224"/>
                <a:gd name="connsiteX4" fmla="*/ 4760 w 26410"/>
                <a:gd name="connsiteY4" fmla="*/ 5374 h 43224"/>
                <a:gd name="connsiteX5" fmla="*/ 4760 w 26410"/>
                <a:gd name="connsiteY5" fmla="*/ 17275 h 43224"/>
                <a:gd name="connsiteX6" fmla="*/ 14127 w 26410"/>
                <a:gd name="connsiteY6" fmla="*/ 13206 h 43224"/>
                <a:gd name="connsiteX7" fmla="*/ 23263 w 26410"/>
                <a:gd name="connsiteY7" fmla="*/ 17505 h 43224"/>
                <a:gd name="connsiteX8" fmla="*/ 26411 w 26410"/>
                <a:gd name="connsiteY8" fmla="*/ 27486 h 43224"/>
                <a:gd name="connsiteX9" fmla="*/ 22111 w 26410"/>
                <a:gd name="connsiteY9" fmla="*/ 39309 h 43224"/>
                <a:gd name="connsiteX10" fmla="*/ 12361 w 26410"/>
                <a:gd name="connsiteY10" fmla="*/ 43225 h 43224"/>
                <a:gd name="connsiteX11" fmla="*/ 3302 w 26410"/>
                <a:gd name="connsiteY11" fmla="*/ 39617 h 43224"/>
                <a:gd name="connsiteX12" fmla="*/ 0 w 26410"/>
                <a:gd name="connsiteY12" fmla="*/ 34165 h 43224"/>
                <a:gd name="connsiteX13" fmla="*/ 2227 w 26410"/>
                <a:gd name="connsiteY13" fmla="*/ 32016 h 43224"/>
                <a:gd name="connsiteX14" fmla="*/ 3762 w 26410"/>
                <a:gd name="connsiteY14" fmla="*/ 33551 h 43224"/>
                <a:gd name="connsiteX15" fmla="*/ 6756 w 26410"/>
                <a:gd name="connsiteY15" fmla="*/ 37467 h 43224"/>
                <a:gd name="connsiteX16" fmla="*/ 12361 w 26410"/>
                <a:gd name="connsiteY16" fmla="*/ 39386 h 43224"/>
                <a:gd name="connsiteX17" fmla="*/ 19194 w 26410"/>
                <a:gd name="connsiteY17" fmla="*/ 36469 h 43224"/>
                <a:gd name="connsiteX18" fmla="*/ 22188 w 26410"/>
                <a:gd name="connsiteY18" fmla="*/ 27563 h 43224"/>
                <a:gd name="connsiteX19" fmla="*/ 19885 w 26410"/>
                <a:gd name="connsiteY19" fmla="*/ 19962 h 43224"/>
                <a:gd name="connsiteX20" fmla="*/ 14127 w 26410"/>
                <a:gd name="connsiteY20" fmla="*/ 17198 h 43224"/>
                <a:gd name="connsiteX21" fmla="*/ 3839 w 26410"/>
                <a:gd name="connsiteY21" fmla="*/ 23033 h 43224"/>
                <a:gd name="connsiteX22" fmla="*/ 2380 w 26410"/>
                <a:gd name="connsiteY22" fmla="*/ 24415 h 43224"/>
                <a:gd name="connsiteX23" fmla="*/ 614 w 26410"/>
                <a:gd name="connsiteY23" fmla="*/ 21113 h 43224"/>
                <a:gd name="connsiteX24" fmla="*/ 614 w 26410"/>
                <a:gd name="connsiteY24" fmla="*/ 2073 h 43224"/>
                <a:gd name="connsiteX25" fmla="*/ 2534 w 26410"/>
                <a:gd name="connsiteY25" fmla="*/ 77 h 43224"/>
                <a:gd name="connsiteX26" fmla="*/ 22726 w 26410"/>
                <a:gd name="connsiteY26" fmla="*/ 77 h 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410" h="43224">
                  <a:moveTo>
                    <a:pt x="22726" y="0"/>
                  </a:moveTo>
                  <a:cubicBezTo>
                    <a:pt x="24338" y="0"/>
                    <a:pt x="25183" y="691"/>
                    <a:pt x="25183" y="1996"/>
                  </a:cubicBezTo>
                  <a:cubicBezTo>
                    <a:pt x="25183" y="3301"/>
                    <a:pt x="24338" y="3916"/>
                    <a:pt x="22726" y="3916"/>
                  </a:cubicBezTo>
                  <a:lnTo>
                    <a:pt x="6296" y="3916"/>
                  </a:lnTo>
                  <a:cubicBezTo>
                    <a:pt x="5298" y="3916"/>
                    <a:pt x="4760" y="4376"/>
                    <a:pt x="4760" y="5374"/>
                  </a:cubicBezTo>
                  <a:lnTo>
                    <a:pt x="4760" y="17275"/>
                  </a:lnTo>
                  <a:cubicBezTo>
                    <a:pt x="6987" y="14511"/>
                    <a:pt x="10134" y="13206"/>
                    <a:pt x="14127" y="13206"/>
                  </a:cubicBezTo>
                  <a:cubicBezTo>
                    <a:pt x="17966" y="13206"/>
                    <a:pt x="21037" y="14664"/>
                    <a:pt x="23263" y="17505"/>
                  </a:cubicBezTo>
                  <a:cubicBezTo>
                    <a:pt x="25336" y="20192"/>
                    <a:pt x="26411" y="23493"/>
                    <a:pt x="26411" y="27486"/>
                  </a:cubicBezTo>
                  <a:cubicBezTo>
                    <a:pt x="26411" y="32400"/>
                    <a:pt x="24952" y="36315"/>
                    <a:pt x="22111" y="39309"/>
                  </a:cubicBezTo>
                  <a:cubicBezTo>
                    <a:pt x="19578" y="41920"/>
                    <a:pt x="16353" y="43225"/>
                    <a:pt x="12361" y="43225"/>
                  </a:cubicBezTo>
                  <a:cubicBezTo>
                    <a:pt x="8906" y="43225"/>
                    <a:pt x="5835" y="41997"/>
                    <a:pt x="3302" y="39617"/>
                  </a:cubicBezTo>
                  <a:cubicBezTo>
                    <a:pt x="1075" y="37467"/>
                    <a:pt x="0" y="35624"/>
                    <a:pt x="0" y="34165"/>
                  </a:cubicBezTo>
                  <a:cubicBezTo>
                    <a:pt x="0" y="32783"/>
                    <a:pt x="768" y="32016"/>
                    <a:pt x="2227" y="32016"/>
                  </a:cubicBezTo>
                  <a:cubicBezTo>
                    <a:pt x="2841" y="32016"/>
                    <a:pt x="3378" y="32553"/>
                    <a:pt x="3762" y="33551"/>
                  </a:cubicBezTo>
                  <a:cubicBezTo>
                    <a:pt x="4300" y="35010"/>
                    <a:pt x="5298" y="36315"/>
                    <a:pt x="6756" y="37467"/>
                  </a:cubicBezTo>
                  <a:cubicBezTo>
                    <a:pt x="8292" y="38772"/>
                    <a:pt x="10134" y="39386"/>
                    <a:pt x="12361" y="39386"/>
                  </a:cubicBezTo>
                  <a:cubicBezTo>
                    <a:pt x="15202" y="39386"/>
                    <a:pt x="17505" y="38388"/>
                    <a:pt x="19194" y="36469"/>
                  </a:cubicBezTo>
                  <a:cubicBezTo>
                    <a:pt x="21190" y="34242"/>
                    <a:pt x="22188" y="31248"/>
                    <a:pt x="22188" y="27563"/>
                  </a:cubicBezTo>
                  <a:cubicBezTo>
                    <a:pt x="22111" y="24338"/>
                    <a:pt x="21344" y="21805"/>
                    <a:pt x="19885" y="19962"/>
                  </a:cubicBezTo>
                  <a:cubicBezTo>
                    <a:pt x="18426" y="18119"/>
                    <a:pt x="16507" y="17198"/>
                    <a:pt x="14127" y="17198"/>
                  </a:cubicBezTo>
                  <a:cubicBezTo>
                    <a:pt x="9751" y="17198"/>
                    <a:pt x="6373" y="19194"/>
                    <a:pt x="3839" y="23033"/>
                  </a:cubicBezTo>
                  <a:cubicBezTo>
                    <a:pt x="3302" y="23954"/>
                    <a:pt x="2841" y="24415"/>
                    <a:pt x="2380" y="24415"/>
                  </a:cubicBezTo>
                  <a:cubicBezTo>
                    <a:pt x="1228" y="24261"/>
                    <a:pt x="614" y="23186"/>
                    <a:pt x="614" y="21113"/>
                  </a:cubicBezTo>
                  <a:lnTo>
                    <a:pt x="614" y="2073"/>
                  </a:lnTo>
                  <a:cubicBezTo>
                    <a:pt x="614" y="691"/>
                    <a:pt x="1228" y="77"/>
                    <a:pt x="2534" y="77"/>
                  </a:cubicBezTo>
                  <a:lnTo>
                    <a:pt x="22726" y="7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6" name="フリーフォーム: 図形 885">
              <a:extLst>
                <a:ext uri="{FF2B5EF4-FFF2-40B4-BE49-F238E27FC236}">
                  <a16:creationId xmlns:a16="http://schemas.microsoft.com/office/drawing/2014/main" id="{0D071E58-2F84-42E1-94E2-B8C1F6D159DD}"/>
                </a:ext>
              </a:extLst>
            </p:cNvPr>
            <p:cNvSpPr/>
            <p:nvPr/>
          </p:nvSpPr>
          <p:spPr>
            <a:xfrm>
              <a:off x="2339359" y="4983633"/>
              <a:ext cx="21420" cy="43301"/>
            </a:xfrm>
            <a:custGeom>
              <a:avLst/>
              <a:gdLst>
                <a:gd name="connsiteX0" fmla="*/ 18503 w 21420"/>
                <a:gd name="connsiteY0" fmla="*/ 0 h 43301"/>
                <a:gd name="connsiteX1" fmla="*/ 21037 w 21420"/>
                <a:gd name="connsiteY1" fmla="*/ 2150 h 43301"/>
                <a:gd name="connsiteX2" fmla="*/ 18503 w 21420"/>
                <a:gd name="connsiteY2" fmla="*/ 4223 h 43301"/>
                <a:gd name="connsiteX3" fmla="*/ 15125 w 21420"/>
                <a:gd name="connsiteY3" fmla="*/ 4223 h 43301"/>
                <a:gd name="connsiteX4" fmla="*/ 13052 w 21420"/>
                <a:gd name="connsiteY4" fmla="*/ 6526 h 43301"/>
                <a:gd name="connsiteX5" fmla="*/ 13052 w 21420"/>
                <a:gd name="connsiteY5" fmla="*/ 12898 h 43301"/>
                <a:gd name="connsiteX6" fmla="*/ 18887 w 21420"/>
                <a:gd name="connsiteY6" fmla="*/ 12898 h 43301"/>
                <a:gd name="connsiteX7" fmla="*/ 21420 w 21420"/>
                <a:gd name="connsiteY7" fmla="*/ 14971 h 43301"/>
                <a:gd name="connsiteX8" fmla="*/ 18887 w 21420"/>
                <a:gd name="connsiteY8" fmla="*/ 17121 h 43301"/>
                <a:gd name="connsiteX9" fmla="*/ 13052 w 21420"/>
                <a:gd name="connsiteY9" fmla="*/ 17121 h 43301"/>
                <a:gd name="connsiteX10" fmla="*/ 13052 w 21420"/>
                <a:gd name="connsiteY10" fmla="*/ 40768 h 43301"/>
                <a:gd name="connsiteX11" fmla="*/ 10979 w 21420"/>
                <a:gd name="connsiteY11" fmla="*/ 43302 h 43301"/>
                <a:gd name="connsiteX12" fmla="*/ 8829 w 21420"/>
                <a:gd name="connsiteY12" fmla="*/ 40768 h 43301"/>
                <a:gd name="connsiteX13" fmla="*/ 8829 w 21420"/>
                <a:gd name="connsiteY13" fmla="*/ 17121 h 43301"/>
                <a:gd name="connsiteX14" fmla="*/ 2533 w 21420"/>
                <a:gd name="connsiteY14" fmla="*/ 17121 h 43301"/>
                <a:gd name="connsiteX15" fmla="*/ 0 w 21420"/>
                <a:gd name="connsiteY15" fmla="*/ 14971 h 43301"/>
                <a:gd name="connsiteX16" fmla="*/ 2533 w 21420"/>
                <a:gd name="connsiteY16" fmla="*/ 12898 h 43301"/>
                <a:gd name="connsiteX17" fmla="*/ 8829 w 21420"/>
                <a:gd name="connsiteY17" fmla="*/ 12898 h 43301"/>
                <a:gd name="connsiteX18" fmla="*/ 8829 w 21420"/>
                <a:gd name="connsiteY18" fmla="*/ 5528 h 43301"/>
                <a:gd name="connsiteX19" fmla="*/ 14511 w 21420"/>
                <a:gd name="connsiteY19" fmla="*/ 77 h 43301"/>
                <a:gd name="connsiteX20" fmla="*/ 18503 w 21420"/>
                <a:gd name="connsiteY20" fmla="*/ 77 h 4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20" h="43301">
                  <a:moveTo>
                    <a:pt x="18503" y="0"/>
                  </a:moveTo>
                  <a:cubicBezTo>
                    <a:pt x="20192" y="0"/>
                    <a:pt x="21037" y="691"/>
                    <a:pt x="21037" y="2150"/>
                  </a:cubicBezTo>
                  <a:cubicBezTo>
                    <a:pt x="21037" y="3532"/>
                    <a:pt x="20192" y="4223"/>
                    <a:pt x="18503" y="4223"/>
                  </a:cubicBezTo>
                  <a:lnTo>
                    <a:pt x="15125" y="4223"/>
                  </a:lnTo>
                  <a:cubicBezTo>
                    <a:pt x="13743" y="4223"/>
                    <a:pt x="13052" y="4991"/>
                    <a:pt x="13052" y="6526"/>
                  </a:cubicBezTo>
                  <a:lnTo>
                    <a:pt x="13052" y="12898"/>
                  </a:lnTo>
                  <a:lnTo>
                    <a:pt x="18887" y="12898"/>
                  </a:lnTo>
                  <a:cubicBezTo>
                    <a:pt x="20576" y="12898"/>
                    <a:pt x="21420" y="13589"/>
                    <a:pt x="21420" y="14971"/>
                  </a:cubicBezTo>
                  <a:cubicBezTo>
                    <a:pt x="21420" y="16353"/>
                    <a:pt x="20576" y="17121"/>
                    <a:pt x="18887" y="17121"/>
                  </a:cubicBezTo>
                  <a:lnTo>
                    <a:pt x="13052" y="17121"/>
                  </a:lnTo>
                  <a:lnTo>
                    <a:pt x="13052" y="40768"/>
                  </a:lnTo>
                  <a:cubicBezTo>
                    <a:pt x="13052" y="42457"/>
                    <a:pt x="12361" y="43302"/>
                    <a:pt x="10979" y="43302"/>
                  </a:cubicBezTo>
                  <a:cubicBezTo>
                    <a:pt x="9520" y="43302"/>
                    <a:pt x="8829" y="42457"/>
                    <a:pt x="8829" y="40768"/>
                  </a:cubicBezTo>
                  <a:lnTo>
                    <a:pt x="8829" y="17121"/>
                  </a:lnTo>
                  <a:lnTo>
                    <a:pt x="2533" y="17121"/>
                  </a:lnTo>
                  <a:cubicBezTo>
                    <a:pt x="844" y="17121"/>
                    <a:pt x="0" y="16430"/>
                    <a:pt x="0" y="14971"/>
                  </a:cubicBezTo>
                  <a:cubicBezTo>
                    <a:pt x="0" y="13589"/>
                    <a:pt x="844" y="12898"/>
                    <a:pt x="2533" y="12898"/>
                  </a:cubicBezTo>
                  <a:lnTo>
                    <a:pt x="8829" y="12898"/>
                  </a:lnTo>
                  <a:lnTo>
                    <a:pt x="8829" y="5528"/>
                  </a:lnTo>
                  <a:cubicBezTo>
                    <a:pt x="8829" y="1919"/>
                    <a:pt x="10749" y="77"/>
                    <a:pt x="14511" y="77"/>
                  </a:cubicBezTo>
                  <a:lnTo>
                    <a:pt x="18503" y="7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7" name="フリーフォーム: 図形 886">
              <a:extLst>
                <a:ext uri="{FF2B5EF4-FFF2-40B4-BE49-F238E27FC236}">
                  <a16:creationId xmlns:a16="http://schemas.microsoft.com/office/drawing/2014/main" id="{FF567CB9-0CA8-46FC-A207-EC6909BC7D7A}"/>
                </a:ext>
              </a:extLst>
            </p:cNvPr>
            <p:cNvSpPr/>
            <p:nvPr/>
          </p:nvSpPr>
          <p:spPr>
            <a:xfrm>
              <a:off x="2364618" y="4996224"/>
              <a:ext cx="28407" cy="38080"/>
            </a:xfrm>
            <a:custGeom>
              <a:avLst/>
              <a:gdLst>
                <a:gd name="connsiteX0" fmla="*/ 2073 w 28407"/>
                <a:gd name="connsiteY0" fmla="*/ 0 h 38080"/>
                <a:gd name="connsiteX1" fmla="*/ 4223 w 28407"/>
                <a:gd name="connsiteY1" fmla="*/ 2534 h 38080"/>
                <a:gd name="connsiteX2" fmla="*/ 4223 w 28407"/>
                <a:gd name="connsiteY2" fmla="*/ 5758 h 38080"/>
                <a:gd name="connsiteX3" fmla="*/ 8906 w 28407"/>
                <a:gd name="connsiteY3" fmla="*/ 1228 h 38080"/>
                <a:gd name="connsiteX4" fmla="*/ 14357 w 28407"/>
                <a:gd name="connsiteY4" fmla="*/ 0 h 38080"/>
                <a:gd name="connsiteX5" fmla="*/ 24185 w 28407"/>
                <a:gd name="connsiteY5" fmla="*/ 4069 h 38080"/>
                <a:gd name="connsiteX6" fmla="*/ 28407 w 28407"/>
                <a:gd name="connsiteY6" fmla="*/ 14895 h 38080"/>
                <a:gd name="connsiteX7" fmla="*/ 23647 w 28407"/>
                <a:gd name="connsiteY7" fmla="*/ 26257 h 38080"/>
                <a:gd name="connsiteX8" fmla="*/ 13666 w 28407"/>
                <a:gd name="connsiteY8" fmla="*/ 30557 h 38080"/>
                <a:gd name="connsiteX9" fmla="*/ 8062 w 28407"/>
                <a:gd name="connsiteY9" fmla="*/ 28791 h 38080"/>
                <a:gd name="connsiteX10" fmla="*/ 4223 w 28407"/>
                <a:gd name="connsiteY10" fmla="*/ 25182 h 38080"/>
                <a:gd name="connsiteX11" fmla="*/ 4223 w 28407"/>
                <a:gd name="connsiteY11" fmla="*/ 35547 h 38080"/>
                <a:gd name="connsiteX12" fmla="*/ 2073 w 28407"/>
                <a:gd name="connsiteY12" fmla="*/ 38081 h 38080"/>
                <a:gd name="connsiteX13" fmla="*/ 0 w 28407"/>
                <a:gd name="connsiteY13" fmla="*/ 35547 h 38080"/>
                <a:gd name="connsiteX14" fmla="*/ 0 w 28407"/>
                <a:gd name="connsiteY14" fmla="*/ 2457 h 38080"/>
                <a:gd name="connsiteX15" fmla="*/ 2073 w 28407"/>
                <a:gd name="connsiteY15" fmla="*/ 0 h 38080"/>
                <a:gd name="connsiteX16" fmla="*/ 4223 w 28407"/>
                <a:gd name="connsiteY16" fmla="*/ 15125 h 38080"/>
                <a:gd name="connsiteX17" fmla="*/ 6526 w 28407"/>
                <a:gd name="connsiteY17" fmla="*/ 22956 h 38080"/>
                <a:gd name="connsiteX18" fmla="*/ 13743 w 28407"/>
                <a:gd name="connsiteY18" fmla="*/ 26334 h 38080"/>
                <a:gd name="connsiteX19" fmla="*/ 20576 w 28407"/>
                <a:gd name="connsiteY19" fmla="*/ 23417 h 38080"/>
                <a:gd name="connsiteX20" fmla="*/ 23877 w 28407"/>
                <a:gd name="connsiteY20" fmla="*/ 14895 h 38080"/>
                <a:gd name="connsiteX21" fmla="*/ 20883 w 28407"/>
                <a:gd name="connsiteY21" fmla="*/ 6679 h 38080"/>
                <a:gd name="connsiteX22" fmla="*/ 14357 w 28407"/>
                <a:gd name="connsiteY22" fmla="*/ 4146 h 38080"/>
                <a:gd name="connsiteX23" fmla="*/ 7447 w 28407"/>
                <a:gd name="connsiteY23" fmla="*/ 6833 h 38080"/>
                <a:gd name="connsiteX24" fmla="*/ 4223 w 28407"/>
                <a:gd name="connsiteY24" fmla="*/ 15125 h 3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407" h="38080">
                  <a:moveTo>
                    <a:pt x="2073" y="0"/>
                  </a:moveTo>
                  <a:cubicBezTo>
                    <a:pt x="3455" y="0"/>
                    <a:pt x="4223" y="844"/>
                    <a:pt x="4223" y="2534"/>
                  </a:cubicBezTo>
                  <a:lnTo>
                    <a:pt x="4223" y="5758"/>
                  </a:lnTo>
                  <a:cubicBezTo>
                    <a:pt x="5374" y="3762"/>
                    <a:pt x="6987" y="2303"/>
                    <a:pt x="8906" y="1228"/>
                  </a:cubicBezTo>
                  <a:cubicBezTo>
                    <a:pt x="10288" y="384"/>
                    <a:pt x="12131" y="0"/>
                    <a:pt x="14357" y="0"/>
                  </a:cubicBezTo>
                  <a:cubicBezTo>
                    <a:pt x="18119" y="0"/>
                    <a:pt x="21344" y="1382"/>
                    <a:pt x="24185" y="4069"/>
                  </a:cubicBezTo>
                  <a:cubicBezTo>
                    <a:pt x="26948" y="6756"/>
                    <a:pt x="28407" y="10441"/>
                    <a:pt x="28407" y="14895"/>
                  </a:cubicBezTo>
                  <a:cubicBezTo>
                    <a:pt x="28407" y="19424"/>
                    <a:pt x="26795" y="23186"/>
                    <a:pt x="23647" y="26257"/>
                  </a:cubicBezTo>
                  <a:cubicBezTo>
                    <a:pt x="20730" y="29021"/>
                    <a:pt x="17428" y="30480"/>
                    <a:pt x="13666" y="30557"/>
                  </a:cubicBezTo>
                  <a:cubicBezTo>
                    <a:pt x="11747" y="30403"/>
                    <a:pt x="9827" y="29866"/>
                    <a:pt x="8062" y="28791"/>
                  </a:cubicBezTo>
                  <a:cubicBezTo>
                    <a:pt x="6373" y="27947"/>
                    <a:pt x="5067" y="26718"/>
                    <a:pt x="4223" y="25182"/>
                  </a:cubicBezTo>
                  <a:lnTo>
                    <a:pt x="4223" y="35547"/>
                  </a:lnTo>
                  <a:cubicBezTo>
                    <a:pt x="4223" y="37236"/>
                    <a:pt x="3532" y="38081"/>
                    <a:pt x="2073" y="38081"/>
                  </a:cubicBezTo>
                  <a:cubicBezTo>
                    <a:pt x="691" y="38081"/>
                    <a:pt x="0" y="37236"/>
                    <a:pt x="0" y="35547"/>
                  </a:cubicBezTo>
                  <a:lnTo>
                    <a:pt x="0" y="2457"/>
                  </a:lnTo>
                  <a:cubicBezTo>
                    <a:pt x="0" y="844"/>
                    <a:pt x="691" y="0"/>
                    <a:pt x="2073" y="0"/>
                  </a:cubicBezTo>
                  <a:moveTo>
                    <a:pt x="4223" y="15125"/>
                  </a:moveTo>
                  <a:cubicBezTo>
                    <a:pt x="4223" y="18426"/>
                    <a:pt x="4991" y="21037"/>
                    <a:pt x="6526" y="22956"/>
                  </a:cubicBezTo>
                  <a:cubicBezTo>
                    <a:pt x="8292" y="25106"/>
                    <a:pt x="10672" y="26257"/>
                    <a:pt x="13743" y="26334"/>
                  </a:cubicBezTo>
                  <a:cubicBezTo>
                    <a:pt x="16276" y="26180"/>
                    <a:pt x="18580" y="25259"/>
                    <a:pt x="20576" y="23417"/>
                  </a:cubicBezTo>
                  <a:cubicBezTo>
                    <a:pt x="22802" y="21267"/>
                    <a:pt x="23877" y="18426"/>
                    <a:pt x="23877" y="14895"/>
                  </a:cubicBezTo>
                  <a:cubicBezTo>
                    <a:pt x="23877" y="11516"/>
                    <a:pt x="22879" y="8829"/>
                    <a:pt x="20883" y="6679"/>
                  </a:cubicBezTo>
                  <a:cubicBezTo>
                    <a:pt x="18964" y="4991"/>
                    <a:pt x="16814" y="4146"/>
                    <a:pt x="14357" y="4146"/>
                  </a:cubicBezTo>
                  <a:cubicBezTo>
                    <a:pt x="11516" y="4146"/>
                    <a:pt x="9213" y="5067"/>
                    <a:pt x="7447" y="6833"/>
                  </a:cubicBezTo>
                  <a:cubicBezTo>
                    <a:pt x="5298" y="9136"/>
                    <a:pt x="4223" y="11900"/>
                    <a:pt x="4223" y="1512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8" name="フリーフォーム: 図形 887">
              <a:extLst>
                <a:ext uri="{FF2B5EF4-FFF2-40B4-BE49-F238E27FC236}">
                  <a16:creationId xmlns:a16="http://schemas.microsoft.com/office/drawing/2014/main" id="{E8628A8C-12E0-4431-97C2-4B90865EC621}"/>
                </a:ext>
              </a:extLst>
            </p:cNvPr>
            <p:cNvSpPr/>
            <p:nvPr/>
          </p:nvSpPr>
          <p:spPr>
            <a:xfrm>
              <a:off x="2395559" y="4996224"/>
              <a:ext cx="25796" cy="30556"/>
            </a:xfrm>
            <a:custGeom>
              <a:avLst/>
              <a:gdLst>
                <a:gd name="connsiteX0" fmla="*/ 12975 w 25796"/>
                <a:gd name="connsiteY0" fmla="*/ 0 h 30556"/>
                <a:gd name="connsiteX1" fmla="*/ 20115 w 25796"/>
                <a:gd name="connsiteY1" fmla="*/ 1843 h 30556"/>
                <a:gd name="connsiteX2" fmla="*/ 24568 w 25796"/>
                <a:gd name="connsiteY2" fmla="*/ 7140 h 30556"/>
                <a:gd name="connsiteX3" fmla="*/ 22111 w 25796"/>
                <a:gd name="connsiteY3" fmla="*/ 9520 h 30556"/>
                <a:gd name="connsiteX4" fmla="*/ 20806 w 25796"/>
                <a:gd name="connsiteY4" fmla="*/ 8445 h 30556"/>
                <a:gd name="connsiteX5" fmla="*/ 13052 w 25796"/>
                <a:gd name="connsiteY5" fmla="*/ 3916 h 30556"/>
                <a:gd name="connsiteX6" fmla="*/ 6987 w 25796"/>
                <a:gd name="connsiteY6" fmla="*/ 5221 h 30556"/>
                <a:gd name="connsiteX7" fmla="*/ 5298 w 25796"/>
                <a:gd name="connsiteY7" fmla="*/ 8292 h 30556"/>
                <a:gd name="connsiteX8" fmla="*/ 5758 w 25796"/>
                <a:gd name="connsiteY8" fmla="*/ 9597 h 30556"/>
                <a:gd name="connsiteX9" fmla="*/ 13129 w 25796"/>
                <a:gd name="connsiteY9" fmla="*/ 12514 h 30556"/>
                <a:gd name="connsiteX10" fmla="*/ 23647 w 25796"/>
                <a:gd name="connsiteY10" fmla="*/ 17428 h 30556"/>
                <a:gd name="connsiteX11" fmla="*/ 25797 w 25796"/>
                <a:gd name="connsiteY11" fmla="*/ 22418 h 30556"/>
                <a:gd name="connsiteX12" fmla="*/ 22572 w 25796"/>
                <a:gd name="connsiteY12" fmla="*/ 27947 h 30556"/>
                <a:gd name="connsiteX13" fmla="*/ 13052 w 25796"/>
                <a:gd name="connsiteY13" fmla="*/ 30557 h 30556"/>
                <a:gd name="connsiteX14" fmla="*/ 3762 w 25796"/>
                <a:gd name="connsiteY14" fmla="*/ 27793 h 30556"/>
                <a:gd name="connsiteX15" fmla="*/ 0 w 25796"/>
                <a:gd name="connsiteY15" fmla="*/ 22649 h 30556"/>
                <a:gd name="connsiteX16" fmla="*/ 2534 w 25796"/>
                <a:gd name="connsiteY16" fmla="*/ 20269 h 30556"/>
                <a:gd name="connsiteX17" fmla="*/ 3839 w 25796"/>
                <a:gd name="connsiteY17" fmla="*/ 21343 h 30556"/>
                <a:gd name="connsiteX18" fmla="*/ 6756 w 25796"/>
                <a:gd name="connsiteY18" fmla="*/ 24645 h 30556"/>
                <a:gd name="connsiteX19" fmla="*/ 13052 w 25796"/>
                <a:gd name="connsiteY19" fmla="*/ 26257 h 30556"/>
                <a:gd name="connsiteX20" fmla="*/ 19117 w 25796"/>
                <a:gd name="connsiteY20" fmla="*/ 24952 h 30556"/>
                <a:gd name="connsiteX21" fmla="*/ 21267 w 25796"/>
                <a:gd name="connsiteY21" fmla="*/ 22342 h 30556"/>
                <a:gd name="connsiteX22" fmla="*/ 20192 w 25796"/>
                <a:gd name="connsiteY22" fmla="*/ 19731 h 30556"/>
                <a:gd name="connsiteX23" fmla="*/ 11670 w 25796"/>
                <a:gd name="connsiteY23" fmla="*/ 16737 h 30556"/>
                <a:gd name="connsiteX24" fmla="*/ 2150 w 25796"/>
                <a:gd name="connsiteY24" fmla="*/ 11900 h 30556"/>
                <a:gd name="connsiteX25" fmla="*/ 768 w 25796"/>
                <a:gd name="connsiteY25" fmla="*/ 8138 h 30556"/>
                <a:gd name="connsiteX26" fmla="*/ 5144 w 25796"/>
                <a:gd name="connsiteY26" fmla="*/ 1766 h 30556"/>
                <a:gd name="connsiteX27" fmla="*/ 12975 w 25796"/>
                <a:gd name="connsiteY27" fmla="*/ 0 h 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796" h="30556">
                  <a:moveTo>
                    <a:pt x="12975" y="0"/>
                  </a:moveTo>
                  <a:cubicBezTo>
                    <a:pt x="15279" y="0"/>
                    <a:pt x="17659" y="614"/>
                    <a:pt x="20115" y="1843"/>
                  </a:cubicBezTo>
                  <a:cubicBezTo>
                    <a:pt x="23033" y="3301"/>
                    <a:pt x="24492" y="5067"/>
                    <a:pt x="24568" y="7140"/>
                  </a:cubicBezTo>
                  <a:cubicBezTo>
                    <a:pt x="24415" y="8676"/>
                    <a:pt x="23647" y="9520"/>
                    <a:pt x="22111" y="9520"/>
                  </a:cubicBezTo>
                  <a:cubicBezTo>
                    <a:pt x="21497" y="9520"/>
                    <a:pt x="21037" y="9136"/>
                    <a:pt x="20806" y="8445"/>
                  </a:cubicBezTo>
                  <a:cubicBezTo>
                    <a:pt x="19655" y="5451"/>
                    <a:pt x="17121" y="3916"/>
                    <a:pt x="13052" y="3916"/>
                  </a:cubicBezTo>
                  <a:cubicBezTo>
                    <a:pt x="10365" y="3916"/>
                    <a:pt x="8369" y="4299"/>
                    <a:pt x="6987" y="5221"/>
                  </a:cubicBezTo>
                  <a:cubicBezTo>
                    <a:pt x="5835" y="6219"/>
                    <a:pt x="5298" y="7217"/>
                    <a:pt x="5298" y="8292"/>
                  </a:cubicBezTo>
                  <a:cubicBezTo>
                    <a:pt x="5298" y="8906"/>
                    <a:pt x="5451" y="9290"/>
                    <a:pt x="5758" y="9597"/>
                  </a:cubicBezTo>
                  <a:cubicBezTo>
                    <a:pt x="6219" y="10211"/>
                    <a:pt x="8676" y="11133"/>
                    <a:pt x="13129" y="12514"/>
                  </a:cubicBezTo>
                  <a:cubicBezTo>
                    <a:pt x="18733" y="14203"/>
                    <a:pt x="22265" y="15893"/>
                    <a:pt x="23647" y="17428"/>
                  </a:cubicBezTo>
                  <a:cubicBezTo>
                    <a:pt x="25106" y="18656"/>
                    <a:pt x="25797" y="20346"/>
                    <a:pt x="25797" y="22418"/>
                  </a:cubicBezTo>
                  <a:cubicBezTo>
                    <a:pt x="25720" y="24645"/>
                    <a:pt x="24722" y="26488"/>
                    <a:pt x="22572" y="27947"/>
                  </a:cubicBezTo>
                  <a:cubicBezTo>
                    <a:pt x="19962" y="29635"/>
                    <a:pt x="16814" y="30557"/>
                    <a:pt x="13052" y="30557"/>
                  </a:cubicBezTo>
                  <a:cubicBezTo>
                    <a:pt x="9444" y="30557"/>
                    <a:pt x="6373" y="29635"/>
                    <a:pt x="3762" y="27793"/>
                  </a:cubicBezTo>
                  <a:cubicBezTo>
                    <a:pt x="1228" y="25950"/>
                    <a:pt x="0" y="24261"/>
                    <a:pt x="0" y="22649"/>
                  </a:cubicBezTo>
                  <a:cubicBezTo>
                    <a:pt x="0" y="21113"/>
                    <a:pt x="845" y="20269"/>
                    <a:pt x="2534" y="20269"/>
                  </a:cubicBezTo>
                  <a:cubicBezTo>
                    <a:pt x="3148" y="20269"/>
                    <a:pt x="3608" y="20653"/>
                    <a:pt x="3839" y="21343"/>
                  </a:cubicBezTo>
                  <a:cubicBezTo>
                    <a:pt x="4453" y="22726"/>
                    <a:pt x="5374" y="23800"/>
                    <a:pt x="6756" y="24645"/>
                  </a:cubicBezTo>
                  <a:cubicBezTo>
                    <a:pt x="8599" y="25720"/>
                    <a:pt x="10672" y="26257"/>
                    <a:pt x="13052" y="26257"/>
                  </a:cubicBezTo>
                  <a:cubicBezTo>
                    <a:pt x="15202" y="26180"/>
                    <a:pt x="17275" y="25797"/>
                    <a:pt x="19117" y="24952"/>
                  </a:cubicBezTo>
                  <a:cubicBezTo>
                    <a:pt x="20422" y="24261"/>
                    <a:pt x="21113" y="23340"/>
                    <a:pt x="21267" y="22342"/>
                  </a:cubicBezTo>
                  <a:cubicBezTo>
                    <a:pt x="21267" y="21343"/>
                    <a:pt x="20883" y="20499"/>
                    <a:pt x="20192" y="19731"/>
                  </a:cubicBezTo>
                  <a:cubicBezTo>
                    <a:pt x="19578" y="19271"/>
                    <a:pt x="16737" y="18273"/>
                    <a:pt x="11670" y="16737"/>
                  </a:cubicBezTo>
                  <a:cubicBezTo>
                    <a:pt x="6526" y="15278"/>
                    <a:pt x="3378" y="13666"/>
                    <a:pt x="2150" y="11900"/>
                  </a:cubicBezTo>
                  <a:cubicBezTo>
                    <a:pt x="1228" y="10902"/>
                    <a:pt x="768" y="9597"/>
                    <a:pt x="768" y="8138"/>
                  </a:cubicBezTo>
                  <a:cubicBezTo>
                    <a:pt x="768" y="5451"/>
                    <a:pt x="2227" y="3301"/>
                    <a:pt x="5144" y="1766"/>
                  </a:cubicBezTo>
                  <a:cubicBezTo>
                    <a:pt x="7371" y="614"/>
                    <a:pt x="9981" y="0"/>
                    <a:pt x="1297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9" name="フリーフォーム: 図形 888">
              <a:extLst>
                <a:ext uri="{FF2B5EF4-FFF2-40B4-BE49-F238E27FC236}">
                  <a16:creationId xmlns:a16="http://schemas.microsoft.com/office/drawing/2014/main" id="{D258F181-2B78-4C79-AECE-319568B44E26}"/>
                </a:ext>
              </a:extLst>
            </p:cNvPr>
            <p:cNvSpPr/>
            <p:nvPr/>
          </p:nvSpPr>
          <p:spPr>
            <a:xfrm>
              <a:off x="2438860" y="4979257"/>
              <a:ext cx="54050" cy="53819"/>
            </a:xfrm>
            <a:custGeom>
              <a:avLst/>
              <a:gdLst>
                <a:gd name="connsiteX0" fmla="*/ 7370 w 54050"/>
                <a:gd name="connsiteY0" fmla="*/ 231 h 53819"/>
                <a:gd name="connsiteX1" fmla="*/ 9444 w 54050"/>
                <a:gd name="connsiteY1" fmla="*/ 2303 h 53819"/>
                <a:gd name="connsiteX2" fmla="*/ 9444 w 54050"/>
                <a:gd name="connsiteY2" fmla="*/ 44146 h 53819"/>
                <a:gd name="connsiteX3" fmla="*/ 15816 w 54050"/>
                <a:gd name="connsiteY3" fmla="*/ 41152 h 53819"/>
                <a:gd name="connsiteX4" fmla="*/ 23647 w 54050"/>
                <a:gd name="connsiteY4" fmla="*/ 36392 h 53819"/>
                <a:gd name="connsiteX5" fmla="*/ 25106 w 54050"/>
                <a:gd name="connsiteY5" fmla="*/ 35701 h 53819"/>
                <a:gd name="connsiteX6" fmla="*/ 27179 w 54050"/>
                <a:gd name="connsiteY6" fmla="*/ 37543 h 53819"/>
                <a:gd name="connsiteX7" fmla="*/ 25950 w 54050"/>
                <a:gd name="connsiteY7" fmla="*/ 39847 h 53819"/>
                <a:gd name="connsiteX8" fmla="*/ 16200 w 54050"/>
                <a:gd name="connsiteY8" fmla="*/ 45605 h 53819"/>
                <a:gd name="connsiteX9" fmla="*/ 3378 w 54050"/>
                <a:gd name="connsiteY9" fmla="*/ 50902 h 53819"/>
                <a:gd name="connsiteX10" fmla="*/ 1843 w 54050"/>
                <a:gd name="connsiteY10" fmla="*/ 51133 h 53819"/>
                <a:gd name="connsiteX11" fmla="*/ 0 w 54050"/>
                <a:gd name="connsiteY11" fmla="*/ 49214 h 53819"/>
                <a:gd name="connsiteX12" fmla="*/ 1535 w 54050"/>
                <a:gd name="connsiteY12" fmla="*/ 47217 h 53819"/>
                <a:gd name="connsiteX13" fmla="*/ 5298 w 54050"/>
                <a:gd name="connsiteY13" fmla="*/ 45759 h 53819"/>
                <a:gd name="connsiteX14" fmla="*/ 5298 w 54050"/>
                <a:gd name="connsiteY14" fmla="*/ 2227 h 53819"/>
                <a:gd name="connsiteX15" fmla="*/ 7370 w 54050"/>
                <a:gd name="connsiteY15" fmla="*/ 231 h 53819"/>
                <a:gd name="connsiteX16" fmla="*/ 16814 w 54050"/>
                <a:gd name="connsiteY16" fmla="*/ 8138 h 53819"/>
                <a:gd name="connsiteX17" fmla="*/ 18349 w 54050"/>
                <a:gd name="connsiteY17" fmla="*/ 8599 h 53819"/>
                <a:gd name="connsiteX18" fmla="*/ 25029 w 54050"/>
                <a:gd name="connsiteY18" fmla="*/ 14741 h 53819"/>
                <a:gd name="connsiteX19" fmla="*/ 30787 w 54050"/>
                <a:gd name="connsiteY19" fmla="*/ 21881 h 53819"/>
                <a:gd name="connsiteX20" fmla="*/ 31017 w 54050"/>
                <a:gd name="connsiteY20" fmla="*/ 23340 h 53819"/>
                <a:gd name="connsiteX21" fmla="*/ 29252 w 54050"/>
                <a:gd name="connsiteY21" fmla="*/ 24875 h 53819"/>
                <a:gd name="connsiteX22" fmla="*/ 27793 w 54050"/>
                <a:gd name="connsiteY22" fmla="*/ 24415 h 53819"/>
                <a:gd name="connsiteX23" fmla="*/ 22265 w 54050"/>
                <a:gd name="connsiteY23" fmla="*/ 17582 h 53819"/>
                <a:gd name="connsiteX24" fmla="*/ 15585 w 54050"/>
                <a:gd name="connsiteY24" fmla="*/ 11286 h 53819"/>
                <a:gd name="connsiteX25" fmla="*/ 15202 w 54050"/>
                <a:gd name="connsiteY25" fmla="*/ 9597 h 53819"/>
                <a:gd name="connsiteX26" fmla="*/ 16814 w 54050"/>
                <a:gd name="connsiteY26" fmla="*/ 8138 h 53819"/>
                <a:gd name="connsiteX27" fmla="*/ 44223 w 54050"/>
                <a:gd name="connsiteY27" fmla="*/ 0 h 53819"/>
                <a:gd name="connsiteX28" fmla="*/ 46296 w 54050"/>
                <a:gd name="connsiteY28" fmla="*/ 2073 h 53819"/>
                <a:gd name="connsiteX29" fmla="*/ 44607 w 54050"/>
                <a:gd name="connsiteY29" fmla="*/ 26181 h 53819"/>
                <a:gd name="connsiteX30" fmla="*/ 42764 w 54050"/>
                <a:gd name="connsiteY30" fmla="*/ 33935 h 53819"/>
                <a:gd name="connsiteX31" fmla="*/ 43225 w 54050"/>
                <a:gd name="connsiteY31" fmla="*/ 34088 h 53819"/>
                <a:gd name="connsiteX32" fmla="*/ 48906 w 54050"/>
                <a:gd name="connsiteY32" fmla="*/ 40615 h 53819"/>
                <a:gd name="connsiteX33" fmla="*/ 53820 w 54050"/>
                <a:gd name="connsiteY33" fmla="*/ 48139 h 53819"/>
                <a:gd name="connsiteX34" fmla="*/ 54050 w 54050"/>
                <a:gd name="connsiteY34" fmla="*/ 49981 h 53819"/>
                <a:gd name="connsiteX35" fmla="*/ 51977 w 54050"/>
                <a:gd name="connsiteY35" fmla="*/ 51747 h 53819"/>
                <a:gd name="connsiteX36" fmla="*/ 50058 w 54050"/>
                <a:gd name="connsiteY36" fmla="*/ 51133 h 53819"/>
                <a:gd name="connsiteX37" fmla="*/ 45451 w 54050"/>
                <a:gd name="connsiteY37" fmla="*/ 43916 h 53819"/>
                <a:gd name="connsiteX38" fmla="*/ 40768 w 54050"/>
                <a:gd name="connsiteY38" fmla="*/ 38235 h 53819"/>
                <a:gd name="connsiteX39" fmla="*/ 40230 w 54050"/>
                <a:gd name="connsiteY39" fmla="*/ 39079 h 53819"/>
                <a:gd name="connsiteX40" fmla="*/ 31401 w 54050"/>
                <a:gd name="connsiteY40" fmla="*/ 47985 h 53819"/>
                <a:gd name="connsiteX41" fmla="*/ 17735 w 54050"/>
                <a:gd name="connsiteY41" fmla="*/ 53820 h 53819"/>
                <a:gd name="connsiteX42" fmla="*/ 15432 w 54050"/>
                <a:gd name="connsiteY42" fmla="*/ 51977 h 53819"/>
                <a:gd name="connsiteX43" fmla="*/ 17582 w 54050"/>
                <a:gd name="connsiteY43" fmla="*/ 49751 h 53819"/>
                <a:gd name="connsiteX44" fmla="*/ 27562 w 54050"/>
                <a:gd name="connsiteY44" fmla="*/ 45452 h 53819"/>
                <a:gd name="connsiteX45" fmla="*/ 34856 w 54050"/>
                <a:gd name="connsiteY45" fmla="*/ 39463 h 53819"/>
                <a:gd name="connsiteX46" fmla="*/ 39002 w 54050"/>
                <a:gd name="connsiteY46" fmla="*/ 31708 h 53819"/>
                <a:gd name="connsiteX47" fmla="*/ 40921 w 54050"/>
                <a:gd name="connsiteY47" fmla="*/ 20730 h 53819"/>
                <a:gd name="connsiteX48" fmla="*/ 42073 w 54050"/>
                <a:gd name="connsiteY48" fmla="*/ 1766 h 53819"/>
                <a:gd name="connsiteX49" fmla="*/ 44223 w 54050"/>
                <a:gd name="connsiteY49" fmla="*/ 0 h 5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050" h="53819">
                  <a:moveTo>
                    <a:pt x="7370" y="231"/>
                  </a:moveTo>
                  <a:cubicBezTo>
                    <a:pt x="8676" y="307"/>
                    <a:pt x="9367" y="998"/>
                    <a:pt x="9444" y="2303"/>
                  </a:cubicBezTo>
                  <a:lnTo>
                    <a:pt x="9444" y="44146"/>
                  </a:lnTo>
                  <a:cubicBezTo>
                    <a:pt x="12207" y="42995"/>
                    <a:pt x="14357" y="41997"/>
                    <a:pt x="15816" y="41152"/>
                  </a:cubicBezTo>
                  <a:cubicBezTo>
                    <a:pt x="18580" y="39770"/>
                    <a:pt x="21190" y="38158"/>
                    <a:pt x="23647" y="36392"/>
                  </a:cubicBezTo>
                  <a:cubicBezTo>
                    <a:pt x="24107" y="36008"/>
                    <a:pt x="24645" y="35701"/>
                    <a:pt x="25106" y="35701"/>
                  </a:cubicBezTo>
                  <a:cubicBezTo>
                    <a:pt x="26334" y="35701"/>
                    <a:pt x="27025" y="36392"/>
                    <a:pt x="27179" y="37543"/>
                  </a:cubicBezTo>
                  <a:cubicBezTo>
                    <a:pt x="27102" y="38388"/>
                    <a:pt x="26718" y="39233"/>
                    <a:pt x="25950" y="39847"/>
                  </a:cubicBezTo>
                  <a:cubicBezTo>
                    <a:pt x="23186" y="41920"/>
                    <a:pt x="19885" y="43839"/>
                    <a:pt x="16200" y="45605"/>
                  </a:cubicBezTo>
                  <a:cubicBezTo>
                    <a:pt x="12438" y="47524"/>
                    <a:pt x="8138" y="49290"/>
                    <a:pt x="3378" y="50902"/>
                  </a:cubicBezTo>
                  <a:cubicBezTo>
                    <a:pt x="2687" y="51056"/>
                    <a:pt x="2150" y="51056"/>
                    <a:pt x="1843" y="51133"/>
                  </a:cubicBezTo>
                  <a:cubicBezTo>
                    <a:pt x="691" y="50979"/>
                    <a:pt x="77" y="50365"/>
                    <a:pt x="0" y="49214"/>
                  </a:cubicBezTo>
                  <a:cubicBezTo>
                    <a:pt x="0" y="48139"/>
                    <a:pt x="537" y="47447"/>
                    <a:pt x="1535" y="47217"/>
                  </a:cubicBezTo>
                  <a:cubicBezTo>
                    <a:pt x="2841" y="46680"/>
                    <a:pt x="4069" y="46219"/>
                    <a:pt x="5298" y="45759"/>
                  </a:cubicBezTo>
                  <a:lnTo>
                    <a:pt x="5298" y="2227"/>
                  </a:lnTo>
                  <a:cubicBezTo>
                    <a:pt x="5298" y="998"/>
                    <a:pt x="5989" y="307"/>
                    <a:pt x="7370" y="231"/>
                  </a:cubicBezTo>
                  <a:moveTo>
                    <a:pt x="16814" y="8138"/>
                  </a:moveTo>
                  <a:cubicBezTo>
                    <a:pt x="17351" y="8138"/>
                    <a:pt x="17889" y="8292"/>
                    <a:pt x="18349" y="8599"/>
                  </a:cubicBezTo>
                  <a:cubicBezTo>
                    <a:pt x="21037" y="10903"/>
                    <a:pt x="23263" y="12975"/>
                    <a:pt x="25029" y="14741"/>
                  </a:cubicBezTo>
                  <a:cubicBezTo>
                    <a:pt x="26795" y="16814"/>
                    <a:pt x="28714" y="19117"/>
                    <a:pt x="30787" y="21881"/>
                  </a:cubicBezTo>
                  <a:cubicBezTo>
                    <a:pt x="30941" y="22342"/>
                    <a:pt x="31017" y="22803"/>
                    <a:pt x="31017" y="23340"/>
                  </a:cubicBezTo>
                  <a:cubicBezTo>
                    <a:pt x="30864" y="24261"/>
                    <a:pt x="30326" y="24799"/>
                    <a:pt x="29252" y="24875"/>
                  </a:cubicBezTo>
                  <a:cubicBezTo>
                    <a:pt x="28637" y="24875"/>
                    <a:pt x="28177" y="24722"/>
                    <a:pt x="27793" y="24415"/>
                  </a:cubicBezTo>
                  <a:cubicBezTo>
                    <a:pt x="25873" y="21805"/>
                    <a:pt x="24031" y="19501"/>
                    <a:pt x="22265" y="17582"/>
                  </a:cubicBezTo>
                  <a:cubicBezTo>
                    <a:pt x="20576" y="15739"/>
                    <a:pt x="18349" y="13589"/>
                    <a:pt x="15585" y="11286"/>
                  </a:cubicBezTo>
                  <a:cubicBezTo>
                    <a:pt x="15278" y="10672"/>
                    <a:pt x="15202" y="10134"/>
                    <a:pt x="15202" y="9597"/>
                  </a:cubicBezTo>
                  <a:cubicBezTo>
                    <a:pt x="15355" y="8829"/>
                    <a:pt x="15893" y="8292"/>
                    <a:pt x="16814" y="8138"/>
                  </a:cubicBezTo>
                  <a:moveTo>
                    <a:pt x="44223" y="0"/>
                  </a:moveTo>
                  <a:cubicBezTo>
                    <a:pt x="45451" y="77"/>
                    <a:pt x="46142" y="768"/>
                    <a:pt x="46296" y="2073"/>
                  </a:cubicBezTo>
                  <a:cubicBezTo>
                    <a:pt x="45758" y="14357"/>
                    <a:pt x="45221" y="22419"/>
                    <a:pt x="44607" y="26181"/>
                  </a:cubicBezTo>
                  <a:cubicBezTo>
                    <a:pt x="44146" y="29098"/>
                    <a:pt x="43532" y="31708"/>
                    <a:pt x="42764" y="33935"/>
                  </a:cubicBezTo>
                  <a:cubicBezTo>
                    <a:pt x="42918" y="34012"/>
                    <a:pt x="43071" y="34088"/>
                    <a:pt x="43225" y="34088"/>
                  </a:cubicBezTo>
                  <a:cubicBezTo>
                    <a:pt x="45528" y="36545"/>
                    <a:pt x="47447" y="38772"/>
                    <a:pt x="48906" y="40615"/>
                  </a:cubicBezTo>
                  <a:cubicBezTo>
                    <a:pt x="50442" y="42764"/>
                    <a:pt x="52131" y="45221"/>
                    <a:pt x="53820" y="48139"/>
                  </a:cubicBezTo>
                  <a:cubicBezTo>
                    <a:pt x="53973" y="48753"/>
                    <a:pt x="54050" y="49367"/>
                    <a:pt x="54050" y="49981"/>
                  </a:cubicBezTo>
                  <a:cubicBezTo>
                    <a:pt x="53897" y="51056"/>
                    <a:pt x="53206" y="51670"/>
                    <a:pt x="51977" y="51747"/>
                  </a:cubicBezTo>
                  <a:cubicBezTo>
                    <a:pt x="51133" y="51747"/>
                    <a:pt x="50518" y="51517"/>
                    <a:pt x="50058" y="51133"/>
                  </a:cubicBezTo>
                  <a:cubicBezTo>
                    <a:pt x="48446" y="48369"/>
                    <a:pt x="46910" y="45912"/>
                    <a:pt x="45451" y="43916"/>
                  </a:cubicBezTo>
                  <a:cubicBezTo>
                    <a:pt x="44223" y="42150"/>
                    <a:pt x="42687" y="40307"/>
                    <a:pt x="40768" y="38235"/>
                  </a:cubicBezTo>
                  <a:cubicBezTo>
                    <a:pt x="40614" y="38542"/>
                    <a:pt x="40461" y="38849"/>
                    <a:pt x="40230" y="39079"/>
                  </a:cubicBezTo>
                  <a:cubicBezTo>
                    <a:pt x="38234" y="42687"/>
                    <a:pt x="35317" y="45682"/>
                    <a:pt x="31401" y="47985"/>
                  </a:cubicBezTo>
                  <a:cubicBezTo>
                    <a:pt x="27716" y="50365"/>
                    <a:pt x="23110" y="52361"/>
                    <a:pt x="17735" y="53820"/>
                  </a:cubicBezTo>
                  <a:cubicBezTo>
                    <a:pt x="16276" y="53743"/>
                    <a:pt x="15509" y="53129"/>
                    <a:pt x="15432" y="51977"/>
                  </a:cubicBezTo>
                  <a:cubicBezTo>
                    <a:pt x="15585" y="50749"/>
                    <a:pt x="16276" y="49981"/>
                    <a:pt x="17582" y="49751"/>
                  </a:cubicBezTo>
                  <a:cubicBezTo>
                    <a:pt x="21190" y="48599"/>
                    <a:pt x="24492" y="47217"/>
                    <a:pt x="27562" y="45452"/>
                  </a:cubicBezTo>
                  <a:cubicBezTo>
                    <a:pt x="30403" y="43993"/>
                    <a:pt x="32783" y="41920"/>
                    <a:pt x="34856" y="39463"/>
                  </a:cubicBezTo>
                  <a:cubicBezTo>
                    <a:pt x="36545" y="37467"/>
                    <a:pt x="37927" y="34857"/>
                    <a:pt x="39002" y="31708"/>
                  </a:cubicBezTo>
                  <a:cubicBezTo>
                    <a:pt x="40000" y="28638"/>
                    <a:pt x="40614" y="24952"/>
                    <a:pt x="40921" y="20730"/>
                  </a:cubicBezTo>
                  <a:cubicBezTo>
                    <a:pt x="41305" y="15509"/>
                    <a:pt x="41689" y="9213"/>
                    <a:pt x="42073" y="1766"/>
                  </a:cubicBezTo>
                  <a:cubicBezTo>
                    <a:pt x="42150" y="691"/>
                    <a:pt x="42841" y="77"/>
                    <a:pt x="4422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0" name="フリーフォーム: 図形 889">
              <a:extLst>
                <a:ext uri="{FF2B5EF4-FFF2-40B4-BE49-F238E27FC236}">
                  <a16:creationId xmlns:a16="http://schemas.microsoft.com/office/drawing/2014/main" id="{57F79CAC-6F1C-4D0D-8EF8-7AA9D8CA8749}"/>
                </a:ext>
              </a:extLst>
            </p:cNvPr>
            <p:cNvSpPr/>
            <p:nvPr/>
          </p:nvSpPr>
          <p:spPr>
            <a:xfrm>
              <a:off x="2498208" y="4978566"/>
              <a:ext cx="53973" cy="51900"/>
            </a:xfrm>
            <a:custGeom>
              <a:avLst/>
              <a:gdLst>
                <a:gd name="connsiteX0" fmla="*/ 25873 w 53973"/>
                <a:gd name="connsiteY0" fmla="*/ 0 h 51900"/>
                <a:gd name="connsiteX1" fmla="*/ 28100 w 53973"/>
                <a:gd name="connsiteY1" fmla="*/ 2149 h 51900"/>
                <a:gd name="connsiteX2" fmla="*/ 28100 w 53973"/>
                <a:gd name="connsiteY2" fmla="*/ 17351 h 51900"/>
                <a:gd name="connsiteX3" fmla="*/ 47217 w 53973"/>
                <a:gd name="connsiteY3" fmla="*/ 17351 h 51900"/>
                <a:gd name="connsiteX4" fmla="*/ 49367 w 53973"/>
                <a:gd name="connsiteY4" fmla="*/ 19424 h 51900"/>
                <a:gd name="connsiteX5" fmla="*/ 47217 w 53973"/>
                <a:gd name="connsiteY5" fmla="*/ 21497 h 51900"/>
                <a:gd name="connsiteX6" fmla="*/ 28100 w 53973"/>
                <a:gd name="connsiteY6" fmla="*/ 21497 h 51900"/>
                <a:gd name="connsiteX7" fmla="*/ 28100 w 53973"/>
                <a:gd name="connsiteY7" fmla="*/ 47677 h 51900"/>
                <a:gd name="connsiteX8" fmla="*/ 51900 w 53973"/>
                <a:gd name="connsiteY8" fmla="*/ 47677 h 51900"/>
                <a:gd name="connsiteX9" fmla="*/ 53973 w 53973"/>
                <a:gd name="connsiteY9" fmla="*/ 49751 h 51900"/>
                <a:gd name="connsiteX10" fmla="*/ 51900 w 53973"/>
                <a:gd name="connsiteY10" fmla="*/ 51901 h 51900"/>
                <a:gd name="connsiteX11" fmla="*/ 2150 w 53973"/>
                <a:gd name="connsiteY11" fmla="*/ 51901 h 51900"/>
                <a:gd name="connsiteX12" fmla="*/ 0 w 53973"/>
                <a:gd name="connsiteY12" fmla="*/ 49751 h 51900"/>
                <a:gd name="connsiteX13" fmla="*/ 2150 w 53973"/>
                <a:gd name="connsiteY13" fmla="*/ 47677 h 51900"/>
                <a:gd name="connsiteX14" fmla="*/ 23800 w 53973"/>
                <a:gd name="connsiteY14" fmla="*/ 47677 h 51900"/>
                <a:gd name="connsiteX15" fmla="*/ 23800 w 53973"/>
                <a:gd name="connsiteY15" fmla="*/ 2149 h 51900"/>
                <a:gd name="connsiteX16" fmla="*/ 25873 w 53973"/>
                <a:gd name="connsiteY16" fmla="*/ 0 h 5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73" h="51900">
                  <a:moveTo>
                    <a:pt x="25873" y="0"/>
                  </a:moveTo>
                  <a:cubicBezTo>
                    <a:pt x="27255" y="77"/>
                    <a:pt x="28023" y="768"/>
                    <a:pt x="28100" y="2149"/>
                  </a:cubicBezTo>
                  <a:lnTo>
                    <a:pt x="28100" y="17351"/>
                  </a:lnTo>
                  <a:lnTo>
                    <a:pt x="47217" y="17351"/>
                  </a:lnTo>
                  <a:cubicBezTo>
                    <a:pt x="48522" y="17428"/>
                    <a:pt x="49290" y="18119"/>
                    <a:pt x="49367" y="19424"/>
                  </a:cubicBezTo>
                  <a:cubicBezTo>
                    <a:pt x="49290" y="20730"/>
                    <a:pt x="48599" y="21420"/>
                    <a:pt x="47217" y="21497"/>
                  </a:cubicBezTo>
                  <a:lnTo>
                    <a:pt x="28100" y="21497"/>
                  </a:lnTo>
                  <a:lnTo>
                    <a:pt x="28100" y="47677"/>
                  </a:lnTo>
                  <a:lnTo>
                    <a:pt x="51900" y="47677"/>
                  </a:lnTo>
                  <a:cubicBezTo>
                    <a:pt x="53206" y="47754"/>
                    <a:pt x="53897" y="48446"/>
                    <a:pt x="53973" y="49751"/>
                  </a:cubicBezTo>
                  <a:cubicBezTo>
                    <a:pt x="53897" y="51132"/>
                    <a:pt x="53206" y="51824"/>
                    <a:pt x="51900" y="51901"/>
                  </a:cubicBezTo>
                  <a:lnTo>
                    <a:pt x="2150" y="51901"/>
                  </a:lnTo>
                  <a:cubicBezTo>
                    <a:pt x="844" y="51824"/>
                    <a:pt x="77" y="51132"/>
                    <a:pt x="0" y="49751"/>
                  </a:cubicBezTo>
                  <a:cubicBezTo>
                    <a:pt x="77" y="48446"/>
                    <a:pt x="768" y="47754"/>
                    <a:pt x="2150" y="47677"/>
                  </a:cubicBezTo>
                  <a:lnTo>
                    <a:pt x="23800" y="47677"/>
                  </a:lnTo>
                  <a:lnTo>
                    <a:pt x="23800" y="2149"/>
                  </a:lnTo>
                  <a:cubicBezTo>
                    <a:pt x="23800" y="768"/>
                    <a:pt x="24491" y="77"/>
                    <a:pt x="2587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1" name="フリーフォーム: 図形 890">
              <a:extLst>
                <a:ext uri="{FF2B5EF4-FFF2-40B4-BE49-F238E27FC236}">
                  <a16:creationId xmlns:a16="http://schemas.microsoft.com/office/drawing/2014/main" id="{AB87B073-A194-46A9-B770-5B10B8EBDB1E}"/>
                </a:ext>
              </a:extLst>
            </p:cNvPr>
            <p:cNvSpPr/>
            <p:nvPr/>
          </p:nvSpPr>
          <p:spPr>
            <a:xfrm>
              <a:off x="1510103" y="5053806"/>
              <a:ext cx="44299" cy="44529"/>
            </a:xfrm>
            <a:custGeom>
              <a:avLst/>
              <a:gdLst>
                <a:gd name="connsiteX0" fmla="*/ 0 w 44299"/>
                <a:gd name="connsiteY0" fmla="*/ 0 h 44529"/>
                <a:gd name="connsiteX1" fmla="*/ 44300 w 44299"/>
                <a:gd name="connsiteY1" fmla="*/ 0 h 44529"/>
                <a:gd name="connsiteX2" fmla="*/ 44300 w 44299"/>
                <a:gd name="connsiteY2" fmla="*/ 44530 h 44529"/>
                <a:gd name="connsiteX3" fmla="*/ 0 w 44299"/>
                <a:gd name="connsiteY3" fmla="*/ 44530 h 4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99" h="44529">
                  <a:moveTo>
                    <a:pt x="0" y="0"/>
                  </a:moveTo>
                  <a:lnTo>
                    <a:pt x="44300" y="0"/>
                  </a:lnTo>
                  <a:lnTo>
                    <a:pt x="44300" y="44530"/>
                  </a:lnTo>
                  <a:lnTo>
                    <a:pt x="0" y="4453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2" name="フリーフォーム: 図形 891">
              <a:extLst>
                <a:ext uri="{FF2B5EF4-FFF2-40B4-BE49-F238E27FC236}">
                  <a16:creationId xmlns:a16="http://schemas.microsoft.com/office/drawing/2014/main" id="{7B2E185E-1B5E-45DA-B531-9C5281DFBABE}"/>
                </a:ext>
              </a:extLst>
            </p:cNvPr>
            <p:cNvSpPr/>
            <p:nvPr/>
          </p:nvSpPr>
          <p:spPr>
            <a:xfrm>
              <a:off x="1564000" y="5048662"/>
              <a:ext cx="54357" cy="54126"/>
            </a:xfrm>
            <a:custGeom>
              <a:avLst/>
              <a:gdLst>
                <a:gd name="connsiteX0" fmla="*/ 27179 w 54357"/>
                <a:gd name="connsiteY0" fmla="*/ 0 h 54126"/>
                <a:gd name="connsiteX1" fmla="*/ 29482 w 54357"/>
                <a:gd name="connsiteY1" fmla="*/ 2073 h 54126"/>
                <a:gd name="connsiteX2" fmla="*/ 29482 w 54357"/>
                <a:gd name="connsiteY2" fmla="*/ 5067 h 54126"/>
                <a:gd name="connsiteX3" fmla="*/ 49060 w 54357"/>
                <a:gd name="connsiteY3" fmla="*/ 5067 h 54126"/>
                <a:gd name="connsiteX4" fmla="*/ 50902 w 54357"/>
                <a:gd name="connsiteY4" fmla="*/ 6910 h 54126"/>
                <a:gd name="connsiteX5" fmla="*/ 49060 w 54357"/>
                <a:gd name="connsiteY5" fmla="*/ 8676 h 54126"/>
                <a:gd name="connsiteX6" fmla="*/ 41766 w 54357"/>
                <a:gd name="connsiteY6" fmla="*/ 8676 h 54126"/>
                <a:gd name="connsiteX7" fmla="*/ 38541 w 54357"/>
                <a:gd name="connsiteY7" fmla="*/ 19347 h 54126"/>
                <a:gd name="connsiteX8" fmla="*/ 52438 w 54357"/>
                <a:gd name="connsiteY8" fmla="*/ 19347 h 54126"/>
                <a:gd name="connsiteX9" fmla="*/ 54357 w 54357"/>
                <a:gd name="connsiteY9" fmla="*/ 21113 h 54126"/>
                <a:gd name="connsiteX10" fmla="*/ 52438 w 54357"/>
                <a:gd name="connsiteY10" fmla="*/ 22956 h 54126"/>
                <a:gd name="connsiteX11" fmla="*/ 1843 w 54357"/>
                <a:gd name="connsiteY11" fmla="*/ 22956 h 54126"/>
                <a:gd name="connsiteX12" fmla="*/ 0 w 54357"/>
                <a:gd name="connsiteY12" fmla="*/ 21113 h 54126"/>
                <a:gd name="connsiteX13" fmla="*/ 1843 w 54357"/>
                <a:gd name="connsiteY13" fmla="*/ 19347 h 54126"/>
                <a:gd name="connsiteX14" fmla="*/ 16046 w 54357"/>
                <a:gd name="connsiteY14" fmla="*/ 19347 h 54126"/>
                <a:gd name="connsiteX15" fmla="*/ 13129 w 54357"/>
                <a:gd name="connsiteY15" fmla="*/ 8676 h 54126"/>
                <a:gd name="connsiteX16" fmla="*/ 5067 w 54357"/>
                <a:gd name="connsiteY16" fmla="*/ 8676 h 54126"/>
                <a:gd name="connsiteX17" fmla="*/ 3148 w 54357"/>
                <a:gd name="connsiteY17" fmla="*/ 6910 h 54126"/>
                <a:gd name="connsiteX18" fmla="*/ 5067 w 54357"/>
                <a:gd name="connsiteY18" fmla="*/ 5067 h 54126"/>
                <a:gd name="connsiteX19" fmla="*/ 25029 w 54357"/>
                <a:gd name="connsiteY19" fmla="*/ 5067 h 54126"/>
                <a:gd name="connsiteX20" fmla="*/ 25029 w 54357"/>
                <a:gd name="connsiteY20" fmla="*/ 2073 h 54126"/>
                <a:gd name="connsiteX21" fmla="*/ 27179 w 54357"/>
                <a:gd name="connsiteY21" fmla="*/ 0 h 54126"/>
                <a:gd name="connsiteX22" fmla="*/ 12822 w 54357"/>
                <a:gd name="connsiteY22" fmla="*/ 27409 h 54126"/>
                <a:gd name="connsiteX23" fmla="*/ 42303 w 54357"/>
                <a:gd name="connsiteY23" fmla="*/ 27409 h 54126"/>
                <a:gd name="connsiteX24" fmla="*/ 47371 w 54357"/>
                <a:gd name="connsiteY24" fmla="*/ 32476 h 54126"/>
                <a:gd name="connsiteX25" fmla="*/ 47371 w 54357"/>
                <a:gd name="connsiteY25" fmla="*/ 49059 h 54126"/>
                <a:gd name="connsiteX26" fmla="*/ 42303 w 54357"/>
                <a:gd name="connsiteY26" fmla="*/ 54127 h 54126"/>
                <a:gd name="connsiteX27" fmla="*/ 12822 w 54357"/>
                <a:gd name="connsiteY27" fmla="*/ 54127 h 54126"/>
                <a:gd name="connsiteX28" fmla="*/ 7754 w 54357"/>
                <a:gd name="connsiteY28" fmla="*/ 49059 h 54126"/>
                <a:gd name="connsiteX29" fmla="*/ 7754 w 54357"/>
                <a:gd name="connsiteY29" fmla="*/ 32476 h 54126"/>
                <a:gd name="connsiteX30" fmla="*/ 12822 w 54357"/>
                <a:gd name="connsiteY30" fmla="*/ 27409 h 54126"/>
                <a:gd name="connsiteX31" fmla="*/ 11977 w 54357"/>
                <a:gd name="connsiteY31" fmla="*/ 38618 h 54126"/>
                <a:gd name="connsiteX32" fmla="*/ 43302 w 54357"/>
                <a:gd name="connsiteY32" fmla="*/ 38618 h 54126"/>
                <a:gd name="connsiteX33" fmla="*/ 43302 w 54357"/>
                <a:gd name="connsiteY33" fmla="*/ 32860 h 54126"/>
                <a:gd name="connsiteX34" fmla="*/ 41459 w 54357"/>
                <a:gd name="connsiteY34" fmla="*/ 31017 h 54126"/>
                <a:gd name="connsiteX35" fmla="*/ 13820 w 54357"/>
                <a:gd name="connsiteY35" fmla="*/ 31017 h 54126"/>
                <a:gd name="connsiteX36" fmla="*/ 11977 w 54357"/>
                <a:gd name="connsiteY36" fmla="*/ 32860 h 54126"/>
                <a:gd name="connsiteX37" fmla="*/ 11977 w 54357"/>
                <a:gd name="connsiteY37" fmla="*/ 38618 h 54126"/>
                <a:gd name="connsiteX38" fmla="*/ 41459 w 54357"/>
                <a:gd name="connsiteY38" fmla="*/ 50365 h 54126"/>
                <a:gd name="connsiteX39" fmla="*/ 43302 w 54357"/>
                <a:gd name="connsiteY39" fmla="*/ 48599 h 54126"/>
                <a:gd name="connsiteX40" fmla="*/ 43302 w 54357"/>
                <a:gd name="connsiteY40" fmla="*/ 42380 h 54126"/>
                <a:gd name="connsiteX41" fmla="*/ 11977 w 54357"/>
                <a:gd name="connsiteY41" fmla="*/ 42380 h 54126"/>
                <a:gd name="connsiteX42" fmla="*/ 11977 w 54357"/>
                <a:gd name="connsiteY42" fmla="*/ 48599 h 54126"/>
                <a:gd name="connsiteX43" fmla="*/ 13820 w 54357"/>
                <a:gd name="connsiteY43" fmla="*/ 50365 h 54126"/>
                <a:gd name="connsiteX44" fmla="*/ 41459 w 54357"/>
                <a:gd name="connsiteY44" fmla="*/ 50365 h 54126"/>
                <a:gd name="connsiteX45" fmla="*/ 20192 w 54357"/>
                <a:gd name="connsiteY45" fmla="*/ 19347 h 54126"/>
                <a:gd name="connsiteX46" fmla="*/ 34319 w 54357"/>
                <a:gd name="connsiteY46" fmla="*/ 19347 h 54126"/>
                <a:gd name="connsiteX47" fmla="*/ 37620 w 54357"/>
                <a:gd name="connsiteY47" fmla="*/ 8676 h 54126"/>
                <a:gd name="connsiteX48" fmla="*/ 17275 w 54357"/>
                <a:gd name="connsiteY48" fmla="*/ 8676 h 54126"/>
                <a:gd name="connsiteX49" fmla="*/ 20192 w 54357"/>
                <a:gd name="connsiteY49" fmla="*/ 19347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357" h="54126">
                  <a:moveTo>
                    <a:pt x="27179" y="0"/>
                  </a:moveTo>
                  <a:cubicBezTo>
                    <a:pt x="28560" y="76"/>
                    <a:pt x="29405" y="768"/>
                    <a:pt x="29482" y="2073"/>
                  </a:cubicBezTo>
                  <a:lnTo>
                    <a:pt x="29482" y="5067"/>
                  </a:lnTo>
                  <a:lnTo>
                    <a:pt x="49060" y="5067"/>
                  </a:lnTo>
                  <a:cubicBezTo>
                    <a:pt x="50211" y="5144"/>
                    <a:pt x="50826" y="5758"/>
                    <a:pt x="50902" y="6910"/>
                  </a:cubicBezTo>
                  <a:cubicBezTo>
                    <a:pt x="50826" y="8061"/>
                    <a:pt x="50211" y="8676"/>
                    <a:pt x="49060" y="8676"/>
                  </a:cubicBezTo>
                  <a:lnTo>
                    <a:pt x="41766" y="8676"/>
                  </a:lnTo>
                  <a:lnTo>
                    <a:pt x="38541" y="19347"/>
                  </a:lnTo>
                  <a:lnTo>
                    <a:pt x="52438" y="19347"/>
                  </a:lnTo>
                  <a:cubicBezTo>
                    <a:pt x="53589" y="19424"/>
                    <a:pt x="54280" y="19962"/>
                    <a:pt x="54357" y="21113"/>
                  </a:cubicBezTo>
                  <a:cubicBezTo>
                    <a:pt x="54280" y="22342"/>
                    <a:pt x="53666" y="22956"/>
                    <a:pt x="52438" y="22956"/>
                  </a:cubicBezTo>
                  <a:lnTo>
                    <a:pt x="1843" y="22956"/>
                  </a:lnTo>
                  <a:cubicBezTo>
                    <a:pt x="614" y="22956"/>
                    <a:pt x="0" y="22342"/>
                    <a:pt x="0" y="21113"/>
                  </a:cubicBezTo>
                  <a:cubicBezTo>
                    <a:pt x="0" y="19962"/>
                    <a:pt x="614" y="19347"/>
                    <a:pt x="1843" y="19347"/>
                  </a:cubicBezTo>
                  <a:lnTo>
                    <a:pt x="16046" y="19347"/>
                  </a:lnTo>
                  <a:lnTo>
                    <a:pt x="13129" y="8676"/>
                  </a:lnTo>
                  <a:lnTo>
                    <a:pt x="5067" y="8676"/>
                  </a:lnTo>
                  <a:cubicBezTo>
                    <a:pt x="3839" y="8599"/>
                    <a:pt x="3225" y="8061"/>
                    <a:pt x="3148" y="6910"/>
                  </a:cubicBezTo>
                  <a:cubicBezTo>
                    <a:pt x="3148" y="5681"/>
                    <a:pt x="3839" y="5067"/>
                    <a:pt x="5067" y="5067"/>
                  </a:cubicBezTo>
                  <a:lnTo>
                    <a:pt x="25029" y="5067"/>
                  </a:lnTo>
                  <a:lnTo>
                    <a:pt x="25029" y="2073"/>
                  </a:lnTo>
                  <a:cubicBezTo>
                    <a:pt x="25106" y="768"/>
                    <a:pt x="25797" y="76"/>
                    <a:pt x="27179" y="0"/>
                  </a:cubicBezTo>
                  <a:moveTo>
                    <a:pt x="12822" y="27409"/>
                  </a:moveTo>
                  <a:lnTo>
                    <a:pt x="42303" y="27409"/>
                  </a:lnTo>
                  <a:cubicBezTo>
                    <a:pt x="45682" y="27409"/>
                    <a:pt x="47371" y="29098"/>
                    <a:pt x="47371" y="32476"/>
                  </a:cubicBezTo>
                  <a:lnTo>
                    <a:pt x="47371" y="49059"/>
                  </a:lnTo>
                  <a:cubicBezTo>
                    <a:pt x="47371" y="52438"/>
                    <a:pt x="45682" y="54127"/>
                    <a:pt x="42303" y="54127"/>
                  </a:cubicBezTo>
                  <a:lnTo>
                    <a:pt x="12822" y="54127"/>
                  </a:lnTo>
                  <a:cubicBezTo>
                    <a:pt x="9443" y="54127"/>
                    <a:pt x="7754" y="52438"/>
                    <a:pt x="7754" y="49059"/>
                  </a:cubicBezTo>
                  <a:lnTo>
                    <a:pt x="7754" y="32476"/>
                  </a:lnTo>
                  <a:cubicBezTo>
                    <a:pt x="7754" y="29098"/>
                    <a:pt x="9443" y="27409"/>
                    <a:pt x="12822" y="27409"/>
                  </a:cubicBezTo>
                  <a:moveTo>
                    <a:pt x="11977" y="38618"/>
                  </a:moveTo>
                  <a:lnTo>
                    <a:pt x="43302" y="38618"/>
                  </a:lnTo>
                  <a:lnTo>
                    <a:pt x="43302" y="32860"/>
                  </a:lnTo>
                  <a:cubicBezTo>
                    <a:pt x="43302" y="31632"/>
                    <a:pt x="42687" y="31017"/>
                    <a:pt x="41459" y="31017"/>
                  </a:cubicBezTo>
                  <a:lnTo>
                    <a:pt x="13820" y="31017"/>
                  </a:lnTo>
                  <a:cubicBezTo>
                    <a:pt x="12591" y="31017"/>
                    <a:pt x="11977" y="31632"/>
                    <a:pt x="11977" y="32860"/>
                  </a:cubicBezTo>
                  <a:lnTo>
                    <a:pt x="11977" y="38618"/>
                  </a:lnTo>
                  <a:close/>
                  <a:moveTo>
                    <a:pt x="41459" y="50365"/>
                  </a:moveTo>
                  <a:cubicBezTo>
                    <a:pt x="42687" y="50365"/>
                    <a:pt x="43302" y="49751"/>
                    <a:pt x="43302" y="48599"/>
                  </a:cubicBezTo>
                  <a:lnTo>
                    <a:pt x="43302" y="42380"/>
                  </a:lnTo>
                  <a:lnTo>
                    <a:pt x="11977" y="42380"/>
                  </a:lnTo>
                  <a:lnTo>
                    <a:pt x="11977" y="48599"/>
                  </a:lnTo>
                  <a:cubicBezTo>
                    <a:pt x="11977" y="49827"/>
                    <a:pt x="12591" y="50365"/>
                    <a:pt x="13820" y="50365"/>
                  </a:cubicBezTo>
                  <a:lnTo>
                    <a:pt x="41459" y="50365"/>
                  </a:lnTo>
                  <a:close/>
                  <a:moveTo>
                    <a:pt x="20192" y="19347"/>
                  </a:moveTo>
                  <a:lnTo>
                    <a:pt x="34319" y="19347"/>
                  </a:lnTo>
                  <a:lnTo>
                    <a:pt x="37620" y="8676"/>
                  </a:lnTo>
                  <a:lnTo>
                    <a:pt x="17275" y="8676"/>
                  </a:lnTo>
                  <a:lnTo>
                    <a:pt x="20192" y="193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3" name="フリーフォーム: 図形 892">
              <a:extLst>
                <a:ext uri="{FF2B5EF4-FFF2-40B4-BE49-F238E27FC236}">
                  <a16:creationId xmlns:a16="http://schemas.microsoft.com/office/drawing/2014/main" id="{D558AF49-428E-462D-9D85-E85F1030EA5D}"/>
                </a:ext>
              </a:extLst>
            </p:cNvPr>
            <p:cNvSpPr/>
            <p:nvPr/>
          </p:nvSpPr>
          <p:spPr>
            <a:xfrm>
              <a:off x="1622273" y="5048892"/>
              <a:ext cx="52744" cy="54894"/>
            </a:xfrm>
            <a:custGeom>
              <a:avLst/>
              <a:gdLst>
                <a:gd name="connsiteX0" fmla="*/ 8829 w 52744"/>
                <a:gd name="connsiteY0" fmla="*/ 38388 h 54894"/>
                <a:gd name="connsiteX1" fmla="*/ 7447 w 52744"/>
                <a:gd name="connsiteY1" fmla="*/ 46526 h 54894"/>
                <a:gd name="connsiteX2" fmla="*/ 4069 w 52744"/>
                <a:gd name="connsiteY2" fmla="*/ 53589 h 54894"/>
                <a:gd name="connsiteX3" fmla="*/ 1996 w 52744"/>
                <a:gd name="connsiteY3" fmla="*/ 54895 h 54894"/>
                <a:gd name="connsiteX4" fmla="*/ 0 w 52744"/>
                <a:gd name="connsiteY4" fmla="*/ 52822 h 54894"/>
                <a:gd name="connsiteX5" fmla="*/ 3685 w 52744"/>
                <a:gd name="connsiteY5" fmla="*/ 44914 h 54894"/>
                <a:gd name="connsiteX6" fmla="*/ 4837 w 52744"/>
                <a:gd name="connsiteY6" fmla="*/ 37006 h 54894"/>
                <a:gd name="connsiteX7" fmla="*/ 4837 w 52744"/>
                <a:gd name="connsiteY7" fmla="*/ 25183 h 54894"/>
                <a:gd name="connsiteX8" fmla="*/ 9367 w 52744"/>
                <a:gd name="connsiteY8" fmla="*/ 20806 h 54894"/>
                <a:gd name="connsiteX9" fmla="*/ 47678 w 52744"/>
                <a:gd name="connsiteY9" fmla="*/ 20806 h 54894"/>
                <a:gd name="connsiteX10" fmla="*/ 52054 w 52744"/>
                <a:gd name="connsiteY10" fmla="*/ 25183 h 54894"/>
                <a:gd name="connsiteX11" fmla="*/ 52054 w 52744"/>
                <a:gd name="connsiteY11" fmla="*/ 34012 h 54894"/>
                <a:gd name="connsiteX12" fmla="*/ 47678 w 52744"/>
                <a:gd name="connsiteY12" fmla="*/ 38311 h 54894"/>
                <a:gd name="connsiteX13" fmla="*/ 8829 w 52744"/>
                <a:gd name="connsiteY13" fmla="*/ 38311 h 54894"/>
                <a:gd name="connsiteX14" fmla="*/ 50826 w 52744"/>
                <a:gd name="connsiteY14" fmla="*/ 4376 h 54894"/>
                <a:gd name="connsiteX15" fmla="*/ 52745 w 52744"/>
                <a:gd name="connsiteY15" fmla="*/ 6142 h 54894"/>
                <a:gd name="connsiteX16" fmla="*/ 50826 w 52744"/>
                <a:gd name="connsiteY16" fmla="*/ 7985 h 54894"/>
                <a:gd name="connsiteX17" fmla="*/ 29712 w 52744"/>
                <a:gd name="connsiteY17" fmla="*/ 7985 h 54894"/>
                <a:gd name="connsiteX18" fmla="*/ 29712 w 52744"/>
                <a:gd name="connsiteY18" fmla="*/ 13282 h 54894"/>
                <a:gd name="connsiteX19" fmla="*/ 48522 w 52744"/>
                <a:gd name="connsiteY19" fmla="*/ 13282 h 54894"/>
                <a:gd name="connsiteX20" fmla="*/ 50442 w 52744"/>
                <a:gd name="connsiteY20" fmla="*/ 15201 h 54894"/>
                <a:gd name="connsiteX21" fmla="*/ 48522 w 52744"/>
                <a:gd name="connsiteY21" fmla="*/ 17044 h 54894"/>
                <a:gd name="connsiteX22" fmla="*/ 7370 w 52744"/>
                <a:gd name="connsiteY22" fmla="*/ 17044 h 54894"/>
                <a:gd name="connsiteX23" fmla="*/ 5528 w 52744"/>
                <a:gd name="connsiteY23" fmla="*/ 15201 h 54894"/>
                <a:gd name="connsiteX24" fmla="*/ 7370 w 52744"/>
                <a:gd name="connsiteY24" fmla="*/ 13282 h 54894"/>
                <a:gd name="connsiteX25" fmla="*/ 25566 w 52744"/>
                <a:gd name="connsiteY25" fmla="*/ 13282 h 54894"/>
                <a:gd name="connsiteX26" fmla="*/ 25566 w 52744"/>
                <a:gd name="connsiteY26" fmla="*/ 7985 h 54894"/>
                <a:gd name="connsiteX27" fmla="*/ 4837 w 52744"/>
                <a:gd name="connsiteY27" fmla="*/ 7985 h 54894"/>
                <a:gd name="connsiteX28" fmla="*/ 2994 w 52744"/>
                <a:gd name="connsiteY28" fmla="*/ 6142 h 54894"/>
                <a:gd name="connsiteX29" fmla="*/ 4837 w 52744"/>
                <a:gd name="connsiteY29" fmla="*/ 4376 h 54894"/>
                <a:gd name="connsiteX30" fmla="*/ 25566 w 52744"/>
                <a:gd name="connsiteY30" fmla="*/ 4376 h 54894"/>
                <a:gd name="connsiteX31" fmla="*/ 25566 w 52744"/>
                <a:gd name="connsiteY31" fmla="*/ 2073 h 54894"/>
                <a:gd name="connsiteX32" fmla="*/ 27639 w 52744"/>
                <a:gd name="connsiteY32" fmla="*/ 0 h 54894"/>
                <a:gd name="connsiteX33" fmla="*/ 29712 w 52744"/>
                <a:gd name="connsiteY33" fmla="*/ 2073 h 54894"/>
                <a:gd name="connsiteX34" fmla="*/ 29712 w 52744"/>
                <a:gd name="connsiteY34" fmla="*/ 4376 h 54894"/>
                <a:gd name="connsiteX35" fmla="*/ 50826 w 52744"/>
                <a:gd name="connsiteY35" fmla="*/ 4376 h 54894"/>
                <a:gd name="connsiteX36" fmla="*/ 25950 w 52744"/>
                <a:gd name="connsiteY36" fmla="*/ 34780 h 54894"/>
                <a:gd name="connsiteX37" fmla="*/ 25950 w 52744"/>
                <a:gd name="connsiteY37" fmla="*/ 24645 h 54894"/>
                <a:gd name="connsiteX38" fmla="*/ 10979 w 52744"/>
                <a:gd name="connsiteY38" fmla="*/ 24645 h 54894"/>
                <a:gd name="connsiteX39" fmla="*/ 8906 w 52744"/>
                <a:gd name="connsiteY39" fmla="*/ 26718 h 54894"/>
                <a:gd name="connsiteX40" fmla="*/ 8906 w 52744"/>
                <a:gd name="connsiteY40" fmla="*/ 34780 h 54894"/>
                <a:gd name="connsiteX41" fmla="*/ 25950 w 52744"/>
                <a:gd name="connsiteY41" fmla="*/ 34780 h 54894"/>
                <a:gd name="connsiteX42" fmla="*/ 30173 w 52744"/>
                <a:gd name="connsiteY42" fmla="*/ 24645 h 54894"/>
                <a:gd name="connsiteX43" fmla="*/ 30173 w 52744"/>
                <a:gd name="connsiteY43" fmla="*/ 34780 h 54894"/>
                <a:gd name="connsiteX44" fmla="*/ 45758 w 52744"/>
                <a:gd name="connsiteY44" fmla="*/ 34780 h 54894"/>
                <a:gd name="connsiteX45" fmla="*/ 47908 w 52744"/>
                <a:gd name="connsiteY45" fmla="*/ 32630 h 54894"/>
                <a:gd name="connsiteX46" fmla="*/ 47908 w 52744"/>
                <a:gd name="connsiteY46" fmla="*/ 26718 h 54894"/>
                <a:gd name="connsiteX47" fmla="*/ 45758 w 52744"/>
                <a:gd name="connsiteY47" fmla="*/ 24645 h 54894"/>
                <a:gd name="connsiteX48" fmla="*/ 30173 w 52744"/>
                <a:gd name="connsiteY48" fmla="*/ 24645 h 5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2744" h="54894">
                  <a:moveTo>
                    <a:pt x="8829" y="38388"/>
                  </a:moveTo>
                  <a:cubicBezTo>
                    <a:pt x="8752" y="40845"/>
                    <a:pt x="8292" y="43532"/>
                    <a:pt x="7447" y="46526"/>
                  </a:cubicBezTo>
                  <a:cubicBezTo>
                    <a:pt x="6526" y="49137"/>
                    <a:pt x="5374" y="51517"/>
                    <a:pt x="4069" y="53589"/>
                  </a:cubicBezTo>
                  <a:cubicBezTo>
                    <a:pt x="3762" y="54434"/>
                    <a:pt x="3071" y="54895"/>
                    <a:pt x="1996" y="54895"/>
                  </a:cubicBezTo>
                  <a:cubicBezTo>
                    <a:pt x="691" y="54818"/>
                    <a:pt x="0" y="54204"/>
                    <a:pt x="0" y="52822"/>
                  </a:cubicBezTo>
                  <a:cubicBezTo>
                    <a:pt x="1843" y="49520"/>
                    <a:pt x="3071" y="46910"/>
                    <a:pt x="3685" y="44914"/>
                  </a:cubicBezTo>
                  <a:cubicBezTo>
                    <a:pt x="4453" y="41689"/>
                    <a:pt x="4837" y="39002"/>
                    <a:pt x="4837" y="37006"/>
                  </a:cubicBezTo>
                  <a:lnTo>
                    <a:pt x="4837" y="25183"/>
                  </a:lnTo>
                  <a:cubicBezTo>
                    <a:pt x="4837" y="22265"/>
                    <a:pt x="6372" y="20806"/>
                    <a:pt x="9367" y="20806"/>
                  </a:cubicBezTo>
                  <a:lnTo>
                    <a:pt x="47678" y="20806"/>
                  </a:lnTo>
                  <a:cubicBezTo>
                    <a:pt x="50595" y="20806"/>
                    <a:pt x="52054" y="22265"/>
                    <a:pt x="52054" y="25183"/>
                  </a:cubicBezTo>
                  <a:lnTo>
                    <a:pt x="52054" y="34012"/>
                  </a:lnTo>
                  <a:cubicBezTo>
                    <a:pt x="52054" y="36929"/>
                    <a:pt x="50595" y="38311"/>
                    <a:pt x="47678" y="38311"/>
                  </a:cubicBezTo>
                  <a:lnTo>
                    <a:pt x="8829" y="38311"/>
                  </a:lnTo>
                  <a:close/>
                  <a:moveTo>
                    <a:pt x="50826" y="4376"/>
                  </a:moveTo>
                  <a:cubicBezTo>
                    <a:pt x="51977" y="4453"/>
                    <a:pt x="52668" y="4991"/>
                    <a:pt x="52745" y="6142"/>
                  </a:cubicBezTo>
                  <a:cubicBezTo>
                    <a:pt x="52668" y="7371"/>
                    <a:pt x="52054" y="7908"/>
                    <a:pt x="50826" y="7985"/>
                  </a:cubicBezTo>
                  <a:lnTo>
                    <a:pt x="29712" y="7985"/>
                  </a:lnTo>
                  <a:lnTo>
                    <a:pt x="29712" y="13282"/>
                  </a:lnTo>
                  <a:lnTo>
                    <a:pt x="48522" y="13282"/>
                  </a:lnTo>
                  <a:cubicBezTo>
                    <a:pt x="49674" y="13359"/>
                    <a:pt x="50365" y="13973"/>
                    <a:pt x="50442" y="15201"/>
                  </a:cubicBezTo>
                  <a:cubicBezTo>
                    <a:pt x="50365" y="16353"/>
                    <a:pt x="49751" y="16968"/>
                    <a:pt x="48522" y="17044"/>
                  </a:cubicBezTo>
                  <a:lnTo>
                    <a:pt x="7370" y="17044"/>
                  </a:lnTo>
                  <a:cubicBezTo>
                    <a:pt x="6219" y="16968"/>
                    <a:pt x="5528" y="16353"/>
                    <a:pt x="5528" y="15201"/>
                  </a:cubicBezTo>
                  <a:cubicBezTo>
                    <a:pt x="5605" y="14050"/>
                    <a:pt x="6219" y="13359"/>
                    <a:pt x="7370" y="13282"/>
                  </a:cubicBezTo>
                  <a:lnTo>
                    <a:pt x="25566" y="13282"/>
                  </a:lnTo>
                  <a:lnTo>
                    <a:pt x="25566" y="7985"/>
                  </a:lnTo>
                  <a:lnTo>
                    <a:pt x="4837" y="7985"/>
                  </a:lnTo>
                  <a:cubicBezTo>
                    <a:pt x="3685" y="7908"/>
                    <a:pt x="2994" y="7294"/>
                    <a:pt x="2994" y="6142"/>
                  </a:cubicBezTo>
                  <a:cubicBezTo>
                    <a:pt x="3071" y="4991"/>
                    <a:pt x="3685" y="4376"/>
                    <a:pt x="4837" y="4376"/>
                  </a:cubicBezTo>
                  <a:lnTo>
                    <a:pt x="25566" y="4376"/>
                  </a:lnTo>
                  <a:lnTo>
                    <a:pt x="25566" y="2073"/>
                  </a:lnTo>
                  <a:cubicBezTo>
                    <a:pt x="25643" y="691"/>
                    <a:pt x="26334" y="0"/>
                    <a:pt x="27639" y="0"/>
                  </a:cubicBezTo>
                  <a:cubicBezTo>
                    <a:pt x="28945" y="0"/>
                    <a:pt x="29635" y="691"/>
                    <a:pt x="29712" y="2073"/>
                  </a:cubicBezTo>
                  <a:lnTo>
                    <a:pt x="29712" y="4376"/>
                  </a:lnTo>
                  <a:lnTo>
                    <a:pt x="50826" y="4376"/>
                  </a:lnTo>
                  <a:close/>
                  <a:moveTo>
                    <a:pt x="25950" y="34780"/>
                  </a:moveTo>
                  <a:lnTo>
                    <a:pt x="25950" y="24645"/>
                  </a:lnTo>
                  <a:lnTo>
                    <a:pt x="10979" y="24645"/>
                  </a:lnTo>
                  <a:cubicBezTo>
                    <a:pt x="9597" y="24645"/>
                    <a:pt x="8906" y="25336"/>
                    <a:pt x="8906" y="26718"/>
                  </a:cubicBezTo>
                  <a:lnTo>
                    <a:pt x="8906" y="34780"/>
                  </a:lnTo>
                  <a:lnTo>
                    <a:pt x="25950" y="34780"/>
                  </a:lnTo>
                  <a:close/>
                  <a:moveTo>
                    <a:pt x="30173" y="24645"/>
                  </a:moveTo>
                  <a:lnTo>
                    <a:pt x="30173" y="34780"/>
                  </a:lnTo>
                  <a:lnTo>
                    <a:pt x="45758" y="34780"/>
                  </a:lnTo>
                  <a:cubicBezTo>
                    <a:pt x="47140" y="34780"/>
                    <a:pt x="47908" y="34088"/>
                    <a:pt x="47908" y="32630"/>
                  </a:cubicBezTo>
                  <a:lnTo>
                    <a:pt x="47908" y="26718"/>
                  </a:lnTo>
                  <a:cubicBezTo>
                    <a:pt x="47908" y="25336"/>
                    <a:pt x="47217" y="24645"/>
                    <a:pt x="45758" y="24645"/>
                  </a:cubicBezTo>
                  <a:lnTo>
                    <a:pt x="30173" y="2464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4" name="フリーフォーム: 図形 893">
              <a:extLst>
                <a:ext uri="{FF2B5EF4-FFF2-40B4-BE49-F238E27FC236}">
                  <a16:creationId xmlns:a16="http://schemas.microsoft.com/office/drawing/2014/main" id="{D21164B4-8B8F-48B2-9559-DCA41AA437F2}"/>
                </a:ext>
              </a:extLst>
            </p:cNvPr>
            <p:cNvSpPr/>
            <p:nvPr/>
          </p:nvSpPr>
          <p:spPr>
            <a:xfrm>
              <a:off x="1803080" y="5057568"/>
              <a:ext cx="47681" cy="43992"/>
            </a:xfrm>
            <a:custGeom>
              <a:avLst/>
              <a:gdLst>
                <a:gd name="connsiteX0" fmla="*/ 2610 w 47681"/>
                <a:gd name="connsiteY0" fmla="*/ 0 h 43992"/>
                <a:gd name="connsiteX1" fmla="*/ 41382 w 47681"/>
                <a:gd name="connsiteY1" fmla="*/ 0 h 43992"/>
                <a:gd name="connsiteX2" fmla="*/ 47678 w 47681"/>
                <a:gd name="connsiteY2" fmla="*/ 5681 h 43992"/>
                <a:gd name="connsiteX3" fmla="*/ 44146 w 47681"/>
                <a:gd name="connsiteY3" fmla="*/ 13436 h 43992"/>
                <a:gd name="connsiteX4" fmla="*/ 34549 w 47681"/>
                <a:gd name="connsiteY4" fmla="*/ 23417 h 43992"/>
                <a:gd name="connsiteX5" fmla="*/ 21344 w 47681"/>
                <a:gd name="connsiteY5" fmla="*/ 31785 h 43992"/>
                <a:gd name="connsiteX6" fmla="*/ 27870 w 47681"/>
                <a:gd name="connsiteY6" fmla="*/ 39847 h 43992"/>
                <a:gd name="connsiteX7" fmla="*/ 29021 w 47681"/>
                <a:gd name="connsiteY7" fmla="*/ 41536 h 43992"/>
                <a:gd name="connsiteX8" fmla="*/ 26334 w 47681"/>
                <a:gd name="connsiteY8" fmla="*/ 43992 h 43992"/>
                <a:gd name="connsiteX9" fmla="*/ 24799 w 47681"/>
                <a:gd name="connsiteY9" fmla="*/ 42994 h 43992"/>
                <a:gd name="connsiteX10" fmla="*/ 5144 w 47681"/>
                <a:gd name="connsiteY10" fmla="*/ 19808 h 43992"/>
                <a:gd name="connsiteX11" fmla="*/ 4069 w 47681"/>
                <a:gd name="connsiteY11" fmla="*/ 18350 h 43992"/>
                <a:gd name="connsiteX12" fmla="*/ 6526 w 47681"/>
                <a:gd name="connsiteY12" fmla="*/ 16046 h 43992"/>
                <a:gd name="connsiteX13" fmla="*/ 7908 w 47681"/>
                <a:gd name="connsiteY13" fmla="*/ 16660 h 43992"/>
                <a:gd name="connsiteX14" fmla="*/ 18656 w 47681"/>
                <a:gd name="connsiteY14" fmla="*/ 28791 h 43992"/>
                <a:gd name="connsiteX15" fmla="*/ 40000 w 47681"/>
                <a:gd name="connsiteY15" fmla="*/ 12208 h 43992"/>
                <a:gd name="connsiteX16" fmla="*/ 43071 w 47681"/>
                <a:gd name="connsiteY16" fmla="*/ 6603 h 43992"/>
                <a:gd name="connsiteX17" fmla="*/ 40461 w 47681"/>
                <a:gd name="connsiteY17" fmla="*/ 4299 h 43992"/>
                <a:gd name="connsiteX18" fmla="*/ 2457 w 47681"/>
                <a:gd name="connsiteY18" fmla="*/ 4299 h 43992"/>
                <a:gd name="connsiteX19" fmla="*/ 0 w 47681"/>
                <a:gd name="connsiteY19" fmla="*/ 2226 h 43992"/>
                <a:gd name="connsiteX20" fmla="*/ 2610 w 47681"/>
                <a:gd name="connsiteY20" fmla="*/ 0 h 4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81" h="43992">
                  <a:moveTo>
                    <a:pt x="2610" y="0"/>
                  </a:moveTo>
                  <a:lnTo>
                    <a:pt x="41382" y="0"/>
                  </a:lnTo>
                  <a:cubicBezTo>
                    <a:pt x="45528" y="0"/>
                    <a:pt x="47601" y="1919"/>
                    <a:pt x="47678" y="5681"/>
                  </a:cubicBezTo>
                  <a:cubicBezTo>
                    <a:pt x="47755" y="7371"/>
                    <a:pt x="46526" y="9981"/>
                    <a:pt x="44146" y="13436"/>
                  </a:cubicBezTo>
                  <a:cubicBezTo>
                    <a:pt x="41920" y="16737"/>
                    <a:pt x="38695" y="20038"/>
                    <a:pt x="34549" y="23417"/>
                  </a:cubicBezTo>
                  <a:cubicBezTo>
                    <a:pt x="30633" y="26565"/>
                    <a:pt x="26180" y="29405"/>
                    <a:pt x="21344" y="31785"/>
                  </a:cubicBezTo>
                  <a:cubicBezTo>
                    <a:pt x="22802" y="33551"/>
                    <a:pt x="24952" y="36162"/>
                    <a:pt x="27870" y="39847"/>
                  </a:cubicBezTo>
                  <a:cubicBezTo>
                    <a:pt x="28637" y="40691"/>
                    <a:pt x="29021" y="41229"/>
                    <a:pt x="29021" y="41536"/>
                  </a:cubicBezTo>
                  <a:cubicBezTo>
                    <a:pt x="28868" y="43071"/>
                    <a:pt x="28023" y="43839"/>
                    <a:pt x="26334" y="43992"/>
                  </a:cubicBezTo>
                  <a:cubicBezTo>
                    <a:pt x="25797" y="43839"/>
                    <a:pt x="25259" y="43532"/>
                    <a:pt x="24799" y="42994"/>
                  </a:cubicBezTo>
                  <a:cubicBezTo>
                    <a:pt x="16046" y="31785"/>
                    <a:pt x="9443" y="24031"/>
                    <a:pt x="5144" y="19808"/>
                  </a:cubicBezTo>
                  <a:cubicBezTo>
                    <a:pt x="4376" y="19194"/>
                    <a:pt x="4069" y="18656"/>
                    <a:pt x="4069" y="18350"/>
                  </a:cubicBezTo>
                  <a:cubicBezTo>
                    <a:pt x="4069" y="16814"/>
                    <a:pt x="4914" y="16046"/>
                    <a:pt x="6526" y="16046"/>
                  </a:cubicBezTo>
                  <a:cubicBezTo>
                    <a:pt x="6987" y="16046"/>
                    <a:pt x="7524" y="16276"/>
                    <a:pt x="7908" y="16660"/>
                  </a:cubicBezTo>
                  <a:cubicBezTo>
                    <a:pt x="10672" y="19501"/>
                    <a:pt x="14280" y="23570"/>
                    <a:pt x="18656" y="28791"/>
                  </a:cubicBezTo>
                  <a:cubicBezTo>
                    <a:pt x="28484" y="23877"/>
                    <a:pt x="35624" y="18350"/>
                    <a:pt x="40000" y="12208"/>
                  </a:cubicBezTo>
                  <a:cubicBezTo>
                    <a:pt x="42073" y="9290"/>
                    <a:pt x="43071" y="7371"/>
                    <a:pt x="43071" y="6603"/>
                  </a:cubicBezTo>
                  <a:cubicBezTo>
                    <a:pt x="42994" y="5067"/>
                    <a:pt x="42150" y="4299"/>
                    <a:pt x="40461" y="4299"/>
                  </a:cubicBezTo>
                  <a:lnTo>
                    <a:pt x="2457" y="4299"/>
                  </a:lnTo>
                  <a:cubicBezTo>
                    <a:pt x="768" y="4299"/>
                    <a:pt x="0" y="3609"/>
                    <a:pt x="0" y="2226"/>
                  </a:cubicBezTo>
                  <a:cubicBezTo>
                    <a:pt x="77" y="768"/>
                    <a:pt x="921" y="0"/>
                    <a:pt x="261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5" name="フリーフォーム: 図形 894">
              <a:extLst>
                <a:ext uri="{FF2B5EF4-FFF2-40B4-BE49-F238E27FC236}">
                  <a16:creationId xmlns:a16="http://schemas.microsoft.com/office/drawing/2014/main" id="{D9C6CB38-1570-4114-9E6B-78026D5BC291}"/>
                </a:ext>
              </a:extLst>
            </p:cNvPr>
            <p:cNvSpPr/>
            <p:nvPr/>
          </p:nvSpPr>
          <p:spPr>
            <a:xfrm>
              <a:off x="1861276" y="5049584"/>
              <a:ext cx="43455" cy="50902"/>
            </a:xfrm>
            <a:custGeom>
              <a:avLst/>
              <a:gdLst>
                <a:gd name="connsiteX0" fmla="*/ 40845 w 43455"/>
                <a:gd name="connsiteY0" fmla="*/ 0 h 50902"/>
                <a:gd name="connsiteX1" fmla="*/ 43455 w 43455"/>
                <a:gd name="connsiteY1" fmla="*/ 2226 h 50902"/>
                <a:gd name="connsiteX2" fmla="*/ 37467 w 43455"/>
                <a:gd name="connsiteY2" fmla="*/ 11286 h 50902"/>
                <a:gd name="connsiteX3" fmla="*/ 29789 w 43455"/>
                <a:gd name="connsiteY3" fmla="*/ 18887 h 50902"/>
                <a:gd name="connsiteX4" fmla="*/ 30019 w 43455"/>
                <a:gd name="connsiteY4" fmla="*/ 20806 h 50902"/>
                <a:gd name="connsiteX5" fmla="*/ 30019 w 43455"/>
                <a:gd name="connsiteY5" fmla="*/ 48446 h 50902"/>
                <a:gd name="connsiteX6" fmla="*/ 27947 w 43455"/>
                <a:gd name="connsiteY6" fmla="*/ 50902 h 50902"/>
                <a:gd name="connsiteX7" fmla="*/ 25797 w 43455"/>
                <a:gd name="connsiteY7" fmla="*/ 48446 h 50902"/>
                <a:gd name="connsiteX8" fmla="*/ 25797 w 43455"/>
                <a:gd name="connsiteY8" fmla="*/ 21804 h 50902"/>
                <a:gd name="connsiteX9" fmla="*/ 25029 w 43455"/>
                <a:gd name="connsiteY9" fmla="*/ 22342 h 50902"/>
                <a:gd name="connsiteX10" fmla="*/ 11977 w 43455"/>
                <a:gd name="connsiteY10" fmla="*/ 28868 h 50902"/>
                <a:gd name="connsiteX11" fmla="*/ 2457 w 43455"/>
                <a:gd name="connsiteY11" fmla="*/ 31094 h 50902"/>
                <a:gd name="connsiteX12" fmla="*/ 0 w 43455"/>
                <a:gd name="connsiteY12" fmla="*/ 28484 h 50902"/>
                <a:gd name="connsiteX13" fmla="*/ 2073 w 43455"/>
                <a:gd name="connsiteY13" fmla="*/ 26795 h 50902"/>
                <a:gd name="connsiteX14" fmla="*/ 17812 w 43455"/>
                <a:gd name="connsiteY14" fmla="*/ 21804 h 50902"/>
                <a:gd name="connsiteX15" fmla="*/ 31094 w 43455"/>
                <a:gd name="connsiteY15" fmla="*/ 11670 h 50902"/>
                <a:gd name="connsiteX16" fmla="*/ 39309 w 43455"/>
                <a:gd name="connsiteY16" fmla="*/ 1305 h 50902"/>
                <a:gd name="connsiteX17" fmla="*/ 40845 w 43455"/>
                <a:gd name="connsiteY17" fmla="*/ 0 h 5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55" h="50902">
                  <a:moveTo>
                    <a:pt x="40845" y="0"/>
                  </a:moveTo>
                  <a:cubicBezTo>
                    <a:pt x="42534" y="0"/>
                    <a:pt x="43378" y="768"/>
                    <a:pt x="43455" y="2226"/>
                  </a:cubicBezTo>
                  <a:cubicBezTo>
                    <a:pt x="43378" y="3685"/>
                    <a:pt x="41382" y="6679"/>
                    <a:pt x="37467" y="11286"/>
                  </a:cubicBezTo>
                  <a:cubicBezTo>
                    <a:pt x="35394" y="13973"/>
                    <a:pt x="32783" y="16430"/>
                    <a:pt x="29789" y="18887"/>
                  </a:cubicBezTo>
                  <a:cubicBezTo>
                    <a:pt x="29943" y="19501"/>
                    <a:pt x="30019" y="20115"/>
                    <a:pt x="30019" y="20806"/>
                  </a:cubicBezTo>
                  <a:lnTo>
                    <a:pt x="30019" y="48446"/>
                  </a:lnTo>
                  <a:cubicBezTo>
                    <a:pt x="30019" y="49981"/>
                    <a:pt x="29328" y="50826"/>
                    <a:pt x="27947" y="50902"/>
                  </a:cubicBezTo>
                  <a:cubicBezTo>
                    <a:pt x="26564" y="50826"/>
                    <a:pt x="25797" y="49981"/>
                    <a:pt x="25797" y="48446"/>
                  </a:cubicBezTo>
                  <a:lnTo>
                    <a:pt x="25797" y="21804"/>
                  </a:lnTo>
                  <a:cubicBezTo>
                    <a:pt x="25490" y="22035"/>
                    <a:pt x="25259" y="22188"/>
                    <a:pt x="25029" y="22342"/>
                  </a:cubicBezTo>
                  <a:cubicBezTo>
                    <a:pt x="21344" y="25029"/>
                    <a:pt x="16968" y="27178"/>
                    <a:pt x="11977" y="28868"/>
                  </a:cubicBezTo>
                  <a:cubicBezTo>
                    <a:pt x="7524" y="30403"/>
                    <a:pt x="4300" y="31171"/>
                    <a:pt x="2457" y="31094"/>
                  </a:cubicBezTo>
                  <a:cubicBezTo>
                    <a:pt x="845" y="31017"/>
                    <a:pt x="0" y="30173"/>
                    <a:pt x="0" y="28484"/>
                  </a:cubicBezTo>
                  <a:cubicBezTo>
                    <a:pt x="0" y="27485"/>
                    <a:pt x="691" y="26948"/>
                    <a:pt x="2073" y="26795"/>
                  </a:cubicBezTo>
                  <a:cubicBezTo>
                    <a:pt x="7524" y="26103"/>
                    <a:pt x="12745" y="24415"/>
                    <a:pt x="17812" y="21804"/>
                  </a:cubicBezTo>
                  <a:cubicBezTo>
                    <a:pt x="22111" y="19578"/>
                    <a:pt x="26564" y="16200"/>
                    <a:pt x="31094" y="11670"/>
                  </a:cubicBezTo>
                  <a:cubicBezTo>
                    <a:pt x="34856" y="7908"/>
                    <a:pt x="37620" y="4530"/>
                    <a:pt x="39309" y="1305"/>
                  </a:cubicBezTo>
                  <a:cubicBezTo>
                    <a:pt x="39847" y="461"/>
                    <a:pt x="40384" y="0"/>
                    <a:pt x="4084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6" name="フリーフォーム: 図形 895">
              <a:extLst>
                <a:ext uri="{FF2B5EF4-FFF2-40B4-BE49-F238E27FC236}">
                  <a16:creationId xmlns:a16="http://schemas.microsoft.com/office/drawing/2014/main" id="{40A55476-EA13-409A-833F-B5C74A3EAAA2}"/>
                </a:ext>
              </a:extLst>
            </p:cNvPr>
            <p:cNvSpPr/>
            <p:nvPr/>
          </p:nvSpPr>
          <p:spPr>
            <a:xfrm>
              <a:off x="1922005" y="5051349"/>
              <a:ext cx="44299" cy="50595"/>
            </a:xfrm>
            <a:custGeom>
              <a:avLst/>
              <a:gdLst>
                <a:gd name="connsiteX0" fmla="*/ 19117 w 44299"/>
                <a:gd name="connsiteY0" fmla="*/ 0 h 50595"/>
                <a:gd name="connsiteX1" fmla="*/ 36545 w 44299"/>
                <a:gd name="connsiteY1" fmla="*/ 0 h 50595"/>
                <a:gd name="connsiteX2" fmla="*/ 42073 w 44299"/>
                <a:gd name="connsiteY2" fmla="*/ 2303 h 50595"/>
                <a:gd name="connsiteX3" fmla="*/ 44300 w 44299"/>
                <a:gd name="connsiteY3" fmla="*/ 7985 h 50595"/>
                <a:gd name="connsiteX4" fmla="*/ 42227 w 44299"/>
                <a:gd name="connsiteY4" fmla="*/ 20422 h 50595"/>
                <a:gd name="connsiteX5" fmla="*/ 26872 w 44299"/>
                <a:gd name="connsiteY5" fmla="*/ 42994 h 50595"/>
                <a:gd name="connsiteX6" fmla="*/ 16660 w 44299"/>
                <a:gd name="connsiteY6" fmla="*/ 48829 h 50595"/>
                <a:gd name="connsiteX7" fmla="*/ 9444 w 44299"/>
                <a:gd name="connsiteY7" fmla="*/ 50595 h 50595"/>
                <a:gd name="connsiteX8" fmla="*/ 6526 w 44299"/>
                <a:gd name="connsiteY8" fmla="*/ 47908 h 50595"/>
                <a:gd name="connsiteX9" fmla="*/ 8292 w 44299"/>
                <a:gd name="connsiteY9" fmla="*/ 46372 h 50595"/>
                <a:gd name="connsiteX10" fmla="*/ 29789 w 44299"/>
                <a:gd name="connsiteY10" fmla="*/ 33397 h 50595"/>
                <a:gd name="connsiteX11" fmla="*/ 37083 w 44299"/>
                <a:gd name="connsiteY11" fmla="*/ 21113 h 50595"/>
                <a:gd name="connsiteX12" fmla="*/ 39770 w 44299"/>
                <a:gd name="connsiteY12" fmla="*/ 8061 h 50595"/>
                <a:gd name="connsiteX13" fmla="*/ 36776 w 44299"/>
                <a:gd name="connsiteY13" fmla="*/ 4299 h 50595"/>
                <a:gd name="connsiteX14" fmla="*/ 20960 w 44299"/>
                <a:gd name="connsiteY14" fmla="*/ 4299 h 50595"/>
                <a:gd name="connsiteX15" fmla="*/ 17735 w 44299"/>
                <a:gd name="connsiteY15" fmla="*/ 5144 h 50595"/>
                <a:gd name="connsiteX16" fmla="*/ 16123 w 44299"/>
                <a:gd name="connsiteY16" fmla="*/ 8215 h 50595"/>
                <a:gd name="connsiteX17" fmla="*/ 12745 w 44299"/>
                <a:gd name="connsiteY17" fmla="*/ 16353 h 50595"/>
                <a:gd name="connsiteX18" fmla="*/ 8061 w 44299"/>
                <a:gd name="connsiteY18" fmla="*/ 21881 h 50595"/>
                <a:gd name="connsiteX19" fmla="*/ 2303 w 44299"/>
                <a:gd name="connsiteY19" fmla="*/ 25566 h 50595"/>
                <a:gd name="connsiteX20" fmla="*/ 0 w 44299"/>
                <a:gd name="connsiteY20" fmla="*/ 23340 h 50595"/>
                <a:gd name="connsiteX21" fmla="*/ 1228 w 44299"/>
                <a:gd name="connsiteY21" fmla="*/ 21651 h 50595"/>
                <a:gd name="connsiteX22" fmla="*/ 7831 w 44299"/>
                <a:gd name="connsiteY22" fmla="*/ 16123 h 50595"/>
                <a:gd name="connsiteX23" fmla="*/ 12514 w 44299"/>
                <a:gd name="connsiteY23" fmla="*/ 5221 h 50595"/>
                <a:gd name="connsiteX24" fmla="*/ 19117 w 44299"/>
                <a:gd name="connsiteY24" fmla="*/ 0 h 5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299" h="50595">
                  <a:moveTo>
                    <a:pt x="19117" y="0"/>
                  </a:moveTo>
                  <a:lnTo>
                    <a:pt x="36545" y="0"/>
                  </a:lnTo>
                  <a:cubicBezTo>
                    <a:pt x="38849" y="0"/>
                    <a:pt x="40691" y="768"/>
                    <a:pt x="42073" y="2303"/>
                  </a:cubicBezTo>
                  <a:cubicBezTo>
                    <a:pt x="43455" y="3685"/>
                    <a:pt x="44223" y="5604"/>
                    <a:pt x="44300" y="7985"/>
                  </a:cubicBezTo>
                  <a:cubicBezTo>
                    <a:pt x="44300" y="11670"/>
                    <a:pt x="43609" y="15893"/>
                    <a:pt x="42227" y="20422"/>
                  </a:cubicBezTo>
                  <a:cubicBezTo>
                    <a:pt x="39232" y="29789"/>
                    <a:pt x="34088" y="37390"/>
                    <a:pt x="26872" y="42994"/>
                  </a:cubicBezTo>
                  <a:cubicBezTo>
                    <a:pt x="23570" y="45605"/>
                    <a:pt x="20115" y="47601"/>
                    <a:pt x="16660" y="48829"/>
                  </a:cubicBezTo>
                  <a:cubicBezTo>
                    <a:pt x="13513" y="49981"/>
                    <a:pt x="11132" y="50595"/>
                    <a:pt x="9444" y="50595"/>
                  </a:cubicBezTo>
                  <a:cubicBezTo>
                    <a:pt x="7524" y="50595"/>
                    <a:pt x="6526" y="49751"/>
                    <a:pt x="6526" y="47908"/>
                  </a:cubicBezTo>
                  <a:cubicBezTo>
                    <a:pt x="6526" y="46910"/>
                    <a:pt x="7063" y="46372"/>
                    <a:pt x="8292" y="46372"/>
                  </a:cubicBezTo>
                  <a:cubicBezTo>
                    <a:pt x="15893" y="45835"/>
                    <a:pt x="23033" y="41536"/>
                    <a:pt x="29789" y="33397"/>
                  </a:cubicBezTo>
                  <a:cubicBezTo>
                    <a:pt x="33090" y="29405"/>
                    <a:pt x="35547" y="25336"/>
                    <a:pt x="37083" y="21113"/>
                  </a:cubicBezTo>
                  <a:cubicBezTo>
                    <a:pt x="38695" y="16891"/>
                    <a:pt x="39540" y="12514"/>
                    <a:pt x="39770" y="8061"/>
                  </a:cubicBezTo>
                  <a:cubicBezTo>
                    <a:pt x="39847" y="5528"/>
                    <a:pt x="38772" y="4299"/>
                    <a:pt x="36776" y="4299"/>
                  </a:cubicBezTo>
                  <a:lnTo>
                    <a:pt x="20960" y="4299"/>
                  </a:lnTo>
                  <a:cubicBezTo>
                    <a:pt x="19424" y="4299"/>
                    <a:pt x="18349" y="4606"/>
                    <a:pt x="17735" y="5144"/>
                  </a:cubicBezTo>
                  <a:cubicBezTo>
                    <a:pt x="16968" y="5681"/>
                    <a:pt x="16507" y="6679"/>
                    <a:pt x="16123" y="8215"/>
                  </a:cubicBezTo>
                  <a:cubicBezTo>
                    <a:pt x="15585" y="10825"/>
                    <a:pt x="14434" y="13513"/>
                    <a:pt x="12745" y="16353"/>
                  </a:cubicBezTo>
                  <a:cubicBezTo>
                    <a:pt x="11670" y="17966"/>
                    <a:pt x="10134" y="19808"/>
                    <a:pt x="8061" y="21881"/>
                  </a:cubicBezTo>
                  <a:cubicBezTo>
                    <a:pt x="5528" y="24261"/>
                    <a:pt x="3608" y="25566"/>
                    <a:pt x="2303" y="25566"/>
                  </a:cubicBezTo>
                  <a:cubicBezTo>
                    <a:pt x="768" y="25643"/>
                    <a:pt x="0" y="24875"/>
                    <a:pt x="0" y="23340"/>
                  </a:cubicBezTo>
                  <a:cubicBezTo>
                    <a:pt x="0" y="22649"/>
                    <a:pt x="384" y="22035"/>
                    <a:pt x="1228" y="21651"/>
                  </a:cubicBezTo>
                  <a:cubicBezTo>
                    <a:pt x="3839" y="20346"/>
                    <a:pt x="5989" y="18580"/>
                    <a:pt x="7831" y="16123"/>
                  </a:cubicBezTo>
                  <a:cubicBezTo>
                    <a:pt x="9827" y="13359"/>
                    <a:pt x="11363" y="9751"/>
                    <a:pt x="12514" y="5221"/>
                  </a:cubicBezTo>
                  <a:cubicBezTo>
                    <a:pt x="13282" y="1689"/>
                    <a:pt x="15509" y="0"/>
                    <a:pt x="1911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7" name="フリーフォーム: 図形 896">
              <a:extLst>
                <a:ext uri="{FF2B5EF4-FFF2-40B4-BE49-F238E27FC236}">
                  <a16:creationId xmlns:a16="http://schemas.microsoft.com/office/drawing/2014/main" id="{19A139CE-B996-4F83-AF52-2EDCF83BBAB8}"/>
                </a:ext>
              </a:extLst>
            </p:cNvPr>
            <p:cNvSpPr/>
            <p:nvPr/>
          </p:nvSpPr>
          <p:spPr>
            <a:xfrm>
              <a:off x="1999779" y="5061484"/>
              <a:ext cx="8215" cy="29712"/>
            </a:xfrm>
            <a:custGeom>
              <a:avLst/>
              <a:gdLst>
                <a:gd name="connsiteX0" fmla="*/ 4146 w 8215"/>
                <a:gd name="connsiteY0" fmla="*/ 0 h 29712"/>
                <a:gd name="connsiteX1" fmla="*/ 6910 w 8215"/>
                <a:gd name="connsiteY1" fmla="*/ 1152 h 29712"/>
                <a:gd name="connsiteX2" fmla="*/ 8215 w 8215"/>
                <a:gd name="connsiteY2" fmla="*/ 4069 h 29712"/>
                <a:gd name="connsiteX3" fmla="*/ 6910 w 8215"/>
                <a:gd name="connsiteY3" fmla="*/ 6833 h 29712"/>
                <a:gd name="connsiteX4" fmla="*/ 4146 w 8215"/>
                <a:gd name="connsiteY4" fmla="*/ 8061 h 29712"/>
                <a:gd name="connsiteX5" fmla="*/ 1305 w 8215"/>
                <a:gd name="connsiteY5" fmla="*/ 6986 h 29712"/>
                <a:gd name="connsiteX6" fmla="*/ 0 w 8215"/>
                <a:gd name="connsiteY6" fmla="*/ 4069 h 29712"/>
                <a:gd name="connsiteX7" fmla="*/ 1228 w 8215"/>
                <a:gd name="connsiteY7" fmla="*/ 1152 h 29712"/>
                <a:gd name="connsiteX8" fmla="*/ 4146 w 8215"/>
                <a:gd name="connsiteY8" fmla="*/ 0 h 29712"/>
                <a:gd name="connsiteX9" fmla="*/ 4146 w 8215"/>
                <a:gd name="connsiteY9" fmla="*/ 21651 h 29712"/>
                <a:gd name="connsiteX10" fmla="*/ 6910 w 8215"/>
                <a:gd name="connsiteY10" fmla="*/ 22726 h 29712"/>
                <a:gd name="connsiteX11" fmla="*/ 8215 w 8215"/>
                <a:gd name="connsiteY11" fmla="*/ 25643 h 29712"/>
                <a:gd name="connsiteX12" fmla="*/ 6910 w 8215"/>
                <a:gd name="connsiteY12" fmla="*/ 28484 h 29712"/>
                <a:gd name="connsiteX13" fmla="*/ 4146 w 8215"/>
                <a:gd name="connsiteY13" fmla="*/ 29712 h 29712"/>
                <a:gd name="connsiteX14" fmla="*/ 1305 w 8215"/>
                <a:gd name="connsiteY14" fmla="*/ 28560 h 29712"/>
                <a:gd name="connsiteX15" fmla="*/ 0 w 8215"/>
                <a:gd name="connsiteY15" fmla="*/ 25643 h 29712"/>
                <a:gd name="connsiteX16" fmla="*/ 1228 w 8215"/>
                <a:gd name="connsiteY16" fmla="*/ 22726 h 29712"/>
                <a:gd name="connsiteX17" fmla="*/ 4146 w 8215"/>
                <a:gd name="connsiteY17" fmla="*/ 21651 h 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15" h="29712">
                  <a:moveTo>
                    <a:pt x="4146" y="0"/>
                  </a:moveTo>
                  <a:cubicBezTo>
                    <a:pt x="5221" y="0"/>
                    <a:pt x="6142" y="384"/>
                    <a:pt x="6910" y="1152"/>
                  </a:cubicBezTo>
                  <a:cubicBezTo>
                    <a:pt x="7754" y="1919"/>
                    <a:pt x="8215" y="2918"/>
                    <a:pt x="8215" y="4069"/>
                  </a:cubicBezTo>
                  <a:cubicBezTo>
                    <a:pt x="8215" y="5067"/>
                    <a:pt x="7754" y="5988"/>
                    <a:pt x="6910" y="6833"/>
                  </a:cubicBezTo>
                  <a:cubicBezTo>
                    <a:pt x="6065" y="7678"/>
                    <a:pt x="5144" y="8061"/>
                    <a:pt x="4146" y="8061"/>
                  </a:cubicBezTo>
                  <a:cubicBezTo>
                    <a:pt x="2994" y="8061"/>
                    <a:pt x="2073" y="7678"/>
                    <a:pt x="1305" y="6986"/>
                  </a:cubicBezTo>
                  <a:cubicBezTo>
                    <a:pt x="461" y="6142"/>
                    <a:pt x="0" y="5221"/>
                    <a:pt x="0" y="4069"/>
                  </a:cubicBezTo>
                  <a:cubicBezTo>
                    <a:pt x="0" y="2841"/>
                    <a:pt x="384" y="1843"/>
                    <a:pt x="1228" y="1152"/>
                  </a:cubicBezTo>
                  <a:cubicBezTo>
                    <a:pt x="1996" y="307"/>
                    <a:pt x="2994" y="0"/>
                    <a:pt x="4146" y="0"/>
                  </a:cubicBezTo>
                  <a:moveTo>
                    <a:pt x="4146" y="21651"/>
                  </a:moveTo>
                  <a:cubicBezTo>
                    <a:pt x="5221" y="21651"/>
                    <a:pt x="6142" y="22035"/>
                    <a:pt x="6910" y="22726"/>
                  </a:cubicBezTo>
                  <a:cubicBezTo>
                    <a:pt x="7754" y="23493"/>
                    <a:pt x="8215" y="24492"/>
                    <a:pt x="8215" y="25643"/>
                  </a:cubicBezTo>
                  <a:cubicBezTo>
                    <a:pt x="8215" y="26718"/>
                    <a:pt x="7754" y="27639"/>
                    <a:pt x="6910" y="28484"/>
                  </a:cubicBezTo>
                  <a:cubicBezTo>
                    <a:pt x="6065" y="29328"/>
                    <a:pt x="5144" y="29712"/>
                    <a:pt x="4146" y="29712"/>
                  </a:cubicBezTo>
                  <a:cubicBezTo>
                    <a:pt x="2994" y="29712"/>
                    <a:pt x="2073" y="29328"/>
                    <a:pt x="1305" y="28560"/>
                  </a:cubicBezTo>
                  <a:cubicBezTo>
                    <a:pt x="461" y="27793"/>
                    <a:pt x="0" y="26795"/>
                    <a:pt x="0" y="25643"/>
                  </a:cubicBezTo>
                  <a:cubicBezTo>
                    <a:pt x="0" y="24492"/>
                    <a:pt x="384" y="23493"/>
                    <a:pt x="1228" y="22726"/>
                  </a:cubicBezTo>
                  <a:cubicBezTo>
                    <a:pt x="1996" y="21958"/>
                    <a:pt x="2994" y="21651"/>
                    <a:pt x="4146" y="2165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8" name="フリーフォーム: 図形 897">
              <a:extLst>
                <a:ext uri="{FF2B5EF4-FFF2-40B4-BE49-F238E27FC236}">
                  <a16:creationId xmlns:a16="http://schemas.microsoft.com/office/drawing/2014/main" id="{472B3F0C-D309-4BA9-AD20-AADDC0B4F3BD}"/>
                </a:ext>
              </a:extLst>
            </p:cNvPr>
            <p:cNvSpPr/>
            <p:nvPr/>
          </p:nvSpPr>
          <p:spPr>
            <a:xfrm>
              <a:off x="2037553" y="5052117"/>
              <a:ext cx="50595" cy="49443"/>
            </a:xfrm>
            <a:custGeom>
              <a:avLst/>
              <a:gdLst>
                <a:gd name="connsiteX0" fmla="*/ 7370 w 50595"/>
                <a:gd name="connsiteY0" fmla="*/ 0 h 49443"/>
                <a:gd name="connsiteX1" fmla="*/ 41766 w 50595"/>
                <a:gd name="connsiteY1" fmla="*/ 0 h 49443"/>
                <a:gd name="connsiteX2" fmla="*/ 44223 w 50595"/>
                <a:gd name="connsiteY2" fmla="*/ 2150 h 49443"/>
                <a:gd name="connsiteX3" fmla="*/ 41766 w 50595"/>
                <a:gd name="connsiteY3" fmla="*/ 4146 h 49443"/>
                <a:gd name="connsiteX4" fmla="*/ 18733 w 50595"/>
                <a:gd name="connsiteY4" fmla="*/ 4146 h 49443"/>
                <a:gd name="connsiteX5" fmla="*/ 18733 w 50595"/>
                <a:gd name="connsiteY5" fmla="*/ 17812 h 49443"/>
                <a:gd name="connsiteX6" fmla="*/ 48062 w 50595"/>
                <a:gd name="connsiteY6" fmla="*/ 17812 h 49443"/>
                <a:gd name="connsiteX7" fmla="*/ 50595 w 50595"/>
                <a:gd name="connsiteY7" fmla="*/ 19962 h 49443"/>
                <a:gd name="connsiteX8" fmla="*/ 48062 w 50595"/>
                <a:gd name="connsiteY8" fmla="*/ 21958 h 49443"/>
                <a:gd name="connsiteX9" fmla="*/ 18733 w 50595"/>
                <a:gd name="connsiteY9" fmla="*/ 21958 h 49443"/>
                <a:gd name="connsiteX10" fmla="*/ 18733 w 50595"/>
                <a:gd name="connsiteY10" fmla="*/ 42073 h 49443"/>
                <a:gd name="connsiteX11" fmla="*/ 19578 w 50595"/>
                <a:gd name="connsiteY11" fmla="*/ 44377 h 49443"/>
                <a:gd name="connsiteX12" fmla="*/ 22265 w 50595"/>
                <a:gd name="connsiteY12" fmla="*/ 45298 h 49443"/>
                <a:gd name="connsiteX13" fmla="*/ 44837 w 50595"/>
                <a:gd name="connsiteY13" fmla="*/ 45298 h 49443"/>
                <a:gd name="connsiteX14" fmla="*/ 47294 w 50595"/>
                <a:gd name="connsiteY14" fmla="*/ 47294 h 49443"/>
                <a:gd name="connsiteX15" fmla="*/ 44837 w 50595"/>
                <a:gd name="connsiteY15" fmla="*/ 49444 h 49443"/>
                <a:gd name="connsiteX16" fmla="*/ 22265 w 50595"/>
                <a:gd name="connsiteY16" fmla="*/ 49444 h 49443"/>
                <a:gd name="connsiteX17" fmla="*/ 16353 w 50595"/>
                <a:gd name="connsiteY17" fmla="*/ 47678 h 49443"/>
                <a:gd name="connsiteX18" fmla="*/ 14511 w 50595"/>
                <a:gd name="connsiteY18" fmla="*/ 42073 h 49443"/>
                <a:gd name="connsiteX19" fmla="*/ 14511 w 50595"/>
                <a:gd name="connsiteY19" fmla="*/ 21958 h 49443"/>
                <a:gd name="connsiteX20" fmla="*/ 2610 w 50595"/>
                <a:gd name="connsiteY20" fmla="*/ 21958 h 49443"/>
                <a:gd name="connsiteX21" fmla="*/ 0 w 50595"/>
                <a:gd name="connsiteY21" fmla="*/ 19962 h 49443"/>
                <a:gd name="connsiteX22" fmla="*/ 2610 w 50595"/>
                <a:gd name="connsiteY22" fmla="*/ 17812 h 49443"/>
                <a:gd name="connsiteX23" fmla="*/ 14511 w 50595"/>
                <a:gd name="connsiteY23" fmla="*/ 17812 h 49443"/>
                <a:gd name="connsiteX24" fmla="*/ 14511 w 50595"/>
                <a:gd name="connsiteY24" fmla="*/ 4146 h 49443"/>
                <a:gd name="connsiteX25" fmla="*/ 7370 w 50595"/>
                <a:gd name="connsiteY25" fmla="*/ 4146 h 49443"/>
                <a:gd name="connsiteX26" fmla="*/ 4914 w 50595"/>
                <a:gd name="connsiteY26" fmla="*/ 2150 h 49443"/>
                <a:gd name="connsiteX27" fmla="*/ 7370 w 50595"/>
                <a:gd name="connsiteY27" fmla="*/ 0 h 4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595" h="49443">
                  <a:moveTo>
                    <a:pt x="7370" y="0"/>
                  </a:moveTo>
                  <a:lnTo>
                    <a:pt x="41766" y="0"/>
                  </a:lnTo>
                  <a:cubicBezTo>
                    <a:pt x="43225" y="0"/>
                    <a:pt x="44069" y="691"/>
                    <a:pt x="44223" y="2150"/>
                  </a:cubicBezTo>
                  <a:cubicBezTo>
                    <a:pt x="44069" y="3532"/>
                    <a:pt x="43301" y="4146"/>
                    <a:pt x="41766" y="4146"/>
                  </a:cubicBezTo>
                  <a:lnTo>
                    <a:pt x="18733" y="4146"/>
                  </a:lnTo>
                  <a:lnTo>
                    <a:pt x="18733" y="17812"/>
                  </a:lnTo>
                  <a:lnTo>
                    <a:pt x="48062" y="17812"/>
                  </a:lnTo>
                  <a:cubicBezTo>
                    <a:pt x="49674" y="17812"/>
                    <a:pt x="50518" y="18503"/>
                    <a:pt x="50595" y="19962"/>
                  </a:cubicBezTo>
                  <a:cubicBezTo>
                    <a:pt x="50518" y="21344"/>
                    <a:pt x="49597" y="21958"/>
                    <a:pt x="48062" y="21958"/>
                  </a:cubicBezTo>
                  <a:lnTo>
                    <a:pt x="18733" y="21958"/>
                  </a:lnTo>
                  <a:lnTo>
                    <a:pt x="18733" y="42073"/>
                  </a:lnTo>
                  <a:cubicBezTo>
                    <a:pt x="18733" y="43148"/>
                    <a:pt x="19040" y="43839"/>
                    <a:pt x="19578" y="44377"/>
                  </a:cubicBezTo>
                  <a:cubicBezTo>
                    <a:pt x="20192" y="44837"/>
                    <a:pt x="21113" y="45144"/>
                    <a:pt x="22265" y="45298"/>
                  </a:cubicBezTo>
                  <a:lnTo>
                    <a:pt x="44837" y="45298"/>
                  </a:lnTo>
                  <a:cubicBezTo>
                    <a:pt x="46449" y="45298"/>
                    <a:pt x="47217" y="45989"/>
                    <a:pt x="47294" y="47294"/>
                  </a:cubicBezTo>
                  <a:cubicBezTo>
                    <a:pt x="47140" y="48676"/>
                    <a:pt x="46372" y="49444"/>
                    <a:pt x="44837" y="49444"/>
                  </a:cubicBezTo>
                  <a:lnTo>
                    <a:pt x="22265" y="49444"/>
                  </a:lnTo>
                  <a:cubicBezTo>
                    <a:pt x="19578" y="49444"/>
                    <a:pt x="17658" y="48830"/>
                    <a:pt x="16353" y="47678"/>
                  </a:cubicBezTo>
                  <a:cubicBezTo>
                    <a:pt x="15125" y="46450"/>
                    <a:pt x="14511" y="44607"/>
                    <a:pt x="14511" y="42073"/>
                  </a:cubicBezTo>
                  <a:lnTo>
                    <a:pt x="14511" y="21958"/>
                  </a:lnTo>
                  <a:lnTo>
                    <a:pt x="2610" y="21958"/>
                  </a:lnTo>
                  <a:cubicBezTo>
                    <a:pt x="844" y="21958"/>
                    <a:pt x="0" y="21267"/>
                    <a:pt x="0" y="19962"/>
                  </a:cubicBezTo>
                  <a:cubicBezTo>
                    <a:pt x="0" y="18503"/>
                    <a:pt x="844" y="17812"/>
                    <a:pt x="2610" y="17812"/>
                  </a:cubicBezTo>
                  <a:lnTo>
                    <a:pt x="14511" y="17812"/>
                  </a:lnTo>
                  <a:lnTo>
                    <a:pt x="14511" y="4146"/>
                  </a:lnTo>
                  <a:lnTo>
                    <a:pt x="7370" y="4146"/>
                  </a:lnTo>
                  <a:cubicBezTo>
                    <a:pt x="5681" y="4146"/>
                    <a:pt x="4914" y="3455"/>
                    <a:pt x="4914" y="2150"/>
                  </a:cubicBezTo>
                  <a:cubicBezTo>
                    <a:pt x="4914" y="691"/>
                    <a:pt x="5681" y="0"/>
                    <a:pt x="737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9" name="フリーフォーム: 図形 898">
              <a:extLst>
                <a:ext uri="{FF2B5EF4-FFF2-40B4-BE49-F238E27FC236}">
                  <a16:creationId xmlns:a16="http://schemas.microsoft.com/office/drawing/2014/main" id="{99A23472-A92B-4FD2-8DF4-D61F2A492DCB}"/>
                </a:ext>
              </a:extLst>
            </p:cNvPr>
            <p:cNvSpPr/>
            <p:nvPr/>
          </p:nvSpPr>
          <p:spPr>
            <a:xfrm>
              <a:off x="2100048" y="5054804"/>
              <a:ext cx="43685" cy="45604"/>
            </a:xfrm>
            <a:custGeom>
              <a:avLst/>
              <a:gdLst>
                <a:gd name="connsiteX0" fmla="*/ 41536 w 43685"/>
                <a:gd name="connsiteY0" fmla="*/ 0 h 45604"/>
                <a:gd name="connsiteX1" fmla="*/ 43685 w 43685"/>
                <a:gd name="connsiteY1" fmla="*/ 2073 h 45604"/>
                <a:gd name="connsiteX2" fmla="*/ 40768 w 43685"/>
                <a:gd name="connsiteY2" fmla="*/ 13666 h 45604"/>
                <a:gd name="connsiteX3" fmla="*/ 35778 w 43685"/>
                <a:gd name="connsiteY3" fmla="*/ 24338 h 45604"/>
                <a:gd name="connsiteX4" fmla="*/ 26641 w 43685"/>
                <a:gd name="connsiteY4" fmla="*/ 34779 h 45604"/>
                <a:gd name="connsiteX5" fmla="*/ 13436 w 43685"/>
                <a:gd name="connsiteY5" fmla="*/ 42534 h 45604"/>
                <a:gd name="connsiteX6" fmla="*/ 2764 w 43685"/>
                <a:gd name="connsiteY6" fmla="*/ 45605 h 45604"/>
                <a:gd name="connsiteX7" fmla="*/ 0 w 43685"/>
                <a:gd name="connsiteY7" fmla="*/ 42994 h 45604"/>
                <a:gd name="connsiteX8" fmla="*/ 1305 w 43685"/>
                <a:gd name="connsiteY8" fmla="*/ 41689 h 45604"/>
                <a:gd name="connsiteX9" fmla="*/ 16123 w 43685"/>
                <a:gd name="connsiteY9" fmla="*/ 36929 h 45604"/>
                <a:gd name="connsiteX10" fmla="*/ 28484 w 43685"/>
                <a:gd name="connsiteY10" fmla="*/ 27409 h 45604"/>
                <a:gd name="connsiteX11" fmla="*/ 35701 w 43685"/>
                <a:gd name="connsiteY11" fmla="*/ 15585 h 45604"/>
                <a:gd name="connsiteX12" fmla="*/ 39616 w 43685"/>
                <a:gd name="connsiteY12" fmla="*/ 1996 h 45604"/>
                <a:gd name="connsiteX13" fmla="*/ 41536 w 43685"/>
                <a:gd name="connsiteY13" fmla="*/ 0 h 4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85" h="45604">
                  <a:moveTo>
                    <a:pt x="41536" y="0"/>
                  </a:moveTo>
                  <a:cubicBezTo>
                    <a:pt x="42841" y="0"/>
                    <a:pt x="43609" y="691"/>
                    <a:pt x="43685" y="2073"/>
                  </a:cubicBezTo>
                  <a:cubicBezTo>
                    <a:pt x="43532" y="4990"/>
                    <a:pt x="42534" y="8906"/>
                    <a:pt x="40768" y="13666"/>
                  </a:cubicBezTo>
                  <a:cubicBezTo>
                    <a:pt x="39156" y="18119"/>
                    <a:pt x="37467" y="21651"/>
                    <a:pt x="35778" y="24338"/>
                  </a:cubicBezTo>
                  <a:cubicBezTo>
                    <a:pt x="33244" y="28407"/>
                    <a:pt x="30173" y="31862"/>
                    <a:pt x="26641" y="34779"/>
                  </a:cubicBezTo>
                  <a:cubicBezTo>
                    <a:pt x="22649" y="38081"/>
                    <a:pt x="18273" y="40691"/>
                    <a:pt x="13436" y="42534"/>
                  </a:cubicBezTo>
                  <a:cubicBezTo>
                    <a:pt x="8522" y="44376"/>
                    <a:pt x="4914" y="45374"/>
                    <a:pt x="2764" y="45605"/>
                  </a:cubicBezTo>
                  <a:cubicBezTo>
                    <a:pt x="921" y="45528"/>
                    <a:pt x="0" y="44684"/>
                    <a:pt x="0" y="42994"/>
                  </a:cubicBezTo>
                  <a:cubicBezTo>
                    <a:pt x="0" y="42227"/>
                    <a:pt x="384" y="41766"/>
                    <a:pt x="1305" y="41689"/>
                  </a:cubicBezTo>
                  <a:cubicBezTo>
                    <a:pt x="6526" y="40845"/>
                    <a:pt x="11516" y="39309"/>
                    <a:pt x="16123" y="36929"/>
                  </a:cubicBezTo>
                  <a:cubicBezTo>
                    <a:pt x="21113" y="34472"/>
                    <a:pt x="25182" y="31248"/>
                    <a:pt x="28484" y="27409"/>
                  </a:cubicBezTo>
                  <a:cubicBezTo>
                    <a:pt x="31248" y="24184"/>
                    <a:pt x="33628" y="20192"/>
                    <a:pt x="35701" y="15585"/>
                  </a:cubicBezTo>
                  <a:cubicBezTo>
                    <a:pt x="37774" y="10979"/>
                    <a:pt x="39002" y="6449"/>
                    <a:pt x="39616" y="1996"/>
                  </a:cubicBezTo>
                  <a:cubicBezTo>
                    <a:pt x="39616" y="691"/>
                    <a:pt x="40307" y="0"/>
                    <a:pt x="4153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0" name="フリーフォーム: 図形 899">
              <a:extLst>
                <a:ext uri="{FF2B5EF4-FFF2-40B4-BE49-F238E27FC236}">
                  <a16:creationId xmlns:a16="http://schemas.microsoft.com/office/drawing/2014/main" id="{D5265052-CD1C-40F6-B9F6-2955C3D611DF}"/>
                </a:ext>
              </a:extLst>
            </p:cNvPr>
            <p:cNvSpPr/>
            <p:nvPr/>
          </p:nvSpPr>
          <p:spPr>
            <a:xfrm>
              <a:off x="2157247" y="5052424"/>
              <a:ext cx="46986" cy="48906"/>
            </a:xfrm>
            <a:custGeom>
              <a:avLst/>
              <a:gdLst>
                <a:gd name="connsiteX0" fmla="*/ 2764 w 46986"/>
                <a:gd name="connsiteY0" fmla="*/ 11133 h 48906"/>
                <a:gd name="connsiteX1" fmla="*/ 38695 w 46986"/>
                <a:gd name="connsiteY1" fmla="*/ 11133 h 48906"/>
                <a:gd name="connsiteX2" fmla="*/ 44914 w 46986"/>
                <a:gd name="connsiteY2" fmla="*/ 13205 h 48906"/>
                <a:gd name="connsiteX3" fmla="*/ 46987 w 46986"/>
                <a:gd name="connsiteY3" fmla="*/ 17889 h 48906"/>
                <a:gd name="connsiteX4" fmla="*/ 40154 w 46986"/>
                <a:gd name="connsiteY4" fmla="*/ 33474 h 48906"/>
                <a:gd name="connsiteX5" fmla="*/ 27332 w 46986"/>
                <a:gd name="connsiteY5" fmla="*/ 44607 h 48906"/>
                <a:gd name="connsiteX6" fmla="*/ 7217 w 46986"/>
                <a:gd name="connsiteY6" fmla="*/ 48906 h 48906"/>
                <a:gd name="connsiteX7" fmla="*/ 4606 w 46986"/>
                <a:gd name="connsiteY7" fmla="*/ 46142 h 48906"/>
                <a:gd name="connsiteX8" fmla="*/ 6679 w 46986"/>
                <a:gd name="connsiteY8" fmla="*/ 44607 h 48906"/>
                <a:gd name="connsiteX9" fmla="*/ 25029 w 46986"/>
                <a:gd name="connsiteY9" fmla="*/ 40922 h 48906"/>
                <a:gd name="connsiteX10" fmla="*/ 37697 w 46986"/>
                <a:gd name="connsiteY10" fmla="*/ 29559 h 48906"/>
                <a:gd name="connsiteX11" fmla="*/ 42303 w 46986"/>
                <a:gd name="connsiteY11" fmla="*/ 17889 h 48906"/>
                <a:gd name="connsiteX12" fmla="*/ 38618 w 46986"/>
                <a:gd name="connsiteY12" fmla="*/ 15355 h 48906"/>
                <a:gd name="connsiteX13" fmla="*/ 2687 w 46986"/>
                <a:gd name="connsiteY13" fmla="*/ 15355 h 48906"/>
                <a:gd name="connsiteX14" fmla="*/ 0 w 46986"/>
                <a:gd name="connsiteY14" fmla="*/ 13205 h 48906"/>
                <a:gd name="connsiteX15" fmla="*/ 2764 w 46986"/>
                <a:gd name="connsiteY15" fmla="*/ 11133 h 48906"/>
                <a:gd name="connsiteX16" fmla="*/ 7678 w 46986"/>
                <a:gd name="connsiteY16" fmla="*/ 0 h 48906"/>
                <a:gd name="connsiteX17" fmla="*/ 39386 w 46986"/>
                <a:gd name="connsiteY17" fmla="*/ 0 h 48906"/>
                <a:gd name="connsiteX18" fmla="*/ 41843 w 46986"/>
                <a:gd name="connsiteY18" fmla="*/ 2149 h 48906"/>
                <a:gd name="connsiteX19" fmla="*/ 39386 w 46986"/>
                <a:gd name="connsiteY19" fmla="*/ 4299 h 48906"/>
                <a:gd name="connsiteX20" fmla="*/ 7678 w 46986"/>
                <a:gd name="connsiteY20" fmla="*/ 4299 h 48906"/>
                <a:gd name="connsiteX21" fmla="*/ 5221 w 46986"/>
                <a:gd name="connsiteY21" fmla="*/ 2149 h 48906"/>
                <a:gd name="connsiteX22" fmla="*/ 7678 w 46986"/>
                <a:gd name="connsiteY22" fmla="*/ 0 h 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986" h="48906">
                  <a:moveTo>
                    <a:pt x="2764" y="11133"/>
                  </a:moveTo>
                  <a:lnTo>
                    <a:pt x="38695" y="11133"/>
                  </a:lnTo>
                  <a:cubicBezTo>
                    <a:pt x="41459" y="11133"/>
                    <a:pt x="43532" y="11823"/>
                    <a:pt x="44914" y="13205"/>
                  </a:cubicBezTo>
                  <a:cubicBezTo>
                    <a:pt x="46065" y="14280"/>
                    <a:pt x="46756" y="15816"/>
                    <a:pt x="46987" y="17889"/>
                  </a:cubicBezTo>
                  <a:cubicBezTo>
                    <a:pt x="46680" y="22802"/>
                    <a:pt x="44453" y="27947"/>
                    <a:pt x="40154" y="33474"/>
                  </a:cubicBezTo>
                  <a:cubicBezTo>
                    <a:pt x="36161" y="38695"/>
                    <a:pt x="31862" y="42380"/>
                    <a:pt x="27332" y="44607"/>
                  </a:cubicBezTo>
                  <a:cubicBezTo>
                    <a:pt x="21804" y="47447"/>
                    <a:pt x="15125" y="48829"/>
                    <a:pt x="7217" y="48906"/>
                  </a:cubicBezTo>
                  <a:cubicBezTo>
                    <a:pt x="5451" y="48906"/>
                    <a:pt x="4606" y="47985"/>
                    <a:pt x="4606" y="46142"/>
                  </a:cubicBezTo>
                  <a:cubicBezTo>
                    <a:pt x="4606" y="45221"/>
                    <a:pt x="5298" y="44684"/>
                    <a:pt x="6679" y="44607"/>
                  </a:cubicBezTo>
                  <a:cubicBezTo>
                    <a:pt x="14587" y="44453"/>
                    <a:pt x="20653" y="43225"/>
                    <a:pt x="25029" y="40922"/>
                  </a:cubicBezTo>
                  <a:cubicBezTo>
                    <a:pt x="30250" y="38234"/>
                    <a:pt x="34472" y="34395"/>
                    <a:pt x="37697" y="29559"/>
                  </a:cubicBezTo>
                  <a:cubicBezTo>
                    <a:pt x="40691" y="25029"/>
                    <a:pt x="42227" y="21113"/>
                    <a:pt x="42303" y="17889"/>
                  </a:cubicBezTo>
                  <a:cubicBezTo>
                    <a:pt x="41996" y="16200"/>
                    <a:pt x="40768" y="15355"/>
                    <a:pt x="38618" y="15355"/>
                  </a:cubicBezTo>
                  <a:lnTo>
                    <a:pt x="2687" y="15355"/>
                  </a:lnTo>
                  <a:cubicBezTo>
                    <a:pt x="921" y="15355"/>
                    <a:pt x="0" y="14664"/>
                    <a:pt x="0" y="13205"/>
                  </a:cubicBezTo>
                  <a:cubicBezTo>
                    <a:pt x="153" y="11823"/>
                    <a:pt x="998" y="11133"/>
                    <a:pt x="2764" y="11133"/>
                  </a:cubicBezTo>
                  <a:moveTo>
                    <a:pt x="7678" y="0"/>
                  </a:moveTo>
                  <a:lnTo>
                    <a:pt x="39386" y="0"/>
                  </a:lnTo>
                  <a:cubicBezTo>
                    <a:pt x="40998" y="0"/>
                    <a:pt x="41766" y="691"/>
                    <a:pt x="41843" y="2149"/>
                  </a:cubicBezTo>
                  <a:cubicBezTo>
                    <a:pt x="41766" y="3531"/>
                    <a:pt x="40921" y="4299"/>
                    <a:pt x="39386" y="4299"/>
                  </a:cubicBezTo>
                  <a:lnTo>
                    <a:pt x="7678" y="4299"/>
                  </a:lnTo>
                  <a:cubicBezTo>
                    <a:pt x="6065" y="4299"/>
                    <a:pt x="5221" y="3608"/>
                    <a:pt x="5221" y="2149"/>
                  </a:cubicBezTo>
                  <a:cubicBezTo>
                    <a:pt x="5221" y="691"/>
                    <a:pt x="5989" y="0"/>
                    <a:pt x="767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1" name="フリーフォーム: 図形 900">
              <a:extLst>
                <a:ext uri="{FF2B5EF4-FFF2-40B4-BE49-F238E27FC236}">
                  <a16:creationId xmlns:a16="http://schemas.microsoft.com/office/drawing/2014/main" id="{63996169-1A39-4ED0-A8F2-AD2ADFDA7D65}"/>
                </a:ext>
              </a:extLst>
            </p:cNvPr>
            <p:cNvSpPr/>
            <p:nvPr/>
          </p:nvSpPr>
          <p:spPr>
            <a:xfrm>
              <a:off x="2214828" y="5053039"/>
              <a:ext cx="49832" cy="48061"/>
            </a:xfrm>
            <a:custGeom>
              <a:avLst/>
              <a:gdLst>
                <a:gd name="connsiteX0" fmla="*/ 11209 w 49832"/>
                <a:gd name="connsiteY0" fmla="*/ 1075 h 48061"/>
                <a:gd name="connsiteX1" fmla="*/ 13359 w 49832"/>
                <a:gd name="connsiteY1" fmla="*/ 3685 h 48061"/>
                <a:gd name="connsiteX2" fmla="*/ 13205 w 49832"/>
                <a:gd name="connsiteY2" fmla="*/ 20576 h 48061"/>
                <a:gd name="connsiteX3" fmla="*/ 11209 w 49832"/>
                <a:gd name="connsiteY3" fmla="*/ 35777 h 48061"/>
                <a:gd name="connsiteX4" fmla="*/ 6756 w 49832"/>
                <a:gd name="connsiteY4" fmla="*/ 44607 h 48061"/>
                <a:gd name="connsiteX5" fmla="*/ 2380 w 49832"/>
                <a:gd name="connsiteY5" fmla="*/ 47754 h 48061"/>
                <a:gd name="connsiteX6" fmla="*/ 0 w 49832"/>
                <a:gd name="connsiteY6" fmla="*/ 45681 h 48061"/>
                <a:gd name="connsiteX7" fmla="*/ 998 w 49832"/>
                <a:gd name="connsiteY7" fmla="*/ 44069 h 48061"/>
                <a:gd name="connsiteX8" fmla="*/ 6679 w 49832"/>
                <a:gd name="connsiteY8" fmla="*/ 35854 h 48061"/>
                <a:gd name="connsiteX9" fmla="*/ 9213 w 49832"/>
                <a:gd name="connsiteY9" fmla="*/ 19962 h 48061"/>
                <a:gd name="connsiteX10" fmla="*/ 9213 w 49832"/>
                <a:gd name="connsiteY10" fmla="*/ 3608 h 48061"/>
                <a:gd name="connsiteX11" fmla="*/ 11209 w 49832"/>
                <a:gd name="connsiteY11" fmla="*/ 1075 h 48061"/>
                <a:gd name="connsiteX12" fmla="*/ 25413 w 49832"/>
                <a:gd name="connsiteY12" fmla="*/ 0 h 48061"/>
                <a:gd name="connsiteX13" fmla="*/ 27562 w 49832"/>
                <a:gd name="connsiteY13" fmla="*/ 2456 h 48061"/>
                <a:gd name="connsiteX14" fmla="*/ 27562 w 49832"/>
                <a:gd name="connsiteY14" fmla="*/ 41766 h 48061"/>
                <a:gd name="connsiteX15" fmla="*/ 28868 w 49832"/>
                <a:gd name="connsiteY15" fmla="*/ 43378 h 48061"/>
                <a:gd name="connsiteX16" fmla="*/ 35778 w 49832"/>
                <a:gd name="connsiteY16" fmla="*/ 39462 h 48061"/>
                <a:gd name="connsiteX17" fmla="*/ 41382 w 49832"/>
                <a:gd name="connsiteY17" fmla="*/ 33320 h 48061"/>
                <a:gd name="connsiteX18" fmla="*/ 45989 w 49832"/>
                <a:gd name="connsiteY18" fmla="*/ 24568 h 48061"/>
                <a:gd name="connsiteX19" fmla="*/ 47524 w 49832"/>
                <a:gd name="connsiteY19" fmla="*/ 22879 h 48061"/>
                <a:gd name="connsiteX20" fmla="*/ 49827 w 49832"/>
                <a:gd name="connsiteY20" fmla="*/ 25336 h 48061"/>
                <a:gd name="connsiteX21" fmla="*/ 44069 w 49832"/>
                <a:gd name="connsiteY21" fmla="*/ 36007 h 48061"/>
                <a:gd name="connsiteX22" fmla="*/ 35086 w 49832"/>
                <a:gd name="connsiteY22" fmla="*/ 44914 h 48061"/>
                <a:gd name="connsiteX23" fmla="*/ 27562 w 49832"/>
                <a:gd name="connsiteY23" fmla="*/ 48061 h 48061"/>
                <a:gd name="connsiteX24" fmla="*/ 23340 w 49832"/>
                <a:gd name="connsiteY24" fmla="*/ 43685 h 48061"/>
                <a:gd name="connsiteX25" fmla="*/ 23340 w 49832"/>
                <a:gd name="connsiteY25" fmla="*/ 2380 h 48061"/>
                <a:gd name="connsiteX26" fmla="*/ 25413 w 49832"/>
                <a:gd name="connsiteY26" fmla="*/ 0 h 4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832" h="48061">
                  <a:moveTo>
                    <a:pt x="11209" y="1075"/>
                  </a:moveTo>
                  <a:cubicBezTo>
                    <a:pt x="12591" y="1075"/>
                    <a:pt x="13359" y="1919"/>
                    <a:pt x="13359" y="3685"/>
                  </a:cubicBezTo>
                  <a:cubicBezTo>
                    <a:pt x="13282" y="8599"/>
                    <a:pt x="13205" y="14280"/>
                    <a:pt x="13205" y="20576"/>
                  </a:cubicBezTo>
                  <a:cubicBezTo>
                    <a:pt x="13205" y="26564"/>
                    <a:pt x="12514" y="31632"/>
                    <a:pt x="11209" y="35777"/>
                  </a:cubicBezTo>
                  <a:cubicBezTo>
                    <a:pt x="10058" y="39539"/>
                    <a:pt x="8522" y="42534"/>
                    <a:pt x="6756" y="44607"/>
                  </a:cubicBezTo>
                  <a:cubicBezTo>
                    <a:pt x="5067" y="46679"/>
                    <a:pt x="3608" y="47677"/>
                    <a:pt x="2380" y="47754"/>
                  </a:cubicBezTo>
                  <a:cubicBezTo>
                    <a:pt x="768" y="47754"/>
                    <a:pt x="0" y="47063"/>
                    <a:pt x="0" y="45681"/>
                  </a:cubicBezTo>
                  <a:cubicBezTo>
                    <a:pt x="0" y="45067"/>
                    <a:pt x="307" y="44530"/>
                    <a:pt x="998" y="44069"/>
                  </a:cubicBezTo>
                  <a:cubicBezTo>
                    <a:pt x="3301" y="42764"/>
                    <a:pt x="5221" y="40000"/>
                    <a:pt x="6679" y="35854"/>
                  </a:cubicBezTo>
                  <a:cubicBezTo>
                    <a:pt x="8138" y="31708"/>
                    <a:pt x="8983" y="26334"/>
                    <a:pt x="9213" y="19962"/>
                  </a:cubicBezTo>
                  <a:lnTo>
                    <a:pt x="9213" y="3608"/>
                  </a:lnTo>
                  <a:cubicBezTo>
                    <a:pt x="9213" y="1919"/>
                    <a:pt x="9904" y="1075"/>
                    <a:pt x="11209" y="1075"/>
                  </a:cubicBezTo>
                  <a:moveTo>
                    <a:pt x="25413" y="0"/>
                  </a:moveTo>
                  <a:cubicBezTo>
                    <a:pt x="26872" y="0"/>
                    <a:pt x="27562" y="844"/>
                    <a:pt x="27562" y="2456"/>
                  </a:cubicBezTo>
                  <a:lnTo>
                    <a:pt x="27562" y="41766"/>
                  </a:lnTo>
                  <a:cubicBezTo>
                    <a:pt x="27562" y="42841"/>
                    <a:pt x="28023" y="43378"/>
                    <a:pt x="28868" y="43378"/>
                  </a:cubicBezTo>
                  <a:cubicBezTo>
                    <a:pt x="30787" y="43148"/>
                    <a:pt x="33090" y="41842"/>
                    <a:pt x="35778" y="39462"/>
                  </a:cubicBezTo>
                  <a:cubicBezTo>
                    <a:pt x="37927" y="37466"/>
                    <a:pt x="39770" y="35470"/>
                    <a:pt x="41382" y="33320"/>
                  </a:cubicBezTo>
                  <a:cubicBezTo>
                    <a:pt x="43455" y="30480"/>
                    <a:pt x="44991" y="27562"/>
                    <a:pt x="45989" y="24568"/>
                  </a:cubicBezTo>
                  <a:cubicBezTo>
                    <a:pt x="46372" y="23417"/>
                    <a:pt x="46833" y="22879"/>
                    <a:pt x="47524" y="22879"/>
                  </a:cubicBezTo>
                  <a:cubicBezTo>
                    <a:pt x="49136" y="22879"/>
                    <a:pt x="49904" y="23723"/>
                    <a:pt x="49827" y="25336"/>
                  </a:cubicBezTo>
                  <a:cubicBezTo>
                    <a:pt x="49751" y="27869"/>
                    <a:pt x="47831" y="31401"/>
                    <a:pt x="44069" y="36007"/>
                  </a:cubicBezTo>
                  <a:cubicBezTo>
                    <a:pt x="40691" y="40230"/>
                    <a:pt x="37697" y="43224"/>
                    <a:pt x="35086" y="44914"/>
                  </a:cubicBezTo>
                  <a:cubicBezTo>
                    <a:pt x="32092" y="46910"/>
                    <a:pt x="29559" y="47985"/>
                    <a:pt x="27562" y="48061"/>
                  </a:cubicBezTo>
                  <a:cubicBezTo>
                    <a:pt x="24798" y="47908"/>
                    <a:pt x="23340" y="46449"/>
                    <a:pt x="23340" y="43685"/>
                  </a:cubicBezTo>
                  <a:lnTo>
                    <a:pt x="23340" y="2380"/>
                  </a:lnTo>
                  <a:cubicBezTo>
                    <a:pt x="23340" y="844"/>
                    <a:pt x="24031" y="0"/>
                    <a:pt x="2541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2" name="フリーフォーム: 図形 901">
              <a:extLst>
                <a:ext uri="{FF2B5EF4-FFF2-40B4-BE49-F238E27FC236}">
                  <a16:creationId xmlns:a16="http://schemas.microsoft.com/office/drawing/2014/main" id="{A2555CF6-21D0-4893-A14D-B853A7DCA2FC}"/>
                </a:ext>
              </a:extLst>
            </p:cNvPr>
            <p:cNvSpPr/>
            <p:nvPr/>
          </p:nvSpPr>
          <p:spPr>
            <a:xfrm>
              <a:off x="2309877" y="5049507"/>
              <a:ext cx="16053" cy="53589"/>
            </a:xfrm>
            <a:custGeom>
              <a:avLst/>
              <a:gdLst>
                <a:gd name="connsiteX0" fmla="*/ 13897 w 16053"/>
                <a:gd name="connsiteY0" fmla="*/ 0 h 53589"/>
                <a:gd name="connsiteX1" fmla="*/ 16046 w 16053"/>
                <a:gd name="connsiteY1" fmla="*/ 2303 h 53589"/>
                <a:gd name="connsiteX2" fmla="*/ 14588 w 16053"/>
                <a:gd name="connsiteY2" fmla="*/ 3992 h 53589"/>
                <a:gd name="connsiteX3" fmla="*/ 3839 w 16053"/>
                <a:gd name="connsiteY3" fmla="*/ 26718 h 53589"/>
                <a:gd name="connsiteX4" fmla="*/ 6526 w 16053"/>
                <a:gd name="connsiteY4" fmla="*/ 39002 h 53589"/>
                <a:gd name="connsiteX5" fmla="*/ 14357 w 16053"/>
                <a:gd name="connsiteY5" fmla="*/ 49290 h 53589"/>
                <a:gd name="connsiteX6" fmla="*/ 16046 w 16053"/>
                <a:gd name="connsiteY6" fmla="*/ 51363 h 53589"/>
                <a:gd name="connsiteX7" fmla="*/ 13897 w 16053"/>
                <a:gd name="connsiteY7" fmla="*/ 53589 h 53589"/>
                <a:gd name="connsiteX8" fmla="*/ 10134 w 16053"/>
                <a:gd name="connsiteY8" fmla="*/ 50749 h 53589"/>
                <a:gd name="connsiteX9" fmla="*/ 3302 w 16053"/>
                <a:gd name="connsiteY9" fmla="*/ 40768 h 53589"/>
                <a:gd name="connsiteX10" fmla="*/ 0 w 16053"/>
                <a:gd name="connsiteY10" fmla="*/ 26641 h 53589"/>
                <a:gd name="connsiteX11" fmla="*/ 2687 w 16053"/>
                <a:gd name="connsiteY11" fmla="*/ 13743 h 53589"/>
                <a:gd name="connsiteX12" fmla="*/ 10058 w 16053"/>
                <a:gd name="connsiteY12" fmla="*/ 2841 h 53589"/>
                <a:gd name="connsiteX13" fmla="*/ 13897 w 16053"/>
                <a:gd name="connsiteY13" fmla="*/ 0 h 5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53" h="53589">
                  <a:moveTo>
                    <a:pt x="13897" y="0"/>
                  </a:moveTo>
                  <a:cubicBezTo>
                    <a:pt x="15279" y="0"/>
                    <a:pt x="15970" y="768"/>
                    <a:pt x="16046" y="2303"/>
                  </a:cubicBezTo>
                  <a:cubicBezTo>
                    <a:pt x="16123" y="2687"/>
                    <a:pt x="15586" y="3224"/>
                    <a:pt x="14588" y="3992"/>
                  </a:cubicBezTo>
                  <a:cubicBezTo>
                    <a:pt x="7447" y="9520"/>
                    <a:pt x="3839" y="17044"/>
                    <a:pt x="3839" y="26718"/>
                  </a:cubicBezTo>
                  <a:cubicBezTo>
                    <a:pt x="3839" y="31171"/>
                    <a:pt x="4760" y="35240"/>
                    <a:pt x="6526" y="39002"/>
                  </a:cubicBezTo>
                  <a:cubicBezTo>
                    <a:pt x="8369" y="43071"/>
                    <a:pt x="11056" y="46526"/>
                    <a:pt x="14357" y="49290"/>
                  </a:cubicBezTo>
                  <a:cubicBezTo>
                    <a:pt x="15509" y="50288"/>
                    <a:pt x="16123" y="50979"/>
                    <a:pt x="16046" y="51363"/>
                  </a:cubicBezTo>
                  <a:cubicBezTo>
                    <a:pt x="15970" y="52745"/>
                    <a:pt x="15279" y="53513"/>
                    <a:pt x="13897" y="53589"/>
                  </a:cubicBezTo>
                  <a:cubicBezTo>
                    <a:pt x="13359" y="53513"/>
                    <a:pt x="12131" y="52514"/>
                    <a:pt x="10134" y="50749"/>
                  </a:cubicBezTo>
                  <a:cubicBezTo>
                    <a:pt x="7601" y="48446"/>
                    <a:pt x="5298" y="45144"/>
                    <a:pt x="3302" y="40768"/>
                  </a:cubicBezTo>
                  <a:cubicBezTo>
                    <a:pt x="1075" y="36085"/>
                    <a:pt x="0" y="31325"/>
                    <a:pt x="0" y="26641"/>
                  </a:cubicBezTo>
                  <a:cubicBezTo>
                    <a:pt x="0" y="22188"/>
                    <a:pt x="845" y="17889"/>
                    <a:pt x="2687" y="13743"/>
                  </a:cubicBezTo>
                  <a:cubicBezTo>
                    <a:pt x="4453" y="9520"/>
                    <a:pt x="6910" y="5912"/>
                    <a:pt x="10058" y="2841"/>
                  </a:cubicBezTo>
                  <a:cubicBezTo>
                    <a:pt x="11977" y="921"/>
                    <a:pt x="13205" y="0"/>
                    <a:pt x="1389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5903ECB9-3D79-4E18-A4D8-C4563177A582}"/>
                </a:ext>
              </a:extLst>
            </p:cNvPr>
            <p:cNvSpPr/>
            <p:nvPr/>
          </p:nvSpPr>
          <p:spPr>
            <a:xfrm>
              <a:off x="2351336" y="5053422"/>
              <a:ext cx="12667" cy="44146"/>
            </a:xfrm>
            <a:custGeom>
              <a:avLst/>
              <a:gdLst>
                <a:gd name="connsiteX0" fmla="*/ 10518 w 12667"/>
                <a:gd name="connsiteY0" fmla="*/ 0 h 44146"/>
                <a:gd name="connsiteX1" fmla="*/ 12668 w 12667"/>
                <a:gd name="connsiteY1" fmla="*/ 2149 h 44146"/>
                <a:gd name="connsiteX2" fmla="*/ 12668 w 12667"/>
                <a:gd name="connsiteY2" fmla="*/ 41843 h 44146"/>
                <a:gd name="connsiteX3" fmla="*/ 10518 w 12667"/>
                <a:gd name="connsiteY3" fmla="*/ 44146 h 44146"/>
                <a:gd name="connsiteX4" fmla="*/ 8522 w 12667"/>
                <a:gd name="connsiteY4" fmla="*/ 41843 h 44146"/>
                <a:gd name="connsiteX5" fmla="*/ 8522 w 12667"/>
                <a:gd name="connsiteY5" fmla="*/ 6603 h 44146"/>
                <a:gd name="connsiteX6" fmla="*/ 2150 w 12667"/>
                <a:gd name="connsiteY6" fmla="*/ 9290 h 44146"/>
                <a:gd name="connsiteX7" fmla="*/ 0 w 12667"/>
                <a:gd name="connsiteY7" fmla="*/ 7447 h 44146"/>
                <a:gd name="connsiteX8" fmla="*/ 2073 w 12667"/>
                <a:gd name="connsiteY8" fmla="*/ 5835 h 44146"/>
                <a:gd name="connsiteX9" fmla="*/ 8676 w 12667"/>
                <a:gd name="connsiteY9" fmla="*/ 1612 h 44146"/>
                <a:gd name="connsiteX10" fmla="*/ 10518 w 12667"/>
                <a:gd name="connsiteY10" fmla="*/ 0 h 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67" h="44146">
                  <a:moveTo>
                    <a:pt x="10518" y="0"/>
                  </a:moveTo>
                  <a:cubicBezTo>
                    <a:pt x="11900" y="0"/>
                    <a:pt x="12668" y="691"/>
                    <a:pt x="12668" y="2149"/>
                  </a:cubicBezTo>
                  <a:lnTo>
                    <a:pt x="12668" y="41843"/>
                  </a:lnTo>
                  <a:cubicBezTo>
                    <a:pt x="12668" y="43378"/>
                    <a:pt x="11977" y="44146"/>
                    <a:pt x="10518" y="44146"/>
                  </a:cubicBezTo>
                  <a:cubicBezTo>
                    <a:pt x="9213" y="44146"/>
                    <a:pt x="8522" y="43378"/>
                    <a:pt x="8522" y="41843"/>
                  </a:cubicBezTo>
                  <a:lnTo>
                    <a:pt x="8522" y="6603"/>
                  </a:lnTo>
                  <a:cubicBezTo>
                    <a:pt x="5989" y="8291"/>
                    <a:pt x="3915" y="9213"/>
                    <a:pt x="2150" y="9290"/>
                  </a:cubicBezTo>
                  <a:cubicBezTo>
                    <a:pt x="768" y="9136"/>
                    <a:pt x="0" y="8522"/>
                    <a:pt x="0" y="7447"/>
                  </a:cubicBezTo>
                  <a:cubicBezTo>
                    <a:pt x="0" y="6756"/>
                    <a:pt x="691" y="6219"/>
                    <a:pt x="2073" y="5835"/>
                  </a:cubicBezTo>
                  <a:cubicBezTo>
                    <a:pt x="4530" y="5528"/>
                    <a:pt x="6756" y="4146"/>
                    <a:pt x="8676" y="1612"/>
                  </a:cubicBezTo>
                  <a:cubicBezTo>
                    <a:pt x="9520" y="537"/>
                    <a:pt x="10058" y="0"/>
                    <a:pt x="1051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14172DBF-EE32-423F-9408-9DA8614D5CE7}"/>
                </a:ext>
              </a:extLst>
            </p:cNvPr>
            <p:cNvSpPr/>
            <p:nvPr/>
          </p:nvSpPr>
          <p:spPr>
            <a:xfrm>
              <a:off x="2390722" y="5050966"/>
              <a:ext cx="51977" cy="51823"/>
            </a:xfrm>
            <a:custGeom>
              <a:avLst/>
              <a:gdLst>
                <a:gd name="connsiteX0" fmla="*/ 42457 w 51977"/>
                <a:gd name="connsiteY0" fmla="*/ 0 h 51823"/>
                <a:gd name="connsiteX1" fmla="*/ 44837 w 51977"/>
                <a:gd name="connsiteY1" fmla="*/ 2457 h 51823"/>
                <a:gd name="connsiteX2" fmla="*/ 42918 w 51977"/>
                <a:gd name="connsiteY2" fmla="*/ 4223 h 51823"/>
                <a:gd name="connsiteX3" fmla="*/ 31017 w 51977"/>
                <a:gd name="connsiteY3" fmla="*/ 7601 h 51823"/>
                <a:gd name="connsiteX4" fmla="*/ 31017 w 51977"/>
                <a:gd name="connsiteY4" fmla="*/ 20730 h 51823"/>
                <a:gd name="connsiteX5" fmla="*/ 49443 w 51977"/>
                <a:gd name="connsiteY5" fmla="*/ 20730 h 51823"/>
                <a:gd name="connsiteX6" fmla="*/ 51977 w 51977"/>
                <a:gd name="connsiteY6" fmla="*/ 22879 h 51823"/>
                <a:gd name="connsiteX7" fmla="*/ 49443 w 51977"/>
                <a:gd name="connsiteY7" fmla="*/ 24952 h 51823"/>
                <a:gd name="connsiteX8" fmla="*/ 31017 w 51977"/>
                <a:gd name="connsiteY8" fmla="*/ 24952 h 51823"/>
                <a:gd name="connsiteX9" fmla="*/ 31017 w 51977"/>
                <a:gd name="connsiteY9" fmla="*/ 26257 h 51823"/>
                <a:gd name="connsiteX10" fmla="*/ 28100 w 51977"/>
                <a:gd name="connsiteY10" fmla="*/ 39770 h 51823"/>
                <a:gd name="connsiteX11" fmla="*/ 20346 w 51977"/>
                <a:gd name="connsiteY11" fmla="*/ 48906 h 51823"/>
                <a:gd name="connsiteX12" fmla="*/ 10518 w 51977"/>
                <a:gd name="connsiteY12" fmla="*/ 51824 h 51823"/>
                <a:gd name="connsiteX13" fmla="*/ 7908 w 51977"/>
                <a:gd name="connsiteY13" fmla="*/ 49367 h 51823"/>
                <a:gd name="connsiteX14" fmla="*/ 9520 w 51977"/>
                <a:gd name="connsiteY14" fmla="*/ 47831 h 51823"/>
                <a:gd name="connsiteX15" fmla="*/ 18503 w 51977"/>
                <a:gd name="connsiteY15" fmla="*/ 45144 h 51823"/>
                <a:gd name="connsiteX16" fmla="*/ 24415 w 51977"/>
                <a:gd name="connsiteY16" fmla="*/ 37927 h 51823"/>
                <a:gd name="connsiteX17" fmla="*/ 26795 w 51977"/>
                <a:gd name="connsiteY17" fmla="*/ 26257 h 51823"/>
                <a:gd name="connsiteX18" fmla="*/ 26795 w 51977"/>
                <a:gd name="connsiteY18" fmla="*/ 24952 h 51823"/>
                <a:gd name="connsiteX19" fmla="*/ 2457 w 51977"/>
                <a:gd name="connsiteY19" fmla="*/ 24952 h 51823"/>
                <a:gd name="connsiteX20" fmla="*/ 0 w 51977"/>
                <a:gd name="connsiteY20" fmla="*/ 22879 h 51823"/>
                <a:gd name="connsiteX21" fmla="*/ 2457 w 51977"/>
                <a:gd name="connsiteY21" fmla="*/ 20730 h 51823"/>
                <a:gd name="connsiteX22" fmla="*/ 26795 w 51977"/>
                <a:gd name="connsiteY22" fmla="*/ 20730 h 51823"/>
                <a:gd name="connsiteX23" fmla="*/ 26795 w 51977"/>
                <a:gd name="connsiteY23" fmla="*/ 8215 h 51823"/>
                <a:gd name="connsiteX24" fmla="*/ 12361 w 51977"/>
                <a:gd name="connsiteY24" fmla="*/ 9290 h 51823"/>
                <a:gd name="connsiteX25" fmla="*/ 9597 w 51977"/>
                <a:gd name="connsiteY25" fmla="*/ 6986 h 51823"/>
                <a:gd name="connsiteX26" fmla="*/ 11593 w 51977"/>
                <a:gd name="connsiteY26" fmla="*/ 5144 h 51823"/>
                <a:gd name="connsiteX27" fmla="*/ 29405 w 51977"/>
                <a:gd name="connsiteY27" fmla="*/ 3762 h 51823"/>
                <a:gd name="connsiteX28" fmla="*/ 40998 w 51977"/>
                <a:gd name="connsiteY28" fmla="*/ 384 h 51823"/>
                <a:gd name="connsiteX29" fmla="*/ 42457 w 51977"/>
                <a:gd name="connsiteY29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1977" h="51823">
                  <a:moveTo>
                    <a:pt x="42457" y="0"/>
                  </a:moveTo>
                  <a:cubicBezTo>
                    <a:pt x="43992" y="0"/>
                    <a:pt x="44837" y="844"/>
                    <a:pt x="44837" y="2457"/>
                  </a:cubicBezTo>
                  <a:cubicBezTo>
                    <a:pt x="44760" y="3224"/>
                    <a:pt x="44069" y="3762"/>
                    <a:pt x="42918" y="4223"/>
                  </a:cubicBezTo>
                  <a:cubicBezTo>
                    <a:pt x="38388" y="5912"/>
                    <a:pt x="34395" y="7063"/>
                    <a:pt x="31017" y="7601"/>
                  </a:cubicBezTo>
                  <a:lnTo>
                    <a:pt x="31017" y="20730"/>
                  </a:lnTo>
                  <a:lnTo>
                    <a:pt x="49443" y="20730"/>
                  </a:lnTo>
                  <a:cubicBezTo>
                    <a:pt x="50979" y="20730"/>
                    <a:pt x="51747" y="21497"/>
                    <a:pt x="51977" y="22879"/>
                  </a:cubicBezTo>
                  <a:cubicBezTo>
                    <a:pt x="51747" y="24261"/>
                    <a:pt x="50979" y="24952"/>
                    <a:pt x="49443" y="24952"/>
                  </a:cubicBezTo>
                  <a:lnTo>
                    <a:pt x="31017" y="24952"/>
                  </a:lnTo>
                  <a:lnTo>
                    <a:pt x="31017" y="26257"/>
                  </a:lnTo>
                  <a:cubicBezTo>
                    <a:pt x="31017" y="31171"/>
                    <a:pt x="30019" y="35700"/>
                    <a:pt x="28100" y="39770"/>
                  </a:cubicBezTo>
                  <a:cubicBezTo>
                    <a:pt x="26180" y="43685"/>
                    <a:pt x="23647" y="46756"/>
                    <a:pt x="20346" y="48906"/>
                  </a:cubicBezTo>
                  <a:cubicBezTo>
                    <a:pt x="17581" y="50672"/>
                    <a:pt x="14357" y="51670"/>
                    <a:pt x="10518" y="51824"/>
                  </a:cubicBezTo>
                  <a:cubicBezTo>
                    <a:pt x="8752" y="51670"/>
                    <a:pt x="7908" y="50902"/>
                    <a:pt x="7908" y="49367"/>
                  </a:cubicBezTo>
                  <a:cubicBezTo>
                    <a:pt x="7908" y="48369"/>
                    <a:pt x="8445" y="47908"/>
                    <a:pt x="9520" y="47831"/>
                  </a:cubicBezTo>
                  <a:cubicBezTo>
                    <a:pt x="13205" y="47524"/>
                    <a:pt x="16276" y="46603"/>
                    <a:pt x="18503" y="45144"/>
                  </a:cubicBezTo>
                  <a:cubicBezTo>
                    <a:pt x="20806" y="43609"/>
                    <a:pt x="22802" y="41152"/>
                    <a:pt x="24415" y="37927"/>
                  </a:cubicBezTo>
                  <a:cubicBezTo>
                    <a:pt x="25950" y="34779"/>
                    <a:pt x="26795" y="30864"/>
                    <a:pt x="26795" y="26257"/>
                  </a:cubicBezTo>
                  <a:lnTo>
                    <a:pt x="26795" y="24952"/>
                  </a:lnTo>
                  <a:lnTo>
                    <a:pt x="2457" y="24952"/>
                  </a:lnTo>
                  <a:cubicBezTo>
                    <a:pt x="844" y="24952"/>
                    <a:pt x="0" y="24261"/>
                    <a:pt x="0" y="22879"/>
                  </a:cubicBezTo>
                  <a:cubicBezTo>
                    <a:pt x="0" y="21420"/>
                    <a:pt x="844" y="20730"/>
                    <a:pt x="2457" y="20730"/>
                  </a:cubicBezTo>
                  <a:lnTo>
                    <a:pt x="26795" y="20730"/>
                  </a:lnTo>
                  <a:lnTo>
                    <a:pt x="26795" y="8215"/>
                  </a:lnTo>
                  <a:cubicBezTo>
                    <a:pt x="21344" y="8906"/>
                    <a:pt x="16583" y="9290"/>
                    <a:pt x="12361" y="9290"/>
                  </a:cubicBezTo>
                  <a:cubicBezTo>
                    <a:pt x="10518" y="9290"/>
                    <a:pt x="9597" y="8522"/>
                    <a:pt x="9597" y="6986"/>
                  </a:cubicBezTo>
                  <a:cubicBezTo>
                    <a:pt x="9597" y="5835"/>
                    <a:pt x="10211" y="5221"/>
                    <a:pt x="11593" y="5144"/>
                  </a:cubicBezTo>
                  <a:cubicBezTo>
                    <a:pt x="19578" y="4914"/>
                    <a:pt x="25489" y="4453"/>
                    <a:pt x="29405" y="3762"/>
                  </a:cubicBezTo>
                  <a:cubicBezTo>
                    <a:pt x="33090" y="3148"/>
                    <a:pt x="36929" y="1996"/>
                    <a:pt x="40998" y="384"/>
                  </a:cubicBezTo>
                  <a:cubicBezTo>
                    <a:pt x="41459" y="154"/>
                    <a:pt x="41920" y="0"/>
                    <a:pt x="4245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0D97B9AA-980A-49B8-8F88-49868AE8341E}"/>
                </a:ext>
              </a:extLst>
            </p:cNvPr>
            <p:cNvSpPr/>
            <p:nvPr/>
          </p:nvSpPr>
          <p:spPr>
            <a:xfrm>
              <a:off x="2453831" y="5058950"/>
              <a:ext cx="43608" cy="43762"/>
            </a:xfrm>
            <a:custGeom>
              <a:avLst/>
              <a:gdLst>
                <a:gd name="connsiteX0" fmla="*/ 38311 w 43608"/>
                <a:gd name="connsiteY0" fmla="*/ 7831 h 43762"/>
                <a:gd name="connsiteX1" fmla="*/ 43609 w 43608"/>
                <a:gd name="connsiteY1" fmla="*/ 12898 h 43762"/>
                <a:gd name="connsiteX2" fmla="*/ 41382 w 43608"/>
                <a:gd name="connsiteY2" fmla="*/ 19578 h 43762"/>
                <a:gd name="connsiteX3" fmla="*/ 36238 w 43608"/>
                <a:gd name="connsiteY3" fmla="*/ 26257 h 43762"/>
                <a:gd name="connsiteX4" fmla="*/ 31785 w 43608"/>
                <a:gd name="connsiteY4" fmla="*/ 28945 h 43762"/>
                <a:gd name="connsiteX5" fmla="*/ 29559 w 43608"/>
                <a:gd name="connsiteY5" fmla="*/ 26872 h 43762"/>
                <a:gd name="connsiteX6" fmla="*/ 30327 w 43608"/>
                <a:gd name="connsiteY6" fmla="*/ 25566 h 43762"/>
                <a:gd name="connsiteX7" fmla="*/ 36853 w 43608"/>
                <a:gd name="connsiteY7" fmla="*/ 20115 h 43762"/>
                <a:gd name="connsiteX8" fmla="*/ 39156 w 43608"/>
                <a:gd name="connsiteY8" fmla="*/ 14204 h 43762"/>
                <a:gd name="connsiteX9" fmla="*/ 38311 w 43608"/>
                <a:gd name="connsiteY9" fmla="*/ 12668 h 43762"/>
                <a:gd name="connsiteX10" fmla="*/ 36853 w 43608"/>
                <a:gd name="connsiteY10" fmla="*/ 11977 h 43762"/>
                <a:gd name="connsiteX11" fmla="*/ 13513 w 43608"/>
                <a:gd name="connsiteY11" fmla="*/ 15663 h 43762"/>
                <a:gd name="connsiteX12" fmla="*/ 17659 w 43608"/>
                <a:gd name="connsiteY12" fmla="*/ 41612 h 43762"/>
                <a:gd name="connsiteX13" fmla="*/ 15279 w 43608"/>
                <a:gd name="connsiteY13" fmla="*/ 43762 h 43762"/>
                <a:gd name="connsiteX14" fmla="*/ 13436 w 43608"/>
                <a:gd name="connsiteY14" fmla="*/ 41305 h 43762"/>
                <a:gd name="connsiteX15" fmla="*/ 9367 w 43608"/>
                <a:gd name="connsiteY15" fmla="*/ 16353 h 43762"/>
                <a:gd name="connsiteX16" fmla="*/ 3071 w 43608"/>
                <a:gd name="connsiteY16" fmla="*/ 17275 h 43762"/>
                <a:gd name="connsiteX17" fmla="*/ 0 w 43608"/>
                <a:gd name="connsiteY17" fmla="*/ 15432 h 43762"/>
                <a:gd name="connsiteX18" fmla="*/ 1996 w 43608"/>
                <a:gd name="connsiteY18" fmla="*/ 13359 h 43762"/>
                <a:gd name="connsiteX19" fmla="*/ 8753 w 43608"/>
                <a:gd name="connsiteY19" fmla="*/ 12284 h 43762"/>
                <a:gd name="connsiteX20" fmla="*/ 7217 w 43608"/>
                <a:gd name="connsiteY20" fmla="*/ 2380 h 43762"/>
                <a:gd name="connsiteX21" fmla="*/ 9444 w 43608"/>
                <a:gd name="connsiteY21" fmla="*/ 0 h 43762"/>
                <a:gd name="connsiteX22" fmla="*/ 11440 w 43608"/>
                <a:gd name="connsiteY22" fmla="*/ 2073 h 43762"/>
                <a:gd name="connsiteX23" fmla="*/ 12899 w 43608"/>
                <a:gd name="connsiteY23" fmla="*/ 11670 h 43762"/>
                <a:gd name="connsiteX24" fmla="*/ 38311 w 43608"/>
                <a:gd name="connsiteY24" fmla="*/ 7831 h 4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608" h="43762">
                  <a:moveTo>
                    <a:pt x="38311" y="7831"/>
                  </a:moveTo>
                  <a:cubicBezTo>
                    <a:pt x="41536" y="7831"/>
                    <a:pt x="43302" y="9520"/>
                    <a:pt x="43609" y="12898"/>
                  </a:cubicBezTo>
                  <a:cubicBezTo>
                    <a:pt x="43532" y="14588"/>
                    <a:pt x="42764" y="16814"/>
                    <a:pt x="41382" y="19578"/>
                  </a:cubicBezTo>
                  <a:cubicBezTo>
                    <a:pt x="40154" y="22035"/>
                    <a:pt x="38465" y="24261"/>
                    <a:pt x="36238" y="26257"/>
                  </a:cubicBezTo>
                  <a:cubicBezTo>
                    <a:pt x="34165" y="28023"/>
                    <a:pt x="32707" y="28868"/>
                    <a:pt x="31785" y="28945"/>
                  </a:cubicBezTo>
                  <a:cubicBezTo>
                    <a:pt x="30327" y="28945"/>
                    <a:pt x="29559" y="28253"/>
                    <a:pt x="29559" y="26872"/>
                  </a:cubicBezTo>
                  <a:cubicBezTo>
                    <a:pt x="29559" y="26334"/>
                    <a:pt x="29789" y="25873"/>
                    <a:pt x="30327" y="25566"/>
                  </a:cubicBezTo>
                  <a:cubicBezTo>
                    <a:pt x="33091" y="24108"/>
                    <a:pt x="35240" y="22265"/>
                    <a:pt x="36853" y="20115"/>
                  </a:cubicBezTo>
                  <a:cubicBezTo>
                    <a:pt x="38234" y="17966"/>
                    <a:pt x="39079" y="15970"/>
                    <a:pt x="39156" y="14204"/>
                  </a:cubicBezTo>
                  <a:cubicBezTo>
                    <a:pt x="39002" y="13589"/>
                    <a:pt x="38772" y="13052"/>
                    <a:pt x="38311" y="12668"/>
                  </a:cubicBezTo>
                  <a:cubicBezTo>
                    <a:pt x="38004" y="12208"/>
                    <a:pt x="37543" y="11977"/>
                    <a:pt x="36853" y="11977"/>
                  </a:cubicBezTo>
                  <a:lnTo>
                    <a:pt x="13513" y="15663"/>
                  </a:lnTo>
                  <a:lnTo>
                    <a:pt x="17659" y="41612"/>
                  </a:lnTo>
                  <a:cubicBezTo>
                    <a:pt x="17428" y="42995"/>
                    <a:pt x="16660" y="43685"/>
                    <a:pt x="15279" y="43762"/>
                  </a:cubicBezTo>
                  <a:cubicBezTo>
                    <a:pt x="14280" y="43685"/>
                    <a:pt x="13666" y="42841"/>
                    <a:pt x="13436" y="41305"/>
                  </a:cubicBezTo>
                  <a:lnTo>
                    <a:pt x="9367" y="16353"/>
                  </a:lnTo>
                  <a:lnTo>
                    <a:pt x="3071" y="17275"/>
                  </a:lnTo>
                  <a:cubicBezTo>
                    <a:pt x="998" y="17198"/>
                    <a:pt x="0" y="16584"/>
                    <a:pt x="0" y="15432"/>
                  </a:cubicBezTo>
                  <a:cubicBezTo>
                    <a:pt x="0" y="14280"/>
                    <a:pt x="691" y="13666"/>
                    <a:pt x="1996" y="13359"/>
                  </a:cubicBezTo>
                  <a:lnTo>
                    <a:pt x="8753" y="12284"/>
                  </a:lnTo>
                  <a:lnTo>
                    <a:pt x="7217" y="2380"/>
                  </a:lnTo>
                  <a:cubicBezTo>
                    <a:pt x="7217" y="768"/>
                    <a:pt x="7985" y="0"/>
                    <a:pt x="9444" y="0"/>
                  </a:cubicBezTo>
                  <a:cubicBezTo>
                    <a:pt x="10442" y="0"/>
                    <a:pt x="11056" y="691"/>
                    <a:pt x="11440" y="2073"/>
                  </a:cubicBezTo>
                  <a:lnTo>
                    <a:pt x="12899" y="11670"/>
                  </a:lnTo>
                  <a:lnTo>
                    <a:pt x="38311" y="783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289994A3-7299-4590-8DC6-29E08EDA6C5B}"/>
                </a:ext>
              </a:extLst>
            </p:cNvPr>
            <p:cNvSpPr/>
            <p:nvPr/>
          </p:nvSpPr>
          <p:spPr>
            <a:xfrm>
              <a:off x="2510953" y="5060025"/>
              <a:ext cx="47217" cy="41151"/>
            </a:xfrm>
            <a:custGeom>
              <a:avLst/>
              <a:gdLst>
                <a:gd name="connsiteX0" fmla="*/ 2150 w 47217"/>
                <a:gd name="connsiteY0" fmla="*/ 0 h 41151"/>
                <a:gd name="connsiteX1" fmla="*/ 4069 w 47217"/>
                <a:gd name="connsiteY1" fmla="*/ 691 h 41151"/>
                <a:gd name="connsiteX2" fmla="*/ 22419 w 47217"/>
                <a:gd name="connsiteY2" fmla="*/ 9136 h 41151"/>
                <a:gd name="connsiteX3" fmla="*/ 23647 w 47217"/>
                <a:gd name="connsiteY3" fmla="*/ 10825 h 41151"/>
                <a:gd name="connsiteX4" fmla="*/ 21574 w 47217"/>
                <a:gd name="connsiteY4" fmla="*/ 13129 h 41151"/>
                <a:gd name="connsiteX5" fmla="*/ 18964 w 47217"/>
                <a:gd name="connsiteY5" fmla="*/ 12054 h 41151"/>
                <a:gd name="connsiteX6" fmla="*/ 922 w 47217"/>
                <a:gd name="connsiteY6" fmla="*/ 3608 h 41151"/>
                <a:gd name="connsiteX7" fmla="*/ 0 w 47217"/>
                <a:gd name="connsiteY7" fmla="*/ 2457 h 41151"/>
                <a:gd name="connsiteX8" fmla="*/ 2150 w 47217"/>
                <a:gd name="connsiteY8" fmla="*/ 0 h 41151"/>
                <a:gd name="connsiteX9" fmla="*/ 44914 w 47217"/>
                <a:gd name="connsiteY9" fmla="*/ 230 h 41151"/>
                <a:gd name="connsiteX10" fmla="*/ 47217 w 47217"/>
                <a:gd name="connsiteY10" fmla="*/ 2687 h 41151"/>
                <a:gd name="connsiteX11" fmla="*/ 45221 w 47217"/>
                <a:gd name="connsiteY11" fmla="*/ 12745 h 41151"/>
                <a:gd name="connsiteX12" fmla="*/ 29482 w 47217"/>
                <a:gd name="connsiteY12" fmla="*/ 33782 h 41151"/>
                <a:gd name="connsiteX13" fmla="*/ 15970 w 47217"/>
                <a:gd name="connsiteY13" fmla="*/ 39232 h 41151"/>
                <a:gd name="connsiteX14" fmla="*/ 4914 w 47217"/>
                <a:gd name="connsiteY14" fmla="*/ 41152 h 41151"/>
                <a:gd name="connsiteX15" fmla="*/ 2457 w 47217"/>
                <a:gd name="connsiteY15" fmla="*/ 38234 h 41151"/>
                <a:gd name="connsiteX16" fmla="*/ 4069 w 47217"/>
                <a:gd name="connsiteY16" fmla="*/ 37160 h 41151"/>
                <a:gd name="connsiteX17" fmla="*/ 20883 w 47217"/>
                <a:gd name="connsiteY17" fmla="*/ 33474 h 41151"/>
                <a:gd name="connsiteX18" fmla="*/ 32630 w 47217"/>
                <a:gd name="connsiteY18" fmla="*/ 26180 h 41151"/>
                <a:gd name="connsiteX19" fmla="*/ 40384 w 47217"/>
                <a:gd name="connsiteY19" fmla="*/ 14588 h 41151"/>
                <a:gd name="connsiteX20" fmla="*/ 41843 w 47217"/>
                <a:gd name="connsiteY20" fmla="*/ 8369 h 41151"/>
                <a:gd name="connsiteX21" fmla="*/ 43148 w 47217"/>
                <a:gd name="connsiteY21" fmla="*/ 2149 h 41151"/>
                <a:gd name="connsiteX22" fmla="*/ 44914 w 47217"/>
                <a:gd name="connsiteY22" fmla="*/ 230 h 4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217" h="41151">
                  <a:moveTo>
                    <a:pt x="2150" y="0"/>
                  </a:moveTo>
                  <a:cubicBezTo>
                    <a:pt x="2457" y="0"/>
                    <a:pt x="3148" y="230"/>
                    <a:pt x="4069" y="691"/>
                  </a:cubicBezTo>
                  <a:cubicBezTo>
                    <a:pt x="7140" y="2149"/>
                    <a:pt x="13282" y="4914"/>
                    <a:pt x="22419" y="9136"/>
                  </a:cubicBezTo>
                  <a:cubicBezTo>
                    <a:pt x="23110" y="9597"/>
                    <a:pt x="23493" y="10211"/>
                    <a:pt x="23647" y="10825"/>
                  </a:cubicBezTo>
                  <a:cubicBezTo>
                    <a:pt x="23493" y="12361"/>
                    <a:pt x="22802" y="13129"/>
                    <a:pt x="21574" y="13129"/>
                  </a:cubicBezTo>
                  <a:cubicBezTo>
                    <a:pt x="21344" y="13052"/>
                    <a:pt x="20499" y="12745"/>
                    <a:pt x="18964" y="12054"/>
                  </a:cubicBezTo>
                  <a:cubicBezTo>
                    <a:pt x="15662" y="10518"/>
                    <a:pt x="9674" y="7678"/>
                    <a:pt x="922" y="3608"/>
                  </a:cubicBezTo>
                  <a:cubicBezTo>
                    <a:pt x="307" y="3301"/>
                    <a:pt x="0" y="2918"/>
                    <a:pt x="0" y="2457"/>
                  </a:cubicBezTo>
                  <a:cubicBezTo>
                    <a:pt x="77" y="768"/>
                    <a:pt x="768" y="0"/>
                    <a:pt x="2150" y="0"/>
                  </a:cubicBezTo>
                  <a:moveTo>
                    <a:pt x="44914" y="230"/>
                  </a:moveTo>
                  <a:cubicBezTo>
                    <a:pt x="46219" y="230"/>
                    <a:pt x="46987" y="1075"/>
                    <a:pt x="47217" y="2687"/>
                  </a:cubicBezTo>
                  <a:cubicBezTo>
                    <a:pt x="47140" y="5067"/>
                    <a:pt x="46450" y="8445"/>
                    <a:pt x="45221" y="12745"/>
                  </a:cubicBezTo>
                  <a:cubicBezTo>
                    <a:pt x="42380" y="21881"/>
                    <a:pt x="37160" y="28945"/>
                    <a:pt x="29482" y="33782"/>
                  </a:cubicBezTo>
                  <a:cubicBezTo>
                    <a:pt x="25643" y="36238"/>
                    <a:pt x="21113" y="38004"/>
                    <a:pt x="15970" y="39232"/>
                  </a:cubicBezTo>
                  <a:cubicBezTo>
                    <a:pt x="11516" y="40307"/>
                    <a:pt x="7831" y="40922"/>
                    <a:pt x="4914" y="41152"/>
                  </a:cubicBezTo>
                  <a:cubicBezTo>
                    <a:pt x="3302" y="41075"/>
                    <a:pt x="2457" y="40154"/>
                    <a:pt x="2457" y="38234"/>
                  </a:cubicBezTo>
                  <a:cubicBezTo>
                    <a:pt x="2457" y="37620"/>
                    <a:pt x="2994" y="37313"/>
                    <a:pt x="4069" y="37160"/>
                  </a:cubicBezTo>
                  <a:cubicBezTo>
                    <a:pt x="10672" y="36392"/>
                    <a:pt x="16353" y="35163"/>
                    <a:pt x="20883" y="33474"/>
                  </a:cubicBezTo>
                  <a:cubicBezTo>
                    <a:pt x="25566" y="31708"/>
                    <a:pt x="29482" y="29252"/>
                    <a:pt x="32630" y="26180"/>
                  </a:cubicBezTo>
                  <a:cubicBezTo>
                    <a:pt x="36315" y="22342"/>
                    <a:pt x="38925" y="18503"/>
                    <a:pt x="40384" y="14588"/>
                  </a:cubicBezTo>
                  <a:cubicBezTo>
                    <a:pt x="40922" y="12975"/>
                    <a:pt x="41459" y="10902"/>
                    <a:pt x="41843" y="8369"/>
                  </a:cubicBezTo>
                  <a:cubicBezTo>
                    <a:pt x="42380" y="5298"/>
                    <a:pt x="42764" y="3224"/>
                    <a:pt x="43148" y="2149"/>
                  </a:cubicBezTo>
                  <a:cubicBezTo>
                    <a:pt x="43455" y="921"/>
                    <a:pt x="44069" y="230"/>
                    <a:pt x="44914" y="23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101BFAAD-ACC9-4790-B5A2-5DE491E8A917}"/>
                </a:ext>
              </a:extLst>
            </p:cNvPr>
            <p:cNvSpPr/>
            <p:nvPr/>
          </p:nvSpPr>
          <p:spPr>
            <a:xfrm>
              <a:off x="2570531" y="5049967"/>
              <a:ext cx="45988" cy="53051"/>
            </a:xfrm>
            <a:custGeom>
              <a:avLst/>
              <a:gdLst>
                <a:gd name="connsiteX0" fmla="*/ 23186 w 45988"/>
                <a:gd name="connsiteY0" fmla="*/ 0 h 53051"/>
                <a:gd name="connsiteX1" fmla="*/ 25259 w 45988"/>
                <a:gd name="connsiteY1" fmla="*/ 2457 h 53051"/>
                <a:gd name="connsiteX2" fmla="*/ 25259 w 45988"/>
                <a:gd name="connsiteY2" fmla="*/ 7140 h 53051"/>
                <a:gd name="connsiteX3" fmla="*/ 36008 w 45988"/>
                <a:gd name="connsiteY3" fmla="*/ 7140 h 53051"/>
                <a:gd name="connsiteX4" fmla="*/ 41152 w 45988"/>
                <a:gd name="connsiteY4" fmla="*/ 8676 h 53051"/>
                <a:gd name="connsiteX5" fmla="*/ 42841 w 45988"/>
                <a:gd name="connsiteY5" fmla="*/ 12745 h 53051"/>
                <a:gd name="connsiteX6" fmla="*/ 38618 w 45988"/>
                <a:gd name="connsiteY6" fmla="*/ 20346 h 53051"/>
                <a:gd name="connsiteX7" fmla="*/ 27716 w 45988"/>
                <a:gd name="connsiteY7" fmla="*/ 29252 h 53051"/>
                <a:gd name="connsiteX8" fmla="*/ 27793 w 45988"/>
                <a:gd name="connsiteY8" fmla="*/ 29252 h 53051"/>
                <a:gd name="connsiteX9" fmla="*/ 29866 w 45988"/>
                <a:gd name="connsiteY9" fmla="*/ 29712 h 53051"/>
                <a:gd name="connsiteX10" fmla="*/ 44300 w 45988"/>
                <a:gd name="connsiteY10" fmla="*/ 36622 h 53051"/>
                <a:gd name="connsiteX11" fmla="*/ 45989 w 45988"/>
                <a:gd name="connsiteY11" fmla="*/ 38849 h 53051"/>
                <a:gd name="connsiteX12" fmla="*/ 44146 w 45988"/>
                <a:gd name="connsiteY12" fmla="*/ 40614 h 53051"/>
                <a:gd name="connsiteX13" fmla="*/ 42073 w 45988"/>
                <a:gd name="connsiteY13" fmla="*/ 40000 h 53051"/>
                <a:gd name="connsiteX14" fmla="*/ 27562 w 45988"/>
                <a:gd name="connsiteY14" fmla="*/ 32860 h 53051"/>
                <a:gd name="connsiteX15" fmla="*/ 25797 w 45988"/>
                <a:gd name="connsiteY15" fmla="*/ 31017 h 53051"/>
                <a:gd name="connsiteX16" fmla="*/ 25950 w 45988"/>
                <a:gd name="connsiteY16" fmla="*/ 30173 h 53051"/>
                <a:gd name="connsiteX17" fmla="*/ 25413 w 45988"/>
                <a:gd name="connsiteY17" fmla="*/ 30403 h 53051"/>
                <a:gd name="connsiteX18" fmla="*/ 25413 w 45988"/>
                <a:gd name="connsiteY18" fmla="*/ 50519 h 53051"/>
                <a:gd name="connsiteX19" fmla="*/ 23110 w 45988"/>
                <a:gd name="connsiteY19" fmla="*/ 53052 h 53051"/>
                <a:gd name="connsiteX20" fmla="*/ 21190 w 45988"/>
                <a:gd name="connsiteY20" fmla="*/ 50519 h 53051"/>
                <a:gd name="connsiteX21" fmla="*/ 21190 w 45988"/>
                <a:gd name="connsiteY21" fmla="*/ 32246 h 53051"/>
                <a:gd name="connsiteX22" fmla="*/ 12898 w 45988"/>
                <a:gd name="connsiteY22" fmla="*/ 35317 h 53051"/>
                <a:gd name="connsiteX23" fmla="*/ 2457 w 45988"/>
                <a:gd name="connsiteY23" fmla="*/ 37620 h 53051"/>
                <a:gd name="connsiteX24" fmla="*/ 0 w 45988"/>
                <a:gd name="connsiteY24" fmla="*/ 34703 h 53051"/>
                <a:gd name="connsiteX25" fmla="*/ 1536 w 45988"/>
                <a:gd name="connsiteY25" fmla="*/ 33628 h 53051"/>
                <a:gd name="connsiteX26" fmla="*/ 20499 w 45988"/>
                <a:gd name="connsiteY26" fmla="*/ 28484 h 53051"/>
                <a:gd name="connsiteX27" fmla="*/ 30787 w 45988"/>
                <a:gd name="connsiteY27" fmla="*/ 21958 h 53051"/>
                <a:gd name="connsiteX28" fmla="*/ 38234 w 45988"/>
                <a:gd name="connsiteY28" fmla="*/ 12745 h 53051"/>
                <a:gd name="connsiteX29" fmla="*/ 37390 w 45988"/>
                <a:gd name="connsiteY29" fmla="*/ 11746 h 53051"/>
                <a:gd name="connsiteX30" fmla="*/ 35163 w 45988"/>
                <a:gd name="connsiteY30" fmla="*/ 11440 h 53051"/>
                <a:gd name="connsiteX31" fmla="*/ 7217 w 45988"/>
                <a:gd name="connsiteY31" fmla="*/ 11440 h 53051"/>
                <a:gd name="connsiteX32" fmla="*/ 4683 w 45988"/>
                <a:gd name="connsiteY32" fmla="*/ 9366 h 53051"/>
                <a:gd name="connsiteX33" fmla="*/ 7217 w 45988"/>
                <a:gd name="connsiteY33" fmla="*/ 7217 h 53051"/>
                <a:gd name="connsiteX34" fmla="*/ 21113 w 45988"/>
                <a:gd name="connsiteY34" fmla="*/ 7217 h 53051"/>
                <a:gd name="connsiteX35" fmla="*/ 21113 w 45988"/>
                <a:gd name="connsiteY35" fmla="*/ 2534 h 53051"/>
                <a:gd name="connsiteX36" fmla="*/ 23186 w 45988"/>
                <a:gd name="connsiteY36" fmla="*/ 0 h 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988" h="53051">
                  <a:moveTo>
                    <a:pt x="23186" y="0"/>
                  </a:moveTo>
                  <a:cubicBezTo>
                    <a:pt x="24568" y="0"/>
                    <a:pt x="25259" y="844"/>
                    <a:pt x="25259" y="2457"/>
                  </a:cubicBezTo>
                  <a:lnTo>
                    <a:pt x="25259" y="7140"/>
                  </a:lnTo>
                  <a:lnTo>
                    <a:pt x="36008" y="7140"/>
                  </a:lnTo>
                  <a:cubicBezTo>
                    <a:pt x="38311" y="7140"/>
                    <a:pt x="40000" y="7678"/>
                    <a:pt x="41152" y="8676"/>
                  </a:cubicBezTo>
                  <a:cubicBezTo>
                    <a:pt x="42150" y="9827"/>
                    <a:pt x="42764" y="11209"/>
                    <a:pt x="42841" y="12745"/>
                  </a:cubicBezTo>
                  <a:cubicBezTo>
                    <a:pt x="42687" y="14741"/>
                    <a:pt x="41229" y="17275"/>
                    <a:pt x="38618" y="20346"/>
                  </a:cubicBezTo>
                  <a:cubicBezTo>
                    <a:pt x="35624" y="23647"/>
                    <a:pt x="32016" y="26641"/>
                    <a:pt x="27716" y="29252"/>
                  </a:cubicBezTo>
                  <a:lnTo>
                    <a:pt x="27793" y="29252"/>
                  </a:lnTo>
                  <a:cubicBezTo>
                    <a:pt x="28177" y="29252"/>
                    <a:pt x="28868" y="29405"/>
                    <a:pt x="29866" y="29712"/>
                  </a:cubicBezTo>
                  <a:lnTo>
                    <a:pt x="44300" y="36622"/>
                  </a:lnTo>
                  <a:cubicBezTo>
                    <a:pt x="45298" y="37236"/>
                    <a:pt x="45835" y="37927"/>
                    <a:pt x="45989" y="38849"/>
                  </a:cubicBezTo>
                  <a:cubicBezTo>
                    <a:pt x="45912" y="39924"/>
                    <a:pt x="45298" y="40537"/>
                    <a:pt x="44146" y="40614"/>
                  </a:cubicBezTo>
                  <a:cubicBezTo>
                    <a:pt x="44069" y="40461"/>
                    <a:pt x="43378" y="40307"/>
                    <a:pt x="42073" y="40000"/>
                  </a:cubicBezTo>
                  <a:lnTo>
                    <a:pt x="27562" y="32860"/>
                  </a:lnTo>
                  <a:cubicBezTo>
                    <a:pt x="26411" y="32246"/>
                    <a:pt x="25797" y="31632"/>
                    <a:pt x="25797" y="31017"/>
                  </a:cubicBezTo>
                  <a:cubicBezTo>
                    <a:pt x="25797" y="30710"/>
                    <a:pt x="25873" y="30403"/>
                    <a:pt x="25950" y="30173"/>
                  </a:cubicBezTo>
                  <a:cubicBezTo>
                    <a:pt x="25797" y="30250"/>
                    <a:pt x="25643" y="30327"/>
                    <a:pt x="25413" y="30403"/>
                  </a:cubicBezTo>
                  <a:lnTo>
                    <a:pt x="25413" y="50519"/>
                  </a:lnTo>
                  <a:cubicBezTo>
                    <a:pt x="25182" y="52054"/>
                    <a:pt x="24415" y="52899"/>
                    <a:pt x="23110" y="53052"/>
                  </a:cubicBezTo>
                  <a:cubicBezTo>
                    <a:pt x="21804" y="52899"/>
                    <a:pt x="21190" y="52054"/>
                    <a:pt x="21190" y="50519"/>
                  </a:cubicBezTo>
                  <a:lnTo>
                    <a:pt x="21190" y="32246"/>
                  </a:lnTo>
                  <a:cubicBezTo>
                    <a:pt x="18350" y="33474"/>
                    <a:pt x="15585" y="34472"/>
                    <a:pt x="12898" y="35317"/>
                  </a:cubicBezTo>
                  <a:cubicBezTo>
                    <a:pt x="7908" y="36699"/>
                    <a:pt x="4376" y="37467"/>
                    <a:pt x="2457" y="37620"/>
                  </a:cubicBezTo>
                  <a:cubicBezTo>
                    <a:pt x="845" y="37467"/>
                    <a:pt x="0" y="36545"/>
                    <a:pt x="0" y="34703"/>
                  </a:cubicBezTo>
                  <a:cubicBezTo>
                    <a:pt x="0" y="34165"/>
                    <a:pt x="537" y="33782"/>
                    <a:pt x="1536" y="33628"/>
                  </a:cubicBezTo>
                  <a:cubicBezTo>
                    <a:pt x="8983" y="32553"/>
                    <a:pt x="15278" y="30864"/>
                    <a:pt x="20499" y="28484"/>
                  </a:cubicBezTo>
                  <a:cubicBezTo>
                    <a:pt x="23647" y="27102"/>
                    <a:pt x="27025" y="24952"/>
                    <a:pt x="30787" y="21958"/>
                  </a:cubicBezTo>
                  <a:cubicBezTo>
                    <a:pt x="35470" y="18350"/>
                    <a:pt x="37927" y="15201"/>
                    <a:pt x="38234" y="12745"/>
                  </a:cubicBezTo>
                  <a:cubicBezTo>
                    <a:pt x="38158" y="12284"/>
                    <a:pt x="37850" y="11977"/>
                    <a:pt x="37390" y="11746"/>
                  </a:cubicBezTo>
                  <a:cubicBezTo>
                    <a:pt x="36929" y="11516"/>
                    <a:pt x="36161" y="11440"/>
                    <a:pt x="35163" y="11440"/>
                  </a:cubicBezTo>
                  <a:lnTo>
                    <a:pt x="7217" y="11440"/>
                  </a:lnTo>
                  <a:cubicBezTo>
                    <a:pt x="5528" y="11440"/>
                    <a:pt x="4683" y="10749"/>
                    <a:pt x="4683" y="9366"/>
                  </a:cubicBezTo>
                  <a:cubicBezTo>
                    <a:pt x="4683" y="7985"/>
                    <a:pt x="5528" y="7217"/>
                    <a:pt x="7217" y="7217"/>
                  </a:cubicBezTo>
                  <a:lnTo>
                    <a:pt x="21113" y="7217"/>
                  </a:lnTo>
                  <a:lnTo>
                    <a:pt x="21113" y="2534"/>
                  </a:lnTo>
                  <a:cubicBezTo>
                    <a:pt x="21113" y="768"/>
                    <a:pt x="21804" y="0"/>
                    <a:pt x="2318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E33685D4-AB70-4B3D-882D-112B1A034F65}"/>
                </a:ext>
              </a:extLst>
            </p:cNvPr>
            <p:cNvSpPr/>
            <p:nvPr/>
          </p:nvSpPr>
          <p:spPr>
            <a:xfrm>
              <a:off x="2627575" y="5053039"/>
              <a:ext cx="49832" cy="48061"/>
            </a:xfrm>
            <a:custGeom>
              <a:avLst/>
              <a:gdLst>
                <a:gd name="connsiteX0" fmla="*/ 11209 w 49832"/>
                <a:gd name="connsiteY0" fmla="*/ 1075 h 48061"/>
                <a:gd name="connsiteX1" fmla="*/ 13359 w 49832"/>
                <a:gd name="connsiteY1" fmla="*/ 3685 h 48061"/>
                <a:gd name="connsiteX2" fmla="*/ 13205 w 49832"/>
                <a:gd name="connsiteY2" fmla="*/ 20576 h 48061"/>
                <a:gd name="connsiteX3" fmla="*/ 11209 w 49832"/>
                <a:gd name="connsiteY3" fmla="*/ 35777 h 48061"/>
                <a:gd name="connsiteX4" fmla="*/ 6756 w 49832"/>
                <a:gd name="connsiteY4" fmla="*/ 44607 h 48061"/>
                <a:gd name="connsiteX5" fmla="*/ 2380 w 49832"/>
                <a:gd name="connsiteY5" fmla="*/ 47754 h 48061"/>
                <a:gd name="connsiteX6" fmla="*/ 0 w 49832"/>
                <a:gd name="connsiteY6" fmla="*/ 45681 h 48061"/>
                <a:gd name="connsiteX7" fmla="*/ 998 w 49832"/>
                <a:gd name="connsiteY7" fmla="*/ 44069 h 48061"/>
                <a:gd name="connsiteX8" fmla="*/ 6679 w 49832"/>
                <a:gd name="connsiteY8" fmla="*/ 35854 h 48061"/>
                <a:gd name="connsiteX9" fmla="*/ 9213 w 49832"/>
                <a:gd name="connsiteY9" fmla="*/ 19962 h 48061"/>
                <a:gd name="connsiteX10" fmla="*/ 9213 w 49832"/>
                <a:gd name="connsiteY10" fmla="*/ 3608 h 48061"/>
                <a:gd name="connsiteX11" fmla="*/ 11209 w 49832"/>
                <a:gd name="connsiteY11" fmla="*/ 1075 h 48061"/>
                <a:gd name="connsiteX12" fmla="*/ 25413 w 49832"/>
                <a:gd name="connsiteY12" fmla="*/ 0 h 48061"/>
                <a:gd name="connsiteX13" fmla="*/ 27562 w 49832"/>
                <a:gd name="connsiteY13" fmla="*/ 2456 h 48061"/>
                <a:gd name="connsiteX14" fmla="*/ 27562 w 49832"/>
                <a:gd name="connsiteY14" fmla="*/ 41766 h 48061"/>
                <a:gd name="connsiteX15" fmla="*/ 28868 w 49832"/>
                <a:gd name="connsiteY15" fmla="*/ 43378 h 48061"/>
                <a:gd name="connsiteX16" fmla="*/ 35778 w 49832"/>
                <a:gd name="connsiteY16" fmla="*/ 39462 h 48061"/>
                <a:gd name="connsiteX17" fmla="*/ 41382 w 49832"/>
                <a:gd name="connsiteY17" fmla="*/ 33320 h 48061"/>
                <a:gd name="connsiteX18" fmla="*/ 45989 w 49832"/>
                <a:gd name="connsiteY18" fmla="*/ 24568 h 48061"/>
                <a:gd name="connsiteX19" fmla="*/ 47524 w 49832"/>
                <a:gd name="connsiteY19" fmla="*/ 22879 h 48061"/>
                <a:gd name="connsiteX20" fmla="*/ 49828 w 49832"/>
                <a:gd name="connsiteY20" fmla="*/ 25336 h 48061"/>
                <a:gd name="connsiteX21" fmla="*/ 44069 w 49832"/>
                <a:gd name="connsiteY21" fmla="*/ 36007 h 48061"/>
                <a:gd name="connsiteX22" fmla="*/ 35087 w 49832"/>
                <a:gd name="connsiteY22" fmla="*/ 44914 h 48061"/>
                <a:gd name="connsiteX23" fmla="*/ 27562 w 49832"/>
                <a:gd name="connsiteY23" fmla="*/ 48061 h 48061"/>
                <a:gd name="connsiteX24" fmla="*/ 23340 w 49832"/>
                <a:gd name="connsiteY24" fmla="*/ 43685 h 48061"/>
                <a:gd name="connsiteX25" fmla="*/ 23340 w 49832"/>
                <a:gd name="connsiteY25" fmla="*/ 2380 h 48061"/>
                <a:gd name="connsiteX26" fmla="*/ 25413 w 49832"/>
                <a:gd name="connsiteY26" fmla="*/ 0 h 4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832" h="48061">
                  <a:moveTo>
                    <a:pt x="11209" y="1075"/>
                  </a:moveTo>
                  <a:cubicBezTo>
                    <a:pt x="12591" y="1075"/>
                    <a:pt x="13359" y="1919"/>
                    <a:pt x="13359" y="3685"/>
                  </a:cubicBezTo>
                  <a:cubicBezTo>
                    <a:pt x="13282" y="8599"/>
                    <a:pt x="13205" y="14280"/>
                    <a:pt x="13205" y="20576"/>
                  </a:cubicBezTo>
                  <a:cubicBezTo>
                    <a:pt x="13205" y="26564"/>
                    <a:pt x="12514" y="31632"/>
                    <a:pt x="11209" y="35777"/>
                  </a:cubicBezTo>
                  <a:cubicBezTo>
                    <a:pt x="10058" y="39539"/>
                    <a:pt x="8522" y="42534"/>
                    <a:pt x="6756" y="44607"/>
                  </a:cubicBezTo>
                  <a:cubicBezTo>
                    <a:pt x="4991" y="46679"/>
                    <a:pt x="3608" y="47677"/>
                    <a:pt x="2380" y="47754"/>
                  </a:cubicBezTo>
                  <a:cubicBezTo>
                    <a:pt x="768" y="47754"/>
                    <a:pt x="0" y="47063"/>
                    <a:pt x="0" y="45681"/>
                  </a:cubicBezTo>
                  <a:cubicBezTo>
                    <a:pt x="0" y="45067"/>
                    <a:pt x="307" y="44530"/>
                    <a:pt x="998" y="44069"/>
                  </a:cubicBezTo>
                  <a:cubicBezTo>
                    <a:pt x="3302" y="42764"/>
                    <a:pt x="5221" y="40000"/>
                    <a:pt x="6679" y="35854"/>
                  </a:cubicBezTo>
                  <a:cubicBezTo>
                    <a:pt x="8138" y="31708"/>
                    <a:pt x="8983" y="26334"/>
                    <a:pt x="9213" y="19962"/>
                  </a:cubicBezTo>
                  <a:lnTo>
                    <a:pt x="9213" y="3608"/>
                  </a:lnTo>
                  <a:cubicBezTo>
                    <a:pt x="9213" y="1919"/>
                    <a:pt x="9904" y="1075"/>
                    <a:pt x="11209" y="1075"/>
                  </a:cubicBezTo>
                  <a:moveTo>
                    <a:pt x="25413" y="0"/>
                  </a:moveTo>
                  <a:cubicBezTo>
                    <a:pt x="26872" y="0"/>
                    <a:pt x="27562" y="844"/>
                    <a:pt x="27562" y="2456"/>
                  </a:cubicBezTo>
                  <a:lnTo>
                    <a:pt x="27562" y="41766"/>
                  </a:lnTo>
                  <a:cubicBezTo>
                    <a:pt x="27562" y="42841"/>
                    <a:pt x="28023" y="43378"/>
                    <a:pt x="28868" y="43378"/>
                  </a:cubicBezTo>
                  <a:cubicBezTo>
                    <a:pt x="30787" y="43148"/>
                    <a:pt x="33090" y="41842"/>
                    <a:pt x="35778" y="39462"/>
                  </a:cubicBezTo>
                  <a:cubicBezTo>
                    <a:pt x="37927" y="37466"/>
                    <a:pt x="39770" y="35470"/>
                    <a:pt x="41382" y="33320"/>
                  </a:cubicBezTo>
                  <a:cubicBezTo>
                    <a:pt x="43455" y="30480"/>
                    <a:pt x="44991" y="27562"/>
                    <a:pt x="45989" y="24568"/>
                  </a:cubicBezTo>
                  <a:cubicBezTo>
                    <a:pt x="46296" y="23417"/>
                    <a:pt x="46833" y="22879"/>
                    <a:pt x="47524" y="22879"/>
                  </a:cubicBezTo>
                  <a:cubicBezTo>
                    <a:pt x="49137" y="22879"/>
                    <a:pt x="49904" y="23723"/>
                    <a:pt x="49828" y="25336"/>
                  </a:cubicBezTo>
                  <a:cubicBezTo>
                    <a:pt x="49751" y="27869"/>
                    <a:pt x="47831" y="31401"/>
                    <a:pt x="44069" y="36007"/>
                  </a:cubicBezTo>
                  <a:cubicBezTo>
                    <a:pt x="40691" y="40230"/>
                    <a:pt x="37697" y="43224"/>
                    <a:pt x="35087" y="44914"/>
                  </a:cubicBezTo>
                  <a:cubicBezTo>
                    <a:pt x="32092" y="46910"/>
                    <a:pt x="29559" y="47985"/>
                    <a:pt x="27562" y="48061"/>
                  </a:cubicBezTo>
                  <a:cubicBezTo>
                    <a:pt x="24799" y="47908"/>
                    <a:pt x="23340" y="46449"/>
                    <a:pt x="23340" y="43685"/>
                  </a:cubicBezTo>
                  <a:lnTo>
                    <a:pt x="23340" y="2380"/>
                  </a:lnTo>
                  <a:cubicBezTo>
                    <a:pt x="23340" y="844"/>
                    <a:pt x="24031" y="0"/>
                    <a:pt x="2541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528DAF60-CD96-42EB-8C10-A08BC4254542}"/>
                </a:ext>
              </a:extLst>
            </p:cNvPr>
            <p:cNvSpPr/>
            <p:nvPr/>
          </p:nvSpPr>
          <p:spPr>
            <a:xfrm>
              <a:off x="2684312" y="5049507"/>
              <a:ext cx="16199" cy="53589"/>
            </a:xfrm>
            <a:custGeom>
              <a:avLst/>
              <a:gdLst>
                <a:gd name="connsiteX0" fmla="*/ 2227 w 16199"/>
                <a:gd name="connsiteY0" fmla="*/ 0 h 53589"/>
                <a:gd name="connsiteX1" fmla="*/ 5835 w 16199"/>
                <a:gd name="connsiteY1" fmla="*/ 2918 h 53589"/>
                <a:gd name="connsiteX2" fmla="*/ 13359 w 16199"/>
                <a:gd name="connsiteY2" fmla="*/ 13820 h 53589"/>
                <a:gd name="connsiteX3" fmla="*/ 16200 w 16199"/>
                <a:gd name="connsiteY3" fmla="*/ 26718 h 53589"/>
                <a:gd name="connsiteX4" fmla="*/ 12975 w 16199"/>
                <a:gd name="connsiteY4" fmla="*/ 40537 h 53589"/>
                <a:gd name="connsiteX5" fmla="*/ 5604 w 16199"/>
                <a:gd name="connsiteY5" fmla="*/ 50826 h 53589"/>
                <a:gd name="connsiteX6" fmla="*/ 2227 w 16199"/>
                <a:gd name="connsiteY6" fmla="*/ 53589 h 53589"/>
                <a:gd name="connsiteX7" fmla="*/ 0 w 16199"/>
                <a:gd name="connsiteY7" fmla="*/ 51363 h 53589"/>
                <a:gd name="connsiteX8" fmla="*/ 1689 w 16199"/>
                <a:gd name="connsiteY8" fmla="*/ 49597 h 53589"/>
                <a:gd name="connsiteX9" fmla="*/ 9213 w 16199"/>
                <a:gd name="connsiteY9" fmla="*/ 39924 h 53589"/>
                <a:gd name="connsiteX10" fmla="*/ 12207 w 16199"/>
                <a:gd name="connsiteY10" fmla="*/ 26795 h 53589"/>
                <a:gd name="connsiteX11" fmla="*/ 1996 w 16199"/>
                <a:gd name="connsiteY11" fmla="*/ 4376 h 53589"/>
                <a:gd name="connsiteX12" fmla="*/ 0 w 16199"/>
                <a:gd name="connsiteY12" fmla="*/ 2457 h 53589"/>
                <a:gd name="connsiteX13" fmla="*/ 2227 w 16199"/>
                <a:gd name="connsiteY13" fmla="*/ 0 h 5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9" h="53589">
                  <a:moveTo>
                    <a:pt x="2227" y="0"/>
                  </a:moveTo>
                  <a:cubicBezTo>
                    <a:pt x="2687" y="0"/>
                    <a:pt x="3916" y="998"/>
                    <a:pt x="5835" y="2918"/>
                  </a:cubicBezTo>
                  <a:cubicBezTo>
                    <a:pt x="9059" y="5912"/>
                    <a:pt x="11593" y="9597"/>
                    <a:pt x="13359" y="13820"/>
                  </a:cubicBezTo>
                  <a:cubicBezTo>
                    <a:pt x="15201" y="17965"/>
                    <a:pt x="16200" y="22265"/>
                    <a:pt x="16200" y="26718"/>
                  </a:cubicBezTo>
                  <a:cubicBezTo>
                    <a:pt x="16200" y="31171"/>
                    <a:pt x="15125" y="35777"/>
                    <a:pt x="12975" y="40537"/>
                  </a:cubicBezTo>
                  <a:cubicBezTo>
                    <a:pt x="11286" y="44453"/>
                    <a:pt x="8829" y="47908"/>
                    <a:pt x="5604" y="50826"/>
                  </a:cubicBezTo>
                  <a:cubicBezTo>
                    <a:pt x="3839" y="52514"/>
                    <a:pt x="2687" y="53436"/>
                    <a:pt x="2227" y="53589"/>
                  </a:cubicBezTo>
                  <a:cubicBezTo>
                    <a:pt x="768" y="53436"/>
                    <a:pt x="0" y="52745"/>
                    <a:pt x="0" y="51363"/>
                  </a:cubicBezTo>
                  <a:cubicBezTo>
                    <a:pt x="0" y="50979"/>
                    <a:pt x="537" y="50365"/>
                    <a:pt x="1689" y="49597"/>
                  </a:cubicBezTo>
                  <a:cubicBezTo>
                    <a:pt x="4837" y="46910"/>
                    <a:pt x="7370" y="43685"/>
                    <a:pt x="9213" y="39924"/>
                  </a:cubicBezTo>
                  <a:cubicBezTo>
                    <a:pt x="11209" y="36008"/>
                    <a:pt x="12207" y="31632"/>
                    <a:pt x="12207" y="26795"/>
                  </a:cubicBezTo>
                  <a:cubicBezTo>
                    <a:pt x="12207" y="17965"/>
                    <a:pt x="8829" y="10518"/>
                    <a:pt x="1996" y="4376"/>
                  </a:cubicBezTo>
                  <a:cubicBezTo>
                    <a:pt x="614" y="3455"/>
                    <a:pt x="0" y="2841"/>
                    <a:pt x="0" y="2457"/>
                  </a:cubicBezTo>
                  <a:cubicBezTo>
                    <a:pt x="0" y="768"/>
                    <a:pt x="768" y="0"/>
                    <a:pt x="222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21C5E363-7E05-44D9-BB85-562C88A53EE2}"/>
                </a:ext>
              </a:extLst>
            </p:cNvPr>
            <p:cNvSpPr/>
            <p:nvPr/>
          </p:nvSpPr>
          <p:spPr>
            <a:xfrm>
              <a:off x="2743046" y="5049967"/>
              <a:ext cx="54050" cy="53819"/>
            </a:xfrm>
            <a:custGeom>
              <a:avLst/>
              <a:gdLst>
                <a:gd name="connsiteX0" fmla="*/ 7370 w 54050"/>
                <a:gd name="connsiteY0" fmla="*/ 230 h 53819"/>
                <a:gd name="connsiteX1" fmla="*/ 9444 w 54050"/>
                <a:gd name="connsiteY1" fmla="*/ 2303 h 53819"/>
                <a:gd name="connsiteX2" fmla="*/ 9444 w 54050"/>
                <a:gd name="connsiteY2" fmla="*/ 44146 h 53819"/>
                <a:gd name="connsiteX3" fmla="*/ 15816 w 54050"/>
                <a:gd name="connsiteY3" fmla="*/ 41152 h 53819"/>
                <a:gd name="connsiteX4" fmla="*/ 23647 w 54050"/>
                <a:gd name="connsiteY4" fmla="*/ 36469 h 53819"/>
                <a:gd name="connsiteX5" fmla="*/ 25106 w 54050"/>
                <a:gd name="connsiteY5" fmla="*/ 35777 h 53819"/>
                <a:gd name="connsiteX6" fmla="*/ 27179 w 54050"/>
                <a:gd name="connsiteY6" fmla="*/ 37620 h 53819"/>
                <a:gd name="connsiteX7" fmla="*/ 25950 w 54050"/>
                <a:gd name="connsiteY7" fmla="*/ 39924 h 53819"/>
                <a:gd name="connsiteX8" fmla="*/ 16200 w 54050"/>
                <a:gd name="connsiteY8" fmla="*/ 45682 h 53819"/>
                <a:gd name="connsiteX9" fmla="*/ 3378 w 54050"/>
                <a:gd name="connsiteY9" fmla="*/ 50979 h 53819"/>
                <a:gd name="connsiteX10" fmla="*/ 1843 w 54050"/>
                <a:gd name="connsiteY10" fmla="*/ 51209 h 53819"/>
                <a:gd name="connsiteX11" fmla="*/ 0 w 54050"/>
                <a:gd name="connsiteY11" fmla="*/ 49290 h 53819"/>
                <a:gd name="connsiteX12" fmla="*/ 1536 w 54050"/>
                <a:gd name="connsiteY12" fmla="*/ 47294 h 53819"/>
                <a:gd name="connsiteX13" fmla="*/ 5298 w 54050"/>
                <a:gd name="connsiteY13" fmla="*/ 45835 h 53819"/>
                <a:gd name="connsiteX14" fmla="*/ 5298 w 54050"/>
                <a:gd name="connsiteY14" fmla="*/ 2303 h 53819"/>
                <a:gd name="connsiteX15" fmla="*/ 7370 w 54050"/>
                <a:gd name="connsiteY15" fmla="*/ 230 h 53819"/>
                <a:gd name="connsiteX16" fmla="*/ 16814 w 54050"/>
                <a:gd name="connsiteY16" fmla="*/ 8138 h 53819"/>
                <a:gd name="connsiteX17" fmla="*/ 18350 w 54050"/>
                <a:gd name="connsiteY17" fmla="*/ 8599 h 53819"/>
                <a:gd name="connsiteX18" fmla="*/ 25029 w 54050"/>
                <a:gd name="connsiteY18" fmla="*/ 14741 h 53819"/>
                <a:gd name="connsiteX19" fmla="*/ 30787 w 54050"/>
                <a:gd name="connsiteY19" fmla="*/ 21881 h 53819"/>
                <a:gd name="connsiteX20" fmla="*/ 31017 w 54050"/>
                <a:gd name="connsiteY20" fmla="*/ 23340 h 53819"/>
                <a:gd name="connsiteX21" fmla="*/ 29252 w 54050"/>
                <a:gd name="connsiteY21" fmla="*/ 24875 h 53819"/>
                <a:gd name="connsiteX22" fmla="*/ 27793 w 54050"/>
                <a:gd name="connsiteY22" fmla="*/ 24415 h 53819"/>
                <a:gd name="connsiteX23" fmla="*/ 22265 w 54050"/>
                <a:gd name="connsiteY23" fmla="*/ 17658 h 53819"/>
                <a:gd name="connsiteX24" fmla="*/ 15585 w 54050"/>
                <a:gd name="connsiteY24" fmla="*/ 11363 h 53819"/>
                <a:gd name="connsiteX25" fmla="*/ 15202 w 54050"/>
                <a:gd name="connsiteY25" fmla="*/ 9674 h 53819"/>
                <a:gd name="connsiteX26" fmla="*/ 16814 w 54050"/>
                <a:gd name="connsiteY26" fmla="*/ 8138 h 53819"/>
                <a:gd name="connsiteX27" fmla="*/ 44223 w 54050"/>
                <a:gd name="connsiteY27" fmla="*/ 0 h 53819"/>
                <a:gd name="connsiteX28" fmla="*/ 46296 w 54050"/>
                <a:gd name="connsiteY28" fmla="*/ 2073 h 53819"/>
                <a:gd name="connsiteX29" fmla="*/ 44607 w 54050"/>
                <a:gd name="connsiteY29" fmla="*/ 26180 h 53819"/>
                <a:gd name="connsiteX30" fmla="*/ 42764 w 54050"/>
                <a:gd name="connsiteY30" fmla="*/ 33935 h 53819"/>
                <a:gd name="connsiteX31" fmla="*/ 43225 w 54050"/>
                <a:gd name="connsiteY31" fmla="*/ 34088 h 53819"/>
                <a:gd name="connsiteX32" fmla="*/ 48906 w 54050"/>
                <a:gd name="connsiteY32" fmla="*/ 40614 h 53819"/>
                <a:gd name="connsiteX33" fmla="*/ 53820 w 54050"/>
                <a:gd name="connsiteY33" fmla="*/ 48139 h 53819"/>
                <a:gd name="connsiteX34" fmla="*/ 54050 w 54050"/>
                <a:gd name="connsiteY34" fmla="*/ 49981 h 53819"/>
                <a:gd name="connsiteX35" fmla="*/ 51977 w 54050"/>
                <a:gd name="connsiteY35" fmla="*/ 51747 h 53819"/>
                <a:gd name="connsiteX36" fmla="*/ 50058 w 54050"/>
                <a:gd name="connsiteY36" fmla="*/ 51132 h 53819"/>
                <a:gd name="connsiteX37" fmla="*/ 45451 w 54050"/>
                <a:gd name="connsiteY37" fmla="*/ 43916 h 53819"/>
                <a:gd name="connsiteX38" fmla="*/ 40768 w 54050"/>
                <a:gd name="connsiteY38" fmla="*/ 38234 h 53819"/>
                <a:gd name="connsiteX39" fmla="*/ 40230 w 54050"/>
                <a:gd name="connsiteY39" fmla="*/ 39079 h 53819"/>
                <a:gd name="connsiteX40" fmla="*/ 31401 w 54050"/>
                <a:gd name="connsiteY40" fmla="*/ 47985 h 53819"/>
                <a:gd name="connsiteX41" fmla="*/ 17735 w 54050"/>
                <a:gd name="connsiteY41" fmla="*/ 53820 h 53819"/>
                <a:gd name="connsiteX42" fmla="*/ 15432 w 54050"/>
                <a:gd name="connsiteY42" fmla="*/ 51977 h 53819"/>
                <a:gd name="connsiteX43" fmla="*/ 17582 w 54050"/>
                <a:gd name="connsiteY43" fmla="*/ 49751 h 53819"/>
                <a:gd name="connsiteX44" fmla="*/ 27562 w 54050"/>
                <a:gd name="connsiteY44" fmla="*/ 45451 h 53819"/>
                <a:gd name="connsiteX45" fmla="*/ 34856 w 54050"/>
                <a:gd name="connsiteY45" fmla="*/ 39463 h 53819"/>
                <a:gd name="connsiteX46" fmla="*/ 39002 w 54050"/>
                <a:gd name="connsiteY46" fmla="*/ 31708 h 53819"/>
                <a:gd name="connsiteX47" fmla="*/ 40921 w 54050"/>
                <a:gd name="connsiteY47" fmla="*/ 20730 h 53819"/>
                <a:gd name="connsiteX48" fmla="*/ 42073 w 54050"/>
                <a:gd name="connsiteY48" fmla="*/ 1766 h 53819"/>
                <a:gd name="connsiteX49" fmla="*/ 44223 w 54050"/>
                <a:gd name="connsiteY49" fmla="*/ 0 h 5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050" h="53819">
                  <a:moveTo>
                    <a:pt x="7370" y="230"/>
                  </a:moveTo>
                  <a:cubicBezTo>
                    <a:pt x="8676" y="307"/>
                    <a:pt x="9367" y="998"/>
                    <a:pt x="9444" y="2303"/>
                  </a:cubicBezTo>
                  <a:lnTo>
                    <a:pt x="9444" y="44146"/>
                  </a:lnTo>
                  <a:cubicBezTo>
                    <a:pt x="12207" y="42994"/>
                    <a:pt x="14357" y="41996"/>
                    <a:pt x="15816" y="41152"/>
                  </a:cubicBezTo>
                  <a:cubicBezTo>
                    <a:pt x="18580" y="39770"/>
                    <a:pt x="21190" y="38234"/>
                    <a:pt x="23647" y="36469"/>
                  </a:cubicBezTo>
                  <a:cubicBezTo>
                    <a:pt x="24108" y="36085"/>
                    <a:pt x="24645" y="35854"/>
                    <a:pt x="25106" y="35777"/>
                  </a:cubicBezTo>
                  <a:cubicBezTo>
                    <a:pt x="26334" y="35854"/>
                    <a:pt x="27025" y="36392"/>
                    <a:pt x="27179" y="37620"/>
                  </a:cubicBezTo>
                  <a:cubicBezTo>
                    <a:pt x="27102" y="38465"/>
                    <a:pt x="26718" y="39232"/>
                    <a:pt x="25950" y="39924"/>
                  </a:cubicBezTo>
                  <a:cubicBezTo>
                    <a:pt x="23186" y="41996"/>
                    <a:pt x="19885" y="43916"/>
                    <a:pt x="16200" y="45682"/>
                  </a:cubicBezTo>
                  <a:cubicBezTo>
                    <a:pt x="12438" y="47601"/>
                    <a:pt x="8138" y="49367"/>
                    <a:pt x="3378" y="50979"/>
                  </a:cubicBezTo>
                  <a:cubicBezTo>
                    <a:pt x="2687" y="51132"/>
                    <a:pt x="2150" y="51132"/>
                    <a:pt x="1843" y="51209"/>
                  </a:cubicBezTo>
                  <a:cubicBezTo>
                    <a:pt x="691" y="51056"/>
                    <a:pt x="77" y="50442"/>
                    <a:pt x="0" y="49290"/>
                  </a:cubicBezTo>
                  <a:cubicBezTo>
                    <a:pt x="77" y="48215"/>
                    <a:pt x="537" y="47524"/>
                    <a:pt x="1536" y="47294"/>
                  </a:cubicBezTo>
                  <a:cubicBezTo>
                    <a:pt x="2841" y="46833"/>
                    <a:pt x="4069" y="46296"/>
                    <a:pt x="5298" y="45835"/>
                  </a:cubicBezTo>
                  <a:lnTo>
                    <a:pt x="5298" y="2303"/>
                  </a:lnTo>
                  <a:cubicBezTo>
                    <a:pt x="5374" y="998"/>
                    <a:pt x="6065" y="307"/>
                    <a:pt x="7370" y="230"/>
                  </a:cubicBezTo>
                  <a:moveTo>
                    <a:pt x="16814" y="8138"/>
                  </a:moveTo>
                  <a:cubicBezTo>
                    <a:pt x="17351" y="8138"/>
                    <a:pt x="17889" y="8292"/>
                    <a:pt x="18350" y="8599"/>
                  </a:cubicBezTo>
                  <a:cubicBezTo>
                    <a:pt x="21037" y="10902"/>
                    <a:pt x="23263" y="12975"/>
                    <a:pt x="25029" y="14741"/>
                  </a:cubicBezTo>
                  <a:cubicBezTo>
                    <a:pt x="26795" y="16737"/>
                    <a:pt x="28714" y="19194"/>
                    <a:pt x="30787" y="21881"/>
                  </a:cubicBezTo>
                  <a:cubicBezTo>
                    <a:pt x="30941" y="22342"/>
                    <a:pt x="31017" y="22802"/>
                    <a:pt x="31017" y="23340"/>
                  </a:cubicBezTo>
                  <a:cubicBezTo>
                    <a:pt x="30864" y="24261"/>
                    <a:pt x="30327" y="24798"/>
                    <a:pt x="29252" y="24875"/>
                  </a:cubicBezTo>
                  <a:cubicBezTo>
                    <a:pt x="28637" y="24875"/>
                    <a:pt x="28177" y="24722"/>
                    <a:pt x="27793" y="24415"/>
                  </a:cubicBezTo>
                  <a:cubicBezTo>
                    <a:pt x="25873" y="21804"/>
                    <a:pt x="24031" y="19578"/>
                    <a:pt x="22265" y="17658"/>
                  </a:cubicBezTo>
                  <a:cubicBezTo>
                    <a:pt x="20576" y="15739"/>
                    <a:pt x="18350" y="13666"/>
                    <a:pt x="15585" y="11363"/>
                  </a:cubicBezTo>
                  <a:cubicBezTo>
                    <a:pt x="15355" y="10749"/>
                    <a:pt x="15202" y="10211"/>
                    <a:pt x="15202" y="9674"/>
                  </a:cubicBezTo>
                  <a:cubicBezTo>
                    <a:pt x="15432" y="8829"/>
                    <a:pt x="15969" y="8368"/>
                    <a:pt x="16814" y="8138"/>
                  </a:cubicBezTo>
                  <a:moveTo>
                    <a:pt x="44223" y="0"/>
                  </a:moveTo>
                  <a:cubicBezTo>
                    <a:pt x="45451" y="77"/>
                    <a:pt x="46142" y="768"/>
                    <a:pt x="46296" y="2073"/>
                  </a:cubicBezTo>
                  <a:cubicBezTo>
                    <a:pt x="45758" y="14357"/>
                    <a:pt x="45221" y="22418"/>
                    <a:pt x="44607" y="26180"/>
                  </a:cubicBezTo>
                  <a:cubicBezTo>
                    <a:pt x="44146" y="29098"/>
                    <a:pt x="43532" y="31708"/>
                    <a:pt x="42764" y="33935"/>
                  </a:cubicBezTo>
                  <a:cubicBezTo>
                    <a:pt x="42918" y="34012"/>
                    <a:pt x="43071" y="34088"/>
                    <a:pt x="43225" y="34088"/>
                  </a:cubicBezTo>
                  <a:cubicBezTo>
                    <a:pt x="45528" y="36545"/>
                    <a:pt x="47447" y="38772"/>
                    <a:pt x="48906" y="40614"/>
                  </a:cubicBezTo>
                  <a:cubicBezTo>
                    <a:pt x="50442" y="42687"/>
                    <a:pt x="52131" y="45221"/>
                    <a:pt x="53820" y="48139"/>
                  </a:cubicBezTo>
                  <a:cubicBezTo>
                    <a:pt x="53973" y="48752"/>
                    <a:pt x="54050" y="49367"/>
                    <a:pt x="54050" y="49981"/>
                  </a:cubicBezTo>
                  <a:cubicBezTo>
                    <a:pt x="53897" y="51056"/>
                    <a:pt x="53206" y="51670"/>
                    <a:pt x="51977" y="51747"/>
                  </a:cubicBezTo>
                  <a:cubicBezTo>
                    <a:pt x="51133" y="51747"/>
                    <a:pt x="50518" y="51517"/>
                    <a:pt x="50058" y="51132"/>
                  </a:cubicBezTo>
                  <a:cubicBezTo>
                    <a:pt x="48446" y="48369"/>
                    <a:pt x="46910" y="45912"/>
                    <a:pt x="45451" y="43916"/>
                  </a:cubicBezTo>
                  <a:cubicBezTo>
                    <a:pt x="44223" y="42150"/>
                    <a:pt x="42687" y="40307"/>
                    <a:pt x="40768" y="38234"/>
                  </a:cubicBezTo>
                  <a:cubicBezTo>
                    <a:pt x="40614" y="38542"/>
                    <a:pt x="40461" y="38849"/>
                    <a:pt x="40230" y="39079"/>
                  </a:cubicBezTo>
                  <a:cubicBezTo>
                    <a:pt x="38234" y="42687"/>
                    <a:pt x="35317" y="45682"/>
                    <a:pt x="31401" y="47985"/>
                  </a:cubicBezTo>
                  <a:cubicBezTo>
                    <a:pt x="27716" y="50365"/>
                    <a:pt x="23110" y="52361"/>
                    <a:pt x="17735" y="53820"/>
                  </a:cubicBezTo>
                  <a:cubicBezTo>
                    <a:pt x="16276" y="53743"/>
                    <a:pt x="15509" y="53129"/>
                    <a:pt x="15432" y="51977"/>
                  </a:cubicBezTo>
                  <a:cubicBezTo>
                    <a:pt x="15585" y="50749"/>
                    <a:pt x="16276" y="49981"/>
                    <a:pt x="17582" y="49751"/>
                  </a:cubicBezTo>
                  <a:cubicBezTo>
                    <a:pt x="21190" y="48676"/>
                    <a:pt x="24492" y="47217"/>
                    <a:pt x="27562" y="45451"/>
                  </a:cubicBezTo>
                  <a:cubicBezTo>
                    <a:pt x="30403" y="43992"/>
                    <a:pt x="32783" y="41996"/>
                    <a:pt x="34856" y="39463"/>
                  </a:cubicBezTo>
                  <a:cubicBezTo>
                    <a:pt x="36545" y="37467"/>
                    <a:pt x="37927" y="34856"/>
                    <a:pt x="39002" y="31708"/>
                  </a:cubicBezTo>
                  <a:cubicBezTo>
                    <a:pt x="40000" y="28637"/>
                    <a:pt x="40614" y="24952"/>
                    <a:pt x="40921" y="20730"/>
                  </a:cubicBezTo>
                  <a:cubicBezTo>
                    <a:pt x="41305" y="15509"/>
                    <a:pt x="41766" y="9213"/>
                    <a:pt x="42073" y="1766"/>
                  </a:cubicBezTo>
                  <a:cubicBezTo>
                    <a:pt x="42227" y="691"/>
                    <a:pt x="42918" y="77"/>
                    <a:pt x="4422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2C34335F-50E8-45A4-AECC-874E9DF47D0E}"/>
                </a:ext>
              </a:extLst>
            </p:cNvPr>
            <p:cNvSpPr/>
            <p:nvPr/>
          </p:nvSpPr>
          <p:spPr>
            <a:xfrm>
              <a:off x="2802394" y="5049276"/>
              <a:ext cx="53973" cy="51900"/>
            </a:xfrm>
            <a:custGeom>
              <a:avLst/>
              <a:gdLst>
                <a:gd name="connsiteX0" fmla="*/ 25873 w 53973"/>
                <a:gd name="connsiteY0" fmla="*/ 0 h 51900"/>
                <a:gd name="connsiteX1" fmla="*/ 28100 w 53973"/>
                <a:gd name="connsiteY1" fmla="*/ 2150 h 51900"/>
                <a:gd name="connsiteX2" fmla="*/ 28100 w 53973"/>
                <a:gd name="connsiteY2" fmla="*/ 17351 h 51900"/>
                <a:gd name="connsiteX3" fmla="*/ 47217 w 53973"/>
                <a:gd name="connsiteY3" fmla="*/ 17351 h 51900"/>
                <a:gd name="connsiteX4" fmla="*/ 49367 w 53973"/>
                <a:gd name="connsiteY4" fmla="*/ 19425 h 51900"/>
                <a:gd name="connsiteX5" fmla="*/ 47217 w 53973"/>
                <a:gd name="connsiteY5" fmla="*/ 21498 h 51900"/>
                <a:gd name="connsiteX6" fmla="*/ 28100 w 53973"/>
                <a:gd name="connsiteY6" fmla="*/ 21498 h 51900"/>
                <a:gd name="connsiteX7" fmla="*/ 28100 w 53973"/>
                <a:gd name="connsiteY7" fmla="*/ 47678 h 51900"/>
                <a:gd name="connsiteX8" fmla="*/ 51900 w 53973"/>
                <a:gd name="connsiteY8" fmla="*/ 47678 h 51900"/>
                <a:gd name="connsiteX9" fmla="*/ 53973 w 53973"/>
                <a:gd name="connsiteY9" fmla="*/ 49751 h 51900"/>
                <a:gd name="connsiteX10" fmla="*/ 51900 w 53973"/>
                <a:gd name="connsiteY10" fmla="*/ 51901 h 51900"/>
                <a:gd name="connsiteX11" fmla="*/ 2150 w 53973"/>
                <a:gd name="connsiteY11" fmla="*/ 51901 h 51900"/>
                <a:gd name="connsiteX12" fmla="*/ 0 w 53973"/>
                <a:gd name="connsiteY12" fmla="*/ 49751 h 51900"/>
                <a:gd name="connsiteX13" fmla="*/ 2150 w 53973"/>
                <a:gd name="connsiteY13" fmla="*/ 47678 h 51900"/>
                <a:gd name="connsiteX14" fmla="*/ 23800 w 53973"/>
                <a:gd name="connsiteY14" fmla="*/ 47678 h 51900"/>
                <a:gd name="connsiteX15" fmla="*/ 23800 w 53973"/>
                <a:gd name="connsiteY15" fmla="*/ 2150 h 51900"/>
                <a:gd name="connsiteX16" fmla="*/ 25873 w 53973"/>
                <a:gd name="connsiteY16" fmla="*/ 0 h 5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73" h="51900">
                  <a:moveTo>
                    <a:pt x="25873" y="0"/>
                  </a:moveTo>
                  <a:cubicBezTo>
                    <a:pt x="27255" y="77"/>
                    <a:pt x="28023" y="768"/>
                    <a:pt x="28100" y="2150"/>
                  </a:cubicBezTo>
                  <a:lnTo>
                    <a:pt x="28100" y="17351"/>
                  </a:lnTo>
                  <a:lnTo>
                    <a:pt x="47217" y="17351"/>
                  </a:lnTo>
                  <a:cubicBezTo>
                    <a:pt x="48522" y="17428"/>
                    <a:pt x="49290" y="18043"/>
                    <a:pt x="49367" y="19425"/>
                  </a:cubicBezTo>
                  <a:cubicBezTo>
                    <a:pt x="49290" y="20730"/>
                    <a:pt x="48599" y="21421"/>
                    <a:pt x="47217" y="21498"/>
                  </a:cubicBezTo>
                  <a:lnTo>
                    <a:pt x="28100" y="21498"/>
                  </a:lnTo>
                  <a:lnTo>
                    <a:pt x="28100" y="47678"/>
                  </a:lnTo>
                  <a:lnTo>
                    <a:pt x="51900" y="47678"/>
                  </a:lnTo>
                  <a:cubicBezTo>
                    <a:pt x="53206" y="47755"/>
                    <a:pt x="53897" y="48446"/>
                    <a:pt x="53973" y="49751"/>
                  </a:cubicBezTo>
                  <a:cubicBezTo>
                    <a:pt x="53897" y="51133"/>
                    <a:pt x="53206" y="51824"/>
                    <a:pt x="51900" y="51901"/>
                  </a:cubicBezTo>
                  <a:lnTo>
                    <a:pt x="2150" y="51901"/>
                  </a:lnTo>
                  <a:cubicBezTo>
                    <a:pt x="768" y="51824"/>
                    <a:pt x="77" y="51133"/>
                    <a:pt x="0" y="49751"/>
                  </a:cubicBezTo>
                  <a:cubicBezTo>
                    <a:pt x="77" y="48446"/>
                    <a:pt x="768" y="47755"/>
                    <a:pt x="2150" y="47678"/>
                  </a:cubicBezTo>
                  <a:lnTo>
                    <a:pt x="23800" y="47678"/>
                  </a:lnTo>
                  <a:lnTo>
                    <a:pt x="23800" y="2150"/>
                  </a:lnTo>
                  <a:cubicBezTo>
                    <a:pt x="23877" y="845"/>
                    <a:pt x="24568" y="77"/>
                    <a:pt x="2587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7E8C8B29-2F65-45D4-A29B-06E768906EA4}"/>
                </a:ext>
              </a:extLst>
            </p:cNvPr>
            <p:cNvSpPr/>
            <p:nvPr/>
          </p:nvSpPr>
          <p:spPr>
            <a:xfrm>
              <a:off x="1802312" y="5127895"/>
              <a:ext cx="49290" cy="44299"/>
            </a:xfrm>
            <a:custGeom>
              <a:avLst/>
              <a:gdLst>
                <a:gd name="connsiteX0" fmla="*/ 5835 w 49290"/>
                <a:gd name="connsiteY0" fmla="*/ 0 h 44299"/>
                <a:gd name="connsiteX1" fmla="*/ 34703 w 49290"/>
                <a:gd name="connsiteY1" fmla="*/ 0 h 44299"/>
                <a:gd name="connsiteX2" fmla="*/ 40845 w 49290"/>
                <a:gd name="connsiteY2" fmla="*/ 2073 h 44299"/>
                <a:gd name="connsiteX3" fmla="*/ 42841 w 49290"/>
                <a:gd name="connsiteY3" fmla="*/ 7524 h 44299"/>
                <a:gd name="connsiteX4" fmla="*/ 40998 w 49290"/>
                <a:gd name="connsiteY4" fmla="*/ 17044 h 44299"/>
                <a:gd name="connsiteX5" fmla="*/ 38465 w 49290"/>
                <a:gd name="connsiteY5" fmla="*/ 22495 h 44299"/>
                <a:gd name="connsiteX6" fmla="*/ 34703 w 49290"/>
                <a:gd name="connsiteY6" fmla="*/ 27562 h 44299"/>
                <a:gd name="connsiteX7" fmla="*/ 47755 w 49290"/>
                <a:gd name="connsiteY7" fmla="*/ 39462 h 44299"/>
                <a:gd name="connsiteX8" fmla="*/ 49290 w 49290"/>
                <a:gd name="connsiteY8" fmla="*/ 41382 h 44299"/>
                <a:gd name="connsiteX9" fmla="*/ 46833 w 49290"/>
                <a:gd name="connsiteY9" fmla="*/ 44299 h 44299"/>
                <a:gd name="connsiteX10" fmla="*/ 44376 w 49290"/>
                <a:gd name="connsiteY10" fmla="*/ 42841 h 44299"/>
                <a:gd name="connsiteX11" fmla="*/ 31401 w 49290"/>
                <a:gd name="connsiteY11" fmla="*/ 31094 h 44299"/>
                <a:gd name="connsiteX12" fmla="*/ 24875 w 49290"/>
                <a:gd name="connsiteY12" fmla="*/ 35624 h 44299"/>
                <a:gd name="connsiteX13" fmla="*/ 11823 w 49290"/>
                <a:gd name="connsiteY13" fmla="*/ 41536 h 44299"/>
                <a:gd name="connsiteX14" fmla="*/ 2764 w 49290"/>
                <a:gd name="connsiteY14" fmla="*/ 43609 h 44299"/>
                <a:gd name="connsiteX15" fmla="*/ 0 w 49290"/>
                <a:gd name="connsiteY15" fmla="*/ 40844 h 44299"/>
                <a:gd name="connsiteX16" fmla="*/ 1766 w 49290"/>
                <a:gd name="connsiteY16" fmla="*/ 39539 h 44299"/>
                <a:gd name="connsiteX17" fmla="*/ 17812 w 49290"/>
                <a:gd name="connsiteY17" fmla="*/ 34549 h 44299"/>
                <a:gd name="connsiteX18" fmla="*/ 28791 w 49290"/>
                <a:gd name="connsiteY18" fmla="*/ 27793 h 44299"/>
                <a:gd name="connsiteX19" fmla="*/ 35778 w 49290"/>
                <a:gd name="connsiteY19" fmla="*/ 18426 h 44299"/>
                <a:gd name="connsiteX20" fmla="*/ 38311 w 49290"/>
                <a:gd name="connsiteY20" fmla="*/ 8215 h 44299"/>
                <a:gd name="connsiteX21" fmla="*/ 34703 w 49290"/>
                <a:gd name="connsiteY21" fmla="*/ 4146 h 44299"/>
                <a:gd name="connsiteX22" fmla="*/ 5835 w 49290"/>
                <a:gd name="connsiteY22" fmla="*/ 4146 h 44299"/>
                <a:gd name="connsiteX23" fmla="*/ 3378 w 49290"/>
                <a:gd name="connsiteY23" fmla="*/ 2073 h 44299"/>
                <a:gd name="connsiteX24" fmla="*/ 5835 w 49290"/>
                <a:gd name="connsiteY24" fmla="*/ 0 h 4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290" h="44299">
                  <a:moveTo>
                    <a:pt x="5835" y="0"/>
                  </a:moveTo>
                  <a:lnTo>
                    <a:pt x="34703" y="0"/>
                  </a:lnTo>
                  <a:cubicBezTo>
                    <a:pt x="37467" y="0"/>
                    <a:pt x="39540" y="691"/>
                    <a:pt x="40845" y="2073"/>
                  </a:cubicBezTo>
                  <a:cubicBezTo>
                    <a:pt x="42227" y="3455"/>
                    <a:pt x="42841" y="5297"/>
                    <a:pt x="42841" y="7524"/>
                  </a:cubicBezTo>
                  <a:cubicBezTo>
                    <a:pt x="42764" y="10441"/>
                    <a:pt x="42150" y="13589"/>
                    <a:pt x="40998" y="17044"/>
                  </a:cubicBezTo>
                  <a:cubicBezTo>
                    <a:pt x="40384" y="18656"/>
                    <a:pt x="39540" y="20499"/>
                    <a:pt x="38465" y="22495"/>
                  </a:cubicBezTo>
                  <a:cubicBezTo>
                    <a:pt x="37159" y="24875"/>
                    <a:pt x="35931" y="26564"/>
                    <a:pt x="34703" y="27562"/>
                  </a:cubicBezTo>
                  <a:lnTo>
                    <a:pt x="47755" y="39462"/>
                  </a:lnTo>
                  <a:cubicBezTo>
                    <a:pt x="48676" y="40307"/>
                    <a:pt x="49213" y="40921"/>
                    <a:pt x="49290" y="41382"/>
                  </a:cubicBezTo>
                  <a:cubicBezTo>
                    <a:pt x="49213" y="43224"/>
                    <a:pt x="48369" y="44146"/>
                    <a:pt x="46833" y="44299"/>
                  </a:cubicBezTo>
                  <a:cubicBezTo>
                    <a:pt x="46296" y="44222"/>
                    <a:pt x="45451" y="43762"/>
                    <a:pt x="44376" y="42841"/>
                  </a:cubicBezTo>
                  <a:lnTo>
                    <a:pt x="31401" y="31094"/>
                  </a:lnTo>
                  <a:cubicBezTo>
                    <a:pt x="29405" y="32783"/>
                    <a:pt x="27255" y="34319"/>
                    <a:pt x="24875" y="35624"/>
                  </a:cubicBezTo>
                  <a:cubicBezTo>
                    <a:pt x="20192" y="38311"/>
                    <a:pt x="15893" y="40307"/>
                    <a:pt x="11823" y="41536"/>
                  </a:cubicBezTo>
                  <a:cubicBezTo>
                    <a:pt x="7371" y="42917"/>
                    <a:pt x="4299" y="43532"/>
                    <a:pt x="2764" y="43609"/>
                  </a:cubicBezTo>
                  <a:cubicBezTo>
                    <a:pt x="921" y="43685"/>
                    <a:pt x="0" y="42764"/>
                    <a:pt x="0" y="40844"/>
                  </a:cubicBezTo>
                  <a:cubicBezTo>
                    <a:pt x="0" y="40154"/>
                    <a:pt x="614" y="39770"/>
                    <a:pt x="1766" y="39539"/>
                  </a:cubicBezTo>
                  <a:cubicBezTo>
                    <a:pt x="7678" y="38388"/>
                    <a:pt x="12975" y="36775"/>
                    <a:pt x="17812" y="34549"/>
                  </a:cubicBezTo>
                  <a:cubicBezTo>
                    <a:pt x="22265" y="32553"/>
                    <a:pt x="25873" y="30326"/>
                    <a:pt x="28791" y="27793"/>
                  </a:cubicBezTo>
                  <a:cubicBezTo>
                    <a:pt x="31708" y="25182"/>
                    <a:pt x="34012" y="22111"/>
                    <a:pt x="35778" y="18426"/>
                  </a:cubicBezTo>
                  <a:cubicBezTo>
                    <a:pt x="37543" y="14818"/>
                    <a:pt x="38388" y="11440"/>
                    <a:pt x="38311" y="8215"/>
                  </a:cubicBezTo>
                  <a:cubicBezTo>
                    <a:pt x="38158" y="5528"/>
                    <a:pt x="36929" y="4146"/>
                    <a:pt x="34703" y="4146"/>
                  </a:cubicBezTo>
                  <a:lnTo>
                    <a:pt x="5835" y="4146"/>
                  </a:lnTo>
                  <a:cubicBezTo>
                    <a:pt x="4146" y="4146"/>
                    <a:pt x="3378" y="3455"/>
                    <a:pt x="3378" y="2073"/>
                  </a:cubicBezTo>
                  <a:cubicBezTo>
                    <a:pt x="3378" y="691"/>
                    <a:pt x="4146" y="0"/>
                    <a:pt x="583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AE8A7D2D-249A-47AF-AC0E-DFD0D5938EB5}"/>
                </a:ext>
              </a:extLst>
            </p:cNvPr>
            <p:cNvSpPr/>
            <p:nvPr/>
          </p:nvSpPr>
          <p:spPr>
            <a:xfrm>
              <a:off x="1864034" y="5118605"/>
              <a:ext cx="47683" cy="53359"/>
            </a:xfrm>
            <a:custGeom>
              <a:avLst/>
              <a:gdLst>
                <a:gd name="connsiteX0" fmla="*/ 2078 w 47683"/>
                <a:gd name="connsiteY0" fmla="*/ 4683 h 53359"/>
                <a:gd name="connsiteX1" fmla="*/ 4228 w 47683"/>
                <a:gd name="connsiteY1" fmla="*/ 7217 h 53359"/>
                <a:gd name="connsiteX2" fmla="*/ 4228 w 47683"/>
                <a:gd name="connsiteY2" fmla="*/ 21958 h 53359"/>
                <a:gd name="connsiteX3" fmla="*/ 39929 w 47683"/>
                <a:gd name="connsiteY3" fmla="*/ 14511 h 53359"/>
                <a:gd name="connsiteX4" fmla="*/ 41541 w 47683"/>
                <a:gd name="connsiteY4" fmla="*/ 14126 h 53359"/>
                <a:gd name="connsiteX5" fmla="*/ 43921 w 47683"/>
                <a:gd name="connsiteY5" fmla="*/ 16891 h 53359"/>
                <a:gd name="connsiteX6" fmla="*/ 42002 w 47683"/>
                <a:gd name="connsiteY6" fmla="*/ 18656 h 53359"/>
                <a:gd name="connsiteX7" fmla="*/ 4228 w 47683"/>
                <a:gd name="connsiteY7" fmla="*/ 26180 h 53359"/>
                <a:gd name="connsiteX8" fmla="*/ 4228 w 47683"/>
                <a:gd name="connsiteY8" fmla="*/ 46987 h 53359"/>
                <a:gd name="connsiteX9" fmla="*/ 4919 w 47683"/>
                <a:gd name="connsiteY9" fmla="*/ 48522 h 53359"/>
                <a:gd name="connsiteX10" fmla="*/ 6992 w 47683"/>
                <a:gd name="connsiteY10" fmla="*/ 49136 h 53359"/>
                <a:gd name="connsiteX11" fmla="*/ 40850 w 47683"/>
                <a:gd name="connsiteY11" fmla="*/ 49136 h 53359"/>
                <a:gd name="connsiteX12" fmla="*/ 43307 w 47683"/>
                <a:gd name="connsiteY12" fmla="*/ 51209 h 53359"/>
                <a:gd name="connsiteX13" fmla="*/ 40850 w 47683"/>
                <a:gd name="connsiteY13" fmla="*/ 53359 h 53359"/>
                <a:gd name="connsiteX14" fmla="*/ 6224 w 47683"/>
                <a:gd name="connsiteY14" fmla="*/ 53359 h 53359"/>
                <a:gd name="connsiteX15" fmla="*/ 5 w 47683"/>
                <a:gd name="connsiteY15" fmla="*/ 47831 h 53359"/>
                <a:gd name="connsiteX16" fmla="*/ 5 w 47683"/>
                <a:gd name="connsiteY16" fmla="*/ 7217 h 53359"/>
                <a:gd name="connsiteX17" fmla="*/ 2078 w 47683"/>
                <a:gd name="connsiteY17" fmla="*/ 4683 h 53359"/>
                <a:gd name="connsiteX18" fmla="*/ 41848 w 47683"/>
                <a:gd name="connsiteY18" fmla="*/ 0 h 53359"/>
                <a:gd name="connsiteX19" fmla="*/ 45994 w 47683"/>
                <a:gd name="connsiteY19" fmla="*/ 1612 h 53359"/>
                <a:gd name="connsiteX20" fmla="*/ 47683 w 47683"/>
                <a:gd name="connsiteY20" fmla="*/ 5758 h 53359"/>
                <a:gd name="connsiteX21" fmla="*/ 45917 w 47683"/>
                <a:gd name="connsiteY21" fmla="*/ 10288 h 53359"/>
                <a:gd name="connsiteX22" fmla="*/ 41925 w 47683"/>
                <a:gd name="connsiteY22" fmla="*/ 11516 h 53359"/>
                <a:gd name="connsiteX23" fmla="*/ 37856 w 47683"/>
                <a:gd name="connsiteY23" fmla="*/ 9827 h 53359"/>
                <a:gd name="connsiteX24" fmla="*/ 36320 w 47683"/>
                <a:gd name="connsiteY24" fmla="*/ 5835 h 53359"/>
                <a:gd name="connsiteX25" fmla="*/ 37779 w 47683"/>
                <a:gd name="connsiteY25" fmla="*/ 1689 h 53359"/>
                <a:gd name="connsiteX26" fmla="*/ 41848 w 47683"/>
                <a:gd name="connsiteY26" fmla="*/ 0 h 53359"/>
                <a:gd name="connsiteX27" fmla="*/ 41848 w 47683"/>
                <a:gd name="connsiteY27" fmla="*/ 8676 h 53359"/>
                <a:gd name="connsiteX28" fmla="*/ 44842 w 47683"/>
                <a:gd name="connsiteY28" fmla="*/ 5758 h 53359"/>
                <a:gd name="connsiteX29" fmla="*/ 43921 w 47683"/>
                <a:gd name="connsiteY29" fmla="*/ 3685 h 53359"/>
                <a:gd name="connsiteX30" fmla="*/ 41848 w 47683"/>
                <a:gd name="connsiteY30" fmla="*/ 2918 h 53359"/>
                <a:gd name="connsiteX31" fmla="*/ 39622 w 47683"/>
                <a:gd name="connsiteY31" fmla="*/ 3992 h 53359"/>
                <a:gd name="connsiteX32" fmla="*/ 39084 w 47683"/>
                <a:gd name="connsiteY32" fmla="*/ 5758 h 53359"/>
                <a:gd name="connsiteX33" fmla="*/ 39852 w 47683"/>
                <a:gd name="connsiteY33" fmla="*/ 7754 h 53359"/>
                <a:gd name="connsiteX34" fmla="*/ 41848 w 47683"/>
                <a:gd name="connsiteY34" fmla="*/ 8676 h 5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683" h="53359">
                  <a:moveTo>
                    <a:pt x="2078" y="4683"/>
                  </a:moveTo>
                  <a:cubicBezTo>
                    <a:pt x="3460" y="4683"/>
                    <a:pt x="4228" y="5528"/>
                    <a:pt x="4228" y="7217"/>
                  </a:cubicBezTo>
                  <a:lnTo>
                    <a:pt x="4228" y="21958"/>
                  </a:lnTo>
                  <a:cubicBezTo>
                    <a:pt x="15360" y="21651"/>
                    <a:pt x="27261" y="19194"/>
                    <a:pt x="39929" y="14511"/>
                  </a:cubicBezTo>
                  <a:cubicBezTo>
                    <a:pt x="40696" y="14203"/>
                    <a:pt x="41234" y="14126"/>
                    <a:pt x="41541" y="14126"/>
                  </a:cubicBezTo>
                  <a:cubicBezTo>
                    <a:pt x="43076" y="14126"/>
                    <a:pt x="43921" y="15048"/>
                    <a:pt x="43921" y="16891"/>
                  </a:cubicBezTo>
                  <a:cubicBezTo>
                    <a:pt x="43844" y="17658"/>
                    <a:pt x="43153" y="18273"/>
                    <a:pt x="42002" y="18656"/>
                  </a:cubicBezTo>
                  <a:cubicBezTo>
                    <a:pt x="30025" y="23263"/>
                    <a:pt x="17433" y="25720"/>
                    <a:pt x="4228" y="26180"/>
                  </a:cubicBezTo>
                  <a:lnTo>
                    <a:pt x="4228" y="46987"/>
                  </a:lnTo>
                  <a:cubicBezTo>
                    <a:pt x="4228" y="47601"/>
                    <a:pt x="4458" y="48139"/>
                    <a:pt x="4919" y="48522"/>
                  </a:cubicBezTo>
                  <a:cubicBezTo>
                    <a:pt x="5456" y="48906"/>
                    <a:pt x="6071" y="49136"/>
                    <a:pt x="6992" y="49136"/>
                  </a:cubicBezTo>
                  <a:lnTo>
                    <a:pt x="40850" y="49136"/>
                  </a:lnTo>
                  <a:cubicBezTo>
                    <a:pt x="42386" y="49136"/>
                    <a:pt x="43230" y="49827"/>
                    <a:pt x="43307" y="51209"/>
                  </a:cubicBezTo>
                  <a:cubicBezTo>
                    <a:pt x="43230" y="52668"/>
                    <a:pt x="42386" y="53359"/>
                    <a:pt x="40850" y="53359"/>
                  </a:cubicBezTo>
                  <a:lnTo>
                    <a:pt x="6224" y="53359"/>
                  </a:lnTo>
                  <a:cubicBezTo>
                    <a:pt x="2078" y="52975"/>
                    <a:pt x="5" y="51209"/>
                    <a:pt x="5" y="47831"/>
                  </a:cubicBezTo>
                  <a:lnTo>
                    <a:pt x="5" y="7217"/>
                  </a:lnTo>
                  <a:cubicBezTo>
                    <a:pt x="-71" y="5528"/>
                    <a:pt x="696" y="4683"/>
                    <a:pt x="2078" y="4683"/>
                  </a:cubicBezTo>
                  <a:moveTo>
                    <a:pt x="41848" y="0"/>
                  </a:moveTo>
                  <a:cubicBezTo>
                    <a:pt x="43384" y="0"/>
                    <a:pt x="44766" y="537"/>
                    <a:pt x="45994" y="1612"/>
                  </a:cubicBezTo>
                  <a:cubicBezTo>
                    <a:pt x="47146" y="2687"/>
                    <a:pt x="47683" y="4146"/>
                    <a:pt x="47683" y="5758"/>
                  </a:cubicBezTo>
                  <a:cubicBezTo>
                    <a:pt x="47683" y="7678"/>
                    <a:pt x="47069" y="9213"/>
                    <a:pt x="45917" y="10288"/>
                  </a:cubicBezTo>
                  <a:cubicBezTo>
                    <a:pt x="44919" y="11056"/>
                    <a:pt x="43537" y="11516"/>
                    <a:pt x="41925" y="11516"/>
                  </a:cubicBezTo>
                  <a:cubicBezTo>
                    <a:pt x="40389" y="11516"/>
                    <a:pt x="39007" y="10902"/>
                    <a:pt x="37856" y="9827"/>
                  </a:cubicBezTo>
                  <a:cubicBezTo>
                    <a:pt x="36858" y="8676"/>
                    <a:pt x="36320" y="7371"/>
                    <a:pt x="36320" y="5835"/>
                  </a:cubicBezTo>
                  <a:cubicBezTo>
                    <a:pt x="36320" y="4223"/>
                    <a:pt x="36858" y="2764"/>
                    <a:pt x="37779" y="1689"/>
                  </a:cubicBezTo>
                  <a:cubicBezTo>
                    <a:pt x="38854" y="537"/>
                    <a:pt x="40236" y="0"/>
                    <a:pt x="41848" y="0"/>
                  </a:cubicBezTo>
                  <a:moveTo>
                    <a:pt x="41848" y="8676"/>
                  </a:moveTo>
                  <a:cubicBezTo>
                    <a:pt x="43844" y="8676"/>
                    <a:pt x="44842" y="7678"/>
                    <a:pt x="44842" y="5758"/>
                  </a:cubicBezTo>
                  <a:cubicBezTo>
                    <a:pt x="44842" y="4837"/>
                    <a:pt x="44535" y="4146"/>
                    <a:pt x="43921" y="3685"/>
                  </a:cubicBezTo>
                  <a:cubicBezTo>
                    <a:pt x="43384" y="3224"/>
                    <a:pt x="42693" y="2918"/>
                    <a:pt x="41848" y="2918"/>
                  </a:cubicBezTo>
                  <a:cubicBezTo>
                    <a:pt x="41004" y="2918"/>
                    <a:pt x="40236" y="3224"/>
                    <a:pt x="39622" y="3992"/>
                  </a:cubicBezTo>
                  <a:cubicBezTo>
                    <a:pt x="39238" y="4530"/>
                    <a:pt x="39084" y="5144"/>
                    <a:pt x="39084" y="5758"/>
                  </a:cubicBezTo>
                  <a:cubicBezTo>
                    <a:pt x="39084" y="6449"/>
                    <a:pt x="39315" y="7140"/>
                    <a:pt x="39852" y="7754"/>
                  </a:cubicBezTo>
                  <a:cubicBezTo>
                    <a:pt x="40466" y="8368"/>
                    <a:pt x="41080" y="8676"/>
                    <a:pt x="41848" y="867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BD2A6614-B64E-45BB-B406-E03B1692EC13}"/>
                </a:ext>
              </a:extLst>
            </p:cNvPr>
            <p:cNvSpPr/>
            <p:nvPr/>
          </p:nvSpPr>
          <p:spPr>
            <a:xfrm>
              <a:off x="1922466" y="5144478"/>
              <a:ext cx="44837" cy="3992"/>
            </a:xfrm>
            <a:custGeom>
              <a:avLst/>
              <a:gdLst>
                <a:gd name="connsiteX0" fmla="*/ 2380 w 44837"/>
                <a:gd name="connsiteY0" fmla="*/ 0 h 3992"/>
                <a:gd name="connsiteX1" fmla="*/ 42457 w 44837"/>
                <a:gd name="connsiteY1" fmla="*/ 0 h 3992"/>
                <a:gd name="connsiteX2" fmla="*/ 44837 w 44837"/>
                <a:gd name="connsiteY2" fmla="*/ 1996 h 3992"/>
                <a:gd name="connsiteX3" fmla="*/ 42457 w 44837"/>
                <a:gd name="connsiteY3" fmla="*/ 3992 h 3992"/>
                <a:gd name="connsiteX4" fmla="*/ 2380 w 44837"/>
                <a:gd name="connsiteY4" fmla="*/ 3992 h 3992"/>
                <a:gd name="connsiteX5" fmla="*/ 0 w 44837"/>
                <a:gd name="connsiteY5" fmla="*/ 1996 h 3992"/>
                <a:gd name="connsiteX6" fmla="*/ 2380 w 44837"/>
                <a:gd name="connsiteY6" fmla="*/ 0 h 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7" h="3992">
                  <a:moveTo>
                    <a:pt x="2380" y="0"/>
                  </a:moveTo>
                  <a:lnTo>
                    <a:pt x="42457" y="0"/>
                  </a:lnTo>
                  <a:cubicBezTo>
                    <a:pt x="43993" y="0"/>
                    <a:pt x="44760" y="691"/>
                    <a:pt x="44837" y="1996"/>
                  </a:cubicBezTo>
                  <a:cubicBezTo>
                    <a:pt x="44760" y="3301"/>
                    <a:pt x="43993" y="3992"/>
                    <a:pt x="42457" y="3992"/>
                  </a:cubicBezTo>
                  <a:lnTo>
                    <a:pt x="2380" y="3992"/>
                  </a:lnTo>
                  <a:cubicBezTo>
                    <a:pt x="768" y="3992"/>
                    <a:pt x="0" y="3301"/>
                    <a:pt x="0" y="1996"/>
                  </a:cubicBezTo>
                  <a:cubicBezTo>
                    <a:pt x="0" y="691"/>
                    <a:pt x="845" y="0"/>
                    <a:pt x="238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3AB83B0E-639E-4D5E-A34D-8CD2DF88A864}"/>
                </a:ext>
              </a:extLst>
            </p:cNvPr>
            <p:cNvSpPr/>
            <p:nvPr/>
          </p:nvSpPr>
          <p:spPr>
            <a:xfrm>
              <a:off x="1980125" y="5121215"/>
              <a:ext cx="47293" cy="51363"/>
            </a:xfrm>
            <a:custGeom>
              <a:avLst/>
              <a:gdLst>
                <a:gd name="connsiteX0" fmla="*/ 5451 w 47293"/>
                <a:gd name="connsiteY0" fmla="*/ 11286 h 51363"/>
                <a:gd name="connsiteX1" fmla="*/ 16814 w 47293"/>
                <a:gd name="connsiteY1" fmla="*/ 11286 h 51363"/>
                <a:gd name="connsiteX2" fmla="*/ 17198 w 47293"/>
                <a:gd name="connsiteY2" fmla="*/ 2457 h 51363"/>
                <a:gd name="connsiteX3" fmla="*/ 19347 w 47293"/>
                <a:gd name="connsiteY3" fmla="*/ 0 h 51363"/>
                <a:gd name="connsiteX4" fmla="*/ 21497 w 47293"/>
                <a:gd name="connsiteY4" fmla="*/ 2457 h 51363"/>
                <a:gd name="connsiteX5" fmla="*/ 21037 w 47293"/>
                <a:gd name="connsiteY5" fmla="*/ 11286 h 51363"/>
                <a:gd name="connsiteX6" fmla="*/ 38849 w 47293"/>
                <a:gd name="connsiteY6" fmla="*/ 11286 h 51363"/>
                <a:gd name="connsiteX7" fmla="*/ 47294 w 47293"/>
                <a:gd name="connsiteY7" fmla="*/ 19731 h 51363"/>
                <a:gd name="connsiteX8" fmla="*/ 47294 w 47293"/>
                <a:gd name="connsiteY8" fmla="*/ 22265 h 51363"/>
                <a:gd name="connsiteX9" fmla="*/ 47217 w 47293"/>
                <a:gd name="connsiteY9" fmla="*/ 24338 h 51363"/>
                <a:gd name="connsiteX10" fmla="*/ 45989 w 47293"/>
                <a:gd name="connsiteY10" fmla="*/ 37006 h 51363"/>
                <a:gd name="connsiteX11" fmla="*/ 43071 w 47293"/>
                <a:gd name="connsiteY11" fmla="*/ 44377 h 51363"/>
                <a:gd name="connsiteX12" fmla="*/ 37620 w 47293"/>
                <a:gd name="connsiteY12" fmla="*/ 50058 h 51363"/>
                <a:gd name="connsiteX13" fmla="*/ 32092 w 47293"/>
                <a:gd name="connsiteY13" fmla="*/ 51363 h 51363"/>
                <a:gd name="connsiteX14" fmla="*/ 24107 w 47293"/>
                <a:gd name="connsiteY14" fmla="*/ 49367 h 51363"/>
                <a:gd name="connsiteX15" fmla="*/ 21344 w 47293"/>
                <a:gd name="connsiteY15" fmla="*/ 46910 h 51363"/>
                <a:gd name="connsiteX16" fmla="*/ 21958 w 47293"/>
                <a:gd name="connsiteY16" fmla="*/ 45221 h 51363"/>
                <a:gd name="connsiteX17" fmla="*/ 23647 w 47293"/>
                <a:gd name="connsiteY17" fmla="*/ 44530 h 51363"/>
                <a:gd name="connsiteX18" fmla="*/ 24952 w 47293"/>
                <a:gd name="connsiteY18" fmla="*/ 44991 h 51363"/>
                <a:gd name="connsiteX19" fmla="*/ 32246 w 47293"/>
                <a:gd name="connsiteY19" fmla="*/ 47371 h 51363"/>
                <a:gd name="connsiteX20" fmla="*/ 37927 w 47293"/>
                <a:gd name="connsiteY20" fmla="*/ 43839 h 51363"/>
                <a:gd name="connsiteX21" fmla="*/ 42380 w 47293"/>
                <a:gd name="connsiteY21" fmla="*/ 24031 h 51363"/>
                <a:gd name="connsiteX22" fmla="*/ 42534 w 47293"/>
                <a:gd name="connsiteY22" fmla="*/ 19041 h 51363"/>
                <a:gd name="connsiteX23" fmla="*/ 41536 w 47293"/>
                <a:gd name="connsiteY23" fmla="*/ 16200 h 51363"/>
                <a:gd name="connsiteX24" fmla="*/ 38772 w 47293"/>
                <a:gd name="connsiteY24" fmla="*/ 15432 h 51363"/>
                <a:gd name="connsiteX25" fmla="*/ 20346 w 47293"/>
                <a:gd name="connsiteY25" fmla="*/ 15432 h 51363"/>
                <a:gd name="connsiteX26" fmla="*/ 15739 w 47293"/>
                <a:gd name="connsiteY26" fmla="*/ 33935 h 51363"/>
                <a:gd name="connsiteX27" fmla="*/ 7985 w 47293"/>
                <a:gd name="connsiteY27" fmla="*/ 45528 h 51363"/>
                <a:gd name="connsiteX28" fmla="*/ 2533 w 47293"/>
                <a:gd name="connsiteY28" fmla="*/ 49444 h 51363"/>
                <a:gd name="connsiteX29" fmla="*/ 0 w 47293"/>
                <a:gd name="connsiteY29" fmla="*/ 46987 h 51363"/>
                <a:gd name="connsiteX30" fmla="*/ 1535 w 47293"/>
                <a:gd name="connsiteY30" fmla="*/ 45221 h 51363"/>
                <a:gd name="connsiteX31" fmla="*/ 10595 w 47293"/>
                <a:gd name="connsiteY31" fmla="*/ 34703 h 51363"/>
                <a:gd name="connsiteX32" fmla="*/ 15125 w 47293"/>
                <a:gd name="connsiteY32" fmla="*/ 22188 h 51363"/>
                <a:gd name="connsiteX33" fmla="*/ 16276 w 47293"/>
                <a:gd name="connsiteY33" fmla="*/ 15432 h 51363"/>
                <a:gd name="connsiteX34" fmla="*/ 5298 w 47293"/>
                <a:gd name="connsiteY34" fmla="*/ 15432 h 51363"/>
                <a:gd name="connsiteX35" fmla="*/ 2841 w 47293"/>
                <a:gd name="connsiteY35" fmla="*/ 13206 h 51363"/>
                <a:gd name="connsiteX36" fmla="*/ 5451 w 47293"/>
                <a:gd name="connsiteY36" fmla="*/ 11286 h 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7293" h="51363">
                  <a:moveTo>
                    <a:pt x="5451" y="11286"/>
                  </a:moveTo>
                  <a:lnTo>
                    <a:pt x="16814" y="11286"/>
                  </a:lnTo>
                  <a:cubicBezTo>
                    <a:pt x="16891" y="9444"/>
                    <a:pt x="17044" y="6449"/>
                    <a:pt x="17198" y="2457"/>
                  </a:cubicBezTo>
                  <a:cubicBezTo>
                    <a:pt x="17275" y="768"/>
                    <a:pt x="17966" y="0"/>
                    <a:pt x="19347" y="0"/>
                  </a:cubicBezTo>
                  <a:cubicBezTo>
                    <a:pt x="20729" y="0"/>
                    <a:pt x="21497" y="845"/>
                    <a:pt x="21497" y="2457"/>
                  </a:cubicBezTo>
                  <a:cubicBezTo>
                    <a:pt x="21497" y="5067"/>
                    <a:pt x="21344" y="7985"/>
                    <a:pt x="21037" y="11286"/>
                  </a:cubicBezTo>
                  <a:lnTo>
                    <a:pt x="38849" y="11286"/>
                  </a:lnTo>
                  <a:cubicBezTo>
                    <a:pt x="44453" y="11286"/>
                    <a:pt x="47217" y="14127"/>
                    <a:pt x="47294" y="19731"/>
                  </a:cubicBezTo>
                  <a:lnTo>
                    <a:pt x="47294" y="22265"/>
                  </a:lnTo>
                  <a:cubicBezTo>
                    <a:pt x="47217" y="23340"/>
                    <a:pt x="47217" y="24031"/>
                    <a:pt x="47217" y="24338"/>
                  </a:cubicBezTo>
                  <a:cubicBezTo>
                    <a:pt x="47217" y="29252"/>
                    <a:pt x="46833" y="33475"/>
                    <a:pt x="45989" y="37006"/>
                  </a:cubicBezTo>
                  <a:cubicBezTo>
                    <a:pt x="45375" y="39617"/>
                    <a:pt x="44453" y="42073"/>
                    <a:pt x="43071" y="44377"/>
                  </a:cubicBezTo>
                  <a:cubicBezTo>
                    <a:pt x="41459" y="46987"/>
                    <a:pt x="39693" y="48907"/>
                    <a:pt x="37620" y="50058"/>
                  </a:cubicBezTo>
                  <a:cubicBezTo>
                    <a:pt x="36238" y="50826"/>
                    <a:pt x="34396" y="51287"/>
                    <a:pt x="32092" y="51363"/>
                  </a:cubicBezTo>
                  <a:cubicBezTo>
                    <a:pt x="29252" y="51210"/>
                    <a:pt x="26641" y="50595"/>
                    <a:pt x="24107" y="49367"/>
                  </a:cubicBezTo>
                  <a:cubicBezTo>
                    <a:pt x="22265" y="48369"/>
                    <a:pt x="21344" y="47601"/>
                    <a:pt x="21344" y="46910"/>
                  </a:cubicBezTo>
                  <a:cubicBezTo>
                    <a:pt x="21344" y="46219"/>
                    <a:pt x="21574" y="45682"/>
                    <a:pt x="21958" y="45221"/>
                  </a:cubicBezTo>
                  <a:cubicBezTo>
                    <a:pt x="22418" y="44760"/>
                    <a:pt x="23033" y="44530"/>
                    <a:pt x="23647" y="44530"/>
                  </a:cubicBezTo>
                  <a:cubicBezTo>
                    <a:pt x="23954" y="44530"/>
                    <a:pt x="24338" y="44684"/>
                    <a:pt x="24952" y="44991"/>
                  </a:cubicBezTo>
                  <a:cubicBezTo>
                    <a:pt x="27716" y="46603"/>
                    <a:pt x="30096" y="47371"/>
                    <a:pt x="32246" y="47371"/>
                  </a:cubicBezTo>
                  <a:cubicBezTo>
                    <a:pt x="34472" y="47294"/>
                    <a:pt x="36392" y="46142"/>
                    <a:pt x="37927" y="43839"/>
                  </a:cubicBezTo>
                  <a:cubicBezTo>
                    <a:pt x="40921" y="39386"/>
                    <a:pt x="42380" y="32860"/>
                    <a:pt x="42380" y="24031"/>
                  </a:cubicBezTo>
                  <a:cubicBezTo>
                    <a:pt x="42380" y="23647"/>
                    <a:pt x="42457" y="21958"/>
                    <a:pt x="42534" y="19041"/>
                  </a:cubicBezTo>
                  <a:cubicBezTo>
                    <a:pt x="42534" y="17889"/>
                    <a:pt x="42227" y="16968"/>
                    <a:pt x="41536" y="16200"/>
                  </a:cubicBezTo>
                  <a:cubicBezTo>
                    <a:pt x="40921" y="15663"/>
                    <a:pt x="40000" y="15432"/>
                    <a:pt x="38772" y="15432"/>
                  </a:cubicBezTo>
                  <a:lnTo>
                    <a:pt x="20346" y="15432"/>
                  </a:lnTo>
                  <a:cubicBezTo>
                    <a:pt x="19194" y="23340"/>
                    <a:pt x="17582" y="29559"/>
                    <a:pt x="15739" y="33935"/>
                  </a:cubicBezTo>
                  <a:cubicBezTo>
                    <a:pt x="13666" y="38618"/>
                    <a:pt x="11132" y="42457"/>
                    <a:pt x="7985" y="45528"/>
                  </a:cubicBezTo>
                  <a:cubicBezTo>
                    <a:pt x="5298" y="48062"/>
                    <a:pt x="3532" y="49444"/>
                    <a:pt x="2533" y="49444"/>
                  </a:cubicBezTo>
                  <a:cubicBezTo>
                    <a:pt x="844" y="49290"/>
                    <a:pt x="0" y="48522"/>
                    <a:pt x="0" y="46987"/>
                  </a:cubicBezTo>
                  <a:cubicBezTo>
                    <a:pt x="0" y="46450"/>
                    <a:pt x="537" y="45912"/>
                    <a:pt x="1535" y="45221"/>
                  </a:cubicBezTo>
                  <a:cubicBezTo>
                    <a:pt x="4530" y="43379"/>
                    <a:pt x="7524" y="39847"/>
                    <a:pt x="10595" y="34703"/>
                  </a:cubicBezTo>
                  <a:cubicBezTo>
                    <a:pt x="12438" y="31632"/>
                    <a:pt x="13896" y="27486"/>
                    <a:pt x="15125" y="22188"/>
                  </a:cubicBezTo>
                  <a:cubicBezTo>
                    <a:pt x="15509" y="20269"/>
                    <a:pt x="15969" y="18043"/>
                    <a:pt x="16276" y="15432"/>
                  </a:cubicBezTo>
                  <a:lnTo>
                    <a:pt x="5298" y="15432"/>
                  </a:lnTo>
                  <a:cubicBezTo>
                    <a:pt x="3608" y="15432"/>
                    <a:pt x="2841" y="14664"/>
                    <a:pt x="2841" y="13206"/>
                  </a:cubicBezTo>
                  <a:cubicBezTo>
                    <a:pt x="2994" y="11977"/>
                    <a:pt x="3839" y="11286"/>
                    <a:pt x="5451" y="1128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74C8D7EB-4905-4155-955C-EDB31D2DC879}"/>
                </a:ext>
              </a:extLst>
            </p:cNvPr>
            <p:cNvSpPr/>
            <p:nvPr/>
          </p:nvSpPr>
          <p:spPr>
            <a:xfrm>
              <a:off x="2040394" y="5144478"/>
              <a:ext cx="44837" cy="3992"/>
            </a:xfrm>
            <a:custGeom>
              <a:avLst/>
              <a:gdLst>
                <a:gd name="connsiteX0" fmla="*/ 2380 w 44837"/>
                <a:gd name="connsiteY0" fmla="*/ 0 h 3992"/>
                <a:gd name="connsiteX1" fmla="*/ 42457 w 44837"/>
                <a:gd name="connsiteY1" fmla="*/ 0 h 3992"/>
                <a:gd name="connsiteX2" fmla="*/ 44837 w 44837"/>
                <a:gd name="connsiteY2" fmla="*/ 1996 h 3992"/>
                <a:gd name="connsiteX3" fmla="*/ 42457 w 44837"/>
                <a:gd name="connsiteY3" fmla="*/ 3992 h 3992"/>
                <a:gd name="connsiteX4" fmla="*/ 2380 w 44837"/>
                <a:gd name="connsiteY4" fmla="*/ 3992 h 3992"/>
                <a:gd name="connsiteX5" fmla="*/ 0 w 44837"/>
                <a:gd name="connsiteY5" fmla="*/ 1996 h 3992"/>
                <a:gd name="connsiteX6" fmla="*/ 2380 w 44837"/>
                <a:gd name="connsiteY6" fmla="*/ 0 h 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7" h="3992">
                  <a:moveTo>
                    <a:pt x="2380" y="0"/>
                  </a:moveTo>
                  <a:lnTo>
                    <a:pt x="42457" y="0"/>
                  </a:lnTo>
                  <a:cubicBezTo>
                    <a:pt x="43992" y="0"/>
                    <a:pt x="44760" y="691"/>
                    <a:pt x="44837" y="1996"/>
                  </a:cubicBezTo>
                  <a:cubicBezTo>
                    <a:pt x="44760" y="3301"/>
                    <a:pt x="43992" y="3992"/>
                    <a:pt x="42457" y="3992"/>
                  </a:cubicBezTo>
                  <a:lnTo>
                    <a:pt x="2380" y="3992"/>
                  </a:lnTo>
                  <a:cubicBezTo>
                    <a:pt x="768" y="3992"/>
                    <a:pt x="0" y="3301"/>
                    <a:pt x="0" y="1996"/>
                  </a:cubicBezTo>
                  <a:cubicBezTo>
                    <a:pt x="0" y="691"/>
                    <a:pt x="844" y="0"/>
                    <a:pt x="238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7D14DF4C-1C72-413A-AF6A-DD4D6FAAB59D}"/>
                </a:ext>
              </a:extLst>
            </p:cNvPr>
            <p:cNvSpPr/>
            <p:nvPr/>
          </p:nvSpPr>
          <p:spPr>
            <a:xfrm>
              <a:off x="2117707" y="5132194"/>
              <a:ext cx="8215" cy="29712"/>
            </a:xfrm>
            <a:custGeom>
              <a:avLst/>
              <a:gdLst>
                <a:gd name="connsiteX0" fmla="*/ 4146 w 8215"/>
                <a:gd name="connsiteY0" fmla="*/ 0 h 29712"/>
                <a:gd name="connsiteX1" fmla="*/ 6910 w 8215"/>
                <a:gd name="connsiteY1" fmla="*/ 1151 h 29712"/>
                <a:gd name="connsiteX2" fmla="*/ 8215 w 8215"/>
                <a:gd name="connsiteY2" fmla="*/ 4069 h 29712"/>
                <a:gd name="connsiteX3" fmla="*/ 6910 w 8215"/>
                <a:gd name="connsiteY3" fmla="*/ 6833 h 29712"/>
                <a:gd name="connsiteX4" fmla="*/ 4146 w 8215"/>
                <a:gd name="connsiteY4" fmla="*/ 8061 h 29712"/>
                <a:gd name="connsiteX5" fmla="*/ 1305 w 8215"/>
                <a:gd name="connsiteY5" fmla="*/ 6986 h 29712"/>
                <a:gd name="connsiteX6" fmla="*/ 0 w 8215"/>
                <a:gd name="connsiteY6" fmla="*/ 4069 h 29712"/>
                <a:gd name="connsiteX7" fmla="*/ 1228 w 8215"/>
                <a:gd name="connsiteY7" fmla="*/ 1151 h 29712"/>
                <a:gd name="connsiteX8" fmla="*/ 4146 w 8215"/>
                <a:gd name="connsiteY8" fmla="*/ 0 h 29712"/>
                <a:gd name="connsiteX9" fmla="*/ 4146 w 8215"/>
                <a:gd name="connsiteY9" fmla="*/ 21650 h 29712"/>
                <a:gd name="connsiteX10" fmla="*/ 6910 w 8215"/>
                <a:gd name="connsiteY10" fmla="*/ 22725 h 29712"/>
                <a:gd name="connsiteX11" fmla="*/ 8215 w 8215"/>
                <a:gd name="connsiteY11" fmla="*/ 25643 h 29712"/>
                <a:gd name="connsiteX12" fmla="*/ 6910 w 8215"/>
                <a:gd name="connsiteY12" fmla="*/ 28484 h 29712"/>
                <a:gd name="connsiteX13" fmla="*/ 4146 w 8215"/>
                <a:gd name="connsiteY13" fmla="*/ 29712 h 29712"/>
                <a:gd name="connsiteX14" fmla="*/ 1305 w 8215"/>
                <a:gd name="connsiteY14" fmla="*/ 28560 h 29712"/>
                <a:gd name="connsiteX15" fmla="*/ 0 w 8215"/>
                <a:gd name="connsiteY15" fmla="*/ 25643 h 29712"/>
                <a:gd name="connsiteX16" fmla="*/ 1228 w 8215"/>
                <a:gd name="connsiteY16" fmla="*/ 22725 h 29712"/>
                <a:gd name="connsiteX17" fmla="*/ 4146 w 8215"/>
                <a:gd name="connsiteY17" fmla="*/ 21650 h 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15" h="29712">
                  <a:moveTo>
                    <a:pt x="4146" y="0"/>
                  </a:moveTo>
                  <a:cubicBezTo>
                    <a:pt x="5221" y="0"/>
                    <a:pt x="6142" y="384"/>
                    <a:pt x="6910" y="1151"/>
                  </a:cubicBezTo>
                  <a:cubicBezTo>
                    <a:pt x="7754" y="1919"/>
                    <a:pt x="8215" y="2917"/>
                    <a:pt x="8215" y="4069"/>
                  </a:cubicBezTo>
                  <a:cubicBezTo>
                    <a:pt x="8215" y="5067"/>
                    <a:pt x="7754" y="5988"/>
                    <a:pt x="6910" y="6833"/>
                  </a:cubicBezTo>
                  <a:cubicBezTo>
                    <a:pt x="6065" y="7601"/>
                    <a:pt x="5144" y="8061"/>
                    <a:pt x="4146" y="8061"/>
                  </a:cubicBezTo>
                  <a:cubicBezTo>
                    <a:pt x="2994" y="8061"/>
                    <a:pt x="2073" y="7678"/>
                    <a:pt x="1305" y="6986"/>
                  </a:cubicBezTo>
                  <a:cubicBezTo>
                    <a:pt x="461" y="6142"/>
                    <a:pt x="0" y="5221"/>
                    <a:pt x="0" y="4069"/>
                  </a:cubicBezTo>
                  <a:cubicBezTo>
                    <a:pt x="0" y="2841"/>
                    <a:pt x="384" y="1843"/>
                    <a:pt x="1228" y="1151"/>
                  </a:cubicBezTo>
                  <a:cubicBezTo>
                    <a:pt x="1996" y="384"/>
                    <a:pt x="2994" y="0"/>
                    <a:pt x="4146" y="0"/>
                  </a:cubicBezTo>
                  <a:moveTo>
                    <a:pt x="4146" y="21650"/>
                  </a:moveTo>
                  <a:cubicBezTo>
                    <a:pt x="5221" y="21650"/>
                    <a:pt x="6142" y="22035"/>
                    <a:pt x="6910" y="22725"/>
                  </a:cubicBezTo>
                  <a:cubicBezTo>
                    <a:pt x="7754" y="23493"/>
                    <a:pt x="8215" y="24492"/>
                    <a:pt x="8215" y="25643"/>
                  </a:cubicBezTo>
                  <a:cubicBezTo>
                    <a:pt x="8215" y="26718"/>
                    <a:pt x="7754" y="27639"/>
                    <a:pt x="6910" y="28484"/>
                  </a:cubicBezTo>
                  <a:cubicBezTo>
                    <a:pt x="6065" y="29328"/>
                    <a:pt x="5144" y="29712"/>
                    <a:pt x="4146" y="29712"/>
                  </a:cubicBezTo>
                  <a:cubicBezTo>
                    <a:pt x="2994" y="29712"/>
                    <a:pt x="2073" y="29328"/>
                    <a:pt x="1305" y="28560"/>
                  </a:cubicBezTo>
                  <a:cubicBezTo>
                    <a:pt x="461" y="27716"/>
                    <a:pt x="0" y="26795"/>
                    <a:pt x="0" y="25643"/>
                  </a:cubicBezTo>
                  <a:cubicBezTo>
                    <a:pt x="0" y="24415"/>
                    <a:pt x="384" y="23493"/>
                    <a:pt x="1228" y="22725"/>
                  </a:cubicBezTo>
                  <a:cubicBezTo>
                    <a:pt x="1996" y="22035"/>
                    <a:pt x="2994" y="21650"/>
                    <a:pt x="4146" y="2165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BC34C9A8-A1FB-404A-8F47-34A198D6D87E}"/>
                </a:ext>
              </a:extLst>
            </p:cNvPr>
            <p:cNvSpPr/>
            <p:nvPr/>
          </p:nvSpPr>
          <p:spPr>
            <a:xfrm>
              <a:off x="2155481" y="5122904"/>
              <a:ext cx="50595" cy="49597"/>
            </a:xfrm>
            <a:custGeom>
              <a:avLst/>
              <a:gdLst>
                <a:gd name="connsiteX0" fmla="*/ 7370 w 50595"/>
                <a:gd name="connsiteY0" fmla="*/ 0 h 49597"/>
                <a:gd name="connsiteX1" fmla="*/ 41766 w 50595"/>
                <a:gd name="connsiteY1" fmla="*/ 0 h 49597"/>
                <a:gd name="connsiteX2" fmla="*/ 44223 w 50595"/>
                <a:gd name="connsiteY2" fmla="*/ 2149 h 49597"/>
                <a:gd name="connsiteX3" fmla="*/ 41766 w 50595"/>
                <a:gd name="connsiteY3" fmla="*/ 4146 h 49597"/>
                <a:gd name="connsiteX4" fmla="*/ 18733 w 50595"/>
                <a:gd name="connsiteY4" fmla="*/ 4146 h 49597"/>
                <a:gd name="connsiteX5" fmla="*/ 18733 w 50595"/>
                <a:gd name="connsiteY5" fmla="*/ 17889 h 49597"/>
                <a:gd name="connsiteX6" fmla="*/ 48062 w 50595"/>
                <a:gd name="connsiteY6" fmla="*/ 17889 h 49597"/>
                <a:gd name="connsiteX7" fmla="*/ 50595 w 50595"/>
                <a:gd name="connsiteY7" fmla="*/ 20115 h 49597"/>
                <a:gd name="connsiteX8" fmla="*/ 48062 w 50595"/>
                <a:gd name="connsiteY8" fmla="*/ 22111 h 49597"/>
                <a:gd name="connsiteX9" fmla="*/ 18733 w 50595"/>
                <a:gd name="connsiteY9" fmla="*/ 22111 h 49597"/>
                <a:gd name="connsiteX10" fmla="*/ 18733 w 50595"/>
                <a:gd name="connsiteY10" fmla="*/ 42227 h 49597"/>
                <a:gd name="connsiteX11" fmla="*/ 19578 w 50595"/>
                <a:gd name="connsiteY11" fmla="*/ 44530 h 49597"/>
                <a:gd name="connsiteX12" fmla="*/ 22265 w 50595"/>
                <a:gd name="connsiteY12" fmla="*/ 45451 h 49597"/>
                <a:gd name="connsiteX13" fmla="*/ 44837 w 50595"/>
                <a:gd name="connsiteY13" fmla="*/ 45451 h 49597"/>
                <a:gd name="connsiteX14" fmla="*/ 47294 w 50595"/>
                <a:gd name="connsiteY14" fmla="*/ 47447 h 49597"/>
                <a:gd name="connsiteX15" fmla="*/ 44837 w 50595"/>
                <a:gd name="connsiteY15" fmla="*/ 49597 h 49597"/>
                <a:gd name="connsiteX16" fmla="*/ 22265 w 50595"/>
                <a:gd name="connsiteY16" fmla="*/ 49597 h 49597"/>
                <a:gd name="connsiteX17" fmla="*/ 16353 w 50595"/>
                <a:gd name="connsiteY17" fmla="*/ 47831 h 49597"/>
                <a:gd name="connsiteX18" fmla="*/ 14511 w 50595"/>
                <a:gd name="connsiteY18" fmla="*/ 42227 h 49597"/>
                <a:gd name="connsiteX19" fmla="*/ 14511 w 50595"/>
                <a:gd name="connsiteY19" fmla="*/ 22111 h 49597"/>
                <a:gd name="connsiteX20" fmla="*/ 2610 w 50595"/>
                <a:gd name="connsiteY20" fmla="*/ 22111 h 49597"/>
                <a:gd name="connsiteX21" fmla="*/ 0 w 50595"/>
                <a:gd name="connsiteY21" fmla="*/ 20115 h 49597"/>
                <a:gd name="connsiteX22" fmla="*/ 2610 w 50595"/>
                <a:gd name="connsiteY22" fmla="*/ 17889 h 49597"/>
                <a:gd name="connsiteX23" fmla="*/ 14511 w 50595"/>
                <a:gd name="connsiteY23" fmla="*/ 17889 h 49597"/>
                <a:gd name="connsiteX24" fmla="*/ 14511 w 50595"/>
                <a:gd name="connsiteY24" fmla="*/ 4146 h 49597"/>
                <a:gd name="connsiteX25" fmla="*/ 7370 w 50595"/>
                <a:gd name="connsiteY25" fmla="*/ 4146 h 49597"/>
                <a:gd name="connsiteX26" fmla="*/ 4914 w 50595"/>
                <a:gd name="connsiteY26" fmla="*/ 2149 h 49597"/>
                <a:gd name="connsiteX27" fmla="*/ 7370 w 50595"/>
                <a:gd name="connsiteY27" fmla="*/ 0 h 4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595" h="49597">
                  <a:moveTo>
                    <a:pt x="7370" y="0"/>
                  </a:moveTo>
                  <a:lnTo>
                    <a:pt x="41766" y="0"/>
                  </a:lnTo>
                  <a:cubicBezTo>
                    <a:pt x="43225" y="0"/>
                    <a:pt x="44069" y="691"/>
                    <a:pt x="44223" y="2149"/>
                  </a:cubicBezTo>
                  <a:cubicBezTo>
                    <a:pt x="44146" y="3455"/>
                    <a:pt x="43302" y="4146"/>
                    <a:pt x="41766" y="4146"/>
                  </a:cubicBezTo>
                  <a:lnTo>
                    <a:pt x="18733" y="4146"/>
                  </a:lnTo>
                  <a:lnTo>
                    <a:pt x="18733" y="17889"/>
                  </a:lnTo>
                  <a:lnTo>
                    <a:pt x="48062" y="17889"/>
                  </a:lnTo>
                  <a:cubicBezTo>
                    <a:pt x="49674" y="17889"/>
                    <a:pt x="50518" y="18580"/>
                    <a:pt x="50595" y="20115"/>
                  </a:cubicBezTo>
                  <a:cubicBezTo>
                    <a:pt x="50442" y="21420"/>
                    <a:pt x="49597" y="22111"/>
                    <a:pt x="48062" y="22111"/>
                  </a:cubicBezTo>
                  <a:lnTo>
                    <a:pt x="18733" y="22111"/>
                  </a:lnTo>
                  <a:lnTo>
                    <a:pt x="18733" y="42227"/>
                  </a:lnTo>
                  <a:cubicBezTo>
                    <a:pt x="18733" y="43225"/>
                    <a:pt x="19040" y="43992"/>
                    <a:pt x="19578" y="44530"/>
                  </a:cubicBezTo>
                  <a:cubicBezTo>
                    <a:pt x="20192" y="45067"/>
                    <a:pt x="21113" y="45374"/>
                    <a:pt x="22265" y="45451"/>
                  </a:cubicBezTo>
                  <a:lnTo>
                    <a:pt x="44837" y="45451"/>
                  </a:lnTo>
                  <a:cubicBezTo>
                    <a:pt x="46373" y="45451"/>
                    <a:pt x="47217" y="46142"/>
                    <a:pt x="47294" y="47447"/>
                  </a:cubicBezTo>
                  <a:cubicBezTo>
                    <a:pt x="47140" y="48829"/>
                    <a:pt x="46373" y="49597"/>
                    <a:pt x="44837" y="49597"/>
                  </a:cubicBezTo>
                  <a:lnTo>
                    <a:pt x="22265" y="49597"/>
                  </a:lnTo>
                  <a:cubicBezTo>
                    <a:pt x="19578" y="49597"/>
                    <a:pt x="17658" y="48983"/>
                    <a:pt x="16353" y="47831"/>
                  </a:cubicBezTo>
                  <a:cubicBezTo>
                    <a:pt x="15125" y="46603"/>
                    <a:pt x="14511" y="44760"/>
                    <a:pt x="14511" y="42227"/>
                  </a:cubicBezTo>
                  <a:lnTo>
                    <a:pt x="14511" y="22111"/>
                  </a:lnTo>
                  <a:lnTo>
                    <a:pt x="2610" y="22111"/>
                  </a:lnTo>
                  <a:cubicBezTo>
                    <a:pt x="844" y="22111"/>
                    <a:pt x="0" y="21420"/>
                    <a:pt x="0" y="20115"/>
                  </a:cubicBezTo>
                  <a:cubicBezTo>
                    <a:pt x="0" y="18656"/>
                    <a:pt x="844" y="17889"/>
                    <a:pt x="2610" y="17889"/>
                  </a:cubicBezTo>
                  <a:lnTo>
                    <a:pt x="14511" y="17889"/>
                  </a:lnTo>
                  <a:lnTo>
                    <a:pt x="14511" y="4146"/>
                  </a:lnTo>
                  <a:lnTo>
                    <a:pt x="7370" y="4146"/>
                  </a:lnTo>
                  <a:cubicBezTo>
                    <a:pt x="5758" y="4146"/>
                    <a:pt x="4914" y="3455"/>
                    <a:pt x="4914" y="2149"/>
                  </a:cubicBezTo>
                  <a:cubicBezTo>
                    <a:pt x="4914" y="691"/>
                    <a:pt x="5681" y="0"/>
                    <a:pt x="737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4A09269D-08BA-4867-8522-81E9645189BF}"/>
                </a:ext>
              </a:extLst>
            </p:cNvPr>
            <p:cNvSpPr/>
            <p:nvPr/>
          </p:nvSpPr>
          <p:spPr>
            <a:xfrm>
              <a:off x="2217976" y="5125591"/>
              <a:ext cx="43685" cy="45758"/>
            </a:xfrm>
            <a:custGeom>
              <a:avLst/>
              <a:gdLst>
                <a:gd name="connsiteX0" fmla="*/ 41536 w 43685"/>
                <a:gd name="connsiteY0" fmla="*/ 0 h 45758"/>
                <a:gd name="connsiteX1" fmla="*/ 43685 w 43685"/>
                <a:gd name="connsiteY1" fmla="*/ 2073 h 45758"/>
                <a:gd name="connsiteX2" fmla="*/ 40768 w 43685"/>
                <a:gd name="connsiteY2" fmla="*/ 13743 h 45758"/>
                <a:gd name="connsiteX3" fmla="*/ 35777 w 43685"/>
                <a:gd name="connsiteY3" fmla="*/ 24492 h 45758"/>
                <a:gd name="connsiteX4" fmla="*/ 26641 w 43685"/>
                <a:gd name="connsiteY4" fmla="*/ 34933 h 45758"/>
                <a:gd name="connsiteX5" fmla="*/ 13436 w 43685"/>
                <a:gd name="connsiteY5" fmla="*/ 42687 h 45758"/>
                <a:gd name="connsiteX6" fmla="*/ 2764 w 43685"/>
                <a:gd name="connsiteY6" fmla="*/ 45759 h 45758"/>
                <a:gd name="connsiteX7" fmla="*/ 0 w 43685"/>
                <a:gd name="connsiteY7" fmla="*/ 43148 h 45758"/>
                <a:gd name="connsiteX8" fmla="*/ 1305 w 43685"/>
                <a:gd name="connsiteY8" fmla="*/ 41843 h 45758"/>
                <a:gd name="connsiteX9" fmla="*/ 16123 w 43685"/>
                <a:gd name="connsiteY9" fmla="*/ 37160 h 45758"/>
                <a:gd name="connsiteX10" fmla="*/ 28484 w 43685"/>
                <a:gd name="connsiteY10" fmla="*/ 27640 h 45758"/>
                <a:gd name="connsiteX11" fmla="*/ 35701 w 43685"/>
                <a:gd name="connsiteY11" fmla="*/ 15816 h 45758"/>
                <a:gd name="connsiteX12" fmla="*/ 39616 w 43685"/>
                <a:gd name="connsiteY12" fmla="*/ 2227 h 45758"/>
                <a:gd name="connsiteX13" fmla="*/ 41536 w 43685"/>
                <a:gd name="connsiteY13" fmla="*/ 0 h 4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85" h="45758">
                  <a:moveTo>
                    <a:pt x="41536" y="0"/>
                  </a:moveTo>
                  <a:cubicBezTo>
                    <a:pt x="42841" y="0"/>
                    <a:pt x="43609" y="691"/>
                    <a:pt x="43685" y="2073"/>
                  </a:cubicBezTo>
                  <a:cubicBezTo>
                    <a:pt x="43532" y="5067"/>
                    <a:pt x="42534" y="8906"/>
                    <a:pt x="40768" y="13743"/>
                  </a:cubicBezTo>
                  <a:cubicBezTo>
                    <a:pt x="39155" y="18196"/>
                    <a:pt x="37466" y="21728"/>
                    <a:pt x="35777" y="24492"/>
                  </a:cubicBezTo>
                  <a:cubicBezTo>
                    <a:pt x="33244" y="28484"/>
                    <a:pt x="30173" y="32016"/>
                    <a:pt x="26641" y="34933"/>
                  </a:cubicBezTo>
                  <a:cubicBezTo>
                    <a:pt x="22649" y="38235"/>
                    <a:pt x="18272" y="40845"/>
                    <a:pt x="13436" y="42687"/>
                  </a:cubicBezTo>
                  <a:cubicBezTo>
                    <a:pt x="8522" y="44530"/>
                    <a:pt x="4914" y="45528"/>
                    <a:pt x="2764" y="45759"/>
                  </a:cubicBezTo>
                  <a:cubicBezTo>
                    <a:pt x="921" y="45682"/>
                    <a:pt x="0" y="44837"/>
                    <a:pt x="0" y="43148"/>
                  </a:cubicBezTo>
                  <a:cubicBezTo>
                    <a:pt x="0" y="42380"/>
                    <a:pt x="461" y="41920"/>
                    <a:pt x="1305" y="41843"/>
                  </a:cubicBezTo>
                  <a:cubicBezTo>
                    <a:pt x="6526" y="41075"/>
                    <a:pt x="11516" y="39463"/>
                    <a:pt x="16123" y="37160"/>
                  </a:cubicBezTo>
                  <a:cubicBezTo>
                    <a:pt x="21113" y="34703"/>
                    <a:pt x="25182" y="31478"/>
                    <a:pt x="28484" y="27640"/>
                  </a:cubicBezTo>
                  <a:cubicBezTo>
                    <a:pt x="31248" y="24415"/>
                    <a:pt x="33628" y="20423"/>
                    <a:pt x="35701" y="15816"/>
                  </a:cubicBezTo>
                  <a:cubicBezTo>
                    <a:pt x="37774" y="11209"/>
                    <a:pt x="39002" y="6679"/>
                    <a:pt x="39616" y="2227"/>
                  </a:cubicBezTo>
                  <a:cubicBezTo>
                    <a:pt x="39616" y="691"/>
                    <a:pt x="40307" y="0"/>
                    <a:pt x="4153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B4F43850-D1C2-4DBD-8EEA-354E3ADBA2F3}"/>
                </a:ext>
              </a:extLst>
            </p:cNvPr>
            <p:cNvSpPr/>
            <p:nvPr/>
          </p:nvSpPr>
          <p:spPr>
            <a:xfrm>
              <a:off x="2275251" y="5123211"/>
              <a:ext cx="46909" cy="48906"/>
            </a:xfrm>
            <a:custGeom>
              <a:avLst/>
              <a:gdLst>
                <a:gd name="connsiteX0" fmla="*/ 2687 w 46909"/>
                <a:gd name="connsiteY0" fmla="*/ 11133 h 48906"/>
                <a:gd name="connsiteX1" fmla="*/ 38618 w 46909"/>
                <a:gd name="connsiteY1" fmla="*/ 11133 h 48906"/>
                <a:gd name="connsiteX2" fmla="*/ 44837 w 46909"/>
                <a:gd name="connsiteY2" fmla="*/ 13206 h 48906"/>
                <a:gd name="connsiteX3" fmla="*/ 46910 w 46909"/>
                <a:gd name="connsiteY3" fmla="*/ 17889 h 48906"/>
                <a:gd name="connsiteX4" fmla="*/ 40154 w 46909"/>
                <a:gd name="connsiteY4" fmla="*/ 33475 h 48906"/>
                <a:gd name="connsiteX5" fmla="*/ 27332 w 46909"/>
                <a:gd name="connsiteY5" fmla="*/ 44607 h 48906"/>
                <a:gd name="connsiteX6" fmla="*/ 7217 w 46909"/>
                <a:gd name="connsiteY6" fmla="*/ 48906 h 48906"/>
                <a:gd name="connsiteX7" fmla="*/ 4607 w 46909"/>
                <a:gd name="connsiteY7" fmla="*/ 46142 h 48906"/>
                <a:gd name="connsiteX8" fmla="*/ 6679 w 46909"/>
                <a:gd name="connsiteY8" fmla="*/ 44607 h 48906"/>
                <a:gd name="connsiteX9" fmla="*/ 25029 w 46909"/>
                <a:gd name="connsiteY9" fmla="*/ 40922 h 48906"/>
                <a:gd name="connsiteX10" fmla="*/ 37697 w 46909"/>
                <a:gd name="connsiteY10" fmla="*/ 29559 h 48906"/>
                <a:gd name="connsiteX11" fmla="*/ 42303 w 46909"/>
                <a:gd name="connsiteY11" fmla="*/ 17889 h 48906"/>
                <a:gd name="connsiteX12" fmla="*/ 38618 w 46909"/>
                <a:gd name="connsiteY12" fmla="*/ 15355 h 48906"/>
                <a:gd name="connsiteX13" fmla="*/ 2687 w 46909"/>
                <a:gd name="connsiteY13" fmla="*/ 15355 h 48906"/>
                <a:gd name="connsiteX14" fmla="*/ 0 w 46909"/>
                <a:gd name="connsiteY14" fmla="*/ 13206 h 48906"/>
                <a:gd name="connsiteX15" fmla="*/ 2687 w 46909"/>
                <a:gd name="connsiteY15" fmla="*/ 11133 h 48906"/>
                <a:gd name="connsiteX16" fmla="*/ 7601 w 46909"/>
                <a:gd name="connsiteY16" fmla="*/ 0 h 48906"/>
                <a:gd name="connsiteX17" fmla="*/ 39309 w 46909"/>
                <a:gd name="connsiteY17" fmla="*/ 0 h 48906"/>
                <a:gd name="connsiteX18" fmla="*/ 41766 w 46909"/>
                <a:gd name="connsiteY18" fmla="*/ 2150 h 48906"/>
                <a:gd name="connsiteX19" fmla="*/ 39309 w 46909"/>
                <a:gd name="connsiteY19" fmla="*/ 4299 h 48906"/>
                <a:gd name="connsiteX20" fmla="*/ 7601 w 46909"/>
                <a:gd name="connsiteY20" fmla="*/ 4299 h 48906"/>
                <a:gd name="connsiteX21" fmla="*/ 5144 w 46909"/>
                <a:gd name="connsiteY21" fmla="*/ 2150 h 48906"/>
                <a:gd name="connsiteX22" fmla="*/ 7601 w 46909"/>
                <a:gd name="connsiteY22" fmla="*/ 0 h 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909" h="48906">
                  <a:moveTo>
                    <a:pt x="2687" y="11133"/>
                  </a:moveTo>
                  <a:lnTo>
                    <a:pt x="38618" y="11133"/>
                  </a:lnTo>
                  <a:cubicBezTo>
                    <a:pt x="41382" y="11133"/>
                    <a:pt x="43455" y="11824"/>
                    <a:pt x="44837" y="13206"/>
                  </a:cubicBezTo>
                  <a:cubicBezTo>
                    <a:pt x="45989" y="14281"/>
                    <a:pt x="46756" y="15816"/>
                    <a:pt x="46910" y="17889"/>
                  </a:cubicBezTo>
                  <a:cubicBezTo>
                    <a:pt x="46603" y="22803"/>
                    <a:pt x="44376" y="27947"/>
                    <a:pt x="40154" y="33475"/>
                  </a:cubicBezTo>
                  <a:cubicBezTo>
                    <a:pt x="36161" y="38618"/>
                    <a:pt x="31862" y="42380"/>
                    <a:pt x="27332" y="44607"/>
                  </a:cubicBezTo>
                  <a:cubicBezTo>
                    <a:pt x="21804" y="47447"/>
                    <a:pt x="15125" y="48830"/>
                    <a:pt x="7217" y="48906"/>
                  </a:cubicBezTo>
                  <a:cubicBezTo>
                    <a:pt x="5528" y="48906"/>
                    <a:pt x="4607" y="47985"/>
                    <a:pt x="4607" y="46142"/>
                  </a:cubicBezTo>
                  <a:cubicBezTo>
                    <a:pt x="4607" y="45221"/>
                    <a:pt x="5298" y="44684"/>
                    <a:pt x="6679" y="44607"/>
                  </a:cubicBezTo>
                  <a:cubicBezTo>
                    <a:pt x="14587" y="44454"/>
                    <a:pt x="20653" y="43225"/>
                    <a:pt x="25029" y="40922"/>
                  </a:cubicBezTo>
                  <a:cubicBezTo>
                    <a:pt x="30250" y="38235"/>
                    <a:pt x="34472" y="34396"/>
                    <a:pt x="37697" y="29559"/>
                  </a:cubicBezTo>
                  <a:cubicBezTo>
                    <a:pt x="40691" y="25029"/>
                    <a:pt x="42227" y="21113"/>
                    <a:pt x="42303" y="17889"/>
                  </a:cubicBezTo>
                  <a:cubicBezTo>
                    <a:pt x="41996" y="16200"/>
                    <a:pt x="40768" y="15355"/>
                    <a:pt x="38618" y="15355"/>
                  </a:cubicBezTo>
                  <a:lnTo>
                    <a:pt x="2687" y="15355"/>
                  </a:lnTo>
                  <a:cubicBezTo>
                    <a:pt x="921" y="15355"/>
                    <a:pt x="0" y="14664"/>
                    <a:pt x="0" y="13206"/>
                  </a:cubicBezTo>
                  <a:cubicBezTo>
                    <a:pt x="77" y="11824"/>
                    <a:pt x="921" y="11133"/>
                    <a:pt x="2687" y="11133"/>
                  </a:cubicBezTo>
                  <a:moveTo>
                    <a:pt x="7601" y="0"/>
                  </a:moveTo>
                  <a:lnTo>
                    <a:pt x="39309" y="0"/>
                  </a:lnTo>
                  <a:cubicBezTo>
                    <a:pt x="40845" y="0"/>
                    <a:pt x="41689" y="691"/>
                    <a:pt x="41766" y="2150"/>
                  </a:cubicBezTo>
                  <a:cubicBezTo>
                    <a:pt x="41689" y="3532"/>
                    <a:pt x="40845" y="4299"/>
                    <a:pt x="39309" y="4299"/>
                  </a:cubicBezTo>
                  <a:lnTo>
                    <a:pt x="7601" y="4299"/>
                  </a:lnTo>
                  <a:cubicBezTo>
                    <a:pt x="5912" y="4299"/>
                    <a:pt x="5144" y="3609"/>
                    <a:pt x="5144" y="2150"/>
                  </a:cubicBezTo>
                  <a:cubicBezTo>
                    <a:pt x="5144" y="691"/>
                    <a:pt x="5912" y="0"/>
                    <a:pt x="7601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891A2CA1-F773-425D-8DE9-6AA251595C4A}"/>
                </a:ext>
              </a:extLst>
            </p:cNvPr>
            <p:cNvSpPr/>
            <p:nvPr/>
          </p:nvSpPr>
          <p:spPr>
            <a:xfrm>
              <a:off x="2332756" y="5123826"/>
              <a:ext cx="49832" cy="48061"/>
            </a:xfrm>
            <a:custGeom>
              <a:avLst/>
              <a:gdLst>
                <a:gd name="connsiteX0" fmla="*/ 11209 w 49832"/>
                <a:gd name="connsiteY0" fmla="*/ 998 h 48061"/>
                <a:gd name="connsiteX1" fmla="*/ 13359 w 49832"/>
                <a:gd name="connsiteY1" fmla="*/ 3608 h 48061"/>
                <a:gd name="connsiteX2" fmla="*/ 13205 w 49832"/>
                <a:gd name="connsiteY2" fmla="*/ 20576 h 48061"/>
                <a:gd name="connsiteX3" fmla="*/ 11209 w 49832"/>
                <a:gd name="connsiteY3" fmla="*/ 35777 h 48061"/>
                <a:gd name="connsiteX4" fmla="*/ 6756 w 49832"/>
                <a:gd name="connsiteY4" fmla="*/ 44607 h 48061"/>
                <a:gd name="connsiteX5" fmla="*/ 2380 w 49832"/>
                <a:gd name="connsiteY5" fmla="*/ 47754 h 48061"/>
                <a:gd name="connsiteX6" fmla="*/ 0 w 49832"/>
                <a:gd name="connsiteY6" fmla="*/ 45682 h 48061"/>
                <a:gd name="connsiteX7" fmla="*/ 998 w 49832"/>
                <a:gd name="connsiteY7" fmla="*/ 44069 h 48061"/>
                <a:gd name="connsiteX8" fmla="*/ 6679 w 49832"/>
                <a:gd name="connsiteY8" fmla="*/ 35854 h 48061"/>
                <a:gd name="connsiteX9" fmla="*/ 9213 w 49832"/>
                <a:gd name="connsiteY9" fmla="*/ 19962 h 48061"/>
                <a:gd name="connsiteX10" fmla="*/ 9213 w 49832"/>
                <a:gd name="connsiteY10" fmla="*/ 3762 h 48061"/>
                <a:gd name="connsiteX11" fmla="*/ 11209 w 49832"/>
                <a:gd name="connsiteY11" fmla="*/ 998 h 48061"/>
                <a:gd name="connsiteX12" fmla="*/ 25413 w 49832"/>
                <a:gd name="connsiteY12" fmla="*/ 0 h 48061"/>
                <a:gd name="connsiteX13" fmla="*/ 27562 w 49832"/>
                <a:gd name="connsiteY13" fmla="*/ 2457 h 48061"/>
                <a:gd name="connsiteX14" fmla="*/ 27562 w 49832"/>
                <a:gd name="connsiteY14" fmla="*/ 41766 h 48061"/>
                <a:gd name="connsiteX15" fmla="*/ 28868 w 49832"/>
                <a:gd name="connsiteY15" fmla="*/ 43379 h 48061"/>
                <a:gd name="connsiteX16" fmla="*/ 35778 w 49832"/>
                <a:gd name="connsiteY16" fmla="*/ 39463 h 48061"/>
                <a:gd name="connsiteX17" fmla="*/ 41382 w 49832"/>
                <a:gd name="connsiteY17" fmla="*/ 33321 h 48061"/>
                <a:gd name="connsiteX18" fmla="*/ 45989 w 49832"/>
                <a:gd name="connsiteY18" fmla="*/ 24568 h 48061"/>
                <a:gd name="connsiteX19" fmla="*/ 47524 w 49832"/>
                <a:gd name="connsiteY19" fmla="*/ 22879 h 48061"/>
                <a:gd name="connsiteX20" fmla="*/ 49827 w 49832"/>
                <a:gd name="connsiteY20" fmla="*/ 25336 h 48061"/>
                <a:gd name="connsiteX21" fmla="*/ 44069 w 49832"/>
                <a:gd name="connsiteY21" fmla="*/ 36008 h 48061"/>
                <a:gd name="connsiteX22" fmla="*/ 35087 w 49832"/>
                <a:gd name="connsiteY22" fmla="*/ 44914 h 48061"/>
                <a:gd name="connsiteX23" fmla="*/ 27562 w 49832"/>
                <a:gd name="connsiteY23" fmla="*/ 48062 h 48061"/>
                <a:gd name="connsiteX24" fmla="*/ 23340 w 49832"/>
                <a:gd name="connsiteY24" fmla="*/ 43685 h 48061"/>
                <a:gd name="connsiteX25" fmla="*/ 23340 w 49832"/>
                <a:gd name="connsiteY25" fmla="*/ 2380 h 48061"/>
                <a:gd name="connsiteX26" fmla="*/ 25413 w 49832"/>
                <a:gd name="connsiteY26" fmla="*/ 0 h 4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832" h="48061">
                  <a:moveTo>
                    <a:pt x="11209" y="998"/>
                  </a:moveTo>
                  <a:cubicBezTo>
                    <a:pt x="12591" y="998"/>
                    <a:pt x="13359" y="1843"/>
                    <a:pt x="13359" y="3608"/>
                  </a:cubicBezTo>
                  <a:cubicBezTo>
                    <a:pt x="13282" y="8522"/>
                    <a:pt x="13205" y="14203"/>
                    <a:pt x="13205" y="20576"/>
                  </a:cubicBezTo>
                  <a:cubicBezTo>
                    <a:pt x="13205" y="26488"/>
                    <a:pt x="12514" y="31555"/>
                    <a:pt x="11209" y="35777"/>
                  </a:cubicBezTo>
                  <a:cubicBezTo>
                    <a:pt x="10058" y="39540"/>
                    <a:pt x="8522" y="42534"/>
                    <a:pt x="6756" y="44607"/>
                  </a:cubicBezTo>
                  <a:cubicBezTo>
                    <a:pt x="4990" y="46680"/>
                    <a:pt x="3608" y="47678"/>
                    <a:pt x="2380" y="47754"/>
                  </a:cubicBezTo>
                  <a:cubicBezTo>
                    <a:pt x="768" y="47831"/>
                    <a:pt x="0" y="47064"/>
                    <a:pt x="0" y="45682"/>
                  </a:cubicBezTo>
                  <a:cubicBezTo>
                    <a:pt x="0" y="45067"/>
                    <a:pt x="307" y="44530"/>
                    <a:pt x="998" y="44069"/>
                  </a:cubicBezTo>
                  <a:cubicBezTo>
                    <a:pt x="3301" y="42764"/>
                    <a:pt x="5221" y="40000"/>
                    <a:pt x="6679" y="35854"/>
                  </a:cubicBezTo>
                  <a:cubicBezTo>
                    <a:pt x="8138" y="31632"/>
                    <a:pt x="8983" y="26411"/>
                    <a:pt x="9213" y="19962"/>
                  </a:cubicBezTo>
                  <a:lnTo>
                    <a:pt x="9213" y="3762"/>
                  </a:lnTo>
                  <a:cubicBezTo>
                    <a:pt x="9213" y="1843"/>
                    <a:pt x="9904" y="998"/>
                    <a:pt x="11209" y="998"/>
                  </a:cubicBezTo>
                  <a:moveTo>
                    <a:pt x="25413" y="0"/>
                  </a:moveTo>
                  <a:cubicBezTo>
                    <a:pt x="26872" y="0"/>
                    <a:pt x="27562" y="844"/>
                    <a:pt x="27562" y="2457"/>
                  </a:cubicBezTo>
                  <a:lnTo>
                    <a:pt x="27562" y="41766"/>
                  </a:lnTo>
                  <a:cubicBezTo>
                    <a:pt x="27562" y="42841"/>
                    <a:pt x="28023" y="43379"/>
                    <a:pt x="28868" y="43379"/>
                  </a:cubicBezTo>
                  <a:cubicBezTo>
                    <a:pt x="30787" y="43148"/>
                    <a:pt x="33090" y="41843"/>
                    <a:pt x="35778" y="39463"/>
                  </a:cubicBezTo>
                  <a:cubicBezTo>
                    <a:pt x="37927" y="37467"/>
                    <a:pt x="39770" y="35470"/>
                    <a:pt x="41382" y="33321"/>
                  </a:cubicBezTo>
                  <a:cubicBezTo>
                    <a:pt x="43455" y="30480"/>
                    <a:pt x="44991" y="27563"/>
                    <a:pt x="45989" y="24568"/>
                  </a:cubicBezTo>
                  <a:cubicBezTo>
                    <a:pt x="46373" y="23493"/>
                    <a:pt x="46833" y="22879"/>
                    <a:pt x="47524" y="22879"/>
                  </a:cubicBezTo>
                  <a:cubicBezTo>
                    <a:pt x="49136" y="22879"/>
                    <a:pt x="49904" y="23724"/>
                    <a:pt x="49827" y="25336"/>
                  </a:cubicBezTo>
                  <a:cubicBezTo>
                    <a:pt x="49751" y="27793"/>
                    <a:pt x="47831" y="31402"/>
                    <a:pt x="44069" y="36008"/>
                  </a:cubicBezTo>
                  <a:cubicBezTo>
                    <a:pt x="40691" y="40230"/>
                    <a:pt x="37697" y="43225"/>
                    <a:pt x="35087" y="44914"/>
                  </a:cubicBezTo>
                  <a:cubicBezTo>
                    <a:pt x="32092" y="46910"/>
                    <a:pt x="29559" y="47985"/>
                    <a:pt x="27562" y="48062"/>
                  </a:cubicBezTo>
                  <a:cubicBezTo>
                    <a:pt x="24799" y="47908"/>
                    <a:pt x="23340" y="46449"/>
                    <a:pt x="23340" y="43685"/>
                  </a:cubicBezTo>
                  <a:lnTo>
                    <a:pt x="23340" y="2380"/>
                  </a:lnTo>
                  <a:cubicBezTo>
                    <a:pt x="23340" y="768"/>
                    <a:pt x="24031" y="0"/>
                    <a:pt x="2541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9A069D8E-3218-4739-912A-2FF7302B16E4}"/>
                </a:ext>
              </a:extLst>
            </p:cNvPr>
            <p:cNvSpPr/>
            <p:nvPr/>
          </p:nvSpPr>
          <p:spPr>
            <a:xfrm>
              <a:off x="2427728" y="5120217"/>
              <a:ext cx="16053" cy="53512"/>
            </a:xfrm>
            <a:custGeom>
              <a:avLst/>
              <a:gdLst>
                <a:gd name="connsiteX0" fmla="*/ 13896 w 16053"/>
                <a:gd name="connsiteY0" fmla="*/ 0 h 53512"/>
                <a:gd name="connsiteX1" fmla="*/ 16046 w 16053"/>
                <a:gd name="connsiteY1" fmla="*/ 2303 h 53512"/>
                <a:gd name="connsiteX2" fmla="*/ 14587 w 16053"/>
                <a:gd name="connsiteY2" fmla="*/ 3992 h 53512"/>
                <a:gd name="connsiteX3" fmla="*/ 3839 w 16053"/>
                <a:gd name="connsiteY3" fmla="*/ 26641 h 53512"/>
                <a:gd name="connsiteX4" fmla="*/ 6526 w 16053"/>
                <a:gd name="connsiteY4" fmla="*/ 38925 h 53512"/>
                <a:gd name="connsiteX5" fmla="*/ 14357 w 16053"/>
                <a:gd name="connsiteY5" fmla="*/ 49213 h 53512"/>
                <a:gd name="connsiteX6" fmla="*/ 16046 w 16053"/>
                <a:gd name="connsiteY6" fmla="*/ 51286 h 53512"/>
                <a:gd name="connsiteX7" fmla="*/ 13896 w 16053"/>
                <a:gd name="connsiteY7" fmla="*/ 53513 h 53512"/>
                <a:gd name="connsiteX8" fmla="*/ 10134 w 16053"/>
                <a:gd name="connsiteY8" fmla="*/ 50672 h 53512"/>
                <a:gd name="connsiteX9" fmla="*/ 3302 w 16053"/>
                <a:gd name="connsiteY9" fmla="*/ 40691 h 53512"/>
                <a:gd name="connsiteX10" fmla="*/ 0 w 16053"/>
                <a:gd name="connsiteY10" fmla="*/ 26564 h 53512"/>
                <a:gd name="connsiteX11" fmla="*/ 2687 w 16053"/>
                <a:gd name="connsiteY11" fmla="*/ 13666 h 53512"/>
                <a:gd name="connsiteX12" fmla="*/ 10058 w 16053"/>
                <a:gd name="connsiteY12" fmla="*/ 2764 h 53512"/>
                <a:gd name="connsiteX13" fmla="*/ 13896 w 16053"/>
                <a:gd name="connsiteY13" fmla="*/ 0 h 5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53" h="53512">
                  <a:moveTo>
                    <a:pt x="13896" y="0"/>
                  </a:moveTo>
                  <a:cubicBezTo>
                    <a:pt x="15279" y="0"/>
                    <a:pt x="15970" y="768"/>
                    <a:pt x="16046" y="2303"/>
                  </a:cubicBezTo>
                  <a:cubicBezTo>
                    <a:pt x="16123" y="2687"/>
                    <a:pt x="15585" y="3224"/>
                    <a:pt x="14587" y="3992"/>
                  </a:cubicBezTo>
                  <a:cubicBezTo>
                    <a:pt x="7447" y="9443"/>
                    <a:pt x="3839" y="17044"/>
                    <a:pt x="3839" y="26641"/>
                  </a:cubicBezTo>
                  <a:cubicBezTo>
                    <a:pt x="3839" y="31094"/>
                    <a:pt x="4760" y="35163"/>
                    <a:pt x="6526" y="38925"/>
                  </a:cubicBezTo>
                  <a:cubicBezTo>
                    <a:pt x="8369" y="42994"/>
                    <a:pt x="11056" y="46449"/>
                    <a:pt x="14357" y="49213"/>
                  </a:cubicBezTo>
                  <a:cubicBezTo>
                    <a:pt x="15509" y="50211"/>
                    <a:pt x="16123" y="50902"/>
                    <a:pt x="16046" y="51286"/>
                  </a:cubicBezTo>
                  <a:cubicBezTo>
                    <a:pt x="15970" y="52668"/>
                    <a:pt x="15279" y="53436"/>
                    <a:pt x="13896" y="53513"/>
                  </a:cubicBezTo>
                  <a:cubicBezTo>
                    <a:pt x="13359" y="53436"/>
                    <a:pt x="12131" y="52438"/>
                    <a:pt x="10134" y="50672"/>
                  </a:cubicBezTo>
                  <a:cubicBezTo>
                    <a:pt x="7601" y="48369"/>
                    <a:pt x="5298" y="45067"/>
                    <a:pt x="3302" y="40691"/>
                  </a:cubicBezTo>
                  <a:cubicBezTo>
                    <a:pt x="1075" y="36007"/>
                    <a:pt x="0" y="31247"/>
                    <a:pt x="0" y="26564"/>
                  </a:cubicBezTo>
                  <a:cubicBezTo>
                    <a:pt x="0" y="22111"/>
                    <a:pt x="845" y="17812"/>
                    <a:pt x="2687" y="13666"/>
                  </a:cubicBezTo>
                  <a:cubicBezTo>
                    <a:pt x="4453" y="9443"/>
                    <a:pt x="6910" y="5835"/>
                    <a:pt x="10058" y="2764"/>
                  </a:cubicBezTo>
                  <a:cubicBezTo>
                    <a:pt x="12054" y="998"/>
                    <a:pt x="13282" y="0"/>
                    <a:pt x="1389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39EE6535-2C32-48C8-8983-9C29306261BD}"/>
                </a:ext>
              </a:extLst>
            </p:cNvPr>
            <p:cNvSpPr/>
            <p:nvPr/>
          </p:nvSpPr>
          <p:spPr>
            <a:xfrm>
              <a:off x="2453755" y="5124286"/>
              <a:ext cx="12591" cy="44069"/>
            </a:xfrm>
            <a:custGeom>
              <a:avLst/>
              <a:gdLst>
                <a:gd name="connsiteX0" fmla="*/ 10518 w 12591"/>
                <a:gd name="connsiteY0" fmla="*/ 0 h 44069"/>
                <a:gd name="connsiteX1" fmla="*/ 12591 w 12591"/>
                <a:gd name="connsiteY1" fmla="*/ 2150 h 44069"/>
                <a:gd name="connsiteX2" fmla="*/ 12591 w 12591"/>
                <a:gd name="connsiteY2" fmla="*/ 41766 h 44069"/>
                <a:gd name="connsiteX3" fmla="*/ 10441 w 12591"/>
                <a:gd name="connsiteY3" fmla="*/ 44069 h 44069"/>
                <a:gd name="connsiteX4" fmla="*/ 8522 w 12591"/>
                <a:gd name="connsiteY4" fmla="*/ 41766 h 44069"/>
                <a:gd name="connsiteX5" fmla="*/ 8522 w 12591"/>
                <a:gd name="connsiteY5" fmla="*/ 6603 h 44069"/>
                <a:gd name="connsiteX6" fmla="*/ 2150 w 12591"/>
                <a:gd name="connsiteY6" fmla="*/ 9213 h 44069"/>
                <a:gd name="connsiteX7" fmla="*/ 0 w 12591"/>
                <a:gd name="connsiteY7" fmla="*/ 7371 h 44069"/>
                <a:gd name="connsiteX8" fmla="*/ 1996 w 12591"/>
                <a:gd name="connsiteY8" fmla="*/ 5758 h 44069"/>
                <a:gd name="connsiteX9" fmla="*/ 8752 w 12591"/>
                <a:gd name="connsiteY9" fmla="*/ 1536 h 44069"/>
                <a:gd name="connsiteX10" fmla="*/ 10518 w 12591"/>
                <a:gd name="connsiteY10" fmla="*/ 0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1" h="44069">
                  <a:moveTo>
                    <a:pt x="10518" y="0"/>
                  </a:moveTo>
                  <a:cubicBezTo>
                    <a:pt x="11900" y="0"/>
                    <a:pt x="12591" y="691"/>
                    <a:pt x="12591" y="2150"/>
                  </a:cubicBezTo>
                  <a:lnTo>
                    <a:pt x="12591" y="41766"/>
                  </a:lnTo>
                  <a:cubicBezTo>
                    <a:pt x="12591" y="43302"/>
                    <a:pt x="11900" y="44069"/>
                    <a:pt x="10441" y="44069"/>
                  </a:cubicBezTo>
                  <a:cubicBezTo>
                    <a:pt x="9213" y="44069"/>
                    <a:pt x="8522" y="43302"/>
                    <a:pt x="8522" y="41766"/>
                  </a:cubicBezTo>
                  <a:lnTo>
                    <a:pt x="8522" y="6603"/>
                  </a:lnTo>
                  <a:cubicBezTo>
                    <a:pt x="5912" y="8292"/>
                    <a:pt x="3839" y="9136"/>
                    <a:pt x="2150" y="9213"/>
                  </a:cubicBezTo>
                  <a:cubicBezTo>
                    <a:pt x="768" y="9136"/>
                    <a:pt x="0" y="8522"/>
                    <a:pt x="0" y="7371"/>
                  </a:cubicBezTo>
                  <a:cubicBezTo>
                    <a:pt x="0" y="6603"/>
                    <a:pt x="691" y="6065"/>
                    <a:pt x="1996" y="5758"/>
                  </a:cubicBezTo>
                  <a:cubicBezTo>
                    <a:pt x="4453" y="5451"/>
                    <a:pt x="6679" y="4069"/>
                    <a:pt x="8752" y="1536"/>
                  </a:cubicBezTo>
                  <a:cubicBezTo>
                    <a:pt x="9597" y="461"/>
                    <a:pt x="10134" y="0"/>
                    <a:pt x="1051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21C1E2A9-EE2E-4947-9A49-B44A5EECED3B}"/>
                </a:ext>
              </a:extLst>
            </p:cNvPr>
            <p:cNvSpPr/>
            <p:nvPr/>
          </p:nvSpPr>
          <p:spPr>
            <a:xfrm>
              <a:off x="2498669" y="5121753"/>
              <a:ext cx="51977" cy="51746"/>
            </a:xfrm>
            <a:custGeom>
              <a:avLst/>
              <a:gdLst>
                <a:gd name="connsiteX0" fmla="*/ 42457 w 51977"/>
                <a:gd name="connsiteY0" fmla="*/ 0 h 51746"/>
                <a:gd name="connsiteX1" fmla="*/ 44837 w 51977"/>
                <a:gd name="connsiteY1" fmla="*/ 2457 h 51746"/>
                <a:gd name="connsiteX2" fmla="*/ 42918 w 51977"/>
                <a:gd name="connsiteY2" fmla="*/ 4146 h 51746"/>
                <a:gd name="connsiteX3" fmla="*/ 31017 w 51977"/>
                <a:gd name="connsiteY3" fmla="*/ 7524 h 51746"/>
                <a:gd name="connsiteX4" fmla="*/ 31017 w 51977"/>
                <a:gd name="connsiteY4" fmla="*/ 20653 h 51746"/>
                <a:gd name="connsiteX5" fmla="*/ 49444 w 51977"/>
                <a:gd name="connsiteY5" fmla="*/ 20653 h 51746"/>
                <a:gd name="connsiteX6" fmla="*/ 51977 w 51977"/>
                <a:gd name="connsiteY6" fmla="*/ 22880 h 51746"/>
                <a:gd name="connsiteX7" fmla="*/ 49444 w 51977"/>
                <a:gd name="connsiteY7" fmla="*/ 24952 h 51746"/>
                <a:gd name="connsiteX8" fmla="*/ 31017 w 51977"/>
                <a:gd name="connsiteY8" fmla="*/ 24952 h 51746"/>
                <a:gd name="connsiteX9" fmla="*/ 31017 w 51977"/>
                <a:gd name="connsiteY9" fmla="*/ 26181 h 51746"/>
                <a:gd name="connsiteX10" fmla="*/ 28100 w 51977"/>
                <a:gd name="connsiteY10" fmla="*/ 39693 h 51746"/>
                <a:gd name="connsiteX11" fmla="*/ 20346 w 51977"/>
                <a:gd name="connsiteY11" fmla="*/ 48830 h 51746"/>
                <a:gd name="connsiteX12" fmla="*/ 10595 w 51977"/>
                <a:gd name="connsiteY12" fmla="*/ 51747 h 51746"/>
                <a:gd name="connsiteX13" fmla="*/ 7908 w 51977"/>
                <a:gd name="connsiteY13" fmla="*/ 49290 h 51746"/>
                <a:gd name="connsiteX14" fmla="*/ 9520 w 51977"/>
                <a:gd name="connsiteY14" fmla="*/ 47755 h 51746"/>
                <a:gd name="connsiteX15" fmla="*/ 18503 w 51977"/>
                <a:gd name="connsiteY15" fmla="*/ 45144 h 51746"/>
                <a:gd name="connsiteX16" fmla="*/ 24415 w 51977"/>
                <a:gd name="connsiteY16" fmla="*/ 37850 h 51746"/>
                <a:gd name="connsiteX17" fmla="*/ 26795 w 51977"/>
                <a:gd name="connsiteY17" fmla="*/ 26258 h 51746"/>
                <a:gd name="connsiteX18" fmla="*/ 26795 w 51977"/>
                <a:gd name="connsiteY18" fmla="*/ 25029 h 51746"/>
                <a:gd name="connsiteX19" fmla="*/ 2457 w 51977"/>
                <a:gd name="connsiteY19" fmla="*/ 25029 h 51746"/>
                <a:gd name="connsiteX20" fmla="*/ 0 w 51977"/>
                <a:gd name="connsiteY20" fmla="*/ 22956 h 51746"/>
                <a:gd name="connsiteX21" fmla="*/ 2457 w 51977"/>
                <a:gd name="connsiteY21" fmla="*/ 20730 h 51746"/>
                <a:gd name="connsiteX22" fmla="*/ 26795 w 51977"/>
                <a:gd name="connsiteY22" fmla="*/ 20730 h 51746"/>
                <a:gd name="connsiteX23" fmla="*/ 26795 w 51977"/>
                <a:gd name="connsiteY23" fmla="*/ 8215 h 51746"/>
                <a:gd name="connsiteX24" fmla="*/ 12361 w 51977"/>
                <a:gd name="connsiteY24" fmla="*/ 9213 h 51746"/>
                <a:gd name="connsiteX25" fmla="*/ 9597 w 51977"/>
                <a:gd name="connsiteY25" fmla="*/ 6910 h 51746"/>
                <a:gd name="connsiteX26" fmla="*/ 11593 w 51977"/>
                <a:gd name="connsiteY26" fmla="*/ 5067 h 51746"/>
                <a:gd name="connsiteX27" fmla="*/ 29405 w 51977"/>
                <a:gd name="connsiteY27" fmla="*/ 3686 h 51746"/>
                <a:gd name="connsiteX28" fmla="*/ 40998 w 51977"/>
                <a:gd name="connsiteY28" fmla="*/ 307 h 51746"/>
                <a:gd name="connsiteX29" fmla="*/ 42457 w 51977"/>
                <a:gd name="connsiteY29" fmla="*/ 0 h 5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1977" h="51746">
                  <a:moveTo>
                    <a:pt x="42457" y="0"/>
                  </a:moveTo>
                  <a:cubicBezTo>
                    <a:pt x="43992" y="0"/>
                    <a:pt x="44837" y="845"/>
                    <a:pt x="44837" y="2457"/>
                  </a:cubicBezTo>
                  <a:cubicBezTo>
                    <a:pt x="44760" y="3148"/>
                    <a:pt x="44069" y="3762"/>
                    <a:pt x="42918" y="4146"/>
                  </a:cubicBezTo>
                  <a:cubicBezTo>
                    <a:pt x="38388" y="5835"/>
                    <a:pt x="34395" y="6987"/>
                    <a:pt x="31017" y="7524"/>
                  </a:cubicBezTo>
                  <a:lnTo>
                    <a:pt x="31017" y="20653"/>
                  </a:lnTo>
                  <a:lnTo>
                    <a:pt x="49444" y="20653"/>
                  </a:lnTo>
                  <a:cubicBezTo>
                    <a:pt x="50979" y="20653"/>
                    <a:pt x="51747" y="21421"/>
                    <a:pt x="51977" y="22880"/>
                  </a:cubicBezTo>
                  <a:cubicBezTo>
                    <a:pt x="51824" y="24261"/>
                    <a:pt x="50979" y="24952"/>
                    <a:pt x="49444" y="24952"/>
                  </a:cubicBezTo>
                  <a:lnTo>
                    <a:pt x="31017" y="24952"/>
                  </a:lnTo>
                  <a:lnTo>
                    <a:pt x="31017" y="26181"/>
                  </a:lnTo>
                  <a:cubicBezTo>
                    <a:pt x="31017" y="31095"/>
                    <a:pt x="30019" y="35624"/>
                    <a:pt x="28100" y="39693"/>
                  </a:cubicBezTo>
                  <a:cubicBezTo>
                    <a:pt x="26180" y="43609"/>
                    <a:pt x="23647" y="46680"/>
                    <a:pt x="20346" y="48830"/>
                  </a:cubicBezTo>
                  <a:cubicBezTo>
                    <a:pt x="17581" y="50595"/>
                    <a:pt x="14357" y="51594"/>
                    <a:pt x="10595" y="51747"/>
                  </a:cubicBezTo>
                  <a:cubicBezTo>
                    <a:pt x="8829" y="51594"/>
                    <a:pt x="7908" y="50826"/>
                    <a:pt x="7908" y="49290"/>
                  </a:cubicBezTo>
                  <a:cubicBezTo>
                    <a:pt x="7908" y="48292"/>
                    <a:pt x="8445" y="47832"/>
                    <a:pt x="9520" y="47755"/>
                  </a:cubicBezTo>
                  <a:cubicBezTo>
                    <a:pt x="13282" y="47447"/>
                    <a:pt x="16276" y="46526"/>
                    <a:pt x="18503" y="45144"/>
                  </a:cubicBezTo>
                  <a:cubicBezTo>
                    <a:pt x="20806" y="43609"/>
                    <a:pt x="22802" y="41152"/>
                    <a:pt x="24415" y="37850"/>
                  </a:cubicBezTo>
                  <a:cubicBezTo>
                    <a:pt x="25950" y="34703"/>
                    <a:pt x="26795" y="30864"/>
                    <a:pt x="26795" y="26258"/>
                  </a:cubicBezTo>
                  <a:lnTo>
                    <a:pt x="26795" y="25029"/>
                  </a:lnTo>
                  <a:lnTo>
                    <a:pt x="2457" y="25029"/>
                  </a:lnTo>
                  <a:cubicBezTo>
                    <a:pt x="844" y="25029"/>
                    <a:pt x="0" y="24338"/>
                    <a:pt x="0" y="22956"/>
                  </a:cubicBezTo>
                  <a:cubicBezTo>
                    <a:pt x="0" y="21498"/>
                    <a:pt x="844" y="20730"/>
                    <a:pt x="2457" y="20730"/>
                  </a:cubicBezTo>
                  <a:lnTo>
                    <a:pt x="26795" y="20730"/>
                  </a:lnTo>
                  <a:lnTo>
                    <a:pt x="26795" y="8215"/>
                  </a:lnTo>
                  <a:cubicBezTo>
                    <a:pt x="21344" y="8906"/>
                    <a:pt x="16583" y="9213"/>
                    <a:pt x="12361" y="9213"/>
                  </a:cubicBezTo>
                  <a:cubicBezTo>
                    <a:pt x="10518" y="9213"/>
                    <a:pt x="9597" y="8446"/>
                    <a:pt x="9597" y="6910"/>
                  </a:cubicBezTo>
                  <a:cubicBezTo>
                    <a:pt x="9597" y="5758"/>
                    <a:pt x="10211" y="5144"/>
                    <a:pt x="11593" y="5067"/>
                  </a:cubicBezTo>
                  <a:cubicBezTo>
                    <a:pt x="19578" y="4837"/>
                    <a:pt x="25489" y="4376"/>
                    <a:pt x="29405" y="3686"/>
                  </a:cubicBezTo>
                  <a:cubicBezTo>
                    <a:pt x="33090" y="3071"/>
                    <a:pt x="36929" y="1919"/>
                    <a:pt x="40998" y="307"/>
                  </a:cubicBezTo>
                  <a:cubicBezTo>
                    <a:pt x="41536" y="77"/>
                    <a:pt x="41996" y="0"/>
                    <a:pt x="4245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F0F49D61-3B41-4ED8-A90F-ABB4B769580A}"/>
                </a:ext>
              </a:extLst>
            </p:cNvPr>
            <p:cNvSpPr/>
            <p:nvPr/>
          </p:nvSpPr>
          <p:spPr>
            <a:xfrm>
              <a:off x="2561778" y="5129814"/>
              <a:ext cx="43685" cy="43684"/>
            </a:xfrm>
            <a:custGeom>
              <a:avLst/>
              <a:gdLst>
                <a:gd name="connsiteX0" fmla="*/ 38388 w 43685"/>
                <a:gd name="connsiteY0" fmla="*/ 7678 h 43684"/>
                <a:gd name="connsiteX1" fmla="*/ 43685 w 43685"/>
                <a:gd name="connsiteY1" fmla="*/ 12745 h 43684"/>
                <a:gd name="connsiteX2" fmla="*/ 41459 w 43685"/>
                <a:gd name="connsiteY2" fmla="*/ 19424 h 43684"/>
                <a:gd name="connsiteX3" fmla="*/ 36315 w 43685"/>
                <a:gd name="connsiteY3" fmla="*/ 26103 h 43684"/>
                <a:gd name="connsiteX4" fmla="*/ 31785 w 43685"/>
                <a:gd name="connsiteY4" fmla="*/ 28791 h 43684"/>
                <a:gd name="connsiteX5" fmla="*/ 29559 w 43685"/>
                <a:gd name="connsiteY5" fmla="*/ 26718 h 43684"/>
                <a:gd name="connsiteX6" fmla="*/ 30326 w 43685"/>
                <a:gd name="connsiteY6" fmla="*/ 25489 h 43684"/>
                <a:gd name="connsiteX7" fmla="*/ 36852 w 43685"/>
                <a:gd name="connsiteY7" fmla="*/ 20038 h 43684"/>
                <a:gd name="connsiteX8" fmla="*/ 39155 w 43685"/>
                <a:gd name="connsiteY8" fmla="*/ 14126 h 43684"/>
                <a:gd name="connsiteX9" fmla="*/ 38311 w 43685"/>
                <a:gd name="connsiteY9" fmla="*/ 12591 h 43684"/>
                <a:gd name="connsiteX10" fmla="*/ 36852 w 43685"/>
                <a:gd name="connsiteY10" fmla="*/ 11900 h 43684"/>
                <a:gd name="connsiteX11" fmla="*/ 13512 w 43685"/>
                <a:gd name="connsiteY11" fmla="*/ 15585 h 43684"/>
                <a:gd name="connsiteX12" fmla="*/ 17658 w 43685"/>
                <a:gd name="connsiteY12" fmla="*/ 41536 h 43684"/>
                <a:gd name="connsiteX13" fmla="*/ 15278 w 43685"/>
                <a:gd name="connsiteY13" fmla="*/ 43685 h 43684"/>
                <a:gd name="connsiteX14" fmla="*/ 13436 w 43685"/>
                <a:gd name="connsiteY14" fmla="*/ 41229 h 43684"/>
                <a:gd name="connsiteX15" fmla="*/ 9367 w 43685"/>
                <a:gd name="connsiteY15" fmla="*/ 16276 h 43684"/>
                <a:gd name="connsiteX16" fmla="*/ 3071 w 43685"/>
                <a:gd name="connsiteY16" fmla="*/ 17198 h 43684"/>
                <a:gd name="connsiteX17" fmla="*/ 0 w 43685"/>
                <a:gd name="connsiteY17" fmla="*/ 15355 h 43684"/>
                <a:gd name="connsiteX18" fmla="*/ 1996 w 43685"/>
                <a:gd name="connsiteY18" fmla="*/ 13282 h 43684"/>
                <a:gd name="connsiteX19" fmla="*/ 8752 w 43685"/>
                <a:gd name="connsiteY19" fmla="*/ 12284 h 43684"/>
                <a:gd name="connsiteX20" fmla="*/ 7217 w 43685"/>
                <a:gd name="connsiteY20" fmla="*/ 2380 h 43684"/>
                <a:gd name="connsiteX21" fmla="*/ 9367 w 43685"/>
                <a:gd name="connsiteY21" fmla="*/ 0 h 43684"/>
                <a:gd name="connsiteX22" fmla="*/ 11363 w 43685"/>
                <a:gd name="connsiteY22" fmla="*/ 2073 h 43684"/>
                <a:gd name="connsiteX23" fmla="*/ 12821 w 43685"/>
                <a:gd name="connsiteY23" fmla="*/ 11670 h 43684"/>
                <a:gd name="connsiteX24" fmla="*/ 38388 w 43685"/>
                <a:gd name="connsiteY24" fmla="*/ 7678 h 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685" h="43684">
                  <a:moveTo>
                    <a:pt x="38388" y="7678"/>
                  </a:moveTo>
                  <a:cubicBezTo>
                    <a:pt x="41612" y="7678"/>
                    <a:pt x="43378" y="9366"/>
                    <a:pt x="43685" y="12745"/>
                  </a:cubicBezTo>
                  <a:cubicBezTo>
                    <a:pt x="43609" y="14433"/>
                    <a:pt x="42841" y="16660"/>
                    <a:pt x="41459" y="19424"/>
                  </a:cubicBezTo>
                  <a:cubicBezTo>
                    <a:pt x="40230" y="21881"/>
                    <a:pt x="38465" y="24107"/>
                    <a:pt x="36315" y="26103"/>
                  </a:cubicBezTo>
                  <a:cubicBezTo>
                    <a:pt x="34242" y="27869"/>
                    <a:pt x="32783" y="28714"/>
                    <a:pt x="31785" y="28791"/>
                  </a:cubicBezTo>
                  <a:cubicBezTo>
                    <a:pt x="30326" y="28791"/>
                    <a:pt x="29559" y="28100"/>
                    <a:pt x="29559" y="26718"/>
                  </a:cubicBezTo>
                  <a:cubicBezTo>
                    <a:pt x="29559" y="26180"/>
                    <a:pt x="29789" y="25720"/>
                    <a:pt x="30326" y="25489"/>
                  </a:cubicBezTo>
                  <a:cubicBezTo>
                    <a:pt x="33090" y="24030"/>
                    <a:pt x="35240" y="22188"/>
                    <a:pt x="36852" y="20038"/>
                  </a:cubicBezTo>
                  <a:cubicBezTo>
                    <a:pt x="38234" y="17888"/>
                    <a:pt x="39079" y="15892"/>
                    <a:pt x="39155" y="14126"/>
                  </a:cubicBezTo>
                  <a:cubicBezTo>
                    <a:pt x="39002" y="13512"/>
                    <a:pt x="38772" y="12975"/>
                    <a:pt x="38311" y="12591"/>
                  </a:cubicBezTo>
                  <a:cubicBezTo>
                    <a:pt x="38004" y="12130"/>
                    <a:pt x="37543" y="11900"/>
                    <a:pt x="36852" y="11900"/>
                  </a:cubicBezTo>
                  <a:lnTo>
                    <a:pt x="13512" y="15585"/>
                  </a:lnTo>
                  <a:lnTo>
                    <a:pt x="17658" y="41536"/>
                  </a:lnTo>
                  <a:cubicBezTo>
                    <a:pt x="17428" y="42917"/>
                    <a:pt x="16660" y="43609"/>
                    <a:pt x="15278" y="43685"/>
                  </a:cubicBezTo>
                  <a:cubicBezTo>
                    <a:pt x="14280" y="43609"/>
                    <a:pt x="13666" y="42841"/>
                    <a:pt x="13436" y="41229"/>
                  </a:cubicBezTo>
                  <a:lnTo>
                    <a:pt x="9367" y="16276"/>
                  </a:lnTo>
                  <a:lnTo>
                    <a:pt x="3071" y="17198"/>
                  </a:lnTo>
                  <a:cubicBezTo>
                    <a:pt x="998" y="17044"/>
                    <a:pt x="0" y="16430"/>
                    <a:pt x="0" y="15355"/>
                  </a:cubicBezTo>
                  <a:cubicBezTo>
                    <a:pt x="0" y="14203"/>
                    <a:pt x="691" y="13512"/>
                    <a:pt x="1996" y="13282"/>
                  </a:cubicBezTo>
                  <a:lnTo>
                    <a:pt x="8752" y="12284"/>
                  </a:lnTo>
                  <a:lnTo>
                    <a:pt x="7217" y="2380"/>
                  </a:lnTo>
                  <a:cubicBezTo>
                    <a:pt x="7217" y="768"/>
                    <a:pt x="7908" y="0"/>
                    <a:pt x="9367" y="0"/>
                  </a:cubicBezTo>
                  <a:cubicBezTo>
                    <a:pt x="10365" y="0"/>
                    <a:pt x="10979" y="691"/>
                    <a:pt x="11363" y="2073"/>
                  </a:cubicBezTo>
                  <a:lnTo>
                    <a:pt x="12821" y="11670"/>
                  </a:lnTo>
                  <a:lnTo>
                    <a:pt x="38388" y="767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E242A354-9304-424F-82EC-C773CC9A8207}"/>
                </a:ext>
              </a:extLst>
            </p:cNvPr>
            <p:cNvSpPr/>
            <p:nvPr/>
          </p:nvSpPr>
          <p:spPr>
            <a:xfrm>
              <a:off x="2618976" y="5130812"/>
              <a:ext cx="47217" cy="41075"/>
            </a:xfrm>
            <a:custGeom>
              <a:avLst/>
              <a:gdLst>
                <a:gd name="connsiteX0" fmla="*/ 2150 w 47217"/>
                <a:gd name="connsiteY0" fmla="*/ 0 h 41075"/>
                <a:gd name="connsiteX1" fmla="*/ 4069 w 47217"/>
                <a:gd name="connsiteY1" fmla="*/ 691 h 41075"/>
                <a:gd name="connsiteX2" fmla="*/ 22419 w 47217"/>
                <a:gd name="connsiteY2" fmla="*/ 9136 h 41075"/>
                <a:gd name="connsiteX3" fmla="*/ 23647 w 47217"/>
                <a:gd name="connsiteY3" fmla="*/ 10826 h 41075"/>
                <a:gd name="connsiteX4" fmla="*/ 21574 w 47217"/>
                <a:gd name="connsiteY4" fmla="*/ 13129 h 41075"/>
                <a:gd name="connsiteX5" fmla="*/ 18964 w 47217"/>
                <a:gd name="connsiteY5" fmla="*/ 12054 h 41075"/>
                <a:gd name="connsiteX6" fmla="*/ 921 w 47217"/>
                <a:gd name="connsiteY6" fmla="*/ 3609 h 41075"/>
                <a:gd name="connsiteX7" fmla="*/ 0 w 47217"/>
                <a:gd name="connsiteY7" fmla="*/ 2457 h 41075"/>
                <a:gd name="connsiteX8" fmla="*/ 2150 w 47217"/>
                <a:gd name="connsiteY8" fmla="*/ 0 h 41075"/>
                <a:gd name="connsiteX9" fmla="*/ 44914 w 47217"/>
                <a:gd name="connsiteY9" fmla="*/ 154 h 41075"/>
                <a:gd name="connsiteX10" fmla="*/ 47217 w 47217"/>
                <a:gd name="connsiteY10" fmla="*/ 2611 h 41075"/>
                <a:gd name="connsiteX11" fmla="*/ 45221 w 47217"/>
                <a:gd name="connsiteY11" fmla="*/ 12668 h 41075"/>
                <a:gd name="connsiteX12" fmla="*/ 29482 w 47217"/>
                <a:gd name="connsiteY12" fmla="*/ 33705 h 41075"/>
                <a:gd name="connsiteX13" fmla="*/ 15970 w 47217"/>
                <a:gd name="connsiteY13" fmla="*/ 39156 h 41075"/>
                <a:gd name="connsiteX14" fmla="*/ 4914 w 47217"/>
                <a:gd name="connsiteY14" fmla="*/ 41075 h 41075"/>
                <a:gd name="connsiteX15" fmla="*/ 2457 w 47217"/>
                <a:gd name="connsiteY15" fmla="*/ 38158 h 41075"/>
                <a:gd name="connsiteX16" fmla="*/ 4069 w 47217"/>
                <a:gd name="connsiteY16" fmla="*/ 37083 h 41075"/>
                <a:gd name="connsiteX17" fmla="*/ 20883 w 47217"/>
                <a:gd name="connsiteY17" fmla="*/ 33398 h 41075"/>
                <a:gd name="connsiteX18" fmla="*/ 32630 w 47217"/>
                <a:gd name="connsiteY18" fmla="*/ 26104 h 41075"/>
                <a:gd name="connsiteX19" fmla="*/ 40384 w 47217"/>
                <a:gd name="connsiteY19" fmla="*/ 14511 h 41075"/>
                <a:gd name="connsiteX20" fmla="*/ 41920 w 47217"/>
                <a:gd name="connsiteY20" fmla="*/ 8292 h 41075"/>
                <a:gd name="connsiteX21" fmla="*/ 43148 w 47217"/>
                <a:gd name="connsiteY21" fmla="*/ 2073 h 41075"/>
                <a:gd name="connsiteX22" fmla="*/ 44914 w 47217"/>
                <a:gd name="connsiteY22" fmla="*/ 154 h 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217" h="41075">
                  <a:moveTo>
                    <a:pt x="2150" y="0"/>
                  </a:moveTo>
                  <a:cubicBezTo>
                    <a:pt x="2457" y="0"/>
                    <a:pt x="3148" y="231"/>
                    <a:pt x="4069" y="691"/>
                  </a:cubicBezTo>
                  <a:cubicBezTo>
                    <a:pt x="7140" y="2150"/>
                    <a:pt x="13282" y="4991"/>
                    <a:pt x="22419" y="9136"/>
                  </a:cubicBezTo>
                  <a:cubicBezTo>
                    <a:pt x="23110" y="9597"/>
                    <a:pt x="23493" y="10211"/>
                    <a:pt x="23647" y="10826"/>
                  </a:cubicBezTo>
                  <a:cubicBezTo>
                    <a:pt x="23493" y="12361"/>
                    <a:pt x="22802" y="13129"/>
                    <a:pt x="21574" y="13129"/>
                  </a:cubicBezTo>
                  <a:cubicBezTo>
                    <a:pt x="21344" y="13052"/>
                    <a:pt x="20499" y="12745"/>
                    <a:pt x="18964" y="12054"/>
                  </a:cubicBezTo>
                  <a:cubicBezTo>
                    <a:pt x="15662" y="10519"/>
                    <a:pt x="9674" y="7678"/>
                    <a:pt x="921" y="3609"/>
                  </a:cubicBezTo>
                  <a:cubicBezTo>
                    <a:pt x="307" y="3302"/>
                    <a:pt x="0" y="2918"/>
                    <a:pt x="0" y="2457"/>
                  </a:cubicBezTo>
                  <a:cubicBezTo>
                    <a:pt x="77" y="768"/>
                    <a:pt x="768" y="0"/>
                    <a:pt x="2150" y="0"/>
                  </a:cubicBezTo>
                  <a:moveTo>
                    <a:pt x="44914" y="154"/>
                  </a:moveTo>
                  <a:cubicBezTo>
                    <a:pt x="46219" y="154"/>
                    <a:pt x="46987" y="998"/>
                    <a:pt x="47217" y="2611"/>
                  </a:cubicBezTo>
                  <a:cubicBezTo>
                    <a:pt x="47140" y="4991"/>
                    <a:pt x="46450" y="8369"/>
                    <a:pt x="45221" y="12668"/>
                  </a:cubicBezTo>
                  <a:cubicBezTo>
                    <a:pt x="42380" y="21805"/>
                    <a:pt x="37159" y="28868"/>
                    <a:pt x="29482" y="33705"/>
                  </a:cubicBezTo>
                  <a:cubicBezTo>
                    <a:pt x="25643" y="36162"/>
                    <a:pt x="21113" y="37927"/>
                    <a:pt x="15970" y="39156"/>
                  </a:cubicBezTo>
                  <a:cubicBezTo>
                    <a:pt x="11516" y="40231"/>
                    <a:pt x="7831" y="40845"/>
                    <a:pt x="4914" y="41075"/>
                  </a:cubicBezTo>
                  <a:cubicBezTo>
                    <a:pt x="3301" y="40998"/>
                    <a:pt x="2457" y="40077"/>
                    <a:pt x="2457" y="38158"/>
                  </a:cubicBezTo>
                  <a:cubicBezTo>
                    <a:pt x="2457" y="37543"/>
                    <a:pt x="2994" y="37237"/>
                    <a:pt x="4069" y="37083"/>
                  </a:cubicBezTo>
                  <a:cubicBezTo>
                    <a:pt x="10672" y="36315"/>
                    <a:pt x="16276" y="35087"/>
                    <a:pt x="20883" y="33398"/>
                  </a:cubicBezTo>
                  <a:cubicBezTo>
                    <a:pt x="25566" y="31555"/>
                    <a:pt x="29482" y="29175"/>
                    <a:pt x="32630" y="26104"/>
                  </a:cubicBezTo>
                  <a:cubicBezTo>
                    <a:pt x="36315" y="22265"/>
                    <a:pt x="38925" y="18426"/>
                    <a:pt x="40384" y="14511"/>
                  </a:cubicBezTo>
                  <a:cubicBezTo>
                    <a:pt x="40922" y="12975"/>
                    <a:pt x="41459" y="10826"/>
                    <a:pt x="41920" y="8292"/>
                  </a:cubicBezTo>
                  <a:cubicBezTo>
                    <a:pt x="42457" y="5221"/>
                    <a:pt x="42841" y="3148"/>
                    <a:pt x="43148" y="2073"/>
                  </a:cubicBezTo>
                  <a:cubicBezTo>
                    <a:pt x="43455" y="845"/>
                    <a:pt x="44069" y="154"/>
                    <a:pt x="44914" y="15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83B79EE2-0181-41D4-8246-657EAE707340}"/>
                </a:ext>
              </a:extLst>
            </p:cNvPr>
            <p:cNvSpPr/>
            <p:nvPr/>
          </p:nvSpPr>
          <p:spPr>
            <a:xfrm>
              <a:off x="2678631" y="5120678"/>
              <a:ext cx="45988" cy="53051"/>
            </a:xfrm>
            <a:custGeom>
              <a:avLst/>
              <a:gdLst>
                <a:gd name="connsiteX0" fmla="*/ 23109 w 45988"/>
                <a:gd name="connsiteY0" fmla="*/ 0 h 53051"/>
                <a:gd name="connsiteX1" fmla="*/ 25182 w 45988"/>
                <a:gd name="connsiteY1" fmla="*/ 2456 h 53051"/>
                <a:gd name="connsiteX2" fmla="*/ 25182 w 45988"/>
                <a:gd name="connsiteY2" fmla="*/ 7140 h 53051"/>
                <a:gd name="connsiteX3" fmla="*/ 35931 w 45988"/>
                <a:gd name="connsiteY3" fmla="*/ 7140 h 53051"/>
                <a:gd name="connsiteX4" fmla="*/ 41075 w 45988"/>
                <a:gd name="connsiteY4" fmla="*/ 8675 h 53051"/>
                <a:gd name="connsiteX5" fmla="*/ 42764 w 45988"/>
                <a:gd name="connsiteY5" fmla="*/ 12668 h 53051"/>
                <a:gd name="connsiteX6" fmla="*/ 38541 w 45988"/>
                <a:gd name="connsiteY6" fmla="*/ 20268 h 53051"/>
                <a:gd name="connsiteX7" fmla="*/ 27639 w 45988"/>
                <a:gd name="connsiteY7" fmla="*/ 29175 h 53051"/>
                <a:gd name="connsiteX8" fmla="*/ 27716 w 45988"/>
                <a:gd name="connsiteY8" fmla="*/ 29175 h 53051"/>
                <a:gd name="connsiteX9" fmla="*/ 29789 w 45988"/>
                <a:gd name="connsiteY9" fmla="*/ 29635 h 53051"/>
                <a:gd name="connsiteX10" fmla="*/ 44223 w 45988"/>
                <a:gd name="connsiteY10" fmla="*/ 36545 h 53051"/>
                <a:gd name="connsiteX11" fmla="*/ 45989 w 45988"/>
                <a:gd name="connsiteY11" fmla="*/ 38695 h 53051"/>
                <a:gd name="connsiteX12" fmla="*/ 44146 w 45988"/>
                <a:gd name="connsiteY12" fmla="*/ 40461 h 53051"/>
                <a:gd name="connsiteX13" fmla="*/ 42073 w 45988"/>
                <a:gd name="connsiteY13" fmla="*/ 39923 h 53051"/>
                <a:gd name="connsiteX14" fmla="*/ 27562 w 45988"/>
                <a:gd name="connsiteY14" fmla="*/ 32783 h 53051"/>
                <a:gd name="connsiteX15" fmla="*/ 25797 w 45988"/>
                <a:gd name="connsiteY15" fmla="*/ 30940 h 53051"/>
                <a:gd name="connsiteX16" fmla="*/ 25950 w 45988"/>
                <a:gd name="connsiteY16" fmla="*/ 30173 h 53051"/>
                <a:gd name="connsiteX17" fmla="*/ 25413 w 45988"/>
                <a:gd name="connsiteY17" fmla="*/ 30403 h 53051"/>
                <a:gd name="connsiteX18" fmla="*/ 25413 w 45988"/>
                <a:gd name="connsiteY18" fmla="*/ 50518 h 53051"/>
                <a:gd name="connsiteX19" fmla="*/ 23109 w 45988"/>
                <a:gd name="connsiteY19" fmla="*/ 53052 h 53051"/>
                <a:gd name="connsiteX20" fmla="*/ 21190 w 45988"/>
                <a:gd name="connsiteY20" fmla="*/ 50518 h 53051"/>
                <a:gd name="connsiteX21" fmla="*/ 21190 w 45988"/>
                <a:gd name="connsiteY21" fmla="*/ 32245 h 53051"/>
                <a:gd name="connsiteX22" fmla="*/ 12898 w 45988"/>
                <a:gd name="connsiteY22" fmla="*/ 35317 h 53051"/>
                <a:gd name="connsiteX23" fmla="*/ 2457 w 45988"/>
                <a:gd name="connsiteY23" fmla="*/ 37620 h 53051"/>
                <a:gd name="connsiteX24" fmla="*/ 0 w 45988"/>
                <a:gd name="connsiteY24" fmla="*/ 34702 h 53051"/>
                <a:gd name="connsiteX25" fmla="*/ 1459 w 45988"/>
                <a:gd name="connsiteY25" fmla="*/ 33627 h 53051"/>
                <a:gd name="connsiteX26" fmla="*/ 20422 w 45988"/>
                <a:gd name="connsiteY26" fmla="*/ 28484 h 53051"/>
                <a:gd name="connsiteX27" fmla="*/ 30710 w 45988"/>
                <a:gd name="connsiteY27" fmla="*/ 21881 h 53051"/>
                <a:gd name="connsiteX28" fmla="*/ 38157 w 45988"/>
                <a:gd name="connsiteY28" fmla="*/ 12668 h 53051"/>
                <a:gd name="connsiteX29" fmla="*/ 37313 w 45988"/>
                <a:gd name="connsiteY29" fmla="*/ 11670 h 53051"/>
                <a:gd name="connsiteX30" fmla="*/ 35086 w 45988"/>
                <a:gd name="connsiteY30" fmla="*/ 11363 h 53051"/>
                <a:gd name="connsiteX31" fmla="*/ 7140 w 45988"/>
                <a:gd name="connsiteY31" fmla="*/ 11363 h 53051"/>
                <a:gd name="connsiteX32" fmla="*/ 4606 w 45988"/>
                <a:gd name="connsiteY32" fmla="*/ 9290 h 53051"/>
                <a:gd name="connsiteX33" fmla="*/ 7140 w 45988"/>
                <a:gd name="connsiteY33" fmla="*/ 7140 h 53051"/>
                <a:gd name="connsiteX34" fmla="*/ 21037 w 45988"/>
                <a:gd name="connsiteY34" fmla="*/ 7140 h 53051"/>
                <a:gd name="connsiteX35" fmla="*/ 21037 w 45988"/>
                <a:gd name="connsiteY35" fmla="*/ 2456 h 53051"/>
                <a:gd name="connsiteX36" fmla="*/ 23109 w 45988"/>
                <a:gd name="connsiteY36" fmla="*/ 0 h 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988" h="53051">
                  <a:moveTo>
                    <a:pt x="23109" y="0"/>
                  </a:moveTo>
                  <a:cubicBezTo>
                    <a:pt x="24491" y="0"/>
                    <a:pt x="25182" y="844"/>
                    <a:pt x="25182" y="2456"/>
                  </a:cubicBezTo>
                  <a:lnTo>
                    <a:pt x="25182" y="7140"/>
                  </a:lnTo>
                  <a:lnTo>
                    <a:pt x="35931" y="7140"/>
                  </a:lnTo>
                  <a:cubicBezTo>
                    <a:pt x="38234" y="7140"/>
                    <a:pt x="39923" y="7678"/>
                    <a:pt x="41075" y="8675"/>
                  </a:cubicBezTo>
                  <a:cubicBezTo>
                    <a:pt x="42073" y="9827"/>
                    <a:pt x="42687" y="11209"/>
                    <a:pt x="42764" y="12668"/>
                  </a:cubicBezTo>
                  <a:cubicBezTo>
                    <a:pt x="42610" y="14664"/>
                    <a:pt x="41152" y="17198"/>
                    <a:pt x="38541" y="20268"/>
                  </a:cubicBezTo>
                  <a:cubicBezTo>
                    <a:pt x="35547" y="23647"/>
                    <a:pt x="31939" y="26564"/>
                    <a:pt x="27639" y="29175"/>
                  </a:cubicBezTo>
                  <a:lnTo>
                    <a:pt x="27716" y="29175"/>
                  </a:lnTo>
                  <a:cubicBezTo>
                    <a:pt x="28100" y="29175"/>
                    <a:pt x="28791" y="29328"/>
                    <a:pt x="29789" y="29635"/>
                  </a:cubicBezTo>
                  <a:lnTo>
                    <a:pt x="44223" y="36545"/>
                  </a:lnTo>
                  <a:cubicBezTo>
                    <a:pt x="45221" y="37082"/>
                    <a:pt x="45835" y="37850"/>
                    <a:pt x="45989" y="38695"/>
                  </a:cubicBezTo>
                  <a:cubicBezTo>
                    <a:pt x="45912" y="39770"/>
                    <a:pt x="45298" y="40384"/>
                    <a:pt x="44146" y="40461"/>
                  </a:cubicBezTo>
                  <a:cubicBezTo>
                    <a:pt x="44069" y="40307"/>
                    <a:pt x="43378" y="40154"/>
                    <a:pt x="42073" y="39923"/>
                  </a:cubicBezTo>
                  <a:lnTo>
                    <a:pt x="27562" y="32783"/>
                  </a:lnTo>
                  <a:cubicBezTo>
                    <a:pt x="26411" y="32245"/>
                    <a:pt x="25797" y="31632"/>
                    <a:pt x="25797" y="30940"/>
                  </a:cubicBezTo>
                  <a:cubicBezTo>
                    <a:pt x="25797" y="30633"/>
                    <a:pt x="25873" y="30326"/>
                    <a:pt x="25950" y="30173"/>
                  </a:cubicBezTo>
                  <a:cubicBezTo>
                    <a:pt x="25797" y="30250"/>
                    <a:pt x="25643" y="30326"/>
                    <a:pt x="25413" y="30403"/>
                  </a:cubicBezTo>
                  <a:lnTo>
                    <a:pt x="25413" y="50518"/>
                  </a:lnTo>
                  <a:cubicBezTo>
                    <a:pt x="25182" y="52054"/>
                    <a:pt x="24415" y="52898"/>
                    <a:pt x="23109" y="53052"/>
                  </a:cubicBezTo>
                  <a:cubicBezTo>
                    <a:pt x="21804" y="52898"/>
                    <a:pt x="21190" y="52054"/>
                    <a:pt x="21190" y="50518"/>
                  </a:cubicBezTo>
                  <a:lnTo>
                    <a:pt x="21190" y="32245"/>
                  </a:lnTo>
                  <a:cubicBezTo>
                    <a:pt x="18349" y="33397"/>
                    <a:pt x="15585" y="34472"/>
                    <a:pt x="12898" y="35317"/>
                  </a:cubicBezTo>
                  <a:cubicBezTo>
                    <a:pt x="7908" y="36699"/>
                    <a:pt x="4376" y="37543"/>
                    <a:pt x="2457" y="37620"/>
                  </a:cubicBezTo>
                  <a:cubicBezTo>
                    <a:pt x="844" y="37543"/>
                    <a:pt x="0" y="36545"/>
                    <a:pt x="0" y="34702"/>
                  </a:cubicBezTo>
                  <a:cubicBezTo>
                    <a:pt x="0" y="34165"/>
                    <a:pt x="537" y="33781"/>
                    <a:pt x="1459" y="33627"/>
                  </a:cubicBezTo>
                  <a:cubicBezTo>
                    <a:pt x="8906" y="32553"/>
                    <a:pt x="15201" y="30864"/>
                    <a:pt x="20422" y="28484"/>
                  </a:cubicBezTo>
                  <a:cubicBezTo>
                    <a:pt x="23493" y="27102"/>
                    <a:pt x="26948" y="24875"/>
                    <a:pt x="30710" y="21881"/>
                  </a:cubicBezTo>
                  <a:cubicBezTo>
                    <a:pt x="35394" y="18272"/>
                    <a:pt x="37850" y="15125"/>
                    <a:pt x="38157" y="12668"/>
                  </a:cubicBezTo>
                  <a:cubicBezTo>
                    <a:pt x="38081" y="12207"/>
                    <a:pt x="37774" y="11900"/>
                    <a:pt x="37313" y="11670"/>
                  </a:cubicBezTo>
                  <a:cubicBezTo>
                    <a:pt x="36775" y="11440"/>
                    <a:pt x="36084" y="11363"/>
                    <a:pt x="35086" y="11363"/>
                  </a:cubicBezTo>
                  <a:lnTo>
                    <a:pt x="7140" y="11363"/>
                  </a:lnTo>
                  <a:cubicBezTo>
                    <a:pt x="5451" y="11363"/>
                    <a:pt x="4606" y="10671"/>
                    <a:pt x="4606" y="9290"/>
                  </a:cubicBezTo>
                  <a:cubicBezTo>
                    <a:pt x="4606" y="7908"/>
                    <a:pt x="5451" y="7140"/>
                    <a:pt x="7140" y="7140"/>
                  </a:cubicBezTo>
                  <a:lnTo>
                    <a:pt x="21037" y="7140"/>
                  </a:lnTo>
                  <a:lnTo>
                    <a:pt x="21037" y="2456"/>
                  </a:lnTo>
                  <a:cubicBezTo>
                    <a:pt x="21037" y="844"/>
                    <a:pt x="21727" y="0"/>
                    <a:pt x="23109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42867987-A5BC-44E6-83A3-E01D786C7336}"/>
                </a:ext>
              </a:extLst>
            </p:cNvPr>
            <p:cNvSpPr/>
            <p:nvPr/>
          </p:nvSpPr>
          <p:spPr>
            <a:xfrm>
              <a:off x="2735599" y="5123826"/>
              <a:ext cx="49832" cy="48061"/>
            </a:xfrm>
            <a:custGeom>
              <a:avLst/>
              <a:gdLst>
                <a:gd name="connsiteX0" fmla="*/ 11209 w 49832"/>
                <a:gd name="connsiteY0" fmla="*/ 998 h 48061"/>
                <a:gd name="connsiteX1" fmla="*/ 13359 w 49832"/>
                <a:gd name="connsiteY1" fmla="*/ 3608 h 48061"/>
                <a:gd name="connsiteX2" fmla="*/ 13205 w 49832"/>
                <a:gd name="connsiteY2" fmla="*/ 20576 h 48061"/>
                <a:gd name="connsiteX3" fmla="*/ 11209 w 49832"/>
                <a:gd name="connsiteY3" fmla="*/ 35777 h 48061"/>
                <a:gd name="connsiteX4" fmla="*/ 6756 w 49832"/>
                <a:gd name="connsiteY4" fmla="*/ 44607 h 48061"/>
                <a:gd name="connsiteX5" fmla="*/ 2380 w 49832"/>
                <a:gd name="connsiteY5" fmla="*/ 47754 h 48061"/>
                <a:gd name="connsiteX6" fmla="*/ 0 w 49832"/>
                <a:gd name="connsiteY6" fmla="*/ 45682 h 48061"/>
                <a:gd name="connsiteX7" fmla="*/ 998 w 49832"/>
                <a:gd name="connsiteY7" fmla="*/ 44069 h 48061"/>
                <a:gd name="connsiteX8" fmla="*/ 6679 w 49832"/>
                <a:gd name="connsiteY8" fmla="*/ 35854 h 48061"/>
                <a:gd name="connsiteX9" fmla="*/ 9213 w 49832"/>
                <a:gd name="connsiteY9" fmla="*/ 19962 h 48061"/>
                <a:gd name="connsiteX10" fmla="*/ 9213 w 49832"/>
                <a:gd name="connsiteY10" fmla="*/ 3762 h 48061"/>
                <a:gd name="connsiteX11" fmla="*/ 11209 w 49832"/>
                <a:gd name="connsiteY11" fmla="*/ 998 h 48061"/>
                <a:gd name="connsiteX12" fmla="*/ 25413 w 49832"/>
                <a:gd name="connsiteY12" fmla="*/ 0 h 48061"/>
                <a:gd name="connsiteX13" fmla="*/ 27562 w 49832"/>
                <a:gd name="connsiteY13" fmla="*/ 2457 h 48061"/>
                <a:gd name="connsiteX14" fmla="*/ 27562 w 49832"/>
                <a:gd name="connsiteY14" fmla="*/ 41766 h 48061"/>
                <a:gd name="connsiteX15" fmla="*/ 28868 w 49832"/>
                <a:gd name="connsiteY15" fmla="*/ 43379 h 48061"/>
                <a:gd name="connsiteX16" fmla="*/ 35778 w 49832"/>
                <a:gd name="connsiteY16" fmla="*/ 39463 h 48061"/>
                <a:gd name="connsiteX17" fmla="*/ 41382 w 49832"/>
                <a:gd name="connsiteY17" fmla="*/ 33321 h 48061"/>
                <a:gd name="connsiteX18" fmla="*/ 45989 w 49832"/>
                <a:gd name="connsiteY18" fmla="*/ 24568 h 48061"/>
                <a:gd name="connsiteX19" fmla="*/ 47524 w 49832"/>
                <a:gd name="connsiteY19" fmla="*/ 22879 h 48061"/>
                <a:gd name="connsiteX20" fmla="*/ 49827 w 49832"/>
                <a:gd name="connsiteY20" fmla="*/ 25336 h 48061"/>
                <a:gd name="connsiteX21" fmla="*/ 44069 w 49832"/>
                <a:gd name="connsiteY21" fmla="*/ 36008 h 48061"/>
                <a:gd name="connsiteX22" fmla="*/ 35087 w 49832"/>
                <a:gd name="connsiteY22" fmla="*/ 44914 h 48061"/>
                <a:gd name="connsiteX23" fmla="*/ 27562 w 49832"/>
                <a:gd name="connsiteY23" fmla="*/ 48062 h 48061"/>
                <a:gd name="connsiteX24" fmla="*/ 23340 w 49832"/>
                <a:gd name="connsiteY24" fmla="*/ 43685 h 48061"/>
                <a:gd name="connsiteX25" fmla="*/ 23340 w 49832"/>
                <a:gd name="connsiteY25" fmla="*/ 2380 h 48061"/>
                <a:gd name="connsiteX26" fmla="*/ 25413 w 49832"/>
                <a:gd name="connsiteY26" fmla="*/ 0 h 4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832" h="48061">
                  <a:moveTo>
                    <a:pt x="11209" y="998"/>
                  </a:moveTo>
                  <a:cubicBezTo>
                    <a:pt x="12591" y="998"/>
                    <a:pt x="13359" y="1843"/>
                    <a:pt x="13359" y="3608"/>
                  </a:cubicBezTo>
                  <a:cubicBezTo>
                    <a:pt x="13282" y="8522"/>
                    <a:pt x="13205" y="14203"/>
                    <a:pt x="13205" y="20576"/>
                  </a:cubicBezTo>
                  <a:cubicBezTo>
                    <a:pt x="13205" y="26488"/>
                    <a:pt x="12514" y="31555"/>
                    <a:pt x="11209" y="35777"/>
                  </a:cubicBezTo>
                  <a:cubicBezTo>
                    <a:pt x="10058" y="39540"/>
                    <a:pt x="8522" y="42534"/>
                    <a:pt x="6756" y="44607"/>
                  </a:cubicBezTo>
                  <a:cubicBezTo>
                    <a:pt x="4990" y="46680"/>
                    <a:pt x="3608" y="47678"/>
                    <a:pt x="2380" y="47754"/>
                  </a:cubicBezTo>
                  <a:cubicBezTo>
                    <a:pt x="768" y="47831"/>
                    <a:pt x="0" y="47064"/>
                    <a:pt x="0" y="45682"/>
                  </a:cubicBezTo>
                  <a:cubicBezTo>
                    <a:pt x="0" y="45067"/>
                    <a:pt x="307" y="44530"/>
                    <a:pt x="998" y="44069"/>
                  </a:cubicBezTo>
                  <a:cubicBezTo>
                    <a:pt x="3301" y="42764"/>
                    <a:pt x="5221" y="40000"/>
                    <a:pt x="6679" y="35854"/>
                  </a:cubicBezTo>
                  <a:cubicBezTo>
                    <a:pt x="8138" y="31632"/>
                    <a:pt x="8983" y="26411"/>
                    <a:pt x="9213" y="19962"/>
                  </a:cubicBezTo>
                  <a:lnTo>
                    <a:pt x="9213" y="3762"/>
                  </a:lnTo>
                  <a:cubicBezTo>
                    <a:pt x="9213" y="1843"/>
                    <a:pt x="9904" y="998"/>
                    <a:pt x="11209" y="998"/>
                  </a:cubicBezTo>
                  <a:moveTo>
                    <a:pt x="25413" y="0"/>
                  </a:moveTo>
                  <a:cubicBezTo>
                    <a:pt x="26872" y="0"/>
                    <a:pt x="27562" y="844"/>
                    <a:pt x="27562" y="2457"/>
                  </a:cubicBezTo>
                  <a:lnTo>
                    <a:pt x="27562" y="41766"/>
                  </a:lnTo>
                  <a:cubicBezTo>
                    <a:pt x="27562" y="42841"/>
                    <a:pt x="28023" y="43379"/>
                    <a:pt x="28868" y="43379"/>
                  </a:cubicBezTo>
                  <a:cubicBezTo>
                    <a:pt x="30787" y="43148"/>
                    <a:pt x="33090" y="41843"/>
                    <a:pt x="35778" y="39463"/>
                  </a:cubicBezTo>
                  <a:cubicBezTo>
                    <a:pt x="37927" y="37467"/>
                    <a:pt x="39770" y="35470"/>
                    <a:pt x="41382" y="33321"/>
                  </a:cubicBezTo>
                  <a:cubicBezTo>
                    <a:pt x="43455" y="30480"/>
                    <a:pt x="44991" y="27563"/>
                    <a:pt x="45989" y="24568"/>
                  </a:cubicBezTo>
                  <a:cubicBezTo>
                    <a:pt x="46373" y="23493"/>
                    <a:pt x="46833" y="22879"/>
                    <a:pt x="47524" y="22879"/>
                  </a:cubicBezTo>
                  <a:cubicBezTo>
                    <a:pt x="49136" y="22879"/>
                    <a:pt x="49904" y="23724"/>
                    <a:pt x="49827" y="25336"/>
                  </a:cubicBezTo>
                  <a:cubicBezTo>
                    <a:pt x="49751" y="27793"/>
                    <a:pt x="47831" y="31402"/>
                    <a:pt x="44069" y="36008"/>
                  </a:cubicBezTo>
                  <a:cubicBezTo>
                    <a:pt x="40691" y="40230"/>
                    <a:pt x="37697" y="43225"/>
                    <a:pt x="35087" y="44914"/>
                  </a:cubicBezTo>
                  <a:cubicBezTo>
                    <a:pt x="32092" y="46910"/>
                    <a:pt x="29559" y="47985"/>
                    <a:pt x="27562" y="48062"/>
                  </a:cubicBezTo>
                  <a:cubicBezTo>
                    <a:pt x="24799" y="47908"/>
                    <a:pt x="23340" y="46449"/>
                    <a:pt x="23340" y="43685"/>
                  </a:cubicBezTo>
                  <a:lnTo>
                    <a:pt x="23340" y="2380"/>
                  </a:lnTo>
                  <a:cubicBezTo>
                    <a:pt x="23340" y="768"/>
                    <a:pt x="24031" y="0"/>
                    <a:pt x="2541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1C551BD8-E313-47A4-81C9-A9E963D953C8}"/>
                </a:ext>
              </a:extLst>
            </p:cNvPr>
            <p:cNvSpPr/>
            <p:nvPr/>
          </p:nvSpPr>
          <p:spPr>
            <a:xfrm>
              <a:off x="2792336" y="5120217"/>
              <a:ext cx="16199" cy="53512"/>
            </a:xfrm>
            <a:custGeom>
              <a:avLst/>
              <a:gdLst>
                <a:gd name="connsiteX0" fmla="*/ 2226 w 16199"/>
                <a:gd name="connsiteY0" fmla="*/ 0 h 53512"/>
                <a:gd name="connsiteX1" fmla="*/ 5835 w 16199"/>
                <a:gd name="connsiteY1" fmla="*/ 2917 h 53512"/>
                <a:gd name="connsiteX2" fmla="*/ 13359 w 16199"/>
                <a:gd name="connsiteY2" fmla="*/ 13820 h 53512"/>
                <a:gd name="connsiteX3" fmla="*/ 16200 w 16199"/>
                <a:gd name="connsiteY3" fmla="*/ 26718 h 53512"/>
                <a:gd name="connsiteX4" fmla="*/ 12975 w 16199"/>
                <a:gd name="connsiteY4" fmla="*/ 40537 h 53512"/>
                <a:gd name="connsiteX5" fmla="*/ 5604 w 16199"/>
                <a:gd name="connsiteY5" fmla="*/ 50749 h 53512"/>
                <a:gd name="connsiteX6" fmla="*/ 2226 w 16199"/>
                <a:gd name="connsiteY6" fmla="*/ 53513 h 53512"/>
                <a:gd name="connsiteX7" fmla="*/ 0 w 16199"/>
                <a:gd name="connsiteY7" fmla="*/ 51286 h 53512"/>
                <a:gd name="connsiteX8" fmla="*/ 1689 w 16199"/>
                <a:gd name="connsiteY8" fmla="*/ 49520 h 53512"/>
                <a:gd name="connsiteX9" fmla="*/ 9213 w 16199"/>
                <a:gd name="connsiteY9" fmla="*/ 39846 h 53512"/>
                <a:gd name="connsiteX10" fmla="*/ 12207 w 16199"/>
                <a:gd name="connsiteY10" fmla="*/ 26718 h 53512"/>
                <a:gd name="connsiteX11" fmla="*/ 1996 w 16199"/>
                <a:gd name="connsiteY11" fmla="*/ 4299 h 53512"/>
                <a:gd name="connsiteX12" fmla="*/ 0 w 16199"/>
                <a:gd name="connsiteY12" fmla="*/ 2303 h 53512"/>
                <a:gd name="connsiteX13" fmla="*/ 2226 w 16199"/>
                <a:gd name="connsiteY13" fmla="*/ 0 h 5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9" h="53512">
                  <a:moveTo>
                    <a:pt x="2226" y="0"/>
                  </a:moveTo>
                  <a:cubicBezTo>
                    <a:pt x="2687" y="0"/>
                    <a:pt x="3915" y="998"/>
                    <a:pt x="5835" y="2917"/>
                  </a:cubicBezTo>
                  <a:cubicBezTo>
                    <a:pt x="9059" y="5911"/>
                    <a:pt x="11593" y="9597"/>
                    <a:pt x="13359" y="13820"/>
                  </a:cubicBezTo>
                  <a:cubicBezTo>
                    <a:pt x="15278" y="17965"/>
                    <a:pt x="16200" y="22265"/>
                    <a:pt x="16200" y="26718"/>
                  </a:cubicBezTo>
                  <a:cubicBezTo>
                    <a:pt x="16200" y="31171"/>
                    <a:pt x="15125" y="35777"/>
                    <a:pt x="12975" y="40537"/>
                  </a:cubicBezTo>
                  <a:cubicBezTo>
                    <a:pt x="11209" y="44453"/>
                    <a:pt x="8752" y="47831"/>
                    <a:pt x="5604" y="50749"/>
                  </a:cubicBezTo>
                  <a:cubicBezTo>
                    <a:pt x="3762" y="52438"/>
                    <a:pt x="2687" y="53436"/>
                    <a:pt x="2226" y="53513"/>
                  </a:cubicBezTo>
                  <a:cubicBezTo>
                    <a:pt x="768" y="53436"/>
                    <a:pt x="0" y="52668"/>
                    <a:pt x="0" y="51286"/>
                  </a:cubicBezTo>
                  <a:cubicBezTo>
                    <a:pt x="0" y="50902"/>
                    <a:pt x="537" y="50288"/>
                    <a:pt x="1689" y="49520"/>
                  </a:cubicBezTo>
                  <a:cubicBezTo>
                    <a:pt x="4837" y="46756"/>
                    <a:pt x="7370" y="43532"/>
                    <a:pt x="9213" y="39846"/>
                  </a:cubicBezTo>
                  <a:cubicBezTo>
                    <a:pt x="11209" y="35931"/>
                    <a:pt x="12207" y="31555"/>
                    <a:pt x="12207" y="26718"/>
                  </a:cubicBezTo>
                  <a:cubicBezTo>
                    <a:pt x="12207" y="17965"/>
                    <a:pt x="8829" y="10441"/>
                    <a:pt x="1996" y="4299"/>
                  </a:cubicBezTo>
                  <a:cubicBezTo>
                    <a:pt x="614" y="3378"/>
                    <a:pt x="0" y="2687"/>
                    <a:pt x="0" y="2303"/>
                  </a:cubicBezTo>
                  <a:cubicBezTo>
                    <a:pt x="0" y="768"/>
                    <a:pt x="768" y="0"/>
                    <a:pt x="222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0" name="フリーフォーム: 図形 929">
              <a:extLst>
                <a:ext uri="{FF2B5EF4-FFF2-40B4-BE49-F238E27FC236}">
                  <a16:creationId xmlns:a16="http://schemas.microsoft.com/office/drawing/2014/main" id="{2AAE8DBC-82AF-4E63-AA73-DADF2163C784}"/>
                </a:ext>
              </a:extLst>
            </p:cNvPr>
            <p:cNvSpPr/>
            <p:nvPr/>
          </p:nvSpPr>
          <p:spPr>
            <a:xfrm>
              <a:off x="2851070" y="5120754"/>
              <a:ext cx="54050" cy="53819"/>
            </a:xfrm>
            <a:custGeom>
              <a:avLst/>
              <a:gdLst>
                <a:gd name="connsiteX0" fmla="*/ 7370 w 54050"/>
                <a:gd name="connsiteY0" fmla="*/ 231 h 53819"/>
                <a:gd name="connsiteX1" fmla="*/ 9443 w 54050"/>
                <a:gd name="connsiteY1" fmla="*/ 2304 h 53819"/>
                <a:gd name="connsiteX2" fmla="*/ 9443 w 54050"/>
                <a:gd name="connsiteY2" fmla="*/ 44146 h 53819"/>
                <a:gd name="connsiteX3" fmla="*/ 15816 w 54050"/>
                <a:gd name="connsiteY3" fmla="*/ 41152 h 53819"/>
                <a:gd name="connsiteX4" fmla="*/ 23647 w 54050"/>
                <a:gd name="connsiteY4" fmla="*/ 36469 h 53819"/>
                <a:gd name="connsiteX5" fmla="*/ 25106 w 54050"/>
                <a:gd name="connsiteY5" fmla="*/ 35778 h 53819"/>
                <a:gd name="connsiteX6" fmla="*/ 27179 w 54050"/>
                <a:gd name="connsiteY6" fmla="*/ 37620 h 53819"/>
                <a:gd name="connsiteX7" fmla="*/ 25950 w 54050"/>
                <a:gd name="connsiteY7" fmla="*/ 39924 h 53819"/>
                <a:gd name="connsiteX8" fmla="*/ 16200 w 54050"/>
                <a:gd name="connsiteY8" fmla="*/ 45682 h 53819"/>
                <a:gd name="connsiteX9" fmla="*/ 3378 w 54050"/>
                <a:gd name="connsiteY9" fmla="*/ 50979 h 53819"/>
                <a:gd name="connsiteX10" fmla="*/ 1843 w 54050"/>
                <a:gd name="connsiteY10" fmla="*/ 51210 h 53819"/>
                <a:gd name="connsiteX11" fmla="*/ 0 w 54050"/>
                <a:gd name="connsiteY11" fmla="*/ 49290 h 53819"/>
                <a:gd name="connsiteX12" fmla="*/ 1535 w 54050"/>
                <a:gd name="connsiteY12" fmla="*/ 47294 h 53819"/>
                <a:gd name="connsiteX13" fmla="*/ 5298 w 54050"/>
                <a:gd name="connsiteY13" fmla="*/ 45835 h 53819"/>
                <a:gd name="connsiteX14" fmla="*/ 5298 w 54050"/>
                <a:gd name="connsiteY14" fmla="*/ 2304 h 53819"/>
                <a:gd name="connsiteX15" fmla="*/ 7370 w 54050"/>
                <a:gd name="connsiteY15" fmla="*/ 231 h 53819"/>
                <a:gd name="connsiteX16" fmla="*/ 16814 w 54050"/>
                <a:gd name="connsiteY16" fmla="*/ 8138 h 53819"/>
                <a:gd name="connsiteX17" fmla="*/ 18349 w 54050"/>
                <a:gd name="connsiteY17" fmla="*/ 8599 h 53819"/>
                <a:gd name="connsiteX18" fmla="*/ 25029 w 54050"/>
                <a:gd name="connsiteY18" fmla="*/ 14741 h 53819"/>
                <a:gd name="connsiteX19" fmla="*/ 30787 w 54050"/>
                <a:gd name="connsiteY19" fmla="*/ 21881 h 53819"/>
                <a:gd name="connsiteX20" fmla="*/ 31017 w 54050"/>
                <a:gd name="connsiteY20" fmla="*/ 23340 h 53819"/>
                <a:gd name="connsiteX21" fmla="*/ 29252 w 54050"/>
                <a:gd name="connsiteY21" fmla="*/ 24876 h 53819"/>
                <a:gd name="connsiteX22" fmla="*/ 27793 w 54050"/>
                <a:gd name="connsiteY22" fmla="*/ 24415 h 53819"/>
                <a:gd name="connsiteX23" fmla="*/ 22265 w 54050"/>
                <a:gd name="connsiteY23" fmla="*/ 17582 h 53819"/>
                <a:gd name="connsiteX24" fmla="*/ 15585 w 54050"/>
                <a:gd name="connsiteY24" fmla="*/ 11286 h 53819"/>
                <a:gd name="connsiteX25" fmla="*/ 15201 w 54050"/>
                <a:gd name="connsiteY25" fmla="*/ 9597 h 53819"/>
                <a:gd name="connsiteX26" fmla="*/ 16814 w 54050"/>
                <a:gd name="connsiteY26" fmla="*/ 8138 h 53819"/>
                <a:gd name="connsiteX27" fmla="*/ 44223 w 54050"/>
                <a:gd name="connsiteY27" fmla="*/ 0 h 53819"/>
                <a:gd name="connsiteX28" fmla="*/ 46296 w 54050"/>
                <a:gd name="connsiteY28" fmla="*/ 2073 h 53819"/>
                <a:gd name="connsiteX29" fmla="*/ 44607 w 54050"/>
                <a:gd name="connsiteY29" fmla="*/ 26181 h 53819"/>
                <a:gd name="connsiteX30" fmla="*/ 42764 w 54050"/>
                <a:gd name="connsiteY30" fmla="*/ 33935 h 53819"/>
                <a:gd name="connsiteX31" fmla="*/ 43225 w 54050"/>
                <a:gd name="connsiteY31" fmla="*/ 34088 h 53819"/>
                <a:gd name="connsiteX32" fmla="*/ 48906 w 54050"/>
                <a:gd name="connsiteY32" fmla="*/ 40615 h 53819"/>
                <a:gd name="connsiteX33" fmla="*/ 53820 w 54050"/>
                <a:gd name="connsiteY33" fmla="*/ 48139 h 53819"/>
                <a:gd name="connsiteX34" fmla="*/ 54050 w 54050"/>
                <a:gd name="connsiteY34" fmla="*/ 49981 h 53819"/>
                <a:gd name="connsiteX35" fmla="*/ 51977 w 54050"/>
                <a:gd name="connsiteY35" fmla="*/ 51747 h 53819"/>
                <a:gd name="connsiteX36" fmla="*/ 50058 w 54050"/>
                <a:gd name="connsiteY36" fmla="*/ 51133 h 53819"/>
                <a:gd name="connsiteX37" fmla="*/ 45451 w 54050"/>
                <a:gd name="connsiteY37" fmla="*/ 43916 h 53819"/>
                <a:gd name="connsiteX38" fmla="*/ 40768 w 54050"/>
                <a:gd name="connsiteY38" fmla="*/ 38235 h 53819"/>
                <a:gd name="connsiteX39" fmla="*/ 40230 w 54050"/>
                <a:gd name="connsiteY39" fmla="*/ 39079 h 53819"/>
                <a:gd name="connsiteX40" fmla="*/ 31401 w 54050"/>
                <a:gd name="connsiteY40" fmla="*/ 47985 h 53819"/>
                <a:gd name="connsiteX41" fmla="*/ 17735 w 54050"/>
                <a:gd name="connsiteY41" fmla="*/ 53820 h 53819"/>
                <a:gd name="connsiteX42" fmla="*/ 15432 w 54050"/>
                <a:gd name="connsiteY42" fmla="*/ 51977 h 53819"/>
                <a:gd name="connsiteX43" fmla="*/ 17582 w 54050"/>
                <a:gd name="connsiteY43" fmla="*/ 49751 h 53819"/>
                <a:gd name="connsiteX44" fmla="*/ 27562 w 54050"/>
                <a:gd name="connsiteY44" fmla="*/ 45452 h 53819"/>
                <a:gd name="connsiteX45" fmla="*/ 34856 w 54050"/>
                <a:gd name="connsiteY45" fmla="*/ 39463 h 53819"/>
                <a:gd name="connsiteX46" fmla="*/ 39002 w 54050"/>
                <a:gd name="connsiteY46" fmla="*/ 31785 h 53819"/>
                <a:gd name="connsiteX47" fmla="*/ 40921 w 54050"/>
                <a:gd name="connsiteY47" fmla="*/ 20806 h 53819"/>
                <a:gd name="connsiteX48" fmla="*/ 42073 w 54050"/>
                <a:gd name="connsiteY48" fmla="*/ 1843 h 53819"/>
                <a:gd name="connsiteX49" fmla="*/ 44223 w 54050"/>
                <a:gd name="connsiteY49" fmla="*/ 0 h 5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050" h="53819">
                  <a:moveTo>
                    <a:pt x="7370" y="231"/>
                  </a:moveTo>
                  <a:cubicBezTo>
                    <a:pt x="8676" y="307"/>
                    <a:pt x="9367" y="998"/>
                    <a:pt x="9443" y="2304"/>
                  </a:cubicBezTo>
                  <a:lnTo>
                    <a:pt x="9443" y="44146"/>
                  </a:lnTo>
                  <a:cubicBezTo>
                    <a:pt x="12207" y="42995"/>
                    <a:pt x="14357" y="41997"/>
                    <a:pt x="15816" y="41152"/>
                  </a:cubicBezTo>
                  <a:cubicBezTo>
                    <a:pt x="18580" y="39770"/>
                    <a:pt x="21190" y="38158"/>
                    <a:pt x="23647" y="36469"/>
                  </a:cubicBezTo>
                  <a:cubicBezTo>
                    <a:pt x="24107" y="36008"/>
                    <a:pt x="24645" y="35778"/>
                    <a:pt x="25106" y="35778"/>
                  </a:cubicBezTo>
                  <a:cubicBezTo>
                    <a:pt x="26334" y="35855"/>
                    <a:pt x="27025" y="36469"/>
                    <a:pt x="27179" y="37620"/>
                  </a:cubicBezTo>
                  <a:cubicBezTo>
                    <a:pt x="27102" y="38542"/>
                    <a:pt x="26718" y="39309"/>
                    <a:pt x="25950" y="39924"/>
                  </a:cubicBezTo>
                  <a:cubicBezTo>
                    <a:pt x="23186" y="41997"/>
                    <a:pt x="19885" y="43916"/>
                    <a:pt x="16200" y="45682"/>
                  </a:cubicBezTo>
                  <a:cubicBezTo>
                    <a:pt x="12438" y="47601"/>
                    <a:pt x="8138" y="49367"/>
                    <a:pt x="3378" y="50979"/>
                  </a:cubicBezTo>
                  <a:cubicBezTo>
                    <a:pt x="2687" y="51056"/>
                    <a:pt x="2150" y="51133"/>
                    <a:pt x="1843" y="51210"/>
                  </a:cubicBezTo>
                  <a:cubicBezTo>
                    <a:pt x="691" y="51056"/>
                    <a:pt x="77" y="50442"/>
                    <a:pt x="0" y="49290"/>
                  </a:cubicBezTo>
                  <a:cubicBezTo>
                    <a:pt x="0" y="48215"/>
                    <a:pt x="537" y="47524"/>
                    <a:pt x="1535" y="47294"/>
                  </a:cubicBezTo>
                  <a:cubicBezTo>
                    <a:pt x="2841" y="46834"/>
                    <a:pt x="4069" y="46296"/>
                    <a:pt x="5298" y="45835"/>
                  </a:cubicBezTo>
                  <a:lnTo>
                    <a:pt x="5298" y="2304"/>
                  </a:lnTo>
                  <a:cubicBezTo>
                    <a:pt x="5374" y="998"/>
                    <a:pt x="6065" y="307"/>
                    <a:pt x="7370" y="231"/>
                  </a:cubicBezTo>
                  <a:moveTo>
                    <a:pt x="16814" y="8138"/>
                  </a:moveTo>
                  <a:cubicBezTo>
                    <a:pt x="17351" y="8138"/>
                    <a:pt x="17889" y="8292"/>
                    <a:pt x="18349" y="8599"/>
                  </a:cubicBezTo>
                  <a:cubicBezTo>
                    <a:pt x="21037" y="10903"/>
                    <a:pt x="23263" y="12975"/>
                    <a:pt x="25029" y="14741"/>
                  </a:cubicBezTo>
                  <a:cubicBezTo>
                    <a:pt x="26795" y="16814"/>
                    <a:pt x="28714" y="19194"/>
                    <a:pt x="30787" y="21881"/>
                  </a:cubicBezTo>
                  <a:cubicBezTo>
                    <a:pt x="30941" y="22342"/>
                    <a:pt x="31017" y="22803"/>
                    <a:pt x="31017" y="23340"/>
                  </a:cubicBezTo>
                  <a:cubicBezTo>
                    <a:pt x="30864" y="24261"/>
                    <a:pt x="30326" y="24799"/>
                    <a:pt x="29252" y="24876"/>
                  </a:cubicBezTo>
                  <a:cubicBezTo>
                    <a:pt x="28637" y="24876"/>
                    <a:pt x="28177" y="24722"/>
                    <a:pt x="27793" y="24415"/>
                  </a:cubicBezTo>
                  <a:cubicBezTo>
                    <a:pt x="25873" y="21805"/>
                    <a:pt x="24031" y="19501"/>
                    <a:pt x="22265" y="17582"/>
                  </a:cubicBezTo>
                  <a:cubicBezTo>
                    <a:pt x="20576" y="15739"/>
                    <a:pt x="18349" y="13589"/>
                    <a:pt x="15585" y="11286"/>
                  </a:cubicBezTo>
                  <a:cubicBezTo>
                    <a:pt x="15278" y="10672"/>
                    <a:pt x="15201" y="10134"/>
                    <a:pt x="15201" y="9597"/>
                  </a:cubicBezTo>
                  <a:cubicBezTo>
                    <a:pt x="15432" y="8829"/>
                    <a:pt x="15969" y="8292"/>
                    <a:pt x="16814" y="8138"/>
                  </a:cubicBezTo>
                  <a:moveTo>
                    <a:pt x="44223" y="0"/>
                  </a:moveTo>
                  <a:cubicBezTo>
                    <a:pt x="45451" y="77"/>
                    <a:pt x="46142" y="768"/>
                    <a:pt x="46296" y="2073"/>
                  </a:cubicBezTo>
                  <a:cubicBezTo>
                    <a:pt x="45758" y="14434"/>
                    <a:pt x="45221" y="22419"/>
                    <a:pt x="44607" y="26181"/>
                  </a:cubicBezTo>
                  <a:cubicBezTo>
                    <a:pt x="44146" y="29098"/>
                    <a:pt x="43532" y="31708"/>
                    <a:pt x="42764" y="33935"/>
                  </a:cubicBezTo>
                  <a:cubicBezTo>
                    <a:pt x="42918" y="34012"/>
                    <a:pt x="43071" y="34088"/>
                    <a:pt x="43225" y="34088"/>
                  </a:cubicBezTo>
                  <a:cubicBezTo>
                    <a:pt x="45528" y="36622"/>
                    <a:pt x="47447" y="38772"/>
                    <a:pt x="48906" y="40615"/>
                  </a:cubicBezTo>
                  <a:cubicBezTo>
                    <a:pt x="50442" y="42764"/>
                    <a:pt x="52131" y="45221"/>
                    <a:pt x="53820" y="48139"/>
                  </a:cubicBezTo>
                  <a:cubicBezTo>
                    <a:pt x="53973" y="48753"/>
                    <a:pt x="54050" y="49367"/>
                    <a:pt x="54050" y="49981"/>
                  </a:cubicBezTo>
                  <a:cubicBezTo>
                    <a:pt x="53897" y="51056"/>
                    <a:pt x="53206" y="51670"/>
                    <a:pt x="51977" y="51747"/>
                  </a:cubicBezTo>
                  <a:cubicBezTo>
                    <a:pt x="51133" y="51747"/>
                    <a:pt x="50518" y="51517"/>
                    <a:pt x="50058" y="51133"/>
                  </a:cubicBezTo>
                  <a:cubicBezTo>
                    <a:pt x="48446" y="48292"/>
                    <a:pt x="46910" y="45912"/>
                    <a:pt x="45451" y="43916"/>
                  </a:cubicBezTo>
                  <a:cubicBezTo>
                    <a:pt x="44223" y="42227"/>
                    <a:pt x="42687" y="40307"/>
                    <a:pt x="40768" y="38235"/>
                  </a:cubicBezTo>
                  <a:cubicBezTo>
                    <a:pt x="40614" y="38542"/>
                    <a:pt x="40461" y="38849"/>
                    <a:pt x="40230" y="39079"/>
                  </a:cubicBezTo>
                  <a:cubicBezTo>
                    <a:pt x="38234" y="42687"/>
                    <a:pt x="35317" y="45682"/>
                    <a:pt x="31401" y="47985"/>
                  </a:cubicBezTo>
                  <a:cubicBezTo>
                    <a:pt x="27716" y="50365"/>
                    <a:pt x="23109" y="52361"/>
                    <a:pt x="17735" y="53820"/>
                  </a:cubicBezTo>
                  <a:cubicBezTo>
                    <a:pt x="16276" y="53820"/>
                    <a:pt x="15509" y="53206"/>
                    <a:pt x="15432" y="51977"/>
                  </a:cubicBezTo>
                  <a:cubicBezTo>
                    <a:pt x="15585" y="50749"/>
                    <a:pt x="16276" y="49981"/>
                    <a:pt x="17582" y="49751"/>
                  </a:cubicBezTo>
                  <a:cubicBezTo>
                    <a:pt x="21190" y="48676"/>
                    <a:pt x="24492" y="47217"/>
                    <a:pt x="27562" y="45452"/>
                  </a:cubicBezTo>
                  <a:cubicBezTo>
                    <a:pt x="30403" y="43916"/>
                    <a:pt x="32783" y="41920"/>
                    <a:pt x="34856" y="39463"/>
                  </a:cubicBezTo>
                  <a:cubicBezTo>
                    <a:pt x="36545" y="37467"/>
                    <a:pt x="37927" y="34933"/>
                    <a:pt x="39002" y="31785"/>
                  </a:cubicBezTo>
                  <a:cubicBezTo>
                    <a:pt x="40000" y="28638"/>
                    <a:pt x="40614" y="25029"/>
                    <a:pt x="40921" y="20806"/>
                  </a:cubicBezTo>
                  <a:cubicBezTo>
                    <a:pt x="41382" y="15586"/>
                    <a:pt x="41766" y="9290"/>
                    <a:pt x="42073" y="1843"/>
                  </a:cubicBezTo>
                  <a:cubicBezTo>
                    <a:pt x="42227" y="691"/>
                    <a:pt x="42918" y="77"/>
                    <a:pt x="4422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1" name="フリーフォーム: 図形 930">
              <a:extLst>
                <a:ext uri="{FF2B5EF4-FFF2-40B4-BE49-F238E27FC236}">
                  <a16:creationId xmlns:a16="http://schemas.microsoft.com/office/drawing/2014/main" id="{E1C876F4-5427-426B-A634-7C915F3A9B1C}"/>
                </a:ext>
              </a:extLst>
            </p:cNvPr>
            <p:cNvSpPr/>
            <p:nvPr/>
          </p:nvSpPr>
          <p:spPr>
            <a:xfrm>
              <a:off x="2910417" y="5120064"/>
              <a:ext cx="53973" cy="51900"/>
            </a:xfrm>
            <a:custGeom>
              <a:avLst/>
              <a:gdLst>
                <a:gd name="connsiteX0" fmla="*/ 25874 w 53973"/>
                <a:gd name="connsiteY0" fmla="*/ 0 h 51900"/>
                <a:gd name="connsiteX1" fmla="*/ 28100 w 53973"/>
                <a:gd name="connsiteY1" fmla="*/ 2149 h 51900"/>
                <a:gd name="connsiteX2" fmla="*/ 28100 w 53973"/>
                <a:gd name="connsiteY2" fmla="*/ 17351 h 51900"/>
                <a:gd name="connsiteX3" fmla="*/ 47217 w 53973"/>
                <a:gd name="connsiteY3" fmla="*/ 17351 h 51900"/>
                <a:gd name="connsiteX4" fmla="*/ 49367 w 53973"/>
                <a:gd name="connsiteY4" fmla="*/ 19424 h 51900"/>
                <a:gd name="connsiteX5" fmla="*/ 47217 w 53973"/>
                <a:gd name="connsiteY5" fmla="*/ 21497 h 51900"/>
                <a:gd name="connsiteX6" fmla="*/ 28100 w 53973"/>
                <a:gd name="connsiteY6" fmla="*/ 21497 h 51900"/>
                <a:gd name="connsiteX7" fmla="*/ 28100 w 53973"/>
                <a:gd name="connsiteY7" fmla="*/ 47677 h 51900"/>
                <a:gd name="connsiteX8" fmla="*/ 51901 w 53973"/>
                <a:gd name="connsiteY8" fmla="*/ 47677 h 51900"/>
                <a:gd name="connsiteX9" fmla="*/ 53973 w 53973"/>
                <a:gd name="connsiteY9" fmla="*/ 49751 h 51900"/>
                <a:gd name="connsiteX10" fmla="*/ 51901 w 53973"/>
                <a:gd name="connsiteY10" fmla="*/ 51901 h 51900"/>
                <a:gd name="connsiteX11" fmla="*/ 2150 w 53973"/>
                <a:gd name="connsiteY11" fmla="*/ 51901 h 51900"/>
                <a:gd name="connsiteX12" fmla="*/ 0 w 53973"/>
                <a:gd name="connsiteY12" fmla="*/ 49751 h 51900"/>
                <a:gd name="connsiteX13" fmla="*/ 2150 w 53973"/>
                <a:gd name="connsiteY13" fmla="*/ 47677 h 51900"/>
                <a:gd name="connsiteX14" fmla="*/ 23801 w 53973"/>
                <a:gd name="connsiteY14" fmla="*/ 47677 h 51900"/>
                <a:gd name="connsiteX15" fmla="*/ 23801 w 53973"/>
                <a:gd name="connsiteY15" fmla="*/ 2149 h 51900"/>
                <a:gd name="connsiteX16" fmla="*/ 25874 w 53973"/>
                <a:gd name="connsiteY16" fmla="*/ 0 h 5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73" h="51900">
                  <a:moveTo>
                    <a:pt x="25874" y="0"/>
                  </a:moveTo>
                  <a:cubicBezTo>
                    <a:pt x="27256" y="77"/>
                    <a:pt x="28023" y="768"/>
                    <a:pt x="28100" y="2149"/>
                  </a:cubicBezTo>
                  <a:lnTo>
                    <a:pt x="28100" y="17351"/>
                  </a:lnTo>
                  <a:lnTo>
                    <a:pt x="47217" y="17351"/>
                  </a:lnTo>
                  <a:cubicBezTo>
                    <a:pt x="48522" y="17428"/>
                    <a:pt x="49290" y="18119"/>
                    <a:pt x="49367" y="19424"/>
                  </a:cubicBezTo>
                  <a:cubicBezTo>
                    <a:pt x="49290" y="20730"/>
                    <a:pt x="48599" y="21420"/>
                    <a:pt x="47217" y="21497"/>
                  </a:cubicBezTo>
                  <a:lnTo>
                    <a:pt x="28100" y="21497"/>
                  </a:lnTo>
                  <a:lnTo>
                    <a:pt x="28100" y="47677"/>
                  </a:lnTo>
                  <a:lnTo>
                    <a:pt x="51901" y="47677"/>
                  </a:lnTo>
                  <a:cubicBezTo>
                    <a:pt x="53206" y="47754"/>
                    <a:pt x="53897" y="48446"/>
                    <a:pt x="53973" y="49751"/>
                  </a:cubicBezTo>
                  <a:cubicBezTo>
                    <a:pt x="53897" y="51132"/>
                    <a:pt x="53206" y="51824"/>
                    <a:pt x="51901" y="51901"/>
                  </a:cubicBezTo>
                  <a:lnTo>
                    <a:pt x="2150" y="51901"/>
                  </a:lnTo>
                  <a:cubicBezTo>
                    <a:pt x="845" y="51824"/>
                    <a:pt x="77" y="51132"/>
                    <a:pt x="0" y="49751"/>
                  </a:cubicBezTo>
                  <a:cubicBezTo>
                    <a:pt x="77" y="48446"/>
                    <a:pt x="768" y="47754"/>
                    <a:pt x="2150" y="47677"/>
                  </a:cubicBezTo>
                  <a:lnTo>
                    <a:pt x="23801" y="47677"/>
                  </a:lnTo>
                  <a:lnTo>
                    <a:pt x="23801" y="2149"/>
                  </a:lnTo>
                  <a:cubicBezTo>
                    <a:pt x="23877" y="768"/>
                    <a:pt x="24568" y="77"/>
                    <a:pt x="25874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2" name="フリーフォーム: 図形 931">
              <a:extLst>
                <a:ext uri="{FF2B5EF4-FFF2-40B4-BE49-F238E27FC236}">
                  <a16:creationId xmlns:a16="http://schemas.microsoft.com/office/drawing/2014/main" id="{7312472A-C743-464E-86D7-F524167EA714}"/>
                </a:ext>
              </a:extLst>
            </p:cNvPr>
            <p:cNvSpPr/>
            <p:nvPr/>
          </p:nvSpPr>
          <p:spPr>
            <a:xfrm>
              <a:off x="1510103" y="5411505"/>
              <a:ext cx="44299" cy="44529"/>
            </a:xfrm>
            <a:custGeom>
              <a:avLst/>
              <a:gdLst>
                <a:gd name="connsiteX0" fmla="*/ 0 w 44299"/>
                <a:gd name="connsiteY0" fmla="*/ 0 h 44529"/>
                <a:gd name="connsiteX1" fmla="*/ 44300 w 44299"/>
                <a:gd name="connsiteY1" fmla="*/ 0 h 44529"/>
                <a:gd name="connsiteX2" fmla="*/ 44300 w 44299"/>
                <a:gd name="connsiteY2" fmla="*/ 44530 h 44529"/>
                <a:gd name="connsiteX3" fmla="*/ 0 w 44299"/>
                <a:gd name="connsiteY3" fmla="*/ 44530 h 4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99" h="44529">
                  <a:moveTo>
                    <a:pt x="0" y="0"/>
                  </a:moveTo>
                  <a:lnTo>
                    <a:pt x="44300" y="0"/>
                  </a:lnTo>
                  <a:lnTo>
                    <a:pt x="44300" y="44530"/>
                  </a:lnTo>
                  <a:lnTo>
                    <a:pt x="0" y="4453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3" name="フリーフォーム: 図形 932">
              <a:extLst>
                <a:ext uri="{FF2B5EF4-FFF2-40B4-BE49-F238E27FC236}">
                  <a16:creationId xmlns:a16="http://schemas.microsoft.com/office/drawing/2014/main" id="{00F44CCB-E230-41F6-BCEF-A775048F3A49}"/>
                </a:ext>
              </a:extLst>
            </p:cNvPr>
            <p:cNvSpPr/>
            <p:nvPr/>
          </p:nvSpPr>
          <p:spPr>
            <a:xfrm>
              <a:off x="1564614" y="5406591"/>
              <a:ext cx="54280" cy="54126"/>
            </a:xfrm>
            <a:custGeom>
              <a:avLst/>
              <a:gdLst>
                <a:gd name="connsiteX0" fmla="*/ 4223 w 54280"/>
                <a:gd name="connsiteY0" fmla="*/ 3378 h 54126"/>
                <a:gd name="connsiteX1" fmla="*/ 11133 w 54280"/>
                <a:gd name="connsiteY1" fmla="*/ 3378 h 54126"/>
                <a:gd name="connsiteX2" fmla="*/ 15202 w 54280"/>
                <a:gd name="connsiteY2" fmla="*/ 7601 h 54126"/>
                <a:gd name="connsiteX3" fmla="*/ 15202 w 54280"/>
                <a:gd name="connsiteY3" fmla="*/ 45067 h 54126"/>
                <a:gd name="connsiteX4" fmla="*/ 11133 w 54280"/>
                <a:gd name="connsiteY4" fmla="*/ 49290 h 54126"/>
                <a:gd name="connsiteX5" fmla="*/ 4223 w 54280"/>
                <a:gd name="connsiteY5" fmla="*/ 49290 h 54126"/>
                <a:gd name="connsiteX6" fmla="*/ 0 w 54280"/>
                <a:gd name="connsiteY6" fmla="*/ 45067 h 54126"/>
                <a:gd name="connsiteX7" fmla="*/ 0 w 54280"/>
                <a:gd name="connsiteY7" fmla="*/ 7601 h 54126"/>
                <a:gd name="connsiteX8" fmla="*/ 4223 w 54280"/>
                <a:gd name="connsiteY8" fmla="*/ 3378 h 54126"/>
                <a:gd name="connsiteX9" fmla="*/ 4223 w 54280"/>
                <a:gd name="connsiteY9" fmla="*/ 23954 h 54126"/>
                <a:gd name="connsiteX10" fmla="*/ 11133 w 54280"/>
                <a:gd name="connsiteY10" fmla="*/ 23954 h 54126"/>
                <a:gd name="connsiteX11" fmla="*/ 11133 w 54280"/>
                <a:gd name="connsiteY11" fmla="*/ 8676 h 54126"/>
                <a:gd name="connsiteX12" fmla="*/ 9444 w 54280"/>
                <a:gd name="connsiteY12" fmla="*/ 7140 h 54126"/>
                <a:gd name="connsiteX13" fmla="*/ 5835 w 54280"/>
                <a:gd name="connsiteY13" fmla="*/ 7140 h 54126"/>
                <a:gd name="connsiteX14" fmla="*/ 4223 w 54280"/>
                <a:gd name="connsiteY14" fmla="*/ 8676 h 54126"/>
                <a:gd name="connsiteX15" fmla="*/ 4223 w 54280"/>
                <a:gd name="connsiteY15" fmla="*/ 23954 h 54126"/>
                <a:gd name="connsiteX16" fmla="*/ 9444 w 54280"/>
                <a:gd name="connsiteY16" fmla="*/ 45528 h 54126"/>
                <a:gd name="connsiteX17" fmla="*/ 11133 w 54280"/>
                <a:gd name="connsiteY17" fmla="*/ 43992 h 54126"/>
                <a:gd name="connsiteX18" fmla="*/ 11133 w 54280"/>
                <a:gd name="connsiteY18" fmla="*/ 27639 h 54126"/>
                <a:gd name="connsiteX19" fmla="*/ 4223 w 54280"/>
                <a:gd name="connsiteY19" fmla="*/ 27639 h 54126"/>
                <a:gd name="connsiteX20" fmla="*/ 4223 w 54280"/>
                <a:gd name="connsiteY20" fmla="*/ 43992 h 54126"/>
                <a:gd name="connsiteX21" fmla="*/ 5835 w 54280"/>
                <a:gd name="connsiteY21" fmla="*/ 45528 h 54126"/>
                <a:gd name="connsiteX22" fmla="*/ 9444 w 54280"/>
                <a:gd name="connsiteY22" fmla="*/ 45528 h 54126"/>
                <a:gd name="connsiteX23" fmla="*/ 24415 w 54280"/>
                <a:gd name="connsiteY23" fmla="*/ 6910 h 54126"/>
                <a:gd name="connsiteX24" fmla="*/ 32476 w 54280"/>
                <a:gd name="connsiteY24" fmla="*/ 6910 h 54126"/>
                <a:gd name="connsiteX25" fmla="*/ 32476 w 54280"/>
                <a:gd name="connsiteY25" fmla="*/ 2073 h 54126"/>
                <a:gd name="connsiteX26" fmla="*/ 34549 w 54280"/>
                <a:gd name="connsiteY26" fmla="*/ 0 h 54126"/>
                <a:gd name="connsiteX27" fmla="*/ 36699 w 54280"/>
                <a:gd name="connsiteY27" fmla="*/ 2073 h 54126"/>
                <a:gd name="connsiteX28" fmla="*/ 36699 w 54280"/>
                <a:gd name="connsiteY28" fmla="*/ 6910 h 54126"/>
                <a:gd name="connsiteX29" fmla="*/ 44453 w 54280"/>
                <a:gd name="connsiteY29" fmla="*/ 6910 h 54126"/>
                <a:gd name="connsiteX30" fmla="*/ 49137 w 54280"/>
                <a:gd name="connsiteY30" fmla="*/ 11516 h 54126"/>
                <a:gd name="connsiteX31" fmla="*/ 49137 w 54280"/>
                <a:gd name="connsiteY31" fmla="*/ 29021 h 54126"/>
                <a:gd name="connsiteX32" fmla="*/ 51670 w 54280"/>
                <a:gd name="connsiteY32" fmla="*/ 29021 h 54126"/>
                <a:gd name="connsiteX33" fmla="*/ 53513 w 54280"/>
                <a:gd name="connsiteY33" fmla="*/ 30787 h 54126"/>
                <a:gd name="connsiteX34" fmla="*/ 51670 w 54280"/>
                <a:gd name="connsiteY34" fmla="*/ 32630 h 54126"/>
                <a:gd name="connsiteX35" fmla="*/ 37467 w 54280"/>
                <a:gd name="connsiteY35" fmla="*/ 32630 h 54126"/>
                <a:gd name="connsiteX36" fmla="*/ 38234 w 54280"/>
                <a:gd name="connsiteY36" fmla="*/ 34856 h 54126"/>
                <a:gd name="connsiteX37" fmla="*/ 42227 w 54280"/>
                <a:gd name="connsiteY37" fmla="*/ 41382 h 54126"/>
                <a:gd name="connsiteX38" fmla="*/ 53436 w 54280"/>
                <a:gd name="connsiteY38" fmla="*/ 50134 h 54126"/>
                <a:gd name="connsiteX39" fmla="*/ 54281 w 54280"/>
                <a:gd name="connsiteY39" fmla="*/ 51824 h 54126"/>
                <a:gd name="connsiteX40" fmla="*/ 52208 w 54280"/>
                <a:gd name="connsiteY40" fmla="*/ 54127 h 54126"/>
                <a:gd name="connsiteX41" fmla="*/ 51363 w 54280"/>
                <a:gd name="connsiteY41" fmla="*/ 53820 h 54126"/>
                <a:gd name="connsiteX42" fmla="*/ 44300 w 54280"/>
                <a:gd name="connsiteY42" fmla="*/ 48906 h 54126"/>
                <a:gd name="connsiteX43" fmla="*/ 37927 w 54280"/>
                <a:gd name="connsiteY43" fmla="*/ 42150 h 54126"/>
                <a:gd name="connsiteX44" fmla="*/ 34549 w 54280"/>
                <a:gd name="connsiteY44" fmla="*/ 34933 h 54126"/>
                <a:gd name="connsiteX45" fmla="*/ 31017 w 54280"/>
                <a:gd name="connsiteY45" fmla="*/ 42073 h 54126"/>
                <a:gd name="connsiteX46" fmla="*/ 26027 w 54280"/>
                <a:gd name="connsiteY46" fmla="*/ 47908 h 54126"/>
                <a:gd name="connsiteX47" fmla="*/ 17351 w 54280"/>
                <a:gd name="connsiteY47" fmla="*/ 53820 h 54126"/>
                <a:gd name="connsiteX48" fmla="*/ 16814 w 54280"/>
                <a:gd name="connsiteY48" fmla="*/ 54127 h 54126"/>
                <a:gd name="connsiteX49" fmla="*/ 14434 w 54280"/>
                <a:gd name="connsiteY49" fmla="*/ 52284 h 54126"/>
                <a:gd name="connsiteX50" fmla="*/ 15893 w 54280"/>
                <a:gd name="connsiteY50" fmla="*/ 50365 h 54126"/>
                <a:gd name="connsiteX51" fmla="*/ 26027 w 54280"/>
                <a:gd name="connsiteY51" fmla="*/ 42227 h 54126"/>
                <a:gd name="connsiteX52" fmla="*/ 31017 w 54280"/>
                <a:gd name="connsiteY52" fmla="*/ 34012 h 54126"/>
                <a:gd name="connsiteX53" fmla="*/ 31555 w 54280"/>
                <a:gd name="connsiteY53" fmla="*/ 32630 h 54126"/>
                <a:gd name="connsiteX54" fmla="*/ 18426 w 54280"/>
                <a:gd name="connsiteY54" fmla="*/ 32630 h 54126"/>
                <a:gd name="connsiteX55" fmla="*/ 16584 w 54280"/>
                <a:gd name="connsiteY55" fmla="*/ 30787 h 54126"/>
                <a:gd name="connsiteX56" fmla="*/ 18426 w 54280"/>
                <a:gd name="connsiteY56" fmla="*/ 29021 h 54126"/>
                <a:gd name="connsiteX57" fmla="*/ 19731 w 54280"/>
                <a:gd name="connsiteY57" fmla="*/ 29021 h 54126"/>
                <a:gd name="connsiteX58" fmla="*/ 19731 w 54280"/>
                <a:gd name="connsiteY58" fmla="*/ 11516 h 54126"/>
                <a:gd name="connsiteX59" fmla="*/ 24415 w 54280"/>
                <a:gd name="connsiteY59" fmla="*/ 6910 h 54126"/>
                <a:gd name="connsiteX60" fmla="*/ 24031 w 54280"/>
                <a:gd name="connsiteY60" fmla="*/ 29021 h 54126"/>
                <a:gd name="connsiteX61" fmla="*/ 32476 w 54280"/>
                <a:gd name="connsiteY61" fmla="*/ 29021 h 54126"/>
                <a:gd name="connsiteX62" fmla="*/ 32476 w 54280"/>
                <a:gd name="connsiteY62" fmla="*/ 28484 h 54126"/>
                <a:gd name="connsiteX63" fmla="*/ 32476 w 54280"/>
                <a:gd name="connsiteY63" fmla="*/ 10518 h 54126"/>
                <a:gd name="connsiteX64" fmla="*/ 25643 w 54280"/>
                <a:gd name="connsiteY64" fmla="*/ 10518 h 54126"/>
                <a:gd name="connsiteX65" fmla="*/ 24031 w 54280"/>
                <a:gd name="connsiteY65" fmla="*/ 12207 h 54126"/>
                <a:gd name="connsiteX66" fmla="*/ 24031 w 54280"/>
                <a:gd name="connsiteY66" fmla="*/ 29021 h 54126"/>
                <a:gd name="connsiteX67" fmla="*/ 36699 w 54280"/>
                <a:gd name="connsiteY67" fmla="*/ 10518 h 54126"/>
                <a:gd name="connsiteX68" fmla="*/ 36699 w 54280"/>
                <a:gd name="connsiteY68" fmla="*/ 28484 h 54126"/>
                <a:gd name="connsiteX69" fmla="*/ 36699 w 54280"/>
                <a:gd name="connsiteY69" fmla="*/ 29021 h 54126"/>
                <a:gd name="connsiteX70" fmla="*/ 44914 w 54280"/>
                <a:gd name="connsiteY70" fmla="*/ 29021 h 54126"/>
                <a:gd name="connsiteX71" fmla="*/ 44914 w 54280"/>
                <a:gd name="connsiteY71" fmla="*/ 12207 h 54126"/>
                <a:gd name="connsiteX72" fmla="*/ 43378 w 54280"/>
                <a:gd name="connsiteY72" fmla="*/ 10518 h 54126"/>
                <a:gd name="connsiteX73" fmla="*/ 36699 w 54280"/>
                <a:gd name="connsiteY73" fmla="*/ 10518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4280" h="54126">
                  <a:moveTo>
                    <a:pt x="4223" y="3378"/>
                  </a:moveTo>
                  <a:lnTo>
                    <a:pt x="11133" y="3378"/>
                  </a:lnTo>
                  <a:cubicBezTo>
                    <a:pt x="13820" y="3378"/>
                    <a:pt x="15202" y="4760"/>
                    <a:pt x="15202" y="7601"/>
                  </a:cubicBezTo>
                  <a:lnTo>
                    <a:pt x="15202" y="45067"/>
                  </a:lnTo>
                  <a:cubicBezTo>
                    <a:pt x="15202" y="47908"/>
                    <a:pt x="13820" y="49290"/>
                    <a:pt x="11133" y="49290"/>
                  </a:cubicBezTo>
                  <a:lnTo>
                    <a:pt x="4223" y="49290"/>
                  </a:lnTo>
                  <a:cubicBezTo>
                    <a:pt x="1459" y="49290"/>
                    <a:pt x="0" y="47908"/>
                    <a:pt x="0" y="45067"/>
                  </a:cubicBezTo>
                  <a:lnTo>
                    <a:pt x="0" y="7601"/>
                  </a:lnTo>
                  <a:cubicBezTo>
                    <a:pt x="0" y="4837"/>
                    <a:pt x="1382" y="3378"/>
                    <a:pt x="4223" y="3378"/>
                  </a:cubicBezTo>
                  <a:moveTo>
                    <a:pt x="4223" y="23954"/>
                  </a:moveTo>
                  <a:lnTo>
                    <a:pt x="11133" y="23954"/>
                  </a:lnTo>
                  <a:lnTo>
                    <a:pt x="11133" y="8676"/>
                  </a:lnTo>
                  <a:cubicBezTo>
                    <a:pt x="11133" y="7601"/>
                    <a:pt x="10595" y="7140"/>
                    <a:pt x="9444" y="7140"/>
                  </a:cubicBezTo>
                  <a:lnTo>
                    <a:pt x="5835" y="7140"/>
                  </a:lnTo>
                  <a:cubicBezTo>
                    <a:pt x="4760" y="7140"/>
                    <a:pt x="4223" y="7678"/>
                    <a:pt x="4223" y="8676"/>
                  </a:cubicBezTo>
                  <a:lnTo>
                    <a:pt x="4223" y="23954"/>
                  </a:lnTo>
                  <a:close/>
                  <a:moveTo>
                    <a:pt x="9444" y="45528"/>
                  </a:moveTo>
                  <a:cubicBezTo>
                    <a:pt x="10518" y="45528"/>
                    <a:pt x="11133" y="44991"/>
                    <a:pt x="11133" y="43992"/>
                  </a:cubicBezTo>
                  <a:lnTo>
                    <a:pt x="11133" y="27639"/>
                  </a:lnTo>
                  <a:lnTo>
                    <a:pt x="4223" y="27639"/>
                  </a:lnTo>
                  <a:lnTo>
                    <a:pt x="4223" y="43992"/>
                  </a:lnTo>
                  <a:cubicBezTo>
                    <a:pt x="4223" y="45067"/>
                    <a:pt x="4760" y="45528"/>
                    <a:pt x="5835" y="45528"/>
                  </a:cubicBezTo>
                  <a:lnTo>
                    <a:pt x="9444" y="45528"/>
                  </a:lnTo>
                  <a:close/>
                  <a:moveTo>
                    <a:pt x="24415" y="6910"/>
                  </a:moveTo>
                  <a:lnTo>
                    <a:pt x="32476" y="6910"/>
                  </a:lnTo>
                  <a:lnTo>
                    <a:pt x="32476" y="2073"/>
                  </a:lnTo>
                  <a:cubicBezTo>
                    <a:pt x="32553" y="768"/>
                    <a:pt x="33244" y="77"/>
                    <a:pt x="34549" y="0"/>
                  </a:cubicBezTo>
                  <a:cubicBezTo>
                    <a:pt x="35854" y="77"/>
                    <a:pt x="36545" y="844"/>
                    <a:pt x="36699" y="2073"/>
                  </a:cubicBezTo>
                  <a:lnTo>
                    <a:pt x="36699" y="6910"/>
                  </a:lnTo>
                  <a:lnTo>
                    <a:pt x="44453" y="6910"/>
                  </a:lnTo>
                  <a:cubicBezTo>
                    <a:pt x="47524" y="6910"/>
                    <a:pt x="49137" y="8445"/>
                    <a:pt x="49137" y="11516"/>
                  </a:cubicBezTo>
                  <a:lnTo>
                    <a:pt x="49137" y="29021"/>
                  </a:lnTo>
                  <a:lnTo>
                    <a:pt x="51670" y="29021"/>
                  </a:lnTo>
                  <a:cubicBezTo>
                    <a:pt x="52822" y="29021"/>
                    <a:pt x="53436" y="29635"/>
                    <a:pt x="53513" y="30787"/>
                  </a:cubicBezTo>
                  <a:cubicBezTo>
                    <a:pt x="53436" y="32015"/>
                    <a:pt x="52822" y="32553"/>
                    <a:pt x="51670" y="32630"/>
                  </a:cubicBezTo>
                  <a:lnTo>
                    <a:pt x="37467" y="32630"/>
                  </a:lnTo>
                  <a:cubicBezTo>
                    <a:pt x="37697" y="33320"/>
                    <a:pt x="38004" y="34088"/>
                    <a:pt x="38234" y="34856"/>
                  </a:cubicBezTo>
                  <a:cubicBezTo>
                    <a:pt x="39232" y="37082"/>
                    <a:pt x="40614" y="39232"/>
                    <a:pt x="42227" y="41382"/>
                  </a:cubicBezTo>
                  <a:cubicBezTo>
                    <a:pt x="44837" y="44223"/>
                    <a:pt x="48522" y="47140"/>
                    <a:pt x="53436" y="50134"/>
                  </a:cubicBezTo>
                  <a:cubicBezTo>
                    <a:pt x="54050" y="50595"/>
                    <a:pt x="54281" y="51132"/>
                    <a:pt x="54281" y="51824"/>
                  </a:cubicBezTo>
                  <a:cubicBezTo>
                    <a:pt x="54281" y="53206"/>
                    <a:pt x="53513" y="54050"/>
                    <a:pt x="52208" y="54127"/>
                  </a:cubicBezTo>
                  <a:cubicBezTo>
                    <a:pt x="51901" y="54127"/>
                    <a:pt x="51593" y="54050"/>
                    <a:pt x="51363" y="53820"/>
                  </a:cubicBezTo>
                  <a:cubicBezTo>
                    <a:pt x="48446" y="52054"/>
                    <a:pt x="46142" y="50442"/>
                    <a:pt x="44300" y="48906"/>
                  </a:cubicBezTo>
                  <a:cubicBezTo>
                    <a:pt x="41536" y="46756"/>
                    <a:pt x="39386" y="44530"/>
                    <a:pt x="37927" y="42150"/>
                  </a:cubicBezTo>
                  <a:cubicBezTo>
                    <a:pt x="36315" y="39924"/>
                    <a:pt x="35163" y="37467"/>
                    <a:pt x="34549" y="34933"/>
                  </a:cubicBezTo>
                  <a:cubicBezTo>
                    <a:pt x="33858" y="37313"/>
                    <a:pt x="32707" y="39693"/>
                    <a:pt x="31017" y="42073"/>
                  </a:cubicBezTo>
                  <a:cubicBezTo>
                    <a:pt x="29712" y="44069"/>
                    <a:pt x="28023" y="46065"/>
                    <a:pt x="26027" y="47908"/>
                  </a:cubicBezTo>
                  <a:cubicBezTo>
                    <a:pt x="23647" y="50058"/>
                    <a:pt x="20806" y="52054"/>
                    <a:pt x="17351" y="53820"/>
                  </a:cubicBezTo>
                  <a:cubicBezTo>
                    <a:pt x="17044" y="54050"/>
                    <a:pt x="16891" y="54127"/>
                    <a:pt x="16814" y="54127"/>
                  </a:cubicBezTo>
                  <a:cubicBezTo>
                    <a:pt x="15278" y="54127"/>
                    <a:pt x="14511" y="53513"/>
                    <a:pt x="14434" y="52284"/>
                  </a:cubicBezTo>
                  <a:cubicBezTo>
                    <a:pt x="14511" y="51516"/>
                    <a:pt x="14971" y="50902"/>
                    <a:pt x="15893" y="50365"/>
                  </a:cubicBezTo>
                  <a:cubicBezTo>
                    <a:pt x="20346" y="47831"/>
                    <a:pt x="23647" y="45144"/>
                    <a:pt x="26027" y="42227"/>
                  </a:cubicBezTo>
                  <a:cubicBezTo>
                    <a:pt x="28330" y="39462"/>
                    <a:pt x="30019" y="36699"/>
                    <a:pt x="31017" y="34012"/>
                  </a:cubicBezTo>
                  <a:cubicBezTo>
                    <a:pt x="31171" y="33474"/>
                    <a:pt x="31401" y="33014"/>
                    <a:pt x="31555" y="32630"/>
                  </a:cubicBezTo>
                  <a:lnTo>
                    <a:pt x="18426" y="32630"/>
                  </a:lnTo>
                  <a:cubicBezTo>
                    <a:pt x="17198" y="32553"/>
                    <a:pt x="16584" y="31939"/>
                    <a:pt x="16584" y="30787"/>
                  </a:cubicBezTo>
                  <a:cubicBezTo>
                    <a:pt x="16584" y="29635"/>
                    <a:pt x="17198" y="29021"/>
                    <a:pt x="18426" y="29021"/>
                  </a:cubicBezTo>
                  <a:lnTo>
                    <a:pt x="19731" y="29021"/>
                  </a:lnTo>
                  <a:lnTo>
                    <a:pt x="19731" y="11516"/>
                  </a:lnTo>
                  <a:cubicBezTo>
                    <a:pt x="19808" y="8445"/>
                    <a:pt x="21344" y="6910"/>
                    <a:pt x="24415" y="6910"/>
                  </a:cubicBezTo>
                  <a:moveTo>
                    <a:pt x="24031" y="29021"/>
                  </a:moveTo>
                  <a:lnTo>
                    <a:pt x="32476" y="29021"/>
                  </a:lnTo>
                  <a:lnTo>
                    <a:pt x="32476" y="28484"/>
                  </a:lnTo>
                  <a:lnTo>
                    <a:pt x="32476" y="10518"/>
                  </a:lnTo>
                  <a:lnTo>
                    <a:pt x="25643" y="10518"/>
                  </a:lnTo>
                  <a:cubicBezTo>
                    <a:pt x="24568" y="10518"/>
                    <a:pt x="24031" y="11056"/>
                    <a:pt x="24031" y="12207"/>
                  </a:cubicBezTo>
                  <a:lnTo>
                    <a:pt x="24031" y="29021"/>
                  </a:lnTo>
                  <a:close/>
                  <a:moveTo>
                    <a:pt x="36699" y="10518"/>
                  </a:moveTo>
                  <a:lnTo>
                    <a:pt x="36699" y="28484"/>
                  </a:lnTo>
                  <a:lnTo>
                    <a:pt x="36699" y="29021"/>
                  </a:lnTo>
                  <a:lnTo>
                    <a:pt x="44914" y="29021"/>
                  </a:lnTo>
                  <a:lnTo>
                    <a:pt x="44914" y="12207"/>
                  </a:lnTo>
                  <a:cubicBezTo>
                    <a:pt x="44914" y="11133"/>
                    <a:pt x="44377" y="10518"/>
                    <a:pt x="43378" y="10518"/>
                  </a:cubicBezTo>
                  <a:lnTo>
                    <a:pt x="36699" y="1051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4" name="フリーフォーム: 図形 933">
              <a:extLst>
                <a:ext uri="{FF2B5EF4-FFF2-40B4-BE49-F238E27FC236}">
                  <a16:creationId xmlns:a16="http://schemas.microsoft.com/office/drawing/2014/main" id="{217CDA88-EFAB-488F-8C3C-48044EB5BD06}"/>
                </a:ext>
              </a:extLst>
            </p:cNvPr>
            <p:cNvSpPr/>
            <p:nvPr/>
          </p:nvSpPr>
          <p:spPr>
            <a:xfrm>
              <a:off x="1621965" y="5407436"/>
              <a:ext cx="55355" cy="53282"/>
            </a:xfrm>
            <a:custGeom>
              <a:avLst/>
              <a:gdLst>
                <a:gd name="connsiteX0" fmla="*/ 12284 w 55355"/>
                <a:gd name="connsiteY0" fmla="*/ 0 h 53282"/>
                <a:gd name="connsiteX1" fmla="*/ 14280 w 55355"/>
                <a:gd name="connsiteY1" fmla="*/ 2073 h 53282"/>
                <a:gd name="connsiteX2" fmla="*/ 14127 w 55355"/>
                <a:gd name="connsiteY2" fmla="*/ 2380 h 53282"/>
                <a:gd name="connsiteX3" fmla="*/ 11670 w 55355"/>
                <a:gd name="connsiteY3" fmla="*/ 12821 h 53282"/>
                <a:gd name="connsiteX4" fmla="*/ 9904 w 55355"/>
                <a:gd name="connsiteY4" fmla="*/ 17505 h 53282"/>
                <a:gd name="connsiteX5" fmla="*/ 9904 w 55355"/>
                <a:gd name="connsiteY5" fmla="*/ 51440 h 53282"/>
                <a:gd name="connsiteX6" fmla="*/ 8061 w 55355"/>
                <a:gd name="connsiteY6" fmla="*/ 53282 h 53282"/>
                <a:gd name="connsiteX7" fmla="*/ 6142 w 55355"/>
                <a:gd name="connsiteY7" fmla="*/ 51440 h 53282"/>
                <a:gd name="connsiteX8" fmla="*/ 6142 w 55355"/>
                <a:gd name="connsiteY8" fmla="*/ 24261 h 53282"/>
                <a:gd name="connsiteX9" fmla="*/ 3608 w 55355"/>
                <a:gd name="connsiteY9" fmla="*/ 27639 h 53282"/>
                <a:gd name="connsiteX10" fmla="*/ 1996 w 55355"/>
                <a:gd name="connsiteY10" fmla="*/ 28177 h 53282"/>
                <a:gd name="connsiteX11" fmla="*/ 0 w 55355"/>
                <a:gd name="connsiteY11" fmla="*/ 26334 h 53282"/>
                <a:gd name="connsiteX12" fmla="*/ 691 w 55355"/>
                <a:gd name="connsiteY12" fmla="*/ 24415 h 53282"/>
                <a:gd name="connsiteX13" fmla="*/ 3916 w 55355"/>
                <a:gd name="connsiteY13" fmla="*/ 19731 h 53282"/>
                <a:gd name="connsiteX14" fmla="*/ 7447 w 55355"/>
                <a:gd name="connsiteY14" fmla="*/ 12131 h 53282"/>
                <a:gd name="connsiteX15" fmla="*/ 10134 w 55355"/>
                <a:gd name="connsiteY15" fmla="*/ 1843 h 53282"/>
                <a:gd name="connsiteX16" fmla="*/ 12284 w 55355"/>
                <a:gd name="connsiteY16" fmla="*/ 0 h 53282"/>
                <a:gd name="connsiteX17" fmla="*/ 28407 w 55355"/>
                <a:gd name="connsiteY17" fmla="*/ 998 h 53282"/>
                <a:gd name="connsiteX18" fmla="*/ 41229 w 55355"/>
                <a:gd name="connsiteY18" fmla="*/ 998 h 53282"/>
                <a:gd name="connsiteX19" fmla="*/ 44991 w 55355"/>
                <a:gd name="connsiteY19" fmla="*/ 4606 h 53282"/>
                <a:gd name="connsiteX20" fmla="*/ 43762 w 55355"/>
                <a:gd name="connsiteY20" fmla="*/ 7524 h 53282"/>
                <a:gd name="connsiteX21" fmla="*/ 40691 w 55355"/>
                <a:gd name="connsiteY21" fmla="*/ 10902 h 53282"/>
                <a:gd name="connsiteX22" fmla="*/ 49597 w 55355"/>
                <a:gd name="connsiteY22" fmla="*/ 10902 h 53282"/>
                <a:gd name="connsiteX23" fmla="*/ 53282 w 55355"/>
                <a:gd name="connsiteY23" fmla="*/ 14511 h 53282"/>
                <a:gd name="connsiteX24" fmla="*/ 53282 w 55355"/>
                <a:gd name="connsiteY24" fmla="*/ 19348 h 53282"/>
                <a:gd name="connsiteX25" fmla="*/ 49597 w 55355"/>
                <a:gd name="connsiteY25" fmla="*/ 23110 h 53282"/>
                <a:gd name="connsiteX26" fmla="*/ 36545 w 55355"/>
                <a:gd name="connsiteY26" fmla="*/ 23110 h 53282"/>
                <a:gd name="connsiteX27" fmla="*/ 36392 w 55355"/>
                <a:gd name="connsiteY27" fmla="*/ 24031 h 53282"/>
                <a:gd name="connsiteX28" fmla="*/ 35778 w 55355"/>
                <a:gd name="connsiteY28" fmla="*/ 24415 h 53282"/>
                <a:gd name="connsiteX29" fmla="*/ 39770 w 55355"/>
                <a:gd name="connsiteY29" fmla="*/ 30710 h 53282"/>
                <a:gd name="connsiteX30" fmla="*/ 39924 w 55355"/>
                <a:gd name="connsiteY30" fmla="*/ 30940 h 53282"/>
                <a:gd name="connsiteX31" fmla="*/ 40922 w 55355"/>
                <a:gd name="connsiteY31" fmla="*/ 33244 h 53282"/>
                <a:gd name="connsiteX32" fmla="*/ 49137 w 55355"/>
                <a:gd name="connsiteY32" fmla="*/ 27409 h 53282"/>
                <a:gd name="connsiteX33" fmla="*/ 50902 w 55355"/>
                <a:gd name="connsiteY33" fmla="*/ 26795 h 53282"/>
                <a:gd name="connsiteX34" fmla="*/ 52822 w 55355"/>
                <a:gd name="connsiteY34" fmla="*/ 28407 h 53282"/>
                <a:gd name="connsiteX35" fmla="*/ 52131 w 55355"/>
                <a:gd name="connsiteY35" fmla="*/ 30480 h 53282"/>
                <a:gd name="connsiteX36" fmla="*/ 43148 w 55355"/>
                <a:gd name="connsiteY36" fmla="*/ 36699 h 53282"/>
                <a:gd name="connsiteX37" fmla="*/ 43071 w 55355"/>
                <a:gd name="connsiteY37" fmla="*/ 36775 h 53282"/>
                <a:gd name="connsiteX38" fmla="*/ 44837 w 55355"/>
                <a:gd name="connsiteY38" fmla="*/ 39002 h 53282"/>
                <a:gd name="connsiteX39" fmla="*/ 53897 w 55355"/>
                <a:gd name="connsiteY39" fmla="*/ 46833 h 53282"/>
                <a:gd name="connsiteX40" fmla="*/ 55355 w 55355"/>
                <a:gd name="connsiteY40" fmla="*/ 49213 h 53282"/>
                <a:gd name="connsiteX41" fmla="*/ 53436 w 55355"/>
                <a:gd name="connsiteY41" fmla="*/ 51056 h 53282"/>
                <a:gd name="connsiteX42" fmla="*/ 51901 w 55355"/>
                <a:gd name="connsiteY42" fmla="*/ 50826 h 53282"/>
                <a:gd name="connsiteX43" fmla="*/ 46833 w 55355"/>
                <a:gd name="connsiteY43" fmla="*/ 47140 h 53282"/>
                <a:gd name="connsiteX44" fmla="*/ 41612 w 55355"/>
                <a:gd name="connsiteY44" fmla="*/ 41920 h 53282"/>
                <a:gd name="connsiteX45" fmla="*/ 38695 w 55355"/>
                <a:gd name="connsiteY45" fmla="*/ 49751 h 53282"/>
                <a:gd name="connsiteX46" fmla="*/ 31094 w 55355"/>
                <a:gd name="connsiteY46" fmla="*/ 53129 h 53282"/>
                <a:gd name="connsiteX47" fmla="*/ 23493 w 55355"/>
                <a:gd name="connsiteY47" fmla="*/ 51517 h 53282"/>
                <a:gd name="connsiteX48" fmla="*/ 21651 w 55355"/>
                <a:gd name="connsiteY48" fmla="*/ 49597 h 53282"/>
                <a:gd name="connsiteX49" fmla="*/ 23954 w 55355"/>
                <a:gd name="connsiteY49" fmla="*/ 47294 h 53282"/>
                <a:gd name="connsiteX50" fmla="*/ 24799 w 55355"/>
                <a:gd name="connsiteY50" fmla="*/ 47601 h 53282"/>
                <a:gd name="connsiteX51" fmla="*/ 31555 w 55355"/>
                <a:gd name="connsiteY51" fmla="*/ 48983 h 53282"/>
                <a:gd name="connsiteX52" fmla="*/ 35701 w 55355"/>
                <a:gd name="connsiteY52" fmla="*/ 46757 h 53282"/>
                <a:gd name="connsiteX53" fmla="*/ 37620 w 55355"/>
                <a:gd name="connsiteY53" fmla="*/ 39924 h 53282"/>
                <a:gd name="connsiteX54" fmla="*/ 37543 w 55355"/>
                <a:gd name="connsiteY54" fmla="*/ 38925 h 53282"/>
                <a:gd name="connsiteX55" fmla="*/ 26334 w 55355"/>
                <a:gd name="connsiteY55" fmla="*/ 45451 h 53282"/>
                <a:gd name="connsiteX56" fmla="*/ 16968 w 55355"/>
                <a:gd name="connsiteY56" fmla="*/ 48752 h 53282"/>
                <a:gd name="connsiteX57" fmla="*/ 16200 w 55355"/>
                <a:gd name="connsiteY57" fmla="*/ 48983 h 53282"/>
                <a:gd name="connsiteX58" fmla="*/ 13666 w 55355"/>
                <a:gd name="connsiteY58" fmla="*/ 47064 h 53282"/>
                <a:gd name="connsiteX59" fmla="*/ 15585 w 55355"/>
                <a:gd name="connsiteY59" fmla="*/ 44760 h 53282"/>
                <a:gd name="connsiteX60" fmla="*/ 26104 w 55355"/>
                <a:gd name="connsiteY60" fmla="*/ 40998 h 53282"/>
                <a:gd name="connsiteX61" fmla="*/ 36929 w 55355"/>
                <a:gd name="connsiteY61" fmla="*/ 34626 h 53282"/>
                <a:gd name="connsiteX62" fmla="*/ 36161 w 55355"/>
                <a:gd name="connsiteY62" fmla="*/ 32630 h 53282"/>
                <a:gd name="connsiteX63" fmla="*/ 36008 w 55355"/>
                <a:gd name="connsiteY63" fmla="*/ 32092 h 53282"/>
                <a:gd name="connsiteX64" fmla="*/ 28484 w 55355"/>
                <a:gd name="connsiteY64" fmla="*/ 36315 h 53282"/>
                <a:gd name="connsiteX65" fmla="*/ 15969 w 55355"/>
                <a:gd name="connsiteY65" fmla="*/ 40691 h 53282"/>
                <a:gd name="connsiteX66" fmla="*/ 15202 w 55355"/>
                <a:gd name="connsiteY66" fmla="*/ 40922 h 53282"/>
                <a:gd name="connsiteX67" fmla="*/ 13359 w 55355"/>
                <a:gd name="connsiteY67" fmla="*/ 39463 h 53282"/>
                <a:gd name="connsiteX68" fmla="*/ 14971 w 55355"/>
                <a:gd name="connsiteY68" fmla="*/ 37160 h 53282"/>
                <a:gd name="connsiteX69" fmla="*/ 26488 w 55355"/>
                <a:gd name="connsiteY69" fmla="*/ 33244 h 53282"/>
                <a:gd name="connsiteX70" fmla="*/ 34319 w 55355"/>
                <a:gd name="connsiteY70" fmla="*/ 29021 h 53282"/>
                <a:gd name="connsiteX71" fmla="*/ 32553 w 55355"/>
                <a:gd name="connsiteY71" fmla="*/ 26565 h 53282"/>
                <a:gd name="connsiteX72" fmla="*/ 28484 w 55355"/>
                <a:gd name="connsiteY72" fmla="*/ 28484 h 53282"/>
                <a:gd name="connsiteX73" fmla="*/ 17966 w 55355"/>
                <a:gd name="connsiteY73" fmla="*/ 31862 h 53282"/>
                <a:gd name="connsiteX74" fmla="*/ 16123 w 55355"/>
                <a:gd name="connsiteY74" fmla="*/ 32323 h 53282"/>
                <a:gd name="connsiteX75" fmla="*/ 13973 w 55355"/>
                <a:gd name="connsiteY75" fmla="*/ 30557 h 53282"/>
                <a:gd name="connsiteX76" fmla="*/ 15202 w 55355"/>
                <a:gd name="connsiteY76" fmla="*/ 28484 h 53282"/>
                <a:gd name="connsiteX77" fmla="*/ 21113 w 55355"/>
                <a:gd name="connsiteY77" fmla="*/ 26795 h 53282"/>
                <a:gd name="connsiteX78" fmla="*/ 27179 w 55355"/>
                <a:gd name="connsiteY78" fmla="*/ 24645 h 53282"/>
                <a:gd name="connsiteX79" fmla="*/ 30250 w 55355"/>
                <a:gd name="connsiteY79" fmla="*/ 23110 h 53282"/>
                <a:gd name="connsiteX80" fmla="*/ 18810 w 55355"/>
                <a:gd name="connsiteY80" fmla="*/ 23110 h 53282"/>
                <a:gd name="connsiteX81" fmla="*/ 15202 w 55355"/>
                <a:gd name="connsiteY81" fmla="*/ 19348 h 53282"/>
                <a:gd name="connsiteX82" fmla="*/ 15202 w 55355"/>
                <a:gd name="connsiteY82" fmla="*/ 14511 h 53282"/>
                <a:gd name="connsiteX83" fmla="*/ 18810 w 55355"/>
                <a:gd name="connsiteY83" fmla="*/ 10902 h 53282"/>
                <a:gd name="connsiteX84" fmla="*/ 34319 w 55355"/>
                <a:gd name="connsiteY84" fmla="*/ 10902 h 53282"/>
                <a:gd name="connsiteX85" fmla="*/ 36776 w 55355"/>
                <a:gd name="connsiteY85" fmla="*/ 9366 h 53282"/>
                <a:gd name="connsiteX86" fmla="*/ 40691 w 55355"/>
                <a:gd name="connsiteY86" fmla="*/ 5835 h 53282"/>
                <a:gd name="connsiteX87" fmla="*/ 41382 w 55355"/>
                <a:gd name="connsiteY87" fmla="*/ 4606 h 53282"/>
                <a:gd name="connsiteX88" fmla="*/ 28945 w 55355"/>
                <a:gd name="connsiteY88" fmla="*/ 4606 h 53282"/>
                <a:gd name="connsiteX89" fmla="*/ 27409 w 55355"/>
                <a:gd name="connsiteY89" fmla="*/ 5144 h 53282"/>
                <a:gd name="connsiteX90" fmla="*/ 22726 w 55355"/>
                <a:gd name="connsiteY90" fmla="*/ 8445 h 53282"/>
                <a:gd name="connsiteX91" fmla="*/ 16584 w 55355"/>
                <a:gd name="connsiteY91" fmla="*/ 10595 h 53282"/>
                <a:gd name="connsiteX92" fmla="*/ 16277 w 55355"/>
                <a:gd name="connsiteY92" fmla="*/ 10672 h 53282"/>
                <a:gd name="connsiteX93" fmla="*/ 14204 w 55355"/>
                <a:gd name="connsiteY93" fmla="*/ 9059 h 53282"/>
                <a:gd name="connsiteX94" fmla="*/ 15662 w 55355"/>
                <a:gd name="connsiteY94" fmla="*/ 6986 h 53282"/>
                <a:gd name="connsiteX95" fmla="*/ 21804 w 55355"/>
                <a:gd name="connsiteY95" fmla="*/ 4606 h 53282"/>
                <a:gd name="connsiteX96" fmla="*/ 25950 w 55355"/>
                <a:gd name="connsiteY96" fmla="*/ 1843 h 53282"/>
                <a:gd name="connsiteX97" fmla="*/ 28407 w 55355"/>
                <a:gd name="connsiteY97" fmla="*/ 998 h 53282"/>
                <a:gd name="connsiteX98" fmla="*/ 32323 w 55355"/>
                <a:gd name="connsiteY98" fmla="*/ 19348 h 53282"/>
                <a:gd name="connsiteX99" fmla="*/ 32323 w 55355"/>
                <a:gd name="connsiteY99" fmla="*/ 14511 h 53282"/>
                <a:gd name="connsiteX100" fmla="*/ 20115 w 55355"/>
                <a:gd name="connsiteY100" fmla="*/ 14511 h 53282"/>
                <a:gd name="connsiteX101" fmla="*/ 18657 w 55355"/>
                <a:gd name="connsiteY101" fmla="*/ 15970 h 53282"/>
                <a:gd name="connsiteX102" fmla="*/ 18657 w 55355"/>
                <a:gd name="connsiteY102" fmla="*/ 18042 h 53282"/>
                <a:gd name="connsiteX103" fmla="*/ 20115 w 55355"/>
                <a:gd name="connsiteY103" fmla="*/ 19348 h 53282"/>
                <a:gd name="connsiteX104" fmla="*/ 32323 w 55355"/>
                <a:gd name="connsiteY104" fmla="*/ 19348 h 53282"/>
                <a:gd name="connsiteX105" fmla="*/ 48215 w 55355"/>
                <a:gd name="connsiteY105" fmla="*/ 19348 h 53282"/>
                <a:gd name="connsiteX106" fmla="*/ 49597 w 55355"/>
                <a:gd name="connsiteY106" fmla="*/ 18042 h 53282"/>
                <a:gd name="connsiteX107" fmla="*/ 49597 w 55355"/>
                <a:gd name="connsiteY107" fmla="*/ 15970 h 53282"/>
                <a:gd name="connsiteX108" fmla="*/ 48215 w 55355"/>
                <a:gd name="connsiteY108" fmla="*/ 14511 h 53282"/>
                <a:gd name="connsiteX109" fmla="*/ 36622 w 55355"/>
                <a:gd name="connsiteY109" fmla="*/ 14511 h 53282"/>
                <a:gd name="connsiteX110" fmla="*/ 36622 w 55355"/>
                <a:gd name="connsiteY110" fmla="*/ 19348 h 53282"/>
                <a:gd name="connsiteX111" fmla="*/ 48215 w 55355"/>
                <a:gd name="connsiteY111" fmla="*/ 19348 h 5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5355" h="53282">
                  <a:moveTo>
                    <a:pt x="12284" y="0"/>
                  </a:moveTo>
                  <a:cubicBezTo>
                    <a:pt x="13436" y="77"/>
                    <a:pt x="14127" y="768"/>
                    <a:pt x="14280" y="2073"/>
                  </a:cubicBezTo>
                  <a:lnTo>
                    <a:pt x="14127" y="2380"/>
                  </a:lnTo>
                  <a:cubicBezTo>
                    <a:pt x="13589" y="5758"/>
                    <a:pt x="12745" y="9213"/>
                    <a:pt x="11670" y="12821"/>
                  </a:cubicBezTo>
                  <a:cubicBezTo>
                    <a:pt x="11133" y="14434"/>
                    <a:pt x="10595" y="15970"/>
                    <a:pt x="9904" y="17505"/>
                  </a:cubicBezTo>
                  <a:lnTo>
                    <a:pt x="9904" y="51440"/>
                  </a:lnTo>
                  <a:cubicBezTo>
                    <a:pt x="9827" y="52591"/>
                    <a:pt x="9213" y="53206"/>
                    <a:pt x="8061" y="53282"/>
                  </a:cubicBezTo>
                  <a:cubicBezTo>
                    <a:pt x="6910" y="53206"/>
                    <a:pt x="6219" y="52591"/>
                    <a:pt x="6142" y="51440"/>
                  </a:cubicBezTo>
                  <a:lnTo>
                    <a:pt x="6142" y="24261"/>
                  </a:lnTo>
                  <a:cubicBezTo>
                    <a:pt x="5298" y="25490"/>
                    <a:pt x="4453" y="26641"/>
                    <a:pt x="3608" y="27639"/>
                  </a:cubicBezTo>
                  <a:cubicBezTo>
                    <a:pt x="3301" y="27947"/>
                    <a:pt x="2764" y="28100"/>
                    <a:pt x="1996" y="28177"/>
                  </a:cubicBezTo>
                  <a:cubicBezTo>
                    <a:pt x="845" y="27947"/>
                    <a:pt x="154" y="27332"/>
                    <a:pt x="0" y="26334"/>
                  </a:cubicBezTo>
                  <a:cubicBezTo>
                    <a:pt x="77" y="25566"/>
                    <a:pt x="307" y="24952"/>
                    <a:pt x="691" y="24415"/>
                  </a:cubicBezTo>
                  <a:cubicBezTo>
                    <a:pt x="1919" y="22802"/>
                    <a:pt x="2994" y="21267"/>
                    <a:pt x="3916" y="19731"/>
                  </a:cubicBezTo>
                  <a:cubicBezTo>
                    <a:pt x="5528" y="17044"/>
                    <a:pt x="6680" y="14511"/>
                    <a:pt x="7447" y="12131"/>
                  </a:cubicBezTo>
                  <a:cubicBezTo>
                    <a:pt x="8445" y="9213"/>
                    <a:pt x="9290" y="5758"/>
                    <a:pt x="10134" y="1843"/>
                  </a:cubicBezTo>
                  <a:cubicBezTo>
                    <a:pt x="10365" y="768"/>
                    <a:pt x="11056" y="77"/>
                    <a:pt x="12284" y="0"/>
                  </a:cubicBezTo>
                  <a:moveTo>
                    <a:pt x="28407" y="998"/>
                  </a:moveTo>
                  <a:lnTo>
                    <a:pt x="41229" y="998"/>
                  </a:lnTo>
                  <a:cubicBezTo>
                    <a:pt x="43685" y="998"/>
                    <a:pt x="44991" y="2226"/>
                    <a:pt x="44991" y="4606"/>
                  </a:cubicBezTo>
                  <a:cubicBezTo>
                    <a:pt x="44914" y="5451"/>
                    <a:pt x="44530" y="6449"/>
                    <a:pt x="43762" y="7524"/>
                  </a:cubicBezTo>
                  <a:cubicBezTo>
                    <a:pt x="42995" y="8753"/>
                    <a:pt x="41996" y="9827"/>
                    <a:pt x="40691" y="10902"/>
                  </a:cubicBezTo>
                  <a:lnTo>
                    <a:pt x="49597" y="10902"/>
                  </a:lnTo>
                  <a:cubicBezTo>
                    <a:pt x="52054" y="10902"/>
                    <a:pt x="53282" y="12131"/>
                    <a:pt x="53282" y="14511"/>
                  </a:cubicBezTo>
                  <a:lnTo>
                    <a:pt x="53282" y="19348"/>
                  </a:lnTo>
                  <a:cubicBezTo>
                    <a:pt x="53282" y="21881"/>
                    <a:pt x="52054" y="23110"/>
                    <a:pt x="49597" y="23110"/>
                  </a:cubicBezTo>
                  <a:lnTo>
                    <a:pt x="36545" y="23110"/>
                  </a:lnTo>
                  <a:cubicBezTo>
                    <a:pt x="36545" y="23417"/>
                    <a:pt x="36469" y="23724"/>
                    <a:pt x="36392" y="24031"/>
                  </a:cubicBezTo>
                  <a:cubicBezTo>
                    <a:pt x="36238" y="24185"/>
                    <a:pt x="36008" y="24338"/>
                    <a:pt x="35778" y="24415"/>
                  </a:cubicBezTo>
                  <a:cubicBezTo>
                    <a:pt x="37467" y="26488"/>
                    <a:pt x="38772" y="28560"/>
                    <a:pt x="39770" y="30710"/>
                  </a:cubicBezTo>
                  <a:cubicBezTo>
                    <a:pt x="39770" y="30787"/>
                    <a:pt x="39847" y="30864"/>
                    <a:pt x="39924" y="30940"/>
                  </a:cubicBezTo>
                  <a:cubicBezTo>
                    <a:pt x="40231" y="31785"/>
                    <a:pt x="40538" y="32553"/>
                    <a:pt x="40922" y="33244"/>
                  </a:cubicBezTo>
                  <a:cubicBezTo>
                    <a:pt x="43916" y="31555"/>
                    <a:pt x="46680" y="29635"/>
                    <a:pt x="49137" y="27409"/>
                  </a:cubicBezTo>
                  <a:cubicBezTo>
                    <a:pt x="49597" y="27025"/>
                    <a:pt x="50211" y="26795"/>
                    <a:pt x="50902" y="26795"/>
                  </a:cubicBezTo>
                  <a:cubicBezTo>
                    <a:pt x="51977" y="26948"/>
                    <a:pt x="52591" y="27409"/>
                    <a:pt x="52822" y="28407"/>
                  </a:cubicBezTo>
                  <a:cubicBezTo>
                    <a:pt x="52745" y="29175"/>
                    <a:pt x="52515" y="29866"/>
                    <a:pt x="52131" y="30480"/>
                  </a:cubicBezTo>
                  <a:cubicBezTo>
                    <a:pt x="49520" y="32783"/>
                    <a:pt x="46526" y="34856"/>
                    <a:pt x="43148" y="36699"/>
                  </a:cubicBezTo>
                  <a:cubicBezTo>
                    <a:pt x="43071" y="36699"/>
                    <a:pt x="43071" y="36699"/>
                    <a:pt x="43071" y="36775"/>
                  </a:cubicBezTo>
                  <a:cubicBezTo>
                    <a:pt x="43609" y="37620"/>
                    <a:pt x="44223" y="38311"/>
                    <a:pt x="44837" y="39002"/>
                  </a:cubicBezTo>
                  <a:cubicBezTo>
                    <a:pt x="47064" y="41766"/>
                    <a:pt x="50058" y="44376"/>
                    <a:pt x="53897" y="46833"/>
                  </a:cubicBezTo>
                  <a:cubicBezTo>
                    <a:pt x="54818" y="47524"/>
                    <a:pt x="55279" y="48369"/>
                    <a:pt x="55355" y="49213"/>
                  </a:cubicBezTo>
                  <a:cubicBezTo>
                    <a:pt x="55202" y="50288"/>
                    <a:pt x="54511" y="50826"/>
                    <a:pt x="53436" y="51056"/>
                  </a:cubicBezTo>
                  <a:cubicBezTo>
                    <a:pt x="52899" y="51056"/>
                    <a:pt x="52438" y="50979"/>
                    <a:pt x="51901" y="50826"/>
                  </a:cubicBezTo>
                  <a:cubicBezTo>
                    <a:pt x="50442" y="49981"/>
                    <a:pt x="48753" y="48752"/>
                    <a:pt x="46833" y="47140"/>
                  </a:cubicBezTo>
                  <a:cubicBezTo>
                    <a:pt x="45067" y="45605"/>
                    <a:pt x="43302" y="43839"/>
                    <a:pt x="41612" y="41920"/>
                  </a:cubicBezTo>
                  <a:cubicBezTo>
                    <a:pt x="41382" y="45144"/>
                    <a:pt x="40384" y="47754"/>
                    <a:pt x="38695" y="49751"/>
                  </a:cubicBezTo>
                  <a:cubicBezTo>
                    <a:pt x="36852" y="51977"/>
                    <a:pt x="34319" y="53129"/>
                    <a:pt x="31094" y="53129"/>
                  </a:cubicBezTo>
                  <a:cubicBezTo>
                    <a:pt x="29252" y="53129"/>
                    <a:pt x="26718" y="52591"/>
                    <a:pt x="23493" y="51517"/>
                  </a:cubicBezTo>
                  <a:cubicBezTo>
                    <a:pt x="22495" y="51132"/>
                    <a:pt x="21881" y="50519"/>
                    <a:pt x="21651" y="49597"/>
                  </a:cubicBezTo>
                  <a:cubicBezTo>
                    <a:pt x="21728" y="48139"/>
                    <a:pt x="22495" y="47371"/>
                    <a:pt x="23954" y="47294"/>
                  </a:cubicBezTo>
                  <a:cubicBezTo>
                    <a:pt x="24108" y="47294"/>
                    <a:pt x="24415" y="47371"/>
                    <a:pt x="24799" y="47601"/>
                  </a:cubicBezTo>
                  <a:cubicBezTo>
                    <a:pt x="27563" y="48522"/>
                    <a:pt x="29789" y="48983"/>
                    <a:pt x="31555" y="48983"/>
                  </a:cubicBezTo>
                  <a:cubicBezTo>
                    <a:pt x="33244" y="48983"/>
                    <a:pt x="34626" y="48215"/>
                    <a:pt x="35701" y="46757"/>
                  </a:cubicBezTo>
                  <a:cubicBezTo>
                    <a:pt x="36929" y="45067"/>
                    <a:pt x="37620" y="42841"/>
                    <a:pt x="37620" y="39924"/>
                  </a:cubicBezTo>
                  <a:cubicBezTo>
                    <a:pt x="37620" y="39540"/>
                    <a:pt x="37620" y="39232"/>
                    <a:pt x="37543" y="38925"/>
                  </a:cubicBezTo>
                  <a:cubicBezTo>
                    <a:pt x="33244" y="41766"/>
                    <a:pt x="29559" y="43916"/>
                    <a:pt x="26334" y="45451"/>
                  </a:cubicBezTo>
                  <a:cubicBezTo>
                    <a:pt x="23493" y="46526"/>
                    <a:pt x="20422" y="47601"/>
                    <a:pt x="16968" y="48752"/>
                  </a:cubicBezTo>
                  <a:cubicBezTo>
                    <a:pt x="16660" y="48752"/>
                    <a:pt x="16353" y="48829"/>
                    <a:pt x="16200" y="48983"/>
                  </a:cubicBezTo>
                  <a:cubicBezTo>
                    <a:pt x="14664" y="48906"/>
                    <a:pt x="13820" y="48292"/>
                    <a:pt x="13666" y="47064"/>
                  </a:cubicBezTo>
                  <a:cubicBezTo>
                    <a:pt x="13743" y="45835"/>
                    <a:pt x="14357" y="45067"/>
                    <a:pt x="15585" y="44760"/>
                  </a:cubicBezTo>
                  <a:cubicBezTo>
                    <a:pt x="19962" y="43455"/>
                    <a:pt x="23493" y="42150"/>
                    <a:pt x="26104" y="40998"/>
                  </a:cubicBezTo>
                  <a:cubicBezTo>
                    <a:pt x="29098" y="39616"/>
                    <a:pt x="32707" y="37467"/>
                    <a:pt x="36929" y="34626"/>
                  </a:cubicBezTo>
                  <a:cubicBezTo>
                    <a:pt x="36699" y="33935"/>
                    <a:pt x="36392" y="33321"/>
                    <a:pt x="36161" y="32630"/>
                  </a:cubicBezTo>
                  <a:cubicBezTo>
                    <a:pt x="36085" y="32476"/>
                    <a:pt x="36085" y="32323"/>
                    <a:pt x="36008" y="32092"/>
                  </a:cubicBezTo>
                  <a:cubicBezTo>
                    <a:pt x="33935" y="33628"/>
                    <a:pt x="31401" y="35010"/>
                    <a:pt x="28484" y="36315"/>
                  </a:cubicBezTo>
                  <a:cubicBezTo>
                    <a:pt x="25259" y="37850"/>
                    <a:pt x="21113" y="39309"/>
                    <a:pt x="15969" y="40691"/>
                  </a:cubicBezTo>
                  <a:cubicBezTo>
                    <a:pt x="15662" y="40845"/>
                    <a:pt x="15355" y="40922"/>
                    <a:pt x="15202" y="40922"/>
                  </a:cubicBezTo>
                  <a:cubicBezTo>
                    <a:pt x="14357" y="40845"/>
                    <a:pt x="13743" y="40384"/>
                    <a:pt x="13359" y="39463"/>
                  </a:cubicBezTo>
                  <a:cubicBezTo>
                    <a:pt x="13359" y="38234"/>
                    <a:pt x="13897" y="37467"/>
                    <a:pt x="14971" y="37160"/>
                  </a:cubicBezTo>
                  <a:cubicBezTo>
                    <a:pt x="19962" y="35701"/>
                    <a:pt x="23801" y="34395"/>
                    <a:pt x="26488" y="33244"/>
                  </a:cubicBezTo>
                  <a:cubicBezTo>
                    <a:pt x="29328" y="32015"/>
                    <a:pt x="31939" y="30633"/>
                    <a:pt x="34319" y="29021"/>
                  </a:cubicBezTo>
                  <a:cubicBezTo>
                    <a:pt x="33781" y="28177"/>
                    <a:pt x="33167" y="27332"/>
                    <a:pt x="32553" y="26565"/>
                  </a:cubicBezTo>
                  <a:cubicBezTo>
                    <a:pt x="31171" y="27255"/>
                    <a:pt x="29789" y="27870"/>
                    <a:pt x="28484" y="28484"/>
                  </a:cubicBezTo>
                  <a:cubicBezTo>
                    <a:pt x="25566" y="29635"/>
                    <a:pt x="22111" y="30787"/>
                    <a:pt x="17966" y="31862"/>
                  </a:cubicBezTo>
                  <a:cubicBezTo>
                    <a:pt x="17275" y="32169"/>
                    <a:pt x="16737" y="32323"/>
                    <a:pt x="16123" y="32323"/>
                  </a:cubicBezTo>
                  <a:cubicBezTo>
                    <a:pt x="15125" y="31939"/>
                    <a:pt x="14434" y="31402"/>
                    <a:pt x="13973" y="30557"/>
                  </a:cubicBezTo>
                  <a:cubicBezTo>
                    <a:pt x="13973" y="29712"/>
                    <a:pt x="14434" y="29021"/>
                    <a:pt x="15202" y="28484"/>
                  </a:cubicBezTo>
                  <a:cubicBezTo>
                    <a:pt x="17428" y="27947"/>
                    <a:pt x="19424" y="27332"/>
                    <a:pt x="21113" y="26795"/>
                  </a:cubicBezTo>
                  <a:cubicBezTo>
                    <a:pt x="23801" y="26027"/>
                    <a:pt x="25797" y="25336"/>
                    <a:pt x="27179" y="24645"/>
                  </a:cubicBezTo>
                  <a:cubicBezTo>
                    <a:pt x="28100" y="24185"/>
                    <a:pt x="29098" y="23724"/>
                    <a:pt x="30250" y="23110"/>
                  </a:cubicBezTo>
                  <a:lnTo>
                    <a:pt x="18810" y="23110"/>
                  </a:lnTo>
                  <a:cubicBezTo>
                    <a:pt x="16353" y="23110"/>
                    <a:pt x="15202" y="21881"/>
                    <a:pt x="15202" y="19348"/>
                  </a:cubicBezTo>
                  <a:lnTo>
                    <a:pt x="15202" y="14511"/>
                  </a:lnTo>
                  <a:cubicBezTo>
                    <a:pt x="15202" y="12054"/>
                    <a:pt x="16430" y="10902"/>
                    <a:pt x="18810" y="10902"/>
                  </a:cubicBezTo>
                  <a:lnTo>
                    <a:pt x="34319" y="10902"/>
                  </a:lnTo>
                  <a:cubicBezTo>
                    <a:pt x="35317" y="10365"/>
                    <a:pt x="36161" y="9827"/>
                    <a:pt x="36776" y="9366"/>
                  </a:cubicBezTo>
                  <a:cubicBezTo>
                    <a:pt x="38311" y="8369"/>
                    <a:pt x="39616" y="7217"/>
                    <a:pt x="40691" y="5835"/>
                  </a:cubicBezTo>
                  <a:cubicBezTo>
                    <a:pt x="41152" y="5221"/>
                    <a:pt x="41382" y="4837"/>
                    <a:pt x="41382" y="4606"/>
                  </a:cubicBezTo>
                  <a:lnTo>
                    <a:pt x="28945" y="4606"/>
                  </a:lnTo>
                  <a:cubicBezTo>
                    <a:pt x="28330" y="4606"/>
                    <a:pt x="27793" y="4760"/>
                    <a:pt x="27409" y="5144"/>
                  </a:cubicBezTo>
                  <a:cubicBezTo>
                    <a:pt x="25797" y="6603"/>
                    <a:pt x="24184" y="7678"/>
                    <a:pt x="22726" y="8445"/>
                  </a:cubicBezTo>
                  <a:cubicBezTo>
                    <a:pt x="21113" y="9213"/>
                    <a:pt x="19040" y="9904"/>
                    <a:pt x="16584" y="10595"/>
                  </a:cubicBezTo>
                  <a:cubicBezTo>
                    <a:pt x="16430" y="10595"/>
                    <a:pt x="16277" y="10672"/>
                    <a:pt x="16277" y="10672"/>
                  </a:cubicBezTo>
                  <a:cubicBezTo>
                    <a:pt x="15048" y="10518"/>
                    <a:pt x="14280" y="9981"/>
                    <a:pt x="14204" y="9059"/>
                  </a:cubicBezTo>
                  <a:cubicBezTo>
                    <a:pt x="14280" y="7985"/>
                    <a:pt x="14741" y="7294"/>
                    <a:pt x="15662" y="6986"/>
                  </a:cubicBezTo>
                  <a:cubicBezTo>
                    <a:pt x="18503" y="6142"/>
                    <a:pt x="20576" y="5374"/>
                    <a:pt x="21804" y="4606"/>
                  </a:cubicBezTo>
                  <a:cubicBezTo>
                    <a:pt x="23340" y="3916"/>
                    <a:pt x="24722" y="2994"/>
                    <a:pt x="25950" y="1843"/>
                  </a:cubicBezTo>
                  <a:cubicBezTo>
                    <a:pt x="26411" y="1305"/>
                    <a:pt x="27255" y="998"/>
                    <a:pt x="28407" y="998"/>
                  </a:cubicBezTo>
                  <a:moveTo>
                    <a:pt x="32323" y="19348"/>
                  </a:moveTo>
                  <a:lnTo>
                    <a:pt x="32323" y="14511"/>
                  </a:lnTo>
                  <a:lnTo>
                    <a:pt x="20115" y="14511"/>
                  </a:lnTo>
                  <a:cubicBezTo>
                    <a:pt x="19117" y="14511"/>
                    <a:pt x="18657" y="14971"/>
                    <a:pt x="18657" y="15970"/>
                  </a:cubicBezTo>
                  <a:lnTo>
                    <a:pt x="18657" y="18042"/>
                  </a:lnTo>
                  <a:cubicBezTo>
                    <a:pt x="18657" y="18963"/>
                    <a:pt x="19117" y="19348"/>
                    <a:pt x="20115" y="19348"/>
                  </a:cubicBezTo>
                  <a:lnTo>
                    <a:pt x="32323" y="19348"/>
                  </a:lnTo>
                  <a:close/>
                  <a:moveTo>
                    <a:pt x="48215" y="19348"/>
                  </a:moveTo>
                  <a:cubicBezTo>
                    <a:pt x="49137" y="19348"/>
                    <a:pt x="49597" y="18887"/>
                    <a:pt x="49597" y="18042"/>
                  </a:cubicBezTo>
                  <a:lnTo>
                    <a:pt x="49597" y="15970"/>
                  </a:lnTo>
                  <a:cubicBezTo>
                    <a:pt x="49597" y="14971"/>
                    <a:pt x="49137" y="14511"/>
                    <a:pt x="48215" y="14511"/>
                  </a:cubicBezTo>
                  <a:lnTo>
                    <a:pt x="36622" y="14511"/>
                  </a:lnTo>
                  <a:lnTo>
                    <a:pt x="36622" y="19348"/>
                  </a:lnTo>
                  <a:lnTo>
                    <a:pt x="48215" y="1934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5" name="フリーフォーム: 図形 934">
              <a:extLst>
                <a:ext uri="{FF2B5EF4-FFF2-40B4-BE49-F238E27FC236}">
                  <a16:creationId xmlns:a16="http://schemas.microsoft.com/office/drawing/2014/main" id="{B82ECA5E-55B4-43CB-9821-773485D1C645}"/>
                </a:ext>
              </a:extLst>
            </p:cNvPr>
            <p:cNvSpPr/>
            <p:nvPr/>
          </p:nvSpPr>
          <p:spPr>
            <a:xfrm>
              <a:off x="1702503" y="5427628"/>
              <a:ext cx="13128" cy="13051"/>
            </a:xfrm>
            <a:custGeom>
              <a:avLst/>
              <a:gdLst>
                <a:gd name="connsiteX0" fmla="*/ 6679 w 13128"/>
                <a:gd name="connsiteY0" fmla="*/ 0 h 13051"/>
                <a:gd name="connsiteX1" fmla="*/ 11209 w 13128"/>
                <a:gd name="connsiteY1" fmla="*/ 1919 h 13051"/>
                <a:gd name="connsiteX2" fmla="*/ 13129 w 13128"/>
                <a:gd name="connsiteY2" fmla="*/ 6603 h 13051"/>
                <a:gd name="connsiteX3" fmla="*/ 11209 w 13128"/>
                <a:gd name="connsiteY3" fmla="*/ 11056 h 13051"/>
                <a:gd name="connsiteX4" fmla="*/ 6679 w 13128"/>
                <a:gd name="connsiteY4" fmla="*/ 13052 h 13051"/>
                <a:gd name="connsiteX5" fmla="*/ 1919 w 13128"/>
                <a:gd name="connsiteY5" fmla="*/ 11133 h 13051"/>
                <a:gd name="connsiteX6" fmla="*/ 0 w 13128"/>
                <a:gd name="connsiteY6" fmla="*/ 6603 h 13051"/>
                <a:gd name="connsiteX7" fmla="*/ 1919 w 13128"/>
                <a:gd name="connsiteY7" fmla="*/ 1919 h 13051"/>
                <a:gd name="connsiteX8" fmla="*/ 6679 w 13128"/>
                <a:gd name="connsiteY8" fmla="*/ 0 h 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8" h="13051">
                  <a:moveTo>
                    <a:pt x="6679" y="0"/>
                  </a:moveTo>
                  <a:cubicBezTo>
                    <a:pt x="8292" y="0"/>
                    <a:pt x="9827" y="614"/>
                    <a:pt x="11209" y="1919"/>
                  </a:cubicBezTo>
                  <a:cubicBezTo>
                    <a:pt x="12438" y="3378"/>
                    <a:pt x="13129" y="4914"/>
                    <a:pt x="13129" y="6603"/>
                  </a:cubicBezTo>
                  <a:cubicBezTo>
                    <a:pt x="13129" y="8292"/>
                    <a:pt x="12514" y="9751"/>
                    <a:pt x="11209" y="11056"/>
                  </a:cubicBezTo>
                  <a:cubicBezTo>
                    <a:pt x="9904" y="12361"/>
                    <a:pt x="8369" y="13052"/>
                    <a:pt x="6679" y="13052"/>
                  </a:cubicBezTo>
                  <a:cubicBezTo>
                    <a:pt x="4837" y="13052"/>
                    <a:pt x="3225" y="12438"/>
                    <a:pt x="1919" y="11133"/>
                  </a:cubicBezTo>
                  <a:cubicBezTo>
                    <a:pt x="691" y="9827"/>
                    <a:pt x="0" y="8292"/>
                    <a:pt x="0" y="6603"/>
                  </a:cubicBezTo>
                  <a:cubicBezTo>
                    <a:pt x="0" y="4760"/>
                    <a:pt x="614" y="3148"/>
                    <a:pt x="1919" y="1919"/>
                  </a:cubicBezTo>
                  <a:cubicBezTo>
                    <a:pt x="3225" y="614"/>
                    <a:pt x="4760" y="0"/>
                    <a:pt x="6679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6" name="フリーフォーム: 図形 935">
              <a:extLst>
                <a:ext uri="{FF2B5EF4-FFF2-40B4-BE49-F238E27FC236}">
                  <a16:creationId xmlns:a16="http://schemas.microsoft.com/office/drawing/2014/main" id="{A7AE5327-186E-4075-90F9-2F2E99B8A28A}"/>
                </a:ext>
              </a:extLst>
            </p:cNvPr>
            <p:cNvSpPr/>
            <p:nvPr/>
          </p:nvSpPr>
          <p:spPr>
            <a:xfrm>
              <a:off x="1740968" y="5406361"/>
              <a:ext cx="54357" cy="54126"/>
            </a:xfrm>
            <a:custGeom>
              <a:avLst/>
              <a:gdLst>
                <a:gd name="connsiteX0" fmla="*/ 27102 w 54357"/>
                <a:gd name="connsiteY0" fmla="*/ 0 h 54126"/>
                <a:gd name="connsiteX1" fmla="*/ 29405 w 54357"/>
                <a:gd name="connsiteY1" fmla="*/ 2073 h 54126"/>
                <a:gd name="connsiteX2" fmla="*/ 29405 w 54357"/>
                <a:gd name="connsiteY2" fmla="*/ 5067 h 54126"/>
                <a:gd name="connsiteX3" fmla="*/ 48983 w 54357"/>
                <a:gd name="connsiteY3" fmla="*/ 5067 h 54126"/>
                <a:gd name="connsiteX4" fmla="*/ 50826 w 54357"/>
                <a:gd name="connsiteY4" fmla="*/ 6910 h 54126"/>
                <a:gd name="connsiteX5" fmla="*/ 48983 w 54357"/>
                <a:gd name="connsiteY5" fmla="*/ 8676 h 54126"/>
                <a:gd name="connsiteX6" fmla="*/ 41766 w 54357"/>
                <a:gd name="connsiteY6" fmla="*/ 8676 h 54126"/>
                <a:gd name="connsiteX7" fmla="*/ 38541 w 54357"/>
                <a:gd name="connsiteY7" fmla="*/ 19348 h 54126"/>
                <a:gd name="connsiteX8" fmla="*/ 52438 w 54357"/>
                <a:gd name="connsiteY8" fmla="*/ 19348 h 54126"/>
                <a:gd name="connsiteX9" fmla="*/ 54357 w 54357"/>
                <a:gd name="connsiteY9" fmla="*/ 21113 h 54126"/>
                <a:gd name="connsiteX10" fmla="*/ 52438 w 54357"/>
                <a:gd name="connsiteY10" fmla="*/ 22956 h 54126"/>
                <a:gd name="connsiteX11" fmla="*/ 1843 w 54357"/>
                <a:gd name="connsiteY11" fmla="*/ 22956 h 54126"/>
                <a:gd name="connsiteX12" fmla="*/ 0 w 54357"/>
                <a:gd name="connsiteY12" fmla="*/ 21113 h 54126"/>
                <a:gd name="connsiteX13" fmla="*/ 1843 w 54357"/>
                <a:gd name="connsiteY13" fmla="*/ 19348 h 54126"/>
                <a:gd name="connsiteX14" fmla="*/ 16046 w 54357"/>
                <a:gd name="connsiteY14" fmla="*/ 19348 h 54126"/>
                <a:gd name="connsiteX15" fmla="*/ 13129 w 54357"/>
                <a:gd name="connsiteY15" fmla="*/ 8676 h 54126"/>
                <a:gd name="connsiteX16" fmla="*/ 5067 w 54357"/>
                <a:gd name="connsiteY16" fmla="*/ 8676 h 54126"/>
                <a:gd name="connsiteX17" fmla="*/ 3148 w 54357"/>
                <a:gd name="connsiteY17" fmla="*/ 6910 h 54126"/>
                <a:gd name="connsiteX18" fmla="*/ 5067 w 54357"/>
                <a:gd name="connsiteY18" fmla="*/ 5067 h 54126"/>
                <a:gd name="connsiteX19" fmla="*/ 25029 w 54357"/>
                <a:gd name="connsiteY19" fmla="*/ 5067 h 54126"/>
                <a:gd name="connsiteX20" fmla="*/ 25029 w 54357"/>
                <a:gd name="connsiteY20" fmla="*/ 2073 h 54126"/>
                <a:gd name="connsiteX21" fmla="*/ 27102 w 54357"/>
                <a:gd name="connsiteY21" fmla="*/ 0 h 54126"/>
                <a:gd name="connsiteX22" fmla="*/ 12745 w 54357"/>
                <a:gd name="connsiteY22" fmla="*/ 27409 h 54126"/>
                <a:gd name="connsiteX23" fmla="*/ 42227 w 54357"/>
                <a:gd name="connsiteY23" fmla="*/ 27409 h 54126"/>
                <a:gd name="connsiteX24" fmla="*/ 47294 w 54357"/>
                <a:gd name="connsiteY24" fmla="*/ 32476 h 54126"/>
                <a:gd name="connsiteX25" fmla="*/ 47294 w 54357"/>
                <a:gd name="connsiteY25" fmla="*/ 49060 h 54126"/>
                <a:gd name="connsiteX26" fmla="*/ 42227 w 54357"/>
                <a:gd name="connsiteY26" fmla="*/ 54127 h 54126"/>
                <a:gd name="connsiteX27" fmla="*/ 12745 w 54357"/>
                <a:gd name="connsiteY27" fmla="*/ 54127 h 54126"/>
                <a:gd name="connsiteX28" fmla="*/ 7678 w 54357"/>
                <a:gd name="connsiteY28" fmla="*/ 49060 h 54126"/>
                <a:gd name="connsiteX29" fmla="*/ 7678 w 54357"/>
                <a:gd name="connsiteY29" fmla="*/ 32476 h 54126"/>
                <a:gd name="connsiteX30" fmla="*/ 12745 w 54357"/>
                <a:gd name="connsiteY30" fmla="*/ 27409 h 54126"/>
                <a:gd name="connsiteX31" fmla="*/ 11900 w 54357"/>
                <a:gd name="connsiteY31" fmla="*/ 38618 h 54126"/>
                <a:gd name="connsiteX32" fmla="*/ 43225 w 54357"/>
                <a:gd name="connsiteY32" fmla="*/ 38618 h 54126"/>
                <a:gd name="connsiteX33" fmla="*/ 43225 w 54357"/>
                <a:gd name="connsiteY33" fmla="*/ 32860 h 54126"/>
                <a:gd name="connsiteX34" fmla="*/ 41382 w 54357"/>
                <a:gd name="connsiteY34" fmla="*/ 31018 h 54126"/>
                <a:gd name="connsiteX35" fmla="*/ 13743 w 54357"/>
                <a:gd name="connsiteY35" fmla="*/ 31018 h 54126"/>
                <a:gd name="connsiteX36" fmla="*/ 11900 w 54357"/>
                <a:gd name="connsiteY36" fmla="*/ 32860 h 54126"/>
                <a:gd name="connsiteX37" fmla="*/ 11900 w 54357"/>
                <a:gd name="connsiteY37" fmla="*/ 38618 h 54126"/>
                <a:gd name="connsiteX38" fmla="*/ 41382 w 54357"/>
                <a:gd name="connsiteY38" fmla="*/ 50365 h 54126"/>
                <a:gd name="connsiteX39" fmla="*/ 43225 w 54357"/>
                <a:gd name="connsiteY39" fmla="*/ 48599 h 54126"/>
                <a:gd name="connsiteX40" fmla="*/ 43225 w 54357"/>
                <a:gd name="connsiteY40" fmla="*/ 42380 h 54126"/>
                <a:gd name="connsiteX41" fmla="*/ 11900 w 54357"/>
                <a:gd name="connsiteY41" fmla="*/ 42380 h 54126"/>
                <a:gd name="connsiteX42" fmla="*/ 11900 w 54357"/>
                <a:gd name="connsiteY42" fmla="*/ 48599 h 54126"/>
                <a:gd name="connsiteX43" fmla="*/ 13743 w 54357"/>
                <a:gd name="connsiteY43" fmla="*/ 50365 h 54126"/>
                <a:gd name="connsiteX44" fmla="*/ 41382 w 54357"/>
                <a:gd name="connsiteY44" fmla="*/ 50365 h 54126"/>
                <a:gd name="connsiteX45" fmla="*/ 20115 w 54357"/>
                <a:gd name="connsiteY45" fmla="*/ 19348 h 54126"/>
                <a:gd name="connsiteX46" fmla="*/ 34242 w 54357"/>
                <a:gd name="connsiteY46" fmla="*/ 19348 h 54126"/>
                <a:gd name="connsiteX47" fmla="*/ 37543 w 54357"/>
                <a:gd name="connsiteY47" fmla="*/ 8676 h 54126"/>
                <a:gd name="connsiteX48" fmla="*/ 17198 w 54357"/>
                <a:gd name="connsiteY48" fmla="*/ 8676 h 54126"/>
                <a:gd name="connsiteX49" fmla="*/ 20115 w 54357"/>
                <a:gd name="connsiteY49" fmla="*/ 19348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357" h="54126">
                  <a:moveTo>
                    <a:pt x="27102" y="0"/>
                  </a:moveTo>
                  <a:cubicBezTo>
                    <a:pt x="28484" y="77"/>
                    <a:pt x="29252" y="768"/>
                    <a:pt x="29405" y="2073"/>
                  </a:cubicBezTo>
                  <a:lnTo>
                    <a:pt x="29405" y="5067"/>
                  </a:lnTo>
                  <a:lnTo>
                    <a:pt x="48983" y="5067"/>
                  </a:lnTo>
                  <a:cubicBezTo>
                    <a:pt x="50135" y="5144"/>
                    <a:pt x="50749" y="5681"/>
                    <a:pt x="50826" y="6910"/>
                  </a:cubicBezTo>
                  <a:cubicBezTo>
                    <a:pt x="50749" y="8061"/>
                    <a:pt x="50135" y="8676"/>
                    <a:pt x="48983" y="8676"/>
                  </a:cubicBezTo>
                  <a:lnTo>
                    <a:pt x="41766" y="8676"/>
                  </a:lnTo>
                  <a:lnTo>
                    <a:pt x="38541" y="19348"/>
                  </a:lnTo>
                  <a:lnTo>
                    <a:pt x="52438" y="19348"/>
                  </a:lnTo>
                  <a:cubicBezTo>
                    <a:pt x="53590" y="19425"/>
                    <a:pt x="54281" y="19962"/>
                    <a:pt x="54357" y="21113"/>
                  </a:cubicBezTo>
                  <a:cubicBezTo>
                    <a:pt x="54281" y="22342"/>
                    <a:pt x="53666" y="22956"/>
                    <a:pt x="52438" y="22956"/>
                  </a:cubicBezTo>
                  <a:lnTo>
                    <a:pt x="1843" y="22956"/>
                  </a:lnTo>
                  <a:cubicBezTo>
                    <a:pt x="691" y="22956"/>
                    <a:pt x="0" y="22342"/>
                    <a:pt x="0" y="21113"/>
                  </a:cubicBezTo>
                  <a:cubicBezTo>
                    <a:pt x="77" y="19962"/>
                    <a:pt x="691" y="19348"/>
                    <a:pt x="1843" y="19348"/>
                  </a:cubicBezTo>
                  <a:lnTo>
                    <a:pt x="16046" y="19348"/>
                  </a:lnTo>
                  <a:lnTo>
                    <a:pt x="13129" y="8676"/>
                  </a:lnTo>
                  <a:lnTo>
                    <a:pt x="5067" y="8676"/>
                  </a:lnTo>
                  <a:cubicBezTo>
                    <a:pt x="3839" y="8599"/>
                    <a:pt x="3225" y="8061"/>
                    <a:pt x="3148" y="6910"/>
                  </a:cubicBezTo>
                  <a:cubicBezTo>
                    <a:pt x="3148" y="5681"/>
                    <a:pt x="3839" y="5067"/>
                    <a:pt x="5067" y="5067"/>
                  </a:cubicBezTo>
                  <a:lnTo>
                    <a:pt x="25029" y="5067"/>
                  </a:lnTo>
                  <a:lnTo>
                    <a:pt x="25029" y="2073"/>
                  </a:lnTo>
                  <a:cubicBezTo>
                    <a:pt x="25029" y="768"/>
                    <a:pt x="25720" y="77"/>
                    <a:pt x="27102" y="0"/>
                  </a:cubicBezTo>
                  <a:moveTo>
                    <a:pt x="12745" y="27409"/>
                  </a:moveTo>
                  <a:lnTo>
                    <a:pt x="42227" y="27409"/>
                  </a:lnTo>
                  <a:cubicBezTo>
                    <a:pt x="45605" y="27409"/>
                    <a:pt x="47294" y="29098"/>
                    <a:pt x="47294" y="32476"/>
                  </a:cubicBezTo>
                  <a:lnTo>
                    <a:pt x="47294" y="49060"/>
                  </a:lnTo>
                  <a:cubicBezTo>
                    <a:pt x="47294" y="52438"/>
                    <a:pt x="45605" y="54127"/>
                    <a:pt x="42227" y="54127"/>
                  </a:cubicBezTo>
                  <a:lnTo>
                    <a:pt x="12745" y="54127"/>
                  </a:lnTo>
                  <a:cubicBezTo>
                    <a:pt x="9367" y="54127"/>
                    <a:pt x="7678" y="52438"/>
                    <a:pt x="7678" y="49060"/>
                  </a:cubicBezTo>
                  <a:lnTo>
                    <a:pt x="7678" y="32476"/>
                  </a:lnTo>
                  <a:cubicBezTo>
                    <a:pt x="7678" y="29098"/>
                    <a:pt x="9367" y="27409"/>
                    <a:pt x="12745" y="27409"/>
                  </a:cubicBezTo>
                  <a:moveTo>
                    <a:pt x="11900" y="38618"/>
                  </a:moveTo>
                  <a:lnTo>
                    <a:pt x="43225" y="38618"/>
                  </a:lnTo>
                  <a:lnTo>
                    <a:pt x="43225" y="32860"/>
                  </a:lnTo>
                  <a:cubicBezTo>
                    <a:pt x="43225" y="31632"/>
                    <a:pt x="42611" y="31018"/>
                    <a:pt x="41382" y="31018"/>
                  </a:cubicBezTo>
                  <a:lnTo>
                    <a:pt x="13743" y="31018"/>
                  </a:lnTo>
                  <a:cubicBezTo>
                    <a:pt x="12514" y="31018"/>
                    <a:pt x="11900" y="31632"/>
                    <a:pt x="11900" y="32860"/>
                  </a:cubicBezTo>
                  <a:lnTo>
                    <a:pt x="11900" y="38618"/>
                  </a:lnTo>
                  <a:close/>
                  <a:moveTo>
                    <a:pt x="41382" y="50365"/>
                  </a:moveTo>
                  <a:cubicBezTo>
                    <a:pt x="42611" y="50365"/>
                    <a:pt x="43225" y="49751"/>
                    <a:pt x="43225" y="48599"/>
                  </a:cubicBezTo>
                  <a:lnTo>
                    <a:pt x="43225" y="42380"/>
                  </a:lnTo>
                  <a:lnTo>
                    <a:pt x="11900" y="42380"/>
                  </a:lnTo>
                  <a:lnTo>
                    <a:pt x="11900" y="48599"/>
                  </a:lnTo>
                  <a:cubicBezTo>
                    <a:pt x="11900" y="49751"/>
                    <a:pt x="12514" y="50365"/>
                    <a:pt x="13743" y="50365"/>
                  </a:cubicBezTo>
                  <a:lnTo>
                    <a:pt x="41382" y="50365"/>
                  </a:lnTo>
                  <a:close/>
                  <a:moveTo>
                    <a:pt x="20115" y="19348"/>
                  </a:moveTo>
                  <a:lnTo>
                    <a:pt x="34242" y="19348"/>
                  </a:lnTo>
                  <a:lnTo>
                    <a:pt x="37543" y="8676"/>
                  </a:lnTo>
                  <a:lnTo>
                    <a:pt x="17198" y="8676"/>
                  </a:lnTo>
                  <a:lnTo>
                    <a:pt x="20115" y="1934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7" name="フリーフォーム: 図形 936">
              <a:extLst>
                <a:ext uri="{FF2B5EF4-FFF2-40B4-BE49-F238E27FC236}">
                  <a16:creationId xmlns:a16="http://schemas.microsoft.com/office/drawing/2014/main" id="{5B283970-3DCA-4661-8689-91C3803B1F8C}"/>
                </a:ext>
              </a:extLst>
            </p:cNvPr>
            <p:cNvSpPr/>
            <p:nvPr/>
          </p:nvSpPr>
          <p:spPr>
            <a:xfrm>
              <a:off x="1799164" y="5406591"/>
              <a:ext cx="52745" cy="54971"/>
            </a:xfrm>
            <a:custGeom>
              <a:avLst/>
              <a:gdLst>
                <a:gd name="connsiteX0" fmla="*/ 8829 w 52745"/>
                <a:gd name="connsiteY0" fmla="*/ 38388 h 54971"/>
                <a:gd name="connsiteX1" fmla="*/ 7447 w 52745"/>
                <a:gd name="connsiteY1" fmla="*/ 46603 h 54971"/>
                <a:gd name="connsiteX2" fmla="*/ 4069 w 52745"/>
                <a:gd name="connsiteY2" fmla="*/ 53666 h 54971"/>
                <a:gd name="connsiteX3" fmla="*/ 1996 w 52745"/>
                <a:gd name="connsiteY3" fmla="*/ 54971 h 54971"/>
                <a:gd name="connsiteX4" fmla="*/ 0 w 52745"/>
                <a:gd name="connsiteY4" fmla="*/ 52898 h 54971"/>
                <a:gd name="connsiteX5" fmla="*/ 3685 w 52745"/>
                <a:gd name="connsiteY5" fmla="*/ 44991 h 54971"/>
                <a:gd name="connsiteX6" fmla="*/ 4837 w 52745"/>
                <a:gd name="connsiteY6" fmla="*/ 37006 h 54971"/>
                <a:gd name="connsiteX7" fmla="*/ 4837 w 52745"/>
                <a:gd name="connsiteY7" fmla="*/ 25182 h 54971"/>
                <a:gd name="connsiteX8" fmla="*/ 9367 w 52745"/>
                <a:gd name="connsiteY8" fmla="*/ 20806 h 54971"/>
                <a:gd name="connsiteX9" fmla="*/ 47678 w 52745"/>
                <a:gd name="connsiteY9" fmla="*/ 20806 h 54971"/>
                <a:gd name="connsiteX10" fmla="*/ 52054 w 52745"/>
                <a:gd name="connsiteY10" fmla="*/ 25182 h 54971"/>
                <a:gd name="connsiteX11" fmla="*/ 52054 w 52745"/>
                <a:gd name="connsiteY11" fmla="*/ 34012 h 54971"/>
                <a:gd name="connsiteX12" fmla="*/ 47678 w 52745"/>
                <a:gd name="connsiteY12" fmla="*/ 38311 h 54971"/>
                <a:gd name="connsiteX13" fmla="*/ 8829 w 52745"/>
                <a:gd name="connsiteY13" fmla="*/ 38311 h 54971"/>
                <a:gd name="connsiteX14" fmla="*/ 50826 w 52745"/>
                <a:gd name="connsiteY14" fmla="*/ 4376 h 54971"/>
                <a:gd name="connsiteX15" fmla="*/ 52745 w 52745"/>
                <a:gd name="connsiteY15" fmla="*/ 6142 h 54971"/>
                <a:gd name="connsiteX16" fmla="*/ 50826 w 52745"/>
                <a:gd name="connsiteY16" fmla="*/ 7985 h 54971"/>
                <a:gd name="connsiteX17" fmla="*/ 29712 w 52745"/>
                <a:gd name="connsiteY17" fmla="*/ 7985 h 54971"/>
                <a:gd name="connsiteX18" fmla="*/ 29712 w 52745"/>
                <a:gd name="connsiteY18" fmla="*/ 13282 h 54971"/>
                <a:gd name="connsiteX19" fmla="*/ 48522 w 52745"/>
                <a:gd name="connsiteY19" fmla="*/ 13282 h 54971"/>
                <a:gd name="connsiteX20" fmla="*/ 50442 w 52745"/>
                <a:gd name="connsiteY20" fmla="*/ 15201 h 54971"/>
                <a:gd name="connsiteX21" fmla="*/ 48522 w 52745"/>
                <a:gd name="connsiteY21" fmla="*/ 17044 h 54971"/>
                <a:gd name="connsiteX22" fmla="*/ 7371 w 52745"/>
                <a:gd name="connsiteY22" fmla="*/ 17044 h 54971"/>
                <a:gd name="connsiteX23" fmla="*/ 5528 w 52745"/>
                <a:gd name="connsiteY23" fmla="*/ 15201 h 54971"/>
                <a:gd name="connsiteX24" fmla="*/ 7371 w 52745"/>
                <a:gd name="connsiteY24" fmla="*/ 13282 h 54971"/>
                <a:gd name="connsiteX25" fmla="*/ 25566 w 52745"/>
                <a:gd name="connsiteY25" fmla="*/ 13282 h 54971"/>
                <a:gd name="connsiteX26" fmla="*/ 25566 w 52745"/>
                <a:gd name="connsiteY26" fmla="*/ 7985 h 54971"/>
                <a:gd name="connsiteX27" fmla="*/ 4837 w 52745"/>
                <a:gd name="connsiteY27" fmla="*/ 7985 h 54971"/>
                <a:gd name="connsiteX28" fmla="*/ 2994 w 52745"/>
                <a:gd name="connsiteY28" fmla="*/ 6142 h 54971"/>
                <a:gd name="connsiteX29" fmla="*/ 4837 w 52745"/>
                <a:gd name="connsiteY29" fmla="*/ 4376 h 54971"/>
                <a:gd name="connsiteX30" fmla="*/ 25566 w 52745"/>
                <a:gd name="connsiteY30" fmla="*/ 4376 h 54971"/>
                <a:gd name="connsiteX31" fmla="*/ 25566 w 52745"/>
                <a:gd name="connsiteY31" fmla="*/ 2073 h 54971"/>
                <a:gd name="connsiteX32" fmla="*/ 27639 w 52745"/>
                <a:gd name="connsiteY32" fmla="*/ 0 h 54971"/>
                <a:gd name="connsiteX33" fmla="*/ 29712 w 52745"/>
                <a:gd name="connsiteY33" fmla="*/ 2073 h 54971"/>
                <a:gd name="connsiteX34" fmla="*/ 29712 w 52745"/>
                <a:gd name="connsiteY34" fmla="*/ 4376 h 54971"/>
                <a:gd name="connsiteX35" fmla="*/ 50826 w 52745"/>
                <a:gd name="connsiteY35" fmla="*/ 4376 h 54971"/>
                <a:gd name="connsiteX36" fmla="*/ 25950 w 52745"/>
                <a:gd name="connsiteY36" fmla="*/ 34779 h 54971"/>
                <a:gd name="connsiteX37" fmla="*/ 25950 w 52745"/>
                <a:gd name="connsiteY37" fmla="*/ 24645 h 54971"/>
                <a:gd name="connsiteX38" fmla="*/ 10979 w 52745"/>
                <a:gd name="connsiteY38" fmla="*/ 24645 h 54971"/>
                <a:gd name="connsiteX39" fmla="*/ 8906 w 52745"/>
                <a:gd name="connsiteY39" fmla="*/ 26718 h 54971"/>
                <a:gd name="connsiteX40" fmla="*/ 8906 w 52745"/>
                <a:gd name="connsiteY40" fmla="*/ 34779 h 54971"/>
                <a:gd name="connsiteX41" fmla="*/ 25950 w 52745"/>
                <a:gd name="connsiteY41" fmla="*/ 34779 h 54971"/>
                <a:gd name="connsiteX42" fmla="*/ 30173 w 52745"/>
                <a:gd name="connsiteY42" fmla="*/ 24645 h 54971"/>
                <a:gd name="connsiteX43" fmla="*/ 30173 w 52745"/>
                <a:gd name="connsiteY43" fmla="*/ 34779 h 54971"/>
                <a:gd name="connsiteX44" fmla="*/ 45758 w 52745"/>
                <a:gd name="connsiteY44" fmla="*/ 34779 h 54971"/>
                <a:gd name="connsiteX45" fmla="*/ 47908 w 52745"/>
                <a:gd name="connsiteY45" fmla="*/ 32630 h 54971"/>
                <a:gd name="connsiteX46" fmla="*/ 47908 w 52745"/>
                <a:gd name="connsiteY46" fmla="*/ 26718 h 54971"/>
                <a:gd name="connsiteX47" fmla="*/ 45758 w 52745"/>
                <a:gd name="connsiteY47" fmla="*/ 24645 h 54971"/>
                <a:gd name="connsiteX48" fmla="*/ 30173 w 52745"/>
                <a:gd name="connsiteY48" fmla="*/ 24645 h 5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2745" h="54971">
                  <a:moveTo>
                    <a:pt x="8829" y="38388"/>
                  </a:moveTo>
                  <a:cubicBezTo>
                    <a:pt x="8752" y="40845"/>
                    <a:pt x="8215" y="43532"/>
                    <a:pt x="7447" y="46603"/>
                  </a:cubicBezTo>
                  <a:cubicBezTo>
                    <a:pt x="6526" y="49213"/>
                    <a:pt x="5374" y="51593"/>
                    <a:pt x="4069" y="53666"/>
                  </a:cubicBezTo>
                  <a:cubicBezTo>
                    <a:pt x="3762" y="54511"/>
                    <a:pt x="3071" y="54971"/>
                    <a:pt x="1996" y="54971"/>
                  </a:cubicBezTo>
                  <a:cubicBezTo>
                    <a:pt x="691" y="54894"/>
                    <a:pt x="0" y="54281"/>
                    <a:pt x="0" y="52898"/>
                  </a:cubicBezTo>
                  <a:cubicBezTo>
                    <a:pt x="1919" y="49597"/>
                    <a:pt x="3148" y="46987"/>
                    <a:pt x="3685" y="44991"/>
                  </a:cubicBezTo>
                  <a:cubicBezTo>
                    <a:pt x="4453" y="41766"/>
                    <a:pt x="4837" y="39079"/>
                    <a:pt x="4837" y="37006"/>
                  </a:cubicBezTo>
                  <a:lnTo>
                    <a:pt x="4837" y="25182"/>
                  </a:lnTo>
                  <a:cubicBezTo>
                    <a:pt x="4837" y="22265"/>
                    <a:pt x="6372" y="20806"/>
                    <a:pt x="9367" y="20806"/>
                  </a:cubicBezTo>
                  <a:lnTo>
                    <a:pt x="47678" y="20806"/>
                  </a:lnTo>
                  <a:cubicBezTo>
                    <a:pt x="50595" y="20806"/>
                    <a:pt x="52054" y="22265"/>
                    <a:pt x="52054" y="25182"/>
                  </a:cubicBezTo>
                  <a:lnTo>
                    <a:pt x="52054" y="34012"/>
                  </a:lnTo>
                  <a:cubicBezTo>
                    <a:pt x="52054" y="36929"/>
                    <a:pt x="50595" y="38311"/>
                    <a:pt x="47678" y="38311"/>
                  </a:cubicBezTo>
                  <a:lnTo>
                    <a:pt x="8829" y="38311"/>
                  </a:lnTo>
                  <a:close/>
                  <a:moveTo>
                    <a:pt x="50826" y="4376"/>
                  </a:moveTo>
                  <a:cubicBezTo>
                    <a:pt x="51977" y="4453"/>
                    <a:pt x="52668" y="4990"/>
                    <a:pt x="52745" y="6142"/>
                  </a:cubicBezTo>
                  <a:cubicBezTo>
                    <a:pt x="52668" y="7294"/>
                    <a:pt x="52054" y="7908"/>
                    <a:pt x="50826" y="7985"/>
                  </a:cubicBezTo>
                  <a:lnTo>
                    <a:pt x="29712" y="7985"/>
                  </a:lnTo>
                  <a:lnTo>
                    <a:pt x="29712" y="13282"/>
                  </a:lnTo>
                  <a:lnTo>
                    <a:pt x="48522" y="13282"/>
                  </a:lnTo>
                  <a:cubicBezTo>
                    <a:pt x="49674" y="13359"/>
                    <a:pt x="50365" y="13973"/>
                    <a:pt x="50442" y="15201"/>
                  </a:cubicBezTo>
                  <a:cubicBezTo>
                    <a:pt x="50365" y="16353"/>
                    <a:pt x="49751" y="16967"/>
                    <a:pt x="48522" y="17044"/>
                  </a:cubicBezTo>
                  <a:lnTo>
                    <a:pt x="7371" y="17044"/>
                  </a:lnTo>
                  <a:cubicBezTo>
                    <a:pt x="6219" y="16967"/>
                    <a:pt x="5528" y="16353"/>
                    <a:pt x="5528" y="15201"/>
                  </a:cubicBezTo>
                  <a:cubicBezTo>
                    <a:pt x="5528" y="14050"/>
                    <a:pt x="6219" y="13359"/>
                    <a:pt x="7371" y="13282"/>
                  </a:cubicBezTo>
                  <a:lnTo>
                    <a:pt x="25566" y="13282"/>
                  </a:lnTo>
                  <a:lnTo>
                    <a:pt x="25566" y="7985"/>
                  </a:lnTo>
                  <a:lnTo>
                    <a:pt x="4837" y="7985"/>
                  </a:lnTo>
                  <a:cubicBezTo>
                    <a:pt x="3685" y="7908"/>
                    <a:pt x="2994" y="7294"/>
                    <a:pt x="2994" y="6142"/>
                  </a:cubicBezTo>
                  <a:cubicBezTo>
                    <a:pt x="2994" y="4990"/>
                    <a:pt x="3608" y="4376"/>
                    <a:pt x="4837" y="4376"/>
                  </a:cubicBezTo>
                  <a:lnTo>
                    <a:pt x="25566" y="4376"/>
                  </a:lnTo>
                  <a:lnTo>
                    <a:pt x="25566" y="2073"/>
                  </a:lnTo>
                  <a:cubicBezTo>
                    <a:pt x="25643" y="691"/>
                    <a:pt x="26334" y="0"/>
                    <a:pt x="27639" y="0"/>
                  </a:cubicBezTo>
                  <a:cubicBezTo>
                    <a:pt x="28945" y="77"/>
                    <a:pt x="29635" y="691"/>
                    <a:pt x="29712" y="2073"/>
                  </a:cubicBezTo>
                  <a:lnTo>
                    <a:pt x="29712" y="4376"/>
                  </a:lnTo>
                  <a:lnTo>
                    <a:pt x="50826" y="4376"/>
                  </a:lnTo>
                  <a:close/>
                  <a:moveTo>
                    <a:pt x="25950" y="34779"/>
                  </a:moveTo>
                  <a:lnTo>
                    <a:pt x="25950" y="24645"/>
                  </a:lnTo>
                  <a:lnTo>
                    <a:pt x="10979" y="24645"/>
                  </a:lnTo>
                  <a:cubicBezTo>
                    <a:pt x="9597" y="24645"/>
                    <a:pt x="8906" y="25336"/>
                    <a:pt x="8906" y="26718"/>
                  </a:cubicBezTo>
                  <a:lnTo>
                    <a:pt x="8906" y="34779"/>
                  </a:lnTo>
                  <a:lnTo>
                    <a:pt x="25950" y="34779"/>
                  </a:lnTo>
                  <a:close/>
                  <a:moveTo>
                    <a:pt x="30173" y="24645"/>
                  </a:moveTo>
                  <a:lnTo>
                    <a:pt x="30173" y="34779"/>
                  </a:lnTo>
                  <a:lnTo>
                    <a:pt x="45758" y="34779"/>
                  </a:lnTo>
                  <a:cubicBezTo>
                    <a:pt x="47140" y="34779"/>
                    <a:pt x="47908" y="34088"/>
                    <a:pt x="47908" y="32630"/>
                  </a:cubicBezTo>
                  <a:lnTo>
                    <a:pt x="47908" y="26718"/>
                  </a:lnTo>
                  <a:cubicBezTo>
                    <a:pt x="47908" y="25336"/>
                    <a:pt x="47217" y="24645"/>
                    <a:pt x="45758" y="24645"/>
                  </a:cubicBezTo>
                  <a:lnTo>
                    <a:pt x="30173" y="2464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8" name="フリーフォーム: 図形 937">
              <a:extLst>
                <a:ext uri="{FF2B5EF4-FFF2-40B4-BE49-F238E27FC236}">
                  <a16:creationId xmlns:a16="http://schemas.microsoft.com/office/drawing/2014/main" id="{9961B70D-69C1-46A4-B034-885A038253E3}"/>
                </a:ext>
              </a:extLst>
            </p:cNvPr>
            <p:cNvSpPr/>
            <p:nvPr/>
          </p:nvSpPr>
          <p:spPr>
            <a:xfrm>
              <a:off x="1976900" y="5406821"/>
              <a:ext cx="54434" cy="54126"/>
            </a:xfrm>
            <a:custGeom>
              <a:avLst/>
              <a:gdLst>
                <a:gd name="connsiteX0" fmla="*/ 24492 w 54434"/>
                <a:gd name="connsiteY0" fmla="*/ 5221 h 54126"/>
                <a:gd name="connsiteX1" fmla="*/ 26334 w 54434"/>
                <a:gd name="connsiteY1" fmla="*/ 7140 h 54126"/>
                <a:gd name="connsiteX2" fmla="*/ 24492 w 54434"/>
                <a:gd name="connsiteY2" fmla="*/ 8983 h 54126"/>
                <a:gd name="connsiteX3" fmla="*/ 15893 w 54434"/>
                <a:gd name="connsiteY3" fmla="*/ 8983 h 54126"/>
                <a:gd name="connsiteX4" fmla="*/ 15893 w 54434"/>
                <a:gd name="connsiteY4" fmla="*/ 13513 h 54126"/>
                <a:gd name="connsiteX5" fmla="*/ 21728 w 54434"/>
                <a:gd name="connsiteY5" fmla="*/ 13513 h 54126"/>
                <a:gd name="connsiteX6" fmla="*/ 25873 w 54434"/>
                <a:gd name="connsiteY6" fmla="*/ 17658 h 54126"/>
                <a:gd name="connsiteX7" fmla="*/ 25873 w 54434"/>
                <a:gd name="connsiteY7" fmla="*/ 33398 h 54126"/>
                <a:gd name="connsiteX8" fmla="*/ 21728 w 54434"/>
                <a:gd name="connsiteY8" fmla="*/ 37467 h 54126"/>
                <a:gd name="connsiteX9" fmla="*/ 15893 w 54434"/>
                <a:gd name="connsiteY9" fmla="*/ 37467 h 54126"/>
                <a:gd name="connsiteX10" fmla="*/ 15893 w 54434"/>
                <a:gd name="connsiteY10" fmla="*/ 42764 h 54126"/>
                <a:gd name="connsiteX11" fmla="*/ 24722 w 54434"/>
                <a:gd name="connsiteY11" fmla="*/ 42764 h 54126"/>
                <a:gd name="connsiteX12" fmla="*/ 26565 w 54434"/>
                <a:gd name="connsiteY12" fmla="*/ 44684 h 54126"/>
                <a:gd name="connsiteX13" fmla="*/ 24722 w 54434"/>
                <a:gd name="connsiteY13" fmla="*/ 46526 h 54126"/>
                <a:gd name="connsiteX14" fmla="*/ 15893 w 54434"/>
                <a:gd name="connsiteY14" fmla="*/ 46526 h 54126"/>
                <a:gd name="connsiteX15" fmla="*/ 15893 w 54434"/>
                <a:gd name="connsiteY15" fmla="*/ 52054 h 54126"/>
                <a:gd name="connsiteX16" fmla="*/ 13896 w 54434"/>
                <a:gd name="connsiteY16" fmla="*/ 54127 h 54126"/>
                <a:gd name="connsiteX17" fmla="*/ 11824 w 54434"/>
                <a:gd name="connsiteY17" fmla="*/ 52054 h 54126"/>
                <a:gd name="connsiteX18" fmla="*/ 11824 w 54434"/>
                <a:gd name="connsiteY18" fmla="*/ 46526 h 54126"/>
                <a:gd name="connsiteX19" fmla="*/ 1919 w 54434"/>
                <a:gd name="connsiteY19" fmla="*/ 46526 h 54126"/>
                <a:gd name="connsiteX20" fmla="*/ 0 w 54434"/>
                <a:gd name="connsiteY20" fmla="*/ 44684 h 54126"/>
                <a:gd name="connsiteX21" fmla="*/ 1919 w 54434"/>
                <a:gd name="connsiteY21" fmla="*/ 42764 h 54126"/>
                <a:gd name="connsiteX22" fmla="*/ 11824 w 54434"/>
                <a:gd name="connsiteY22" fmla="*/ 42764 h 54126"/>
                <a:gd name="connsiteX23" fmla="*/ 11824 w 54434"/>
                <a:gd name="connsiteY23" fmla="*/ 37467 h 54126"/>
                <a:gd name="connsiteX24" fmla="*/ 5989 w 54434"/>
                <a:gd name="connsiteY24" fmla="*/ 37467 h 54126"/>
                <a:gd name="connsiteX25" fmla="*/ 1919 w 54434"/>
                <a:gd name="connsiteY25" fmla="*/ 33398 h 54126"/>
                <a:gd name="connsiteX26" fmla="*/ 1919 w 54434"/>
                <a:gd name="connsiteY26" fmla="*/ 17658 h 54126"/>
                <a:gd name="connsiteX27" fmla="*/ 5989 w 54434"/>
                <a:gd name="connsiteY27" fmla="*/ 13513 h 54126"/>
                <a:gd name="connsiteX28" fmla="*/ 11824 w 54434"/>
                <a:gd name="connsiteY28" fmla="*/ 13513 h 54126"/>
                <a:gd name="connsiteX29" fmla="*/ 11824 w 54434"/>
                <a:gd name="connsiteY29" fmla="*/ 8983 h 54126"/>
                <a:gd name="connsiteX30" fmla="*/ 2380 w 54434"/>
                <a:gd name="connsiteY30" fmla="*/ 8983 h 54126"/>
                <a:gd name="connsiteX31" fmla="*/ 461 w 54434"/>
                <a:gd name="connsiteY31" fmla="*/ 7140 h 54126"/>
                <a:gd name="connsiteX32" fmla="*/ 2380 w 54434"/>
                <a:gd name="connsiteY32" fmla="*/ 5221 h 54126"/>
                <a:gd name="connsiteX33" fmla="*/ 11824 w 54434"/>
                <a:gd name="connsiteY33" fmla="*/ 5221 h 54126"/>
                <a:gd name="connsiteX34" fmla="*/ 11824 w 54434"/>
                <a:gd name="connsiteY34" fmla="*/ 2073 h 54126"/>
                <a:gd name="connsiteX35" fmla="*/ 13896 w 54434"/>
                <a:gd name="connsiteY35" fmla="*/ 0 h 54126"/>
                <a:gd name="connsiteX36" fmla="*/ 15893 w 54434"/>
                <a:gd name="connsiteY36" fmla="*/ 2073 h 54126"/>
                <a:gd name="connsiteX37" fmla="*/ 15893 w 54434"/>
                <a:gd name="connsiteY37" fmla="*/ 5221 h 54126"/>
                <a:gd name="connsiteX38" fmla="*/ 24492 w 54434"/>
                <a:gd name="connsiteY38" fmla="*/ 5221 h 54126"/>
                <a:gd name="connsiteX39" fmla="*/ 5989 w 54434"/>
                <a:gd name="connsiteY39" fmla="*/ 23417 h 54126"/>
                <a:gd name="connsiteX40" fmla="*/ 11824 w 54434"/>
                <a:gd name="connsiteY40" fmla="*/ 23417 h 54126"/>
                <a:gd name="connsiteX41" fmla="*/ 11824 w 54434"/>
                <a:gd name="connsiteY41" fmla="*/ 17275 h 54126"/>
                <a:gd name="connsiteX42" fmla="*/ 7601 w 54434"/>
                <a:gd name="connsiteY42" fmla="*/ 17275 h 54126"/>
                <a:gd name="connsiteX43" fmla="*/ 5989 w 54434"/>
                <a:gd name="connsiteY43" fmla="*/ 18887 h 54126"/>
                <a:gd name="connsiteX44" fmla="*/ 5989 w 54434"/>
                <a:gd name="connsiteY44" fmla="*/ 23417 h 54126"/>
                <a:gd name="connsiteX45" fmla="*/ 11824 w 54434"/>
                <a:gd name="connsiteY45" fmla="*/ 33858 h 54126"/>
                <a:gd name="connsiteX46" fmla="*/ 11824 w 54434"/>
                <a:gd name="connsiteY46" fmla="*/ 27179 h 54126"/>
                <a:gd name="connsiteX47" fmla="*/ 5989 w 54434"/>
                <a:gd name="connsiteY47" fmla="*/ 27179 h 54126"/>
                <a:gd name="connsiteX48" fmla="*/ 5989 w 54434"/>
                <a:gd name="connsiteY48" fmla="*/ 32246 h 54126"/>
                <a:gd name="connsiteX49" fmla="*/ 7601 w 54434"/>
                <a:gd name="connsiteY49" fmla="*/ 33858 h 54126"/>
                <a:gd name="connsiteX50" fmla="*/ 11824 w 54434"/>
                <a:gd name="connsiteY50" fmla="*/ 33858 h 54126"/>
                <a:gd name="connsiteX51" fmla="*/ 15893 w 54434"/>
                <a:gd name="connsiteY51" fmla="*/ 17275 h 54126"/>
                <a:gd name="connsiteX52" fmla="*/ 15893 w 54434"/>
                <a:gd name="connsiteY52" fmla="*/ 23417 h 54126"/>
                <a:gd name="connsiteX53" fmla="*/ 21728 w 54434"/>
                <a:gd name="connsiteY53" fmla="*/ 23417 h 54126"/>
                <a:gd name="connsiteX54" fmla="*/ 21728 w 54434"/>
                <a:gd name="connsiteY54" fmla="*/ 18887 h 54126"/>
                <a:gd name="connsiteX55" fmla="*/ 20039 w 54434"/>
                <a:gd name="connsiteY55" fmla="*/ 17275 h 54126"/>
                <a:gd name="connsiteX56" fmla="*/ 15893 w 54434"/>
                <a:gd name="connsiteY56" fmla="*/ 17275 h 54126"/>
                <a:gd name="connsiteX57" fmla="*/ 20039 w 54434"/>
                <a:gd name="connsiteY57" fmla="*/ 33858 h 54126"/>
                <a:gd name="connsiteX58" fmla="*/ 21728 w 54434"/>
                <a:gd name="connsiteY58" fmla="*/ 32246 h 54126"/>
                <a:gd name="connsiteX59" fmla="*/ 21728 w 54434"/>
                <a:gd name="connsiteY59" fmla="*/ 27179 h 54126"/>
                <a:gd name="connsiteX60" fmla="*/ 15893 w 54434"/>
                <a:gd name="connsiteY60" fmla="*/ 27179 h 54126"/>
                <a:gd name="connsiteX61" fmla="*/ 15893 w 54434"/>
                <a:gd name="connsiteY61" fmla="*/ 33858 h 54126"/>
                <a:gd name="connsiteX62" fmla="*/ 20039 w 54434"/>
                <a:gd name="connsiteY62" fmla="*/ 33858 h 54126"/>
                <a:gd name="connsiteX63" fmla="*/ 50979 w 54434"/>
                <a:gd name="connsiteY63" fmla="*/ 20653 h 54126"/>
                <a:gd name="connsiteX64" fmla="*/ 52745 w 54434"/>
                <a:gd name="connsiteY64" fmla="*/ 22495 h 54126"/>
                <a:gd name="connsiteX65" fmla="*/ 50979 w 54434"/>
                <a:gd name="connsiteY65" fmla="*/ 24415 h 54126"/>
                <a:gd name="connsiteX66" fmla="*/ 40614 w 54434"/>
                <a:gd name="connsiteY66" fmla="*/ 24415 h 54126"/>
                <a:gd name="connsiteX67" fmla="*/ 34549 w 54434"/>
                <a:gd name="connsiteY67" fmla="*/ 48676 h 54126"/>
                <a:gd name="connsiteX68" fmla="*/ 48753 w 54434"/>
                <a:gd name="connsiteY68" fmla="*/ 46142 h 54126"/>
                <a:gd name="connsiteX69" fmla="*/ 44530 w 54434"/>
                <a:gd name="connsiteY69" fmla="*/ 35701 h 54126"/>
                <a:gd name="connsiteX70" fmla="*/ 44069 w 54434"/>
                <a:gd name="connsiteY70" fmla="*/ 34396 h 54126"/>
                <a:gd name="connsiteX71" fmla="*/ 45912 w 54434"/>
                <a:gd name="connsiteY71" fmla="*/ 32323 h 54126"/>
                <a:gd name="connsiteX72" fmla="*/ 47678 w 54434"/>
                <a:gd name="connsiteY72" fmla="*/ 33167 h 54126"/>
                <a:gd name="connsiteX73" fmla="*/ 54434 w 54434"/>
                <a:gd name="connsiteY73" fmla="*/ 50212 h 54126"/>
                <a:gd name="connsiteX74" fmla="*/ 54434 w 54434"/>
                <a:gd name="connsiteY74" fmla="*/ 51901 h 54126"/>
                <a:gd name="connsiteX75" fmla="*/ 52284 w 54434"/>
                <a:gd name="connsiteY75" fmla="*/ 53513 h 54126"/>
                <a:gd name="connsiteX76" fmla="*/ 50749 w 54434"/>
                <a:gd name="connsiteY76" fmla="*/ 52361 h 54126"/>
                <a:gd name="connsiteX77" fmla="*/ 49904 w 54434"/>
                <a:gd name="connsiteY77" fmla="*/ 49751 h 54126"/>
                <a:gd name="connsiteX78" fmla="*/ 28637 w 54434"/>
                <a:gd name="connsiteY78" fmla="*/ 52592 h 54126"/>
                <a:gd name="connsiteX79" fmla="*/ 25873 w 54434"/>
                <a:gd name="connsiteY79" fmla="*/ 50826 h 54126"/>
                <a:gd name="connsiteX80" fmla="*/ 28407 w 54434"/>
                <a:gd name="connsiteY80" fmla="*/ 48983 h 54126"/>
                <a:gd name="connsiteX81" fmla="*/ 30403 w 54434"/>
                <a:gd name="connsiteY81" fmla="*/ 48983 h 54126"/>
                <a:gd name="connsiteX82" fmla="*/ 36469 w 54434"/>
                <a:gd name="connsiteY82" fmla="*/ 24568 h 54126"/>
                <a:gd name="connsiteX83" fmla="*/ 28407 w 54434"/>
                <a:gd name="connsiteY83" fmla="*/ 24568 h 54126"/>
                <a:gd name="connsiteX84" fmla="*/ 26565 w 54434"/>
                <a:gd name="connsiteY84" fmla="*/ 22649 h 54126"/>
                <a:gd name="connsiteX85" fmla="*/ 28407 w 54434"/>
                <a:gd name="connsiteY85" fmla="*/ 20806 h 54126"/>
                <a:gd name="connsiteX86" fmla="*/ 50979 w 54434"/>
                <a:gd name="connsiteY86" fmla="*/ 20806 h 54126"/>
                <a:gd name="connsiteX87" fmla="*/ 48446 w 54434"/>
                <a:gd name="connsiteY87" fmla="*/ 3378 h 54126"/>
                <a:gd name="connsiteX88" fmla="*/ 50211 w 54434"/>
                <a:gd name="connsiteY88" fmla="*/ 5221 h 54126"/>
                <a:gd name="connsiteX89" fmla="*/ 48446 w 54434"/>
                <a:gd name="connsiteY89" fmla="*/ 7140 h 54126"/>
                <a:gd name="connsiteX90" fmla="*/ 30634 w 54434"/>
                <a:gd name="connsiteY90" fmla="*/ 7140 h 54126"/>
                <a:gd name="connsiteX91" fmla="*/ 28868 w 54434"/>
                <a:gd name="connsiteY91" fmla="*/ 5221 h 54126"/>
                <a:gd name="connsiteX92" fmla="*/ 30634 w 54434"/>
                <a:gd name="connsiteY92" fmla="*/ 3378 h 54126"/>
                <a:gd name="connsiteX93" fmla="*/ 48446 w 54434"/>
                <a:gd name="connsiteY93" fmla="*/ 3378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4434" h="54126">
                  <a:moveTo>
                    <a:pt x="24492" y="5221"/>
                  </a:moveTo>
                  <a:cubicBezTo>
                    <a:pt x="25643" y="5298"/>
                    <a:pt x="26257" y="5912"/>
                    <a:pt x="26334" y="7140"/>
                  </a:cubicBezTo>
                  <a:cubicBezTo>
                    <a:pt x="26257" y="8292"/>
                    <a:pt x="25643" y="8906"/>
                    <a:pt x="24492" y="8983"/>
                  </a:cubicBezTo>
                  <a:lnTo>
                    <a:pt x="15893" y="8983"/>
                  </a:lnTo>
                  <a:lnTo>
                    <a:pt x="15893" y="13513"/>
                  </a:lnTo>
                  <a:lnTo>
                    <a:pt x="21728" y="13513"/>
                  </a:lnTo>
                  <a:cubicBezTo>
                    <a:pt x="24492" y="13513"/>
                    <a:pt x="25873" y="14895"/>
                    <a:pt x="25873" y="17658"/>
                  </a:cubicBezTo>
                  <a:lnTo>
                    <a:pt x="25873" y="33398"/>
                  </a:lnTo>
                  <a:cubicBezTo>
                    <a:pt x="25873" y="36162"/>
                    <a:pt x="24492" y="37467"/>
                    <a:pt x="21728" y="37467"/>
                  </a:cubicBezTo>
                  <a:lnTo>
                    <a:pt x="15893" y="37467"/>
                  </a:lnTo>
                  <a:lnTo>
                    <a:pt x="15893" y="42764"/>
                  </a:lnTo>
                  <a:lnTo>
                    <a:pt x="24722" y="42764"/>
                  </a:lnTo>
                  <a:cubicBezTo>
                    <a:pt x="25873" y="42841"/>
                    <a:pt x="26488" y="43455"/>
                    <a:pt x="26565" y="44684"/>
                  </a:cubicBezTo>
                  <a:cubicBezTo>
                    <a:pt x="26488" y="45835"/>
                    <a:pt x="25873" y="46449"/>
                    <a:pt x="24722" y="46526"/>
                  </a:cubicBezTo>
                  <a:lnTo>
                    <a:pt x="15893" y="46526"/>
                  </a:lnTo>
                  <a:lnTo>
                    <a:pt x="15893" y="52054"/>
                  </a:lnTo>
                  <a:cubicBezTo>
                    <a:pt x="15816" y="53359"/>
                    <a:pt x="15125" y="54050"/>
                    <a:pt x="13896" y="54127"/>
                  </a:cubicBezTo>
                  <a:cubicBezTo>
                    <a:pt x="12514" y="54050"/>
                    <a:pt x="11824" y="53359"/>
                    <a:pt x="11824" y="52054"/>
                  </a:cubicBezTo>
                  <a:lnTo>
                    <a:pt x="11824" y="46526"/>
                  </a:lnTo>
                  <a:lnTo>
                    <a:pt x="1919" y="46526"/>
                  </a:lnTo>
                  <a:cubicBezTo>
                    <a:pt x="768" y="46449"/>
                    <a:pt x="77" y="45835"/>
                    <a:pt x="0" y="44684"/>
                  </a:cubicBezTo>
                  <a:cubicBezTo>
                    <a:pt x="77" y="43532"/>
                    <a:pt x="691" y="42841"/>
                    <a:pt x="1919" y="42764"/>
                  </a:cubicBezTo>
                  <a:lnTo>
                    <a:pt x="11824" y="42764"/>
                  </a:lnTo>
                  <a:lnTo>
                    <a:pt x="11824" y="37467"/>
                  </a:lnTo>
                  <a:lnTo>
                    <a:pt x="5989" y="37467"/>
                  </a:lnTo>
                  <a:cubicBezTo>
                    <a:pt x="3302" y="37467"/>
                    <a:pt x="1919" y="36085"/>
                    <a:pt x="1919" y="33398"/>
                  </a:cubicBezTo>
                  <a:lnTo>
                    <a:pt x="1919" y="17658"/>
                  </a:lnTo>
                  <a:cubicBezTo>
                    <a:pt x="1919" y="14895"/>
                    <a:pt x="3302" y="13513"/>
                    <a:pt x="5989" y="13513"/>
                  </a:cubicBezTo>
                  <a:lnTo>
                    <a:pt x="11824" y="13513"/>
                  </a:lnTo>
                  <a:lnTo>
                    <a:pt x="11824" y="8983"/>
                  </a:lnTo>
                  <a:lnTo>
                    <a:pt x="2380" y="8983"/>
                  </a:lnTo>
                  <a:cubicBezTo>
                    <a:pt x="1152" y="8906"/>
                    <a:pt x="537" y="8292"/>
                    <a:pt x="461" y="7140"/>
                  </a:cubicBezTo>
                  <a:cubicBezTo>
                    <a:pt x="537" y="5912"/>
                    <a:pt x="1152" y="5298"/>
                    <a:pt x="2380" y="5221"/>
                  </a:cubicBezTo>
                  <a:lnTo>
                    <a:pt x="11824" y="5221"/>
                  </a:lnTo>
                  <a:lnTo>
                    <a:pt x="11824" y="2073"/>
                  </a:lnTo>
                  <a:cubicBezTo>
                    <a:pt x="11900" y="768"/>
                    <a:pt x="12591" y="77"/>
                    <a:pt x="13896" y="0"/>
                  </a:cubicBezTo>
                  <a:cubicBezTo>
                    <a:pt x="15125" y="0"/>
                    <a:pt x="15816" y="691"/>
                    <a:pt x="15893" y="2073"/>
                  </a:cubicBezTo>
                  <a:lnTo>
                    <a:pt x="15893" y="5221"/>
                  </a:lnTo>
                  <a:lnTo>
                    <a:pt x="24492" y="5221"/>
                  </a:lnTo>
                  <a:close/>
                  <a:moveTo>
                    <a:pt x="5989" y="23417"/>
                  </a:moveTo>
                  <a:lnTo>
                    <a:pt x="11824" y="23417"/>
                  </a:lnTo>
                  <a:lnTo>
                    <a:pt x="11824" y="17275"/>
                  </a:lnTo>
                  <a:lnTo>
                    <a:pt x="7601" y="17275"/>
                  </a:lnTo>
                  <a:cubicBezTo>
                    <a:pt x="6526" y="17275"/>
                    <a:pt x="5989" y="17812"/>
                    <a:pt x="5989" y="18887"/>
                  </a:cubicBezTo>
                  <a:lnTo>
                    <a:pt x="5989" y="23417"/>
                  </a:lnTo>
                  <a:close/>
                  <a:moveTo>
                    <a:pt x="11824" y="33858"/>
                  </a:moveTo>
                  <a:lnTo>
                    <a:pt x="11824" y="27179"/>
                  </a:lnTo>
                  <a:lnTo>
                    <a:pt x="5989" y="27179"/>
                  </a:lnTo>
                  <a:lnTo>
                    <a:pt x="5989" y="32246"/>
                  </a:lnTo>
                  <a:cubicBezTo>
                    <a:pt x="5989" y="33321"/>
                    <a:pt x="6526" y="33858"/>
                    <a:pt x="7601" y="33858"/>
                  </a:cubicBezTo>
                  <a:lnTo>
                    <a:pt x="11824" y="33858"/>
                  </a:lnTo>
                  <a:close/>
                  <a:moveTo>
                    <a:pt x="15893" y="17275"/>
                  </a:moveTo>
                  <a:lnTo>
                    <a:pt x="15893" y="23417"/>
                  </a:lnTo>
                  <a:lnTo>
                    <a:pt x="21728" y="23417"/>
                  </a:lnTo>
                  <a:lnTo>
                    <a:pt x="21728" y="18887"/>
                  </a:lnTo>
                  <a:cubicBezTo>
                    <a:pt x="21728" y="17812"/>
                    <a:pt x="21190" y="17275"/>
                    <a:pt x="20039" y="17275"/>
                  </a:cubicBezTo>
                  <a:lnTo>
                    <a:pt x="15893" y="17275"/>
                  </a:lnTo>
                  <a:close/>
                  <a:moveTo>
                    <a:pt x="20039" y="33858"/>
                  </a:moveTo>
                  <a:cubicBezTo>
                    <a:pt x="21190" y="33858"/>
                    <a:pt x="21728" y="33321"/>
                    <a:pt x="21728" y="32246"/>
                  </a:cubicBezTo>
                  <a:lnTo>
                    <a:pt x="21728" y="27179"/>
                  </a:lnTo>
                  <a:lnTo>
                    <a:pt x="15893" y="27179"/>
                  </a:lnTo>
                  <a:lnTo>
                    <a:pt x="15893" y="33858"/>
                  </a:lnTo>
                  <a:lnTo>
                    <a:pt x="20039" y="33858"/>
                  </a:lnTo>
                  <a:close/>
                  <a:moveTo>
                    <a:pt x="50979" y="20653"/>
                  </a:moveTo>
                  <a:cubicBezTo>
                    <a:pt x="52131" y="20730"/>
                    <a:pt x="52745" y="21344"/>
                    <a:pt x="52745" y="22495"/>
                  </a:cubicBezTo>
                  <a:cubicBezTo>
                    <a:pt x="52668" y="23724"/>
                    <a:pt x="52131" y="24338"/>
                    <a:pt x="50979" y="24415"/>
                  </a:cubicBezTo>
                  <a:lnTo>
                    <a:pt x="40614" y="24415"/>
                  </a:lnTo>
                  <a:lnTo>
                    <a:pt x="34549" y="48676"/>
                  </a:lnTo>
                  <a:cubicBezTo>
                    <a:pt x="40922" y="48369"/>
                    <a:pt x="45605" y="47524"/>
                    <a:pt x="48753" y="46142"/>
                  </a:cubicBezTo>
                  <a:cubicBezTo>
                    <a:pt x="47294" y="41766"/>
                    <a:pt x="45835" y="38235"/>
                    <a:pt x="44530" y="35701"/>
                  </a:cubicBezTo>
                  <a:cubicBezTo>
                    <a:pt x="44223" y="35087"/>
                    <a:pt x="44069" y="34703"/>
                    <a:pt x="44069" y="34396"/>
                  </a:cubicBezTo>
                  <a:cubicBezTo>
                    <a:pt x="44146" y="33090"/>
                    <a:pt x="44760" y="32476"/>
                    <a:pt x="45912" y="32323"/>
                  </a:cubicBezTo>
                  <a:cubicBezTo>
                    <a:pt x="46526" y="32323"/>
                    <a:pt x="47140" y="32630"/>
                    <a:pt x="47678" y="33167"/>
                  </a:cubicBezTo>
                  <a:cubicBezTo>
                    <a:pt x="49520" y="36392"/>
                    <a:pt x="51824" y="42073"/>
                    <a:pt x="54434" y="50212"/>
                  </a:cubicBezTo>
                  <a:lnTo>
                    <a:pt x="54434" y="51901"/>
                  </a:lnTo>
                  <a:cubicBezTo>
                    <a:pt x="54281" y="52899"/>
                    <a:pt x="53590" y="53359"/>
                    <a:pt x="52284" y="53513"/>
                  </a:cubicBezTo>
                  <a:cubicBezTo>
                    <a:pt x="51670" y="53513"/>
                    <a:pt x="51133" y="53129"/>
                    <a:pt x="50749" y="52361"/>
                  </a:cubicBezTo>
                  <a:cubicBezTo>
                    <a:pt x="50442" y="51517"/>
                    <a:pt x="50135" y="50595"/>
                    <a:pt x="49904" y="49751"/>
                  </a:cubicBezTo>
                  <a:cubicBezTo>
                    <a:pt x="45528" y="51594"/>
                    <a:pt x="38465" y="52592"/>
                    <a:pt x="28637" y="52592"/>
                  </a:cubicBezTo>
                  <a:cubicBezTo>
                    <a:pt x="26872" y="52592"/>
                    <a:pt x="25873" y="51977"/>
                    <a:pt x="25873" y="50826"/>
                  </a:cubicBezTo>
                  <a:cubicBezTo>
                    <a:pt x="25873" y="49597"/>
                    <a:pt x="26718" y="49060"/>
                    <a:pt x="28407" y="48983"/>
                  </a:cubicBezTo>
                  <a:lnTo>
                    <a:pt x="30403" y="48983"/>
                  </a:lnTo>
                  <a:lnTo>
                    <a:pt x="36469" y="24568"/>
                  </a:lnTo>
                  <a:lnTo>
                    <a:pt x="28407" y="24568"/>
                  </a:lnTo>
                  <a:cubicBezTo>
                    <a:pt x="27256" y="24492"/>
                    <a:pt x="26641" y="23877"/>
                    <a:pt x="26565" y="22649"/>
                  </a:cubicBezTo>
                  <a:cubicBezTo>
                    <a:pt x="26641" y="21497"/>
                    <a:pt x="27179" y="20883"/>
                    <a:pt x="28407" y="20806"/>
                  </a:cubicBezTo>
                  <a:lnTo>
                    <a:pt x="50979" y="20806"/>
                  </a:lnTo>
                  <a:close/>
                  <a:moveTo>
                    <a:pt x="48446" y="3378"/>
                  </a:moveTo>
                  <a:cubicBezTo>
                    <a:pt x="49597" y="3455"/>
                    <a:pt x="50211" y="4069"/>
                    <a:pt x="50211" y="5221"/>
                  </a:cubicBezTo>
                  <a:cubicBezTo>
                    <a:pt x="50135" y="6449"/>
                    <a:pt x="49597" y="7064"/>
                    <a:pt x="48446" y="7140"/>
                  </a:cubicBezTo>
                  <a:lnTo>
                    <a:pt x="30634" y="7140"/>
                  </a:lnTo>
                  <a:cubicBezTo>
                    <a:pt x="29482" y="7064"/>
                    <a:pt x="28868" y="6449"/>
                    <a:pt x="28868" y="5221"/>
                  </a:cubicBezTo>
                  <a:cubicBezTo>
                    <a:pt x="28945" y="4069"/>
                    <a:pt x="29482" y="3455"/>
                    <a:pt x="30634" y="3378"/>
                  </a:cubicBezTo>
                  <a:lnTo>
                    <a:pt x="48446" y="337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9" name="フリーフォーム: 図形 938">
              <a:extLst>
                <a:ext uri="{FF2B5EF4-FFF2-40B4-BE49-F238E27FC236}">
                  <a16:creationId xmlns:a16="http://schemas.microsoft.com/office/drawing/2014/main" id="{704B12F3-3D41-4006-BA4D-BB9F5BFCDA3E}"/>
                </a:ext>
              </a:extLst>
            </p:cNvPr>
            <p:cNvSpPr/>
            <p:nvPr/>
          </p:nvSpPr>
          <p:spPr>
            <a:xfrm>
              <a:off x="2035710" y="5406975"/>
              <a:ext cx="54971" cy="52744"/>
            </a:xfrm>
            <a:custGeom>
              <a:avLst/>
              <a:gdLst>
                <a:gd name="connsiteX0" fmla="*/ 2687 w 54971"/>
                <a:gd name="connsiteY0" fmla="*/ 21728 h 52744"/>
                <a:gd name="connsiteX1" fmla="*/ 9674 w 54971"/>
                <a:gd name="connsiteY1" fmla="*/ 21728 h 52744"/>
                <a:gd name="connsiteX2" fmla="*/ 12822 w 54971"/>
                <a:gd name="connsiteY2" fmla="*/ 24875 h 52744"/>
                <a:gd name="connsiteX3" fmla="*/ 12822 w 54971"/>
                <a:gd name="connsiteY3" fmla="*/ 41305 h 52744"/>
                <a:gd name="connsiteX4" fmla="*/ 16891 w 54971"/>
                <a:gd name="connsiteY4" fmla="*/ 46680 h 52744"/>
                <a:gd name="connsiteX5" fmla="*/ 26948 w 54971"/>
                <a:gd name="connsiteY5" fmla="*/ 49137 h 52744"/>
                <a:gd name="connsiteX6" fmla="*/ 52899 w 54971"/>
                <a:gd name="connsiteY6" fmla="*/ 49137 h 52744"/>
                <a:gd name="connsiteX7" fmla="*/ 54972 w 54971"/>
                <a:gd name="connsiteY7" fmla="*/ 51209 h 52744"/>
                <a:gd name="connsiteX8" fmla="*/ 52899 w 54971"/>
                <a:gd name="connsiteY8" fmla="*/ 52745 h 52744"/>
                <a:gd name="connsiteX9" fmla="*/ 27179 w 54971"/>
                <a:gd name="connsiteY9" fmla="*/ 52745 h 52744"/>
                <a:gd name="connsiteX10" fmla="*/ 17659 w 54971"/>
                <a:gd name="connsiteY10" fmla="*/ 51286 h 52744"/>
                <a:gd name="connsiteX11" fmla="*/ 11286 w 54971"/>
                <a:gd name="connsiteY11" fmla="*/ 45605 h 52744"/>
                <a:gd name="connsiteX12" fmla="*/ 7831 w 54971"/>
                <a:gd name="connsiteY12" fmla="*/ 49597 h 52744"/>
                <a:gd name="connsiteX13" fmla="*/ 2841 w 54971"/>
                <a:gd name="connsiteY13" fmla="*/ 52514 h 52744"/>
                <a:gd name="connsiteX14" fmla="*/ 1843 w 54971"/>
                <a:gd name="connsiteY14" fmla="*/ 52745 h 52744"/>
                <a:gd name="connsiteX15" fmla="*/ 0 w 54971"/>
                <a:gd name="connsiteY15" fmla="*/ 51209 h 52744"/>
                <a:gd name="connsiteX16" fmla="*/ 1305 w 54971"/>
                <a:gd name="connsiteY16" fmla="*/ 49137 h 52744"/>
                <a:gd name="connsiteX17" fmla="*/ 6603 w 54971"/>
                <a:gd name="connsiteY17" fmla="*/ 45989 h 52744"/>
                <a:gd name="connsiteX18" fmla="*/ 9213 w 54971"/>
                <a:gd name="connsiteY18" fmla="*/ 41305 h 52744"/>
                <a:gd name="connsiteX19" fmla="*/ 9213 w 54971"/>
                <a:gd name="connsiteY19" fmla="*/ 26795 h 52744"/>
                <a:gd name="connsiteX20" fmla="*/ 7754 w 54971"/>
                <a:gd name="connsiteY20" fmla="*/ 25336 h 52744"/>
                <a:gd name="connsiteX21" fmla="*/ 2687 w 54971"/>
                <a:gd name="connsiteY21" fmla="*/ 25336 h 52744"/>
                <a:gd name="connsiteX22" fmla="*/ 845 w 54971"/>
                <a:gd name="connsiteY22" fmla="*/ 23570 h 52744"/>
                <a:gd name="connsiteX23" fmla="*/ 2687 w 54971"/>
                <a:gd name="connsiteY23" fmla="*/ 21728 h 52744"/>
                <a:gd name="connsiteX24" fmla="*/ 3608 w 54971"/>
                <a:gd name="connsiteY24" fmla="*/ 2534 h 52744"/>
                <a:gd name="connsiteX25" fmla="*/ 5451 w 54971"/>
                <a:gd name="connsiteY25" fmla="*/ 2994 h 52744"/>
                <a:gd name="connsiteX26" fmla="*/ 9674 w 54971"/>
                <a:gd name="connsiteY26" fmla="*/ 5604 h 52744"/>
                <a:gd name="connsiteX27" fmla="*/ 13282 w 54971"/>
                <a:gd name="connsiteY27" fmla="*/ 8522 h 52744"/>
                <a:gd name="connsiteX28" fmla="*/ 13513 w 54971"/>
                <a:gd name="connsiteY28" fmla="*/ 10365 h 52744"/>
                <a:gd name="connsiteX29" fmla="*/ 11516 w 54971"/>
                <a:gd name="connsiteY29" fmla="*/ 12284 h 52744"/>
                <a:gd name="connsiteX30" fmla="*/ 9674 w 54971"/>
                <a:gd name="connsiteY30" fmla="*/ 11593 h 52744"/>
                <a:gd name="connsiteX31" fmla="*/ 6373 w 54971"/>
                <a:gd name="connsiteY31" fmla="*/ 8829 h 52744"/>
                <a:gd name="connsiteX32" fmla="*/ 2380 w 54971"/>
                <a:gd name="connsiteY32" fmla="*/ 6296 h 52744"/>
                <a:gd name="connsiteX33" fmla="*/ 1689 w 54971"/>
                <a:gd name="connsiteY33" fmla="*/ 4453 h 52744"/>
                <a:gd name="connsiteX34" fmla="*/ 3608 w 54971"/>
                <a:gd name="connsiteY34" fmla="*/ 2534 h 52744"/>
                <a:gd name="connsiteX35" fmla="*/ 49904 w 54971"/>
                <a:gd name="connsiteY35" fmla="*/ 11593 h 52744"/>
                <a:gd name="connsiteX36" fmla="*/ 51824 w 54971"/>
                <a:gd name="connsiteY36" fmla="*/ 13359 h 52744"/>
                <a:gd name="connsiteX37" fmla="*/ 49904 w 54971"/>
                <a:gd name="connsiteY37" fmla="*/ 15201 h 52744"/>
                <a:gd name="connsiteX38" fmla="*/ 36161 w 54971"/>
                <a:gd name="connsiteY38" fmla="*/ 15201 h 52744"/>
                <a:gd name="connsiteX39" fmla="*/ 36161 w 54971"/>
                <a:gd name="connsiteY39" fmla="*/ 21728 h 52744"/>
                <a:gd name="connsiteX40" fmla="*/ 36008 w 54971"/>
                <a:gd name="connsiteY40" fmla="*/ 24492 h 52744"/>
                <a:gd name="connsiteX41" fmla="*/ 51056 w 54971"/>
                <a:gd name="connsiteY41" fmla="*/ 24492 h 52744"/>
                <a:gd name="connsiteX42" fmla="*/ 52822 w 54971"/>
                <a:gd name="connsiteY42" fmla="*/ 26334 h 52744"/>
                <a:gd name="connsiteX43" fmla="*/ 51056 w 54971"/>
                <a:gd name="connsiteY43" fmla="*/ 28100 h 52744"/>
                <a:gd name="connsiteX44" fmla="*/ 36622 w 54971"/>
                <a:gd name="connsiteY44" fmla="*/ 28100 h 52744"/>
                <a:gd name="connsiteX45" fmla="*/ 38388 w 54971"/>
                <a:gd name="connsiteY45" fmla="*/ 31017 h 52744"/>
                <a:gd name="connsiteX46" fmla="*/ 43302 w 54971"/>
                <a:gd name="connsiteY46" fmla="*/ 35854 h 52744"/>
                <a:gd name="connsiteX47" fmla="*/ 52361 w 54971"/>
                <a:gd name="connsiteY47" fmla="*/ 41229 h 52744"/>
                <a:gd name="connsiteX48" fmla="*/ 53590 w 54971"/>
                <a:gd name="connsiteY48" fmla="*/ 43302 h 52744"/>
                <a:gd name="connsiteX49" fmla="*/ 51517 w 54971"/>
                <a:gd name="connsiteY49" fmla="*/ 45067 h 52744"/>
                <a:gd name="connsiteX50" fmla="*/ 49674 w 54971"/>
                <a:gd name="connsiteY50" fmla="*/ 44607 h 52744"/>
                <a:gd name="connsiteX51" fmla="*/ 40231 w 54971"/>
                <a:gd name="connsiteY51" fmla="*/ 38542 h 52744"/>
                <a:gd name="connsiteX52" fmla="*/ 35317 w 54971"/>
                <a:gd name="connsiteY52" fmla="*/ 33014 h 52744"/>
                <a:gd name="connsiteX53" fmla="*/ 34473 w 54971"/>
                <a:gd name="connsiteY53" fmla="*/ 31708 h 52744"/>
                <a:gd name="connsiteX54" fmla="*/ 28100 w 54971"/>
                <a:gd name="connsiteY54" fmla="*/ 39616 h 52744"/>
                <a:gd name="connsiteX55" fmla="*/ 20422 w 54971"/>
                <a:gd name="connsiteY55" fmla="*/ 44146 h 52744"/>
                <a:gd name="connsiteX56" fmla="*/ 18887 w 54971"/>
                <a:gd name="connsiteY56" fmla="*/ 44760 h 52744"/>
                <a:gd name="connsiteX57" fmla="*/ 16814 w 54971"/>
                <a:gd name="connsiteY57" fmla="*/ 42687 h 52744"/>
                <a:gd name="connsiteX58" fmla="*/ 17505 w 54971"/>
                <a:gd name="connsiteY58" fmla="*/ 41152 h 52744"/>
                <a:gd name="connsiteX59" fmla="*/ 24261 w 54971"/>
                <a:gd name="connsiteY59" fmla="*/ 37543 h 52744"/>
                <a:gd name="connsiteX60" fmla="*/ 30634 w 54971"/>
                <a:gd name="connsiteY60" fmla="*/ 30710 h 52744"/>
                <a:gd name="connsiteX61" fmla="*/ 31555 w 54971"/>
                <a:gd name="connsiteY61" fmla="*/ 28023 h 52744"/>
                <a:gd name="connsiteX62" fmla="*/ 18887 w 54971"/>
                <a:gd name="connsiteY62" fmla="*/ 28023 h 52744"/>
                <a:gd name="connsiteX63" fmla="*/ 17044 w 54971"/>
                <a:gd name="connsiteY63" fmla="*/ 26257 h 52744"/>
                <a:gd name="connsiteX64" fmla="*/ 18887 w 54971"/>
                <a:gd name="connsiteY64" fmla="*/ 24415 h 52744"/>
                <a:gd name="connsiteX65" fmla="*/ 32323 w 54971"/>
                <a:gd name="connsiteY65" fmla="*/ 24415 h 52744"/>
                <a:gd name="connsiteX66" fmla="*/ 32476 w 54971"/>
                <a:gd name="connsiteY66" fmla="*/ 21651 h 52744"/>
                <a:gd name="connsiteX67" fmla="*/ 32476 w 54971"/>
                <a:gd name="connsiteY67" fmla="*/ 15125 h 52744"/>
                <a:gd name="connsiteX68" fmla="*/ 20039 w 54971"/>
                <a:gd name="connsiteY68" fmla="*/ 15125 h 52744"/>
                <a:gd name="connsiteX69" fmla="*/ 18196 w 54971"/>
                <a:gd name="connsiteY69" fmla="*/ 13282 h 52744"/>
                <a:gd name="connsiteX70" fmla="*/ 20039 w 54971"/>
                <a:gd name="connsiteY70" fmla="*/ 11516 h 52744"/>
                <a:gd name="connsiteX71" fmla="*/ 49904 w 54971"/>
                <a:gd name="connsiteY71" fmla="*/ 11516 h 52744"/>
                <a:gd name="connsiteX72" fmla="*/ 22726 w 54971"/>
                <a:gd name="connsiteY72" fmla="*/ 691 h 52744"/>
                <a:gd name="connsiteX73" fmla="*/ 24645 w 54971"/>
                <a:gd name="connsiteY73" fmla="*/ 1152 h 52744"/>
                <a:gd name="connsiteX74" fmla="*/ 27793 w 54971"/>
                <a:gd name="connsiteY74" fmla="*/ 3992 h 52744"/>
                <a:gd name="connsiteX75" fmla="*/ 30557 w 54971"/>
                <a:gd name="connsiteY75" fmla="*/ 7217 h 52744"/>
                <a:gd name="connsiteX76" fmla="*/ 30787 w 54971"/>
                <a:gd name="connsiteY76" fmla="*/ 8829 h 52744"/>
                <a:gd name="connsiteX77" fmla="*/ 29021 w 54971"/>
                <a:gd name="connsiteY77" fmla="*/ 10595 h 52744"/>
                <a:gd name="connsiteX78" fmla="*/ 27179 w 54971"/>
                <a:gd name="connsiteY78" fmla="*/ 9904 h 52744"/>
                <a:gd name="connsiteX79" fmla="*/ 24645 w 54971"/>
                <a:gd name="connsiteY79" fmla="*/ 6986 h 52744"/>
                <a:gd name="connsiteX80" fmla="*/ 21651 w 54971"/>
                <a:gd name="connsiteY80" fmla="*/ 4223 h 52744"/>
                <a:gd name="connsiteX81" fmla="*/ 20883 w 54971"/>
                <a:gd name="connsiteY81" fmla="*/ 2380 h 52744"/>
                <a:gd name="connsiteX82" fmla="*/ 22726 w 54971"/>
                <a:gd name="connsiteY82" fmla="*/ 691 h 52744"/>
                <a:gd name="connsiteX83" fmla="*/ 46756 w 54971"/>
                <a:gd name="connsiteY83" fmla="*/ 0 h 52744"/>
                <a:gd name="connsiteX84" fmla="*/ 48599 w 54971"/>
                <a:gd name="connsiteY84" fmla="*/ 1919 h 52744"/>
                <a:gd name="connsiteX85" fmla="*/ 48369 w 54971"/>
                <a:gd name="connsiteY85" fmla="*/ 3224 h 52744"/>
                <a:gd name="connsiteX86" fmla="*/ 45451 w 54971"/>
                <a:gd name="connsiteY86" fmla="*/ 7217 h 52744"/>
                <a:gd name="connsiteX87" fmla="*/ 41920 w 54971"/>
                <a:gd name="connsiteY87" fmla="*/ 10365 h 52744"/>
                <a:gd name="connsiteX88" fmla="*/ 40000 w 54971"/>
                <a:gd name="connsiteY88" fmla="*/ 10595 h 52744"/>
                <a:gd name="connsiteX89" fmla="*/ 38158 w 54971"/>
                <a:gd name="connsiteY89" fmla="*/ 9059 h 52744"/>
                <a:gd name="connsiteX90" fmla="*/ 39156 w 54971"/>
                <a:gd name="connsiteY90" fmla="*/ 6986 h 52744"/>
                <a:gd name="connsiteX91" fmla="*/ 41152 w 54971"/>
                <a:gd name="connsiteY91" fmla="*/ 5451 h 52744"/>
                <a:gd name="connsiteX92" fmla="*/ 43148 w 54971"/>
                <a:gd name="connsiteY92" fmla="*/ 3532 h 52744"/>
                <a:gd name="connsiteX93" fmla="*/ 44914 w 54971"/>
                <a:gd name="connsiteY93" fmla="*/ 921 h 52744"/>
                <a:gd name="connsiteX94" fmla="*/ 46756 w 54971"/>
                <a:gd name="connsiteY94" fmla="*/ 0 h 5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4971" h="52744">
                  <a:moveTo>
                    <a:pt x="2687" y="21728"/>
                  </a:moveTo>
                  <a:lnTo>
                    <a:pt x="9674" y="21728"/>
                  </a:lnTo>
                  <a:cubicBezTo>
                    <a:pt x="11747" y="21728"/>
                    <a:pt x="12822" y="22802"/>
                    <a:pt x="12822" y="24875"/>
                  </a:cubicBezTo>
                  <a:lnTo>
                    <a:pt x="12822" y="41305"/>
                  </a:lnTo>
                  <a:cubicBezTo>
                    <a:pt x="13589" y="43609"/>
                    <a:pt x="14895" y="45374"/>
                    <a:pt x="16891" y="46680"/>
                  </a:cubicBezTo>
                  <a:cubicBezTo>
                    <a:pt x="19424" y="48292"/>
                    <a:pt x="22802" y="49137"/>
                    <a:pt x="26948" y="49137"/>
                  </a:cubicBezTo>
                  <a:lnTo>
                    <a:pt x="52899" y="49137"/>
                  </a:lnTo>
                  <a:cubicBezTo>
                    <a:pt x="54204" y="49137"/>
                    <a:pt x="54895" y="49827"/>
                    <a:pt x="54972" y="51209"/>
                  </a:cubicBezTo>
                  <a:cubicBezTo>
                    <a:pt x="54818" y="52131"/>
                    <a:pt x="54127" y="52668"/>
                    <a:pt x="52899" y="52745"/>
                  </a:cubicBezTo>
                  <a:lnTo>
                    <a:pt x="27179" y="52745"/>
                  </a:lnTo>
                  <a:cubicBezTo>
                    <a:pt x="23417" y="52745"/>
                    <a:pt x="20269" y="52284"/>
                    <a:pt x="17659" y="51286"/>
                  </a:cubicBezTo>
                  <a:cubicBezTo>
                    <a:pt x="14895" y="50134"/>
                    <a:pt x="12745" y="48215"/>
                    <a:pt x="11286" y="45605"/>
                  </a:cubicBezTo>
                  <a:cubicBezTo>
                    <a:pt x="10288" y="47217"/>
                    <a:pt x="9213" y="48599"/>
                    <a:pt x="7831" y="49597"/>
                  </a:cubicBezTo>
                  <a:cubicBezTo>
                    <a:pt x="6449" y="50826"/>
                    <a:pt x="4837" y="51824"/>
                    <a:pt x="2841" y="52514"/>
                  </a:cubicBezTo>
                  <a:cubicBezTo>
                    <a:pt x="2457" y="52668"/>
                    <a:pt x="2073" y="52745"/>
                    <a:pt x="1843" y="52745"/>
                  </a:cubicBezTo>
                  <a:cubicBezTo>
                    <a:pt x="768" y="52591"/>
                    <a:pt x="154" y="52054"/>
                    <a:pt x="0" y="51209"/>
                  </a:cubicBezTo>
                  <a:cubicBezTo>
                    <a:pt x="77" y="50058"/>
                    <a:pt x="537" y="49367"/>
                    <a:pt x="1305" y="49137"/>
                  </a:cubicBezTo>
                  <a:cubicBezTo>
                    <a:pt x="3301" y="48522"/>
                    <a:pt x="5067" y="47447"/>
                    <a:pt x="6603" y="45989"/>
                  </a:cubicBezTo>
                  <a:cubicBezTo>
                    <a:pt x="8292" y="44530"/>
                    <a:pt x="9213" y="42994"/>
                    <a:pt x="9213" y="41305"/>
                  </a:cubicBezTo>
                  <a:lnTo>
                    <a:pt x="9213" y="26795"/>
                  </a:lnTo>
                  <a:cubicBezTo>
                    <a:pt x="9213" y="25797"/>
                    <a:pt x="8753" y="25336"/>
                    <a:pt x="7754" y="25336"/>
                  </a:cubicBezTo>
                  <a:lnTo>
                    <a:pt x="2687" y="25336"/>
                  </a:lnTo>
                  <a:cubicBezTo>
                    <a:pt x="1459" y="25336"/>
                    <a:pt x="845" y="24722"/>
                    <a:pt x="845" y="23570"/>
                  </a:cubicBezTo>
                  <a:cubicBezTo>
                    <a:pt x="845" y="22342"/>
                    <a:pt x="1459" y="21728"/>
                    <a:pt x="2687" y="21728"/>
                  </a:cubicBezTo>
                  <a:moveTo>
                    <a:pt x="3608" y="2534"/>
                  </a:moveTo>
                  <a:cubicBezTo>
                    <a:pt x="4223" y="2534"/>
                    <a:pt x="4837" y="2687"/>
                    <a:pt x="5451" y="2994"/>
                  </a:cubicBezTo>
                  <a:cubicBezTo>
                    <a:pt x="7140" y="3992"/>
                    <a:pt x="8522" y="4837"/>
                    <a:pt x="9674" y="5604"/>
                  </a:cubicBezTo>
                  <a:cubicBezTo>
                    <a:pt x="10825" y="6449"/>
                    <a:pt x="12054" y="7447"/>
                    <a:pt x="13282" y="8522"/>
                  </a:cubicBezTo>
                  <a:cubicBezTo>
                    <a:pt x="13436" y="9213"/>
                    <a:pt x="13513" y="9827"/>
                    <a:pt x="13513" y="10365"/>
                  </a:cubicBezTo>
                  <a:cubicBezTo>
                    <a:pt x="13359" y="11516"/>
                    <a:pt x="12668" y="12131"/>
                    <a:pt x="11516" y="12284"/>
                  </a:cubicBezTo>
                  <a:cubicBezTo>
                    <a:pt x="10749" y="12284"/>
                    <a:pt x="10134" y="12054"/>
                    <a:pt x="9674" y="11593"/>
                  </a:cubicBezTo>
                  <a:cubicBezTo>
                    <a:pt x="8522" y="10518"/>
                    <a:pt x="7370" y="9597"/>
                    <a:pt x="6373" y="8829"/>
                  </a:cubicBezTo>
                  <a:cubicBezTo>
                    <a:pt x="5298" y="8061"/>
                    <a:pt x="3916" y="7217"/>
                    <a:pt x="2380" y="6296"/>
                  </a:cubicBezTo>
                  <a:cubicBezTo>
                    <a:pt x="1919" y="5604"/>
                    <a:pt x="1689" y="4991"/>
                    <a:pt x="1689" y="4453"/>
                  </a:cubicBezTo>
                  <a:cubicBezTo>
                    <a:pt x="1843" y="3455"/>
                    <a:pt x="2534" y="2764"/>
                    <a:pt x="3608" y="2534"/>
                  </a:cubicBezTo>
                  <a:moveTo>
                    <a:pt x="49904" y="11593"/>
                  </a:moveTo>
                  <a:cubicBezTo>
                    <a:pt x="51133" y="11670"/>
                    <a:pt x="51747" y="12207"/>
                    <a:pt x="51824" y="13359"/>
                  </a:cubicBezTo>
                  <a:cubicBezTo>
                    <a:pt x="51747" y="14588"/>
                    <a:pt x="51133" y="15125"/>
                    <a:pt x="49904" y="15201"/>
                  </a:cubicBezTo>
                  <a:lnTo>
                    <a:pt x="36161" y="15201"/>
                  </a:lnTo>
                  <a:lnTo>
                    <a:pt x="36161" y="21728"/>
                  </a:lnTo>
                  <a:cubicBezTo>
                    <a:pt x="36161" y="22649"/>
                    <a:pt x="36085" y="23570"/>
                    <a:pt x="36008" y="24492"/>
                  </a:cubicBezTo>
                  <a:lnTo>
                    <a:pt x="51056" y="24492"/>
                  </a:lnTo>
                  <a:cubicBezTo>
                    <a:pt x="52208" y="24568"/>
                    <a:pt x="52822" y="25182"/>
                    <a:pt x="52822" y="26334"/>
                  </a:cubicBezTo>
                  <a:cubicBezTo>
                    <a:pt x="52745" y="27409"/>
                    <a:pt x="52208" y="28023"/>
                    <a:pt x="51056" y="28100"/>
                  </a:cubicBezTo>
                  <a:lnTo>
                    <a:pt x="36622" y="28100"/>
                  </a:lnTo>
                  <a:cubicBezTo>
                    <a:pt x="37083" y="29175"/>
                    <a:pt x="37697" y="30173"/>
                    <a:pt x="38388" y="31017"/>
                  </a:cubicBezTo>
                  <a:cubicBezTo>
                    <a:pt x="39540" y="32707"/>
                    <a:pt x="41229" y="34319"/>
                    <a:pt x="43302" y="35854"/>
                  </a:cubicBezTo>
                  <a:cubicBezTo>
                    <a:pt x="45144" y="37313"/>
                    <a:pt x="48215" y="39155"/>
                    <a:pt x="52361" y="41229"/>
                  </a:cubicBezTo>
                  <a:cubicBezTo>
                    <a:pt x="53129" y="41612"/>
                    <a:pt x="53513" y="42304"/>
                    <a:pt x="53590" y="43302"/>
                  </a:cubicBezTo>
                  <a:cubicBezTo>
                    <a:pt x="53359" y="44300"/>
                    <a:pt x="52668" y="44914"/>
                    <a:pt x="51517" y="45067"/>
                  </a:cubicBezTo>
                  <a:cubicBezTo>
                    <a:pt x="51363" y="45067"/>
                    <a:pt x="50749" y="44914"/>
                    <a:pt x="49674" y="44607"/>
                  </a:cubicBezTo>
                  <a:cubicBezTo>
                    <a:pt x="45912" y="42764"/>
                    <a:pt x="42764" y="40691"/>
                    <a:pt x="40231" y="38542"/>
                  </a:cubicBezTo>
                  <a:cubicBezTo>
                    <a:pt x="38234" y="36775"/>
                    <a:pt x="36545" y="34933"/>
                    <a:pt x="35317" y="33014"/>
                  </a:cubicBezTo>
                  <a:cubicBezTo>
                    <a:pt x="35010" y="32630"/>
                    <a:pt x="34703" y="32169"/>
                    <a:pt x="34473" y="31708"/>
                  </a:cubicBezTo>
                  <a:cubicBezTo>
                    <a:pt x="33167" y="34779"/>
                    <a:pt x="31017" y="37467"/>
                    <a:pt x="28100" y="39616"/>
                  </a:cubicBezTo>
                  <a:cubicBezTo>
                    <a:pt x="25873" y="41305"/>
                    <a:pt x="23340" y="42764"/>
                    <a:pt x="20422" y="44146"/>
                  </a:cubicBezTo>
                  <a:cubicBezTo>
                    <a:pt x="19885" y="44530"/>
                    <a:pt x="19424" y="44760"/>
                    <a:pt x="18887" y="44760"/>
                  </a:cubicBezTo>
                  <a:cubicBezTo>
                    <a:pt x="17735" y="44607"/>
                    <a:pt x="17044" y="43916"/>
                    <a:pt x="16814" y="42687"/>
                  </a:cubicBezTo>
                  <a:cubicBezTo>
                    <a:pt x="16814" y="42073"/>
                    <a:pt x="17044" y="41536"/>
                    <a:pt x="17505" y="41152"/>
                  </a:cubicBezTo>
                  <a:cubicBezTo>
                    <a:pt x="20346" y="39847"/>
                    <a:pt x="22572" y="38618"/>
                    <a:pt x="24261" y="37543"/>
                  </a:cubicBezTo>
                  <a:cubicBezTo>
                    <a:pt x="27179" y="35701"/>
                    <a:pt x="29252" y="33397"/>
                    <a:pt x="30634" y="30710"/>
                  </a:cubicBezTo>
                  <a:cubicBezTo>
                    <a:pt x="31017" y="29789"/>
                    <a:pt x="31325" y="28868"/>
                    <a:pt x="31555" y="28023"/>
                  </a:cubicBezTo>
                  <a:lnTo>
                    <a:pt x="18887" y="28023"/>
                  </a:lnTo>
                  <a:cubicBezTo>
                    <a:pt x="17735" y="27947"/>
                    <a:pt x="17044" y="27332"/>
                    <a:pt x="17044" y="26257"/>
                  </a:cubicBezTo>
                  <a:cubicBezTo>
                    <a:pt x="17121" y="25106"/>
                    <a:pt x="17735" y="24492"/>
                    <a:pt x="18887" y="24415"/>
                  </a:cubicBezTo>
                  <a:lnTo>
                    <a:pt x="32323" y="24415"/>
                  </a:lnTo>
                  <a:cubicBezTo>
                    <a:pt x="32399" y="23417"/>
                    <a:pt x="32476" y="22572"/>
                    <a:pt x="32476" y="21651"/>
                  </a:cubicBezTo>
                  <a:lnTo>
                    <a:pt x="32476" y="15125"/>
                  </a:lnTo>
                  <a:lnTo>
                    <a:pt x="20039" y="15125"/>
                  </a:lnTo>
                  <a:cubicBezTo>
                    <a:pt x="18887" y="15048"/>
                    <a:pt x="18273" y="14511"/>
                    <a:pt x="18196" y="13282"/>
                  </a:cubicBezTo>
                  <a:cubicBezTo>
                    <a:pt x="18273" y="12131"/>
                    <a:pt x="18810" y="11516"/>
                    <a:pt x="20039" y="11516"/>
                  </a:cubicBezTo>
                  <a:lnTo>
                    <a:pt x="49904" y="11516"/>
                  </a:lnTo>
                  <a:close/>
                  <a:moveTo>
                    <a:pt x="22726" y="691"/>
                  </a:moveTo>
                  <a:cubicBezTo>
                    <a:pt x="23340" y="691"/>
                    <a:pt x="24031" y="844"/>
                    <a:pt x="24645" y="1152"/>
                  </a:cubicBezTo>
                  <a:cubicBezTo>
                    <a:pt x="25873" y="2149"/>
                    <a:pt x="26948" y="3148"/>
                    <a:pt x="27793" y="3992"/>
                  </a:cubicBezTo>
                  <a:cubicBezTo>
                    <a:pt x="28714" y="4837"/>
                    <a:pt x="29636" y="5988"/>
                    <a:pt x="30557" y="7217"/>
                  </a:cubicBezTo>
                  <a:cubicBezTo>
                    <a:pt x="30710" y="7678"/>
                    <a:pt x="30787" y="8215"/>
                    <a:pt x="30787" y="8829"/>
                  </a:cubicBezTo>
                  <a:cubicBezTo>
                    <a:pt x="30634" y="9904"/>
                    <a:pt x="30096" y="10518"/>
                    <a:pt x="29021" y="10595"/>
                  </a:cubicBezTo>
                  <a:cubicBezTo>
                    <a:pt x="28253" y="10595"/>
                    <a:pt x="27639" y="10365"/>
                    <a:pt x="27179" y="9904"/>
                  </a:cubicBezTo>
                  <a:cubicBezTo>
                    <a:pt x="26257" y="8753"/>
                    <a:pt x="25413" y="7754"/>
                    <a:pt x="24645" y="6986"/>
                  </a:cubicBezTo>
                  <a:cubicBezTo>
                    <a:pt x="23801" y="6142"/>
                    <a:pt x="22802" y="5221"/>
                    <a:pt x="21651" y="4223"/>
                  </a:cubicBezTo>
                  <a:cubicBezTo>
                    <a:pt x="21113" y="3455"/>
                    <a:pt x="20883" y="2841"/>
                    <a:pt x="20883" y="2380"/>
                  </a:cubicBezTo>
                  <a:cubicBezTo>
                    <a:pt x="21190" y="1459"/>
                    <a:pt x="21804" y="921"/>
                    <a:pt x="22726" y="691"/>
                  </a:cubicBezTo>
                  <a:moveTo>
                    <a:pt x="46756" y="0"/>
                  </a:moveTo>
                  <a:cubicBezTo>
                    <a:pt x="47831" y="154"/>
                    <a:pt x="48446" y="768"/>
                    <a:pt x="48599" y="1919"/>
                  </a:cubicBezTo>
                  <a:cubicBezTo>
                    <a:pt x="48599" y="2226"/>
                    <a:pt x="48522" y="2687"/>
                    <a:pt x="48369" y="3224"/>
                  </a:cubicBezTo>
                  <a:cubicBezTo>
                    <a:pt x="47371" y="4914"/>
                    <a:pt x="46450" y="6219"/>
                    <a:pt x="45451" y="7217"/>
                  </a:cubicBezTo>
                  <a:cubicBezTo>
                    <a:pt x="44453" y="8292"/>
                    <a:pt x="43302" y="9366"/>
                    <a:pt x="41920" y="10365"/>
                  </a:cubicBezTo>
                  <a:cubicBezTo>
                    <a:pt x="41305" y="10518"/>
                    <a:pt x="40691" y="10595"/>
                    <a:pt x="40000" y="10595"/>
                  </a:cubicBezTo>
                  <a:cubicBezTo>
                    <a:pt x="39156" y="10288"/>
                    <a:pt x="38542" y="9751"/>
                    <a:pt x="38158" y="9059"/>
                  </a:cubicBezTo>
                  <a:cubicBezTo>
                    <a:pt x="38158" y="8215"/>
                    <a:pt x="38465" y="7524"/>
                    <a:pt x="39156" y="6986"/>
                  </a:cubicBezTo>
                  <a:cubicBezTo>
                    <a:pt x="39847" y="6526"/>
                    <a:pt x="40538" y="5988"/>
                    <a:pt x="41152" y="5451"/>
                  </a:cubicBezTo>
                  <a:cubicBezTo>
                    <a:pt x="41996" y="4760"/>
                    <a:pt x="42687" y="4069"/>
                    <a:pt x="43148" y="3532"/>
                  </a:cubicBezTo>
                  <a:cubicBezTo>
                    <a:pt x="43685" y="2918"/>
                    <a:pt x="44300" y="1996"/>
                    <a:pt x="44914" y="921"/>
                  </a:cubicBezTo>
                  <a:cubicBezTo>
                    <a:pt x="45144" y="384"/>
                    <a:pt x="45758" y="77"/>
                    <a:pt x="4675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0" name="フリーフォーム: 図形 939">
              <a:extLst>
                <a:ext uri="{FF2B5EF4-FFF2-40B4-BE49-F238E27FC236}">
                  <a16:creationId xmlns:a16="http://schemas.microsoft.com/office/drawing/2014/main" id="{08D7448C-F7D9-4CA7-AE21-27883FD4FD59}"/>
                </a:ext>
              </a:extLst>
            </p:cNvPr>
            <p:cNvSpPr/>
            <p:nvPr/>
          </p:nvSpPr>
          <p:spPr>
            <a:xfrm>
              <a:off x="2101584" y="5409585"/>
              <a:ext cx="40232" cy="49751"/>
            </a:xfrm>
            <a:custGeom>
              <a:avLst/>
              <a:gdLst>
                <a:gd name="connsiteX0" fmla="*/ 2150 w 40232"/>
                <a:gd name="connsiteY0" fmla="*/ 0 h 49751"/>
                <a:gd name="connsiteX1" fmla="*/ 4299 w 40232"/>
                <a:gd name="connsiteY1" fmla="*/ 2457 h 49751"/>
                <a:gd name="connsiteX2" fmla="*/ 4299 w 40232"/>
                <a:gd name="connsiteY2" fmla="*/ 42688 h 49751"/>
                <a:gd name="connsiteX3" fmla="*/ 4683 w 40232"/>
                <a:gd name="connsiteY3" fmla="*/ 44837 h 49751"/>
                <a:gd name="connsiteX4" fmla="*/ 6679 w 40232"/>
                <a:gd name="connsiteY4" fmla="*/ 45605 h 49751"/>
                <a:gd name="connsiteX5" fmla="*/ 17198 w 40232"/>
                <a:gd name="connsiteY5" fmla="*/ 42688 h 49751"/>
                <a:gd name="connsiteX6" fmla="*/ 27869 w 40232"/>
                <a:gd name="connsiteY6" fmla="*/ 35931 h 49751"/>
                <a:gd name="connsiteX7" fmla="*/ 36238 w 40232"/>
                <a:gd name="connsiteY7" fmla="*/ 26565 h 49751"/>
                <a:gd name="connsiteX8" fmla="*/ 37774 w 40232"/>
                <a:gd name="connsiteY8" fmla="*/ 25336 h 49751"/>
                <a:gd name="connsiteX9" fmla="*/ 40230 w 40232"/>
                <a:gd name="connsiteY9" fmla="*/ 27716 h 49751"/>
                <a:gd name="connsiteX10" fmla="*/ 35086 w 40232"/>
                <a:gd name="connsiteY10" fmla="*/ 35317 h 49751"/>
                <a:gd name="connsiteX11" fmla="*/ 20422 w 40232"/>
                <a:gd name="connsiteY11" fmla="*/ 45989 h 49751"/>
                <a:gd name="connsiteX12" fmla="*/ 6679 w 40232"/>
                <a:gd name="connsiteY12" fmla="*/ 49751 h 49751"/>
                <a:gd name="connsiteX13" fmla="*/ 1305 w 40232"/>
                <a:gd name="connsiteY13" fmla="*/ 47909 h 49751"/>
                <a:gd name="connsiteX14" fmla="*/ 0 w 40232"/>
                <a:gd name="connsiteY14" fmla="*/ 42688 h 49751"/>
                <a:gd name="connsiteX15" fmla="*/ 0 w 40232"/>
                <a:gd name="connsiteY15" fmla="*/ 2457 h 49751"/>
                <a:gd name="connsiteX16" fmla="*/ 2150 w 40232"/>
                <a:gd name="connsiteY16" fmla="*/ 0 h 4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232" h="49751">
                  <a:moveTo>
                    <a:pt x="2150" y="0"/>
                  </a:moveTo>
                  <a:cubicBezTo>
                    <a:pt x="3608" y="0"/>
                    <a:pt x="4299" y="845"/>
                    <a:pt x="4299" y="2457"/>
                  </a:cubicBezTo>
                  <a:lnTo>
                    <a:pt x="4299" y="42688"/>
                  </a:lnTo>
                  <a:cubicBezTo>
                    <a:pt x="4299" y="43685"/>
                    <a:pt x="4453" y="44377"/>
                    <a:pt x="4683" y="44837"/>
                  </a:cubicBezTo>
                  <a:cubicBezTo>
                    <a:pt x="5067" y="45298"/>
                    <a:pt x="5681" y="45605"/>
                    <a:pt x="6679" y="45605"/>
                  </a:cubicBezTo>
                  <a:cubicBezTo>
                    <a:pt x="9443" y="45528"/>
                    <a:pt x="12898" y="44607"/>
                    <a:pt x="17198" y="42688"/>
                  </a:cubicBezTo>
                  <a:cubicBezTo>
                    <a:pt x="20883" y="41229"/>
                    <a:pt x="24492" y="39002"/>
                    <a:pt x="27869" y="35931"/>
                  </a:cubicBezTo>
                  <a:cubicBezTo>
                    <a:pt x="31555" y="32783"/>
                    <a:pt x="34319" y="29713"/>
                    <a:pt x="36238" y="26565"/>
                  </a:cubicBezTo>
                  <a:cubicBezTo>
                    <a:pt x="36699" y="25797"/>
                    <a:pt x="37236" y="25336"/>
                    <a:pt x="37774" y="25336"/>
                  </a:cubicBezTo>
                  <a:cubicBezTo>
                    <a:pt x="39309" y="25336"/>
                    <a:pt x="40154" y="26104"/>
                    <a:pt x="40230" y="27716"/>
                  </a:cubicBezTo>
                  <a:cubicBezTo>
                    <a:pt x="40307" y="29098"/>
                    <a:pt x="38541" y="31632"/>
                    <a:pt x="35086" y="35317"/>
                  </a:cubicBezTo>
                  <a:cubicBezTo>
                    <a:pt x="30864" y="39924"/>
                    <a:pt x="25950" y="43532"/>
                    <a:pt x="20422" y="45989"/>
                  </a:cubicBezTo>
                  <a:cubicBezTo>
                    <a:pt x="15048" y="48522"/>
                    <a:pt x="10441" y="49751"/>
                    <a:pt x="6679" y="49751"/>
                  </a:cubicBezTo>
                  <a:cubicBezTo>
                    <a:pt x="4376" y="49751"/>
                    <a:pt x="2533" y="49137"/>
                    <a:pt x="1305" y="47909"/>
                  </a:cubicBezTo>
                  <a:cubicBezTo>
                    <a:pt x="461" y="47064"/>
                    <a:pt x="0" y="45298"/>
                    <a:pt x="0" y="42688"/>
                  </a:cubicBezTo>
                  <a:lnTo>
                    <a:pt x="0" y="2457"/>
                  </a:lnTo>
                  <a:cubicBezTo>
                    <a:pt x="77" y="845"/>
                    <a:pt x="768" y="0"/>
                    <a:pt x="215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1" name="フリーフォーム: 図形 940">
              <a:extLst>
                <a:ext uri="{FF2B5EF4-FFF2-40B4-BE49-F238E27FC236}">
                  <a16:creationId xmlns:a16="http://schemas.microsoft.com/office/drawing/2014/main" id="{AFA41505-5CDB-4A0A-AE28-330CCB0926CC}"/>
                </a:ext>
              </a:extLst>
            </p:cNvPr>
            <p:cNvSpPr/>
            <p:nvPr/>
          </p:nvSpPr>
          <p:spPr>
            <a:xfrm>
              <a:off x="2158321" y="5431390"/>
              <a:ext cx="44837" cy="3915"/>
            </a:xfrm>
            <a:custGeom>
              <a:avLst/>
              <a:gdLst>
                <a:gd name="connsiteX0" fmla="*/ 2380 w 44837"/>
                <a:gd name="connsiteY0" fmla="*/ 0 h 3915"/>
                <a:gd name="connsiteX1" fmla="*/ 42457 w 44837"/>
                <a:gd name="connsiteY1" fmla="*/ 0 h 3915"/>
                <a:gd name="connsiteX2" fmla="*/ 44837 w 44837"/>
                <a:gd name="connsiteY2" fmla="*/ 1996 h 3915"/>
                <a:gd name="connsiteX3" fmla="*/ 42457 w 44837"/>
                <a:gd name="connsiteY3" fmla="*/ 3916 h 3915"/>
                <a:gd name="connsiteX4" fmla="*/ 2380 w 44837"/>
                <a:gd name="connsiteY4" fmla="*/ 3916 h 3915"/>
                <a:gd name="connsiteX5" fmla="*/ 0 w 44837"/>
                <a:gd name="connsiteY5" fmla="*/ 1996 h 3915"/>
                <a:gd name="connsiteX6" fmla="*/ 2380 w 44837"/>
                <a:gd name="connsiteY6" fmla="*/ 0 h 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7" h="3915">
                  <a:moveTo>
                    <a:pt x="2380" y="0"/>
                  </a:moveTo>
                  <a:lnTo>
                    <a:pt x="42457" y="0"/>
                  </a:lnTo>
                  <a:cubicBezTo>
                    <a:pt x="43993" y="0"/>
                    <a:pt x="44760" y="691"/>
                    <a:pt x="44837" y="1996"/>
                  </a:cubicBezTo>
                  <a:cubicBezTo>
                    <a:pt x="44760" y="3301"/>
                    <a:pt x="43993" y="3916"/>
                    <a:pt x="42457" y="3916"/>
                  </a:cubicBezTo>
                  <a:lnTo>
                    <a:pt x="2380" y="3916"/>
                  </a:lnTo>
                  <a:cubicBezTo>
                    <a:pt x="768" y="3916"/>
                    <a:pt x="0" y="3224"/>
                    <a:pt x="0" y="1996"/>
                  </a:cubicBezTo>
                  <a:cubicBezTo>
                    <a:pt x="77" y="691"/>
                    <a:pt x="845" y="0"/>
                    <a:pt x="238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2" name="フリーフォーム: 図形 941">
              <a:extLst>
                <a:ext uri="{FF2B5EF4-FFF2-40B4-BE49-F238E27FC236}">
                  <a16:creationId xmlns:a16="http://schemas.microsoft.com/office/drawing/2014/main" id="{FDD9DC71-4220-4D54-BF35-0D6AF2A5A94E}"/>
                </a:ext>
              </a:extLst>
            </p:cNvPr>
            <p:cNvSpPr/>
            <p:nvPr/>
          </p:nvSpPr>
          <p:spPr>
            <a:xfrm>
              <a:off x="2224579" y="5407819"/>
              <a:ext cx="33090" cy="52361"/>
            </a:xfrm>
            <a:custGeom>
              <a:avLst/>
              <a:gdLst>
                <a:gd name="connsiteX0" fmla="*/ 2073 w 33090"/>
                <a:gd name="connsiteY0" fmla="*/ 0 h 52361"/>
                <a:gd name="connsiteX1" fmla="*/ 4223 w 33090"/>
                <a:gd name="connsiteY1" fmla="*/ 2534 h 52361"/>
                <a:gd name="connsiteX2" fmla="*/ 4223 w 33090"/>
                <a:gd name="connsiteY2" fmla="*/ 17812 h 52361"/>
                <a:gd name="connsiteX3" fmla="*/ 31248 w 33090"/>
                <a:gd name="connsiteY3" fmla="*/ 28714 h 52361"/>
                <a:gd name="connsiteX4" fmla="*/ 33090 w 33090"/>
                <a:gd name="connsiteY4" fmla="*/ 30787 h 52361"/>
                <a:gd name="connsiteX5" fmla="*/ 30787 w 33090"/>
                <a:gd name="connsiteY5" fmla="*/ 32783 h 52361"/>
                <a:gd name="connsiteX6" fmla="*/ 28561 w 33090"/>
                <a:gd name="connsiteY6" fmla="*/ 32169 h 52361"/>
                <a:gd name="connsiteX7" fmla="*/ 4223 w 33090"/>
                <a:gd name="connsiteY7" fmla="*/ 22035 h 52361"/>
                <a:gd name="connsiteX8" fmla="*/ 4223 w 33090"/>
                <a:gd name="connsiteY8" fmla="*/ 49904 h 52361"/>
                <a:gd name="connsiteX9" fmla="*/ 2073 w 33090"/>
                <a:gd name="connsiteY9" fmla="*/ 52361 h 52361"/>
                <a:gd name="connsiteX10" fmla="*/ 0 w 33090"/>
                <a:gd name="connsiteY10" fmla="*/ 49904 h 52361"/>
                <a:gd name="connsiteX11" fmla="*/ 0 w 33090"/>
                <a:gd name="connsiteY11" fmla="*/ 2457 h 52361"/>
                <a:gd name="connsiteX12" fmla="*/ 2073 w 33090"/>
                <a:gd name="connsiteY12" fmla="*/ 0 h 5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90" h="52361">
                  <a:moveTo>
                    <a:pt x="2073" y="0"/>
                  </a:moveTo>
                  <a:cubicBezTo>
                    <a:pt x="3455" y="0"/>
                    <a:pt x="4223" y="844"/>
                    <a:pt x="4223" y="2534"/>
                  </a:cubicBezTo>
                  <a:lnTo>
                    <a:pt x="4223" y="17812"/>
                  </a:lnTo>
                  <a:lnTo>
                    <a:pt x="31248" y="28714"/>
                  </a:lnTo>
                  <a:cubicBezTo>
                    <a:pt x="32399" y="29175"/>
                    <a:pt x="33014" y="29866"/>
                    <a:pt x="33090" y="30787"/>
                  </a:cubicBezTo>
                  <a:cubicBezTo>
                    <a:pt x="32937" y="32015"/>
                    <a:pt x="32092" y="32707"/>
                    <a:pt x="30787" y="32783"/>
                  </a:cubicBezTo>
                  <a:cubicBezTo>
                    <a:pt x="30403" y="32707"/>
                    <a:pt x="29712" y="32553"/>
                    <a:pt x="28561" y="32169"/>
                  </a:cubicBezTo>
                  <a:lnTo>
                    <a:pt x="4223" y="22035"/>
                  </a:lnTo>
                  <a:lnTo>
                    <a:pt x="4223" y="49904"/>
                  </a:lnTo>
                  <a:cubicBezTo>
                    <a:pt x="4223" y="51440"/>
                    <a:pt x="3532" y="52284"/>
                    <a:pt x="2073" y="52361"/>
                  </a:cubicBezTo>
                  <a:cubicBezTo>
                    <a:pt x="691" y="52207"/>
                    <a:pt x="0" y="51440"/>
                    <a:pt x="0" y="49904"/>
                  </a:cubicBezTo>
                  <a:lnTo>
                    <a:pt x="0" y="2457"/>
                  </a:lnTo>
                  <a:cubicBezTo>
                    <a:pt x="0" y="844"/>
                    <a:pt x="691" y="0"/>
                    <a:pt x="207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3" name="フリーフォーム: 図形 942">
              <a:extLst>
                <a:ext uri="{FF2B5EF4-FFF2-40B4-BE49-F238E27FC236}">
                  <a16:creationId xmlns:a16="http://schemas.microsoft.com/office/drawing/2014/main" id="{3F0AB781-F147-416F-93D7-B2E60086C668}"/>
                </a:ext>
              </a:extLst>
            </p:cNvPr>
            <p:cNvSpPr/>
            <p:nvPr/>
          </p:nvSpPr>
          <p:spPr>
            <a:xfrm>
              <a:off x="2309877" y="5407205"/>
              <a:ext cx="16053" cy="53589"/>
            </a:xfrm>
            <a:custGeom>
              <a:avLst/>
              <a:gdLst>
                <a:gd name="connsiteX0" fmla="*/ 13897 w 16053"/>
                <a:gd name="connsiteY0" fmla="*/ 0 h 53589"/>
                <a:gd name="connsiteX1" fmla="*/ 16046 w 16053"/>
                <a:gd name="connsiteY1" fmla="*/ 2304 h 53589"/>
                <a:gd name="connsiteX2" fmla="*/ 14588 w 16053"/>
                <a:gd name="connsiteY2" fmla="*/ 3992 h 53589"/>
                <a:gd name="connsiteX3" fmla="*/ 3839 w 16053"/>
                <a:gd name="connsiteY3" fmla="*/ 26718 h 53589"/>
                <a:gd name="connsiteX4" fmla="*/ 6526 w 16053"/>
                <a:gd name="connsiteY4" fmla="*/ 39002 h 53589"/>
                <a:gd name="connsiteX5" fmla="*/ 14357 w 16053"/>
                <a:gd name="connsiteY5" fmla="*/ 49290 h 53589"/>
                <a:gd name="connsiteX6" fmla="*/ 16046 w 16053"/>
                <a:gd name="connsiteY6" fmla="*/ 51363 h 53589"/>
                <a:gd name="connsiteX7" fmla="*/ 13897 w 16053"/>
                <a:gd name="connsiteY7" fmla="*/ 53590 h 53589"/>
                <a:gd name="connsiteX8" fmla="*/ 10134 w 16053"/>
                <a:gd name="connsiteY8" fmla="*/ 50749 h 53589"/>
                <a:gd name="connsiteX9" fmla="*/ 3302 w 16053"/>
                <a:gd name="connsiteY9" fmla="*/ 40768 h 53589"/>
                <a:gd name="connsiteX10" fmla="*/ 0 w 16053"/>
                <a:gd name="connsiteY10" fmla="*/ 26641 h 53589"/>
                <a:gd name="connsiteX11" fmla="*/ 2687 w 16053"/>
                <a:gd name="connsiteY11" fmla="*/ 13743 h 53589"/>
                <a:gd name="connsiteX12" fmla="*/ 10058 w 16053"/>
                <a:gd name="connsiteY12" fmla="*/ 2841 h 53589"/>
                <a:gd name="connsiteX13" fmla="*/ 13897 w 16053"/>
                <a:gd name="connsiteY13" fmla="*/ 0 h 5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53" h="53589">
                  <a:moveTo>
                    <a:pt x="13897" y="0"/>
                  </a:moveTo>
                  <a:cubicBezTo>
                    <a:pt x="15279" y="0"/>
                    <a:pt x="15970" y="768"/>
                    <a:pt x="16046" y="2304"/>
                  </a:cubicBezTo>
                  <a:cubicBezTo>
                    <a:pt x="16123" y="2687"/>
                    <a:pt x="15586" y="3225"/>
                    <a:pt x="14588" y="3992"/>
                  </a:cubicBezTo>
                  <a:cubicBezTo>
                    <a:pt x="7447" y="9521"/>
                    <a:pt x="3839" y="17044"/>
                    <a:pt x="3839" y="26718"/>
                  </a:cubicBezTo>
                  <a:cubicBezTo>
                    <a:pt x="3839" y="31171"/>
                    <a:pt x="4760" y="35240"/>
                    <a:pt x="6526" y="39002"/>
                  </a:cubicBezTo>
                  <a:cubicBezTo>
                    <a:pt x="8369" y="43072"/>
                    <a:pt x="11056" y="46526"/>
                    <a:pt x="14357" y="49290"/>
                  </a:cubicBezTo>
                  <a:cubicBezTo>
                    <a:pt x="15509" y="50289"/>
                    <a:pt x="16123" y="50979"/>
                    <a:pt x="16046" y="51363"/>
                  </a:cubicBezTo>
                  <a:cubicBezTo>
                    <a:pt x="15970" y="52745"/>
                    <a:pt x="15279" y="53513"/>
                    <a:pt x="13897" y="53590"/>
                  </a:cubicBezTo>
                  <a:cubicBezTo>
                    <a:pt x="13359" y="53513"/>
                    <a:pt x="12131" y="52515"/>
                    <a:pt x="10134" y="50749"/>
                  </a:cubicBezTo>
                  <a:cubicBezTo>
                    <a:pt x="7601" y="48446"/>
                    <a:pt x="5298" y="45144"/>
                    <a:pt x="3302" y="40768"/>
                  </a:cubicBezTo>
                  <a:cubicBezTo>
                    <a:pt x="1075" y="36085"/>
                    <a:pt x="0" y="31325"/>
                    <a:pt x="0" y="26641"/>
                  </a:cubicBezTo>
                  <a:cubicBezTo>
                    <a:pt x="0" y="22188"/>
                    <a:pt x="845" y="17889"/>
                    <a:pt x="2687" y="13743"/>
                  </a:cubicBezTo>
                  <a:cubicBezTo>
                    <a:pt x="4453" y="9521"/>
                    <a:pt x="6910" y="5912"/>
                    <a:pt x="10058" y="2841"/>
                  </a:cubicBezTo>
                  <a:cubicBezTo>
                    <a:pt x="11977" y="922"/>
                    <a:pt x="13205" y="0"/>
                    <a:pt x="1389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4" name="フリーフォーム: 図形 943">
              <a:extLst>
                <a:ext uri="{FF2B5EF4-FFF2-40B4-BE49-F238E27FC236}">
                  <a16:creationId xmlns:a16="http://schemas.microsoft.com/office/drawing/2014/main" id="{9E392236-5B50-4BB3-A26E-709DAD327B3E}"/>
                </a:ext>
              </a:extLst>
            </p:cNvPr>
            <p:cNvSpPr/>
            <p:nvPr/>
          </p:nvSpPr>
          <p:spPr>
            <a:xfrm>
              <a:off x="2329685" y="5411274"/>
              <a:ext cx="39002" cy="44146"/>
            </a:xfrm>
            <a:custGeom>
              <a:avLst/>
              <a:gdLst>
                <a:gd name="connsiteX0" fmla="*/ 2150 w 39002"/>
                <a:gd name="connsiteY0" fmla="*/ 0 h 44146"/>
                <a:gd name="connsiteX1" fmla="*/ 3608 w 39002"/>
                <a:gd name="connsiteY1" fmla="*/ 1459 h 44146"/>
                <a:gd name="connsiteX2" fmla="*/ 19655 w 39002"/>
                <a:gd name="connsiteY2" fmla="*/ 36238 h 44146"/>
                <a:gd name="connsiteX3" fmla="*/ 34856 w 39002"/>
                <a:gd name="connsiteY3" fmla="*/ 1459 h 44146"/>
                <a:gd name="connsiteX4" fmla="*/ 36622 w 39002"/>
                <a:gd name="connsiteY4" fmla="*/ 0 h 44146"/>
                <a:gd name="connsiteX5" fmla="*/ 39002 w 39002"/>
                <a:gd name="connsiteY5" fmla="*/ 1996 h 44146"/>
                <a:gd name="connsiteX6" fmla="*/ 38695 w 39002"/>
                <a:gd name="connsiteY6" fmla="*/ 2994 h 44146"/>
                <a:gd name="connsiteX7" fmla="*/ 20960 w 39002"/>
                <a:gd name="connsiteY7" fmla="*/ 42918 h 44146"/>
                <a:gd name="connsiteX8" fmla="*/ 19655 w 39002"/>
                <a:gd name="connsiteY8" fmla="*/ 44146 h 44146"/>
                <a:gd name="connsiteX9" fmla="*/ 18426 w 39002"/>
                <a:gd name="connsiteY9" fmla="*/ 42918 h 44146"/>
                <a:gd name="connsiteX10" fmla="*/ 153 w 39002"/>
                <a:gd name="connsiteY10" fmla="*/ 2994 h 44146"/>
                <a:gd name="connsiteX11" fmla="*/ 0 w 39002"/>
                <a:gd name="connsiteY11" fmla="*/ 1996 h 44146"/>
                <a:gd name="connsiteX12" fmla="*/ 2150 w 39002"/>
                <a:gd name="connsiteY12" fmla="*/ 0 h 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02" h="44146">
                  <a:moveTo>
                    <a:pt x="2150" y="0"/>
                  </a:moveTo>
                  <a:cubicBezTo>
                    <a:pt x="2687" y="0"/>
                    <a:pt x="3224" y="461"/>
                    <a:pt x="3608" y="1459"/>
                  </a:cubicBezTo>
                  <a:lnTo>
                    <a:pt x="19655" y="36238"/>
                  </a:lnTo>
                  <a:lnTo>
                    <a:pt x="34856" y="1459"/>
                  </a:lnTo>
                  <a:cubicBezTo>
                    <a:pt x="35163" y="461"/>
                    <a:pt x="35778" y="0"/>
                    <a:pt x="36622" y="0"/>
                  </a:cubicBezTo>
                  <a:cubicBezTo>
                    <a:pt x="38081" y="0"/>
                    <a:pt x="38849" y="691"/>
                    <a:pt x="39002" y="1996"/>
                  </a:cubicBezTo>
                  <a:cubicBezTo>
                    <a:pt x="39002" y="2149"/>
                    <a:pt x="38849" y="2457"/>
                    <a:pt x="38695" y="2994"/>
                  </a:cubicBezTo>
                  <a:lnTo>
                    <a:pt x="20960" y="42918"/>
                  </a:lnTo>
                  <a:cubicBezTo>
                    <a:pt x="20499" y="43685"/>
                    <a:pt x="20115" y="44146"/>
                    <a:pt x="19655" y="44146"/>
                  </a:cubicBezTo>
                  <a:cubicBezTo>
                    <a:pt x="19117" y="44146"/>
                    <a:pt x="18656" y="43762"/>
                    <a:pt x="18426" y="42918"/>
                  </a:cubicBezTo>
                  <a:lnTo>
                    <a:pt x="153" y="2994"/>
                  </a:lnTo>
                  <a:cubicBezTo>
                    <a:pt x="77" y="2764"/>
                    <a:pt x="0" y="2457"/>
                    <a:pt x="0" y="1996"/>
                  </a:cubicBezTo>
                  <a:cubicBezTo>
                    <a:pt x="0" y="614"/>
                    <a:pt x="768" y="0"/>
                    <a:pt x="215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5" name="フリーフォーム: 図形 944">
              <a:extLst>
                <a:ext uri="{FF2B5EF4-FFF2-40B4-BE49-F238E27FC236}">
                  <a16:creationId xmlns:a16="http://schemas.microsoft.com/office/drawing/2014/main" id="{DAAB6DB5-393D-4972-BA17-08E627A1D1D4}"/>
                </a:ext>
              </a:extLst>
            </p:cNvPr>
            <p:cNvSpPr/>
            <p:nvPr/>
          </p:nvSpPr>
          <p:spPr>
            <a:xfrm>
              <a:off x="2372142" y="5412042"/>
              <a:ext cx="31250" cy="42226"/>
            </a:xfrm>
            <a:custGeom>
              <a:avLst/>
              <a:gdLst>
                <a:gd name="connsiteX0" fmla="*/ 17658 w 31250"/>
                <a:gd name="connsiteY0" fmla="*/ 0 h 42226"/>
                <a:gd name="connsiteX1" fmla="*/ 26104 w 31250"/>
                <a:gd name="connsiteY1" fmla="*/ 2457 h 42226"/>
                <a:gd name="connsiteX2" fmla="*/ 29712 w 31250"/>
                <a:gd name="connsiteY2" fmla="*/ 10288 h 42226"/>
                <a:gd name="connsiteX3" fmla="*/ 27486 w 31250"/>
                <a:gd name="connsiteY3" fmla="*/ 16814 h 42226"/>
                <a:gd name="connsiteX4" fmla="*/ 21958 w 31250"/>
                <a:gd name="connsiteY4" fmla="*/ 20423 h 42226"/>
                <a:gd name="connsiteX5" fmla="*/ 28637 w 31250"/>
                <a:gd name="connsiteY5" fmla="*/ 23801 h 42226"/>
                <a:gd name="connsiteX6" fmla="*/ 31248 w 31250"/>
                <a:gd name="connsiteY6" fmla="*/ 30634 h 42226"/>
                <a:gd name="connsiteX7" fmla="*/ 27025 w 31250"/>
                <a:gd name="connsiteY7" fmla="*/ 39002 h 42226"/>
                <a:gd name="connsiteX8" fmla="*/ 14664 w 31250"/>
                <a:gd name="connsiteY8" fmla="*/ 42227 h 42226"/>
                <a:gd name="connsiteX9" fmla="*/ 2533 w 31250"/>
                <a:gd name="connsiteY9" fmla="*/ 42227 h 42226"/>
                <a:gd name="connsiteX10" fmla="*/ 0 w 31250"/>
                <a:gd name="connsiteY10" fmla="*/ 39693 h 42226"/>
                <a:gd name="connsiteX11" fmla="*/ 0 w 31250"/>
                <a:gd name="connsiteY11" fmla="*/ 2534 h 42226"/>
                <a:gd name="connsiteX12" fmla="*/ 2533 w 31250"/>
                <a:gd name="connsiteY12" fmla="*/ 0 h 42226"/>
                <a:gd name="connsiteX13" fmla="*/ 17658 w 31250"/>
                <a:gd name="connsiteY13" fmla="*/ 0 h 42226"/>
                <a:gd name="connsiteX14" fmla="*/ 4146 w 31250"/>
                <a:gd name="connsiteY14" fmla="*/ 18426 h 42226"/>
                <a:gd name="connsiteX15" fmla="*/ 15355 w 31250"/>
                <a:gd name="connsiteY15" fmla="*/ 18426 h 42226"/>
                <a:gd name="connsiteX16" fmla="*/ 22802 w 31250"/>
                <a:gd name="connsiteY16" fmla="*/ 16123 h 42226"/>
                <a:gd name="connsiteX17" fmla="*/ 25643 w 31250"/>
                <a:gd name="connsiteY17" fmla="*/ 10365 h 42226"/>
                <a:gd name="connsiteX18" fmla="*/ 23877 w 31250"/>
                <a:gd name="connsiteY18" fmla="*/ 5989 h 42226"/>
                <a:gd name="connsiteX19" fmla="*/ 19040 w 31250"/>
                <a:gd name="connsiteY19" fmla="*/ 4223 h 42226"/>
                <a:gd name="connsiteX20" fmla="*/ 5605 w 31250"/>
                <a:gd name="connsiteY20" fmla="*/ 4223 h 42226"/>
                <a:gd name="connsiteX21" fmla="*/ 4223 w 31250"/>
                <a:gd name="connsiteY21" fmla="*/ 5605 h 42226"/>
                <a:gd name="connsiteX22" fmla="*/ 4223 w 31250"/>
                <a:gd name="connsiteY22" fmla="*/ 18426 h 42226"/>
                <a:gd name="connsiteX23" fmla="*/ 16584 w 31250"/>
                <a:gd name="connsiteY23" fmla="*/ 38081 h 42226"/>
                <a:gd name="connsiteX24" fmla="*/ 23570 w 31250"/>
                <a:gd name="connsiteY24" fmla="*/ 36392 h 42226"/>
                <a:gd name="connsiteX25" fmla="*/ 27102 w 31250"/>
                <a:gd name="connsiteY25" fmla="*/ 30557 h 42226"/>
                <a:gd name="connsiteX26" fmla="*/ 24031 w 31250"/>
                <a:gd name="connsiteY26" fmla="*/ 24799 h 42226"/>
                <a:gd name="connsiteX27" fmla="*/ 15278 w 31250"/>
                <a:gd name="connsiteY27" fmla="*/ 22495 h 42226"/>
                <a:gd name="connsiteX28" fmla="*/ 4069 w 31250"/>
                <a:gd name="connsiteY28" fmla="*/ 22495 h 42226"/>
                <a:gd name="connsiteX29" fmla="*/ 4069 w 31250"/>
                <a:gd name="connsiteY29" fmla="*/ 36622 h 42226"/>
                <a:gd name="connsiteX30" fmla="*/ 5451 w 31250"/>
                <a:gd name="connsiteY30" fmla="*/ 38004 h 42226"/>
                <a:gd name="connsiteX31" fmla="*/ 16584 w 31250"/>
                <a:gd name="connsiteY31" fmla="*/ 38004 h 4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250" h="42226">
                  <a:moveTo>
                    <a:pt x="17658" y="0"/>
                  </a:moveTo>
                  <a:cubicBezTo>
                    <a:pt x="21190" y="0"/>
                    <a:pt x="24031" y="845"/>
                    <a:pt x="26104" y="2457"/>
                  </a:cubicBezTo>
                  <a:cubicBezTo>
                    <a:pt x="28407" y="4299"/>
                    <a:pt x="29559" y="6910"/>
                    <a:pt x="29712" y="10288"/>
                  </a:cubicBezTo>
                  <a:cubicBezTo>
                    <a:pt x="29559" y="13129"/>
                    <a:pt x="28868" y="15279"/>
                    <a:pt x="27486" y="16814"/>
                  </a:cubicBezTo>
                  <a:cubicBezTo>
                    <a:pt x="26334" y="18503"/>
                    <a:pt x="24492" y="19655"/>
                    <a:pt x="21958" y="20423"/>
                  </a:cubicBezTo>
                  <a:cubicBezTo>
                    <a:pt x="24875" y="21037"/>
                    <a:pt x="27102" y="22188"/>
                    <a:pt x="28637" y="23801"/>
                  </a:cubicBezTo>
                  <a:cubicBezTo>
                    <a:pt x="30327" y="26027"/>
                    <a:pt x="31248" y="28330"/>
                    <a:pt x="31248" y="30634"/>
                  </a:cubicBezTo>
                  <a:cubicBezTo>
                    <a:pt x="31324" y="34012"/>
                    <a:pt x="29866" y="36853"/>
                    <a:pt x="27025" y="39002"/>
                  </a:cubicBezTo>
                  <a:cubicBezTo>
                    <a:pt x="24107" y="41152"/>
                    <a:pt x="20038" y="42227"/>
                    <a:pt x="14664" y="42227"/>
                  </a:cubicBezTo>
                  <a:lnTo>
                    <a:pt x="2533" y="42227"/>
                  </a:lnTo>
                  <a:cubicBezTo>
                    <a:pt x="844" y="42227"/>
                    <a:pt x="0" y="41382"/>
                    <a:pt x="0" y="39693"/>
                  </a:cubicBezTo>
                  <a:lnTo>
                    <a:pt x="0" y="2534"/>
                  </a:lnTo>
                  <a:cubicBezTo>
                    <a:pt x="0" y="845"/>
                    <a:pt x="844" y="0"/>
                    <a:pt x="2533" y="0"/>
                  </a:cubicBezTo>
                  <a:lnTo>
                    <a:pt x="17658" y="0"/>
                  </a:lnTo>
                  <a:close/>
                  <a:moveTo>
                    <a:pt x="4146" y="18426"/>
                  </a:moveTo>
                  <a:lnTo>
                    <a:pt x="15355" y="18426"/>
                  </a:lnTo>
                  <a:cubicBezTo>
                    <a:pt x="18426" y="18426"/>
                    <a:pt x="20883" y="17659"/>
                    <a:pt x="22802" y="16123"/>
                  </a:cubicBezTo>
                  <a:cubicBezTo>
                    <a:pt x="24645" y="14664"/>
                    <a:pt x="25643" y="12745"/>
                    <a:pt x="25643" y="10365"/>
                  </a:cubicBezTo>
                  <a:cubicBezTo>
                    <a:pt x="25643" y="8753"/>
                    <a:pt x="25106" y="7294"/>
                    <a:pt x="23877" y="5989"/>
                  </a:cubicBezTo>
                  <a:cubicBezTo>
                    <a:pt x="22879" y="4837"/>
                    <a:pt x="21190" y="4223"/>
                    <a:pt x="19040" y="4223"/>
                  </a:cubicBezTo>
                  <a:lnTo>
                    <a:pt x="5605" y="4223"/>
                  </a:lnTo>
                  <a:cubicBezTo>
                    <a:pt x="4683" y="4223"/>
                    <a:pt x="4223" y="4684"/>
                    <a:pt x="4223" y="5605"/>
                  </a:cubicBezTo>
                  <a:lnTo>
                    <a:pt x="4223" y="18426"/>
                  </a:lnTo>
                  <a:close/>
                  <a:moveTo>
                    <a:pt x="16584" y="38081"/>
                  </a:moveTo>
                  <a:cubicBezTo>
                    <a:pt x="19347" y="38081"/>
                    <a:pt x="21651" y="37543"/>
                    <a:pt x="23570" y="36392"/>
                  </a:cubicBezTo>
                  <a:cubicBezTo>
                    <a:pt x="25797" y="35087"/>
                    <a:pt x="26948" y="33090"/>
                    <a:pt x="27102" y="30557"/>
                  </a:cubicBezTo>
                  <a:cubicBezTo>
                    <a:pt x="27025" y="28330"/>
                    <a:pt x="26027" y="26411"/>
                    <a:pt x="24031" y="24799"/>
                  </a:cubicBezTo>
                  <a:cubicBezTo>
                    <a:pt x="22111" y="23263"/>
                    <a:pt x="19194" y="22495"/>
                    <a:pt x="15278" y="22495"/>
                  </a:cubicBezTo>
                  <a:lnTo>
                    <a:pt x="4069" y="22495"/>
                  </a:lnTo>
                  <a:lnTo>
                    <a:pt x="4069" y="36622"/>
                  </a:lnTo>
                  <a:cubicBezTo>
                    <a:pt x="4069" y="37543"/>
                    <a:pt x="4530" y="38004"/>
                    <a:pt x="5451" y="38004"/>
                  </a:cubicBezTo>
                  <a:lnTo>
                    <a:pt x="16584" y="3800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6" name="フリーフォーム: 図形 945">
              <a:extLst>
                <a:ext uri="{FF2B5EF4-FFF2-40B4-BE49-F238E27FC236}">
                  <a16:creationId xmlns:a16="http://schemas.microsoft.com/office/drawing/2014/main" id="{496056E3-8031-4B81-A3C3-98549F39B760}"/>
                </a:ext>
              </a:extLst>
            </p:cNvPr>
            <p:cNvSpPr/>
            <p:nvPr/>
          </p:nvSpPr>
          <p:spPr>
            <a:xfrm>
              <a:off x="2407305" y="5411966"/>
              <a:ext cx="34856" cy="43224"/>
            </a:xfrm>
            <a:custGeom>
              <a:avLst/>
              <a:gdLst>
                <a:gd name="connsiteX0" fmla="*/ 23263 w 34856"/>
                <a:gd name="connsiteY0" fmla="*/ 76 h 43224"/>
                <a:gd name="connsiteX1" fmla="*/ 31171 w 34856"/>
                <a:gd name="connsiteY1" fmla="*/ 3224 h 43224"/>
                <a:gd name="connsiteX2" fmla="*/ 34473 w 34856"/>
                <a:gd name="connsiteY2" fmla="*/ 11132 h 43224"/>
                <a:gd name="connsiteX3" fmla="*/ 31785 w 34856"/>
                <a:gd name="connsiteY3" fmla="*/ 18196 h 43224"/>
                <a:gd name="connsiteX4" fmla="*/ 24568 w 34856"/>
                <a:gd name="connsiteY4" fmla="*/ 22495 h 43224"/>
                <a:gd name="connsiteX5" fmla="*/ 30941 w 34856"/>
                <a:gd name="connsiteY5" fmla="*/ 27485 h 43224"/>
                <a:gd name="connsiteX6" fmla="*/ 34242 w 34856"/>
                <a:gd name="connsiteY6" fmla="*/ 36238 h 43224"/>
                <a:gd name="connsiteX7" fmla="*/ 34856 w 34856"/>
                <a:gd name="connsiteY7" fmla="*/ 40844 h 43224"/>
                <a:gd name="connsiteX8" fmla="*/ 32016 w 34856"/>
                <a:gd name="connsiteY8" fmla="*/ 43224 h 43224"/>
                <a:gd name="connsiteX9" fmla="*/ 30710 w 34856"/>
                <a:gd name="connsiteY9" fmla="*/ 41305 h 43224"/>
                <a:gd name="connsiteX10" fmla="*/ 28330 w 34856"/>
                <a:gd name="connsiteY10" fmla="*/ 31785 h 43224"/>
                <a:gd name="connsiteX11" fmla="*/ 18580 w 34856"/>
                <a:gd name="connsiteY11" fmla="*/ 24645 h 43224"/>
                <a:gd name="connsiteX12" fmla="*/ 4146 w 34856"/>
                <a:gd name="connsiteY12" fmla="*/ 24645 h 43224"/>
                <a:gd name="connsiteX13" fmla="*/ 4146 w 34856"/>
                <a:gd name="connsiteY13" fmla="*/ 40691 h 43224"/>
                <a:gd name="connsiteX14" fmla="*/ 2073 w 34856"/>
                <a:gd name="connsiteY14" fmla="*/ 43224 h 43224"/>
                <a:gd name="connsiteX15" fmla="*/ 0 w 34856"/>
                <a:gd name="connsiteY15" fmla="*/ 40691 h 43224"/>
                <a:gd name="connsiteX16" fmla="*/ 0 w 34856"/>
                <a:gd name="connsiteY16" fmla="*/ 2533 h 43224"/>
                <a:gd name="connsiteX17" fmla="*/ 2534 w 34856"/>
                <a:gd name="connsiteY17" fmla="*/ 0 h 43224"/>
                <a:gd name="connsiteX18" fmla="*/ 23263 w 34856"/>
                <a:gd name="connsiteY18" fmla="*/ 0 h 43224"/>
                <a:gd name="connsiteX19" fmla="*/ 4223 w 34856"/>
                <a:gd name="connsiteY19" fmla="*/ 20499 h 43224"/>
                <a:gd name="connsiteX20" fmla="*/ 18657 w 34856"/>
                <a:gd name="connsiteY20" fmla="*/ 20499 h 43224"/>
                <a:gd name="connsiteX21" fmla="*/ 24338 w 34856"/>
                <a:gd name="connsiteY21" fmla="*/ 19270 h 43224"/>
                <a:gd name="connsiteX22" fmla="*/ 28407 w 34856"/>
                <a:gd name="connsiteY22" fmla="*/ 15969 h 43224"/>
                <a:gd name="connsiteX23" fmla="*/ 29943 w 34856"/>
                <a:gd name="connsiteY23" fmla="*/ 11209 h 43224"/>
                <a:gd name="connsiteX24" fmla="*/ 27716 w 34856"/>
                <a:gd name="connsiteY24" fmla="*/ 6219 h 43224"/>
                <a:gd name="connsiteX25" fmla="*/ 22419 w 34856"/>
                <a:gd name="connsiteY25" fmla="*/ 4376 h 43224"/>
                <a:gd name="connsiteX26" fmla="*/ 5528 w 34856"/>
                <a:gd name="connsiteY26" fmla="*/ 4376 h 43224"/>
                <a:gd name="connsiteX27" fmla="*/ 4146 w 34856"/>
                <a:gd name="connsiteY27" fmla="*/ 5758 h 43224"/>
                <a:gd name="connsiteX28" fmla="*/ 4146 w 34856"/>
                <a:gd name="connsiteY28" fmla="*/ 20499 h 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56" h="43224">
                  <a:moveTo>
                    <a:pt x="23263" y="76"/>
                  </a:moveTo>
                  <a:cubicBezTo>
                    <a:pt x="26411" y="76"/>
                    <a:pt x="29021" y="1151"/>
                    <a:pt x="31171" y="3224"/>
                  </a:cubicBezTo>
                  <a:cubicBezTo>
                    <a:pt x="33244" y="5374"/>
                    <a:pt x="34396" y="7985"/>
                    <a:pt x="34473" y="11132"/>
                  </a:cubicBezTo>
                  <a:cubicBezTo>
                    <a:pt x="34319" y="13896"/>
                    <a:pt x="33474" y="16200"/>
                    <a:pt x="31785" y="18196"/>
                  </a:cubicBezTo>
                  <a:cubicBezTo>
                    <a:pt x="30173" y="20192"/>
                    <a:pt x="27793" y="21650"/>
                    <a:pt x="24568" y="22495"/>
                  </a:cubicBezTo>
                  <a:cubicBezTo>
                    <a:pt x="27486" y="23647"/>
                    <a:pt x="29559" y="25336"/>
                    <a:pt x="30941" y="27485"/>
                  </a:cubicBezTo>
                  <a:cubicBezTo>
                    <a:pt x="32476" y="30019"/>
                    <a:pt x="33628" y="32937"/>
                    <a:pt x="34242" y="36238"/>
                  </a:cubicBezTo>
                  <a:cubicBezTo>
                    <a:pt x="34549" y="37774"/>
                    <a:pt x="34779" y="39309"/>
                    <a:pt x="34856" y="40844"/>
                  </a:cubicBezTo>
                  <a:cubicBezTo>
                    <a:pt x="34779" y="42380"/>
                    <a:pt x="33858" y="43224"/>
                    <a:pt x="32016" y="43224"/>
                  </a:cubicBezTo>
                  <a:cubicBezTo>
                    <a:pt x="31325" y="43148"/>
                    <a:pt x="30941" y="42457"/>
                    <a:pt x="30710" y="41305"/>
                  </a:cubicBezTo>
                  <a:cubicBezTo>
                    <a:pt x="30173" y="37390"/>
                    <a:pt x="29405" y="34165"/>
                    <a:pt x="28330" y="31785"/>
                  </a:cubicBezTo>
                  <a:cubicBezTo>
                    <a:pt x="26257" y="27025"/>
                    <a:pt x="23033" y="24645"/>
                    <a:pt x="18580" y="24645"/>
                  </a:cubicBezTo>
                  <a:lnTo>
                    <a:pt x="4146" y="24645"/>
                  </a:lnTo>
                  <a:lnTo>
                    <a:pt x="4146" y="40691"/>
                  </a:lnTo>
                  <a:cubicBezTo>
                    <a:pt x="4146" y="42380"/>
                    <a:pt x="3455" y="43224"/>
                    <a:pt x="2073" y="43224"/>
                  </a:cubicBezTo>
                  <a:cubicBezTo>
                    <a:pt x="691" y="43224"/>
                    <a:pt x="0" y="42380"/>
                    <a:pt x="0" y="40691"/>
                  </a:cubicBezTo>
                  <a:lnTo>
                    <a:pt x="0" y="2533"/>
                  </a:lnTo>
                  <a:cubicBezTo>
                    <a:pt x="0" y="844"/>
                    <a:pt x="845" y="0"/>
                    <a:pt x="2534" y="0"/>
                  </a:cubicBezTo>
                  <a:lnTo>
                    <a:pt x="23263" y="0"/>
                  </a:lnTo>
                  <a:close/>
                  <a:moveTo>
                    <a:pt x="4223" y="20499"/>
                  </a:moveTo>
                  <a:lnTo>
                    <a:pt x="18657" y="20499"/>
                  </a:lnTo>
                  <a:cubicBezTo>
                    <a:pt x="20269" y="20499"/>
                    <a:pt x="22188" y="20115"/>
                    <a:pt x="24338" y="19270"/>
                  </a:cubicBezTo>
                  <a:cubicBezTo>
                    <a:pt x="26181" y="18580"/>
                    <a:pt x="27563" y="17428"/>
                    <a:pt x="28407" y="15969"/>
                  </a:cubicBezTo>
                  <a:cubicBezTo>
                    <a:pt x="29482" y="14357"/>
                    <a:pt x="29943" y="12821"/>
                    <a:pt x="29943" y="11209"/>
                  </a:cubicBezTo>
                  <a:cubicBezTo>
                    <a:pt x="29866" y="9290"/>
                    <a:pt x="29098" y="7601"/>
                    <a:pt x="27716" y="6219"/>
                  </a:cubicBezTo>
                  <a:cubicBezTo>
                    <a:pt x="26334" y="4990"/>
                    <a:pt x="24568" y="4376"/>
                    <a:pt x="22419" y="4376"/>
                  </a:cubicBezTo>
                  <a:lnTo>
                    <a:pt x="5528" y="4376"/>
                  </a:lnTo>
                  <a:cubicBezTo>
                    <a:pt x="4607" y="4376"/>
                    <a:pt x="4146" y="4836"/>
                    <a:pt x="4146" y="5758"/>
                  </a:cubicBezTo>
                  <a:lnTo>
                    <a:pt x="4146" y="2049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7" name="フリーフォーム: 図形 946">
              <a:extLst>
                <a:ext uri="{FF2B5EF4-FFF2-40B4-BE49-F238E27FC236}">
                  <a16:creationId xmlns:a16="http://schemas.microsoft.com/office/drawing/2014/main" id="{5F05AA64-4AD9-4D82-A03C-E7F1845E9A36}"/>
                </a:ext>
              </a:extLst>
            </p:cNvPr>
            <p:cNvSpPr/>
            <p:nvPr/>
          </p:nvSpPr>
          <p:spPr>
            <a:xfrm>
              <a:off x="2445232" y="5407205"/>
              <a:ext cx="16199" cy="53589"/>
            </a:xfrm>
            <a:custGeom>
              <a:avLst/>
              <a:gdLst>
                <a:gd name="connsiteX0" fmla="*/ 2227 w 16199"/>
                <a:gd name="connsiteY0" fmla="*/ 0 h 53589"/>
                <a:gd name="connsiteX1" fmla="*/ 5835 w 16199"/>
                <a:gd name="connsiteY1" fmla="*/ 2918 h 53589"/>
                <a:gd name="connsiteX2" fmla="*/ 13359 w 16199"/>
                <a:gd name="connsiteY2" fmla="*/ 13820 h 53589"/>
                <a:gd name="connsiteX3" fmla="*/ 16200 w 16199"/>
                <a:gd name="connsiteY3" fmla="*/ 26718 h 53589"/>
                <a:gd name="connsiteX4" fmla="*/ 12975 w 16199"/>
                <a:gd name="connsiteY4" fmla="*/ 40538 h 53589"/>
                <a:gd name="connsiteX5" fmla="*/ 5605 w 16199"/>
                <a:gd name="connsiteY5" fmla="*/ 50826 h 53589"/>
                <a:gd name="connsiteX6" fmla="*/ 2227 w 16199"/>
                <a:gd name="connsiteY6" fmla="*/ 53590 h 53589"/>
                <a:gd name="connsiteX7" fmla="*/ 0 w 16199"/>
                <a:gd name="connsiteY7" fmla="*/ 51363 h 53589"/>
                <a:gd name="connsiteX8" fmla="*/ 1689 w 16199"/>
                <a:gd name="connsiteY8" fmla="*/ 49597 h 53589"/>
                <a:gd name="connsiteX9" fmla="*/ 9213 w 16199"/>
                <a:gd name="connsiteY9" fmla="*/ 39924 h 53589"/>
                <a:gd name="connsiteX10" fmla="*/ 12207 w 16199"/>
                <a:gd name="connsiteY10" fmla="*/ 26795 h 53589"/>
                <a:gd name="connsiteX11" fmla="*/ 1996 w 16199"/>
                <a:gd name="connsiteY11" fmla="*/ 4376 h 53589"/>
                <a:gd name="connsiteX12" fmla="*/ 0 w 16199"/>
                <a:gd name="connsiteY12" fmla="*/ 2457 h 53589"/>
                <a:gd name="connsiteX13" fmla="*/ 2227 w 16199"/>
                <a:gd name="connsiteY13" fmla="*/ 0 h 5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9" h="53589">
                  <a:moveTo>
                    <a:pt x="2227" y="0"/>
                  </a:moveTo>
                  <a:cubicBezTo>
                    <a:pt x="2687" y="0"/>
                    <a:pt x="3916" y="998"/>
                    <a:pt x="5835" y="2918"/>
                  </a:cubicBezTo>
                  <a:cubicBezTo>
                    <a:pt x="9060" y="5912"/>
                    <a:pt x="11593" y="9597"/>
                    <a:pt x="13359" y="13820"/>
                  </a:cubicBezTo>
                  <a:cubicBezTo>
                    <a:pt x="15202" y="17966"/>
                    <a:pt x="16200" y="22265"/>
                    <a:pt x="16200" y="26718"/>
                  </a:cubicBezTo>
                  <a:cubicBezTo>
                    <a:pt x="16200" y="31171"/>
                    <a:pt x="15125" y="35778"/>
                    <a:pt x="12975" y="40538"/>
                  </a:cubicBezTo>
                  <a:cubicBezTo>
                    <a:pt x="11209" y="44454"/>
                    <a:pt x="8753" y="47909"/>
                    <a:pt x="5605" y="50826"/>
                  </a:cubicBezTo>
                  <a:cubicBezTo>
                    <a:pt x="3762" y="52515"/>
                    <a:pt x="2687" y="53436"/>
                    <a:pt x="2227" y="53590"/>
                  </a:cubicBezTo>
                  <a:cubicBezTo>
                    <a:pt x="768" y="53436"/>
                    <a:pt x="0" y="52745"/>
                    <a:pt x="0" y="51363"/>
                  </a:cubicBezTo>
                  <a:cubicBezTo>
                    <a:pt x="0" y="50979"/>
                    <a:pt x="537" y="50365"/>
                    <a:pt x="1689" y="49597"/>
                  </a:cubicBezTo>
                  <a:cubicBezTo>
                    <a:pt x="4837" y="46910"/>
                    <a:pt x="7371" y="43685"/>
                    <a:pt x="9213" y="39924"/>
                  </a:cubicBezTo>
                  <a:cubicBezTo>
                    <a:pt x="11209" y="36008"/>
                    <a:pt x="12207" y="31632"/>
                    <a:pt x="12207" y="26795"/>
                  </a:cubicBezTo>
                  <a:cubicBezTo>
                    <a:pt x="12207" y="17966"/>
                    <a:pt x="8829" y="10519"/>
                    <a:pt x="1996" y="4376"/>
                  </a:cubicBezTo>
                  <a:cubicBezTo>
                    <a:pt x="614" y="3455"/>
                    <a:pt x="0" y="2841"/>
                    <a:pt x="0" y="2457"/>
                  </a:cubicBezTo>
                  <a:cubicBezTo>
                    <a:pt x="77" y="768"/>
                    <a:pt x="768" y="0"/>
                    <a:pt x="222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8" name="フリーフォーム: 図形 947">
              <a:extLst>
                <a:ext uri="{FF2B5EF4-FFF2-40B4-BE49-F238E27FC236}">
                  <a16:creationId xmlns:a16="http://schemas.microsoft.com/office/drawing/2014/main" id="{A682F69A-A631-4DD8-A6B7-A929E60A003A}"/>
                </a:ext>
              </a:extLst>
            </p:cNvPr>
            <p:cNvSpPr/>
            <p:nvPr/>
          </p:nvSpPr>
          <p:spPr>
            <a:xfrm>
              <a:off x="2497824" y="5419182"/>
              <a:ext cx="8138" cy="29712"/>
            </a:xfrm>
            <a:custGeom>
              <a:avLst/>
              <a:gdLst>
                <a:gd name="connsiteX0" fmla="*/ 4146 w 8138"/>
                <a:gd name="connsiteY0" fmla="*/ 0 h 29712"/>
                <a:gd name="connsiteX1" fmla="*/ 6910 w 8138"/>
                <a:gd name="connsiteY1" fmla="*/ 1152 h 29712"/>
                <a:gd name="connsiteX2" fmla="*/ 8138 w 8138"/>
                <a:gd name="connsiteY2" fmla="*/ 4069 h 29712"/>
                <a:gd name="connsiteX3" fmla="*/ 6910 w 8138"/>
                <a:gd name="connsiteY3" fmla="*/ 6833 h 29712"/>
                <a:gd name="connsiteX4" fmla="*/ 4146 w 8138"/>
                <a:gd name="connsiteY4" fmla="*/ 8062 h 29712"/>
                <a:gd name="connsiteX5" fmla="*/ 1305 w 8138"/>
                <a:gd name="connsiteY5" fmla="*/ 6987 h 29712"/>
                <a:gd name="connsiteX6" fmla="*/ 0 w 8138"/>
                <a:gd name="connsiteY6" fmla="*/ 4069 h 29712"/>
                <a:gd name="connsiteX7" fmla="*/ 1228 w 8138"/>
                <a:gd name="connsiteY7" fmla="*/ 1152 h 29712"/>
                <a:gd name="connsiteX8" fmla="*/ 4146 w 8138"/>
                <a:gd name="connsiteY8" fmla="*/ 0 h 29712"/>
                <a:gd name="connsiteX9" fmla="*/ 4146 w 8138"/>
                <a:gd name="connsiteY9" fmla="*/ 21651 h 29712"/>
                <a:gd name="connsiteX10" fmla="*/ 6910 w 8138"/>
                <a:gd name="connsiteY10" fmla="*/ 22726 h 29712"/>
                <a:gd name="connsiteX11" fmla="*/ 8138 w 8138"/>
                <a:gd name="connsiteY11" fmla="*/ 25643 h 29712"/>
                <a:gd name="connsiteX12" fmla="*/ 6910 w 8138"/>
                <a:gd name="connsiteY12" fmla="*/ 28484 h 29712"/>
                <a:gd name="connsiteX13" fmla="*/ 4146 w 8138"/>
                <a:gd name="connsiteY13" fmla="*/ 29713 h 29712"/>
                <a:gd name="connsiteX14" fmla="*/ 1305 w 8138"/>
                <a:gd name="connsiteY14" fmla="*/ 28561 h 29712"/>
                <a:gd name="connsiteX15" fmla="*/ 0 w 8138"/>
                <a:gd name="connsiteY15" fmla="*/ 25643 h 29712"/>
                <a:gd name="connsiteX16" fmla="*/ 1228 w 8138"/>
                <a:gd name="connsiteY16" fmla="*/ 22726 h 29712"/>
                <a:gd name="connsiteX17" fmla="*/ 4146 w 8138"/>
                <a:gd name="connsiteY17" fmla="*/ 21651 h 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8" h="29712">
                  <a:moveTo>
                    <a:pt x="4146" y="0"/>
                  </a:moveTo>
                  <a:cubicBezTo>
                    <a:pt x="5221" y="0"/>
                    <a:pt x="6142" y="384"/>
                    <a:pt x="6910" y="1152"/>
                  </a:cubicBezTo>
                  <a:cubicBezTo>
                    <a:pt x="7754" y="1919"/>
                    <a:pt x="8138" y="2918"/>
                    <a:pt x="8138" y="4069"/>
                  </a:cubicBezTo>
                  <a:cubicBezTo>
                    <a:pt x="8138" y="5067"/>
                    <a:pt x="7754" y="5989"/>
                    <a:pt x="6910" y="6833"/>
                  </a:cubicBezTo>
                  <a:cubicBezTo>
                    <a:pt x="6065" y="7601"/>
                    <a:pt x="5144" y="8062"/>
                    <a:pt x="4146" y="8062"/>
                  </a:cubicBezTo>
                  <a:cubicBezTo>
                    <a:pt x="2994" y="8062"/>
                    <a:pt x="2073" y="7678"/>
                    <a:pt x="1305" y="6987"/>
                  </a:cubicBezTo>
                  <a:cubicBezTo>
                    <a:pt x="461" y="6142"/>
                    <a:pt x="0" y="5221"/>
                    <a:pt x="0" y="4069"/>
                  </a:cubicBezTo>
                  <a:cubicBezTo>
                    <a:pt x="0" y="2841"/>
                    <a:pt x="384" y="1843"/>
                    <a:pt x="1228" y="1152"/>
                  </a:cubicBezTo>
                  <a:cubicBezTo>
                    <a:pt x="1996" y="307"/>
                    <a:pt x="2994" y="0"/>
                    <a:pt x="4146" y="0"/>
                  </a:cubicBezTo>
                  <a:moveTo>
                    <a:pt x="4146" y="21651"/>
                  </a:moveTo>
                  <a:cubicBezTo>
                    <a:pt x="5221" y="21651"/>
                    <a:pt x="6142" y="22035"/>
                    <a:pt x="6910" y="22726"/>
                  </a:cubicBezTo>
                  <a:cubicBezTo>
                    <a:pt x="7754" y="23494"/>
                    <a:pt x="8138" y="24492"/>
                    <a:pt x="8138" y="25643"/>
                  </a:cubicBezTo>
                  <a:cubicBezTo>
                    <a:pt x="8138" y="26718"/>
                    <a:pt x="7754" y="27640"/>
                    <a:pt x="6910" y="28484"/>
                  </a:cubicBezTo>
                  <a:cubicBezTo>
                    <a:pt x="6065" y="29328"/>
                    <a:pt x="5144" y="29713"/>
                    <a:pt x="4146" y="29713"/>
                  </a:cubicBezTo>
                  <a:cubicBezTo>
                    <a:pt x="2994" y="29713"/>
                    <a:pt x="2073" y="29328"/>
                    <a:pt x="1305" y="28561"/>
                  </a:cubicBezTo>
                  <a:cubicBezTo>
                    <a:pt x="461" y="27793"/>
                    <a:pt x="0" y="26795"/>
                    <a:pt x="0" y="25643"/>
                  </a:cubicBezTo>
                  <a:cubicBezTo>
                    <a:pt x="0" y="24492"/>
                    <a:pt x="384" y="23494"/>
                    <a:pt x="1228" y="22726"/>
                  </a:cubicBezTo>
                  <a:cubicBezTo>
                    <a:pt x="1996" y="21958"/>
                    <a:pt x="2994" y="21651"/>
                    <a:pt x="4146" y="2165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9" name="フリーフォーム: 図形 948">
              <a:extLst>
                <a:ext uri="{FF2B5EF4-FFF2-40B4-BE49-F238E27FC236}">
                  <a16:creationId xmlns:a16="http://schemas.microsoft.com/office/drawing/2014/main" id="{9FC00587-74AF-4C75-9BF2-4D8D9325EF8A}"/>
                </a:ext>
              </a:extLst>
            </p:cNvPr>
            <p:cNvSpPr/>
            <p:nvPr/>
          </p:nvSpPr>
          <p:spPr>
            <a:xfrm>
              <a:off x="2534139" y="5408894"/>
              <a:ext cx="53512" cy="52284"/>
            </a:xfrm>
            <a:custGeom>
              <a:avLst/>
              <a:gdLst>
                <a:gd name="connsiteX0" fmla="*/ 48906 w 53512"/>
                <a:gd name="connsiteY0" fmla="*/ 0 h 52284"/>
                <a:gd name="connsiteX1" fmla="*/ 50749 w 53512"/>
                <a:gd name="connsiteY1" fmla="*/ 1843 h 52284"/>
                <a:gd name="connsiteX2" fmla="*/ 48906 w 53512"/>
                <a:gd name="connsiteY2" fmla="*/ 3608 h 52284"/>
                <a:gd name="connsiteX3" fmla="*/ 28868 w 53512"/>
                <a:gd name="connsiteY3" fmla="*/ 3608 h 52284"/>
                <a:gd name="connsiteX4" fmla="*/ 28868 w 53512"/>
                <a:gd name="connsiteY4" fmla="*/ 28023 h 52284"/>
                <a:gd name="connsiteX5" fmla="*/ 51670 w 53512"/>
                <a:gd name="connsiteY5" fmla="*/ 28023 h 52284"/>
                <a:gd name="connsiteX6" fmla="*/ 53513 w 53512"/>
                <a:gd name="connsiteY6" fmla="*/ 29943 h 52284"/>
                <a:gd name="connsiteX7" fmla="*/ 51670 w 53512"/>
                <a:gd name="connsiteY7" fmla="*/ 31785 h 52284"/>
                <a:gd name="connsiteX8" fmla="*/ 28868 w 53512"/>
                <a:gd name="connsiteY8" fmla="*/ 31785 h 52284"/>
                <a:gd name="connsiteX9" fmla="*/ 28868 w 53512"/>
                <a:gd name="connsiteY9" fmla="*/ 50211 h 52284"/>
                <a:gd name="connsiteX10" fmla="*/ 26795 w 53512"/>
                <a:gd name="connsiteY10" fmla="*/ 52284 h 52284"/>
                <a:gd name="connsiteX11" fmla="*/ 24645 w 53512"/>
                <a:gd name="connsiteY11" fmla="*/ 50211 h 52284"/>
                <a:gd name="connsiteX12" fmla="*/ 24645 w 53512"/>
                <a:gd name="connsiteY12" fmla="*/ 31785 h 52284"/>
                <a:gd name="connsiteX13" fmla="*/ 1919 w 53512"/>
                <a:gd name="connsiteY13" fmla="*/ 31785 h 52284"/>
                <a:gd name="connsiteX14" fmla="*/ 0 w 53512"/>
                <a:gd name="connsiteY14" fmla="*/ 29943 h 52284"/>
                <a:gd name="connsiteX15" fmla="*/ 1919 w 53512"/>
                <a:gd name="connsiteY15" fmla="*/ 28023 h 52284"/>
                <a:gd name="connsiteX16" fmla="*/ 24645 w 53512"/>
                <a:gd name="connsiteY16" fmla="*/ 28023 h 52284"/>
                <a:gd name="connsiteX17" fmla="*/ 24645 w 53512"/>
                <a:gd name="connsiteY17" fmla="*/ 3608 h 52284"/>
                <a:gd name="connsiteX18" fmla="*/ 4453 w 53512"/>
                <a:gd name="connsiteY18" fmla="*/ 3608 h 52284"/>
                <a:gd name="connsiteX19" fmla="*/ 2533 w 53512"/>
                <a:gd name="connsiteY19" fmla="*/ 1843 h 52284"/>
                <a:gd name="connsiteX20" fmla="*/ 4453 w 53512"/>
                <a:gd name="connsiteY20" fmla="*/ 0 h 52284"/>
                <a:gd name="connsiteX21" fmla="*/ 48906 w 53512"/>
                <a:gd name="connsiteY21" fmla="*/ 0 h 52284"/>
                <a:gd name="connsiteX22" fmla="*/ 5298 w 53512"/>
                <a:gd name="connsiteY22" fmla="*/ 7371 h 52284"/>
                <a:gd name="connsiteX23" fmla="*/ 7217 w 53512"/>
                <a:gd name="connsiteY23" fmla="*/ 7831 h 52284"/>
                <a:gd name="connsiteX24" fmla="*/ 12591 w 53512"/>
                <a:gd name="connsiteY24" fmla="*/ 13743 h 52284"/>
                <a:gd name="connsiteX25" fmla="*/ 17275 w 53512"/>
                <a:gd name="connsiteY25" fmla="*/ 20653 h 52284"/>
                <a:gd name="connsiteX26" fmla="*/ 17505 w 53512"/>
                <a:gd name="connsiteY26" fmla="*/ 22572 h 52284"/>
                <a:gd name="connsiteX27" fmla="*/ 15432 w 53512"/>
                <a:gd name="connsiteY27" fmla="*/ 24415 h 52284"/>
                <a:gd name="connsiteX28" fmla="*/ 13666 w 53512"/>
                <a:gd name="connsiteY28" fmla="*/ 23647 h 52284"/>
                <a:gd name="connsiteX29" fmla="*/ 9213 w 53512"/>
                <a:gd name="connsiteY29" fmla="*/ 17121 h 52284"/>
                <a:gd name="connsiteX30" fmla="*/ 3992 w 53512"/>
                <a:gd name="connsiteY30" fmla="*/ 11056 h 52284"/>
                <a:gd name="connsiteX31" fmla="*/ 3224 w 53512"/>
                <a:gd name="connsiteY31" fmla="*/ 9290 h 52284"/>
                <a:gd name="connsiteX32" fmla="*/ 5298 w 53512"/>
                <a:gd name="connsiteY32" fmla="*/ 7371 h 52284"/>
                <a:gd name="connsiteX33" fmla="*/ 46987 w 53512"/>
                <a:gd name="connsiteY33" fmla="*/ 7601 h 52284"/>
                <a:gd name="connsiteX34" fmla="*/ 49520 w 53512"/>
                <a:gd name="connsiteY34" fmla="*/ 9904 h 52284"/>
                <a:gd name="connsiteX35" fmla="*/ 49136 w 53512"/>
                <a:gd name="connsiteY35" fmla="*/ 10979 h 52284"/>
                <a:gd name="connsiteX36" fmla="*/ 45298 w 53512"/>
                <a:gd name="connsiteY36" fmla="*/ 17044 h 52284"/>
                <a:gd name="connsiteX37" fmla="*/ 39616 w 53512"/>
                <a:gd name="connsiteY37" fmla="*/ 23647 h 52284"/>
                <a:gd name="connsiteX38" fmla="*/ 37543 w 53512"/>
                <a:gd name="connsiteY38" fmla="*/ 24415 h 52284"/>
                <a:gd name="connsiteX39" fmla="*/ 35547 w 53512"/>
                <a:gd name="connsiteY39" fmla="*/ 22572 h 52284"/>
                <a:gd name="connsiteX40" fmla="*/ 36238 w 53512"/>
                <a:gd name="connsiteY40" fmla="*/ 20883 h 52284"/>
                <a:gd name="connsiteX41" fmla="*/ 44914 w 53512"/>
                <a:gd name="connsiteY41" fmla="*/ 8906 h 52284"/>
                <a:gd name="connsiteX42" fmla="*/ 46987 w 53512"/>
                <a:gd name="connsiteY42" fmla="*/ 7601 h 5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3512" h="52284">
                  <a:moveTo>
                    <a:pt x="48906" y="0"/>
                  </a:moveTo>
                  <a:cubicBezTo>
                    <a:pt x="50058" y="77"/>
                    <a:pt x="50672" y="614"/>
                    <a:pt x="50749" y="1843"/>
                  </a:cubicBezTo>
                  <a:cubicBezTo>
                    <a:pt x="50672" y="2994"/>
                    <a:pt x="50058" y="3608"/>
                    <a:pt x="48906" y="3608"/>
                  </a:cubicBezTo>
                  <a:lnTo>
                    <a:pt x="28868" y="3608"/>
                  </a:lnTo>
                  <a:lnTo>
                    <a:pt x="28868" y="28023"/>
                  </a:lnTo>
                  <a:lnTo>
                    <a:pt x="51670" y="28023"/>
                  </a:lnTo>
                  <a:cubicBezTo>
                    <a:pt x="52822" y="28100"/>
                    <a:pt x="53436" y="28714"/>
                    <a:pt x="53513" y="29943"/>
                  </a:cubicBezTo>
                  <a:cubicBezTo>
                    <a:pt x="53436" y="31094"/>
                    <a:pt x="52822" y="31708"/>
                    <a:pt x="51670" y="31785"/>
                  </a:cubicBezTo>
                  <a:lnTo>
                    <a:pt x="28868" y="31785"/>
                  </a:lnTo>
                  <a:lnTo>
                    <a:pt x="28868" y="50211"/>
                  </a:lnTo>
                  <a:cubicBezTo>
                    <a:pt x="28791" y="51517"/>
                    <a:pt x="28100" y="52207"/>
                    <a:pt x="26795" y="52284"/>
                  </a:cubicBezTo>
                  <a:cubicBezTo>
                    <a:pt x="25490" y="52207"/>
                    <a:pt x="24722" y="51517"/>
                    <a:pt x="24645" y="50211"/>
                  </a:cubicBezTo>
                  <a:lnTo>
                    <a:pt x="24645" y="31785"/>
                  </a:lnTo>
                  <a:lnTo>
                    <a:pt x="1919" y="31785"/>
                  </a:lnTo>
                  <a:cubicBezTo>
                    <a:pt x="768" y="31708"/>
                    <a:pt x="77" y="31094"/>
                    <a:pt x="0" y="29943"/>
                  </a:cubicBezTo>
                  <a:cubicBezTo>
                    <a:pt x="77" y="28714"/>
                    <a:pt x="691" y="28100"/>
                    <a:pt x="1919" y="28023"/>
                  </a:cubicBezTo>
                  <a:lnTo>
                    <a:pt x="24645" y="28023"/>
                  </a:lnTo>
                  <a:lnTo>
                    <a:pt x="24645" y="3608"/>
                  </a:lnTo>
                  <a:lnTo>
                    <a:pt x="4453" y="3608"/>
                  </a:lnTo>
                  <a:cubicBezTo>
                    <a:pt x="3301" y="3532"/>
                    <a:pt x="2610" y="2994"/>
                    <a:pt x="2533" y="1843"/>
                  </a:cubicBezTo>
                  <a:cubicBezTo>
                    <a:pt x="2610" y="614"/>
                    <a:pt x="3224" y="77"/>
                    <a:pt x="4453" y="0"/>
                  </a:cubicBezTo>
                  <a:lnTo>
                    <a:pt x="48906" y="0"/>
                  </a:lnTo>
                  <a:close/>
                  <a:moveTo>
                    <a:pt x="5298" y="7371"/>
                  </a:moveTo>
                  <a:cubicBezTo>
                    <a:pt x="5989" y="7371"/>
                    <a:pt x="6603" y="7524"/>
                    <a:pt x="7217" y="7831"/>
                  </a:cubicBezTo>
                  <a:cubicBezTo>
                    <a:pt x="9367" y="10058"/>
                    <a:pt x="11132" y="12054"/>
                    <a:pt x="12591" y="13743"/>
                  </a:cubicBezTo>
                  <a:cubicBezTo>
                    <a:pt x="14127" y="15739"/>
                    <a:pt x="15662" y="18042"/>
                    <a:pt x="17275" y="20653"/>
                  </a:cubicBezTo>
                  <a:cubicBezTo>
                    <a:pt x="17428" y="21343"/>
                    <a:pt x="17505" y="21958"/>
                    <a:pt x="17505" y="22572"/>
                  </a:cubicBezTo>
                  <a:cubicBezTo>
                    <a:pt x="17351" y="23647"/>
                    <a:pt x="16660" y="24261"/>
                    <a:pt x="15432" y="24415"/>
                  </a:cubicBezTo>
                  <a:cubicBezTo>
                    <a:pt x="14664" y="24415"/>
                    <a:pt x="14050" y="24185"/>
                    <a:pt x="13666" y="23647"/>
                  </a:cubicBezTo>
                  <a:cubicBezTo>
                    <a:pt x="12130" y="21113"/>
                    <a:pt x="10672" y="18963"/>
                    <a:pt x="9213" y="17121"/>
                  </a:cubicBezTo>
                  <a:cubicBezTo>
                    <a:pt x="7831" y="15355"/>
                    <a:pt x="6065" y="13359"/>
                    <a:pt x="3992" y="11056"/>
                  </a:cubicBezTo>
                  <a:cubicBezTo>
                    <a:pt x="3455" y="10365"/>
                    <a:pt x="3224" y="9751"/>
                    <a:pt x="3224" y="9290"/>
                  </a:cubicBezTo>
                  <a:cubicBezTo>
                    <a:pt x="3532" y="8215"/>
                    <a:pt x="4223" y="7601"/>
                    <a:pt x="5298" y="7371"/>
                  </a:cubicBezTo>
                  <a:moveTo>
                    <a:pt x="46987" y="7601"/>
                  </a:moveTo>
                  <a:cubicBezTo>
                    <a:pt x="48522" y="7754"/>
                    <a:pt x="49367" y="8522"/>
                    <a:pt x="49520" y="9904"/>
                  </a:cubicBezTo>
                  <a:cubicBezTo>
                    <a:pt x="49520" y="10211"/>
                    <a:pt x="49367" y="10518"/>
                    <a:pt x="49136" y="10979"/>
                  </a:cubicBezTo>
                  <a:cubicBezTo>
                    <a:pt x="47831" y="13359"/>
                    <a:pt x="46603" y="15355"/>
                    <a:pt x="45298" y="17044"/>
                  </a:cubicBezTo>
                  <a:cubicBezTo>
                    <a:pt x="43685" y="19271"/>
                    <a:pt x="41766" y="21497"/>
                    <a:pt x="39616" y="23647"/>
                  </a:cubicBezTo>
                  <a:cubicBezTo>
                    <a:pt x="39002" y="24185"/>
                    <a:pt x="38311" y="24415"/>
                    <a:pt x="37543" y="24415"/>
                  </a:cubicBezTo>
                  <a:cubicBezTo>
                    <a:pt x="36469" y="24185"/>
                    <a:pt x="35778" y="23570"/>
                    <a:pt x="35547" y="22572"/>
                  </a:cubicBezTo>
                  <a:cubicBezTo>
                    <a:pt x="35547" y="21728"/>
                    <a:pt x="35778" y="21190"/>
                    <a:pt x="36238" y="20883"/>
                  </a:cubicBezTo>
                  <a:cubicBezTo>
                    <a:pt x="40000" y="16737"/>
                    <a:pt x="42918" y="12745"/>
                    <a:pt x="44914" y="8906"/>
                  </a:cubicBezTo>
                  <a:cubicBezTo>
                    <a:pt x="45451" y="8061"/>
                    <a:pt x="46142" y="7601"/>
                    <a:pt x="46987" y="760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0" name="フリーフォーム: 図形 949">
              <a:extLst>
                <a:ext uri="{FF2B5EF4-FFF2-40B4-BE49-F238E27FC236}">
                  <a16:creationId xmlns:a16="http://schemas.microsoft.com/office/drawing/2014/main" id="{FCAAB56A-3790-4E95-84CC-498D46C39E1B}"/>
                </a:ext>
              </a:extLst>
            </p:cNvPr>
            <p:cNvSpPr/>
            <p:nvPr/>
          </p:nvSpPr>
          <p:spPr>
            <a:xfrm>
              <a:off x="2592258" y="5406975"/>
              <a:ext cx="54280" cy="53282"/>
            </a:xfrm>
            <a:custGeom>
              <a:avLst/>
              <a:gdLst>
                <a:gd name="connsiteX0" fmla="*/ 16276 w 54280"/>
                <a:gd name="connsiteY0" fmla="*/ 14126 h 53282"/>
                <a:gd name="connsiteX1" fmla="*/ 18119 w 54280"/>
                <a:gd name="connsiteY1" fmla="*/ 15893 h 53282"/>
                <a:gd name="connsiteX2" fmla="*/ 16276 w 54280"/>
                <a:gd name="connsiteY2" fmla="*/ 17735 h 53282"/>
                <a:gd name="connsiteX3" fmla="*/ 11747 w 54280"/>
                <a:gd name="connsiteY3" fmla="*/ 17735 h 53282"/>
                <a:gd name="connsiteX4" fmla="*/ 11747 w 54280"/>
                <a:gd name="connsiteY4" fmla="*/ 42073 h 53282"/>
                <a:gd name="connsiteX5" fmla="*/ 16046 w 54280"/>
                <a:gd name="connsiteY5" fmla="*/ 38234 h 53282"/>
                <a:gd name="connsiteX6" fmla="*/ 17505 w 54280"/>
                <a:gd name="connsiteY6" fmla="*/ 37467 h 53282"/>
                <a:gd name="connsiteX7" fmla="*/ 19578 w 54280"/>
                <a:gd name="connsiteY7" fmla="*/ 39386 h 53282"/>
                <a:gd name="connsiteX8" fmla="*/ 18349 w 54280"/>
                <a:gd name="connsiteY8" fmla="*/ 41689 h 53282"/>
                <a:gd name="connsiteX9" fmla="*/ 11900 w 54280"/>
                <a:gd name="connsiteY9" fmla="*/ 46910 h 53282"/>
                <a:gd name="connsiteX10" fmla="*/ 3378 w 54280"/>
                <a:gd name="connsiteY10" fmla="*/ 51824 h 53282"/>
                <a:gd name="connsiteX11" fmla="*/ 1766 w 54280"/>
                <a:gd name="connsiteY11" fmla="*/ 52054 h 53282"/>
                <a:gd name="connsiteX12" fmla="*/ 0 w 54280"/>
                <a:gd name="connsiteY12" fmla="*/ 50134 h 53282"/>
                <a:gd name="connsiteX13" fmla="*/ 1535 w 54280"/>
                <a:gd name="connsiteY13" fmla="*/ 48139 h 53282"/>
                <a:gd name="connsiteX14" fmla="*/ 7601 w 54280"/>
                <a:gd name="connsiteY14" fmla="*/ 44837 h 53282"/>
                <a:gd name="connsiteX15" fmla="*/ 7601 w 54280"/>
                <a:gd name="connsiteY15" fmla="*/ 17735 h 53282"/>
                <a:gd name="connsiteX16" fmla="*/ 1766 w 54280"/>
                <a:gd name="connsiteY16" fmla="*/ 17735 h 53282"/>
                <a:gd name="connsiteX17" fmla="*/ 0 w 54280"/>
                <a:gd name="connsiteY17" fmla="*/ 15893 h 53282"/>
                <a:gd name="connsiteX18" fmla="*/ 1766 w 54280"/>
                <a:gd name="connsiteY18" fmla="*/ 14126 h 53282"/>
                <a:gd name="connsiteX19" fmla="*/ 7601 w 54280"/>
                <a:gd name="connsiteY19" fmla="*/ 14126 h 53282"/>
                <a:gd name="connsiteX20" fmla="*/ 7601 w 54280"/>
                <a:gd name="connsiteY20" fmla="*/ 2534 h 53282"/>
                <a:gd name="connsiteX21" fmla="*/ 9674 w 54280"/>
                <a:gd name="connsiteY21" fmla="*/ 461 h 53282"/>
                <a:gd name="connsiteX22" fmla="*/ 11747 w 54280"/>
                <a:gd name="connsiteY22" fmla="*/ 2534 h 53282"/>
                <a:gd name="connsiteX23" fmla="*/ 11747 w 54280"/>
                <a:gd name="connsiteY23" fmla="*/ 14126 h 53282"/>
                <a:gd name="connsiteX24" fmla="*/ 16276 w 54280"/>
                <a:gd name="connsiteY24" fmla="*/ 14126 h 53282"/>
                <a:gd name="connsiteX25" fmla="*/ 26180 w 54280"/>
                <a:gd name="connsiteY25" fmla="*/ 0 h 53282"/>
                <a:gd name="connsiteX26" fmla="*/ 28023 w 54280"/>
                <a:gd name="connsiteY26" fmla="*/ 1919 h 53282"/>
                <a:gd name="connsiteX27" fmla="*/ 27946 w 54280"/>
                <a:gd name="connsiteY27" fmla="*/ 5298 h 53282"/>
                <a:gd name="connsiteX28" fmla="*/ 49213 w 54280"/>
                <a:gd name="connsiteY28" fmla="*/ 5298 h 53282"/>
                <a:gd name="connsiteX29" fmla="*/ 54280 w 54280"/>
                <a:gd name="connsiteY29" fmla="*/ 10365 h 53282"/>
                <a:gd name="connsiteX30" fmla="*/ 52054 w 54280"/>
                <a:gd name="connsiteY30" fmla="*/ 43071 h 53282"/>
                <a:gd name="connsiteX31" fmla="*/ 48292 w 54280"/>
                <a:gd name="connsiteY31" fmla="*/ 51056 h 53282"/>
                <a:gd name="connsiteX32" fmla="*/ 42073 w 54280"/>
                <a:gd name="connsiteY32" fmla="*/ 53282 h 53282"/>
                <a:gd name="connsiteX33" fmla="*/ 29405 w 54280"/>
                <a:gd name="connsiteY33" fmla="*/ 50749 h 53282"/>
                <a:gd name="connsiteX34" fmla="*/ 28177 w 54280"/>
                <a:gd name="connsiteY34" fmla="*/ 48906 h 53282"/>
                <a:gd name="connsiteX35" fmla="*/ 30326 w 54280"/>
                <a:gd name="connsiteY35" fmla="*/ 46603 h 53282"/>
                <a:gd name="connsiteX36" fmla="*/ 30787 w 54280"/>
                <a:gd name="connsiteY36" fmla="*/ 46603 h 53282"/>
                <a:gd name="connsiteX37" fmla="*/ 41843 w 54280"/>
                <a:gd name="connsiteY37" fmla="*/ 49137 h 53282"/>
                <a:gd name="connsiteX38" fmla="*/ 45451 w 54280"/>
                <a:gd name="connsiteY38" fmla="*/ 47754 h 53282"/>
                <a:gd name="connsiteX39" fmla="*/ 47524 w 54280"/>
                <a:gd name="connsiteY39" fmla="*/ 43992 h 53282"/>
                <a:gd name="connsiteX40" fmla="*/ 49060 w 54280"/>
                <a:gd name="connsiteY40" fmla="*/ 31939 h 53282"/>
                <a:gd name="connsiteX41" fmla="*/ 50135 w 54280"/>
                <a:gd name="connsiteY41" fmla="*/ 11516 h 53282"/>
                <a:gd name="connsiteX42" fmla="*/ 47601 w 54280"/>
                <a:gd name="connsiteY42" fmla="*/ 8983 h 53282"/>
                <a:gd name="connsiteX43" fmla="*/ 27486 w 54280"/>
                <a:gd name="connsiteY43" fmla="*/ 8983 h 53282"/>
                <a:gd name="connsiteX44" fmla="*/ 27332 w 54280"/>
                <a:gd name="connsiteY44" fmla="*/ 10288 h 53282"/>
                <a:gd name="connsiteX45" fmla="*/ 25106 w 54280"/>
                <a:gd name="connsiteY45" fmla="*/ 16737 h 53282"/>
                <a:gd name="connsiteX46" fmla="*/ 22418 w 54280"/>
                <a:gd name="connsiteY46" fmla="*/ 21267 h 53282"/>
                <a:gd name="connsiteX47" fmla="*/ 20115 w 54280"/>
                <a:gd name="connsiteY47" fmla="*/ 22188 h 53282"/>
                <a:gd name="connsiteX48" fmla="*/ 18196 w 54280"/>
                <a:gd name="connsiteY48" fmla="*/ 20038 h 53282"/>
                <a:gd name="connsiteX49" fmla="*/ 18656 w 54280"/>
                <a:gd name="connsiteY49" fmla="*/ 18733 h 53282"/>
                <a:gd name="connsiteX50" fmla="*/ 21113 w 54280"/>
                <a:gd name="connsiteY50" fmla="*/ 15509 h 53282"/>
                <a:gd name="connsiteX51" fmla="*/ 23417 w 54280"/>
                <a:gd name="connsiteY51" fmla="*/ 9674 h 53282"/>
                <a:gd name="connsiteX52" fmla="*/ 24261 w 54280"/>
                <a:gd name="connsiteY52" fmla="*/ 1919 h 53282"/>
                <a:gd name="connsiteX53" fmla="*/ 26180 w 54280"/>
                <a:gd name="connsiteY53" fmla="*/ 0 h 53282"/>
                <a:gd name="connsiteX54" fmla="*/ 44223 w 54280"/>
                <a:gd name="connsiteY54" fmla="*/ 29098 h 53282"/>
                <a:gd name="connsiteX55" fmla="*/ 46296 w 54280"/>
                <a:gd name="connsiteY55" fmla="*/ 30940 h 53282"/>
                <a:gd name="connsiteX56" fmla="*/ 45144 w 54280"/>
                <a:gd name="connsiteY56" fmla="*/ 33244 h 53282"/>
                <a:gd name="connsiteX57" fmla="*/ 37006 w 54280"/>
                <a:gd name="connsiteY57" fmla="*/ 38234 h 53282"/>
                <a:gd name="connsiteX58" fmla="*/ 26488 w 54280"/>
                <a:gd name="connsiteY58" fmla="*/ 42841 h 53282"/>
                <a:gd name="connsiteX59" fmla="*/ 24875 w 54280"/>
                <a:gd name="connsiteY59" fmla="*/ 43148 h 53282"/>
                <a:gd name="connsiteX60" fmla="*/ 22956 w 54280"/>
                <a:gd name="connsiteY60" fmla="*/ 41305 h 53282"/>
                <a:gd name="connsiteX61" fmla="*/ 24645 w 54280"/>
                <a:gd name="connsiteY61" fmla="*/ 39232 h 53282"/>
                <a:gd name="connsiteX62" fmla="*/ 36392 w 54280"/>
                <a:gd name="connsiteY62" fmla="*/ 33935 h 53282"/>
                <a:gd name="connsiteX63" fmla="*/ 42764 w 54280"/>
                <a:gd name="connsiteY63" fmla="*/ 29789 h 53282"/>
                <a:gd name="connsiteX64" fmla="*/ 44223 w 54280"/>
                <a:gd name="connsiteY64" fmla="*/ 29098 h 53282"/>
                <a:gd name="connsiteX65" fmla="*/ 42150 w 54280"/>
                <a:gd name="connsiteY65" fmla="*/ 19194 h 53282"/>
                <a:gd name="connsiteX66" fmla="*/ 43992 w 54280"/>
                <a:gd name="connsiteY66" fmla="*/ 21037 h 53282"/>
                <a:gd name="connsiteX67" fmla="*/ 42150 w 54280"/>
                <a:gd name="connsiteY67" fmla="*/ 22802 h 53282"/>
                <a:gd name="connsiteX68" fmla="*/ 27178 w 54280"/>
                <a:gd name="connsiteY68" fmla="*/ 22802 h 53282"/>
                <a:gd name="connsiteX69" fmla="*/ 25336 w 54280"/>
                <a:gd name="connsiteY69" fmla="*/ 21037 h 53282"/>
                <a:gd name="connsiteX70" fmla="*/ 27178 w 54280"/>
                <a:gd name="connsiteY70" fmla="*/ 19194 h 53282"/>
                <a:gd name="connsiteX71" fmla="*/ 42150 w 54280"/>
                <a:gd name="connsiteY71" fmla="*/ 19194 h 5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280" h="53282">
                  <a:moveTo>
                    <a:pt x="16276" y="14126"/>
                  </a:moveTo>
                  <a:cubicBezTo>
                    <a:pt x="17505" y="14203"/>
                    <a:pt x="18119" y="14741"/>
                    <a:pt x="18119" y="15893"/>
                  </a:cubicBezTo>
                  <a:cubicBezTo>
                    <a:pt x="18119" y="17121"/>
                    <a:pt x="17505" y="17735"/>
                    <a:pt x="16276" y="17735"/>
                  </a:cubicBezTo>
                  <a:lnTo>
                    <a:pt x="11747" y="17735"/>
                  </a:lnTo>
                  <a:lnTo>
                    <a:pt x="11747" y="42073"/>
                  </a:lnTo>
                  <a:cubicBezTo>
                    <a:pt x="13282" y="40922"/>
                    <a:pt x="14664" y="39616"/>
                    <a:pt x="16046" y="38234"/>
                  </a:cubicBezTo>
                  <a:cubicBezTo>
                    <a:pt x="16583" y="37774"/>
                    <a:pt x="17044" y="37543"/>
                    <a:pt x="17505" y="37467"/>
                  </a:cubicBezTo>
                  <a:cubicBezTo>
                    <a:pt x="18733" y="37543"/>
                    <a:pt x="19424" y="38157"/>
                    <a:pt x="19578" y="39386"/>
                  </a:cubicBezTo>
                  <a:cubicBezTo>
                    <a:pt x="19501" y="40307"/>
                    <a:pt x="19117" y="41075"/>
                    <a:pt x="18349" y="41689"/>
                  </a:cubicBezTo>
                  <a:cubicBezTo>
                    <a:pt x="16507" y="43532"/>
                    <a:pt x="14357" y="45298"/>
                    <a:pt x="11900" y="46910"/>
                  </a:cubicBezTo>
                  <a:cubicBezTo>
                    <a:pt x="9366" y="48676"/>
                    <a:pt x="6526" y="50288"/>
                    <a:pt x="3378" y="51824"/>
                  </a:cubicBezTo>
                  <a:cubicBezTo>
                    <a:pt x="2764" y="51977"/>
                    <a:pt x="2150" y="52054"/>
                    <a:pt x="1766" y="52054"/>
                  </a:cubicBezTo>
                  <a:cubicBezTo>
                    <a:pt x="691" y="51901"/>
                    <a:pt x="77" y="51286"/>
                    <a:pt x="0" y="50134"/>
                  </a:cubicBezTo>
                  <a:cubicBezTo>
                    <a:pt x="77" y="49060"/>
                    <a:pt x="537" y="48369"/>
                    <a:pt x="1535" y="48139"/>
                  </a:cubicBezTo>
                  <a:cubicBezTo>
                    <a:pt x="3992" y="46910"/>
                    <a:pt x="5989" y="45759"/>
                    <a:pt x="7601" y="44837"/>
                  </a:cubicBezTo>
                  <a:lnTo>
                    <a:pt x="7601" y="17735"/>
                  </a:lnTo>
                  <a:lnTo>
                    <a:pt x="1766" y="17735"/>
                  </a:lnTo>
                  <a:cubicBezTo>
                    <a:pt x="614" y="17658"/>
                    <a:pt x="0" y="17044"/>
                    <a:pt x="0" y="15893"/>
                  </a:cubicBezTo>
                  <a:cubicBezTo>
                    <a:pt x="77" y="14741"/>
                    <a:pt x="614" y="14126"/>
                    <a:pt x="1766" y="14126"/>
                  </a:cubicBezTo>
                  <a:lnTo>
                    <a:pt x="7601" y="14126"/>
                  </a:lnTo>
                  <a:lnTo>
                    <a:pt x="7601" y="2534"/>
                  </a:lnTo>
                  <a:cubicBezTo>
                    <a:pt x="7601" y="1228"/>
                    <a:pt x="8292" y="537"/>
                    <a:pt x="9674" y="461"/>
                  </a:cubicBezTo>
                  <a:cubicBezTo>
                    <a:pt x="10979" y="537"/>
                    <a:pt x="11670" y="1228"/>
                    <a:pt x="11747" y="2534"/>
                  </a:cubicBezTo>
                  <a:lnTo>
                    <a:pt x="11747" y="14126"/>
                  </a:lnTo>
                  <a:lnTo>
                    <a:pt x="16276" y="14126"/>
                  </a:lnTo>
                  <a:close/>
                  <a:moveTo>
                    <a:pt x="26180" y="0"/>
                  </a:moveTo>
                  <a:cubicBezTo>
                    <a:pt x="27332" y="77"/>
                    <a:pt x="27946" y="691"/>
                    <a:pt x="28023" y="1919"/>
                  </a:cubicBezTo>
                  <a:cubicBezTo>
                    <a:pt x="28023" y="3071"/>
                    <a:pt x="28023" y="4223"/>
                    <a:pt x="27946" y="5298"/>
                  </a:cubicBezTo>
                  <a:lnTo>
                    <a:pt x="49213" y="5298"/>
                  </a:lnTo>
                  <a:cubicBezTo>
                    <a:pt x="52591" y="5298"/>
                    <a:pt x="54280" y="6986"/>
                    <a:pt x="54280" y="10365"/>
                  </a:cubicBezTo>
                  <a:cubicBezTo>
                    <a:pt x="53973" y="25413"/>
                    <a:pt x="53282" y="36315"/>
                    <a:pt x="52054" y="43071"/>
                  </a:cubicBezTo>
                  <a:cubicBezTo>
                    <a:pt x="51517" y="47294"/>
                    <a:pt x="50288" y="49981"/>
                    <a:pt x="48292" y="51056"/>
                  </a:cubicBezTo>
                  <a:cubicBezTo>
                    <a:pt x="46756" y="52514"/>
                    <a:pt x="44683" y="53282"/>
                    <a:pt x="42073" y="53282"/>
                  </a:cubicBezTo>
                  <a:cubicBezTo>
                    <a:pt x="38618" y="53282"/>
                    <a:pt x="34395" y="52438"/>
                    <a:pt x="29405" y="50749"/>
                  </a:cubicBezTo>
                  <a:cubicBezTo>
                    <a:pt x="28714" y="50288"/>
                    <a:pt x="28330" y="49674"/>
                    <a:pt x="28177" y="48906"/>
                  </a:cubicBezTo>
                  <a:cubicBezTo>
                    <a:pt x="28253" y="47447"/>
                    <a:pt x="28944" y="46680"/>
                    <a:pt x="30326" y="46603"/>
                  </a:cubicBezTo>
                  <a:lnTo>
                    <a:pt x="30787" y="46603"/>
                  </a:lnTo>
                  <a:cubicBezTo>
                    <a:pt x="35470" y="48292"/>
                    <a:pt x="39232" y="49137"/>
                    <a:pt x="41843" y="49137"/>
                  </a:cubicBezTo>
                  <a:cubicBezTo>
                    <a:pt x="43378" y="49137"/>
                    <a:pt x="44607" y="48676"/>
                    <a:pt x="45451" y="47754"/>
                  </a:cubicBezTo>
                  <a:cubicBezTo>
                    <a:pt x="46526" y="47064"/>
                    <a:pt x="47217" y="45835"/>
                    <a:pt x="47524" y="43992"/>
                  </a:cubicBezTo>
                  <a:cubicBezTo>
                    <a:pt x="48292" y="41459"/>
                    <a:pt x="48752" y="37390"/>
                    <a:pt x="49060" y="31939"/>
                  </a:cubicBezTo>
                  <a:cubicBezTo>
                    <a:pt x="49751" y="24568"/>
                    <a:pt x="50135" y="17812"/>
                    <a:pt x="50135" y="11516"/>
                  </a:cubicBezTo>
                  <a:cubicBezTo>
                    <a:pt x="50135" y="9827"/>
                    <a:pt x="49290" y="8983"/>
                    <a:pt x="47601" y="8983"/>
                  </a:cubicBezTo>
                  <a:lnTo>
                    <a:pt x="27486" y="8983"/>
                  </a:lnTo>
                  <a:cubicBezTo>
                    <a:pt x="27486" y="9366"/>
                    <a:pt x="27409" y="9827"/>
                    <a:pt x="27332" y="10288"/>
                  </a:cubicBezTo>
                  <a:cubicBezTo>
                    <a:pt x="26948" y="12591"/>
                    <a:pt x="26180" y="14741"/>
                    <a:pt x="25106" y="16737"/>
                  </a:cubicBezTo>
                  <a:cubicBezTo>
                    <a:pt x="24491" y="18273"/>
                    <a:pt x="23570" y="19731"/>
                    <a:pt x="22418" y="21267"/>
                  </a:cubicBezTo>
                  <a:cubicBezTo>
                    <a:pt x="21881" y="21881"/>
                    <a:pt x="21113" y="22111"/>
                    <a:pt x="20115" y="22188"/>
                  </a:cubicBezTo>
                  <a:cubicBezTo>
                    <a:pt x="18963" y="22035"/>
                    <a:pt x="18349" y="21343"/>
                    <a:pt x="18196" y="20038"/>
                  </a:cubicBezTo>
                  <a:cubicBezTo>
                    <a:pt x="18196" y="19808"/>
                    <a:pt x="18349" y="19424"/>
                    <a:pt x="18656" y="18733"/>
                  </a:cubicBezTo>
                  <a:cubicBezTo>
                    <a:pt x="19731" y="17581"/>
                    <a:pt x="20499" y="16507"/>
                    <a:pt x="21113" y="15509"/>
                  </a:cubicBezTo>
                  <a:cubicBezTo>
                    <a:pt x="22265" y="13820"/>
                    <a:pt x="22956" y="11900"/>
                    <a:pt x="23417" y="9674"/>
                  </a:cubicBezTo>
                  <a:cubicBezTo>
                    <a:pt x="23954" y="7294"/>
                    <a:pt x="24261" y="4760"/>
                    <a:pt x="24261" y="1919"/>
                  </a:cubicBezTo>
                  <a:cubicBezTo>
                    <a:pt x="24415" y="768"/>
                    <a:pt x="25029" y="77"/>
                    <a:pt x="26180" y="0"/>
                  </a:cubicBezTo>
                  <a:moveTo>
                    <a:pt x="44223" y="29098"/>
                  </a:moveTo>
                  <a:cubicBezTo>
                    <a:pt x="45374" y="29175"/>
                    <a:pt x="46065" y="29712"/>
                    <a:pt x="46296" y="30940"/>
                  </a:cubicBezTo>
                  <a:cubicBezTo>
                    <a:pt x="46296" y="31862"/>
                    <a:pt x="45912" y="32630"/>
                    <a:pt x="45144" y="33244"/>
                  </a:cubicBezTo>
                  <a:cubicBezTo>
                    <a:pt x="42841" y="35087"/>
                    <a:pt x="40077" y="36699"/>
                    <a:pt x="37006" y="38234"/>
                  </a:cubicBezTo>
                  <a:cubicBezTo>
                    <a:pt x="33858" y="39924"/>
                    <a:pt x="30326" y="41459"/>
                    <a:pt x="26488" y="42841"/>
                  </a:cubicBezTo>
                  <a:cubicBezTo>
                    <a:pt x="25720" y="43071"/>
                    <a:pt x="25182" y="43148"/>
                    <a:pt x="24875" y="43148"/>
                  </a:cubicBezTo>
                  <a:cubicBezTo>
                    <a:pt x="23647" y="42994"/>
                    <a:pt x="23033" y="42380"/>
                    <a:pt x="22956" y="41305"/>
                  </a:cubicBezTo>
                  <a:cubicBezTo>
                    <a:pt x="23033" y="40230"/>
                    <a:pt x="23570" y="39540"/>
                    <a:pt x="24645" y="39232"/>
                  </a:cubicBezTo>
                  <a:cubicBezTo>
                    <a:pt x="30249" y="37006"/>
                    <a:pt x="34165" y="35240"/>
                    <a:pt x="36392" y="33935"/>
                  </a:cubicBezTo>
                  <a:cubicBezTo>
                    <a:pt x="38618" y="32783"/>
                    <a:pt x="40768" y="31325"/>
                    <a:pt x="42764" y="29789"/>
                  </a:cubicBezTo>
                  <a:cubicBezTo>
                    <a:pt x="43225" y="29405"/>
                    <a:pt x="43685" y="29175"/>
                    <a:pt x="44223" y="29098"/>
                  </a:cubicBezTo>
                  <a:moveTo>
                    <a:pt x="42150" y="19194"/>
                  </a:moveTo>
                  <a:cubicBezTo>
                    <a:pt x="43301" y="19271"/>
                    <a:pt x="43916" y="19885"/>
                    <a:pt x="43992" y="21037"/>
                  </a:cubicBezTo>
                  <a:cubicBezTo>
                    <a:pt x="43916" y="22188"/>
                    <a:pt x="43301" y="22802"/>
                    <a:pt x="42150" y="22802"/>
                  </a:cubicBezTo>
                  <a:lnTo>
                    <a:pt x="27178" y="22802"/>
                  </a:lnTo>
                  <a:cubicBezTo>
                    <a:pt x="26027" y="22726"/>
                    <a:pt x="25336" y="22188"/>
                    <a:pt x="25336" y="21037"/>
                  </a:cubicBezTo>
                  <a:cubicBezTo>
                    <a:pt x="25336" y="19808"/>
                    <a:pt x="25950" y="19194"/>
                    <a:pt x="27178" y="19194"/>
                  </a:cubicBezTo>
                  <a:lnTo>
                    <a:pt x="42150" y="1919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1" name="フリーフォーム: 図形 950">
              <a:extLst>
                <a:ext uri="{FF2B5EF4-FFF2-40B4-BE49-F238E27FC236}">
                  <a16:creationId xmlns:a16="http://schemas.microsoft.com/office/drawing/2014/main" id="{1F67F960-1CC0-4926-B5EE-C762FF75D6EC}"/>
                </a:ext>
              </a:extLst>
            </p:cNvPr>
            <p:cNvSpPr/>
            <p:nvPr/>
          </p:nvSpPr>
          <p:spPr>
            <a:xfrm>
              <a:off x="2671721" y="5411198"/>
              <a:ext cx="12591" cy="44069"/>
            </a:xfrm>
            <a:custGeom>
              <a:avLst/>
              <a:gdLst>
                <a:gd name="connsiteX0" fmla="*/ 10518 w 12591"/>
                <a:gd name="connsiteY0" fmla="*/ 0 h 44069"/>
                <a:gd name="connsiteX1" fmla="*/ 12591 w 12591"/>
                <a:gd name="connsiteY1" fmla="*/ 2150 h 44069"/>
                <a:gd name="connsiteX2" fmla="*/ 12591 w 12591"/>
                <a:gd name="connsiteY2" fmla="*/ 41766 h 44069"/>
                <a:gd name="connsiteX3" fmla="*/ 10442 w 12591"/>
                <a:gd name="connsiteY3" fmla="*/ 44069 h 44069"/>
                <a:gd name="connsiteX4" fmla="*/ 8522 w 12591"/>
                <a:gd name="connsiteY4" fmla="*/ 41766 h 44069"/>
                <a:gd name="connsiteX5" fmla="*/ 8522 w 12591"/>
                <a:gd name="connsiteY5" fmla="*/ 6603 h 44069"/>
                <a:gd name="connsiteX6" fmla="*/ 2150 w 12591"/>
                <a:gd name="connsiteY6" fmla="*/ 9290 h 44069"/>
                <a:gd name="connsiteX7" fmla="*/ 0 w 12591"/>
                <a:gd name="connsiteY7" fmla="*/ 7447 h 44069"/>
                <a:gd name="connsiteX8" fmla="*/ 1996 w 12591"/>
                <a:gd name="connsiteY8" fmla="*/ 5835 h 44069"/>
                <a:gd name="connsiteX9" fmla="*/ 8753 w 12591"/>
                <a:gd name="connsiteY9" fmla="*/ 1536 h 44069"/>
                <a:gd name="connsiteX10" fmla="*/ 10518 w 12591"/>
                <a:gd name="connsiteY10" fmla="*/ 0 h 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1" h="44069">
                  <a:moveTo>
                    <a:pt x="10518" y="0"/>
                  </a:moveTo>
                  <a:cubicBezTo>
                    <a:pt x="11900" y="0"/>
                    <a:pt x="12591" y="691"/>
                    <a:pt x="12591" y="2150"/>
                  </a:cubicBezTo>
                  <a:lnTo>
                    <a:pt x="12591" y="41766"/>
                  </a:lnTo>
                  <a:cubicBezTo>
                    <a:pt x="12591" y="43302"/>
                    <a:pt x="11900" y="44069"/>
                    <a:pt x="10442" y="44069"/>
                  </a:cubicBezTo>
                  <a:cubicBezTo>
                    <a:pt x="9136" y="44069"/>
                    <a:pt x="8522" y="43302"/>
                    <a:pt x="8522" y="41766"/>
                  </a:cubicBezTo>
                  <a:lnTo>
                    <a:pt x="8522" y="6603"/>
                  </a:lnTo>
                  <a:cubicBezTo>
                    <a:pt x="5989" y="8292"/>
                    <a:pt x="3839" y="9213"/>
                    <a:pt x="2150" y="9290"/>
                  </a:cubicBezTo>
                  <a:cubicBezTo>
                    <a:pt x="768" y="9213"/>
                    <a:pt x="0" y="8522"/>
                    <a:pt x="0" y="7447"/>
                  </a:cubicBezTo>
                  <a:cubicBezTo>
                    <a:pt x="0" y="6679"/>
                    <a:pt x="691" y="6219"/>
                    <a:pt x="1996" y="5835"/>
                  </a:cubicBezTo>
                  <a:cubicBezTo>
                    <a:pt x="4453" y="5528"/>
                    <a:pt x="6679" y="4069"/>
                    <a:pt x="8753" y="1536"/>
                  </a:cubicBezTo>
                  <a:cubicBezTo>
                    <a:pt x="9520" y="537"/>
                    <a:pt x="10134" y="0"/>
                    <a:pt x="1051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2" name="フリーフォーム: 図形 951">
              <a:extLst>
                <a:ext uri="{FF2B5EF4-FFF2-40B4-BE49-F238E27FC236}">
                  <a16:creationId xmlns:a16="http://schemas.microsoft.com/office/drawing/2014/main" id="{7FD74919-BFA2-4042-A2AA-05AB2FBB17A5}"/>
                </a:ext>
              </a:extLst>
            </p:cNvPr>
            <p:cNvSpPr/>
            <p:nvPr/>
          </p:nvSpPr>
          <p:spPr>
            <a:xfrm>
              <a:off x="2701203" y="5411198"/>
              <a:ext cx="46065" cy="44146"/>
            </a:xfrm>
            <a:custGeom>
              <a:avLst/>
              <a:gdLst>
                <a:gd name="connsiteX0" fmla="*/ 2457 w 46065"/>
                <a:gd name="connsiteY0" fmla="*/ 0 h 44146"/>
                <a:gd name="connsiteX1" fmla="*/ 4683 w 46065"/>
                <a:gd name="connsiteY1" fmla="*/ 1305 h 44146"/>
                <a:gd name="connsiteX2" fmla="*/ 23110 w 46065"/>
                <a:gd name="connsiteY2" fmla="*/ 37543 h 44146"/>
                <a:gd name="connsiteX3" fmla="*/ 41459 w 46065"/>
                <a:gd name="connsiteY3" fmla="*/ 1305 h 44146"/>
                <a:gd name="connsiteX4" fmla="*/ 43762 w 46065"/>
                <a:gd name="connsiteY4" fmla="*/ 0 h 44146"/>
                <a:gd name="connsiteX5" fmla="*/ 46065 w 46065"/>
                <a:gd name="connsiteY5" fmla="*/ 2457 h 44146"/>
                <a:gd name="connsiteX6" fmla="*/ 46065 w 46065"/>
                <a:gd name="connsiteY6" fmla="*/ 41536 h 44146"/>
                <a:gd name="connsiteX7" fmla="*/ 43993 w 46065"/>
                <a:gd name="connsiteY7" fmla="*/ 44069 h 44146"/>
                <a:gd name="connsiteX8" fmla="*/ 41843 w 46065"/>
                <a:gd name="connsiteY8" fmla="*/ 41536 h 44146"/>
                <a:gd name="connsiteX9" fmla="*/ 41843 w 46065"/>
                <a:gd name="connsiteY9" fmla="*/ 10518 h 44146"/>
                <a:gd name="connsiteX10" fmla="*/ 25106 w 46065"/>
                <a:gd name="connsiteY10" fmla="*/ 42687 h 44146"/>
                <a:gd name="connsiteX11" fmla="*/ 23033 w 46065"/>
                <a:gd name="connsiteY11" fmla="*/ 44146 h 44146"/>
                <a:gd name="connsiteX12" fmla="*/ 20960 w 46065"/>
                <a:gd name="connsiteY12" fmla="*/ 42687 h 44146"/>
                <a:gd name="connsiteX13" fmla="*/ 4223 w 46065"/>
                <a:gd name="connsiteY13" fmla="*/ 10518 h 44146"/>
                <a:gd name="connsiteX14" fmla="*/ 4223 w 46065"/>
                <a:gd name="connsiteY14" fmla="*/ 41536 h 44146"/>
                <a:gd name="connsiteX15" fmla="*/ 2073 w 46065"/>
                <a:gd name="connsiteY15" fmla="*/ 44069 h 44146"/>
                <a:gd name="connsiteX16" fmla="*/ 0 w 46065"/>
                <a:gd name="connsiteY16" fmla="*/ 41536 h 44146"/>
                <a:gd name="connsiteX17" fmla="*/ 0 w 46065"/>
                <a:gd name="connsiteY17" fmla="*/ 2457 h 44146"/>
                <a:gd name="connsiteX18" fmla="*/ 2457 w 46065"/>
                <a:gd name="connsiteY18" fmla="*/ 0 h 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65" h="44146">
                  <a:moveTo>
                    <a:pt x="2457" y="0"/>
                  </a:moveTo>
                  <a:cubicBezTo>
                    <a:pt x="3378" y="0"/>
                    <a:pt x="4146" y="461"/>
                    <a:pt x="4683" y="1305"/>
                  </a:cubicBezTo>
                  <a:lnTo>
                    <a:pt x="23110" y="37543"/>
                  </a:lnTo>
                  <a:lnTo>
                    <a:pt x="41459" y="1305"/>
                  </a:lnTo>
                  <a:cubicBezTo>
                    <a:pt x="41920" y="461"/>
                    <a:pt x="42688" y="0"/>
                    <a:pt x="43762" y="0"/>
                  </a:cubicBezTo>
                  <a:cubicBezTo>
                    <a:pt x="45298" y="0"/>
                    <a:pt x="46065" y="844"/>
                    <a:pt x="46065" y="2457"/>
                  </a:cubicBezTo>
                  <a:lnTo>
                    <a:pt x="46065" y="41536"/>
                  </a:lnTo>
                  <a:cubicBezTo>
                    <a:pt x="46065" y="43225"/>
                    <a:pt x="45375" y="44069"/>
                    <a:pt x="43993" y="44069"/>
                  </a:cubicBezTo>
                  <a:cubicBezTo>
                    <a:pt x="42611" y="44069"/>
                    <a:pt x="41843" y="43225"/>
                    <a:pt x="41843" y="41536"/>
                  </a:cubicBezTo>
                  <a:lnTo>
                    <a:pt x="41843" y="10518"/>
                  </a:lnTo>
                  <a:lnTo>
                    <a:pt x="25106" y="42687"/>
                  </a:lnTo>
                  <a:cubicBezTo>
                    <a:pt x="24645" y="43685"/>
                    <a:pt x="23954" y="44146"/>
                    <a:pt x="23033" y="44146"/>
                  </a:cubicBezTo>
                  <a:cubicBezTo>
                    <a:pt x="22111" y="44146"/>
                    <a:pt x="21421" y="43685"/>
                    <a:pt x="20960" y="42687"/>
                  </a:cubicBezTo>
                  <a:lnTo>
                    <a:pt x="4223" y="10518"/>
                  </a:lnTo>
                  <a:lnTo>
                    <a:pt x="4223" y="41536"/>
                  </a:lnTo>
                  <a:cubicBezTo>
                    <a:pt x="4223" y="43225"/>
                    <a:pt x="3532" y="44069"/>
                    <a:pt x="2073" y="44069"/>
                  </a:cubicBezTo>
                  <a:cubicBezTo>
                    <a:pt x="691" y="44069"/>
                    <a:pt x="0" y="43225"/>
                    <a:pt x="0" y="41536"/>
                  </a:cubicBezTo>
                  <a:lnTo>
                    <a:pt x="0" y="2457"/>
                  </a:lnTo>
                  <a:cubicBezTo>
                    <a:pt x="154" y="844"/>
                    <a:pt x="922" y="0"/>
                    <a:pt x="245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3" name="フリーフォーム: 図形 952">
              <a:extLst>
                <a:ext uri="{FF2B5EF4-FFF2-40B4-BE49-F238E27FC236}">
                  <a16:creationId xmlns:a16="http://schemas.microsoft.com/office/drawing/2014/main" id="{A75F4DC2-A885-4EEF-A26A-0866C47B819F}"/>
                </a:ext>
              </a:extLst>
            </p:cNvPr>
            <p:cNvSpPr/>
            <p:nvPr/>
          </p:nvSpPr>
          <p:spPr>
            <a:xfrm>
              <a:off x="2752023" y="5411198"/>
              <a:ext cx="28719" cy="43992"/>
            </a:xfrm>
            <a:custGeom>
              <a:avLst/>
              <a:gdLst>
                <a:gd name="connsiteX0" fmla="*/ 2002 w 28719"/>
                <a:gd name="connsiteY0" fmla="*/ 0 h 43992"/>
                <a:gd name="connsiteX1" fmla="*/ 4152 w 28719"/>
                <a:gd name="connsiteY1" fmla="*/ 2457 h 43992"/>
                <a:gd name="connsiteX2" fmla="*/ 4152 w 28719"/>
                <a:gd name="connsiteY2" fmla="*/ 19194 h 43992"/>
                <a:gd name="connsiteX3" fmla="*/ 8758 w 28719"/>
                <a:gd name="connsiteY3" fmla="*/ 14818 h 43992"/>
                <a:gd name="connsiteX4" fmla="*/ 14439 w 28719"/>
                <a:gd name="connsiteY4" fmla="*/ 13436 h 43992"/>
                <a:gd name="connsiteX5" fmla="*/ 24574 w 28719"/>
                <a:gd name="connsiteY5" fmla="*/ 17658 h 43992"/>
                <a:gd name="connsiteX6" fmla="*/ 28720 w 28719"/>
                <a:gd name="connsiteY6" fmla="*/ 28100 h 43992"/>
                <a:gd name="connsiteX7" fmla="*/ 24344 w 28719"/>
                <a:gd name="connsiteY7" fmla="*/ 39386 h 43992"/>
                <a:gd name="connsiteX8" fmla="*/ 14439 w 28719"/>
                <a:gd name="connsiteY8" fmla="*/ 43992 h 43992"/>
                <a:gd name="connsiteX9" fmla="*/ 4228 w 28719"/>
                <a:gd name="connsiteY9" fmla="*/ 37927 h 43992"/>
                <a:gd name="connsiteX10" fmla="*/ 4228 w 28719"/>
                <a:gd name="connsiteY10" fmla="*/ 41459 h 43992"/>
                <a:gd name="connsiteX11" fmla="*/ 2079 w 28719"/>
                <a:gd name="connsiteY11" fmla="*/ 43992 h 43992"/>
                <a:gd name="connsiteX12" fmla="*/ 6 w 28719"/>
                <a:gd name="connsiteY12" fmla="*/ 41459 h 43992"/>
                <a:gd name="connsiteX13" fmla="*/ 6 w 28719"/>
                <a:gd name="connsiteY13" fmla="*/ 2457 h 43992"/>
                <a:gd name="connsiteX14" fmla="*/ 2002 w 28719"/>
                <a:gd name="connsiteY14" fmla="*/ 0 h 43992"/>
                <a:gd name="connsiteX15" fmla="*/ 4152 w 28719"/>
                <a:gd name="connsiteY15" fmla="*/ 28177 h 43992"/>
                <a:gd name="connsiteX16" fmla="*/ 7683 w 28719"/>
                <a:gd name="connsiteY16" fmla="*/ 37313 h 43992"/>
                <a:gd name="connsiteX17" fmla="*/ 14363 w 28719"/>
                <a:gd name="connsiteY17" fmla="*/ 39924 h 43992"/>
                <a:gd name="connsiteX18" fmla="*/ 21656 w 28719"/>
                <a:gd name="connsiteY18" fmla="*/ 36162 h 43992"/>
                <a:gd name="connsiteX19" fmla="*/ 24190 w 28719"/>
                <a:gd name="connsiteY19" fmla="*/ 28253 h 43992"/>
                <a:gd name="connsiteX20" fmla="*/ 21426 w 28719"/>
                <a:gd name="connsiteY20" fmla="*/ 20806 h 43992"/>
                <a:gd name="connsiteX21" fmla="*/ 14363 w 28719"/>
                <a:gd name="connsiteY21" fmla="*/ 17735 h 43992"/>
                <a:gd name="connsiteX22" fmla="*/ 7683 w 28719"/>
                <a:gd name="connsiteY22" fmla="*/ 19962 h 43992"/>
                <a:gd name="connsiteX23" fmla="*/ 4152 w 28719"/>
                <a:gd name="connsiteY23" fmla="*/ 28177 h 4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19" h="43992">
                  <a:moveTo>
                    <a:pt x="2002" y="0"/>
                  </a:moveTo>
                  <a:cubicBezTo>
                    <a:pt x="3384" y="0"/>
                    <a:pt x="4152" y="844"/>
                    <a:pt x="4152" y="2457"/>
                  </a:cubicBezTo>
                  <a:lnTo>
                    <a:pt x="4152" y="19194"/>
                  </a:lnTo>
                  <a:cubicBezTo>
                    <a:pt x="5150" y="17505"/>
                    <a:pt x="6685" y="16123"/>
                    <a:pt x="8758" y="14818"/>
                  </a:cubicBezTo>
                  <a:cubicBezTo>
                    <a:pt x="10294" y="13896"/>
                    <a:pt x="12136" y="13436"/>
                    <a:pt x="14439" y="13436"/>
                  </a:cubicBezTo>
                  <a:cubicBezTo>
                    <a:pt x="18585" y="13436"/>
                    <a:pt x="21964" y="14818"/>
                    <a:pt x="24574" y="17658"/>
                  </a:cubicBezTo>
                  <a:cubicBezTo>
                    <a:pt x="27338" y="20576"/>
                    <a:pt x="28720" y="24108"/>
                    <a:pt x="28720" y="28100"/>
                  </a:cubicBezTo>
                  <a:cubicBezTo>
                    <a:pt x="28720" y="32400"/>
                    <a:pt x="27261" y="36162"/>
                    <a:pt x="24344" y="39386"/>
                  </a:cubicBezTo>
                  <a:cubicBezTo>
                    <a:pt x="21580" y="42457"/>
                    <a:pt x="18278" y="43992"/>
                    <a:pt x="14439" y="43992"/>
                  </a:cubicBezTo>
                  <a:cubicBezTo>
                    <a:pt x="9987" y="43992"/>
                    <a:pt x="6532" y="41997"/>
                    <a:pt x="4228" y="37927"/>
                  </a:cubicBezTo>
                  <a:lnTo>
                    <a:pt x="4228" y="41459"/>
                  </a:lnTo>
                  <a:cubicBezTo>
                    <a:pt x="4228" y="43148"/>
                    <a:pt x="3537" y="43992"/>
                    <a:pt x="2079" y="43992"/>
                  </a:cubicBezTo>
                  <a:cubicBezTo>
                    <a:pt x="697" y="43992"/>
                    <a:pt x="6" y="43148"/>
                    <a:pt x="6" y="41459"/>
                  </a:cubicBezTo>
                  <a:lnTo>
                    <a:pt x="6" y="2457"/>
                  </a:lnTo>
                  <a:cubicBezTo>
                    <a:pt x="-71" y="844"/>
                    <a:pt x="620" y="0"/>
                    <a:pt x="2002" y="0"/>
                  </a:cubicBezTo>
                  <a:moveTo>
                    <a:pt x="4152" y="28177"/>
                  </a:moveTo>
                  <a:cubicBezTo>
                    <a:pt x="4152" y="32246"/>
                    <a:pt x="5303" y="35317"/>
                    <a:pt x="7683" y="37313"/>
                  </a:cubicBezTo>
                  <a:cubicBezTo>
                    <a:pt x="9603" y="38925"/>
                    <a:pt x="11829" y="39770"/>
                    <a:pt x="14363" y="39924"/>
                  </a:cubicBezTo>
                  <a:cubicBezTo>
                    <a:pt x="17357" y="39847"/>
                    <a:pt x="19737" y="38542"/>
                    <a:pt x="21656" y="36162"/>
                  </a:cubicBezTo>
                  <a:cubicBezTo>
                    <a:pt x="23345" y="33935"/>
                    <a:pt x="24190" y="31325"/>
                    <a:pt x="24190" y="28253"/>
                  </a:cubicBezTo>
                  <a:cubicBezTo>
                    <a:pt x="24190" y="25336"/>
                    <a:pt x="23269" y="22879"/>
                    <a:pt x="21426" y="20806"/>
                  </a:cubicBezTo>
                  <a:cubicBezTo>
                    <a:pt x="19584" y="18810"/>
                    <a:pt x="17280" y="17735"/>
                    <a:pt x="14363" y="17735"/>
                  </a:cubicBezTo>
                  <a:cubicBezTo>
                    <a:pt x="11829" y="17735"/>
                    <a:pt x="9603" y="18503"/>
                    <a:pt x="7683" y="19962"/>
                  </a:cubicBezTo>
                  <a:cubicBezTo>
                    <a:pt x="5380" y="21651"/>
                    <a:pt x="4152" y="24415"/>
                    <a:pt x="4152" y="2817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4" name="フリーフォーム: 図形 953">
              <a:extLst>
                <a:ext uri="{FF2B5EF4-FFF2-40B4-BE49-F238E27FC236}">
                  <a16:creationId xmlns:a16="http://schemas.microsoft.com/office/drawing/2014/main" id="{0D1FE617-1730-440D-A819-10580BCA3BD6}"/>
                </a:ext>
              </a:extLst>
            </p:cNvPr>
            <p:cNvSpPr/>
            <p:nvPr/>
          </p:nvSpPr>
          <p:spPr>
            <a:xfrm>
              <a:off x="2784582" y="5424710"/>
              <a:ext cx="28407" cy="38080"/>
            </a:xfrm>
            <a:custGeom>
              <a:avLst/>
              <a:gdLst>
                <a:gd name="connsiteX0" fmla="*/ 2073 w 28407"/>
                <a:gd name="connsiteY0" fmla="*/ 0 h 38080"/>
                <a:gd name="connsiteX1" fmla="*/ 4223 w 28407"/>
                <a:gd name="connsiteY1" fmla="*/ 2534 h 38080"/>
                <a:gd name="connsiteX2" fmla="*/ 4223 w 28407"/>
                <a:gd name="connsiteY2" fmla="*/ 5758 h 38080"/>
                <a:gd name="connsiteX3" fmla="*/ 8906 w 28407"/>
                <a:gd name="connsiteY3" fmla="*/ 1228 h 38080"/>
                <a:gd name="connsiteX4" fmla="*/ 14357 w 28407"/>
                <a:gd name="connsiteY4" fmla="*/ 0 h 38080"/>
                <a:gd name="connsiteX5" fmla="*/ 24184 w 28407"/>
                <a:gd name="connsiteY5" fmla="*/ 4069 h 38080"/>
                <a:gd name="connsiteX6" fmla="*/ 28407 w 28407"/>
                <a:gd name="connsiteY6" fmla="*/ 14895 h 38080"/>
                <a:gd name="connsiteX7" fmla="*/ 23647 w 28407"/>
                <a:gd name="connsiteY7" fmla="*/ 26257 h 38080"/>
                <a:gd name="connsiteX8" fmla="*/ 13666 w 28407"/>
                <a:gd name="connsiteY8" fmla="*/ 30557 h 38080"/>
                <a:gd name="connsiteX9" fmla="*/ 8061 w 28407"/>
                <a:gd name="connsiteY9" fmla="*/ 28791 h 38080"/>
                <a:gd name="connsiteX10" fmla="*/ 4223 w 28407"/>
                <a:gd name="connsiteY10" fmla="*/ 25182 h 38080"/>
                <a:gd name="connsiteX11" fmla="*/ 4223 w 28407"/>
                <a:gd name="connsiteY11" fmla="*/ 35547 h 38080"/>
                <a:gd name="connsiteX12" fmla="*/ 2073 w 28407"/>
                <a:gd name="connsiteY12" fmla="*/ 38081 h 38080"/>
                <a:gd name="connsiteX13" fmla="*/ 0 w 28407"/>
                <a:gd name="connsiteY13" fmla="*/ 35547 h 38080"/>
                <a:gd name="connsiteX14" fmla="*/ 0 w 28407"/>
                <a:gd name="connsiteY14" fmla="*/ 2457 h 38080"/>
                <a:gd name="connsiteX15" fmla="*/ 2073 w 28407"/>
                <a:gd name="connsiteY15" fmla="*/ 0 h 38080"/>
                <a:gd name="connsiteX16" fmla="*/ 4223 w 28407"/>
                <a:gd name="connsiteY16" fmla="*/ 15125 h 38080"/>
                <a:gd name="connsiteX17" fmla="*/ 6526 w 28407"/>
                <a:gd name="connsiteY17" fmla="*/ 22956 h 38080"/>
                <a:gd name="connsiteX18" fmla="*/ 13743 w 28407"/>
                <a:gd name="connsiteY18" fmla="*/ 26334 h 38080"/>
                <a:gd name="connsiteX19" fmla="*/ 20576 w 28407"/>
                <a:gd name="connsiteY19" fmla="*/ 23417 h 38080"/>
                <a:gd name="connsiteX20" fmla="*/ 23877 w 28407"/>
                <a:gd name="connsiteY20" fmla="*/ 14895 h 38080"/>
                <a:gd name="connsiteX21" fmla="*/ 20883 w 28407"/>
                <a:gd name="connsiteY21" fmla="*/ 6679 h 38080"/>
                <a:gd name="connsiteX22" fmla="*/ 14357 w 28407"/>
                <a:gd name="connsiteY22" fmla="*/ 4146 h 38080"/>
                <a:gd name="connsiteX23" fmla="*/ 7447 w 28407"/>
                <a:gd name="connsiteY23" fmla="*/ 6833 h 38080"/>
                <a:gd name="connsiteX24" fmla="*/ 4223 w 28407"/>
                <a:gd name="connsiteY24" fmla="*/ 15125 h 3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407" h="38080">
                  <a:moveTo>
                    <a:pt x="2073" y="0"/>
                  </a:moveTo>
                  <a:cubicBezTo>
                    <a:pt x="3455" y="0"/>
                    <a:pt x="4223" y="844"/>
                    <a:pt x="4223" y="2534"/>
                  </a:cubicBezTo>
                  <a:lnTo>
                    <a:pt x="4223" y="5758"/>
                  </a:lnTo>
                  <a:cubicBezTo>
                    <a:pt x="5374" y="3762"/>
                    <a:pt x="6987" y="2303"/>
                    <a:pt x="8906" y="1228"/>
                  </a:cubicBezTo>
                  <a:cubicBezTo>
                    <a:pt x="10288" y="461"/>
                    <a:pt x="12130" y="0"/>
                    <a:pt x="14357" y="0"/>
                  </a:cubicBezTo>
                  <a:cubicBezTo>
                    <a:pt x="18119" y="0"/>
                    <a:pt x="21344" y="1382"/>
                    <a:pt x="24184" y="4069"/>
                  </a:cubicBezTo>
                  <a:cubicBezTo>
                    <a:pt x="26948" y="6833"/>
                    <a:pt x="28407" y="10441"/>
                    <a:pt x="28407" y="14895"/>
                  </a:cubicBezTo>
                  <a:cubicBezTo>
                    <a:pt x="28407" y="19424"/>
                    <a:pt x="26795" y="23186"/>
                    <a:pt x="23647" y="26257"/>
                  </a:cubicBezTo>
                  <a:cubicBezTo>
                    <a:pt x="20730" y="29021"/>
                    <a:pt x="17428" y="30480"/>
                    <a:pt x="13666" y="30557"/>
                  </a:cubicBezTo>
                  <a:cubicBezTo>
                    <a:pt x="11747" y="30480"/>
                    <a:pt x="9827" y="29866"/>
                    <a:pt x="8061" y="28791"/>
                  </a:cubicBezTo>
                  <a:cubicBezTo>
                    <a:pt x="6372" y="27947"/>
                    <a:pt x="5067" y="26718"/>
                    <a:pt x="4223" y="25182"/>
                  </a:cubicBezTo>
                  <a:lnTo>
                    <a:pt x="4223" y="35547"/>
                  </a:lnTo>
                  <a:cubicBezTo>
                    <a:pt x="4223" y="37236"/>
                    <a:pt x="3532" y="38081"/>
                    <a:pt x="2073" y="38081"/>
                  </a:cubicBezTo>
                  <a:cubicBezTo>
                    <a:pt x="691" y="38081"/>
                    <a:pt x="0" y="37236"/>
                    <a:pt x="0" y="35547"/>
                  </a:cubicBezTo>
                  <a:lnTo>
                    <a:pt x="0" y="2457"/>
                  </a:lnTo>
                  <a:cubicBezTo>
                    <a:pt x="77" y="844"/>
                    <a:pt x="768" y="0"/>
                    <a:pt x="2073" y="0"/>
                  </a:cubicBezTo>
                  <a:moveTo>
                    <a:pt x="4223" y="15125"/>
                  </a:moveTo>
                  <a:cubicBezTo>
                    <a:pt x="4223" y="18426"/>
                    <a:pt x="4990" y="21113"/>
                    <a:pt x="6526" y="22956"/>
                  </a:cubicBezTo>
                  <a:cubicBezTo>
                    <a:pt x="8292" y="25106"/>
                    <a:pt x="10672" y="26257"/>
                    <a:pt x="13743" y="26334"/>
                  </a:cubicBezTo>
                  <a:cubicBezTo>
                    <a:pt x="16276" y="26257"/>
                    <a:pt x="18580" y="25259"/>
                    <a:pt x="20576" y="23417"/>
                  </a:cubicBezTo>
                  <a:cubicBezTo>
                    <a:pt x="22802" y="21267"/>
                    <a:pt x="23877" y="18426"/>
                    <a:pt x="23877" y="14895"/>
                  </a:cubicBezTo>
                  <a:cubicBezTo>
                    <a:pt x="23877" y="11593"/>
                    <a:pt x="22879" y="8829"/>
                    <a:pt x="20883" y="6679"/>
                  </a:cubicBezTo>
                  <a:cubicBezTo>
                    <a:pt x="18964" y="4991"/>
                    <a:pt x="16814" y="4146"/>
                    <a:pt x="14357" y="4146"/>
                  </a:cubicBezTo>
                  <a:cubicBezTo>
                    <a:pt x="11516" y="4146"/>
                    <a:pt x="9213" y="5067"/>
                    <a:pt x="7447" y="6833"/>
                  </a:cubicBezTo>
                  <a:cubicBezTo>
                    <a:pt x="5374" y="9136"/>
                    <a:pt x="4223" y="11823"/>
                    <a:pt x="4223" y="1512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5" name="フリーフォーム: 図形 954">
              <a:extLst>
                <a:ext uri="{FF2B5EF4-FFF2-40B4-BE49-F238E27FC236}">
                  <a16:creationId xmlns:a16="http://schemas.microsoft.com/office/drawing/2014/main" id="{7AC486DA-3033-4007-AA5D-9DAE795455BA}"/>
                </a:ext>
              </a:extLst>
            </p:cNvPr>
            <p:cNvSpPr/>
            <p:nvPr/>
          </p:nvSpPr>
          <p:spPr>
            <a:xfrm>
              <a:off x="2815522" y="5424710"/>
              <a:ext cx="25796" cy="30556"/>
            </a:xfrm>
            <a:custGeom>
              <a:avLst/>
              <a:gdLst>
                <a:gd name="connsiteX0" fmla="*/ 12975 w 25796"/>
                <a:gd name="connsiteY0" fmla="*/ 0 h 30556"/>
                <a:gd name="connsiteX1" fmla="*/ 20115 w 25796"/>
                <a:gd name="connsiteY1" fmla="*/ 1843 h 30556"/>
                <a:gd name="connsiteX2" fmla="*/ 24568 w 25796"/>
                <a:gd name="connsiteY2" fmla="*/ 7140 h 30556"/>
                <a:gd name="connsiteX3" fmla="*/ 22111 w 25796"/>
                <a:gd name="connsiteY3" fmla="*/ 9520 h 30556"/>
                <a:gd name="connsiteX4" fmla="*/ 20806 w 25796"/>
                <a:gd name="connsiteY4" fmla="*/ 8445 h 30556"/>
                <a:gd name="connsiteX5" fmla="*/ 13052 w 25796"/>
                <a:gd name="connsiteY5" fmla="*/ 3916 h 30556"/>
                <a:gd name="connsiteX6" fmla="*/ 6987 w 25796"/>
                <a:gd name="connsiteY6" fmla="*/ 5221 h 30556"/>
                <a:gd name="connsiteX7" fmla="*/ 5298 w 25796"/>
                <a:gd name="connsiteY7" fmla="*/ 8292 h 30556"/>
                <a:gd name="connsiteX8" fmla="*/ 5758 w 25796"/>
                <a:gd name="connsiteY8" fmla="*/ 9597 h 30556"/>
                <a:gd name="connsiteX9" fmla="*/ 13129 w 25796"/>
                <a:gd name="connsiteY9" fmla="*/ 12514 h 30556"/>
                <a:gd name="connsiteX10" fmla="*/ 23647 w 25796"/>
                <a:gd name="connsiteY10" fmla="*/ 17428 h 30556"/>
                <a:gd name="connsiteX11" fmla="*/ 25797 w 25796"/>
                <a:gd name="connsiteY11" fmla="*/ 22418 h 30556"/>
                <a:gd name="connsiteX12" fmla="*/ 22572 w 25796"/>
                <a:gd name="connsiteY12" fmla="*/ 27947 h 30556"/>
                <a:gd name="connsiteX13" fmla="*/ 13052 w 25796"/>
                <a:gd name="connsiteY13" fmla="*/ 30557 h 30556"/>
                <a:gd name="connsiteX14" fmla="*/ 3762 w 25796"/>
                <a:gd name="connsiteY14" fmla="*/ 27793 h 30556"/>
                <a:gd name="connsiteX15" fmla="*/ 0 w 25796"/>
                <a:gd name="connsiteY15" fmla="*/ 22649 h 30556"/>
                <a:gd name="connsiteX16" fmla="*/ 2533 w 25796"/>
                <a:gd name="connsiteY16" fmla="*/ 20269 h 30556"/>
                <a:gd name="connsiteX17" fmla="*/ 3839 w 25796"/>
                <a:gd name="connsiteY17" fmla="*/ 21343 h 30556"/>
                <a:gd name="connsiteX18" fmla="*/ 6756 w 25796"/>
                <a:gd name="connsiteY18" fmla="*/ 24645 h 30556"/>
                <a:gd name="connsiteX19" fmla="*/ 13052 w 25796"/>
                <a:gd name="connsiteY19" fmla="*/ 26257 h 30556"/>
                <a:gd name="connsiteX20" fmla="*/ 19117 w 25796"/>
                <a:gd name="connsiteY20" fmla="*/ 25029 h 30556"/>
                <a:gd name="connsiteX21" fmla="*/ 21267 w 25796"/>
                <a:gd name="connsiteY21" fmla="*/ 22418 h 30556"/>
                <a:gd name="connsiteX22" fmla="*/ 20192 w 25796"/>
                <a:gd name="connsiteY22" fmla="*/ 19808 h 30556"/>
                <a:gd name="connsiteX23" fmla="*/ 11670 w 25796"/>
                <a:gd name="connsiteY23" fmla="*/ 16814 h 30556"/>
                <a:gd name="connsiteX24" fmla="*/ 2150 w 25796"/>
                <a:gd name="connsiteY24" fmla="*/ 11977 h 30556"/>
                <a:gd name="connsiteX25" fmla="*/ 768 w 25796"/>
                <a:gd name="connsiteY25" fmla="*/ 8215 h 30556"/>
                <a:gd name="connsiteX26" fmla="*/ 5144 w 25796"/>
                <a:gd name="connsiteY26" fmla="*/ 1843 h 30556"/>
                <a:gd name="connsiteX27" fmla="*/ 12975 w 25796"/>
                <a:gd name="connsiteY27" fmla="*/ 0 h 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796" h="30556">
                  <a:moveTo>
                    <a:pt x="12975" y="0"/>
                  </a:moveTo>
                  <a:cubicBezTo>
                    <a:pt x="15278" y="0"/>
                    <a:pt x="17658" y="614"/>
                    <a:pt x="20115" y="1843"/>
                  </a:cubicBezTo>
                  <a:cubicBezTo>
                    <a:pt x="23033" y="3301"/>
                    <a:pt x="24492" y="4991"/>
                    <a:pt x="24568" y="7140"/>
                  </a:cubicBezTo>
                  <a:cubicBezTo>
                    <a:pt x="24415" y="8753"/>
                    <a:pt x="23647" y="9520"/>
                    <a:pt x="22111" y="9520"/>
                  </a:cubicBezTo>
                  <a:cubicBezTo>
                    <a:pt x="21497" y="9520"/>
                    <a:pt x="21037" y="9213"/>
                    <a:pt x="20806" y="8445"/>
                  </a:cubicBezTo>
                  <a:cubicBezTo>
                    <a:pt x="19655" y="5451"/>
                    <a:pt x="17121" y="3916"/>
                    <a:pt x="13052" y="3916"/>
                  </a:cubicBezTo>
                  <a:cubicBezTo>
                    <a:pt x="10365" y="3916"/>
                    <a:pt x="8369" y="4376"/>
                    <a:pt x="6987" y="5221"/>
                  </a:cubicBezTo>
                  <a:cubicBezTo>
                    <a:pt x="5835" y="6219"/>
                    <a:pt x="5298" y="7217"/>
                    <a:pt x="5298" y="8292"/>
                  </a:cubicBezTo>
                  <a:cubicBezTo>
                    <a:pt x="5298" y="8906"/>
                    <a:pt x="5451" y="9290"/>
                    <a:pt x="5758" y="9597"/>
                  </a:cubicBezTo>
                  <a:cubicBezTo>
                    <a:pt x="6219" y="10211"/>
                    <a:pt x="8676" y="11133"/>
                    <a:pt x="13129" y="12514"/>
                  </a:cubicBezTo>
                  <a:cubicBezTo>
                    <a:pt x="18733" y="14203"/>
                    <a:pt x="22265" y="15893"/>
                    <a:pt x="23647" y="17428"/>
                  </a:cubicBezTo>
                  <a:cubicBezTo>
                    <a:pt x="25106" y="18656"/>
                    <a:pt x="25797" y="20346"/>
                    <a:pt x="25797" y="22418"/>
                  </a:cubicBezTo>
                  <a:cubicBezTo>
                    <a:pt x="25720" y="24645"/>
                    <a:pt x="24722" y="26565"/>
                    <a:pt x="22572" y="27947"/>
                  </a:cubicBezTo>
                  <a:cubicBezTo>
                    <a:pt x="19962" y="29712"/>
                    <a:pt x="16814" y="30557"/>
                    <a:pt x="13052" y="30557"/>
                  </a:cubicBezTo>
                  <a:cubicBezTo>
                    <a:pt x="9444" y="30557"/>
                    <a:pt x="6372" y="29635"/>
                    <a:pt x="3762" y="27793"/>
                  </a:cubicBezTo>
                  <a:cubicBezTo>
                    <a:pt x="1228" y="25950"/>
                    <a:pt x="0" y="24261"/>
                    <a:pt x="0" y="22649"/>
                  </a:cubicBezTo>
                  <a:cubicBezTo>
                    <a:pt x="0" y="21113"/>
                    <a:pt x="844" y="20269"/>
                    <a:pt x="2533" y="20269"/>
                  </a:cubicBezTo>
                  <a:cubicBezTo>
                    <a:pt x="3148" y="20269"/>
                    <a:pt x="3608" y="20653"/>
                    <a:pt x="3839" y="21343"/>
                  </a:cubicBezTo>
                  <a:cubicBezTo>
                    <a:pt x="4453" y="22726"/>
                    <a:pt x="5374" y="23800"/>
                    <a:pt x="6756" y="24645"/>
                  </a:cubicBezTo>
                  <a:cubicBezTo>
                    <a:pt x="8599" y="25797"/>
                    <a:pt x="10672" y="26334"/>
                    <a:pt x="13052" y="26257"/>
                  </a:cubicBezTo>
                  <a:cubicBezTo>
                    <a:pt x="15202" y="26257"/>
                    <a:pt x="17275" y="25797"/>
                    <a:pt x="19117" y="25029"/>
                  </a:cubicBezTo>
                  <a:cubicBezTo>
                    <a:pt x="20422" y="24338"/>
                    <a:pt x="21113" y="23417"/>
                    <a:pt x="21267" y="22418"/>
                  </a:cubicBezTo>
                  <a:cubicBezTo>
                    <a:pt x="21267" y="21420"/>
                    <a:pt x="20883" y="20576"/>
                    <a:pt x="20192" y="19808"/>
                  </a:cubicBezTo>
                  <a:cubicBezTo>
                    <a:pt x="19578" y="19271"/>
                    <a:pt x="16737" y="18273"/>
                    <a:pt x="11670" y="16814"/>
                  </a:cubicBezTo>
                  <a:cubicBezTo>
                    <a:pt x="6526" y="15355"/>
                    <a:pt x="3378" y="13743"/>
                    <a:pt x="2150" y="11977"/>
                  </a:cubicBezTo>
                  <a:cubicBezTo>
                    <a:pt x="1228" y="10902"/>
                    <a:pt x="768" y="9674"/>
                    <a:pt x="768" y="8215"/>
                  </a:cubicBezTo>
                  <a:cubicBezTo>
                    <a:pt x="768" y="5528"/>
                    <a:pt x="2227" y="3378"/>
                    <a:pt x="5144" y="1843"/>
                  </a:cubicBezTo>
                  <a:cubicBezTo>
                    <a:pt x="7447" y="614"/>
                    <a:pt x="10058" y="0"/>
                    <a:pt x="1297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6" name="フリーフォーム: 図形 955">
              <a:extLst>
                <a:ext uri="{FF2B5EF4-FFF2-40B4-BE49-F238E27FC236}">
                  <a16:creationId xmlns:a16="http://schemas.microsoft.com/office/drawing/2014/main" id="{40198E1B-D9A3-4E81-AFD0-0C90BE42075C}"/>
                </a:ext>
              </a:extLst>
            </p:cNvPr>
            <p:cNvSpPr/>
            <p:nvPr/>
          </p:nvSpPr>
          <p:spPr>
            <a:xfrm>
              <a:off x="2858824" y="5407666"/>
              <a:ext cx="54050" cy="53896"/>
            </a:xfrm>
            <a:custGeom>
              <a:avLst/>
              <a:gdLst>
                <a:gd name="connsiteX0" fmla="*/ 7371 w 54050"/>
                <a:gd name="connsiteY0" fmla="*/ 231 h 53896"/>
                <a:gd name="connsiteX1" fmla="*/ 9444 w 54050"/>
                <a:gd name="connsiteY1" fmla="*/ 2304 h 53896"/>
                <a:gd name="connsiteX2" fmla="*/ 9444 w 54050"/>
                <a:gd name="connsiteY2" fmla="*/ 44146 h 53896"/>
                <a:gd name="connsiteX3" fmla="*/ 15816 w 54050"/>
                <a:gd name="connsiteY3" fmla="*/ 41152 h 53896"/>
                <a:gd name="connsiteX4" fmla="*/ 23647 w 54050"/>
                <a:gd name="connsiteY4" fmla="*/ 36392 h 53896"/>
                <a:gd name="connsiteX5" fmla="*/ 25106 w 54050"/>
                <a:gd name="connsiteY5" fmla="*/ 35701 h 53896"/>
                <a:gd name="connsiteX6" fmla="*/ 27179 w 54050"/>
                <a:gd name="connsiteY6" fmla="*/ 37543 h 53896"/>
                <a:gd name="connsiteX7" fmla="*/ 25950 w 54050"/>
                <a:gd name="connsiteY7" fmla="*/ 39847 h 53896"/>
                <a:gd name="connsiteX8" fmla="*/ 16200 w 54050"/>
                <a:gd name="connsiteY8" fmla="*/ 45605 h 53896"/>
                <a:gd name="connsiteX9" fmla="*/ 3378 w 54050"/>
                <a:gd name="connsiteY9" fmla="*/ 50902 h 53896"/>
                <a:gd name="connsiteX10" fmla="*/ 1843 w 54050"/>
                <a:gd name="connsiteY10" fmla="*/ 51133 h 53896"/>
                <a:gd name="connsiteX11" fmla="*/ 0 w 54050"/>
                <a:gd name="connsiteY11" fmla="*/ 49214 h 53896"/>
                <a:gd name="connsiteX12" fmla="*/ 1536 w 54050"/>
                <a:gd name="connsiteY12" fmla="*/ 47217 h 53896"/>
                <a:gd name="connsiteX13" fmla="*/ 5298 w 54050"/>
                <a:gd name="connsiteY13" fmla="*/ 45759 h 53896"/>
                <a:gd name="connsiteX14" fmla="*/ 5298 w 54050"/>
                <a:gd name="connsiteY14" fmla="*/ 2227 h 53896"/>
                <a:gd name="connsiteX15" fmla="*/ 7371 w 54050"/>
                <a:gd name="connsiteY15" fmla="*/ 231 h 53896"/>
                <a:gd name="connsiteX16" fmla="*/ 16814 w 54050"/>
                <a:gd name="connsiteY16" fmla="*/ 8139 h 53896"/>
                <a:gd name="connsiteX17" fmla="*/ 18350 w 54050"/>
                <a:gd name="connsiteY17" fmla="*/ 8599 h 53896"/>
                <a:gd name="connsiteX18" fmla="*/ 25029 w 54050"/>
                <a:gd name="connsiteY18" fmla="*/ 14741 h 53896"/>
                <a:gd name="connsiteX19" fmla="*/ 30787 w 54050"/>
                <a:gd name="connsiteY19" fmla="*/ 21881 h 53896"/>
                <a:gd name="connsiteX20" fmla="*/ 31017 w 54050"/>
                <a:gd name="connsiteY20" fmla="*/ 23340 h 53896"/>
                <a:gd name="connsiteX21" fmla="*/ 29252 w 54050"/>
                <a:gd name="connsiteY21" fmla="*/ 24876 h 53896"/>
                <a:gd name="connsiteX22" fmla="*/ 27793 w 54050"/>
                <a:gd name="connsiteY22" fmla="*/ 24415 h 53896"/>
                <a:gd name="connsiteX23" fmla="*/ 22265 w 54050"/>
                <a:gd name="connsiteY23" fmla="*/ 17582 h 53896"/>
                <a:gd name="connsiteX24" fmla="*/ 15586 w 54050"/>
                <a:gd name="connsiteY24" fmla="*/ 11286 h 53896"/>
                <a:gd name="connsiteX25" fmla="*/ 15202 w 54050"/>
                <a:gd name="connsiteY25" fmla="*/ 9597 h 53896"/>
                <a:gd name="connsiteX26" fmla="*/ 16814 w 54050"/>
                <a:gd name="connsiteY26" fmla="*/ 8139 h 53896"/>
                <a:gd name="connsiteX27" fmla="*/ 44223 w 54050"/>
                <a:gd name="connsiteY27" fmla="*/ 0 h 53896"/>
                <a:gd name="connsiteX28" fmla="*/ 46296 w 54050"/>
                <a:gd name="connsiteY28" fmla="*/ 2073 h 53896"/>
                <a:gd name="connsiteX29" fmla="*/ 44607 w 54050"/>
                <a:gd name="connsiteY29" fmla="*/ 26181 h 53896"/>
                <a:gd name="connsiteX30" fmla="*/ 42764 w 54050"/>
                <a:gd name="connsiteY30" fmla="*/ 33935 h 53896"/>
                <a:gd name="connsiteX31" fmla="*/ 43225 w 54050"/>
                <a:gd name="connsiteY31" fmla="*/ 34088 h 53896"/>
                <a:gd name="connsiteX32" fmla="*/ 48906 w 54050"/>
                <a:gd name="connsiteY32" fmla="*/ 40692 h 53896"/>
                <a:gd name="connsiteX33" fmla="*/ 53820 w 54050"/>
                <a:gd name="connsiteY33" fmla="*/ 48215 h 53896"/>
                <a:gd name="connsiteX34" fmla="*/ 54050 w 54050"/>
                <a:gd name="connsiteY34" fmla="*/ 50058 h 53896"/>
                <a:gd name="connsiteX35" fmla="*/ 51977 w 54050"/>
                <a:gd name="connsiteY35" fmla="*/ 51824 h 53896"/>
                <a:gd name="connsiteX36" fmla="*/ 50058 w 54050"/>
                <a:gd name="connsiteY36" fmla="*/ 51210 h 53896"/>
                <a:gd name="connsiteX37" fmla="*/ 45451 w 54050"/>
                <a:gd name="connsiteY37" fmla="*/ 43993 h 53896"/>
                <a:gd name="connsiteX38" fmla="*/ 40768 w 54050"/>
                <a:gd name="connsiteY38" fmla="*/ 38312 h 53896"/>
                <a:gd name="connsiteX39" fmla="*/ 40231 w 54050"/>
                <a:gd name="connsiteY39" fmla="*/ 39156 h 53896"/>
                <a:gd name="connsiteX40" fmla="*/ 31402 w 54050"/>
                <a:gd name="connsiteY40" fmla="*/ 48062 h 53896"/>
                <a:gd name="connsiteX41" fmla="*/ 17735 w 54050"/>
                <a:gd name="connsiteY41" fmla="*/ 53897 h 53896"/>
                <a:gd name="connsiteX42" fmla="*/ 15432 w 54050"/>
                <a:gd name="connsiteY42" fmla="*/ 52054 h 53896"/>
                <a:gd name="connsiteX43" fmla="*/ 17582 w 54050"/>
                <a:gd name="connsiteY43" fmla="*/ 49828 h 53896"/>
                <a:gd name="connsiteX44" fmla="*/ 27563 w 54050"/>
                <a:gd name="connsiteY44" fmla="*/ 45528 h 53896"/>
                <a:gd name="connsiteX45" fmla="*/ 34856 w 54050"/>
                <a:gd name="connsiteY45" fmla="*/ 39540 h 53896"/>
                <a:gd name="connsiteX46" fmla="*/ 39002 w 54050"/>
                <a:gd name="connsiteY46" fmla="*/ 31785 h 53896"/>
                <a:gd name="connsiteX47" fmla="*/ 40922 w 54050"/>
                <a:gd name="connsiteY47" fmla="*/ 20806 h 53896"/>
                <a:gd name="connsiteX48" fmla="*/ 42073 w 54050"/>
                <a:gd name="connsiteY48" fmla="*/ 1843 h 53896"/>
                <a:gd name="connsiteX49" fmla="*/ 44223 w 54050"/>
                <a:gd name="connsiteY49" fmla="*/ 0 h 5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050" h="53896">
                  <a:moveTo>
                    <a:pt x="7371" y="231"/>
                  </a:moveTo>
                  <a:cubicBezTo>
                    <a:pt x="8676" y="307"/>
                    <a:pt x="9367" y="998"/>
                    <a:pt x="9444" y="2304"/>
                  </a:cubicBezTo>
                  <a:lnTo>
                    <a:pt x="9444" y="44146"/>
                  </a:lnTo>
                  <a:cubicBezTo>
                    <a:pt x="12208" y="42995"/>
                    <a:pt x="14357" y="41997"/>
                    <a:pt x="15816" y="41152"/>
                  </a:cubicBezTo>
                  <a:cubicBezTo>
                    <a:pt x="18580" y="39770"/>
                    <a:pt x="21190" y="38235"/>
                    <a:pt x="23647" y="36392"/>
                  </a:cubicBezTo>
                  <a:cubicBezTo>
                    <a:pt x="24185" y="36008"/>
                    <a:pt x="24645" y="35701"/>
                    <a:pt x="25106" y="35701"/>
                  </a:cubicBezTo>
                  <a:cubicBezTo>
                    <a:pt x="26334" y="35701"/>
                    <a:pt x="27025" y="36315"/>
                    <a:pt x="27179" y="37543"/>
                  </a:cubicBezTo>
                  <a:cubicBezTo>
                    <a:pt x="27102" y="38465"/>
                    <a:pt x="26718" y="39233"/>
                    <a:pt x="25950" y="39847"/>
                  </a:cubicBezTo>
                  <a:cubicBezTo>
                    <a:pt x="23186" y="41920"/>
                    <a:pt x="19885" y="43839"/>
                    <a:pt x="16200" y="45605"/>
                  </a:cubicBezTo>
                  <a:cubicBezTo>
                    <a:pt x="12438" y="47524"/>
                    <a:pt x="8138" y="49290"/>
                    <a:pt x="3378" y="50902"/>
                  </a:cubicBezTo>
                  <a:cubicBezTo>
                    <a:pt x="2687" y="50979"/>
                    <a:pt x="2150" y="51056"/>
                    <a:pt x="1843" y="51133"/>
                  </a:cubicBezTo>
                  <a:cubicBezTo>
                    <a:pt x="691" y="50979"/>
                    <a:pt x="77" y="50365"/>
                    <a:pt x="0" y="49214"/>
                  </a:cubicBezTo>
                  <a:cubicBezTo>
                    <a:pt x="77" y="48139"/>
                    <a:pt x="537" y="47448"/>
                    <a:pt x="1536" y="47217"/>
                  </a:cubicBezTo>
                  <a:cubicBezTo>
                    <a:pt x="2841" y="46757"/>
                    <a:pt x="4069" y="46219"/>
                    <a:pt x="5298" y="45759"/>
                  </a:cubicBezTo>
                  <a:lnTo>
                    <a:pt x="5298" y="2227"/>
                  </a:lnTo>
                  <a:cubicBezTo>
                    <a:pt x="5374" y="998"/>
                    <a:pt x="6065" y="307"/>
                    <a:pt x="7371" y="231"/>
                  </a:cubicBezTo>
                  <a:moveTo>
                    <a:pt x="16814" y="8139"/>
                  </a:moveTo>
                  <a:cubicBezTo>
                    <a:pt x="17351" y="8139"/>
                    <a:pt x="17889" y="8292"/>
                    <a:pt x="18350" y="8599"/>
                  </a:cubicBezTo>
                  <a:cubicBezTo>
                    <a:pt x="21113" y="10903"/>
                    <a:pt x="23263" y="12975"/>
                    <a:pt x="25029" y="14741"/>
                  </a:cubicBezTo>
                  <a:cubicBezTo>
                    <a:pt x="26872" y="16814"/>
                    <a:pt x="28791" y="19118"/>
                    <a:pt x="30787" y="21881"/>
                  </a:cubicBezTo>
                  <a:cubicBezTo>
                    <a:pt x="30941" y="22342"/>
                    <a:pt x="31017" y="22803"/>
                    <a:pt x="31017" y="23340"/>
                  </a:cubicBezTo>
                  <a:cubicBezTo>
                    <a:pt x="30941" y="24261"/>
                    <a:pt x="30327" y="24799"/>
                    <a:pt x="29252" y="24876"/>
                  </a:cubicBezTo>
                  <a:cubicBezTo>
                    <a:pt x="28637" y="24876"/>
                    <a:pt x="28177" y="24722"/>
                    <a:pt x="27793" y="24415"/>
                  </a:cubicBezTo>
                  <a:cubicBezTo>
                    <a:pt x="25874" y="21805"/>
                    <a:pt x="24031" y="19501"/>
                    <a:pt x="22265" y="17582"/>
                  </a:cubicBezTo>
                  <a:cubicBezTo>
                    <a:pt x="20499" y="15739"/>
                    <a:pt x="18273" y="13589"/>
                    <a:pt x="15586" y="11286"/>
                  </a:cubicBezTo>
                  <a:cubicBezTo>
                    <a:pt x="15279" y="10672"/>
                    <a:pt x="15202" y="10134"/>
                    <a:pt x="15202" y="9597"/>
                  </a:cubicBezTo>
                  <a:cubicBezTo>
                    <a:pt x="15432" y="8829"/>
                    <a:pt x="15970" y="8369"/>
                    <a:pt x="16814" y="8139"/>
                  </a:cubicBezTo>
                  <a:moveTo>
                    <a:pt x="44223" y="0"/>
                  </a:moveTo>
                  <a:cubicBezTo>
                    <a:pt x="45451" y="77"/>
                    <a:pt x="46142" y="768"/>
                    <a:pt x="46296" y="2073"/>
                  </a:cubicBezTo>
                  <a:cubicBezTo>
                    <a:pt x="45759" y="14358"/>
                    <a:pt x="45221" y="22419"/>
                    <a:pt x="44607" y="26181"/>
                  </a:cubicBezTo>
                  <a:cubicBezTo>
                    <a:pt x="44146" y="29098"/>
                    <a:pt x="43532" y="31708"/>
                    <a:pt x="42764" y="33935"/>
                  </a:cubicBezTo>
                  <a:cubicBezTo>
                    <a:pt x="42918" y="34012"/>
                    <a:pt x="43071" y="34088"/>
                    <a:pt x="43225" y="34088"/>
                  </a:cubicBezTo>
                  <a:cubicBezTo>
                    <a:pt x="45528" y="36622"/>
                    <a:pt x="47448" y="38772"/>
                    <a:pt x="48906" y="40692"/>
                  </a:cubicBezTo>
                  <a:cubicBezTo>
                    <a:pt x="50442" y="42764"/>
                    <a:pt x="52131" y="45298"/>
                    <a:pt x="53820" y="48215"/>
                  </a:cubicBezTo>
                  <a:cubicBezTo>
                    <a:pt x="53974" y="48830"/>
                    <a:pt x="54050" y="49444"/>
                    <a:pt x="54050" y="50058"/>
                  </a:cubicBezTo>
                  <a:cubicBezTo>
                    <a:pt x="53897" y="51133"/>
                    <a:pt x="53206" y="51747"/>
                    <a:pt x="51977" y="51824"/>
                  </a:cubicBezTo>
                  <a:cubicBezTo>
                    <a:pt x="51133" y="51824"/>
                    <a:pt x="50519" y="51594"/>
                    <a:pt x="50058" y="51210"/>
                  </a:cubicBezTo>
                  <a:cubicBezTo>
                    <a:pt x="48446" y="48446"/>
                    <a:pt x="46910" y="45989"/>
                    <a:pt x="45451" y="43993"/>
                  </a:cubicBezTo>
                  <a:cubicBezTo>
                    <a:pt x="44223" y="42304"/>
                    <a:pt x="42688" y="40384"/>
                    <a:pt x="40768" y="38312"/>
                  </a:cubicBezTo>
                  <a:cubicBezTo>
                    <a:pt x="40614" y="38618"/>
                    <a:pt x="40461" y="38925"/>
                    <a:pt x="40231" y="39156"/>
                  </a:cubicBezTo>
                  <a:cubicBezTo>
                    <a:pt x="38234" y="42764"/>
                    <a:pt x="35317" y="45759"/>
                    <a:pt x="31402" y="48062"/>
                  </a:cubicBezTo>
                  <a:cubicBezTo>
                    <a:pt x="27716" y="50442"/>
                    <a:pt x="23110" y="52438"/>
                    <a:pt x="17735" y="53897"/>
                  </a:cubicBezTo>
                  <a:cubicBezTo>
                    <a:pt x="16277" y="53820"/>
                    <a:pt x="15509" y="53282"/>
                    <a:pt x="15432" y="52054"/>
                  </a:cubicBezTo>
                  <a:cubicBezTo>
                    <a:pt x="15586" y="50826"/>
                    <a:pt x="16277" y="50058"/>
                    <a:pt x="17582" y="49828"/>
                  </a:cubicBezTo>
                  <a:cubicBezTo>
                    <a:pt x="21190" y="48753"/>
                    <a:pt x="24492" y="47294"/>
                    <a:pt x="27563" y="45528"/>
                  </a:cubicBezTo>
                  <a:cubicBezTo>
                    <a:pt x="30403" y="43993"/>
                    <a:pt x="32783" y="41997"/>
                    <a:pt x="34856" y="39540"/>
                  </a:cubicBezTo>
                  <a:cubicBezTo>
                    <a:pt x="36622" y="37543"/>
                    <a:pt x="37927" y="35010"/>
                    <a:pt x="39002" y="31785"/>
                  </a:cubicBezTo>
                  <a:cubicBezTo>
                    <a:pt x="40000" y="28638"/>
                    <a:pt x="40614" y="25029"/>
                    <a:pt x="40922" y="20806"/>
                  </a:cubicBezTo>
                  <a:cubicBezTo>
                    <a:pt x="41305" y="15586"/>
                    <a:pt x="41766" y="9290"/>
                    <a:pt x="42073" y="1843"/>
                  </a:cubicBezTo>
                  <a:cubicBezTo>
                    <a:pt x="42227" y="691"/>
                    <a:pt x="42918" y="77"/>
                    <a:pt x="4422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7" name="フリーフォーム: 図形 956">
              <a:extLst>
                <a:ext uri="{FF2B5EF4-FFF2-40B4-BE49-F238E27FC236}">
                  <a16:creationId xmlns:a16="http://schemas.microsoft.com/office/drawing/2014/main" id="{01C51B4F-24A0-49EA-B074-4E2985D3BF83}"/>
                </a:ext>
              </a:extLst>
            </p:cNvPr>
            <p:cNvSpPr/>
            <p:nvPr/>
          </p:nvSpPr>
          <p:spPr>
            <a:xfrm>
              <a:off x="2918172" y="5406975"/>
              <a:ext cx="53973" cy="51900"/>
            </a:xfrm>
            <a:custGeom>
              <a:avLst/>
              <a:gdLst>
                <a:gd name="connsiteX0" fmla="*/ 25873 w 53973"/>
                <a:gd name="connsiteY0" fmla="*/ 0 h 51900"/>
                <a:gd name="connsiteX1" fmla="*/ 28100 w 53973"/>
                <a:gd name="connsiteY1" fmla="*/ 2149 h 51900"/>
                <a:gd name="connsiteX2" fmla="*/ 28100 w 53973"/>
                <a:gd name="connsiteY2" fmla="*/ 17351 h 51900"/>
                <a:gd name="connsiteX3" fmla="*/ 47217 w 53973"/>
                <a:gd name="connsiteY3" fmla="*/ 17351 h 51900"/>
                <a:gd name="connsiteX4" fmla="*/ 49367 w 53973"/>
                <a:gd name="connsiteY4" fmla="*/ 19424 h 51900"/>
                <a:gd name="connsiteX5" fmla="*/ 47217 w 53973"/>
                <a:gd name="connsiteY5" fmla="*/ 21497 h 51900"/>
                <a:gd name="connsiteX6" fmla="*/ 28100 w 53973"/>
                <a:gd name="connsiteY6" fmla="*/ 21497 h 51900"/>
                <a:gd name="connsiteX7" fmla="*/ 28100 w 53973"/>
                <a:gd name="connsiteY7" fmla="*/ 47678 h 51900"/>
                <a:gd name="connsiteX8" fmla="*/ 51901 w 53973"/>
                <a:gd name="connsiteY8" fmla="*/ 47678 h 51900"/>
                <a:gd name="connsiteX9" fmla="*/ 53973 w 53973"/>
                <a:gd name="connsiteY9" fmla="*/ 49751 h 51900"/>
                <a:gd name="connsiteX10" fmla="*/ 51901 w 53973"/>
                <a:gd name="connsiteY10" fmla="*/ 51901 h 51900"/>
                <a:gd name="connsiteX11" fmla="*/ 2150 w 53973"/>
                <a:gd name="connsiteY11" fmla="*/ 51901 h 51900"/>
                <a:gd name="connsiteX12" fmla="*/ 0 w 53973"/>
                <a:gd name="connsiteY12" fmla="*/ 49751 h 51900"/>
                <a:gd name="connsiteX13" fmla="*/ 2150 w 53973"/>
                <a:gd name="connsiteY13" fmla="*/ 47678 h 51900"/>
                <a:gd name="connsiteX14" fmla="*/ 23801 w 53973"/>
                <a:gd name="connsiteY14" fmla="*/ 47678 h 51900"/>
                <a:gd name="connsiteX15" fmla="*/ 23801 w 53973"/>
                <a:gd name="connsiteY15" fmla="*/ 2149 h 51900"/>
                <a:gd name="connsiteX16" fmla="*/ 25873 w 53973"/>
                <a:gd name="connsiteY16" fmla="*/ 0 h 5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73" h="51900">
                  <a:moveTo>
                    <a:pt x="25873" y="0"/>
                  </a:moveTo>
                  <a:cubicBezTo>
                    <a:pt x="27256" y="77"/>
                    <a:pt x="28023" y="768"/>
                    <a:pt x="28100" y="2149"/>
                  </a:cubicBezTo>
                  <a:lnTo>
                    <a:pt x="28100" y="17351"/>
                  </a:lnTo>
                  <a:lnTo>
                    <a:pt x="47217" y="17351"/>
                  </a:lnTo>
                  <a:cubicBezTo>
                    <a:pt x="48522" y="17428"/>
                    <a:pt x="49290" y="18119"/>
                    <a:pt x="49367" y="19424"/>
                  </a:cubicBezTo>
                  <a:cubicBezTo>
                    <a:pt x="49290" y="20730"/>
                    <a:pt x="48599" y="21420"/>
                    <a:pt x="47217" y="21497"/>
                  </a:cubicBezTo>
                  <a:lnTo>
                    <a:pt x="28100" y="21497"/>
                  </a:lnTo>
                  <a:lnTo>
                    <a:pt x="28100" y="47678"/>
                  </a:lnTo>
                  <a:lnTo>
                    <a:pt x="51901" y="47678"/>
                  </a:lnTo>
                  <a:cubicBezTo>
                    <a:pt x="53206" y="47754"/>
                    <a:pt x="53897" y="48446"/>
                    <a:pt x="53973" y="49751"/>
                  </a:cubicBezTo>
                  <a:cubicBezTo>
                    <a:pt x="53897" y="51132"/>
                    <a:pt x="53206" y="51824"/>
                    <a:pt x="51901" y="51901"/>
                  </a:cubicBezTo>
                  <a:lnTo>
                    <a:pt x="2150" y="51901"/>
                  </a:lnTo>
                  <a:cubicBezTo>
                    <a:pt x="845" y="51824"/>
                    <a:pt x="77" y="51132"/>
                    <a:pt x="0" y="49751"/>
                  </a:cubicBezTo>
                  <a:cubicBezTo>
                    <a:pt x="77" y="48446"/>
                    <a:pt x="768" y="47754"/>
                    <a:pt x="2150" y="47678"/>
                  </a:cubicBezTo>
                  <a:lnTo>
                    <a:pt x="23801" y="47678"/>
                  </a:lnTo>
                  <a:lnTo>
                    <a:pt x="23801" y="2149"/>
                  </a:lnTo>
                  <a:cubicBezTo>
                    <a:pt x="23877" y="844"/>
                    <a:pt x="24568" y="77"/>
                    <a:pt x="2587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8" name="フリーフォーム: 図形 957">
              <a:extLst>
                <a:ext uri="{FF2B5EF4-FFF2-40B4-BE49-F238E27FC236}">
                  <a16:creationId xmlns:a16="http://schemas.microsoft.com/office/drawing/2014/main" id="{A4E1747A-39B5-4F6B-AE50-075D21F697C1}"/>
                </a:ext>
              </a:extLst>
            </p:cNvPr>
            <p:cNvSpPr/>
            <p:nvPr/>
          </p:nvSpPr>
          <p:spPr>
            <a:xfrm>
              <a:off x="1391408" y="5601986"/>
              <a:ext cx="45758" cy="45451"/>
            </a:xfrm>
            <a:custGeom>
              <a:avLst/>
              <a:gdLst>
                <a:gd name="connsiteX0" fmla="*/ 4760 w 45758"/>
                <a:gd name="connsiteY0" fmla="*/ 17658 h 45451"/>
                <a:gd name="connsiteX1" fmla="*/ 7908 w 45758"/>
                <a:gd name="connsiteY1" fmla="*/ 19117 h 45451"/>
                <a:gd name="connsiteX2" fmla="*/ 9520 w 45758"/>
                <a:gd name="connsiteY2" fmla="*/ 22495 h 45451"/>
                <a:gd name="connsiteX3" fmla="*/ 7908 w 45758"/>
                <a:gd name="connsiteY3" fmla="*/ 25797 h 45451"/>
                <a:gd name="connsiteX4" fmla="*/ 4760 w 45758"/>
                <a:gd name="connsiteY4" fmla="*/ 27255 h 45451"/>
                <a:gd name="connsiteX5" fmla="*/ 1305 w 45758"/>
                <a:gd name="connsiteY5" fmla="*/ 25797 h 45451"/>
                <a:gd name="connsiteX6" fmla="*/ 0 w 45758"/>
                <a:gd name="connsiteY6" fmla="*/ 22495 h 45451"/>
                <a:gd name="connsiteX7" fmla="*/ 1228 w 45758"/>
                <a:gd name="connsiteY7" fmla="*/ 19117 h 45451"/>
                <a:gd name="connsiteX8" fmla="*/ 4760 w 45758"/>
                <a:gd name="connsiteY8" fmla="*/ 17658 h 45451"/>
                <a:gd name="connsiteX9" fmla="*/ 2841 w 45758"/>
                <a:gd name="connsiteY9" fmla="*/ 691 h 45451"/>
                <a:gd name="connsiteX10" fmla="*/ 5528 w 45758"/>
                <a:gd name="connsiteY10" fmla="*/ 2610 h 45451"/>
                <a:gd name="connsiteX11" fmla="*/ 22495 w 45758"/>
                <a:gd name="connsiteY11" fmla="*/ 19885 h 45451"/>
                <a:gd name="connsiteX12" fmla="*/ 39463 w 45758"/>
                <a:gd name="connsiteY12" fmla="*/ 2610 h 45451"/>
                <a:gd name="connsiteX13" fmla="*/ 42150 w 45758"/>
                <a:gd name="connsiteY13" fmla="*/ 691 h 45451"/>
                <a:gd name="connsiteX14" fmla="*/ 44069 w 45758"/>
                <a:gd name="connsiteY14" fmla="*/ 2610 h 45451"/>
                <a:gd name="connsiteX15" fmla="*/ 42841 w 45758"/>
                <a:gd name="connsiteY15" fmla="*/ 4606 h 45451"/>
                <a:gd name="connsiteX16" fmla="*/ 25029 w 45758"/>
                <a:gd name="connsiteY16" fmla="*/ 22495 h 45451"/>
                <a:gd name="connsiteX17" fmla="*/ 42841 w 45758"/>
                <a:gd name="connsiteY17" fmla="*/ 40461 h 45451"/>
                <a:gd name="connsiteX18" fmla="*/ 44069 w 45758"/>
                <a:gd name="connsiteY18" fmla="*/ 42457 h 45451"/>
                <a:gd name="connsiteX19" fmla="*/ 42150 w 45758"/>
                <a:gd name="connsiteY19" fmla="*/ 44376 h 45451"/>
                <a:gd name="connsiteX20" fmla="*/ 39463 w 45758"/>
                <a:gd name="connsiteY20" fmla="*/ 42457 h 45451"/>
                <a:gd name="connsiteX21" fmla="*/ 22495 w 45758"/>
                <a:gd name="connsiteY21" fmla="*/ 25336 h 45451"/>
                <a:gd name="connsiteX22" fmla="*/ 5528 w 45758"/>
                <a:gd name="connsiteY22" fmla="*/ 42457 h 45451"/>
                <a:gd name="connsiteX23" fmla="*/ 2841 w 45758"/>
                <a:gd name="connsiteY23" fmla="*/ 44376 h 45451"/>
                <a:gd name="connsiteX24" fmla="*/ 921 w 45758"/>
                <a:gd name="connsiteY24" fmla="*/ 42457 h 45451"/>
                <a:gd name="connsiteX25" fmla="*/ 2073 w 45758"/>
                <a:gd name="connsiteY25" fmla="*/ 40461 h 45451"/>
                <a:gd name="connsiteX26" fmla="*/ 19885 w 45758"/>
                <a:gd name="connsiteY26" fmla="*/ 22572 h 45451"/>
                <a:gd name="connsiteX27" fmla="*/ 2073 w 45758"/>
                <a:gd name="connsiteY27" fmla="*/ 4606 h 45451"/>
                <a:gd name="connsiteX28" fmla="*/ 921 w 45758"/>
                <a:gd name="connsiteY28" fmla="*/ 2610 h 45451"/>
                <a:gd name="connsiteX29" fmla="*/ 2841 w 45758"/>
                <a:gd name="connsiteY29" fmla="*/ 691 h 45451"/>
                <a:gd name="connsiteX30" fmla="*/ 22649 w 45758"/>
                <a:gd name="connsiteY30" fmla="*/ 0 h 45451"/>
                <a:gd name="connsiteX31" fmla="*/ 25797 w 45758"/>
                <a:gd name="connsiteY31" fmla="*/ 1305 h 45451"/>
                <a:gd name="connsiteX32" fmla="*/ 27486 w 45758"/>
                <a:gd name="connsiteY32" fmla="*/ 4836 h 45451"/>
                <a:gd name="connsiteX33" fmla="*/ 25797 w 45758"/>
                <a:gd name="connsiteY33" fmla="*/ 7985 h 45451"/>
                <a:gd name="connsiteX34" fmla="*/ 22649 w 45758"/>
                <a:gd name="connsiteY34" fmla="*/ 9520 h 45451"/>
                <a:gd name="connsiteX35" fmla="*/ 19271 w 45758"/>
                <a:gd name="connsiteY35" fmla="*/ 7985 h 45451"/>
                <a:gd name="connsiteX36" fmla="*/ 17812 w 45758"/>
                <a:gd name="connsiteY36" fmla="*/ 4760 h 45451"/>
                <a:gd name="connsiteX37" fmla="*/ 19040 w 45758"/>
                <a:gd name="connsiteY37" fmla="*/ 1228 h 45451"/>
                <a:gd name="connsiteX38" fmla="*/ 22649 w 45758"/>
                <a:gd name="connsiteY38" fmla="*/ 0 h 45451"/>
                <a:gd name="connsiteX39" fmla="*/ 22649 w 45758"/>
                <a:gd name="connsiteY39" fmla="*/ 35854 h 45451"/>
                <a:gd name="connsiteX40" fmla="*/ 25797 w 45758"/>
                <a:gd name="connsiteY40" fmla="*/ 37236 h 45451"/>
                <a:gd name="connsiteX41" fmla="*/ 27486 w 45758"/>
                <a:gd name="connsiteY41" fmla="*/ 40614 h 45451"/>
                <a:gd name="connsiteX42" fmla="*/ 25797 w 45758"/>
                <a:gd name="connsiteY42" fmla="*/ 43916 h 45451"/>
                <a:gd name="connsiteX43" fmla="*/ 22649 w 45758"/>
                <a:gd name="connsiteY43" fmla="*/ 45451 h 45451"/>
                <a:gd name="connsiteX44" fmla="*/ 19271 w 45758"/>
                <a:gd name="connsiteY44" fmla="*/ 43992 h 45451"/>
                <a:gd name="connsiteX45" fmla="*/ 17812 w 45758"/>
                <a:gd name="connsiteY45" fmla="*/ 40691 h 45451"/>
                <a:gd name="connsiteX46" fmla="*/ 19271 w 45758"/>
                <a:gd name="connsiteY46" fmla="*/ 37313 h 45451"/>
                <a:gd name="connsiteX47" fmla="*/ 22649 w 45758"/>
                <a:gd name="connsiteY47" fmla="*/ 35854 h 45451"/>
                <a:gd name="connsiteX48" fmla="*/ 40998 w 45758"/>
                <a:gd name="connsiteY48" fmla="*/ 17658 h 45451"/>
                <a:gd name="connsiteX49" fmla="*/ 44223 w 45758"/>
                <a:gd name="connsiteY49" fmla="*/ 19117 h 45451"/>
                <a:gd name="connsiteX50" fmla="*/ 45758 w 45758"/>
                <a:gd name="connsiteY50" fmla="*/ 22495 h 45451"/>
                <a:gd name="connsiteX51" fmla="*/ 44223 w 45758"/>
                <a:gd name="connsiteY51" fmla="*/ 25797 h 45451"/>
                <a:gd name="connsiteX52" fmla="*/ 40998 w 45758"/>
                <a:gd name="connsiteY52" fmla="*/ 27255 h 45451"/>
                <a:gd name="connsiteX53" fmla="*/ 37467 w 45758"/>
                <a:gd name="connsiteY53" fmla="*/ 25797 h 45451"/>
                <a:gd name="connsiteX54" fmla="*/ 36161 w 45758"/>
                <a:gd name="connsiteY54" fmla="*/ 22495 h 45451"/>
                <a:gd name="connsiteX55" fmla="*/ 37467 w 45758"/>
                <a:gd name="connsiteY55" fmla="*/ 19117 h 45451"/>
                <a:gd name="connsiteX56" fmla="*/ 40998 w 45758"/>
                <a:gd name="connsiteY56" fmla="*/ 17658 h 4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5758" h="45451">
                  <a:moveTo>
                    <a:pt x="4760" y="17658"/>
                  </a:moveTo>
                  <a:cubicBezTo>
                    <a:pt x="5989" y="17658"/>
                    <a:pt x="7063" y="18119"/>
                    <a:pt x="7908" y="19117"/>
                  </a:cubicBezTo>
                  <a:cubicBezTo>
                    <a:pt x="8829" y="19962"/>
                    <a:pt x="9290" y="21113"/>
                    <a:pt x="9520" y="22495"/>
                  </a:cubicBezTo>
                  <a:cubicBezTo>
                    <a:pt x="9290" y="23800"/>
                    <a:pt x="8752" y="24875"/>
                    <a:pt x="7908" y="25797"/>
                  </a:cubicBezTo>
                  <a:cubicBezTo>
                    <a:pt x="7063" y="26718"/>
                    <a:pt x="5989" y="27178"/>
                    <a:pt x="4760" y="27255"/>
                  </a:cubicBezTo>
                  <a:cubicBezTo>
                    <a:pt x="3378" y="27178"/>
                    <a:pt x="2227" y="26718"/>
                    <a:pt x="1305" y="25797"/>
                  </a:cubicBezTo>
                  <a:cubicBezTo>
                    <a:pt x="384" y="24952"/>
                    <a:pt x="0" y="23800"/>
                    <a:pt x="0" y="22495"/>
                  </a:cubicBezTo>
                  <a:cubicBezTo>
                    <a:pt x="0" y="21113"/>
                    <a:pt x="384" y="19962"/>
                    <a:pt x="1228" y="19117"/>
                  </a:cubicBezTo>
                  <a:cubicBezTo>
                    <a:pt x="2073" y="18119"/>
                    <a:pt x="3225" y="17658"/>
                    <a:pt x="4760" y="17658"/>
                  </a:cubicBezTo>
                  <a:moveTo>
                    <a:pt x="2841" y="691"/>
                  </a:moveTo>
                  <a:cubicBezTo>
                    <a:pt x="3378" y="691"/>
                    <a:pt x="4299" y="1305"/>
                    <a:pt x="5528" y="2610"/>
                  </a:cubicBezTo>
                  <a:lnTo>
                    <a:pt x="22495" y="19885"/>
                  </a:lnTo>
                  <a:lnTo>
                    <a:pt x="39463" y="2610"/>
                  </a:lnTo>
                  <a:cubicBezTo>
                    <a:pt x="40691" y="1382"/>
                    <a:pt x="41612" y="691"/>
                    <a:pt x="42150" y="691"/>
                  </a:cubicBezTo>
                  <a:cubicBezTo>
                    <a:pt x="43302" y="691"/>
                    <a:pt x="43993" y="1305"/>
                    <a:pt x="44069" y="2610"/>
                  </a:cubicBezTo>
                  <a:cubicBezTo>
                    <a:pt x="43993" y="3301"/>
                    <a:pt x="43609" y="3992"/>
                    <a:pt x="42841" y="4606"/>
                  </a:cubicBezTo>
                  <a:lnTo>
                    <a:pt x="25029" y="22495"/>
                  </a:lnTo>
                  <a:lnTo>
                    <a:pt x="42841" y="40461"/>
                  </a:lnTo>
                  <a:cubicBezTo>
                    <a:pt x="43609" y="41305"/>
                    <a:pt x="43993" y="41919"/>
                    <a:pt x="44069" y="42457"/>
                  </a:cubicBezTo>
                  <a:cubicBezTo>
                    <a:pt x="43993" y="43609"/>
                    <a:pt x="43302" y="44299"/>
                    <a:pt x="42150" y="44376"/>
                  </a:cubicBezTo>
                  <a:cubicBezTo>
                    <a:pt x="41382" y="44299"/>
                    <a:pt x="40538" y="43685"/>
                    <a:pt x="39463" y="42457"/>
                  </a:cubicBezTo>
                  <a:lnTo>
                    <a:pt x="22495" y="25336"/>
                  </a:lnTo>
                  <a:lnTo>
                    <a:pt x="5528" y="42457"/>
                  </a:lnTo>
                  <a:cubicBezTo>
                    <a:pt x="4376" y="43609"/>
                    <a:pt x="3455" y="44299"/>
                    <a:pt x="2841" y="44376"/>
                  </a:cubicBezTo>
                  <a:cubicBezTo>
                    <a:pt x="1535" y="44376"/>
                    <a:pt x="921" y="43685"/>
                    <a:pt x="921" y="42457"/>
                  </a:cubicBezTo>
                  <a:cubicBezTo>
                    <a:pt x="921" y="42150"/>
                    <a:pt x="1305" y="41459"/>
                    <a:pt x="2073" y="40461"/>
                  </a:cubicBezTo>
                  <a:lnTo>
                    <a:pt x="19885" y="22572"/>
                  </a:lnTo>
                  <a:lnTo>
                    <a:pt x="2073" y="4606"/>
                  </a:lnTo>
                  <a:cubicBezTo>
                    <a:pt x="1305" y="3839"/>
                    <a:pt x="921" y="3224"/>
                    <a:pt x="921" y="2610"/>
                  </a:cubicBezTo>
                  <a:cubicBezTo>
                    <a:pt x="921" y="1305"/>
                    <a:pt x="1535" y="691"/>
                    <a:pt x="2841" y="691"/>
                  </a:cubicBezTo>
                  <a:moveTo>
                    <a:pt x="22649" y="0"/>
                  </a:moveTo>
                  <a:cubicBezTo>
                    <a:pt x="23954" y="0"/>
                    <a:pt x="24952" y="461"/>
                    <a:pt x="25797" y="1305"/>
                  </a:cubicBezTo>
                  <a:cubicBezTo>
                    <a:pt x="26795" y="2226"/>
                    <a:pt x="27332" y="3378"/>
                    <a:pt x="27486" y="4836"/>
                  </a:cubicBezTo>
                  <a:cubicBezTo>
                    <a:pt x="27332" y="6065"/>
                    <a:pt x="26795" y="7140"/>
                    <a:pt x="25797" y="7985"/>
                  </a:cubicBezTo>
                  <a:cubicBezTo>
                    <a:pt x="24952" y="8906"/>
                    <a:pt x="23877" y="9443"/>
                    <a:pt x="22649" y="9520"/>
                  </a:cubicBezTo>
                  <a:cubicBezTo>
                    <a:pt x="21267" y="9366"/>
                    <a:pt x="20192" y="8906"/>
                    <a:pt x="19271" y="7985"/>
                  </a:cubicBezTo>
                  <a:cubicBezTo>
                    <a:pt x="18273" y="7140"/>
                    <a:pt x="17812" y="6065"/>
                    <a:pt x="17812" y="4760"/>
                  </a:cubicBezTo>
                  <a:cubicBezTo>
                    <a:pt x="17812" y="3301"/>
                    <a:pt x="18196" y="2149"/>
                    <a:pt x="19040" y="1228"/>
                  </a:cubicBezTo>
                  <a:cubicBezTo>
                    <a:pt x="20038" y="461"/>
                    <a:pt x="21190" y="0"/>
                    <a:pt x="22649" y="0"/>
                  </a:cubicBezTo>
                  <a:moveTo>
                    <a:pt x="22649" y="35854"/>
                  </a:moveTo>
                  <a:cubicBezTo>
                    <a:pt x="23954" y="35854"/>
                    <a:pt x="24952" y="36315"/>
                    <a:pt x="25797" y="37236"/>
                  </a:cubicBezTo>
                  <a:cubicBezTo>
                    <a:pt x="26795" y="38081"/>
                    <a:pt x="27332" y="39232"/>
                    <a:pt x="27486" y="40614"/>
                  </a:cubicBezTo>
                  <a:cubicBezTo>
                    <a:pt x="27332" y="41842"/>
                    <a:pt x="26795" y="42994"/>
                    <a:pt x="25797" y="43916"/>
                  </a:cubicBezTo>
                  <a:cubicBezTo>
                    <a:pt x="24952" y="44760"/>
                    <a:pt x="23877" y="45297"/>
                    <a:pt x="22649" y="45451"/>
                  </a:cubicBezTo>
                  <a:cubicBezTo>
                    <a:pt x="21267" y="45297"/>
                    <a:pt x="20192" y="44837"/>
                    <a:pt x="19271" y="43992"/>
                  </a:cubicBezTo>
                  <a:cubicBezTo>
                    <a:pt x="18273" y="43148"/>
                    <a:pt x="17812" y="41996"/>
                    <a:pt x="17812" y="40691"/>
                  </a:cubicBezTo>
                  <a:cubicBezTo>
                    <a:pt x="17812" y="39232"/>
                    <a:pt x="18273" y="38081"/>
                    <a:pt x="19271" y="37313"/>
                  </a:cubicBezTo>
                  <a:cubicBezTo>
                    <a:pt x="20115" y="36315"/>
                    <a:pt x="21267" y="35854"/>
                    <a:pt x="22649" y="35854"/>
                  </a:cubicBezTo>
                  <a:moveTo>
                    <a:pt x="40998" y="17658"/>
                  </a:moveTo>
                  <a:cubicBezTo>
                    <a:pt x="42227" y="17658"/>
                    <a:pt x="43302" y="18119"/>
                    <a:pt x="44223" y="19117"/>
                  </a:cubicBezTo>
                  <a:cubicBezTo>
                    <a:pt x="45067" y="19962"/>
                    <a:pt x="45605" y="21113"/>
                    <a:pt x="45758" y="22495"/>
                  </a:cubicBezTo>
                  <a:cubicBezTo>
                    <a:pt x="45528" y="23800"/>
                    <a:pt x="45067" y="24875"/>
                    <a:pt x="44223" y="25797"/>
                  </a:cubicBezTo>
                  <a:cubicBezTo>
                    <a:pt x="43302" y="26718"/>
                    <a:pt x="42227" y="27178"/>
                    <a:pt x="40998" y="27255"/>
                  </a:cubicBezTo>
                  <a:cubicBezTo>
                    <a:pt x="39540" y="27178"/>
                    <a:pt x="38388" y="26641"/>
                    <a:pt x="37467" y="25797"/>
                  </a:cubicBezTo>
                  <a:cubicBezTo>
                    <a:pt x="36545" y="24875"/>
                    <a:pt x="36161" y="23800"/>
                    <a:pt x="36161" y="22495"/>
                  </a:cubicBezTo>
                  <a:cubicBezTo>
                    <a:pt x="36161" y="21113"/>
                    <a:pt x="36622" y="19962"/>
                    <a:pt x="37467" y="19117"/>
                  </a:cubicBezTo>
                  <a:cubicBezTo>
                    <a:pt x="38465" y="18119"/>
                    <a:pt x="39616" y="17658"/>
                    <a:pt x="40998" y="1765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9" name="フリーフォーム: 図形 958">
              <a:extLst>
                <a:ext uri="{FF2B5EF4-FFF2-40B4-BE49-F238E27FC236}">
                  <a16:creationId xmlns:a16="http://schemas.microsoft.com/office/drawing/2014/main" id="{98880DDC-7D20-474A-AF25-45C83B0625E8}"/>
                </a:ext>
              </a:extLst>
            </p:cNvPr>
            <p:cNvSpPr/>
            <p:nvPr/>
          </p:nvSpPr>
          <p:spPr>
            <a:xfrm>
              <a:off x="1448906" y="5597916"/>
              <a:ext cx="22041" cy="49750"/>
            </a:xfrm>
            <a:custGeom>
              <a:avLst/>
              <a:gdLst>
                <a:gd name="connsiteX0" fmla="*/ 1849 w 22041"/>
                <a:gd name="connsiteY0" fmla="*/ 0 h 49750"/>
                <a:gd name="connsiteX1" fmla="*/ 19661 w 22041"/>
                <a:gd name="connsiteY1" fmla="*/ 0 h 49750"/>
                <a:gd name="connsiteX2" fmla="*/ 22041 w 22041"/>
                <a:gd name="connsiteY2" fmla="*/ 1996 h 49750"/>
                <a:gd name="connsiteX3" fmla="*/ 19661 w 22041"/>
                <a:gd name="connsiteY3" fmla="*/ 3992 h 49750"/>
                <a:gd name="connsiteX4" fmla="*/ 5381 w 22041"/>
                <a:gd name="connsiteY4" fmla="*/ 3992 h 49750"/>
                <a:gd name="connsiteX5" fmla="*/ 3922 w 22041"/>
                <a:gd name="connsiteY5" fmla="*/ 5451 h 49750"/>
                <a:gd name="connsiteX6" fmla="*/ 3922 w 22041"/>
                <a:gd name="connsiteY6" fmla="*/ 47371 h 49750"/>
                <a:gd name="connsiteX7" fmla="*/ 1926 w 22041"/>
                <a:gd name="connsiteY7" fmla="*/ 49751 h 49750"/>
                <a:gd name="connsiteX8" fmla="*/ 6 w 22041"/>
                <a:gd name="connsiteY8" fmla="*/ 47371 h 49750"/>
                <a:gd name="connsiteX9" fmla="*/ 6 w 22041"/>
                <a:gd name="connsiteY9" fmla="*/ 1996 h 49750"/>
                <a:gd name="connsiteX10" fmla="*/ 1849 w 22041"/>
                <a:gd name="connsiteY10" fmla="*/ 0 h 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1" h="49750">
                  <a:moveTo>
                    <a:pt x="1849" y="0"/>
                  </a:moveTo>
                  <a:lnTo>
                    <a:pt x="19661" y="0"/>
                  </a:lnTo>
                  <a:cubicBezTo>
                    <a:pt x="21196" y="0"/>
                    <a:pt x="21964" y="691"/>
                    <a:pt x="22041" y="1996"/>
                  </a:cubicBezTo>
                  <a:cubicBezTo>
                    <a:pt x="21888" y="3301"/>
                    <a:pt x="21120" y="3992"/>
                    <a:pt x="19661" y="3992"/>
                  </a:cubicBezTo>
                  <a:lnTo>
                    <a:pt x="5381" y="3992"/>
                  </a:lnTo>
                  <a:cubicBezTo>
                    <a:pt x="4383" y="3992"/>
                    <a:pt x="3922" y="4453"/>
                    <a:pt x="3922" y="5451"/>
                  </a:cubicBezTo>
                  <a:lnTo>
                    <a:pt x="3922" y="47371"/>
                  </a:lnTo>
                  <a:cubicBezTo>
                    <a:pt x="3922" y="48829"/>
                    <a:pt x="3231" y="49674"/>
                    <a:pt x="1926" y="49751"/>
                  </a:cubicBezTo>
                  <a:cubicBezTo>
                    <a:pt x="621" y="49674"/>
                    <a:pt x="6" y="48906"/>
                    <a:pt x="6" y="47371"/>
                  </a:cubicBezTo>
                  <a:lnTo>
                    <a:pt x="6" y="1996"/>
                  </a:lnTo>
                  <a:cubicBezTo>
                    <a:pt x="-70" y="614"/>
                    <a:pt x="544" y="0"/>
                    <a:pt x="1849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0" name="フリーフォーム: 図形 959">
              <a:extLst>
                <a:ext uri="{FF2B5EF4-FFF2-40B4-BE49-F238E27FC236}">
                  <a16:creationId xmlns:a16="http://schemas.microsoft.com/office/drawing/2014/main" id="{26C8CB90-E207-4CEB-B351-7D2BFE2F2889}"/>
                </a:ext>
              </a:extLst>
            </p:cNvPr>
            <p:cNvSpPr/>
            <p:nvPr/>
          </p:nvSpPr>
          <p:spPr>
            <a:xfrm>
              <a:off x="1476168" y="5597225"/>
              <a:ext cx="53052" cy="54664"/>
            </a:xfrm>
            <a:custGeom>
              <a:avLst/>
              <a:gdLst>
                <a:gd name="connsiteX0" fmla="*/ 2073 w 53052"/>
                <a:gd name="connsiteY0" fmla="*/ 3455 h 54664"/>
                <a:gd name="connsiteX1" fmla="*/ 11593 w 53052"/>
                <a:gd name="connsiteY1" fmla="*/ 3455 h 54664"/>
                <a:gd name="connsiteX2" fmla="*/ 14971 w 53052"/>
                <a:gd name="connsiteY2" fmla="*/ 5989 h 54664"/>
                <a:gd name="connsiteX3" fmla="*/ 13896 w 53052"/>
                <a:gd name="connsiteY3" fmla="*/ 9444 h 54664"/>
                <a:gd name="connsiteX4" fmla="*/ 6219 w 53052"/>
                <a:gd name="connsiteY4" fmla="*/ 21190 h 54664"/>
                <a:gd name="connsiteX5" fmla="*/ 5989 w 53052"/>
                <a:gd name="connsiteY5" fmla="*/ 21958 h 54664"/>
                <a:gd name="connsiteX6" fmla="*/ 10595 w 53052"/>
                <a:gd name="connsiteY6" fmla="*/ 21958 h 54664"/>
                <a:gd name="connsiteX7" fmla="*/ 15125 w 53052"/>
                <a:gd name="connsiteY7" fmla="*/ 25797 h 54664"/>
                <a:gd name="connsiteX8" fmla="*/ 12514 w 53052"/>
                <a:gd name="connsiteY8" fmla="*/ 40692 h 54664"/>
                <a:gd name="connsiteX9" fmla="*/ 11132 w 53052"/>
                <a:gd name="connsiteY9" fmla="*/ 44070 h 54664"/>
                <a:gd name="connsiteX10" fmla="*/ 17658 w 53052"/>
                <a:gd name="connsiteY10" fmla="*/ 47832 h 54664"/>
                <a:gd name="connsiteX11" fmla="*/ 34703 w 53052"/>
                <a:gd name="connsiteY11" fmla="*/ 50442 h 54664"/>
                <a:gd name="connsiteX12" fmla="*/ 50672 w 53052"/>
                <a:gd name="connsiteY12" fmla="*/ 50442 h 54664"/>
                <a:gd name="connsiteX13" fmla="*/ 52975 w 53052"/>
                <a:gd name="connsiteY13" fmla="*/ 52592 h 54664"/>
                <a:gd name="connsiteX14" fmla="*/ 50672 w 53052"/>
                <a:gd name="connsiteY14" fmla="*/ 54665 h 54664"/>
                <a:gd name="connsiteX15" fmla="*/ 36622 w 53052"/>
                <a:gd name="connsiteY15" fmla="*/ 54665 h 54664"/>
                <a:gd name="connsiteX16" fmla="*/ 15278 w 53052"/>
                <a:gd name="connsiteY16" fmla="*/ 51594 h 54664"/>
                <a:gd name="connsiteX17" fmla="*/ 8906 w 53052"/>
                <a:gd name="connsiteY17" fmla="*/ 47755 h 54664"/>
                <a:gd name="connsiteX18" fmla="*/ 3992 w 53052"/>
                <a:gd name="connsiteY18" fmla="*/ 53206 h 54664"/>
                <a:gd name="connsiteX19" fmla="*/ 2303 w 53052"/>
                <a:gd name="connsiteY19" fmla="*/ 53974 h 54664"/>
                <a:gd name="connsiteX20" fmla="*/ 0 w 53052"/>
                <a:gd name="connsiteY20" fmla="*/ 51670 h 54664"/>
                <a:gd name="connsiteX21" fmla="*/ 691 w 53052"/>
                <a:gd name="connsiteY21" fmla="*/ 50058 h 54664"/>
                <a:gd name="connsiteX22" fmla="*/ 5681 w 53052"/>
                <a:gd name="connsiteY22" fmla="*/ 44684 h 54664"/>
                <a:gd name="connsiteX23" fmla="*/ 4990 w 53052"/>
                <a:gd name="connsiteY23" fmla="*/ 43916 h 54664"/>
                <a:gd name="connsiteX24" fmla="*/ 998 w 53052"/>
                <a:gd name="connsiteY24" fmla="*/ 32323 h 54664"/>
                <a:gd name="connsiteX25" fmla="*/ 2764 w 53052"/>
                <a:gd name="connsiteY25" fmla="*/ 30020 h 54664"/>
                <a:gd name="connsiteX26" fmla="*/ 5067 w 53052"/>
                <a:gd name="connsiteY26" fmla="*/ 31632 h 54664"/>
                <a:gd name="connsiteX27" fmla="*/ 8061 w 53052"/>
                <a:gd name="connsiteY27" fmla="*/ 40538 h 54664"/>
                <a:gd name="connsiteX28" fmla="*/ 8522 w 53052"/>
                <a:gd name="connsiteY28" fmla="*/ 39310 h 54664"/>
                <a:gd name="connsiteX29" fmla="*/ 11132 w 53052"/>
                <a:gd name="connsiteY29" fmla="*/ 25336 h 54664"/>
                <a:gd name="connsiteX30" fmla="*/ 3532 w 53052"/>
                <a:gd name="connsiteY30" fmla="*/ 25336 h 54664"/>
                <a:gd name="connsiteX31" fmla="*/ 691 w 53052"/>
                <a:gd name="connsiteY31" fmla="*/ 23033 h 54664"/>
                <a:gd name="connsiteX32" fmla="*/ 1459 w 53052"/>
                <a:gd name="connsiteY32" fmla="*/ 21037 h 54664"/>
                <a:gd name="connsiteX33" fmla="*/ 10288 w 53052"/>
                <a:gd name="connsiteY33" fmla="*/ 8215 h 54664"/>
                <a:gd name="connsiteX34" fmla="*/ 10825 w 53052"/>
                <a:gd name="connsiteY34" fmla="*/ 6987 h 54664"/>
                <a:gd name="connsiteX35" fmla="*/ 1996 w 53052"/>
                <a:gd name="connsiteY35" fmla="*/ 6987 h 54664"/>
                <a:gd name="connsiteX36" fmla="*/ 384 w 53052"/>
                <a:gd name="connsiteY36" fmla="*/ 5374 h 54664"/>
                <a:gd name="connsiteX37" fmla="*/ 2073 w 53052"/>
                <a:gd name="connsiteY37" fmla="*/ 3455 h 54664"/>
                <a:gd name="connsiteX38" fmla="*/ 21037 w 53052"/>
                <a:gd name="connsiteY38" fmla="*/ 4376 h 54664"/>
                <a:gd name="connsiteX39" fmla="*/ 31401 w 53052"/>
                <a:gd name="connsiteY39" fmla="*/ 4376 h 54664"/>
                <a:gd name="connsiteX40" fmla="*/ 31401 w 53052"/>
                <a:gd name="connsiteY40" fmla="*/ 2073 h 54664"/>
                <a:gd name="connsiteX41" fmla="*/ 33474 w 53052"/>
                <a:gd name="connsiteY41" fmla="*/ 0 h 54664"/>
                <a:gd name="connsiteX42" fmla="*/ 35547 w 53052"/>
                <a:gd name="connsiteY42" fmla="*/ 2073 h 54664"/>
                <a:gd name="connsiteX43" fmla="*/ 35547 w 53052"/>
                <a:gd name="connsiteY43" fmla="*/ 4376 h 54664"/>
                <a:gd name="connsiteX44" fmla="*/ 44223 w 53052"/>
                <a:gd name="connsiteY44" fmla="*/ 4376 h 54664"/>
                <a:gd name="connsiteX45" fmla="*/ 48906 w 53052"/>
                <a:gd name="connsiteY45" fmla="*/ 8906 h 54664"/>
                <a:gd name="connsiteX46" fmla="*/ 48906 w 53052"/>
                <a:gd name="connsiteY46" fmla="*/ 12438 h 54664"/>
                <a:gd name="connsiteX47" fmla="*/ 51209 w 53052"/>
                <a:gd name="connsiteY47" fmla="*/ 12438 h 54664"/>
                <a:gd name="connsiteX48" fmla="*/ 53052 w 53052"/>
                <a:gd name="connsiteY48" fmla="*/ 14281 h 54664"/>
                <a:gd name="connsiteX49" fmla="*/ 51209 w 53052"/>
                <a:gd name="connsiteY49" fmla="*/ 16046 h 54664"/>
                <a:gd name="connsiteX50" fmla="*/ 48906 w 53052"/>
                <a:gd name="connsiteY50" fmla="*/ 16046 h 54664"/>
                <a:gd name="connsiteX51" fmla="*/ 48906 w 53052"/>
                <a:gd name="connsiteY51" fmla="*/ 20423 h 54664"/>
                <a:gd name="connsiteX52" fmla="*/ 44223 w 53052"/>
                <a:gd name="connsiteY52" fmla="*/ 25106 h 54664"/>
                <a:gd name="connsiteX53" fmla="*/ 35547 w 53052"/>
                <a:gd name="connsiteY53" fmla="*/ 25106 h 54664"/>
                <a:gd name="connsiteX54" fmla="*/ 35547 w 53052"/>
                <a:gd name="connsiteY54" fmla="*/ 30173 h 54664"/>
                <a:gd name="connsiteX55" fmla="*/ 48446 w 53052"/>
                <a:gd name="connsiteY55" fmla="*/ 30173 h 54664"/>
                <a:gd name="connsiteX56" fmla="*/ 50288 w 53052"/>
                <a:gd name="connsiteY56" fmla="*/ 32016 h 54664"/>
                <a:gd name="connsiteX57" fmla="*/ 48446 w 53052"/>
                <a:gd name="connsiteY57" fmla="*/ 33858 h 54664"/>
                <a:gd name="connsiteX58" fmla="*/ 35547 w 53052"/>
                <a:gd name="connsiteY58" fmla="*/ 33858 h 54664"/>
                <a:gd name="connsiteX59" fmla="*/ 35547 w 53052"/>
                <a:gd name="connsiteY59" fmla="*/ 38925 h 54664"/>
                <a:gd name="connsiteX60" fmla="*/ 50519 w 53052"/>
                <a:gd name="connsiteY60" fmla="*/ 38925 h 54664"/>
                <a:gd name="connsiteX61" fmla="*/ 52284 w 53052"/>
                <a:gd name="connsiteY61" fmla="*/ 40692 h 54664"/>
                <a:gd name="connsiteX62" fmla="*/ 50519 w 53052"/>
                <a:gd name="connsiteY62" fmla="*/ 42534 h 54664"/>
                <a:gd name="connsiteX63" fmla="*/ 35547 w 53052"/>
                <a:gd name="connsiteY63" fmla="*/ 42534 h 54664"/>
                <a:gd name="connsiteX64" fmla="*/ 35547 w 53052"/>
                <a:gd name="connsiteY64" fmla="*/ 47448 h 54664"/>
                <a:gd name="connsiteX65" fmla="*/ 33474 w 53052"/>
                <a:gd name="connsiteY65" fmla="*/ 49520 h 54664"/>
                <a:gd name="connsiteX66" fmla="*/ 31401 w 53052"/>
                <a:gd name="connsiteY66" fmla="*/ 47448 h 54664"/>
                <a:gd name="connsiteX67" fmla="*/ 31401 w 53052"/>
                <a:gd name="connsiteY67" fmla="*/ 42534 h 54664"/>
                <a:gd name="connsiteX68" fmla="*/ 17505 w 53052"/>
                <a:gd name="connsiteY68" fmla="*/ 42534 h 54664"/>
                <a:gd name="connsiteX69" fmla="*/ 15739 w 53052"/>
                <a:gd name="connsiteY69" fmla="*/ 40692 h 54664"/>
                <a:gd name="connsiteX70" fmla="*/ 17505 w 53052"/>
                <a:gd name="connsiteY70" fmla="*/ 38925 h 54664"/>
                <a:gd name="connsiteX71" fmla="*/ 31401 w 53052"/>
                <a:gd name="connsiteY71" fmla="*/ 38925 h 54664"/>
                <a:gd name="connsiteX72" fmla="*/ 31401 w 53052"/>
                <a:gd name="connsiteY72" fmla="*/ 33858 h 54664"/>
                <a:gd name="connsiteX73" fmla="*/ 19578 w 53052"/>
                <a:gd name="connsiteY73" fmla="*/ 33858 h 54664"/>
                <a:gd name="connsiteX74" fmla="*/ 17735 w 53052"/>
                <a:gd name="connsiteY74" fmla="*/ 32016 h 54664"/>
                <a:gd name="connsiteX75" fmla="*/ 19578 w 53052"/>
                <a:gd name="connsiteY75" fmla="*/ 30173 h 54664"/>
                <a:gd name="connsiteX76" fmla="*/ 31401 w 53052"/>
                <a:gd name="connsiteY76" fmla="*/ 30173 h 54664"/>
                <a:gd name="connsiteX77" fmla="*/ 31401 w 53052"/>
                <a:gd name="connsiteY77" fmla="*/ 25106 h 54664"/>
                <a:gd name="connsiteX78" fmla="*/ 21267 w 53052"/>
                <a:gd name="connsiteY78" fmla="*/ 25106 h 54664"/>
                <a:gd name="connsiteX79" fmla="*/ 19347 w 53052"/>
                <a:gd name="connsiteY79" fmla="*/ 23186 h 54664"/>
                <a:gd name="connsiteX80" fmla="*/ 21267 w 53052"/>
                <a:gd name="connsiteY80" fmla="*/ 21421 h 54664"/>
                <a:gd name="connsiteX81" fmla="*/ 31401 w 53052"/>
                <a:gd name="connsiteY81" fmla="*/ 21421 h 54664"/>
                <a:gd name="connsiteX82" fmla="*/ 31401 w 53052"/>
                <a:gd name="connsiteY82" fmla="*/ 16046 h 54664"/>
                <a:gd name="connsiteX83" fmla="*/ 17044 w 53052"/>
                <a:gd name="connsiteY83" fmla="*/ 16046 h 54664"/>
                <a:gd name="connsiteX84" fmla="*/ 15202 w 53052"/>
                <a:gd name="connsiteY84" fmla="*/ 14281 h 54664"/>
                <a:gd name="connsiteX85" fmla="*/ 17044 w 53052"/>
                <a:gd name="connsiteY85" fmla="*/ 12438 h 54664"/>
                <a:gd name="connsiteX86" fmla="*/ 31401 w 53052"/>
                <a:gd name="connsiteY86" fmla="*/ 12438 h 54664"/>
                <a:gd name="connsiteX87" fmla="*/ 31401 w 53052"/>
                <a:gd name="connsiteY87" fmla="*/ 7985 h 54664"/>
                <a:gd name="connsiteX88" fmla="*/ 21037 w 53052"/>
                <a:gd name="connsiteY88" fmla="*/ 7985 h 54664"/>
                <a:gd name="connsiteX89" fmla="*/ 19194 w 53052"/>
                <a:gd name="connsiteY89" fmla="*/ 6142 h 54664"/>
                <a:gd name="connsiteX90" fmla="*/ 21037 w 53052"/>
                <a:gd name="connsiteY90" fmla="*/ 4376 h 54664"/>
                <a:gd name="connsiteX91" fmla="*/ 35547 w 53052"/>
                <a:gd name="connsiteY91" fmla="*/ 8062 h 54664"/>
                <a:gd name="connsiteX92" fmla="*/ 35547 w 53052"/>
                <a:gd name="connsiteY92" fmla="*/ 12514 h 54664"/>
                <a:gd name="connsiteX93" fmla="*/ 44683 w 53052"/>
                <a:gd name="connsiteY93" fmla="*/ 12514 h 54664"/>
                <a:gd name="connsiteX94" fmla="*/ 44683 w 53052"/>
                <a:gd name="connsiteY94" fmla="*/ 9751 h 54664"/>
                <a:gd name="connsiteX95" fmla="*/ 43148 w 53052"/>
                <a:gd name="connsiteY95" fmla="*/ 8062 h 54664"/>
                <a:gd name="connsiteX96" fmla="*/ 35547 w 53052"/>
                <a:gd name="connsiteY96" fmla="*/ 8062 h 54664"/>
                <a:gd name="connsiteX97" fmla="*/ 35547 w 53052"/>
                <a:gd name="connsiteY97" fmla="*/ 16123 h 54664"/>
                <a:gd name="connsiteX98" fmla="*/ 35547 w 53052"/>
                <a:gd name="connsiteY98" fmla="*/ 21498 h 54664"/>
                <a:gd name="connsiteX99" fmla="*/ 43148 w 53052"/>
                <a:gd name="connsiteY99" fmla="*/ 21498 h 54664"/>
                <a:gd name="connsiteX100" fmla="*/ 44683 w 53052"/>
                <a:gd name="connsiteY100" fmla="*/ 19885 h 54664"/>
                <a:gd name="connsiteX101" fmla="*/ 44683 w 53052"/>
                <a:gd name="connsiteY101" fmla="*/ 16123 h 54664"/>
                <a:gd name="connsiteX102" fmla="*/ 35547 w 53052"/>
                <a:gd name="connsiteY102" fmla="*/ 16123 h 5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3052" h="54664">
                  <a:moveTo>
                    <a:pt x="2073" y="3455"/>
                  </a:moveTo>
                  <a:lnTo>
                    <a:pt x="11593" y="3455"/>
                  </a:lnTo>
                  <a:cubicBezTo>
                    <a:pt x="13820" y="3455"/>
                    <a:pt x="14971" y="4299"/>
                    <a:pt x="14971" y="5989"/>
                  </a:cubicBezTo>
                  <a:cubicBezTo>
                    <a:pt x="14971" y="6833"/>
                    <a:pt x="14664" y="8062"/>
                    <a:pt x="13896" y="9444"/>
                  </a:cubicBezTo>
                  <a:cubicBezTo>
                    <a:pt x="12438" y="12668"/>
                    <a:pt x="9827" y="16584"/>
                    <a:pt x="6219" y="21190"/>
                  </a:cubicBezTo>
                  <a:cubicBezTo>
                    <a:pt x="6065" y="21498"/>
                    <a:pt x="5989" y="21728"/>
                    <a:pt x="5989" y="21958"/>
                  </a:cubicBezTo>
                  <a:lnTo>
                    <a:pt x="10595" y="21958"/>
                  </a:lnTo>
                  <a:cubicBezTo>
                    <a:pt x="13666" y="21958"/>
                    <a:pt x="15125" y="23263"/>
                    <a:pt x="15125" y="25797"/>
                  </a:cubicBezTo>
                  <a:cubicBezTo>
                    <a:pt x="14741" y="32323"/>
                    <a:pt x="13896" y="37237"/>
                    <a:pt x="12514" y="40692"/>
                  </a:cubicBezTo>
                  <a:cubicBezTo>
                    <a:pt x="12131" y="41843"/>
                    <a:pt x="11670" y="42918"/>
                    <a:pt x="11132" y="44070"/>
                  </a:cubicBezTo>
                  <a:cubicBezTo>
                    <a:pt x="12975" y="45682"/>
                    <a:pt x="15125" y="46987"/>
                    <a:pt x="17658" y="47832"/>
                  </a:cubicBezTo>
                  <a:cubicBezTo>
                    <a:pt x="22495" y="49520"/>
                    <a:pt x="28100" y="50442"/>
                    <a:pt x="34703" y="50442"/>
                  </a:cubicBezTo>
                  <a:lnTo>
                    <a:pt x="50672" y="50442"/>
                  </a:lnTo>
                  <a:cubicBezTo>
                    <a:pt x="52131" y="50519"/>
                    <a:pt x="52899" y="51210"/>
                    <a:pt x="52975" y="52592"/>
                  </a:cubicBezTo>
                  <a:cubicBezTo>
                    <a:pt x="52899" y="53820"/>
                    <a:pt x="52131" y="54588"/>
                    <a:pt x="50672" y="54665"/>
                  </a:cubicBezTo>
                  <a:lnTo>
                    <a:pt x="36622" y="54665"/>
                  </a:lnTo>
                  <a:cubicBezTo>
                    <a:pt x="27793" y="54665"/>
                    <a:pt x="20653" y="53667"/>
                    <a:pt x="15278" y="51594"/>
                  </a:cubicBezTo>
                  <a:cubicBezTo>
                    <a:pt x="12822" y="50519"/>
                    <a:pt x="10749" y="49214"/>
                    <a:pt x="8906" y="47755"/>
                  </a:cubicBezTo>
                  <a:cubicBezTo>
                    <a:pt x="7524" y="49597"/>
                    <a:pt x="5912" y="51440"/>
                    <a:pt x="3992" y="53206"/>
                  </a:cubicBezTo>
                  <a:cubicBezTo>
                    <a:pt x="3378" y="53743"/>
                    <a:pt x="2841" y="53974"/>
                    <a:pt x="2303" y="53974"/>
                  </a:cubicBezTo>
                  <a:cubicBezTo>
                    <a:pt x="921" y="53820"/>
                    <a:pt x="153" y="53052"/>
                    <a:pt x="0" y="51670"/>
                  </a:cubicBezTo>
                  <a:cubicBezTo>
                    <a:pt x="77" y="51210"/>
                    <a:pt x="307" y="50595"/>
                    <a:pt x="691" y="50058"/>
                  </a:cubicBezTo>
                  <a:cubicBezTo>
                    <a:pt x="2687" y="48215"/>
                    <a:pt x="4376" y="46373"/>
                    <a:pt x="5681" y="44684"/>
                  </a:cubicBezTo>
                  <a:cubicBezTo>
                    <a:pt x="5374" y="44454"/>
                    <a:pt x="5144" y="44146"/>
                    <a:pt x="4990" y="43916"/>
                  </a:cubicBezTo>
                  <a:cubicBezTo>
                    <a:pt x="2917" y="41075"/>
                    <a:pt x="1535" y="37237"/>
                    <a:pt x="998" y="32323"/>
                  </a:cubicBezTo>
                  <a:cubicBezTo>
                    <a:pt x="998" y="30864"/>
                    <a:pt x="1612" y="30096"/>
                    <a:pt x="2764" y="30020"/>
                  </a:cubicBezTo>
                  <a:cubicBezTo>
                    <a:pt x="3992" y="30096"/>
                    <a:pt x="4760" y="30634"/>
                    <a:pt x="5067" y="31632"/>
                  </a:cubicBezTo>
                  <a:cubicBezTo>
                    <a:pt x="5681" y="35547"/>
                    <a:pt x="6679" y="38465"/>
                    <a:pt x="8061" y="40538"/>
                  </a:cubicBezTo>
                  <a:cubicBezTo>
                    <a:pt x="8292" y="40077"/>
                    <a:pt x="8369" y="39693"/>
                    <a:pt x="8522" y="39310"/>
                  </a:cubicBezTo>
                  <a:cubicBezTo>
                    <a:pt x="9904" y="35855"/>
                    <a:pt x="10749" y="31171"/>
                    <a:pt x="11132" y="25336"/>
                  </a:cubicBezTo>
                  <a:lnTo>
                    <a:pt x="3532" y="25336"/>
                  </a:lnTo>
                  <a:cubicBezTo>
                    <a:pt x="1843" y="25183"/>
                    <a:pt x="921" y="24415"/>
                    <a:pt x="691" y="23033"/>
                  </a:cubicBezTo>
                  <a:cubicBezTo>
                    <a:pt x="691" y="22496"/>
                    <a:pt x="921" y="21881"/>
                    <a:pt x="1459" y="21037"/>
                  </a:cubicBezTo>
                  <a:cubicBezTo>
                    <a:pt x="5681" y="15816"/>
                    <a:pt x="8599" y="11516"/>
                    <a:pt x="10288" y="8215"/>
                  </a:cubicBezTo>
                  <a:cubicBezTo>
                    <a:pt x="10672" y="7447"/>
                    <a:pt x="10825" y="7064"/>
                    <a:pt x="10825" y="6987"/>
                  </a:cubicBezTo>
                  <a:lnTo>
                    <a:pt x="1996" y="6987"/>
                  </a:lnTo>
                  <a:cubicBezTo>
                    <a:pt x="998" y="6910"/>
                    <a:pt x="384" y="6373"/>
                    <a:pt x="384" y="5374"/>
                  </a:cubicBezTo>
                  <a:cubicBezTo>
                    <a:pt x="537" y="4069"/>
                    <a:pt x="1075" y="3455"/>
                    <a:pt x="2073" y="3455"/>
                  </a:cubicBezTo>
                  <a:moveTo>
                    <a:pt x="21037" y="4376"/>
                  </a:moveTo>
                  <a:lnTo>
                    <a:pt x="31401" y="4376"/>
                  </a:lnTo>
                  <a:lnTo>
                    <a:pt x="31401" y="2073"/>
                  </a:lnTo>
                  <a:cubicBezTo>
                    <a:pt x="31478" y="691"/>
                    <a:pt x="32169" y="0"/>
                    <a:pt x="33474" y="0"/>
                  </a:cubicBezTo>
                  <a:cubicBezTo>
                    <a:pt x="34779" y="77"/>
                    <a:pt x="35470" y="768"/>
                    <a:pt x="35547" y="2073"/>
                  </a:cubicBezTo>
                  <a:lnTo>
                    <a:pt x="35547" y="4376"/>
                  </a:lnTo>
                  <a:lnTo>
                    <a:pt x="44223" y="4376"/>
                  </a:lnTo>
                  <a:cubicBezTo>
                    <a:pt x="47294" y="4376"/>
                    <a:pt x="48906" y="5912"/>
                    <a:pt x="48906" y="8906"/>
                  </a:cubicBezTo>
                  <a:lnTo>
                    <a:pt x="48906" y="12438"/>
                  </a:lnTo>
                  <a:lnTo>
                    <a:pt x="51209" y="12438"/>
                  </a:lnTo>
                  <a:cubicBezTo>
                    <a:pt x="52361" y="12438"/>
                    <a:pt x="52975" y="13052"/>
                    <a:pt x="53052" y="14281"/>
                  </a:cubicBezTo>
                  <a:cubicBezTo>
                    <a:pt x="52975" y="15355"/>
                    <a:pt x="52361" y="15970"/>
                    <a:pt x="51209" y="16046"/>
                  </a:cubicBezTo>
                  <a:lnTo>
                    <a:pt x="48906" y="16046"/>
                  </a:lnTo>
                  <a:lnTo>
                    <a:pt x="48906" y="20423"/>
                  </a:lnTo>
                  <a:cubicBezTo>
                    <a:pt x="48906" y="23493"/>
                    <a:pt x="47371" y="25106"/>
                    <a:pt x="44223" y="25106"/>
                  </a:cubicBezTo>
                  <a:lnTo>
                    <a:pt x="35547" y="25106"/>
                  </a:lnTo>
                  <a:lnTo>
                    <a:pt x="35547" y="30173"/>
                  </a:lnTo>
                  <a:lnTo>
                    <a:pt x="48446" y="30173"/>
                  </a:lnTo>
                  <a:cubicBezTo>
                    <a:pt x="49597" y="30250"/>
                    <a:pt x="50211" y="30864"/>
                    <a:pt x="50288" y="32016"/>
                  </a:cubicBezTo>
                  <a:cubicBezTo>
                    <a:pt x="50211" y="33167"/>
                    <a:pt x="49597" y="33782"/>
                    <a:pt x="48446" y="33858"/>
                  </a:cubicBezTo>
                  <a:lnTo>
                    <a:pt x="35547" y="33858"/>
                  </a:lnTo>
                  <a:lnTo>
                    <a:pt x="35547" y="38925"/>
                  </a:lnTo>
                  <a:lnTo>
                    <a:pt x="50519" y="38925"/>
                  </a:lnTo>
                  <a:cubicBezTo>
                    <a:pt x="51670" y="39002"/>
                    <a:pt x="52284" y="39540"/>
                    <a:pt x="52284" y="40692"/>
                  </a:cubicBezTo>
                  <a:cubicBezTo>
                    <a:pt x="52208" y="41920"/>
                    <a:pt x="51670" y="42534"/>
                    <a:pt x="50519" y="42534"/>
                  </a:cubicBezTo>
                  <a:lnTo>
                    <a:pt x="35547" y="42534"/>
                  </a:lnTo>
                  <a:lnTo>
                    <a:pt x="35547" y="47448"/>
                  </a:lnTo>
                  <a:cubicBezTo>
                    <a:pt x="35470" y="48753"/>
                    <a:pt x="34779" y="49444"/>
                    <a:pt x="33474" y="49520"/>
                  </a:cubicBezTo>
                  <a:cubicBezTo>
                    <a:pt x="32092" y="49444"/>
                    <a:pt x="31478" y="48753"/>
                    <a:pt x="31401" y="47448"/>
                  </a:cubicBezTo>
                  <a:lnTo>
                    <a:pt x="31401" y="42534"/>
                  </a:lnTo>
                  <a:lnTo>
                    <a:pt x="17505" y="42534"/>
                  </a:lnTo>
                  <a:cubicBezTo>
                    <a:pt x="16353" y="42534"/>
                    <a:pt x="15739" y="41843"/>
                    <a:pt x="15739" y="40692"/>
                  </a:cubicBezTo>
                  <a:cubicBezTo>
                    <a:pt x="15739" y="39540"/>
                    <a:pt x="16353" y="38925"/>
                    <a:pt x="17505" y="38925"/>
                  </a:cubicBezTo>
                  <a:lnTo>
                    <a:pt x="31401" y="38925"/>
                  </a:lnTo>
                  <a:lnTo>
                    <a:pt x="31401" y="33858"/>
                  </a:lnTo>
                  <a:lnTo>
                    <a:pt x="19578" y="33858"/>
                  </a:lnTo>
                  <a:cubicBezTo>
                    <a:pt x="18426" y="33782"/>
                    <a:pt x="17735" y="33167"/>
                    <a:pt x="17735" y="32016"/>
                  </a:cubicBezTo>
                  <a:cubicBezTo>
                    <a:pt x="17735" y="30864"/>
                    <a:pt x="18349" y="30250"/>
                    <a:pt x="19578" y="30173"/>
                  </a:cubicBezTo>
                  <a:lnTo>
                    <a:pt x="31401" y="30173"/>
                  </a:lnTo>
                  <a:lnTo>
                    <a:pt x="31401" y="25106"/>
                  </a:lnTo>
                  <a:lnTo>
                    <a:pt x="21267" y="25106"/>
                  </a:lnTo>
                  <a:cubicBezTo>
                    <a:pt x="19962" y="25106"/>
                    <a:pt x="19347" y="24492"/>
                    <a:pt x="19347" y="23186"/>
                  </a:cubicBezTo>
                  <a:cubicBezTo>
                    <a:pt x="19347" y="21958"/>
                    <a:pt x="19962" y="21421"/>
                    <a:pt x="21267" y="21421"/>
                  </a:cubicBezTo>
                  <a:lnTo>
                    <a:pt x="31401" y="21421"/>
                  </a:lnTo>
                  <a:lnTo>
                    <a:pt x="31401" y="16046"/>
                  </a:lnTo>
                  <a:lnTo>
                    <a:pt x="17044" y="16046"/>
                  </a:lnTo>
                  <a:cubicBezTo>
                    <a:pt x="15816" y="15970"/>
                    <a:pt x="15202" y="15355"/>
                    <a:pt x="15202" y="14281"/>
                  </a:cubicBezTo>
                  <a:cubicBezTo>
                    <a:pt x="15278" y="13052"/>
                    <a:pt x="15893" y="12438"/>
                    <a:pt x="17044" y="12438"/>
                  </a:cubicBezTo>
                  <a:lnTo>
                    <a:pt x="31401" y="12438"/>
                  </a:lnTo>
                  <a:lnTo>
                    <a:pt x="31401" y="7985"/>
                  </a:lnTo>
                  <a:lnTo>
                    <a:pt x="21037" y="7985"/>
                  </a:lnTo>
                  <a:cubicBezTo>
                    <a:pt x="19808" y="7985"/>
                    <a:pt x="19194" y="7371"/>
                    <a:pt x="19194" y="6142"/>
                  </a:cubicBezTo>
                  <a:cubicBezTo>
                    <a:pt x="19194" y="4991"/>
                    <a:pt x="19808" y="4376"/>
                    <a:pt x="21037" y="4376"/>
                  </a:cubicBezTo>
                  <a:moveTo>
                    <a:pt x="35547" y="8062"/>
                  </a:moveTo>
                  <a:lnTo>
                    <a:pt x="35547" y="12514"/>
                  </a:lnTo>
                  <a:lnTo>
                    <a:pt x="44683" y="12514"/>
                  </a:lnTo>
                  <a:lnTo>
                    <a:pt x="44683" y="9751"/>
                  </a:lnTo>
                  <a:cubicBezTo>
                    <a:pt x="44683" y="8676"/>
                    <a:pt x="44146" y="8062"/>
                    <a:pt x="43148" y="8062"/>
                  </a:cubicBezTo>
                  <a:lnTo>
                    <a:pt x="35547" y="8062"/>
                  </a:lnTo>
                  <a:close/>
                  <a:moveTo>
                    <a:pt x="35547" y="16123"/>
                  </a:moveTo>
                  <a:lnTo>
                    <a:pt x="35547" y="21498"/>
                  </a:lnTo>
                  <a:lnTo>
                    <a:pt x="43148" y="21498"/>
                  </a:lnTo>
                  <a:cubicBezTo>
                    <a:pt x="44223" y="21498"/>
                    <a:pt x="44683" y="20960"/>
                    <a:pt x="44683" y="19885"/>
                  </a:cubicBezTo>
                  <a:lnTo>
                    <a:pt x="44683" y="16123"/>
                  </a:lnTo>
                  <a:lnTo>
                    <a:pt x="35547" y="1612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1" name="フリーフォーム: 図形 960">
              <a:extLst>
                <a:ext uri="{FF2B5EF4-FFF2-40B4-BE49-F238E27FC236}">
                  <a16:creationId xmlns:a16="http://schemas.microsoft.com/office/drawing/2014/main" id="{C6E4F2EE-07B7-4332-9AE7-D41DB33EB49D}"/>
                </a:ext>
              </a:extLst>
            </p:cNvPr>
            <p:cNvSpPr/>
            <p:nvPr/>
          </p:nvSpPr>
          <p:spPr>
            <a:xfrm>
              <a:off x="1534671" y="5599298"/>
              <a:ext cx="54203" cy="52821"/>
            </a:xfrm>
            <a:custGeom>
              <a:avLst/>
              <a:gdLst>
                <a:gd name="connsiteX0" fmla="*/ 19424 w 54203"/>
                <a:gd name="connsiteY0" fmla="*/ 7601 h 52821"/>
                <a:gd name="connsiteX1" fmla="*/ 21267 w 54203"/>
                <a:gd name="connsiteY1" fmla="*/ 9443 h 52821"/>
                <a:gd name="connsiteX2" fmla="*/ 19424 w 54203"/>
                <a:gd name="connsiteY2" fmla="*/ 11209 h 52821"/>
                <a:gd name="connsiteX3" fmla="*/ 1919 w 54203"/>
                <a:gd name="connsiteY3" fmla="*/ 11209 h 52821"/>
                <a:gd name="connsiteX4" fmla="*/ 0 w 54203"/>
                <a:gd name="connsiteY4" fmla="*/ 9443 h 52821"/>
                <a:gd name="connsiteX5" fmla="*/ 1919 w 54203"/>
                <a:gd name="connsiteY5" fmla="*/ 7601 h 52821"/>
                <a:gd name="connsiteX6" fmla="*/ 19424 w 54203"/>
                <a:gd name="connsiteY6" fmla="*/ 7601 h 52821"/>
                <a:gd name="connsiteX7" fmla="*/ 4683 w 54203"/>
                <a:gd name="connsiteY7" fmla="*/ 31094 h 52821"/>
                <a:gd name="connsiteX8" fmla="*/ 15662 w 54203"/>
                <a:gd name="connsiteY8" fmla="*/ 31094 h 52821"/>
                <a:gd name="connsiteX9" fmla="*/ 19808 w 54203"/>
                <a:gd name="connsiteY9" fmla="*/ 35317 h 52821"/>
                <a:gd name="connsiteX10" fmla="*/ 19808 w 54203"/>
                <a:gd name="connsiteY10" fmla="*/ 46603 h 52821"/>
                <a:gd name="connsiteX11" fmla="*/ 15662 w 54203"/>
                <a:gd name="connsiteY11" fmla="*/ 50672 h 52821"/>
                <a:gd name="connsiteX12" fmla="*/ 4683 w 54203"/>
                <a:gd name="connsiteY12" fmla="*/ 50672 h 52821"/>
                <a:gd name="connsiteX13" fmla="*/ 461 w 54203"/>
                <a:gd name="connsiteY13" fmla="*/ 46603 h 52821"/>
                <a:gd name="connsiteX14" fmla="*/ 461 w 54203"/>
                <a:gd name="connsiteY14" fmla="*/ 35317 h 52821"/>
                <a:gd name="connsiteX15" fmla="*/ 4683 w 54203"/>
                <a:gd name="connsiteY15" fmla="*/ 31094 h 52821"/>
                <a:gd name="connsiteX16" fmla="*/ 17505 w 54203"/>
                <a:gd name="connsiteY16" fmla="*/ 23263 h 52821"/>
                <a:gd name="connsiteX17" fmla="*/ 19424 w 54203"/>
                <a:gd name="connsiteY17" fmla="*/ 25183 h 52821"/>
                <a:gd name="connsiteX18" fmla="*/ 17505 w 54203"/>
                <a:gd name="connsiteY18" fmla="*/ 27025 h 52821"/>
                <a:gd name="connsiteX19" fmla="*/ 3992 w 54203"/>
                <a:gd name="connsiteY19" fmla="*/ 27025 h 52821"/>
                <a:gd name="connsiteX20" fmla="*/ 2150 w 54203"/>
                <a:gd name="connsiteY20" fmla="*/ 25183 h 52821"/>
                <a:gd name="connsiteX21" fmla="*/ 3992 w 54203"/>
                <a:gd name="connsiteY21" fmla="*/ 23263 h 52821"/>
                <a:gd name="connsiteX22" fmla="*/ 17505 w 54203"/>
                <a:gd name="connsiteY22" fmla="*/ 23263 h 52821"/>
                <a:gd name="connsiteX23" fmla="*/ 17505 w 54203"/>
                <a:gd name="connsiteY23" fmla="*/ 15201 h 52821"/>
                <a:gd name="connsiteX24" fmla="*/ 19424 w 54203"/>
                <a:gd name="connsiteY24" fmla="*/ 17044 h 52821"/>
                <a:gd name="connsiteX25" fmla="*/ 17505 w 54203"/>
                <a:gd name="connsiteY25" fmla="*/ 18810 h 52821"/>
                <a:gd name="connsiteX26" fmla="*/ 4223 w 54203"/>
                <a:gd name="connsiteY26" fmla="*/ 18810 h 52821"/>
                <a:gd name="connsiteX27" fmla="*/ 2380 w 54203"/>
                <a:gd name="connsiteY27" fmla="*/ 17044 h 52821"/>
                <a:gd name="connsiteX28" fmla="*/ 4223 w 54203"/>
                <a:gd name="connsiteY28" fmla="*/ 15201 h 52821"/>
                <a:gd name="connsiteX29" fmla="*/ 17505 w 54203"/>
                <a:gd name="connsiteY29" fmla="*/ 15201 h 52821"/>
                <a:gd name="connsiteX30" fmla="*/ 17351 w 54203"/>
                <a:gd name="connsiteY30" fmla="*/ 231 h 52821"/>
                <a:gd name="connsiteX31" fmla="*/ 19194 w 54203"/>
                <a:gd name="connsiteY31" fmla="*/ 2073 h 52821"/>
                <a:gd name="connsiteX32" fmla="*/ 17351 w 54203"/>
                <a:gd name="connsiteY32" fmla="*/ 3839 h 52821"/>
                <a:gd name="connsiteX33" fmla="*/ 4683 w 54203"/>
                <a:gd name="connsiteY33" fmla="*/ 3839 h 52821"/>
                <a:gd name="connsiteX34" fmla="*/ 2764 w 54203"/>
                <a:gd name="connsiteY34" fmla="*/ 2073 h 52821"/>
                <a:gd name="connsiteX35" fmla="*/ 4683 w 54203"/>
                <a:gd name="connsiteY35" fmla="*/ 231 h 52821"/>
                <a:gd name="connsiteX36" fmla="*/ 17351 w 54203"/>
                <a:gd name="connsiteY36" fmla="*/ 231 h 52821"/>
                <a:gd name="connsiteX37" fmla="*/ 13896 w 54203"/>
                <a:gd name="connsiteY37" fmla="*/ 46987 h 52821"/>
                <a:gd name="connsiteX38" fmla="*/ 15662 w 54203"/>
                <a:gd name="connsiteY38" fmla="*/ 45144 h 52821"/>
                <a:gd name="connsiteX39" fmla="*/ 15662 w 54203"/>
                <a:gd name="connsiteY39" fmla="*/ 36622 h 52821"/>
                <a:gd name="connsiteX40" fmla="*/ 13896 w 54203"/>
                <a:gd name="connsiteY40" fmla="*/ 34780 h 52821"/>
                <a:gd name="connsiteX41" fmla="*/ 6526 w 54203"/>
                <a:gd name="connsiteY41" fmla="*/ 34780 h 52821"/>
                <a:gd name="connsiteX42" fmla="*/ 4683 w 54203"/>
                <a:gd name="connsiteY42" fmla="*/ 36622 h 52821"/>
                <a:gd name="connsiteX43" fmla="*/ 4683 w 54203"/>
                <a:gd name="connsiteY43" fmla="*/ 45144 h 52821"/>
                <a:gd name="connsiteX44" fmla="*/ 6526 w 54203"/>
                <a:gd name="connsiteY44" fmla="*/ 46987 h 52821"/>
                <a:gd name="connsiteX45" fmla="*/ 13896 w 54203"/>
                <a:gd name="connsiteY45" fmla="*/ 46987 h 52821"/>
                <a:gd name="connsiteX46" fmla="*/ 34396 w 54203"/>
                <a:gd name="connsiteY46" fmla="*/ 0 h 52821"/>
                <a:gd name="connsiteX47" fmla="*/ 41536 w 54203"/>
                <a:gd name="connsiteY47" fmla="*/ 0 h 52821"/>
                <a:gd name="connsiteX48" fmla="*/ 45682 w 54203"/>
                <a:gd name="connsiteY48" fmla="*/ 4069 h 52821"/>
                <a:gd name="connsiteX49" fmla="*/ 45682 w 54203"/>
                <a:gd name="connsiteY49" fmla="*/ 15662 h 52821"/>
                <a:gd name="connsiteX50" fmla="*/ 47448 w 54203"/>
                <a:gd name="connsiteY50" fmla="*/ 17505 h 52821"/>
                <a:gd name="connsiteX51" fmla="*/ 49290 w 54203"/>
                <a:gd name="connsiteY51" fmla="*/ 16430 h 52821"/>
                <a:gd name="connsiteX52" fmla="*/ 49981 w 54203"/>
                <a:gd name="connsiteY52" fmla="*/ 14050 h 52821"/>
                <a:gd name="connsiteX53" fmla="*/ 50211 w 54203"/>
                <a:gd name="connsiteY53" fmla="*/ 11440 h 52821"/>
                <a:gd name="connsiteX54" fmla="*/ 52131 w 54203"/>
                <a:gd name="connsiteY54" fmla="*/ 9443 h 52821"/>
                <a:gd name="connsiteX55" fmla="*/ 54204 w 54203"/>
                <a:gd name="connsiteY55" fmla="*/ 11440 h 52821"/>
                <a:gd name="connsiteX56" fmla="*/ 52745 w 54203"/>
                <a:gd name="connsiteY56" fmla="*/ 18964 h 52821"/>
                <a:gd name="connsiteX57" fmla="*/ 49828 w 54203"/>
                <a:gd name="connsiteY57" fmla="*/ 21113 h 52821"/>
                <a:gd name="connsiteX58" fmla="*/ 46219 w 54203"/>
                <a:gd name="connsiteY58" fmla="*/ 21113 h 52821"/>
                <a:gd name="connsiteX59" fmla="*/ 41612 w 54203"/>
                <a:gd name="connsiteY59" fmla="*/ 16507 h 52821"/>
                <a:gd name="connsiteX60" fmla="*/ 41612 w 54203"/>
                <a:gd name="connsiteY60" fmla="*/ 5298 h 52821"/>
                <a:gd name="connsiteX61" fmla="*/ 39540 w 54203"/>
                <a:gd name="connsiteY61" fmla="*/ 3609 h 52821"/>
                <a:gd name="connsiteX62" fmla="*/ 33321 w 54203"/>
                <a:gd name="connsiteY62" fmla="*/ 3609 h 52821"/>
                <a:gd name="connsiteX63" fmla="*/ 31478 w 54203"/>
                <a:gd name="connsiteY63" fmla="*/ 5528 h 52821"/>
                <a:gd name="connsiteX64" fmla="*/ 30864 w 54203"/>
                <a:gd name="connsiteY64" fmla="*/ 13052 h 52821"/>
                <a:gd name="connsiteX65" fmla="*/ 28177 w 54203"/>
                <a:gd name="connsiteY65" fmla="*/ 18656 h 52821"/>
                <a:gd name="connsiteX66" fmla="*/ 23801 w 54203"/>
                <a:gd name="connsiteY66" fmla="*/ 22572 h 52821"/>
                <a:gd name="connsiteX67" fmla="*/ 23417 w 54203"/>
                <a:gd name="connsiteY67" fmla="*/ 22803 h 52821"/>
                <a:gd name="connsiteX68" fmla="*/ 20883 w 54203"/>
                <a:gd name="connsiteY68" fmla="*/ 20883 h 52821"/>
                <a:gd name="connsiteX69" fmla="*/ 22342 w 54203"/>
                <a:gd name="connsiteY69" fmla="*/ 18580 h 52821"/>
                <a:gd name="connsiteX70" fmla="*/ 25029 w 54203"/>
                <a:gd name="connsiteY70" fmla="*/ 15586 h 52821"/>
                <a:gd name="connsiteX71" fmla="*/ 26795 w 54203"/>
                <a:gd name="connsiteY71" fmla="*/ 11516 h 52821"/>
                <a:gd name="connsiteX72" fmla="*/ 27332 w 54203"/>
                <a:gd name="connsiteY72" fmla="*/ 4069 h 52821"/>
                <a:gd name="connsiteX73" fmla="*/ 31478 w 54203"/>
                <a:gd name="connsiteY73" fmla="*/ 0 h 52821"/>
                <a:gd name="connsiteX74" fmla="*/ 34396 w 54203"/>
                <a:gd name="connsiteY74" fmla="*/ 0 h 52821"/>
                <a:gd name="connsiteX75" fmla="*/ 26564 w 54203"/>
                <a:gd name="connsiteY75" fmla="*/ 23263 h 52821"/>
                <a:gd name="connsiteX76" fmla="*/ 45144 w 54203"/>
                <a:gd name="connsiteY76" fmla="*/ 23263 h 52821"/>
                <a:gd name="connsiteX77" fmla="*/ 49367 w 54203"/>
                <a:gd name="connsiteY77" fmla="*/ 27486 h 52821"/>
                <a:gd name="connsiteX78" fmla="*/ 48522 w 54203"/>
                <a:gd name="connsiteY78" fmla="*/ 30557 h 52821"/>
                <a:gd name="connsiteX79" fmla="*/ 44069 w 54203"/>
                <a:gd name="connsiteY79" fmla="*/ 37774 h 52821"/>
                <a:gd name="connsiteX80" fmla="*/ 39463 w 54203"/>
                <a:gd name="connsiteY80" fmla="*/ 42764 h 52821"/>
                <a:gd name="connsiteX81" fmla="*/ 40768 w 54203"/>
                <a:gd name="connsiteY81" fmla="*/ 43532 h 52821"/>
                <a:gd name="connsiteX82" fmla="*/ 52515 w 54203"/>
                <a:gd name="connsiteY82" fmla="*/ 48599 h 52821"/>
                <a:gd name="connsiteX83" fmla="*/ 54204 w 54203"/>
                <a:gd name="connsiteY83" fmla="*/ 50902 h 52821"/>
                <a:gd name="connsiteX84" fmla="*/ 52131 w 54203"/>
                <a:gd name="connsiteY84" fmla="*/ 52822 h 52821"/>
                <a:gd name="connsiteX85" fmla="*/ 50672 w 54203"/>
                <a:gd name="connsiteY85" fmla="*/ 52438 h 52821"/>
                <a:gd name="connsiteX86" fmla="*/ 37774 w 54203"/>
                <a:gd name="connsiteY86" fmla="*/ 46526 h 52821"/>
                <a:gd name="connsiteX87" fmla="*/ 36238 w 54203"/>
                <a:gd name="connsiteY87" fmla="*/ 45451 h 52821"/>
                <a:gd name="connsiteX88" fmla="*/ 24952 w 54203"/>
                <a:gd name="connsiteY88" fmla="*/ 52131 h 52821"/>
                <a:gd name="connsiteX89" fmla="*/ 23647 w 54203"/>
                <a:gd name="connsiteY89" fmla="*/ 52592 h 52821"/>
                <a:gd name="connsiteX90" fmla="*/ 21344 w 54203"/>
                <a:gd name="connsiteY90" fmla="*/ 50672 h 52821"/>
                <a:gd name="connsiteX91" fmla="*/ 22419 w 54203"/>
                <a:gd name="connsiteY91" fmla="*/ 48599 h 52821"/>
                <a:gd name="connsiteX92" fmla="*/ 33090 w 54203"/>
                <a:gd name="connsiteY92" fmla="*/ 42995 h 52821"/>
                <a:gd name="connsiteX93" fmla="*/ 30710 w 54203"/>
                <a:gd name="connsiteY93" fmla="*/ 40614 h 52821"/>
                <a:gd name="connsiteX94" fmla="*/ 26181 w 54203"/>
                <a:gd name="connsiteY94" fmla="*/ 33321 h 52821"/>
                <a:gd name="connsiteX95" fmla="*/ 25643 w 54203"/>
                <a:gd name="connsiteY95" fmla="*/ 31555 h 52821"/>
                <a:gd name="connsiteX96" fmla="*/ 27716 w 54203"/>
                <a:gd name="connsiteY96" fmla="*/ 29712 h 52821"/>
                <a:gd name="connsiteX97" fmla="*/ 29635 w 54203"/>
                <a:gd name="connsiteY97" fmla="*/ 30787 h 52821"/>
                <a:gd name="connsiteX98" fmla="*/ 34012 w 54203"/>
                <a:gd name="connsiteY98" fmla="*/ 37774 h 52821"/>
                <a:gd name="connsiteX99" fmla="*/ 36469 w 54203"/>
                <a:gd name="connsiteY99" fmla="*/ 40230 h 52821"/>
                <a:gd name="connsiteX100" fmla="*/ 40538 w 54203"/>
                <a:gd name="connsiteY100" fmla="*/ 36162 h 52821"/>
                <a:gd name="connsiteX101" fmla="*/ 44453 w 54203"/>
                <a:gd name="connsiteY101" fmla="*/ 30173 h 52821"/>
                <a:gd name="connsiteX102" fmla="*/ 44991 w 54203"/>
                <a:gd name="connsiteY102" fmla="*/ 28177 h 52821"/>
                <a:gd name="connsiteX103" fmla="*/ 43685 w 54203"/>
                <a:gd name="connsiteY103" fmla="*/ 26872 h 52821"/>
                <a:gd name="connsiteX104" fmla="*/ 26641 w 54203"/>
                <a:gd name="connsiteY104" fmla="*/ 26872 h 52821"/>
                <a:gd name="connsiteX105" fmla="*/ 24799 w 54203"/>
                <a:gd name="connsiteY105" fmla="*/ 25029 h 52821"/>
                <a:gd name="connsiteX106" fmla="*/ 26564 w 54203"/>
                <a:gd name="connsiteY106" fmla="*/ 23263 h 5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203" h="52821">
                  <a:moveTo>
                    <a:pt x="19424" y="7601"/>
                  </a:moveTo>
                  <a:cubicBezTo>
                    <a:pt x="20576" y="7601"/>
                    <a:pt x="21190" y="8215"/>
                    <a:pt x="21267" y="9443"/>
                  </a:cubicBezTo>
                  <a:cubicBezTo>
                    <a:pt x="21190" y="10595"/>
                    <a:pt x="20576" y="11209"/>
                    <a:pt x="19424" y="11209"/>
                  </a:cubicBezTo>
                  <a:lnTo>
                    <a:pt x="1919" y="11209"/>
                  </a:lnTo>
                  <a:cubicBezTo>
                    <a:pt x="768" y="11133"/>
                    <a:pt x="77" y="10595"/>
                    <a:pt x="0" y="9443"/>
                  </a:cubicBezTo>
                  <a:cubicBezTo>
                    <a:pt x="77" y="8215"/>
                    <a:pt x="691" y="7601"/>
                    <a:pt x="1919" y="7601"/>
                  </a:cubicBezTo>
                  <a:lnTo>
                    <a:pt x="19424" y="7601"/>
                  </a:lnTo>
                  <a:close/>
                  <a:moveTo>
                    <a:pt x="4683" y="31094"/>
                  </a:moveTo>
                  <a:lnTo>
                    <a:pt x="15662" y="31094"/>
                  </a:lnTo>
                  <a:cubicBezTo>
                    <a:pt x="18426" y="31094"/>
                    <a:pt x="19808" y="32476"/>
                    <a:pt x="19808" y="35317"/>
                  </a:cubicBezTo>
                  <a:lnTo>
                    <a:pt x="19808" y="46603"/>
                  </a:lnTo>
                  <a:cubicBezTo>
                    <a:pt x="19808" y="49290"/>
                    <a:pt x="18426" y="50672"/>
                    <a:pt x="15662" y="50672"/>
                  </a:cubicBezTo>
                  <a:lnTo>
                    <a:pt x="4683" y="50672"/>
                  </a:lnTo>
                  <a:cubicBezTo>
                    <a:pt x="1843" y="50672"/>
                    <a:pt x="461" y="49290"/>
                    <a:pt x="461" y="46603"/>
                  </a:cubicBezTo>
                  <a:lnTo>
                    <a:pt x="461" y="35317"/>
                  </a:lnTo>
                  <a:cubicBezTo>
                    <a:pt x="461" y="32476"/>
                    <a:pt x="1843" y="31094"/>
                    <a:pt x="4683" y="31094"/>
                  </a:cubicBezTo>
                  <a:moveTo>
                    <a:pt x="17505" y="23263"/>
                  </a:moveTo>
                  <a:cubicBezTo>
                    <a:pt x="18657" y="23340"/>
                    <a:pt x="19348" y="23954"/>
                    <a:pt x="19424" y="25183"/>
                  </a:cubicBezTo>
                  <a:cubicBezTo>
                    <a:pt x="19348" y="26334"/>
                    <a:pt x="18733" y="26948"/>
                    <a:pt x="17505" y="27025"/>
                  </a:cubicBezTo>
                  <a:lnTo>
                    <a:pt x="3992" y="27025"/>
                  </a:lnTo>
                  <a:cubicBezTo>
                    <a:pt x="2841" y="26948"/>
                    <a:pt x="2150" y="26334"/>
                    <a:pt x="2150" y="25183"/>
                  </a:cubicBezTo>
                  <a:cubicBezTo>
                    <a:pt x="2226" y="24031"/>
                    <a:pt x="2841" y="23340"/>
                    <a:pt x="3992" y="23263"/>
                  </a:cubicBezTo>
                  <a:lnTo>
                    <a:pt x="17505" y="23263"/>
                  </a:lnTo>
                  <a:close/>
                  <a:moveTo>
                    <a:pt x="17505" y="15201"/>
                  </a:moveTo>
                  <a:cubicBezTo>
                    <a:pt x="18657" y="15278"/>
                    <a:pt x="19348" y="15893"/>
                    <a:pt x="19424" y="17044"/>
                  </a:cubicBezTo>
                  <a:cubicBezTo>
                    <a:pt x="19348" y="18196"/>
                    <a:pt x="18733" y="18810"/>
                    <a:pt x="17505" y="18810"/>
                  </a:cubicBezTo>
                  <a:lnTo>
                    <a:pt x="4223" y="18810"/>
                  </a:lnTo>
                  <a:cubicBezTo>
                    <a:pt x="3071" y="18733"/>
                    <a:pt x="2380" y="18196"/>
                    <a:pt x="2380" y="17044"/>
                  </a:cubicBezTo>
                  <a:cubicBezTo>
                    <a:pt x="2457" y="15816"/>
                    <a:pt x="3071" y="15201"/>
                    <a:pt x="4223" y="15201"/>
                  </a:cubicBezTo>
                  <a:lnTo>
                    <a:pt x="17505" y="15201"/>
                  </a:lnTo>
                  <a:close/>
                  <a:moveTo>
                    <a:pt x="17351" y="231"/>
                  </a:moveTo>
                  <a:cubicBezTo>
                    <a:pt x="18503" y="307"/>
                    <a:pt x="19117" y="921"/>
                    <a:pt x="19194" y="2073"/>
                  </a:cubicBezTo>
                  <a:cubicBezTo>
                    <a:pt x="19117" y="3224"/>
                    <a:pt x="18503" y="3839"/>
                    <a:pt x="17351" y="3839"/>
                  </a:cubicBezTo>
                  <a:lnTo>
                    <a:pt x="4683" y="3839"/>
                  </a:lnTo>
                  <a:cubicBezTo>
                    <a:pt x="3455" y="3762"/>
                    <a:pt x="2841" y="3224"/>
                    <a:pt x="2764" y="2073"/>
                  </a:cubicBezTo>
                  <a:cubicBezTo>
                    <a:pt x="2841" y="921"/>
                    <a:pt x="3455" y="307"/>
                    <a:pt x="4683" y="231"/>
                  </a:cubicBezTo>
                  <a:lnTo>
                    <a:pt x="17351" y="231"/>
                  </a:lnTo>
                  <a:close/>
                  <a:moveTo>
                    <a:pt x="13896" y="46987"/>
                  </a:moveTo>
                  <a:cubicBezTo>
                    <a:pt x="15125" y="46987"/>
                    <a:pt x="15662" y="46372"/>
                    <a:pt x="15662" y="45144"/>
                  </a:cubicBezTo>
                  <a:lnTo>
                    <a:pt x="15662" y="36622"/>
                  </a:lnTo>
                  <a:cubicBezTo>
                    <a:pt x="15662" y="35394"/>
                    <a:pt x="15048" y="34780"/>
                    <a:pt x="13896" y="34780"/>
                  </a:cubicBezTo>
                  <a:lnTo>
                    <a:pt x="6526" y="34780"/>
                  </a:lnTo>
                  <a:cubicBezTo>
                    <a:pt x="5298" y="34780"/>
                    <a:pt x="4683" y="35394"/>
                    <a:pt x="4683" y="36622"/>
                  </a:cubicBezTo>
                  <a:lnTo>
                    <a:pt x="4683" y="45144"/>
                  </a:lnTo>
                  <a:cubicBezTo>
                    <a:pt x="4683" y="46372"/>
                    <a:pt x="5298" y="46987"/>
                    <a:pt x="6526" y="46987"/>
                  </a:cubicBezTo>
                  <a:lnTo>
                    <a:pt x="13896" y="46987"/>
                  </a:lnTo>
                  <a:close/>
                  <a:moveTo>
                    <a:pt x="34396" y="0"/>
                  </a:moveTo>
                  <a:lnTo>
                    <a:pt x="41536" y="0"/>
                  </a:lnTo>
                  <a:cubicBezTo>
                    <a:pt x="44300" y="0"/>
                    <a:pt x="45682" y="1382"/>
                    <a:pt x="45682" y="4069"/>
                  </a:cubicBezTo>
                  <a:lnTo>
                    <a:pt x="45682" y="15662"/>
                  </a:lnTo>
                  <a:cubicBezTo>
                    <a:pt x="45682" y="16891"/>
                    <a:pt x="46296" y="17505"/>
                    <a:pt x="47448" y="17505"/>
                  </a:cubicBezTo>
                  <a:cubicBezTo>
                    <a:pt x="48215" y="17505"/>
                    <a:pt x="48829" y="17198"/>
                    <a:pt x="49290" y="16430"/>
                  </a:cubicBezTo>
                  <a:cubicBezTo>
                    <a:pt x="49597" y="15893"/>
                    <a:pt x="49828" y="15048"/>
                    <a:pt x="49981" y="14050"/>
                  </a:cubicBezTo>
                  <a:lnTo>
                    <a:pt x="50211" y="11440"/>
                  </a:lnTo>
                  <a:cubicBezTo>
                    <a:pt x="50365" y="10134"/>
                    <a:pt x="51056" y="9443"/>
                    <a:pt x="52131" y="9443"/>
                  </a:cubicBezTo>
                  <a:cubicBezTo>
                    <a:pt x="53359" y="9520"/>
                    <a:pt x="54050" y="10211"/>
                    <a:pt x="54204" y="11440"/>
                  </a:cubicBezTo>
                  <a:cubicBezTo>
                    <a:pt x="53973" y="15201"/>
                    <a:pt x="53513" y="17735"/>
                    <a:pt x="52745" y="18964"/>
                  </a:cubicBezTo>
                  <a:cubicBezTo>
                    <a:pt x="51900" y="20269"/>
                    <a:pt x="50979" y="20960"/>
                    <a:pt x="49828" y="21113"/>
                  </a:cubicBezTo>
                  <a:lnTo>
                    <a:pt x="46219" y="21113"/>
                  </a:lnTo>
                  <a:cubicBezTo>
                    <a:pt x="43148" y="21113"/>
                    <a:pt x="41612" y="19578"/>
                    <a:pt x="41612" y="16507"/>
                  </a:cubicBezTo>
                  <a:lnTo>
                    <a:pt x="41612" y="5298"/>
                  </a:lnTo>
                  <a:cubicBezTo>
                    <a:pt x="41612" y="4223"/>
                    <a:pt x="40922" y="3609"/>
                    <a:pt x="39540" y="3609"/>
                  </a:cubicBezTo>
                  <a:lnTo>
                    <a:pt x="33321" y="3609"/>
                  </a:lnTo>
                  <a:cubicBezTo>
                    <a:pt x="32092" y="3609"/>
                    <a:pt x="31478" y="4223"/>
                    <a:pt x="31478" y="5528"/>
                  </a:cubicBezTo>
                  <a:cubicBezTo>
                    <a:pt x="31478" y="8599"/>
                    <a:pt x="31248" y="11133"/>
                    <a:pt x="30864" y="13052"/>
                  </a:cubicBezTo>
                  <a:cubicBezTo>
                    <a:pt x="30250" y="15278"/>
                    <a:pt x="29328" y="17121"/>
                    <a:pt x="28177" y="18656"/>
                  </a:cubicBezTo>
                  <a:cubicBezTo>
                    <a:pt x="27102" y="20038"/>
                    <a:pt x="25643" y="21344"/>
                    <a:pt x="23801" y="22572"/>
                  </a:cubicBezTo>
                  <a:cubicBezTo>
                    <a:pt x="23647" y="22572"/>
                    <a:pt x="23493" y="22649"/>
                    <a:pt x="23417" y="22803"/>
                  </a:cubicBezTo>
                  <a:cubicBezTo>
                    <a:pt x="21804" y="22649"/>
                    <a:pt x="20960" y="22035"/>
                    <a:pt x="20883" y="20883"/>
                  </a:cubicBezTo>
                  <a:cubicBezTo>
                    <a:pt x="20960" y="19731"/>
                    <a:pt x="21497" y="19040"/>
                    <a:pt x="22342" y="18580"/>
                  </a:cubicBezTo>
                  <a:cubicBezTo>
                    <a:pt x="23417" y="17735"/>
                    <a:pt x="24338" y="16737"/>
                    <a:pt x="25029" y="15586"/>
                  </a:cubicBezTo>
                  <a:cubicBezTo>
                    <a:pt x="25797" y="14588"/>
                    <a:pt x="26334" y="13206"/>
                    <a:pt x="26795" y="11516"/>
                  </a:cubicBezTo>
                  <a:cubicBezTo>
                    <a:pt x="27179" y="9904"/>
                    <a:pt x="27332" y="7447"/>
                    <a:pt x="27332" y="4069"/>
                  </a:cubicBezTo>
                  <a:cubicBezTo>
                    <a:pt x="27332" y="1382"/>
                    <a:pt x="28714" y="0"/>
                    <a:pt x="31478" y="0"/>
                  </a:cubicBezTo>
                  <a:lnTo>
                    <a:pt x="34396" y="0"/>
                  </a:lnTo>
                  <a:close/>
                  <a:moveTo>
                    <a:pt x="26564" y="23263"/>
                  </a:moveTo>
                  <a:lnTo>
                    <a:pt x="45144" y="23263"/>
                  </a:lnTo>
                  <a:cubicBezTo>
                    <a:pt x="47985" y="23263"/>
                    <a:pt x="49367" y="24645"/>
                    <a:pt x="49367" y="27486"/>
                  </a:cubicBezTo>
                  <a:cubicBezTo>
                    <a:pt x="49367" y="28023"/>
                    <a:pt x="49060" y="29021"/>
                    <a:pt x="48522" y="30557"/>
                  </a:cubicBezTo>
                  <a:cubicBezTo>
                    <a:pt x="47524" y="32937"/>
                    <a:pt x="45989" y="35317"/>
                    <a:pt x="44069" y="37774"/>
                  </a:cubicBezTo>
                  <a:cubicBezTo>
                    <a:pt x="42687" y="39540"/>
                    <a:pt x="41152" y="41229"/>
                    <a:pt x="39463" y="42764"/>
                  </a:cubicBezTo>
                  <a:cubicBezTo>
                    <a:pt x="39847" y="42995"/>
                    <a:pt x="40307" y="43302"/>
                    <a:pt x="40768" y="43532"/>
                  </a:cubicBezTo>
                  <a:cubicBezTo>
                    <a:pt x="43148" y="45067"/>
                    <a:pt x="47064" y="46680"/>
                    <a:pt x="52515" y="48599"/>
                  </a:cubicBezTo>
                  <a:cubicBezTo>
                    <a:pt x="53513" y="49060"/>
                    <a:pt x="54050" y="49827"/>
                    <a:pt x="54204" y="50902"/>
                  </a:cubicBezTo>
                  <a:cubicBezTo>
                    <a:pt x="54050" y="52054"/>
                    <a:pt x="53359" y="52668"/>
                    <a:pt x="52131" y="52822"/>
                  </a:cubicBezTo>
                  <a:cubicBezTo>
                    <a:pt x="51824" y="52822"/>
                    <a:pt x="51286" y="52668"/>
                    <a:pt x="50672" y="52438"/>
                  </a:cubicBezTo>
                  <a:cubicBezTo>
                    <a:pt x="45758" y="50826"/>
                    <a:pt x="41459" y="48829"/>
                    <a:pt x="37774" y="46526"/>
                  </a:cubicBezTo>
                  <a:cubicBezTo>
                    <a:pt x="37236" y="46142"/>
                    <a:pt x="36699" y="45759"/>
                    <a:pt x="36238" y="45451"/>
                  </a:cubicBezTo>
                  <a:cubicBezTo>
                    <a:pt x="33398" y="47524"/>
                    <a:pt x="29635" y="49751"/>
                    <a:pt x="24952" y="52131"/>
                  </a:cubicBezTo>
                  <a:cubicBezTo>
                    <a:pt x="24568" y="52438"/>
                    <a:pt x="24108" y="52592"/>
                    <a:pt x="23647" y="52592"/>
                  </a:cubicBezTo>
                  <a:cubicBezTo>
                    <a:pt x="22188" y="52515"/>
                    <a:pt x="21420" y="51901"/>
                    <a:pt x="21344" y="50672"/>
                  </a:cubicBezTo>
                  <a:cubicBezTo>
                    <a:pt x="21420" y="49751"/>
                    <a:pt x="21804" y="49060"/>
                    <a:pt x="22419" y="48599"/>
                  </a:cubicBezTo>
                  <a:cubicBezTo>
                    <a:pt x="27409" y="46372"/>
                    <a:pt x="30941" y="44453"/>
                    <a:pt x="33090" y="42995"/>
                  </a:cubicBezTo>
                  <a:cubicBezTo>
                    <a:pt x="32246" y="42227"/>
                    <a:pt x="31478" y="41459"/>
                    <a:pt x="30710" y="40614"/>
                  </a:cubicBezTo>
                  <a:cubicBezTo>
                    <a:pt x="28791" y="38388"/>
                    <a:pt x="27332" y="36008"/>
                    <a:pt x="26181" y="33321"/>
                  </a:cubicBezTo>
                  <a:cubicBezTo>
                    <a:pt x="25873" y="32783"/>
                    <a:pt x="25643" y="32169"/>
                    <a:pt x="25643" y="31555"/>
                  </a:cubicBezTo>
                  <a:cubicBezTo>
                    <a:pt x="25720" y="30480"/>
                    <a:pt x="26488" y="29866"/>
                    <a:pt x="27716" y="29712"/>
                  </a:cubicBezTo>
                  <a:cubicBezTo>
                    <a:pt x="28484" y="29712"/>
                    <a:pt x="29098" y="30096"/>
                    <a:pt x="29635" y="30787"/>
                  </a:cubicBezTo>
                  <a:cubicBezTo>
                    <a:pt x="30710" y="33398"/>
                    <a:pt x="32169" y="35778"/>
                    <a:pt x="34012" y="37774"/>
                  </a:cubicBezTo>
                  <a:cubicBezTo>
                    <a:pt x="34703" y="38618"/>
                    <a:pt x="35547" y="39463"/>
                    <a:pt x="36469" y="40230"/>
                  </a:cubicBezTo>
                  <a:cubicBezTo>
                    <a:pt x="38081" y="38849"/>
                    <a:pt x="39463" y="37467"/>
                    <a:pt x="40538" y="36162"/>
                  </a:cubicBezTo>
                  <a:cubicBezTo>
                    <a:pt x="42150" y="34242"/>
                    <a:pt x="43455" y="32246"/>
                    <a:pt x="44453" y="30173"/>
                  </a:cubicBezTo>
                  <a:cubicBezTo>
                    <a:pt x="44837" y="29328"/>
                    <a:pt x="44991" y="28637"/>
                    <a:pt x="44991" y="28177"/>
                  </a:cubicBezTo>
                  <a:cubicBezTo>
                    <a:pt x="44991" y="27332"/>
                    <a:pt x="44530" y="26872"/>
                    <a:pt x="43685" y="26872"/>
                  </a:cubicBezTo>
                  <a:lnTo>
                    <a:pt x="26641" y="26872"/>
                  </a:lnTo>
                  <a:cubicBezTo>
                    <a:pt x="25413" y="26795"/>
                    <a:pt x="24799" y="26181"/>
                    <a:pt x="24799" y="25029"/>
                  </a:cubicBezTo>
                  <a:cubicBezTo>
                    <a:pt x="24722" y="23954"/>
                    <a:pt x="25336" y="23340"/>
                    <a:pt x="26564" y="2326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2" name="フリーフォーム: 図形 961">
              <a:extLst>
                <a:ext uri="{FF2B5EF4-FFF2-40B4-BE49-F238E27FC236}">
                  <a16:creationId xmlns:a16="http://schemas.microsoft.com/office/drawing/2014/main" id="{9AF8E5F3-9C2C-48DB-8D2B-5B94D733C4BE}"/>
                </a:ext>
              </a:extLst>
            </p:cNvPr>
            <p:cNvSpPr/>
            <p:nvPr/>
          </p:nvSpPr>
          <p:spPr>
            <a:xfrm>
              <a:off x="1593328" y="5598377"/>
              <a:ext cx="54510" cy="52975"/>
            </a:xfrm>
            <a:custGeom>
              <a:avLst/>
              <a:gdLst>
                <a:gd name="connsiteX0" fmla="*/ 15969 w 54510"/>
                <a:gd name="connsiteY0" fmla="*/ 921 h 52975"/>
                <a:gd name="connsiteX1" fmla="*/ 17812 w 54510"/>
                <a:gd name="connsiteY1" fmla="*/ 2687 h 52975"/>
                <a:gd name="connsiteX2" fmla="*/ 15969 w 54510"/>
                <a:gd name="connsiteY2" fmla="*/ 4530 h 52975"/>
                <a:gd name="connsiteX3" fmla="*/ 11900 w 54510"/>
                <a:gd name="connsiteY3" fmla="*/ 4530 h 52975"/>
                <a:gd name="connsiteX4" fmla="*/ 11900 w 54510"/>
                <a:gd name="connsiteY4" fmla="*/ 19962 h 52975"/>
                <a:gd name="connsiteX5" fmla="*/ 16200 w 54510"/>
                <a:gd name="connsiteY5" fmla="*/ 19962 h 52975"/>
                <a:gd name="connsiteX6" fmla="*/ 18042 w 54510"/>
                <a:gd name="connsiteY6" fmla="*/ 21805 h 52975"/>
                <a:gd name="connsiteX7" fmla="*/ 16200 w 54510"/>
                <a:gd name="connsiteY7" fmla="*/ 23724 h 52975"/>
                <a:gd name="connsiteX8" fmla="*/ 11900 w 54510"/>
                <a:gd name="connsiteY8" fmla="*/ 23724 h 52975"/>
                <a:gd name="connsiteX9" fmla="*/ 11900 w 54510"/>
                <a:gd name="connsiteY9" fmla="*/ 39002 h 52975"/>
                <a:gd name="connsiteX10" fmla="*/ 15125 w 54510"/>
                <a:gd name="connsiteY10" fmla="*/ 36315 h 52975"/>
                <a:gd name="connsiteX11" fmla="*/ 16507 w 54510"/>
                <a:gd name="connsiteY11" fmla="*/ 35624 h 52975"/>
                <a:gd name="connsiteX12" fmla="*/ 18503 w 54510"/>
                <a:gd name="connsiteY12" fmla="*/ 37467 h 52975"/>
                <a:gd name="connsiteX13" fmla="*/ 17428 w 54510"/>
                <a:gd name="connsiteY13" fmla="*/ 39770 h 52975"/>
                <a:gd name="connsiteX14" fmla="*/ 11286 w 54510"/>
                <a:gd name="connsiteY14" fmla="*/ 44223 h 52975"/>
                <a:gd name="connsiteX15" fmla="*/ 3378 w 54510"/>
                <a:gd name="connsiteY15" fmla="*/ 48522 h 52975"/>
                <a:gd name="connsiteX16" fmla="*/ 1843 w 54510"/>
                <a:gd name="connsiteY16" fmla="*/ 48752 h 52975"/>
                <a:gd name="connsiteX17" fmla="*/ 0 w 54510"/>
                <a:gd name="connsiteY17" fmla="*/ 46833 h 52975"/>
                <a:gd name="connsiteX18" fmla="*/ 1535 w 54510"/>
                <a:gd name="connsiteY18" fmla="*/ 44837 h 52975"/>
                <a:gd name="connsiteX19" fmla="*/ 7831 w 54510"/>
                <a:gd name="connsiteY19" fmla="*/ 41612 h 52975"/>
                <a:gd name="connsiteX20" fmla="*/ 7831 w 54510"/>
                <a:gd name="connsiteY20" fmla="*/ 23647 h 52975"/>
                <a:gd name="connsiteX21" fmla="*/ 2918 w 54510"/>
                <a:gd name="connsiteY21" fmla="*/ 23647 h 52975"/>
                <a:gd name="connsiteX22" fmla="*/ 1075 w 54510"/>
                <a:gd name="connsiteY22" fmla="*/ 21728 h 52975"/>
                <a:gd name="connsiteX23" fmla="*/ 2918 w 54510"/>
                <a:gd name="connsiteY23" fmla="*/ 19885 h 52975"/>
                <a:gd name="connsiteX24" fmla="*/ 7831 w 54510"/>
                <a:gd name="connsiteY24" fmla="*/ 19885 h 52975"/>
                <a:gd name="connsiteX25" fmla="*/ 7831 w 54510"/>
                <a:gd name="connsiteY25" fmla="*/ 4453 h 52975"/>
                <a:gd name="connsiteX26" fmla="*/ 2764 w 54510"/>
                <a:gd name="connsiteY26" fmla="*/ 4453 h 52975"/>
                <a:gd name="connsiteX27" fmla="*/ 845 w 54510"/>
                <a:gd name="connsiteY27" fmla="*/ 2611 h 52975"/>
                <a:gd name="connsiteX28" fmla="*/ 2764 w 54510"/>
                <a:gd name="connsiteY28" fmla="*/ 844 h 52975"/>
                <a:gd name="connsiteX29" fmla="*/ 15969 w 54510"/>
                <a:gd name="connsiteY29" fmla="*/ 844 h 52975"/>
                <a:gd name="connsiteX30" fmla="*/ 25182 w 54510"/>
                <a:gd name="connsiteY30" fmla="*/ 0 h 52975"/>
                <a:gd name="connsiteX31" fmla="*/ 45221 w 54510"/>
                <a:gd name="connsiteY31" fmla="*/ 0 h 52975"/>
                <a:gd name="connsiteX32" fmla="*/ 49904 w 54510"/>
                <a:gd name="connsiteY32" fmla="*/ 4606 h 52975"/>
                <a:gd name="connsiteX33" fmla="*/ 49904 w 54510"/>
                <a:gd name="connsiteY33" fmla="*/ 29098 h 52975"/>
                <a:gd name="connsiteX34" fmla="*/ 45221 w 54510"/>
                <a:gd name="connsiteY34" fmla="*/ 33705 h 52975"/>
                <a:gd name="connsiteX35" fmla="*/ 41612 w 54510"/>
                <a:gd name="connsiteY35" fmla="*/ 33705 h 52975"/>
                <a:gd name="connsiteX36" fmla="*/ 41612 w 54510"/>
                <a:gd name="connsiteY36" fmla="*/ 46757 h 52975"/>
                <a:gd name="connsiteX37" fmla="*/ 43148 w 54510"/>
                <a:gd name="connsiteY37" fmla="*/ 49060 h 52975"/>
                <a:gd name="connsiteX38" fmla="*/ 47524 w 54510"/>
                <a:gd name="connsiteY38" fmla="*/ 49060 h 52975"/>
                <a:gd name="connsiteX39" fmla="*/ 49674 w 54510"/>
                <a:gd name="connsiteY39" fmla="*/ 47755 h 52975"/>
                <a:gd name="connsiteX40" fmla="*/ 50288 w 54510"/>
                <a:gd name="connsiteY40" fmla="*/ 40768 h 52975"/>
                <a:gd name="connsiteX41" fmla="*/ 52438 w 54510"/>
                <a:gd name="connsiteY41" fmla="*/ 38695 h 52975"/>
                <a:gd name="connsiteX42" fmla="*/ 54511 w 54510"/>
                <a:gd name="connsiteY42" fmla="*/ 41382 h 52975"/>
                <a:gd name="connsiteX43" fmla="*/ 54204 w 54510"/>
                <a:gd name="connsiteY43" fmla="*/ 46833 h 52975"/>
                <a:gd name="connsiteX44" fmla="*/ 52361 w 54510"/>
                <a:gd name="connsiteY44" fmla="*/ 51363 h 52975"/>
                <a:gd name="connsiteX45" fmla="*/ 47831 w 54510"/>
                <a:gd name="connsiteY45" fmla="*/ 52976 h 52975"/>
                <a:gd name="connsiteX46" fmla="*/ 42150 w 54510"/>
                <a:gd name="connsiteY46" fmla="*/ 52976 h 52975"/>
                <a:gd name="connsiteX47" fmla="*/ 37543 w 54510"/>
                <a:gd name="connsiteY47" fmla="*/ 48369 h 52975"/>
                <a:gd name="connsiteX48" fmla="*/ 37543 w 54510"/>
                <a:gd name="connsiteY48" fmla="*/ 33628 h 52975"/>
                <a:gd name="connsiteX49" fmla="*/ 32399 w 54510"/>
                <a:gd name="connsiteY49" fmla="*/ 33628 h 52975"/>
                <a:gd name="connsiteX50" fmla="*/ 32476 w 54510"/>
                <a:gd name="connsiteY50" fmla="*/ 33858 h 52975"/>
                <a:gd name="connsiteX51" fmla="*/ 31632 w 54510"/>
                <a:gd name="connsiteY51" fmla="*/ 41152 h 52975"/>
                <a:gd name="connsiteX52" fmla="*/ 29482 w 54510"/>
                <a:gd name="connsiteY52" fmla="*/ 45759 h 52975"/>
                <a:gd name="connsiteX53" fmla="*/ 25182 w 54510"/>
                <a:gd name="connsiteY53" fmla="*/ 49674 h 52975"/>
                <a:gd name="connsiteX54" fmla="*/ 18887 w 54510"/>
                <a:gd name="connsiteY54" fmla="*/ 52745 h 52975"/>
                <a:gd name="connsiteX55" fmla="*/ 16814 w 54510"/>
                <a:gd name="connsiteY55" fmla="*/ 52976 h 52975"/>
                <a:gd name="connsiteX56" fmla="*/ 14741 w 54510"/>
                <a:gd name="connsiteY56" fmla="*/ 50902 h 52975"/>
                <a:gd name="connsiteX57" fmla="*/ 16584 w 54510"/>
                <a:gd name="connsiteY57" fmla="*/ 48599 h 52975"/>
                <a:gd name="connsiteX58" fmla="*/ 21804 w 54510"/>
                <a:gd name="connsiteY58" fmla="*/ 46296 h 52975"/>
                <a:gd name="connsiteX59" fmla="*/ 25029 w 54510"/>
                <a:gd name="connsiteY59" fmla="*/ 43916 h 52975"/>
                <a:gd name="connsiteX60" fmla="*/ 27332 w 54510"/>
                <a:gd name="connsiteY60" fmla="*/ 40154 h 52975"/>
                <a:gd name="connsiteX61" fmla="*/ 28254 w 54510"/>
                <a:gd name="connsiteY61" fmla="*/ 33858 h 52975"/>
                <a:gd name="connsiteX62" fmla="*/ 28330 w 54510"/>
                <a:gd name="connsiteY62" fmla="*/ 33628 h 52975"/>
                <a:gd name="connsiteX63" fmla="*/ 25259 w 54510"/>
                <a:gd name="connsiteY63" fmla="*/ 33628 h 52975"/>
                <a:gd name="connsiteX64" fmla="*/ 20653 w 54510"/>
                <a:gd name="connsiteY64" fmla="*/ 29021 h 52975"/>
                <a:gd name="connsiteX65" fmla="*/ 20653 w 54510"/>
                <a:gd name="connsiteY65" fmla="*/ 4530 h 52975"/>
                <a:gd name="connsiteX66" fmla="*/ 25182 w 54510"/>
                <a:gd name="connsiteY66" fmla="*/ 0 h 52975"/>
                <a:gd name="connsiteX67" fmla="*/ 24799 w 54510"/>
                <a:gd name="connsiteY67" fmla="*/ 9674 h 52975"/>
                <a:gd name="connsiteX68" fmla="*/ 45682 w 54510"/>
                <a:gd name="connsiteY68" fmla="*/ 9674 h 52975"/>
                <a:gd name="connsiteX69" fmla="*/ 45682 w 54510"/>
                <a:gd name="connsiteY69" fmla="*/ 5298 h 52975"/>
                <a:gd name="connsiteX70" fmla="*/ 44146 w 54510"/>
                <a:gd name="connsiteY70" fmla="*/ 3762 h 52975"/>
                <a:gd name="connsiteX71" fmla="*/ 26411 w 54510"/>
                <a:gd name="connsiteY71" fmla="*/ 3762 h 52975"/>
                <a:gd name="connsiteX72" fmla="*/ 24799 w 54510"/>
                <a:gd name="connsiteY72" fmla="*/ 5298 h 52975"/>
                <a:gd name="connsiteX73" fmla="*/ 24799 w 54510"/>
                <a:gd name="connsiteY73" fmla="*/ 9674 h 52975"/>
                <a:gd name="connsiteX74" fmla="*/ 24799 w 54510"/>
                <a:gd name="connsiteY74" fmla="*/ 19578 h 52975"/>
                <a:gd name="connsiteX75" fmla="*/ 45682 w 54510"/>
                <a:gd name="connsiteY75" fmla="*/ 19578 h 52975"/>
                <a:gd name="connsiteX76" fmla="*/ 45682 w 54510"/>
                <a:gd name="connsiteY76" fmla="*/ 13436 h 52975"/>
                <a:gd name="connsiteX77" fmla="*/ 24799 w 54510"/>
                <a:gd name="connsiteY77" fmla="*/ 13436 h 52975"/>
                <a:gd name="connsiteX78" fmla="*/ 24799 w 54510"/>
                <a:gd name="connsiteY78" fmla="*/ 19578 h 52975"/>
                <a:gd name="connsiteX79" fmla="*/ 44146 w 54510"/>
                <a:gd name="connsiteY79" fmla="*/ 29943 h 52975"/>
                <a:gd name="connsiteX80" fmla="*/ 45682 w 54510"/>
                <a:gd name="connsiteY80" fmla="*/ 28407 h 52975"/>
                <a:gd name="connsiteX81" fmla="*/ 45682 w 54510"/>
                <a:gd name="connsiteY81" fmla="*/ 23340 h 52975"/>
                <a:gd name="connsiteX82" fmla="*/ 24799 w 54510"/>
                <a:gd name="connsiteY82" fmla="*/ 23340 h 52975"/>
                <a:gd name="connsiteX83" fmla="*/ 24799 w 54510"/>
                <a:gd name="connsiteY83" fmla="*/ 28407 h 52975"/>
                <a:gd name="connsiteX84" fmla="*/ 26411 w 54510"/>
                <a:gd name="connsiteY84" fmla="*/ 29943 h 52975"/>
                <a:gd name="connsiteX85" fmla="*/ 44146 w 54510"/>
                <a:gd name="connsiteY85" fmla="*/ 29943 h 5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4510" h="52975">
                  <a:moveTo>
                    <a:pt x="15969" y="921"/>
                  </a:moveTo>
                  <a:cubicBezTo>
                    <a:pt x="17121" y="998"/>
                    <a:pt x="17812" y="1536"/>
                    <a:pt x="17812" y="2687"/>
                  </a:cubicBezTo>
                  <a:cubicBezTo>
                    <a:pt x="17735" y="3916"/>
                    <a:pt x="17121" y="4453"/>
                    <a:pt x="15969" y="4530"/>
                  </a:cubicBezTo>
                  <a:lnTo>
                    <a:pt x="11900" y="4530"/>
                  </a:lnTo>
                  <a:lnTo>
                    <a:pt x="11900" y="19962"/>
                  </a:lnTo>
                  <a:lnTo>
                    <a:pt x="16200" y="19962"/>
                  </a:lnTo>
                  <a:cubicBezTo>
                    <a:pt x="17351" y="20038"/>
                    <a:pt x="18042" y="20653"/>
                    <a:pt x="18042" y="21805"/>
                  </a:cubicBezTo>
                  <a:cubicBezTo>
                    <a:pt x="17966" y="23033"/>
                    <a:pt x="17351" y="23647"/>
                    <a:pt x="16200" y="23724"/>
                  </a:cubicBezTo>
                  <a:lnTo>
                    <a:pt x="11900" y="23724"/>
                  </a:lnTo>
                  <a:lnTo>
                    <a:pt x="11900" y="39002"/>
                  </a:lnTo>
                  <a:cubicBezTo>
                    <a:pt x="12975" y="38158"/>
                    <a:pt x="14050" y="37313"/>
                    <a:pt x="15125" y="36315"/>
                  </a:cubicBezTo>
                  <a:cubicBezTo>
                    <a:pt x="15509" y="35931"/>
                    <a:pt x="15969" y="35701"/>
                    <a:pt x="16507" y="35624"/>
                  </a:cubicBezTo>
                  <a:cubicBezTo>
                    <a:pt x="17658" y="35701"/>
                    <a:pt x="18349" y="36315"/>
                    <a:pt x="18503" y="37467"/>
                  </a:cubicBezTo>
                  <a:cubicBezTo>
                    <a:pt x="18503" y="38388"/>
                    <a:pt x="18119" y="39155"/>
                    <a:pt x="17428" y="39770"/>
                  </a:cubicBezTo>
                  <a:cubicBezTo>
                    <a:pt x="15662" y="41382"/>
                    <a:pt x="13589" y="42918"/>
                    <a:pt x="11286" y="44223"/>
                  </a:cubicBezTo>
                  <a:cubicBezTo>
                    <a:pt x="8983" y="45835"/>
                    <a:pt x="6296" y="47217"/>
                    <a:pt x="3378" y="48522"/>
                  </a:cubicBezTo>
                  <a:cubicBezTo>
                    <a:pt x="2687" y="48599"/>
                    <a:pt x="2150" y="48676"/>
                    <a:pt x="1843" y="48752"/>
                  </a:cubicBezTo>
                  <a:cubicBezTo>
                    <a:pt x="691" y="48599"/>
                    <a:pt x="77" y="47985"/>
                    <a:pt x="0" y="46833"/>
                  </a:cubicBezTo>
                  <a:cubicBezTo>
                    <a:pt x="0" y="45759"/>
                    <a:pt x="537" y="45067"/>
                    <a:pt x="1535" y="44837"/>
                  </a:cubicBezTo>
                  <a:cubicBezTo>
                    <a:pt x="4146" y="43609"/>
                    <a:pt x="6219" y="42534"/>
                    <a:pt x="7831" y="41612"/>
                  </a:cubicBezTo>
                  <a:lnTo>
                    <a:pt x="7831" y="23647"/>
                  </a:lnTo>
                  <a:lnTo>
                    <a:pt x="2918" y="23647"/>
                  </a:lnTo>
                  <a:cubicBezTo>
                    <a:pt x="1766" y="23570"/>
                    <a:pt x="1075" y="22956"/>
                    <a:pt x="1075" y="21728"/>
                  </a:cubicBezTo>
                  <a:cubicBezTo>
                    <a:pt x="1075" y="20576"/>
                    <a:pt x="1689" y="19962"/>
                    <a:pt x="2918" y="19885"/>
                  </a:cubicBezTo>
                  <a:lnTo>
                    <a:pt x="7831" y="19885"/>
                  </a:lnTo>
                  <a:lnTo>
                    <a:pt x="7831" y="4453"/>
                  </a:lnTo>
                  <a:lnTo>
                    <a:pt x="2764" y="4453"/>
                  </a:lnTo>
                  <a:cubicBezTo>
                    <a:pt x="1612" y="4376"/>
                    <a:pt x="921" y="3839"/>
                    <a:pt x="845" y="2611"/>
                  </a:cubicBezTo>
                  <a:cubicBezTo>
                    <a:pt x="921" y="1459"/>
                    <a:pt x="1535" y="844"/>
                    <a:pt x="2764" y="844"/>
                  </a:cubicBezTo>
                  <a:lnTo>
                    <a:pt x="15969" y="844"/>
                  </a:lnTo>
                  <a:close/>
                  <a:moveTo>
                    <a:pt x="25182" y="0"/>
                  </a:moveTo>
                  <a:lnTo>
                    <a:pt x="45221" y="0"/>
                  </a:lnTo>
                  <a:cubicBezTo>
                    <a:pt x="48292" y="0"/>
                    <a:pt x="49904" y="1536"/>
                    <a:pt x="49904" y="4606"/>
                  </a:cubicBezTo>
                  <a:lnTo>
                    <a:pt x="49904" y="29098"/>
                  </a:lnTo>
                  <a:cubicBezTo>
                    <a:pt x="49904" y="32169"/>
                    <a:pt x="48369" y="33705"/>
                    <a:pt x="45221" y="33705"/>
                  </a:cubicBezTo>
                  <a:lnTo>
                    <a:pt x="41612" y="33705"/>
                  </a:lnTo>
                  <a:lnTo>
                    <a:pt x="41612" y="46757"/>
                  </a:lnTo>
                  <a:cubicBezTo>
                    <a:pt x="41612" y="48292"/>
                    <a:pt x="42150" y="49060"/>
                    <a:pt x="43148" y="49060"/>
                  </a:cubicBezTo>
                  <a:lnTo>
                    <a:pt x="47524" y="49060"/>
                  </a:lnTo>
                  <a:cubicBezTo>
                    <a:pt x="48446" y="49060"/>
                    <a:pt x="49136" y="48599"/>
                    <a:pt x="49674" y="47755"/>
                  </a:cubicBezTo>
                  <a:cubicBezTo>
                    <a:pt x="50058" y="47217"/>
                    <a:pt x="50288" y="44914"/>
                    <a:pt x="50288" y="40768"/>
                  </a:cubicBezTo>
                  <a:cubicBezTo>
                    <a:pt x="50288" y="39463"/>
                    <a:pt x="50979" y="38772"/>
                    <a:pt x="52438" y="38695"/>
                  </a:cubicBezTo>
                  <a:cubicBezTo>
                    <a:pt x="53743" y="38772"/>
                    <a:pt x="54434" y="39693"/>
                    <a:pt x="54511" y="41382"/>
                  </a:cubicBezTo>
                  <a:cubicBezTo>
                    <a:pt x="54511" y="43071"/>
                    <a:pt x="54434" y="44837"/>
                    <a:pt x="54204" y="46833"/>
                  </a:cubicBezTo>
                  <a:cubicBezTo>
                    <a:pt x="54050" y="48983"/>
                    <a:pt x="53436" y="50519"/>
                    <a:pt x="52361" y="51363"/>
                  </a:cubicBezTo>
                  <a:cubicBezTo>
                    <a:pt x="51133" y="52438"/>
                    <a:pt x="49674" y="52976"/>
                    <a:pt x="47831" y="52976"/>
                  </a:cubicBezTo>
                  <a:lnTo>
                    <a:pt x="42150" y="52976"/>
                  </a:lnTo>
                  <a:cubicBezTo>
                    <a:pt x="39079" y="52976"/>
                    <a:pt x="37543" y="51440"/>
                    <a:pt x="37543" y="48369"/>
                  </a:cubicBezTo>
                  <a:lnTo>
                    <a:pt x="37543" y="33628"/>
                  </a:lnTo>
                  <a:lnTo>
                    <a:pt x="32399" y="33628"/>
                  </a:lnTo>
                  <a:cubicBezTo>
                    <a:pt x="32399" y="33705"/>
                    <a:pt x="32476" y="33782"/>
                    <a:pt x="32476" y="33858"/>
                  </a:cubicBezTo>
                  <a:cubicBezTo>
                    <a:pt x="32476" y="36545"/>
                    <a:pt x="32169" y="39002"/>
                    <a:pt x="31632" y="41152"/>
                  </a:cubicBezTo>
                  <a:cubicBezTo>
                    <a:pt x="31171" y="42764"/>
                    <a:pt x="30403" y="44300"/>
                    <a:pt x="29482" y="45759"/>
                  </a:cubicBezTo>
                  <a:cubicBezTo>
                    <a:pt x="28330" y="47294"/>
                    <a:pt x="26872" y="48676"/>
                    <a:pt x="25182" y="49674"/>
                  </a:cubicBezTo>
                  <a:cubicBezTo>
                    <a:pt x="23340" y="50749"/>
                    <a:pt x="21267" y="51824"/>
                    <a:pt x="18887" y="52745"/>
                  </a:cubicBezTo>
                  <a:cubicBezTo>
                    <a:pt x="18349" y="52899"/>
                    <a:pt x="17658" y="52976"/>
                    <a:pt x="16814" y="52976"/>
                  </a:cubicBezTo>
                  <a:cubicBezTo>
                    <a:pt x="15662" y="52668"/>
                    <a:pt x="15048" y="51977"/>
                    <a:pt x="14741" y="50902"/>
                  </a:cubicBezTo>
                  <a:cubicBezTo>
                    <a:pt x="14818" y="49674"/>
                    <a:pt x="15432" y="48906"/>
                    <a:pt x="16584" y="48599"/>
                  </a:cubicBezTo>
                  <a:cubicBezTo>
                    <a:pt x="18580" y="47831"/>
                    <a:pt x="20346" y="47064"/>
                    <a:pt x="21804" y="46296"/>
                  </a:cubicBezTo>
                  <a:cubicBezTo>
                    <a:pt x="23186" y="45528"/>
                    <a:pt x="24261" y="44684"/>
                    <a:pt x="25029" y="43916"/>
                  </a:cubicBezTo>
                  <a:cubicBezTo>
                    <a:pt x="26027" y="42841"/>
                    <a:pt x="26872" y="41612"/>
                    <a:pt x="27332" y="40154"/>
                  </a:cubicBezTo>
                  <a:cubicBezTo>
                    <a:pt x="27946" y="38465"/>
                    <a:pt x="28254" y="36315"/>
                    <a:pt x="28254" y="33858"/>
                  </a:cubicBezTo>
                  <a:cubicBezTo>
                    <a:pt x="28254" y="33705"/>
                    <a:pt x="28254" y="33705"/>
                    <a:pt x="28330" y="33628"/>
                  </a:cubicBezTo>
                  <a:lnTo>
                    <a:pt x="25259" y="33628"/>
                  </a:lnTo>
                  <a:cubicBezTo>
                    <a:pt x="22188" y="33628"/>
                    <a:pt x="20653" y="32092"/>
                    <a:pt x="20653" y="29021"/>
                  </a:cubicBezTo>
                  <a:lnTo>
                    <a:pt x="20653" y="4530"/>
                  </a:lnTo>
                  <a:cubicBezTo>
                    <a:pt x="20576" y="1536"/>
                    <a:pt x="22111" y="0"/>
                    <a:pt x="25182" y="0"/>
                  </a:cubicBezTo>
                  <a:moveTo>
                    <a:pt x="24799" y="9674"/>
                  </a:moveTo>
                  <a:lnTo>
                    <a:pt x="45682" y="9674"/>
                  </a:lnTo>
                  <a:lnTo>
                    <a:pt x="45682" y="5298"/>
                  </a:lnTo>
                  <a:cubicBezTo>
                    <a:pt x="45682" y="4223"/>
                    <a:pt x="45144" y="3762"/>
                    <a:pt x="44146" y="3762"/>
                  </a:cubicBezTo>
                  <a:lnTo>
                    <a:pt x="26411" y="3762"/>
                  </a:lnTo>
                  <a:cubicBezTo>
                    <a:pt x="25336" y="3762"/>
                    <a:pt x="24799" y="4299"/>
                    <a:pt x="24799" y="5298"/>
                  </a:cubicBezTo>
                  <a:lnTo>
                    <a:pt x="24799" y="9674"/>
                  </a:lnTo>
                  <a:close/>
                  <a:moveTo>
                    <a:pt x="24799" y="19578"/>
                  </a:moveTo>
                  <a:lnTo>
                    <a:pt x="45682" y="19578"/>
                  </a:lnTo>
                  <a:lnTo>
                    <a:pt x="45682" y="13436"/>
                  </a:lnTo>
                  <a:lnTo>
                    <a:pt x="24799" y="13436"/>
                  </a:lnTo>
                  <a:lnTo>
                    <a:pt x="24799" y="19578"/>
                  </a:lnTo>
                  <a:close/>
                  <a:moveTo>
                    <a:pt x="44146" y="29943"/>
                  </a:moveTo>
                  <a:cubicBezTo>
                    <a:pt x="45221" y="29943"/>
                    <a:pt x="45682" y="29405"/>
                    <a:pt x="45682" y="28407"/>
                  </a:cubicBezTo>
                  <a:lnTo>
                    <a:pt x="45682" y="23340"/>
                  </a:lnTo>
                  <a:lnTo>
                    <a:pt x="24799" y="23340"/>
                  </a:lnTo>
                  <a:lnTo>
                    <a:pt x="24799" y="28407"/>
                  </a:lnTo>
                  <a:cubicBezTo>
                    <a:pt x="24799" y="29482"/>
                    <a:pt x="25336" y="29943"/>
                    <a:pt x="26411" y="29943"/>
                  </a:cubicBezTo>
                  <a:lnTo>
                    <a:pt x="44146" y="2994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3" name="フリーフォーム: 図形 962">
              <a:extLst>
                <a:ext uri="{FF2B5EF4-FFF2-40B4-BE49-F238E27FC236}">
                  <a16:creationId xmlns:a16="http://schemas.microsoft.com/office/drawing/2014/main" id="{909DF5BB-1214-4C60-9A43-11D0D01F6D29}"/>
                </a:ext>
              </a:extLst>
            </p:cNvPr>
            <p:cNvSpPr/>
            <p:nvPr/>
          </p:nvSpPr>
          <p:spPr>
            <a:xfrm>
              <a:off x="1652445" y="5597609"/>
              <a:ext cx="53896" cy="54664"/>
            </a:xfrm>
            <a:custGeom>
              <a:avLst/>
              <a:gdLst>
                <a:gd name="connsiteX0" fmla="*/ 16353 w 53896"/>
                <a:gd name="connsiteY0" fmla="*/ 13666 h 54664"/>
                <a:gd name="connsiteX1" fmla="*/ 18119 w 53896"/>
                <a:gd name="connsiteY1" fmla="*/ 15432 h 54664"/>
                <a:gd name="connsiteX2" fmla="*/ 16353 w 53896"/>
                <a:gd name="connsiteY2" fmla="*/ 17351 h 54664"/>
                <a:gd name="connsiteX3" fmla="*/ 10979 w 53896"/>
                <a:gd name="connsiteY3" fmla="*/ 17351 h 54664"/>
                <a:gd name="connsiteX4" fmla="*/ 10979 w 53896"/>
                <a:gd name="connsiteY4" fmla="*/ 42457 h 54664"/>
                <a:gd name="connsiteX5" fmla="*/ 15585 w 53896"/>
                <a:gd name="connsiteY5" fmla="*/ 40077 h 54664"/>
                <a:gd name="connsiteX6" fmla="*/ 16814 w 53896"/>
                <a:gd name="connsiteY6" fmla="*/ 39693 h 54664"/>
                <a:gd name="connsiteX7" fmla="*/ 18657 w 53896"/>
                <a:gd name="connsiteY7" fmla="*/ 41305 h 54664"/>
                <a:gd name="connsiteX8" fmla="*/ 17658 w 53896"/>
                <a:gd name="connsiteY8" fmla="*/ 43378 h 54664"/>
                <a:gd name="connsiteX9" fmla="*/ 11363 w 53896"/>
                <a:gd name="connsiteY9" fmla="*/ 46372 h 54664"/>
                <a:gd name="connsiteX10" fmla="*/ 3148 w 53896"/>
                <a:gd name="connsiteY10" fmla="*/ 49136 h 54664"/>
                <a:gd name="connsiteX11" fmla="*/ 1612 w 53896"/>
                <a:gd name="connsiteY11" fmla="*/ 49597 h 54664"/>
                <a:gd name="connsiteX12" fmla="*/ 0 w 53896"/>
                <a:gd name="connsiteY12" fmla="*/ 47985 h 54664"/>
                <a:gd name="connsiteX13" fmla="*/ 1612 w 53896"/>
                <a:gd name="connsiteY13" fmla="*/ 45912 h 54664"/>
                <a:gd name="connsiteX14" fmla="*/ 6910 w 53896"/>
                <a:gd name="connsiteY14" fmla="*/ 44146 h 54664"/>
                <a:gd name="connsiteX15" fmla="*/ 6910 w 53896"/>
                <a:gd name="connsiteY15" fmla="*/ 17351 h 54664"/>
                <a:gd name="connsiteX16" fmla="*/ 2073 w 53896"/>
                <a:gd name="connsiteY16" fmla="*/ 17351 h 54664"/>
                <a:gd name="connsiteX17" fmla="*/ 154 w 53896"/>
                <a:gd name="connsiteY17" fmla="*/ 15432 h 54664"/>
                <a:gd name="connsiteX18" fmla="*/ 2073 w 53896"/>
                <a:gd name="connsiteY18" fmla="*/ 13666 h 54664"/>
                <a:gd name="connsiteX19" fmla="*/ 6910 w 53896"/>
                <a:gd name="connsiteY19" fmla="*/ 13666 h 54664"/>
                <a:gd name="connsiteX20" fmla="*/ 6910 w 53896"/>
                <a:gd name="connsiteY20" fmla="*/ 2149 h 54664"/>
                <a:gd name="connsiteX21" fmla="*/ 8983 w 53896"/>
                <a:gd name="connsiteY21" fmla="*/ 0 h 54664"/>
                <a:gd name="connsiteX22" fmla="*/ 10979 w 53896"/>
                <a:gd name="connsiteY22" fmla="*/ 2149 h 54664"/>
                <a:gd name="connsiteX23" fmla="*/ 10979 w 53896"/>
                <a:gd name="connsiteY23" fmla="*/ 13666 h 54664"/>
                <a:gd name="connsiteX24" fmla="*/ 16353 w 53896"/>
                <a:gd name="connsiteY24" fmla="*/ 13666 h 54664"/>
                <a:gd name="connsiteX25" fmla="*/ 52054 w 53896"/>
                <a:gd name="connsiteY25" fmla="*/ 23340 h 54664"/>
                <a:gd name="connsiteX26" fmla="*/ 53897 w 53896"/>
                <a:gd name="connsiteY26" fmla="*/ 25182 h 54664"/>
                <a:gd name="connsiteX27" fmla="*/ 52054 w 53896"/>
                <a:gd name="connsiteY27" fmla="*/ 27102 h 54664"/>
                <a:gd name="connsiteX28" fmla="*/ 29482 w 53896"/>
                <a:gd name="connsiteY28" fmla="*/ 27102 h 54664"/>
                <a:gd name="connsiteX29" fmla="*/ 29252 w 53896"/>
                <a:gd name="connsiteY29" fmla="*/ 28484 h 54664"/>
                <a:gd name="connsiteX30" fmla="*/ 28023 w 53896"/>
                <a:gd name="connsiteY30" fmla="*/ 30250 h 54664"/>
                <a:gd name="connsiteX31" fmla="*/ 49290 w 53896"/>
                <a:gd name="connsiteY31" fmla="*/ 30250 h 54664"/>
                <a:gd name="connsiteX32" fmla="*/ 53897 w 53896"/>
                <a:gd name="connsiteY32" fmla="*/ 34856 h 54664"/>
                <a:gd name="connsiteX33" fmla="*/ 52438 w 53896"/>
                <a:gd name="connsiteY33" fmla="*/ 49751 h 54664"/>
                <a:gd name="connsiteX34" fmla="*/ 50135 w 53896"/>
                <a:gd name="connsiteY34" fmla="*/ 53436 h 54664"/>
                <a:gd name="connsiteX35" fmla="*/ 46296 w 53896"/>
                <a:gd name="connsiteY35" fmla="*/ 54511 h 54664"/>
                <a:gd name="connsiteX36" fmla="*/ 38158 w 53896"/>
                <a:gd name="connsiteY36" fmla="*/ 52822 h 54664"/>
                <a:gd name="connsiteX37" fmla="*/ 37083 w 53896"/>
                <a:gd name="connsiteY37" fmla="*/ 51056 h 54664"/>
                <a:gd name="connsiteX38" fmla="*/ 39156 w 53896"/>
                <a:gd name="connsiteY38" fmla="*/ 48752 h 54664"/>
                <a:gd name="connsiteX39" fmla="*/ 39463 w 53896"/>
                <a:gd name="connsiteY39" fmla="*/ 48752 h 54664"/>
                <a:gd name="connsiteX40" fmla="*/ 46065 w 53896"/>
                <a:gd name="connsiteY40" fmla="*/ 50288 h 54664"/>
                <a:gd name="connsiteX41" fmla="*/ 47678 w 53896"/>
                <a:gd name="connsiteY41" fmla="*/ 49827 h 54664"/>
                <a:gd name="connsiteX42" fmla="*/ 48599 w 53896"/>
                <a:gd name="connsiteY42" fmla="*/ 48369 h 54664"/>
                <a:gd name="connsiteX43" fmla="*/ 49290 w 53896"/>
                <a:gd name="connsiteY43" fmla="*/ 43762 h 54664"/>
                <a:gd name="connsiteX44" fmla="*/ 49751 w 53896"/>
                <a:gd name="connsiteY44" fmla="*/ 36084 h 54664"/>
                <a:gd name="connsiteX45" fmla="*/ 47601 w 53896"/>
                <a:gd name="connsiteY45" fmla="*/ 34012 h 54664"/>
                <a:gd name="connsiteX46" fmla="*/ 44453 w 53896"/>
                <a:gd name="connsiteY46" fmla="*/ 34012 h 54664"/>
                <a:gd name="connsiteX47" fmla="*/ 42457 w 53896"/>
                <a:gd name="connsiteY47" fmla="*/ 41689 h 54664"/>
                <a:gd name="connsiteX48" fmla="*/ 37083 w 53896"/>
                <a:gd name="connsiteY48" fmla="*/ 48829 h 54664"/>
                <a:gd name="connsiteX49" fmla="*/ 28023 w 53896"/>
                <a:gd name="connsiteY49" fmla="*/ 54511 h 54664"/>
                <a:gd name="connsiteX50" fmla="*/ 26488 w 53896"/>
                <a:gd name="connsiteY50" fmla="*/ 54664 h 54664"/>
                <a:gd name="connsiteX51" fmla="*/ 24415 w 53896"/>
                <a:gd name="connsiteY51" fmla="*/ 53129 h 54664"/>
                <a:gd name="connsiteX52" fmla="*/ 26257 w 53896"/>
                <a:gd name="connsiteY52" fmla="*/ 50595 h 54664"/>
                <a:gd name="connsiteX53" fmla="*/ 35163 w 53896"/>
                <a:gd name="connsiteY53" fmla="*/ 44991 h 54664"/>
                <a:gd name="connsiteX54" fmla="*/ 39386 w 53896"/>
                <a:gd name="connsiteY54" fmla="*/ 39232 h 54664"/>
                <a:gd name="connsiteX55" fmla="*/ 40845 w 53896"/>
                <a:gd name="connsiteY55" fmla="*/ 34012 h 54664"/>
                <a:gd name="connsiteX56" fmla="*/ 34856 w 53896"/>
                <a:gd name="connsiteY56" fmla="*/ 34012 h 54664"/>
                <a:gd name="connsiteX57" fmla="*/ 31555 w 53896"/>
                <a:gd name="connsiteY57" fmla="*/ 40461 h 54664"/>
                <a:gd name="connsiteX58" fmla="*/ 27409 w 53896"/>
                <a:gd name="connsiteY58" fmla="*/ 43992 h 54664"/>
                <a:gd name="connsiteX59" fmla="*/ 22572 w 53896"/>
                <a:gd name="connsiteY59" fmla="*/ 46679 h 54664"/>
                <a:gd name="connsiteX60" fmla="*/ 20960 w 53896"/>
                <a:gd name="connsiteY60" fmla="*/ 47140 h 54664"/>
                <a:gd name="connsiteX61" fmla="*/ 18964 w 53896"/>
                <a:gd name="connsiteY61" fmla="*/ 45451 h 54664"/>
                <a:gd name="connsiteX62" fmla="*/ 19885 w 53896"/>
                <a:gd name="connsiteY62" fmla="*/ 43455 h 54664"/>
                <a:gd name="connsiteX63" fmla="*/ 23801 w 53896"/>
                <a:gd name="connsiteY63" fmla="*/ 41689 h 54664"/>
                <a:gd name="connsiteX64" fmla="*/ 27946 w 53896"/>
                <a:gd name="connsiteY64" fmla="*/ 38849 h 54664"/>
                <a:gd name="connsiteX65" fmla="*/ 30864 w 53896"/>
                <a:gd name="connsiteY65" fmla="*/ 34012 h 54664"/>
                <a:gd name="connsiteX66" fmla="*/ 24952 w 53896"/>
                <a:gd name="connsiteY66" fmla="*/ 34012 h 54664"/>
                <a:gd name="connsiteX67" fmla="*/ 19885 w 53896"/>
                <a:gd name="connsiteY67" fmla="*/ 37850 h 54664"/>
                <a:gd name="connsiteX68" fmla="*/ 17966 w 53896"/>
                <a:gd name="connsiteY68" fmla="*/ 38081 h 54664"/>
                <a:gd name="connsiteX69" fmla="*/ 16123 w 53896"/>
                <a:gd name="connsiteY69" fmla="*/ 36545 h 54664"/>
                <a:gd name="connsiteX70" fmla="*/ 17121 w 53896"/>
                <a:gd name="connsiteY70" fmla="*/ 34472 h 54664"/>
                <a:gd name="connsiteX71" fmla="*/ 20038 w 53896"/>
                <a:gd name="connsiteY71" fmla="*/ 32399 h 54664"/>
                <a:gd name="connsiteX72" fmla="*/ 23110 w 53896"/>
                <a:gd name="connsiteY72" fmla="*/ 29789 h 54664"/>
                <a:gd name="connsiteX73" fmla="*/ 25182 w 53896"/>
                <a:gd name="connsiteY73" fmla="*/ 27102 h 54664"/>
                <a:gd name="connsiteX74" fmla="*/ 18964 w 53896"/>
                <a:gd name="connsiteY74" fmla="*/ 27102 h 54664"/>
                <a:gd name="connsiteX75" fmla="*/ 17121 w 53896"/>
                <a:gd name="connsiteY75" fmla="*/ 25182 h 54664"/>
                <a:gd name="connsiteX76" fmla="*/ 18964 w 53896"/>
                <a:gd name="connsiteY76" fmla="*/ 23340 h 54664"/>
                <a:gd name="connsiteX77" fmla="*/ 52054 w 53896"/>
                <a:gd name="connsiteY77" fmla="*/ 23340 h 54664"/>
                <a:gd name="connsiteX78" fmla="*/ 26488 w 53896"/>
                <a:gd name="connsiteY78" fmla="*/ 307 h 54664"/>
                <a:gd name="connsiteX79" fmla="*/ 45528 w 53896"/>
                <a:gd name="connsiteY79" fmla="*/ 307 h 54664"/>
                <a:gd name="connsiteX80" fmla="*/ 50672 w 53896"/>
                <a:gd name="connsiteY80" fmla="*/ 5374 h 54664"/>
                <a:gd name="connsiteX81" fmla="*/ 50672 w 53896"/>
                <a:gd name="connsiteY81" fmla="*/ 15508 h 54664"/>
                <a:gd name="connsiteX82" fmla="*/ 45528 w 53896"/>
                <a:gd name="connsiteY82" fmla="*/ 20576 h 54664"/>
                <a:gd name="connsiteX83" fmla="*/ 26488 w 53896"/>
                <a:gd name="connsiteY83" fmla="*/ 20576 h 54664"/>
                <a:gd name="connsiteX84" fmla="*/ 21421 w 53896"/>
                <a:gd name="connsiteY84" fmla="*/ 15508 h 54664"/>
                <a:gd name="connsiteX85" fmla="*/ 21421 w 53896"/>
                <a:gd name="connsiteY85" fmla="*/ 5374 h 54664"/>
                <a:gd name="connsiteX86" fmla="*/ 26488 w 53896"/>
                <a:gd name="connsiteY86" fmla="*/ 307 h 54664"/>
                <a:gd name="connsiteX87" fmla="*/ 25490 w 53896"/>
                <a:gd name="connsiteY87" fmla="*/ 8599 h 54664"/>
                <a:gd name="connsiteX88" fmla="*/ 46526 w 53896"/>
                <a:gd name="connsiteY88" fmla="*/ 8599 h 54664"/>
                <a:gd name="connsiteX89" fmla="*/ 46526 w 53896"/>
                <a:gd name="connsiteY89" fmla="*/ 5835 h 54664"/>
                <a:gd name="connsiteX90" fmla="*/ 44684 w 53896"/>
                <a:gd name="connsiteY90" fmla="*/ 4069 h 54664"/>
                <a:gd name="connsiteX91" fmla="*/ 27409 w 53896"/>
                <a:gd name="connsiteY91" fmla="*/ 4069 h 54664"/>
                <a:gd name="connsiteX92" fmla="*/ 25490 w 53896"/>
                <a:gd name="connsiteY92" fmla="*/ 5835 h 54664"/>
                <a:gd name="connsiteX93" fmla="*/ 25490 w 53896"/>
                <a:gd name="connsiteY93" fmla="*/ 8599 h 54664"/>
                <a:gd name="connsiteX94" fmla="*/ 44684 w 53896"/>
                <a:gd name="connsiteY94" fmla="*/ 16890 h 54664"/>
                <a:gd name="connsiteX95" fmla="*/ 46526 w 53896"/>
                <a:gd name="connsiteY95" fmla="*/ 14971 h 54664"/>
                <a:gd name="connsiteX96" fmla="*/ 46526 w 53896"/>
                <a:gd name="connsiteY96" fmla="*/ 12284 h 54664"/>
                <a:gd name="connsiteX97" fmla="*/ 25490 w 53896"/>
                <a:gd name="connsiteY97" fmla="*/ 12284 h 54664"/>
                <a:gd name="connsiteX98" fmla="*/ 25490 w 53896"/>
                <a:gd name="connsiteY98" fmla="*/ 14971 h 54664"/>
                <a:gd name="connsiteX99" fmla="*/ 27409 w 53896"/>
                <a:gd name="connsiteY99" fmla="*/ 16890 h 54664"/>
                <a:gd name="connsiteX100" fmla="*/ 44684 w 53896"/>
                <a:gd name="connsiteY100" fmla="*/ 16890 h 5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3896" h="54664">
                  <a:moveTo>
                    <a:pt x="16353" y="13666"/>
                  </a:moveTo>
                  <a:cubicBezTo>
                    <a:pt x="17505" y="13666"/>
                    <a:pt x="18119" y="14280"/>
                    <a:pt x="18119" y="15432"/>
                  </a:cubicBezTo>
                  <a:cubicBezTo>
                    <a:pt x="18042" y="16583"/>
                    <a:pt x="17505" y="17275"/>
                    <a:pt x="16353" y="17351"/>
                  </a:cubicBezTo>
                  <a:lnTo>
                    <a:pt x="10979" y="17351"/>
                  </a:lnTo>
                  <a:lnTo>
                    <a:pt x="10979" y="42457"/>
                  </a:lnTo>
                  <a:cubicBezTo>
                    <a:pt x="12591" y="41766"/>
                    <a:pt x="14127" y="40998"/>
                    <a:pt x="15585" y="40077"/>
                  </a:cubicBezTo>
                  <a:cubicBezTo>
                    <a:pt x="16046" y="39770"/>
                    <a:pt x="16430" y="39693"/>
                    <a:pt x="16814" y="39693"/>
                  </a:cubicBezTo>
                  <a:cubicBezTo>
                    <a:pt x="17889" y="39693"/>
                    <a:pt x="18503" y="40230"/>
                    <a:pt x="18657" y="41305"/>
                  </a:cubicBezTo>
                  <a:cubicBezTo>
                    <a:pt x="18657" y="42073"/>
                    <a:pt x="18349" y="42764"/>
                    <a:pt x="17658" y="43378"/>
                  </a:cubicBezTo>
                  <a:cubicBezTo>
                    <a:pt x="15816" y="44376"/>
                    <a:pt x="13743" y="45374"/>
                    <a:pt x="11363" y="46372"/>
                  </a:cubicBezTo>
                  <a:cubicBezTo>
                    <a:pt x="8906" y="47371"/>
                    <a:pt x="6142" y="48292"/>
                    <a:pt x="3148" y="49136"/>
                  </a:cubicBezTo>
                  <a:cubicBezTo>
                    <a:pt x="2457" y="49444"/>
                    <a:pt x="1919" y="49520"/>
                    <a:pt x="1612" y="49597"/>
                  </a:cubicBezTo>
                  <a:cubicBezTo>
                    <a:pt x="614" y="49520"/>
                    <a:pt x="77" y="48906"/>
                    <a:pt x="0" y="47985"/>
                  </a:cubicBezTo>
                  <a:cubicBezTo>
                    <a:pt x="77" y="46910"/>
                    <a:pt x="537" y="46219"/>
                    <a:pt x="1612" y="45912"/>
                  </a:cubicBezTo>
                  <a:cubicBezTo>
                    <a:pt x="3685" y="45221"/>
                    <a:pt x="5451" y="44607"/>
                    <a:pt x="6910" y="44146"/>
                  </a:cubicBezTo>
                  <a:lnTo>
                    <a:pt x="6910" y="17351"/>
                  </a:lnTo>
                  <a:lnTo>
                    <a:pt x="2073" y="17351"/>
                  </a:lnTo>
                  <a:cubicBezTo>
                    <a:pt x="921" y="17275"/>
                    <a:pt x="230" y="16660"/>
                    <a:pt x="154" y="15432"/>
                  </a:cubicBezTo>
                  <a:cubicBezTo>
                    <a:pt x="230" y="14280"/>
                    <a:pt x="845" y="13666"/>
                    <a:pt x="2073" y="13666"/>
                  </a:cubicBezTo>
                  <a:lnTo>
                    <a:pt x="6910" y="13666"/>
                  </a:lnTo>
                  <a:lnTo>
                    <a:pt x="6910" y="2149"/>
                  </a:lnTo>
                  <a:cubicBezTo>
                    <a:pt x="6987" y="844"/>
                    <a:pt x="7678" y="76"/>
                    <a:pt x="8983" y="0"/>
                  </a:cubicBezTo>
                  <a:cubicBezTo>
                    <a:pt x="10211" y="76"/>
                    <a:pt x="10902" y="768"/>
                    <a:pt x="10979" y="2149"/>
                  </a:cubicBezTo>
                  <a:lnTo>
                    <a:pt x="10979" y="13666"/>
                  </a:lnTo>
                  <a:lnTo>
                    <a:pt x="16353" y="13666"/>
                  </a:lnTo>
                  <a:close/>
                  <a:moveTo>
                    <a:pt x="52054" y="23340"/>
                  </a:moveTo>
                  <a:cubicBezTo>
                    <a:pt x="53206" y="23417"/>
                    <a:pt x="53820" y="24031"/>
                    <a:pt x="53897" y="25182"/>
                  </a:cubicBezTo>
                  <a:cubicBezTo>
                    <a:pt x="53820" y="26334"/>
                    <a:pt x="53206" y="27025"/>
                    <a:pt x="52054" y="27102"/>
                  </a:cubicBezTo>
                  <a:lnTo>
                    <a:pt x="29482" y="27102"/>
                  </a:lnTo>
                  <a:cubicBezTo>
                    <a:pt x="29405" y="27485"/>
                    <a:pt x="29405" y="27870"/>
                    <a:pt x="29252" y="28484"/>
                  </a:cubicBezTo>
                  <a:cubicBezTo>
                    <a:pt x="28868" y="29175"/>
                    <a:pt x="28484" y="29712"/>
                    <a:pt x="28023" y="30250"/>
                  </a:cubicBezTo>
                  <a:lnTo>
                    <a:pt x="49290" y="30250"/>
                  </a:lnTo>
                  <a:cubicBezTo>
                    <a:pt x="52361" y="30250"/>
                    <a:pt x="53897" y="31785"/>
                    <a:pt x="53897" y="34856"/>
                  </a:cubicBezTo>
                  <a:cubicBezTo>
                    <a:pt x="53666" y="41766"/>
                    <a:pt x="53206" y="46756"/>
                    <a:pt x="52438" y="49751"/>
                  </a:cubicBezTo>
                  <a:cubicBezTo>
                    <a:pt x="52131" y="51747"/>
                    <a:pt x="51363" y="52898"/>
                    <a:pt x="50135" y="53436"/>
                  </a:cubicBezTo>
                  <a:cubicBezTo>
                    <a:pt x="49213" y="54127"/>
                    <a:pt x="47908" y="54511"/>
                    <a:pt x="46296" y="54511"/>
                  </a:cubicBezTo>
                  <a:cubicBezTo>
                    <a:pt x="44069" y="54511"/>
                    <a:pt x="41382" y="53973"/>
                    <a:pt x="38158" y="52822"/>
                  </a:cubicBezTo>
                  <a:cubicBezTo>
                    <a:pt x="37467" y="52438"/>
                    <a:pt x="37160" y="51824"/>
                    <a:pt x="37083" y="51056"/>
                  </a:cubicBezTo>
                  <a:cubicBezTo>
                    <a:pt x="37083" y="49520"/>
                    <a:pt x="37851" y="48829"/>
                    <a:pt x="39156" y="48752"/>
                  </a:cubicBezTo>
                  <a:lnTo>
                    <a:pt x="39463" y="48752"/>
                  </a:lnTo>
                  <a:cubicBezTo>
                    <a:pt x="42304" y="49827"/>
                    <a:pt x="44530" y="50288"/>
                    <a:pt x="46065" y="50288"/>
                  </a:cubicBezTo>
                  <a:cubicBezTo>
                    <a:pt x="46680" y="50288"/>
                    <a:pt x="47217" y="50134"/>
                    <a:pt x="47678" y="49827"/>
                  </a:cubicBezTo>
                  <a:cubicBezTo>
                    <a:pt x="48138" y="49520"/>
                    <a:pt x="48446" y="49059"/>
                    <a:pt x="48599" y="48369"/>
                  </a:cubicBezTo>
                  <a:cubicBezTo>
                    <a:pt x="48906" y="47371"/>
                    <a:pt x="49137" y="45835"/>
                    <a:pt x="49290" y="43762"/>
                  </a:cubicBezTo>
                  <a:cubicBezTo>
                    <a:pt x="49597" y="40998"/>
                    <a:pt x="49751" y="38388"/>
                    <a:pt x="49751" y="36084"/>
                  </a:cubicBezTo>
                  <a:cubicBezTo>
                    <a:pt x="49751" y="34702"/>
                    <a:pt x="49060" y="34012"/>
                    <a:pt x="47601" y="34012"/>
                  </a:cubicBezTo>
                  <a:lnTo>
                    <a:pt x="44453" y="34012"/>
                  </a:lnTo>
                  <a:cubicBezTo>
                    <a:pt x="44146" y="37082"/>
                    <a:pt x="43455" y="39616"/>
                    <a:pt x="42457" y="41689"/>
                  </a:cubicBezTo>
                  <a:cubicBezTo>
                    <a:pt x="41152" y="44453"/>
                    <a:pt x="39386" y="46833"/>
                    <a:pt x="37083" y="48829"/>
                  </a:cubicBezTo>
                  <a:cubicBezTo>
                    <a:pt x="34703" y="50902"/>
                    <a:pt x="31708" y="52822"/>
                    <a:pt x="28023" y="54511"/>
                  </a:cubicBezTo>
                  <a:cubicBezTo>
                    <a:pt x="27409" y="54664"/>
                    <a:pt x="26872" y="54664"/>
                    <a:pt x="26488" y="54664"/>
                  </a:cubicBezTo>
                  <a:cubicBezTo>
                    <a:pt x="25336" y="54434"/>
                    <a:pt x="24645" y="53973"/>
                    <a:pt x="24415" y="53129"/>
                  </a:cubicBezTo>
                  <a:cubicBezTo>
                    <a:pt x="24415" y="51824"/>
                    <a:pt x="25029" y="50979"/>
                    <a:pt x="26257" y="50595"/>
                  </a:cubicBezTo>
                  <a:cubicBezTo>
                    <a:pt x="30019" y="48983"/>
                    <a:pt x="32937" y="47064"/>
                    <a:pt x="35163" y="44991"/>
                  </a:cubicBezTo>
                  <a:cubicBezTo>
                    <a:pt x="37006" y="43301"/>
                    <a:pt x="38388" y="41382"/>
                    <a:pt x="39386" y="39232"/>
                  </a:cubicBezTo>
                  <a:cubicBezTo>
                    <a:pt x="40154" y="37620"/>
                    <a:pt x="40614" y="35931"/>
                    <a:pt x="40845" y="34012"/>
                  </a:cubicBezTo>
                  <a:lnTo>
                    <a:pt x="34856" y="34012"/>
                  </a:lnTo>
                  <a:cubicBezTo>
                    <a:pt x="34088" y="36699"/>
                    <a:pt x="32937" y="38849"/>
                    <a:pt x="31555" y="40461"/>
                  </a:cubicBezTo>
                  <a:cubicBezTo>
                    <a:pt x="30403" y="41842"/>
                    <a:pt x="28945" y="42994"/>
                    <a:pt x="27409" y="43992"/>
                  </a:cubicBezTo>
                  <a:cubicBezTo>
                    <a:pt x="25950" y="44991"/>
                    <a:pt x="24338" y="45835"/>
                    <a:pt x="22572" y="46679"/>
                  </a:cubicBezTo>
                  <a:cubicBezTo>
                    <a:pt x="22035" y="46987"/>
                    <a:pt x="21497" y="47064"/>
                    <a:pt x="20960" y="47140"/>
                  </a:cubicBezTo>
                  <a:cubicBezTo>
                    <a:pt x="19885" y="46910"/>
                    <a:pt x="19194" y="46372"/>
                    <a:pt x="18964" y="45451"/>
                  </a:cubicBezTo>
                  <a:cubicBezTo>
                    <a:pt x="18964" y="44530"/>
                    <a:pt x="19271" y="43839"/>
                    <a:pt x="19885" y="43455"/>
                  </a:cubicBezTo>
                  <a:cubicBezTo>
                    <a:pt x="21267" y="42917"/>
                    <a:pt x="22572" y="42303"/>
                    <a:pt x="23801" y="41689"/>
                  </a:cubicBezTo>
                  <a:cubicBezTo>
                    <a:pt x="25182" y="41075"/>
                    <a:pt x="26641" y="40077"/>
                    <a:pt x="27946" y="38849"/>
                  </a:cubicBezTo>
                  <a:cubicBezTo>
                    <a:pt x="29328" y="37467"/>
                    <a:pt x="30326" y="35854"/>
                    <a:pt x="30864" y="34012"/>
                  </a:cubicBezTo>
                  <a:lnTo>
                    <a:pt x="24952" y="34012"/>
                  </a:lnTo>
                  <a:cubicBezTo>
                    <a:pt x="23493" y="35394"/>
                    <a:pt x="21804" y="36622"/>
                    <a:pt x="19885" y="37850"/>
                  </a:cubicBezTo>
                  <a:cubicBezTo>
                    <a:pt x="19271" y="38004"/>
                    <a:pt x="18657" y="38081"/>
                    <a:pt x="17966" y="38081"/>
                  </a:cubicBezTo>
                  <a:cubicBezTo>
                    <a:pt x="17121" y="37774"/>
                    <a:pt x="16507" y="37236"/>
                    <a:pt x="16123" y="36545"/>
                  </a:cubicBezTo>
                  <a:cubicBezTo>
                    <a:pt x="16123" y="35700"/>
                    <a:pt x="16430" y="34933"/>
                    <a:pt x="17121" y="34472"/>
                  </a:cubicBezTo>
                  <a:cubicBezTo>
                    <a:pt x="18273" y="33781"/>
                    <a:pt x="19194" y="33090"/>
                    <a:pt x="20038" y="32399"/>
                  </a:cubicBezTo>
                  <a:cubicBezTo>
                    <a:pt x="21344" y="31401"/>
                    <a:pt x="22419" y="30557"/>
                    <a:pt x="23110" y="29789"/>
                  </a:cubicBezTo>
                  <a:cubicBezTo>
                    <a:pt x="23724" y="29098"/>
                    <a:pt x="24492" y="28177"/>
                    <a:pt x="25182" y="27102"/>
                  </a:cubicBezTo>
                  <a:lnTo>
                    <a:pt x="18964" y="27102"/>
                  </a:lnTo>
                  <a:cubicBezTo>
                    <a:pt x="17812" y="27025"/>
                    <a:pt x="17198" y="26411"/>
                    <a:pt x="17121" y="25182"/>
                  </a:cubicBezTo>
                  <a:cubicBezTo>
                    <a:pt x="17198" y="24031"/>
                    <a:pt x="17735" y="23417"/>
                    <a:pt x="18964" y="23340"/>
                  </a:cubicBezTo>
                  <a:lnTo>
                    <a:pt x="52054" y="23340"/>
                  </a:lnTo>
                  <a:close/>
                  <a:moveTo>
                    <a:pt x="26488" y="307"/>
                  </a:moveTo>
                  <a:lnTo>
                    <a:pt x="45528" y="307"/>
                  </a:lnTo>
                  <a:cubicBezTo>
                    <a:pt x="48906" y="307"/>
                    <a:pt x="50672" y="1996"/>
                    <a:pt x="50672" y="5374"/>
                  </a:cubicBezTo>
                  <a:lnTo>
                    <a:pt x="50672" y="15508"/>
                  </a:lnTo>
                  <a:cubicBezTo>
                    <a:pt x="50672" y="18887"/>
                    <a:pt x="48983" y="20576"/>
                    <a:pt x="45528" y="20576"/>
                  </a:cubicBezTo>
                  <a:lnTo>
                    <a:pt x="26488" y="20576"/>
                  </a:lnTo>
                  <a:cubicBezTo>
                    <a:pt x="23110" y="20576"/>
                    <a:pt x="21421" y="18887"/>
                    <a:pt x="21421" y="15508"/>
                  </a:cubicBezTo>
                  <a:lnTo>
                    <a:pt x="21421" y="5374"/>
                  </a:lnTo>
                  <a:cubicBezTo>
                    <a:pt x="21421" y="1996"/>
                    <a:pt x="23110" y="307"/>
                    <a:pt x="26488" y="307"/>
                  </a:cubicBezTo>
                  <a:moveTo>
                    <a:pt x="25490" y="8599"/>
                  </a:moveTo>
                  <a:lnTo>
                    <a:pt x="46526" y="8599"/>
                  </a:lnTo>
                  <a:lnTo>
                    <a:pt x="46526" y="5835"/>
                  </a:lnTo>
                  <a:cubicBezTo>
                    <a:pt x="46526" y="4683"/>
                    <a:pt x="45912" y="4069"/>
                    <a:pt x="44684" y="4069"/>
                  </a:cubicBezTo>
                  <a:lnTo>
                    <a:pt x="27409" y="4069"/>
                  </a:lnTo>
                  <a:cubicBezTo>
                    <a:pt x="26104" y="4069"/>
                    <a:pt x="25490" y="4683"/>
                    <a:pt x="25490" y="5835"/>
                  </a:cubicBezTo>
                  <a:lnTo>
                    <a:pt x="25490" y="8599"/>
                  </a:lnTo>
                  <a:close/>
                  <a:moveTo>
                    <a:pt x="44684" y="16890"/>
                  </a:moveTo>
                  <a:cubicBezTo>
                    <a:pt x="45912" y="16890"/>
                    <a:pt x="46526" y="16276"/>
                    <a:pt x="46526" y="14971"/>
                  </a:cubicBezTo>
                  <a:lnTo>
                    <a:pt x="46526" y="12284"/>
                  </a:lnTo>
                  <a:lnTo>
                    <a:pt x="25490" y="12284"/>
                  </a:lnTo>
                  <a:lnTo>
                    <a:pt x="25490" y="14971"/>
                  </a:lnTo>
                  <a:cubicBezTo>
                    <a:pt x="25490" y="16276"/>
                    <a:pt x="26104" y="16890"/>
                    <a:pt x="27409" y="16890"/>
                  </a:cubicBezTo>
                  <a:lnTo>
                    <a:pt x="44684" y="168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4" name="フリーフォーム: 図形 963">
              <a:extLst>
                <a:ext uri="{FF2B5EF4-FFF2-40B4-BE49-F238E27FC236}">
                  <a16:creationId xmlns:a16="http://schemas.microsoft.com/office/drawing/2014/main" id="{291B6EE1-ED5F-4F95-B42F-9FEBD0688514}"/>
                </a:ext>
              </a:extLst>
            </p:cNvPr>
            <p:cNvSpPr/>
            <p:nvPr/>
          </p:nvSpPr>
          <p:spPr>
            <a:xfrm>
              <a:off x="1714941" y="5601371"/>
              <a:ext cx="47293" cy="48368"/>
            </a:xfrm>
            <a:custGeom>
              <a:avLst/>
              <a:gdLst>
                <a:gd name="connsiteX0" fmla="*/ 3455 w 47293"/>
                <a:gd name="connsiteY0" fmla="*/ 0 h 48368"/>
                <a:gd name="connsiteX1" fmla="*/ 6065 w 47293"/>
                <a:gd name="connsiteY1" fmla="*/ 2457 h 48368"/>
                <a:gd name="connsiteX2" fmla="*/ 5528 w 47293"/>
                <a:gd name="connsiteY2" fmla="*/ 4376 h 48368"/>
                <a:gd name="connsiteX3" fmla="*/ 4223 w 47293"/>
                <a:gd name="connsiteY3" fmla="*/ 26718 h 48368"/>
                <a:gd name="connsiteX4" fmla="*/ 4683 w 47293"/>
                <a:gd name="connsiteY4" fmla="*/ 41766 h 48368"/>
                <a:gd name="connsiteX5" fmla="*/ 4914 w 47293"/>
                <a:gd name="connsiteY5" fmla="*/ 45835 h 48368"/>
                <a:gd name="connsiteX6" fmla="*/ 2457 w 47293"/>
                <a:gd name="connsiteY6" fmla="*/ 48369 h 48368"/>
                <a:gd name="connsiteX7" fmla="*/ 768 w 47293"/>
                <a:gd name="connsiteY7" fmla="*/ 46756 h 48368"/>
                <a:gd name="connsiteX8" fmla="*/ 0 w 47293"/>
                <a:gd name="connsiteY8" fmla="*/ 26718 h 48368"/>
                <a:gd name="connsiteX9" fmla="*/ 1689 w 47293"/>
                <a:gd name="connsiteY9" fmla="*/ 1228 h 48368"/>
                <a:gd name="connsiteX10" fmla="*/ 3455 w 47293"/>
                <a:gd name="connsiteY10" fmla="*/ 0 h 48368"/>
                <a:gd name="connsiteX11" fmla="*/ 17812 w 47293"/>
                <a:gd name="connsiteY11" fmla="*/ 27409 h 48368"/>
                <a:gd name="connsiteX12" fmla="*/ 20269 w 47293"/>
                <a:gd name="connsiteY12" fmla="*/ 29866 h 48368"/>
                <a:gd name="connsiteX13" fmla="*/ 19501 w 47293"/>
                <a:gd name="connsiteY13" fmla="*/ 30787 h 48368"/>
                <a:gd name="connsiteX14" fmla="*/ 12131 w 47293"/>
                <a:gd name="connsiteY14" fmla="*/ 38465 h 48368"/>
                <a:gd name="connsiteX15" fmla="*/ 13436 w 47293"/>
                <a:gd name="connsiteY15" fmla="*/ 40537 h 48368"/>
                <a:gd name="connsiteX16" fmla="*/ 23724 w 47293"/>
                <a:gd name="connsiteY16" fmla="*/ 41919 h 48368"/>
                <a:gd name="connsiteX17" fmla="*/ 43071 w 47293"/>
                <a:gd name="connsiteY17" fmla="*/ 40000 h 48368"/>
                <a:gd name="connsiteX18" fmla="*/ 44607 w 47293"/>
                <a:gd name="connsiteY18" fmla="*/ 39693 h 48368"/>
                <a:gd name="connsiteX19" fmla="*/ 47294 w 47293"/>
                <a:gd name="connsiteY19" fmla="*/ 42380 h 48368"/>
                <a:gd name="connsiteX20" fmla="*/ 45451 w 47293"/>
                <a:gd name="connsiteY20" fmla="*/ 43992 h 48368"/>
                <a:gd name="connsiteX21" fmla="*/ 25413 w 47293"/>
                <a:gd name="connsiteY21" fmla="*/ 46065 h 48368"/>
                <a:gd name="connsiteX22" fmla="*/ 10595 w 47293"/>
                <a:gd name="connsiteY22" fmla="*/ 43609 h 48368"/>
                <a:gd name="connsiteX23" fmla="*/ 7985 w 47293"/>
                <a:gd name="connsiteY23" fmla="*/ 38234 h 48368"/>
                <a:gd name="connsiteX24" fmla="*/ 16200 w 47293"/>
                <a:gd name="connsiteY24" fmla="*/ 28023 h 48368"/>
                <a:gd name="connsiteX25" fmla="*/ 17812 w 47293"/>
                <a:gd name="connsiteY25" fmla="*/ 27409 h 48368"/>
                <a:gd name="connsiteX26" fmla="*/ 26488 w 47293"/>
                <a:gd name="connsiteY26" fmla="*/ 4299 h 48368"/>
                <a:gd name="connsiteX27" fmla="*/ 41152 w 47293"/>
                <a:gd name="connsiteY27" fmla="*/ 6296 h 48368"/>
                <a:gd name="connsiteX28" fmla="*/ 43532 w 47293"/>
                <a:gd name="connsiteY28" fmla="*/ 10672 h 48368"/>
                <a:gd name="connsiteX29" fmla="*/ 39079 w 47293"/>
                <a:gd name="connsiteY29" fmla="*/ 16276 h 48368"/>
                <a:gd name="connsiteX30" fmla="*/ 34856 w 47293"/>
                <a:gd name="connsiteY30" fmla="*/ 18810 h 48368"/>
                <a:gd name="connsiteX31" fmla="*/ 32630 w 47293"/>
                <a:gd name="connsiteY31" fmla="*/ 16660 h 48368"/>
                <a:gd name="connsiteX32" fmla="*/ 33244 w 47293"/>
                <a:gd name="connsiteY32" fmla="*/ 15585 h 48368"/>
                <a:gd name="connsiteX33" fmla="*/ 39079 w 47293"/>
                <a:gd name="connsiteY33" fmla="*/ 10288 h 48368"/>
                <a:gd name="connsiteX34" fmla="*/ 37620 w 47293"/>
                <a:gd name="connsiteY34" fmla="*/ 9290 h 48368"/>
                <a:gd name="connsiteX35" fmla="*/ 26872 w 47293"/>
                <a:gd name="connsiteY35" fmla="*/ 8445 h 48368"/>
                <a:gd name="connsiteX36" fmla="*/ 12131 w 47293"/>
                <a:gd name="connsiteY36" fmla="*/ 9981 h 48368"/>
                <a:gd name="connsiteX37" fmla="*/ 10825 w 47293"/>
                <a:gd name="connsiteY37" fmla="*/ 10134 h 48368"/>
                <a:gd name="connsiteX38" fmla="*/ 8983 w 47293"/>
                <a:gd name="connsiteY38" fmla="*/ 8138 h 48368"/>
                <a:gd name="connsiteX39" fmla="*/ 10518 w 47293"/>
                <a:gd name="connsiteY39" fmla="*/ 6065 h 48368"/>
                <a:gd name="connsiteX40" fmla="*/ 26488 w 47293"/>
                <a:gd name="connsiteY40" fmla="*/ 4299 h 4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293" h="48368">
                  <a:moveTo>
                    <a:pt x="3455" y="0"/>
                  </a:moveTo>
                  <a:cubicBezTo>
                    <a:pt x="5144" y="0"/>
                    <a:pt x="5989" y="844"/>
                    <a:pt x="6065" y="2457"/>
                  </a:cubicBezTo>
                  <a:cubicBezTo>
                    <a:pt x="5835" y="3071"/>
                    <a:pt x="5681" y="3685"/>
                    <a:pt x="5528" y="4376"/>
                  </a:cubicBezTo>
                  <a:cubicBezTo>
                    <a:pt x="4607" y="10058"/>
                    <a:pt x="4223" y="17505"/>
                    <a:pt x="4223" y="26718"/>
                  </a:cubicBezTo>
                  <a:cubicBezTo>
                    <a:pt x="4223" y="32860"/>
                    <a:pt x="4376" y="37850"/>
                    <a:pt x="4683" y="41766"/>
                  </a:cubicBezTo>
                  <a:cubicBezTo>
                    <a:pt x="4760" y="43071"/>
                    <a:pt x="4760" y="44453"/>
                    <a:pt x="4914" y="45835"/>
                  </a:cubicBezTo>
                  <a:cubicBezTo>
                    <a:pt x="4837" y="47524"/>
                    <a:pt x="3992" y="48369"/>
                    <a:pt x="2457" y="48369"/>
                  </a:cubicBezTo>
                  <a:cubicBezTo>
                    <a:pt x="1382" y="48292"/>
                    <a:pt x="845" y="47677"/>
                    <a:pt x="768" y="46756"/>
                  </a:cubicBezTo>
                  <a:cubicBezTo>
                    <a:pt x="230" y="39539"/>
                    <a:pt x="0" y="32860"/>
                    <a:pt x="0" y="26718"/>
                  </a:cubicBezTo>
                  <a:cubicBezTo>
                    <a:pt x="0" y="19271"/>
                    <a:pt x="537" y="10748"/>
                    <a:pt x="1689" y="1228"/>
                  </a:cubicBezTo>
                  <a:cubicBezTo>
                    <a:pt x="1689" y="461"/>
                    <a:pt x="2303" y="0"/>
                    <a:pt x="3455" y="0"/>
                  </a:cubicBezTo>
                  <a:moveTo>
                    <a:pt x="17812" y="27409"/>
                  </a:moveTo>
                  <a:cubicBezTo>
                    <a:pt x="19348" y="27409"/>
                    <a:pt x="20192" y="28253"/>
                    <a:pt x="20269" y="29866"/>
                  </a:cubicBezTo>
                  <a:cubicBezTo>
                    <a:pt x="20192" y="30173"/>
                    <a:pt x="19962" y="30557"/>
                    <a:pt x="19501" y="30787"/>
                  </a:cubicBezTo>
                  <a:cubicBezTo>
                    <a:pt x="14587" y="34395"/>
                    <a:pt x="12131" y="36929"/>
                    <a:pt x="12131" y="38465"/>
                  </a:cubicBezTo>
                  <a:cubicBezTo>
                    <a:pt x="12131" y="39309"/>
                    <a:pt x="12591" y="40000"/>
                    <a:pt x="13436" y="40537"/>
                  </a:cubicBezTo>
                  <a:cubicBezTo>
                    <a:pt x="14895" y="41382"/>
                    <a:pt x="18349" y="41843"/>
                    <a:pt x="23724" y="41919"/>
                  </a:cubicBezTo>
                  <a:cubicBezTo>
                    <a:pt x="30019" y="41996"/>
                    <a:pt x="36469" y="41305"/>
                    <a:pt x="43071" y="40000"/>
                  </a:cubicBezTo>
                  <a:cubicBezTo>
                    <a:pt x="43839" y="39770"/>
                    <a:pt x="44376" y="39693"/>
                    <a:pt x="44607" y="39693"/>
                  </a:cubicBezTo>
                  <a:cubicBezTo>
                    <a:pt x="46219" y="39693"/>
                    <a:pt x="47140" y="40614"/>
                    <a:pt x="47294" y="42380"/>
                  </a:cubicBezTo>
                  <a:cubicBezTo>
                    <a:pt x="47217" y="43302"/>
                    <a:pt x="46526" y="43839"/>
                    <a:pt x="45451" y="43992"/>
                  </a:cubicBezTo>
                  <a:cubicBezTo>
                    <a:pt x="36545" y="45374"/>
                    <a:pt x="29866" y="46065"/>
                    <a:pt x="25413" y="46065"/>
                  </a:cubicBezTo>
                  <a:cubicBezTo>
                    <a:pt x="18119" y="46065"/>
                    <a:pt x="13205" y="45221"/>
                    <a:pt x="10595" y="43609"/>
                  </a:cubicBezTo>
                  <a:cubicBezTo>
                    <a:pt x="8829" y="42534"/>
                    <a:pt x="7985" y="40768"/>
                    <a:pt x="7985" y="38234"/>
                  </a:cubicBezTo>
                  <a:cubicBezTo>
                    <a:pt x="7985" y="35317"/>
                    <a:pt x="10672" y="31939"/>
                    <a:pt x="16200" y="28023"/>
                  </a:cubicBezTo>
                  <a:cubicBezTo>
                    <a:pt x="16737" y="27639"/>
                    <a:pt x="17351" y="27409"/>
                    <a:pt x="17812" y="27409"/>
                  </a:cubicBezTo>
                  <a:moveTo>
                    <a:pt x="26488" y="4299"/>
                  </a:moveTo>
                  <a:cubicBezTo>
                    <a:pt x="33858" y="4299"/>
                    <a:pt x="38772" y="4990"/>
                    <a:pt x="41152" y="6296"/>
                  </a:cubicBezTo>
                  <a:cubicBezTo>
                    <a:pt x="42611" y="7140"/>
                    <a:pt x="43378" y="8599"/>
                    <a:pt x="43532" y="10672"/>
                  </a:cubicBezTo>
                  <a:cubicBezTo>
                    <a:pt x="43378" y="12361"/>
                    <a:pt x="41920" y="14203"/>
                    <a:pt x="39079" y="16276"/>
                  </a:cubicBezTo>
                  <a:cubicBezTo>
                    <a:pt x="36852" y="17889"/>
                    <a:pt x="35471" y="18733"/>
                    <a:pt x="34856" y="18810"/>
                  </a:cubicBezTo>
                  <a:cubicBezTo>
                    <a:pt x="33398" y="18733"/>
                    <a:pt x="32630" y="18042"/>
                    <a:pt x="32630" y="16660"/>
                  </a:cubicBezTo>
                  <a:cubicBezTo>
                    <a:pt x="32630" y="16276"/>
                    <a:pt x="32860" y="15893"/>
                    <a:pt x="33244" y="15585"/>
                  </a:cubicBezTo>
                  <a:cubicBezTo>
                    <a:pt x="37006" y="12898"/>
                    <a:pt x="38925" y="11056"/>
                    <a:pt x="39079" y="10288"/>
                  </a:cubicBezTo>
                  <a:cubicBezTo>
                    <a:pt x="38849" y="9827"/>
                    <a:pt x="38388" y="9520"/>
                    <a:pt x="37620" y="9290"/>
                  </a:cubicBezTo>
                  <a:cubicBezTo>
                    <a:pt x="34856" y="8753"/>
                    <a:pt x="31248" y="8445"/>
                    <a:pt x="26872" y="8445"/>
                  </a:cubicBezTo>
                  <a:cubicBezTo>
                    <a:pt x="21651" y="8445"/>
                    <a:pt x="16737" y="8983"/>
                    <a:pt x="12131" y="9981"/>
                  </a:cubicBezTo>
                  <a:cubicBezTo>
                    <a:pt x="11363" y="10058"/>
                    <a:pt x="10979" y="10134"/>
                    <a:pt x="10825" y="10134"/>
                  </a:cubicBezTo>
                  <a:cubicBezTo>
                    <a:pt x="9597" y="10058"/>
                    <a:pt x="8983" y="9366"/>
                    <a:pt x="8983" y="8138"/>
                  </a:cubicBezTo>
                  <a:cubicBezTo>
                    <a:pt x="8983" y="7140"/>
                    <a:pt x="9520" y="6449"/>
                    <a:pt x="10518" y="6065"/>
                  </a:cubicBezTo>
                  <a:cubicBezTo>
                    <a:pt x="15509" y="4837"/>
                    <a:pt x="20806" y="4299"/>
                    <a:pt x="26488" y="429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5" name="フリーフォーム: 図形 964">
              <a:extLst>
                <a:ext uri="{FF2B5EF4-FFF2-40B4-BE49-F238E27FC236}">
                  <a16:creationId xmlns:a16="http://schemas.microsoft.com/office/drawing/2014/main" id="{FBA6AFF0-4188-4A3D-9AF7-7A83F51DC67C}"/>
                </a:ext>
              </a:extLst>
            </p:cNvPr>
            <p:cNvSpPr/>
            <p:nvPr/>
          </p:nvSpPr>
          <p:spPr>
            <a:xfrm>
              <a:off x="1770527" y="5597302"/>
              <a:ext cx="53896" cy="53589"/>
            </a:xfrm>
            <a:custGeom>
              <a:avLst/>
              <a:gdLst>
                <a:gd name="connsiteX0" fmla="*/ 6833 w 53896"/>
                <a:gd name="connsiteY0" fmla="*/ 7831 h 53589"/>
                <a:gd name="connsiteX1" fmla="*/ 19117 w 53896"/>
                <a:gd name="connsiteY1" fmla="*/ 7831 h 53589"/>
                <a:gd name="connsiteX2" fmla="*/ 19117 w 53896"/>
                <a:gd name="connsiteY2" fmla="*/ 2841 h 53589"/>
                <a:gd name="connsiteX3" fmla="*/ 21420 w 53896"/>
                <a:gd name="connsiteY3" fmla="*/ 0 h 53589"/>
                <a:gd name="connsiteX4" fmla="*/ 23647 w 53896"/>
                <a:gd name="connsiteY4" fmla="*/ 2841 h 53589"/>
                <a:gd name="connsiteX5" fmla="*/ 23647 w 53896"/>
                <a:gd name="connsiteY5" fmla="*/ 7831 h 53589"/>
                <a:gd name="connsiteX6" fmla="*/ 43148 w 53896"/>
                <a:gd name="connsiteY6" fmla="*/ 7831 h 53589"/>
                <a:gd name="connsiteX7" fmla="*/ 45682 w 53896"/>
                <a:gd name="connsiteY7" fmla="*/ 9981 h 53589"/>
                <a:gd name="connsiteX8" fmla="*/ 43148 w 53896"/>
                <a:gd name="connsiteY8" fmla="*/ 12131 h 53589"/>
                <a:gd name="connsiteX9" fmla="*/ 23647 w 53896"/>
                <a:gd name="connsiteY9" fmla="*/ 12131 h 53589"/>
                <a:gd name="connsiteX10" fmla="*/ 23647 w 53896"/>
                <a:gd name="connsiteY10" fmla="*/ 21651 h 53589"/>
                <a:gd name="connsiteX11" fmla="*/ 29098 w 53896"/>
                <a:gd name="connsiteY11" fmla="*/ 21344 h 53589"/>
                <a:gd name="connsiteX12" fmla="*/ 46526 w 53896"/>
                <a:gd name="connsiteY12" fmla="*/ 26027 h 53589"/>
                <a:gd name="connsiteX13" fmla="*/ 51824 w 53896"/>
                <a:gd name="connsiteY13" fmla="*/ 36469 h 53589"/>
                <a:gd name="connsiteX14" fmla="*/ 49213 w 53896"/>
                <a:gd name="connsiteY14" fmla="*/ 44607 h 53589"/>
                <a:gd name="connsiteX15" fmla="*/ 40231 w 53896"/>
                <a:gd name="connsiteY15" fmla="*/ 51440 h 53589"/>
                <a:gd name="connsiteX16" fmla="*/ 30710 w 53896"/>
                <a:gd name="connsiteY16" fmla="*/ 53590 h 53589"/>
                <a:gd name="connsiteX17" fmla="*/ 27793 w 53896"/>
                <a:gd name="connsiteY17" fmla="*/ 50979 h 53589"/>
                <a:gd name="connsiteX18" fmla="*/ 29021 w 53896"/>
                <a:gd name="connsiteY18" fmla="*/ 49444 h 53589"/>
                <a:gd name="connsiteX19" fmla="*/ 42918 w 53896"/>
                <a:gd name="connsiteY19" fmla="*/ 45144 h 53589"/>
                <a:gd name="connsiteX20" fmla="*/ 47140 w 53896"/>
                <a:gd name="connsiteY20" fmla="*/ 37006 h 53589"/>
                <a:gd name="connsiteX21" fmla="*/ 28945 w 53896"/>
                <a:gd name="connsiteY21" fmla="*/ 25566 h 53589"/>
                <a:gd name="connsiteX22" fmla="*/ 23493 w 53896"/>
                <a:gd name="connsiteY22" fmla="*/ 25950 h 53589"/>
                <a:gd name="connsiteX23" fmla="*/ 23493 w 53896"/>
                <a:gd name="connsiteY23" fmla="*/ 43762 h 53589"/>
                <a:gd name="connsiteX24" fmla="*/ 20960 w 53896"/>
                <a:gd name="connsiteY24" fmla="*/ 50135 h 53589"/>
                <a:gd name="connsiteX25" fmla="*/ 14741 w 53896"/>
                <a:gd name="connsiteY25" fmla="*/ 52515 h 53589"/>
                <a:gd name="connsiteX26" fmla="*/ 4837 w 53896"/>
                <a:gd name="connsiteY26" fmla="*/ 49444 h 53589"/>
                <a:gd name="connsiteX27" fmla="*/ 0 w 53896"/>
                <a:gd name="connsiteY27" fmla="*/ 40768 h 53589"/>
                <a:gd name="connsiteX28" fmla="*/ 4837 w 53896"/>
                <a:gd name="connsiteY28" fmla="*/ 30787 h 53589"/>
                <a:gd name="connsiteX29" fmla="*/ 14127 w 53896"/>
                <a:gd name="connsiteY29" fmla="*/ 24261 h 53589"/>
                <a:gd name="connsiteX30" fmla="*/ 18964 w 53896"/>
                <a:gd name="connsiteY30" fmla="*/ 22803 h 53589"/>
                <a:gd name="connsiteX31" fmla="*/ 18964 w 53896"/>
                <a:gd name="connsiteY31" fmla="*/ 12131 h 53589"/>
                <a:gd name="connsiteX32" fmla="*/ 6679 w 53896"/>
                <a:gd name="connsiteY32" fmla="*/ 12131 h 53589"/>
                <a:gd name="connsiteX33" fmla="*/ 4223 w 53896"/>
                <a:gd name="connsiteY33" fmla="*/ 9981 h 53589"/>
                <a:gd name="connsiteX34" fmla="*/ 6833 w 53896"/>
                <a:gd name="connsiteY34" fmla="*/ 7831 h 53589"/>
                <a:gd name="connsiteX35" fmla="*/ 19117 w 53896"/>
                <a:gd name="connsiteY35" fmla="*/ 26872 h 53589"/>
                <a:gd name="connsiteX36" fmla="*/ 11823 w 53896"/>
                <a:gd name="connsiteY36" fmla="*/ 30173 h 53589"/>
                <a:gd name="connsiteX37" fmla="*/ 4683 w 53896"/>
                <a:gd name="connsiteY37" fmla="*/ 40538 h 53589"/>
                <a:gd name="connsiteX38" fmla="*/ 6679 w 53896"/>
                <a:gd name="connsiteY38" fmla="*/ 45067 h 53589"/>
                <a:gd name="connsiteX39" fmla="*/ 14818 w 53896"/>
                <a:gd name="connsiteY39" fmla="*/ 48139 h 53589"/>
                <a:gd name="connsiteX40" fmla="*/ 17889 w 53896"/>
                <a:gd name="connsiteY40" fmla="*/ 46987 h 53589"/>
                <a:gd name="connsiteX41" fmla="*/ 19117 w 53896"/>
                <a:gd name="connsiteY41" fmla="*/ 43685 h 53589"/>
                <a:gd name="connsiteX42" fmla="*/ 19117 w 53896"/>
                <a:gd name="connsiteY42" fmla="*/ 26872 h 53589"/>
                <a:gd name="connsiteX43" fmla="*/ 36008 w 53896"/>
                <a:gd name="connsiteY43" fmla="*/ 13513 h 53589"/>
                <a:gd name="connsiteX44" fmla="*/ 38388 w 53896"/>
                <a:gd name="connsiteY44" fmla="*/ 14204 h 53589"/>
                <a:gd name="connsiteX45" fmla="*/ 51900 w 53896"/>
                <a:gd name="connsiteY45" fmla="*/ 20115 h 53589"/>
                <a:gd name="connsiteX46" fmla="*/ 53897 w 53896"/>
                <a:gd name="connsiteY46" fmla="*/ 22035 h 53589"/>
                <a:gd name="connsiteX47" fmla="*/ 51670 w 53896"/>
                <a:gd name="connsiteY47" fmla="*/ 24108 h 53589"/>
                <a:gd name="connsiteX48" fmla="*/ 49904 w 53896"/>
                <a:gd name="connsiteY48" fmla="*/ 23340 h 53589"/>
                <a:gd name="connsiteX49" fmla="*/ 35394 w 53896"/>
                <a:gd name="connsiteY49" fmla="*/ 17198 h 53589"/>
                <a:gd name="connsiteX50" fmla="*/ 33705 w 53896"/>
                <a:gd name="connsiteY50" fmla="*/ 15663 h 53589"/>
                <a:gd name="connsiteX51" fmla="*/ 36008 w 53896"/>
                <a:gd name="connsiteY51" fmla="*/ 13513 h 5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896" h="53589">
                  <a:moveTo>
                    <a:pt x="6833" y="7831"/>
                  </a:moveTo>
                  <a:lnTo>
                    <a:pt x="19117" y="7831"/>
                  </a:lnTo>
                  <a:lnTo>
                    <a:pt x="19117" y="2841"/>
                  </a:lnTo>
                  <a:cubicBezTo>
                    <a:pt x="19117" y="998"/>
                    <a:pt x="19885" y="0"/>
                    <a:pt x="21420" y="0"/>
                  </a:cubicBezTo>
                  <a:cubicBezTo>
                    <a:pt x="22879" y="0"/>
                    <a:pt x="23647" y="921"/>
                    <a:pt x="23647" y="2841"/>
                  </a:cubicBezTo>
                  <a:lnTo>
                    <a:pt x="23647" y="7831"/>
                  </a:lnTo>
                  <a:lnTo>
                    <a:pt x="43148" y="7831"/>
                  </a:lnTo>
                  <a:cubicBezTo>
                    <a:pt x="44837" y="7831"/>
                    <a:pt x="45682" y="8522"/>
                    <a:pt x="45682" y="9981"/>
                  </a:cubicBezTo>
                  <a:cubicBezTo>
                    <a:pt x="45682" y="11440"/>
                    <a:pt x="44837" y="12131"/>
                    <a:pt x="43148" y="12131"/>
                  </a:cubicBezTo>
                  <a:lnTo>
                    <a:pt x="23647" y="12131"/>
                  </a:lnTo>
                  <a:lnTo>
                    <a:pt x="23647" y="21651"/>
                  </a:lnTo>
                  <a:cubicBezTo>
                    <a:pt x="25720" y="21421"/>
                    <a:pt x="27486" y="21344"/>
                    <a:pt x="29098" y="21344"/>
                  </a:cubicBezTo>
                  <a:cubicBezTo>
                    <a:pt x="36622" y="21344"/>
                    <a:pt x="42380" y="22880"/>
                    <a:pt x="46526" y="26027"/>
                  </a:cubicBezTo>
                  <a:cubicBezTo>
                    <a:pt x="50058" y="28791"/>
                    <a:pt x="51824" y="32323"/>
                    <a:pt x="51824" y="36469"/>
                  </a:cubicBezTo>
                  <a:cubicBezTo>
                    <a:pt x="51824" y="39540"/>
                    <a:pt x="50979" y="42227"/>
                    <a:pt x="49213" y="44607"/>
                  </a:cubicBezTo>
                  <a:cubicBezTo>
                    <a:pt x="47140" y="47524"/>
                    <a:pt x="44146" y="49751"/>
                    <a:pt x="40231" y="51440"/>
                  </a:cubicBezTo>
                  <a:cubicBezTo>
                    <a:pt x="37313" y="52745"/>
                    <a:pt x="34088" y="53436"/>
                    <a:pt x="30710" y="53590"/>
                  </a:cubicBezTo>
                  <a:cubicBezTo>
                    <a:pt x="28791" y="53513"/>
                    <a:pt x="27793" y="52592"/>
                    <a:pt x="27793" y="50979"/>
                  </a:cubicBezTo>
                  <a:cubicBezTo>
                    <a:pt x="27793" y="50058"/>
                    <a:pt x="28177" y="49520"/>
                    <a:pt x="29021" y="49444"/>
                  </a:cubicBezTo>
                  <a:cubicBezTo>
                    <a:pt x="35010" y="48983"/>
                    <a:pt x="39616" y="47524"/>
                    <a:pt x="42918" y="45144"/>
                  </a:cubicBezTo>
                  <a:cubicBezTo>
                    <a:pt x="45758" y="43072"/>
                    <a:pt x="47140" y="40307"/>
                    <a:pt x="47140" y="37006"/>
                  </a:cubicBezTo>
                  <a:cubicBezTo>
                    <a:pt x="47140" y="29405"/>
                    <a:pt x="41075" y="25566"/>
                    <a:pt x="28945" y="25566"/>
                  </a:cubicBezTo>
                  <a:cubicBezTo>
                    <a:pt x="27332" y="25566"/>
                    <a:pt x="25490" y="25720"/>
                    <a:pt x="23493" y="25950"/>
                  </a:cubicBezTo>
                  <a:lnTo>
                    <a:pt x="23493" y="43762"/>
                  </a:lnTo>
                  <a:cubicBezTo>
                    <a:pt x="23493" y="46603"/>
                    <a:pt x="22649" y="48753"/>
                    <a:pt x="20960" y="50135"/>
                  </a:cubicBezTo>
                  <a:cubicBezTo>
                    <a:pt x="19348" y="51517"/>
                    <a:pt x="17275" y="52284"/>
                    <a:pt x="14741" y="52515"/>
                  </a:cubicBezTo>
                  <a:cubicBezTo>
                    <a:pt x="11056" y="52361"/>
                    <a:pt x="7678" y="51363"/>
                    <a:pt x="4837" y="49444"/>
                  </a:cubicBezTo>
                  <a:cubicBezTo>
                    <a:pt x="1612" y="47140"/>
                    <a:pt x="0" y="44300"/>
                    <a:pt x="0" y="40768"/>
                  </a:cubicBezTo>
                  <a:cubicBezTo>
                    <a:pt x="0" y="37390"/>
                    <a:pt x="1612" y="34088"/>
                    <a:pt x="4837" y="30787"/>
                  </a:cubicBezTo>
                  <a:cubicBezTo>
                    <a:pt x="7447" y="28100"/>
                    <a:pt x="10518" y="25873"/>
                    <a:pt x="14127" y="24261"/>
                  </a:cubicBezTo>
                  <a:cubicBezTo>
                    <a:pt x="15278" y="23801"/>
                    <a:pt x="16891" y="23263"/>
                    <a:pt x="18964" y="22803"/>
                  </a:cubicBezTo>
                  <a:lnTo>
                    <a:pt x="18964" y="12131"/>
                  </a:lnTo>
                  <a:lnTo>
                    <a:pt x="6679" y="12131"/>
                  </a:lnTo>
                  <a:cubicBezTo>
                    <a:pt x="4990" y="12131"/>
                    <a:pt x="4223" y="11440"/>
                    <a:pt x="4223" y="9981"/>
                  </a:cubicBezTo>
                  <a:cubicBezTo>
                    <a:pt x="4299" y="8522"/>
                    <a:pt x="5144" y="7831"/>
                    <a:pt x="6833" y="7831"/>
                  </a:cubicBezTo>
                  <a:moveTo>
                    <a:pt x="19117" y="26872"/>
                  </a:moveTo>
                  <a:cubicBezTo>
                    <a:pt x="16430" y="27640"/>
                    <a:pt x="13973" y="28714"/>
                    <a:pt x="11823" y="30173"/>
                  </a:cubicBezTo>
                  <a:cubicBezTo>
                    <a:pt x="7063" y="33321"/>
                    <a:pt x="4683" y="36776"/>
                    <a:pt x="4683" y="40538"/>
                  </a:cubicBezTo>
                  <a:cubicBezTo>
                    <a:pt x="4683" y="42304"/>
                    <a:pt x="5374" y="43762"/>
                    <a:pt x="6679" y="45067"/>
                  </a:cubicBezTo>
                  <a:cubicBezTo>
                    <a:pt x="8829" y="46987"/>
                    <a:pt x="11516" y="47985"/>
                    <a:pt x="14818" y="48139"/>
                  </a:cubicBezTo>
                  <a:cubicBezTo>
                    <a:pt x="16123" y="47985"/>
                    <a:pt x="17198" y="47601"/>
                    <a:pt x="17889" y="46987"/>
                  </a:cubicBezTo>
                  <a:cubicBezTo>
                    <a:pt x="18733" y="46373"/>
                    <a:pt x="19117" y="45221"/>
                    <a:pt x="19117" y="43685"/>
                  </a:cubicBezTo>
                  <a:lnTo>
                    <a:pt x="19117" y="26872"/>
                  </a:lnTo>
                  <a:close/>
                  <a:moveTo>
                    <a:pt x="36008" y="13513"/>
                  </a:moveTo>
                  <a:cubicBezTo>
                    <a:pt x="36315" y="13513"/>
                    <a:pt x="37159" y="13743"/>
                    <a:pt x="38388" y="14204"/>
                  </a:cubicBezTo>
                  <a:cubicBezTo>
                    <a:pt x="42841" y="15816"/>
                    <a:pt x="47294" y="17735"/>
                    <a:pt x="51900" y="20115"/>
                  </a:cubicBezTo>
                  <a:cubicBezTo>
                    <a:pt x="53052" y="20653"/>
                    <a:pt x="53743" y="21267"/>
                    <a:pt x="53897" y="22035"/>
                  </a:cubicBezTo>
                  <a:cubicBezTo>
                    <a:pt x="53820" y="23417"/>
                    <a:pt x="53052" y="24108"/>
                    <a:pt x="51670" y="24108"/>
                  </a:cubicBezTo>
                  <a:cubicBezTo>
                    <a:pt x="51209" y="24031"/>
                    <a:pt x="50595" y="23801"/>
                    <a:pt x="49904" y="23340"/>
                  </a:cubicBezTo>
                  <a:cubicBezTo>
                    <a:pt x="45451" y="20960"/>
                    <a:pt x="40614" y="18964"/>
                    <a:pt x="35394" y="17198"/>
                  </a:cubicBezTo>
                  <a:cubicBezTo>
                    <a:pt x="34242" y="16891"/>
                    <a:pt x="33705" y="16353"/>
                    <a:pt x="33705" y="15663"/>
                  </a:cubicBezTo>
                  <a:cubicBezTo>
                    <a:pt x="33705" y="14204"/>
                    <a:pt x="34472" y="13513"/>
                    <a:pt x="36008" y="1351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6" name="フリーフォーム: 図形 965">
              <a:extLst>
                <a:ext uri="{FF2B5EF4-FFF2-40B4-BE49-F238E27FC236}">
                  <a16:creationId xmlns:a16="http://schemas.microsoft.com/office/drawing/2014/main" id="{4A2AF90D-AA3C-4A0E-AC95-3F9CF8977B0E}"/>
                </a:ext>
              </a:extLst>
            </p:cNvPr>
            <p:cNvSpPr/>
            <p:nvPr/>
          </p:nvSpPr>
          <p:spPr>
            <a:xfrm>
              <a:off x="1831563" y="5598531"/>
              <a:ext cx="50979" cy="51746"/>
            </a:xfrm>
            <a:custGeom>
              <a:avLst/>
              <a:gdLst>
                <a:gd name="connsiteX0" fmla="*/ 3455 w 50979"/>
                <a:gd name="connsiteY0" fmla="*/ 3224 h 51746"/>
                <a:gd name="connsiteX1" fmla="*/ 6142 w 50979"/>
                <a:gd name="connsiteY1" fmla="*/ 5758 h 51746"/>
                <a:gd name="connsiteX2" fmla="*/ 5835 w 50979"/>
                <a:gd name="connsiteY2" fmla="*/ 8215 h 51746"/>
                <a:gd name="connsiteX3" fmla="*/ 4530 w 50979"/>
                <a:gd name="connsiteY3" fmla="*/ 28253 h 51746"/>
                <a:gd name="connsiteX4" fmla="*/ 5221 w 50979"/>
                <a:gd name="connsiteY4" fmla="*/ 45144 h 51746"/>
                <a:gd name="connsiteX5" fmla="*/ 5528 w 50979"/>
                <a:gd name="connsiteY5" fmla="*/ 47294 h 51746"/>
                <a:gd name="connsiteX6" fmla="*/ 2841 w 50979"/>
                <a:gd name="connsiteY6" fmla="*/ 49827 h 51746"/>
                <a:gd name="connsiteX7" fmla="*/ 998 w 50979"/>
                <a:gd name="connsiteY7" fmla="*/ 48292 h 51746"/>
                <a:gd name="connsiteX8" fmla="*/ 0 w 50979"/>
                <a:gd name="connsiteY8" fmla="*/ 30173 h 51746"/>
                <a:gd name="connsiteX9" fmla="*/ 1766 w 50979"/>
                <a:gd name="connsiteY9" fmla="*/ 4453 h 51746"/>
                <a:gd name="connsiteX10" fmla="*/ 3455 w 50979"/>
                <a:gd name="connsiteY10" fmla="*/ 3224 h 51746"/>
                <a:gd name="connsiteX11" fmla="*/ 10288 w 50979"/>
                <a:gd name="connsiteY11" fmla="*/ 11516 h 51746"/>
                <a:gd name="connsiteX12" fmla="*/ 34319 w 50979"/>
                <a:gd name="connsiteY12" fmla="*/ 11516 h 51746"/>
                <a:gd name="connsiteX13" fmla="*/ 34319 w 50979"/>
                <a:gd name="connsiteY13" fmla="*/ 2533 h 51746"/>
                <a:gd name="connsiteX14" fmla="*/ 36776 w 50979"/>
                <a:gd name="connsiteY14" fmla="*/ 0 h 51746"/>
                <a:gd name="connsiteX15" fmla="*/ 38849 w 50979"/>
                <a:gd name="connsiteY15" fmla="*/ 2533 h 51746"/>
                <a:gd name="connsiteX16" fmla="*/ 38849 w 50979"/>
                <a:gd name="connsiteY16" fmla="*/ 11516 h 51746"/>
                <a:gd name="connsiteX17" fmla="*/ 48446 w 50979"/>
                <a:gd name="connsiteY17" fmla="*/ 11516 h 51746"/>
                <a:gd name="connsiteX18" fmla="*/ 50979 w 50979"/>
                <a:gd name="connsiteY18" fmla="*/ 13513 h 51746"/>
                <a:gd name="connsiteX19" fmla="*/ 48446 w 50979"/>
                <a:gd name="connsiteY19" fmla="*/ 15739 h 51746"/>
                <a:gd name="connsiteX20" fmla="*/ 38849 w 50979"/>
                <a:gd name="connsiteY20" fmla="*/ 15739 h 51746"/>
                <a:gd name="connsiteX21" fmla="*/ 38849 w 50979"/>
                <a:gd name="connsiteY21" fmla="*/ 29175 h 51746"/>
                <a:gd name="connsiteX22" fmla="*/ 33167 w 50979"/>
                <a:gd name="connsiteY22" fmla="*/ 44069 h 51746"/>
                <a:gd name="connsiteX23" fmla="*/ 17044 w 50979"/>
                <a:gd name="connsiteY23" fmla="*/ 51286 h 51746"/>
                <a:gd name="connsiteX24" fmla="*/ 15509 w 50979"/>
                <a:gd name="connsiteY24" fmla="*/ 51747 h 51746"/>
                <a:gd name="connsiteX25" fmla="*/ 12822 w 50979"/>
                <a:gd name="connsiteY25" fmla="*/ 49136 h 51746"/>
                <a:gd name="connsiteX26" fmla="*/ 14280 w 50979"/>
                <a:gd name="connsiteY26" fmla="*/ 47831 h 51746"/>
                <a:gd name="connsiteX27" fmla="*/ 30557 w 50979"/>
                <a:gd name="connsiteY27" fmla="*/ 40614 h 51746"/>
                <a:gd name="connsiteX28" fmla="*/ 34319 w 50979"/>
                <a:gd name="connsiteY28" fmla="*/ 29712 h 51746"/>
                <a:gd name="connsiteX29" fmla="*/ 34319 w 50979"/>
                <a:gd name="connsiteY29" fmla="*/ 15739 h 51746"/>
                <a:gd name="connsiteX30" fmla="*/ 10288 w 50979"/>
                <a:gd name="connsiteY30" fmla="*/ 15739 h 51746"/>
                <a:gd name="connsiteX31" fmla="*/ 7754 w 50979"/>
                <a:gd name="connsiteY31" fmla="*/ 13513 h 51746"/>
                <a:gd name="connsiteX32" fmla="*/ 10288 w 50979"/>
                <a:gd name="connsiteY32" fmla="*/ 11516 h 5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79" h="51746">
                  <a:moveTo>
                    <a:pt x="3455" y="3224"/>
                  </a:moveTo>
                  <a:cubicBezTo>
                    <a:pt x="5144" y="3224"/>
                    <a:pt x="6065" y="4069"/>
                    <a:pt x="6142" y="5758"/>
                  </a:cubicBezTo>
                  <a:cubicBezTo>
                    <a:pt x="6219" y="6449"/>
                    <a:pt x="6065" y="7294"/>
                    <a:pt x="5835" y="8215"/>
                  </a:cubicBezTo>
                  <a:cubicBezTo>
                    <a:pt x="4990" y="15355"/>
                    <a:pt x="4530" y="22035"/>
                    <a:pt x="4530" y="28253"/>
                  </a:cubicBezTo>
                  <a:cubicBezTo>
                    <a:pt x="4530" y="35931"/>
                    <a:pt x="4760" y="41612"/>
                    <a:pt x="5221" y="45144"/>
                  </a:cubicBezTo>
                  <a:cubicBezTo>
                    <a:pt x="5298" y="46142"/>
                    <a:pt x="5451" y="46833"/>
                    <a:pt x="5528" y="47294"/>
                  </a:cubicBezTo>
                  <a:cubicBezTo>
                    <a:pt x="5374" y="48983"/>
                    <a:pt x="4453" y="49827"/>
                    <a:pt x="2841" y="49827"/>
                  </a:cubicBezTo>
                  <a:cubicBezTo>
                    <a:pt x="1843" y="49674"/>
                    <a:pt x="1228" y="49213"/>
                    <a:pt x="998" y="48292"/>
                  </a:cubicBezTo>
                  <a:cubicBezTo>
                    <a:pt x="384" y="43225"/>
                    <a:pt x="0" y="37159"/>
                    <a:pt x="0" y="30173"/>
                  </a:cubicBezTo>
                  <a:cubicBezTo>
                    <a:pt x="0" y="22725"/>
                    <a:pt x="614" y="14203"/>
                    <a:pt x="1766" y="4453"/>
                  </a:cubicBezTo>
                  <a:cubicBezTo>
                    <a:pt x="1919" y="3608"/>
                    <a:pt x="2457" y="3224"/>
                    <a:pt x="3455" y="3224"/>
                  </a:cubicBezTo>
                  <a:moveTo>
                    <a:pt x="10288" y="11516"/>
                  </a:moveTo>
                  <a:lnTo>
                    <a:pt x="34319" y="11516"/>
                  </a:lnTo>
                  <a:lnTo>
                    <a:pt x="34319" y="2533"/>
                  </a:lnTo>
                  <a:cubicBezTo>
                    <a:pt x="34319" y="844"/>
                    <a:pt x="35087" y="0"/>
                    <a:pt x="36776" y="0"/>
                  </a:cubicBezTo>
                  <a:cubicBezTo>
                    <a:pt x="38158" y="0"/>
                    <a:pt x="38849" y="844"/>
                    <a:pt x="38849" y="2533"/>
                  </a:cubicBezTo>
                  <a:lnTo>
                    <a:pt x="38849" y="11516"/>
                  </a:lnTo>
                  <a:lnTo>
                    <a:pt x="48446" y="11516"/>
                  </a:lnTo>
                  <a:cubicBezTo>
                    <a:pt x="50135" y="11516"/>
                    <a:pt x="50979" y="12207"/>
                    <a:pt x="50979" y="13513"/>
                  </a:cubicBezTo>
                  <a:cubicBezTo>
                    <a:pt x="50979" y="14971"/>
                    <a:pt x="50135" y="15739"/>
                    <a:pt x="48446" y="15739"/>
                  </a:cubicBezTo>
                  <a:lnTo>
                    <a:pt x="38849" y="15739"/>
                  </a:lnTo>
                  <a:lnTo>
                    <a:pt x="38849" y="29175"/>
                  </a:lnTo>
                  <a:cubicBezTo>
                    <a:pt x="38849" y="35547"/>
                    <a:pt x="37006" y="40537"/>
                    <a:pt x="33167" y="44069"/>
                  </a:cubicBezTo>
                  <a:cubicBezTo>
                    <a:pt x="29943" y="47064"/>
                    <a:pt x="24492" y="49520"/>
                    <a:pt x="17044" y="51286"/>
                  </a:cubicBezTo>
                  <a:lnTo>
                    <a:pt x="15509" y="51747"/>
                  </a:lnTo>
                  <a:cubicBezTo>
                    <a:pt x="13666" y="51670"/>
                    <a:pt x="12822" y="50826"/>
                    <a:pt x="12822" y="49136"/>
                  </a:cubicBezTo>
                  <a:cubicBezTo>
                    <a:pt x="12822" y="48369"/>
                    <a:pt x="13282" y="47908"/>
                    <a:pt x="14280" y="47831"/>
                  </a:cubicBezTo>
                  <a:cubicBezTo>
                    <a:pt x="22726" y="46065"/>
                    <a:pt x="28177" y="43609"/>
                    <a:pt x="30557" y="40614"/>
                  </a:cubicBezTo>
                  <a:cubicBezTo>
                    <a:pt x="33014" y="37620"/>
                    <a:pt x="34319" y="34012"/>
                    <a:pt x="34319" y="29712"/>
                  </a:cubicBezTo>
                  <a:lnTo>
                    <a:pt x="34319" y="15739"/>
                  </a:lnTo>
                  <a:lnTo>
                    <a:pt x="10288" y="15739"/>
                  </a:lnTo>
                  <a:cubicBezTo>
                    <a:pt x="8599" y="15739"/>
                    <a:pt x="7754" y="14971"/>
                    <a:pt x="7754" y="13513"/>
                  </a:cubicBezTo>
                  <a:cubicBezTo>
                    <a:pt x="7754" y="12207"/>
                    <a:pt x="8599" y="11516"/>
                    <a:pt x="10288" y="1151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7" name="フリーフォーム: 図形 966">
              <a:extLst>
                <a:ext uri="{FF2B5EF4-FFF2-40B4-BE49-F238E27FC236}">
                  <a16:creationId xmlns:a16="http://schemas.microsoft.com/office/drawing/2014/main" id="{D536D268-956C-4566-A737-106B05BE13D2}"/>
                </a:ext>
              </a:extLst>
            </p:cNvPr>
            <p:cNvSpPr/>
            <p:nvPr/>
          </p:nvSpPr>
          <p:spPr>
            <a:xfrm>
              <a:off x="1891986" y="5602446"/>
              <a:ext cx="47140" cy="48829"/>
            </a:xfrm>
            <a:custGeom>
              <a:avLst/>
              <a:gdLst>
                <a:gd name="connsiteX0" fmla="*/ 5374 w 47140"/>
                <a:gd name="connsiteY0" fmla="*/ 0 h 48829"/>
                <a:gd name="connsiteX1" fmla="*/ 33705 w 47140"/>
                <a:gd name="connsiteY1" fmla="*/ 0 h 48829"/>
                <a:gd name="connsiteX2" fmla="*/ 38004 w 47140"/>
                <a:gd name="connsiteY2" fmla="*/ 3224 h 48829"/>
                <a:gd name="connsiteX3" fmla="*/ 31401 w 47140"/>
                <a:gd name="connsiteY3" fmla="*/ 8906 h 48829"/>
                <a:gd name="connsiteX4" fmla="*/ 14664 w 47140"/>
                <a:gd name="connsiteY4" fmla="*/ 19578 h 48829"/>
                <a:gd name="connsiteX5" fmla="*/ 29712 w 47140"/>
                <a:gd name="connsiteY5" fmla="*/ 17275 h 48829"/>
                <a:gd name="connsiteX6" fmla="*/ 41766 w 47140"/>
                <a:gd name="connsiteY6" fmla="*/ 20192 h 48829"/>
                <a:gd name="connsiteX7" fmla="*/ 47140 w 47140"/>
                <a:gd name="connsiteY7" fmla="*/ 31094 h 48829"/>
                <a:gd name="connsiteX8" fmla="*/ 43609 w 47140"/>
                <a:gd name="connsiteY8" fmla="*/ 40000 h 48829"/>
                <a:gd name="connsiteX9" fmla="*/ 31555 w 47140"/>
                <a:gd name="connsiteY9" fmla="*/ 46910 h 48829"/>
                <a:gd name="connsiteX10" fmla="*/ 18503 w 47140"/>
                <a:gd name="connsiteY10" fmla="*/ 48829 h 48829"/>
                <a:gd name="connsiteX11" fmla="*/ 8906 w 47140"/>
                <a:gd name="connsiteY11" fmla="*/ 45912 h 48829"/>
                <a:gd name="connsiteX12" fmla="*/ 6065 w 47140"/>
                <a:gd name="connsiteY12" fmla="*/ 40154 h 48829"/>
                <a:gd name="connsiteX13" fmla="*/ 8983 w 47140"/>
                <a:gd name="connsiteY13" fmla="*/ 34702 h 48829"/>
                <a:gd name="connsiteX14" fmla="*/ 15278 w 47140"/>
                <a:gd name="connsiteY14" fmla="*/ 33167 h 48829"/>
                <a:gd name="connsiteX15" fmla="*/ 28177 w 47140"/>
                <a:gd name="connsiteY15" fmla="*/ 43609 h 48829"/>
                <a:gd name="connsiteX16" fmla="*/ 30634 w 47140"/>
                <a:gd name="connsiteY16" fmla="*/ 42841 h 48829"/>
                <a:gd name="connsiteX17" fmla="*/ 40307 w 47140"/>
                <a:gd name="connsiteY17" fmla="*/ 37236 h 48829"/>
                <a:gd name="connsiteX18" fmla="*/ 42995 w 47140"/>
                <a:gd name="connsiteY18" fmla="*/ 31094 h 48829"/>
                <a:gd name="connsiteX19" fmla="*/ 28177 w 47140"/>
                <a:gd name="connsiteY19" fmla="*/ 21497 h 48829"/>
                <a:gd name="connsiteX20" fmla="*/ 15662 w 47140"/>
                <a:gd name="connsiteY20" fmla="*/ 23263 h 48829"/>
                <a:gd name="connsiteX21" fmla="*/ 3992 w 47140"/>
                <a:gd name="connsiteY21" fmla="*/ 28407 h 48829"/>
                <a:gd name="connsiteX22" fmla="*/ 2918 w 47140"/>
                <a:gd name="connsiteY22" fmla="*/ 29021 h 48829"/>
                <a:gd name="connsiteX23" fmla="*/ 0 w 47140"/>
                <a:gd name="connsiteY23" fmla="*/ 26718 h 48829"/>
                <a:gd name="connsiteX24" fmla="*/ 998 w 47140"/>
                <a:gd name="connsiteY24" fmla="*/ 25029 h 48829"/>
                <a:gd name="connsiteX25" fmla="*/ 31094 w 47140"/>
                <a:gd name="connsiteY25" fmla="*/ 4223 h 48829"/>
                <a:gd name="connsiteX26" fmla="*/ 5451 w 47140"/>
                <a:gd name="connsiteY26" fmla="*/ 4223 h 48829"/>
                <a:gd name="connsiteX27" fmla="*/ 2918 w 47140"/>
                <a:gd name="connsiteY27" fmla="*/ 2149 h 48829"/>
                <a:gd name="connsiteX28" fmla="*/ 5374 w 47140"/>
                <a:gd name="connsiteY28" fmla="*/ 0 h 48829"/>
                <a:gd name="connsiteX29" fmla="*/ 23724 w 47140"/>
                <a:gd name="connsiteY29" fmla="*/ 44222 h 48829"/>
                <a:gd name="connsiteX30" fmla="*/ 20653 w 47140"/>
                <a:gd name="connsiteY30" fmla="*/ 39155 h 48829"/>
                <a:gd name="connsiteX31" fmla="*/ 14971 w 47140"/>
                <a:gd name="connsiteY31" fmla="*/ 37236 h 48829"/>
                <a:gd name="connsiteX32" fmla="*/ 11900 w 47140"/>
                <a:gd name="connsiteY32" fmla="*/ 37850 h 48829"/>
                <a:gd name="connsiteX33" fmla="*/ 10211 w 47140"/>
                <a:gd name="connsiteY33" fmla="*/ 40230 h 48829"/>
                <a:gd name="connsiteX34" fmla="*/ 11900 w 47140"/>
                <a:gd name="connsiteY34" fmla="*/ 42610 h 48829"/>
                <a:gd name="connsiteX35" fmla="*/ 20115 w 47140"/>
                <a:gd name="connsiteY35" fmla="*/ 44453 h 48829"/>
                <a:gd name="connsiteX36" fmla="*/ 23724 w 47140"/>
                <a:gd name="connsiteY36" fmla="*/ 44222 h 4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7140" h="48829">
                  <a:moveTo>
                    <a:pt x="5374" y="0"/>
                  </a:moveTo>
                  <a:lnTo>
                    <a:pt x="33705" y="0"/>
                  </a:lnTo>
                  <a:cubicBezTo>
                    <a:pt x="36469" y="0"/>
                    <a:pt x="37927" y="1075"/>
                    <a:pt x="38004" y="3224"/>
                  </a:cubicBezTo>
                  <a:cubicBezTo>
                    <a:pt x="37927" y="4299"/>
                    <a:pt x="35701" y="6142"/>
                    <a:pt x="31401" y="8906"/>
                  </a:cubicBezTo>
                  <a:cubicBezTo>
                    <a:pt x="27716" y="11286"/>
                    <a:pt x="22111" y="14818"/>
                    <a:pt x="14664" y="19578"/>
                  </a:cubicBezTo>
                  <a:cubicBezTo>
                    <a:pt x="19655" y="18042"/>
                    <a:pt x="24645" y="17275"/>
                    <a:pt x="29712" y="17275"/>
                  </a:cubicBezTo>
                  <a:cubicBezTo>
                    <a:pt x="34780" y="17275"/>
                    <a:pt x="38849" y="18272"/>
                    <a:pt x="41766" y="20192"/>
                  </a:cubicBezTo>
                  <a:cubicBezTo>
                    <a:pt x="45375" y="22648"/>
                    <a:pt x="47140" y="26257"/>
                    <a:pt x="47140" y="31094"/>
                  </a:cubicBezTo>
                  <a:cubicBezTo>
                    <a:pt x="47140" y="34549"/>
                    <a:pt x="45989" y="37466"/>
                    <a:pt x="43609" y="40000"/>
                  </a:cubicBezTo>
                  <a:cubicBezTo>
                    <a:pt x="40922" y="42994"/>
                    <a:pt x="36929" y="45297"/>
                    <a:pt x="31555" y="46910"/>
                  </a:cubicBezTo>
                  <a:cubicBezTo>
                    <a:pt x="27409" y="48138"/>
                    <a:pt x="23033" y="48829"/>
                    <a:pt x="18503" y="48829"/>
                  </a:cubicBezTo>
                  <a:cubicBezTo>
                    <a:pt x="14587" y="48829"/>
                    <a:pt x="11440" y="47831"/>
                    <a:pt x="8906" y="45912"/>
                  </a:cubicBezTo>
                  <a:cubicBezTo>
                    <a:pt x="6987" y="44453"/>
                    <a:pt x="6065" y="42534"/>
                    <a:pt x="6065" y="40154"/>
                  </a:cubicBezTo>
                  <a:cubicBezTo>
                    <a:pt x="6065" y="37774"/>
                    <a:pt x="7063" y="35931"/>
                    <a:pt x="8983" y="34702"/>
                  </a:cubicBezTo>
                  <a:cubicBezTo>
                    <a:pt x="10595" y="33627"/>
                    <a:pt x="12668" y="33167"/>
                    <a:pt x="15278" y="33167"/>
                  </a:cubicBezTo>
                  <a:cubicBezTo>
                    <a:pt x="21267" y="33167"/>
                    <a:pt x="25566" y="36622"/>
                    <a:pt x="28177" y="43609"/>
                  </a:cubicBezTo>
                  <a:cubicBezTo>
                    <a:pt x="28637" y="43532"/>
                    <a:pt x="29482" y="43224"/>
                    <a:pt x="30634" y="42841"/>
                  </a:cubicBezTo>
                  <a:cubicBezTo>
                    <a:pt x="35010" y="41536"/>
                    <a:pt x="38234" y="39616"/>
                    <a:pt x="40307" y="37236"/>
                  </a:cubicBezTo>
                  <a:cubicBezTo>
                    <a:pt x="42073" y="35240"/>
                    <a:pt x="42918" y="33244"/>
                    <a:pt x="42995" y="31094"/>
                  </a:cubicBezTo>
                  <a:cubicBezTo>
                    <a:pt x="43071" y="24722"/>
                    <a:pt x="38158" y="21497"/>
                    <a:pt x="28177" y="21497"/>
                  </a:cubicBezTo>
                  <a:cubicBezTo>
                    <a:pt x="23647" y="21497"/>
                    <a:pt x="19501" y="22035"/>
                    <a:pt x="15662" y="23263"/>
                  </a:cubicBezTo>
                  <a:cubicBezTo>
                    <a:pt x="12514" y="24338"/>
                    <a:pt x="8676" y="26027"/>
                    <a:pt x="3992" y="28407"/>
                  </a:cubicBezTo>
                  <a:cubicBezTo>
                    <a:pt x="3685" y="28637"/>
                    <a:pt x="3301" y="28867"/>
                    <a:pt x="2918" y="29021"/>
                  </a:cubicBezTo>
                  <a:cubicBezTo>
                    <a:pt x="921" y="29021"/>
                    <a:pt x="0" y="28253"/>
                    <a:pt x="0" y="26718"/>
                  </a:cubicBezTo>
                  <a:cubicBezTo>
                    <a:pt x="0" y="26027"/>
                    <a:pt x="307" y="25489"/>
                    <a:pt x="998" y="25029"/>
                  </a:cubicBezTo>
                  <a:lnTo>
                    <a:pt x="31094" y="4223"/>
                  </a:lnTo>
                  <a:lnTo>
                    <a:pt x="5451" y="4223"/>
                  </a:lnTo>
                  <a:cubicBezTo>
                    <a:pt x="3762" y="4223"/>
                    <a:pt x="2918" y="3531"/>
                    <a:pt x="2918" y="2149"/>
                  </a:cubicBezTo>
                  <a:cubicBezTo>
                    <a:pt x="2841" y="691"/>
                    <a:pt x="3685" y="0"/>
                    <a:pt x="5374" y="0"/>
                  </a:cubicBezTo>
                  <a:moveTo>
                    <a:pt x="23724" y="44222"/>
                  </a:moveTo>
                  <a:cubicBezTo>
                    <a:pt x="22649" y="41689"/>
                    <a:pt x="21651" y="40000"/>
                    <a:pt x="20653" y="39155"/>
                  </a:cubicBezTo>
                  <a:cubicBezTo>
                    <a:pt x="19040" y="37927"/>
                    <a:pt x="17121" y="37236"/>
                    <a:pt x="14971" y="37236"/>
                  </a:cubicBezTo>
                  <a:cubicBezTo>
                    <a:pt x="13820" y="37236"/>
                    <a:pt x="12745" y="37466"/>
                    <a:pt x="11900" y="37850"/>
                  </a:cubicBezTo>
                  <a:cubicBezTo>
                    <a:pt x="10749" y="38388"/>
                    <a:pt x="10211" y="39155"/>
                    <a:pt x="10211" y="40230"/>
                  </a:cubicBezTo>
                  <a:cubicBezTo>
                    <a:pt x="10211" y="41229"/>
                    <a:pt x="10749" y="41996"/>
                    <a:pt x="11900" y="42610"/>
                  </a:cubicBezTo>
                  <a:cubicBezTo>
                    <a:pt x="14050" y="43839"/>
                    <a:pt x="16737" y="44453"/>
                    <a:pt x="20115" y="44453"/>
                  </a:cubicBezTo>
                  <a:cubicBezTo>
                    <a:pt x="20883" y="44530"/>
                    <a:pt x="22111" y="44376"/>
                    <a:pt x="23724" y="4422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8" name="フリーフォーム: 図形 967">
              <a:extLst>
                <a:ext uri="{FF2B5EF4-FFF2-40B4-BE49-F238E27FC236}">
                  <a16:creationId xmlns:a16="http://schemas.microsoft.com/office/drawing/2014/main" id="{337895A5-98BF-44B0-8FD4-607621E46F66}"/>
                </a:ext>
              </a:extLst>
            </p:cNvPr>
            <p:cNvSpPr/>
            <p:nvPr/>
          </p:nvSpPr>
          <p:spPr>
            <a:xfrm>
              <a:off x="1946574" y="5597609"/>
              <a:ext cx="55432" cy="53512"/>
            </a:xfrm>
            <a:custGeom>
              <a:avLst/>
              <a:gdLst>
                <a:gd name="connsiteX0" fmla="*/ 2994 w 55432"/>
                <a:gd name="connsiteY0" fmla="*/ 21267 h 53512"/>
                <a:gd name="connsiteX1" fmla="*/ 8292 w 55432"/>
                <a:gd name="connsiteY1" fmla="*/ 21267 h 53512"/>
                <a:gd name="connsiteX2" fmla="*/ 12438 w 55432"/>
                <a:gd name="connsiteY2" fmla="*/ 25336 h 53512"/>
                <a:gd name="connsiteX3" fmla="*/ 12438 w 55432"/>
                <a:gd name="connsiteY3" fmla="*/ 39847 h 53512"/>
                <a:gd name="connsiteX4" fmla="*/ 16430 w 55432"/>
                <a:gd name="connsiteY4" fmla="*/ 46142 h 53512"/>
                <a:gd name="connsiteX5" fmla="*/ 26718 w 55432"/>
                <a:gd name="connsiteY5" fmla="*/ 48906 h 53512"/>
                <a:gd name="connsiteX6" fmla="*/ 53359 w 55432"/>
                <a:gd name="connsiteY6" fmla="*/ 48906 h 53512"/>
                <a:gd name="connsiteX7" fmla="*/ 55432 w 55432"/>
                <a:gd name="connsiteY7" fmla="*/ 51209 h 53512"/>
                <a:gd name="connsiteX8" fmla="*/ 53359 w 55432"/>
                <a:gd name="connsiteY8" fmla="*/ 53052 h 53512"/>
                <a:gd name="connsiteX9" fmla="*/ 26948 w 55432"/>
                <a:gd name="connsiteY9" fmla="*/ 53052 h 53512"/>
                <a:gd name="connsiteX10" fmla="*/ 17198 w 55432"/>
                <a:gd name="connsiteY10" fmla="*/ 51286 h 53512"/>
                <a:gd name="connsiteX11" fmla="*/ 10595 w 55432"/>
                <a:gd name="connsiteY11" fmla="*/ 44530 h 53512"/>
                <a:gd name="connsiteX12" fmla="*/ 7524 w 55432"/>
                <a:gd name="connsiteY12" fmla="*/ 49597 h 53512"/>
                <a:gd name="connsiteX13" fmla="*/ 2994 w 55432"/>
                <a:gd name="connsiteY13" fmla="*/ 53206 h 53512"/>
                <a:gd name="connsiteX14" fmla="*/ 1996 w 55432"/>
                <a:gd name="connsiteY14" fmla="*/ 53513 h 53512"/>
                <a:gd name="connsiteX15" fmla="*/ 0 w 55432"/>
                <a:gd name="connsiteY15" fmla="*/ 51670 h 53512"/>
                <a:gd name="connsiteX16" fmla="*/ 1536 w 55432"/>
                <a:gd name="connsiteY16" fmla="*/ 49367 h 53512"/>
                <a:gd name="connsiteX17" fmla="*/ 5989 w 55432"/>
                <a:gd name="connsiteY17" fmla="*/ 45605 h 53512"/>
                <a:gd name="connsiteX18" fmla="*/ 8215 w 55432"/>
                <a:gd name="connsiteY18" fmla="*/ 39847 h 53512"/>
                <a:gd name="connsiteX19" fmla="*/ 8215 w 55432"/>
                <a:gd name="connsiteY19" fmla="*/ 26795 h 53512"/>
                <a:gd name="connsiteX20" fmla="*/ 6296 w 55432"/>
                <a:gd name="connsiteY20" fmla="*/ 24875 h 53512"/>
                <a:gd name="connsiteX21" fmla="*/ 2918 w 55432"/>
                <a:gd name="connsiteY21" fmla="*/ 24875 h 53512"/>
                <a:gd name="connsiteX22" fmla="*/ 998 w 55432"/>
                <a:gd name="connsiteY22" fmla="*/ 23033 h 53512"/>
                <a:gd name="connsiteX23" fmla="*/ 2994 w 55432"/>
                <a:gd name="connsiteY23" fmla="*/ 21267 h 53512"/>
                <a:gd name="connsiteX24" fmla="*/ 5067 w 55432"/>
                <a:gd name="connsiteY24" fmla="*/ 2610 h 53512"/>
                <a:gd name="connsiteX25" fmla="*/ 6833 w 55432"/>
                <a:gd name="connsiteY25" fmla="*/ 3071 h 53512"/>
                <a:gd name="connsiteX26" fmla="*/ 10595 w 55432"/>
                <a:gd name="connsiteY26" fmla="*/ 5988 h 53512"/>
                <a:gd name="connsiteX27" fmla="*/ 13743 w 55432"/>
                <a:gd name="connsiteY27" fmla="*/ 9366 h 53512"/>
                <a:gd name="connsiteX28" fmla="*/ 13973 w 55432"/>
                <a:gd name="connsiteY28" fmla="*/ 11209 h 53512"/>
                <a:gd name="connsiteX29" fmla="*/ 11977 w 55432"/>
                <a:gd name="connsiteY29" fmla="*/ 12975 h 53512"/>
                <a:gd name="connsiteX30" fmla="*/ 10134 w 55432"/>
                <a:gd name="connsiteY30" fmla="*/ 12361 h 53512"/>
                <a:gd name="connsiteX31" fmla="*/ 7217 w 55432"/>
                <a:gd name="connsiteY31" fmla="*/ 9290 h 53512"/>
                <a:gd name="connsiteX32" fmla="*/ 3608 w 55432"/>
                <a:gd name="connsiteY32" fmla="*/ 6372 h 53512"/>
                <a:gd name="connsiteX33" fmla="*/ 2994 w 55432"/>
                <a:gd name="connsiteY33" fmla="*/ 4530 h 53512"/>
                <a:gd name="connsiteX34" fmla="*/ 5067 w 55432"/>
                <a:gd name="connsiteY34" fmla="*/ 2610 h 53512"/>
                <a:gd name="connsiteX35" fmla="*/ 21881 w 55432"/>
                <a:gd name="connsiteY35" fmla="*/ 18503 h 53512"/>
                <a:gd name="connsiteX36" fmla="*/ 46987 w 55432"/>
                <a:gd name="connsiteY36" fmla="*/ 18503 h 53512"/>
                <a:gd name="connsiteX37" fmla="*/ 50595 w 55432"/>
                <a:gd name="connsiteY37" fmla="*/ 22188 h 53512"/>
                <a:gd name="connsiteX38" fmla="*/ 50595 w 55432"/>
                <a:gd name="connsiteY38" fmla="*/ 26564 h 53512"/>
                <a:gd name="connsiteX39" fmla="*/ 46987 w 55432"/>
                <a:gd name="connsiteY39" fmla="*/ 30173 h 53512"/>
                <a:gd name="connsiteX40" fmla="*/ 36545 w 55432"/>
                <a:gd name="connsiteY40" fmla="*/ 30173 h 53512"/>
                <a:gd name="connsiteX41" fmla="*/ 41152 w 55432"/>
                <a:gd name="connsiteY41" fmla="*/ 35854 h 53512"/>
                <a:gd name="connsiteX42" fmla="*/ 41997 w 55432"/>
                <a:gd name="connsiteY42" fmla="*/ 36622 h 53512"/>
                <a:gd name="connsiteX43" fmla="*/ 47448 w 55432"/>
                <a:gd name="connsiteY43" fmla="*/ 32553 h 53512"/>
                <a:gd name="connsiteX44" fmla="*/ 49290 w 55432"/>
                <a:gd name="connsiteY44" fmla="*/ 31939 h 53512"/>
                <a:gd name="connsiteX45" fmla="*/ 51056 w 55432"/>
                <a:gd name="connsiteY45" fmla="*/ 33551 h 53512"/>
                <a:gd name="connsiteX46" fmla="*/ 50442 w 55432"/>
                <a:gd name="connsiteY46" fmla="*/ 35547 h 53512"/>
                <a:gd name="connsiteX47" fmla="*/ 45528 w 55432"/>
                <a:gd name="connsiteY47" fmla="*/ 39309 h 53512"/>
                <a:gd name="connsiteX48" fmla="*/ 51133 w 55432"/>
                <a:gd name="connsiteY48" fmla="*/ 42380 h 53512"/>
                <a:gd name="connsiteX49" fmla="*/ 52592 w 55432"/>
                <a:gd name="connsiteY49" fmla="*/ 44684 h 53512"/>
                <a:gd name="connsiteX50" fmla="*/ 50672 w 55432"/>
                <a:gd name="connsiteY50" fmla="*/ 46603 h 53512"/>
                <a:gd name="connsiteX51" fmla="*/ 49137 w 55432"/>
                <a:gd name="connsiteY51" fmla="*/ 46372 h 53512"/>
                <a:gd name="connsiteX52" fmla="*/ 43686 w 55432"/>
                <a:gd name="connsiteY52" fmla="*/ 43225 h 53512"/>
                <a:gd name="connsiteX53" fmla="*/ 37620 w 55432"/>
                <a:gd name="connsiteY53" fmla="*/ 38234 h 53512"/>
                <a:gd name="connsiteX54" fmla="*/ 34242 w 55432"/>
                <a:gd name="connsiteY54" fmla="*/ 34088 h 53512"/>
                <a:gd name="connsiteX55" fmla="*/ 34242 w 55432"/>
                <a:gd name="connsiteY55" fmla="*/ 45912 h 53512"/>
                <a:gd name="connsiteX56" fmla="*/ 32169 w 55432"/>
                <a:gd name="connsiteY56" fmla="*/ 47985 h 53512"/>
                <a:gd name="connsiteX57" fmla="*/ 30096 w 55432"/>
                <a:gd name="connsiteY57" fmla="*/ 45912 h 53512"/>
                <a:gd name="connsiteX58" fmla="*/ 30096 w 55432"/>
                <a:gd name="connsiteY58" fmla="*/ 35010 h 53512"/>
                <a:gd name="connsiteX59" fmla="*/ 27486 w 55432"/>
                <a:gd name="connsiteY59" fmla="*/ 37236 h 53512"/>
                <a:gd name="connsiteX60" fmla="*/ 19501 w 55432"/>
                <a:gd name="connsiteY60" fmla="*/ 42150 h 53512"/>
                <a:gd name="connsiteX61" fmla="*/ 17658 w 55432"/>
                <a:gd name="connsiteY61" fmla="*/ 42610 h 53512"/>
                <a:gd name="connsiteX62" fmla="*/ 15586 w 55432"/>
                <a:gd name="connsiteY62" fmla="*/ 40845 h 53512"/>
                <a:gd name="connsiteX63" fmla="*/ 16660 w 55432"/>
                <a:gd name="connsiteY63" fmla="*/ 38772 h 53512"/>
                <a:gd name="connsiteX64" fmla="*/ 21113 w 55432"/>
                <a:gd name="connsiteY64" fmla="*/ 36238 h 53512"/>
                <a:gd name="connsiteX65" fmla="*/ 25643 w 55432"/>
                <a:gd name="connsiteY65" fmla="*/ 33014 h 53512"/>
                <a:gd name="connsiteX66" fmla="*/ 28330 w 55432"/>
                <a:gd name="connsiteY66" fmla="*/ 30173 h 53512"/>
                <a:gd name="connsiteX67" fmla="*/ 21958 w 55432"/>
                <a:gd name="connsiteY67" fmla="*/ 30173 h 53512"/>
                <a:gd name="connsiteX68" fmla="*/ 18273 w 55432"/>
                <a:gd name="connsiteY68" fmla="*/ 26564 h 53512"/>
                <a:gd name="connsiteX69" fmla="*/ 18273 w 55432"/>
                <a:gd name="connsiteY69" fmla="*/ 22188 h 53512"/>
                <a:gd name="connsiteX70" fmla="*/ 21881 w 55432"/>
                <a:gd name="connsiteY70" fmla="*/ 18503 h 53512"/>
                <a:gd name="connsiteX71" fmla="*/ 48829 w 55432"/>
                <a:gd name="connsiteY71" fmla="*/ 3992 h 53512"/>
                <a:gd name="connsiteX72" fmla="*/ 50826 w 55432"/>
                <a:gd name="connsiteY72" fmla="*/ 5988 h 53512"/>
                <a:gd name="connsiteX73" fmla="*/ 48829 w 55432"/>
                <a:gd name="connsiteY73" fmla="*/ 8061 h 53512"/>
                <a:gd name="connsiteX74" fmla="*/ 35854 w 55432"/>
                <a:gd name="connsiteY74" fmla="*/ 8061 h 53512"/>
                <a:gd name="connsiteX75" fmla="*/ 35854 w 55432"/>
                <a:gd name="connsiteY75" fmla="*/ 11823 h 53512"/>
                <a:gd name="connsiteX76" fmla="*/ 51056 w 55432"/>
                <a:gd name="connsiteY76" fmla="*/ 11823 h 53512"/>
                <a:gd name="connsiteX77" fmla="*/ 53129 w 55432"/>
                <a:gd name="connsiteY77" fmla="*/ 13896 h 53512"/>
                <a:gd name="connsiteX78" fmla="*/ 51056 w 55432"/>
                <a:gd name="connsiteY78" fmla="*/ 15893 h 53512"/>
                <a:gd name="connsiteX79" fmla="*/ 18196 w 55432"/>
                <a:gd name="connsiteY79" fmla="*/ 15893 h 53512"/>
                <a:gd name="connsiteX80" fmla="*/ 16046 w 55432"/>
                <a:gd name="connsiteY80" fmla="*/ 13896 h 53512"/>
                <a:gd name="connsiteX81" fmla="*/ 18196 w 55432"/>
                <a:gd name="connsiteY81" fmla="*/ 11823 h 53512"/>
                <a:gd name="connsiteX82" fmla="*/ 31785 w 55432"/>
                <a:gd name="connsiteY82" fmla="*/ 11823 h 53512"/>
                <a:gd name="connsiteX83" fmla="*/ 31785 w 55432"/>
                <a:gd name="connsiteY83" fmla="*/ 8061 h 53512"/>
                <a:gd name="connsiteX84" fmla="*/ 20038 w 55432"/>
                <a:gd name="connsiteY84" fmla="*/ 8061 h 53512"/>
                <a:gd name="connsiteX85" fmla="*/ 17966 w 55432"/>
                <a:gd name="connsiteY85" fmla="*/ 5988 h 53512"/>
                <a:gd name="connsiteX86" fmla="*/ 20038 w 55432"/>
                <a:gd name="connsiteY86" fmla="*/ 3992 h 53512"/>
                <a:gd name="connsiteX87" fmla="*/ 31785 w 55432"/>
                <a:gd name="connsiteY87" fmla="*/ 3992 h 53512"/>
                <a:gd name="connsiteX88" fmla="*/ 31785 w 55432"/>
                <a:gd name="connsiteY88" fmla="*/ 2149 h 53512"/>
                <a:gd name="connsiteX89" fmla="*/ 33781 w 55432"/>
                <a:gd name="connsiteY89" fmla="*/ 0 h 53512"/>
                <a:gd name="connsiteX90" fmla="*/ 35854 w 55432"/>
                <a:gd name="connsiteY90" fmla="*/ 2149 h 53512"/>
                <a:gd name="connsiteX91" fmla="*/ 35854 w 55432"/>
                <a:gd name="connsiteY91" fmla="*/ 3992 h 53512"/>
                <a:gd name="connsiteX92" fmla="*/ 48829 w 55432"/>
                <a:gd name="connsiteY92" fmla="*/ 3992 h 53512"/>
                <a:gd name="connsiteX93" fmla="*/ 45144 w 55432"/>
                <a:gd name="connsiteY93" fmla="*/ 26564 h 53512"/>
                <a:gd name="connsiteX94" fmla="*/ 46526 w 55432"/>
                <a:gd name="connsiteY94" fmla="*/ 25105 h 53512"/>
                <a:gd name="connsiteX95" fmla="*/ 46526 w 55432"/>
                <a:gd name="connsiteY95" fmla="*/ 23570 h 53512"/>
                <a:gd name="connsiteX96" fmla="*/ 45144 w 55432"/>
                <a:gd name="connsiteY96" fmla="*/ 22188 h 53512"/>
                <a:gd name="connsiteX97" fmla="*/ 23647 w 55432"/>
                <a:gd name="connsiteY97" fmla="*/ 22188 h 53512"/>
                <a:gd name="connsiteX98" fmla="*/ 22342 w 55432"/>
                <a:gd name="connsiteY98" fmla="*/ 23570 h 53512"/>
                <a:gd name="connsiteX99" fmla="*/ 22342 w 55432"/>
                <a:gd name="connsiteY99" fmla="*/ 25105 h 53512"/>
                <a:gd name="connsiteX100" fmla="*/ 23647 w 55432"/>
                <a:gd name="connsiteY100" fmla="*/ 26564 h 53512"/>
                <a:gd name="connsiteX101" fmla="*/ 45144 w 55432"/>
                <a:gd name="connsiteY101" fmla="*/ 26564 h 5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5432" h="53512">
                  <a:moveTo>
                    <a:pt x="2994" y="21267"/>
                  </a:moveTo>
                  <a:lnTo>
                    <a:pt x="8292" y="21267"/>
                  </a:lnTo>
                  <a:cubicBezTo>
                    <a:pt x="11056" y="21267"/>
                    <a:pt x="12438" y="22648"/>
                    <a:pt x="12438" y="25336"/>
                  </a:cubicBezTo>
                  <a:lnTo>
                    <a:pt x="12438" y="39847"/>
                  </a:lnTo>
                  <a:cubicBezTo>
                    <a:pt x="13129" y="42610"/>
                    <a:pt x="14434" y="44684"/>
                    <a:pt x="16430" y="46142"/>
                  </a:cubicBezTo>
                  <a:cubicBezTo>
                    <a:pt x="19117" y="47985"/>
                    <a:pt x="22572" y="48906"/>
                    <a:pt x="26718" y="48906"/>
                  </a:cubicBezTo>
                  <a:lnTo>
                    <a:pt x="53359" y="48906"/>
                  </a:lnTo>
                  <a:cubicBezTo>
                    <a:pt x="54664" y="48983"/>
                    <a:pt x="55355" y="49751"/>
                    <a:pt x="55432" y="51209"/>
                  </a:cubicBezTo>
                  <a:cubicBezTo>
                    <a:pt x="55279" y="52361"/>
                    <a:pt x="54588" y="52975"/>
                    <a:pt x="53359" y="53052"/>
                  </a:cubicBezTo>
                  <a:lnTo>
                    <a:pt x="26948" y="53052"/>
                  </a:lnTo>
                  <a:cubicBezTo>
                    <a:pt x="23033" y="53052"/>
                    <a:pt x="19808" y="52438"/>
                    <a:pt x="17198" y="51286"/>
                  </a:cubicBezTo>
                  <a:cubicBezTo>
                    <a:pt x="14357" y="49904"/>
                    <a:pt x="12131" y="47677"/>
                    <a:pt x="10595" y="44530"/>
                  </a:cubicBezTo>
                  <a:cubicBezTo>
                    <a:pt x="9674" y="46603"/>
                    <a:pt x="8676" y="48215"/>
                    <a:pt x="7524" y="49597"/>
                  </a:cubicBezTo>
                  <a:cubicBezTo>
                    <a:pt x="6296" y="51132"/>
                    <a:pt x="4837" y="52284"/>
                    <a:pt x="2994" y="53206"/>
                  </a:cubicBezTo>
                  <a:cubicBezTo>
                    <a:pt x="2687" y="53436"/>
                    <a:pt x="2303" y="53513"/>
                    <a:pt x="1996" y="53513"/>
                  </a:cubicBezTo>
                  <a:cubicBezTo>
                    <a:pt x="845" y="53359"/>
                    <a:pt x="154" y="52668"/>
                    <a:pt x="0" y="51670"/>
                  </a:cubicBezTo>
                  <a:cubicBezTo>
                    <a:pt x="77" y="50442"/>
                    <a:pt x="614" y="49597"/>
                    <a:pt x="1536" y="49367"/>
                  </a:cubicBezTo>
                  <a:cubicBezTo>
                    <a:pt x="3225" y="48599"/>
                    <a:pt x="4683" y="47371"/>
                    <a:pt x="5989" y="45605"/>
                  </a:cubicBezTo>
                  <a:cubicBezTo>
                    <a:pt x="7524" y="43839"/>
                    <a:pt x="8215" y="41919"/>
                    <a:pt x="8215" y="39847"/>
                  </a:cubicBezTo>
                  <a:lnTo>
                    <a:pt x="8215" y="26795"/>
                  </a:lnTo>
                  <a:cubicBezTo>
                    <a:pt x="8215" y="25566"/>
                    <a:pt x="7601" y="24875"/>
                    <a:pt x="6296" y="24875"/>
                  </a:cubicBezTo>
                  <a:lnTo>
                    <a:pt x="2918" y="24875"/>
                  </a:lnTo>
                  <a:cubicBezTo>
                    <a:pt x="1689" y="24875"/>
                    <a:pt x="998" y="24261"/>
                    <a:pt x="998" y="23033"/>
                  </a:cubicBezTo>
                  <a:cubicBezTo>
                    <a:pt x="1075" y="21881"/>
                    <a:pt x="1689" y="21267"/>
                    <a:pt x="2994" y="21267"/>
                  </a:cubicBezTo>
                  <a:moveTo>
                    <a:pt x="5067" y="2610"/>
                  </a:moveTo>
                  <a:cubicBezTo>
                    <a:pt x="5605" y="2610"/>
                    <a:pt x="6219" y="2764"/>
                    <a:pt x="6833" y="3071"/>
                  </a:cubicBezTo>
                  <a:cubicBezTo>
                    <a:pt x="8369" y="4223"/>
                    <a:pt x="9597" y="5144"/>
                    <a:pt x="10595" y="5988"/>
                  </a:cubicBezTo>
                  <a:cubicBezTo>
                    <a:pt x="11593" y="6986"/>
                    <a:pt x="12668" y="8061"/>
                    <a:pt x="13743" y="9366"/>
                  </a:cubicBezTo>
                  <a:cubicBezTo>
                    <a:pt x="13897" y="9981"/>
                    <a:pt x="13973" y="10518"/>
                    <a:pt x="13973" y="11209"/>
                  </a:cubicBezTo>
                  <a:cubicBezTo>
                    <a:pt x="13820" y="12284"/>
                    <a:pt x="13129" y="12898"/>
                    <a:pt x="11977" y="12975"/>
                  </a:cubicBezTo>
                  <a:cubicBezTo>
                    <a:pt x="11133" y="12975"/>
                    <a:pt x="10518" y="12745"/>
                    <a:pt x="10134" y="12361"/>
                  </a:cubicBezTo>
                  <a:cubicBezTo>
                    <a:pt x="9136" y="11132"/>
                    <a:pt x="8138" y="10134"/>
                    <a:pt x="7217" y="9290"/>
                  </a:cubicBezTo>
                  <a:cubicBezTo>
                    <a:pt x="6296" y="8368"/>
                    <a:pt x="5067" y="7447"/>
                    <a:pt x="3608" y="6372"/>
                  </a:cubicBezTo>
                  <a:cubicBezTo>
                    <a:pt x="3225" y="5604"/>
                    <a:pt x="2994" y="4990"/>
                    <a:pt x="2994" y="4530"/>
                  </a:cubicBezTo>
                  <a:cubicBezTo>
                    <a:pt x="3225" y="3455"/>
                    <a:pt x="3916" y="2841"/>
                    <a:pt x="5067" y="2610"/>
                  </a:cubicBezTo>
                  <a:moveTo>
                    <a:pt x="21881" y="18503"/>
                  </a:moveTo>
                  <a:lnTo>
                    <a:pt x="46987" y="18503"/>
                  </a:lnTo>
                  <a:cubicBezTo>
                    <a:pt x="49444" y="18503"/>
                    <a:pt x="50595" y="19731"/>
                    <a:pt x="50595" y="22188"/>
                  </a:cubicBezTo>
                  <a:lnTo>
                    <a:pt x="50595" y="26564"/>
                  </a:lnTo>
                  <a:cubicBezTo>
                    <a:pt x="50595" y="29021"/>
                    <a:pt x="49367" y="30173"/>
                    <a:pt x="46987" y="30173"/>
                  </a:cubicBezTo>
                  <a:lnTo>
                    <a:pt x="36545" y="30173"/>
                  </a:lnTo>
                  <a:cubicBezTo>
                    <a:pt x="37851" y="32476"/>
                    <a:pt x="39386" y="34395"/>
                    <a:pt x="41152" y="35854"/>
                  </a:cubicBezTo>
                  <a:cubicBezTo>
                    <a:pt x="41459" y="36084"/>
                    <a:pt x="41766" y="36392"/>
                    <a:pt x="41997" y="36622"/>
                  </a:cubicBezTo>
                  <a:cubicBezTo>
                    <a:pt x="43993" y="35470"/>
                    <a:pt x="45758" y="34088"/>
                    <a:pt x="47448" y="32553"/>
                  </a:cubicBezTo>
                  <a:cubicBezTo>
                    <a:pt x="47908" y="32092"/>
                    <a:pt x="48522" y="31939"/>
                    <a:pt x="49290" y="31939"/>
                  </a:cubicBezTo>
                  <a:cubicBezTo>
                    <a:pt x="50288" y="32092"/>
                    <a:pt x="50903" y="32630"/>
                    <a:pt x="51056" y="33551"/>
                  </a:cubicBezTo>
                  <a:cubicBezTo>
                    <a:pt x="51056" y="34319"/>
                    <a:pt x="50826" y="35010"/>
                    <a:pt x="50442" y="35547"/>
                  </a:cubicBezTo>
                  <a:cubicBezTo>
                    <a:pt x="48983" y="36929"/>
                    <a:pt x="47371" y="38234"/>
                    <a:pt x="45528" y="39309"/>
                  </a:cubicBezTo>
                  <a:cubicBezTo>
                    <a:pt x="47217" y="40384"/>
                    <a:pt x="49060" y="41459"/>
                    <a:pt x="51133" y="42380"/>
                  </a:cubicBezTo>
                  <a:cubicBezTo>
                    <a:pt x="52054" y="43071"/>
                    <a:pt x="52515" y="43839"/>
                    <a:pt x="52592" y="44684"/>
                  </a:cubicBezTo>
                  <a:cubicBezTo>
                    <a:pt x="52438" y="45758"/>
                    <a:pt x="51747" y="46372"/>
                    <a:pt x="50672" y="46603"/>
                  </a:cubicBezTo>
                  <a:cubicBezTo>
                    <a:pt x="50135" y="46603"/>
                    <a:pt x="49674" y="46526"/>
                    <a:pt x="49137" y="46372"/>
                  </a:cubicBezTo>
                  <a:cubicBezTo>
                    <a:pt x="47601" y="45681"/>
                    <a:pt x="45758" y="44607"/>
                    <a:pt x="43686" y="43225"/>
                  </a:cubicBezTo>
                  <a:cubicBezTo>
                    <a:pt x="41612" y="41766"/>
                    <a:pt x="39540" y="40077"/>
                    <a:pt x="37620" y="38234"/>
                  </a:cubicBezTo>
                  <a:cubicBezTo>
                    <a:pt x="36315" y="36929"/>
                    <a:pt x="35240" y="35547"/>
                    <a:pt x="34242" y="34088"/>
                  </a:cubicBezTo>
                  <a:lnTo>
                    <a:pt x="34242" y="45912"/>
                  </a:lnTo>
                  <a:cubicBezTo>
                    <a:pt x="34165" y="47140"/>
                    <a:pt x="33474" y="47908"/>
                    <a:pt x="32169" y="47985"/>
                  </a:cubicBezTo>
                  <a:cubicBezTo>
                    <a:pt x="30864" y="47908"/>
                    <a:pt x="30173" y="47217"/>
                    <a:pt x="30096" y="45912"/>
                  </a:cubicBezTo>
                  <a:lnTo>
                    <a:pt x="30096" y="35010"/>
                  </a:lnTo>
                  <a:cubicBezTo>
                    <a:pt x="29252" y="35854"/>
                    <a:pt x="28330" y="36622"/>
                    <a:pt x="27486" y="37236"/>
                  </a:cubicBezTo>
                  <a:cubicBezTo>
                    <a:pt x="25259" y="38925"/>
                    <a:pt x="22572" y="40537"/>
                    <a:pt x="19501" y="42150"/>
                  </a:cubicBezTo>
                  <a:cubicBezTo>
                    <a:pt x="18887" y="42457"/>
                    <a:pt x="18273" y="42610"/>
                    <a:pt x="17658" y="42610"/>
                  </a:cubicBezTo>
                  <a:cubicBezTo>
                    <a:pt x="16660" y="42303"/>
                    <a:pt x="15969" y="41689"/>
                    <a:pt x="15586" y="40845"/>
                  </a:cubicBezTo>
                  <a:cubicBezTo>
                    <a:pt x="15586" y="39923"/>
                    <a:pt x="15969" y="39232"/>
                    <a:pt x="16660" y="38772"/>
                  </a:cubicBezTo>
                  <a:cubicBezTo>
                    <a:pt x="18349" y="37927"/>
                    <a:pt x="19808" y="37006"/>
                    <a:pt x="21113" y="36238"/>
                  </a:cubicBezTo>
                  <a:cubicBezTo>
                    <a:pt x="23109" y="35087"/>
                    <a:pt x="24568" y="34012"/>
                    <a:pt x="25643" y="33014"/>
                  </a:cubicBezTo>
                  <a:cubicBezTo>
                    <a:pt x="26488" y="32245"/>
                    <a:pt x="27409" y="31324"/>
                    <a:pt x="28330" y="30173"/>
                  </a:cubicBezTo>
                  <a:lnTo>
                    <a:pt x="21958" y="30173"/>
                  </a:lnTo>
                  <a:cubicBezTo>
                    <a:pt x="19501" y="30173"/>
                    <a:pt x="18273" y="28944"/>
                    <a:pt x="18273" y="26564"/>
                  </a:cubicBezTo>
                  <a:lnTo>
                    <a:pt x="18273" y="22188"/>
                  </a:lnTo>
                  <a:cubicBezTo>
                    <a:pt x="18196" y="19731"/>
                    <a:pt x="19424" y="18503"/>
                    <a:pt x="21881" y="18503"/>
                  </a:cubicBezTo>
                  <a:moveTo>
                    <a:pt x="48829" y="3992"/>
                  </a:moveTo>
                  <a:cubicBezTo>
                    <a:pt x="50135" y="4069"/>
                    <a:pt x="50749" y="4683"/>
                    <a:pt x="50826" y="5988"/>
                  </a:cubicBezTo>
                  <a:cubicBezTo>
                    <a:pt x="50749" y="7293"/>
                    <a:pt x="50058" y="7985"/>
                    <a:pt x="48829" y="8061"/>
                  </a:cubicBezTo>
                  <a:lnTo>
                    <a:pt x="35854" y="8061"/>
                  </a:lnTo>
                  <a:lnTo>
                    <a:pt x="35854" y="11823"/>
                  </a:lnTo>
                  <a:lnTo>
                    <a:pt x="51056" y="11823"/>
                  </a:lnTo>
                  <a:cubicBezTo>
                    <a:pt x="52361" y="11900"/>
                    <a:pt x="53052" y="12591"/>
                    <a:pt x="53129" y="13896"/>
                  </a:cubicBezTo>
                  <a:cubicBezTo>
                    <a:pt x="53052" y="15125"/>
                    <a:pt x="52361" y="15816"/>
                    <a:pt x="51056" y="15893"/>
                  </a:cubicBezTo>
                  <a:lnTo>
                    <a:pt x="18196" y="15893"/>
                  </a:lnTo>
                  <a:cubicBezTo>
                    <a:pt x="16814" y="15816"/>
                    <a:pt x="16123" y="15125"/>
                    <a:pt x="16046" y="13896"/>
                  </a:cubicBezTo>
                  <a:cubicBezTo>
                    <a:pt x="16123" y="12514"/>
                    <a:pt x="16814" y="11823"/>
                    <a:pt x="18196" y="11823"/>
                  </a:cubicBezTo>
                  <a:lnTo>
                    <a:pt x="31785" y="11823"/>
                  </a:lnTo>
                  <a:lnTo>
                    <a:pt x="31785" y="8061"/>
                  </a:lnTo>
                  <a:lnTo>
                    <a:pt x="20038" y="8061"/>
                  </a:lnTo>
                  <a:cubicBezTo>
                    <a:pt x="18733" y="7985"/>
                    <a:pt x="18042" y="7293"/>
                    <a:pt x="17966" y="5988"/>
                  </a:cubicBezTo>
                  <a:cubicBezTo>
                    <a:pt x="18042" y="4683"/>
                    <a:pt x="18733" y="3992"/>
                    <a:pt x="20038" y="3992"/>
                  </a:cubicBezTo>
                  <a:lnTo>
                    <a:pt x="31785" y="3992"/>
                  </a:lnTo>
                  <a:lnTo>
                    <a:pt x="31785" y="2149"/>
                  </a:lnTo>
                  <a:cubicBezTo>
                    <a:pt x="31862" y="844"/>
                    <a:pt x="32553" y="76"/>
                    <a:pt x="33781" y="0"/>
                  </a:cubicBezTo>
                  <a:cubicBezTo>
                    <a:pt x="35086" y="76"/>
                    <a:pt x="35778" y="768"/>
                    <a:pt x="35854" y="2149"/>
                  </a:cubicBezTo>
                  <a:lnTo>
                    <a:pt x="35854" y="3992"/>
                  </a:lnTo>
                  <a:lnTo>
                    <a:pt x="48829" y="3992"/>
                  </a:lnTo>
                  <a:close/>
                  <a:moveTo>
                    <a:pt x="45144" y="26564"/>
                  </a:moveTo>
                  <a:cubicBezTo>
                    <a:pt x="46066" y="26564"/>
                    <a:pt x="46526" y="26103"/>
                    <a:pt x="46526" y="25105"/>
                  </a:cubicBezTo>
                  <a:lnTo>
                    <a:pt x="46526" y="23570"/>
                  </a:lnTo>
                  <a:cubicBezTo>
                    <a:pt x="46526" y="22648"/>
                    <a:pt x="46066" y="22188"/>
                    <a:pt x="45144" y="22188"/>
                  </a:cubicBezTo>
                  <a:lnTo>
                    <a:pt x="23647" y="22188"/>
                  </a:lnTo>
                  <a:cubicBezTo>
                    <a:pt x="22803" y="22188"/>
                    <a:pt x="22342" y="22648"/>
                    <a:pt x="22342" y="23570"/>
                  </a:cubicBezTo>
                  <a:lnTo>
                    <a:pt x="22342" y="25105"/>
                  </a:lnTo>
                  <a:cubicBezTo>
                    <a:pt x="22342" y="26103"/>
                    <a:pt x="22803" y="26564"/>
                    <a:pt x="23647" y="26564"/>
                  </a:cubicBezTo>
                  <a:lnTo>
                    <a:pt x="45144" y="2656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9" name="フリーフォーム: 図形 968">
              <a:extLst>
                <a:ext uri="{FF2B5EF4-FFF2-40B4-BE49-F238E27FC236}">
                  <a16:creationId xmlns:a16="http://schemas.microsoft.com/office/drawing/2014/main" id="{0B76A0F0-2102-45CB-A822-8E88699A2A94}"/>
                </a:ext>
              </a:extLst>
            </p:cNvPr>
            <p:cNvSpPr/>
            <p:nvPr/>
          </p:nvSpPr>
          <p:spPr>
            <a:xfrm>
              <a:off x="2008071" y="5598608"/>
              <a:ext cx="51823" cy="53512"/>
            </a:xfrm>
            <a:custGeom>
              <a:avLst/>
              <a:gdLst>
                <a:gd name="connsiteX0" fmla="*/ 5528 w 51823"/>
                <a:gd name="connsiteY0" fmla="*/ 0 h 53512"/>
                <a:gd name="connsiteX1" fmla="*/ 10595 w 51823"/>
                <a:gd name="connsiteY1" fmla="*/ 0 h 53512"/>
                <a:gd name="connsiteX2" fmla="*/ 14741 w 51823"/>
                <a:gd name="connsiteY2" fmla="*/ 4376 h 53512"/>
                <a:gd name="connsiteX3" fmla="*/ 14664 w 51823"/>
                <a:gd name="connsiteY3" fmla="*/ 4760 h 53512"/>
                <a:gd name="connsiteX4" fmla="*/ 10288 w 51823"/>
                <a:gd name="connsiteY4" fmla="*/ 15892 h 53512"/>
                <a:gd name="connsiteX5" fmla="*/ 10134 w 51823"/>
                <a:gd name="connsiteY5" fmla="*/ 16583 h 53512"/>
                <a:gd name="connsiteX6" fmla="*/ 10365 w 51823"/>
                <a:gd name="connsiteY6" fmla="*/ 17351 h 53512"/>
                <a:gd name="connsiteX7" fmla="*/ 14741 w 51823"/>
                <a:gd name="connsiteY7" fmla="*/ 29482 h 53512"/>
                <a:gd name="connsiteX8" fmla="*/ 12514 w 51823"/>
                <a:gd name="connsiteY8" fmla="*/ 36929 h 53512"/>
                <a:gd name="connsiteX9" fmla="*/ 6833 w 51823"/>
                <a:gd name="connsiteY9" fmla="*/ 39923 h 53512"/>
                <a:gd name="connsiteX10" fmla="*/ 3608 w 51823"/>
                <a:gd name="connsiteY10" fmla="*/ 39155 h 53512"/>
                <a:gd name="connsiteX11" fmla="*/ 3608 w 51823"/>
                <a:gd name="connsiteY11" fmla="*/ 51593 h 53512"/>
                <a:gd name="connsiteX12" fmla="*/ 1766 w 51823"/>
                <a:gd name="connsiteY12" fmla="*/ 53513 h 53512"/>
                <a:gd name="connsiteX13" fmla="*/ 0 w 51823"/>
                <a:gd name="connsiteY13" fmla="*/ 51593 h 53512"/>
                <a:gd name="connsiteX14" fmla="*/ 0 w 51823"/>
                <a:gd name="connsiteY14" fmla="*/ 4146 h 53512"/>
                <a:gd name="connsiteX15" fmla="*/ 4069 w 51823"/>
                <a:gd name="connsiteY15" fmla="*/ 0 h 53512"/>
                <a:gd name="connsiteX16" fmla="*/ 5528 w 51823"/>
                <a:gd name="connsiteY16" fmla="*/ 0 h 53512"/>
                <a:gd name="connsiteX17" fmla="*/ 3608 w 51823"/>
                <a:gd name="connsiteY17" fmla="*/ 34856 h 53512"/>
                <a:gd name="connsiteX18" fmla="*/ 3762 w 51823"/>
                <a:gd name="connsiteY18" fmla="*/ 34933 h 53512"/>
                <a:gd name="connsiteX19" fmla="*/ 7063 w 51823"/>
                <a:gd name="connsiteY19" fmla="*/ 35700 h 53512"/>
                <a:gd name="connsiteX20" fmla="*/ 9520 w 51823"/>
                <a:gd name="connsiteY20" fmla="*/ 33858 h 53512"/>
                <a:gd name="connsiteX21" fmla="*/ 10518 w 51823"/>
                <a:gd name="connsiteY21" fmla="*/ 29405 h 53512"/>
                <a:gd name="connsiteX22" fmla="*/ 6526 w 51823"/>
                <a:gd name="connsiteY22" fmla="*/ 18580 h 53512"/>
                <a:gd name="connsiteX23" fmla="*/ 5912 w 51823"/>
                <a:gd name="connsiteY23" fmla="*/ 16507 h 53512"/>
                <a:gd name="connsiteX24" fmla="*/ 6142 w 51823"/>
                <a:gd name="connsiteY24" fmla="*/ 15432 h 53512"/>
                <a:gd name="connsiteX25" fmla="*/ 9904 w 51823"/>
                <a:gd name="connsiteY25" fmla="*/ 5528 h 53512"/>
                <a:gd name="connsiteX26" fmla="*/ 10058 w 51823"/>
                <a:gd name="connsiteY26" fmla="*/ 4990 h 53512"/>
                <a:gd name="connsiteX27" fmla="*/ 8829 w 51823"/>
                <a:gd name="connsiteY27" fmla="*/ 3685 h 53512"/>
                <a:gd name="connsiteX28" fmla="*/ 5451 w 51823"/>
                <a:gd name="connsiteY28" fmla="*/ 3685 h 53512"/>
                <a:gd name="connsiteX29" fmla="*/ 3532 w 51823"/>
                <a:gd name="connsiteY29" fmla="*/ 5528 h 53512"/>
                <a:gd name="connsiteX30" fmla="*/ 3532 w 51823"/>
                <a:gd name="connsiteY30" fmla="*/ 34856 h 53512"/>
                <a:gd name="connsiteX31" fmla="*/ 21113 w 51823"/>
                <a:gd name="connsiteY31" fmla="*/ 22342 h 53512"/>
                <a:gd name="connsiteX32" fmla="*/ 47217 w 51823"/>
                <a:gd name="connsiteY32" fmla="*/ 22342 h 53512"/>
                <a:gd name="connsiteX33" fmla="*/ 51824 w 51823"/>
                <a:gd name="connsiteY33" fmla="*/ 26948 h 53512"/>
                <a:gd name="connsiteX34" fmla="*/ 51824 w 51823"/>
                <a:gd name="connsiteY34" fmla="*/ 48215 h 53512"/>
                <a:gd name="connsiteX35" fmla="*/ 47217 w 51823"/>
                <a:gd name="connsiteY35" fmla="*/ 52821 h 53512"/>
                <a:gd name="connsiteX36" fmla="*/ 39847 w 51823"/>
                <a:gd name="connsiteY36" fmla="*/ 52131 h 53512"/>
                <a:gd name="connsiteX37" fmla="*/ 38158 w 51823"/>
                <a:gd name="connsiteY37" fmla="*/ 50058 h 53512"/>
                <a:gd name="connsiteX38" fmla="*/ 40461 w 51823"/>
                <a:gd name="connsiteY38" fmla="*/ 47985 h 53512"/>
                <a:gd name="connsiteX39" fmla="*/ 40922 w 51823"/>
                <a:gd name="connsiteY39" fmla="*/ 47985 h 53512"/>
                <a:gd name="connsiteX40" fmla="*/ 45759 w 51823"/>
                <a:gd name="connsiteY40" fmla="*/ 48676 h 53512"/>
                <a:gd name="connsiteX41" fmla="*/ 47678 w 51823"/>
                <a:gd name="connsiteY41" fmla="*/ 46756 h 53512"/>
                <a:gd name="connsiteX42" fmla="*/ 47678 w 51823"/>
                <a:gd name="connsiteY42" fmla="*/ 34549 h 53512"/>
                <a:gd name="connsiteX43" fmla="*/ 40307 w 51823"/>
                <a:gd name="connsiteY43" fmla="*/ 34549 h 53512"/>
                <a:gd name="connsiteX44" fmla="*/ 36315 w 51823"/>
                <a:gd name="connsiteY44" fmla="*/ 30710 h 53512"/>
                <a:gd name="connsiteX45" fmla="*/ 36315 w 51823"/>
                <a:gd name="connsiteY45" fmla="*/ 26103 h 53512"/>
                <a:gd name="connsiteX46" fmla="*/ 31555 w 51823"/>
                <a:gd name="connsiteY46" fmla="*/ 26103 h 53512"/>
                <a:gd name="connsiteX47" fmla="*/ 31555 w 51823"/>
                <a:gd name="connsiteY47" fmla="*/ 27485 h 53512"/>
                <a:gd name="connsiteX48" fmla="*/ 30173 w 51823"/>
                <a:gd name="connsiteY48" fmla="*/ 32015 h 53512"/>
                <a:gd name="connsiteX49" fmla="*/ 26948 w 51823"/>
                <a:gd name="connsiteY49" fmla="*/ 34242 h 53512"/>
                <a:gd name="connsiteX50" fmla="*/ 20653 w 51823"/>
                <a:gd name="connsiteY50" fmla="*/ 35470 h 53512"/>
                <a:gd name="connsiteX51" fmla="*/ 20653 w 51823"/>
                <a:gd name="connsiteY51" fmla="*/ 51209 h 53512"/>
                <a:gd name="connsiteX52" fmla="*/ 18580 w 51823"/>
                <a:gd name="connsiteY52" fmla="*/ 53282 h 53512"/>
                <a:gd name="connsiteX53" fmla="*/ 16507 w 51823"/>
                <a:gd name="connsiteY53" fmla="*/ 51209 h 53512"/>
                <a:gd name="connsiteX54" fmla="*/ 16507 w 51823"/>
                <a:gd name="connsiteY54" fmla="*/ 26948 h 53512"/>
                <a:gd name="connsiteX55" fmla="*/ 21113 w 51823"/>
                <a:gd name="connsiteY55" fmla="*/ 22342 h 53512"/>
                <a:gd name="connsiteX56" fmla="*/ 49981 w 51823"/>
                <a:gd name="connsiteY56" fmla="*/ 461 h 53512"/>
                <a:gd name="connsiteX57" fmla="*/ 51824 w 51823"/>
                <a:gd name="connsiteY57" fmla="*/ 2226 h 53512"/>
                <a:gd name="connsiteX58" fmla="*/ 49981 w 51823"/>
                <a:gd name="connsiteY58" fmla="*/ 4069 h 53512"/>
                <a:gd name="connsiteX59" fmla="*/ 18810 w 51823"/>
                <a:gd name="connsiteY59" fmla="*/ 4069 h 53512"/>
                <a:gd name="connsiteX60" fmla="*/ 17044 w 51823"/>
                <a:gd name="connsiteY60" fmla="*/ 2226 h 53512"/>
                <a:gd name="connsiteX61" fmla="*/ 18810 w 51823"/>
                <a:gd name="connsiteY61" fmla="*/ 461 h 53512"/>
                <a:gd name="connsiteX62" fmla="*/ 49981 w 51823"/>
                <a:gd name="connsiteY62" fmla="*/ 461 h 53512"/>
                <a:gd name="connsiteX63" fmla="*/ 22802 w 51823"/>
                <a:gd name="connsiteY63" fmla="*/ 7140 h 53512"/>
                <a:gd name="connsiteX64" fmla="*/ 45375 w 51823"/>
                <a:gd name="connsiteY64" fmla="*/ 7140 h 53512"/>
                <a:gd name="connsiteX65" fmla="*/ 49520 w 51823"/>
                <a:gd name="connsiteY65" fmla="*/ 11363 h 53512"/>
                <a:gd name="connsiteX66" fmla="*/ 49520 w 51823"/>
                <a:gd name="connsiteY66" fmla="*/ 15739 h 53512"/>
                <a:gd name="connsiteX67" fmla="*/ 45375 w 51823"/>
                <a:gd name="connsiteY67" fmla="*/ 19808 h 53512"/>
                <a:gd name="connsiteX68" fmla="*/ 22802 w 51823"/>
                <a:gd name="connsiteY68" fmla="*/ 19808 h 53512"/>
                <a:gd name="connsiteX69" fmla="*/ 18580 w 51823"/>
                <a:gd name="connsiteY69" fmla="*/ 15739 h 53512"/>
                <a:gd name="connsiteX70" fmla="*/ 18580 w 51823"/>
                <a:gd name="connsiteY70" fmla="*/ 11363 h 53512"/>
                <a:gd name="connsiteX71" fmla="*/ 22802 w 51823"/>
                <a:gd name="connsiteY71" fmla="*/ 7140 h 53512"/>
                <a:gd name="connsiteX72" fmla="*/ 20653 w 51823"/>
                <a:gd name="connsiteY72" fmla="*/ 31708 h 53512"/>
                <a:gd name="connsiteX73" fmla="*/ 24415 w 51823"/>
                <a:gd name="connsiteY73" fmla="*/ 31094 h 53512"/>
                <a:gd name="connsiteX74" fmla="*/ 26948 w 51823"/>
                <a:gd name="connsiteY74" fmla="*/ 29712 h 53512"/>
                <a:gd name="connsiteX75" fmla="*/ 27870 w 51823"/>
                <a:gd name="connsiteY75" fmla="*/ 27485 h 53512"/>
                <a:gd name="connsiteX76" fmla="*/ 27870 w 51823"/>
                <a:gd name="connsiteY76" fmla="*/ 26103 h 53512"/>
                <a:gd name="connsiteX77" fmla="*/ 22572 w 51823"/>
                <a:gd name="connsiteY77" fmla="*/ 26103 h 53512"/>
                <a:gd name="connsiteX78" fmla="*/ 20653 w 51823"/>
                <a:gd name="connsiteY78" fmla="*/ 27946 h 53512"/>
                <a:gd name="connsiteX79" fmla="*/ 20653 w 51823"/>
                <a:gd name="connsiteY79" fmla="*/ 31708 h 53512"/>
                <a:gd name="connsiteX80" fmla="*/ 44223 w 51823"/>
                <a:gd name="connsiteY80" fmla="*/ 37313 h 53512"/>
                <a:gd name="connsiteX81" fmla="*/ 45989 w 51823"/>
                <a:gd name="connsiteY81" fmla="*/ 39079 h 53512"/>
                <a:gd name="connsiteX82" fmla="*/ 44223 w 51823"/>
                <a:gd name="connsiteY82" fmla="*/ 40998 h 53512"/>
                <a:gd name="connsiteX83" fmla="*/ 35854 w 51823"/>
                <a:gd name="connsiteY83" fmla="*/ 40998 h 53512"/>
                <a:gd name="connsiteX84" fmla="*/ 35854 w 51823"/>
                <a:gd name="connsiteY84" fmla="*/ 48983 h 53512"/>
                <a:gd name="connsiteX85" fmla="*/ 33782 w 51823"/>
                <a:gd name="connsiteY85" fmla="*/ 51132 h 53512"/>
                <a:gd name="connsiteX86" fmla="*/ 31785 w 51823"/>
                <a:gd name="connsiteY86" fmla="*/ 48983 h 53512"/>
                <a:gd name="connsiteX87" fmla="*/ 31785 w 51823"/>
                <a:gd name="connsiteY87" fmla="*/ 40998 h 53512"/>
                <a:gd name="connsiteX88" fmla="*/ 24185 w 51823"/>
                <a:gd name="connsiteY88" fmla="*/ 40998 h 53512"/>
                <a:gd name="connsiteX89" fmla="*/ 22342 w 51823"/>
                <a:gd name="connsiteY89" fmla="*/ 39079 h 53512"/>
                <a:gd name="connsiteX90" fmla="*/ 24185 w 51823"/>
                <a:gd name="connsiteY90" fmla="*/ 37313 h 53512"/>
                <a:gd name="connsiteX91" fmla="*/ 44223 w 51823"/>
                <a:gd name="connsiteY91" fmla="*/ 37313 h 53512"/>
                <a:gd name="connsiteX92" fmla="*/ 43993 w 51823"/>
                <a:gd name="connsiteY92" fmla="*/ 16123 h 53512"/>
                <a:gd name="connsiteX93" fmla="*/ 45375 w 51823"/>
                <a:gd name="connsiteY93" fmla="*/ 14664 h 53512"/>
                <a:gd name="connsiteX94" fmla="*/ 45375 w 51823"/>
                <a:gd name="connsiteY94" fmla="*/ 12130 h 53512"/>
                <a:gd name="connsiteX95" fmla="*/ 43993 w 51823"/>
                <a:gd name="connsiteY95" fmla="*/ 10825 h 53512"/>
                <a:gd name="connsiteX96" fmla="*/ 24185 w 51823"/>
                <a:gd name="connsiteY96" fmla="*/ 10825 h 53512"/>
                <a:gd name="connsiteX97" fmla="*/ 22802 w 51823"/>
                <a:gd name="connsiteY97" fmla="*/ 12130 h 53512"/>
                <a:gd name="connsiteX98" fmla="*/ 22802 w 51823"/>
                <a:gd name="connsiteY98" fmla="*/ 14664 h 53512"/>
                <a:gd name="connsiteX99" fmla="*/ 24185 w 51823"/>
                <a:gd name="connsiteY99" fmla="*/ 16123 h 53512"/>
                <a:gd name="connsiteX100" fmla="*/ 43993 w 51823"/>
                <a:gd name="connsiteY100" fmla="*/ 16123 h 53512"/>
                <a:gd name="connsiteX101" fmla="*/ 40461 w 51823"/>
                <a:gd name="connsiteY101" fmla="*/ 26027 h 53512"/>
                <a:gd name="connsiteX102" fmla="*/ 40461 w 51823"/>
                <a:gd name="connsiteY102" fmla="*/ 29175 h 53512"/>
                <a:gd name="connsiteX103" fmla="*/ 42150 w 51823"/>
                <a:gd name="connsiteY103" fmla="*/ 30864 h 53512"/>
                <a:gd name="connsiteX104" fmla="*/ 47678 w 51823"/>
                <a:gd name="connsiteY104" fmla="*/ 30864 h 53512"/>
                <a:gd name="connsiteX105" fmla="*/ 47678 w 51823"/>
                <a:gd name="connsiteY105" fmla="*/ 27869 h 53512"/>
                <a:gd name="connsiteX106" fmla="*/ 45759 w 51823"/>
                <a:gd name="connsiteY106" fmla="*/ 26027 h 53512"/>
                <a:gd name="connsiteX107" fmla="*/ 40461 w 51823"/>
                <a:gd name="connsiteY107" fmla="*/ 26027 h 5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1823" h="53512">
                  <a:moveTo>
                    <a:pt x="5528" y="0"/>
                  </a:moveTo>
                  <a:lnTo>
                    <a:pt x="10595" y="0"/>
                  </a:lnTo>
                  <a:cubicBezTo>
                    <a:pt x="13359" y="0"/>
                    <a:pt x="14741" y="1459"/>
                    <a:pt x="14741" y="4376"/>
                  </a:cubicBezTo>
                  <a:cubicBezTo>
                    <a:pt x="14664" y="4376"/>
                    <a:pt x="14664" y="4530"/>
                    <a:pt x="14664" y="4760"/>
                  </a:cubicBezTo>
                  <a:cubicBezTo>
                    <a:pt x="12822" y="9290"/>
                    <a:pt x="11363" y="12975"/>
                    <a:pt x="10288" y="15892"/>
                  </a:cubicBezTo>
                  <a:cubicBezTo>
                    <a:pt x="10211" y="16276"/>
                    <a:pt x="10134" y="16507"/>
                    <a:pt x="10134" y="16583"/>
                  </a:cubicBezTo>
                  <a:cubicBezTo>
                    <a:pt x="10134" y="16890"/>
                    <a:pt x="10211" y="17198"/>
                    <a:pt x="10365" y="17351"/>
                  </a:cubicBezTo>
                  <a:cubicBezTo>
                    <a:pt x="13282" y="21343"/>
                    <a:pt x="14741" y="25336"/>
                    <a:pt x="14741" y="29482"/>
                  </a:cubicBezTo>
                  <a:cubicBezTo>
                    <a:pt x="14741" y="32553"/>
                    <a:pt x="13973" y="35010"/>
                    <a:pt x="12514" y="36929"/>
                  </a:cubicBezTo>
                  <a:cubicBezTo>
                    <a:pt x="11056" y="38925"/>
                    <a:pt x="9136" y="39923"/>
                    <a:pt x="6833" y="39923"/>
                  </a:cubicBezTo>
                  <a:cubicBezTo>
                    <a:pt x="6065" y="39923"/>
                    <a:pt x="4991" y="39693"/>
                    <a:pt x="3608" y="39155"/>
                  </a:cubicBezTo>
                  <a:lnTo>
                    <a:pt x="3608" y="51593"/>
                  </a:lnTo>
                  <a:cubicBezTo>
                    <a:pt x="3608" y="52821"/>
                    <a:pt x="2994" y="53513"/>
                    <a:pt x="1766" y="53513"/>
                  </a:cubicBezTo>
                  <a:cubicBezTo>
                    <a:pt x="614" y="53513"/>
                    <a:pt x="0" y="52898"/>
                    <a:pt x="0" y="51593"/>
                  </a:cubicBezTo>
                  <a:lnTo>
                    <a:pt x="0" y="4146"/>
                  </a:lnTo>
                  <a:cubicBezTo>
                    <a:pt x="0" y="1382"/>
                    <a:pt x="1382" y="0"/>
                    <a:pt x="4069" y="0"/>
                  </a:cubicBezTo>
                  <a:lnTo>
                    <a:pt x="5528" y="0"/>
                  </a:lnTo>
                  <a:close/>
                  <a:moveTo>
                    <a:pt x="3608" y="34856"/>
                  </a:moveTo>
                  <a:cubicBezTo>
                    <a:pt x="3685" y="34933"/>
                    <a:pt x="3762" y="34933"/>
                    <a:pt x="3762" y="34933"/>
                  </a:cubicBezTo>
                  <a:cubicBezTo>
                    <a:pt x="5374" y="35470"/>
                    <a:pt x="6449" y="35700"/>
                    <a:pt x="7063" y="35700"/>
                  </a:cubicBezTo>
                  <a:cubicBezTo>
                    <a:pt x="7985" y="35700"/>
                    <a:pt x="8829" y="35086"/>
                    <a:pt x="9520" y="33858"/>
                  </a:cubicBezTo>
                  <a:cubicBezTo>
                    <a:pt x="10134" y="32783"/>
                    <a:pt x="10518" y="31324"/>
                    <a:pt x="10518" y="29405"/>
                  </a:cubicBezTo>
                  <a:cubicBezTo>
                    <a:pt x="10518" y="25797"/>
                    <a:pt x="9213" y="22265"/>
                    <a:pt x="6526" y="18580"/>
                  </a:cubicBezTo>
                  <a:cubicBezTo>
                    <a:pt x="6142" y="17965"/>
                    <a:pt x="5912" y="17275"/>
                    <a:pt x="5912" y="16507"/>
                  </a:cubicBezTo>
                  <a:cubicBezTo>
                    <a:pt x="5912" y="16200"/>
                    <a:pt x="5989" y="15892"/>
                    <a:pt x="6142" y="15432"/>
                  </a:cubicBezTo>
                  <a:cubicBezTo>
                    <a:pt x="7294" y="12438"/>
                    <a:pt x="8522" y="9136"/>
                    <a:pt x="9904" y="5528"/>
                  </a:cubicBezTo>
                  <a:cubicBezTo>
                    <a:pt x="9981" y="5298"/>
                    <a:pt x="10058" y="5144"/>
                    <a:pt x="10058" y="4990"/>
                  </a:cubicBezTo>
                  <a:cubicBezTo>
                    <a:pt x="10058" y="4069"/>
                    <a:pt x="9674" y="3685"/>
                    <a:pt x="8829" y="3685"/>
                  </a:cubicBezTo>
                  <a:lnTo>
                    <a:pt x="5451" y="3685"/>
                  </a:lnTo>
                  <a:cubicBezTo>
                    <a:pt x="4146" y="3685"/>
                    <a:pt x="3532" y="4299"/>
                    <a:pt x="3532" y="5528"/>
                  </a:cubicBezTo>
                  <a:lnTo>
                    <a:pt x="3532" y="34856"/>
                  </a:lnTo>
                  <a:close/>
                  <a:moveTo>
                    <a:pt x="21113" y="22342"/>
                  </a:moveTo>
                  <a:lnTo>
                    <a:pt x="47217" y="22342"/>
                  </a:lnTo>
                  <a:cubicBezTo>
                    <a:pt x="50288" y="22342"/>
                    <a:pt x="51824" y="23877"/>
                    <a:pt x="51824" y="26948"/>
                  </a:cubicBezTo>
                  <a:lnTo>
                    <a:pt x="51824" y="48215"/>
                  </a:lnTo>
                  <a:cubicBezTo>
                    <a:pt x="51824" y="51286"/>
                    <a:pt x="50288" y="52821"/>
                    <a:pt x="47217" y="52821"/>
                  </a:cubicBezTo>
                  <a:cubicBezTo>
                    <a:pt x="44991" y="52821"/>
                    <a:pt x="42534" y="52591"/>
                    <a:pt x="39847" y="52131"/>
                  </a:cubicBezTo>
                  <a:cubicBezTo>
                    <a:pt x="38849" y="51747"/>
                    <a:pt x="38311" y="51132"/>
                    <a:pt x="38158" y="50058"/>
                  </a:cubicBezTo>
                  <a:cubicBezTo>
                    <a:pt x="38311" y="48829"/>
                    <a:pt x="39079" y="48061"/>
                    <a:pt x="40461" y="47985"/>
                  </a:cubicBezTo>
                  <a:lnTo>
                    <a:pt x="40922" y="47985"/>
                  </a:lnTo>
                  <a:cubicBezTo>
                    <a:pt x="42918" y="48446"/>
                    <a:pt x="44530" y="48676"/>
                    <a:pt x="45759" y="48676"/>
                  </a:cubicBezTo>
                  <a:cubicBezTo>
                    <a:pt x="47064" y="48676"/>
                    <a:pt x="47678" y="48061"/>
                    <a:pt x="47678" y="46756"/>
                  </a:cubicBezTo>
                  <a:lnTo>
                    <a:pt x="47678" y="34549"/>
                  </a:lnTo>
                  <a:lnTo>
                    <a:pt x="40307" y="34549"/>
                  </a:lnTo>
                  <a:cubicBezTo>
                    <a:pt x="37620" y="34549"/>
                    <a:pt x="36315" y="33244"/>
                    <a:pt x="36315" y="30710"/>
                  </a:cubicBezTo>
                  <a:lnTo>
                    <a:pt x="36315" y="26103"/>
                  </a:lnTo>
                  <a:lnTo>
                    <a:pt x="31555" y="26103"/>
                  </a:lnTo>
                  <a:lnTo>
                    <a:pt x="31555" y="27485"/>
                  </a:lnTo>
                  <a:cubicBezTo>
                    <a:pt x="31555" y="29405"/>
                    <a:pt x="31094" y="30940"/>
                    <a:pt x="30173" y="32015"/>
                  </a:cubicBezTo>
                  <a:cubicBezTo>
                    <a:pt x="29405" y="33014"/>
                    <a:pt x="28330" y="33704"/>
                    <a:pt x="26948" y="34242"/>
                  </a:cubicBezTo>
                  <a:cubicBezTo>
                    <a:pt x="25720" y="34856"/>
                    <a:pt x="23570" y="35240"/>
                    <a:pt x="20653" y="35470"/>
                  </a:cubicBezTo>
                  <a:lnTo>
                    <a:pt x="20653" y="51209"/>
                  </a:lnTo>
                  <a:cubicBezTo>
                    <a:pt x="20653" y="52591"/>
                    <a:pt x="19962" y="53282"/>
                    <a:pt x="18580" y="53282"/>
                  </a:cubicBezTo>
                  <a:cubicBezTo>
                    <a:pt x="17198" y="53282"/>
                    <a:pt x="16507" y="52591"/>
                    <a:pt x="16507" y="51209"/>
                  </a:cubicBezTo>
                  <a:lnTo>
                    <a:pt x="16507" y="26948"/>
                  </a:lnTo>
                  <a:cubicBezTo>
                    <a:pt x="16507" y="23877"/>
                    <a:pt x="18042" y="22342"/>
                    <a:pt x="21113" y="22342"/>
                  </a:cubicBezTo>
                  <a:moveTo>
                    <a:pt x="49981" y="461"/>
                  </a:moveTo>
                  <a:cubicBezTo>
                    <a:pt x="51133" y="461"/>
                    <a:pt x="51747" y="1075"/>
                    <a:pt x="51824" y="2226"/>
                  </a:cubicBezTo>
                  <a:cubicBezTo>
                    <a:pt x="51747" y="3455"/>
                    <a:pt x="51133" y="4069"/>
                    <a:pt x="49981" y="4069"/>
                  </a:cubicBezTo>
                  <a:lnTo>
                    <a:pt x="18810" y="4069"/>
                  </a:lnTo>
                  <a:cubicBezTo>
                    <a:pt x="17659" y="3992"/>
                    <a:pt x="17044" y="3378"/>
                    <a:pt x="17044" y="2226"/>
                  </a:cubicBezTo>
                  <a:cubicBezTo>
                    <a:pt x="17044" y="1075"/>
                    <a:pt x="17659" y="461"/>
                    <a:pt x="18810" y="461"/>
                  </a:cubicBezTo>
                  <a:lnTo>
                    <a:pt x="49981" y="461"/>
                  </a:lnTo>
                  <a:close/>
                  <a:moveTo>
                    <a:pt x="22802" y="7140"/>
                  </a:moveTo>
                  <a:lnTo>
                    <a:pt x="45375" y="7140"/>
                  </a:lnTo>
                  <a:cubicBezTo>
                    <a:pt x="48139" y="7140"/>
                    <a:pt x="49520" y="8522"/>
                    <a:pt x="49520" y="11363"/>
                  </a:cubicBezTo>
                  <a:lnTo>
                    <a:pt x="49520" y="15739"/>
                  </a:lnTo>
                  <a:cubicBezTo>
                    <a:pt x="49520" y="18503"/>
                    <a:pt x="48139" y="19808"/>
                    <a:pt x="45375" y="19808"/>
                  </a:cubicBezTo>
                  <a:lnTo>
                    <a:pt x="22802" y="19808"/>
                  </a:lnTo>
                  <a:cubicBezTo>
                    <a:pt x="19962" y="19808"/>
                    <a:pt x="18580" y="18426"/>
                    <a:pt x="18580" y="15739"/>
                  </a:cubicBezTo>
                  <a:lnTo>
                    <a:pt x="18580" y="11363"/>
                  </a:lnTo>
                  <a:cubicBezTo>
                    <a:pt x="18580" y="8522"/>
                    <a:pt x="19962" y="7140"/>
                    <a:pt x="22802" y="7140"/>
                  </a:cubicBezTo>
                  <a:moveTo>
                    <a:pt x="20653" y="31708"/>
                  </a:moveTo>
                  <a:cubicBezTo>
                    <a:pt x="22419" y="31555"/>
                    <a:pt x="23647" y="31324"/>
                    <a:pt x="24415" y="31094"/>
                  </a:cubicBezTo>
                  <a:cubicBezTo>
                    <a:pt x="25490" y="30864"/>
                    <a:pt x="26334" y="30403"/>
                    <a:pt x="26948" y="29712"/>
                  </a:cubicBezTo>
                  <a:cubicBezTo>
                    <a:pt x="27563" y="29098"/>
                    <a:pt x="27870" y="28407"/>
                    <a:pt x="27870" y="27485"/>
                  </a:cubicBezTo>
                  <a:lnTo>
                    <a:pt x="27870" y="26103"/>
                  </a:lnTo>
                  <a:lnTo>
                    <a:pt x="22572" y="26103"/>
                  </a:lnTo>
                  <a:cubicBezTo>
                    <a:pt x="21267" y="26103"/>
                    <a:pt x="20653" y="26718"/>
                    <a:pt x="20653" y="27946"/>
                  </a:cubicBezTo>
                  <a:lnTo>
                    <a:pt x="20653" y="31708"/>
                  </a:lnTo>
                  <a:close/>
                  <a:moveTo>
                    <a:pt x="44223" y="37313"/>
                  </a:moveTo>
                  <a:cubicBezTo>
                    <a:pt x="45375" y="37390"/>
                    <a:pt x="45989" y="37927"/>
                    <a:pt x="45989" y="39079"/>
                  </a:cubicBezTo>
                  <a:cubicBezTo>
                    <a:pt x="45989" y="40230"/>
                    <a:pt x="45375" y="40921"/>
                    <a:pt x="44223" y="40998"/>
                  </a:cubicBezTo>
                  <a:lnTo>
                    <a:pt x="35854" y="40998"/>
                  </a:lnTo>
                  <a:lnTo>
                    <a:pt x="35854" y="48983"/>
                  </a:lnTo>
                  <a:cubicBezTo>
                    <a:pt x="35778" y="50288"/>
                    <a:pt x="35087" y="51056"/>
                    <a:pt x="33782" y="51132"/>
                  </a:cubicBezTo>
                  <a:cubicBezTo>
                    <a:pt x="32476" y="51056"/>
                    <a:pt x="31785" y="50365"/>
                    <a:pt x="31785" y="48983"/>
                  </a:cubicBezTo>
                  <a:lnTo>
                    <a:pt x="31785" y="40998"/>
                  </a:lnTo>
                  <a:lnTo>
                    <a:pt x="24185" y="40998"/>
                  </a:lnTo>
                  <a:cubicBezTo>
                    <a:pt x="23033" y="40921"/>
                    <a:pt x="22342" y="40307"/>
                    <a:pt x="22342" y="39079"/>
                  </a:cubicBezTo>
                  <a:cubicBezTo>
                    <a:pt x="22419" y="37927"/>
                    <a:pt x="23033" y="37313"/>
                    <a:pt x="24185" y="37313"/>
                  </a:cubicBezTo>
                  <a:lnTo>
                    <a:pt x="44223" y="37313"/>
                  </a:lnTo>
                  <a:close/>
                  <a:moveTo>
                    <a:pt x="43993" y="16123"/>
                  </a:moveTo>
                  <a:cubicBezTo>
                    <a:pt x="44914" y="16123"/>
                    <a:pt x="45375" y="15662"/>
                    <a:pt x="45375" y="14664"/>
                  </a:cubicBezTo>
                  <a:lnTo>
                    <a:pt x="45375" y="12130"/>
                  </a:lnTo>
                  <a:cubicBezTo>
                    <a:pt x="45375" y="11286"/>
                    <a:pt x="44914" y="10825"/>
                    <a:pt x="43993" y="10825"/>
                  </a:cubicBezTo>
                  <a:lnTo>
                    <a:pt x="24185" y="10825"/>
                  </a:lnTo>
                  <a:cubicBezTo>
                    <a:pt x="23263" y="10825"/>
                    <a:pt x="22802" y="11286"/>
                    <a:pt x="22802" y="12130"/>
                  </a:cubicBezTo>
                  <a:lnTo>
                    <a:pt x="22802" y="14664"/>
                  </a:lnTo>
                  <a:cubicBezTo>
                    <a:pt x="22802" y="15662"/>
                    <a:pt x="23263" y="16123"/>
                    <a:pt x="24185" y="16123"/>
                  </a:cubicBezTo>
                  <a:lnTo>
                    <a:pt x="43993" y="16123"/>
                  </a:lnTo>
                  <a:close/>
                  <a:moveTo>
                    <a:pt x="40461" y="26027"/>
                  </a:moveTo>
                  <a:lnTo>
                    <a:pt x="40461" y="29175"/>
                  </a:lnTo>
                  <a:cubicBezTo>
                    <a:pt x="40461" y="30326"/>
                    <a:pt x="40998" y="30864"/>
                    <a:pt x="42150" y="30864"/>
                  </a:cubicBezTo>
                  <a:lnTo>
                    <a:pt x="47678" y="30864"/>
                  </a:lnTo>
                  <a:lnTo>
                    <a:pt x="47678" y="27869"/>
                  </a:lnTo>
                  <a:cubicBezTo>
                    <a:pt x="47678" y="26641"/>
                    <a:pt x="47064" y="26027"/>
                    <a:pt x="45759" y="26027"/>
                  </a:cubicBezTo>
                  <a:lnTo>
                    <a:pt x="40461" y="2602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0" name="フリーフォーム: 図形 969">
              <a:extLst>
                <a:ext uri="{FF2B5EF4-FFF2-40B4-BE49-F238E27FC236}">
                  <a16:creationId xmlns:a16="http://schemas.microsoft.com/office/drawing/2014/main" id="{A6715FEC-E020-490C-A0EA-BA6F8285A597}"/>
                </a:ext>
              </a:extLst>
            </p:cNvPr>
            <p:cNvSpPr/>
            <p:nvPr/>
          </p:nvSpPr>
          <p:spPr>
            <a:xfrm>
              <a:off x="2067035" y="5597456"/>
              <a:ext cx="51593" cy="53666"/>
            </a:xfrm>
            <a:custGeom>
              <a:avLst/>
              <a:gdLst>
                <a:gd name="connsiteX0" fmla="*/ 16276 w 51593"/>
                <a:gd name="connsiteY0" fmla="*/ 2073 h 53666"/>
                <a:gd name="connsiteX1" fmla="*/ 18349 w 51593"/>
                <a:gd name="connsiteY1" fmla="*/ 3916 h 53666"/>
                <a:gd name="connsiteX2" fmla="*/ 16276 w 51593"/>
                <a:gd name="connsiteY2" fmla="*/ 5681 h 53666"/>
                <a:gd name="connsiteX3" fmla="*/ 12438 w 51593"/>
                <a:gd name="connsiteY3" fmla="*/ 5681 h 53666"/>
                <a:gd name="connsiteX4" fmla="*/ 12438 w 51593"/>
                <a:gd name="connsiteY4" fmla="*/ 17275 h 53666"/>
                <a:gd name="connsiteX5" fmla="*/ 14203 w 51593"/>
                <a:gd name="connsiteY5" fmla="*/ 17275 h 53666"/>
                <a:gd name="connsiteX6" fmla="*/ 18349 w 51593"/>
                <a:gd name="connsiteY6" fmla="*/ 21420 h 53666"/>
                <a:gd name="connsiteX7" fmla="*/ 18349 w 51593"/>
                <a:gd name="connsiteY7" fmla="*/ 32399 h 53666"/>
                <a:gd name="connsiteX8" fmla="*/ 14203 w 51593"/>
                <a:gd name="connsiteY8" fmla="*/ 36622 h 53666"/>
                <a:gd name="connsiteX9" fmla="*/ 12438 w 51593"/>
                <a:gd name="connsiteY9" fmla="*/ 36622 h 53666"/>
                <a:gd name="connsiteX10" fmla="*/ 12438 w 51593"/>
                <a:gd name="connsiteY10" fmla="*/ 49751 h 53666"/>
                <a:gd name="connsiteX11" fmla="*/ 16507 w 51593"/>
                <a:gd name="connsiteY11" fmla="*/ 49751 h 53666"/>
                <a:gd name="connsiteX12" fmla="*/ 18580 w 51593"/>
                <a:gd name="connsiteY12" fmla="*/ 51593 h 53666"/>
                <a:gd name="connsiteX13" fmla="*/ 16507 w 51593"/>
                <a:gd name="connsiteY13" fmla="*/ 53436 h 53666"/>
                <a:gd name="connsiteX14" fmla="*/ 4299 w 51593"/>
                <a:gd name="connsiteY14" fmla="*/ 53436 h 53666"/>
                <a:gd name="connsiteX15" fmla="*/ 0 w 51593"/>
                <a:gd name="connsiteY15" fmla="*/ 49060 h 53666"/>
                <a:gd name="connsiteX16" fmla="*/ 0 w 51593"/>
                <a:gd name="connsiteY16" fmla="*/ 6449 h 53666"/>
                <a:gd name="connsiteX17" fmla="*/ 4299 w 51593"/>
                <a:gd name="connsiteY17" fmla="*/ 2073 h 53666"/>
                <a:gd name="connsiteX18" fmla="*/ 16276 w 51593"/>
                <a:gd name="connsiteY18" fmla="*/ 2073 h 53666"/>
                <a:gd name="connsiteX19" fmla="*/ 4069 w 51593"/>
                <a:gd name="connsiteY19" fmla="*/ 17275 h 53666"/>
                <a:gd name="connsiteX20" fmla="*/ 8215 w 51593"/>
                <a:gd name="connsiteY20" fmla="*/ 17275 h 53666"/>
                <a:gd name="connsiteX21" fmla="*/ 8215 w 51593"/>
                <a:gd name="connsiteY21" fmla="*/ 5681 h 53666"/>
                <a:gd name="connsiteX22" fmla="*/ 5758 w 51593"/>
                <a:gd name="connsiteY22" fmla="*/ 5681 h 53666"/>
                <a:gd name="connsiteX23" fmla="*/ 4069 w 51593"/>
                <a:gd name="connsiteY23" fmla="*/ 7371 h 53666"/>
                <a:gd name="connsiteX24" fmla="*/ 4069 w 51593"/>
                <a:gd name="connsiteY24" fmla="*/ 17275 h 53666"/>
                <a:gd name="connsiteX25" fmla="*/ 4069 w 51593"/>
                <a:gd name="connsiteY25" fmla="*/ 32937 h 53666"/>
                <a:gd name="connsiteX26" fmla="*/ 12668 w 51593"/>
                <a:gd name="connsiteY26" fmla="*/ 32937 h 53666"/>
                <a:gd name="connsiteX27" fmla="*/ 14203 w 51593"/>
                <a:gd name="connsiteY27" fmla="*/ 31402 h 53666"/>
                <a:gd name="connsiteX28" fmla="*/ 14203 w 51593"/>
                <a:gd name="connsiteY28" fmla="*/ 22572 h 53666"/>
                <a:gd name="connsiteX29" fmla="*/ 12668 w 51593"/>
                <a:gd name="connsiteY29" fmla="*/ 20960 h 53666"/>
                <a:gd name="connsiteX30" fmla="*/ 4069 w 51593"/>
                <a:gd name="connsiteY30" fmla="*/ 20960 h 53666"/>
                <a:gd name="connsiteX31" fmla="*/ 4069 w 51593"/>
                <a:gd name="connsiteY31" fmla="*/ 32937 h 53666"/>
                <a:gd name="connsiteX32" fmla="*/ 8215 w 51593"/>
                <a:gd name="connsiteY32" fmla="*/ 49751 h 53666"/>
                <a:gd name="connsiteX33" fmla="*/ 8215 w 51593"/>
                <a:gd name="connsiteY33" fmla="*/ 36622 h 53666"/>
                <a:gd name="connsiteX34" fmla="*/ 4069 w 51593"/>
                <a:gd name="connsiteY34" fmla="*/ 36622 h 53666"/>
                <a:gd name="connsiteX35" fmla="*/ 4069 w 51593"/>
                <a:gd name="connsiteY35" fmla="*/ 48139 h 53666"/>
                <a:gd name="connsiteX36" fmla="*/ 5758 w 51593"/>
                <a:gd name="connsiteY36" fmla="*/ 49751 h 53666"/>
                <a:gd name="connsiteX37" fmla="*/ 8215 w 51593"/>
                <a:gd name="connsiteY37" fmla="*/ 49751 h 53666"/>
                <a:gd name="connsiteX38" fmla="*/ 26181 w 51593"/>
                <a:gd name="connsiteY38" fmla="*/ 0 h 53666"/>
                <a:gd name="connsiteX39" fmla="*/ 28100 w 51593"/>
                <a:gd name="connsiteY39" fmla="*/ 1843 h 53666"/>
                <a:gd name="connsiteX40" fmla="*/ 27869 w 51593"/>
                <a:gd name="connsiteY40" fmla="*/ 3148 h 53666"/>
                <a:gd name="connsiteX41" fmla="*/ 27793 w 51593"/>
                <a:gd name="connsiteY41" fmla="*/ 3378 h 53666"/>
                <a:gd name="connsiteX42" fmla="*/ 48599 w 51593"/>
                <a:gd name="connsiteY42" fmla="*/ 3378 h 53666"/>
                <a:gd name="connsiteX43" fmla="*/ 50518 w 51593"/>
                <a:gd name="connsiteY43" fmla="*/ 5221 h 53666"/>
                <a:gd name="connsiteX44" fmla="*/ 48599 w 51593"/>
                <a:gd name="connsiteY44" fmla="*/ 7140 h 53666"/>
                <a:gd name="connsiteX45" fmla="*/ 26104 w 51593"/>
                <a:gd name="connsiteY45" fmla="*/ 7140 h 53666"/>
                <a:gd name="connsiteX46" fmla="*/ 25106 w 51593"/>
                <a:gd name="connsiteY46" fmla="*/ 9059 h 53666"/>
                <a:gd name="connsiteX47" fmla="*/ 21420 w 51593"/>
                <a:gd name="connsiteY47" fmla="*/ 13589 h 53666"/>
                <a:gd name="connsiteX48" fmla="*/ 19655 w 51593"/>
                <a:gd name="connsiteY48" fmla="*/ 13896 h 53666"/>
                <a:gd name="connsiteX49" fmla="*/ 17812 w 51593"/>
                <a:gd name="connsiteY49" fmla="*/ 12284 h 53666"/>
                <a:gd name="connsiteX50" fmla="*/ 18656 w 51593"/>
                <a:gd name="connsiteY50" fmla="*/ 10134 h 53666"/>
                <a:gd name="connsiteX51" fmla="*/ 20576 w 51593"/>
                <a:gd name="connsiteY51" fmla="*/ 7908 h 53666"/>
                <a:gd name="connsiteX52" fmla="*/ 22572 w 51593"/>
                <a:gd name="connsiteY52" fmla="*/ 4991 h 53666"/>
                <a:gd name="connsiteX53" fmla="*/ 24415 w 51593"/>
                <a:gd name="connsiteY53" fmla="*/ 921 h 53666"/>
                <a:gd name="connsiteX54" fmla="*/ 26181 w 51593"/>
                <a:gd name="connsiteY54" fmla="*/ 0 h 53666"/>
                <a:gd name="connsiteX55" fmla="*/ 24415 w 51593"/>
                <a:gd name="connsiteY55" fmla="*/ 29482 h 53666"/>
                <a:gd name="connsiteX56" fmla="*/ 29482 w 51593"/>
                <a:gd name="connsiteY56" fmla="*/ 29482 h 53666"/>
                <a:gd name="connsiteX57" fmla="*/ 33551 w 51593"/>
                <a:gd name="connsiteY57" fmla="*/ 33628 h 53666"/>
                <a:gd name="connsiteX58" fmla="*/ 33551 w 51593"/>
                <a:gd name="connsiteY58" fmla="*/ 49520 h 53666"/>
                <a:gd name="connsiteX59" fmla="*/ 29482 w 51593"/>
                <a:gd name="connsiteY59" fmla="*/ 53666 h 53666"/>
                <a:gd name="connsiteX60" fmla="*/ 24415 w 51593"/>
                <a:gd name="connsiteY60" fmla="*/ 53666 h 53666"/>
                <a:gd name="connsiteX61" fmla="*/ 20269 w 51593"/>
                <a:gd name="connsiteY61" fmla="*/ 49520 h 53666"/>
                <a:gd name="connsiteX62" fmla="*/ 20269 w 51593"/>
                <a:gd name="connsiteY62" fmla="*/ 33628 h 53666"/>
                <a:gd name="connsiteX63" fmla="*/ 24415 w 51593"/>
                <a:gd name="connsiteY63" fmla="*/ 29482 h 53666"/>
                <a:gd name="connsiteX64" fmla="*/ 28253 w 51593"/>
                <a:gd name="connsiteY64" fmla="*/ 49981 h 53666"/>
                <a:gd name="connsiteX65" fmla="*/ 29943 w 51593"/>
                <a:gd name="connsiteY65" fmla="*/ 48446 h 53666"/>
                <a:gd name="connsiteX66" fmla="*/ 29943 w 51593"/>
                <a:gd name="connsiteY66" fmla="*/ 34856 h 53666"/>
                <a:gd name="connsiteX67" fmla="*/ 28253 w 51593"/>
                <a:gd name="connsiteY67" fmla="*/ 33167 h 53666"/>
                <a:gd name="connsiteX68" fmla="*/ 25566 w 51593"/>
                <a:gd name="connsiteY68" fmla="*/ 33167 h 53666"/>
                <a:gd name="connsiteX69" fmla="*/ 23877 w 51593"/>
                <a:gd name="connsiteY69" fmla="*/ 34856 h 53666"/>
                <a:gd name="connsiteX70" fmla="*/ 23877 w 51593"/>
                <a:gd name="connsiteY70" fmla="*/ 48446 h 53666"/>
                <a:gd name="connsiteX71" fmla="*/ 25566 w 51593"/>
                <a:gd name="connsiteY71" fmla="*/ 49981 h 53666"/>
                <a:gd name="connsiteX72" fmla="*/ 28253 w 51593"/>
                <a:gd name="connsiteY72" fmla="*/ 49981 h 53666"/>
                <a:gd name="connsiteX73" fmla="*/ 28944 w 51593"/>
                <a:gd name="connsiteY73" fmla="*/ 10825 h 53666"/>
                <a:gd name="connsiteX74" fmla="*/ 42610 w 51593"/>
                <a:gd name="connsiteY74" fmla="*/ 10825 h 53666"/>
                <a:gd name="connsiteX75" fmla="*/ 46756 w 51593"/>
                <a:gd name="connsiteY75" fmla="*/ 15048 h 53666"/>
                <a:gd name="connsiteX76" fmla="*/ 46756 w 51593"/>
                <a:gd name="connsiteY76" fmla="*/ 22188 h 53666"/>
                <a:gd name="connsiteX77" fmla="*/ 42610 w 51593"/>
                <a:gd name="connsiteY77" fmla="*/ 26334 h 53666"/>
                <a:gd name="connsiteX78" fmla="*/ 28944 w 51593"/>
                <a:gd name="connsiteY78" fmla="*/ 26334 h 53666"/>
                <a:gd name="connsiteX79" fmla="*/ 24875 w 51593"/>
                <a:gd name="connsiteY79" fmla="*/ 22188 h 53666"/>
                <a:gd name="connsiteX80" fmla="*/ 24875 w 51593"/>
                <a:gd name="connsiteY80" fmla="*/ 15048 h 53666"/>
                <a:gd name="connsiteX81" fmla="*/ 28944 w 51593"/>
                <a:gd name="connsiteY81" fmla="*/ 10825 h 53666"/>
                <a:gd name="connsiteX82" fmla="*/ 40921 w 51593"/>
                <a:gd name="connsiteY82" fmla="*/ 22572 h 53666"/>
                <a:gd name="connsiteX83" fmla="*/ 42610 w 51593"/>
                <a:gd name="connsiteY83" fmla="*/ 20960 h 53666"/>
                <a:gd name="connsiteX84" fmla="*/ 42610 w 51593"/>
                <a:gd name="connsiteY84" fmla="*/ 16123 h 53666"/>
                <a:gd name="connsiteX85" fmla="*/ 40921 w 51593"/>
                <a:gd name="connsiteY85" fmla="*/ 14588 h 53666"/>
                <a:gd name="connsiteX86" fmla="*/ 30557 w 51593"/>
                <a:gd name="connsiteY86" fmla="*/ 14588 h 53666"/>
                <a:gd name="connsiteX87" fmla="*/ 28944 w 51593"/>
                <a:gd name="connsiteY87" fmla="*/ 16123 h 53666"/>
                <a:gd name="connsiteX88" fmla="*/ 28944 w 51593"/>
                <a:gd name="connsiteY88" fmla="*/ 20960 h 53666"/>
                <a:gd name="connsiteX89" fmla="*/ 30557 w 51593"/>
                <a:gd name="connsiteY89" fmla="*/ 22572 h 53666"/>
                <a:gd name="connsiteX90" fmla="*/ 40921 w 51593"/>
                <a:gd name="connsiteY90" fmla="*/ 22572 h 53666"/>
                <a:gd name="connsiteX91" fmla="*/ 41920 w 51593"/>
                <a:gd name="connsiteY91" fmla="*/ 29482 h 53666"/>
                <a:gd name="connsiteX92" fmla="*/ 47447 w 51593"/>
                <a:gd name="connsiteY92" fmla="*/ 29482 h 53666"/>
                <a:gd name="connsiteX93" fmla="*/ 51593 w 51593"/>
                <a:gd name="connsiteY93" fmla="*/ 33628 h 53666"/>
                <a:gd name="connsiteX94" fmla="*/ 51593 w 51593"/>
                <a:gd name="connsiteY94" fmla="*/ 49520 h 53666"/>
                <a:gd name="connsiteX95" fmla="*/ 47447 w 51593"/>
                <a:gd name="connsiteY95" fmla="*/ 53666 h 53666"/>
                <a:gd name="connsiteX96" fmla="*/ 41920 w 51593"/>
                <a:gd name="connsiteY96" fmla="*/ 53666 h 53666"/>
                <a:gd name="connsiteX97" fmla="*/ 37774 w 51593"/>
                <a:gd name="connsiteY97" fmla="*/ 49520 h 53666"/>
                <a:gd name="connsiteX98" fmla="*/ 37774 w 51593"/>
                <a:gd name="connsiteY98" fmla="*/ 33628 h 53666"/>
                <a:gd name="connsiteX99" fmla="*/ 41920 w 51593"/>
                <a:gd name="connsiteY99" fmla="*/ 29482 h 53666"/>
                <a:gd name="connsiteX100" fmla="*/ 46296 w 51593"/>
                <a:gd name="connsiteY100" fmla="*/ 49981 h 53666"/>
                <a:gd name="connsiteX101" fmla="*/ 47908 w 51593"/>
                <a:gd name="connsiteY101" fmla="*/ 48446 h 53666"/>
                <a:gd name="connsiteX102" fmla="*/ 47908 w 51593"/>
                <a:gd name="connsiteY102" fmla="*/ 34856 h 53666"/>
                <a:gd name="connsiteX103" fmla="*/ 46296 w 51593"/>
                <a:gd name="connsiteY103" fmla="*/ 33167 h 53666"/>
                <a:gd name="connsiteX104" fmla="*/ 42994 w 51593"/>
                <a:gd name="connsiteY104" fmla="*/ 33167 h 53666"/>
                <a:gd name="connsiteX105" fmla="*/ 41459 w 51593"/>
                <a:gd name="connsiteY105" fmla="*/ 34856 h 53666"/>
                <a:gd name="connsiteX106" fmla="*/ 41459 w 51593"/>
                <a:gd name="connsiteY106" fmla="*/ 48446 h 53666"/>
                <a:gd name="connsiteX107" fmla="*/ 42994 w 51593"/>
                <a:gd name="connsiteY107" fmla="*/ 49981 h 53666"/>
                <a:gd name="connsiteX108" fmla="*/ 46296 w 51593"/>
                <a:gd name="connsiteY108" fmla="*/ 49981 h 5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1593" h="53666">
                  <a:moveTo>
                    <a:pt x="16276" y="2073"/>
                  </a:moveTo>
                  <a:cubicBezTo>
                    <a:pt x="17658" y="2073"/>
                    <a:pt x="18349" y="2687"/>
                    <a:pt x="18349" y="3916"/>
                  </a:cubicBezTo>
                  <a:cubicBezTo>
                    <a:pt x="18349" y="5144"/>
                    <a:pt x="17658" y="5681"/>
                    <a:pt x="16276" y="5681"/>
                  </a:cubicBezTo>
                  <a:lnTo>
                    <a:pt x="12438" y="5681"/>
                  </a:lnTo>
                  <a:lnTo>
                    <a:pt x="12438" y="17275"/>
                  </a:lnTo>
                  <a:lnTo>
                    <a:pt x="14203" y="17275"/>
                  </a:lnTo>
                  <a:cubicBezTo>
                    <a:pt x="16967" y="17275"/>
                    <a:pt x="18349" y="18656"/>
                    <a:pt x="18349" y="21420"/>
                  </a:cubicBezTo>
                  <a:lnTo>
                    <a:pt x="18349" y="32399"/>
                  </a:lnTo>
                  <a:cubicBezTo>
                    <a:pt x="18349" y="35163"/>
                    <a:pt x="16967" y="36622"/>
                    <a:pt x="14203" y="36622"/>
                  </a:cubicBezTo>
                  <a:lnTo>
                    <a:pt x="12438" y="36622"/>
                  </a:lnTo>
                  <a:lnTo>
                    <a:pt x="12438" y="49751"/>
                  </a:lnTo>
                  <a:lnTo>
                    <a:pt x="16507" y="49751"/>
                  </a:lnTo>
                  <a:cubicBezTo>
                    <a:pt x="17889" y="49751"/>
                    <a:pt x="18580" y="50365"/>
                    <a:pt x="18580" y="51593"/>
                  </a:cubicBezTo>
                  <a:cubicBezTo>
                    <a:pt x="18580" y="52822"/>
                    <a:pt x="17889" y="53436"/>
                    <a:pt x="16507" y="53436"/>
                  </a:cubicBezTo>
                  <a:lnTo>
                    <a:pt x="4299" y="53436"/>
                  </a:lnTo>
                  <a:cubicBezTo>
                    <a:pt x="1382" y="53436"/>
                    <a:pt x="0" y="51977"/>
                    <a:pt x="0" y="49060"/>
                  </a:cubicBezTo>
                  <a:lnTo>
                    <a:pt x="0" y="6449"/>
                  </a:lnTo>
                  <a:cubicBezTo>
                    <a:pt x="0" y="3532"/>
                    <a:pt x="1459" y="2073"/>
                    <a:pt x="4299" y="2073"/>
                  </a:cubicBezTo>
                  <a:lnTo>
                    <a:pt x="16276" y="2073"/>
                  </a:lnTo>
                  <a:close/>
                  <a:moveTo>
                    <a:pt x="4069" y="17275"/>
                  </a:moveTo>
                  <a:lnTo>
                    <a:pt x="8215" y="17275"/>
                  </a:lnTo>
                  <a:lnTo>
                    <a:pt x="8215" y="5681"/>
                  </a:lnTo>
                  <a:lnTo>
                    <a:pt x="5758" y="5681"/>
                  </a:lnTo>
                  <a:cubicBezTo>
                    <a:pt x="4683" y="5681"/>
                    <a:pt x="4069" y="6219"/>
                    <a:pt x="4069" y="7371"/>
                  </a:cubicBezTo>
                  <a:lnTo>
                    <a:pt x="4069" y="17275"/>
                  </a:lnTo>
                  <a:close/>
                  <a:moveTo>
                    <a:pt x="4069" y="32937"/>
                  </a:moveTo>
                  <a:lnTo>
                    <a:pt x="12668" y="32937"/>
                  </a:lnTo>
                  <a:cubicBezTo>
                    <a:pt x="13666" y="32937"/>
                    <a:pt x="14203" y="32399"/>
                    <a:pt x="14203" y="31402"/>
                  </a:cubicBezTo>
                  <a:lnTo>
                    <a:pt x="14203" y="22572"/>
                  </a:lnTo>
                  <a:cubicBezTo>
                    <a:pt x="14203" y="21497"/>
                    <a:pt x="13666" y="20960"/>
                    <a:pt x="12668" y="20960"/>
                  </a:cubicBezTo>
                  <a:lnTo>
                    <a:pt x="4069" y="20960"/>
                  </a:lnTo>
                  <a:lnTo>
                    <a:pt x="4069" y="32937"/>
                  </a:lnTo>
                  <a:close/>
                  <a:moveTo>
                    <a:pt x="8215" y="49751"/>
                  </a:moveTo>
                  <a:lnTo>
                    <a:pt x="8215" y="36622"/>
                  </a:lnTo>
                  <a:lnTo>
                    <a:pt x="4069" y="36622"/>
                  </a:lnTo>
                  <a:lnTo>
                    <a:pt x="4069" y="48139"/>
                  </a:lnTo>
                  <a:cubicBezTo>
                    <a:pt x="4069" y="49213"/>
                    <a:pt x="4606" y="49751"/>
                    <a:pt x="5758" y="49751"/>
                  </a:cubicBezTo>
                  <a:lnTo>
                    <a:pt x="8215" y="49751"/>
                  </a:lnTo>
                  <a:close/>
                  <a:moveTo>
                    <a:pt x="26181" y="0"/>
                  </a:moveTo>
                  <a:cubicBezTo>
                    <a:pt x="27255" y="77"/>
                    <a:pt x="27946" y="691"/>
                    <a:pt x="28100" y="1843"/>
                  </a:cubicBezTo>
                  <a:cubicBezTo>
                    <a:pt x="28100" y="2149"/>
                    <a:pt x="28023" y="2611"/>
                    <a:pt x="27869" y="3148"/>
                  </a:cubicBezTo>
                  <a:cubicBezTo>
                    <a:pt x="27793" y="3224"/>
                    <a:pt x="27793" y="3301"/>
                    <a:pt x="27793" y="3378"/>
                  </a:cubicBezTo>
                  <a:lnTo>
                    <a:pt x="48599" y="3378"/>
                  </a:lnTo>
                  <a:cubicBezTo>
                    <a:pt x="49827" y="3455"/>
                    <a:pt x="50442" y="4069"/>
                    <a:pt x="50518" y="5221"/>
                  </a:cubicBezTo>
                  <a:cubicBezTo>
                    <a:pt x="50442" y="6373"/>
                    <a:pt x="49827" y="7063"/>
                    <a:pt x="48599" y="7140"/>
                  </a:cubicBezTo>
                  <a:lnTo>
                    <a:pt x="26104" y="7140"/>
                  </a:lnTo>
                  <a:cubicBezTo>
                    <a:pt x="25797" y="7831"/>
                    <a:pt x="25413" y="8445"/>
                    <a:pt x="25106" y="9059"/>
                  </a:cubicBezTo>
                  <a:cubicBezTo>
                    <a:pt x="24031" y="10595"/>
                    <a:pt x="22802" y="12054"/>
                    <a:pt x="21420" y="13589"/>
                  </a:cubicBezTo>
                  <a:cubicBezTo>
                    <a:pt x="20806" y="13743"/>
                    <a:pt x="20269" y="13896"/>
                    <a:pt x="19655" y="13896"/>
                  </a:cubicBezTo>
                  <a:cubicBezTo>
                    <a:pt x="18810" y="13513"/>
                    <a:pt x="18119" y="12975"/>
                    <a:pt x="17812" y="12284"/>
                  </a:cubicBezTo>
                  <a:cubicBezTo>
                    <a:pt x="17812" y="11363"/>
                    <a:pt x="18119" y="10672"/>
                    <a:pt x="18656" y="10134"/>
                  </a:cubicBezTo>
                  <a:cubicBezTo>
                    <a:pt x="19424" y="9366"/>
                    <a:pt x="20038" y="8676"/>
                    <a:pt x="20576" y="7908"/>
                  </a:cubicBezTo>
                  <a:cubicBezTo>
                    <a:pt x="21497" y="6833"/>
                    <a:pt x="22188" y="5835"/>
                    <a:pt x="22572" y="4991"/>
                  </a:cubicBezTo>
                  <a:cubicBezTo>
                    <a:pt x="23109" y="3916"/>
                    <a:pt x="23724" y="2611"/>
                    <a:pt x="24415" y="921"/>
                  </a:cubicBezTo>
                  <a:cubicBezTo>
                    <a:pt x="24722" y="307"/>
                    <a:pt x="25336" y="0"/>
                    <a:pt x="26181" y="0"/>
                  </a:cubicBezTo>
                  <a:moveTo>
                    <a:pt x="24415" y="29482"/>
                  </a:moveTo>
                  <a:lnTo>
                    <a:pt x="29482" y="29482"/>
                  </a:lnTo>
                  <a:cubicBezTo>
                    <a:pt x="32169" y="29482"/>
                    <a:pt x="33551" y="30864"/>
                    <a:pt x="33551" y="33628"/>
                  </a:cubicBezTo>
                  <a:lnTo>
                    <a:pt x="33551" y="49520"/>
                  </a:lnTo>
                  <a:cubicBezTo>
                    <a:pt x="33551" y="52284"/>
                    <a:pt x="32169" y="53666"/>
                    <a:pt x="29482" y="53666"/>
                  </a:cubicBezTo>
                  <a:lnTo>
                    <a:pt x="24415" y="53666"/>
                  </a:lnTo>
                  <a:cubicBezTo>
                    <a:pt x="21651" y="53666"/>
                    <a:pt x="20269" y="52284"/>
                    <a:pt x="20269" y="49520"/>
                  </a:cubicBezTo>
                  <a:lnTo>
                    <a:pt x="20269" y="33628"/>
                  </a:lnTo>
                  <a:cubicBezTo>
                    <a:pt x="20269" y="30864"/>
                    <a:pt x="21651" y="29482"/>
                    <a:pt x="24415" y="29482"/>
                  </a:cubicBezTo>
                  <a:moveTo>
                    <a:pt x="28253" y="49981"/>
                  </a:moveTo>
                  <a:cubicBezTo>
                    <a:pt x="29328" y="49981"/>
                    <a:pt x="29943" y="49444"/>
                    <a:pt x="29943" y="48446"/>
                  </a:cubicBezTo>
                  <a:lnTo>
                    <a:pt x="29943" y="34856"/>
                  </a:lnTo>
                  <a:cubicBezTo>
                    <a:pt x="29943" y="33705"/>
                    <a:pt x="29405" y="33167"/>
                    <a:pt x="28253" y="33167"/>
                  </a:cubicBezTo>
                  <a:lnTo>
                    <a:pt x="25566" y="33167"/>
                  </a:lnTo>
                  <a:cubicBezTo>
                    <a:pt x="24492" y="33167"/>
                    <a:pt x="23877" y="33705"/>
                    <a:pt x="23877" y="34856"/>
                  </a:cubicBezTo>
                  <a:lnTo>
                    <a:pt x="23877" y="48446"/>
                  </a:lnTo>
                  <a:cubicBezTo>
                    <a:pt x="23877" y="49444"/>
                    <a:pt x="24415" y="49981"/>
                    <a:pt x="25566" y="49981"/>
                  </a:cubicBezTo>
                  <a:lnTo>
                    <a:pt x="28253" y="49981"/>
                  </a:lnTo>
                  <a:close/>
                  <a:moveTo>
                    <a:pt x="28944" y="10825"/>
                  </a:moveTo>
                  <a:lnTo>
                    <a:pt x="42610" y="10825"/>
                  </a:lnTo>
                  <a:cubicBezTo>
                    <a:pt x="45375" y="10825"/>
                    <a:pt x="46756" y="12208"/>
                    <a:pt x="46756" y="15048"/>
                  </a:cubicBezTo>
                  <a:lnTo>
                    <a:pt x="46756" y="22188"/>
                  </a:lnTo>
                  <a:cubicBezTo>
                    <a:pt x="46756" y="24952"/>
                    <a:pt x="45375" y="26334"/>
                    <a:pt x="42610" y="26334"/>
                  </a:cubicBezTo>
                  <a:lnTo>
                    <a:pt x="28944" y="26334"/>
                  </a:lnTo>
                  <a:cubicBezTo>
                    <a:pt x="26257" y="26334"/>
                    <a:pt x="24875" y="24952"/>
                    <a:pt x="24875" y="22188"/>
                  </a:cubicBezTo>
                  <a:lnTo>
                    <a:pt x="24875" y="15048"/>
                  </a:lnTo>
                  <a:cubicBezTo>
                    <a:pt x="24875" y="12208"/>
                    <a:pt x="26257" y="10825"/>
                    <a:pt x="28944" y="10825"/>
                  </a:cubicBezTo>
                  <a:moveTo>
                    <a:pt x="40921" y="22572"/>
                  </a:moveTo>
                  <a:cubicBezTo>
                    <a:pt x="42073" y="22572"/>
                    <a:pt x="42610" y="22035"/>
                    <a:pt x="42610" y="20960"/>
                  </a:cubicBezTo>
                  <a:lnTo>
                    <a:pt x="42610" y="16123"/>
                  </a:lnTo>
                  <a:cubicBezTo>
                    <a:pt x="42610" y="15048"/>
                    <a:pt x="42073" y="14588"/>
                    <a:pt x="40921" y="14588"/>
                  </a:cubicBezTo>
                  <a:lnTo>
                    <a:pt x="30557" y="14588"/>
                  </a:lnTo>
                  <a:cubicBezTo>
                    <a:pt x="29482" y="14588"/>
                    <a:pt x="28944" y="15125"/>
                    <a:pt x="28944" y="16123"/>
                  </a:cubicBezTo>
                  <a:lnTo>
                    <a:pt x="28944" y="20960"/>
                  </a:lnTo>
                  <a:cubicBezTo>
                    <a:pt x="28944" y="22035"/>
                    <a:pt x="29482" y="22572"/>
                    <a:pt x="30557" y="22572"/>
                  </a:cubicBezTo>
                  <a:lnTo>
                    <a:pt x="40921" y="22572"/>
                  </a:lnTo>
                  <a:close/>
                  <a:moveTo>
                    <a:pt x="41920" y="29482"/>
                  </a:moveTo>
                  <a:lnTo>
                    <a:pt x="47447" y="29482"/>
                  </a:lnTo>
                  <a:cubicBezTo>
                    <a:pt x="50211" y="29482"/>
                    <a:pt x="51593" y="30864"/>
                    <a:pt x="51593" y="33628"/>
                  </a:cubicBezTo>
                  <a:lnTo>
                    <a:pt x="51593" y="49520"/>
                  </a:lnTo>
                  <a:cubicBezTo>
                    <a:pt x="51593" y="52284"/>
                    <a:pt x="50211" y="53666"/>
                    <a:pt x="47447" y="53666"/>
                  </a:cubicBezTo>
                  <a:lnTo>
                    <a:pt x="41920" y="53666"/>
                  </a:lnTo>
                  <a:cubicBezTo>
                    <a:pt x="39155" y="53666"/>
                    <a:pt x="37774" y="52284"/>
                    <a:pt x="37774" y="49520"/>
                  </a:cubicBezTo>
                  <a:lnTo>
                    <a:pt x="37774" y="33628"/>
                  </a:lnTo>
                  <a:cubicBezTo>
                    <a:pt x="37774" y="30864"/>
                    <a:pt x="39155" y="29482"/>
                    <a:pt x="41920" y="29482"/>
                  </a:cubicBezTo>
                  <a:moveTo>
                    <a:pt x="46296" y="49981"/>
                  </a:moveTo>
                  <a:cubicBezTo>
                    <a:pt x="47371" y="49981"/>
                    <a:pt x="47908" y="49444"/>
                    <a:pt x="47908" y="48446"/>
                  </a:cubicBezTo>
                  <a:lnTo>
                    <a:pt x="47908" y="34856"/>
                  </a:lnTo>
                  <a:cubicBezTo>
                    <a:pt x="47908" y="33705"/>
                    <a:pt x="47371" y="33167"/>
                    <a:pt x="46296" y="33167"/>
                  </a:cubicBezTo>
                  <a:lnTo>
                    <a:pt x="42994" y="33167"/>
                  </a:lnTo>
                  <a:cubicBezTo>
                    <a:pt x="41920" y="33167"/>
                    <a:pt x="41459" y="33705"/>
                    <a:pt x="41459" y="34856"/>
                  </a:cubicBezTo>
                  <a:lnTo>
                    <a:pt x="41459" y="48446"/>
                  </a:lnTo>
                  <a:cubicBezTo>
                    <a:pt x="41459" y="49444"/>
                    <a:pt x="41996" y="49981"/>
                    <a:pt x="42994" y="49981"/>
                  </a:cubicBezTo>
                  <a:lnTo>
                    <a:pt x="46296" y="4998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1" name="フリーフォーム: 図形 970">
              <a:extLst>
                <a:ext uri="{FF2B5EF4-FFF2-40B4-BE49-F238E27FC236}">
                  <a16:creationId xmlns:a16="http://schemas.microsoft.com/office/drawing/2014/main" id="{030239C5-DC37-456F-B207-39EA6E7576CF}"/>
                </a:ext>
              </a:extLst>
            </p:cNvPr>
            <p:cNvSpPr/>
            <p:nvPr/>
          </p:nvSpPr>
          <p:spPr>
            <a:xfrm>
              <a:off x="2124156" y="5597609"/>
              <a:ext cx="53896" cy="54664"/>
            </a:xfrm>
            <a:custGeom>
              <a:avLst/>
              <a:gdLst>
                <a:gd name="connsiteX0" fmla="*/ 16353 w 53896"/>
                <a:gd name="connsiteY0" fmla="*/ 13666 h 54664"/>
                <a:gd name="connsiteX1" fmla="*/ 18119 w 53896"/>
                <a:gd name="connsiteY1" fmla="*/ 15432 h 54664"/>
                <a:gd name="connsiteX2" fmla="*/ 16353 w 53896"/>
                <a:gd name="connsiteY2" fmla="*/ 17351 h 54664"/>
                <a:gd name="connsiteX3" fmla="*/ 10979 w 53896"/>
                <a:gd name="connsiteY3" fmla="*/ 17351 h 54664"/>
                <a:gd name="connsiteX4" fmla="*/ 10979 w 53896"/>
                <a:gd name="connsiteY4" fmla="*/ 42457 h 54664"/>
                <a:gd name="connsiteX5" fmla="*/ 15585 w 53896"/>
                <a:gd name="connsiteY5" fmla="*/ 40077 h 54664"/>
                <a:gd name="connsiteX6" fmla="*/ 16814 w 53896"/>
                <a:gd name="connsiteY6" fmla="*/ 39693 h 54664"/>
                <a:gd name="connsiteX7" fmla="*/ 18656 w 53896"/>
                <a:gd name="connsiteY7" fmla="*/ 41305 h 54664"/>
                <a:gd name="connsiteX8" fmla="*/ 17658 w 53896"/>
                <a:gd name="connsiteY8" fmla="*/ 43378 h 54664"/>
                <a:gd name="connsiteX9" fmla="*/ 11363 w 53896"/>
                <a:gd name="connsiteY9" fmla="*/ 46372 h 54664"/>
                <a:gd name="connsiteX10" fmla="*/ 3148 w 53896"/>
                <a:gd name="connsiteY10" fmla="*/ 49136 h 54664"/>
                <a:gd name="connsiteX11" fmla="*/ 1612 w 53896"/>
                <a:gd name="connsiteY11" fmla="*/ 49597 h 54664"/>
                <a:gd name="connsiteX12" fmla="*/ 0 w 53896"/>
                <a:gd name="connsiteY12" fmla="*/ 47985 h 54664"/>
                <a:gd name="connsiteX13" fmla="*/ 1612 w 53896"/>
                <a:gd name="connsiteY13" fmla="*/ 45912 h 54664"/>
                <a:gd name="connsiteX14" fmla="*/ 6910 w 53896"/>
                <a:gd name="connsiteY14" fmla="*/ 44146 h 54664"/>
                <a:gd name="connsiteX15" fmla="*/ 6910 w 53896"/>
                <a:gd name="connsiteY15" fmla="*/ 17351 h 54664"/>
                <a:gd name="connsiteX16" fmla="*/ 2073 w 53896"/>
                <a:gd name="connsiteY16" fmla="*/ 17351 h 54664"/>
                <a:gd name="connsiteX17" fmla="*/ 153 w 53896"/>
                <a:gd name="connsiteY17" fmla="*/ 15432 h 54664"/>
                <a:gd name="connsiteX18" fmla="*/ 2073 w 53896"/>
                <a:gd name="connsiteY18" fmla="*/ 13666 h 54664"/>
                <a:gd name="connsiteX19" fmla="*/ 6910 w 53896"/>
                <a:gd name="connsiteY19" fmla="*/ 13666 h 54664"/>
                <a:gd name="connsiteX20" fmla="*/ 6910 w 53896"/>
                <a:gd name="connsiteY20" fmla="*/ 2149 h 54664"/>
                <a:gd name="connsiteX21" fmla="*/ 8983 w 53896"/>
                <a:gd name="connsiteY21" fmla="*/ 0 h 54664"/>
                <a:gd name="connsiteX22" fmla="*/ 10979 w 53896"/>
                <a:gd name="connsiteY22" fmla="*/ 2149 h 54664"/>
                <a:gd name="connsiteX23" fmla="*/ 10979 w 53896"/>
                <a:gd name="connsiteY23" fmla="*/ 13666 h 54664"/>
                <a:gd name="connsiteX24" fmla="*/ 16353 w 53896"/>
                <a:gd name="connsiteY24" fmla="*/ 13666 h 54664"/>
                <a:gd name="connsiteX25" fmla="*/ 52054 w 53896"/>
                <a:gd name="connsiteY25" fmla="*/ 23340 h 54664"/>
                <a:gd name="connsiteX26" fmla="*/ 53897 w 53896"/>
                <a:gd name="connsiteY26" fmla="*/ 25182 h 54664"/>
                <a:gd name="connsiteX27" fmla="*/ 52054 w 53896"/>
                <a:gd name="connsiteY27" fmla="*/ 27102 h 54664"/>
                <a:gd name="connsiteX28" fmla="*/ 29482 w 53896"/>
                <a:gd name="connsiteY28" fmla="*/ 27102 h 54664"/>
                <a:gd name="connsiteX29" fmla="*/ 29252 w 53896"/>
                <a:gd name="connsiteY29" fmla="*/ 28484 h 54664"/>
                <a:gd name="connsiteX30" fmla="*/ 27946 w 53896"/>
                <a:gd name="connsiteY30" fmla="*/ 30250 h 54664"/>
                <a:gd name="connsiteX31" fmla="*/ 49213 w 53896"/>
                <a:gd name="connsiteY31" fmla="*/ 30250 h 54664"/>
                <a:gd name="connsiteX32" fmla="*/ 53820 w 53896"/>
                <a:gd name="connsiteY32" fmla="*/ 34856 h 54664"/>
                <a:gd name="connsiteX33" fmla="*/ 52361 w 53896"/>
                <a:gd name="connsiteY33" fmla="*/ 49751 h 54664"/>
                <a:gd name="connsiteX34" fmla="*/ 50058 w 53896"/>
                <a:gd name="connsiteY34" fmla="*/ 53436 h 54664"/>
                <a:gd name="connsiteX35" fmla="*/ 46219 w 53896"/>
                <a:gd name="connsiteY35" fmla="*/ 54511 h 54664"/>
                <a:gd name="connsiteX36" fmla="*/ 38081 w 53896"/>
                <a:gd name="connsiteY36" fmla="*/ 52822 h 54664"/>
                <a:gd name="connsiteX37" fmla="*/ 37006 w 53896"/>
                <a:gd name="connsiteY37" fmla="*/ 51056 h 54664"/>
                <a:gd name="connsiteX38" fmla="*/ 39079 w 53896"/>
                <a:gd name="connsiteY38" fmla="*/ 48752 h 54664"/>
                <a:gd name="connsiteX39" fmla="*/ 39386 w 53896"/>
                <a:gd name="connsiteY39" fmla="*/ 48752 h 54664"/>
                <a:gd name="connsiteX40" fmla="*/ 45989 w 53896"/>
                <a:gd name="connsiteY40" fmla="*/ 50288 h 54664"/>
                <a:gd name="connsiteX41" fmla="*/ 47601 w 53896"/>
                <a:gd name="connsiteY41" fmla="*/ 49827 h 54664"/>
                <a:gd name="connsiteX42" fmla="*/ 48522 w 53896"/>
                <a:gd name="connsiteY42" fmla="*/ 48369 h 54664"/>
                <a:gd name="connsiteX43" fmla="*/ 49213 w 53896"/>
                <a:gd name="connsiteY43" fmla="*/ 43762 h 54664"/>
                <a:gd name="connsiteX44" fmla="*/ 49674 w 53896"/>
                <a:gd name="connsiteY44" fmla="*/ 36084 h 54664"/>
                <a:gd name="connsiteX45" fmla="*/ 47524 w 53896"/>
                <a:gd name="connsiteY45" fmla="*/ 34012 h 54664"/>
                <a:gd name="connsiteX46" fmla="*/ 44376 w 53896"/>
                <a:gd name="connsiteY46" fmla="*/ 34012 h 54664"/>
                <a:gd name="connsiteX47" fmla="*/ 42380 w 53896"/>
                <a:gd name="connsiteY47" fmla="*/ 41689 h 54664"/>
                <a:gd name="connsiteX48" fmla="*/ 37006 w 53896"/>
                <a:gd name="connsiteY48" fmla="*/ 48829 h 54664"/>
                <a:gd name="connsiteX49" fmla="*/ 27946 w 53896"/>
                <a:gd name="connsiteY49" fmla="*/ 54511 h 54664"/>
                <a:gd name="connsiteX50" fmla="*/ 26411 w 53896"/>
                <a:gd name="connsiteY50" fmla="*/ 54664 h 54664"/>
                <a:gd name="connsiteX51" fmla="*/ 24338 w 53896"/>
                <a:gd name="connsiteY51" fmla="*/ 53129 h 54664"/>
                <a:gd name="connsiteX52" fmla="*/ 26180 w 53896"/>
                <a:gd name="connsiteY52" fmla="*/ 50595 h 54664"/>
                <a:gd name="connsiteX53" fmla="*/ 35010 w 53896"/>
                <a:gd name="connsiteY53" fmla="*/ 44991 h 54664"/>
                <a:gd name="connsiteX54" fmla="*/ 39232 w 53896"/>
                <a:gd name="connsiteY54" fmla="*/ 39232 h 54664"/>
                <a:gd name="connsiteX55" fmla="*/ 40691 w 53896"/>
                <a:gd name="connsiteY55" fmla="*/ 34012 h 54664"/>
                <a:gd name="connsiteX56" fmla="*/ 34703 w 53896"/>
                <a:gd name="connsiteY56" fmla="*/ 34012 h 54664"/>
                <a:gd name="connsiteX57" fmla="*/ 31401 w 53896"/>
                <a:gd name="connsiteY57" fmla="*/ 40461 h 54664"/>
                <a:gd name="connsiteX58" fmla="*/ 27255 w 53896"/>
                <a:gd name="connsiteY58" fmla="*/ 43992 h 54664"/>
                <a:gd name="connsiteX59" fmla="*/ 22418 w 53896"/>
                <a:gd name="connsiteY59" fmla="*/ 46679 h 54664"/>
                <a:gd name="connsiteX60" fmla="*/ 20806 w 53896"/>
                <a:gd name="connsiteY60" fmla="*/ 47140 h 54664"/>
                <a:gd name="connsiteX61" fmla="*/ 18810 w 53896"/>
                <a:gd name="connsiteY61" fmla="*/ 45451 h 54664"/>
                <a:gd name="connsiteX62" fmla="*/ 19731 w 53896"/>
                <a:gd name="connsiteY62" fmla="*/ 43455 h 54664"/>
                <a:gd name="connsiteX63" fmla="*/ 23647 w 53896"/>
                <a:gd name="connsiteY63" fmla="*/ 41689 h 54664"/>
                <a:gd name="connsiteX64" fmla="*/ 27793 w 53896"/>
                <a:gd name="connsiteY64" fmla="*/ 38849 h 54664"/>
                <a:gd name="connsiteX65" fmla="*/ 30710 w 53896"/>
                <a:gd name="connsiteY65" fmla="*/ 34012 h 54664"/>
                <a:gd name="connsiteX66" fmla="*/ 24798 w 53896"/>
                <a:gd name="connsiteY66" fmla="*/ 34012 h 54664"/>
                <a:gd name="connsiteX67" fmla="*/ 19731 w 53896"/>
                <a:gd name="connsiteY67" fmla="*/ 37850 h 54664"/>
                <a:gd name="connsiteX68" fmla="*/ 17812 w 53896"/>
                <a:gd name="connsiteY68" fmla="*/ 38081 h 54664"/>
                <a:gd name="connsiteX69" fmla="*/ 15969 w 53896"/>
                <a:gd name="connsiteY69" fmla="*/ 36545 h 54664"/>
                <a:gd name="connsiteX70" fmla="*/ 16967 w 53896"/>
                <a:gd name="connsiteY70" fmla="*/ 34472 h 54664"/>
                <a:gd name="connsiteX71" fmla="*/ 19885 w 53896"/>
                <a:gd name="connsiteY71" fmla="*/ 32399 h 54664"/>
                <a:gd name="connsiteX72" fmla="*/ 22956 w 53896"/>
                <a:gd name="connsiteY72" fmla="*/ 29789 h 54664"/>
                <a:gd name="connsiteX73" fmla="*/ 25029 w 53896"/>
                <a:gd name="connsiteY73" fmla="*/ 27102 h 54664"/>
                <a:gd name="connsiteX74" fmla="*/ 18810 w 53896"/>
                <a:gd name="connsiteY74" fmla="*/ 27102 h 54664"/>
                <a:gd name="connsiteX75" fmla="*/ 16967 w 53896"/>
                <a:gd name="connsiteY75" fmla="*/ 25182 h 54664"/>
                <a:gd name="connsiteX76" fmla="*/ 18810 w 53896"/>
                <a:gd name="connsiteY76" fmla="*/ 23340 h 54664"/>
                <a:gd name="connsiteX77" fmla="*/ 52054 w 53896"/>
                <a:gd name="connsiteY77" fmla="*/ 23340 h 54664"/>
                <a:gd name="connsiteX78" fmla="*/ 26488 w 53896"/>
                <a:gd name="connsiteY78" fmla="*/ 307 h 54664"/>
                <a:gd name="connsiteX79" fmla="*/ 45528 w 53896"/>
                <a:gd name="connsiteY79" fmla="*/ 307 h 54664"/>
                <a:gd name="connsiteX80" fmla="*/ 50672 w 53896"/>
                <a:gd name="connsiteY80" fmla="*/ 5374 h 54664"/>
                <a:gd name="connsiteX81" fmla="*/ 50672 w 53896"/>
                <a:gd name="connsiteY81" fmla="*/ 15508 h 54664"/>
                <a:gd name="connsiteX82" fmla="*/ 45528 w 53896"/>
                <a:gd name="connsiteY82" fmla="*/ 20576 h 54664"/>
                <a:gd name="connsiteX83" fmla="*/ 26488 w 53896"/>
                <a:gd name="connsiteY83" fmla="*/ 20576 h 54664"/>
                <a:gd name="connsiteX84" fmla="*/ 21420 w 53896"/>
                <a:gd name="connsiteY84" fmla="*/ 15508 h 54664"/>
                <a:gd name="connsiteX85" fmla="*/ 21420 w 53896"/>
                <a:gd name="connsiteY85" fmla="*/ 5374 h 54664"/>
                <a:gd name="connsiteX86" fmla="*/ 26488 w 53896"/>
                <a:gd name="connsiteY86" fmla="*/ 307 h 54664"/>
                <a:gd name="connsiteX87" fmla="*/ 25489 w 53896"/>
                <a:gd name="connsiteY87" fmla="*/ 8599 h 54664"/>
                <a:gd name="connsiteX88" fmla="*/ 46526 w 53896"/>
                <a:gd name="connsiteY88" fmla="*/ 8599 h 54664"/>
                <a:gd name="connsiteX89" fmla="*/ 46526 w 53896"/>
                <a:gd name="connsiteY89" fmla="*/ 5835 h 54664"/>
                <a:gd name="connsiteX90" fmla="*/ 44683 w 53896"/>
                <a:gd name="connsiteY90" fmla="*/ 4069 h 54664"/>
                <a:gd name="connsiteX91" fmla="*/ 27409 w 53896"/>
                <a:gd name="connsiteY91" fmla="*/ 4069 h 54664"/>
                <a:gd name="connsiteX92" fmla="*/ 25489 w 53896"/>
                <a:gd name="connsiteY92" fmla="*/ 5835 h 54664"/>
                <a:gd name="connsiteX93" fmla="*/ 25489 w 53896"/>
                <a:gd name="connsiteY93" fmla="*/ 8599 h 54664"/>
                <a:gd name="connsiteX94" fmla="*/ 44683 w 53896"/>
                <a:gd name="connsiteY94" fmla="*/ 16890 h 54664"/>
                <a:gd name="connsiteX95" fmla="*/ 46526 w 53896"/>
                <a:gd name="connsiteY95" fmla="*/ 14971 h 54664"/>
                <a:gd name="connsiteX96" fmla="*/ 46526 w 53896"/>
                <a:gd name="connsiteY96" fmla="*/ 12284 h 54664"/>
                <a:gd name="connsiteX97" fmla="*/ 25489 w 53896"/>
                <a:gd name="connsiteY97" fmla="*/ 12284 h 54664"/>
                <a:gd name="connsiteX98" fmla="*/ 25489 w 53896"/>
                <a:gd name="connsiteY98" fmla="*/ 14971 h 54664"/>
                <a:gd name="connsiteX99" fmla="*/ 27409 w 53896"/>
                <a:gd name="connsiteY99" fmla="*/ 16890 h 54664"/>
                <a:gd name="connsiteX100" fmla="*/ 44683 w 53896"/>
                <a:gd name="connsiteY100" fmla="*/ 16890 h 5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3896" h="54664">
                  <a:moveTo>
                    <a:pt x="16353" y="13666"/>
                  </a:moveTo>
                  <a:cubicBezTo>
                    <a:pt x="17505" y="13666"/>
                    <a:pt x="18119" y="14280"/>
                    <a:pt x="18119" y="15432"/>
                  </a:cubicBezTo>
                  <a:cubicBezTo>
                    <a:pt x="18042" y="16583"/>
                    <a:pt x="17505" y="17275"/>
                    <a:pt x="16353" y="17351"/>
                  </a:cubicBezTo>
                  <a:lnTo>
                    <a:pt x="10979" y="17351"/>
                  </a:lnTo>
                  <a:lnTo>
                    <a:pt x="10979" y="42457"/>
                  </a:lnTo>
                  <a:cubicBezTo>
                    <a:pt x="12591" y="41766"/>
                    <a:pt x="14127" y="40998"/>
                    <a:pt x="15585" y="40077"/>
                  </a:cubicBezTo>
                  <a:cubicBezTo>
                    <a:pt x="15969" y="39770"/>
                    <a:pt x="16430" y="39693"/>
                    <a:pt x="16814" y="39693"/>
                  </a:cubicBezTo>
                  <a:cubicBezTo>
                    <a:pt x="17889" y="39693"/>
                    <a:pt x="18503" y="40230"/>
                    <a:pt x="18656" y="41305"/>
                  </a:cubicBezTo>
                  <a:cubicBezTo>
                    <a:pt x="18656" y="42073"/>
                    <a:pt x="18349" y="42764"/>
                    <a:pt x="17658" y="43378"/>
                  </a:cubicBezTo>
                  <a:cubicBezTo>
                    <a:pt x="15892" y="44376"/>
                    <a:pt x="13743" y="45374"/>
                    <a:pt x="11363" y="46372"/>
                  </a:cubicBezTo>
                  <a:cubicBezTo>
                    <a:pt x="8906" y="47371"/>
                    <a:pt x="6142" y="48292"/>
                    <a:pt x="3148" y="49136"/>
                  </a:cubicBezTo>
                  <a:cubicBezTo>
                    <a:pt x="2457" y="49444"/>
                    <a:pt x="1919" y="49520"/>
                    <a:pt x="1612" y="49597"/>
                  </a:cubicBezTo>
                  <a:cubicBezTo>
                    <a:pt x="537" y="49520"/>
                    <a:pt x="77" y="48906"/>
                    <a:pt x="0" y="47985"/>
                  </a:cubicBezTo>
                  <a:cubicBezTo>
                    <a:pt x="77" y="46910"/>
                    <a:pt x="537" y="46219"/>
                    <a:pt x="1612" y="45912"/>
                  </a:cubicBezTo>
                  <a:cubicBezTo>
                    <a:pt x="3685" y="45221"/>
                    <a:pt x="5451" y="44607"/>
                    <a:pt x="6910" y="44146"/>
                  </a:cubicBezTo>
                  <a:lnTo>
                    <a:pt x="6910" y="17351"/>
                  </a:lnTo>
                  <a:lnTo>
                    <a:pt x="2073" y="17351"/>
                  </a:lnTo>
                  <a:cubicBezTo>
                    <a:pt x="921" y="17275"/>
                    <a:pt x="230" y="16660"/>
                    <a:pt x="153" y="15432"/>
                  </a:cubicBezTo>
                  <a:cubicBezTo>
                    <a:pt x="230" y="14280"/>
                    <a:pt x="844" y="13666"/>
                    <a:pt x="2073" y="13666"/>
                  </a:cubicBezTo>
                  <a:lnTo>
                    <a:pt x="6910" y="13666"/>
                  </a:lnTo>
                  <a:lnTo>
                    <a:pt x="6910" y="2149"/>
                  </a:lnTo>
                  <a:cubicBezTo>
                    <a:pt x="6986" y="844"/>
                    <a:pt x="7678" y="76"/>
                    <a:pt x="8983" y="0"/>
                  </a:cubicBezTo>
                  <a:cubicBezTo>
                    <a:pt x="10288" y="76"/>
                    <a:pt x="10902" y="768"/>
                    <a:pt x="10979" y="2149"/>
                  </a:cubicBezTo>
                  <a:lnTo>
                    <a:pt x="10979" y="13666"/>
                  </a:lnTo>
                  <a:lnTo>
                    <a:pt x="16353" y="13666"/>
                  </a:lnTo>
                  <a:close/>
                  <a:moveTo>
                    <a:pt x="52054" y="23340"/>
                  </a:moveTo>
                  <a:cubicBezTo>
                    <a:pt x="53206" y="23417"/>
                    <a:pt x="53820" y="24031"/>
                    <a:pt x="53897" y="25182"/>
                  </a:cubicBezTo>
                  <a:cubicBezTo>
                    <a:pt x="53820" y="26334"/>
                    <a:pt x="53206" y="27025"/>
                    <a:pt x="52054" y="27102"/>
                  </a:cubicBezTo>
                  <a:lnTo>
                    <a:pt x="29482" y="27102"/>
                  </a:lnTo>
                  <a:cubicBezTo>
                    <a:pt x="29405" y="27485"/>
                    <a:pt x="29328" y="27870"/>
                    <a:pt x="29252" y="28484"/>
                  </a:cubicBezTo>
                  <a:cubicBezTo>
                    <a:pt x="28868" y="29175"/>
                    <a:pt x="28407" y="29712"/>
                    <a:pt x="27946" y="30250"/>
                  </a:cubicBezTo>
                  <a:lnTo>
                    <a:pt x="49213" y="30250"/>
                  </a:lnTo>
                  <a:cubicBezTo>
                    <a:pt x="52284" y="30250"/>
                    <a:pt x="53820" y="31785"/>
                    <a:pt x="53820" y="34856"/>
                  </a:cubicBezTo>
                  <a:cubicBezTo>
                    <a:pt x="53666" y="41766"/>
                    <a:pt x="53129" y="46756"/>
                    <a:pt x="52361" y="49751"/>
                  </a:cubicBezTo>
                  <a:cubicBezTo>
                    <a:pt x="52054" y="51747"/>
                    <a:pt x="51286" y="52898"/>
                    <a:pt x="50058" y="53436"/>
                  </a:cubicBezTo>
                  <a:cubicBezTo>
                    <a:pt x="49136" y="54127"/>
                    <a:pt x="47831" y="54511"/>
                    <a:pt x="46219" y="54511"/>
                  </a:cubicBezTo>
                  <a:cubicBezTo>
                    <a:pt x="43992" y="54511"/>
                    <a:pt x="41305" y="53973"/>
                    <a:pt x="38081" y="52822"/>
                  </a:cubicBezTo>
                  <a:cubicBezTo>
                    <a:pt x="37466" y="52438"/>
                    <a:pt x="37083" y="51824"/>
                    <a:pt x="37006" y="51056"/>
                  </a:cubicBezTo>
                  <a:cubicBezTo>
                    <a:pt x="37083" y="49520"/>
                    <a:pt x="37774" y="48829"/>
                    <a:pt x="39079" y="48752"/>
                  </a:cubicBezTo>
                  <a:lnTo>
                    <a:pt x="39386" y="48752"/>
                  </a:lnTo>
                  <a:cubicBezTo>
                    <a:pt x="42227" y="49827"/>
                    <a:pt x="44453" y="50288"/>
                    <a:pt x="45989" y="50288"/>
                  </a:cubicBezTo>
                  <a:cubicBezTo>
                    <a:pt x="46603" y="50288"/>
                    <a:pt x="47140" y="50134"/>
                    <a:pt x="47601" y="49827"/>
                  </a:cubicBezTo>
                  <a:cubicBezTo>
                    <a:pt x="48062" y="49520"/>
                    <a:pt x="48369" y="49059"/>
                    <a:pt x="48522" y="48369"/>
                  </a:cubicBezTo>
                  <a:cubicBezTo>
                    <a:pt x="48829" y="47371"/>
                    <a:pt x="49060" y="45835"/>
                    <a:pt x="49213" y="43762"/>
                  </a:cubicBezTo>
                  <a:cubicBezTo>
                    <a:pt x="49520" y="40998"/>
                    <a:pt x="49674" y="38388"/>
                    <a:pt x="49674" y="36084"/>
                  </a:cubicBezTo>
                  <a:cubicBezTo>
                    <a:pt x="49674" y="34702"/>
                    <a:pt x="48983" y="34012"/>
                    <a:pt x="47524" y="34012"/>
                  </a:cubicBezTo>
                  <a:lnTo>
                    <a:pt x="44376" y="34012"/>
                  </a:lnTo>
                  <a:cubicBezTo>
                    <a:pt x="44069" y="37082"/>
                    <a:pt x="43378" y="39616"/>
                    <a:pt x="42380" y="41689"/>
                  </a:cubicBezTo>
                  <a:cubicBezTo>
                    <a:pt x="41075" y="44453"/>
                    <a:pt x="39309" y="46833"/>
                    <a:pt x="37006" y="48829"/>
                  </a:cubicBezTo>
                  <a:cubicBezTo>
                    <a:pt x="34626" y="50902"/>
                    <a:pt x="31632" y="52822"/>
                    <a:pt x="27946" y="54511"/>
                  </a:cubicBezTo>
                  <a:cubicBezTo>
                    <a:pt x="27332" y="54664"/>
                    <a:pt x="26795" y="54664"/>
                    <a:pt x="26411" y="54664"/>
                  </a:cubicBezTo>
                  <a:cubicBezTo>
                    <a:pt x="25336" y="54434"/>
                    <a:pt x="24645" y="53973"/>
                    <a:pt x="24338" y="53129"/>
                  </a:cubicBezTo>
                  <a:cubicBezTo>
                    <a:pt x="24338" y="51824"/>
                    <a:pt x="24952" y="50979"/>
                    <a:pt x="26180" y="50595"/>
                  </a:cubicBezTo>
                  <a:cubicBezTo>
                    <a:pt x="29943" y="48983"/>
                    <a:pt x="32860" y="47064"/>
                    <a:pt x="35010" y="44991"/>
                  </a:cubicBezTo>
                  <a:cubicBezTo>
                    <a:pt x="36852" y="43301"/>
                    <a:pt x="38234" y="41382"/>
                    <a:pt x="39232" y="39232"/>
                  </a:cubicBezTo>
                  <a:cubicBezTo>
                    <a:pt x="40000" y="37620"/>
                    <a:pt x="40461" y="35931"/>
                    <a:pt x="40691" y="34012"/>
                  </a:cubicBezTo>
                  <a:lnTo>
                    <a:pt x="34703" y="34012"/>
                  </a:lnTo>
                  <a:cubicBezTo>
                    <a:pt x="33858" y="36699"/>
                    <a:pt x="32783" y="38849"/>
                    <a:pt x="31401" y="40461"/>
                  </a:cubicBezTo>
                  <a:cubicBezTo>
                    <a:pt x="30249" y="41842"/>
                    <a:pt x="28868" y="42994"/>
                    <a:pt x="27255" y="43992"/>
                  </a:cubicBezTo>
                  <a:cubicBezTo>
                    <a:pt x="25797" y="44991"/>
                    <a:pt x="24184" y="45835"/>
                    <a:pt x="22418" y="46679"/>
                  </a:cubicBezTo>
                  <a:cubicBezTo>
                    <a:pt x="21881" y="46987"/>
                    <a:pt x="21420" y="47064"/>
                    <a:pt x="20806" y="47140"/>
                  </a:cubicBezTo>
                  <a:cubicBezTo>
                    <a:pt x="19731" y="46910"/>
                    <a:pt x="19040" y="46372"/>
                    <a:pt x="18810" y="45451"/>
                  </a:cubicBezTo>
                  <a:cubicBezTo>
                    <a:pt x="18810" y="44530"/>
                    <a:pt x="19117" y="43839"/>
                    <a:pt x="19731" y="43455"/>
                  </a:cubicBezTo>
                  <a:cubicBezTo>
                    <a:pt x="21113" y="42917"/>
                    <a:pt x="22418" y="42303"/>
                    <a:pt x="23647" y="41689"/>
                  </a:cubicBezTo>
                  <a:cubicBezTo>
                    <a:pt x="25029" y="41075"/>
                    <a:pt x="26411" y="40077"/>
                    <a:pt x="27793" y="38849"/>
                  </a:cubicBezTo>
                  <a:cubicBezTo>
                    <a:pt x="29175" y="37467"/>
                    <a:pt x="30173" y="35854"/>
                    <a:pt x="30710" y="34012"/>
                  </a:cubicBezTo>
                  <a:lnTo>
                    <a:pt x="24798" y="34012"/>
                  </a:lnTo>
                  <a:cubicBezTo>
                    <a:pt x="23417" y="35394"/>
                    <a:pt x="21727" y="36622"/>
                    <a:pt x="19731" y="37850"/>
                  </a:cubicBezTo>
                  <a:cubicBezTo>
                    <a:pt x="19117" y="38004"/>
                    <a:pt x="18503" y="38081"/>
                    <a:pt x="17812" y="38081"/>
                  </a:cubicBezTo>
                  <a:cubicBezTo>
                    <a:pt x="16967" y="37774"/>
                    <a:pt x="16353" y="37236"/>
                    <a:pt x="15969" y="36545"/>
                  </a:cubicBezTo>
                  <a:cubicBezTo>
                    <a:pt x="15969" y="35700"/>
                    <a:pt x="16276" y="34933"/>
                    <a:pt x="16967" y="34472"/>
                  </a:cubicBezTo>
                  <a:cubicBezTo>
                    <a:pt x="18042" y="33781"/>
                    <a:pt x="19040" y="33090"/>
                    <a:pt x="19885" y="32399"/>
                  </a:cubicBezTo>
                  <a:cubicBezTo>
                    <a:pt x="21267" y="31401"/>
                    <a:pt x="22265" y="30557"/>
                    <a:pt x="22956" y="29789"/>
                  </a:cubicBezTo>
                  <a:cubicBezTo>
                    <a:pt x="23570" y="29098"/>
                    <a:pt x="24261" y="28177"/>
                    <a:pt x="25029" y="27102"/>
                  </a:cubicBezTo>
                  <a:lnTo>
                    <a:pt x="18810" y="27102"/>
                  </a:lnTo>
                  <a:cubicBezTo>
                    <a:pt x="17658" y="27025"/>
                    <a:pt x="17044" y="26411"/>
                    <a:pt x="16967" y="25182"/>
                  </a:cubicBezTo>
                  <a:cubicBezTo>
                    <a:pt x="17044" y="24031"/>
                    <a:pt x="17581" y="23417"/>
                    <a:pt x="18810" y="23340"/>
                  </a:cubicBezTo>
                  <a:lnTo>
                    <a:pt x="52054" y="23340"/>
                  </a:lnTo>
                  <a:close/>
                  <a:moveTo>
                    <a:pt x="26488" y="307"/>
                  </a:moveTo>
                  <a:lnTo>
                    <a:pt x="45528" y="307"/>
                  </a:lnTo>
                  <a:cubicBezTo>
                    <a:pt x="48906" y="307"/>
                    <a:pt x="50672" y="1996"/>
                    <a:pt x="50672" y="5374"/>
                  </a:cubicBezTo>
                  <a:lnTo>
                    <a:pt x="50672" y="15508"/>
                  </a:lnTo>
                  <a:cubicBezTo>
                    <a:pt x="50672" y="18887"/>
                    <a:pt x="48983" y="20576"/>
                    <a:pt x="45528" y="20576"/>
                  </a:cubicBezTo>
                  <a:lnTo>
                    <a:pt x="26488" y="20576"/>
                  </a:lnTo>
                  <a:cubicBezTo>
                    <a:pt x="23109" y="20576"/>
                    <a:pt x="21420" y="18887"/>
                    <a:pt x="21420" y="15508"/>
                  </a:cubicBezTo>
                  <a:lnTo>
                    <a:pt x="21420" y="5374"/>
                  </a:lnTo>
                  <a:cubicBezTo>
                    <a:pt x="21420" y="1996"/>
                    <a:pt x="23109" y="307"/>
                    <a:pt x="26488" y="307"/>
                  </a:cubicBezTo>
                  <a:moveTo>
                    <a:pt x="25489" y="8599"/>
                  </a:moveTo>
                  <a:lnTo>
                    <a:pt x="46526" y="8599"/>
                  </a:lnTo>
                  <a:lnTo>
                    <a:pt x="46526" y="5835"/>
                  </a:lnTo>
                  <a:cubicBezTo>
                    <a:pt x="46526" y="4683"/>
                    <a:pt x="45912" y="4069"/>
                    <a:pt x="44683" y="4069"/>
                  </a:cubicBezTo>
                  <a:lnTo>
                    <a:pt x="27409" y="4069"/>
                  </a:lnTo>
                  <a:cubicBezTo>
                    <a:pt x="26104" y="4069"/>
                    <a:pt x="25489" y="4683"/>
                    <a:pt x="25489" y="5835"/>
                  </a:cubicBezTo>
                  <a:lnTo>
                    <a:pt x="25489" y="8599"/>
                  </a:lnTo>
                  <a:close/>
                  <a:moveTo>
                    <a:pt x="44683" y="16890"/>
                  </a:moveTo>
                  <a:cubicBezTo>
                    <a:pt x="45912" y="16890"/>
                    <a:pt x="46526" y="16276"/>
                    <a:pt x="46526" y="14971"/>
                  </a:cubicBezTo>
                  <a:lnTo>
                    <a:pt x="46526" y="12284"/>
                  </a:lnTo>
                  <a:lnTo>
                    <a:pt x="25489" y="12284"/>
                  </a:lnTo>
                  <a:lnTo>
                    <a:pt x="25489" y="14971"/>
                  </a:lnTo>
                  <a:cubicBezTo>
                    <a:pt x="25489" y="16276"/>
                    <a:pt x="26104" y="16890"/>
                    <a:pt x="27409" y="16890"/>
                  </a:cubicBezTo>
                  <a:lnTo>
                    <a:pt x="44683" y="1689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2" name="フリーフォーム: 図形 971">
              <a:extLst>
                <a:ext uri="{FF2B5EF4-FFF2-40B4-BE49-F238E27FC236}">
                  <a16:creationId xmlns:a16="http://schemas.microsoft.com/office/drawing/2014/main" id="{8894085A-8BB7-4BD0-A97A-757291F2A62F}"/>
                </a:ext>
              </a:extLst>
            </p:cNvPr>
            <p:cNvSpPr/>
            <p:nvPr/>
          </p:nvSpPr>
          <p:spPr>
            <a:xfrm>
              <a:off x="2183888" y="5604519"/>
              <a:ext cx="52668" cy="44606"/>
            </a:xfrm>
            <a:custGeom>
              <a:avLst/>
              <a:gdLst>
                <a:gd name="connsiteX0" fmla="*/ 28100 w 52668"/>
                <a:gd name="connsiteY0" fmla="*/ 0 h 44606"/>
                <a:gd name="connsiteX1" fmla="*/ 39616 w 52668"/>
                <a:gd name="connsiteY1" fmla="*/ 2150 h 44606"/>
                <a:gd name="connsiteX2" fmla="*/ 48906 w 52668"/>
                <a:gd name="connsiteY2" fmla="*/ 9213 h 44606"/>
                <a:gd name="connsiteX3" fmla="*/ 52668 w 52668"/>
                <a:gd name="connsiteY3" fmla="*/ 20960 h 44606"/>
                <a:gd name="connsiteX4" fmla="*/ 48062 w 52668"/>
                <a:gd name="connsiteY4" fmla="*/ 34933 h 44606"/>
                <a:gd name="connsiteX5" fmla="*/ 35701 w 52668"/>
                <a:gd name="connsiteY5" fmla="*/ 42995 h 44606"/>
                <a:gd name="connsiteX6" fmla="*/ 24798 w 52668"/>
                <a:gd name="connsiteY6" fmla="*/ 44607 h 44606"/>
                <a:gd name="connsiteX7" fmla="*/ 22265 w 52668"/>
                <a:gd name="connsiteY7" fmla="*/ 41997 h 44606"/>
                <a:gd name="connsiteX8" fmla="*/ 23800 w 52668"/>
                <a:gd name="connsiteY8" fmla="*/ 40615 h 44606"/>
                <a:gd name="connsiteX9" fmla="*/ 36008 w 52668"/>
                <a:gd name="connsiteY9" fmla="*/ 38772 h 44606"/>
                <a:gd name="connsiteX10" fmla="*/ 45298 w 52668"/>
                <a:gd name="connsiteY10" fmla="*/ 31939 h 44606"/>
                <a:gd name="connsiteX11" fmla="*/ 48446 w 52668"/>
                <a:gd name="connsiteY11" fmla="*/ 21037 h 44606"/>
                <a:gd name="connsiteX12" fmla="*/ 45681 w 52668"/>
                <a:gd name="connsiteY12" fmla="*/ 11593 h 44606"/>
                <a:gd name="connsiteX13" fmla="*/ 29098 w 52668"/>
                <a:gd name="connsiteY13" fmla="*/ 4376 h 44606"/>
                <a:gd name="connsiteX14" fmla="*/ 17428 w 52668"/>
                <a:gd name="connsiteY14" fmla="*/ 40000 h 44606"/>
                <a:gd name="connsiteX15" fmla="*/ 11286 w 52668"/>
                <a:gd name="connsiteY15" fmla="*/ 42687 h 44606"/>
                <a:gd name="connsiteX16" fmla="*/ 3071 w 52668"/>
                <a:gd name="connsiteY16" fmla="*/ 37927 h 44606"/>
                <a:gd name="connsiteX17" fmla="*/ 0 w 52668"/>
                <a:gd name="connsiteY17" fmla="*/ 25490 h 44606"/>
                <a:gd name="connsiteX18" fmla="*/ 8675 w 52668"/>
                <a:gd name="connsiteY18" fmla="*/ 6987 h 44606"/>
                <a:gd name="connsiteX19" fmla="*/ 28100 w 52668"/>
                <a:gd name="connsiteY19" fmla="*/ 0 h 44606"/>
                <a:gd name="connsiteX20" fmla="*/ 10979 w 52668"/>
                <a:gd name="connsiteY20" fmla="*/ 38311 h 44606"/>
                <a:gd name="connsiteX21" fmla="*/ 16200 w 52668"/>
                <a:gd name="connsiteY21" fmla="*/ 35317 h 44606"/>
                <a:gd name="connsiteX22" fmla="*/ 24952 w 52668"/>
                <a:gd name="connsiteY22" fmla="*/ 4376 h 44606"/>
                <a:gd name="connsiteX23" fmla="*/ 17428 w 52668"/>
                <a:gd name="connsiteY23" fmla="*/ 6219 h 44606"/>
                <a:gd name="connsiteX24" fmla="*/ 7754 w 52668"/>
                <a:gd name="connsiteY24" fmla="*/ 14204 h 44606"/>
                <a:gd name="connsiteX25" fmla="*/ 4223 w 52668"/>
                <a:gd name="connsiteY25" fmla="*/ 26488 h 44606"/>
                <a:gd name="connsiteX26" fmla="*/ 5604 w 52668"/>
                <a:gd name="connsiteY26" fmla="*/ 33935 h 44606"/>
                <a:gd name="connsiteX27" fmla="*/ 10979 w 52668"/>
                <a:gd name="connsiteY27" fmla="*/ 38311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668" h="44606">
                  <a:moveTo>
                    <a:pt x="28100" y="0"/>
                  </a:moveTo>
                  <a:cubicBezTo>
                    <a:pt x="32246" y="0"/>
                    <a:pt x="36084" y="691"/>
                    <a:pt x="39616" y="2150"/>
                  </a:cubicBezTo>
                  <a:cubicBezTo>
                    <a:pt x="43609" y="3762"/>
                    <a:pt x="46680" y="6142"/>
                    <a:pt x="48906" y="9213"/>
                  </a:cubicBezTo>
                  <a:cubicBezTo>
                    <a:pt x="51440" y="12591"/>
                    <a:pt x="52668" y="16507"/>
                    <a:pt x="52668" y="20960"/>
                  </a:cubicBezTo>
                  <a:cubicBezTo>
                    <a:pt x="52668" y="26411"/>
                    <a:pt x="51132" y="31018"/>
                    <a:pt x="48062" y="34933"/>
                  </a:cubicBezTo>
                  <a:cubicBezTo>
                    <a:pt x="44991" y="38849"/>
                    <a:pt x="40845" y="41536"/>
                    <a:pt x="35701" y="42995"/>
                  </a:cubicBezTo>
                  <a:cubicBezTo>
                    <a:pt x="32323" y="43993"/>
                    <a:pt x="28637" y="44530"/>
                    <a:pt x="24798" y="44607"/>
                  </a:cubicBezTo>
                  <a:cubicBezTo>
                    <a:pt x="23109" y="44530"/>
                    <a:pt x="22265" y="43609"/>
                    <a:pt x="22265" y="41997"/>
                  </a:cubicBezTo>
                  <a:cubicBezTo>
                    <a:pt x="22265" y="41075"/>
                    <a:pt x="22802" y="40615"/>
                    <a:pt x="23800" y="40615"/>
                  </a:cubicBezTo>
                  <a:cubicBezTo>
                    <a:pt x="28484" y="40615"/>
                    <a:pt x="32553" y="40000"/>
                    <a:pt x="36008" y="38772"/>
                  </a:cubicBezTo>
                  <a:cubicBezTo>
                    <a:pt x="40230" y="37237"/>
                    <a:pt x="43301" y="34933"/>
                    <a:pt x="45298" y="31939"/>
                  </a:cubicBezTo>
                  <a:cubicBezTo>
                    <a:pt x="47447" y="28714"/>
                    <a:pt x="48522" y="25106"/>
                    <a:pt x="48446" y="21037"/>
                  </a:cubicBezTo>
                  <a:cubicBezTo>
                    <a:pt x="48369" y="17351"/>
                    <a:pt x="47447" y="14204"/>
                    <a:pt x="45681" y="11593"/>
                  </a:cubicBezTo>
                  <a:cubicBezTo>
                    <a:pt x="42380" y="6987"/>
                    <a:pt x="36852" y="4607"/>
                    <a:pt x="29098" y="4376"/>
                  </a:cubicBezTo>
                  <a:cubicBezTo>
                    <a:pt x="28407" y="22111"/>
                    <a:pt x="24568" y="34012"/>
                    <a:pt x="17428" y="40000"/>
                  </a:cubicBezTo>
                  <a:cubicBezTo>
                    <a:pt x="15355" y="41843"/>
                    <a:pt x="13282" y="42687"/>
                    <a:pt x="11286" y="42687"/>
                  </a:cubicBezTo>
                  <a:cubicBezTo>
                    <a:pt x="7831" y="42610"/>
                    <a:pt x="5144" y="41075"/>
                    <a:pt x="3071" y="37927"/>
                  </a:cubicBezTo>
                  <a:cubicBezTo>
                    <a:pt x="998" y="34703"/>
                    <a:pt x="0" y="30557"/>
                    <a:pt x="0" y="25490"/>
                  </a:cubicBezTo>
                  <a:cubicBezTo>
                    <a:pt x="0" y="17889"/>
                    <a:pt x="2917" y="11747"/>
                    <a:pt x="8675" y="6987"/>
                  </a:cubicBezTo>
                  <a:cubicBezTo>
                    <a:pt x="14050" y="2227"/>
                    <a:pt x="20576" y="0"/>
                    <a:pt x="28100" y="0"/>
                  </a:cubicBezTo>
                  <a:moveTo>
                    <a:pt x="10979" y="38311"/>
                  </a:moveTo>
                  <a:cubicBezTo>
                    <a:pt x="12514" y="38388"/>
                    <a:pt x="14280" y="37313"/>
                    <a:pt x="16200" y="35317"/>
                  </a:cubicBezTo>
                  <a:cubicBezTo>
                    <a:pt x="21574" y="29866"/>
                    <a:pt x="24492" y="19578"/>
                    <a:pt x="24952" y="4376"/>
                  </a:cubicBezTo>
                  <a:cubicBezTo>
                    <a:pt x="21881" y="4760"/>
                    <a:pt x="19424" y="5374"/>
                    <a:pt x="17428" y="6219"/>
                  </a:cubicBezTo>
                  <a:cubicBezTo>
                    <a:pt x="13666" y="7908"/>
                    <a:pt x="10441" y="10595"/>
                    <a:pt x="7754" y="14204"/>
                  </a:cubicBezTo>
                  <a:cubicBezTo>
                    <a:pt x="5451" y="17351"/>
                    <a:pt x="4223" y="21421"/>
                    <a:pt x="4223" y="26488"/>
                  </a:cubicBezTo>
                  <a:cubicBezTo>
                    <a:pt x="4223" y="29098"/>
                    <a:pt x="4683" y="31632"/>
                    <a:pt x="5604" y="33935"/>
                  </a:cubicBezTo>
                  <a:cubicBezTo>
                    <a:pt x="6910" y="36776"/>
                    <a:pt x="8599" y="38235"/>
                    <a:pt x="10979" y="3831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3" name="フリーフォーム: 図形 972">
              <a:extLst>
                <a:ext uri="{FF2B5EF4-FFF2-40B4-BE49-F238E27FC236}">
                  <a16:creationId xmlns:a16="http://schemas.microsoft.com/office/drawing/2014/main" id="{BF595777-C6A0-4772-8806-F4FA2FEFF8C9}"/>
                </a:ext>
              </a:extLst>
            </p:cNvPr>
            <p:cNvSpPr/>
            <p:nvPr/>
          </p:nvSpPr>
          <p:spPr>
            <a:xfrm>
              <a:off x="2241853" y="5597225"/>
              <a:ext cx="54971" cy="54357"/>
            </a:xfrm>
            <a:custGeom>
              <a:avLst/>
              <a:gdLst>
                <a:gd name="connsiteX0" fmla="*/ 27179 w 54971"/>
                <a:gd name="connsiteY0" fmla="*/ 0 h 54357"/>
                <a:gd name="connsiteX1" fmla="*/ 29559 w 54971"/>
                <a:gd name="connsiteY1" fmla="*/ 1075 h 54357"/>
                <a:gd name="connsiteX2" fmla="*/ 40384 w 54971"/>
                <a:gd name="connsiteY2" fmla="*/ 11056 h 54357"/>
                <a:gd name="connsiteX3" fmla="*/ 53666 w 54971"/>
                <a:gd name="connsiteY3" fmla="*/ 18350 h 54357"/>
                <a:gd name="connsiteX4" fmla="*/ 54972 w 54971"/>
                <a:gd name="connsiteY4" fmla="*/ 20192 h 54357"/>
                <a:gd name="connsiteX5" fmla="*/ 52668 w 54971"/>
                <a:gd name="connsiteY5" fmla="*/ 22572 h 54357"/>
                <a:gd name="connsiteX6" fmla="*/ 51593 w 54971"/>
                <a:gd name="connsiteY6" fmla="*/ 22342 h 54357"/>
                <a:gd name="connsiteX7" fmla="*/ 37774 w 54971"/>
                <a:gd name="connsiteY7" fmla="*/ 14358 h 54357"/>
                <a:gd name="connsiteX8" fmla="*/ 27716 w 54971"/>
                <a:gd name="connsiteY8" fmla="*/ 4530 h 54357"/>
                <a:gd name="connsiteX9" fmla="*/ 27102 w 54971"/>
                <a:gd name="connsiteY9" fmla="*/ 4376 h 54357"/>
                <a:gd name="connsiteX10" fmla="*/ 25797 w 54971"/>
                <a:gd name="connsiteY10" fmla="*/ 4991 h 54357"/>
                <a:gd name="connsiteX11" fmla="*/ 15739 w 54971"/>
                <a:gd name="connsiteY11" fmla="*/ 15048 h 54357"/>
                <a:gd name="connsiteX12" fmla="*/ 2918 w 54971"/>
                <a:gd name="connsiteY12" fmla="*/ 22342 h 54357"/>
                <a:gd name="connsiteX13" fmla="*/ 2303 w 54971"/>
                <a:gd name="connsiteY13" fmla="*/ 22572 h 54357"/>
                <a:gd name="connsiteX14" fmla="*/ 0 w 54971"/>
                <a:gd name="connsiteY14" fmla="*/ 20192 h 54357"/>
                <a:gd name="connsiteX15" fmla="*/ 1075 w 54971"/>
                <a:gd name="connsiteY15" fmla="*/ 18350 h 54357"/>
                <a:gd name="connsiteX16" fmla="*/ 12975 w 54971"/>
                <a:gd name="connsiteY16" fmla="*/ 11977 h 54357"/>
                <a:gd name="connsiteX17" fmla="*/ 23954 w 54971"/>
                <a:gd name="connsiteY17" fmla="*/ 1689 h 54357"/>
                <a:gd name="connsiteX18" fmla="*/ 27179 w 54971"/>
                <a:gd name="connsiteY18" fmla="*/ 0 h 54357"/>
                <a:gd name="connsiteX19" fmla="*/ 6372 w 54971"/>
                <a:gd name="connsiteY19" fmla="*/ 28330 h 54357"/>
                <a:gd name="connsiteX20" fmla="*/ 42764 w 54971"/>
                <a:gd name="connsiteY20" fmla="*/ 28330 h 54357"/>
                <a:gd name="connsiteX21" fmla="*/ 48829 w 54971"/>
                <a:gd name="connsiteY21" fmla="*/ 34396 h 54357"/>
                <a:gd name="connsiteX22" fmla="*/ 48676 w 54971"/>
                <a:gd name="connsiteY22" fmla="*/ 45068 h 54357"/>
                <a:gd name="connsiteX23" fmla="*/ 46756 w 54971"/>
                <a:gd name="connsiteY23" fmla="*/ 49828 h 54357"/>
                <a:gd name="connsiteX24" fmla="*/ 41075 w 54971"/>
                <a:gd name="connsiteY24" fmla="*/ 51210 h 54357"/>
                <a:gd name="connsiteX25" fmla="*/ 30633 w 54971"/>
                <a:gd name="connsiteY25" fmla="*/ 49137 h 54357"/>
                <a:gd name="connsiteX26" fmla="*/ 29328 w 54971"/>
                <a:gd name="connsiteY26" fmla="*/ 47064 h 54357"/>
                <a:gd name="connsiteX27" fmla="*/ 31401 w 54971"/>
                <a:gd name="connsiteY27" fmla="*/ 44991 h 54357"/>
                <a:gd name="connsiteX28" fmla="*/ 32323 w 54971"/>
                <a:gd name="connsiteY28" fmla="*/ 45144 h 54357"/>
                <a:gd name="connsiteX29" fmla="*/ 40768 w 54971"/>
                <a:gd name="connsiteY29" fmla="*/ 47064 h 54357"/>
                <a:gd name="connsiteX30" fmla="*/ 43762 w 54971"/>
                <a:gd name="connsiteY30" fmla="*/ 46065 h 54357"/>
                <a:gd name="connsiteX31" fmla="*/ 44530 w 54971"/>
                <a:gd name="connsiteY31" fmla="*/ 43455 h 54357"/>
                <a:gd name="connsiteX32" fmla="*/ 44760 w 54971"/>
                <a:gd name="connsiteY32" fmla="*/ 34780 h 54357"/>
                <a:gd name="connsiteX33" fmla="*/ 41996 w 54971"/>
                <a:gd name="connsiteY33" fmla="*/ 32016 h 54357"/>
                <a:gd name="connsiteX34" fmla="*/ 25797 w 54971"/>
                <a:gd name="connsiteY34" fmla="*/ 32016 h 54357"/>
                <a:gd name="connsiteX35" fmla="*/ 25797 w 54971"/>
                <a:gd name="connsiteY35" fmla="*/ 52284 h 54357"/>
                <a:gd name="connsiteX36" fmla="*/ 23724 w 54971"/>
                <a:gd name="connsiteY36" fmla="*/ 54357 h 54357"/>
                <a:gd name="connsiteX37" fmla="*/ 21727 w 54971"/>
                <a:gd name="connsiteY37" fmla="*/ 52284 h 54357"/>
                <a:gd name="connsiteX38" fmla="*/ 21727 w 54971"/>
                <a:gd name="connsiteY38" fmla="*/ 32016 h 54357"/>
                <a:gd name="connsiteX39" fmla="*/ 6449 w 54971"/>
                <a:gd name="connsiteY39" fmla="*/ 32016 h 54357"/>
                <a:gd name="connsiteX40" fmla="*/ 4453 w 54971"/>
                <a:gd name="connsiteY40" fmla="*/ 30173 h 54357"/>
                <a:gd name="connsiteX41" fmla="*/ 6372 w 54971"/>
                <a:gd name="connsiteY41" fmla="*/ 28330 h 54357"/>
                <a:gd name="connsiteX42" fmla="*/ 40230 w 54971"/>
                <a:gd name="connsiteY42" fmla="*/ 17966 h 54357"/>
                <a:gd name="connsiteX43" fmla="*/ 42150 w 54971"/>
                <a:gd name="connsiteY43" fmla="*/ 19885 h 54357"/>
                <a:gd name="connsiteX44" fmla="*/ 40230 w 54971"/>
                <a:gd name="connsiteY44" fmla="*/ 21728 h 54357"/>
                <a:gd name="connsiteX45" fmla="*/ 14511 w 54971"/>
                <a:gd name="connsiteY45" fmla="*/ 21728 h 54357"/>
                <a:gd name="connsiteX46" fmla="*/ 12668 w 54971"/>
                <a:gd name="connsiteY46" fmla="*/ 19885 h 54357"/>
                <a:gd name="connsiteX47" fmla="*/ 14511 w 54971"/>
                <a:gd name="connsiteY47" fmla="*/ 17966 h 54357"/>
                <a:gd name="connsiteX48" fmla="*/ 40230 w 54971"/>
                <a:gd name="connsiteY48" fmla="*/ 17966 h 5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4971" h="54357">
                  <a:moveTo>
                    <a:pt x="27179" y="0"/>
                  </a:moveTo>
                  <a:cubicBezTo>
                    <a:pt x="28023" y="0"/>
                    <a:pt x="28791" y="384"/>
                    <a:pt x="29559" y="1075"/>
                  </a:cubicBezTo>
                  <a:cubicBezTo>
                    <a:pt x="32860" y="4991"/>
                    <a:pt x="36469" y="8369"/>
                    <a:pt x="40384" y="11056"/>
                  </a:cubicBezTo>
                  <a:cubicBezTo>
                    <a:pt x="43225" y="13129"/>
                    <a:pt x="47678" y="15509"/>
                    <a:pt x="53666" y="18350"/>
                  </a:cubicBezTo>
                  <a:cubicBezTo>
                    <a:pt x="54434" y="18657"/>
                    <a:pt x="54895" y="19348"/>
                    <a:pt x="54972" y="20192"/>
                  </a:cubicBezTo>
                  <a:cubicBezTo>
                    <a:pt x="54895" y="21498"/>
                    <a:pt x="54127" y="22265"/>
                    <a:pt x="52668" y="22572"/>
                  </a:cubicBezTo>
                  <a:cubicBezTo>
                    <a:pt x="52438" y="22572"/>
                    <a:pt x="52131" y="22496"/>
                    <a:pt x="51593" y="22342"/>
                  </a:cubicBezTo>
                  <a:cubicBezTo>
                    <a:pt x="46142" y="19655"/>
                    <a:pt x="41536" y="16968"/>
                    <a:pt x="37774" y="14358"/>
                  </a:cubicBezTo>
                  <a:cubicBezTo>
                    <a:pt x="33858" y="11440"/>
                    <a:pt x="30480" y="8138"/>
                    <a:pt x="27716" y="4530"/>
                  </a:cubicBezTo>
                  <a:cubicBezTo>
                    <a:pt x="27486" y="4376"/>
                    <a:pt x="27255" y="4376"/>
                    <a:pt x="27102" y="4376"/>
                  </a:cubicBezTo>
                  <a:cubicBezTo>
                    <a:pt x="26488" y="4376"/>
                    <a:pt x="26104" y="4607"/>
                    <a:pt x="25797" y="4991"/>
                  </a:cubicBezTo>
                  <a:cubicBezTo>
                    <a:pt x="22802" y="8983"/>
                    <a:pt x="19501" y="12284"/>
                    <a:pt x="15739" y="15048"/>
                  </a:cubicBezTo>
                  <a:cubicBezTo>
                    <a:pt x="12975" y="17121"/>
                    <a:pt x="8676" y="19501"/>
                    <a:pt x="2918" y="22342"/>
                  </a:cubicBezTo>
                  <a:lnTo>
                    <a:pt x="2303" y="22572"/>
                  </a:lnTo>
                  <a:cubicBezTo>
                    <a:pt x="1075" y="22496"/>
                    <a:pt x="307" y="21728"/>
                    <a:pt x="0" y="20192"/>
                  </a:cubicBezTo>
                  <a:cubicBezTo>
                    <a:pt x="77" y="19348"/>
                    <a:pt x="461" y="18733"/>
                    <a:pt x="1075" y="18350"/>
                  </a:cubicBezTo>
                  <a:cubicBezTo>
                    <a:pt x="6296" y="16123"/>
                    <a:pt x="10288" y="13973"/>
                    <a:pt x="12975" y="11977"/>
                  </a:cubicBezTo>
                  <a:cubicBezTo>
                    <a:pt x="17044" y="9290"/>
                    <a:pt x="20653" y="5912"/>
                    <a:pt x="23954" y="1689"/>
                  </a:cubicBezTo>
                  <a:cubicBezTo>
                    <a:pt x="24645" y="614"/>
                    <a:pt x="25720" y="0"/>
                    <a:pt x="27179" y="0"/>
                  </a:cubicBezTo>
                  <a:moveTo>
                    <a:pt x="6372" y="28330"/>
                  </a:moveTo>
                  <a:lnTo>
                    <a:pt x="42764" y="28330"/>
                  </a:lnTo>
                  <a:cubicBezTo>
                    <a:pt x="46756" y="28330"/>
                    <a:pt x="48829" y="30327"/>
                    <a:pt x="48829" y="34396"/>
                  </a:cubicBezTo>
                  <a:lnTo>
                    <a:pt x="48676" y="45068"/>
                  </a:lnTo>
                  <a:cubicBezTo>
                    <a:pt x="48599" y="47371"/>
                    <a:pt x="47985" y="48983"/>
                    <a:pt x="46756" y="49828"/>
                  </a:cubicBezTo>
                  <a:cubicBezTo>
                    <a:pt x="45451" y="50749"/>
                    <a:pt x="43532" y="51210"/>
                    <a:pt x="41075" y="51210"/>
                  </a:cubicBezTo>
                  <a:cubicBezTo>
                    <a:pt x="38541" y="51210"/>
                    <a:pt x="35010" y="50519"/>
                    <a:pt x="30633" y="49137"/>
                  </a:cubicBezTo>
                  <a:cubicBezTo>
                    <a:pt x="29789" y="48753"/>
                    <a:pt x="29405" y="48062"/>
                    <a:pt x="29328" y="47064"/>
                  </a:cubicBezTo>
                  <a:cubicBezTo>
                    <a:pt x="29405" y="45759"/>
                    <a:pt x="30096" y="45068"/>
                    <a:pt x="31401" y="44991"/>
                  </a:cubicBezTo>
                  <a:cubicBezTo>
                    <a:pt x="31708" y="44991"/>
                    <a:pt x="32016" y="45068"/>
                    <a:pt x="32323" y="45144"/>
                  </a:cubicBezTo>
                  <a:cubicBezTo>
                    <a:pt x="36392" y="46450"/>
                    <a:pt x="39232" y="47064"/>
                    <a:pt x="40768" y="47064"/>
                  </a:cubicBezTo>
                  <a:cubicBezTo>
                    <a:pt x="42150" y="47064"/>
                    <a:pt x="43225" y="46757"/>
                    <a:pt x="43762" y="46065"/>
                  </a:cubicBezTo>
                  <a:cubicBezTo>
                    <a:pt x="44300" y="45452"/>
                    <a:pt x="44530" y="44607"/>
                    <a:pt x="44530" y="43455"/>
                  </a:cubicBezTo>
                  <a:lnTo>
                    <a:pt x="44760" y="34780"/>
                  </a:lnTo>
                  <a:cubicBezTo>
                    <a:pt x="44760" y="32937"/>
                    <a:pt x="43839" y="32016"/>
                    <a:pt x="41996" y="32016"/>
                  </a:cubicBezTo>
                  <a:lnTo>
                    <a:pt x="25797" y="32016"/>
                  </a:lnTo>
                  <a:lnTo>
                    <a:pt x="25797" y="52284"/>
                  </a:lnTo>
                  <a:cubicBezTo>
                    <a:pt x="25720" y="53590"/>
                    <a:pt x="25029" y="54281"/>
                    <a:pt x="23724" y="54357"/>
                  </a:cubicBezTo>
                  <a:cubicBezTo>
                    <a:pt x="22419" y="54281"/>
                    <a:pt x="21727" y="53590"/>
                    <a:pt x="21727" y="52284"/>
                  </a:cubicBezTo>
                  <a:lnTo>
                    <a:pt x="21727" y="32016"/>
                  </a:lnTo>
                  <a:lnTo>
                    <a:pt x="6449" y="32016"/>
                  </a:lnTo>
                  <a:cubicBezTo>
                    <a:pt x="5144" y="31862"/>
                    <a:pt x="4453" y="31248"/>
                    <a:pt x="4453" y="30173"/>
                  </a:cubicBezTo>
                  <a:cubicBezTo>
                    <a:pt x="4376" y="29021"/>
                    <a:pt x="5067" y="28407"/>
                    <a:pt x="6372" y="28330"/>
                  </a:cubicBezTo>
                  <a:moveTo>
                    <a:pt x="40230" y="17966"/>
                  </a:moveTo>
                  <a:cubicBezTo>
                    <a:pt x="41382" y="18043"/>
                    <a:pt x="42073" y="18657"/>
                    <a:pt x="42150" y="19885"/>
                  </a:cubicBezTo>
                  <a:cubicBezTo>
                    <a:pt x="42073" y="21037"/>
                    <a:pt x="41459" y="21651"/>
                    <a:pt x="40230" y="21728"/>
                  </a:cubicBezTo>
                  <a:lnTo>
                    <a:pt x="14511" y="21728"/>
                  </a:lnTo>
                  <a:cubicBezTo>
                    <a:pt x="13282" y="21651"/>
                    <a:pt x="12668" y="21037"/>
                    <a:pt x="12668" y="19885"/>
                  </a:cubicBezTo>
                  <a:cubicBezTo>
                    <a:pt x="12745" y="18657"/>
                    <a:pt x="13282" y="18043"/>
                    <a:pt x="14511" y="17966"/>
                  </a:cubicBezTo>
                  <a:lnTo>
                    <a:pt x="40230" y="1796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4" name="フリーフォーム: 図形 973">
              <a:extLst>
                <a:ext uri="{FF2B5EF4-FFF2-40B4-BE49-F238E27FC236}">
                  <a16:creationId xmlns:a16="http://schemas.microsoft.com/office/drawing/2014/main" id="{96C1A5EA-A71E-4522-B43F-C08A3C779BF8}"/>
                </a:ext>
              </a:extLst>
            </p:cNvPr>
            <p:cNvSpPr/>
            <p:nvPr/>
          </p:nvSpPr>
          <p:spPr>
            <a:xfrm>
              <a:off x="2300741" y="5597916"/>
              <a:ext cx="52360" cy="54050"/>
            </a:xfrm>
            <a:custGeom>
              <a:avLst/>
              <a:gdLst>
                <a:gd name="connsiteX0" fmla="*/ 25566 w 52360"/>
                <a:gd name="connsiteY0" fmla="*/ 0 h 54050"/>
                <a:gd name="connsiteX1" fmla="*/ 27716 w 52360"/>
                <a:gd name="connsiteY1" fmla="*/ 2150 h 54050"/>
                <a:gd name="connsiteX2" fmla="*/ 25566 w 52360"/>
                <a:gd name="connsiteY2" fmla="*/ 3992 h 54050"/>
                <a:gd name="connsiteX3" fmla="*/ 17121 w 52360"/>
                <a:gd name="connsiteY3" fmla="*/ 4991 h 54050"/>
                <a:gd name="connsiteX4" fmla="*/ 17121 w 52360"/>
                <a:gd name="connsiteY4" fmla="*/ 15278 h 54050"/>
                <a:gd name="connsiteX5" fmla="*/ 25797 w 52360"/>
                <a:gd name="connsiteY5" fmla="*/ 15278 h 54050"/>
                <a:gd name="connsiteX6" fmla="*/ 27716 w 52360"/>
                <a:gd name="connsiteY6" fmla="*/ 17198 h 54050"/>
                <a:gd name="connsiteX7" fmla="*/ 25797 w 52360"/>
                <a:gd name="connsiteY7" fmla="*/ 19040 h 54050"/>
                <a:gd name="connsiteX8" fmla="*/ 17812 w 52360"/>
                <a:gd name="connsiteY8" fmla="*/ 19040 h 54050"/>
                <a:gd name="connsiteX9" fmla="*/ 23647 w 52360"/>
                <a:gd name="connsiteY9" fmla="*/ 31555 h 54050"/>
                <a:gd name="connsiteX10" fmla="*/ 27716 w 52360"/>
                <a:gd name="connsiteY10" fmla="*/ 38157 h 54050"/>
                <a:gd name="connsiteX11" fmla="*/ 27869 w 52360"/>
                <a:gd name="connsiteY11" fmla="*/ 39693 h 54050"/>
                <a:gd name="connsiteX12" fmla="*/ 26027 w 52360"/>
                <a:gd name="connsiteY12" fmla="*/ 41612 h 54050"/>
                <a:gd name="connsiteX13" fmla="*/ 24261 w 52360"/>
                <a:gd name="connsiteY13" fmla="*/ 40691 h 54050"/>
                <a:gd name="connsiteX14" fmla="*/ 19347 w 52360"/>
                <a:gd name="connsiteY14" fmla="*/ 32015 h 54050"/>
                <a:gd name="connsiteX15" fmla="*/ 17121 w 52360"/>
                <a:gd name="connsiteY15" fmla="*/ 26718 h 54050"/>
                <a:gd name="connsiteX16" fmla="*/ 17121 w 52360"/>
                <a:gd name="connsiteY16" fmla="*/ 51977 h 54050"/>
                <a:gd name="connsiteX17" fmla="*/ 15048 w 52360"/>
                <a:gd name="connsiteY17" fmla="*/ 54050 h 54050"/>
                <a:gd name="connsiteX18" fmla="*/ 12898 w 52360"/>
                <a:gd name="connsiteY18" fmla="*/ 51977 h 54050"/>
                <a:gd name="connsiteX19" fmla="*/ 12898 w 52360"/>
                <a:gd name="connsiteY19" fmla="*/ 27947 h 54050"/>
                <a:gd name="connsiteX20" fmla="*/ 11670 w 52360"/>
                <a:gd name="connsiteY20" fmla="*/ 31094 h 54050"/>
                <a:gd name="connsiteX21" fmla="*/ 4146 w 52360"/>
                <a:gd name="connsiteY21" fmla="*/ 44146 h 54050"/>
                <a:gd name="connsiteX22" fmla="*/ 2073 w 52360"/>
                <a:gd name="connsiteY22" fmla="*/ 44991 h 54050"/>
                <a:gd name="connsiteX23" fmla="*/ 0 w 52360"/>
                <a:gd name="connsiteY23" fmla="*/ 42994 h 54050"/>
                <a:gd name="connsiteX24" fmla="*/ 230 w 52360"/>
                <a:gd name="connsiteY24" fmla="*/ 41612 h 54050"/>
                <a:gd name="connsiteX25" fmla="*/ 7908 w 52360"/>
                <a:gd name="connsiteY25" fmla="*/ 29866 h 54050"/>
                <a:gd name="connsiteX26" fmla="*/ 12514 w 52360"/>
                <a:gd name="connsiteY26" fmla="*/ 19040 h 54050"/>
                <a:gd name="connsiteX27" fmla="*/ 2533 w 52360"/>
                <a:gd name="connsiteY27" fmla="*/ 19040 h 54050"/>
                <a:gd name="connsiteX28" fmla="*/ 614 w 52360"/>
                <a:gd name="connsiteY28" fmla="*/ 17198 h 54050"/>
                <a:gd name="connsiteX29" fmla="*/ 2533 w 52360"/>
                <a:gd name="connsiteY29" fmla="*/ 15278 h 54050"/>
                <a:gd name="connsiteX30" fmla="*/ 12821 w 52360"/>
                <a:gd name="connsiteY30" fmla="*/ 15278 h 54050"/>
                <a:gd name="connsiteX31" fmla="*/ 12821 w 52360"/>
                <a:gd name="connsiteY31" fmla="*/ 5374 h 54050"/>
                <a:gd name="connsiteX32" fmla="*/ 4146 w 52360"/>
                <a:gd name="connsiteY32" fmla="*/ 5835 h 54050"/>
                <a:gd name="connsiteX33" fmla="*/ 2073 w 52360"/>
                <a:gd name="connsiteY33" fmla="*/ 4069 h 54050"/>
                <a:gd name="connsiteX34" fmla="*/ 4146 w 52360"/>
                <a:gd name="connsiteY34" fmla="*/ 1996 h 54050"/>
                <a:gd name="connsiteX35" fmla="*/ 25566 w 52360"/>
                <a:gd name="connsiteY35" fmla="*/ 0 h 54050"/>
                <a:gd name="connsiteX36" fmla="*/ 33704 w 52360"/>
                <a:gd name="connsiteY36" fmla="*/ 4606 h 54050"/>
                <a:gd name="connsiteX37" fmla="*/ 48138 w 52360"/>
                <a:gd name="connsiteY37" fmla="*/ 4606 h 54050"/>
                <a:gd name="connsiteX38" fmla="*/ 52361 w 52360"/>
                <a:gd name="connsiteY38" fmla="*/ 8753 h 54050"/>
                <a:gd name="connsiteX39" fmla="*/ 52361 w 52360"/>
                <a:gd name="connsiteY39" fmla="*/ 46526 h 54050"/>
                <a:gd name="connsiteX40" fmla="*/ 48138 w 52360"/>
                <a:gd name="connsiteY40" fmla="*/ 50672 h 54050"/>
                <a:gd name="connsiteX41" fmla="*/ 33704 w 52360"/>
                <a:gd name="connsiteY41" fmla="*/ 50672 h 54050"/>
                <a:gd name="connsiteX42" fmla="*/ 29559 w 52360"/>
                <a:gd name="connsiteY42" fmla="*/ 46526 h 54050"/>
                <a:gd name="connsiteX43" fmla="*/ 29559 w 52360"/>
                <a:gd name="connsiteY43" fmla="*/ 8753 h 54050"/>
                <a:gd name="connsiteX44" fmla="*/ 33704 w 52360"/>
                <a:gd name="connsiteY44" fmla="*/ 4606 h 54050"/>
                <a:gd name="connsiteX45" fmla="*/ 46603 w 52360"/>
                <a:gd name="connsiteY45" fmla="*/ 46987 h 54050"/>
                <a:gd name="connsiteX46" fmla="*/ 48138 w 52360"/>
                <a:gd name="connsiteY46" fmla="*/ 45451 h 54050"/>
                <a:gd name="connsiteX47" fmla="*/ 48138 w 52360"/>
                <a:gd name="connsiteY47" fmla="*/ 9904 h 54050"/>
                <a:gd name="connsiteX48" fmla="*/ 46603 w 52360"/>
                <a:gd name="connsiteY48" fmla="*/ 8292 h 54050"/>
                <a:gd name="connsiteX49" fmla="*/ 35240 w 52360"/>
                <a:gd name="connsiteY49" fmla="*/ 8292 h 54050"/>
                <a:gd name="connsiteX50" fmla="*/ 33704 w 52360"/>
                <a:gd name="connsiteY50" fmla="*/ 9904 h 54050"/>
                <a:gd name="connsiteX51" fmla="*/ 33704 w 52360"/>
                <a:gd name="connsiteY51" fmla="*/ 45451 h 54050"/>
                <a:gd name="connsiteX52" fmla="*/ 35240 w 52360"/>
                <a:gd name="connsiteY52" fmla="*/ 46987 h 54050"/>
                <a:gd name="connsiteX53" fmla="*/ 46603 w 52360"/>
                <a:gd name="connsiteY53" fmla="*/ 46987 h 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2360" h="54050">
                  <a:moveTo>
                    <a:pt x="25566" y="0"/>
                  </a:moveTo>
                  <a:cubicBezTo>
                    <a:pt x="26795" y="77"/>
                    <a:pt x="27562" y="768"/>
                    <a:pt x="27716" y="2150"/>
                  </a:cubicBezTo>
                  <a:cubicBezTo>
                    <a:pt x="27562" y="3224"/>
                    <a:pt x="26872" y="3839"/>
                    <a:pt x="25566" y="3992"/>
                  </a:cubicBezTo>
                  <a:cubicBezTo>
                    <a:pt x="22879" y="4376"/>
                    <a:pt x="20038" y="4683"/>
                    <a:pt x="17121" y="4991"/>
                  </a:cubicBezTo>
                  <a:lnTo>
                    <a:pt x="17121" y="15278"/>
                  </a:lnTo>
                  <a:lnTo>
                    <a:pt x="25797" y="15278"/>
                  </a:lnTo>
                  <a:cubicBezTo>
                    <a:pt x="26948" y="15355"/>
                    <a:pt x="27639" y="15970"/>
                    <a:pt x="27716" y="17198"/>
                  </a:cubicBezTo>
                  <a:cubicBezTo>
                    <a:pt x="27639" y="18350"/>
                    <a:pt x="27025" y="18963"/>
                    <a:pt x="25797" y="19040"/>
                  </a:cubicBezTo>
                  <a:lnTo>
                    <a:pt x="17812" y="19040"/>
                  </a:lnTo>
                  <a:cubicBezTo>
                    <a:pt x="19424" y="23493"/>
                    <a:pt x="21420" y="27639"/>
                    <a:pt x="23647" y="31555"/>
                  </a:cubicBezTo>
                  <a:cubicBezTo>
                    <a:pt x="24645" y="33551"/>
                    <a:pt x="26027" y="35701"/>
                    <a:pt x="27716" y="38157"/>
                  </a:cubicBezTo>
                  <a:cubicBezTo>
                    <a:pt x="27869" y="38849"/>
                    <a:pt x="27869" y="39309"/>
                    <a:pt x="27869" y="39693"/>
                  </a:cubicBezTo>
                  <a:cubicBezTo>
                    <a:pt x="27716" y="40768"/>
                    <a:pt x="27102" y="41382"/>
                    <a:pt x="26027" y="41612"/>
                  </a:cubicBezTo>
                  <a:cubicBezTo>
                    <a:pt x="25413" y="41536"/>
                    <a:pt x="24798" y="41229"/>
                    <a:pt x="24261" y="40691"/>
                  </a:cubicBezTo>
                  <a:cubicBezTo>
                    <a:pt x="22418" y="38081"/>
                    <a:pt x="20806" y="35163"/>
                    <a:pt x="19347" y="32015"/>
                  </a:cubicBezTo>
                  <a:cubicBezTo>
                    <a:pt x="18503" y="30327"/>
                    <a:pt x="17735" y="28560"/>
                    <a:pt x="17121" y="26718"/>
                  </a:cubicBezTo>
                  <a:lnTo>
                    <a:pt x="17121" y="51977"/>
                  </a:lnTo>
                  <a:cubicBezTo>
                    <a:pt x="17044" y="53282"/>
                    <a:pt x="16353" y="53974"/>
                    <a:pt x="15048" y="54050"/>
                  </a:cubicBezTo>
                  <a:cubicBezTo>
                    <a:pt x="13743" y="53974"/>
                    <a:pt x="12975" y="53282"/>
                    <a:pt x="12898" y="51977"/>
                  </a:cubicBezTo>
                  <a:lnTo>
                    <a:pt x="12898" y="27947"/>
                  </a:lnTo>
                  <a:cubicBezTo>
                    <a:pt x="12514" y="29098"/>
                    <a:pt x="12130" y="30096"/>
                    <a:pt x="11670" y="31094"/>
                  </a:cubicBezTo>
                  <a:cubicBezTo>
                    <a:pt x="9827" y="35470"/>
                    <a:pt x="7294" y="39847"/>
                    <a:pt x="4146" y="44146"/>
                  </a:cubicBezTo>
                  <a:cubicBezTo>
                    <a:pt x="3455" y="44760"/>
                    <a:pt x="2764" y="44991"/>
                    <a:pt x="2073" y="44991"/>
                  </a:cubicBezTo>
                  <a:cubicBezTo>
                    <a:pt x="768" y="44837"/>
                    <a:pt x="77" y="44146"/>
                    <a:pt x="0" y="42994"/>
                  </a:cubicBezTo>
                  <a:cubicBezTo>
                    <a:pt x="0" y="42764"/>
                    <a:pt x="77" y="42304"/>
                    <a:pt x="230" y="41612"/>
                  </a:cubicBezTo>
                  <a:cubicBezTo>
                    <a:pt x="3148" y="37927"/>
                    <a:pt x="5681" y="34012"/>
                    <a:pt x="7908" y="29866"/>
                  </a:cubicBezTo>
                  <a:cubicBezTo>
                    <a:pt x="9520" y="26641"/>
                    <a:pt x="11132" y="23033"/>
                    <a:pt x="12514" y="19040"/>
                  </a:cubicBezTo>
                  <a:lnTo>
                    <a:pt x="2533" y="19040"/>
                  </a:lnTo>
                  <a:cubicBezTo>
                    <a:pt x="1305" y="18963"/>
                    <a:pt x="691" y="18350"/>
                    <a:pt x="614" y="17198"/>
                  </a:cubicBezTo>
                  <a:cubicBezTo>
                    <a:pt x="691" y="15970"/>
                    <a:pt x="1305" y="15355"/>
                    <a:pt x="2533" y="15278"/>
                  </a:cubicBezTo>
                  <a:lnTo>
                    <a:pt x="12821" y="15278"/>
                  </a:lnTo>
                  <a:lnTo>
                    <a:pt x="12821" y="5374"/>
                  </a:lnTo>
                  <a:cubicBezTo>
                    <a:pt x="9981" y="5528"/>
                    <a:pt x="7140" y="5681"/>
                    <a:pt x="4146" y="5835"/>
                  </a:cubicBezTo>
                  <a:cubicBezTo>
                    <a:pt x="2917" y="5681"/>
                    <a:pt x="2303" y="5144"/>
                    <a:pt x="2073" y="4069"/>
                  </a:cubicBezTo>
                  <a:cubicBezTo>
                    <a:pt x="2150" y="2841"/>
                    <a:pt x="2841" y="2226"/>
                    <a:pt x="4146" y="1996"/>
                  </a:cubicBezTo>
                  <a:cubicBezTo>
                    <a:pt x="11516" y="1612"/>
                    <a:pt x="18656" y="998"/>
                    <a:pt x="25566" y="0"/>
                  </a:cubicBezTo>
                  <a:moveTo>
                    <a:pt x="33704" y="4606"/>
                  </a:moveTo>
                  <a:lnTo>
                    <a:pt x="48138" y="4606"/>
                  </a:lnTo>
                  <a:cubicBezTo>
                    <a:pt x="50902" y="4606"/>
                    <a:pt x="52361" y="5989"/>
                    <a:pt x="52361" y="8753"/>
                  </a:cubicBezTo>
                  <a:lnTo>
                    <a:pt x="52361" y="46526"/>
                  </a:lnTo>
                  <a:cubicBezTo>
                    <a:pt x="52361" y="49290"/>
                    <a:pt x="50979" y="50672"/>
                    <a:pt x="48138" y="50672"/>
                  </a:cubicBezTo>
                  <a:lnTo>
                    <a:pt x="33704" y="50672"/>
                  </a:lnTo>
                  <a:cubicBezTo>
                    <a:pt x="30941" y="50672"/>
                    <a:pt x="29559" y="49290"/>
                    <a:pt x="29559" y="46526"/>
                  </a:cubicBezTo>
                  <a:lnTo>
                    <a:pt x="29559" y="8753"/>
                  </a:lnTo>
                  <a:cubicBezTo>
                    <a:pt x="29559" y="5989"/>
                    <a:pt x="30941" y="4606"/>
                    <a:pt x="33704" y="4606"/>
                  </a:cubicBezTo>
                  <a:moveTo>
                    <a:pt x="46603" y="46987"/>
                  </a:moveTo>
                  <a:cubicBezTo>
                    <a:pt x="47601" y="46987"/>
                    <a:pt x="48138" y="46449"/>
                    <a:pt x="48138" y="45451"/>
                  </a:cubicBezTo>
                  <a:lnTo>
                    <a:pt x="48138" y="9904"/>
                  </a:lnTo>
                  <a:cubicBezTo>
                    <a:pt x="48138" y="8829"/>
                    <a:pt x="47601" y="8292"/>
                    <a:pt x="46603" y="8292"/>
                  </a:cubicBezTo>
                  <a:lnTo>
                    <a:pt x="35240" y="8292"/>
                  </a:lnTo>
                  <a:cubicBezTo>
                    <a:pt x="34242" y="8292"/>
                    <a:pt x="33704" y="8829"/>
                    <a:pt x="33704" y="9904"/>
                  </a:cubicBezTo>
                  <a:lnTo>
                    <a:pt x="33704" y="45451"/>
                  </a:lnTo>
                  <a:cubicBezTo>
                    <a:pt x="33704" y="46526"/>
                    <a:pt x="34242" y="46987"/>
                    <a:pt x="35240" y="46987"/>
                  </a:cubicBezTo>
                  <a:lnTo>
                    <a:pt x="46603" y="4698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5" name="フリーフォーム: 図形 974">
              <a:extLst>
                <a:ext uri="{FF2B5EF4-FFF2-40B4-BE49-F238E27FC236}">
                  <a16:creationId xmlns:a16="http://schemas.microsoft.com/office/drawing/2014/main" id="{F39ADA34-DC30-4CE3-BCF4-6310BB17DB1E}"/>
                </a:ext>
              </a:extLst>
            </p:cNvPr>
            <p:cNvSpPr/>
            <p:nvPr/>
          </p:nvSpPr>
          <p:spPr>
            <a:xfrm>
              <a:off x="2375750" y="5602753"/>
              <a:ext cx="28330" cy="43224"/>
            </a:xfrm>
            <a:custGeom>
              <a:avLst/>
              <a:gdLst>
                <a:gd name="connsiteX0" fmla="*/ 14587 w 28330"/>
                <a:gd name="connsiteY0" fmla="*/ 0 h 43224"/>
                <a:gd name="connsiteX1" fmla="*/ 23954 w 28330"/>
                <a:gd name="connsiteY1" fmla="*/ 2841 h 43224"/>
                <a:gd name="connsiteX2" fmla="*/ 28177 w 28330"/>
                <a:gd name="connsiteY2" fmla="*/ 11516 h 43224"/>
                <a:gd name="connsiteX3" fmla="*/ 26181 w 28330"/>
                <a:gd name="connsiteY3" fmla="*/ 17889 h 43224"/>
                <a:gd name="connsiteX4" fmla="*/ 21267 w 28330"/>
                <a:gd name="connsiteY4" fmla="*/ 23340 h 43224"/>
                <a:gd name="connsiteX5" fmla="*/ 13820 w 28330"/>
                <a:gd name="connsiteY5" fmla="*/ 29943 h 43224"/>
                <a:gd name="connsiteX6" fmla="*/ 5451 w 28330"/>
                <a:gd name="connsiteY6" fmla="*/ 39309 h 43224"/>
                <a:gd name="connsiteX7" fmla="*/ 25873 w 28330"/>
                <a:gd name="connsiteY7" fmla="*/ 39309 h 43224"/>
                <a:gd name="connsiteX8" fmla="*/ 28330 w 28330"/>
                <a:gd name="connsiteY8" fmla="*/ 41229 h 43224"/>
                <a:gd name="connsiteX9" fmla="*/ 25873 w 28330"/>
                <a:gd name="connsiteY9" fmla="*/ 43225 h 43224"/>
                <a:gd name="connsiteX10" fmla="*/ 2994 w 28330"/>
                <a:gd name="connsiteY10" fmla="*/ 43225 h 43224"/>
                <a:gd name="connsiteX11" fmla="*/ 0 w 28330"/>
                <a:gd name="connsiteY11" fmla="*/ 41075 h 43224"/>
                <a:gd name="connsiteX12" fmla="*/ 3378 w 28330"/>
                <a:gd name="connsiteY12" fmla="*/ 35394 h 43224"/>
                <a:gd name="connsiteX13" fmla="*/ 11286 w 28330"/>
                <a:gd name="connsiteY13" fmla="*/ 27486 h 43224"/>
                <a:gd name="connsiteX14" fmla="*/ 18349 w 28330"/>
                <a:gd name="connsiteY14" fmla="*/ 21190 h 43224"/>
                <a:gd name="connsiteX15" fmla="*/ 23877 w 28330"/>
                <a:gd name="connsiteY15" fmla="*/ 11440 h 43224"/>
                <a:gd name="connsiteX16" fmla="*/ 20960 w 28330"/>
                <a:gd name="connsiteY16" fmla="*/ 5604 h 43224"/>
                <a:gd name="connsiteX17" fmla="*/ 14511 w 28330"/>
                <a:gd name="connsiteY17" fmla="*/ 3839 h 43224"/>
                <a:gd name="connsiteX18" fmla="*/ 7370 w 28330"/>
                <a:gd name="connsiteY18" fmla="*/ 6449 h 43224"/>
                <a:gd name="connsiteX19" fmla="*/ 4146 w 28330"/>
                <a:gd name="connsiteY19" fmla="*/ 12284 h 43224"/>
                <a:gd name="connsiteX20" fmla="*/ 2610 w 28330"/>
                <a:gd name="connsiteY20" fmla="*/ 14895 h 43224"/>
                <a:gd name="connsiteX21" fmla="*/ 461 w 28330"/>
                <a:gd name="connsiteY21" fmla="*/ 12591 h 43224"/>
                <a:gd name="connsiteX22" fmla="*/ 4453 w 28330"/>
                <a:gd name="connsiteY22" fmla="*/ 3916 h 43224"/>
                <a:gd name="connsiteX23" fmla="*/ 14587 w 28330"/>
                <a:gd name="connsiteY23" fmla="*/ 0 h 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330" h="43224">
                  <a:moveTo>
                    <a:pt x="14587" y="0"/>
                  </a:moveTo>
                  <a:cubicBezTo>
                    <a:pt x="18349" y="0"/>
                    <a:pt x="21497" y="921"/>
                    <a:pt x="23954" y="2841"/>
                  </a:cubicBezTo>
                  <a:cubicBezTo>
                    <a:pt x="26718" y="4914"/>
                    <a:pt x="28177" y="7831"/>
                    <a:pt x="28177" y="11516"/>
                  </a:cubicBezTo>
                  <a:cubicBezTo>
                    <a:pt x="28177" y="13743"/>
                    <a:pt x="27562" y="15816"/>
                    <a:pt x="26181" y="17889"/>
                  </a:cubicBezTo>
                  <a:cubicBezTo>
                    <a:pt x="24875" y="19885"/>
                    <a:pt x="23263" y="21728"/>
                    <a:pt x="21267" y="23340"/>
                  </a:cubicBezTo>
                  <a:cubicBezTo>
                    <a:pt x="19655" y="24722"/>
                    <a:pt x="17198" y="26948"/>
                    <a:pt x="13820" y="29943"/>
                  </a:cubicBezTo>
                  <a:cubicBezTo>
                    <a:pt x="10902" y="32399"/>
                    <a:pt x="8061" y="35547"/>
                    <a:pt x="5451" y="39309"/>
                  </a:cubicBezTo>
                  <a:lnTo>
                    <a:pt x="25873" y="39309"/>
                  </a:lnTo>
                  <a:cubicBezTo>
                    <a:pt x="27486" y="39309"/>
                    <a:pt x="28330" y="39924"/>
                    <a:pt x="28330" y="41229"/>
                  </a:cubicBezTo>
                  <a:cubicBezTo>
                    <a:pt x="28330" y="42534"/>
                    <a:pt x="27486" y="43225"/>
                    <a:pt x="25873" y="43225"/>
                  </a:cubicBezTo>
                  <a:lnTo>
                    <a:pt x="2994" y="43225"/>
                  </a:lnTo>
                  <a:cubicBezTo>
                    <a:pt x="998" y="43225"/>
                    <a:pt x="0" y="42534"/>
                    <a:pt x="0" y="41075"/>
                  </a:cubicBezTo>
                  <a:cubicBezTo>
                    <a:pt x="0" y="40000"/>
                    <a:pt x="1152" y="38081"/>
                    <a:pt x="3378" y="35394"/>
                  </a:cubicBezTo>
                  <a:cubicBezTo>
                    <a:pt x="5605" y="32707"/>
                    <a:pt x="8215" y="30096"/>
                    <a:pt x="11286" y="27486"/>
                  </a:cubicBezTo>
                  <a:cubicBezTo>
                    <a:pt x="12821" y="26104"/>
                    <a:pt x="15202" y="23954"/>
                    <a:pt x="18349" y="21190"/>
                  </a:cubicBezTo>
                  <a:cubicBezTo>
                    <a:pt x="22035" y="17965"/>
                    <a:pt x="23877" y="14741"/>
                    <a:pt x="23877" y="11440"/>
                  </a:cubicBezTo>
                  <a:cubicBezTo>
                    <a:pt x="23877" y="8906"/>
                    <a:pt x="22879" y="6986"/>
                    <a:pt x="20960" y="5604"/>
                  </a:cubicBezTo>
                  <a:cubicBezTo>
                    <a:pt x="19271" y="4376"/>
                    <a:pt x="17121" y="3839"/>
                    <a:pt x="14511" y="3839"/>
                  </a:cubicBezTo>
                  <a:cubicBezTo>
                    <a:pt x="11747" y="3839"/>
                    <a:pt x="9367" y="4760"/>
                    <a:pt x="7370" y="6449"/>
                  </a:cubicBezTo>
                  <a:cubicBezTo>
                    <a:pt x="5605" y="7985"/>
                    <a:pt x="4453" y="9981"/>
                    <a:pt x="4146" y="12284"/>
                  </a:cubicBezTo>
                  <a:cubicBezTo>
                    <a:pt x="3992" y="13973"/>
                    <a:pt x="3455" y="14818"/>
                    <a:pt x="2610" y="14895"/>
                  </a:cubicBezTo>
                  <a:cubicBezTo>
                    <a:pt x="1228" y="14741"/>
                    <a:pt x="461" y="13973"/>
                    <a:pt x="461" y="12591"/>
                  </a:cubicBezTo>
                  <a:cubicBezTo>
                    <a:pt x="461" y="9366"/>
                    <a:pt x="1766" y="6449"/>
                    <a:pt x="4453" y="3916"/>
                  </a:cubicBezTo>
                  <a:cubicBezTo>
                    <a:pt x="7217" y="1305"/>
                    <a:pt x="10595" y="0"/>
                    <a:pt x="14587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6" name="フリーフォーム: 図形 975">
              <a:extLst>
                <a:ext uri="{FF2B5EF4-FFF2-40B4-BE49-F238E27FC236}">
                  <a16:creationId xmlns:a16="http://schemas.microsoft.com/office/drawing/2014/main" id="{840EBEDF-A474-4383-9478-9F5C0EE53DD7}"/>
                </a:ext>
              </a:extLst>
            </p:cNvPr>
            <p:cNvSpPr/>
            <p:nvPr/>
          </p:nvSpPr>
          <p:spPr>
            <a:xfrm>
              <a:off x="2423352" y="5596534"/>
              <a:ext cx="55048" cy="55508"/>
            </a:xfrm>
            <a:custGeom>
              <a:avLst/>
              <a:gdLst>
                <a:gd name="connsiteX0" fmla="*/ 12668 w 55048"/>
                <a:gd name="connsiteY0" fmla="*/ 0 h 55508"/>
                <a:gd name="connsiteX1" fmla="*/ 14741 w 55048"/>
                <a:gd name="connsiteY1" fmla="*/ 1766 h 55508"/>
                <a:gd name="connsiteX2" fmla="*/ 13512 w 55048"/>
                <a:gd name="connsiteY2" fmla="*/ 5988 h 55508"/>
                <a:gd name="connsiteX3" fmla="*/ 51824 w 55048"/>
                <a:gd name="connsiteY3" fmla="*/ 5988 h 55508"/>
                <a:gd name="connsiteX4" fmla="*/ 53666 w 55048"/>
                <a:gd name="connsiteY4" fmla="*/ 7831 h 55508"/>
                <a:gd name="connsiteX5" fmla="*/ 51824 w 55048"/>
                <a:gd name="connsiteY5" fmla="*/ 9597 h 55508"/>
                <a:gd name="connsiteX6" fmla="*/ 32015 w 55048"/>
                <a:gd name="connsiteY6" fmla="*/ 9597 h 55508"/>
                <a:gd name="connsiteX7" fmla="*/ 32015 w 55048"/>
                <a:gd name="connsiteY7" fmla="*/ 20269 h 55508"/>
                <a:gd name="connsiteX8" fmla="*/ 49060 w 55048"/>
                <a:gd name="connsiteY8" fmla="*/ 20269 h 55508"/>
                <a:gd name="connsiteX9" fmla="*/ 50826 w 55048"/>
                <a:gd name="connsiteY9" fmla="*/ 22111 h 55508"/>
                <a:gd name="connsiteX10" fmla="*/ 49060 w 55048"/>
                <a:gd name="connsiteY10" fmla="*/ 23877 h 55508"/>
                <a:gd name="connsiteX11" fmla="*/ 32015 w 55048"/>
                <a:gd name="connsiteY11" fmla="*/ 23877 h 55508"/>
                <a:gd name="connsiteX12" fmla="*/ 32015 w 55048"/>
                <a:gd name="connsiteY12" fmla="*/ 40537 h 55508"/>
                <a:gd name="connsiteX13" fmla="*/ 53129 w 55048"/>
                <a:gd name="connsiteY13" fmla="*/ 40537 h 55508"/>
                <a:gd name="connsiteX14" fmla="*/ 55048 w 55048"/>
                <a:gd name="connsiteY14" fmla="*/ 42380 h 55508"/>
                <a:gd name="connsiteX15" fmla="*/ 53129 w 55048"/>
                <a:gd name="connsiteY15" fmla="*/ 44223 h 55508"/>
                <a:gd name="connsiteX16" fmla="*/ 32015 w 55048"/>
                <a:gd name="connsiteY16" fmla="*/ 44223 h 55508"/>
                <a:gd name="connsiteX17" fmla="*/ 32015 w 55048"/>
                <a:gd name="connsiteY17" fmla="*/ 53359 h 55508"/>
                <a:gd name="connsiteX18" fmla="*/ 29943 w 55048"/>
                <a:gd name="connsiteY18" fmla="*/ 55509 h 55508"/>
                <a:gd name="connsiteX19" fmla="*/ 27869 w 55048"/>
                <a:gd name="connsiteY19" fmla="*/ 53359 h 55508"/>
                <a:gd name="connsiteX20" fmla="*/ 27869 w 55048"/>
                <a:gd name="connsiteY20" fmla="*/ 44223 h 55508"/>
                <a:gd name="connsiteX21" fmla="*/ 2533 w 55048"/>
                <a:gd name="connsiteY21" fmla="*/ 44223 h 55508"/>
                <a:gd name="connsiteX22" fmla="*/ 614 w 55048"/>
                <a:gd name="connsiteY22" fmla="*/ 42380 h 55508"/>
                <a:gd name="connsiteX23" fmla="*/ 2533 w 55048"/>
                <a:gd name="connsiteY23" fmla="*/ 40537 h 55508"/>
                <a:gd name="connsiteX24" fmla="*/ 8215 w 55048"/>
                <a:gd name="connsiteY24" fmla="*/ 40537 h 55508"/>
                <a:gd name="connsiteX25" fmla="*/ 8215 w 55048"/>
                <a:gd name="connsiteY25" fmla="*/ 24338 h 55508"/>
                <a:gd name="connsiteX26" fmla="*/ 12438 w 55048"/>
                <a:gd name="connsiteY26" fmla="*/ 20269 h 55508"/>
                <a:gd name="connsiteX27" fmla="*/ 27869 w 55048"/>
                <a:gd name="connsiteY27" fmla="*/ 20269 h 55508"/>
                <a:gd name="connsiteX28" fmla="*/ 27869 w 55048"/>
                <a:gd name="connsiteY28" fmla="*/ 9597 h 55508"/>
                <a:gd name="connsiteX29" fmla="*/ 11977 w 55048"/>
                <a:gd name="connsiteY29" fmla="*/ 9597 h 55508"/>
                <a:gd name="connsiteX30" fmla="*/ 11363 w 55048"/>
                <a:gd name="connsiteY30" fmla="*/ 10595 h 55508"/>
                <a:gd name="connsiteX31" fmla="*/ 4069 w 55048"/>
                <a:gd name="connsiteY31" fmla="*/ 19271 h 55508"/>
                <a:gd name="connsiteX32" fmla="*/ 2073 w 55048"/>
                <a:gd name="connsiteY32" fmla="*/ 20269 h 55508"/>
                <a:gd name="connsiteX33" fmla="*/ 0 w 55048"/>
                <a:gd name="connsiteY33" fmla="*/ 18196 h 55508"/>
                <a:gd name="connsiteX34" fmla="*/ 614 w 55048"/>
                <a:gd name="connsiteY34" fmla="*/ 16276 h 55508"/>
                <a:gd name="connsiteX35" fmla="*/ 7140 w 55048"/>
                <a:gd name="connsiteY35" fmla="*/ 9904 h 55508"/>
                <a:gd name="connsiteX36" fmla="*/ 10518 w 55048"/>
                <a:gd name="connsiteY36" fmla="*/ 1536 h 55508"/>
                <a:gd name="connsiteX37" fmla="*/ 12668 w 55048"/>
                <a:gd name="connsiteY37" fmla="*/ 0 h 55508"/>
                <a:gd name="connsiteX38" fmla="*/ 27869 w 55048"/>
                <a:gd name="connsiteY38" fmla="*/ 40537 h 55508"/>
                <a:gd name="connsiteX39" fmla="*/ 27869 w 55048"/>
                <a:gd name="connsiteY39" fmla="*/ 23877 h 55508"/>
                <a:gd name="connsiteX40" fmla="*/ 14280 w 55048"/>
                <a:gd name="connsiteY40" fmla="*/ 23877 h 55508"/>
                <a:gd name="connsiteX41" fmla="*/ 12438 w 55048"/>
                <a:gd name="connsiteY41" fmla="*/ 25797 h 55508"/>
                <a:gd name="connsiteX42" fmla="*/ 12438 w 55048"/>
                <a:gd name="connsiteY42" fmla="*/ 40537 h 55508"/>
                <a:gd name="connsiteX43" fmla="*/ 27869 w 55048"/>
                <a:gd name="connsiteY43" fmla="*/ 40537 h 5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5048" h="55508">
                  <a:moveTo>
                    <a:pt x="12668" y="0"/>
                  </a:moveTo>
                  <a:cubicBezTo>
                    <a:pt x="13896" y="77"/>
                    <a:pt x="14587" y="691"/>
                    <a:pt x="14741" y="1766"/>
                  </a:cubicBezTo>
                  <a:cubicBezTo>
                    <a:pt x="14434" y="3301"/>
                    <a:pt x="13973" y="4683"/>
                    <a:pt x="13512" y="5988"/>
                  </a:cubicBezTo>
                  <a:lnTo>
                    <a:pt x="51824" y="5988"/>
                  </a:lnTo>
                  <a:cubicBezTo>
                    <a:pt x="52975" y="6065"/>
                    <a:pt x="53589" y="6679"/>
                    <a:pt x="53666" y="7831"/>
                  </a:cubicBezTo>
                  <a:cubicBezTo>
                    <a:pt x="53589" y="8983"/>
                    <a:pt x="52975" y="9520"/>
                    <a:pt x="51824" y="9597"/>
                  </a:cubicBezTo>
                  <a:lnTo>
                    <a:pt x="32015" y="9597"/>
                  </a:lnTo>
                  <a:lnTo>
                    <a:pt x="32015" y="20269"/>
                  </a:lnTo>
                  <a:lnTo>
                    <a:pt x="49060" y="20269"/>
                  </a:lnTo>
                  <a:cubicBezTo>
                    <a:pt x="50211" y="20269"/>
                    <a:pt x="50826" y="20883"/>
                    <a:pt x="50826" y="22111"/>
                  </a:cubicBezTo>
                  <a:cubicBezTo>
                    <a:pt x="50826" y="23340"/>
                    <a:pt x="50211" y="23877"/>
                    <a:pt x="49060" y="23877"/>
                  </a:cubicBezTo>
                  <a:lnTo>
                    <a:pt x="32015" y="23877"/>
                  </a:lnTo>
                  <a:lnTo>
                    <a:pt x="32015" y="40537"/>
                  </a:lnTo>
                  <a:lnTo>
                    <a:pt x="53129" y="40537"/>
                  </a:lnTo>
                  <a:cubicBezTo>
                    <a:pt x="54280" y="40614"/>
                    <a:pt x="54971" y="41229"/>
                    <a:pt x="55048" y="42380"/>
                  </a:cubicBezTo>
                  <a:cubicBezTo>
                    <a:pt x="54971" y="43532"/>
                    <a:pt x="54357" y="44146"/>
                    <a:pt x="53129" y="44223"/>
                  </a:cubicBezTo>
                  <a:lnTo>
                    <a:pt x="32015" y="44223"/>
                  </a:lnTo>
                  <a:lnTo>
                    <a:pt x="32015" y="53359"/>
                  </a:lnTo>
                  <a:cubicBezTo>
                    <a:pt x="31939" y="54741"/>
                    <a:pt x="31248" y="55432"/>
                    <a:pt x="29943" y="55509"/>
                  </a:cubicBezTo>
                  <a:cubicBezTo>
                    <a:pt x="28560" y="55432"/>
                    <a:pt x="27869" y="54741"/>
                    <a:pt x="27869" y="53359"/>
                  </a:cubicBezTo>
                  <a:lnTo>
                    <a:pt x="27869" y="44223"/>
                  </a:lnTo>
                  <a:lnTo>
                    <a:pt x="2533" y="44223"/>
                  </a:lnTo>
                  <a:cubicBezTo>
                    <a:pt x="1382" y="44146"/>
                    <a:pt x="691" y="43532"/>
                    <a:pt x="614" y="42380"/>
                  </a:cubicBezTo>
                  <a:cubicBezTo>
                    <a:pt x="691" y="41229"/>
                    <a:pt x="1305" y="40614"/>
                    <a:pt x="2533" y="40537"/>
                  </a:cubicBezTo>
                  <a:lnTo>
                    <a:pt x="8215" y="40537"/>
                  </a:lnTo>
                  <a:lnTo>
                    <a:pt x="8215" y="24338"/>
                  </a:lnTo>
                  <a:cubicBezTo>
                    <a:pt x="8215" y="21574"/>
                    <a:pt x="9597" y="20269"/>
                    <a:pt x="12438" y="20269"/>
                  </a:cubicBezTo>
                  <a:lnTo>
                    <a:pt x="27869" y="20269"/>
                  </a:lnTo>
                  <a:lnTo>
                    <a:pt x="27869" y="9597"/>
                  </a:lnTo>
                  <a:lnTo>
                    <a:pt x="11977" y="9597"/>
                  </a:lnTo>
                  <a:cubicBezTo>
                    <a:pt x="11823" y="9904"/>
                    <a:pt x="11593" y="10288"/>
                    <a:pt x="11363" y="10595"/>
                  </a:cubicBezTo>
                  <a:cubicBezTo>
                    <a:pt x="9827" y="13359"/>
                    <a:pt x="7447" y="16276"/>
                    <a:pt x="4069" y="19271"/>
                  </a:cubicBezTo>
                  <a:cubicBezTo>
                    <a:pt x="3532" y="19885"/>
                    <a:pt x="2841" y="20192"/>
                    <a:pt x="2073" y="20269"/>
                  </a:cubicBezTo>
                  <a:cubicBezTo>
                    <a:pt x="921" y="19962"/>
                    <a:pt x="230" y="19271"/>
                    <a:pt x="0" y="18196"/>
                  </a:cubicBezTo>
                  <a:cubicBezTo>
                    <a:pt x="0" y="17735"/>
                    <a:pt x="230" y="17121"/>
                    <a:pt x="614" y="16276"/>
                  </a:cubicBezTo>
                  <a:cubicBezTo>
                    <a:pt x="3301" y="14434"/>
                    <a:pt x="5528" y="12284"/>
                    <a:pt x="7140" y="9904"/>
                  </a:cubicBezTo>
                  <a:cubicBezTo>
                    <a:pt x="8445" y="8061"/>
                    <a:pt x="9597" y="5221"/>
                    <a:pt x="10518" y="1536"/>
                  </a:cubicBezTo>
                  <a:cubicBezTo>
                    <a:pt x="10672" y="614"/>
                    <a:pt x="11363" y="77"/>
                    <a:pt x="12668" y="0"/>
                  </a:cubicBezTo>
                  <a:moveTo>
                    <a:pt x="27869" y="40537"/>
                  </a:moveTo>
                  <a:lnTo>
                    <a:pt x="27869" y="23877"/>
                  </a:lnTo>
                  <a:lnTo>
                    <a:pt x="14280" y="23877"/>
                  </a:lnTo>
                  <a:cubicBezTo>
                    <a:pt x="13052" y="23877"/>
                    <a:pt x="12438" y="24492"/>
                    <a:pt x="12438" y="25797"/>
                  </a:cubicBezTo>
                  <a:lnTo>
                    <a:pt x="12438" y="40537"/>
                  </a:lnTo>
                  <a:lnTo>
                    <a:pt x="27869" y="4053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7" name="フリーフォーム: 図形 976">
              <a:extLst>
                <a:ext uri="{FF2B5EF4-FFF2-40B4-BE49-F238E27FC236}">
                  <a16:creationId xmlns:a16="http://schemas.microsoft.com/office/drawing/2014/main" id="{E38CE979-86A6-4E21-9BE1-396F6858F349}"/>
                </a:ext>
              </a:extLst>
            </p:cNvPr>
            <p:cNvSpPr/>
            <p:nvPr/>
          </p:nvSpPr>
          <p:spPr>
            <a:xfrm>
              <a:off x="2482546" y="5596995"/>
              <a:ext cx="54126" cy="54510"/>
            </a:xfrm>
            <a:custGeom>
              <a:avLst/>
              <a:gdLst>
                <a:gd name="connsiteX0" fmla="*/ 29943 w 54126"/>
                <a:gd name="connsiteY0" fmla="*/ 0 h 54510"/>
                <a:gd name="connsiteX1" fmla="*/ 32246 w 54126"/>
                <a:gd name="connsiteY1" fmla="*/ 2073 h 54510"/>
                <a:gd name="connsiteX2" fmla="*/ 32246 w 54126"/>
                <a:gd name="connsiteY2" fmla="*/ 4606 h 54510"/>
                <a:gd name="connsiteX3" fmla="*/ 51363 w 54126"/>
                <a:gd name="connsiteY3" fmla="*/ 4606 h 54510"/>
                <a:gd name="connsiteX4" fmla="*/ 53129 w 54126"/>
                <a:gd name="connsiteY4" fmla="*/ 6373 h 54510"/>
                <a:gd name="connsiteX5" fmla="*/ 51363 w 54126"/>
                <a:gd name="connsiteY5" fmla="*/ 8061 h 54510"/>
                <a:gd name="connsiteX6" fmla="*/ 43225 w 54126"/>
                <a:gd name="connsiteY6" fmla="*/ 8061 h 54510"/>
                <a:gd name="connsiteX7" fmla="*/ 43225 w 54126"/>
                <a:gd name="connsiteY7" fmla="*/ 13973 h 54510"/>
                <a:gd name="connsiteX8" fmla="*/ 51593 w 54126"/>
                <a:gd name="connsiteY8" fmla="*/ 13973 h 54510"/>
                <a:gd name="connsiteX9" fmla="*/ 53436 w 54126"/>
                <a:gd name="connsiteY9" fmla="*/ 15816 h 54510"/>
                <a:gd name="connsiteX10" fmla="*/ 51593 w 54126"/>
                <a:gd name="connsiteY10" fmla="*/ 17735 h 54510"/>
                <a:gd name="connsiteX11" fmla="*/ 43225 w 54126"/>
                <a:gd name="connsiteY11" fmla="*/ 17735 h 54510"/>
                <a:gd name="connsiteX12" fmla="*/ 43225 w 54126"/>
                <a:gd name="connsiteY12" fmla="*/ 23647 h 54510"/>
                <a:gd name="connsiteX13" fmla="*/ 39156 w 54126"/>
                <a:gd name="connsiteY13" fmla="*/ 27870 h 54510"/>
                <a:gd name="connsiteX14" fmla="*/ 21421 w 54126"/>
                <a:gd name="connsiteY14" fmla="*/ 27870 h 54510"/>
                <a:gd name="connsiteX15" fmla="*/ 17275 w 54126"/>
                <a:gd name="connsiteY15" fmla="*/ 23647 h 54510"/>
                <a:gd name="connsiteX16" fmla="*/ 17275 w 54126"/>
                <a:gd name="connsiteY16" fmla="*/ 17735 h 54510"/>
                <a:gd name="connsiteX17" fmla="*/ 5912 w 54126"/>
                <a:gd name="connsiteY17" fmla="*/ 17735 h 54510"/>
                <a:gd name="connsiteX18" fmla="*/ 5912 w 54126"/>
                <a:gd name="connsiteY18" fmla="*/ 27639 h 54510"/>
                <a:gd name="connsiteX19" fmla="*/ 5221 w 54126"/>
                <a:gd name="connsiteY19" fmla="*/ 42073 h 54510"/>
                <a:gd name="connsiteX20" fmla="*/ 3608 w 54126"/>
                <a:gd name="connsiteY20" fmla="*/ 52745 h 54510"/>
                <a:gd name="connsiteX21" fmla="*/ 1843 w 54126"/>
                <a:gd name="connsiteY21" fmla="*/ 54127 h 54510"/>
                <a:gd name="connsiteX22" fmla="*/ 0 w 54126"/>
                <a:gd name="connsiteY22" fmla="*/ 52054 h 54510"/>
                <a:gd name="connsiteX23" fmla="*/ 1766 w 54126"/>
                <a:gd name="connsiteY23" fmla="*/ 39847 h 54510"/>
                <a:gd name="connsiteX24" fmla="*/ 2303 w 54126"/>
                <a:gd name="connsiteY24" fmla="*/ 27639 h 54510"/>
                <a:gd name="connsiteX25" fmla="*/ 2303 w 54126"/>
                <a:gd name="connsiteY25" fmla="*/ 8906 h 54510"/>
                <a:gd name="connsiteX26" fmla="*/ 6679 w 54126"/>
                <a:gd name="connsiteY26" fmla="*/ 4606 h 54510"/>
                <a:gd name="connsiteX27" fmla="*/ 27793 w 54126"/>
                <a:gd name="connsiteY27" fmla="*/ 4606 h 54510"/>
                <a:gd name="connsiteX28" fmla="*/ 27793 w 54126"/>
                <a:gd name="connsiteY28" fmla="*/ 2073 h 54510"/>
                <a:gd name="connsiteX29" fmla="*/ 29943 w 54126"/>
                <a:gd name="connsiteY29" fmla="*/ 0 h 54510"/>
                <a:gd name="connsiteX30" fmla="*/ 17275 w 54126"/>
                <a:gd name="connsiteY30" fmla="*/ 14050 h 54510"/>
                <a:gd name="connsiteX31" fmla="*/ 17275 w 54126"/>
                <a:gd name="connsiteY31" fmla="*/ 8138 h 54510"/>
                <a:gd name="connsiteX32" fmla="*/ 7831 w 54126"/>
                <a:gd name="connsiteY32" fmla="*/ 8138 h 54510"/>
                <a:gd name="connsiteX33" fmla="*/ 5912 w 54126"/>
                <a:gd name="connsiteY33" fmla="*/ 9981 h 54510"/>
                <a:gd name="connsiteX34" fmla="*/ 5912 w 54126"/>
                <a:gd name="connsiteY34" fmla="*/ 14050 h 54510"/>
                <a:gd name="connsiteX35" fmla="*/ 17275 w 54126"/>
                <a:gd name="connsiteY35" fmla="*/ 14050 h 54510"/>
                <a:gd name="connsiteX36" fmla="*/ 12438 w 54126"/>
                <a:gd name="connsiteY36" fmla="*/ 32015 h 54510"/>
                <a:gd name="connsiteX37" fmla="*/ 43532 w 54126"/>
                <a:gd name="connsiteY37" fmla="*/ 32015 h 54510"/>
                <a:gd name="connsiteX38" fmla="*/ 47601 w 54126"/>
                <a:gd name="connsiteY38" fmla="*/ 35394 h 54510"/>
                <a:gd name="connsiteX39" fmla="*/ 45605 w 54126"/>
                <a:gd name="connsiteY39" fmla="*/ 38618 h 54510"/>
                <a:gd name="connsiteX40" fmla="*/ 35010 w 54126"/>
                <a:gd name="connsiteY40" fmla="*/ 46987 h 54510"/>
                <a:gd name="connsiteX41" fmla="*/ 35317 w 54126"/>
                <a:gd name="connsiteY41" fmla="*/ 47064 h 54510"/>
                <a:gd name="connsiteX42" fmla="*/ 52668 w 54126"/>
                <a:gd name="connsiteY42" fmla="*/ 50595 h 54510"/>
                <a:gd name="connsiteX43" fmla="*/ 54127 w 54126"/>
                <a:gd name="connsiteY43" fmla="*/ 52745 h 54510"/>
                <a:gd name="connsiteX44" fmla="*/ 52284 w 54126"/>
                <a:gd name="connsiteY44" fmla="*/ 54357 h 54510"/>
                <a:gd name="connsiteX45" fmla="*/ 50058 w 54126"/>
                <a:gd name="connsiteY45" fmla="*/ 54050 h 54510"/>
                <a:gd name="connsiteX46" fmla="*/ 32015 w 54126"/>
                <a:gd name="connsiteY46" fmla="*/ 49827 h 54510"/>
                <a:gd name="connsiteX47" fmla="*/ 30326 w 54126"/>
                <a:gd name="connsiteY47" fmla="*/ 49213 h 54510"/>
                <a:gd name="connsiteX48" fmla="*/ 8676 w 54126"/>
                <a:gd name="connsiteY48" fmla="*/ 54511 h 54510"/>
                <a:gd name="connsiteX49" fmla="*/ 6679 w 54126"/>
                <a:gd name="connsiteY49" fmla="*/ 52668 h 54510"/>
                <a:gd name="connsiteX50" fmla="*/ 8445 w 54126"/>
                <a:gd name="connsiteY50" fmla="*/ 50288 h 54510"/>
                <a:gd name="connsiteX51" fmla="*/ 24722 w 54126"/>
                <a:gd name="connsiteY51" fmla="*/ 46910 h 54510"/>
                <a:gd name="connsiteX52" fmla="*/ 22035 w 54126"/>
                <a:gd name="connsiteY52" fmla="*/ 45528 h 54510"/>
                <a:gd name="connsiteX53" fmla="*/ 15509 w 54126"/>
                <a:gd name="connsiteY53" fmla="*/ 40307 h 54510"/>
                <a:gd name="connsiteX54" fmla="*/ 15125 w 54126"/>
                <a:gd name="connsiteY54" fmla="*/ 38772 h 54510"/>
                <a:gd name="connsiteX55" fmla="*/ 16967 w 54126"/>
                <a:gd name="connsiteY55" fmla="*/ 37159 h 54510"/>
                <a:gd name="connsiteX56" fmla="*/ 18810 w 54126"/>
                <a:gd name="connsiteY56" fmla="*/ 38004 h 54510"/>
                <a:gd name="connsiteX57" fmla="*/ 25259 w 54126"/>
                <a:gd name="connsiteY57" fmla="*/ 42917 h 54510"/>
                <a:gd name="connsiteX58" fmla="*/ 29559 w 54126"/>
                <a:gd name="connsiteY58" fmla="*/ 44991 h 54510"/>
                <a:gd name="connsiteX59" fmla="*/ 34395 w 54126"/>
                <a:gd name="connsiteY59" fmla="*/ 42304 h 54510"/>
                <a:gd name="connsiteX60" fmla="*/ 41229 w 54126"/>
                <a:gd name="connsiteY60" fmla="*/ 36699 h 54510"/>
                <a:gd name="connsiteX61" fmla="*/ 41843 w 54126"/>
                <a:gd name="connsiteY61" fmla="*/ 36008 h 54510"/>
                <a:gd name="connsiteX62" fmla="*/ 12361 w 54126"/>
                <a:gd name="connsiteY62" fmla="*/ 36008 h 54510"/>
                <a:gd name="connsiteX63" fmla="*/ 10211 w 54126"/>
                <a:gd name="connsiteY63" fmla="*/ 34012 h 54510"/>
                <a:gd name="connsiteX64" fmla="*/ 12438 w 54126"/>
                <a:gd name="connsiteY64" fmla="*/ 32015 h 54510"/>
                <a:gd name="connsiteX65" fmla="*/ 39156 w 54126"/>
                <a:gd name="connsiteY65" fmla="*/ 8061 h 54510"/>
                <a:gd name="connsiteX66" fmla="*/ 21421 w 54126"/>
                <a:gd name="connsiteY66" fmla="*/ 8061 h 54510"/>
                <a:gd name="connsiteX67" fmla="*/ 21421 w 54126"/>
                <a:gd name="connsiteY67" fmla="*/ 13973 h 54510"/>
                <a:gd name="connsiteX68" fmla="*/ 39156 w 54126"/>
                <a:gd name="connsiteY68" fmla="*/ 13973 h 54510"/>
                <a:gd name="connsiteX69" fmla="*/ 39156 w 54126"/>
                <a:gd name="connsiteY69" fmla="*/ 8061 h 54510"/>
                <a:gd name="connsiteX70" fmla="*/ 21421 w 54126"/>
                <a:gd name="connsiteY70" fmla="*/ 17735 h 54510"/>
                <a:gd name="connsiteX71" fmla="*/ 21421 w 54126"/>
                <a:gd name="connsiteY71" fmla="*/ 22572 h 54510"/>
                <a:gd name="connsiteX72" fmla="*/ 22956 w 54126"/>
                <a:gd name="connsiteY72" fmla="*/ 24185 h 54510"/>
                <a:gd name="connsiteX73" fmla="*/ 37543 w 54126"/>
                <a:gd name="connsiteY73" fmla="*/ 24185 h 54510"/>
                <a:gd name="connsiteX74" fmla="*/ 39156 w 54126"/>
                <a:gd name="connsiteY74" fmla="*/ 22572 h 54510"/>
                <a:gd name="connsiteX75" fmla="*/ 39156 w 54126"/>
                <a:gd name="connsiteY75" fmla="*/ 17735 h 54510"/>
                <a:gd name="connsiteX76" fmla="*/ 21421 w 54126"/>
                <a:gd name="connsiteY76" fmla="*/ 17735 h 5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4126" h="54510">
                  <a:moveTo>
                    <a:pt x="29943" y="0"/>
                  </a:moveTo>
                  <a:cubicBezTo>
                    <a:pt x="31324" y="77"/>
                    <a:pt x="32169" y="768"/>
                    <a:pt x="32246" y="2073"/>
                  </a:cubicBezTo>
                  <a:lnTo>
                    <a:pt x="32246" y="4606"/>
                  </a:lnTo>
                  <a:lnTo>
                    <a:pt x="51363" y="4606"/>
                  </a:lnTo>
                  <a:cubicBezTo>
                    <a:pt x="52438" y="4683"/>
                    <a:pt x="53052" y="5298"/>
                    <a:pt x="53129" y="6373"/>
                  </a:cubicBezTo>
                  <a:cubicBezTo>
                    <a:pt x="53052" y="7371"/>
                    <a:pt x="52438" y="7908"/>
                    <a:pt x="51363" y="8061"/>
                  </a:cubicBezTo>
                  <a:lnTo>
                    <a:pt x="43225" y="8061"/>
                  </a:lnTo>
                  <a:lnTo>
                    <a:pt x="43225" y="13973"/>
                  </a:lnTo>
                  <a:lnTo>
                    <a:pt x="51593" y="13973"/>
                  </a:lnTo>
                  <a:cubicBezTo>
                    <a:pt x="52745" y="14050"/>
                    <a:pt x="53359" y="14588"/>
                    <a:pt x="53436" y="15816"/>
                  </a:cubicBezTo>
                  <a:cubicBezTo>
                    <a:pt x="53359" y="16968"/>
                    <a:pt x="52745" y="17658"/>
                    <a:pt x="51593" y="17735"/>
                  </a:cubicBezTo>
                  <a:lnTo>
                    <a:pt x="43225" y="17735"/>
                  </a:lnTo>
                  <a:lnTo>
                    <a:pt x="43225" y="23647"/>
                  </a:lnTo>
                  <a:cubicBezTo>
                    <a:pt x="43225" y="26488"/>
                    <a:pt x="41843" y="27870"/>
                    <a:pt x="39156" y="27870"/>
                  </a:cubicBezTo>
                  <a:lnTo>
                    <a:pt x="21421" y="27870"/>
                  </a:lnTo>
                  <a:cubicBezTo>
                    <a:pt x="18656" y="27870"/>
                    <a:pt x="17275" y="26488"/>
                    <a:pt x="17275" y="23647"/>
                  </a:cubicBezTo>
                  <a:lnTo>
                    <a:pt x="17275" y="17735"/>
                  </a:lnTo>
                  <a:lnTo>
                    <a:pt x="5912" y="17735"/>
                  </a:lnTo>
                  <a:lnTo>
                    <a:pt x="5912" y="27639"/>
                  </a:lnTo>
                  <a:cubicBezTo>
                    <a:pt x="5912" y="31862"/>
                    <a:pt x="5681" y="36622"/>
                    <a:pt x="5221" y="42073"/>
                  </a:cubicBezTo>
                  <a:cubicBezTo>
                    <a:pt x="4837" y="46065"/>
                    <a:pt x="4223" y="49597"/>
                    <a:pt x="3608" y="52745"/>
                  </a:cubicBezTo>
                  <a:cubicBezTo>
                    <a:pt x="3378" y="53666"/>
                    <a:pt x="2764" y="54050"/>
                    <a:pt x="1843" y="54127"/>
                  </a:cubicBezTo>
                  <a:cubicBezTo>
                    <a:pt x="691" y="54050"/>
                    <a:pt x="77" y="53359"/>
                    <a:pt x="0" y="52054"/>
                  </a:cubicBezTo>
                  <a:cubicBezTo>
                    <a:pt x="844" y="46987"/>
                    <a:pt x="1459" y="42841"/>
                    <a:pt x="1766" y="39847"/>
                  </a:cubicBezTo>
                  <a:cubicBezTo>
                    <a:pt x="2150" y="34933"/>
                    <a:pt x="2303" y="30864"/>
                    <a:pt x="2303" y="27639"/>
                  </a:cubicBezTo>
                  <a:lnTo>
                    <a:pt x="2303" y="8906"/>
                  </a:lnTo>
                  <a:cubicBezTo>
                    <a:pt x="2303" y="5988"/>
                    <a:pt x="3762" y="4606"/>
                    <a:pt x="6679" y="4606"/>
                  </a:cubicBezTo>
                  <a:lnTo>
                    <a:pt x="27793" y="4606"/>
                  </a:lnTo>
                  <a:lnTo>
                    <a:pt x="27793" y="2073"/>
                  </a:lnTo>
                  <a:cubicBezTo>
                    <a:pt x="27870" y="768"/>
                    <a:pt x="28637" y="77"/>
                    <a:pt x="29943" y="0"/>
                  </a:cubicBezTo>
                  <a:moveTo>
                    <a:pt x="17275" y="14050"/>
                  </a:moveTo>
                  <a:lnTo>
                    <a:pt x="17275" y="8138"/>
                  </a:lnTo>
                  <a:lnTo>
                    <a:pt x="7831" y="8138"/>
                  </a:lnTo>
                  <a:cubicBezTo>
                    <a:pt x="6526" y="8138"/>
                    <a:pt x="5912" y="8753"/>
                    <a:pt x="5912" y="9981"/>
                  </a:cubicBezTo>
                  <a:lnTo>
                    <a:pt x="5912" y="14050"/>
                  </a:lnTo>
                  <a:lnTo>
                    <a:pt x="17275" y="14050"/>
                  </a:lnTo>
                  <a:close/>
                  <a:moveTo>
                    <a:pt x="12438" y="32015"/>
                  </a:moveTo>
                  <a:lnTo>
                    <a:pt x="43532" y="32015"/>
                  </a:lnTo>
                  <a:cubicBezTo>
                    <a:pt x="46296" y="32015"/>
                    <a:pt x="47601" y="33167"/>
                    <a:pt x="47601" y="35394"/>
                  </a:cubicBezTo>
                  <a:cubicBezTo>
                    <a:pt x="47601" y="36392"/>
                    <a:pt x="46910" y="37390"/>
                    <a:pt x="45605" y="38618"/>
                  </a:cubicBezTo>
                  <a:cubicBezTo>
                    <a:pt x="41766" y="42380"/>
                    <a:pt x="38234" y="45144"/>
                    <a:pt x="35010" y="46987"/>
                  </a:cubicBezTo>
                  <a:cubicBezTo>
                    <a:pt x="35163" y="46987"/>
                    <a:pt x="35240" y="46987"/>
                    <a:pt x="35317" y="47064"/>
                  </a:cubicBezTo>
                  <a:cubicBezTo>
                    <a:pt x="38849" y="48139"/>
                    <a:pt x="44607" y="49290"/>
                    <a:pt x="52668" y="50595"/>
                  </a:cubicBezTo>
                  <a:cubicBezTo>
                    <a:pt x="53513" y="50979"/>
                    <a:pt x="53973" y="51670"/>
                    <a:pt x="54127" y="52745"/>
                  </a:cubicBezTo>
                  <a:cubicBezTo>
                    <a:pt x="53973" y="53743"/>
                    <a:pt x="53359" y="54281"/>
                    <a:pt x="52284" y="54357"/>
                  </a:cubicBezTo>
                  <a:cubicBezTo>
                    <a:pt x="51747" y="54357"/>
                    <a:pt x="51056" y="54281"/>
                    <a:pt x="50058" y="54050"/>
                  </a:cubicBezTo>
                  <a:cubicBezTo>
                    <a:pt x="43225" y="52899"/>
                    <a:pt x="37159" y="51517"/>
                    <a:pt x="32015" y="49827"/>
                  </a:cubicBezTo>
                  <a:cubicBezTo>
                    <a:pt x="31478" y="49674"/>
                    <a:pt x="30864" y="49444"/>
                    <a:pt x="30326" y="49213"/>
                  </a:cubicBezTo>
                  <a:cubicBezTo>
                    <a:pt x="24952" y="51363"/>
                    <a:pt x="17735" y="53206"/>
                    <a:pt x="8676" y="54511"/>
                  </a:cubicBezTo>
                  <a:cubicBezTo>
                    <a:pt x="7447" y="54357"/>
                    <a:pt x="6756" y="53743"/>
                    <a:pt x="6679" y="52668"/>
                  </a:cubicBezTo>
                  <a:cubicBezTo>
                    <a:pt x="6756" y="51286"/>
                    <a:pt x="7370" y="50519"/>
                    <a:pt x="8445" y="50288"/>
                  </a:cubicBezTo>
                  <a:cubicBezTo>
                    <a:pt x="15509" y="49367"/>
                    <a:pt x="20960" y="48215"/>
                    <a:pt x="24722" y="46910"/>
                  </a:cubicBezTo>
                  <a:cubicBezTo>
                    <a:pt x="23724" y="46526"/>
                    <a:pt x="22879" y="46065"/>
                    <a:pt x="22035" y="45528"/>
                  </a:cubicBezTo>
                  <a:cubicBezTo>
                    <a:pt x="19271" y="43916"/>
                    <a:pt x="17121" y="42150"/>
                    <a:pt x="15509" y="40307"/>
                  </a:cubicBezTo>
                  <a:cubicBezTo>
                    <a:pt x="15201" y="39770"/>
                    <a:pt x="15125" y="39309"/>
                    <a:pt x="15125" y="38772"/>
                  </a:cubicBezTo>
                  <a:cubicBezTo>
                    <a:pt x="15201" y="37774"/>
                    <a:pt x="15816" y="37236"/>
                    <a:pt x="16967" y="37159"/>
                  </a:cubicBezTo>
                  <a:cubicBezTo>
                    <a:pt x="17658" y="37159"/>
                    <a:pt x="18273" y="37467"/>
                    <a:pt x="18810" y="38004"/>
                  </a:cubicBezTo>
                  <a:cubicBezTo>
                    <a:pt x="20499" y="39847"/>
                    <a:pt x="22649" y="41459"/>
                    <a:pt x="25259" y="42917"/>
                  </a:cubicBezTo>
                  <a:cubicBezTo>
                    <a:pt x="26488" y="43609"/>
                    <a:pt x="27946" y="44300"/>
                    <a:pt x="29559" y="44991"/>
                  </a:cubicBezTo>
                  <a:cubicBezTo>
                    <a:pt x="31171" y="44223"/>
                    <a:pt x="32783" y="43302"/>
                    <a:pt x="34395" y="42304"/>
                  </a:cubicBezTo>
                  <a:cubicBezTo>
                    <a:pt x="37006" y="40537"/>
                    <a:pt x="39232" y="38618"/>
                    <a:pt x="41229" y="36699"/>
                  </a:cubicBezTo>
                  <a:cubicBezTo>
                    <a:pt x="41612" y="36392"/>
                    <a:pt x="41843" y="36162"/>
                    <a:pt x="41843" y="36008"/>
                  </a:cubicBezTo>
                  <a:lnTo>
                    <a:pt x="12361" y="36008"/>
                  </a:lnTo>
                  <a:cubicBezTo>
                    <a:pt x="11056" y="35854"/>
                    <a:pt x="10365" y="35163"/>
                    <a:pt x="10211" y="34012"/>
                  </a:cubicBezTo>
                  <a:cubicBezTo>
                    <a:pt x="10441" y="32860"/>
                    <a:pt x="11132" y="32169"/>
                    <a:pt x="12438" y="32015"/>
                  </a:cubicBezTo>
                  <a:moveTo>
                    <a:pt x="39156" y="8061"/>
                  </a:moveTo>
                  <a:lnTo>
                    <a:pt x="21421" y="8061"/>
                  </a:lnTo>
                  <a:lnTo>
                    <a:pt x="21421" y="13973"/>
                  </a:lnTo>
                  <a:lnTo>
                    <a:pt x="39156" y="13973"/>
                  </a:lnTo>
                  <a:lnTo>
                    <a:pt x="39156" y="8061"/>
                  </a:lnTo>
                  <a:close/>
                  <a:moveTo>
                    <a:pt x="21421" y="17735"/>
                  </a:moveTo>
                  <a:lnTo>
                    <a:pt x="21421" y="22572"/>
                  </a:lnTo>
                  <a:cubicBezTo>
                    <a:pt x="21421" y="23647"/>
                    <a:pt x="21958" y="24185"/>
                    <a:pt x="22956" y="24185"/>
                  </a:cubicBezTo>
                  <a:lnTo>
                    <a:pt x="37543" y="24185"/>
                  </a:lnTo>
                  <a:cubicBezTo>
                    <a:pt x="38618" y="24185"/>
                    <a:pt x="39156" y="23647"/>
                    <a:pt x="39156" y="22572"/>
                  </a:cubicBezTo>
                  <a:lnTo>
                    <a:pt x="39156" y="17735"/>
                  </a:lnTo>
                  <a:lnTo>
                    <a:pt x="21421" y="1773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8" name="フリーフォーム: 図形 977">
              <a:extLst>
                <a:ext uri="{FF2B5EF4-FFF2-40B4-BE49-F238E27FC236}">
                  <a16:creationId xmlns:a16="http://schemas.microsoft.com/office/drawing/2014/main" id="{70840BBD-C101-4589-899C-2DB905248F5E}"/>
                </a:ext>
              </a:extLst>
            </p:cNvPr>
            <p:cNvSpPr/>
            <p:nvPr/>
          </p:nvSpPr>
          <p:spPr>
            <a:xfrm>
              <a:off x="2542661" y="5604519"/>
              <a:ext cx="52591" cy="44606"/>
            </a:xfrm>
            <a:custGeom>
              <a:avLst/>
              <a:gdLst>
                <a:gd name="connsiteX0" fmla="*/ 28023 w 52591"/>
                <a:gd name="connsiteY0" fmla="*/ 0 h 44606"/>
                <a:gd name="connsiteX1" fmla="*/ 39540 w 52591"/>
                <a:gd name="connsiteY1" fmla="*/ 2150 h 44606"/>
                <a:gd name="connsiteX2" fmla="*/ 48830 w 52591"/>
                <a:gd name="connsiteY2" fmla="*/ 9213 h 44606"/>
                <a:gd name="connsiteX3" fmla="*/ 52591 w 52591"/>
                <a:gd name="connsiteY3" fmla="*/ 20960 h 44606"/>
                <a:gd name="connsiteX4" fmla="*/ 47985 w 52591"/>
                <a:gd name="connsiteY4" fmla="*/ 34933 h 44606"/>
                <a:gd name="connsiteX5" fmla="*/ 35624 w 52591"/>
                <a:gd name="connsiteY5" fmla="*/ 42995 h 44606"/>
                <a:gd name="connsiteX6" fmla="*/ 24722 w 52591"/>
                <a:gd name="connsiteY6" fmla="*/ 44607 h 44606"/>
                <a:gd name="connsiteX7" fmla="*/ 22188 w 52591"/>
                <a:gd name="connsiteY7" fmla="*/ 41997 h 44606"/>
                <a:gd name="connsiteX8" fmla="*/ 23724 w 52591"/>
                <a:gd name="connsiteY8" fmla="*/ 40615 h 44606"/>
                <a:gd name="connsiteX9" fmla="*/ 35931 w 52591"/>
                <a:gd name="connsiteY9" fmla="*/ 38772 h 44606"/>
                <a:gd name="connsiteX10" fmla="*/ 45221 w 52591"/>
                <a:gd name="connsiteY10" fmla="*/ 31939 h 44606"/>
                <a:gd name="connsiteX11" fmla="*/ 48369 w 52591"/>
                <a:gd name="connsiteY11" fmla="*/ 21037 h 44606"/>
                <a:gd name="connsiteX12" fmla="*/ 45605 w 52591"/>
                <a:gd name="connsiteY12" fmla="*/ 11593 h 44606"/>
                <a:gd name="connsiteX13" fmla="*/ 29021 w 52591"/>
                <a:gd name="connsiteY13" fmla="*/ 4376 h 44606"/>
                <a:gd name="connsiteX14" fmla="*/ 17351 w 52591"/>
                <a:gd name="connsiteY14" fmla="*/ 40000 h 44606"/>
                <a:gd name="connsiteX15" fmla="*/ 11286 w 52591"/>
                <a:gd name="connsiteY15" fmla="*/ 42687 h 44606"/>
                <a:gd name="connsiteX16" fmla="*/ 3071 w 52591"/>
                <a:gd name="connsiteY16" fmla="*/ 37927 h 44606"/>
                <a:gd name="connsiteX17" fmla="*/ 0 w 52591"/>
                <a:gd name="connsiteY17" fmla="*/ 25490 h 44606"/>
                <a:gd name="connsiteX18" fmla="*/ 8676 w 52591"/>
                <a:gd name="connsiteY18" fmla="*/ 6987 h 44606"/>
                <a:gd name="connsiteX19" fmla="*/ 28023 w 52591"/>
                <a:gd name="connsiteY19" fmla="*/ 0 h 44606"/>
                <a:gd name="connsiteX20" fmla="*/ 10825 w 52591"/>
                <a:gd name="connsiteY20" fmla="*/ 38311 h 44606"/>
                <a:gd name="connsiteX21" fmla="*/ 16046 w 52591"/>
                <a:gd name="connsiteY21" fmla="*/ 35317 h 44606"/>
                <a:gd name="connsiteX22" fmla="*/ 24799 w 52591"/>
                <a:gd name="connsiteY22" fmla="*/ 4376 h 44606"/>
                <a:gd name="connsiteX23" fmla="*/ 17275 w 52591"/>
                <a:gd name="connsiteY23" fmla="*/ 6219 h 44606"/>
                <a:gd name="connsiteX24" fmla="*/ 7601 w 52591"/>
                <a:gd name="connsiteY24" fmla="*/ 14204 h 44606"/>
                <a:gd name="connsiteX25" fmla="*/ 4069 w 52591"/>
                <a:gd name="connsiteY25" fmla="*/ 26488 h 44606"/>
                <a:gd name="connsiteX26" fmla="*/ 5451 w 52591"/>
                <a:gd name="connsiteY26" fmla="*/ 33935 h 44606"/>
                <a:gd name="connsiteX27" fmla="*/ 10825 w 52591"/>
                <a:gd name="connsiteY27" fmla="*/ 38311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591" h="44606">
                  <a:moveTo>
                    <a:pt x="28023" y="0"/>
                  </a:moveTo>
                  <a:cubicBezTo>
                    <a:pt x="32169" y="0"/>
                    <a:pt x="36008" y="691"/>
                    <a:pt x="39540" y="2150"/>
                  </a:cubicBezTo>
                  <a:cubicBezTo>
                    <a:pt x="43532" y="3762"/>
                    <a:pt x="46603" y="6142"/>
                    <a:pt x="48830" y="9213"/>
                  </a:cubicBezTo>
                  <a:cubicBezTo>
                    <a:pt x="51363" y="12591"/>
                    <a:pt x="52591" y="16507"/>
                    <a:pt x="52591" y="20960"/>
                  </a:cubicBezTo>
                  <a:cubicBezTo>
                    <a:pt x="52591" y="26411"/>
                    <a:pt x="51056" y="31018"/>
                    <a:pt x="47985" y="34933"/>
                  </a:cubicBezTo>
                  <a:cubicBezTo>
                    <a:pt x="44837" y="38849"/>
                    <a:pt x="40768" y="41536"/>
                    <a:pt x="35624" y="42995"/>
                  </a:cubicBezTo>
                  <a:cubicBezTo>
                    <a:pt x="32246" y="43993"/>
                    <a:pt x="28561" y="44530"/>
                    <a:pt x="24722" y="44607"/>
                  </a:cubicBezTo>
                  <a:cubicBezTo>
                    <a:pt x="23033" y="44530"/>
                    <a:pt x="22188" y="43609"/>
                    <a:pt x="22188" y="41997"/>
                  </a:cubicBezTo>
                  <a:cubicBezTo>
                    <a:pt x="22188" y="41075"/>
                    <a:pt x="22726" y="40615"/>
                    <a:pt x="23724" y="40615"/>
                  </a:cubicBezTo>
                  <a:cubicBezTo>
                    <a:pt x="28407" y="40615"/>
                    <a:pt x="32476" y="40000"/>
                    <a:pt x="35931" y="38772"/>
                  </a:cubicBezTo>
                  <a:cubicBezTo>
                    <a:pt x="40154" y="37237"/>
                    <a:pt x="43225" y="34933"/>
                    <a:pt x="45221" y="31939"/>
                  </a:cubicBezTo>
                  <a:cubicBezTo>
                    <a:pt x="47371" y="28714"/>
                    <a:pt x="48446" y="25106"/>
                    <a:pt x="48369" y="21037"/>
                  </a:cubicBezTo>
                  <a:cubicBezTo>
                    <a:pt x="48292" y="17351"/>
                    <a:pt x="47371" y="14204"/>
                    <a:pt x="45605" y="11593"/>
                  </a:cubicBezTo>
                  <a:cubicBezTo>
                    <a:pt x="42304" y="6987"/>
                    <a:pt x="36776" y="4607"/>
                    <a:pt x="29021" y="4376"/>
                  </a:cubicBezTo>
                  <a:cubicBezTo>
                    <a:pt x="28330" y="22111"/>
                    <a:pt x="24492" y="34012"/>
                    <a:pt x="17351" y="40000"/>
                  </a:cubicBezTo>
                  <a:cubicBezTo>
                    <a:pt x="15279" y="41843"/>
                    <a:pt x="13205" y="42687"/>
                    <a:pt x="11286" y="42687"/>
                  </a:cubicBezTo>
                  <a:cubicBezTo>
                    <a:pt x="7831" y="42610"/>
                    <a:pt x="5144" y="41075"/>
                    <a:pt x="3071" y="37927"/>
                  </a:cubicBezTo>
                  <a:cubicBezTo>
                    <a:pt x="998" y="34703"/>
                    <a:pt x="0" y="30557"/>
                    <a:pt x="0" y="25490"/>
                  </a:cubicBezTo>
                  <a:cubicBezTo>
                    <a:pt x="0" y="17889"/>
                    <a:pt x="2918" y="11747"/>
                    <a:pt x="8676" y="6987"/>
                  </a:cubicBezTo>
                  <a:cubicBezTo>
                    <a:pt x="13896" y="2227"/>
                    <a:pt x="20422" y="0"/>
                    <a:pt x="28023" y="0"/>
                  </a:cubicBezTo>
                  <a:moveTo>
                    <a:pt x="10825" y="38311"/>
                  </a:moveTo>
                  <a:cubicBezTo>
                    <a:pt x="12361" y="38388"/>
                    <a:pt x="14127" y="37313"/>
                    <a:pt x="16046" y="35317"/>
                  </a:cubicBezTo>
                  <a:cubicBezTo>
                    <a:pt x="21421" y="29866"/>
                    <a:pt x="24338" y="19578"/>
                    <a:pt x="24799" y="4376"/>
                  </a:cubicBezTo>
                  <a:cubicBezTo>
                    <a:pt x="21728" y="4760"/>
                    <a:pt x="19271" y="5374"/>
                    <a:pt x="17275" y="6219"/>
                  </a:cubicBezTo>
                  <a:cubicBezTo>
                    <a:pt x="13513" y="7908"/>
                    <a:pt x="10288" y="10595"/>
                    <a:pt x="7601" y="14204"/>
                  </a:cubicBezTo>
                  <a:cubicBezTo>
                    <a:pt x="5298" y="17351"/>
                    <a:pt x="4069" y="21421"/>
                    <a:pt x="4069" y="26488"/>
                  </a:cubicBezTo>
                  <a:cubicBezTo>
                    <a:pt x="4069" y="29098"/>
                    <a:pt x="4530" y="31632"/>
                    <a:pt x="5451" y="33935"/>
                  </a:cubicBezTo>
                  <a:cubicBezTo>
                    <a:pt x="6756" y="36776"/>
                    <a:pt x="8522" y="38235"/>
                    <a:pt x="10825" y="3831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9" name="フリーフォーム: 図形 978">
              <a:extLst>
                <a:ext uri="{FF2B5EF4-FFF2-40B4-BE49-F238E27FC236}">
                  <a16:creationId xmlns:a16="http://schemas.microsoft.com/office/drawing/2014/main" id="{42371C7F-96DD-414C-BB14-FDB74C6A8953}"/>
                </a:ext>
              </a:extLst>
            </p:cNvPr>
            <p:cNvSpPr/>
            <p:nvPr/>
          </p:nvSpPr>
          <p:spPr>
            <a:xfrm>
              <a:off x="2600397" y="5597225"/>
              <a:ext cx="54971" cy="54127"/>
            </a:xfrm>
            <a:custGeom>
              <a:avLst/>
              <a:gdLst>
                <a:gd name="connsiteX0" fmla="*/ 10595 w 54971"/>
                <a:gd name="connsiteY0" fmla="*/ 0 h 54127"/>
                <a:gd name="connsiteX1" fmla="*/ 12745 w 54971"/>
                <a:gd name="connsiteY1" fmla="*/ 2073 h 54127"/>
                <a:gd name="connsiteX2" fmla="*/ 12745 w 54971"/>
                <a:gd name="connsiteY2" fmla="*/ 7141 h 54127"/>
                <a:gd name="connsiteX3" fmla="*/ 18196 w 54971"/>
                <a:gd name="connsiteY3" fmla="*/ 7141 h 54127"/>
                <a:gd name="connsiteX4" fmla="*/ 20115 w 54971"/>
                <a:gd name="connsiteY4" fmla="*/ 8906 h 54127"/>
                <a:gd name="connsiteX5" fmla="*/ 18196 w 54971"/>
                <a:gd name="connsiteY5" fmla="*/ 10749 h 54127"/>
                <a:gd name="connsiteX6" fmla="*/ 9290 w 54971"/>
                <a:gd name="connsiteY6" fmla="*/ 10749 h 54127"/>
                <a:gd name="connsiteX7" fmla="*/ 9136 w 54971"/>
                <a:gd name="connsiteY7" fmla="*/ 19118 h 54127"/>
                <a:gd name="connsiteX8" fmla="*/ 15278 w 54971"/>
                <a:gd name="connsiteY8" fmla="*/ 19118 h 54127"/>
                <a:gd name="connsiteX9" fmla="*/ 19424 w 54971"/>
                <a:gd name="connsiteY9" fmla="*/ 23186 h 54127"/>
                <a:gd name="connsiteX10" fmla="*/ 18119 w 54971"/>
                <a:gd name="connsiteY10" fmla="*/ 46757 h 54127"/>
                <a:gd name="connsiteX11" fmla="*/ 15969 w 54971"/>
                <a:gd name="connsiteY11" fmla="*/ 52515 h 54127"/>
                <a:gd name="connsiteX12" fmla="*/ 12514 w 54971"/>
                <a:gd name="connsiteY12" fmla="*/ 54127 h 54127"/>
                <a:gd name="connsiteX13" fmla="*/ 7908 w 54971"/>
                <a:gd name="connsiteY13" fmla="*/ 52515 h 54127"/>
                <a:gd name="connsiteX14" fmla="*/ 6756 w 54971"/>
                <a:gd name="connsiteY14" fmla="*/ 50595 h 54127"/>
                <a:gd name="connsiteX15" fmla="*/ 8752 w 54971"/>
                <a:gd name="connsiteY15" fmla="*/ 48369 h 54127"/>
                <a:gd name="connsiteX16" fmla="*/ 8906 w 54971"/>
                <a:gd name="connsiteY16" fmla="*/ 48369 h 54127"/>
                <a:gd name="connsiteX17" fmla="*/ 12207 w 54971"/>
                <a:gd name="connsiteY17" fmla="*/ 49981 h 54127"/>
                <a:gd name="connsiteX18" fmla="*/ 13512 w 54971"/>
                <a:gd name="connsiteY18" fmla="*/ 49060 h 54127"/>
                <a:gd name="connsiteX19" fmla="*/ 14280 w 54971"/>
                <a:gd name="connsiteY19" fmla="*/ 46526 h 54127"/>
                <a:gd name="connsiteX20" fmla="*/ 14818 w 54971"/>
                <a:gd name="connsiteY20" fmla="*/ 38388 h 54127"/>
                <a:gd name="connsiteX21" fmla="*/ 15201 w 54971"/>
                <a:gd name="connsiteY21" fmla="*/ 24645 h 54127"/>
                <a:gd name="connsiteX22" fmla="*/ 13282 w 54971"/>
                <a:gd name="connsiteY22" fmla="*/ 22726 h 54127"/>
                <a:gd name="connsiteX23" fmla="*/ 8829 w 54971"/>
                <a:gd name="connsiteY23" fmla="*/ 22726 h 54127"/>
                <a:gd name="connsiteX24" fmla="*/ 8061 w 54971"/>
                <a:gd name="connsiteY24" fmla="*/ 31785 h 54127"/>
                <a:gd name="connsiteX25" fmla="*/ 4146 w 54971"/>
                <a:gd name="connsiteY25" fmla="*/ 52592 h 54127"/>
                <a:gd name="connsiteX26" fmla="*/ 1843 w 54971"/>
                <a:gd name="connsiteY26" fmla="*/ 53820 h 54127"/>
                <a:gd name="connsiteX27" fmla="*/ 0 w 54971"/>
                <a:gd name="connsiteY27" fmla="*/ 51977 h 54127"/>
                <a:gd name="connsiteX28" fmla="*/ 230 w 54971"/>
                <a:gd name="connsiteY28" fmla="*/ 50289 h 54127"/>
                <a:gd name="connsiteX29" fmla="*/ 4376 w 54971"/>
                <a:gd name="connsiteY29" fmla="*/ 31248 h 54127"/>
                <a:gd name="connsiteX30" fmla="*/ 5451 w 54971"/>
                <a:gd name="connsiteY30" fmla="*/ 10672 h 54127"/>
                <a:gd name="connsiteX31" fmla="*/ 2303 w 54971"/>
                <a:gd name="connsiteY31" fmla="*/ 10672 h 54127"/>
                <a:gd name="connsiteX32" fmla="*/ 384 w 54971"/>
                <a:gd name="connsiteY32" fmla="*/ 8829 h 54127"/>
                <a:gd name="connsiteX33" fmla="*/ 2303 w 54971"/>
                <a:gd name="connsiteY33" fmla="*/ 7064 h 54127"/>
                <a:gd name="connsiteX34" fmla="*/ 8445 w 54971"/>
                <a:gd name="connsiteY34" fmla="*/ 7064 h 54127"/>
                <a:gd name="connsiteX35" fmla="*/ 8445 w 54971"/>
                <a:gd name="connsiteY35" fmla="*/ 1996 h 54127"/>
                <a:gd name="connsiteX36" fmla="*/ 10595 w 54971"/>
                <a:gd name="connsiteY36" fmla="*/ 0 h 54127"/>
                <a:gd name="connsiteX37" fmla="*/ 28100 w 54971"/>
                <a:gd name="connsiteY37" fmla="*/ 0 h 54127"/>
                <a:gd name="connsiteX38" fmla="*/ 30250 w 54971"/>
                <a:gd name="connsiteY38" fmla="*/ 1843 h 54127"/>
                <a:gd name="connsiteX39" fmla="*/ 29635 w 54971"/>
                <a:gd name="connsiteY39" fmla="*/ 4607 h 54127"/>
                <a:gd name="connsiteX40" fmla="*/ 52591 w 54971"/>
                <a:gd name="connsiteY40" fmla="*/ 4607 h 54127"/>
                <a:gd name="connsiteX41" fmla="*/ 54434 w 54971"/>
                <a:gd name="connsiteY41" fmla="*/ 6373 h 54127"/>
                <a:gd name="connsiteX42" fmla="*/ 52591 w 54971"/>
                <a:gd name="connsiteY42" fmla="*/ 8215 h 54127"/>
                <a:gd name="connsiteX43" fmla="*/ 28561 w 54971"/>
                <a:gd name="connsiteY43" fmla="*/ 8215 h 54127"/>
                <a:gd name="connsiteX44" fmla="*/ 28177 w 54971"/>
                <a:gd name="connsiteY44" fmla="*/ 9290 h 54127"/>
                <a:gd name="connsiteX45" fmla="*/ 23570 w 54971"/>
                <a:gd name="connsiteY45" fmla="*/ 16814 h 54127"/>
                <a:gd name="connsiteX46" fmla="*/ 21574 w 54971"/>
                <a:gd name="connsiteY46" fmla="*/ 17735 h 54127"/>
                <a:gd name="connsiteX47" fmla="*/ 19501 w 54971"/>
                <a:gd name="connsiteY47" fmla="*/ 15586 h 54127"/>
                <a:gd name="connsiteX48" fmla="*/ 20192 w 54971"/>
                <a:gd name="connsiteY48" fmla="*/ 13743 h 54127"/>
                <a:gd name="connsiteX49" fmla="*/ 24107 w 54971"/>
                <a:gd name="connsiteY49" fmla="*/ 8369 h 54127"/>
                <a:gd name="connsiteX50" fmla="*/ 26104 w 54971"/>
                <a:gd name="connsiteY50" fmla="*/ 1536 h 54127"/>
                <a:gd name="connsiteX51" fmla="*/ 28100 w 54971"/>
                <a:gd name="connsiteY51" fmla="*/ 0 h 54127"/>
                <a:gd name="connsiteX52" fmla="*/ 51209 w 54971"/>
                <a:gd name="connsiteY52" fmla="*/ 16584 h 54127"/>
                <a:gd name="connsiteX53" fmla="*/ 52975 w 54971"/>
                <a:gd name="connsiteY53" fmla="*/ 18350 h 54127"/>
                <a:gd name="connsiteX54" fmla="*/ 52975 w 54971"/>
                <a:gd name="connsiteY54" fmla="*/ 26258 h 54127"/>
                <a:gd name="connsiteX55" fmla="*/ 52745 w 54971"/>
                <a:gd name="connsiteY55" fmla="*/ 32400 h 54127"/>
                <a:gd name="connsiteX56" fmla="*/ 50902 w 54971"/>
                <a:gd name="connsiteY56" fmla="*/ 37006 h 54127"/>
                <a:gd name="connsiteX57" fmla="*/ 47678 w 54971"/>
                <a:gd name="connsiteY57" fmla="*/ 38158 h 54127"/>
                <a:gd name="connsiteX58" fmla="*/ 44760 w 54971"/>
                <a:gd name="connsiteY58" fmla="*/ 37083 h 54127"/>
                <a:gd name="connsiteX59" fmla="*/ 42841 w 54971"/>
                <a:gd name="connsiteY59" fmla="*/ 35163 h 54127"/>
                <a:gd name="connsiteX60" fmla="*/ 44991 w 54971"/>
                <a:gd name="connsiteY60" fmla="*/ 33321 h 54127"/>
                <a:gd name="connsiteX61" fmla="*/ 45298 w 54971"/>
                <a:gd name="connsiteY61" fmla="*/ 33398 h 54127"/>
                <a:gd name="connsiteX62" fmla="*/ 47755 w 54971"/>
                <a:gd name="connsiteY62" fmla="*/ 34319 h 54127"/>
                <a:gd name="connsiteX63" fmla="*/ 48752 w 54971"/>
                <a:gd name="connsiteY63" fmla="*/ 33551 h 54127"/>
                <a:gd name="connsiteX64" fmla="*/ 49290 w 54971"/>
                <a:gd name="connsiteY64" fmla="*/ 31325 h 54127"/>
                <a:gd name="connsiteX65" fmla="*/ 49367 w 54971"/>
                <a:gd name="connsiteY65" fmla="*/ 28177 h 54127"/>
                <a:gd name="connsiteX66" fmla="*/ 49367 w 54971"/>
                <a:gd name="connsiteY66" fmla="*/ 21958 h 54127"/>
                <a:gd name="connsiteX67" fmla="*/ 48138 w 54971"/>
                <a:gd name="connsiteY67" fmla="*/ 20730 h 54127"/>
                <a:gd name="connsiteX68" fmla="*/ 47294 w 54971"/>
                <a:gd name="connsiteY68" fmla="*/ 20883 h 54127"/>
                <a:gd name="connsiteX69" fmla="*/ 41766 w 54971"/>
                <a:gd name="connsiteY69" fmla="*/ 22803 h 54127"/>
                <a:gd name="connsiteX70" fmla="*/ 41766 w 54971"/>
                <a:gd name="connsiteY70" fmla="*/ 43379 h 54127"/>
                <a:gd name="connsiteX71" fmla="*/ 39693 w 54971"/>
                <a:gd name="connsiteY71" fmla="*/ 45452 h 54127"/>
                <a:gd name="connsiteX72" fmla="*/ 37620 w 54971"/>
                <a:gd name="connsiteY72" fmla="*/ 43379 h 54127"/>
                <a:gd name="connsiteX73" fmla="*/ 37620 w 54971"/>
                <a:gd name="connsiteY73" fmla="*/ 24185 h 54127"/>
                <a:gd name="connsiteX74" fmla="*/ 29789 w 54971"/>
                <a:gd name="connsiteY74" fmla="*/ 26795 h 54127"/>
                <a:gd name="connsiteX75" fmla="*/ 29789 w 54971"/>
                <a:gd name="connsiteY75" fmla="*/ 42918 h 54127"/>
                <a:gd name="connsiteX76" fmla="*/ 31094 w 54971"/>
                <a:gd name="connsiteY76" fmla="*/ 47909 h 54127"/>
                <a:gd name="connsiteX77" fmla="*/ 40538 w 54971"/>
                <a:gd name="connsiteY77" fmla="*/ 49367 h 54127"/>
                <a:gd name="connsiteX78" fmla="*/ 47063 w 54971"/>
                <a:gd name="connsiteY78" fmla="*/ 48983 h 54127"/>
                <a:gd name="connsiteX79" fmla="*/ 49367 w 54971"/>
                <a:gd name="connsiteY79" fmla="*/ 48062 h 54127"/>
                <a:gd name="connsiteX80" fmla="*/ 50442 w 54971"/>
                <a:gd name="connsiteY80" fmla="*/ 45605 h 54127"/>
                <a:gd name="connsiteX81" fmla="*/ 50749 w 54971"/>
                <a:gd name="connsiteY81" fmla="*/ 42227 h 54127"/>
                <a:gd name="connsiteX82" fmla="*/ 52822 w 54971"/>
                <a:gd name="connsiteY82" fmla="*/ 39693 h 54127"/>
                <a:gd name="connsiteX83" fmla="*/ 54971 w 54971"/>
                <a:gd name="connsiteY83" fmla="*/ 42227 h 54127"/>
                <a:gd name="connsiteX84" fmla="*/ 53897 w 54971"/>
                <a:gd name="connsiteY84" fmla="*/ 49367 h 54127"/>
                <a:gd name="connsiteX85" fmla="*/ 51670 w 54971"/>
                <a:gd name="connsiteY85" fmla="*/ 51670 h 54127"/>
                <a:gd name="connsiteX86" fmla="*/ 48599 w 54971"/>
                <a:gd name="connsiteY86" fmla="*/ 52592 h 54127"/>
                <a:gd name="connsiteX87" fmla="*/ 40691 w 54971"/>
                <a:gd name="connsiteY87" fmla="*/ 52976 h 54127"/>
                <a:gd name="connsiteX88" fmla="*/ 27793 w 54971"/>
                <a:gd name="connsiteY88" fmla="*/ 50519 h 54127"/>
                <a:gd name="connsiteX89" fmla="*/ 25720 w 54971"/>
                <a:gd name="connsiteY89" fmla="*/ 43609 h 54127"/>
                <a:gd name="connsiteX90" fmla="*/ 25720 w 54971"/>
                <a:gd name="connsiteY90" fmla="*/ 28100 h 54127"/>
                <a:gd name="connsiteX91" fmla="*/ 24184 w 54971"/>
                <a:gd name="connsiteY91" fmla="*/ 28638 h 54127"/>
                <a:gd name="connsiteX92" fmla="*/ 23417 w 54971"/>
                <a:gd name="connsiteY92" fmla="*/ 28868 h 54127"/>
                <a:gd name="connsiteX93" fmla="*/ 21344 w 54971"/>
                <a:gd name="connsiteY93" fmla="*/ 27025 h 54127"/>
                <a:gd name="connsiteX94" fmla="*/ 23417 w 54971"/>
                <a:gd name="connsiteY94" fmla="*/ 25336 h 54127"/>
                <a:gd name="connsiteX95" fmla="*/ 25720 w 54971"/>
                <a:gd name="connsiteY95" fmla="*/ 24645 h 54127"/>
                <a:gd name="connsiteX96" fmla="*/ 25720 w 54971"/>
                <a:gd name="connsiteY96" fmla="*/ 18196 h 54127"/>
                <a:gd name="connsiteX97" fmla="*/ 27869 w 54971"/>
                <a:gd name="connsiteY97" fmla="*/ 16123 h 54127"/>
                <a:gd name="connsiteX98" fmla="*/ 29943 w 54971"/>
                <a:gd name="connsiteY98" fmla="*/ 18196 h 54127"/>
                <a:gd name="connsiteX99" fmla="*/ 29943 w 54971"/>
                <a:gd name="connsiteY99" fmla="*/ 23263 h 54127"/>
                <a:gd name="connsiteX100" fmla="*/ 37774 w 54971"/>
                <a:gd name="connsiteY100" fmla="*/ 20730 h 54127"/>
                <a:gd name="connsiteX101" fmla="*/ 37774 w 54971"/>
                <a:gd name="connsiteY101" fmla="*/ 12899 h 54127"/>
                <a:gd name="connsiteX102" fmla="*/ 39847 w 54971"/>
                <a:gd name="connsiteY102" fmla="*/ 10826 h 54127"/>
                <a:gd name="connsiteX103" fmla="*/ 41920 w 54971"/>
                <a:gd name="connsiteY103" fmla="*/ 12899 h 54127"/>
                <a:gd name="connsiteX104" fmla="*/ 41920 w 54971"/>
                <a:gd name="connsiteY104" fmla="*/ 19425 h 54127"/>
                <a:gd name="connsiteX105" fmla="*/ 50135 w 54971"/>
                <a:gd name="connsiteY105" fmla="*/ 16738 h 54127"/>
                <a:gd name="connsiteX106" fmla="*/ 51209 w 54971"/>
                <a:gd name="connsiteY106" fmla="*/ 16584 h 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971" h="54127">
                  <a:moveTo>
                    <a:pt x="10595" y="0"/>
                  </a:moveTo>
                  <a:cubicBezTo>
                    <a:pt x="11977" y="77"/>
                    <a:pt x="12668" y="768"/>
                    <a:pt x="12745" y="2073"/>
                  </a:cubicBezTo>
                  <a:lnTo>
                    <a:pt x="12745" y="7141"/>
                  </a:lnTo>
                  <a:lnTo>
                    <a:pt x="18196" y="7141"/>
                  </a:lnTo>
                  <a:cubicBezTo>
                    <a:pt x="19347" y="7217"/>
                    <a:pt x="20038" y="7754"/>
                    <a:pt x="20115" y="8906"/>
                  </a:cubicBezTo>
                  <a:cubicBezTo>
                    <a:pt x="20038" y="10058"/>
                    <a:pt x="19424" y="10672"/>
                    <a:pt x="18196" y="10749"/>
                  </a:cubicBezTo>
                  <a:lnTo>
                    <a:pt x="9290" y="10749"/>
                  </a:lnTo>
                  <a:cubicBezTo>
                    <a:pt x="9290" y="13666"/>
                    <a:pt x="9213" y="16430"/>
                    <a:pt x="9136" y="19118"/>
                  </a:cubicBezTo>
                  <a:lnTo>
                    <a:pt x="15278" y="19118"/>
                  </a:lnTo>
                  <a:cubicBezTo>
                    <a:pt x="18042" y="19118"/>
                    <a:pt x="19424" y="20499"/>
                    <a:pt x="19424" y="23186"/>
                  </a:cubicBezTo>
                  <a:cubicBezTo>
                    <a:pt x="19271" y="34012"/>
                    <a:pt x="18810" y="41920"/>
                    <a:pt x="18119" y="46757"/>
                  </a:cubicBezTo>
                  <a:cubicBezTo>
                    <a:pt x="17812" y="49828"/>
                    <a:pt x="17121" y="51747"/>
                    <a:pt x="15969" y="52515"/>
                  </a:cubicBezTo>
                  <a:cubicBezTo>
                    <a:pt x="15125" y="53590"/>
                    <a:pt x="13973" y="54127"/>
                    <a:pt x="12514" y="54127"/>
                  </a:cubicBezTo>
                  <a:cubicBezTo>
                    <a:pt x="11209" y="54127"/>
                    <a:pt x="9674" y="53590"/>
                    <a:pt x="7908" y="52515"/>
                  </a:cubicBezTo>
                  <a:cubicBezTo>
                    <a:pt x="7294" y="52054"/>
                    <a:pt x="6910" y="51440"/>
                    <a:pt x="6756" y="50595"/>
                  </a:cubicBezTo>
                  <a:cubicBezTo>
                    <a:pt x="6756" y="49214"/>
                    <a:pt x="7447" y="48446"/>
                    <a:pt x="8752" y="48369"/>
                  </a:cubicBezTo>
                  <a:lnTo>
                    <a:pt x="8906" y="48369"/>
                  </a:lnTo>
                  <a:cubicBezTo>
                    <a:pt x="10288" y="49444"/>
                    <a:pt x="11440" y="49981"/>
                    <a:pt x="12207" y="49981"/>
                  </a:cubicBezTo>
                  <a:cubicBezTo>
                    <a:pt x="12745" y="49981"/>
                    <a:pt x="13205" y="49674"/>
                    <a:pt x="13512" y="49060"/>
                  </a:cubicBezTo>
                  <a:cubicBezTo>
                    <a:pt x="13896" y="48676"/>
                    <a:pt x="14127" y="47832"/>
                    <a:pt x="14280" y="46526"/>
                  </a:cubicBezTo>
                  <a:cubicBezTo>
                    <a:pt x="14511" y="44837"/>
                    <a:pt x="14664" y="42073"/>
                    <a:pt x="14818" y="38388"/>
                  </a:cubicBezTo>
                  <a:cubicBezTo>
                    <a:pt x="15048" y="33398"/>
                    <a:pt x="15201" y="28868"/>
                    <a:pt x="15201" y="24645"/>
                  </a:cubicBezTo>
                  <a:cubicBezTo>
                    <a:pt x="15201" y="23340"/>
                    <a:pt x="14587" y="22726"/>
                    <a:pt x="13282" y="22726"/>
                  </a:cubicBezTo>
                  <a:lnTo>
                    <a:pt x="8829" y="22726"/>
                  </a:lnTo>
                  <a:cubicBezTo>
                    <a:pt x="8675" y="25874"/>
                    <a:pt x="8445" y="28945"/>
                    <a:pt x="8061" y="31785"/>
                  </a:cubicBezTo>
                  <a:cubicBezTo>
                    <a:pt x="7294" y="38772"/>
                    <a:pt x="5989" y="45759"/>
                    <a:pt x="4146" y="52592"/>
                  </a:cubicBezTo>
                  <a:cubicBezTo>
                    <a:pt x="3608" y="53359"/>
                    <a:pt x="2841" y="53743"/>
                    <a:pt x="1843" y="53820"/>
                  </a:cubicBezTo>
                  <a:cubicBezTo>
                    <a:pt x="844" y="53590"/>
                    <a:pt x="230" y="52976"/>
                    <a:pt x="0" y="51977"/>
                  </a:cubicBezTo>
                  <a:cubicBezTo>
                    <a:pt x="0" y="51517"/>
                    <a:pt x="77" y="50979"/>
                    <a:pt x="230" y="50289"/>
                  </a:cubicBezTo>
                  <a:cubicBezTo>
                    <a:pt x="1996" y="44607"/>
                    <a:pt x="3378" y="38235"/>
                    <a:pt x="4376" y="31248"/>
                  </a:cubicBezTo>
                  <a:cubicBezTo>
                    <a:pt x="4990" y="25797"/>
                    <a:pt x="5374" y="18964"/>
                    <a:pt x="5451" y="10672"/>
                  </a:cubicBezTo>
                  <a:lnTo>
                    <a:pt x="2303" y="10672"/>
                  </a:lnTo>
                  <a:cubicBezTo>
                    <a:pt x="1152" y="10595"/>
                    <a:pt x="461" y="9981"/>
                    <a:pt x="384" y="8829"/>
                  </a:cubicBezTo>
                  <a:cubicBezTo>
                    <a:pt x="461" y="7678"/>
                    <a:pt x="1075" y="7064"/>
                    <a:pt x="2303" y="7064"/>
                  </a:cubicBezTo>
                  <a:lnTo>
                    <a:pt x="8445" y="7064"/>
                  </a:lnTo>
                  <a:lnTo>
                    <a:pt x="8445" y="1996"/>
                  </a:lnTo>
                  <a:cubicBezTo>
                    <a:pt x="8599" y="768"/>
                    <a:pt x="9290" y="77"/>
                    <a:pt x="10595" y="0"/>
                  </a:cubicBezTo>
                  <a:moveTo>
                    <a:pt x="28100" y="0"/>
                  </a:moveTo>
                  <a:cubicBezTo>
                    <a:pt x="29405" y="77"/>
                    <a:pt x="30096" y="691"/>
                    <a:pt x="30250" y="1843"/>
                  </a:cubicBezTo>
                  <a:cubicBezTo>
                    <a:pt x="30019" y="2841"/>
                    <a:pt x="29866" y="3686"/>
                    <a:pt x="29635" y="4607"/>
                  </a:cubicBezTo>
                  <a:lnTo>
                    <a:pt x="52591" y="4607"/>
                  </a:lnTo>
                  <a:cubicBezTo>
                    <a:pt x="53743" y="4684"/>
                    <a:pt x="54357" y="5221"/>
                    <a:pt x="54434" y="6373"/>
                  </a:cubicBezTo>
                  <a:cubicBezTo>
                    <a:pt x="54357" y="7524"/>
                    <a:pt x="53743" y="8138"/>
                    <a:pt x="52591" y="8215"/>
                  </a:cubicBezTo>
                  <a:lnTo>
                    <a:pt x="28561" y="8215"/>
                  </a:lnTo>
                  <a:cubicBezTo>
                    <a:pt x="28407" y="8599"/>
                    <a:pt x="28330" y="8983"/>
                    <a:pt x="28177" y="9290"/>
                  </a:cubicBezTo>
                  <a:cubicBezTo>
                    <a:pt x="27255" y="11670"/>
                    <a:pt x="25720" y="14127"/>
                    <a:pt x="23570" y="16814"/>
                  </a:cubicBezTo>
                  <a:cubicBezTo>
                    <a:pt x="23033" y="17351"/>
                    <a:pt x="22342" y="17659"/>
                    <a:pt x="21574" y="17735"/>
                  </a:cubicBezTo>
                  <a:cubicBezTo>
                    <a:pt x="20422" y="17428"/>
                    <a:pt x="19731" y="16738"/>
                    <a:pt x="19501" y="15586"/>
                  </a:cubicBezTo>
                  <a:cubicBezTo>
                    <a:pt x="19501" y="15125"/>
                    <a:pt x="19731" y="14511"/>
                    <a:pt x="20192" y="13743"/>
                  </a:cubicBezTo>
                  <a:cubicBezTo>
                    <a:pt x="21804" y="12208"/>
                    <a:pt x="23109" y="10442"/>
                    <a:pt x="24107" y="8369"/>
                  </a:cubicBezTo>
                  <a:cubicBezTo>
                    <a:pt x="24875" y="6910"/>
                    <a:pt x="25566" y="4607"/>
                    <a:pt x="26104" y="1536"/>
                  </a:cubicBezTo>
                  <a:cubicBezTo>
                    <a:pt x="26104" y="614"/>
                    <a:pt x="26795" y="77"/>
                    <a:pt x="28100" y="0"/>
                  </a:cubicBezTo>
                  <a:moveTo>
                    <a:pt x="51209" y="16584"/>
                  </a:moveTo>
                  <a:cubicBezTo>
                    <a:pt x="52361" y="16584"/>
                    <a:pt x="52975" y="17198"/>
                    <a:pt x="52975" y="18350"/>
                  </a:cubicBezTo>
                  <a:lnTo>
                    <a:pt x="52975" y="26258"/>
                  </a:lnTo>
                  <a:cubicBezTo>
                    <a:pt x="52975" y="28638"/>
                    <a:pt x="52898" y="30634"/>
                    <a:pt x="52745" y="32400"/>
                  </a:cubicBezTo>
                  <a:cubicBezTo>
                    <a:pt x="52515" y="34703"/>
                    <a:pt x="51900" y="36238"/>
                    <a:pt x="50902" y="37006"/>
                  </a:cubicBezTo>
                  <a:cubicBezTo>
                    <a:pt x="50135" y="37774"/>
                    <a:pt x="49060" y="38158"/>
                    <a:pt x="47678" y="38158"/>
                  </a:cubicBezTo>
                  <a:cubicBezTo>
                    <a:pt x="47063" y="38158"/>
                    <a:pt x="46065" y="37774"/>
                    <a:pt x="44760" y="37083"/>
                  </a:cubicBezTo>
                  <a:cubicBezTo>
                    <a:pt x="43609" y="36622"/>
                    <a:pt x="42918" y="36008"/>
                    <a:pt x="42841" y="35163"/>
                  </a:cubicBezTo>
                  <a:cubicBezTo>
                    <a:pt x="42918" y="33935"/>
                    <a:pt x="43609" y="33321"/>
                    <a:pt x="44991" y="33321"/>
                  </a:cubicBezTo>
                  <a:cubicBezTo>
                    <a:pt x="45067" y="33321"/>
                    <a:pt x="45144" y="33321"/>
                    <a:pt x="45298" y="33398"/>
                  </a:cubicBezTo>
                  <a:cubicBezTo>
                    <a:pt x="46372" y="34012"/>
                    <a:pt x="47217" y="34319"/>
                    <a:pt x="47755" y="34319"/>
                  </a:cubicBezTo>
                  <a:cubicBezTo>
                    <a:pt x="48138" y="34319"/>
                    <a:pt x="48522" y="34088"/>
                    <a:pt x="48752" y="33551"/>
                  </a:cubicBezTo>
                  <a:cubicBezTo>
                    <a:pt x="49060" y="33167"/>
                    <a:pt x="49213" y="32400"/>
                    <a:pt x="49290" y="31325"/>
                  </a:cubicBezTo>
                  <a:cubicBezTo>
                    <a:pt x="49367" y="30403"/>
                    <a:pt x="49367" y="29328"/>
                    <a:pt x="49367" y="28177"/>
                  </a:cubicBezTo>
                  <a:lnTo>
                    <a:pt x="49367" y="21958"/>
                  </a:lnTo>
                  <a:cubicBezTo>
                    <a:pt x="49367" y="21190"/>
                    <a:pt x="48983" y="20730"/>
                    <a:pt x="48138" y="20730"/>
                  </a:cubicBezTo>
                  <a:cubicBezTo>
                    <a:pt x="47831" y="20730"/>
                    <a:pt x="47524" y="20806"/>
                    <a:pt x="47294" y="20883"/>
                  </a:cubicBezTo>
                  <a:lnTo>
                    <a:pt x="41766" y="22803"/>
                  </a:lnTo>
                  <a:lnTo>
                    <a:pt x="41766" y="43379"/>
                  </a:lnTo>
                  <a:cubicBezTo>
                    <a:pt x="41689" y="44684"/>
                    <a:pt x="40998" y="45375"/>
                    <a:pt x="39693" y="45452"/>
                  </a:cubicBezTo>
                  <a:cubicBezTo>
                    <a:pt x="38311" y="45375"/>
                    <a:pt x="37620" y="44684"/>
                    <a:pt x="37620" y="43379"/>
                  </a:cubicBezTo>
                  <a:lnTo>
                    <a:pt x="37620" y="24185"/>
                  </a:lnTo>
                  <a:lnTo>
                    <a:pt x="29789" y="26795"/>
                  </a:lnTo>
                  <a:lnTo>
                    <a:pt x="29789" y="42918"/>
                  </a:lnTo>
                  <a:cubicBezTo>
                    <a:pt x="29789" y="45452"/>
                    <a:pt x="30250" y="47064"/>
                    <a:pt x="31094" y="47909"/>
                  </a:cubicBezTo>
                  <a:cubicBezTo>
                    <a:pt x="32015" y="48907"/>
                    <a:pt x="35163" y="49367"/>
                    <a:pt x="40538" y="49367"/>
                  </a:cubicBezTo>
                  <a:cubicBezTo>
                    <a:pt x="43532" y="49367"/>
                    <a:pt x="45758" y="49214"/>
                    <a:pt x="47063" y="48983"/>
                  </a:cubicBezTo>
                  <a:cubicBezTo>
                    <a:pt x="48062" y="48907"/>
                    <a:pt x="48829" y="48599"/>
                    <a:pt x="49367" y="48062"/>
                  </a:cubicBezTo>
                  <a:cubicBezTo>
                    <a:pt x="49904" y="47678"/>
                    <a:pt x="50288" y="46834"/>
                    <a:pt x="50442" y="45605"/>
                  </a:cubicBezTo>
                  <a:cubicBezTo>
                    <a:pt x="50595" y="44530"/>
                    <a:pt x="50749" y="43379"/>
                    <a:pt x="50749" y="42227"/>
                  </a:cubicBezTo>
                  <a:cubicBezTo>
                    <a:pt x="50749" y="40538"/>
                    <a:pt x="51440" y="39693"/>
                    <a:pt x="52822" y="39693"/>
                  </a:cubicBezTo>
                  <a:cubicBezTo>
                    <a:pt x="54127" y="39693"/>
                    <a:pt x="54818" y="40538"/>
                    <a:pt x="54971" y="42227"/>
                  </a:cubicBezTo>
                  <a:cubicBezTo>
                    <a:pt x="54818" y="45835"/>
                    <a:pt x="54434" y="48215"/>
                    <a:pt x="53897" y="49367"/>
                  </a:cubicBezTo>
                  <a:cubicBezTo>
                    <a:pt x="53359" y="50289"/>
                    <a:pt x="52668" y="51056"/>
                    <a:pt x="51670" y="51670"/>
                  </a:cubicBezTo>
                  <a:cubicBezTo>
                    <a:pt x="50749" y="52131"/>
                    <a:pt x="49751" y="52438"/>
                    <a:pt x="48599" y="52592"/>
                  </a:cubicBezTo>
                  <a:cubicBezTo>
                    <a:pt x="46526" y="52822"/>
                    <a:pt x="43839" y="52976"/>
                    <a:pt x="40691" y="52976"/>
                  </a:cubicBezTo>
                  <a:cubicBezTo>
                    <a:pt x="33474" y="52976"/>
                    <a:pt x="29175" y="52131"/>
                    <a:pt x="27793" y="50519"/>
                  </a:cubicBezTo>
                  <a:cubicBezTo>
                    <a:pt x="26411" y="49060"/>
                    <a:pt x="25720" y="46757"/>
                    <a:pt x="25720" y="43609"/>
                  </a:cubicBezTo>
                  <a:lnTo>
                    <a:pt x="25720" y="28100"/>
                  </a:lnTo>
                  <a:lnTo>
                    <a:pt x="24184" y="28638"/>
                  </a:lnTo>
                  <a:cubicBezTo>
                    <a:pt x="23877" y="28791"/>
                    <a:pt x="23647" y="28868"/>
                    <a:pt x="23417" y="28868"/>
                  </a:cubicBezTo>
                  <a:cubicBezTo>
                    <a:pt x="22111" y="28791"/>
                    <a:pt x="21420" y="28177"/>
                    <a:pt x="21344" y="27025"/>
                  </a:cubicBezTo>
                  <a:cubicBezTo>
                    <a:pt x="21651" y="26181"/>
                    <a:pt x="22342" y="25643"/>
                    <a:pt x="23417" y="25336"/>
                  </a:cubicBezTo>
                  <a:lnTo>
                    <a:pt x="25720" y="24645"/>
                  </a:lnTo>
                  <a:lnTo>
                    <a:pt x="25720" y="18196"/>
                  </a:lnTo>
                  <a:cubicBezTo>
                    <a:pt x="25797" y="16891"/>
                    <a:pt x="26488" y="16200"/>
                    <a:pt x="27869" y="16123"/>
                  </a:cubicBezTo>
                  <a:cubicBezTo>
                    <a:pt x="29175" y="16200"/>
                    <a:pt x="29866" y="16891"/>
                    <a:pt x="29943" y="18196"/>
                  </a:cubicBezTo>
                  <a:lnTo>
                    <a:pt x="29943" y="23263"/>
                  </a:lnTo>
                  <a:lnTo>
                    <a:pt x="37774" y="20730"/>
                  </a:lnTo>
                  <a:lnTo>
                    <a:pt x="37774" y="12899"/>
                  </a:lnTo>
                  <a:cubicBezTo>
                    <a:pt x="37774" y="11593"/>
                    <a:pt x="38465" y="10903"/>
                    <a:pt x="39847" y="10826"/>
                  </a:cubicBezTo>
                  <a:cubicBezTo>
                    <a:pt x="41152" y="10903"/>
                    <a:pt x="41843" y="11593"/>
                    <a:pt x="41920" y="12899"/>
                  </a:cubicBezTo>
                  <a:lnTo>
                    <a:pt x="41920" y="19425"/>
                  </a:lnTo>
                  <a:lnTo>
                    <a:pt x="50135" y="16738"/>
                  </a:lnTo>
                  <a:cubicBezTo>
                    <a:pt x="50288" y="16661"/>
                    <a:pt x="50672" y="16584"/>
                    <a:pt x="51209" y="1658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0" name="フリーフォーム: 図形 979">
              <a:extLst>
                <a:ext uri="{FF2B5EF4-FFF2-40B4-BE49-F238E27FC236}">
                  <a16:creationId xmlns:a16="http://schemas.microsoft.com/office/drawing/2014/main" id="{CBF37B97-85F5-4BDF-9895-5197A6EE49FB}"/>
                </a:ext>
              </a:extLst>
            </p:cNvPr>
            <p:cNvSpPr/>
            <p:nvPr/>
          </p:nvSpPr>
          <p:spPr>
            <a:xfrm>
              <a:off x="2659207" y="5598147"/>
              <a:ext cx="55201" cy="53435"/>
            </a:xfrm>
            <a:custGeom>
              <a:avLst/>
              <a:gdLst>
                <a:gd name="connsiteX0" fmla="*/ 15586 w 55201"/>
                <a:gd name="connsiteY0" fmla="*/ 13589 h 53435"/>
                <a:gd name="connsiteX1" fmla="*/ 17735 w 55201"/>
                <a:gd name="connsiteY1" fmla="*/ 15662 h 53435"/>
                <a:gd name="connsiteX2" fmla="*/ 17582 w 55201"/>
                <a:gd name="connsiteY2" fmla="*/ 15816 h 53435"/>
                <a:gd name="connsiteX3" fmla="*/ 14511 w 55201"/>
                <a:gd name="connsiteY3" fmla="*/ 22648 h 53435"/>
                <a:gd name="connsiteX4" fmla="*/ 11977 w 55201"/>
                <a:gd name="connsiteY4" fmla="*/ 26257 h 53435"/>
                <a:gd name="connsiteX5" fmla="*/ 11977 w 55201"/>
                <a:gd name="connsiteY5" fmla="*/ 51363 h 53435"/>
                <a:gd name="connsiteX6" fmla="*/ 9904 w 55201"/>
                <a:gd name="connsiteY6" fmla="*/ 53436 h 53435"/>
                <a:gd name="connsiteX7" fmla="*/ 7831 w 55201"/>
                <a:gd name="connsiteY7" fmla="*/ 51363 h 53435"/>
                <a:gd name="connsiteX8" fmla="*/ 7831 w 55201"/>
                <a:gd name="connsiteY8" fmla="*/ 30557 h 53435"/>
                <a:gd name="connsiteX9" fmla="*/ 4069 w 55201"/>
                <a:gd name="connsiteY9" fmla="*/ 33244 h 53435"/>
                <a:gd name="connsiteX10" fmla="*/ 2073 w 55201"/>
                <a:gd name="connsiteY10" fmla="*/ 33704 h 53435"/>
                <a:gd name="connsiteX11" fmla="*/ 0 w 55201"/>
                <a:gd name="connsiteY11" fmla="*/ 31632 h 53435"/>
                <a:gd name="connsiteX12" fmla="*/ 1075 w 55201"/>
                <a:gd name="connsiteY12" fmla="*/ 29482 h 53435"/>
                <a:gd name="connsiteX13" fmla="*/ 6987 w 55201"/>
                <a:gd name="connsiteY13" fmla="*/ 25259 h 53435"/>
                <a:gd name="connsiteX14" fmla="*/ 11286 w 55201"/>
                <a:gd name="connsiteY14" fmla="*/ 19808 h 53435"/>
                <a:gd name="connsiteX15" fmla="*/ 13513 w 55201"/>
                <a:gd name="connsiteY15" fmla="*/ 15355 h 53435"/>
                <a:gd name="connsiteX16" fmla="*/ 15586 w 55201"/>
                <a:gd name="connsiteY16" fmla="*/ 13589 h 53435"/>
                <a:gd name="connsiteX17" fmla="*/ 11977 w 55201"/>
                <a:gd name="connsiteY17" fmla="*/ 0 h 53435"/>
                <a:gd name="connsiteX18" fmla="*/ 13973 w 55201"/>
                <a:gd name="connsiteY18" fmla="*/ 2073 h 53435"/>
                <a:gd name="connsiteX19" fmla="*/ 13897 w 55201"/>
                <a:gd name="connsiteY19" fmla="*/ 2226 h 53435"/>
                <a:gd name="connsiteX20" fmla="*/ 11824 w 55201"/>
                <a:gd name="connsiteY20" fmla="*/ 7985 h 53435"/>
                <a:gd name="connsiteX21" fmla="*/ 8906 w 55201"/>
                <a:gd name="connsiteY21" fmla="*/ 12591 h 53435"/>
                <a:gd name="connsiteX22" fmla="*/ 4607 w 55201"/>
                <a:gd name="connsiteY22" fmla="*/ 16813 h 53435"/>
                <a:gd name="connsiteX23" fmla="*/ 2534 w 55201"/>
                <a:gd name="connsiteY23" fmla="*/ 17198 h 53435"/>
                <a:gd name="connsiteX24" fmla="*/ 461 w 55201"/>
                <a:gd name="connsiteY24" fmla="*/ 15125 h 53435"/>
                <a:gd name="connsiteX25" fmla="*/ 1536 w 55201"/>
                <a:gd name="connsiteY25" fmla="*/ 13128 h 53435"/>
                <a:gd name="connsiteX26" fmla="*/ 5528 w 55201"/>
                <a:gd name="connsiteY26" fmla="*/ 9673 h 53435"/>
                <a:gd name="connsiteX27" fmla="*/ 8445 w 55201"/>
                <a:gd name="connsiteY27" fmla="*/ 5297 h 53435"/>
                <a:gd name="connsiteX28" fmla="*/ 9904 w 55201"/>
                <a:gd name="connsiteY28" fmla="*/ 1843 h 53435"/>
                <a:gd name="connsiteX29" fmla="*/ 11977 w 55201"/>
                <a:gd name="connsiteY29" fmla="*/ 0 h 53435"/>
                <a:gd name="connsiteX30" fmla="*/ 53129 w 55201"/>
                <a:gd name="connsiteY30" fmla="*/ 15432 h 53435"/>
                <a:gd name="connsiteX31" fmla="*/ 55202 w 55201"/>
                <a:gd name="connsiteY31" fmla="*/ 17505 h 53435"/>
                <a:gd name="connsiteX32" fmla="*/ 53129 w 55201"/>
                <a:gd name="connsiteY32" fmla="*/ 19578 h 53435"/>
                <a:gd name="connsiteX33" fmla="*/ 45144 w 55201"/>
                <a:gd name="connsiteY33" fmla="*/ 19578 h 53435"/>
                <a:gd name="connsiteX34" fmla="*/ 45144 w 55201"/>
                <a:gd name="connsiteY34" fmla="*/ 47217 h 53435"/>
                <a:gd name="connsiteX35" fmla="*/ 38925 w 55201"/>
                <a:gd name="connsiteY35" fmla="*/ 53052 h 53435"/>
                <a:gd name="connsiteX36" fmla="*/ 27179 w 55201"/>
                <a:gd name="connsiteY36" fmla="*/ 50979 h 53435"/>
                <a:gd name="connsiteX37" fmla="*/ 25950 w 55201"/>
                <a:gd name="connsiteY37" fmla="*/ 49290 h 53435"/>
                <a:gd name="connsiteX38" fmla="*/ 28023 w 55201"/>
                <a:gd name="connsiteY38" fmla="*/ 46756 h 53435"/>
                <a:gd name="connsiteX39" fmla="*/ 29021 w 55201"/>
                <a:gd name="connsiteY39" fmla="*/ 46910 h 53435"/>
                <a:gd name="connsiteX40" fmla="*/ 38388 w 55201"/>
                <a:gd name="connsiteY40" fmla="*/ 48906 h 53435"/>
                <a:gd name="connsiteX41" fmla="*/ 40691 w 55201"/>
                <a:gd name="connsiteY41" fmla="*/ 46603 h 53435"/>
                <a:gd name="connsiteX42" fmla="*/ 40691 w 55201"/>
                <a:gd name="connsiteY42" fmla="*/ 19578 h 53435"/>
                <a:gd name="connsiteX43" fmla="*/ 20883 w 55201"/>
                <a:gd name="connsiteY43" fmla="*/ 19578 h 53435"/>
                <a:gd name="connsiteX44" fmla="*/ 18810 w 55201"/>
                <a:gd name="connsiteY44" fmla="*/ 17505 h 53435"/>
                <a:gd name="connsiteX45" fmla="*/ 20883 w 55201"/>
                <a:gd name="connsiteY45" fmla="*/ 15432 h 53435"/>
                <a:gd name="connsiteX46" fmla="*/ 53129 w 55201"/>
                <a:gd name="connsiteY46" fmla="*/ 15432 h 53435"/>
                <a:gd name="connsiteX47" fmla="*/ 49520 w 55201"/>
                <a:gd name="connsiteY47" fmla="*/ 1612 h 53435"/>
                <a:gd name="connsiteX48" fmla="*/ 51593 w 55201"/>
                <a:gd name="connsiteY48" fmla="*/ 3685 h 53435"/>
                <a:gd name="connsiteX49" fmla="*/ 49520 w 55201"/>
                <a:gd name="connsiteY49" fmla="*/ 5758 h 53435"/>
                <a:gd name="connsiteX50" fmla="*/ 23647 w 55201"/>
                <a:gd name="connsiteY50" fmla="*/ 5758 h 53435"/>
                <a:gd name="connsiteX51" fmla="*/ 21651 w 55201"/>
                <a:gd name="connsiteY51" fmla="*/ 3685 h 53435"/>
                <a:gd name="connsiteX52" fmla="*/ 23647 w 55201"/>
                <a:gd name="connsiteY52" fmla="*/ 1612 h 53435"/>
                <a:gd name="connsiteX53" fmla="*/ 49520 w 55201"/>
                <a:gd name="connsiteY53" fmla="*/ 1612 h 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201" h="53435">
                  <a:moveTo>
                    <a:pt x="15586" y="13589"/>
                  </a:moveTo>
                  <a:cubicBezTo>
                    <a:pt x="16891" y="13666"/>
                    <a:pt x="17582" y="14357"/>
                    <a:pt x="17735" y="15662"/>
                  </a:cubicBezTo>
                  <a:lnTo>
                    <a:pt x="17582" y="15816"/>
                  </a:lnTo>
                  <a:cubicBezTo>
                    <a:pt x="16737" y="18349"/>
                    <a:pt x="15662" y="20652"/>
                    <a:pt x="14511" y="22648"/>
                  </a:cubicBezTo>
                  <a:cubicBezTo>
                    <a:pt x="13743" y="23877"/>
                    <a:pt x="12899" y="25105"/>
                    <a:pt x="11977" y="26257"/>
                  </a:cubicBezTo>
                  <a:lnTo>
                    <a:pt x="11977" y="51363"/>
                  </a:lnTo>
                  <a:cubicBezTo>
                    <a:pt x="11900" y="52668"/>
                    <a:pt x="11209" y="53359"/>
                    <a:pt x="9904" y="53436"/>
                  </a:cubicBezTo>
                  <a:cubicBezTo>
                    <a:pt x="8599" y="53359"/>
                    <a:pt x="7908" y="52668"/>
                    <a:pt x="7831" y="51363"/>
                  </a:cubicBezTo>
                  <a:lnTo>
                    <a:pt x="7831" y="30557"/>
                  </a:lnTo>
                  <a:cubicBezTo>
                    <a:pt x="6680" y="31478"/>
                    <a:pt x="5451" y="32399"/>
                    <a:pt x="4069" y="33244"/>
                  </a:cubicBezTo>
                  <a:cubicBezTo>
                    <a:pt x="3455" y="33551"/>
                    <a:pt x="2764" y="33704"/>
                    <a:pt x="2073" y="33704"/>
                  </a:cubicBezTo>
                  <a:cubicBezTo>
                    <a:pt x="922" y="33397"/>
                    <a:pt x="231" y="32706"/>
                    <a:pt x="0" y="31632"/>
                  </a:cubicBezTo>
                  <a:cubicBezTo>
                    <a:pt x="77" y="30787"/>
                    <a:pt x="461" y="30096"/>
                    <a:pt x="1075" y="29482"/>
                  </a:cubicBezTo>
                  <a:cubicBezTo>
                    <a:pt x="3685" y="27869"/>
                    <a:pt x="5682" y="26487"/>
                    <a:pt x="6987" y="25259"/>
                  </a:cubicBezTo>
                  <a:cubicBezTo>
                    <a:pt x="8599" y="23723"/>
                    <a:pt x="10058" y="21958"/>
                    <a:pt x="11286" y="19808"/>
                  </a:cubicBezTo>
                  <a:cubicBezTo>
                    <a:pt x="12284" y="18349"/>
                    <a:pt x="12975" y="16890"/>
                    <a:pt x="13513" y="15355"/>
                  </a:cubicBezTo>
                  <a:cubicBezTo>
                    <a:pt x="13820" y="14280"/>
                    <a:pt x="14511" y="13666"/>
                    <a:pt x="15586" y="13589"/>
                  </a:cubicBezTo>
                  <a:moveTo>
                    <a:pt x="11977" y="0"/>
                  </a:moveTo>
                  <a:cubicBezTo>
                    <a:pt x="13205" y="76"/>
                    <a:pt x="13820" y="768"/>
                    <a:pt x="13973" y="2073"/>
                  </a:cubicBezTo>
                  <a:lnTo>
                    <a:pt x="13897" y="2226"/>
                  </a:lnTo>
                  <a:cubicBezTo>
                    <a:pt x="13282" y="4376"/>
                    <a:pt x="12591" y="6295"/>
                    <a:pt x="11824" y="7985"/>
                  </a:cubicBezTo>
                  <a:cubicBezTo>
                    <a:pt x="11056" y="9597"/>
                    <a:pt x="10058" y="11132"/>
                    <a:pt x="8906" y="12591"/>
                  </a:cubicBezTo>
                  <a:cubicBezTo>
                    <a:pt x="7678" y="14203"/>
                    <a:pt x="6296" y="15585"/>
                    <a:pt x="4607" y="16813"/>
                  </a:cubicBezTo>
                  <a:cubicBezTo>
                    <a:pt x="3916" y="17121"/>
                    <a:pt x="3225" y="17198"/>
                    <a:pt x="2534" y="17198"/>
                  </a:cubicBezTo>
                  <a:cubicBezTo>
                    <a:pt x="1382" y="16967"/>
                    <a:pt x="691" y="16200"/>
                    <a:pt x="461" y="15125"/>
                  </a:cubicBezTo>
                  <a:cubicBezTo>
                    <a:pt x="537" y="14357"/>
                    <a:pt x="922" y="13666"/>
                    <a:pt x="1536" y="13128"/>
                  </a:cubicBezTo>
                  <a:cubicBezTo>
                    <a:pt x="3302" y="11823"/>
                    <a:pt x="4607" y="10671"/>
                    <a:pt x="5528" y="9673"/>
                  </a:cubicBezTo>
                  <a:cubicBezTo>
                    <a:pt x="6603" y="8445"/>
                    <a:pt x="7524" y="6986"/>
                    <a:pt x="8445" y="5297"/>
                  </a:cubicBezTo>
                  <a:cubicBezTo>
                    <a:pt x="9060" y="4146"/>
                    <a:pt x="9597" y="3071"/>
                    <a:pt x="9904" y="1843"/>
                  </a:cubicBezTo>
                  <a:cubicBezTo>
                    <a:pt x="10211" y="691"/>
                    <a:pt x="10902" y="76"/>
                    <a:pt x="11977" y="0"/>
                  </a:cubicBezTo>
                  <a:moveTo>
                    <a:pt x="53129" y="15432"/>
                  </a:moveTo>
                  <a:cubicBezTo>
                    <a:pt x="54434" y="15585"/>
                    <a:pt x="55202" y="16200"/>
                    <a:pt x="55202" y="17505"/>
                  </a:cubicBezTo>
                  <a:cubicBezTo>
                    <a:pt x="55202" y="18810"/>
                    <a:pt x="54434" y="19501"/>
                    <a:pt x="53129" y="19578"/>
                  </a:cubicBezTo>
                  <a:lnTo>
                    <a:pt x="45144" y="19578"/>
                  </a:lnTo>
                  <a:lnTo>
                    <a:pt x="45144" y="47217"/>
                  </a:lnTo>
                  <a:cubicBezTo>
                    <a:pt x="45144" y="51132"/>
                    <a:pt x="43071" y="53052"/>
                    <a:pt x="38925" y="53052"/>
                  </a:cubicBezTo>
                  <a:cubicBezTo>
                    <a:pt x="35854" y="53052"/>
                    <a:pt x="31939" y="52361"/>
                    <a:pt x="27179" y="50979"/>
                  </a:cubicBezTo>
                  <a:cubicBezTo>
                    <a:pt x="26565" y="50211"/>
                    <a:pt x="26104" y="49597"/>
                    <a:pt x="25950" y="49290"/>
                  </a:cubicBezTo>
                  <a:cubicBezTo>
                    <a:pt x="26027" y="47677"/>
                    <a:pt x="26718" y="46833"/>
                    <a:pt x="28023" y="46756"/>
                  </a:cubicBezTo>
                  <a:cubicBezTo>
                    <a:pt x="28330" y="46756"/>
                    <a:pt x="28637" y="46833"/>
                    <a:pt x="29021" y="46910"/>
                  </a:cubicBezTo>
                  <a:cubicBezTo>
                    <a:pt x="32476" y="48138"/>
                    <a:pt x="35624" y="48829"/>
                    <a:pt x="38388" y="48906"/>
                  </a:cubicBezTo>
                  <a:cubicBezTo>
                    <a:pt x="39924" y="48906"/>
                    <a:pt x="40691" y="48138"/>
                    <a:pt x="40691" y="46603"/>
                  </a:cubicBezTo>
                  <a:lnTo>
                    <a:pt x="40691" y="19578"/>
                  </a:lnTo>
                  <a:lnTo>
                    <a:pt x="20883" y="19578"/>
                  </a:lnTo>
                  <a:cubicBezTo>
                    <a:pt x="19578" y="19501"/>
                    <a:pt x="18887" y="18810"/>
                    <a:pt x="18810" y="17505"/>
                  </a:cubicBezTo>
                  <a:cubicBezTo>
                    <a:pt x="18887" y="16200"/>
                    <a:pt x="19578" y="15508"/>
                    <a:pt x="20883" y="15432"/>
                  </a:cubicBezTo>
                  <a:lnTo>
                    <a:pt x="53129" y="15432"/>
                  </a:lnTo>
                  <a:close/>
                  <a:moveTo>
                    <a:pt x="49520" y="1612"/>
                  </a:moveTo>
                  <a:cubicBezTo>
                    <a:pt x="50826" y="1612"/>
                    <a:pt x="51517" y="2303"/>
                    <a:pt x="51593" y="3685"/>
                  </a:cubicBezTo>
                  <a:cubicBezTo>
                    <a:pt x="51517" y="4990"/>
                    <a:pt x="50826" y="5681"/>
                    <a:pt x="49520" y="5758"/>
                  </a:cubicBezTo>
                  <a:lnTo>
                    <a:pt x="23647" y="5758"/>
                  </a:lnTo>
                  <a:cubicBezTo>
                    <a:pt x="22342" y="5681"/>
                    <a:pt x="21651" y="4990"/>
                    <a:pt x="21651" y="3685"/>
                  </a:cubicBezTo>
                  <a:cubicBezTo>
                    <a:pt x="21728" y="2303"/>
                    <a:pt x="22342" y="1612"/>
                    <a:pt x="23647" y="1612"/>
                  </a:cubicBezTo>
                  <a:lnTo>
                    <a:pt x="49520" y="161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1" name="フリーフォーム: 図形 980">
              <a:extLst>
                <a:ext uri="{FF2B5EF4-FFF2-40B4-BE49-F238E27FC236}">
                  <a16:creationId xmlns:a16="http://schemas.microsoft.com/office/drawing/2014/main" id="{88EC2791-6A75-4637-A170-4E754E8B0922}"/>
                </a:ext>
              </a:extLst>
            </p:cNvPr>
            <p:cNvSpPr/>
            <p:nvPr/>
          </p:nvSpPr>
          <p:spPr>
            <a:xfrm>
              <a:off x="2719015" y="5597686"/>
              <a:ext cx="53512" cy="53589"/>
            </a:xfrm>
            <a:custGeom>
              <a:avLst/>
              <a:gdLst>
                <a:gd name="connsiteX0" fmla="*/ 26795 w 53512"/>
                <a:gd name="connsiteY0" fmla="*/ 0 h 53589"/>
                <a:gd name="connsiteX1" fmla="*/ 29098 w 53512"/>
                <a:gd name="connsiteY1" fmla="*/ 2150 h 53589"/>
                <a:gd name="connsiteX2" fmla="*/ 29098 w 53512"/>
                <a:gd name="connsiteY2" fmla="*/ 5989 h 53589"/>
                <a:gd name="connsiteX3" fmla="*/ 51670 w 53512"/>
                <a:gd name="connsiteY3" fmla="*/ 5989 h 53589"/>
                <a:gd name="connsiteX4" fmla="*/ 53513 w 53512"/>
                <a:gd name="connsiteY4" fmla="*/ 7831 h 53589"/>
                <a:gd name="connsiteX5" fmla="*/ 51670 w 53512"/>
                <a:gd name="connsiteY5" fmla="*/ 9751 h 53589"/>
                <a:gd name="connsiteX6" fmla="*/ 18273 w 53512"/>
                <a:gd name="connsiteY6" fmla="*/ 9751 h 53589"/>
                <a:gd name="connsiteX7" fmla="*/ 18273 w 53512"/>
                <a:gd name="connsiteY7" fmla="*/ 9904 h 53589"/>
                <a:gd name="connsiteX8" fmla="*/ 18273 w 53512"/>
                <a:gd name="connsiteY8" fmla="*/ 15202 h 53589"/>
                <a:gd name="connsiteX9" fmla="*/ 18196 w 53512"/>
                <a:gd name="connsiteY9" fmla="*/ 18503 h 53589"/>
                <a:gd name="connsiteX10" fmla="*/ 42918 w 53512"/>
                <a:gd name="connsiteY10" fmla="*/ 18503 h 53589"/>
                <a:gd name="connsiteX11" fmla="*/ 46987 w 53512"/>
                <a:gd name="connsiteY11" fmla="*/ 22572 h 53589"/>
                <a:gd name="connsiteX12" fmla="*/ 46142 w 53512"/>
                <a:gd name="connsiteY12" fmla="*/ 38849 h 53589"/>
                <a:gd name="connsiteX13" fmla="*/ 42841 w 53512"/>
                <a:gd name="connsiteY13" fmla="*/ 50212 h 53589"/>
                <a:gd name="connsiteX14" fmla="*/ 36008 w 53512"/>
                <a:gd name="connsiteY14" fmla="*/ 53513 h 53589"/>
                <a:gd name="connsiteX15" fmla="*/ 21958 w 53512"/>
                <a:gd name="connsiteY15" fmla="*/ 51440 h 53589"/>
                <a:gd name="connsiteX16" fmla="*/ 20039 w 53512"/>
                <a:gd name="connsiteY16" fmla="*/ 49597 h 53589"/>
                <a:gd name="connsiteX17" fmla="*/ 22342 w 53512"/>
                <a:gd name="connsiteY17" fmla="*/ 47064 h 53589"/>
                <a:gd name="connsiteX18" fmla="*/ 24261 w 53512"/>
                <a:gd name="connsiteY18" fmla="*/ 47217 h 53589"/>
                <a:gd name="connsiteX19" fmla="*/ 35701 w 53512"/>
                <a:gd name="connsiteY19" fmla="*/ 49367 h 53589"/>
                <a:gd name="connsiteX20" fmla="*/ 39233 w 53512"/>
                <a:gd name="connsiteY20" fmla="*/ 47448 h 53589"/>
                <a:gd name="connsiteX21" fmla="*/ 41613 w 53512"/>
                <a:gd name="connsiteY21" fmla="*/ 39924 h 53589"/>
                <a:gd name="connsiteX22" fmla="*/ 42841 w 53512"/>
                <a:gd name="connsiteY22" fmla="*/ 24031 h 53589"/>
                <a:gd name="connsiteX23" fmla="*/ 40998 w 53512"/>
                <a:gd name="connsiteY23" fmla="*/ 22188 h 53589"/>
                <a:gd name="connsiteX24" fmla="*/ 17966 w 53512"/>
                <a:gd name="connsiteY24" fmla="*/ 22188 h 53589"/>
                <a:gd name="connsiteX25" fmla="*/ 16891 w 53512"/>
                <a:gd name="connsiteY25" fmla="*/ 31018 h 53589"/>
                <a:gd name="connsiteX26" fmla="*/ 11056 w 53512"/>
                <a:gd name="connsiteY26" fmla="*/ 45298 h 53589"/>
                <a:gd name="connsiteX27" fmla="*/ 4299 w 53512"/>
                <a:gd name="connsiteY27" fmla="*/ 52822 h 53589"/>
                <a:gd name="connsiteX28" fmla="*/ 2150 w 53512"/>
                <a:gd name="connsiteY28" fmla="*/ 53590 h 53589"/>
                <a:gd name="connsiteX29" fmla="*/ 77 w 53512"/>
                <a:gd name="connsiteY29" fmla="*/ 51517 h 53589"/>
                <a:gd name="connsiteX30" fmla="*/ 768 w 53512"/>
                <a:gd name="connsiteY30" fmla="*/ 49674 h 53589"/>
                <a:gd name="connsiteX31" fmla="*/ 6679 w 53512"/>
                <a:gd name="connsiteY31" fmla="*/ 43379 h 53589"/>
                <a:gd name="connsiteX32" fmla="*/ 12284 w 53512"/>
                <a:gd name="connsiteY32" fmla="*/ 31248 h 53589"/>
                <a:gd name="connsiteX33" fmla="*/ 13896 w 53512"/>
                <a:gd name="connsiteY33" fmla="*/ 15279 h 53589"/>
                <a:gd name="connsiteX34" fmla="*/ 13896 w 53512"/>
                <a:gd name="connsiteY34" fmla="*/ 9981 h 53589"/>
                <a:gd name="connsiteX35" fmla="*/ 13896 w 53512"/>
                <a:gd name="connsiteY35" fmla="*/ 9828 h 53589"/>
                <a:gd name="connsiteX36" fmla="*/ 1919 w 53512"/>
                <a:gd name="connsiteY36" fmla="*/ 9828 h 53589"/>
                <a:gd name="connsiteX37" fmla="*/ 0 w 53512"/>
                <a:gd name="connsiteY37" fmla="*/ 7908 h 53589"/>
                <a:gd name="connsiteX38" fmla="*/ 1919 w 53512"/>
                <a:gd name="connsiteY38" fmla="*/ 6066 h 53589"/>
                <a:gd name="connsiteX39" fmla="*/ 24415 w 53512"/>
                <a:gd name="connsiteY39" fmla="*/ 6066 h 53589"/>
                <a:gd name="connsiteX40" fmla="*/ 24415 w 53512"/>
                <a:gd name="connsiteY40" fmla="*/ 2227 h 53589"/>
                <a:gd name="connsiteX41" fmla="*/ 26795 w 53512"/>
                <a:gd name="connsiteY41" fmla="*/ 0 h 5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3512" h="53589">
                  <a:moveTo>
                    <a:pt x="26795" y="0"/>
                  </a:moveTo>
                  <a:cubicBezTo>
                    <a:pt x="28177" y="77"/>
                    <a:pt x="28945" y="768"/>
                    <a:pt x="29098" y="2150"/>
                  </a:cubicBezTo>
                  <a:lnTo>
                    <a:pt x="29098" y="5989"/>
                  </a:lnTo>
                  <a:lnTo>
                    <a:pt x="51670" y="5989"/>
                  </a:lnTo>
                  <a:cubicBezTo>
                    <a:pt x="52822" y="6066"/>
                    <a:pt x="53436" y="6680"/>
                    <a:pt x="53513" y="7831"/>
                  </a:cubicBezTo>
                  <a:cubicBezTo>
                    <a:pt x="53436" y="8983"/>
                    <a:pt x="52822" y="9674"/>
                    <a:pt x="51670" y="9751"/>
                  </a:cubicBezTo>
                  <a:lnTo>
                    <a:pt x="18273" y="9751"/>
                  </a:lnTo>
                  <a:lnTo>
                    <a:pt x="18273" y="9904"/>
                  </a:lnTo>
                  <a:lnTo>
                    <a:pt x="18273" y="15202"/>
                  </a:lnTo>
                  <a:cubicBezTo>
                    <a:pt x="18273" y="16353"/>
                    <a:pt x="18196" y="17428"/>
                    <a:pt x="18196" y="18503"/>
                  </a:cubicBezTo>
                  <a:lnTo>
                    <a:pt x="42918" y="18503"/>
                  </a:lnTo>
                  <a:cubicBezTo>
                    <a:pt x="45682" y="18503"/>
                    <a:pt x="46987" y="19885"/>
                    <a:pt x="46987" y="22572"/>
                  </a:cubicBezTo>
                  <a:cubicBezTo>
                    <a:pt x="46987" y="28791"/>
                    <a:pt x="46680" y="34242"/>
                    <a:pt x="46142" y="38849"/>
                  </a:cubicBezTo>
                  <a:cubicBezTo>
                    <a:pt x="45375" y="44684"/>
                    <a:pt x="44300" y="48522"/>
                    <a:pt x="42841" y="50212"/>
                  </a:cubicBezTo>
                  <a:cubicBezTo>
                    <a:pt x="40998" y="52361"/>
                    <a:pt x="38772" y="53513"/>
                    <a:pt x="36008" y="53513"/>
                  </a:cubicBezTo>
                  <a:cubicBezTo>
                    <a:pt x="32092" y="53513"/>
                    <a:pt x="27486" y="52822"/>
                    <a:pt x="21958" y="51440"/>
                  </a:cubicBezTo>
                  <a:cubicBezTo>
                    <a:pt x="20806" y="51133"/>
                    <a:pt x="20192" y="50519"/>
                    <a:pt x="20039" y="49597"/>
                  </a:cubicBezTo>
                  <a:cubicBezTo>
                    <a:pt x="20192" y="47909"/>
                    <a:pt x="20960" y="47064"/>
                    <a:pt x="22342" y="47064"/>
                  </a:cubicBezTo>
                  <a:cubicBezTo>
                    <a:pt x="22956" y="47064"/>
                    <a:pt x="23570" y="47140"/>
                    <a:pt x="24261" y="47217"/>
                  </a:cubicBezTo>
                  <a:cubicBezTo>
                    <a:pt x="29712" y="48599"/>
                    <a:pt x="33474" y="49367"/>
                    <a:pt x="35701" y="49367"/>
                  </a:cubicBezTo>
                  <a:cubicBezTo>
                    <a:pt x="37236" y="49367"/>
                    <a:pt x="38388" y="48753"/>
                    <a:pt x="39233" y="47448"/>
                  </a:cubicBezTo>
                  <a:cubicBezTo>
                    <a:pt x="40154" y="46603"/>
                    <a:pt x="40922" y="44070"/>
                    <a:pt x="41613" y="39924"/>
                  </a:cubicBezTo>
                  <a:cubicBezTo>
                    <a:pt x="42457" y="35855"/>
                    <a:pt x="42841" y="30557"/>
                    <a:pt x="42841" y="24031"/>
                  </a:cubicBezTo>
                  <a:cubicBezTo>
                    <a:pt x="42841" y="22803"/>
                    <a:pt x="42227" y="22188"/>
                    <a:pt x="40998" y="22188"/>
                  </a:cubicBezTo>
                  <a:lnTo>
                    <a:pt x="17966" y="22188"/>
                  </a:lnTo>
                  <a:cubicBezTo>
                    <a:pt x="17735" y="25413"/>
                    <a:pt x="17351" y="28330"/>
                    <a:pt x="16891" y="31018"/>
                  </a:cubicBezTo>
                  <a:cubicBezTo>
                    <a:pt x="15739" y="36622"/>
                    <a:pt x="13820" y="41382"/>
                    <a:pt x="11056" y="45298"/>
                  </a:cubicBezTo>
                  <a:cubicBezTo>
                    <a:pt x="9059" y="48062"/>
                    <a:pt x="6833" y="50519"/>
                    <a:pt x="4299" y="52822"/>
                  </a:cubicBezTo>
                  <a:cubicBezTo>
                    <a:pt x="3608" y="53282"/>
                    <a:pt x="2918" y="53590"/>
                    <a:pt x="2150" y="53590"/>
                  </a:cubicBezTo>
                  <a:cubicBezTo>
                    <a:pt x="998" y="53359"/>
                    <a:pt x="307" y="52669"/>
                    <a:pt x="77" y="51517"/>
                  </a:cubicBezTo>
                  <a:cubicBezTo>
                    <a:pt x="154" y="50749"/>
                    <a:pt x="384" y="50135"/>
                    <a:pt x="768" y="49674"/>
                  </a:cubicBezTo>
                  <a:cubicBezTo>
                    <a:pt x="3301" y="47448"/>
                    <a:pt x="5298" y="45375"/>
                    <a:pt x="6679" y="43379"/>
                  </a:cubicBezTo>
                  <a:cubicBezTo>
                    <a:pt x="9136" y="40154"/>
                    <a:pt x="11056" y="36085"/>
                    <a:pt x="12284" y="31248"/>
                  </a:cubicBezTo>
                  <a:cubicBezTo>
                    <a:pt x="13359" y="25874"/>
                    <a:pt x="13896" y="20499"/>
                    <a:pt x="13896" y="15279"/>
                  </a:cubicBezTo>
                  <a:lnTo>
                    <a:pt x="13896" y="9981"/>
                  </a:lnTo>
                  <a:lnTo>
                    <a:pt x="13896" y="9828"/>
                  </a:lnTo>
                  <a:lnTo>
                    <a:pt x="1919" y="9828"/>
                  </a:lnTo>
                  <a:cubicBezTo>
                    <a:pt x="768" y="9751"/>
                    <a:pt x="77" y="9136"/>
                    <a:pt x="0" y="7908"/>
                  </a:cubicBezTo>
                  <a:cubicBezTo>
                    <a:pt x="77" y="6756"/>
                    <a:pt x="691" y="6142"/>
                    <a:pt x="1919" y="6066"/>
                  </a:cubicBezTo>
                  <a:lnTo>
                    <a:pt x="24415" y="6066"/>
                  </a:lnTo>
                  <a:lnTo>
                    <a:pt x="24415" y="2227"/>
                  </a:lnTo>
                  <a:cubicBezTo>
                    <a:pt x="24722" y="768"/>
                    <a:pt x="25490" y="77"/>
                    <a:pt x="26795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2" name="フリーフォーム: 図形 981">
              <a:extLst>
                <a:ext uri="{FF2B5EF4-FFF2-40B4-BE49-F238E27FC236}">
                  <a16:creationId xmlns:a16="http://schemas.microsoft.com/office/drawing/2014/main" id="{7759BACA-0ECA-432C-B476-98797B7A6305}"/>
                </a:ext>
              </a:extLst>
            </p:cNvPr>
            <p:cNvSpPr/>
            <p:nvPr/>
          </p:nvSpPr>
          <p:spPr>
            <a:xfrm>
              <a:off x="2777365" y="5597225"/>
              <a:ext cx="54357" cy="54818"/>
            </a:xfrm>
            <a:custGeom>
              <a:avLst/>
              <a:gdLst>
                <a:gd name="connsiteX0" fmla="*/ 14511 w 54357"/>
                <a:gd name="connsiteY0" fmla="*/ 231 h 54818"/>
                <a:gd name="connsiteX1" fmla="*/ 17428 w 54357"/>
                <a:gd name="connsiteY1" fmla="*/ 1689 h 54818"/>
                <a:gd name="connsiteX2" fmla="*/ 26027 w 54357"/>
                <a:gd name="connsiteY2" fmla="*/ 8676 h 54818"/>
                <a:gd name="connsiteX3" fmla="*/ 27025 w 54357"/>
                <a:gd name="connsiteY3" fmla="*/ 10749 h 54818"/>
                <a:gd name="connsiteX4" fmla="*/ 24952 w 54357"/>
                <a:gd name="connsiteY4" fmla="*/ 12438 h 54818"/>
                <a:gd name="connsiteX5" fmla="*/ 23877 w 54357"/>
                <a:gd name="connsiteY5" fmla="*/ 12208 h 54818"/>
                <a:gd name="connsiteX6" fmla="*/ 15585 w 54357"/>
                <a:gd name="connsiteY6" fmla="*/ 4684 h 54818"/>
                <a:gd name="connsiteX7" fmla="*/ 14511 w 54357"/>
                <a:gd name="connsiteY7" fmla="*/ 3916 h 54818"/>
                <a:gd name="connsiteX8" fmla="*/ 13359 w 54357"/>
                <a:gd name="connsiteY8" fmla="*/ 4684 h 54818"/>
                <a:gd name="connsiteX9" fmla="*/ 3071 w 54357"/>
                <a:gd name="connsiteY9" fmla="*/ 15355 h 54818"/>
                <a:gd name="connsiteX10" fmla="*/ 2073 w 54357"/>
                <a:gd name="connsiteY10" fmla="*/ 15663 h 54818"/>
                <a:gd name="connsiteX11" fmla="*/ 0 w 54357"/>
                <a:gd name="connsiteY11" fmla="*/ 13589 h 54818"/>
                <a:gd name="connsiteX12" fmla="*/ 614 w 54357"/>
                <a:gd name="connsiteY12" fmla="*/ 12054 h 54818"/>
                <a:gd name="connsiteX13" fmla="*/ 11056 w 54357"/>
                <a:gd name="connsiteY13" fmla="*/ 1996 h 54818"/>
                <a:gd name="connsiteX14" fmla="*/ 14511 w 54357"/>
                <a:gd name="connsiteY14" fmla="*/ 231 h 54818"/>
                <a:gd name="connsiteX15" fmla="*/ 21881 w 54357"/>
                <a:gd name="connsiteY15" fmla="*/ 14281 h 54818"/>
                <a:gd name="connsiteX16" fmla="*/ 23647 w 54357"/>
                <a:gd name="connsiteY16" fmla="*/ 16046 h 54818"/>
                <a:gd name="connsiteX17" fmla="*/ 21881 w 54357"/>
                <a:gd name="connsiteY17" fmla="*/ 17889 h 54818"/>
                <a:gd name="connsiteX18" fmla="*/ 16584 w 54357"/>
                <a:gd name="connsiteY18" fmla="*/ 17889 h 54818"/>
                <a:gd name="connsiteX19" fmla="*/ 16584 w 54357"/>
                <a:gd name="connsiteY19" fmla="*/ 25950 h 54818"/>
                <a:gd name="connsiteX20" fmla="*/ 23954 w 54357"/>
                <a:gd name="connsiteY20" fmla="*/ 25950 h 54818"/>
                <a:gd name="connsiteX21" fmla="*/ 25720 w 54357"/>
                <a:gd name="connsiteY21" fmla="*/ 27793 h 54818"/>
                <a:gd name="connsiteX22" fmla="*/ 23954 w 54357"/>
                <a:gd name="connsiteY22" fmla="*/ 29713 h 54818"/>
                <a:gd name="connsiteX23" fmla="*/ 16584 w 54357"/>
                <a:gd name="connsiteY23" fmla="*/ 29713 h 54818"/>
                <a:gd name="connsiteX24" fmla="*/ 16584 w 54357"/>
                <a:gd name="connsiteY24" fmla="*/ 47601 h 54818"/>
                <a:gd name="connsiteX25" fmla="*/ 25720 w 54357"/>
                <a:gd name="connsiteY25" fmla="*/ 45144 h 54818"/>
                <a:gd name="connsiteX26" fmla="*/ 26257 w 54357"/>
                <a:gd name="connsiteY26" fmla="*/ 45068 h 54818"/>
                <a:gd name="connsiteX27" fmla="*/ 28253 w 54357"/>
                <a:gd name="connsiteY27" fmla="*/ 47217 h 54818"/>
                <a:gd name="connsiteX28" fmla="*/ 26718 w 54357"/>
                <a:gd name="connsiteY28" fmla="*/ 49290 h 54818"/>
                <a:gd name="connsiteX29" fmla="*/ 14971 w 54357"/>
                <a:gd name="connsiteY29" fmla="*/ 52208 h 54818"/>
                <a:gd name="connsiteX30" fmla="*/ 3148 w 54357"/>
                <a:gd name="connsiteY30" fmla="*/ 53206 h 54818"/>
                <a:gd name="connsiteX31" fmla="*/ 1075 w 54357"/>
                <a:gd name="connsiteY31" fmla="*/ 50979 h 54818"/>
                <a:gd name="connsiteX32" fmla="*/ 3148 w 54357"/>
                <a:gd name="connsiteY32" fmla="*/ 49137 h 54818"/>
                <a:gd name="connsiteX33" fmla="*/ 12438 w 54357"/>
                <a:gd name="connsiteY33" fmla="*/ 48369 h 54818"/>
                <a:gd name="connsiteX34" fmla="*/ 12438 w 54357"/>
                <a:gd name="connsiteY34" fmla="*/ 29866 h 54818"/>
                <a:gd name="connsiteX35" fmla="*/ 2918 w 54357"/>
                <a:gd name="connsiteY35" fmla="*/ 29866 h 54818"/>
                <a:gd name="connsiteX36" fmla="*/ 1075 w 54357"/>
                <a:gd name="connsiteY36" fmla="*/ 27947 h 54818"/>
                <a:gd name="connsiteX37" fmla="*/ 2918 w 54357"/>
                <a:gd name="connsiteY37" fmla="*/ 26104 h 54818"/>
                <a:gd name="connsiteX38" fmla="*/ 12438 w 54357"/>
                <a:gd name="connsiteY38" fmla="*/ 26104 h 54818"/>
                <a:gd name="connsiteX39" fmla="*/ 12438 w 54357"/>
                <a:gd name="connsiteY39" fmla="*/ 18043 h 54818"/>
                <a:gd name="connsiteX40" fmla="*/ 5912 w 54357"/>
                <a:gd name="connsiteY40" fmla="*/ 18043 h 54818"/>
                <a:gd name="connsiteX41" fmla="*/ 4146 w 54357"/>
                <a:gd name="connsiteY41" fmla="*/ 16200 h 54818"/>
                <a:gd name="connsiteX42" fmla="*/ 5912 w 54357"/>
                <a:gd name="connsiteY42" fmla="*/ 14434 h 54818"/>
                <a:gd name="connsiteX43" fmla="*/ 21881 w 54357"/>
                <a:gd name="connsiteY43" fmla="*/ 14434 h 54818"/>
                <a:gd name="connsiteX44" fmla="*/ 6142 w 54357"/>
                <a:gd name="connsiteY44" fmla="*/ 33398 h 54818"/>
                <a:gd name="connsiteX45" fmla="*/ 7985 w 54357"/>
                <a:gd name="connsiteY45" fmla="*/ 34857 h 54818"/>
                <a:gd name="connsiteX46" fmla="*/ 9750 w 54357"/>
                <a:gd name="connsiteY46" fmla="*/ 41766 h 54818"/>
                <a:gd name="connsiteX47" fmla="*/ 10058 w 54357"/>
                <a:gd name="connsiteY47" fmla="*/ 44530 h 54818"/>
                <a:gd name="connsiteX48" fmla="*/ 7908 w 54357"/>
                <a:gd name="connsiteY48" fmla="*/ 46834 h 54818"/>
                <a:gd name="connsiteX49" fmla="*/ 5835 w 54357"/>
                <a:gd name="connsiteY49" fmla="*/ 44530 h 54818"/>
                <a:gd name="connsiteX50" fmla="*/ 5144 w 54357"/>
                <a:gd name="connsiteY50" fmla="*/ 40000 h 54818"/>
                <a:gd name="connsiteX51" fmla="*/ 4069 w 54357"/>
                <a:gd name="connsiteY51" fmla="*/ 36469 h 54818"/>
                <a:gd name="connsiteX52" fmla="*/ 4069 w 54357"/>
                <a:gd name="connsiteY52" fmla="*/ 35471 h 54818"/>
                <a:gd name="connsiteX53" fmla="*/ 6142 w 54357"/>
                <a:gd name="connsiteY53" fmla="*/ 33398 h 54818"/>
                <a:gd name="connsiteX54" fmla="*/ 23954 w 54357"/>
                <a:gd name="connsiteY54" fmla="*/ 32707 h 54818"/>
                <a:gd name="connsiteX55" fmla="*/ 25720 w 54357"/>
                <a:gd name="connsiteY55" fmla="*/ 34626 h 54818"/>
                <a:gd name="connsiteX56" fmla="*/ 25643 w 54357"/>
                <a:gd name="connsiteY56" fmla="*/ 35010 h 54818"/>
                <a:gd name="connsiteX57" fmla="*/ 24722 w 54357"/>
                <a:gd name="connsiteY57" fmla="*/ 39693 h 54818"/>
                <a:gd name="connsiteX58" fmla="*/ 22956 w 54357"/>
                <a:gd name="connsiteY58" fmla="*/ 44300 h 54818"/>
                <a:gd name="connsiteX59" fmla="*/ 21113 w 54357"/>
                <a:gd name="connsiteY59" fmla="*/ 45144 h 54818"/>
                <a:gd name="connsiteX60" fmla="*/ 19347 w 54357"/>
                <a:gd name="connsiteY60" fmla="*/ 43302 h 54818"/>
                <a:gd name="connsiteX61" fmla="*/ 19808 w 54357"/>
                <a:gd name="connsiteY61" fmla="*/ 41997 h 54818"/>
                <a:gd name="connsiteX62" fmla="*/ 21344 w 54357"/>
                <a:gd name="connsiteY62" fmla="*/ 38465 h 54818"/>
                <a:gd name="connsiteX63" fmla="*/ 22111 w 54357"/>
                <a:gd name="connsiteY63" fmla="*/ 34626 h 54818"/>
                <a:gd name="connsiteX64" fmla="*/ 23954 w 54357"/>
                <a:gd name="connsiteY64" fmla="*/ 32707 h 54818"/>
                <a:gd name="connsiteX65" fmla="*/ 52515 w 54357"/>
                <a:gd name="connsiteY65" fmla="*/ 17505 h 54818"/>
                <a:gd name="connsiteX66" fmla="*/ 54357 w 54357"/>
                <a:gd name="connsiteY66" fmla="*/ 19348 h 54818"/>
                <a:gd name="connsiteX67" fmla="*/ 52515 w 54357"/>
                <a:gd name="connsiteY67" fmla="*/ 21113 h 54818"/>
                <a:gd name="connsiteX68" fmla="*/ 42380 w 54357"/>
                <a:gd name="connsiteY68" fmla="*/ 21113 h 54818"/>
                <a:gd name="connsiteX69" fmla="*/ 42380 w 54357"/>
                <a:gd name="connsiteY69" fmla="*/ 52669 h 54818"/>
                <a:gd name="connsiteX70" fmla="*/ 40230 w 54357"/>
                <a:gd name="connsiteY70" fmla="*/ 54818 h 54818"/>
                <a:gd name="connsiteX71" fmla="*/ 38158 w 54357"/>
                <a:gd name="connsiteY71" fmla="*/ 52669 h 54818"/>
                <a:gd name="connsiteX72" fmla="*/ 38158 w 54357"/>
                <a:gd name="connsiteY72" fmla="*/ 21113 h 54818"/>
                <a:gd name="connsiteX73" fmla="*/ 26948 w 54357"/>
                <a:gd name="connsiteY73" fmla="*/ 21113 h 54818"/>
                <a:gd name="connsiteX74" fmla="*/ 25106 w 54357"/>
                <a:gd name="connsiteY74" fmla="*/ 19348 h 54818"/>
                <a:gd name="connsiteX75" fmla="*/ 26948 w 54357"/>
                <a:gd name="connsiteY75" fmla="*/ 17505 h 54818"/>
                <a:gd name="connsiteX76" fmla="*/ 38158 w 54357"/>
                <a:gd name="connsiteY76" fmla="*/ 17505 h 54818"/>
                <a:gd name="connsiteX77" fmla="*/ 38158 w 54357"/>
                <a:gd name="connsiteY77" fmla="*/ 2073 h 54818"/>
                <a:gd name="connsiteX78" fmla="*/ 40230 w 54357"/>
                <a:gd name="connsiteY78" fmla="*/ 0 h 54818"/>
                <a:gd name="connsiteX79" fmla="*/ 42380 w 54357"/>
                <a:gd name="connsiteY79" fmla="*/ 2073 h 54818"/>
                <a:gd name="connsiteX80" fmla="*/ 42380 w 54357"/>
                <a:gd name="connsiteY80" fmla="*/ 17505 h 54818"/>
                <a:gd name="connsiteX81" fmla="*/ 52515 w 54357"/>
                <a:gd name="connsiteY81" fmla="*/ 17505 h 5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4357" h="54818">
                  <a:moveTo>
                    <a:pt x="14511" y="231"/>
                  </a:moveTo>
                  <a:cubicBezTo>
                    <a:pt x="15585" y="231"/>
                    <a:pt x="16584" y="691"/>
                    <a:pt x="17428" y="1689"/>
                  </a:cubicBezTo>
                  <a:cubicBezTo>
                    <a:pt x="19962" y="4376"/>
                    <a:pt x="22802" y="6756"/>
                    <a:pt x="26027" y="8676"/>
                  </a:cubicBezTo>
                  <a:cubicBezTo>
                    <a:pt x="26564" y="9060"/>
                    <a:pt x="26948" y="9751"/>
                    <a:pt x="27025" y="10749"/>
                  </a:cubicBezTo>
                  <a:cubicBezTo>
                    <a:pt x="26795" y="11593"/>
                    <a:pt x="26104" y="12208"/>
                    <a:pt x="24952" y="12438"/>
                  </a:cubicBezTo>
                  <a:cubicBezTo>
                    <a:pt x="24645" y="12438"/>
                    <a:pt x="24338" y="12361"/>
                    <a:pt x="23877" y="12208"/>
                  </a:cubicBezTo>
                  <a:cubicBezTo>
                    <a:pt x="20653" y="9904"/>
                    <a:pt x="17812" y="7371"/>
                    <a:pt x="15585" y="4684"/>
                  </a:cubicBezTo>
                  <a:cubicBezTo>
                    <a:pt x="15202" y="4146"/>
                    <a:pt x="14895" y="3916"/>
                    <a:pt x="14511" y="3916"/>
                  </a:cubicBezTo>
                  <a:cubicBezTo>
                    <a:pt x="14050" y="3916"/>
                    <a:pt x="13666" y="4223"/>
                    <a:pt x="13359" y="4684"/>
                  </a:cubicBezTo>
                  <a:cubicBezTo>
                    <a:pt x="10518" y="8599"/>
                    <a:pt x="7063" y="12131"/>
                    <a:pt x="3071" y="15355"/>
                  </a:cubicBezTo>
                  <a:cubicBezTo>
                    <a:pt x="2533" y="15509"/>
                    <a:pt x="2227" y="15663"/>
                    <a:pt x="2073" y="15663"/>
                  </a:cubicBezTo>
                  <a:cubicBezTo>
                    <a:pt x="921" y="15432"/>
                    <a:pt x="230" y="14741"/>
                    <a:pt x="0" y="13589"/>
                  </a:cubicBezTo>
                  <a:cubicBezTo>
                    <a:pt x="0" y="12899"/>
                    <a:pt x="230" y="12361"/>
                    <a:pt x="614" y="12054"/>
                  </a:cubicBezTo>
                  <a:cubicBezTo>
                    <a:pt x="4683" y="9290"/>
                    <a:pt x="8138" y="5912"/>
                    <a:pt x="11056" y="1996"/>
                  </a:cubicBezTo>
                  <a:cubicBezTo>
                    <a:pt x="11977" y="845"/>
                    <a:pt x="13129" y="231"/>
                    <a:pt x="14511" y="231"/>
                  </a:cubicBezTo>
                  <a:moveTo>
                    <a:pt x="21881" y="14281"/>
                  </a:moveTo>
                  <a:cubicBezTo>
                    <a:pt x="23033" y="14358"/>
                    <a:pt x="23570" y="14895"/>
                    <a:pt x="23647" y="16046"/>
                  </a:cubicBezTo>
                  <a:cubicBezTo>
                    <a:pt x="23570" y="17198"/>
                    <a:pt x="22956" y="17812"/>
                    <a:pt x="21881" y="17889"/>
                  </a:cubicBezTo>
                  <a:lnTo>
                    <a:pt x="16584" y="17889"/>
                  </a:lnTo>
                  <a:lnTo>
                    <a:pt x="16584" y="25950"/>
                  </a:lnTo>
                  <a:lnTo>
                    <a:pt x="23954" y="25950"/>
                  </a:lnTo>
                  <a:cubicBezTo>
                    <a:pt x="25106" y="26027"/>
                    <a:pt x="25720" y="26641"/>
                    <a:pt x="25720" y="27793"/>
                  </a:cubicBezTo>
                  <a:cubicBezTo>
                    <a:pt x="25720" y="29021"/>
                    <a:pt x="25106" y="29636"/>
                    <a:pt x="23954" y="29713"/>
                  </a:cubicBezTo>
                  <a:lnTo>
                    <a:pt x="16584" y="29713"/>
                  </a:lnTo>
                  <a:lnTo>
                    <a:pt x="16584" y="47601"/>
                  </a:lnTo>
                  <a:cubicBezTo>
                    <a:pt x="19347" y="47064"/>
                    <a:pt x="22342" y="46219"/>
                    <a:pt x="25720" y="45144"/>
                  </a:cubicBezTo>
                  <a:cubicBezTo>
                    <a:pt x="25873" y="45068"/>
                    <a:pt x="26027" y="45068"/>
                    <a:pt x="26257" y="45068"/>
                  </a:cubicBezTo>
                  <a:cubicBezTo>
                    <a:pt x="27409" y="45144"/>
                    <a:pt x="28100" y="45835"/>
                    <a:pt x="28253" y="47217"/>
                  </a:cubicBezTo>
                  <a:cubicBezTo>
                    <a:pt x="28253" y="48292"/>
                    <a:pt x="27716" y="48907"/>
                    <a:pt x="26718" y="49290"/>
                  </a:cubicBezTo>
                  <a:cubicBezTo>
                    <a:pt x="22265" y="50672"/>
                    <a:pt x="18273" y="51594"/>
                    <a:pt x="14971" y="52208"/>
                  </a:cubicBezTo>
                  <a:cubicBezTo>
                    <a:pt x="11977" y="52669"/>
                    <a:pt x="8061" y="52976"/>
                    <a:pt x="3148" y="53206"/>
                  </a:cubicBezTo>
                  <a:cubicBezTo>
                    <a:pt x="1843" y="53129"/>
                    <a:pt x="1152" y="52361"/>
                    <a:pt x="1075" y="50979"/>
                  </a:cubicBezTo>
                  <a:cubicBezTo>
                    <a:pt x="1152" y="49904"/>
                    <a:pt x="1919" y="49290"/>
                    <a:pt x="3148" y="49137"/>
                  </a:cubicBezTo>
                  <a:cubicBezTo>
                    <a:pt x="6603" y="48983"/>
                    <a:pt x="9750" y="48753"/>
                    <a:pt x="12438" y="48369"/>
                  </a:cubicBezTo>
                  <a:lnTo>
                    <a:pt x="12438" y="29866"/>
                  </a:lnTo>
                  <a:lnTo>
                    <a:pt x="2918" y="29866"/>
                  </a:lnTo>
                  <a:cubicBezTo>
                    <a:pt x="1766" y="29789"/>
                    <a:pt x="1075" y="29175"/>
                    <a:pt x="1075" y="27947"/>
                  </a:cubicBezTo>
                  <a:cubicBezTo>
                    <a:pt x="1075" y="26795"/>
                    <a:pt x="1689" y="26181"/>
                    <a:pt x="2918" y="26104"/>
                  </a:cubicBezTo>
                  <a:lnTo>
                    <a:pt x="12438" y="26104"/>
                  </a:lnTo>
                  <a:lnTo>
                    <a:pt x="12438" y="18043"/>
                  </a:lnTo>
                  <a:lnTo>
                    <a:pt x="5912" y="18043"/>
                  </a:lnTo>
                  <a:cubicBezTo>
                    <a:pt x="4760" y="17966"/>
                    <a:pt x="4146" y="17351"/>
                    <a:pt x="4146" y="16200"/>
                  </a:cubicBezTo>
                  <a:cubicBezTo>
                    <a:pt x="4223" y="15048"/>
                    <a:pt x="4760" y="14434"/>
                    <a:pt x="5912" y="14434"/>
                  </a:cubicBezTo>
                  <a:lnTo>
                    <a:pt x="21881" y="14434"/>
                  </a:lnTo>
                  <a:close/>
                  <a:moveTo>
                    <a:pt x="6142" y="33398"/>
                  </a:moveTo>
                  <a:cubicBezTo>
                    <a:pt x="6987" y="33398"/>
                    <a:pt x="7678" y="33858"/>
                    <a:pt x="7985" y="34857"/>
                  </a:cubicBezTo>
                  <a:cubicBezTo>
                    <a:pt x="8829" y="37083"/>
                    <a:pt x="9444" y="39386"/>
                    <a:pt x="9750" y="41766"/>
                  </a:cubicBezTo>
                  <a:cubicBezTo>
                    <a:pt x="9981" y="43148"/>
                    <a:pt x="10058" y="44070"/>
                    <a:pt x="10058" y="44530"/>
                  </a:cubicBezTo>
                  <a:cubicBezTo>
                    <a:pt x="9981" y="45989"/>
                    <a:pt x="9213" y="46757"/>
                    <a:pt x="7908" y="46834"/>
                  </a:cubicBezTo>
                  <a:cubicBezTo>
                    <a:pt x="6603" y="46680"/>
                    <a:pt x="5912" y="45912"/>
                    <a:pt x="5835" y="44530"/>
                  </a:cubicBezTo>
                  <a:cubicBezTo>
                    <a:pt x="5681" y="42687"/>
                    <a:pt x="5451" y="41152"/>
                    <a:pt x="5144" y="40000"/>
                  </a:cubicBezTo>
                  <a:cubicBezTo>
                    <a:pt x="4914" y="38925"/>
                    <a:pt x="4530" y="37774"/>
                    <a:pt x="4069" y="36469"/>
                  </a:cubicBezTo>
                  <a:lnTo>
                    <a:pt x="4069" y="35471"/>
                  </a:lnTo>
                  <a:cubicBezTo>
                    <a:pt x="4299" y="34165"/>
                    <a:pt x="4914" y="33475"/>
                    <a:pt x="6142" y="33398"/>
                  </a:cubicBezTo>
                  <a:moveTo>
                    <a:pt x="23954" y="32707"/>
                  </a:moveTo>
                  <a:cubicBezTo>
                    <a:pt x="25029" y="32783"/>
                    <a:pt x="25643" y="33398"/>
                    <a:pt x="25720" y="34626"/>
                  </a:cubicBezTo>
                  <a:cubicBezTo>
                    <a:pt x="25720" y="34703"/>
                    <a:pt x="25720" y="34780"/>
                    <a:pt x="25643" y="35010"/>
                  </a:cubicBezTo>
                  <a:cubicBezTo>
                    <a:pt x="25336" y="36929"/>
                    <a:pt x="25106" y="38465"/>
                    <a:pt x="24722" y="39693"/>
                  </a:cubicBezTo>
                  <a:cubicBezTo>
                    <a:pt x="24415" y="40922"/>
                    <a:pt x="23801" y="42457"/>
                    <a:pt x="22956" y="44300"/>
                  </a:cubicBezTo>
                  <a:cubicBezTo>
                    <a:pt x="22419" y="44914"/>
                    <a:pt x="21804" y="45144"/>
                    <a:pt x="21113" y="45144"/>
                  </a:cubicBezTo>
                  <a:cubicBezTo>
                    <a:pt x="20038" y="44991"/>
                    <a:pt x="19424" y="44454"/>
                    <a:pt x="19347" y="43302"/>
                  </a:cubicBezTo>
                  <a:cubicBezTo>
                    <a:pt x="19424" y="42918"/>
                    <a:pt x="19501" y="42457"/>
                    <a:pt x="19808" y="41997"/>
                  </a:cubicBezTo>
                  <a:cubicBezTo>
                    <a:pt x="20422" y="40768"/>
                    <a:pt x="20883" y="39617"/>
                    <a:pt x="21344" y="38465"/>
                  </a:cubicBezTo>
                  <a:cubicBezTo>
                    <a:pt x="21651" y="37467"/>
                    <a:pt x="21958" y="36162"/>
                    <a:pt x="22111" y="34626"/>
                  </a:cubicBezTo>
                  <a:cubicBezTo>
                    <a:pt x="22265" y="33398"/>
                    <a:pt x="22879" y="32783"/>
                    <a:pt x="23954" y="32707"/>
                  </a:cubicBezTo>
                  <a:moveTo>
                    <a:pt x="52515" y="17505"/>
                  </a:moveTo>
                  <a:cubicBezTo>
                    <a:pt x="53666" y="17582"/>
                    <a:pt x="54281" y="18196"/>
                    <a:pt x="54357" y="19348"/>
                  </a:cubicBezTo>
                  <a:cubicBezTo>
                    <a:pt x="54281" y="20423"/>
                    <a:pt x="53666" y="21037"/>
                    <a:pt x="52515" y="21113"/>
                  </a:cubicBezTo>
                  <a:lnTo>
                    <a:pt x="42380" y="21113"/>
                  </a:lnTo>
                  <a:lnTo>
                    <a:pt x="42380" y="52669"/>
                  </a:lnTo>
                  <a:cubicBezTo>
                    <a:pt x="42304" y="54050"/>
                    <a:pt x="41613" y="54741"/>
                    <a:pt x="40230" y="54818"/>
                  </a:cubicBezTo>
                  <a:cubicBezTo>
                    <a:pt x="38925" y="54741"/>
                    <a:pt x="38234" y="54050"/>
                    <a:pt x="38158" y="52669"/>
                  </a:cubicBezTo>
                  <a:lnTo>
                    <a:pt x="38158" y="21113"/>
                  </a:lnTo>
                  <a:lnTo>
                    <a:pt x="26948" y="21113"/>
                  </a:lnTo>
                  <a:cubicBezTo>
                    <a:pt x="25797" y="21037"/>
                    <a:pt x="25182" y="20423"/>
                    <a:pt x="25106" y="19348"/>
                  </a:cubicBezTo>
                  <a:cubicBezTo>
                    <a:pt x="25182" y="18196"/>
                    <a:pt x="25720" y="17582"/>
                    <a:pt x="26948" y="17505"/>
                  </a:cubicBezTo>
                  <a:lnTo>
                    <a:pt x="38158" y="17505"/>
                  </a:lnTo>
                  <a:lnTo>
                    <a:pt x="38158" y="2073"/>
                  </a:lnTo>
                  <a:cubicBezTo>
                    <a:pt x="38234" y="691"/>
                    <a:pt x="38925" y="0"/>
                    <a:pt x="40230" y="0"/>
                  </a:cubicBezTo>
                  <a:cubicBezTo>
                    <a:pt x="41536" y="77"/>
                    <a:pt x="42304" y="768"/>
                    <a:pt x="42380" y="2073"/>
                  </a:cubicBezTo>
                  <a:lnTo>
                    <a:pt x="42380" y="17505"/>
                  </a:lnTo>
                  <a:lnTo>
                    <a:pt x="52515" y="1750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3" name="フリーフォーム: 図形 982">
              <a:extLst>
                <a:ext uri="{FF2B5EF4-FFF2-40B4-BE49-F238E27FC236}">
                  <a16:creationId xmlns:a16="http://schemas.microsoft.com/office/drawing/2014/main" id="{3954859F-2E97-45A8-B726-2ECF04D25A19}"/>
                </a:ext>
              </a:extLst>
            </p:cNvPr>
            <p:cNvSpPr/>
            <p:nvPr/>
          </p:nvSpPr>
          <p:spPr>
            <a:xfrm>
              <a:off x="2836482" y="5601755"/>
              <a:ext cx="22111" cy="49673"/>
            </a:xfrm>
            <a:custGeom>
              <a:avLst/>
              <a:gdLst>
                <a:gd name="connsiteX0" fmla="*/ 20192 w 22111"/>
                <a:gd name="connsiteY0" fmla="*/ 0 h 49673"/>
                <a:gd name="connsiteX1" fmla="*/ 22111 w 22111"/>
                <a:gd name="connsiteY1" fmla="*/ 2380 h 49673"/>
                <a:gd name="connsiteX2" fmla="*/ 22111 w 22111"/>
                <a:gd name="connsiteY2" fmla="*/ 47754 h 49673"/>
                <a:gd name="connsiteX3" fmla="*/ 20192 w 22111"/>
                <a:gd name="connsiteY3" fmla="*/ 49674 h 49673"/>
                <a:gd name="connsiteX4" fmla="*/ 2380 w 22111"/>
                <a:gd name="connsiteY4" fmla="*/ 49674 h 49673"/>
                <a:gd name="connsiteX5" fmla="*/ 0 w 22111"/>
                <a:gd name="connsiteY5" fmla="*/ 47678 h 49673"/>
                <a:gd name="connsiteX6" fmla="*/ 2380 w 22111"/>
                <a:gd name="connsiteY6" fmla="*/ 45682 h 49673"/>
                <a:gd name="connsiteX7" fmla="*/ 16660 w 22111"/>
                <a:gd name="connsiteY7" fmla="*/ 45682 h 49673"/>
                <a:gd name="connsiteX8" fmla="*/ 18196 w 22111"/>
                <a:gd name="connsiteY8" fmla="*/ 44223 h 49673"/>
                <a:gd name="connsiteX9" fmla="*/ 18196 w 22111"/>
                <a:gd name="connsiteY9" fmla="*/ 2380 h 49673"/>
                <a:gd name="connsiteX10" fmla="*/ 20192 w 22111"/>
                <a:gd name="connsiteY10" fmla="*/ 0 h 4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11" h="49673">
                  <a:moveTo>
                    <a:pt x="20192" y="0"/>
                  </a:moveTo>
                  <a:cubicBezTo>
                    <a:pt x="21497" y="0"/>
                    <a:pt x="22111" y="768"/>
                    <a:pt x="22111" y="2380"/>
                  </a:cubicBezTo>
                  <a:lnTo>
                    <a:pt x="22111" y="47754"/>
                  </a:lnTo>
                  <a:cubicBezTo>
                    <a:pt x="22111" y="49060"/>
                    <a:pt x="21497" y="49674"/>
                    <a:pt x="20192" y="49674"/>
                  </a:cubicBezTo>
                  <a:lnTo>
                    <a:pt x="2380" y="49674"/>
                  </a:lnTo>
                  <a:cubicBezTo>
                    <a:pt x="768" y="49674"/>
                    <a:pt x="0" y="49060"/>
                    <a:pt x="0" y="47678"/>
                  </a:cubicBezTo>
                  <a:cubicBezTo>
                    <a:pt x="0" y="46372"/>
                    <a:pt x="768" y="45682"/>
                    <a:pt x="2380" y="45682"/>
                  </a:cubicBezTo>
                  <a:lnTo>
                    <a:pt x="16660" y="45682"/>
                  </a:lnTo>
                  <a:cubicBezTo>
                    <a:pt x="17581" y="45682"/>
                    <a:pt x="18042" y="45221"/>
                    <a:pt x="18196" y="44223"/>
                  </a:cubicBezTo>
                  <a:lnTo>
                    <a:pt x="18196" y="2380"/>
                  </a:lnTo>
                  <a:cubicBezTo>
                    <a:pt x="18196" y="768"/>
                    <a:pt x="18887" y="0"/>
                    <a:pt x="2019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4" name="フリーフォーム: 図形 983">
              <a:extLst>
                <a:ext uri="{FF2B5EF4-FFF2-40B4-BE49-F238E27FC236}">
                  <a16:creationId xmlns:a16="http://schemas.microsoft.com/office/drawing/2014/main" id="{79CF382E-0999-473D-95F3-3D43D20C9C2B}"/>
                </a:ext>
              </a:extLst>
            </p:cNvPr>
            <p:cNvSpPr/>
            <p:nvPr/>
          </p:nvSpPr>
          <p:spPr>
            <a:xfrm>
              <a:off x="2895369" y="5597225"/>
              <a:ext cx="54818" cy="54971"/>
            </a:xfrm>
            <a:custGeom>
              <a:avLst/>
              <a:gdLst>
                <a:gd name="connsiteX0" fmla="*/ 1996 w 54818"/>
                <a:gd name="connsiteY0" fmla="*/ 13129 h 54971"/>
                <a:gd name="connsiteX1" fmla="*/ 3762 w 54818"/>
                <a:gd name="connsiteY1" fmla="*/ 13589 h 54971"/>
                <a:gd name="connsiteX2" fmla="*/ 7754 w 54818"/>
                <a:gd name="connsiteY2" fmla="*/ 15739 h 54971"/>
                <a:gd name="connsiteX3" fmla="*/ 11133 w 54818"/>
                <a:gd name="connsiteY3" fmla="*/ 18196 h 54971"/>
                <a:gd name="connsiteX4" fmla="*/ 11440 w 54818"/>
                <a:gd name="connsiteY4" fmla="*/ 20116 h 54971"/>
                <a:gd name="connsiteX5" fmla="*/ 9367 w 54818"/>
                <a:gd name="connsiteY5" fmla="*/ 21958 h 54971"/>
                <a:gd name="connsiteX6" fmla="*/ 7524 w 54818"/>
                <a:gd name="connsiteY6" fmla="*/ 21190 h 54971"/>
                <a:gd name="connsiteX7" fmla="*/ 4376 w 54818"/>
                <a:gd name="connsiteY7" fmla="*/ 19041 h 54971"/>
                <a:gd name="connsiteX8" fmla="*/ 614 w 54818"/>
                <a:gd name="connsiteY8" fmla="*/ 16891 h 54971"/>
                <a:gd name="connsiteX9" fmla="*/ 0 w 54818"/>
                <a:gd name="connsiteY9" fmla="*/ 15048 h 54971"/>
                <a:gd name="connsiteX10" fmla="*/ 1996 w 54818"/>
                <a:gd name="connsiteY10" fmla="*/ 13129 h 54971"/>
                <a:gd name="connsiteX11" fmla="*/ 14204 w 54818"/>
                <a:gd name="connsiteY11" fmla="*/ 23263 h 54971"/>
                <a:gd name="connsiteX12" fmla="*/ 16200 w 54818"/>
                <a:gd name="connsiteY12" fmla="*/ 25183 h 54971"/>
                <a:gd name="connsiteX13" fmla="*/ 15125 w 54818"/>
                <a:gd name="connsiteY13" fmla="*/ 27486 h 54971"/>
                <a:gd name="connsiteX14" fmla="*/ 10211 w 54818"/>
                <a:gd name="connsiteY14" fmla="*/ 32707 h 54971"/>
                <a:gd name="connsiteX15" fmla="*/ 3762 w 54818"/>
                <a:gd name="connsiteY15" fmla="*/ 37620 h 54971"/>
                <a:gd name="connsiteX16" fmla="*/ 2227 w 54818"/>
                <a:gd name="connsiteY16" fmla="*/ 37774 h 54971"/>
                <a:gd name="connsiteX17" fmla="*/ 307 w 54818"/>
                <a:gd name="connsiteY17" fmla="*/ 35931 h 54971"/>
                <a:gd name="connsiteX18" fmla="*/ 1996 w 54818"/>
                <a:gd name="connsiteY18" fmla="*/ 33935 h 54971"/>
                <a:gd name="connsiteX19" fmla="*/ 8983 w 54818"/>
                <a:gd name="connsiteY19" fmla="*/ 28330 h 54971"/>
                <a:gd name="connsiteX20" fmla="*/ 12822 w 54818"/>
                <a:gd name="connsiteY20" fmla="*/ 24031 h 54971"/>
                <a:gd name="connsiteX21" fmla="*/ 14204 w 54818"/>
                <a:gd name="connsiteY21" fmla="*/ 23263 h 54971"/>
                <a:gd name="connsiteX22" fmla="*/ 23110 w 54818"/>
                <a:gd name="connsiteY22" fmla="*/ 0 h 54971"/>
                <a:gd name="connsiteX23" fmla="*/ 25182 w 54818"/>
                <a:gd name="connsiteY23" fmla="*/ 1843 h 54971"/>
                <a:gd name="connsiteX24" fmla="*/ 24338 w 54818"/>
                <a:gd name="connsiteY24" fmla="*/ 4837 h 54971"/>
                <a:gd name="connsiteX25" fmla="*/ 35470 w 54818"/>
                <a:gd name="connsiteY25" fmla="*/ 4837 h 54971"/>
                <a:gd name="connsiteX26" fmla="*/ 37927 w 54818"/>
                <a:gd name="connsiteY26" fmla="*/ 845 h 54971"/>
                <a:gd name="connsiteX27" fmla="*/ 39847 w 54818"/>
                <a:gd name="connsiteY27" fmla="*/ 0 h 54971"/>
                <a:gd name="connsiteX28" fmla="*/ 41689 w 54818"/>
                <a:gd name="connsiteY28" fmla="*/ 2073 h 54971"/>
                <a:gd name="connsiteX29" fmla="*/ 40998 w 54818"/>
                <a:gd name="connsiteY29" fmla="*/ 3148 h 54971"/>
                <a:gd name="connsiteX30" fmla="*/ 40154 w 54818"/>
                <a:gd name="connsiteY30" fmla="*/ 4837 h 54971"/>
                <a:gd name="connsiteX31" fmla="*/ 51363 w 54818"/>
                <a:gd name="connsiteY31" fmla="*/ 4837 h 54971"/>
                <a:gd name="connsiteX32" fmla="*/ 53129 w 54818"/>
                <a:gd name="connsiteY32" fmla="*/ 6680 h 54971"/>
                <a:gd name="connsiteX33" fmla="*/ 51363 w 54818"/>
                <a:gd name="connsiteY33" fmla="*/ 8446 h 54971"/>
                <a:gd name="connsiteX34" fmla="*/ 39616 w 54818"/>
                <a:gd name="connsiteY34" fmla="*/ 8446 h 54971"/>
                <a:gd name="connsiteX35" fmla="*/ 39616 w 54818"/>
                <a:gd name="connsiteY35" fmla="*/ 13283 h 54971"/>
                <a:gd name="connsiteX36" fmla="*/ 50365 w 54818"/>
                <a:gd name="connsiteY36" fmla="*/ 13283 h 54971"/>
                <a:gd name="connsiteX37" fmla="*/ 52284 w 54818"/>
                <a:gd name="connsiteY37" fmla="*/ 15202 h 54971"/>
                <a:gd name="connsiteX38" fmla="*/ 50365 w 54818"/>
                <a:gd name="connsiteY38" fmla="*/ 17044 h 54971"/>
                <a:gd name="connsiteX39" fmla="*/ 39616 w 54818"/>
                <a:gd name="connsiteY39" fmla="*/ 17044 h 54971"/>
                <a:gd name="connsiteX40" fmla="*/ 39616 w 54818"/>
                <a:gd name="connsiteY40" fmla="*/ 21421 h 54971"/>
                <a:gd name="connsiteX41" fmla="*/ 50365 w 54818"/>
                <a:gd name="connsiteY41" fmla="*/ 21421 h 54971"/>
                <a:gd name="connsiteX42" fmla="*/ 52284 w 54818"/>
                <a:gd name="connsiteY42" fmla="*/ 23186 h 54971"/>
                <a:gd name="connsiteX43" fmla="*/ 50365 w 54818"/>
                <a:gd name="connsiteY43" fmla="*/ 25106 h 54971"/>
                <a:gd name="connsiteX44" fmla="*/ 39616 w 54818"/>
                <a:gd name="connsiteY44" fmla="*/ 25106 h 54971"/>
                <a:gd name="connsiteX45" fmla="*/ 39616 w 54818"/>
                <a:gd name="connsiteY45" fmla="*/ 30173 h 54971"/>
                <a:gd name="connsiteX46" fmla="*/ 52284 w 54818"/>
                <a:gd name="connsiteY46" fmla="*/ 30173 h 54971"/>
                <a:gd name="connsiteX47" fmla="*/ 54127 w 54818"/>
                <a:gd name="connsiteY47" fmla="*/ 32016 h 54971"/>
                <a:gd name="connsiteX48" fmla="*/ 52284 w 54818"/>
                <a:gd name="connsiteY48" fmla="*/ 33858 h 54971"/>
                <a:gd name="connsiteX49" fmla="*/ 30173 w 54818"/>
                <a:gd name="connsiteY49" fmla="*/ 33858 h 54971"/>
                <a:gd name="connsiteX50" fmla="*/ 30173 w 54818"/>
                <a:gd name="connsiteY50" fmla="*/ 39617 h 54971"/>
                <a:gd name="connsiteX51" fmla="*/ 52899 w 54818"/>
                <a:gd name="connsiteY51" fmla="*/ 39617 h 54971"/>
                <a:gd name="connsiteX52" fmla="*/ 54818 w 54818"/>
                <a:gd name="connsiteY52" fmla="*/ 41459 h 54971"/>
                <a:gd name="connsiteX53" fmla="*/ 52899 w 54818"/>
                <a:gd name="connsiteY53" fmla="*/ 43225 h 54971"/>
                <a:gd name="connsiteX54" fmla="*/ 30173 w 54818"/>
                <a:gd name="connsiteY54" fmla="*/ 43225 h 54971"/>
                <a:gd name="connsiteX55" fmla="*/ 30173 w 54818"/>
                <a:gd name="connsiteY55" fmla="*/ 52899 h 54971"/>
                <a:gd name="connsiteX56" fmla="*/ 28023 w 54818"/>
                <a:gd name="connsiteY56" fmla="*/ 54972 h 54971"/>
                <a:gd name="connsiteX57" fmla="*/ 25950 w 54818"/>
                <a:gd name="connsiteY57" fmla="*/ 52899 h 54971"/>
                <a:gd name="connsiteX58" fmla="*/ 25950 w 54818"/>
                <a:gd name="connsiteY58" fmla="*/ 43225 h 54971"/>
                <a:gd name="connsiteX59" fmla="*/ 2764 w 54818"/>
                <a:gd name="connsiteY59" fmla="*/ 43225 h 54971"/>
                <a:gd name="connsiteX60" fmla="*/ 845 w 54818"/>
                <a:gd name="connsiteY60" fmla="*/ 41459 h 54971"/>
                <a:gd name="connsiteX61" fmla="*/ 2764 w 54818"/>
                <a:gd name="connsiteY61" fmla="*/ 39617 h 54971"/>
                <a:gd name="connsiteX62" fmla="*/ 25950 w 54818"/>
                <a:gd name="connsiteY62" fmla="*/ 39617 h 54971"/>
                <a:gd name="connsiteX63" fmla="*/ 25950 w 54818"/>
                <a:gd name="connsiteY63" fmla="*/ 33858 h 54971"/>
                <a:gd name="connsiteX64" fmla="*/ 23647 w 54818"/>
                <a:gd name="connsiteY64" fmla="*/ 33858 h 54971"/>
                <a:gd name="connsiteX65" fmla="*/ 19578 w 54818"/>
                <a:gd name="connsiteY65" fmla="*/ 29713 h 54971"/>
                <a:gd name="connsiteX66" fmla="*/ 19578 w 54818"/>
                <a:gd name="connsiteY66" fmla="*/ 12208 h 54971"/>
                <a:gd name="connsiteX67" fmla="*/ 16584 w 54818"/>
                <a:gd name="connsiteY67" fmla="*/ 14971 h 54971"/>
                <a:gd name="connsiteX68" fmla="*/ 14511 w 54818"/>
                <a:gd name="connsiteY68" fmla="*/ 15816 h 54971"/>
                <a:gd name="connsiteX69" fmla="*/ 12438 w 54818"/>
                <a:gd name="connsiteY69" fmla="*/ 13743 h 54971"/>
                <a:gd name="connsiteX70" fmla="*/ 13052 w 54818"/>
                <a:gd name="connsiteY70" fmla="*/ 11977 h 54971"/>
                <a:gd name="connsiteX71" fmla="*/ 18350 w 54818"/>
                <a:gd name="connsiteY71" fmla="*/ 7447 h 54971"/>
                <a:gd name="connsiteX72" fmla="*/ 21113 w 54818"/>
                <a:gd name="connsiteY72" fmla="*/ 1536 h 54971"/>
                <a:gd name="connsiteX73" fmla="*/ 23110 w 54818"/>
                <a:gd name="connsiteY73" fmla="*/ 0 h 54971"/>
                <a:gd name="connsiteX74" fmla="*/ 4990 w 54818"/>
                <a:gd name="connsiteY74" fmla="*/ 922 h 54971"/>
                <a:gd name="connsiteX75" fmla="*/ 6833 w 54818"/>
                <a:gd name="connsiteY75" fmla="*/ 1382 h 54971"/>
                <a:gd name="connsiteX76" fmla="*/ 10749 w 54818"/>
                <a:gd name="connsiteY76" fmla="*/ 3762 h 54971"/>
                <a:gd name="connsiteX77" fmla="*/ 14204 w 54818"/>
                <a:gd name="connsiteY77" fmla="*/ 6449 h 54971"/>
                <a:gd name="connsiteX78" fmla="*/ 14434 w 54818"/>
                <a:gd name="connsiteY78" fmla="*/ 8292 h 54971"/>
                <a:gd name="connsiteX79" fmla="*/ 12361 w 54818"/>
                <a:gd name="connsiteY79" fmla="*/ 10211 h 54971"/>
                <a:gd name="connsiteX80" fmla="*/ 10442 w 54818"/>
                <a:gd name="connsiteY80" fmla="*/ 9521 h 54971"/>
                <a:gd name="connsiteX81" fmla="*/ 7370 w 54818"/>
                <a:gd name="connsiteY81" fmla="*/ 6987 h 54971"/>
                <a:gd name="connsiteX82" fmla="*/ 3608 w 54818"/>
                <a:gd name="connsiteY82" fmla="*/ 4684 h 54971"/>
                <a:gd name="connsiteX83" fmla="*/ 2918 w 54818"/>
                <a:gd name="connsiteY83" fmla="*/ 2841 h 54971"/>
                <a:gd name="connsiteX84" fmla="*/ 4990 w 54818"/>
                <a:gd name="connsiteY84" fmla="*/ 922 h 54971"/>
                <a:gd name="connsiteX85" fmla="*/ 23647 w 54818"/>
                <a:gd name="connsiteY85" fmla="*/ 13359 h 54971"/>
                <a:gd name="connsiteX86" fmla="*/ 35394 w 54818"/>
                <a:gd name="connsiteY86" fmla="*/ 13359 h 54971"/>
                <a:gd name="connsiteX87" fmla="*/ 35394 w 54818"/>
                <a:gd name="connsiteY87" fmla="*/ 8522 h 54971"/>
                <a:gd name="connsiteX88" fmla="*/ 23647 w 54818"/>
                <a:gd name="connsiteY88" fmla="*/ 8522 h 54971"/>
                <a:gd name="connsiteX89" fmla="*/ 23647 w 54818"/>
                <a:gd name="connsiteY89" fmla="*/ 13359 h 54971"/>
                <a:gd name="connsiteX90" fmla="*/ 23647 w 54818"/>
                <a:gd name="connsiteY90" fmla="*/ 21421 h 54971"/>
                <a:gd name="connsiteX91" fmla="*/ 35394 w 54818"/>
                <a:gd name="connsiteY91" fmla="*/ 21421 h 54971"/>
                <a:gd name="connsiteX92" fmla="*/ 35394 w 54818"/>
                <a:gd name="connsiteY92" fmla="*/ 17044 h 54971"/>
                <a:gd name="connsiteX93" fmla="*/ 23647 w 54818"/>
                <a:gd name="connsiteY93" fmla="*/ 17044 h 54971"/>
                <a:gd name="connsiteX94" fmla="*/ 23647 w 54818"/>
                <a:gd name="connsiteY94" fmla="*/ 21421 h 54971"/>
                <a:gd name="connsiteX95" fmla="*/ 23647 w 54818"/>
                <a:gd name="connsiteY95" fmla="*/ 25106 h 54971"/>
                <a:gd name="connsiteX96" fmla="*/ 23647 w 54818"/>
                <a:gd name="connsiteY96" fmla="*/ 28484 h 54971"/>
                <a:gd name="connsiteX97" fmla="*/ 25259 w 54818"/>
                <a:gd name="connsiteY97" fmla="*/ 30173 h 54971"/>
                <a:gd name="connsiteX98" fmla="*/ 35394 w 54818"/>
                <a:gd name="connsiteY98" fmla="*/ 30173 h 54971"/>
                <a:gd name="connsiteX99" fmla="*/ 35394 w 54818"/>
                <a:gd name="connsiteY99" fmla="*/ 25106 h 54971"/>
                <a:gd name="connsiteX100" fmla="*/ 23647 w 54818"/>
                <a:gd name="connsiteY100" fmla="*/ 25106 h 5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4818" h="54971">
                  <a:moveTo>
                    <a:pt x="1996" y="13129"/>
                  </a:moveTo>
                  <a:cubicBezTo>
                    <a:pt x="2610" y="13129"/>
                    <a:pt x="3148" y="13283"/>
                    <a:pt x="3762" y="13589"/>
                  </a:cubicBezTo>
                  <a:cubicBezTo>
                    <a:pt x="5374" y="14358"/>
                    <a:pt x="6679" y="15125"/>
                    <a:pt x="7754" y="15739"/>
                  </a:cubicBezTo>
                  <a:cubicBezTo>
                    <a:pt x="8829" y="16507"/>
                    <a:pt x="9981" y="17275"/>
                    <a:pt x="11133" y="18196"/>
                  </a:cubicBezTo>
                  <a:cubicBezTo>
                    <a:pt x="11363" y="18887"/>
                    <a:pt x="11440" y="19501"/>
                    <a:pt x="11440" y="20116"/>
                  </a:cubicBezTo>
                  <a:cubicBezTo>
                    <a:pt x="11286" y="21190"/>
                    <a:pt x="10518" y="21805"/>
                    <a:pt x="9367" y="21958"/>
                  </a:cubicBezTo>
                  <a:cubicBezTo>
                    <a:pt x="8599" y="21958"/>
                    <a:pt x="7985" y="21728"/>
                    <a:pt x="7524" y="21190"/>
                  </a:cubicBezTo>
                  <a:cubicBezTo>
                    <a:pt x="6373" y="20346"/>
                    <a:pt x="5374" y="19655"/>
                    <a:pt x="4376" y="19041"/>
                  </a:cubicBezTo>
                  <a:cubicBezTo>
                    <a:pt x="3378" y="18350"/>
                    <a:pt x="2073" y="17659"/>
                    <a:pt x="614" y="16891"/>
                  </a:cubicBezTo>
                  <a:cubicBezTo>
                    <a:pt x="154" y="16123"/>
                    <a:pt x="0" y="15509"/>
                    <a:pt x="0" y="15048"/>
                  </a:cubicBezTo>
                  <a:cubicBezTo>
                    <a:pt x="154" y="13973"/>
                    <a:pt x="845" y="13359"/>
                    <a:pt x="1996" y="13129"/>
                  </a:cubicBezTo>
                  <a:moveTo>
                    <a:pt x="14204" y="23263"/>
                  </a:moveTo>
                  <a:cubicBezTo>
                    <a:pt x="15355" y="23340"/>
                    <a:pt x="16046" y="23954"/>
                    <a:pt x="16200" y="25183"/>
                  </a:cubicBezTo>
                  <a:cubicBezTo>
                    <a:pt x="16200" y="26104"/>
                    <a:pt x="15816" y="26872"/>
                    <a:pt x="15125" y="27486"/>
                  </a:cubicBezTo>
                  <a:cubicBezTo>
                    <a:pt x="13743" y="29328"/>
                    <a:pt x="12054" y="31095"/>
                    <a:pt x="10211" y="32707"/>
                  </a:cubicBezTo>
                  <a:cubicBezTo>
                    <a:pt x="8292" y="34473"/>
                    <a:pt x="6142" y="36085"/>
                    <a:pt x="3762" y="37620"/>
                  </a:cubicBezTo>
                  <a:cubicBezTo>
                    <a:pt x="3071" y="37774"/>
                    <a:pt x="2534" y="37774"/>
                    <a:pt x="2227" y="37774"/>
                  </a:cubicBezTo>
                  <a:cubicBezTo>
                    <a:pt x="1075" y="37620"/>
                    <a:pt x="384" y="37006"/>
                    <a:pt x="307" y="35931"/>
                  </a:cubicBezTo>
                  <a:cubicBezTo>
                    <a:pt x="384" y="34857"/>
                    <a:pt x="921" y="34165"/>
                    <a:pt x="1996" y="33935"/>
                  </a:cubicBezTo>
                  <a:cubicBezTo>
                    <a:pt x="5298" y="31555"/>
                    <a:pt x="7678" y="29713"/>
                    <a:pt x="8983" y="28330"/>
                  </a:cubicBezTo>
                  <a:cubicBezTo>
                    <a:pt x="10288" y="27102"/>
                    <a:pt x="11593" y="25643"/>
                    <a:pt x="12822" y="24031"/>
                  </a:cubicBezTo>
                  <a:cubicBezTo>
                    <a:pt x="13282" y="23493"/>
                    <a:pt x="13743" y="23263"/>
                    <a:pt x="14204" y="23263"/>
                  </a:cubicBezTo>
                  <a:moveTo>
                    <a:pt x="23110" y="0"/>
                  </a:moveTo>
                  <a:cubicBezTo>
                    <a:pt x="24415" y="77"/>
                    <a:pt x="25106" y="691"/>
                    <a:pt x="25182" y="1843"/>
                  </a:cubicBezTo>
                  <a:cubicBezTo>
                    <a:pt x="24952" y="2841"/>
                    <a:pt x="24645" y="3839"/>
                    <a:pt x="24338" y="4837"/>
                  </a:cubicBezTo>
                  <a:lnTo>
                    <a:pt x="35470" y="4837"/>
                  </a:lnTo>
                  <a:cubicBezTo>
                    <a:pt x="36545" y="3302"/>
                    <a:pt x="37313" y="1996"/>
                    <a:pt x="37927" y="845"/>
                  </a:cubicBezTo>
                  <a:cubicBezTo>
                    <a:pt x="38695" y="307"/>
                    <a:pt x="39309" y="0"/>
                    <a:pt x="39847" y="0"/>
                  </a:cubicBezTo>
                  <a:cubicBezTo>
                    <a:pt x="41075" y="0"/>
                    <a:pt x="41689" y="691"/>
                    <a:pt x="41689" y="2073"/>
                  </a:cubicBezTo>
                  <a:cubicBezTo>
                    <a:pt x="41689" y="2457"/>
                    <a:pt x="41459" y="2841"/>
                    <a:pt x="40998" y="3148"/>
                  </a:cubicBezTo>
                  <a:cubicBezTo>
                    <a:pt x="40691" y="3686"/>
                    <a:pt x="40461" y="4223"/>
                    <a:pt x="40154" y="4837"/>
                  </a:cubicBezTo>
                  <a:lnTo>
                    <a:pt x="51363" y="4837"/>
                  </a:lnTo>
                  <a:cubicBezTo>
                    <a:pt x="52515" y="4914"/>
                    <a:pt x="53129" y="5528"/>
                    <a:pt x="53129" y="6680"/>
                  </a:cubicBezTo>
                  <a:cubicBezTo>
                    <a:pt x="53052" y="7831"/>
                    <a:pt x="52515" y="8446"/>
                    <a:pt x="51363" y="8446"/>
                  </a:cubicBezTo>
                  <a:lnTo>
                    <a:pt x="39616" y="8446"/>
                  </a:lnTo>
                  <a:lnTo>
                    <a:pt x="39616" y="13283"/>
                  </a:lnTo>
                  <a:lnTo>
                    <a:pt x="50365" y="13283"/>
                  </a:lnTo>
                  <a:cubicBezTo>
                    <a:pt x="51517" y="13359"/>
                    <a:pt x="52208" y="13973"/>
                    <a:pt x="52284" y="15202"/>
                  </a:cubicBezTo>
                  <a:cubicBezTo>
                    <a:pt x="52208" y="16353"/>
                    <a:pt x="51593" y="16968"/>
                    <a:pt x="50365" y="17044"/>
                  </a:cubicBezTo>
                  <a:lnTo>
                    <a:pt x="39616" y="17044"/>
                  </a:lnTo>
                  <a:lnTo>
                    <a:pt x="39616" y="21421"/>
                  </a:lnTo>
                  <a:lnTo>
                    <a:pt x="50365" y="21421"/>
                  </a:lnTo>
                  <a:cubicBezTo>
                    <a:pt x="51517" y="21498"/>
                    <a:pt x="52208" y="22035"/>
                    <a:pt x="52284" y="23186"/>
                  </a:cubicBezTo>
                  <a:cubicBezTo>
                    <a:pt x="52208" y="24415"/>
                    <a:pt x="51593" y="25029"/>
                    <a:pt x="50365" y="25106"/>
                  </a:cubicBezTo>
                  <a:lnTo>
                    <a:pt x="39616" y="25106"/>
                  </a:lnTo>
                  <a:lnTo>
                    <a:pt x="39616" y="30173"/>
                  </a:lnTo>
                  <a:lnTo>
                    <a:pt x="52284" y="30173"/>
                  </a:lnTo>
                  <a:cubicBezTo>
                    <a:pt x="53513" y="30173"/>
                    <a:pt x="54127" y="30787"/>
                    <a:pt x="54127" y="32016"/>
                  </a:cubicBezTo>
                  <a:cubicBezTo>
                    <a:pt x="54127" y="33244"/>
                    <a:pt x="53513" y="33858"/>
                    <a:pt x="52284" y="33858"/>
                  </a:cubicBezTo>
                  <a:lnTo>
                    <a:pt x="30173" y="33858"/>
                  </a:lnTo>
                  <a:lnTo>
                    <a:pt x="30173" y="39617"/>
                  </a:lnTo>
                  <a:lnTo>
                    <a:pt x="52899" y="39617"/>
                  </a:lnTo>
                  <a:cubicBezTo>
                    <a:pt x="54050" y="39617"/>
                    <a:pt x="54741" y="40307"/>
                    <a:pt x="54818" y="41459"/>
                  </a:cubicBezTo>
                  <a:cubicBezTo>
                    <a:pt x="54741" y="42611"/>
                    <a:pt x="54127" y="43225"/>
                    <a:pt x="52899" y="43225"/>
                  </a:cubicBezTo>
                  <a:lnTo>
                    <a:pt x="30173" y="43225"/>
                  </a:lnTo>
                  <a:lnTo>
                    <a:pt x="30173" y="52899"/>
                  </a:lnTo>
                  <a:cubicBezTo>
                    <a:pt x="30096" y="54204"/>
                    <a:pt x="29405" y="54972"/>
                    <a:pt x="28023" y="54972"/>
                  </a:cubicBezTo>
                  <a:cubicBezTo>
                    <a:pt x="26718" y="54895"/>
                    <a:pt x="26027" y="54204"/>
                    <a:pt x="25950" y="52899"/>
                  </a:cubicBezTo>
                  <a:lnTo>
                    <a:pt x="25950" y="43225"/>
                  </a:lnTo>
                  <a:lnTo>
                    <a:pt x="2764" y="43225"/>
                  </a:lnTo>
                  <a:cubicBezTo>
                    <a:pt x="1612" y="43148"/>
                    <a:pt x="921" y="42611"/>
                    <a:pt x="845" y="41459"/>
                  </a:cubicBezTo>
                  <a:cubicBezTo>
                    <a:pt x="921" y="40307"/>
                    <a:pt x="1536" y="39617"/>
                    <a:pt x="2764" y="39617"/>
                  </a:cubicBezTo>
                  <a:lnTo>
                    <a:pt x="25950" y="39617"/>
                  </a:lnTo>
                  <a:lnTo>
                    <a:pt x="25950" y="33858"/>
                  </a:lnTo>
                  <a:lnTo>
                    <a:pt x="23647" y="33858"/>
                  </a:lnTo>
                  <a:cubicBezTo>
                    <a:pt x="20883" y="33858"/>
                    <a:pt x="19578" y="32476"/>
                    <a:pt x="19578" y="29713"/>
                  </a:cubicBezTo>
                  <a:lnTo>
                    <a:pt x="19578" y="12208"/>
                  </a:lnTo>
                  <a:cubicBezTo>
                    <a:pt x="18656" y="13129"/>
                    <a:pt x="17659" y="14050"/>
                    <a:pt x="16584" y="14971"/>
                  </a:cubicBezTo>
                  <a:cubicBezTo>
                    <a:pt x="15970" y="15586"/>
                    <a:pt x="15278" y="15816"/>
                    <a:pt x="14511" y="15816"/>
                  </a:cubicBezTo>
                  <a:cubicBezTo>
                    <a:pt x="13359" y="15586"/>
                    <a:pt x="12668" y="14818"/>
                    <a:pt x="12438" y="13743"/>
                  </a:cubicBezTo>
                  <a:cubicBezTo>
                    <a:pt x="12438" y="13283"/>
                    <a:pt x="12668" y="12745"/>
                    <a:pt x="13052" y="11977"/>
                  </a:cubicBezTo>
                  <a:cubicBezTo>
                    <a:pt x="15278" y="10672"/>
                    <a:pt x="17044" y="9136"/>
                    <a:pt x="18350" y="7447"/>
                  </a:cubicBezTo>
                  <a:cubicBezTo>
                    <a:pt x="19424" y="6142"/>
                    <a:pt x="20346" y="4223"/>
                    <a:pt x="21113" y="1536"/>
                  </a:cubicBezTo>
                  <a:cubicBezTo>
                    <a:pt x="21190" y="614"/>
                    <a:pt x="21881" y="77"/>
                    <a:pt x="23110" y="0"/>
                  </a:cubicBezTo>
                  <a:moveTo>
                    <a:pt x="4990" y="922"/>
                  </a:moveTo>
                  <a:cubicBezTo>
                    <a:pt x="5528" y="922"/>
                    <a:pt x="6142" y="1075"/>
                    <a:pt x="6833" y="1382"/>
                  </a:cubicBezTo>
                  <a:cubicBezTo>
                    <a:pt x="8369" y="2304"/>
                    <a:pt x="9751" y="3071"/>
                    <a:pt x="10749" y="3762"/>
                  </a:cubicBezTo>
                  <a:cubicBezTo>
                    <a:pt x="11824" y="4530"/>
                    <a:pt x="12975" y="5451"/>
                    <a:pt x="14204" y="6449"/>
                  </a:cubicBezTo>
                  <a:cubicBezTo>
                    <a:pt x="14357" y="7141"/>
                    <a:pt x="14434" y="7678"/>
                    <a:pt x="14434" y="8292"/>
                  </a:cubicBezTo>
                  <a:cubicBezTo>
                    <a:pt x="14280" y="9444"/>
                    <a:pt x="13589" y="10058"/>
                    <a:pt x="12361" y="10211"/>
                  </a:cubicBezTo>
                  <a:cubicBezTo>
                    <a:pt x="11516" y="10211"/>
                    <a:pt x="10902" y="9981"/>
                    <a:pt x="10442" y="9521"/>
                  </a:cubicBezTo>
                  <a:cubicBezTo>
                    <a:pt x="9367" y="8522"/>
                    <a:pt x="8292" y="7678"/>
                    <a:pt x="7370" y="6987"/>
                  </a:cubicBezTo>
                  <a:cubicBezTo>
                    <a:pt x="6373" y="6296"/>
                    <a:pt x="5144" y="5528"/>
                    <a:pt x="3608" y="4684"/>
                  </a:cubicBezTo>
                  <a:cubicBezTo>
                    <a:pt x="3148" y="3916"/>
                    <a:pt x="2918" y="3302"/>
                    <a:pt x="2918" y="2841"/>
                  </a:cubicBezTo>
                  <a:cubicBezTo>
                    <a:pt x="3148" y="1766"/>
                    <a:pt x="3839" y="1152"/>
                    <a:pt x="4990" y="922"/>
                  </a:cubicBezTo>
                  <a:moveTo>
                    <a:pt x="23647" y="13359"/>
                  </a:moveTo>
                  <a:lnTo>
                    <a:pt x="35394" y="13359"/>
                  </a:lnTo>
                  <a:lnTo>
                    <a:pt x="35394" y="8522"/>
                  </a:lnTo>
                  <a:lnTo>
                    <a:pt x="23647" y="8522"/>
                  </a:lnTo>
                  <a:lnTo>
                    <a:pt x="23647" y="13359"/>
                  </a:lnTo>
                  <a:close/>
                  <a:moveTo>
                    <a:pt x="23647" y="21421"/>
                  </a:moveTo>
                  <a:lnTo>
                    <a:pt x="35394" y="21421"/>
                  </a:lnTo>
                  <a:lnTo>
                    <a:pt x="35394" y="17044"/>
                  </a:lnTo>
                  <a:lnTo>
                    <a:pt x="23647" y="17044"/>
                  </a:lnTo>
                  <a:lnTo>
                    <a:pt x="23647" y="21421"/>
                  </a:lnTo>
                  <a:close/>
                  <a:moveTo>
                    <a:pt x="23647" y="25106"/>
                  </a:moveTo>
                  <a:lnTo>
                    <a:pt x="23647" y="28484"/>
                  </a:lnTo>
                  <a:cubicBezTo>
                    <a:pt x="23647" y="29559"/>
                    <a:pt x="24184" y="30173"/>
                    <a:pt x="25259" y="30173"/>
                  </a:cubicBezTo>
                  <a:lnTo>
                    <a:pt x="35394" y="30173"/>
                  </a:lnTo>
                  <a:lnTo>
                    <a:pt x="35394" y="25106"/>
                  </a:lnTo>
                  <a:lnTo>
                    <a:pt x="23647" y="2510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5" name="フリーフォーム: 図形 984">
              <a:extLst>
                <a:ext uri="{FF2B5EF4-FFF2-40B4-BE49-F238E27FC236}">
                  <a16:creationId xmlns:a16="http://schemas.microsoft.com/office/drawing/2014/main" id="{898EF02E-9600-4D94-AECF-B83FCD4E7AC3}"/>
                </a:ext>
              </a:extLst>
            </p:cNvPr>
            <p:cNvSpPr/>
            <p:nvPr/>
          </p:nvSpPr>
          <p:spPr>
            <a:xfrm>
              <a:off x="2953488" y="5597763"/>
              <a:ext cx="56276" cy="53896"/>
            </a:xfrm>
            <a:custGeom>
              <a:avLst/>
              <a:gdLst>
                <a:gd name="connsiteX0" fmla="*/ 13820 w 56276"/>
                <a:gd name="connsiteY0" fmla="*/ 10749 h 53896"/>
                <a:gd name="connsiteX1" fmla="*/ 15739 w 56276"/>
                <a:gd name="connsiteY1" fmla="*/ 12591 h 53896"/>
                <a:gd name="connsiteX2" fmla="*/ 13820 w 56276"/>
                <a:gd name="connsiteY2" fmla="*/ 14511 h 53896"/>
                <a:gd name="connsiteX3" fmla="*/ 10902 w 56276"/>
                <a:gd name="connsiteY3" fmla="*/ 14511 h 53896"/>
                <a:gd name="connsiteX4" fmla="*/ 10902 w 56276"/>
                <a:gd name="connsiteY4" fmla="*/ 21881 h 53896"/>
                <a:gd name="connsiteX5" fmla="*/ 11516 w 56276"/>
                <a:gd name="connsiteY5" fmla="*/ 21190 h 53896"/>
                <a:gd name="connsiteX6" fmla="*/ 13436 w 56276"/>
                <a:gd name="connsiteY6" fmla="*/ 20192 h 53896"/>
                <a:gd name="connsiteX7" fmla="*/ 15278 w 56276"/>
                <a:gd name="connsiteY7" fmla="*/ 22111 h 53896"/>
                <a:gd name="connsiteX8" fmla="*/ 14818 w 56276"/>
                <a:gd name="connsiteY8" fmla="*/ 23724 h 53896"/>
                <a:gd name="connsiteX9" fmla="*/ 10902 w 56276"/>
                <a:gd name="connsiteY9" fmla="*/ 27870 h 53896"/>
                <a:gd name="connsiteX10" fmla="*/ 10902 w 56276"/>
                <a:gd name="connsiteY10" fmla="*/ 49060 h 53896"/>
                <a:gd name="connsiteX11" fmla="*/ 5144 w 56276"/>
                <a:gd name="connsiteY11" fmla="*/ 53897 h 53896"/>
                <a:gd name="connsiteX12" fmla="*/ 998 w 56276"/>
                <a:gd name="connsiteY12" fmla="*/ 52438 h 53896"/>
                <a:gd name="connsiteX13" fmla="*/ 77 w 56276"/>
                <a:gd name="connsiteY13" fmla="*/ 51133 h 53896"/>
                <a:gd name="connsiteX14" fmla="*/ 1612 w 56276"/>
                <a:gd name="connsiteY14" fmla="*/ 48830 h 53896"/>
                <a:gd name="connsiteX15" fmla="*/ 1919 w 56276"/>
                <a:gd name="connsiteY15" fmla="*/ 48906 h 53896"/>
                <a:gd name="connsiteX16" fmla="*/ 5528 w 56276"/>
                <a:gd name="connsiteY16" fmla="*/ 50212 h 53896"/>
                <a:gd name="connsiteX17" fmla="*/ 7063 w 56276"/>
                <a:gd name="connsiteY17" fmla="*/ 48676 h 53896"/>
                <a:gd name="connsiteX18" fmla="*/ 7063 w 56276"/>
                <a:gd name="connsiteY18" fmla="*/ 31248 h 53896"/>
                <a:gd name="connsiteX19" fmla="*/ 3455 w 56276"/>
                <a:gd name="connsiteY19" fmla="*/ 34165 h 53896"/>
                <a:gd name="connsiteX20" fmla="*/ 1996 w 56276"/>
                <a:gd name="connsiteY20" fmla="*/ 34396 h 53896"/>
                <a:gd name="connsiteX21" fmla="*/ 0 w 56276"/>
                <a:gd name="connsiteY21" fmla="*/ 32707 h 53896"/>
                <a:gd name="connsiteX22" fmla="*/ 691 w 56276"/>
                <a:gd name="connsiteY22" fmla="*/ 30633 h 53896"/>
                <a:gd name="connsiteX23" fmla="*/ 6987 w 56276"/>
                <a:gd name="connsiteY23" fmla="*/ 25566 h 53896"/>
                <a:gd name="connsiteX24" fmla="*/ 7063 w 56276"/>
                <a:gd name="connsiteY24" fmla="*/ 25490 h 53896"/>
                <a:gd name="connsiteX25" fmla="*/ 7063 w 56276"/>
                <a:gd name="connsiteY25" fmla="*/ 14588 h 53896"/>
                <a:gd name="connsiteX26" fmla="*/ 2764 w 56276"/>
                <a:gd name="connsiteY26" fmla="*/ 14588 h 53896"/>
                <a:gd name="connsiteX27" fmla="*/ 921 w 56276"/>
                <a:gd name="connsiteY27" fmla="*/ 12668 h 53896"/>
                <a:gd name="connsiteX28" fmla="*/ 2764 w 56276"/>
                <a:gd name="connsiteY28" fmla="*/ 10826 h 53896"/>
                <a:gd name="connsiteX29" fmla="*/ 7063 w 56276"/>
                <a:gd name="connsiteY29" fmla="*/ 10826 h 53896"/>
                <a:gd name="connsiteX30" fmla="*/ 7063 w 56276"/>
                <a:gd name="connsiteY30" fmla="*/ 1919 h 53896"/>
                <a:gd name="connsiteX31" fmla="*/ 8906 w 56276"/>
                <a:gd name="connsiteY31" fmla="*/ 0 h 53896"/>
                <a:gd name="connsiteX32" fmla="*/ 10825 w 56276"/>
                <a:gd name="connsiteY32" fmla="*/ 1919 h 53896"/>
                <a:gd name="connsiteX33" fmla="*/ 10825 w 56276"/>
                <a:gd name="connsiteY33" fmla="*/ 10826 h 53896"/>
                <a:gd name="connsiteX34" fmla="*/ 13820 w 56276"/>
                <a:gd name="connsiteY34" fmla="*/ 10826 h 53896"/>
                <a:gd name="connsiteX35" fmla="*/ 22879 w 56276"/>
                <a:gd name="connsiteY35" fmla="*/ 1766 h 53896"/>
                <a:gd name="connsiteX36" fmla="*/ 28407 w 56276"/>
                <a:gd name="connsiteY36" fmla="*/ 1766 h 53896"/>
                <a:gd name="connsiteX37" fmla="*/ 31785 w 56276"/>
                <a:gd name="connsiteY37" fmla="*/ 5144 h 53896"/>
                <a:gd name="connsiteX38" fmla="*/ 30327 w 56276"/>
                <a:gd name="connsiteY38" fmla="*/ 20730 h 53896"/>
                <a:gd name="connsiteX39" fmla="*/ 25720 w 56276"/>
                <a:gd name="connsiteY39" fmla="*/ 38158 h 53896"/>
                <a:gd name="connsiteX40" fmla="*/ 31632 w 56276"/>
                <a:gd name="connsiteY40" fmla="*/ 45298 h 53896"/>
                <a:gd name="connsiteX41" fmla="*/ 41459 w 56276"/>
                <a:gd name="connsiteY41" fmla="*/ 48446 h 53896"/>
                <a:gd name="connsiteX42" fmla="*/ 53666 w 56276"/>
                <a:gd name="connsiteY42" fmla="*/ 48446 h 53896"/>
                <a:gd name="connsiteX43" fmla="*/ 55739 w 56276"/>
                <a:gd name="connsiteY43" fmla="*/ 50519 h 53896"/>
                <a:gd name="connsiteX44" fmla="*/ 53666 w 56276"/>
                <a:gd name="connsiteY44" fmla="*/ 52054 h 53896"/>
                <a:gd name="connsiteX45" fmla="*/ 42150 w 56276"/>
                <a:gd name="connsiteY45" fmla="*/ 52054 h 53896"/>
                <a:gd name="connsiteX46" fmla="*/ 29405 w 56276"/>
                <a:gd name="connsiteY46" fmla="*/ 47908 h 53896"/>
                <a:gd name="connsiteX47" fmla="*/ 23801 w 56276"/>
                <a:gd name="connsiteY47" fmla="*/ 41689 h 53896"/>
                <a:gd name="connsiteX48" fmla="*/ 14971 w 56276"/>
                <a:gd name="connsiteY48" fmla="*/ 51901 h 53896"/>
                <a:gd name="connsiteX49" fmla="*/ 13129 w 56276"/>
                <a:gd name="connsiteY49" fmla="*/ 52515 h 53896"/>
                <a:gd name="connsiteX50" fmla="*/ 11209 w 56276"/>
                <a:gd name="connsiteY50" fmla="*/ 50519 h 53896"/>
                <a:gd name="connsiteX51" fmla="*/ 12207 w 56276"/>
                <a:gd name="connsiteY51" fmla="*/ 48906 h 53896"/>
                <a:gd name="connsiteX52" fmla="*/ 21574 w 56276"/>
                <a:gd name="connsiteY52" fmla="*/ 37697 h 53896"/>
                <a:gd name="connsiteX53" fmla="*/ 21421 w 56276"/>
                <a:gd name="connsiteY53" fmla="*/ 37313 h 53896"/>
                <a:gd name="connsiteX54" fmla="*/ 18733 w 56276"/>
                <a:gd name="connsiteY54" fmla="*/ 28945 h 53896"/>
                <a:gd name="connsiteX55" fmla="*/ 15662 w 56276"/>
                <a:gd name="connsiteY55" fmla="*/ 35087 h 53896"/>
                <a:gd name="connsiteX56" fmla="*/ 13743 w 56276"/>
                <a:gd name="connsiteY56" fmla="*/ 36085 h 53896"/>
                <a:gd name="connsiteX57" fmla="*/ 11900 w 56276"/>
                <a:gd name="connsiteY57" fmla="*/ 34012 h 53896"/>
                <a:gd name="connsiteX58" fmla="*/ 12207 w 56276"/>
                <a:gd name="connsiteY58" fmla="*/ 32783 h 53896"/>
                <a:gd name="connsiteX59" fmla="*/ 16891 w 56276"/>
                <a:gd name="connsiteY59" fmla="*/ 22342 h 53896"/>
                <a:gd name="connsiteX60" fmla="*/ 19117 w 56276"/>
                <a:gd name="connsiteY60" fmla="*/ 5835 h 53896"/>
                <a:gd name="connsiteX61" fmla="*/ 22879 w 56276"/>
                <a:gd name="connsiteY61" fmla="*/ 1766 h 53896"/>
                <a:gd name="connsiteX62" fmla="*/ 20883 w 56276"/>
                <a:gd name="connsiteY62" fmla="*/ 22342 h 53896"/>
                <a:gd name="connsiteX63" fmla="*/ 21190 w 56276"/>
                <a:gd name="connsiteY63" fmla="*/ 23186 h 53896"/>
                <a:gd name="connsiteX64" fmla="*/ 23493 w 56276"/>
                <a:gd name="connsiteY64" fmla="*/ 33628 h 53896"/>
                <a:gd name="connsiteX65" fmla="*/ 27179 w 56276"/>
                <a:gd name="connsiteY65" fmla="*/ 17889 h 53896"/>
                <a:gd name="connsiteX66" fmla="*/ 28177 w 56276"/>
                <a:gd name="connsiteY66" fmla="*/ 6679 h 53896"/>
                <a:gd name="connsiteX67" fmla="*/ 27025 w 56276"/>
                <a:gd name="connsiteY67" fmla="*/ 5451 h 53896"/>
                <a:gd name="connsiteX68" fmla="*/ 23724 w 56276"/>
                <a:gd name="connsiteY68" fmla="*/ 5451 h 53896"/>
                <a:gd name="connsiteX69" fmla="*/ 22649 w 56276"/>
                <a:gd name="connsiteY69" fmla="*/ 6910 h 53896"/>
                <a:gd name="connsiteX70" fmla="*/ 20883 w 56276"/>
                <a:gd name="connsiteY70" fmla="*/ 22342 h 53896"/>
                <a:gd name="connsiteX71" fmla="*/ 41075 w 56276"/>
                <a:gd name="connsiteY71" fmla="*/ 1766 h 53896"/>
                <a:gd name="connsiteX72" fmla="*/ 45067 w 56276"/>
                <a:gd name="connsiteY72" fmla="*/ 1766 h 53896"/>
                <a:gd name="connsiteX73" fmla="*/ 48292 w 56276"/>
                <a:gd name="connsiteY73" fmla="*/ 4914 h 53896"/>
                <a:gd name="connsiteX74" fmla="*/ 48292 w 56276"/>
                <a:gd name="connsiteY74" fmla="*/ 39693 h 53896"/>
                <a:gd name="connsiteX75" fmla="*/ 49674 w 56276"/>
                <a:gd name="connsiteY75" fmla="*/ 41152 h 53896"/>
                <a:gd name="connsiteX76" fmla="*/ 50365 w 56276"/>
                <a:gd name="connsiteY76" fmla="*/ 41152 h 53896"/>
                <a:gd name="connsiteX77" fmla="*/ 51670 w 56276"/>
                <a:gd name="connsiteY77" fmla="*/ 40154 h 53896"/>
                <a:gd name="connsiteX78" fmla="*/ 52284 w 56276"/>
                <a:gd name="connsiteY78" fmla="*/ 37697 h 53896"/>
                <a:gd name="connsiteX79" fmla="*/ 52668 w 56276"/>
                <a:gd name="connsiteY79" fmla="*/ 30480 h 53896"/>
                <a:gd name="connsiteX80" fmla="*/ 54511 w 56276"/>
                <a:gd name="connsiteY80" fmla="*/ 29175 h 53896"/>
                <a:gd name="connsiteX81" fmla="*/ 56277 w 56276"/>
                <a:gd name="connsiteY81" fmla="*/ 31248 h 53896"/>
                <a:gd name="connsiteX82" fmla="*/ 55662 w 56276"/>
                <a:gd name="connsiteY82" fmla="*/ 39233 h 53896"/>
                <a:gd name="connsiteX83" fmla="*/ 54357 w 56276"/>
                <a:gd name="connsiteY83" fmla="*/ 43302 h 53896"/>
                <a:gd name="connsiteX84" fmla="*/ 50979 w 56276"/>
                <a:gd name="connsiteY84" fmla="*/ 44837 h 53896"/>
                <a:gd name="connsiteX85" fmla="*/ 48062 w 56276"/>
                <a:gd name="connsiteY85" fmla="*/ 44837 h 53896"/>
                <a:gd name="connsiteX86" fmla="*/ 44607 w 56276"/>
                <a:gd name="connsiteY86" fmla="*/ 41229 h 53896"/>
                <a:gd name="connsiteX87" fmla="*/ 44607 w 56276"/>
                <a:gd name="connsiteY87" fmla="*/ 6910 h 53896"/>
                <a:gd name="connsiteX88" fmla="*/ 43225 w 56276"/>
                <a:gd name="connsiteY88" fmla="*/ 5451 h 53896"/>
                <a:gd name="connsiteX89" fmla="*/ 40000 w 56276"/>
                <a:gd name="connsiteY89" fmla="*/ 5451 h 53896"/>
                <a:gd name="connsiteX90" fmla="*/ 38541 w 56276"/>
                <a:gd name="connsiteY90" fmla="*/ 6910 h 53896"/>
                <a:gd name="connsiteX91" fmla="*/ 38541 w 56276"/>
                <a:gd name="connsiteY91" fmla="*/ 23724 h 53896"/>
                <a:gd name="connsiteX92" fmla="*/ 37467 w 56276"/>
                <a:gd name="connsiteY92" fmla="*/ 34780 h 53896"/>
                <a:gd name="connsiteX93" fmla="*/ 34856 w 56276"/>
                <a:gd name="connsiteY93" fmla="*/ 43072 h 53896"/>
                <a:gd name="connsiteX94" fmla="*/ 33014 w 56276"/>
                <a:gd name="connsiteY94" fmla="*/ 44454 h 53896"/>
                <a:gd name="connsiteX95" fmla="*/ 31094 w 56276"/>
                <a:gd name="connsiteY95" fmla="*/ 42304 h 53896"/>
                <a:gd name="connsiteX96" fmla="*/ 34012 w 56276"/>
                <a:gd name="connsiteY96" fmla="*/ 32937 h 53896"/>
                <a:gd name="connsiteX97" fmla="*/ 34856 w 56276"/>
                <a:gd name="connsiteY97" fmla="*/ 23647 h 53896"/>
                <a:gd name="connsiteX98" fmla="*/ 34856 w 56276"/>
                <a:gd name="connsiteY98" fmla="*/ 4914 h 53896"/>
                <a:gd name="connsiteX99" fmla="*/ 38081 w 56276"/>
                <a:gd name="connsiteY99" fmla="*/ 1766 h 53896"/>
                <a:gd name="connsiteX100" fmla="*/ 41075 w 56276"/>
                <a:gd name="connsiteY100" fmla="*/ 1766 h 5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6276" h="53896">
                  <a:moveTo>
                    <a:pt x="13820" y="10749"/>
                  </a:moveTo>
                  <a:cubicBezTo>
                    <a:pt x="14971" y="10826"/>
                    <a:pt x="15662" y="11363"/>
                    <a:pt x="15739" y="12591"/>
                  </a:cubicBezTo>
                  <a:cubicBezTo>
                    <a:pt x="15662" y="13743"/>
                    <a:pt x="15048" y="14434"/>
                    <a:pt x="13820" y="14511"/>
                  </a:cubicBezTo>
                  <a:lnTo>
                    <a:pt x="10902" y="14511"/>
                  </a:lnTo>
                  <a:lnTo>
                    <a:pt x="10902" y="21881"/>
                  </a:lnTo>
                  <a:cubicBezTo>
                    <a:pt x="11133" y="21651"/>
                    <a:pt x="11363" y="21421"/>
                    <a:pt x="11516" y="21190"/>
                  </a:cubicBezTo>
                  <a:cubicBezTo>
                    <a:pt x="11977" y="20653"/>
                    <a:pt x="12591" y="20269"/>
                    <a:pt x="13436" y="20192"/>
                  </a:cubicBezTo>
                  <a:cubicBezTo>
                    <a:pt x="14511" y="20346"/>
                    <a:pt x="15125" y="20960"/>
                    <a:pt x="15278" y="22111"/>
                  </a:cubicBezTo>
                  <a:cubicBezTo>
                    <a:pt x="15278" y="22572"/>
                    <a:pt x="15125" y="23110"/>
                    <a:pt x="14818" y="23724"/>
                  </a:cubicBezTo>
                  <a:cubicBezTo>
                    <a:pt x="13743" y="25029"/>
                    <a:pt x="12361" y="26411"/>
                    <a:pt x="10902" y="27870"/>
                  </a:cubicBezTo>
                  <a:lnTo>
                    <a:pt x="10902" y="49060"/>
                  </a:lnTo>
                  <a:cubicBezTo>
                    <a:pt x="10902" y="52284"/>
                    <a:pt x="8983" y="53897"/>
                    <a:pt x="5144" y="53897"/>
                  </a:cubicBezTo>
                  <a:cubicBezTo>
                    <a:pt x="4069" y="53897"/>
                    <a:pt x="2687" y="53436"/>
                    <a:pt x="998" y="52438"/>
                  </a:cubicBezTo>
                  <a:cubicBezTo>
                    <a:pt x="461" y="51824"/>
                    <a:pt x="153" y="51363"/>
                    <a:pt x="77" y="51133"/>
                  </a:cubicBezTo>
                  <a:cubicBezTo>
                    <a:pt x="77" y="49674"/>
                    <a:pt x="614" y="48830"/>
                    <a:pt x="1612" y="48830"/>
                  </a:cubicBezTo>
                  <a:cubicBezTo>
                    <a:pt x="1689" y="48830"/>
                    <a:pt x="1766" y="48830"/>
                    <a:pt x="1919" y="48906"/>
                  </a:cubicBezTo>
                  <a:cubicBezTo>
                    <a:pt x="3301" y="49751"/>
                    <a:pt x="4453" y="50135"/>
                    <a:pt x="5528" y="50212"/>
                  </a:cubicBezTo>
                  <a:cubicBezTo>
                    <a:pt x="6603" y="50212"/>
                    <a:pt x="7063" y="49674"/>
                    <a:pt x="7063" y="48676"/>
                  </a:cubicBezTo>
                  <a:lnTo>
                    <a:pt x="7063" y="31248"/>
                  </a:lnTo>
                  <a:cubicBezTo>
                    <a:pt x="5912" y="32246"/>
                    <a:pt x="4760" y="33167"/>
                    <a:pt x="3455" y="34165"/>
                  </a:cubicBezTo>
                  <a:cubicBezTo>
                    <a:pt x="2918" y="34319"/>
                    <a:pt x="2457" y="34396"/>
                    <a:pt x="1996" y="34396"/>
                  </a:cubicBezTo>
                  <a:cubicBezTo>
                    <a:pt x="768" y="34242"/>
                    <a:pt x="77" y="33705"/>
                    <a:pt x="0" y="32707"/>
                  </a:cubicBezTo>
                  <a:cubicBezTo>
                    <a:pt x="0" y="32016"/>
                    <a:pt x="230" y="31325"/>
                    <a:pt x="691" y="30633"/>
                  </a:cubicBezTo>
                  <a:cubicBezTo>
                    <a:pt x="2994" y="28945"/>
                    <a:pt x="5067" y="27256"/>
                    <a:pt x="6987" y="25566"/>
                  </a:cubicBezTo>
                  <a:lnTo>
                    <a:pt x="7063" y="25490"/>
                  </a:lnTo>
                  <a:lnTo>
                    <a:pt x="7063" y="14588"/>
                  </a:lnTo>
                  <a:lnTo>
                    <a:pt x="2764" y="14588"/>
                  </a:lnTo>
                  <a:cubicBezTo>
                    <a:pt x="1536" y="14511"/>
                    <a:pt x="998" y="13896"/>
                    <a:pt x="921" y="12668"/>
                  </a:cubicBezTo>
                  <a:cubicBezTo>
                    <a:pt x="998" y="11440"/>
                    <a:pt x="1536" y="10903"/>
                    <a:pt x="2764" y="10826"/>
                  </a:cubicBezTo>
                  <a:lnTo>
                    <a:pt x="7063" y="10826"/>
                  </a:lnTo>
                  <a:lnTo>
                    <a:pt x="7063" y="1919"/>
                  </a:lnTo>
                  <a:cubicBezTo>
                    <a:pt x="7063" y="768"/>
                    <a:pt x="7678" y="77"/>
                    <a:pt x="8906" y="0"/>
                  </a:cubicBezTo>
                  <a:cubicBezTo>
                    <a:pt x="10058" y="77"/>
                    <a:pt x="10749" y="691"/>
                    <a:pt x="10825" y="1919"/>
                  </a:cubicBezTo>
                  <a:lnTo>
                    <a:pt x="10825" y="10826"/>
                  </a:lnTo>
                  <a:lnTo>
                    <a:pt x="13820" y="10826"/>
                  </a:lnTo>
                  <a:close/>
                  <a:moveTo>
                    <a:pt x="22879" y="1766"/>
                  </a:moveTo>
                  <a:lnTo>
                    <a:pt x="28407" y="1766"/>
                  </a:lnTo>
                  <a:cubicBezTo>
                    <a:pt x="30710" y="1766"/>
                    <a:pt x="31785" y="2918"/>
                    <a:pt x="31785" y="5144"/>
                  </a:cubicBezTo>
                  <a:cubicBezTo>
                    <a:pt x="31785" y="9367"/>
                    <a:pt x="31324" y="14511"/>
                    <a:pt x="30327" y="20730"/>
                  </a:cubicBezTo>
                  <a:cubicBezTo>
                    <a:pt x="29328" y="27563"/>
                    <a:pt x="27793" y="33398"/>
                    <a:pt x="25720" y="38158"/>
                  </a:cubicBezTo>
                  <a:cubicBezTo>
                    <a:pt x="27486" y="41382"/>
                    <a:pt x="29482" y="43762"/>
                    <a:pt x="31632" y="45298"/>
                  </a:cubicBezTo>
                  <a:cubicBezTo>
                    <a:pt x="34779" y="47447"/>
                    <a:pt x="38081" y="48446"/>
                    <a:pt x="41459" y="48446"/>
                  </a:cubicBezTo>
                  <a:lnTo>
                    <a:pt x="53666" y="48446"/>
                  </a:lnTo>
                  <a:cubicBezTo>
                    <a:pt x="54972" y="48522"/>
                    <a:pt x="55662" y="49214"/>
                    <a:pt x="55739" y="50519"/>
                  </a:cubicBezTo>
                  <a:cubicBezTo>
                    <a:pt x="55662" y="51440"/>
                    <a:pt x="54895" y="51977"/>
                    <a:pt x="53666" y="52054"/>
                  </a:cubicBezTo>
                  <a:lnTo>
                    <a:pt x="42150" y="52054"/>
                  </a:lnTo>
                  <a:cubicBezTo>
                    <a:pt x="37390" y="52054"/>
                    <a:pt x="33167" y="50672"/>
                    <a:pt x="29405" y="47908"/>
                  </a:cubicBezTo>
                  <a:cubicBezTo>
                    <a:pt x="27255" y="46219"/>
                    <a:pt x="25413" y="44146"/>
                    <a:pt x="23801" y="41689"/>
                  </a:cubicBezTo>
                  <a:cubicBezTo>
                    <a:pt x="21497" y="45528"/>
                    <a:pt x="18503" y="48906"/>
                    <a:pt x="14971" y="51901"/>
                  </a:cubicBezTo>
                  <a:cubicBezTo>
                    <a:pt x="14280" y="52361"/>
                    <a:pt x="13666" y="52515"/>
                    <a:pt x="13129" y="52515"/>
                  </a:cubicBezTo>
                  <a:cubicBezTo>
                    <a:pt x="11977" y="52361"/>
                    <a:pt x="11363" y="51670"/>
                    <a:pt x="11209" y="50519"/>
                  </a:cubicBezTo>
                  <a:cubicBezTo>
                    <a:pt x="11286" y="49827"/>
                    <a:pt x="11593" y="49290"/>
                    <a:pt x="12207" y="48906"/>
                  </a:cubicBezTo>
                  <a:cubicBezTo>
                    <a:pt x="16353" y="45759"/>
                    <a:pt x="19424" y="41997"/>
                    <a:pt x="21574" y="37697"/>
                  </a:cubicBezTo>
                  <a:cubicBezTo>
                    <a:pt x="21497" y="37543"/>
                    <a:pt x="21421" y="37467"/>
                    <a:pt x="21421" y="37313"/>
                  </a:cubicBezTo>
                  <a:cubicBezTo>
                    <a:pt x="20346" y="34933"/>
                    <a:pt x="19424" y="32169"/>
                    <a:pt x="18733" y="28945"/>
                  </a:cubicBezTo>
                  <a:cubicBezTo>
                    <a:pt x="17889" y="31095"/>
                    <a:pt x="16814" y="33167"/>
                    <a:pt x="15662" y="35087"/>
                  </a:cubicBezTo>
                  <a:cubicBezTo>
                    <a:pt x="15125" y="35701"/>
                    <a:pt x="14511" y="36008"/>
                    <a:pt x="13743" y="36085"/>
                  </a:cubicBezTo>
                  <a:cubicBezTo>
                    <a:pt x="12591" y="35931"/>
                    <a:pt x="11977" y="35240"/>
                    <a:pt x="11900" y="34012"/>
                  </a:cubicBezTo>
                  <a:cubicBezTo>
                    <a:pt x="11900" y="33782"/>
                    <a:pt x="11977" y="33398"/>
                    <a:pt x="12207" y="32783"/>
                  </a:cubicBezTo>
                  <a:cubicBezTo>
                    <a:pt x="14357" y="29252"/>
                    <a:pt x="15893" y="25797"/>
                    <a:pt x="16891" y="22342"/>
                  </a:cubicBezTo>
                  <a:cubicBezTo>
                    <a:pt x="17966" y="18656"/>
                    <a:pt x="18656" y="13206"/>
                    <a:pt x="19117" y="5835"/>
                  </a:cubicBezTo>
                  <a:cubicBezTo>
                    <a:pt x="19271" y="3148"/>
                    <a:pt x="20576" y="1766"/>
                    <a:pt x="22879" y="1766"/>
                  </a:cubicBezTo>
                  <a:moveTo>
                    <a:pt x="20883" y="22342"/>
                  </a:moveTo>
                  <a:cubicBezTo>
                    <a:pt x="21037" y="22572"/>
                    <a:pt x="21113" y="22880"/>
                    <a:pt x="21190" y="23186"/>
                  </a:cubicBezTo>
                  <a:cubicBezTo>
                    <a:pt x="21727" y="27409"/>
                    <a:pt x="22495" y="30941"/>
                    <a:pt x="23493" y="33628"/>
                  </a:cubicBezTo>
                  <a:cubicBezTo>
                    <a:pt x="25029" y="29559"/>
                    <a:pt x="26257" y="24261"/>
                    <a:pt x="27179" y="17889"/>
                  </a:cubicBezTo>
                  <a:cubicBezTo>
                    <a:pt x="27793" y="12438"/>
                    <a:pt x="28177" y="8753"/>
                    <a:pt x="28177" y="6679"/>
                  </a:cubicBezTo>
                  <a:cubicBezTo>
                    <a:pt x="28177" y="5912"/>
                    <a:pt x="27793" y="5451"/>
                    <a:pt x="27025" y="5451"/>
                  </a:cubicBezTo>
                  <a:lnTo>
                    <a:pt x="23724" y="5451"/>
                  </a:lnTo>
                  <a:cubicBezTo>
                    <a:pt x="23033" y="5451"/>
                    <a:pt x="22649" y="5912"/>
                    <a:pt x="22649" y="6910"/>
                  </a:cubicBezTo>
                  <a:cubicBezTo>
                    <a:pt x="22342" y="13206"/>
                    <a:pt x="21727" y="18426"/>
                    <a:pt x="20883" y="22342"/>
                  </a:cubicBezTo>
                  <a:moveTo>
                    <a:pt x="41075" y="1766"/>
                  </a:moveTo>
                  <a:lnTo>
                    <a:pt x="45067" y="1766"/>
                  </a:lnTo>
                  <a:cubicBezTo>
                    <a:pt x="47217" y="1766"/>
                    <a:pt x="48292" y="2841"/>
                    <a:pt x="48292" y="4914"/>
                  </a:cubicBezTo>
                  <a:lnTo>
                    <a:pt x="48292" y="39693"/>
                  </a:lnTo>
                  <a:cubicBezTo>
                    <a:pt x="48292" y="40692"/>
                    <a:pt x="48753" y="41152"/>
                    <a:pt x="49674" y="41152"/>
                  </a:cubicBezTo>
                  <a:lnTo>
                    <a:pt x="50365" y="41152"/>
                  </a:lnTo>
                  <a:cubicBezTo>
                    <a:pt x="50902" y="41152"/>
                    <a:pt x="51286" y="40845"/>
                    <a:pt x="51670" y="40154"/>
                  </a:cubicBezTo>
                  <a:cubicBezTo>
                    <a:pt x="52054" y="39617"/>
                    <a:pt x="52207" y="38849"/>
                    <a:pt x="52284" y="37697"/>
                  </a:cubicBezTo>
                  <a:lnTo>
                    <a:pt x="52668" y="30480"/>
                  </a:lnTo>
                  <a:cubicBezTo>
                    <a:pt x="52745" y="29559"/>
                    <a:pt x="53359" y="29175"/>
                    <a:pt x="54511" y="29175"/>
                  </a:cubicBezTo>
                  <a:cubicBezTo>
                    <a:pt x="55662" y="29175"/>
                    <a:pt x="56277" y="29866"/>
                    <a:pt x="56277" y="31248"/>
                  </a:cubicBezTo>
                  <a:lnTo>
                    <a:pt x="55662" y="39233"/>
                  </a:lnTo>
                  <a:cubicBezTo>
                    <a:pt x="55586" y="40922"/>
                    <a:pt x="55125" y="42304"/>
                    <a:pt x="54357" y="43302"/>
                  </a:cubicBezTo>
                  <a:cubicBezTo>
                    <a:pt x="53282" y="44300"/>
                    <a:pt x="52207" y="44837"/>
                    <a:pt x="50979" y="44837"/>
                  </a:cubicBezTo>
                  <a:lnTo>
                    <a:pt x="48062" y="44837"/>
                  </a:lnTo>
                  <a:cubicBezTo>
                    <a:pt x="45758" y="44837"/>
                    <a:pt x="44607" y="43609"/>
                    <a:pt x="44607" y="41229"/>
                  </a:cubicBezTo>
                  <a:lnTo>
                    <a:pt x="44607" y="6910"/>
                  </a:lnTo>
                  <a:cubicBezTo>
                    <a:pt x="44607" y="5912"/>
                    <a:pt x="44146" y="5451"/>
                    <a:pt x="43225" y="5451"/>
                  </a:cubicBezTo>
                  <a:lnTo>
                    <a:pt x="40000" y="5451"/>
                  </a:lnTo>
                  <a:cubicBezTo>
                    <a:pt x="39002" y="5451"/>
                    <a:pt x="38541" y="5912"/>
                    <a:pt x="38541" y="6910"/>
                  </a:cubicBezTo>
                  <a:lnTo>
                    <a:pt x="38541" y="23724"/>
                  </a:lnTo>
                  <a:cubicBezTo>
                    <a:pt x="38541" y="26948"/>
                    <a:pt x="38234" y="30633"/>
                    <a:pt x="37467" y="34780"/>
                  </a:cubicBezTo>
                  <a:cubicBezTo>
                    <a:pt x="36699" y="37927"/>
                    <a:pt x="35854" y="40692"/>
                    <a:pt x="34856" y="43072"/>
                  </a:cubicBezTo>
                  <a:cubicBezTo>
                    <a:pt x="34549" y="43993"/>
                    <a:pt x="33935" y="44454"/>
                    <a:pt x="33014" y="44454"/>
                  </a:cubicBezTo>
                  <a:cubicBezTo>
                    <a:pt x="31862" y="44377"/>
                    <a:pt x="31171" y="43685"/>
                    <a:pt x="31094" y="42304"/>
                  </a:cubicBezTo>
                  <a:cubicBezTo>
                    <a:pt x="32553" y="38465"/>
                    <a:pt x="33551" y="35394"/>
                    <a:pt x="34012" y="32937"/>
                  </a:cubicBezTo>
                  <a:cubicBezTo>
                    <a:pt x="34549" y="29252"/>
                    <a:pt x="34856" y="26104"/>
                    <a:pt x="34856" y="23647"/>
                  </a:cubicBezTo>
                  <a:lnTo>
                    <a:pt x="34856" y="4914"/>
                  </a:lnTo>
                  <a:cubicBezTo>
                    <a:pt x="34856" y="2764"/>
                    <a:pt x="35931" y="1766"/>
                    <a:pt x="38081" y="1766"/>
                  </a:cubicBezTo>
                  <a:lnTo>
                    <a:pt x="41075" y="176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6" name="フリーフォーム: 図形 985">
              <a:extLst>
                <a:ext uri="{FF2B5EF4-FFF2-40B4-BE49-F238E27FC236}">
                  <a16:creationId xmlns:a16="http://schemas.microsoft.com/office/drawing/2014/main" id="{3A9F977C-22F5-4D39-A12E-E90D573D288A}"/>
                </a:ext>
              </a:extLst>
            </p:cNvPr>
            <p:cNvSpPr/>
            <p:nvPr/>
          </p:nvSpPr>
          <p:spPr>
            <a:xfrm>
              <a:off x="1241311" y="4700484"/>
              <a:ext cx="1804308" cy="849063"/>
            </a:xfrm>
            <a:custGeom>
              <a:avLst/>
              <a:gdLst>
                <a:gd name="connsiteX0" fmla="*/ 0 w 1804308"/>
                <a:gd name="connsiteY0" fmla="*/ 0 h 849063"/>
                <a:gd name="connsiteX1" fmla="*/ 1804309 w 1804308"/>
                <a:gd name="connsiteY1" fmla="*/ 0 h 849063"/>
                <a:gd name="connsiteX2" fmla="*/ 1804309 w 1804308"/>
                <a:gd name="connsiteY2" fmla="*/ 849064 h 849063"/>
                <a:gd name="connsiteX3" fmla="*/ 0 w 1804308"/>
                <a:gd name="connsiteY3" fmla="*/ 849064 h 84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4308" h="849063">
                  <a:moveTo>
                    <a:pt x="0" y="0"/>
                  </a:moveTo>
                  <a:lnTo>
                    <a:pt x="1804309" y="0"/>
                  </a:lnTo>
                  <a:lnTo>
                    <a:pt x="1804309" y="849064"/>
                  </a:lnTo>
                  <a:lnTo>
                    <a:pt x="0" y="849064"/>
                  </a:lnTo>
                  <a:close/>
                </a:path>
              </a:pathLst>
            </a:custGeom>
            <a:noFill/>
            <a:ln w="7678" cap="flat">
              <a:solidFill>
                <a:srgbClr val="2A3F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987" name="図 986">
              <a:extLst>
                <a:ext uri="{FF2B5EF4-FFF2-40B4-BE49-F238E27FC236}">
                  <a16:creationId xmlns:a16="http://schemas.microsoft.com/office/drawing/2014/main" id="{B4D82D08-6B01-46D8-8895-EBA5BDFB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2847776" y="2170260"/>
              <a:ext cx="295408" cy="318404"/>
            </a:xfrm>
            <a:custGeom>
              <a:avLst/>
              <a:gdLst>
                <a:gd name="connsiteX0" fmla="*/ 307 w 295408"/>
                <a:gd name="connsiteY0" fmla="*/ 188 h 318404"/>
                <a:gd name="connsiteX1" fmla="*/ 295715 w 295408"/>
                <a:gd name="connsiteY1" fmla="*/ 188 h 318404"/>
                <a:gd name="connsiteX2" fmla="*/ 295715 w 295408"/>
                <a:gd name="connsiteY2" fmla="*/ 318592 h 318404"/>
                <a:gd name="connsiteX3" fmla="*/ 307 w 295408"/>
                <a:gd name="connsiteY3" fmla="*/ 318592 h 31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408" h="318404">
                  <a:moveTo>
                    <a:pt x="307" y="188"/>
                  </a:moveTo>
                  <a:lnTo>
                    <a:pt x="295715" y="188"/>
                  </a:lnTo>
                  <a:lnTo>
                    <a:pt x="295715" y="318592"/>
                  </a:lnTo>
                  <a:lnTo>
                    <a:pt x="307" y="318592"/>
                  </a:lnTo>
                  <a:close/>
                </a:path>
              </a:pathLst>
            </a:custGeom>
          </p:spPr>
        </p:pic>
        <p:sp>
          <p:nvSpPr>
            <p:cNvPr id="988" name="フリーフォーム: 図形 987">
              <a:extLst>
                <a:ext uri="{FF2B5EF4-FFF2-40B4-BE49-F238E27FC236}">
                  <a16:creationId xmlns:a16="http://schemas.microsoft.com/office/drawing/2014/main" id="{10B9743E-7230-4CB8-BD61-AFF71C743C3F}"/>
                </a:ext>
              </a:extLst>
            </p:cNvPr>
            <p:cNvSpPr/>
            <p:nvPr/>
          </p:nvSpPr>
          <p:spPr>
            <a:xfrm>
              <a:off x="1396552" y="3223778"/>
              <a:ext cx="1067260" cy="153321"/>
            </a:xfrm>
            <a:custGeom>
              <a:avLst/>
              <a:gdLst>
                <a:gd name="connsiteX0" fmla="*/ 0 w 1067260"/>
                <a:gd name="connsiteY0" fmla="*/ 0 h 153321"/>
                <a:gd name="connsiteX1" fmla="*/ 1067261 w 1067260"/>
                <a:gd name="connsiteY1" fmla="*/ 0 h 153321"/>
                <a:gd name="connsiteX2" fmla="*/ 1067261 w 1067260"/>
                <a:gd name="connsiteY2" fmla="*/ 153321 h 153321"/>
                <a:gd name="connsiteX3" fmla="*/ 0 w 1067260"/>
                <a:gd name="connsiteY3" fmla="*/ 153321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260" h="153321">
                  <a:moveTo>
                    <a:pt x="0" y="0"/>
                  </a:moveTo>
                  <a:lnTo>
                    <a:pt x="1067261" y="0"/>
                  </a:lnTo>
                  <a:lnTo>
                    <a:pt x="1067261" y="153321"/>
                  </a:lnTo>
                  <a:lnTo>
                    <a:pt x="0" y="153321"/>
                  </a:lnTo>
                  <a:close/>
                </a:path>
              </a:pathLst>
            </a:custGeom>
            <a:solidFill>
              <a:srgbClr val="FFF1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9" name="フリーフォーム: 図形 988">
              <a:extLst>
                <a:ext uri="{FF2B5EF4-FFF2-40B4-BE49-F238E27FC236}">
                  <a16:creationId xmlns:a16="http://schemas.microsoft.com/office/drawing/2014/main" id="{4DFD2ED9-8B70-4697-9B17-FE0D2712DF6B}"/>
                </a:ext>
              </a:extLst>
            </p:cNvPr>
            <p:cNvSpPr/>
            <p:nvPr/>
          </p:nvSpPr>
          <p:spPr>
            <a:xfrm>
              <a:off x="1396552" y="3223778"/>
              <a:ext cx="1067260" cy="153321"/>
            </a:xfrm>
            <a:custGeom>
              <a:avLst/>
              <a:gdLst>
                <a:gd name="connsiteX0" fmla="*/ 0 w 1067260"/>
                <a:gd name="connsiteY0" fmla="*/ 0 h 153321"/>
                <a:gd name="connsiteX1" fmla="*/ 1067261 w 1067260"/>
                <a:gd name="connsiteY1" fmla="*/ 0 h 153321"/>
                <a:gd name="connsiteX2" fmla="*/ 1067261 w 1067260"/>
                <a:gd name="connsiteY2" fmla="*/ 153321 h 153321"/>
                <a:gd name="connsiteX3" fmla="*/ 0 w 1067260"/>
                <a:gd name="connsiteY3" fmla="*/ 153321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260" h="153321">
                  <a:moveTo>
                    <a:pt x="0" y="0"/>
                  </a:moveTo>
                  <a:lnTo>
                    <a:pt x="1067261" y="0"/>
                  </a:lnTo>
                  <a:lnTo>
                    <a:pt x="1067261" y="153321"/>
                  </a:lnTo>
                  <a:lnTo>
                    <a:pt x="0" y="153321"/>
                  </a:lnTo>
                  <a:close/>
                </a:path>
              </a:pathLst>
            </a:custGeom>
            <a:noFill/>
            <a:ln w="767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0" name="フリーフォーム: 図形 989">
              <a:extLst>
                <a:ext uri="{FF2B5EF4-FFF2-40B4-BE49-F238E27FC236}">
                  <a16:creationId xmlns:a16="http://schemas.microsoft.com/office/drawing/2014/main" id="{74C1574D-6A8D-4093-B509-F9FF60DA45A6}"/>
                </a:ext>
              </a:extLst>
            </p:cNvPr>
            <p:cNvSpPr/>
            <p:nvPr/>
          </p:nvSpPr>
          <p:spPr>
            <a:xfrm>
              <a:off x="1456974" y="3251340"/>
              <a:ext cx="97198" cy="97198"/>
            </a:xfrm>
            <a:custGeom>
              <a:avLst/>
              <a:gdLst>
                <a:gd name="connsiteX0" fmla="*/ 91824 w 97198"/>
                <a:gd name="connsiteY0" fmla="*/ 7985 h 97198"/>
                <a:gd name="connsiteX1" fmla="*/ 95048 w 97198"/>
                <a:gd name="connsiteY1" fmla="*/ 11209 h 97198"/>
                <a:gd name="connsiteX2" fmla="*/ 91824 w 97198"/>
                <a:gd name="connsiteY2" fmla="*/ 14511 h 97198"/>
                <a:gd name="connsiteX3" fmla="*/ 52438 w 97198"/>
                <a:gd name="connsiteY3" fmla="*/ 14511 h 97198"/>
                <a:gd name="connsiteX4" fmla="*/ 52438 w 97198"/>
                <a:gd name="connsiteY4" fmla="*/ 21267 h 97198"/>
                <a:gd name="connsiteX5" fmla="*/ 81766 w 97198"/>
                <a:gd name="connsiteY5" fmla="*/ 21267 h 97198"/>
                <a:gd name="connsiteX6" fmla="*/ 89367 w 97198"/>
                <a:gd name="connsiteY6" fmla="*/ 28637 h 97198"/>
                <a:gd name="connsiteX7" fmla="*/ 89367 w 97198"/>
                <a:gd name="connsiteY7" fmla="*/ 51056 h 97198"/>
                <a:gd name="connsiteX8" fmla="*/ 81766 w 97198"/>
                <a:gd name="connsiteY8" fmla="*/ 58503 h 97198"/>
                <a:gd name="connsiteX9" fmla="*/ 75931 w 97198"/>
                <a:gd name="connsiteY9" fmla="*/ 58503 h 97198"/>
                <a:gd name="connsiteX10" fmla="*/ 75931 w 97198"/>
                <a:gd name="connsiteY10" fmla="*/ 66488 h 97198"/>
                <a:gd name="connsiteX11" fmla="*/ 93436 w 97198"/>
                <a:gd name="connsiteY11" fmla="*/ 66488 h 97198"/>
                <a:gd name="connsiteX12" fmla="*/ 97198 w 97198"/>
                <a:gd name="connsiteY12" fmla="*/ 70250 h 97198"/>
                <a:gd name="connsiteX13" fmla="*/ 93436 w 97198"/>
                <a:gd name="connsiteY13" fmla="*/ 74012 h 97198"/>
                <a:gd name="connsiteX14" fmla="*/ 75931 w 97198"/>
                <a:gd name="connsiteY14" fmla="*/ 74012 h 97198"/>
                <a:gd name="connsiteX15" fmla="*/ 75931 w 97198"/>
                <a:gd name="connsiteY15" fmla="*/ 86834 h 97198"/>
                <a:gd name="connsiteX16" fmla="*/ 64799 w 97198"/>
                <a:gd name="connsiteY16" fmla="*/ 97198 h 97198"/>
                <a:gd name="connsiteX17" fmla="*/ 49751 w 97198"/>
                <a:gd name="connsiteY17" fmla="*/ 94281 h 97198"/>
                <a:gd name="connsiteX18" fmla="*/ 47755 w 97198"/>
                <a:gd name="connsiteY18" fmla="*/ 91363 h 97198"/>
                <a:gd name="connsiteX19" fmla="*/ 51517 w 97198"/>
                <a:gd name="connsiteY19" fmla="*/ 86834 h 97198"/>
                <a:gd name="connsiteX20" fmla="*/ 52668 w 97198"/>
                <a:gd name="connsiteY20" fmla="*/ 86910 h 97198"/>
                <a:gd name="connsiteX21" fmla="*/ 64799 w 97198"/>
                <a:gd name="connsiteY21" fmla="*/ 89674 h 97198"/>
                <a:gd name="connsiteX22" fmla="*/ 68023 w 97198"/>
                <a:gd name="connsiteY22" fmla="*/ 86296 h 97198"/>
                <a:gd name="connsiteX23" fmla="*/ 68023 w 97198"/>
                <a:gd name="connsiteY23" fmla="*/ 73935 h 97198"/>
                <a:gd name="connsiteX24" fmla="*/ 3839 w 97198"/>
                <a:gd name="connsiteY24" fmla="*/ 73935 h 97198"/>
                <a:gd name="connsiteX25" fmla="*/ 0 w 97198"/>
                <a:gd name="connsiteY25" fmla="*/ 70173 h 97198"/>
                <a:gd name="connsiteX26" fmla="*/ 3839 w 97198"/>
                <a:gd name="connsiteY26" fmla="*/ 66411 h 97198"/>
                <a:gd name="connsiteX27" fmla="*/ 68023 w 97198"/>
                <a:gd name="connsiteY27" fmla="*/ 66411 h 97198"/>
                <a:gd name="connsiteX28" fmla="*/ 68023 w 97198"/>
                <a:gd name="connsiteY28" fmla="*/ 58427 h 97198"/>
                <a:gd name="connsiteX29" fmla="*/ 16276 w 97198"/>
                <a:gd name="connsiteY29" fmla="*/ 58427 h 97198"/>
                <a:gd name="connsiteX30" fmla="*/ 8829 w 97198"/>
                <a:gd name="connsiteY30" fmla="*/ 50979 h 97198"/>
                <a:gd name="connsiteX31" fmla="*/ 8829 w 97198"/>
                <a:gd name="connsiteY31" fmla="*/ 28561 h 97198"/>
                <a:gd name="connsiteX32" fmla="*/ 16276 w 97198"/>
                <a:gd name="connsiteY32" fmla="*/ 21190 h 97198"/>
                <a:gd name="connsiteX33" fmla="*/ 44760 w 97198"/>
                <a:gd name="connsiteY33" fmla="*/ 21190 h 97198"/>
                <a:gd name="connsiteX34" fmla="*/ 44760 w 97198"/>
                <a:gd name="connsiteY34" fmla="*/ 14434 h 97198"/>
                <a:gd name="connsiteX35" fmla="*/ 5374 w 97198"/>
                <a:gd name="connsiteY35" fmla="*/ 14434 h 97198"/>
                <a:gd name="connsiteX36" fmla="*/ 2073 w 97198"/>
                <a:gd name="connsiteY36" fmla="*/ 11133 h 97198"/>
                <a:gd name="connsiteX37" fmla="*/ 5374 w 97198"/>
                <a:gd name="connsiteY37" fmla="*/ 7908 h 97198"/>
                <a:gd name="connsiteX38" fmla="*/ 44760 w 97198"/>
                <a:gd name="connsiteY38" fmla="*/ 7908 h 97198"/>
                <a:gd name="connsiteX39" fmla="*/ 44760 w 97198"/>
                <a:gd name="connsiteY39" fmla="*/ 3762 h 97198"/>
                <a:gd name="connsiteX40" fmla="*/ 48599 w 97198"/>
                <a:gd name="connsiteY40" fmla="*/ 0 h 97198"/>
                <a:gd name="connsiteX41" fmla="*/ 52361 w 97198"/>
                <a:gd name="connsiteY41" fmla="*/ 3762 h 97198"/>
                <a:gd name="connsiteX42" fmla="*/ 52361 w 97198"/>
                <a:gd name="connsiteY42" fmla="*/ 7908 h 97198"/>
                <a:gd name="connsiteX43" fmla="*/ 91824 w 97198"/>
                <a:gd name="connsiteY43" fmla="*/ 7908 h 97198"/>
                <a:gd name="connsiteX44" fmla="*/ 16353 w 97198"/>
                <a:gd name="connsiteY44" fmla="*/ 36929 h 97198"/>
                <a:gd name="connsiteX45" fmla="*/ 44837 w 97198"/>
                <a:gd name="connsiteY45" fmla="*/ 36929 h 97198"/>
                <a:gd name="connsiteX46" fmla="*/ 44837 w 97198"/>
                <a:gd name="connsiteY46" fmla="*/ 27793 h 97198"/>
                <a:gd name="connsiteX47" fmla="*/ 19117 w 97198"/>
                <a:gd name="connsiteY47" fmla="*/ 27793 h 97198"/>
                <a:gd name="connsiteX48" fmla="*/ 16276 w 97198"/>
                <a:gd name="connsiteY48" fmla="*/ 30787 h 97198"/>
                <a:gd name="connsiteX49" fmla="*/ 16276 w 97198"/>
                <a:gd name="connsiteY49" fmla="*/ 36929 h 97198"/>
                <a:gd name="connsiteX50" fmla="*/ 44837 w 97198"/>
                <a:gd name="connsiteY50" fmla="*/ 51977 h 97198"/>
                <a:gd name="connsiteX51" fmla="*/ 44837 w 97198"/>
                <a:gd name="connsiteY51" fmla="*/ 43302 h 97198"/>
                <a:gd name="connsiteX52" fmla="*/ 16353 w 97198"/>
                <a:gd name="connsiteY52" fmla="*/ 43302 h 97198"/>
                <a:gd name="connsiteX53" fmla="*/ 16353 w 97198"/>
                <a:gd name="connsiteY53" fmla="*/ 49137 h 97198"/>
                <a:gd name="connsiteX54" fmla="*/ 19194 w 97198"/>
                <a:gd name="connsiteY54" fmla="*/ 52054 h 97198"/>
                <a:gd name="connsiteX55" fmla="*/ 44837 w 97198"/>
                <a:gd name="connsiteY55" fmla="*/ 52054 h 97198"/>
                <a:gd name="connsiteX56" fmla="*/ 25873 w 97198"/>
                <a:gd name="connsiteY56" fmla="*/ 74780 h 97198"/>
                <a:gd name="connsiteX57" fmla="*/ 29175 w 97198"/>
                <a:gd name="connsiteY57" fmla="*/ 75624 h 97198"/>
                <a:gd name="connsiteX58" fmla="*/ 34472 w 97198"/>
                <a:gd name="connsiteY58" fmla="*/ 79770 h 97198"/>
                <a:gd name="connsiteX59" fmla="*/ 39156 w 97198"/>
                <a:gd name="connsiteY59" fmla="*/ 84761 h 97198"/>
                <a:gd name="connsiteX60" fmla="*/ 39540 w 97198"/>
                <a:gd name="connsiteY60" fmla="*/ 88062 h 97198"/>
                <a:gd name="connsiteX61" fmla="*/ 35701 w 97198"/>
                <a:gd name="connsiteY61" fmla="*/ 91363 h 97198"/>
                <a:gd name="connsiteX62" fmla="*/ 32399 w 97198"/>
                <a:gd name="connsiteY62" fmla="*/ 89981 h 97198"/>
                <a:gd name="connsiteX63" fmla="*/ 28253 w 97198"/>
                <a:gd name="connsiteY63" fmla="*/ 85528 h 97198"/>
                <a:gd name="connsiteX64" fmla="*/ 23263 w 97198"/>
                <a:gd name="connsiteY64" fmla="*/ 81306 h 97198"/>
                <a:gd name="connsiteX65" fmla="*/ 22111 w 97198"/>
                <a:gd name="connsiteY65" fmla="*/ 78081 h 97198"/>
                <a:gd name="connsiteX66" fmla="*/ 25873 w 97198"/>
                <a:gd name="connsiteY66" fmla="*/ 74780 h 97198"/>
                <a:gd name="connsiteX67" fmla="*/ 52438 w 97198"/>
                <a:gd name="connsiteY67" fmla="*/ 27793 h 97198"/>
                <a:gd name="connsiteX68" fmla="*/ 52438 w 97198"/>
                <a:gd name="connsiteY68" fmla="*/ 36929 h 97198"/>
                <a:gd name="connsiteX69" fmla="*/ 81766 w 97198"/>
                <a:gd name="connsiteY69" fmla="*/ 36929 h 97198"/>
                <a:gd name="connsiteX70" fmla="*/ 81766 w 97198"/>
                <a:gd name="connsiteY70" fmla="*/ 30787 h 97198"/>
                <a:gd name="connsiteX71" fmla="*/ 79002 w 97198"/>
                <a:gd name="connsiteY71" fmla="*/ 27793 h 97198"/>
                <a:gd name="connsiteX72" fmla="*/ 52438 w 97198"/>
                <a:gd name="connsiteY72" fmla="*/ 27793 h 97198"/>
                <a:gd name="connsiteX73" fmla="*/ 78926 w 97198"/>
                <a:gd name="connsiteY73" fmla="*/ 51977 h 97198"/>
                <a:gd name="connsiteX74" fmla="*/ 81689 w 97198"/>
                <a:gd name="connsiteY74" fmla="*/ 49060 h 97198"/>
                <a:gd name="connsiteX75" fmla="*/ 81689 w 97198"/>
                <a:gd name="connsiteY75" fmla="*/ 43225 h 97198"/>
                <a:gd name="connsiteX76" fmla="*/ 52361 w 97198"/>
                <a:gd name="connsiteY76" fmla="*/ 43225 h 97198"/>
                <a:gd name="connsiteX77" fmla="*/ 52361 w 97198"/>
                <a:gd name="connsiteY77" fmla="*/ 51901 h 97198"/>
                <a:gd name="connsiteX78" fmla="*/ 78926 w 97198"/>
                <a:gd name="connsiteY78" fmla="*/ 51901 h 9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97198" h="97198">
                  <a:moveTo>
                    <a:pt x="91824" y="7985"/>
                  </a:moveTo>
                  <a:cubicBezTo>
                    <a:pt x="93897" y="8062"/>
                    <a:pt x="94972" y="9136"/>
                    <a:pt x="95048" y="11209"/>
                  </a:cubicBezTo>
                  <a:cubicBezTo>
                    <a:pt x="94972" y="13359"/>
                    <a:pt x="93897" y="14434"/>
                    <a:pt x="91824" y="14511"/>
                  </a:cubicBezTo>
                  <a:lnTo>
                    <a:pt x="52438" y="14511"/>
                  </a:lnTo>
                  <a:lnTo>
                    <a:pt x="52438" y="21267"/>
                  </a:lnTo>
                  <a:lnTo>
                    <a:pt x="81766" y="21267"/>
                  </a:lnTo>
                  <a:cubicBezTo>
                    <a:pt x="86833" y="21267"/>
                    <a:pt x="89367" y="23724"/>
                    <a:pt x="89367" y="28637"/>
                  </a:cubicBezTo>
                  <a:lnTo>
                    <a:pt x="89367" y="51056"/>
                  </a:lnTo>
                  <a:cubicBezTo>
                    <a:pt x="89367" y="56046"/>
                    <a:pt x="86833" y="58503"/>
                    <a:pt x="81766" y="58503"/>
                  </a:cubicBezTo>
                  <a:lnTo>
                    <a:pt x="75931" y="58503"/>
                  </a:lnTo>
                  <a:lnTo>
                    <a:pt x="75931" y="66488"/>
                  </a:lnTo>
                  <a:lnTo>
                    <a:pt x="93436" y="66488"/>
                  </a:lnTo>
                  <a:cubicBezTo>
                    <a:pt x="95816" y="66565"/>
                    <a:pt x="97045" y="67793"/>
                    <a:pt x="97198" y="70250"/>
                  </a:cubicBezTo>
                  <a:cubicBezTo>
                    <a:pt x="97045" y="72630"/>
                    <a:pt x="95816" y="73859"/>
                    <a:pt x="93436" y="74012"/>
                  </a:cubicBezTo>
                  <a:lnTo>
                    <a:pt x="75931" y="74012"/>
                  </a:lnTo>
                  <a:lnTo>
                    <a:pt x="75931" y="86834"/>
                  </a:lnTo>
                  <a:cubicBezTo>
                    <a:pt x="75931" y="93743"/>
                    <a:pt x="72246" y="97198"/>
                    <a:pt x="64799" y="97198"/>
                  </a:cubicBezTo>
                  <a:cubicBezTo>
                    <a:pt x="60960" y="97198"/>
                    <a:pt x="55893" y="96200"/>
                    <a:pt x="49751" y="94281"/>
                  </a:cubicBezTo>
                  <a:cubicBezTo>
                    <a:pt x="48676" y="92899"/>
                    <a:pt x="47985" y="91901"/>
                    <a:pt x="47755" y="91363"/>
                  </a:cubicBezTo>
                  <a:cubicBezTo>
                    <a:pt x="47831" y="88446"/>
                    <a:pt x="49060" y="86910"/>
                    <a:pt x="51517" y="86834"/>
                  </a:cubicBezTo>
                  <a:cubicBezTo>
                    <a:pt x="51824" y="86834"/>
                    <a:pt x="52208" y="86834"/>
                    <a:pt x="52668" y="86910"/>
                  </a:cubicBezTo>
                  <a:cubicBezTo>
                    <a:pt x="57198" y="88676"/>
                    <a:pt x="61190" y="89597"/>
                    <a:pt x="64799" y="89674"/>
                  </a:cubicBezTo>
                  <a:cubicBezTo>
                    <a:pt x="66949" y="89674"/>
                    <a:pt x="68023" y="88523"/>
                    <a:pt x="68023" y="86296"/>
                  </a:cubicBezTo>
                  <a:lnTo>
                    <a:pt x="68023" y="73935"/>
                  </a:lnTo>
                  <a:lnTo>
                    <a:pt x="3839" y="73935"/>
                  </a:lnTo>
                  <a:cubicBezTo>
                    <a:pt x="1382" y="73782"/>
                    <a:pt x="153" y="72553"/>
                    <a:pt x="0" y="70173"/>
                  </a:cubicBezTo>
                  <a:cubicBezTo>
                    <a:pt x="153" y="67716"/>
                    <a:pt x="1382" y="66488"/>
                    <a:pt x="3839" y="66411"/>
                  </a:cubicBezTo>
                  <a:lnTo>
                    <a:pt x="68023" y="66411"/>
                  </a:lnTo>
                  <a:lnTo>
                    <a:pt x="68023" y="58427"/>
                  </a:lnTo>
                  <a:lnTo>
                    <a:pt x="16276" y="58427"/>
                  </a:lnTo>
                  <a:cubicBezTo>
                    <a:pt x="11286" y="58427"/>
                    <a:pt x="8829" y="55970"/>
                    <a:pt x="8829" y="50979"/>
                  </a:cubicBezTo>
                  <a:lnTo>
                    <a:pt x="8829" y="28561"/>
                  </a:lnTo>
                  <a:cubicBezTo>
                    <a:pt x="8829" y="23647"/>
                    <a:pt x="11286" y="21190"/>
                    <a:pt x="16276" y="21190"/>
                  </a:cubicBezTo>
                  <a:lnTo>
                    <a:pt x="44760" y="21190"/>
                  </a:lnTo>
                  <a:lnTo>
                    <a:pt x="44760" y="14434"/>
                  </a:lnTo>
                  <a:lnTo>
                    <a:pt x="5374" y="14434"/>
                  </a:lnTo>
                  <a:cubicBezTo>
                    <a:pt x="3301" y="14357"/>
                    <a:pt x="2226" y="13282"/>
                    <a:pt x="2073" y="11133"/>
                  </a:cubicBezTo>
                  <a:cubicBezTo>
                    <a:pt x="2226" y="9060"/>
                    <a:pt x="3301" y="7985"/>
                    <a:pt x="5374" y="7908"/>
                  </a:cubicBezTo>
                  <a:lnTo>
                    <a:pt x="44760" y="7908"/>
                  </a:lnTo>
                  <a:lnTo>
                    <a:pt x="44760" y="3762"/>
                  </a:lnTo>
                  <a:cubicBezTo>
                    <a:pt x="44914" y="1305"/>
                    <a:pt x="46142" y="77"/>
                    <a:pt x="48599" y="0"/>
                  </a:cubicBezTo>
                  <a:cubicBezTo>
                    <a:pt x="50979" y="77"/>
                    <a:pt x="52208" y="1305"/>
                    <a:pt x="52361" y="3762"/>
                  </a:cubicBezTo>
                  <a:lnTo>
                    <a:pt x="52361" y="7908"/>
                  </a:lnTo>
                  <a:lnTo>
                    <a:pt x="91824" y="7908"/>
                  </a:lnTo>
                  <a:close/>
                  <a:moveTo>
                    <a:pt x="16353" y="36929"/>
                  </a:moveTo>
                  <a:lnTo>
                    <a:pt x="44837" y="36929"/>
                  </a:lnTo>
                  <a:lnTo>
                    <a:pt x="44837" y="27793"/>
                  </a:lnTo>
                  <a:lnTo>
                    <a:pt x="19117" y="27793"/>
                  </a:lnTo>
                  <a:cubicBezTo>
                    <a:pt x="17275" y="27793"/>
                    <a:pt x="16276" y="28791"/>
                    <a:pt x="16276" y="30787"/>
                  </a:cubicBezTo>
                  <a:lnTo>
                    <a:pt x="16276" y="36929"/>
                  </a:lnTo>
                  <a:close/>
                  <a:moveTo>
                    <a:pt x="44837" y="51977"/>
                  </a:moveTo>
                  <a:lnTo>
                    <a:pt x="44837" y="43302"/>
                  </a:lnTo>
                  <a:lnTo>
                    <a:pt x="16353" y="43302"/>
                  </a:lnTo>
                  <a:lnTo>
                    <a:pt x="16353" y="49137"/>
                  </a:lnTo>
                  <a:cubicBezTo>
                    <a:pt x="16353" y="51056"/>
                    <a:pt x="17275" y="52054"/>
                    <a:pt x="19194" y="52054"/>
                  </a:cubicBezTo>
                  <a:lnTo>
                    <a:pt x="44837" y="52054"/>
                  </a:lnTo>
                  <a:close/>
                  <a:moveTo>
                    <a:pt x="25873" y="74780"/>
                  </a:moveTo>
                  <a:cubicBezTo>
                    <a:pt x="26872" y="74780"/>
                    <a:pt x="28023" y="75087"/>
                    <a:pt x="29175" y="75624"/>
                  </a:cubicBezTo>
                  <a:cubicBezTo>
                    <a:pt x="31248" y="77237"/>
                    <a:pt x="33014" y="78619"/>
                    <a:pt x="34472" y="79770"/>
                  </a:cubicBezTo>
                  <a:cubicBezTo>
                    <a:pt x="35931" y="81152"/>
                    <a:pt x="37467" y="82841"/>
                    <a:pt x="39156" y="84761"/>
                  </a:cubicBezTo>
                  <a:cubicBezTo>
                    <a:pt x="39463" y="85836"/>
                    <a:pt x="39540" y="86910"/>
                    <a:pt x="39540" y="88062"/>
                  </a:cubicBezTo>
                  <a:cubicBezTo>
                    <a:pt x="39232" y="89981"/>
                    <a:pt x="38004" y="91133"/>
                    <a:pt x="35701" y="91363"/>
                  </a:cubicBezTo>
                  <a:cubicBezTo>
                    <a:pt x="34319" y="91363"/>
                    <a:pt x="33244" y="90903"/>
                    <a:pt x="32399" y="89981"/>
                  </a:cubicBezTo>
                  <a:cubicBezTo>
                    <a:pt x="31017" y="88369"/>
                    <a:pt x="29635" y="86834"/>
                    <a:pt x="28253" y="85528"/>
                  </a:cubicBezTo>
                  <a:cubicBezTo>
                    <a:pt x="27025" y="84300"/>
                    <a:pt x="25336" y="82841"/>
                    <a:pt x="23263" y="81306"/>
                  </a:cubicBezTo>
                  <a:cubicBezTo>
                    <a:pt x="22495" y="80077"/>
                    <a:pt x="22111" y="79002"/>
                    <a:pt x="22111" y="78081"/>
                  </a:cubicBezTo>
                  <a:cubicBezTo>
                    <a:pt x="22572" y="76239"/>
                    <a:pt x="23800" y="75164"/>
                    <a:pt x="25873" y="74780"/>
                  </a:cubicBezTo>
                  <a:moveTo>
                    <a:pt x="52438" y="27793"/>
                  </a:moveTo>
                  <a:lnTo>
                    <a:pt x="52438" y="36929"/>
                  </a:lnTo>
                  <a:lnTo>
                    <a:pt x="81766" y="36929"/>
                  </a:lnTo>
                  <a:lnTo>
                    <a:pt x="81766" y="30787"/>
                  </a:lnTo>
                  <a:cubicBezTo>
                    <a:pt x="81766" y="28791"/>
                    <a:pt x="80845" y="27793"/>
                    <a:pt x="79002" y="27793"/>
                  </a:cubicBezTo>
                  <a:lnTo>
                    <a:pt x="52438" y="27793"/>
                  </a:lnTo>
                  <a:close/>
                  <a:moveTo>
                    <a:pt x="78926" y="51977"/>
                  </a:moveTo>
                  <a:cubicBezTo>
                    <a:pt x="80768" y="51977"/>
                    <a:pt x="81689" y="50979"/>
                    <a:pt x="81689" y="49060"/>
                  </a:cubicBezTo>
                  <a:lnTo>
                    <a:pt x="81689" y="43225"/>
                  </a:lnTo>
                  <a:lnTo>
                    <a:pt x="52361" y="43225"/>
                  </a:lnTo>
                  <a:lnTo>
                    <a:pt x="52361" y="51901"/>
                  </a:lnTo>
                  <a:lnTo>
                    <a:pt x="78926" y="5190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1" name="フリーフォーム: 図形 990">
              <a:extLst>
                <a:ext uri="{FF2B5EF4-FFF2-40B4-BE49-F238E27FC236}">
                  <a16:creationId xmlns:a16="http://schemas.microsoft.com/office/drawing/2014/main" id="{5761771D-C227-4F50-952E-7E1C920D151B}"/>
                </a:ext>
              </a:extLst>
            </p:cNvPr>
            <p:cNvSpPr/>
            <p:nvPr/>
          </p:nvSpPr>
          <p:spPr>
            <a:xfrm>
              <a:off x="1562004" y="3253413"/>
              <a:ext cx="90365" cy="94664"/>
            </a:xfrm>
            <a:custGeom>
              <a:avLst/>
              <a:gdLst>
                <a:gd name="connsiteX0" fmla="*/ 9136 w 90365"/>
                <a:gd name="connsiteY0" fmla="*/ 20422 h 94664"/>
                <a:gd name="connsiteX1" fmla="*/ 9136 w 90365"/>
                <a:gd name="connsiteY1" fmla="*/ 8292 h 94664"/>
                <a:gd name="connsiteX2" fmla="*/ 17428 w 90365"/>
                <a:gd name="connsiteY2" fmla="*/ 0 h 94664"/>
                <a:gd name="connsiteX3" fmla="*/ 81997 w 90365"/>
                <a:gd name="connsiteY3" fmla="*/ 0 h 94664"/>
                <a:gd name="connsiteX4" fmla="*/ 90365 w 90365"/>
                <a:gd name="connsiteY4" fmla="*/ 8292 h 94664"/>
                <a:gd name="connsiteX5" fmla="*/ 90365 w 90365"/>
                <a:gd name="connsiteY5" fmla="*/ 80538 h 94664"/>
                <a:gd name="connsiteX6" fmla="*/ 76699 w 90365"/>
                <a:gd name="connsiteY6" fmla="*/ 94204 h 94664"/>
                <a:gd name="connsiteX7" fmla="*/ 65490 w 90365"/>
                <a:gd name="connsiteY7" fmla="*/ 92438 h 94664"/>
                <a:gd name="connsiteX8" fmla="*/ 62572 w 90365"/>
                <a:gd name="connsiteY8" fmla="*/ 88753 h 94664"/>
                <a:gd name="connsiteX9" fmla="*/ 66718 w 90365"/>
                <a:gd name="connsiteY9" fmla="*/ 85144 h 94664"/>
                <a:gd name="connsiteX10" fmla="*/ 67486 w 90365"/>
                <a:gd name="connsiteY10" fmla="*/ 85221 h 94664"/>
                <a:gd name="connsiteX11" fmla="*/ 76315 w 90365"/>
                <a:gd name="connsiteY11" fmla="*/ 86757 h 94664"/>
                <a:gd name="connsiteX12" fmla="*/ 82841 w 90365"/>
                <a:gd name="connsiteY12" fmla="*/ 80000 h 94664"/>
                <a:gd name="connsiteX13" fmla="*/ 82841 w 90365"/>
                <a:gd name="connsiteY13" fmla="*/ 61344 h 94664"/>
                <a:gd name="connsiteX14" fmla="*/ 53513 w 90365"/>
                <a:gd name="connsiteY14" fmla="*/ 61344 h 94664"/>
                <a:gd name="connsiteX15" fmla="*/ 53513 w 90365"/>
                <a:gd name="connsiteY15" fmla="*/ 90903 h 94664"/>
                <a:gd name="connsiteX16" fmla="*/ 49751 w 90365"/>
                <a:gd name="connsiteY16" fmla="*/ 94664 h 94664"/>
                <a:gd name="connsiteX17" fmla="*/ 45912 w 90365"/>
                <a:gd name="connsiteY17" fmla="*/ 90903 h 94664"/>
                <a:gd name="connsiteX18" fmla="*/ 45912 w 90365"/>
                <a:gd name="connsiteY18" fmla="*/ 61344 h 94664"/>
                <a:gd name="connsiteX19" fmla="*/ 16277 w 90365"/>
                <a:gd name="connsiteY19" fmla="*/ 61344 h 94664"/>
                <a:gd name="connsiteX20" fmla="*/ 14511 w 90365"/>
                <a:gd name="connsiteY20" fmla="*/ 74319 h 94664"/>
                <a:gd name="connsiteX21" fmla="*/ 7371 w 90365"/>
                <a:gd name="connsiteY21" fmla="*/ 92899 h 94664"/>
                <a:gd name="connsiteX22" fmla="*/ 4146 w 90365"/>
                <a:gd name="connsiteY22" fmla="*/ 94664 h 94664"/>
                <a:gd name="connsiteX23" fmla="*/ 0 w 90365"/>
                <a:gd name="connsiteY23" fmla="*/ 91363 h 94664"/>
                <a:gd name="connsiteX24" fmla="*/ 1152 w 90365"/>
                <a:gd name="connsiteY24" fmla="*/ 87908 h 94664"/>
                <a:gd name="connsiteX25" fmla="*/ 7063 w 90365"/>
                <a:gd name="connsiteY25" fmla="*/ 73781 h 94664"/>
                <a:gd name="connsiteX26" fmla="*/ 9136 w 90365"/>
                <a:gd name="connsiteY26" fmla="*/ 54818 h 94664"/>
                <a:gd name="connsiteX27" fmla="*/ 9136 w 90365"/>
                <a:gd name="connsiteY27" fmla="*/ 20422 h 94664"/>
                <a:gd name="connsiteX28" fmla="*/ 16507 w 90365"/>
                <a:gd name="connsiteY28" fmla="*/ 26948 h 94664"/>
                <a:gd name="connsiteX29" fmla="*/ 45912 w 90365"/>
                <a:gd name="connsiteY29" fmla="*/ 26948 h 94664"/>
                <a:gd name="connsiteX30" fmla="*/ 45912 w 90365"/>
                <a:gd name="connsiteY30" fmla="*/ 6756 h 94664"/>
                <a:gd name="connsiteX31" fmla="*/ 19808 w 90365"/>
                <a:gd name="connsiteY31" fmla="*/ 6756 h 94664"/>
                <a:gd name="connsiteX32" fmla="*/ 16507 w 90365"/>
                <a:gd name="connsiteY32" fmla="*/ 10058 h 94664"/>
                <a:gd name="connsiteX33" fmla="*/ 16507 w 90365"/>
                <a:gd name="connsiteY33" fmla="*/ 26948 h 94664"/>
                <a:gd name="connsiteX34" fmla="*/ 16507 w 90365"/>
                <a:gd name="connsiteY34" fmla="*/ 54818 h 94664"/>
                <a:gd name="connsiteX35" fmla="*/ 45912 w 90365"/>
                <a:gd name="connsiteY35" fmla="*/ 54818 h 94664"/>
                <a:gd name="connsiteX36" fmla="*/ 45912 w 90365"/>
                <a:gd name="connsiteY36" fmla="*/ 33704 h 94664"/>
                <a:gd name="connsiteX37" fmla="*/ 16507 w 90365"/>
                <a:gd name="connsiteY37" fmla="*/ 33704 h 94664"/>
                <a:gd name="connsiteX38" fmla="*/ 16507 w 90365"/>
                <a:gd name="connsiteY38" fmla="*/ 54818 h 94664"/>
                <a:gd name="connsiteX39" fmla="*/ 53513 w 90365"/>
                <a:gd name="connsiteY39" fmla="*/ 6756 h 94664"/>
                <a:gd name="connsiteX40" fmla="*/ 53513 w 90365"/>
                <a:gd name="connsiteY40" fmla="*/ 26948 h 94664"/>
                <a:gd name="connsiteX41" fmla="*/ 82841 w 90365"/>
                <a:gd name="connsiteY41" fmla="*/ 26948 h 94664"/>
                <a:gd name="connsiteX42" fmla="*/ 82841 w 90365"/>
                <a:gd name="connsiteY42" fmla="*/ 10058 h 94664"/>
                <a:gd name="connsiteX43" fmla="*/ 79617 w 90365"/>
                <a:gd name="connsiteY43" fmla="*/ 6756 h 94664"/>
                <a:gd name="connsiteX44" fmla="*/ 53513 w 90365"/>
                <a:gd name="connsiteY44" fmla="*/ 6756 h 94664"/>
                <a:gd name="connsiteX45" fmla="*/ 53513 w 90365"/>
                <a:gd name="connsiteY45" fmla="*/ 54818 h 94664"/>
                <a:gd name="connsiteX46" fmla="*/ 82841 w 90365"/>
                <a:gd name="connsiteY46" fmla="*/ 54818 h 94664"/>
                <a:gd name="connsiteX47" fmla="*/ 82841 w 90365"/>
                <a:gd name="connsiteY47" fmla="*/ 33704 h 94664"/>
                <a:gd name="connsiteX48" fmla="*/ 53513 w 90365"/>
                <a:gd name="connsiteY48" fmla="*/ 33704 h 94664"/>
                <a:gd name="connsiteX49" fmla="*/ 53513 w 90365"/>
                <a:gd name="connsiteY49" fmla="*/ 54818 h 9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0365" h="94664">
                  <a:moveTo>
                    <a:pt x="9136" y="20422"/>
                  </a:moveTo>
                  <a:lnTo>
                    <a:pt x="9136" y="8292"/>
                  </a:lnTo>
                  <a:cubicBezTo>
                    <a:pt x="9136" y="2764"/>
                    <a:pt x="11900" y="0"/>
                    <a:pt x="17428" y="0"/>
                  </a:cubicBezTo>
                  <a:lnTo>
                    <a:pt x="81997" y="0"/>
                  </a:lnTo>
                  <a:cubicBezTo>
                    <a:pt x="87601" y="0"/>
                    <a:pt x="90365" y="2764"/>
                    <a:pt x="90365" y="8292"/>
                  </a:cubicBezTo>
                  <a:lnTo>
                    <a:pt x="90365" y="80538"/>
                  </a:lnTo>
                  <a:cubicBezTo>
                    <a:pt x="90365" y="89674"/>
                    <a:pt x="85759" y="94204"/>
                    <a:pt x="76699" y="94204"/>
                  </a:cubicBezTo>
                  <a:cubicBezTo>
                    <a:pt x="73244" y="94204"/>
                    <a:pt x="69482" y="93590"/>
                    <a:pt x="65490" y="92438"/>
                  </a:cubicBezTo>
                  <a:cubicBezTo>
                    <a:pt x="63801" y="91901"/>
                    <a:pt x="62879" y="90672"/>
                    <a:pt x="62572" y="88753"/>
                  </a:cubicBezTo>
                  <a:cubicBezTo>
                    <a:pt x="62803" y="86526"/>
                    <a:pt x="64185" y="85298"/>
                    <a:pt x="66718" y="85144"/>
                  </a:cubicBezTo>
                  <a:cubicBezTo>
                    <a:pt x="66795" y="85144"/>
                    <a:pt x="67025" y="85221"/>
                    <a:pt x="67486" y="85221"/>
                  </a:cubicBezTo>
                  <a:cubicBezTo>
                    <a:pt x="71094" y="86296"/>
                    <a:pt x="74012" y="86757"/>
                    <a:pt x="76315" y="86757"/>
                  </a:cubicBezTo>
                  <a:cubicBezTo>
                    <a:pt x="80691" y="86757"/>
                    <a:pt x="82841" y="84530"/>
                    <a:pt x="82841" y="80000"/>
                  </a:cubicBezTo>
                  <a:lnTo>
                    <a:pt x="82841" y="61344"/>
                  </a:lnTo>
                  <a:lnTo>
                    <a:pt x="53513" y="61344"/>
                  </a:lnTo>
                  <a:lnTo>
                    <a:pt x="53513" y="90903"/>
                  </a:lnTo>
                  <a:cubicBezTo>
                    <a:pt x="53359" y="93283"/>
                    <a:pt x="52131" y="94511"/>
                    <a:pt x="49751" y="94664"/>
                  </a:cubicBezTo>
                  <a:cubicBezTo>
                    <a:pt x="47294" y="94511"/>
                    <a:pt x="46065" y="93283"/>
                    <a:pt x="45912" y="90903"/>
                  </a:cubicBezTo>
                  <a:lnTo>
                    <a:pt x="45912" y="61344"/>
                  </a:lnTo>
                  <a:lnTo>
                    <a:pt x="16277" y="61344"/>
                  </a:lnTo>
                  <a:cubicBezTo>
                    <a:pt x="15969" y="65720"/>
                    <a:pt x="15355" y="70020"/>
                    <a:pt x="14511" y="74319"/>
                  </a:cubicBezTo>
                  <a:cubicBezTo>
                    <a:pt x="13359" y="80461"/>
                    <a:pt x="10979" y="86680"/>
                    <a:pt x="7371" y="92899"/>
                  </a:cubicBezTo>
                  <a:cubicBezTo>
                    <a:pt x="6219" y="94050"/>
                    <a:pt x="5144" y="94664"/>
                    <a:pt x="4146" y="94664"/>
                  </a:cubicBezTo>
                  <a:cubicBezTo>
                    <a:pt x="1689" y="94358"/>
                    <a:pt x="307" y="93206"/>
                    <a:pt x="0" y="91363"/>
                  </a:cubicBezTo>
                  <a:cubicBezTo>
                    <a:pt x="0" y="90135"/>
                    <a:pt x="384" y="88983"/>
                    <a:pt x="1152" y="87908"/>
                  </a:cubicBezTo>
                  <a:cubicBezTo>
                    <a:pt x="4069" y="83225"/>
                    <a:pt x="5989" y="78542"/>
                    <a:pt x="7063" y="73781"/>
                  </a:cubicBezTo>
                  <a:cubicBezTo>
                    <a:pt x="8445" y="68100"/>
                    <a:pt x="9136" y="61804"/>
                    <a:pt x="9136" y="54818"/>
                  </a:cubicBezTo>
                  <a:lnTo>
                    <a:pt x="9136" y="20422"/>
                  </a:lnTo>
                  <a:close/>
                  <a:moveTo>
                    <a:pt x="16507" y="26948"/>
                  </a:moveTo>
                  <a:lnTo>
                    <a:pt x="45912" y="26948"/>
                  </a:lnTo>
                  <a:lnTo>
                    <a:pt x="45912" y="6756"/>
                  </a:lnTo>
                  <a:lnTo>
                    <a:pt x="19808" y="6756"/>
                  </a:lnTo>
                  <a:cubicBezTo>
                    <a:pt x="17582" y="6756"/>
                    <a:pt x="16507" y="7908"/>
                    <a:pt x="16507" y="10058"/>
                  </a:cubicBezTo>
                  <a:lnTo>
                    <a:pt x="16507" y="26948"/>
                  </a:lnTo>
                  <a:close/>
                  <a:moveTo>
                    <a:pt x="16507" y="54818"/>
                  </a:moveTo>
                  <a:lnTo>
                    <a:pt x="45912" y="54818"/>
                  </a:lnTo>
                  <a:lnTo>
                    <a:pt x="45912" y="33704"/>
                  </a:lnTo>
                  <a:lnTo>
                    <a:pt x="16507" y="33704"/>
                  </a:lnTo>
                  <a:lnTo>
                    <a:pt x="16507" y="54818"/>
                  </a:lnTo>
                  <a:close/>
                  <a:moveTo>
                    <a:pt x="53513" y="6756"/>
                  </a:moveTo>
                  <a:lnTo>
                    <a:pt x="53513" y="26948"/>
                  </a:lnTo>
                  <a:lnTo>
                    <a:pt x="82841" y="26948"/>
                  </a:lnTo>
                  <a:lnTo>
                    <a:pt x="82841" y="10058"/>
                  </a:lnTo>
                  <a:cubicBezTo>
                    <a:pt x="82841" y="7831"/>
                    <a:pt x="81766" y="6756"/>
                    <a:pt x="79617" y="6756"/>
                  </a:cubicBezTo>
                  <a:lnTo>
                    <a:pt x="53513" y="6756"/>
                  </a:lnTo>
                  <a:close/>
                  <a:moveTo>
                    <a:pt x="53513" y="54818"/>
                  </a:moveTo>
                  <a:lnTo>
                    <a:pt x="82841" y="54818"/>
                  </a:lnTo>
                  <a:lnTo>
                    <a:pt x="82841" y="33704"/>
                  </a:lnTo>
                  <a:lnTo>
                    <a:pt x="53513" y="33704"/>
                  </a:lnTo>
                  <a:lnTo>
                    <a:pt x="53513" y="5481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2" name="フリーフォーム: 図形 991">
              <a:extLst>
                <a:ext uri="{FF2B5EF4-FFF2-40B4-BE49-F238E27FC236}">
                  <a16:creationId xmlns:a16="http://schemas.microsoft.com/office/drawing/2014/main" id="{D5DB86F7-CFF2-4F18-9CC7-4607CFC06457}"/>
                </a:ext>
              </a:extLst>
            </p:cNvPr>
            <p:cNvSpPr/>
            <p:nvPr/>
          </p:nvSpPr>
          <p:spPr>
            <a:xfrm>
              <a:off x="1673636" y="3265851"/>
              <a:ext cx="88829" cy="79770"/>
            </a:xfrm>
            <a:custGeom>
              <a:avLst/>
              <a:gdLst>
                <a:gd name="connsiteX0" fmla="*/ 10288 w 88829"/>
                <a:gd name="connsiteY0" fmla="*/ 0 h 79770"/>
                <a:gd name="connsiteX1" fmla="*/ 62342 w 88829"/>
                <a:gd name="connsiteY1" fmla="*/ 0 h 79770"/>
                <a:gd name="connsiteX2" fmla="*/ 73474 w 88829"/>
                <a:gd name="connsiteY2" fmla="*/ 3762 h 79770"/>
                <a:gd name="connsiteX3" fmla="*/ 77006 w 88829"/>
                <a:gd name="connsiteY3" fmla="*/ 13589 h 79770"/>
                <a:gd name="connsiteX4" fmla="*/ 73705 w 88829"/>
                <a:gd name="connsiteY4" fmla="*/ 30710 h 79770"/>
                <a:gd name="connsiteX5" fmla="*/ 69175 w 88829"/>
                <a:gd name="connsiteY5" fmla="*/ 40538 h 79770"/>
                <a:gd name="connsiteX6" fmla="*/ 62419 w 88829"/>
                <a:gd name="connsiteY6" fmla="*/ 49674 h 79770"/>
                <a:gd name="connsiteX7" fmla="*/ 85989 w 88829"/>
                <a:gd name="connsiteY7" fmla="*/ 71171 h 79770"/>
                <a:gd name="connsiteX8" fmla="*/ 88830 w 88829"/>
                <a:gd name="connsiteY8" fmla="*/ 74549 h 79770"/>
                <a:gd name="connsiteX9" fmla="*/ 84377 w 88829"/>
                <a:gd name="connsiteY9" fmla="*/ 79770 h 79770"/>
                <a:gd name="connsiteX10" fmla="*/ 80000 w 88829"/>
                <a:gd name="connsiteY10" fmla="*/ 77083 h 79770"/>
                <a:gd name="connsiteX11" fmla="*/ 56660 w 88829"/>
                <a:gd name="connsiteY11" fmla="*/ 55970 h 79770"/>
                <a:gd name="connsiteX12" fmla="*/ 44837 w 88829"/>
                <a:gd name="connsiteY12" fmla="*/ 64184 h 79770"/>
                <a:gd name="connsiteX13" fmla="*/ 21344 w 88829"/>
                <a:gd name="connsiteY13" fmla="*/ 74856 h 79770"/>
                <a:gd name="connsiteX14" fmla="*/ 4990 w 88829"/>
                <a:gd name="connsiteY14" fmla="*/ 78542 h 79770"/>
                <a:gd name="connsiteX15" fmla="*/ 0 w 88829"/>
                <a:gd name="connsiteY15" fmla="*/ 73551 h 79770"/>
                <a:gd name="connsiteX16" fmla="*/ 3225 w 88829"/>
                <a:gd name="connsiteY16" fmla="*/ 71171 h 79770"/>
                <a:gd name="connsiteX17" fmla="*/ 32016 w 88829"/>
                <a:gd name="connsiteY17" fmla="*/ 62265 h 79770"/>
                <a:gd name="connsiteX18" fmla="*/ 51824 w 88829"/>
                <a:gd name="connsiteY18" fmla="*/ 50135 h 79770"/>
                <a:gd name="connsiteX19" fmla="*/ 64492 w 88829"/>
                <a:gd name="connsiteY19" fmla="*/ 33321 h 79770"/>
                <a:gd name="connsiteX20" fmla="*/ 69021 w 88829"/>
                <a:gd name="connsiteY20" fmla="*/ 14971 h 79770"/>
                <a:gd name="connsiteX21" fmla="*/ 62496 w 88829"/>
                <a:gd name="connsiteY21" fmla="*/ 7601 h 79770"/>
                <a:gd name="connsiteX22" fmla="*/ 10442 w 88829"/>
                <a:gd name="connsiteY22" fmla="*/ 7601 h 79770"/>
                <a:gd name="connsiteX23" fmla="*/ 5989 w 88829"/>
                <a:gd name="connsiteY23" fmla="*/ 3839 h 79770"/>
                <a:gd name="connsiteX24" fmla="*/ 10288 w 88829"/>
                <a:gd name="connsiteY24" fmla="*/ 0 h 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829" h="79770">
                  <a:moveTo>
                    <a:pt x="10288" y="0"/>
                  </a:moveTo>
                  <a:lnTo>
                    <a:pt x="62342" y="0"/>
                  </a:lnTo>
                  <a:cubicBezTo>
                    <a:pt x="67332" y="0"/>
                    <a:pt x="71018" y="1228"/>
                    <a:pt x="73474" y="3762"/>
                  </a:cubicBezTo>
                  <a:cubicBezTo>
                    <a:pt x="75931" y="6219"/>
                    <a:pt x="77083" y="9520"/>
                    <a:pt x="77006" y="13589"/>
                  </a:cubicBezTo>
                  <a:cubicBezTo>
                    <a:pt x="76929" y="18810"/>
                    <a:pt x="75854" y="24568"/>
                    <a:pt x="73705" y="30710"/>
                  </a:cubicBezTo>
                  <a:cubicBezTo>
                    <a:pt x="72630" y="33628"/>
                    <a:pt x="71094" y="36929"/>
                    <a:pt x="69175" y="40538"/>
                  </a:cubicBezTo>
                  <a:cubicBezTo>
                    <a:pt x="66795" y="44760"/>
                    <a:pt x="64568" y="47755"/>
                    <a:pt x="62419" y="49674"/>
                  </a:cubicBezTo>
                  <a:lnTo>
                    <a:pt x="85989" y="71171"/>
                  </a:lnTo>
                  <a:cubicBezTo>
                    <a:pt x="87678" y="72707"/>
                    <a:pt x="88599" y="73858"/>
                    <a:pt x="88830" y="74549"/>
                  </a:cubicBezTo>
                  <a:cubicBezTo>
                    <a:pt x="88599" y="77774"/>
                    <a:pt x="87140" y="79540"/>
                    <a:pt x="84377" y="79770"/>
                  </a:cubicBezTo>
                  <a:cubicBezTo>
                    <a:pt x="83302" y="79616"/>
                    <a:pt x="81920" y="78695"/>
                    <a:pt x="80000" y="77083"/>
                  </a:cubicBezTo>
                  <a:lnTo>
                    <a:pt x="56660" y="55970"/>
                  </a:lnTo>
                  <a:cubicBezTo>
                    <a:pt x="53129" y="58964"/>
                    <a:pt x="49213" y="61728"/>
                    <a:pt x="44837" y="64184"/>
                  </a:cubicBezTo>
                  <a:cubicBezTo>
                    <a:pt x="36469" y="69021"/>
                    <a:pt x="28637" y="72553"/>
                    <a:pt x="21344" y="74856"/>
                  </a:cubicBezTo>
                  <a:cubicBezTo>
                    <a:pt x="13359" y="77236"/>
                    <a:pt x="7831" y="78542"/>
                    <a:pt x="4990" y="78542"/>
                  </a:cubicBezTo>
                  <a:cubicBezTo>
                    <a:pt x="1689" y="78618"/>
                    <a:pt x="0" y="76929"/>
                    <a:pt x="0" y="73551"/>
                  </a:cubicBezTo>
                  <a:cubicBezTo>
                    <a:pt x="0" y="72400"/>
                    <a:pt x="1075" y="71555"/>
                    <a:pt x="3225" y="71171"/>
                  </a:cubicBezTo>
                  <a:cubicBezTo>
                    <a:pt x="13820" y="69175"/>
                    <a:pt x="23493" y="66181"/>
                    <a:pt x="32016" y="62265"/>
                  </a:cubicBezTo>
                  <a:cubicBezTo>
                    <a:pt x="39923" y="58657"/>
                    <a:pt x="46526" y="54664"/>
                    <a:pt x="51824" y="50135"/>
                  </a:cubicBezTo>
                  <a:cubicBezTo>
                    <a:pt x="57044" y="45528"/>
                    <a:pt x="61190" y="39924"/>
                    <a:pt x="64492" y="33321"/>
                  </a:cubicBezTo>
                  <a:cubicBezTo>
                    <a:pt x="67639" y="26795"/>
                    <a:pt x="69175" y="20730"/>
                    <a:pt x="69021" y="14971"/>
                  </a:cubicBezTo>
                  <a:cubicBezTo>
                    <a:pt x="68714" y="10058"/>
                    <a:pt x="66565" y="7601"/>
                    <a:pt x="62496" y="7601"/>
                  </a:cubicBezTo>
                  <a:lnTo>
                    <a:pt x="10442" y="7601"/>
                  </a:lnTo>
                  <a:cubicBezTo>
                    <a:pt x="7447" y="7601"/>
                    <a:pt x="5989" y="6372"/>
                    <a:pt x="5989" y="3839"/>
                  </a:cubicBezTo>
                  <a:cubicBezTo>
                    <a:pt x="5835" y="1305"/>
                    <a:pt x="7294" y="0"/>
                    <a:pt x="1028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3" name="フリーフォーム: 図形 992">
              <a:extLst>
                <a:ext uri="{FF2B5EF4-FFF2-40B4-BE49-F238E27FC236}">
                  <a16:creationId xmlns:a16="http://schemas.microsoft.com/office/drawing/2014/main" id="{3DB3CFFA-5BD8-45F3-9AB0-FC29A356B3C8}"/>
                </a:ext>
              </a:extLst>
            </p:cNvPr>
            <p:cNvSpPr/>
            <p:nvPr/>
          </p:nvSpPr>
          <p:spPr>
            <a:xfrm>
              <a:off x="1781122" y="3266619"/>
              <a:ext cx="85760" cy="79079"/>
            </a:xfrm>
            <a:custGeom>
              <a:avLst/>
              <a:gdLst>
                <a:gd name="connsiteX0" fmla="*/ 4453 w 85760"/>
                <a:gd name="connsiteY0" fmla="*/ 0 h 79079"/>
                <a:gd name="connsiteX1" fmla="*/ 74319 w 85760"/>
                <a:gd name="connsiteY1" fmla="*/ 0 h 79079"/>
                <a:gd name="connsiteX2" fmla="*/ 85759 w 85760"/>
                <a:gd name="connsiteY2" fmla="*/ 10288 h 79079"/>
                <a:gd name="connsiteX3" fmla="*/ 79463 w 85760"/>
                <a:gd name="connsiteY3" fmla="*/ 24261 h 79079"/>
                <a:gd name="connsiteX4" fmla="*/ 62188 w 85760"/>
                <a:gd name="connsiteY4" fmla="*/ 42150 h 79079"/>
                <a:gd name="connsiteX5" fmla="*/ 38465 w 85760"/>
                <a:gd name="connsiteY5" fmla="*/ 57198 h 79079"/>
                <a:gd name="connsiteX6" fmla="*/ 50288 w 85760"/>
                <a:gd name="connsiteY6" fmla="*/ 71709 h 79079"/>
                <a:gd name="connsiteX7" fmla="*/ 52361 w 85760"/>
                <a:gd name="connsiteY7" fmla="*/ 74703 h 79079"/>
                <a:gd name="connsiteX8" fmla="*/ 47601 w 85760"/>
                <a:gd name="connsiteY8" fmla="*/ 79079 h 79079"/>
                <a:gd name="connsiteX9" fmla="*/ 44760 w 85760"/>
                <a:gd name="connsiteY9" fmla="*/ 77313 h 79079"/>
                <a:gd name="connsiteX10" fmla="*/ 9443 w 85760"/>
                <a:gd name="connsiteY10" fmla="*/ 35624 h 79079"/>
                <a:gd name="connsiteX11" fmla="*/ 7447 w 85760"/>
                <a:gd name="connsiteY11" fmla="*/ 33014 h 79079"/>
                <a:gd name="connsiteX12" fmla="*/ 11900 w 85760"/>
                <a:gd name="connsiteY12" fmla="*/ 28868 h 79079"/>
                <a:gd name="connsiteX13" fmla="*/ 14357 w 85760"/>
                <a:gd name="connsiteY13" fmla="*/ 29866 h 79079"/>
                <a:gd name="connsiteX14" fmla="*/ 33705 w 85760"/>
                <a:gd name="connsiteY14" fmla="*/ 51670 h 79079"/>
                <a:gd name="connsiteX15" fmla="*/ 72016 w 85760"/>
                <a:gd name="connsiteY15" fmla="*/ 21804 h 79079"/>
                <a:gd name="connsiteX16" fmla="*/ 77544 w 85760"/>
                <a:gd name="connsiteY16" fmla="*/ 11670 h 79079"/>
                <a:gd name="connsiteX17" fmla="*/ 72860 w 85760"/>
                <a:gd name="connsiteY17" fmla="*/ 7524 h 79079"/>
                <a:gd name="connsiteX18" fmla="*/ 4453 w 85760"/>
                <a:gd name="connsiteY18" fmla="*/ 7524 h 79079"/>
                <a:gd name="connsiteX19" fmla="*/ 0 w 85760"/>
                <a:gd name="connsiteY19" fmla="*/ 3762 h 79079"/>
                <a:gd name="connsiteX20" fmla="*/ 4453 w 85760"/>
                <a:gd name="connsiteY20" fmla="*/ 0 h 7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760" h="79079">
                  <a:moveTo>
                    <a:pt x="4453" y="0"/>
                  </a:moveTo>
                  <a:lnTo>
                    <a:pt x="74319" y="0"/>
                  </a:lnTo>
                  <a:cubicBezTo>
                    <a:pt x="81689" y="0"/>
                    <a:pt x="85528" y="3455"/>
                    <a:pt x="85759" y="10288"/>
                  </a:cubicBezTo>
                  <a:cubicBezTo>
                    <a:pt x="85835" y="13359"/>
                    <a:pt x="83762" y="18042"/>
                    <a:pt x="79463" y="24261"/>
                  </a:cubicBezTo>
                  <a:cubicBezTo>
                    <a:pt x="75471" y="30173"/>
                    <a:pt x="69712" y="36161"/>
                    <a:pt x="62188" y="42150"/>
                  </a:cubicBezTo>
                  <a:cubicBezTo>
                    <a:pt x="55048" y="47908"/>
                    <a:pt x="47140" y="52898"/>
                    <a:pt x="38465" y="57198"/>
                  </a:cubicBezTo>
                  <a:cubicBezTo>
                    <a:pt x="41075" y="60269"/>
                    <a:pt x="44991" y="65183"/>
                    <a:pt x="50288" y="71709"/>
                  </a:cubicBezTo>
                  <a:cubicBezTo>
                    <a:pt x="51593" y="73244"/>
                    <a:pt x="52284" y="74242"/>
                    <a:pt x="52361" y="74703"/>
                  </a:cubicBezTo>
                  <a:cubicBezTo>
                    <a:pt x="52131" y="77390"/>
                    <a:pt x="50595" y="78849"/>
                    <a:pt x="47601" y="79079"/>
                  </a:cubicBezTo>
                  <a:cubicBezTo>
                    <a:pt x="46526" y="78849"/>
                    <a:pt x="45605" y="78311"/>
                    <a:pt x="44760" y="77313"/>
                  </a:cubicBezTo>
                  <a:cubicBezTo>
                    <a:pt x="28944" y="57044"/>
                    <a:pt x="17121" y="43148"/>
                    <a:pt x="9443" y="35624"/>
                  </a:cubicBezTo>
                  <a:cubicBezTo>
                    <a:pt x="8138" y="34472"/>
                    <a:pt x="7447" y="33628"/>
                    <a:pt x="7447" y="33014"/>
                  </a:cubicBezTo>
                  <a:cubicBezTo>
                    <a:pt x="7447" y="30250"/>
                    <a:pt x="8906" y="28868"/>
                    <a:pt x="11900" y="28868"/>
                  </a:cubicBezTo>
                  <a:cubicBezTo>
                    <a:pt x="12822" y="28868"/>
                    <a:pt x="13589" y="29175"/>
                    <a:pt x="14357" y="29866"/>
                  </a:cubicBezTo>
                  <a:cubicBezTo>
                    <a:pt x="19347" y="35010"/>
                    <a:pt x="25797" y="42227"/>
                    <a:pt x="33705" y="51670"/>
                  </a:cubicBezTo>
                  <a:cubicBezTo>
                    <a:pt x="51440" y="42841"/>
                    <a:pt x="64185" y="32860"/>
                    <a:pt x="72016" y="21804"/>
                  </a:cubicBezTo>
                  <a:cubicBezTo>
                    <a:pt x="75778" y="16584"/>
                    <a:pt x="77620" y="13129"/>
                    <a:pt x="77544" y="11670"/>
                  </a:cubicBezTo>
                  <a:cubicBezTo>
                    <a:pt x="77467" y="8906"/>
                    <a:pt x="75931" y="7524"/>
                    <a:pt x="72860" y="7524"/>
                  </a:cubicBezTo>
                  <a:lnTo>
                    <a:pt x="4453" y="7524"/>
                  </a:lnTo>
                  <a:cubicBezTo>
                    <a:pt x="1459" y="7524"/>
                    <a:pt x="0" y="6296"/>
                    <a:pt x="0" y="3762"/>
                  </a:cubicBezTo>
                  <a:cubicBezTo>
                    <a:pt x="0" y="1305"/>
                    <a:pt x="1535" y="0"/>
                    <a:pt x="4453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4" name="フリーフォーム: 図形 993">
              <a:extLst>
                <a:ext uri="{FF2B5EF4-FFF2-40B4-BE49-F238E27FC236}">
                  <a16:creationId xmlns:a16="http://schemas.microsoft.com/office/drawing/2014/main" id="{A9523B70-58D0-4EEB-AE91-620A5CA5BB59}"/>
                </a:ext>
              </a:extLst>
            </p:cNvPr>
            <p:cNvSpPr/>
            <p:nvPr/>
          </p:nvSpPr>
          <p:spPr>
            <a:xfrm>
              <a:off x="1889833" y="3295717"/>
              <a:ext cx="80617" cy="7140"/>
            </a:xfrm>
            <a:custGeom>
              <a:avLst/>
              <a:gdLst>
                <a:gd name="connsiteX0" fmla="*/ 4226 w 80617"/>
                <a:gd name="connsiteY0" fmla="*/ 0 h 7140"/>
                <a:gd name="connsiteX1" fmla="*/ 76395 w 80617"/>
                <a:gd name="connsiteY1" fmla="*/ 0 h 7140"/>
                <a:gd name="connsiteX2" fmla="*/ 80617 w 80617"/>
                <a:gd name="connsiteY2" fmla="*/ 3608 h 7140"/>
                <a:gd name="connsiteX3" fmla="*/ 76395 w 80617"/>
                <a:gd name="connsiteY3" fmla="*/ 7140 h 7140"/>
                <a:gd name="connsiteX4" fmla="*/ 4226 w 80617"/>
                <a:gd name="connsiteY4" fmla="*/ 7140 h 7140"/>
                <a:gd name="connsiteX5" fmla="*/ 3 w 80617"/>
                <a:gd name="connsiteY5" fmla="*/ 3608 h 7140"/>
                <a:gd name="connsiteX6" fmla="*/ 4226 w 80617"/>
                <a:gd name="connsiteY6" fmla="*/ 0 h 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17" h="7140">
                  <a:moveTo>
                    <a:pt x="4226" y="0"/>
                  </a:moveTo>
                  <a:lnTo>
                    <a:pt x="76395" y="0"/>
                  </a:lnTo>
                  <a:cubicBezTo>
                    <a:pt x="79159" y="0"/>
                    <a:pt x="80541" y="1228"/>
                    <a:pt x="80617" y="3608"/>
                  </a:cubicBezTo>
                  <a:cubicBezTo>
                    <a:pt x="80464" y="5912"/>
                    <a:pt x="79082" y="7140"/>
                    <a:pt x="76395" y="7140"/>
                  </a:cubicBezTo>
                  <a:lnTo>
                    <a:pt x="4226" y="7140"/>
                  </a:lnTo>
                  <a:cubicBezTo>
                    <a:pt x="1385" y="7140"/>
                    <a:pt x="3" y="5989"/>
                    <a:pt x="3" y="3608"/>
                  </a:cubicBezTo>
                  <a:cubicBezTo>
                    <a:pt x="-74" y="1228"/>
                    <a:pt x="1385" y="0"/>
                    <a:pt x="4226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5" name="フリーフォーム: 図形 994">
              <a:extLst>
                <a:ext uri="{FF2B5EF4-FFF2-40B4-BE49-F238E27FC236}">
                  <a16:creationId xmlns:a16="http://schemas.microsoft.com/office/drawing/2014/main" id="{E9318E8F-A7E0-4D55-B4F4-5A76394502B8}"/>
                </a:ext>
              </a:extLst>
            </p:cNvPr>
            <p:cNvSpPr/>
            <p:nvPr/>
          </p:nvSpPr>
          <p:spPr>
            <a:xfrm>
              <a:off x="2008916" y="3253260"/>
              <a:ext cx="59501" cy="94434"/>
            </a:xfrm>
            <a:custGeom>
              <a:avLst/>
              <a:gdLst>
                <a:gd name="connsiteX0" fmla="*/ 3762 w 59501"/>
                <a:gd name="connsiteY0" fmla="*/ 0 h 94434"/>
                <a:gd name="connsiteX1" fmla="*/ 7601 w 59501"/>
                <a:gd name="connsiteY1" fmla="*/ 4530 h 94434"/>
                <a:gd name="connsiteX2" fmla="*/ 7601 w 59501"/>
                <a:gd name="connsiteY2" fmla="*/ 32092 h 94434"/>
                <a:gd name="connsiteX3" fmla="*/ 56200 w 59501"/>
                <a:gd name="connsiteY3" fmla="*/ 51824 h 94434"/>
                <a:gd name="connsiteX4" fmla="*/ 59501 w 59501"/>
                <a:gd name="connsiteY4" fmla="*/ 55586 h 94434"/>
                <a:gd name="connsiteX5" fmla="*/ 55355 w 59501"/>
                <a:gd name="connsiteY5" fmla="*/ 59194 h 94434"/>
                <a:gd name="connsiteX6" fmla="*/ 51440 w 59501"/>
                <a:gd name="connsiteY6" fmla="*/ 58043 h 94434"/>
                <a:gd name="connsiteX7" fmla="*/ 7601 w 59501"/>
                <a:gd name="connsiteY7" fmla="*/ 39770 h 94434"/>
                <a:gd name="connsiteX8" fmla="*/ 7601 w 59501"/>
                <a:gd name="connsiteY8" fmla="*/ 89981 h 94434"/>
                <a:gd name="connsiteX9" fmla="*/ 3762 w 59501"/>
                <a:gd name="connsiteY9" fmla="*/ 94434 h 94434"/>
                <a:gd name="connsiteX10" fmla="*/ 0 w 59501"/>
                <a:gd name="connsiteY10" fmla="*/ 89981 h 94434"/>
                <a:gd name="connsiteX11" fmla="*/ 0 w 59501"/>
                <a:gd name="connsiteY11" fmla="*/ 4530 h 94434"/>
                <a:gd name="connsiteX12" fmla="*/ 3762 w 59501"/>
                <a:gd name="connsiteY12" fmla="*/ 0 h 9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1" h="94434">
                  <a:moveTo>
                    <a:pt x="3762" y="0"/>
                  </a:moveTo>
                  <a:cubicBezTo>
                    <a:pt x="6296" y="0"/>
                    <a:pt x="7601" y="1536"/>
                    <a:pt x="7601" y="4530"/>
                  </a:cubicBezTo>
                  <a:lnTo>
                    <a:pt x="7601" y="32092"/>
                  </a:lnTo>
                  <a:lnTo>
                    <a:pt x="56200" y="51824"/>
                  </a:lnTo>
                  <a:cubicBezTo>
                    <a:pt x="58196" y="52668"/>
                    <a:pt x="59271" y="53897"/>
                    <a:pt x="59501" y="55586"/>
                  </a:cubicBezTo>
                  <a:cubicBezTo>
                    <a:pt x="59194" y="57812"/>
                    <a:pt x="57812" y="59041"/>
                    <a:pt x="55355" y="59194"/>
                  </a:cubicBezTo>
                  <a:cubicBezTo>
                    <a:pt x="54741" y="59117"/>
                    <a:pt x="53436" y="58734"/>
                    <a:pt x="51440" y="58043"/>
                  </a:cubicBezTo>
                  <a:lnTo>
                    <a:pt x="7601" y="39770"/>
                  </a:lnTo>
                  <a:lnTo>
                    <a:pt x="7601" y="89981"/>
                  </a:lnTo>
                  <a:cubicBezTo>
                    <a:pt x="7601" y="92745"/>
                    <a:pt x="6296" y="94204"/>
                    <a:pt x="3762" y="94434"/>
                  </a:cubicBezTo>
                  <a:cubicBezTo>
                    <a:pt x="1305" y="94204"/>
                    <a:pt x="0" y="92745"/>
                    <a:pt x="0" y="89981"/>
                  </a:cubicBezTo>
                  <a:lnTo>
                    <a:pt x="0" y="4530"/>
                  </a:lnTo>
                  <a:cubicBezTo>
                    <a:pt x="77" y="1459"/>
                    <a:pt x="1305" y="0"/>
                    <a:pt x="3762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6" name="フリーフォーム: 図形 995">
              <a:extLst>
                <a:ext uri="{FF2B5EF4-FFF2-40B4-BE49-F238E27FC236}">
                  <a16:creationId xmlns:a16="http://schemas.microsoft.com/office/drawing/2014/main" id="{DDF56B3C-417C-4661-8FD9-DD730D36D335}"/>
                </a:ext>
              </a:extLst>
            </p:cNvPr>
            <p:cNvSpPr/>
            <p:nvPr/>
          </p:nvSpPr>
          <p:spPr>
            <a:xfrm>
              <a:off x="2100970" y="3247348"/>
              <a:ext cx="94127" cy="99117"/>
            </a:xfrm>
            <a:custGeom>
              <a:avLst/>
              <a:gdLst>
                <a:gd name="connsiteX0" fmla="*/ 34549 w 94127"/>
                <a:gd name="connsiteY0" fmla="*/ 8062 h 99117"/>
                <a:gd name="connsiteX1" fmla="*/ 60346 w 94127"/>
                <a:gd name="connsiteY1" fmla="*/ 8062 h 99117"/>
                <a:gd name="connsiteX2" fmla="*/ 70404 w 94127"/>
                <a:gd name="connsiteY2" fmla="*/ 12207 h 99117"/>
                <a:gd name="connsiteX3" fmla="*/ 74165 w 94127"/>
                <a:gd name="connsiteY3" fmla="*/ 22879 h 99117"/>
                <a:gd name="connsiteX4" fmla="*/ 58964 w 94127"/>
                <a:gd name="connsiteY4" fmla="*/ 68177 h 99117"/>
                <a:gd name="connsiteX5" fmla="*/ 24799 w 94127"/>
                <a:gd name="connsiteY5" fmla="*/ 95970 h 99117"/>
                <a:gd name="connsiteX6" fmla="*/ 11516 w 94127"/>
                <a:gd name="connsiteY6" fmla="*/ 99118 h 99117"/>
                <a:gd name="connsiteX7" fmla="*/ 6449 w 94127"/>
                <a:gd name="connsiteY7" fmla="*/ 94358 h 99117"/>
                <a:gd name="connsiteX8" fmla="*/ 9674 w 94127"/>
                <a:gd name="connsiteY8" fmla="*/ 91594 h 99117"/>
                <a:gd name="connsiteX9" fmla="*/ 28791 w 94127"/>
                <a:gd name="connsiteY9" fmla="*/ 85375 h 99117"/>
                <a:gd name="connsiteX10" fmla="*/ 48369 w 94127"/>
                <a:gd name="connsiteY10" fmla="*/ 68407 h 99117"/>
                <a:gd name="connsiteX11" fmla="*/ 66181 w 94127"/>
                <a:gd name="connsiteY11" fmla="*/ 23033 h 99117"/>
                <a:gd name="connsiteX12" fmla="*/ 64492 w 94127"/>
                <a:gd name="connsiteY12" fmla="*/ 17889 h 99117"/>
                <a:gd name="connsiteX13" fmla="*/ 60576 w 94127"/>
                <a:gd name="connsiteY13" fmla="*/ 15816 h 99117"/>
                <a:gd name="connsiteX14" fmla="*/ 37850 w 94127"/>
                <a:gd name="connsiteY14" fmla="*/ 15816 h 99117"/>
                <a:gd name="connsiteX15" fmla="*/ 32246 w 94127"/>
                <a:gd name="connsiteY15" fmla="*/ 16967 h 99117"/>
                <a:gd name="connsiteX16" fmla="*/ 29021 w 94127"/>
                <a:gd name="connsiteY16" fmla="*/ 22879 h 99117"/>
                <a:gd name="connsiteX17" fmla="*/ 22879 w 94127"/>
                <a:gd name="connsiteY17" fmla="*/ 37467 h 99117"/>
                <a:gd name="connsiteX18" fmla="*/ 12514 w 94127"/>
                <a:gd name="connsiteY18" fmla="*/ 49290 h 99117"/>
                <a:gd name="connsiteX19" fmla="*/ 4146 w 94127"/>
                <a:gd name="connsiteY19" fmla="*/ 54050 h 99117"/>
                <a:gd name="connsiteX20" fmla="*/ 0 w 94127"/>
                <a:gd name="connsiteY20" fmla="*/ 49981 h 99117"/>
                <a:gd name="connsiteX21" fmla="*/ 2303 w 94127"/>
                <a:gd name="connsiteY21" fmla="*/ 46910 h 99117"/>
                <a:gd name="connsiteX22" fmla="*/ 14127 w 94127"/>
                <a:gd name="connsiteY22" fmla="*/ 36929 h 99117"/>
                <a:gd name="connsiteX23" fmla="*/ 22649 w 94127"/>
                <a:gd name="connsiteY23" fmla="*/ 17351 h 99117"/>
                <a:gd name="connsiteX24" fmla="*/ 34549 w 94127"/>
                <a:gd name="connsiteY24" fmla="*/ 8062 h 99117"/>
                <a:gd name="connsiteX25" fmla="*/ 75087 w 94127"/>
                <a:gd name="connsiteY25" fmla="*/ 6679 h 99117"/>
                <a:gd name="connsiteX26" fmla="*/ 82227 w 94127"/>
                <a:gd name="connsiteY26" fmla="*/ 11363 h 99117"/>
                <a:gd name="connsiteX27" fmla="*/ 86987 w 94127"/>
                <a:gd name="connsiteY27" fmla="*/ 18426 h 99117"/>
                <a:gd name="connsiteX28" fmla="*/ 82841 w 94127"/>
                <a:gd name="connsiteY28" fmla="*/ 21881 h 99117"/>
                <a:gd name="connsiteX29" fmla="*/ 80845 w 94127"/>
                <a:gd name="connsiteY29" fmla="*/ 20192 h 99117"/>
                <a:gd name="connsiteX30" fmla="*/ 72860 w 94127"/>
                <a:gd name="connsiteY30" fmla="*/ 12207 h 99117"/>
                <a:gd name="connsiteX31" fmla="*/ 71632 w 94127"/>
                <a:gd name="connsiteY31" fmla="*/ 9904 h 99117"/>
                <a:gd name="connsiteX32" fmla="*/ 75087 w 94127"/>
                <a:gd name="connsiteY32" fmla="*/ 6679 h 99117"/>
                <a:gd name="connsiteX33" fmla="*/ 82150 w 94127"/>
                <a:gd name="connsiteY33" fmla="*/ 0 h 99117"/>
                <a:gd name="connsiteX34" fmla="*/ 89290 w 94127"/>
                <a:gd name="connsiteY34" fmla="*/ 4914 h 99117"/>
                <a:gd name="connsiteX35" fmla="*/ 94127 w 94127"/>
                <a:gd name="connsiteY35" fmla="*/ 11977 h 99117"/>
                <a:gd name="connsiteX36" fmla="*/ 89981 w 94127"/>
                <a:gd name="connsiteY36" fmla="*/ 15278 h 99117"/>
                <a:gd name="connsiteX37" fmla="*/ 87985 w 94127"/>
                <a:gd name="connsiteY37" fmla="*/ 13589 h 99117"/>
                <a:gd name="connsiteX38" fmla="*/ 80001 w 94127"/>
                <a:gd name="connsiteY38" fmla="*/ 5605 h 99117"/>
                <a:gd name="connsiteX39" fmla="*/ 78619 w 94127"/>
                <a:gd name="connsiteY39" fmla="*/ 3455 h 99117"/>
                <a:gd name="connsiteX40" fmla="*/ 82150 w 94127"/>
                <a:gd name="connsiteY40" fmla="*/ 0 h 9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4127" h="99117">
                  <a:moveTo>
                    <a:pt x="34549" y="8062"/>
                  </a:moveTo>
                  <a:lnTo>
                    <a:pt x="60346" y="8062"/>
                  </a:lnTo>
                  <a:cubicBezTo>
                    <a:pt x="64492" y="8062"/>
                    <a:pt x="67870" y="9444"/>
                    <a:pt x="70404" y="12207"/>
                  </a:cubicBezTo>
                  <a:cubicBezTo>
                    <a:pt x="72860" y="14971"/>
                    <a:pt x="74165" y="18503"/>
                    <a:pt x="74165" y="22879"/>
                  </a:cubicBezTo>
                  <a:cubicBezTo>
                    <a:pt x="74319" y="38388"/>
                    <a:pt x="69252" y="53513"/>
                    <a:pt x="58964" y="68177"/>
                  </a:cubicBezTo>
                  <a:cubicBezTo>
                    <a:pt x="49597" y="81766"/>
                    <a:pt x="38234" y="91056"/>
                    <a:pt x="24799" y="95970"/>
                  </a:cubicBezTo>
                  <a:cubicBezTo>
                    <a:pt x="19578" y="97812"/>
                    <a:pt x="15202" y="98887"/>
                    <a:pt x="11516" y="99118"/>
                  </a:cubicBezTo>
                  <a:cubicBezTo>
                    <a:pt x="8138" y="98887"/>
                    <a:pt x="6449" y="97352"/>
                    <a:pt x="6449" y="94358"/>
                  </a:cubicBezTo>
                  <a:cubicBezTo>
                    <a:pt x="6449" y="92592"/>
                    <a:pt x="7524" y="91670"/>
                    <a:pt x="9674" y="91594"/>
                  </a:cubicBezTo>
                  <a:cubicBezTo>
                    <a:pt x="15893" y="91287"/>
                    <a:pt x="22265" y="89290"/>
                    <a:pt x="28791" y="85375"/>
                  </a:cubicBezTo>
                  <a:cubicBezTo>
                    <a:pt x="35701" y="81382"/>
                    <a:pt x="42227" y="75701"/>
                    <a:pt x="48369" y="68407"/>
                  </a:cubicBezTo>
                  <a:cubicBezTo>
                    <a:pt x="59962" y="54357"/>
                    <a:pt x="65950" y="39233"/>
                    <a:pt x="66181" y="23033"/>
                  </a:cubicBezTo>
                  <a:cubicBezTo>
                    <a:pt x="66258" y="20806"/>
                    <a:pt x="65720" y="19117"/>
                    <a:pt x="64492" y="17889"/>
                  </a:cubicBezTo>
                  <a:cubicBezTo>
                    <a:pt x="63570" y="16507"/>
                    <a:pt x="62265" y="15816"/>
                    <a:pt x="60576" y="15816"/>
                  </a:cubicBezTo>
                  <a:lnTo>
                    <a:pt x="37850" y="15816"/>
                  </a:lnTo>
                  <a:cubicBezTo>
                    <a:pt x="35394" y="15816"/>
                    <a:pt x="33551" y="16200"/>
                    <a:pt x="32246" y="16967"/>
                  </a:cubicBezTo>
                  <a:cubicBezTo>
                    <a:pt x="30787" y="18042"/>
                    <a:pt x="29712" y="20039"/>
                    <a:pt x="29021" y="22879"/>
                  </a:cubicBezTo>
                  <a:cubicBezTo>
                    <a:pt x="27947" y="27793"/>
                    <a:pt x="25873" y="32630"/>
                    <a:pt x="22879" y="37467"/>
                  </a:cubicBezTo>
                  <a:cubicBezTo>
                    <a:pt x="20192" y="41920"/>
                    <a:pt x="16737" y="45835"/>
                    <a:pt x="12514" y="49290"/>
                  </a:cubicBezTo>
                  <a:cubicBezTo>
                    <a:pt x="8676" y="52361"/>
                    <a:pt x="5835" y="53973"/>
                    <a:pt x="4146" y="54050"/>
                  </a:cubicBezTo>
                  <a:cubicBezTo>
                    <a:pt x="1382" y="54127"/>
                    <a:pt x="0" y="52745"/>
                    <a:pt x="0" y="49981"/>
                  </a:cubicBezTo>
                  <a:cubicBezTo>
                    <a:pt x="0" y="48676"/>
                    <a:pt x="768" y="47678"/>
                    <a:pt x="2303" y="46910"/>
                  </a:cubicBezTo>
                  <a:cubicBezTo>
                    <a:pt x="6910" y="44607"/>
                    <a:pt x="10902" y="41305"/>
                    <a:pt x="14127" y="36929"/>
                  </a:cubicBezTo>
                  <a:cubicBezTo>
                    <a:pt x="17812" y="32016"/>
                    <a:pt x="20653" y="25490"/>
                    <a:pt x="22649" y="17351"/>
                  </a:cubicBezTo>
                  <a:cubicBezTo>
                    <a:pt x="24108" y="11133"/>
                    <a:pt x="28100" y="8062"/>
                    <a:pt x="34549" y="8062"/>
                  </a:cubicBezTo>
                  <a:moveTo>
                    <a:pt x="75087" y="6679"/>
                  </a:moveTo>
                  <a:cubicBezTo>
                    <a:pt x="76699" y="6679"/>
                    <a:pt x="79079" y="8215"/>
                    <a:pt x="82227" y="11363"/>
                  </a:cubicBezTo>
                  <a:cubicBezTo>
                    <a:pt x="85375" y="14434"/>
                    <a:pt x="86987" y="16814"/>
                    <a:pt x="86987" y="18426"/>
                  </a:cubicBezTo>
                  <a:cubicBezTo>
                    <a:pt x="86757" y="20730"/>
                    <a:pt x="85375" y="21881"/>
                    <a:pt x="82841" y="21881"/>
                  </a:cubicBezTo>
                  <a:cubicBezTo>
                    <a:pt x="82073" y="21651"/>
                    <a:pt x="81459" y="21113"/>
                    <a:pt x="80845" y="20192"/>
                  </a:cubicBezTo>
                  <a:cubicBezTo>
                    <a:pt x="79386" y="17735"/>
                    <a:pt x="76699" y="15048"/>
                    <a:pt x="72860" y="12207"/>
                  </a:cubicBezTo>
                  <a:cubicBezTo>
                    <a:pt x="72016" y="11593"/>
                    <a:pt x="71632" y="10825"/>
                    <a:pt x="71632" y="9904"/>
                  </a:cubicBezTo>
                  <a:cubicBezTo>
                    <a:pt x="71632" y="7754"/>
                    <a:pt x="72784" y="6679"/>
                    <a:pt x="75087" y="6679"/>
                  </a:cubicBezTo>
                  <a:moveTo>
                    <a:pt x="82150" y="0"/>
                  </a:moveTo>
                  <a:cubicBezTo>
                    <a:pt x="83762" y="0"/>
                    <a:pt x="86142" y="1612"/>
                    <a:pt x="89290" y="4914"/>
                  </a:cubicBezTo>
                  <a:cubicBezTo>
                    <a:pt x="92515" y="8062"/>
                    <a:pt x="94127" y="10442"/>
                    <a:pt x="94127" y="11977"/>
                  </a:cubicBezTo>
                  <a:cubicBezTo>
                    <a:pt x="93897" y="14204"/>
                    <a:pt x="92515" y="15278"/>
                    <a:pt x="89981" y="15278"/>
                  </a:cubicBezTo>
                  <a:cubicBezTo>
                    <a:pt x="89290" y="15202"/>
                    <a:pt x="88599" y="14664"/>
                    <a:pt x="87985" y="13589"/>
                  </a:cubicBezTo>
                  <a:cubicBezTo>
                    <a:pt x="86450" y="11133"/>
                    <a:pt x="83839" y="8522"/>
                    <a:pt x="80001" y="5605"/>
                  </a:cubicBezTo>
                  <a:cubicBezTo>
                    <a:pt x="79079" y="4990"/>
                    <a:pt x="78619" y="4299"/>
                    <a:pt x="78619" y="3455"/>
                  </a:cubicBezTo>
                  <a:cubicBezTo>
                    <a:pt x="78695" y="1152"/>
                    <a:pt x="79847" y="0"/>
                    <a:pt x="82150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7" name="フリーフォーム: 図形 996">
              <a:extLst>
                <a:ext uri="{FF2B5EF4-FFF2-40B4-BE49-F238E27FC236}">
                  <a16:creationId xmlns:a16="http://schemas.microsoft.com/office/drawing/2014/main" id="{AF835C6A-D1DC-4DB5-B263-9544FAC80650}"/>
                </a:ext>
              </a:extLst>
            </p:cNvPr>
            <p:cNvSpPr/>
            <p:nvPr/>
          </p:nvSpPr>
          <p:spPr>
            <a:xfrm>
              <a:off x="2206613" y="3257405"/>
              <a:ext cx="84223" cy="88138"/>
            </a:xfrm>
            <a:custGeom>
              <a:avLst/>
              <a:gdLst>
                <a:gd name="connsiteX0" fmla="*/ 4607 w 84223"/>
                <a:gd name="connsiteY0" fmla="*/ 20115 h 88138"/>
                <a:gd name="connsiteX1" fmla="*/ 69252 w 84223"/>
                <a:gd name="connsiteY1" fmla="*/ 20115 h 88138"/>
                <a:gd name="connsiteX2" fmla="*/ 80461 w 84223"/>
                <a:gd name="connsiteY2" fmla="*/ 23801 h 88138"/>
                <a:gd name="connsiteX3" fmla="*/ 84223 w 84223"/>
                <a:gd name="connsiteY3" fmla="*/ 32323 h 88138"/>
                <a:gd name="connsiteX4" fmla="*/ 72016 w 84223"/>
                <a:gd name="connsiteY4" fmla="*/ 60269 h 88138"/>
                <a:gd name="connsiteX5" fmla="*/ 48906 w 84223"/>
                <a:gd name="connsiteY5" fmla="*/ 80384 h 88138"/>
                <a:gd name="connsiteX6" fmla="*/ 12745 w 84223"/>
                <a:gd name="connsiteY6" fmla="*/ 88139 h 88138"/>
                <a:gd name="connsiteX7" fmla="*/ 8061 w 84223"/>
                <a:gd name="connsiteY7" fmla="*/ 83148 h 88138"/>
                <a:gd name="connsiteX8" fmla="*/ 11824 w 84223"/>
                <a:gd name="connsiteY8" fmla="*/ 80307 h 88138"/>
                <a:gd name="connsiteX9" fmla="*/ 44914 w 84223"/>
                <a:gd name="connsiteY9" fmla="*/ 73705 h 88138"/>
                <a:gd name="connsiteX10" fmla="*/ 67716 w 84223"/>
                <a:gd name="connsiteY10" fmla="*/ 53282 h 88138"/>
                <a:gd name="connsiteX11" fmla="*/ 76008 w 84223"/>
                <a:gd name="connsiteY11" fmla="*/ 32246 h 88138"/>
                <a:gd name="connsiteX12" fmla="*/ 69405 w 84223"/>
                <a:gd name="connsiteY12" fmla="*/ 27716 h 88138"/>
                <a:gd name="connsiteX13" fmla="*/ 4760 w 84223"/>
                <a:gd name="connsiteY13" fmla="*/ 27716 h 88138"/>
                <a:gd name="connsiteX14" fmla="*/ 0 w 84223"/>
                <a:gd name="connsiteY14" fmla="*/ 23877 h 88138"/>
                <a:gd name="connsiteX15" fmla="*/ 4607 w 84223"/>
                <a:gd name="connsiteY15" fmla="*/ 20115 h 88138"/>
                <a:gd name="connsiteX16" fmla="*/ 13359 w 84223"/>
                <a:gd name="connsiteY16" fmla="*/ 0 h 88138"/>
                <a:gd name="connsiteX17" fmla="*/ 70327 w 84223"/>
                <a:gd name="connsiteY17" fmla="*/ 0 h 88138"/>
                <a:gd name="connsiteX18" fmla="*/ 74780 w 84223"/>
                <a:gd name="connsiteY18" fmla="*/ 3839 h 88138"/>
                <a:gd name="connsiteX19" fmla="*/ 70327 w 84223"/>
                <a:gd name="connsiteY19" fmla="*/ 7678 h 88138"/>
                <a:gd name="connsiteX20" fmla="*/ 13359 w 84223"/>
                <a:gd name="connsiteY20" fmla="*/ 7678 h 88138"/>
                <a:gd name="connsiteX21" fmla="*/ 8906 w 84223"/>
                <a:gd name="connsiteY21" fmla="*/ 3839 h 88138"/>
                <a:gd name="connsiteX22" fmla="*/ 13359 w 84223"/>
                <a:gd name="connsiteY22" fmla="*/ 0 h 8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223" h="88138">
                  <a:moveTo>
                    <a:pt x="4607" y="20115"/>
                  </a:moveTo>
                  <a:lnTo>
                    <a:pt x="69252" y="20115"/>
                  </a:lnTo>
                  <a:cubicBezTo>
                    <a:pt x="74319" y="20115"/>
                    <a:pt x="78004" y="21344"/>
                    <a:pt x="80461" y="23801"/>
                  </a:cubicBezTo>
                  <a:cubicBezTo>
                    <a:pt x="82611" y="25720"/>
                    <a:pt x="83839" y="28561"/>
                    <a:pt x="84223" y="32323"/>
                  </a:cubicBezTo>
                  <a:cubicBezTo>
                    <a:pt x="83762" y="41075"/>
                    <a:pt x="79693" y="50442"/>
                    <a:pt x="72016" y="60269"/>
                  </a:cubicBezTo>
                  <a:cubicBezTo>
                    <a:pt x="64799" y="69636"/>
                    <a:pt x="57121" y="76315"/>
                    <a:pt x="48906" y="80384"/>
                  </a:cubicBezTo>
                  <a:cubicBezTo>
                    <a:pt x="38925" y="85452"/>
                    <a:pt x="26872" y="87985"/>
                    <a:pt x="12745" y="88139"/>
                  </a:cubicBezTo>
                  <a:cubicBezTo>
                    <a:pt x="9597" y="88139"/>
                    <a:pt x="8061" y="86450"/>
                    <a:pt x="8061" y="83148"/>
                  </a:cubicBezTo>
                  <a:cubicBezTo>
                    <a:pt x="8061" y="81459"/>
                    <a:pt x="9290" y="80538"/>
                    <a:pt x="11824" y="80307"/>
                  </a:cubicBezTo>
                  <a:cubicBezTo>
                    <a:pt x="26027" y="80001"/>
                    <a:pt x="37006" y="77851"/>
                    <a:pt x="44914" y="73705"/>
                  </a:cubicBezTo>
                  <a:cubicBezTo>
                    <a:pt x="54281" y="68791"/>
                    <a:pt x="61881" y="61958"/>
                    <a:pt x="67716" y="53282"/>
                  </a:cubicBezTo>
                  <a:cubicBezTo>
                    <a:pt x="73090" y="45144"/>
                    <a:pt x="75855" y="38081"/>
                    <a:pt x="76008" y="32246"/>
                  </a:cubicBezTo>
                  <a:cubicBezTo>
                    <a:pt x="75394" y="29175"/>
                    <a:pt x="73167" y="27716"/>
                    <a:pt x="69405" y="27716"/>
                  </a:cubicBezTo>
                  <a:lnTo>
                    <a:pt x="4760" y="27716"/>
                  </a:lnTo>
                  <a:cubicBezTo>
                    <a:pt x="1612" y="27716"/>
                    <a:pt x="0" y="26411"/>
                    <a:pt x="0" y="23877"/>
                  </a:cubicBezTo>
                  <a:cubicBezTo>
                    <a:pt x="0" y="21344"/>
                    <a:pt x="1382" y="20115"/>
                    <a:pt x="4607" y="20115"/>
                  </a:cubicBezTo>
                  <a:moveTo>
                    <a:pt x="13359" y="0"/>
                  </a:moveTo>
                  <a:lnTo>
                    <a:pt x="70327" y="0"/>
                  </a:lnTo>
                  <a:cubicBezTo>
                    <a:pt x="73167" y="0"/>
                    <a:pt x="74626" y="1305"/>
                    <a:pt x="74780" y="3839"/>
                  </a:cubicBezTo>
                  <a:cubicBezTo>
                    <a:pt x="74626" y="6373"/>
                    <a:pt x="73167" y="7678"/>
                    <a:pt x="70327" y="7678"/>
                  </a:cubicBezTo>
                  <a:lnTo>
                    <a:pt x="13359" y="7678"/>
                  </a:lnTo>
                  <a:cubicBezTo>
                    <a:pt x="10365" y="7678"/>
                    <a:pt x="8906" y="6373"/>
                    <a:pt x="8906" y="3839"/>
                  </a:cubicBezTo>
                  <a:cubicBezTo>
                    <a:pt x="8906" y="1228"/>
                    <a:pt x="10441" y="0"/>
                    <a:pt x="13359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8" name="フリーフォーム: 図形 997">
              <a:extLst>
                <a:ext uri="{FF2B5EF4-FFF2-40B4-BE49-F238E27FC236}">
                  <a16:creationId xmlns:a16="http://schemas.microsoft.com/office/drawing/2014/main" id="{B4E3EEA4-6F21-44B7-897C-9006C8A66615}"/>
                </a:ext>
              </a:extLst>
            </p:cNvPr>
            <p:cNvSpPr/>
            <p:nvPr/>
          </p:nvSpPr>
          <p:spPr>
            <a:xfrm>
              <a:off x="2310338" y="3265851"/>
              <a:ext cx="88906" cy="79770"/>
            </a:xfrm>
            <a:custGeom>
              <a:avLst/>
              <a:gdLst>
                <a:gd name="connsiteX0" fmla="*/ 10441 w 88906"/>
                <a:gd name="connsiteY0" fmla="*/ 0 h 79770"/>
                <a:gd name="connsiteX1" fmla="*/ 62495 w 88906"/>
                <a:gd name="connsiteY1" fmla="*/ 0 h 79770"/>
                <a:gd name="connsiteX2" fmla="*/ 73628 w 88906"/>
                <a:gd name="connsiteY2" fmla="*/ 3762 h 79770"/>
                <a:gd name="connsiteX3" fmla="*/ 77160 w 88906"/>
                <a:gd name="connsiteY3" fmla="*/ 13589 h 79770"/>
                <a:gd name="connsiteX4" fmla="*/ 73858 w 88906"/>
                <a:gd name="connsiteY4" fmla="*/ 30710 h 79770"/>
                <a:gd name="connsiteX5" fmla="*/ 69329 w 88906"/>
                <a:gd name="connsiteY5" fmla="*/ 40538 h 79770"/>
                <a:gd name="connsiteX6" fmla="*/ 62572 w 88906"/>
                <a:gd name="connsiteY6" fmla="*/ 49674 h 79770"/>
                <a:gd name="connsiteX7" fmla="*/ 86142 w 88906"/>
                <a:gd name="connsiteY7" fmla="*/ 71171 h 79770"/>
                <a:gd name="connsiteX8" fmla="*/ 88906 w 88906"/>
                <a:gd name="connsiteY8" fmla="*/ 74549 h 79770"/>
                <a:gd name="connsiteX9" fmla="*/ 84453 w 88906"/>
                <a:gd name="connsiteY9" fmla="*/ 79770 h 79770"/>
                <a:gd name="connsiteX10" fmla="*/ 80077 w 88906"/>
                <a:gd name="connsiteY10" fmla="*/ 77083 h 79770"/>
                <a:gd name="connsiteX11" fmla="*/ 56737 w 88906"/>
                <a:gd name="connsiteY11" fmla="*/ 55970 h 79770"/>
                <a:gd name="connsiteX12" fmla="*/ 44914 w 88906"/>
                <a:gd name="connsiteY12" fmla="*/ 64184 h 79770"/>
                <a:gd name="connsiteX13" fmla="*/ 21344 w 88906"/>
                <a:gd name="connsiteY13" fmla="*/ 74856 h 79770"/>
                <a:gd name="connsiteX14" fmla="*/ 4990 w 88906"/>
                <a:gd name="connsiteY14" fmla="*/ 78542 h 79770"/>
                <a:gd name="connsiteX15" fmla="*/ 0 w 88906"/>
                <a:gd name="connsiteY15" fmla="*/ 73551 h 79770"/>
                <a:gd name="connsiteX16" fmla="*/ 3224 w 88906"/>
                <a:gd name="connsiteY16" fmla="*/ 71171 h 79770"/>
                <a:gd name="connsiteX17" fmla="*/ 32015 w 88906"/>
                <a:gd name="connsiteY17" fmla="*/ 62265 h 79770"/>
                <a:gd name="connsiteX18" fmla="*/ 51824 w 88906"/>
                <a:gd name="connsiteY18" fmla="*/ 50135 h 79770"/>
                <a:gd name="connsiteX19" fmla="*/ 64492 w 88906"/>
                <a:gd name="connsiteY19" fmla="*/ 33321 h 79770"/>
                <a:gd name="connsiteX20" fmla="*/ 69021 w 88906"/>
                <a:gd name="connsiteY20" fmla="*/ 14971 h 79770"/>
                <a:gd name="connsiteX21" fmla="*/ 62495 w 88906"/>
                <a:gd name="connsiteY21" fmla="*/ 7601 h 79770"/>
                <a:gd name="connsiteX22" fmla="*/ 10441 w 88906"/>
                <a:gd name="connsiteY22" fmla="*/ 7601 h 79770"/>
                <a:gd name="connsiteX23" fmla="*/ 5989 w 88906"/>
                <a:gd name="connsiteY23" fmla="*/ 3839 h 79770"/>
                <a:gd name="connsiteX24" fmla="*/ 10441 w 88906"/>
                <a:gd name="connsiteY24" fmla="*/ 0 h 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906" h="79770">
                  <a:moveTo>
                    <a:pt x="10441" y="0"/>
                  </a:moveTo>
                  <a:lnTo>
                    <a:pt x="62495" y="0"/>
                  </a:lnTo>
                  <a:cubicBezTo>
                    <a:pt x="67486" y="0"/>
                    <a:pt x="71171" y="1228"/>
                    <a:pt x="73628" y="3762"/>
                  </a:cubicBezTo>
                  <a:cubicBezTo>
                    <a:pt x="76008" y="6219"/>
                    <a:pt x="77236" y="9520"/>
                    <a:pt x="77160" y="13589"/>
                  </a:cubicBezTo>
                  <a:cubicBezTo>
                    <a:pt x="77083" y="18810"/>
                    <a:pt x="76008" y="24568"/>
                    <a:pt x="73858" y="30710"/>
                  </a:cubicBezTo>
                  <a:cubicBezTo>
                    <a:pt x="72783" y="33628"/>
                    <a:pt x="71248" y="36929"/>
                    <a:pt x="69329" y="40538"/>
                  </a:cubicBezTo>
                  <a:cubicBezTo>
                    <a:pt x="66949" y="44760"/>
                    <a:pt x="64722" y="47755"/>
                    <a:pt x="62572" y="49674"/>
                  </a:cubicBezTo>
                  <a:lnTo>
                    <a:pt x="86142" y="71171"/>
                  </a:lnTo>
                  <a:cubicBezTo>
                    <a:pt x="87755" y="72707"/>
                    <a:pt x="88753" y="73858"/>
                    <a:pt x="88906" y="74549"/>
                  </a:cubicBezTo>
                  <a:cubicBezTo>
                    <a:pt x="88676" y="77774"/>
                    <a:pt x="87217" y="79540"/>
                    <a:pt x="84453" y="79770"/>
                  </a:cubicBezTo>
                  <a:cubicBezTo>
                    <a:pt x="83455" y="79616"/>
                    <a:pt x="81997" y="78695"/>
                    <a:pt x="80077" y="77083"/>
                  </a:cubicBezTo>
                  <a:lnTo>
                    <a:pt x="56737" y="55970"/>
                  </a:lnTo>
                  <a:cubicBezTo>
                    <a:pt x="53206" y="58964"/>
                    <a:pt x="49290" y="61728"/>
                    <a:pt x="44914" y="64184"/>
                  </a:cubicBezTo>
                  <a:cubicBezTo>
                    <a:pt x="36545" y="69021"/>
                    <a:pt x="28714" y="72553"/>
                    <a:pt x="21344" y="74856"/>
                  </a:cubicBezTo>
                  <a:cubicBezTo>
                    <a:pt x="13359" y="77236"/>
                    <a:pt x="7831" y="78542"/>
                    <a:pt x="4990" y="78542"/>
                  </a:cubicBezTo>
                  <a:cubicBezTo>
                    <a:pt x="1689" y="78618"/>
                    <a:pt x="0" y="76929"/>
                    <a:pt x="0" y="73551"/>
                  </a:cubicBezTo>
                  <a:cubicBezTo>
                    <a:pt x="0" y="72400"/>
                    <a:pt x="1075" y="71555"/>
                    <a:pt x="3224" y="71171"/>
                  </a:cubicBezTo>
                  <a:cubicBezTo>
                    <a:pt x="13896" y="69175"/>
                    <a:pt x="23493" y="66181"/>
                    <a:pt x="32015" y="62265"/>
                  </a:cubicBezTo>
                  <a:cubicBezTo>
                    <a:pt x="40000" y="58657"/>
                    <a:pt x="46526" y="54664"/>
                    <a:pt x="51824" y="50135"/>
                  </a:cubicBezTo>
                  <a:cubicBezTo>
                    <a:pt x="56968" y="45528"/>
                    <a:pt x="61190" y="39924"/>
                    <a:pt x="64492" y="33321"/>
                  </a:cubicBezTo>
                  <a:cubicBezTo>
                    <a:pt x="67639" y="26795"/>
                    <a:pt x="69175" y="20730"/>
                    <a:pt x="69021" y="14971"/>
                  </a:cubicBezTo>
                  <a:cubicBezTo>
                    <a:pt x="68714" y="10058"/>
                    <a:pt x="66565" y="7601"/>
                    <a:pt x="62495" y="7601"/>
                  </a:cubicBezTo>
                  <a:lnTo>
                    <a:pt x="10441" y="7601"/>
                  </a:lnTo>
                  <a:cubicBezTo>
                    <a:pt x="7447" y="7601"/>
                    <a:pt x="5989" y="6372"/>
                    <a:pt x="5989" y="3839"/>
                  </a:cubicBezTo>
                  <a:cubicBezTo>
                    <a:pt x="5989" y="1305"/>
                    <a:pt x="7447" y="0"/>
                    <a:pt x="10441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999" name="図 998">
              <a:extLst>
                <a:ext uri="{FF2B5EF4-FFF2-40B4-BE49-F238E27FC236}">
                  <a16:creationId xmlns:a16="http://schemas.microsoft.com/office/drawing/2014/main" id="{167F0BCB-2EE7-4A17-A5C3-88419B16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2647330" y="2223819"/>
              <a:ext cx="141516" cy="219594"/>
            </a:xfrm>
            <a:custGeom>
              <a:avLst/>
              <a:gdLst>
                <a:gd name="connsiteX0" fmla="*/ 296 w 141516"/>
                <a:gd name="connsiteY0" fmla="*/ 188 h 219594"/>
                <a:gd name="connsiteX1" fmla="*/ 141812 w 141516"/>
                <a:gd name="connsiteY1" fmla="*/ 188 h 219594"/>
                <a:gd name="connsiteX2" fmla="*/ 141812 w 141516"/>
                <a:gd name="connsiteY2" fmla="*/ 219783 h 219594"/>
                <a:gd name="connsiteX3" fmla="*/ 296 w 141516"/>
                <a:gd name="connsiteY3" fmla="*/ 219783 h 21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16" h="219594">
                  <a:moveTo>
                    <a:pt x="296" y="188"/>
                  </a:moveTo>
                  <a:lnTo>
                    <a:pt x="141812" y="188"/>
                  </a:lnTo>
                  <a:lnTo>
                    <a:pt x="141812" y="219783"/>
                  </a:lnTo>
                  <a:lnTo>
                    <a:pt x="296" y="219783"/>
                  </a:lnTo>
                  <a:close/>
                </a:path>
              </a:pathLst>
            </a:custGeom>
          </p:spPr>
        </p:pic>
        <p:sp>
          <p:nvSpPr>
            <p:cNvPr id="1000" name="フリーフォーム: 図形 999">
              <a:extLst>
                <a:ext uri="{FF2B5EF4-FFF2-40B4-BE49-F238E27FC236}">
                  <a16:creationId xmlns:a16="http://schemas.microsoft.com/office/drawing/2014/main" id="{807C4E20-1677-4290-9390-FDF7C9834252}"/>
                </a:ext>
              </a:extLst>
            </p:cNvPr>
            <p:cNvSpPr/>
            <p:nvPr/>
          </p:nvSpPr>
          <p:spPr>
            <a:xfrm>
              <a:off x="3495833" y="3215332"/>
              <a:ext cx="1975288" cy="324301"/>
            </a:xfrm>
            <a:custGeom>
              <a:avLst/>
              <a:gdLst>
                <a:gd name="connsiteX0" fmla="*/ 0 w 1975288"/>
                <a:gd name="connsiteY0" fmla="*/ 0 h 324301"/>
                <a:gd name="connsiteX1" fmla="*/ 1975288 w 1975288"/>
                <a:gd name="connsiteY1" fmla="*/ 0 h 324301"/>
                <a:gd name="connsiteX2" fmla="*/ 1975288 w 1975288"/>
                <a:gd name="connsiteY2" fmla="*/ 324301 h 324301"/>
                <a:gd name="connsiteX3" fmla="*/ 0 w 1975288"/>
                <a:gd name="connsiteY3" fmla="*/ 324301 h 3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5288" h="324301">
                  <a:moveTo>
                    <a:pt x="0" y="0"/>
                  </a:moveTo>
                  <a:lnTo>
                    <a:pt x="1975288" y="0"/>
                  </a:lnTo>
                  <a:lnTo>
                    <a:pt x="1975288" y="324301"/>
                  </a:lnTo>
                  <a:lnTo>
                    <a:pt x="0" y="324301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1" name="フリーフォーム: 図形 1000">
              <a:extLst>
                <a:ext uri="{FF2B5EF4-FFF2-40B4-BE49-F238E27FC236}">
                  <a16:creationId xmlns:a16="http://schemas.microsoft.com/office/drawing/2014/main" id="{5BA8F5F9-F02C-49A5-8382-8708ABB9EF31}"/>
                </a:ext>
              </a:extLst>
            </p:cNvPr>
            <p:cNvSpPr/>
            <p:nvPr/>
          </p:nvSpPr>
          <p:spPr>
            <a:xfrm>
              <a:off x="5473578" y="3089727"/>
              <a:ext cx="206373" cy="575511"/>
            </a:xfrm>
            <a:custGeom>
              <a:avLst/>
              <a:gdLst>
                <a:gd name="connsiteX0" fmla="*/ 0 w 206373"/>
                <a:gd name="connsiteY0" fmla="*/ 0 h 575511"/>
                <a:gd name="connsiteX1" fmla="*/ 206373 w 206373"/>
                <a:gd name="connsiteY1" fmla="*/ 287756 h 575511"/>
                <a:gd name="connsiteX2" fmla="*/ 0 w 206373"/>
                <a:gd name="connsiteY2" fmla="*/ 575512 h 57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3" h="575511">
                  <a:moveTo>
                    <a:pt x="0" y="0"/>
                  </a:moveTo>
                  <a:lnTo>
                    <a:pt x="206373" y="287756"/>
                  </a:lnTo>
                  <a:lnTo>
                    <a:pt x="0" y="575512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2" name="フリーフォーム: 図形 1001">
              <a:extLst>
                <a:ext uri="{FF2B5EF4-FFF2-40B4-BE49-F238E27FC236}">
                  <a16:creationId xmlns:a16="http://schemas.microsoft.com/office/drawing/2014/main" id="{266E4F4A-32B6-4AF0-9E83-48145CDD39FE}"/>
                </a:ext>
              </a:extLst>
            </p:cNvPr>
            <p:cNvSpPr/>
            <p:nvPr/>
          </p:nvSpPr>
          <p:spPr>
            <a:xfrm>
              <a:off x="3374450" y="3089727"/>
              <a:ext cx="206373" cy="575511"/>
            </a:xfrm>
            <a:custGeom>
              <a:avLst/>
              <a:gdLst>
                <a:gd name="connsiteX0" fmla="*/ 206373 w 206373"/>
                <a:gd name="connsiteY0" fmla="*/ 575512 h 575511"/>
                <a:gd name="connsiteX1" fmla="*/ 0 w 206373"/>
                <a:gd name="connsiteY1" fmla="*/ 287756 h 575511"/>
                <a:gd name="connsiteX2" fmla="*/ 206373 w 206373"/>
                <a:gd name="connsiteY2" fmla="*/ 0 h 57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3" h="575511">
                  <a:moveTo>
                    <a:pt x="206373" y="575512"/>
                  </a:moveTo>
                  <a:lnTo>
                    <a:pt x="0" y="287756"/>
                  </a:lnTo>
                  <a:lnTo>
                    <a:pt x="206373" y="0"/>
                  </a:lnTo>
                  <a:close/>
                </a:path>
              </a:pathLst>
            </a:custGeom>
            <a:solidFill>
              <a:srgbClr val="E600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3" name="フリーフォーム: 図形 1002">
              <a:extLst>
                <a:ext uri="{FF2B5EF4-FFF2-40B4-BE49-F238E27FC236}">
                  <a16:creationId xmlns:a16="http://schemas.microsoft.com/office/drawing/2014/main" id="{0DCC1DE5-891F-41AD-901E-D6FF73D9FB54}"/>
                </a:ext>
              </a:extLst>
            </p:cNvPr>
            <p:cNvSpPr/>
            <p:nvPr/>
          </p:nvSpPr>
          <p:spPr>
            <a:xfrm>
              <a:off x="3656294" y="3075063"/>
              <a:ext cx="107562" cy="111478"/>
            </a:xfrm>
            <a:custGeom>
              <a:avLst/>
              <a:gdLst>
                <a:gd name="connsiteX0" fmla="*/ 0 w 107562"/>
                <a:gd name="connsiteY0" fmla="*/ 7063 h 111478"/>
                <a:gd name="connsiteX1" fmla="*/ 36315 w 107562"/>
                <a:gd name="connsiteY1" fmla="*/ 7063 h 111478"/>
                <a:gd name="connsiteX2" fmla="*/ 35854 w 107562"/>
                <a:gd name="connsiteY2" fmla="*/ 16046 h 111478"/>
                <a:gd name="connsiteX3" fmla="*/ 35854 w 107562"/>
                <a:gd name="connsiteY3" fmla="*/ 48753 h 111478"/>
                <a:gd name="connsiteX4" fmla="*/ 40230 w 107562"/>
                <a:gd name="connsiteY4" fmla="*/ 48753 h 111478"/>
                <a:gd name="connsiteX5" fmla="*/ 40230 w 107562"/>
                <a:gd name="connsiteY5" fmla="*/ 22956 h 111478"/>
                <a:gd name="connsiteX6" fmla="*/ 39616 w 107562"/>
                <a:gd name="connsiteY6" fmla="*/ 13743 h 111478"/>
                <a:gd name="connsiteX7" fmla="*/ 61958 w 107562"/>
                <a:gd name="connsiteY7" fmla="*/ 13743 h 111478"/>
                <a:gd name="connsiteX8" fmla="*/ 61958 w 107562"/>
                <a:gd name="connsiteY8" fmla="*/ 10518 h 111478"/>
                <a:gd name="connsiteX9" fmla="*/ 60883 w 107562"/>
                <a:gd name="connsiteY9" fmla="*/ 0 h 111478"/>
                <a:gd name="connsiteX10" fmla="*/ 79540 w 107562"/>
                <a:gd name="connsiteY10" fmla="*/ 845 h 111478"/>
                <a:gd name="connsiteX11" fmla="*/ 81843 w 107562"/>
                <a:gd name="connsiteY11" fmla="*/ 2150 h 111478"/>
                <a:gd name="connsiteX12" fmla="*/ 80307 w 107562"/>
                <a:gd name="connsiteY12" fmla="*/ 3685 h 111478"/>
                <a:gd name="connsiteX13" fmla="*/ 79770 w 107562"/>
                <a:gd name="connsiteY13" fmla="*/ 5835 h 111478"/>
                <a:gd name="connsiteX14" fmla="*/ 79770 w 107562"/>
                <a:gd name="connsiteY14" fmla="*/ 13820 h 111478"/>
                <a:gd name="connsiteX15" fmla="*/ 102342 w 107562"/>
                <a:gd name="connsiteY15" fmla="*/ 13820 h 111478"/>
                <a:gd name="connsiteX16" fmla="*/ 101805 w 107562"/>
                <a:gd name="connsiteY16" fmla="*/ 23033 h 111478"/>
                <a:gd name="connsiteX17" fmla="*/ 101805 w 107562"/>
                <a:gd name="connsiteY17" fmla="*/ 48830 h 111478"/>
                <a:gd name="connsiteX18" fmla="*/ 107179 w 107562"/>
                <a:gd name="connsiteY18" fmla="*/ 48830 h 111478"/>
                <a:gd name="connsiteX19" fmla="*/ 106641 w 107562"/>
                <a:gd name="connsiteY19" fmla="*/ 57582 h 111478"/>
                <a:gd name="connsiteX20" fmla="*/ 107179 w 107562"/>
                <a:gd name="connsiteY20" fmla="*/ 66411 h 111478"/>
                <a:gd name="connsiteX21" fmla="*/ 79924 w 107562"/>
                <a:gd name="connsiteY21" fmla="*/ 66411 h 111478"/>
                <a:gd name="connsiteX22" fmla="*/ 88906 w 107562"/>
                <a:gd name="connsiteY22" fmla="*/ 79002 h 111478"/>
                <a:gd name="connsiteX23" fmla="*/ 107563 w 107562"/>
                <a:gd name="connsiteY23" fmla="*/ 92131 h 111478"/>
                <a:gd name="connsiteX24" fmla="*/ 96046 w 107562"/>
                <a:gd name="connsiteY24" fmla="*/ 111479 h 111478"/>
                <a:gd name="connsiteX25" fmla="*/ 71171 w 107562"/>
                <a:gd name="connsiteY25" fmla="*/ 84761 h 111478"/>
                <a:gd name="connsiteX26" fmla="*/ 70480 w 107562"/>
                <a:gd name="connsiteY26" fmla="*/ 86219 h 111478"/>
                <a:gd name="connsiteX27" fmla="*/ 41612 w 107562"/>
                <a:gd name="connsiteY27" fmla="*/ 111479 h 111478"/>
                <a:gd name="connsiteX28" fmla="*/ 36315 w 107562"/>
                <a:gd name="connsiteY28" fmla="*/ 101267 h 111478"/>
                <a:gd name="connsiteX29" fmla="*/ 36315 w 107562"/>
                <a:gd name="connsiteY29" fmla="*/ 101651 h 111478"/>
                <a:gd name="connsiteX30" fmla="*/ 0 w 107562"/>
                <a:gd name="connsiteY30" fmla="*/ 101651 h 111478"/>
                <a:gd name="connsiteX31" fmla="*/ 691 w 107562"/>
                <a:gd name="connsiteY31" fmla="*/ 92745 h 111478"/>
                <a:gd name="connsiteX32" fmla="*/ 691 w 107562"/>
                <a:gd name="connsiteY32" fmla="*/ 16200 h 111478"/>
                <a:gd name="connsiteX33" fmla="*/ 0 w 107562"/>
                <a:gd name="connsiteY33" fmla="*/ 7063 h 111478"/>
                <a:gd name="connsiteX34" fmla="*/ 15509 w 107562"/>
                <a:gd name="connsiteY34" fmla="*/ 43071 h 111478"/>
                <a:gd name="connsiteX35" fmla="*/ 20960 w 107562"/>
                <a:gd name="connsiteY35" fmla="*/ 43071 h 111478"/>
                <a:gd name="connsiteX36" fmla="*/ 20960 w 107562"/>
                <a:gd name="connsiteY36" fmla="*/ 25106 h 111478"/>
                <a:gd name="connsiteX37" fmla="*/ 15509 w 107562"/>
                <a:gd name="connsiteY37" fmla="*/ 25106 h 111478"/>
                <a:gd name="connsiteX38" fmla="*/ 15509 w 107562"/>
                <a:gd name="connsiteY38" fmla="*/ 43071 h 111478"/>
                <a:gd name="connsiteX39" fmla="*/ 20960 w 107562"/>
                <a:gd name="connsiteY39" fmla="*/ 60807 h 111478"/>
                <a:gd name="connsiteX40" fmla="*/ 15509 w 107562"/>
                <a:gd name="connsiteY40" fmla="*/ 60807 h 111478"/>
                <a:gd name="connsiteX41" fmla="*/ 15509 w 107562"/>
                <a:gd name="connsiteY41" fmla="*/ 83455 h 111478"/>
                <a:gd name="connsiteX42" fmla="*/ 20960 w 107562"/>
                <a:gd name="connsiteY42" fmla="*/ 83455 h 111478"/>
                <a:gd name="connsiteX43" fmla="*/ 20960 w 107562"/>
                <a:gd name="connsiteY43" fmla="*/ 60807 h 111478"/>
                <a:gd name="connsiteX44" fmla="*/ 35778 w 107562"/>
                <a:gd name="connsiteY44" fmla="*/ 92285 h 111478"/>
                <a:gd name="connsiteX45" fmla="*/ 54664 w 107562"/>
                <a:gd name="connsiteY45" fmla="*/ 75471 h 111478"/>
                <a:gd name="connsiteX46" fmla="*/ 58349 w 107562"/>
                <a:gd name="connsiteY46" fmla="*/ 66411 h 111478"/>
                <a:gd name="connsiteX47" fmla="*/ 35778 w 107562"/>
                <a:gd name="connsiteY47" fmla="*/ 66411 h 111478"/>
                <a:gd name="connsiteX48" fmla="*/ 35778 w 107562"/>
                <a:gd name="connsiteY48" fmla="*/ 92285 h 111478"/>
                <a:gd name="connsiteX49" fmla="*/ 56200 w 107562"/>
                <a:gd name="connsiteY49" fmla="*/ 48753 h 111478"/>
                <a:gd name="connsiteX50" fmla="*/ 61497 w 107562"/>
                <a:gd name="connsiteY50" fmla="*/ 48753 h 111478"/>
                <a:gd name="connsiteX51" fmla="*/ 61958 w 107562"/>
                <a:gd name="connsiteY51" fmla="*/ 35394 h 111478"/>
                <a:gd name="connsiteX52" fmla="*/ 61958 w 107562"/>
                <a:gd name="connsiteY52" fmla="*/ 32169 h 111478"/>
                <a:gd name="connsiteX53" fmla="*/ 56200 w 107562"/>
                <a:gd name="connsiteY53" fmla="*/ 32169 h 111478"/>
                <a:gd name="connsiteX54" fmla="*/ 56200 w 107562"/>
                <a:gd name="connsiteY54" fmla="*/ 48753 h 111478"/>
                <a:gd name="connsiteX55" fmla="*/ 79770 w 107562"/>
                <a:gd name="connsiteY55" fmla="*/ 32169 h 111478"/>
                <a:gd name="connsiteX56" fmla="*/ 79770 w 107562"/>
                <a:gd name="connsiteY56" fmla="*/ 34626 h 111478"/>
                <a:gd name="connsiteX57" fmla="*/ 79156 w 107562"/>
                <a:gd name="connsiteY57" fmla="*/ 48753 h 111478"/>
                <a:gd name="connsiteX58" fmla="*/ 85605 w 107562"/>
                <a:gd name="connsiteY58" fmla="*/ 48753 h 111478"/>
                <a:gd name="connsiteX59" fmla="*/ 85605 w 107562"/>
                <a:gd name="connsiteY59" fmla="*/ 32169 h 111478"/>
                <a:gd name="connsiteX60" fmla="*/ 79770 w 107562"/>
                <a:gd name="connsiteY60" fmla="*/ 32169 h 11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7562" h="111478">
                  <a:moveTo>
                    <a:pt x="0" y="7063"/>
                  </a:moveTo>
                  <a:lnTo>
                    <a:pt x="36315" y="7063"/>
                  </a:lnTo>
                  <a:cubicBezTo>
                    <a:pt x="36008" y="9981"/>
                    <a:pt x="35854" y="12975"/>
                    <a:pt x="35854" y="16046"/>
                  </a:cubicBezTo>
                  <a:lnTo>
                    <a:pt x="35854" y="48753"/>
                  </a:lnTo>
                  <a:lnTo>
                    <a:pt x="40230" y="48753"/>
                  </a:lnTo>
                  <a:lnTo>
                    <a:pt x="40230" y="22956"/>
                  </a:lnTo>
                  <a:cubicBezTo>
                    <a:pt x="40154" y="19885"/>
                    <a:pt x="39923" y="16814"/>
                    <a:pt x="39616" y="13743"/>
                  </a:cubicBezTo>
                  <a:lnTo>
                    <a:pt x="61958" y="13743"/>
                  </a:lnTo>
                  <a:lnTo>
                    <a:pt x="61958" y="10518"/>
                  </a:lnTo>
                  <a:cubicBezTo>
                    <a:pt x="61881" y="7754"/>
                    <a:pt x="61574" y="4223"/>
                    <a:pt x="60883" y="0"/>
                  </a:cubicBezTo>
                  <a:cubicBezTo>
                    <a:pt x="64722" y="537"/>
                    <a:pt x="70941" y="845"/>
                    <a:pt x="79540" y="845"/>
                  </a:cubicBezTo>
                  <a:cubicBezTo>
                    <a:pt x="80768" y="845"/>
                    <a:pt x="81536" y="1228"/>
                    <a:pt x="81843" y="2150"/>
                  </a:cubicBezTo>
                  <a:cubicBezTo>
                    <a:pt x="81689" y="2610"/>
                    <a:pt x="81229" y="3148"/>
                    <a:pt x="80307" y="3685"/>
                  </a:cubicBezTo>
                  <a:cubicBezTo>
                    <a:pt x="79924" y="4299"/>
                    <a:pt x="79770" y="4990"/>
                    <a:pt x="79770" y="5835"/>
                  </a:cubicBezTo>
                  <a:lnTo>
                    <a:pt x="79770" y="13820"/>
                  </a:lnTo>
                  <a:lnTo>
                    <a:pt x="102342" y="13820"/>
                  </a:lnTo>
                  <a:cubicBezTo>
                    <a:pt x="101958" y="16891"/>
                    <a:pt x="101805" y="19962"/>
                    <a:pt x="101805" y="23033"/>
                  </a:cubicBezTo>
                  <a:lnTo>
                    <a:pt x="101805" y="48830"/>
                  </a:lnTo>
                  <a:lnTo>
                    <a:pt x="107179" y="48830"/>
                  </a:lnTo>
                  <a:cubicBezTo>
                    <a:pt x="106795" y="51670"/>
                    <a:pt x="106641" y="54588"/>
                    <a:pt x="106641" y="57582"/>
                  </a:cubicBezTo>
                  <a:cubicBezTo>
                    <a:pt x="106641" y="60499"/>
                    <a:pt x="106795" y="63417"/>
                    <a:pt x="107179" y="66411"/>
                  </a:cubicBezTo>
                  <a:lnTo>
                    <a:pt x="79924" y="66411"/>
                  </a:lnTo>
                  <a:cubicBezTo>
                    <a:pt x="82764" y="71325"/>
                    <a:pt x="85758" y="75471"/>
                    <a:pt x="88906" y="79002"/>
                  </a:cubicBezTo>
                  <a:cubicBezTo>
                    <a:pt x="94895" y="86142"/>
                    <a:pt x="101114" y="90519"/>
                    <a:pt x="107563" y="92131"/>
                  </a:cubicBezTo>
                  <a:cubicBezTo>
                    <a:pt x="103340" y="96738"/>
                    <a:pt x="99501" y="103187"/>
                    <a:pt x="96046" y="111479"/>
                  </a:cubicBezTo>
                  <a:cubicBezTo>
                    <a:pt x="87985" y="105797"/>
                    <a:pt x="79693" y="96891"/>
                    <a:pt x="71171" y="84761"/>
                  </a:cubicBezTo>
                  <a:cubicBezTo>
                    <a:pt x="70941" y="85221"/>
                    <a:pt x="70710" y="85759"/>
                    <a:pt x="70480" y="86219"/>
                  </a:cubicBezTo>
                  <a:cubicBezTo>
                    <a:pt x="64875" y="97275"/>
                    <a:pt x="55278" y="105720"/>
                    <a:pt x="41612" y="111479"/>
                  </a:cubicBezTo>
                  <a:cubicBezTo>
                    <a:pt x="40077" y="107793"/>
                    <a:pt x="38311" y="104415"/>
                    <a:pt x="36315" y="101267"/>
                  </a:cubicBezTo>
                  <a:lnTo>
                    <a:pt x="36315" y="101651"/>
                  </a:lnTo>
                  <a:lnTo>
                    <a:pt x="0" y="101651"/>
                  </a:lnTo>
                  <a:cubicBezTo>
                    <a:pt x="384" y="98580"/>
                    <a:pt x="614" y="95586"/>
                    <a:pt x="691" y="92745"/>
                  </a:cubicBezTo>
                  <a:lnTo>
                    <a:pt x="691" y="16200"/>
                  </a:lnTo>
                  <a:cubicBezTo>
                    <a:pt x="614" y="12975"/>
                    <a:pt x="384" y="9981"/>
                    <a:pt x="0" y="7063"/>
                  </a:cubicBezTo>
                  <a:moveTo>
                    <a:pt x="15509" y="43071"/>
                  </a:moveTo>
                  <a:lnTo>
                    <a:pt x="20960" y="43071"/>
                  </a:lnTo>
                  <a:lnTo>
                    <a:pt x="20960" y="25106"/>
                  </a:lnTo>
                  <a:lnTo>
                    <a:pt x="15509" y="25106"/>
                  </a:lnTo>
                  <a:lnTo>
                    <a:pt x="15509" y="43071"/>
                  </a:lnTo>
                  <a:close/>
                  <a:moveTo>
                    <a:pt x="20960" y="60807"/>
                  </a:moveTo>
                  <a:lnTo>
                    <a:pt x="15509" y="60807"/>
                  </a:lnTo>
                  <a:lnTo>
                    <a:pt x="15509" y="83455"/>
                  </a:lnTo>
                  <a:lnTo>
                    <a:pt x="20960" y="83455"/>
                  </a:lnTo>
                  <a:lnTo>
                    <a:pt x="20960" y="60807"/>
                  </a:lnTo>
                  <a:close/>
                  <a:moveTo>
                    <a:pt x="35778" y="92285"/>
                  </a:moveTo>
                  <a:cubicBezTo>
                    <a:pt x="44376" y="88983"/>
                    <a:pt x="50672" y="83379"/>
                    <a:pt x="54664" y="75471"/>
                  </a:cubicBezTo>
                  <a:cubicBezTo>
                    <a:pt x="56123" y="72860"/>
                    <a:pt x="57352" y="69866"/>
                    <a:pt x="58349" y="66411"/>
                  </a:cubicBezTo>
                  <a:lnTo>
                    <a:pt x="35778" y="66411"/>
                  </a:lnTo>
                  <a:lnTo>
                    <a:pt x="35778" y="92285"/>
                  </a:lnTo>
                  <a:close/>
                  <a:moveTo>
                    <a:pt x="56200" y="48753"/>
                  </a:moveTo>
                  <a:lnTo>
                    <a:pt x="61497" y="48753"/>
                  </a:lnTo>
                  <a:cubicBezTo>
                    <a:pt x="61804" y="44607"/>
                    <a:pt x="61958" y="40154"/>
                    <a:pt x="61958" y="35394"/>
                  </a:cubicBezTo>
                  <a:lnTo>
                    <a:pt x="61958" y="32169"/>
                  </a:lnTo>
                  <a:lnTo>
                    <a:pt x="56200" y="32169"/>
                  </a:lnTo>
                  <a:lnTo>
                    <a:pt x="56200" y="48753"/>
                  </a:lnTo>
                  <a:close/>
                  <a:moveTo>
                    <a:pt x="79770" y="32169"/>
                  </a:moveTo>
                  <a:lnTo>
                    <a:pt x="79770" y="34626"/>
                  </a:lnTo>
                  <a:cubicBezTo>
                    <a:pt x="79693" y="39540"/>
                    <a:pt x="79463" y="44300"/>
                    <a:pt x="79156" y="48753"/>
                  </a:cubicBezTo>
                  <a:lnTo>
                    <a:pt x="85605" y="48753"/>
                  </a:lnTo>
                  <a:lnTo>
                    <a:pt x="85605" y="32169"/>
                  </a:lnTo>
                  <a:lnTo>
                    <a:pt x="79770" y="32169"/>
                  </a:lnTo>
                  <a:close/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4" name="フリーフォーム: 図形 1003">
              <a:extLst>
                <a:ext uri="{FF2B5EF4-FFF2-40B4-BE49-F238E27FC236}">
                  <a16:creationId xmlns:a16="http://schemas.microsoft.com/office/drawing/2014/main" id="{E953D2F4-4B3F-42B8-82D8-01B3B260199F}"/>
                </a:ext>
              </a:extLst>
            </p:cNvPr>
            <p:cNvSpPr/>
            <p:nvPr/>
          </p:nvSpPr>
          <p:spPr>
            <a:xfrm>
              <a:off x="3770230" y="3074679"/>
              <a:ext cx="111555" cy="111017"/>
            </a:xfrm>
            <a:custGeom>
              <a:avLst/>
              <a:gdLst>
                <a:gd name="connsiteX0" fmla="*/ 17505 w 111555"/>
                <a:gd name="connsiteY0" fmla="*/ 384 h 111017"/>
                <a:gd name="connsiteX1" fmla="*/ 38695 w 111555"/>
                <a:gd name="connsiteY1" fmla="*/ 2918 h 111017"/>
                <a:gd name="connsiteX2" fmla="*/ 40998 w 111555"/>
                <a:gd name="connsiteY2" fmla="*/ 4760 h 111017"/>
                <a:gd name="connsiteX3" fmla="*/ 39847 w 111555"/>
                <a:gd name="connsiteY3" fmla="*/ 6296 h 111017"/>
                <a:gd name="connsiteX4" fmla="*/ 38695 w 111555"/>
                <a:gd name="connsiteY4" fmla="*/ 7601 h 111017"/>
                <a:gd name="connsiteX5" fmla="*/ 34703 w 111555"/>
                <a:gd name="connsiteY5" fmla="*/ 23263 h 111017"/>
                <a:gd name="connsiteX6" fmla="*/ 53743 w 111555"/>
                <a:gd name="connsiteY6" fmla="*/ 0 h 111017"/>
                <a:gd name="connsiteX7" fmla="*/ 70787 w 111555"/>
                <a:gd name="connsiteY7" fmla="*/ 1843 h 111017"/>
                <a:gd name="connsiteX8" fmla="*/ 73551 w 111555"/>
                <a:gd name="connsiteY8" fmla="*/ 2918 h 111017"/>
                <a:gd name="connsiteX9" fmla="*/ 70557 w 111555"/>
                <a:gd name="connsiteY9" fmla="*/ 5835 h 111017"/>
                <a:gd name="connsiteX10" fmla="*/ 100883 w 111555"/>
                <a:gd name="connsiteY10" fmla="*/ 5835 h 111017"/>
                <a:gd name="connsiteX11" fmla="*/ 100039 w 111555"/>
                <a:gd name="connsiteY11" fmla="*/ 12361 h 111017"/>
                <a:gd name="connsiteX12" fmla="*/ 100039 w 111555"/>
                <a:gd name="connsiteY12" fmla="*/ 16814 h 111017"/>
                <a:gd name="connsiteX13" fmla="*/ 93436 w 111555"/>
                <a:gd name="connsiteY13" fmla="*/ 25336 h 111017"/>
                <a:gd name="connsiteX14" fmla="*/ 106949 w 111555"/>
                <a:gd name="connsiteY14" fmla="*/ 25336 h 111017"/>
                <a:gd name="connsiteX15" fmla="*/ 106411 w 111555"/>
                <a:gd name="connsiteY15" fmla="*/ 30710 h 111017"/>
                <a:gd name="connsiteX16" fmla="*/ 106411 w 111555"/>
                <a:gd name="connsiteY16" fmla="*/ 47294 h 111017"/>
                <a:gd name="connsiteX17" fmla="*/ 106949 w 111555"/>
                <a:gd name="connsiteY17" fmla="*/ 52822 h 111017"/>
                <a:gd name="connsiteX18" fmla="*/ 99655 w 111555"/>
                <a:gd name="connsiteY18" fmla="*/ 52822 h 111017"/>
                <a:gd name="connsiteX19" fmla="*/ 107026 w 111555"/>
                <a:gd name="connsiteY19" fmla="*/ 60806 h 111017"/>
                <a:gd name="connsiteX20" fmla="*/ 108791 w 111555"/>
                <a:gd name="connsiteY20" fmla="*/ 63033 h 111017"/>
                <a:gd name="connsiteX21" fmla="*/ 106949 w 111555"/>
                <a:gd name="connsiteY21" fmla="*/ 64645 h 111017"/>
                <a:gd name="connsiteX22" fmla="*/ 93436 w 111555"/>
                <a:gd name="connsiteY22" fmla="*/ 76852 h 111017"/>
                <a:gd name="connsiteX23" fmla="*/ 111555 w 111555"/>
                <a:gd name="connsiteY23" fmla="*/ 93666 h 111017"/>
                <a:gd name="connsiteX24" fmla="*/ 101037 w 111555"/>
                <a:gd name="connsiteY24" fmla="*/ 110020 h 111017"/>
                <a:gd name="connsiteX25" fmla="*/ 86219 w 111555"/>
                <a:gd name="connsiteY25" fmla="*/ 93590 h 111017"/>
                <a:gd name="connsiteX26" fmla="*/ 76622 w 111555"/>
                <a:gd name="connsiteY26" fmla="*/ 107179 h 111017"/>
                <a:gd name="connsiteX27" fmla="*/ 64645 w 111555"/>
                <a:gd name="connsiteY27" fmla="*/ 109482 h 111017"/>
                <a:gd name="connsiteX28" fmla="*/ 56200 w 111555"/>
                <a:gd name="connsiteY28" fmla="*/ 110480 h 111017"/>
                <a:gd name="connsiteX29" fmla="*/ 50672 w 111555"/>
                <a:gd name="connsiteY29" fmla="*/ 99118 h 111017"/>
                <a:gd name="connsiteX30" fmla="*/ 38465 w 111555"/>
                <a:gd name="connsiteY30" fmla="*/ 104031 h 111017"/>
                <a:gd name="connsiteX31" fmla="*/ 29482 w 111555"/>
                <a:gd name="connsiteY31" fmla="*/ 92054 h 111017"/>
                <a:gd name="connsiteX32" fmla="*/ 52745 w 111555"/>
                <a:gd name="connsiteY32" fmla="*/ 84453 h 111017"/>
                <a:gd name="connsiteX33" fmla="*/ 68638 w 111555"/>
                <a:gd name="connsiteY33" fmla="*/ 74933 h 111017"/>
                <a:gd name="connsiteX34" fmla="*/ 67255 w 111555"/>
                <a:gd name="connsiteY34" fmla="*/ 70634 h 111017"/>
                <a:gd name="connsiteX35" fmla="*/ 36852 w 111555"/>
                <a:gd name="connsiteY35" fmla="*/ 85144 h 111017"/>
                <a:gd name="connsiteX36" fmla="*/ 29482 w 111555"/>
                <a:gd name="connsiteY36" fmla="*/ 75701 h 111017"/>
                <a:gd name="connsiteX37" fmla="*/ 49674 w 111555"/>
                <a:gd name="connsiteY37" fmla="*/ 69866 h 111017"/>
                <a:gd name="connsiteX38" fmla="*/ 61881 w 111555"/>
                <a:gd name="connsiteY38" fmla="*/ 61651 h 111017"/>
                <a:gd name="connsiteX39" fmla="*/ 60115 w 111555"/>
                <a:gd name="connsiteY39" fmla="*/ 59655 h 111017"/>
                <a:gd name="connsiteX40" fmla="*/ 35547 w 111555"/>
                <a:gd name="connsiteY40" fmla="*/ 70327 h 111017"/>
                <a:gd name="connsiteX41" fmla="*/ 29482 w 111555"/>
                <a:gd name="connsiteY41" fmla="*/ 60192 h 111017"/>
                <a:gd name="connsiteX42" fmla="*/ 46603 w 111555"/>
                <a:gd name="connsiteY42" fmla="*/ 55048 h 111017"/>
                <a:gd name="connsiteX43" fmla="*/ 50979 w 111555"/>
                <a:gd name="connsiteY43" fmla="*/ 52822 h 111017"/>
                <a:gd name="connsiteX44" fmla="*/ 36238 w 111555"/>
                <a:gd name="connsiteY44" fmla="*/ 52822 h 111017"/>
                <a:gd name="connsiteX45" fmla="*/ 36852 w 111555"/>
                <a:gd name="connsiteY45" fmla="*/ 47294 h 111017"/>
                <a:gd name="connsiteX46" fmla="*/ 36852 w 111555"/>
                <a:gd name="connsiteY46" fmla="*/ 35010 h 111017"/>
                <a:gd name="connsiteX47" fmla="*/ 32246 w 111555"/>
                <a:gd name="connsiteY47" fmla="*/ 30941 h 111017"/>
                <a:gd name="connsiteX48" fmla="*/ 29252 w 111555"/>
                <a:gd name="connsiteY48" fmla="*/ 39156 h 111017"/>
                <a:gd name="connsiteX49" fmla="*/ 29252 w 111555"/>
                <a:gd name="connsiteY49" fmla="*/ 111018 h 111017"/>
                <a:gd name="connsiteX50" fmla="*/ 20729 w 111555"/>
                <a:gd name="connsiteY50" fmla="*/ 110404 h 111017"/>
                <a:gd name="connsiteX51" fmla="*/ 12284 w 111555"/>
                <a:gd name="connsiteY51" fmla="*/ 111018 h 111017"/>
                <a:gd name="connsiteX52" fmla="*/ 12284 w 111555"/>
                <a:gd name="connsiteY52" fmla="*/ 67179 h 111017"/>
                <a:gd name="connsiteX53" fmla="*/ 6296 w 111555"/>
                <a:gd name="connsiteY53" fmla="*/ 73167 h 111017"/>
                <a:gd name="connsiteX54" fmla="*/ 0 w 111555"/>
                <a:gd name="connsiteY54" fmla="*/ 51517 h 111017"/>
                <a:gd name="connsiteX55" fmla="*/ 11132 w 111555"/>
                <a:gd name="connsiteY55" fmla="*/ 31939 h 111017"/>
                <a:gd name="connsiteX56" fmla="*/ 17505 w 111555"/>
                <a:gd name="connsiteY56" fmla="*/ 384 h 111017"/>
                <a:gd name="connsiteX57" fmla="*/ 70173 w 111555"/>
                <a:gd name="connsiteY57" fmla="*/ 88369 h 111017"/>
                <a:gd name="connsiteX58" fmla="*/ 53282 w 111555"/>
                <a:gd name="connsiteY58" fmla="*/ 97582 h 111017"/>
                <a:gd name="connsiteX59" fmla="*/ 58887 w 111555"/>
                <a:gd name="connsiteY59" fmla="*/ 98043 h 111017"/>
                <a:gd name="connsiteX60" fmla="*/ 67947 w 111555"/>
                <a:gd name="connsiteY60" fmla="*/ 96354 h 111017"/>
                <a:gd name="connsiteX61" fmla="*/ 70173 w 111555"/>
                <a:gd name="connsiteY61" fmla="*/ 88369 h 111017"/>
                <a:gd name="connsiteX62" fmla="*/ 63263 w 111555"/>
                <a:gd name="connsiteY62" fmla="*/ 36238 h 111017"/>
                <a:gd name="connsiteX63" fmla="*/ 53513 w 111555"/>
                <a:gd name="connsiteY63" fmla="*/ 36238 h 111017"/>
                <a:gd name="connsiteX64" fmla="*/ 53513 w 111555"/>
                <a:gd name="connsiteY64" fmla="*/ 41920 h 111017"/>
                <a:gd name="connsiteX65" fmla="*/ 63263 w 111555"/>
                <a:gd name="connsiteY65" fmla="*/ 41920 h 111017"/>
                <a:gd name="connsiteX66" fmla="*/ 63263 w 111555"/>
                <a:gd name="connsiteY66" fmla="*/ 36238 h 111017"/>
                <a:gd name="connsiteX67" fmla="*/ 56046 w 111555"/>
                <a:gd name="connsiteY67" fmla="*/ 25259 h 111017"/>
                <a:gd name="connsiteX68" fmla="*/ 74165 w 111555"/>
                <a:gd name="connsiteY68" fmla="*/ 25259 h 111017"/>
                <a:gd name="connsiteX69" fmla="*/ 77620 w 111555"/>
                <a:gd name="connsiteY69" fmla="*/ 18887 h 111017"/>
                <a:gd name="connsiteX70" fmla="*/ 61267 w 111555"/>
                <a:gd name="connsiteY70" fmla="*/ 18887 h 111017"/>
                <a:gd name="connsiteX71" fmla="*/ 56046 w 111555"/>
                <a:gd name="connsiteY71" fmla="*/ 25259 h 111017"/>
                <a:gd name="connsiteX72" fmla="*/ 81382 w 111555"/>
                <a:gd name="connsiteY72" fmla="*/ 62803 h 111017"/>
                <a:gd name="connsiteX73" fmla="*/ 93206 w 111555"/>
                <a:gd name="connsiteY73" fmla="*/ 52822 h 111017"/>
                <a:gd name="connsiteX74" fmla="*/ 74933 w 111555"/>
                <a:gd name="connsiteY74" fmla="*/ 52822 h 111017"/>
                <a:gd name="connsiteX75" fmla="*/ 81382 w 111555"/>
                <a:gd name="connsiteY75" fmla="*/ 62803 h 111017"/>
                <a:gd name="connsiteX76" fmla="*/ 79770 w 111555"/>
                <a:gd name="connsiteY76" fmla="*/ 37159 h 111017"/>
                <a:gd name="connsiteX77" fmla="*/ 79770 w 111555"/>
                <a:gd name="connsiteY77" fmla="*/ 41920 h 111017"/>
                <a:gd name="connsiteX78" fmla="*/ 89981 w 111555"/>
                <a:gd name="connsiteY78" fmla="*/ 41920 h 111017"/>
                <a:gd name="connsiteX79" fmla="*/ 89981 w 111555"/>
                <a:gd name="connsiteY79" fmla="*/ 36238 h 111017"/>
                <a:gd name="connsiteX80" fmla="*/ 81152 w 111555"/>
                <a:gd name="connsiteY80" fmla="*/ 36238 h 111017"/>
                <a:gd name="connsiteX81" fmla="*/ 79770 w 111555"/>
                <a:gd name="connsiteY81" fmla="*/ 37159 h 1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1555" h="111017">
                  <a:moveTo>
                    <a:pt x="17505" y="384"/>
                  </a:moveTo>
                  <a:cubicBezTo>
                    <a:pt x="23801" y="1535"/>
                    <a:pt x="30864" y="2380"/>
                    <a:pt x="38695" y="2918"/>
                  </a:cubicBezTo>
                  <a:cubicBezTo>
                    <a:pt x="40230" y="2918"/>
                    <a:pt x="40998" y="3532"/>
                    <a:pt x="40998" y="4760"/>
                  </a:cubicBezTo>
                  <a:cubicBezTo>
                    <a:pt x="40998" y="5451"/>
                    <a:pt x="40614" y="5912"/>
                    <a:pt x="39847" y="6296"/>
                  </a:cubicBezTo>
                  <a:cubicBezTo>
                    <a:pt x="39309" y="6603"/>
                    <a:pt x="38925" y="7063"/>
                    <a:pt x="38695" y="7601"/>
                  </a:cubicBezTo>
                  <a:cubicBezTo>
                    <a:pt x="37467" y="13129"/>
                    <a:pt x="36161" y="18349"/>
                    <a:pt x="34703" y="23263"/>
                  </a:cubicBezTo>
                  <a:cubicBezTo>
                    <a:pt x="42918" y="15893"/>
                    <a:pt x="49290" y="8138"/>
                    <a:pt x="53743" y="0"/>
                  </a:cubicBezTo>
                  <a:cubicBezTo>
                    <a:pt x="58273" y="844"/>
                    <a:pt x="63954" y="1459"/>
                    <a:pt x="70787" y="1843"/>
                  </a:cubicBezTo>
                  <a:cubicBezTo>
                    <a:pt x="72169" y="1843"/>
                    <a:pt x="73090" y="2150"/>
                    <a:pt x="73551" y="2918"/>
                  </a:cubicBezTo>
                  <a:cubicBezTo>
                    <a:pt x="73475" y="3685"/>
                    <a:pt x="72476" y="4607"/>
                    <a:pt x="70557" y="5835"/>
                  </a:cubicBezTo>
                  <a:lnTo>
                    <a:pt x="100883" y="5835"/>
                  </a:lnTo>
                  <a:cubicBezTo>
                    <a:pt x="100346" y="7908"/>
                    <a:pt x="100039" y="10058"/>
                    <a:pt x="100039" y="12361"/>
                  </a:cubicBezTo>
                  <a:lnTo>
                    <a:pt x="100039" y="16814"/>
                  </a:lnTo>
                  <a:cubicBezTo>
                    <a:pt x="97659" y="20115"/>
                    <a:pt x="95432" y="22956"/>
                    <a:pt x="93436" y="25336"/>
                  </a:cubicBezTo>
                  <a:lnTo>
                    <a:pt x="106949" y="25336"/>
                  </a:lnTo>
                  <a:cubicBezTo>
                    <a:pt x="106565" y="26948"/>
                    <a:pt x="106411" y="28791"/>
                    <a:pt x="106411" y="30710"/>
                  </a:cubicBezTo>
                  <a:lnTo>
                    <a:pt x="106411" y="47294"/>
                  </a:lnTo>
                  <a:cubicBezTo>
                    <a:pt x="106411" y="49060"/>
                    <a:pt x="106565" y="50902"/>
                    <a:pt x="106949" y="52822"/>
                  </a:cubicBezTo>
                  <a:lnTo>
                    <a:pt x="99655" y="52822"/>
                  </a:lnTo>
                  <a:cubicBezTo>
                    <a:pt x="102035" y="55586"/>
                    <a:pt x="104492" y="58273"/>
                    <a:pt x="107026" y="60806"/>
                  </a:cubicBezTo>
                  <a:cubicBezTo>
                    <a:pt x="108024" y="61574"/>
                    <a:pt x="108561" y="62342"/>
                    <a:pt x="108791" y="63033"/>
                  </a:cubicBezTo>
                  <a:cubicBezTo>
                    <a:pt x="108791" y="63494"/>
                    <a:pt x="108177" y="64031"/>
                    <a:pt x="106949" y="64645"/>
                  </a:cubicBezTo>
                  <a:cubicBezTo>
                    <a:pt x="103494" y="68714"/>
                    <a:pt x="98964" y="72783"/>
                    <a:pt x="93436" y="76852"/>
                  </a:cubicBezTo>
                  <a:cubicBezTo>
                    <a:pt x="98734" y="83839"/>
                    <a:pt x="104799" y="89444"/>
                    <a:pt x="111555" y="93666"/>
                  </a:cubicBezTo>
                  <a:cubicBezTo>
                    <a:pt x="107640" y="97966"/>
                    <a:pt x="104185" y="103417"/>
                    <a:pt x="101037" y="110020"/>
                  </a:cubicBezTo>
                  <a:cubicBezTo>
                    <a:pt x="96123" y="105490"/>
                    <a:pt x="91210" y="100039"/>
                    <a:pt x="86219" y="93590"/>
                  </a:cubicBezTo>
                  <a:cubicBezTo>
                    <a:pt x="85068" y="100883"/>
                    <a:pt x="81843" y="105413"/>
                    <a:pt x="76622" y="107179"/>
                  </a:cubicBezTo>
                  <a:cubicBezTo>
                    <a:pt x="73321" y="108407"/>
                    <a:pt x="69329" y="109175"/>
                    <a:pt x="64645" y="109482"/>
                  </a:cubicBezTo>
                  <a:cubicBezTo>
                    <a:pt x="61113" y="109789"/>
                    <a:pt x="58350" y="110097"/>
                    <a:pt x="56200" y="110480"/>
                  </a:cubicBezTo>
                  <a:cubicBezTo>
                    <a:pt x="55432" y="106565"/>
                    <a:pt x="53589" y="102726"/>
                    <a:pt x="50672" y="99118"/>
                  </a:cubicBezTo>
                  <a:cubicBezTo>
                    <a:pt x="46756" y="100883"/>
                    <a:pt x="42687" y="102496"/>
                    <a:pt x="38465" y="104031"/>
                  </a:cubicBezTo>
                  <a:cubicBezTo>
                    <a:pt x="36699" y="100500"/>
                    <a:pt x="33704" y="96507"/>
                    <a:pt x="29482" y="92054"/>
                  </a:cubicBezTo>
                  <a:cubicBezTo>
                    <a:pt x="37083" y="90826"/>
                    <a:pt x="44837" y="88292"/>
                    <a:pt x="52745" y="84453"/>
                  </a:cubicBezTo>
                  <a:cubicBezTo>
                    <a:pt x="59041" y="81613"/>
                    <a:pt x="64338" y="78388"/>
                    <a:pt x="68638" y="74933"/>
                  </a:cubicBezTo>
                  <a:cubicBezTo>
                    <a:pt x="68177" y="73398"/>
                    <a:pt x="67716" y="71939"/>
                    <a:pt x="67255" y="70634"/>
                  </a:cubicBezTo>
                  <a:cubicBezTo>
                    <a:pt x="58733" y="77160"/>
                    <a:pt x="48599" y="81997"/>
                    <a:pt x="36852" y="85144"/>
                  </a:cubicBezTo>
                  <a:cubicBezTo>
                    <a:pt x="35547" y="82150"/>
                    <a:pt x="33090" y="79002"/>
                    <a:pt x="29482" y="75701"/>
                  </a:cubicBezTo>
                  <a:cubicBezTo>
                    <a:pt x="36929" y="74549"/>
                    <a:pt x="43685" y="72630"/>
                    <a:pt x="49674" y="69866"/>
                  </a:cubicBezTo>
                  <a:cubicBezTo>
                    <a:pt x="53973" y="67716"/>
                    <a:pt x="58043" y="64952"/>
                    <a:pt x="61881" y="61651"/>
                  </a:cubicBezTo>
                  <a:cubicBezTo>
                    <a:pt x="61344" y="60960"/>
                    <a:pt x="60806" y="60269"/>
                    <a:pt x="60115" y="59655"/>
                  </a:cubicBezTo>
                  <a:cubicBezTo>
                    <a:pt x="53129" y="63954"/>
                    <a:pt x="44914" y="67486"/>
                    <a:pt x="35547" y="70327"/>
                  </a:cubicBezTo>
                  <a:cubicBezTo>
                    <a:pt x="34012" y="66795"/>
                    <a:pt x="32015" y="63417"/>
                    <a:pt x="29482" y="60192"/>
                  </a:cubicBezTo>
                  <a:cubicBezTo>
                    <a:pt x="37083" y="58657"/>
                    <a:pt x="42764" y="56968"/>
                    <a:pt x="46603" y="55048"/>
                  </a:cubicBezTo>
                  <a:cubicBezTo>
                    <a:pt x="48138" y="54434"/>
                    <a:pt x="49597" y="53743"/>
                    <a:pt x="50979" y="52822"/>
                  </a:cubicBezTo>
                  <a:lnTo>
                    <a:pt x="36238" y="52822"/>
                  </a:lnTo>
                  <a:cubicBezTo>
                    <a:pt x="36545" y="50902"/>
                    <a:pt x="36775" y="49060"/>
                    <a:pt x="36852" y="47294"/>
                  </a:cubicBezTo>
                  <a:lnTo>
                    <a:pt x="36852" y="35010"/>
                  </a:lnTo>
                  <a:cubicBezTo>
                    <a:pt x="35394" y="33474"/>
                    <a:pt x="33858" y="32092"/>
                    <a:pt x="32246" y="30941"/>
                  </a:cubicBezTo>
                  <a:cubicBezTo>
                    <a:pt x="31248" y="33781"/>
                    <a:pt x="30250" y="36545"/>
                    <a:pt x="29252" y="39156"/>
                  </a:cubicBezTo>
                  <a:lnTo>
                    <a:pt x="29252" y="111018"/>
                  </a:lnTo>
                  <a:cubicBezTo>
                    <a:pt x="26334" y="110634"/>
                    <a:pt x="23493" y="110404"/>
                    <a:pt x="20729" y="110404"/>
                  </a:cubicBezTo>
                  <a:cubicBezTo>
                    <a:pt x="17889" y="110404"/>
                    <a:pt x="15125" y="110557"/>
                    <a:pt x="12284" y="111018"/>
                  </a:cubicBezTo>
                  <a:lnTo>
                    <a:pt x="12284" y="67179"/>
                  </a:lnTo>
                  <a:cubicBezTo>
                    <a:pt x="10365" y="69405"/>
                    <a:pt x="8369" y="71401"/>
                    <a:pt x="6296" y="73167"/>
                  </a:cubicBezTo>
                  <a:cubicBezTo>
                    <a:pt x="4914" y="66181"/>
                    <a:pt x="2841" y="58964"/>
                    <a:pt x="0" y="51517"/>
                  </a:cubicBezTo>
                  <a:cubicBezTo>
                    <a:pt x="3685" y="46296"/>
                    <a:pt x="7370" y="39770"/>
                    <a:pt x="11132" y="31939"/>
                  </a:cubicBezTo>
                  <a:cubicBezTo>
                    <a:pt x="15125" y="22572"/>
                    <a:pt x="17198" y="12054"/>
                    <a:pt x="17505" y="384"/>
                  </a:cubicBezTo>
                  <a:moveTo>
                    <a:pt x="70173" y="88369"/>
                  </a:moveTo>
                  <a:cubicBezTo>
                    <a:pt x="64722" y="91747"/>
                    <a:pt x="59117" y="94818"/>
                    <a:pt x="53282" y="97582"/>
                  </a:cubicBezTo>
                  <a:cubicBezTo>
                    <a:pt x="55048" y="97812"/>
                    <a:pt x="56891" y="97966"/>
                    <a:pt x="58887" y="98043"/>
                  </a:cubicBezTo>
                  <a:cubicBezTo>
                    <a:pt x="63570" y="98043"/>
                    <a:pt x="66641" y="97505"/>
                    <a:pt x="67947" y="96354"/>
                  </a:cubicBezTo>
                  <a:cubicBezTo>
                    <a:pt x="69329" y="95432"/>
                    <a:pt x="70020" y="92745"/>
                    <a:pt x="70173" y="88369"/>
                  </a:cubicBezTo>
                  <a:moveTo>
                    <a:pt x="63263" y="36238"/>
                  </a:moveTo>
                  <a:lnTo>
                    <a:pt x="53513" y="36238"/>
                  </a:lnTo>
                  <a:lnTo>
                    <a:pt x="53513" y="41920"/>
                  </a:lnTo>
                  <a:lnTo>
                    <a:pt x="63263" y="41920"/>
                  </a:lnTo>
                  <a:lnTo>
                    <a:pt x="63263" y="36238"/>
                  </a:lnTo>
                  <a:close/>
                  <a:moveTo>
                    <a:pt x="56046" y="25259"/>
                  </a:moveTo>
                  <a:lnTo>
                    <a:pt x="74165" y="25259"/>
                  </a:lnTo>
                  <a:cubicBezTo>
                    <a:pt x="75240" y="23724"/>
                    <a:pt x="76392" y="21574"/>
                    <a:pt x="77620" y="18887"/>
                  </a:cubicBezTo>
                  <a:lnTo>
                    <a:pt x="61267" y="18887"/>
                  </a:lnTo>
                  <a:cubicBezTo>
                    <a:pt x="59578" y="21113"/>
                    <a:pt x="57812" y="23186"/>
                    <a:pt x="56046" y="25259"/>
                  </a:cubicBezTo>
                  <a:moveTo>
                    <a:pt x="81382" y="62803"/>
                  </a:moveTo>
                  <a:cubicBezTo>
                    <a:pt x="86526" y="59501"/>
                    <a:pt x="90442" y="56200"/>
                    <a:pt x="93206" y="52822"/>
                  </a:cubicBezTo>
                  <a:lnTo>
                    <a:pt x="74933" y="52822"/>
                  </a:lnTo>
                  <a:cubicBezTo>
                    <a:pt x="77774" y="56353"/>
                    <a:pt x="79924" y="59655"/>
                    <a:pt x="81382" y="62803"/>
                  </a:cubicBezTo>
                  <a:moveTo>
                    <a:pt x="79770" y="37159"/>
                  </a:moveTo>
                  <a:lnTo>
                    <a:pt x="79770" y="41920"/>
                  </a:lnTo>
                  <a:lnTo>
                    <a:pt x="89981" y="41920"/>
                  </a:lnTo>
                  <a:lnTo>
                    <a:pt x="89981" y="36238"/>
                  </a:lnTo>
                  <a:lnTo>
                    <a:pt x="81152" y="36238"/>
                  </a:lnTo>
                  <a:cubicBezTo>
                    <a:pt x="80691" y="36545"/>
                    <a:pt x="80231" y="36852"/>
                    <a:pt x="79770" y="37159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5" name="フリーフォーム: 図形 1004">
              <a:extLst>
                <a:ext uri="{FF2B5EF4-FFF2-40B4-BE49-F238E27FC236}">
                  <a16:creationId xmlns:a16="http://schemas.microsoft.com/office/drawing/2014/main" id="{C2FF308A-0E9D-47F4-AE8E-56AC518149F1}"/>
                </a:ext>
              </a:extLst>
            </p:cNvPr>
            <p:cNvSpPr/>
            <p:nvPr/>
          </p:nvSpPr>
          <p:spPr>
            <a:xfrm>
              <a:off x="3893301" y="3072913"/>
              <a:ext cx="108023" cy="113398"/>
            </a:xfrm>
            <a:custGeom>
              <a:avLst/>
              <a:gdLst>
                <a:gd name="connsiteX0" fmla="*/ 101344 w 108023"/>
                <a:gd name="connsiteY0" fmla="*/ 55509 h 113398"/>
                <a:gd name="connsiteX1" fmla="*/ 62649 w 108023"/>
                <a:gd name="connsiteY1" fmla="*/ 56353 h 113398"/>
                <a:gd name="connsiteX2" fmla="*/ 62879 w 108023"/>
                <a:gd name="connsiteY2" fmla="*/ 64645 h 113398"/>
                <a:gd name="connsiteX3" fmla="*/ 49597 w 108023"/>
                <a:gd name="connsiteY3" fmla="*/ 96507 h 113398"/>
                <a:gd name="connsiteX4" fmla="*/ 21267 w 108023"/>
                <a:gd name="connsiteY4" fmla="*/ 113398 h 113398"/>
                <a:gd name="connsiteX5" fmla="*/ 5604 w 108023"/>
                <a:gd name="connsiteY5" fmla="*/ 95202 h 113398"/>
                <a:gd name="connsiteX6" fmla="*/ 30480 w 108023"/>
                <a:gd name="connsiteY6" fmla="*/ 83532 h 113398"/>
                <a:gd name="connsiteX7" fmla="*/ 40384 w 108023"/>
                <a:gd name="connsiteY7" fmla="*/ 56277 h 113398"/>
                <a:gd name="connsiteX8" fmla="*/ 537 w 108023"/>
                <a:gd name="connsiteY8" fmla="*/ 58350 h 113398"/>
                <a:gd name="connsiteX9" fmla="*/ 0 w 108023"/>
                <a:gd name="connsiteY9" fmla="*/ 38542 h 113398"/>
                <a:gd name="connsiteX10" fmla="*/ 100346 w 108023"/>
                <a:gd name="connsiteY10" fmla="*/ 35470 h 113398"/>
                <a:gd name="connsiteX11" fmla="*/ 101344 w 108023"/>
                <a:gd name="connsiteY11" fmla="*/ 55509 h 113398"/>
                <a:gd name="connsiteX12" fmla="*/ 81152 w 108023"/>
                <a:gd name="connsiteY12" fmla="*/ 26564 h 113398"/>
                <a:gd name="connsiteX13" fmla="*/ 14818 w 108023"/>
                <a:gd name="connsiteY13" fmla="*/ 28177 h 113398"/>
                <a:gd name="connsiteX14" fmla="*/ 14587 w 108023"/>
                <a:gd name="connsiteY14" fmla="*/ 9367 h 113398"/>
                <a:gd name="connsiteX15" fmla="*/ 80384 w 108023"/>
                <a:gd name="connsiteY15" fmla="*/ 8138 h 113398"/>
                <a:gd name="connsiteX16" fmla="*/ 81152 w 108023"/>
                <a:gd name="connsiteY16" fmla="*/ 26564 h 113398"/>
                <a:gd name="connsiteX17" fmla="*/ 99962 w 108023"/>
                <a:gd name="connsiteY17" fmla="*/ 19655 h 113398"/>
                <a:gd name="connsiteX18" fmla="*/ 94588 w 108023"/>
                <a:gd name="connsiteY18" fmla="*/ 24952 h 113398"/>
                <a:gd name="connsiteX19" fmla="*/ 83148 w 108023"/>
                <a:gd name="connsiteY19" fmla="*/ 12514 h 113398"/>
                <a:gd name="connsiteX20" fmla="*/ 88676 w 108023"/>
                <a:gd name="connsiteY20" fmla="*/ 7447 h 113398"/>
                <a:gd name="connsiteX21" fmla="*/ 99962 w 108023"/>
                <a:gd name="connsiteY21" fmla="*/ 19655 h 113398"/>
                <a:gd name="connsiteX22" fmla="*/ 108023 w 108023"/>
                <a:gd name="connsiteY22" fmla="*/ 12284 h 113398"/>
                <a:gd name="connsiteX23" fmla="*/ 102573 w 108023"/>
                <a:gd name="connsiteY23" fmla="*/ 17735 h 113398"/>
                <a:gd name="connsiteX24" fmla="*/ 91209 w 108023"/>
                <a:gd name="connsiteY24" fmla="*/ 5067 h 113398"/>
                <a:gd name="connsiteX25" fmla="*/ 96738 w 108023"/>
                <a:gd name="connsiteY25" fmla="*/ 0 h 113398"/>
                <a:gd name="connsiteX26" fmla="*/ 108023 w 108023"/>
                <a:gd name="connsiteY26" fmla="*/ 12284 h 1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8023" h="113398">
                  <a:moveTo>
                    <a:pt x="101344" y="55509"/>
                  </a:moveTo>
                  <a:lnTo>
                    <a:pt x="62649" y="56353"/>
                  </a:lnTo>
                  <a:cubicBezTo>
                    <a:pt x="62803" y="60576"/>
                    <a:pt x="62879" y="63340"/>
                    <a:pt x="62879" y="64645"/>
                  </a:cubicBezTo>
                  <a:cubicBezTo>
                    <a:pt x="62879" y="77851"/>
                    <a:pt x="58427" y="88446"/>
                    <a:pt x="49597" y="96507"/>
                  </a:cubicBezTo>
                  <a:cubicBezTo>
                    <a:pt x="43378" y="102189"/>
                    <a:pt x="33935" y="107793"/>
                    <a:pt x="21267" y="113398"/>
                  </a:cubicBezTo>
                  <a:lnTo>
                    <a:pt x="5604" y="95202"/>
                  </a:lnTo>
                  <a:cubicBezTo>
                    <a:pt x="16891" y="92208"/>
                    <a:pt x="25182" y="88369"/>
                    <a:pt x="30480" y="83532"/>
                  </a:cubicBezTo>
                  <a:cubicBezTo>
                    <a:pt x="37467" y="77083"/>
                    <a:pt x="40768" y="68024"/>
                    <a:pt x="40384" y="56277"/>
                  </a:cubicBezTo>
                  <a:lnTo>
                    <a:pt x="537" y="58350"/>
                  </a:lnTo>
                  <a:lnTo>
                    <a:pt x="0" y="38542"/>
                  </a:lnTo>
                  <a:lnTo>
                    <a:pt x="100346" y="35470"/>
                  </a:lnTo>
                  <a:lnTo>
                    <a:pt x="101344" y="55509"/>
                  </a:lnTo>
                  <a:close/>
                  <a:moveTo>
                    <a:pt x="81152" y="26564"/>
                  </a:moveTo>
                  <a:lnTo>
                    <a:pt x="14818" y="28177"/>
                  </a:lnTo>
                  <a:lnTo>
                    <a:pt x="14587" y="9367"/>
                  </a:lnTo>
                  <a:lnTo>
                    <a:pt x="80384" y="8138"/>
                  </a:lnTo>
                  <a:lnTo>
                    <a:pt x="81152" y="26564"/>
                  </a:lnTo>
                  <a:close/>
                  <a:moveTo>
                    <a:pt x="99962" y="19655"/>
                  </a:moveTo>
                  <a:lnTo>
                    <a:pt x="94588" y="24952"/>
                  </a:lnTo>
                  <a:cubicBezTo>
                    <a:pt x="92208" y="21881"/>
                    <a:pt x="88369" y="17735"/>
                    <a:pt x="83148" y="12514"/>
                  </a:cubicBezTo>
                  <a:lnTo>
                    <a:pt x="88676" y="7447"/>
                  </a:lnTo>
                  <a:cubicBezTo>
                    <a:pt x="90826" y="9520"/>
                    <a:pt x="94588" y="13589"/>
                    <a:pt x="99962" y="19655"/>
                  </a:cubicBezTo>
                  <a:moveTo>
                    <a:pt x="108023" y="12284"/>
                  </a:moveTo>
                  <a:lnTo>
                    <a:pt x="102573" y="17735"/>
                  </a:lnTo>
                  <a:cubicBezTo>
                    <a:pt x="100193" y="14664"/>
                    <a:pt x="96430" y="10442"/>
                    <a:pt x="91209" y="5067"/>
                  </a:cubicBezTo>
                  <a:lnTo>
                    <a:pt x="96738" y="0"/>
                  </a:lnTo>
                  <a:cubicBezTo>
                    <a:pt x="98887" y="2150"/>
                    <a:pt x="102649" y="6219"/>
                    <a:pt x="108023" y="12284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6" name="フリーフォーム: 図形 1005">
              <a:extLst>
                <a:ext uri="{FF2B5EF4-FFF2-40B4-BE49-F238E27FC236}">
                  <a16:creationId xmlns:a16="http://schemas.microsoft.com/office/drawing/2014/main" id="{C4B8F152-5F7F-4582-B528-6184432748E3}"/>
                </a:ext>
              </a:extLst>
            </p:cNvPr>
            <p:cNvSpPr/>
            <p:nvPr/>
          </p:nvSpPr>
          <p:spPr>
            <a:xfrm>
              <a:off x="4016296" y="3120591"/>
              <a:ext cx="93359" cy="18349"/>
            </a:xfrm>
            <a:custGeom>
              <a:avLst/>
              <a:gdLst>
                <a:gd name="connsiteX0" fmla="*/ 93360 w 93359"/>
                <a:gd name="connsiteY0" fmla="*/ 18196 h 18349"/>
                <a:gd name="connsiteX1" fmla="*/ 90365 w 93359"/>
                <a:gd name="connsiteY1" fmla="*/ 18119 h 18349"/>
                <a:gd name="connsiteX2" fmla="*/ 4223 w 93359"/>
                <a:gd name="connsiteY2" fmla="*/ 18119 h 18349"/>
                <a:gd name="connsiteX3" fmla="*/ 0 w 93359"/>
                <a:gd name="connsiteY3" fmla="*/ 18350 h 18349"/>
                <a:gd name="connsiteX4" fmla="*/ 0 w 93359"/>
                <a:gd name="connsiteY4" fmla="*/ 0 h 18349"/>
                <a:gd name="connsiteX5" fmla="*/ 4223 w 93359"/>
                <a:gd name="connsiteY5" fmla="*/ 230 h 18349"/>
                <a:gd name="connsiteX6" fmla="*/ 90365 w 93359"/>
                <a:gd name="connsiteY6" fmla="*/ 230 h 18349"/>
                <a:gd name="connsiteX7" fmla="*/ 93360 w 93359"/>
                <a:gd name="connsiteY7" fmla="*/ 154 h 18349"/>
                <a:gd name="connsiteX8" fmla="*/ 93360 w 93359"/>
                <a:gd name="connsiteY8" fmla="*/ 18196 h 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59" h="18349">
                  <a:moveTo>
                    <a:pt x="93360" y="18196"/>
                  </a:moveTo>
                  <a:cubicBezTo>
                    <a:pt x="92438" y="18119"/>
                    <a:pt x="91440" y="18119"/>
                    <a:pt x="90365" y="18119"/>
                  </a:cubicBezTo>
                  <a:lnTo>
                    <a:pt x="4223" y="18119"/>
                  </a:lnTo>
                  <a:cubicBezTo>
                    <a:pt x="2611" y="18119"/>
                    <a:pt x="1229" y="18196"/>
                    <a:pt x="0" y="18350"/>
                  </a:cubicBezTo>
                  <a:lnTo>
                    <a:pt x="0" y="0"/>
                  </a:lnTo>
                  <a:cubicBezTo>
                    <a:pt x="1229" y="154"/>
                    <a:pt x="2687" y="230"/>
                    <a:pt x="4223" y="230"/>
                  </a:cubicBezTo>
                  <a:lnTo>
                    <a:pt x="90365" y="230"/>
                  </a:lnTo>
                  <a:cubicBezTo>
                    <a:pt x="91440" y="230"/>
                    <a:pt x="92438" y="230"/>
                    <a:pt x="93360" y="154"/>
                  </a:cubicBezTo>
                  <a:lnTo>
                    <a:pt x="93360" y="18196"/>
                  </a:lnTo>
                  <a:close/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7" name="フリーフォーム: 図形 1006">
              <a:extLst>
                <a:ext uri="{FF2B5EF4-FFF2-40B4-BE49-F238E27FC236}">
                  <a16:creationId xmlns:a16="http://schemas.microsoft.com/office/drawing/2014/main" id="{F6E2D6D8-6DC7-407A-A64B-AA5C6C049C4E}"/>
                </a:ext>
              </a:extLst>
            </p:cNvPr>
            <p:cNvSpPr/>
            <p:nvPr/>
          </p:nvSpPr>
          <p:spPr>
            <a:xfrm>
              <a:off x="4129310" y="3077059"/>
              <a:ext cx="100422" cy="108023"/>
            </a:xfrm>
            <a:custGeom>
              <a:avLst/>
              <a:gdLst>
                <a:gd name="connsiteX0" fmla="*/ 100422 w 100422"/>
                <a:gd name="connsiteY0" fmla="*/ 29712 h 108023"/>
                <a:gd name="connsiteX1" fmla="*/ 98810 w 100422"/>
                <a:gd name="connsiteY1" fmla="*/ 31478 h 108023"/>
                <a:gd name="connsiteX2" fmla="*/ 96737 w 100422"/>
                <a:gd name="connsiteY2" fmla="*/ 33551 h 108023"/>
                <a:gd name="connsiteX3" fmla="*/ 69943 w 100422"/>
                <a:gd name="connsiteY3" fmla="*/ 76929 h 108023"/>
                <a:gd name="connsiteX4" fmla="*/ 28484 w 100422"/>
                <a:gd name="connsiteY4" fmla="*/ 108024 h 108023"/>
                <a:gd name="connsiteX5" fmla="*/ 9443 w 100422"/>
                <a:gd name="connsiteY5" fmla="*/ 92131 h 108023"/>
                <a:gd name="connsiteX6" fmla="*/ 47677 w 100422"/>
                <a:gd name="connsiteY6" fmla="*/ 69712 h 108023"/>
                <a:gd name="connsiteX7" fmla="*/ 33397 w 100422"/>
                <a:gd name="connsiteY7" fmla="*/ 55278 h 108023"/>
                <a:gd name="connsiteX8" fmla="*/ 44914 w 100422"/>
                <a:gd name="connsiteY8" fmla="*/ 41920 h 108023"/>
                <a:gd name="connsiteX9" fmla="*/ 61036 w 100422"/>
                <a:gd name="connsiteY9" fmla="*/ 54895 h 108023"/>
                <a:gd name="connsiteX10" fmla="*/ 73705 w 100422"/>
                <a:gd name="connsiteY10" fmla="*/ 32323 h 108023"/>
                <a:gd name="connsiteX11" fmla="*/ 44914 w 100422"/>
                <a:gd name="connsiteY11" fmla="*/ 35470 h 108023"/>
                <a:gd name="connsiteX12" fmla="*/ 14510 w 100422"/>
                <a:gd name="connsiteY12" fmla="*/ 66104 h 108023"/>
                <a:gd name="connsiteX13" fmla="*/ 0 w 100422"/>
                <a:gd name="connsiteY13" fmla="*/ 49751 h 108023"/>
                <a:gd name="connsiteX14" fmla="*/ 25489 w 100422"/>
                <a:gd name="connsiteY14" fmla="*/ 26718 h 108023"/>
                <a:gd name="connsiteX15" fmla="*/ 41689 w 100422"/>
                <a:gd name="connsiteY15" fmla="*/ 0 h 108023"/>
                <a:gd name="connsiteX16" fmla="*/ 61574 w 100422"/>
                <a:gd name="connsiteY16" fmla="*/ 4530 h 108023"/>
                <a:gd name="connsiteX17" fmla="*/ 64875 w 100422"/>
                <a:gd name="connsiteY17" fmla="*/ 6833 h 108023"/>
                <a:gd name="connsiteX18" fmla="*/ 63186 w 100422"/>
                <a:gd name="connsiteY18" fmla="*/ 9059 h 108023"/>
                <a:gd name="connsiteX19" fmla="*/ 60653 w 100422"/>
                <a:gd name="connsiteY19" fmla="*/ 11056 h 108023"/>
                <a:gd name="connsiteX20" fmla="*/ 56276 w 100422"/>
                <a:gd name="connsiteY20" fmla="*/ 18273 h 108023"/>
                <a:gd name="connsiteX21" fmla="*/ 82457 w 100422"/>
                <a:gd name="connsiteY21" fmla="*/ 15278 h 108023"/>
                <a:gd name="connsiteX22" fmla="*/ 84300 w 100422"/>
                <a:gd name="connsiteY22" fmla="*/ 14357 h 108023"/>
                <a:gd name="connsiteX23" fmla="*/ 85912 w 100422"/>
                <a:gd name="connsiteY23" fmla="*/ 13513 h 108023"/>
                <a:gd name="connsiteX24" fmla="*/ 89367 w 100422"/>
                <a:gd name="connsiteY24" fmla="*/ 15816 h 108023"/>
                <a:gd name="connsiteX25" fmla="*/ 98580 w 100422"/>
                <a:gd name="connsiteY25" fmla="*/ 26718 h 108023"/>
                <a:gd name="connsiteX26" fmla="*/ 100422 w 100422"/>
                <a:gd name="connsiteY26" fmla="*/ 29712 h 1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422" h="108023">
                  <a:moveTo>
                    <a:pt x="100422" y="29712"/>
                  </a:moveTo>
                  <a:cubicBezTo>
                    <a:pt x="100422" y="30173"/>
                    <a:pt x="99885" y="30787"/>
                    <a:pt x="98810" y="31478"/>
                  </a:cubicBezTo>
                  <a:cubicBezTo>
                    <a:pt x="97812" y="32246"/>
                    <a:pt x="97121" y="32937"/>
                    <a:pt x="96737" y="33551"/>
                  </a:cubicBezTo>
                  <a:cubicBezTo>
                    <a:pt x="88676" y="51593"/>
                    <a:pt x="79770" y="66027"/>
                    <a:pt x="69943" y="76929"/>
                  </a:cubicBezTo>
                  <a:cubicBezTo>
                    <a:pt x="59654" y="88292"/>
                    <a:pt x="45835" y="98657"/>
                    <a:pt x="28484" y="108024"/>
                  </a:cubicBezTo>
                  <a:lnTo>
                    <a:pt x="9443" y="92131"/>
                  </a:lnTo>
                  <a:cubicBezTo>
                    <a:pt x="24568" y="86142"/>
                    <a:pt x="37313" y="78618"/>
                    <a:pt x="47677" y="69712"/>
                  </a:cubicBezTo>
                  <a:cubicBezTo>
                    <a:pt x="43685" y="64492"/>
                    <a:pt x="38925" y="59732"/>
                    <a:pt x="33397" y="55278"/>
                  </a:cubicBezTo>
                  <a:lnTo>
                    <a:pt x="44914" y="41920"/>
                  </a:lnTo>
                  <a:cubicBezTo>
                    <a:pt x="49290" y="44300"/>
                    <a:pt x="54664" y="48676"/>
                    <a:pt x="61036" y="54895"/>
                  </a:cubicBezTo>
                  <a:cubicBezTo>
                    <a:pt x="65490" y="48446"/>
                    <a:pt x="69712" y="40921"/>
                    <a:pt x="73705" y="32323"/>
                  </a:cubicBezTo>
                  <a:lnTo>
                    <a:pt x="44914" y="35470"/>
                  </a:lnTo>
                  <a:cubicBezTo>
                    <a:pt x="34933" y="48829"/>
                    <a:pt x="24798" y="59041"/>
                    <a:pt x="14510" y="66104"/>
                  </a:cubicBezTo>
                  <a:lnTo>
                    <a:pt x="0" y="49751"/>
                  </a:lnTo>
                  <a:cubicBezTo>
                    <a:pt x="8675" y="45067"/>
                    <a:pt x="17121" y="37390"/>
                    <a:pt x="25489" y="26718"/>
                  </a:cubicBezTo>
                  <a:cubicBezTo>
                    <a:pt x="31862" y="18426"/>
                    <a:pt x="37236" y="9520"/>
                    <a:pt x="41689" y="0"/>
                  </a:cubicBezTo>
                  <a:lnTo>
                    <a:pt x="61574" y="4530"/>
                  </a:lnTo>
                  <a:cubicBezTo>
                    <a:pt x="63801" y="5067"/>
                    <a:pt x="64875" y="5835"/>
                    <a:pt x="64875" y="6833"/>
                  </a:cubicBezTo>
                  <a:cubicBezTo>
                    <a:pt x="64875" y="7524"/>
                    <a:pt x="64338" y="8215"/>
                    <a:pt x="63186" y="9059"/>
                  </a:cubicBezTo>
                  <a:cubicBezTo>
                    <a:pt x="61728" y="9904"/>
                    <a:pt x="60883" y="10595"/>
                    <a:pt x="60653" y="11056"/>
                  </a:cubicBezTo>
                  <a:cubicBezTo>
                    <a:pt x="60192" y="11824"/>
                    <a:pt x="58733" y="14204"/>
                    <a:pt x="56276" y="18273"/>
                  </a:cubicBezTo>
                  <a:lnTo>
                    <a:pt x="82457" y="15278"/>
                  </a:lnTo>
                  <a:cubicBezTo>
                    <a:pt x="82995" y="15202"/>
                    <a:pt x="83609" y="14895"/>
                    <a:pt x="84300" y="14357"/>
                  </a:cubicBezTo>
                  <a:cubicBezTo>
                    <a:pt x="85067" y="13820"/>
                    <a:pt x="85605" y="13513"/>
                    <a:pt x="85912" y="13513"/>
                  </a:cubicBezTo>
                  <a:cubicBezTo>
                    <a:pt x="87140" y="13513"/>
                    <a:pt x="88292" y="14280"/>
                    <a:pt x="89367" y="15816"/>
                  </a:cubicBezTo>
                  <a:cubicBezTo>
                    <a:pt x="92207" y="19885"/>
                    <a:pt x="95279" y="23493"/>
                    <a:pt x="98580" y="26718"/>
                  </a:cubicBezTo>
                  <a:cubicBezTo>
                    <a:pt x="99809" y="27946"/>
                    <a:pt x="100422" y="28944"/>
                    <a:pt x="100422" y="29712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8" name="フリーフォーム: 図形 1007">
              <a:extLst>
                <a:ext uri="{FF2B5EF4-FFF2-40B4-BE49-F238E27FC236}">
                  <a16:creationId xmlns:a16="http://schemas.microsoft.com/office/drawing/2014/main" id="{8C39EF8A-71B0-4034-8EC2-DCC86BAB83A8}"/>
                </a:ext>
              </a:extLst>
            </p:cNvPr>
            <p:cNvSpPr/>
            <p:nvPr/>
          </p:nvSpPr>
          <p:spPr>
            <a:xfrm>
              <a:off x="4248466" y="3077213"/>
              <a:ext cx="98580" cy="105643"/>
            </a:xfrm>
            <a:custGeom>
              <a:avLst/>
              <a:gdLst>
                <a:gd name="connsiteX0" fmla="*/ 98580 w 98580"/>
                <a:gd name="connsiteY0" fmla="*/ 57198 h 105643"/>
                <a:gd name="connsiteX1" fmla="*/ 68484 w 98580"/>
                <a:gd name="connsiteY1" fmla="*/ 63570 h 105643"/>
                <a:gd name="connsiteX2" fmla="*/ 68791 w 98580"/>
                <a:gd name="connsiteY2" fmla="*/ 79693 h 105643"/>
                <a:gd name="connsiteX3" fmla="*/ 50365 w 98580"/>
                <a:gd name="connsiteY3" fmla="*/ 81306 h 105643"/>
                <a:gd name="connsiteX4" fmla="*/ 50365 w 98580"/>
                <a:gd name="connsiteY4" fmla="*/ 70404 h 105643"/>
                <a:gd name="connsiteX5" fmla="*/ 36315 w 98580"/>
                <a:gd name="connsiteY5" fmla="*/ 82611 h 105643"/>
                <a:gd name="connsiteX6" fmla="*/ 58273 w 98580"/>
                <a:gd name="connsiteY6" fmla="*/ 88599 h 105643"/>
                <a:gd name="connsiteX7" fmla="*/ 88139 w 98580"/>
                <a:gd name="connsiteY7" fmla="*/ 86296 h 105643"/>
                <a:gd name="connsiteX8" fmla="*/ 84914 w 98580"/>
                <a:gd name="connsiteY8" fmla="*/ 103878 h 105643"/>
                <a:gd name="connsiteX9" fmla="*/ 56814 w 98580"/>
                <a:gd name="connsiteY9" fmla="*/ 105644 h 105643"/>
                <a:gd name="connsiteX10" fmla="*/ 27332 w 98580"/>
                <a:gd name="connsiteY10" fmla="*/ 100346 h 105643"/>
                <a:gd name="connsiteX11" fmla="*/ 15663 w 98580"/>
                <a:gd name="connsiteY11" fmla="*/ 83686 h 105643"/>
                <a:gd name="connsiteX12" fmla="*/ 47755 w 98580"/>
                <a:gd name="connsiteY12" fmla="*/ 54204 h 105643"/>
                <a:gd name="connsiteX13" fmla="*/ 40384 w 98580"/>
                <a:gd name="connsiteY13" fmla="*/ 50979 h 105643"/>
                <a:gd name="connsiteX14" fmla="*/ 25643 w 98580"/>
                <a:gd name="connsiteY14" fmla="*/ 56507 h 105643"/>
                <a:gd name="connsiteX15" fmla="*/ 13206 w 98580"/>
                <a:gd name="connsiteY15" fmla="*/ 68024 h 105643"/>
                <a:gd name="connsiteX16" fmla="*/ 0 w 98580"/>
                <a:gd name="connsiteY16" fmla="*/ 57582 h 105643"/>
                <a:gd name="connsiteX17" fmla="*/ 25490 w 98580"/>
                <a:gd name="connsiteY17" fmla="*/ 31171 h 105643"/>
                <a:gd name="connsiteX18" fmla="*/ 6142 w 98580"/>
                <a:gd name="connsiteY18" fmla="*/ 30480 h 105643"/>
                <a:gd name="connsiteX19" fmla="*/ 5681 w 98580"/>
                <a:gd name="connsiteY19" fmla="*/ 12745 h 105643"/>
                <a:gd name="connsiteX20" fmla="*/ 36545 w 98580"/>
                <a:gd name="connsiteY20" fmla="*/ 13359 h 105643"/>
                <a:gd name="connsiteX21" fmla="*/ 41689 w 98580"/>
                <a:gd name="connsiteY21" fmla="*/ 0 h 105643"/>
                <a:gd name="connsiteX22" fmla="*/ 60960 w 98580"/>
                <a:gd name="connsiteY22" fmla="*/ 4146 h 105643"/>
                <a:gd name="connsiteX23" fmla="*/ 63494 w 98580"/>
                <a:gd name="connsiteY23" fmla="*/ 6219 h 105643"/>
                <a:gd name="connsiteX24" fmla="*/ 62112 w 98580"/>
                <a:gd name="connsiteY24" fmla="*/ 7908 h 105643"/>
                <a:gd name="connsiteX25" fmla="*/ 60269 w 98580"/>
                <a:gd name="connsiteY25" fmla="*/ 9290 h 105643"/>
                <a:gd name="connsiteX26" fmla="*/ 58273 w 98580"/>
                <a:gd name="connsiteY26" fmla="*/ 12591 h 105643"/>
                <a:gd name="connsiteX27" fmla="*/ 80077 w 98580"/>
                <a:gd name="connsiteY27" fmla="*/ 11440 h 105643"/>
                <a:gd name="connsiteX28" fmla="*/ 80385 w 98580"/>
                <a:gd name="connsiteY28" fmla="*/ 29021 h 105643"/>
                <a:gd name="connsiteX29" fmla="*/ 46680 w 98580"/>
                <a:gd name="connsiteY29" fmla="*/ 30864 h 105643"/>
                <a:gd name="connsiteX30" fmla="*/ 40230 w 98580"/>
                <a:gd name="connsiteY30" fmla="*/ 39540 h 105643"/>
                <a:gd name="connsiteX31" fmla="*/ 51133 w 98580"/>
                <a:gd name="connsiteY31" fmla="*/ 38772 h 105643"/>
                <a:gd name="connsiteX32" fmla="*/ 65874 w 98580"/>
                <a:gd name="connsiteY32" fmla="*/ 47064 h 105643"/>
                <a:gd name="connsiteX33" fmla="*/ 95279 w 98580"/>
                <a:gd name="connsiteY33" fmla="*/ 39540 h 105643"/>
                <a:gd name="connsiteX34" fmla="*/ 98580 w 98580"/>
                <a:gd name="connsiteY34" fmla="*/ 57198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580" h="105643">
                  <a:moveTo>
                    <a:pt x="98580" y="57198"/>
                  </a:moveTo>
                  <a:cubicBezTo>
                    <a:pt x="90826" y="57659"/>
                    <a:pt x="80768" y="59808"/>
                    <a:pt x="68484" y="63570"/>
                  </a:cubicBezTo>
                  <a:lnTo>
                    <a:pt x="68791" y="79693"/>
                  </a:lnTo>
                  <a:cubicBezTo>
                    <a:pt x="62803" y="79770"/>
                    <a:pt x="56661" y="80308"/>
                    <a:pt x="50365" y="81306"/>
                  </a:cubicBezTo>
                  <a:lnTo>
                    <a:pt x="50365" y="70404"/>
                  </a:lnTo>
                  <a:cubicBezTo>
                    <a:pt x="40998" y="74856"/>
                    <a:pt x="36315" y="78926"/>
                    <a:pt x="36315" y="82611"/>
                  </a:cubicBezTo>
                  <a:cubicBezTo>
                    <a:pt x="36315" y="86603"/>
                    <a:pt x="43685" y="88599"/>
                    <a:pt x="58273" y="88599"/>
                  </a:cubicBezTo>
                  <a:cubicBezTo>
                    <a:pt x="67333" y="88599"/>
                    <a:pt x="77313" y="87832"/>
                    <a:pt x="88139" y="86296"/>
                  </a:cubicBezTo>
                  <a:cubicBezTo>
                    <a:pt x="85989" y="91670"/>
                    <a:pt x="84914" y="97505"/>
                    <a:pt x="84914" y="103878"/>
                  </a:cubicBezTo>
                  <a:cubicBezTo>
                    <a:pt x="72093" y="105029"/>
                    <a:pt x="62726" y="105644"/>
                    <a:pt x="56814" y="105644"/>
                  </a:cubicBezTo>
                  <a:cubicBezTo>
                    <a:pt x="44377" y="105644"/>
                    <a:pt x="34549" y="103878"/>
                    <a:pt x="27332" y="100346"/>
                  </a:cubicBezTo>
                  <a:cubicBezTo>
                    <a:pt x="19578" y="96430"/>
                    <a:pt x="15663" y="90826"/>
                    <a:pt x="15663" y="83686"/>
                  </a:cubicBezTo>
                  <a:cubicBezTo>
                    <a:pt x="15663" y="73782"/>
                    <a:pt x="26411" y="63954"/>
                    <a:pt x="47755" y="54204"/>
                  </a:cubicBezTo>
                  <a:cubicBezTo>
                    <a:pt x="45989" y="52054"/>
                    <a:pt x="43532" y="50979"/>
                    <a:pt x="40384" y="50979"/>
                  </a:cubicBezTo>
                  <a:cubicBezTo>
                    <a:pt x="35394" y="50979"/>
                    <a:pt x="30480" y="52822"/>
                    <a:pt x="25643" y="56507"/>
                  </a:cubicBezTo>
                  <a:cubicBezTo>
                    <a:pt x="22880" y="58503"/>
                    <a:pt x="18733" y="62342"/>
                    <a:pt x="13206" y="68024"/>
                  </a:cubicBezTo>
                  <a:lnTo>
                    <a:pt x="0" y="57582"/>
                  </a:lnTo>
                  <a:cubicBezTo>
                    <a:pt x="10441" y="48522"/>
                    <a:pt x="18887" y="39693"/>
                    <a:pt x="25490" y="31171"/>
                  </a:cubicBezTo>
                  <a:cubicBezTo>
                    <a:pt x="18503" y="31017"/>
                    <a:pt x="12054" y="30787"/>
                    <a:pt x="6142" y="30480"/>
                  </a:cubicBezTo>
                  <a:lnTo>
                    <a:pt x="5681" y="12745"/>
                  </a:lnTo>
                  <a:cubicBezTo>
                    <a:pt x="15509" y="13205"/>
                    <a:pt x="25797" y="13436"/>
                    <a:pt x="36545" y="13359"/>
                  </a:cubicBezTo>
                  <a:cubicBezTo>
                    <a:pt x="38695" y="8906"/>
                    <a:pt x="40461" y="4453"/>
                    <a:pt x="41689" y="0"/>
                  </a:cubicBezTo>
                  <a:lnTo>
                    <a:pt x="60960" y="4146"/>
                  </a:lnTo>
                  <a:cubicBezTo>
                    <a:pt x="62649" y="4453"/>
                    <a:pt x="63494" y="5144"/>
                    <a:pt x="63494" y="6219"/>
                  </a:cubicBezTo>
                  <a:cubicBezTo>
                    <a:pt x="63494" y="6679"/>
                    <a:pt x="63033" y="7217"/>
                    <a:pt x="62112" y="7908"/>
                  </a:cubicBezTo>
                  <a:cubicBezTo>
                    <a:pt x="61114" y="8445"/>
                    <a:pt x="60499" y="8906"/>
                    <a:pt x="60269" y="9290"/>
                  </a:cubicBezTo>
                  <a:lnTo>
                    <a:pt x="58273" y="12591"/>
                  </a:lnTo>
                  <a:cubicBezTo>
                    <a:pt x="66872" y="12284"/>
                    <a:pt x="74166" y="11900"/>
                    <a:pt x="80077" y="11440"/>
                  </a:cubicBezTo>
                  <a:lnTo>
                    <a:pt x="80385" y="29021"/>
                  </a:lnTo>
                  <a:cubicBezTo>
                    <a:pt x="70480" y="29866"/>
                    <a:pt x="59194" y="30480"/>
                    <a:pt x="46680" y="30864"/>
                  </a:cubicBezTo>
                  <a:cubicBezTo>
                    <a:pt x="44684" y="33781"/>
                    <a:pt x="42534" y="36699"/>
                    <a:pt x="40230" y="39540"/>
                  </a:cubicBezTo>
                  <a:cubicBezTo>
                    <a:pt x="45759" y="39002"/>
                    <a:pt x="49444" y="38772"/>
                    <a:pt x="51133" y="38772"/>
                  </a:cubicBezTo>
                  <a:cubicBezTo>
                    <a:pt x="58196" y="38772"/>
                    <a:pt x="63110" y="41536"/>
                    <a:pt x="65874" y="47064"/>
                  </a:cubicBezTo>
                  <a:cubicBezTo>
                    <a:pt x="77313" y="43148"/>
                    <a:pt x="87141" y="40691"/>
                    <a:pt x="95279" y="39540"/>
                  </a:cubicBezTo>
                  <a:lnTo>
                    <a:pt x="98580" y="57198"/>
                  </a:lnTo>
                  <a:close/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9" name="フリーフォーム: 図形 1008">
              <a:extLst>
                <a:ext uri="{FF2B5EF4-FFF2-40B4-BE49-F238E27FC236}">
                  <a16:creationId xmlns:a16="http://schemas.microsoft.com/office/drawing/2014/main" id="{2554F394-6AE8-4C6D-BD48-6D36583D4A31}"/>
                </a:ext>
              </a:extLst>
            </p:cNvPr>
            <p:cNvSpPr/>
            <p:nvPr/>
          </p:nvSpPr>
          <p:spPr>
            <a:xfrm>
              <a:off x="4379216" y="3077980"/>
              <a:ext cx="72937" cy="107486"/>
            </a:xfrm>
            <a:custGeom>
              <a:avLst/>
              <a:gdLst>
                <a:gd name="connsiteX0" fmla="*/ 24184 w 72937"/>
                <a:gd name="connsiteY0" fmla="*/ 8138 h 107486"/>
                <a:gd name="connsiteX1" fmla="*/ 22956 w 72937"/>
                <a:gd name="connsiteY1" fmla="*/ 10518 h 107486"/>
                <a:gd name="connsiteX2" fmla="*/ 21881 w 72937"/>
                <a:gd name="connsiteY2" fmla="*/ 13743 h 107486"/>
                <a:gd name="connsiteX3" fmla="*/ 21574 w 72937"/>
                <a:gd name="connsiteY3" fmla="*/ 65336 h 107486"/>
                <a:gd name="connsiteX4" fmla="*/ 691 w 72937"/>
                <a:gd name="connsiteY4" fmla="*/ 64492 h 107486"/>
                <a:gd name="connsiteX5" fmla="*/ 691 w 72937"/>
                <a:gd name="connsiteY5" fmla="*/ 14971 h 107486"/>
                <a:gd name="connsiteX6" fmla="*/ 0 w 72937"/>
                <a:gd name="connsiteY6" fmla="*/ 3916 h 107486"/>
                <a:gd name="connsiteX7" fmla="*/ 18580 w 72937"/>
                <a:gd name="connsiteY7" fmla="*/ 5912 h 107486"/>
                <a:gd name="connsiteX8" fmla="*/ 24184 w 72937"/>
                <a:gd name="connsiteY8" fmla="*/ 8138 h 107486"/>
                <a:gd name="connsiteX9" fmla="*/ 72937 w 72937"/>
                <a:gd name="connsiteY9" fmla="*/ 5067 h 107486"/>
                <a:gd name="connsiteX10" fmla="*/ 72016 w 72937"/>
                <a:gd name="connsiteY10" fmla="*/ 6910 h 107486"/>
                <a:gd name="connsiteX11" fmla="*/ 71094 w 72937"/>
                <a:gd name="connsiteY11" fmla="*/ 9827 h 107486"/>
                <a:gd name="connsiteX12" fmla="*/ 71094 w 72937"/>
                <a:gd name="connsiteY12" fmla="*/ 38388 h 107486"/>
                <a:gd name="connsiteX13" fmla="*/ 60729 w 72937"/>
                <a:gd name="connsiteY13" fmla="*/ 82150 h 107486"/>
                <a:gd name="connsiteX14" fmla="*/ 30710 w 72937"/>
                <a:gd name="connsiteY14" fmla="*/ 107486 h 107486"/>
                <a:gd name="connsiteX15" fmla="*/ 14664 w 72937"/>
                <a:gd name="connsiteY15" fmla="*/ 90288 h 107486"/>
                <a:gd name="connsiteX16" fmla="*/ 38618 w 72937"/>
                <a:gd name="connsiteY16" fmla="*/ 75317 h 107486"/>
                <a:gd name="connsiteX17" fmla="*/ 48292 w 72937"/>
                <a:gd name="connsiteY17" fmla="*/ 56277 h 107486"/>
                <a:gd name="connsiteX18" fmla="*/ 50288 w 72937"/>
                <a:gd name="connsiteY18" fmla="*/ 24799 h 107486"/>
                <a:gd name="connsiteX19" fmla="*/ 48676 w 72937"/>
                <a:gd name="connsiteY19" fmla="*/ 0 h 107486"/>
                <a:gd name="connsiteX20" fmla="*/ 68254 w 72937"/>
                <a:gd name="connsiteY20" fmla="*/ 2457 h 107486"/>
                <a:gd name="connsiteX21" fmla="*/ 72937 w 72937"/>
                <a:gd name="connsiteY21" fmla="*/ 5067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937" h="107486">
                  <a:moveTo>
                    <a:pt x="24184" y="8138"/>
                  </a:moveTo>
                  <a:cubicBezTo>
                    <a:pt x="24184" y="8676"/>
                    <a:pt x="23800" y="9444"/>
                    <a:pt x="22956" y="10518"/>
                  </a:cubicBezTo>
                  <a:cubicBezTo>
                    <a:pt x="22265" y="11670"/>
                    <a:pt x="21881" y="12745"/>
                    <a:pt x="21881" y="13743"/>
                  </a:cubicBezTo>
                  <a:cubicBezTo>
                    <a:pt x="21881" y="16200"/>
                    <a:pt x="21727" y="33398"/>
                    <a:pt x="21574" y="65336"/>
                  </a:cubicBezTo>
                  <a:lnTo>
                    <a:pt x="691" y="64492"/>
                  </a:lnTo>
                  <a:lnTo>
                    <a:pt x="691" y="14971"/>
                  </a:lnTo>
                  <a:cubicBezTo>
                    <a:pt x="691" y="11977"/>
                    <a:pt x="461" y="8292"/>
                    <a:pt x="0" y="3916"/>
                  </a:cubicBezTo>
                  <a:lnTo>
                    <a:pt x="18580" y="5912"/>
                  </a:lnTo>
                  <a:cubicBezTo>
                    <a:pt x="22342" y="6526"/>
                    <a:pt x="24184" y="7217"/>
                    <a:pt x="24184" y="8138"/>
                  </a:cubicBezTo>
                  <a:moveTo>
                    <a:pt x="72937" y="5067"/>
                  </a:moveTo>
                  <a:cubicBezTo>
                    <a:pt x="72937" y="5451"/>
                    <a:pt x="72630" y="6065"/>
                    <a:pt x="72016" y="6910"/>
                  </a:cubicBezTo>
                  <a:cubicBezTo>
                    <a:pt x="71401" y="7678"/>
                    <a:pt x="71094" y="8676"/>
                    <a:pt x="71094" y="9827"/>
                  </a:cubicBezTo>
                  <a:lnTo>
                    <a:pt x="71094" y="38388"/>
                  </a:lnTo>
                  <a:cubicBezTo>
                    <a:pt x="71094" y="56737"/>
                    <a:pt x="67639" y="71325"/>
                    <a:pt x="60729" y="82150"/>
                  </a:cubicBezTo>
                  <a:cubicBezTo>
                    <a:pt x="54741" y="91440"/>
                    <a:pt x="44684" y="99885"/>
                    <a:pt x="30710" y="107486"/>
                  </a:cubicBezTo>
                  <a:lnTo>
                    <a:pt x="14664" y="90288"/>
                  </a:lnTo>
                  <a:cubicBezTo>
                    <a:pt x="25873" y="85068"/>
                    <a:pt x="33858" y="80077"/>
                    <a:pt x="38618" y="75317"/>
                  </a:cubicBezTo>
                  <a:cubicBezTo>
                    <a:pt x="43532" y="70480"/>
                    <a:pt x="46756" y="64108"/>
                    <a:pt x="48292" y="56277"/>
                  </a:cubicBezTo>
                  <a:cubicBezTo>
                    <a:pt x="49597" y="50058"/>
                    <a:pt x="50288" y="39540"/>
                    <a:pt x="50288" y="24799"/>
                  </a:cubicBezTo>
                  <a:cubicBezTo>
                    <a:pt x="50288" y="15048"/>
                    <a:pt x="49751" y="6756"/>
                    <a:pt x="48676" y="0"/>
                  </a:cubicBezTo>
                  <a:cubicBezTo>
                    <a:pt x="53896" y="768"/>
                    <a:pt x="60423" y="1612"/>
                    <a:pt x="68254" y="2457"/>
                  </a:cubicBezTo>
                  <a:cubicBezTo>
                    <a:pt x="71325" y="2764"/>
                    <a:pt x="72937" y="3608"/>
                    <a:pt x="72937" y="5067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0" name="フリーフォーム: 図形 1009">
              <a:extLst>
                <a:ext uri="{FF2B5EF4-FFF2-40B4-BE49-F238E27FC236}">
                  <a16:creationId xmlns:a16="http://schemas.microsoft.com/office/drawing/2014/main" id="{00EA837A-0108-4853-87BD-FF063BA78DAD}"/>
                </a:ext>
              </a:extLst>
            </p:cNvPr>
            <p:cNvSpPr/>
            <p:nvPr/>
          </p:nvSpPr>
          <p:spPr>
            <a:xfrm>
              <a:off x="4489926" y="3080975"/>
              <a:ext cx="97735" cy="102649"/>
            </a:xfrm>
            <a:custGeom>
              <a:avLst/>
              <a:gdLst>
                <a:gd name="connsiteX0" fmla="*/ 54664 w 97735"/>
                <a:gd name="connsiteY0" fmla="*/ 35547 h 102649"/>
                <a:gd name="connsiteX1" fmla="*/ 53743 w 97735"/>
                <a:gd name="connsiteY1" fmla="*/ 37313 h 102649"/>
                <a:gd name="connsiteX2" fmla="*/ 52822 w 97735"/>
                <a:gd name="connsiteY2" fmla="*/ 39846 h 102649"/>
                <a:gd name="connsiteX3" fmla="*/ 52745 w 97735"/>
                <a:gd name="connsiteY3" fmla="*/ 44453 h 102649"/>
                <a:gd name="connsiteX4" fmla="*/ 69175 w 97735"/>
                <a:gd name="connsiteY4" fmla="*/ 21497 h 102649"/>
                <a:gd name="connsiteX5" fmla="*/ 537 w 97735"/>
                <a:gd name="connsiteY5" fmla="*/ 23493 h 102649"/>
                <a:gd name="connsiteX6" fmla="*/ 0 w 97735"/>
                <a:gd name="connsiteY6" fmla="*/ 3762 h 102649"/>
                <a:gd name="connsiteX7" fmla="*/ 76546 w 97735"/>
                <a:gd name="connsiteY7" fmla="*/ 1766 h 102649"/>
                <a:gd name="connsiteX8" fmla="*/ 79156 w 97735"/>
                <a:gd name="connsiteY8" fmla="*/ 844 h 102649"/>
                <a:gd name="connsiteX9" fmla="*/ 80998 w 97735"/>
                <a:gd name="connsiteY9" fmla="*/ 0 h 102649"/>
                <a:gd name="connsiteX10" fmla="*/ 83532 w 97735"/>
                <a:gd name="connsiteY10" fmla="*/ 2303 h 102649"/>
                <a:gd name="connsiteX11" fmla="*/ 95893 w 97735"/>
                <a:gd name="connsiteY11" fmla="*/ 15048 h 102649"/>
                <a:gd name="connsiteX12" fmla="*/ 97735 w 97735"/>
                <a:gd name="connsiteY12" fmla="*/ 17812 h 102649"/>
                <a:gd name="connsiteX13" fmla="*/ 96354 w 97735"/>
                <a:gd name="connsiteY13" fmla="*/ 19578 h 102649"/>
                <a:gd name="connsiteX14" fmla="*/ 94127 w 97735"/>
                <a:gd name="connsiteY14" fmla="*/ 21037 h 102649"/>
                <a:gd name="connsiteX15" fmla="*/ 68561 w 97735"/>
                <a:gd name="connsiteY15" fmla="*/ 55739 h 102649"/>
                <a:gd name="connsiteX16" fmla="*/ 52591 w 97735"/>
                <a:gd name="connsiteY16" fmla="*/ 45835 h 102649"/>
                <a:gd name="connsiteX17" fmla="*/ 43839 w 97735"/>
                <a:gd name="connsiteY17" fmla="*/ 78772 h 102649"/>
                <a:gd name="connsiteX18" fmla="*/ 17581 w 97735"/>
                <a:gd name="connsiteY18" fmla="*/ 102649 h 102649"/>
                <a:gd name="connsiteX19" fmla="*/ 1919 w 97735"/>
                <a:gd name="connsiteY19" fmla="*/ 87678 h 102649"/>
                <a:gd name="connsiteX20" fmla="*/ 23724 w 97735"/>
                <a:gd name="connsiteY20" fmla="*/ 70634 h 102649"/>
                <a:gd name="connsiteX21" fmla="*/ 31017 w 97735"/>
                <a:gd name="connsiteY21" fmla="*/ 41996 h 102649"/>
                <a:gd name="connsiteX22" fmla="*/ 30327 w 97735"/>
                <a:gd name="connsiteY22" fmla="*/ 32169 h 102649"/>
                <a:gd name="connsiteX23" fmla="*/ 52361 w 97735"/>
                <a:gd name="connsiteY23" fmla="*/ 33781 h 102649"/>
                <a:gd name="connsiteX24" fmla="*/ 54664 w 97735"/>
                <a:gd name="connsiteY24" fmla="*/ 35547 h 10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735" h="102649">
                  <a:moveTo>
                    <a:pt x="54664" y="35547"/>
                  </a:moveTo>
                  <a:cubicBezTo>
                    <a:pt x="54664" y="35931"/>
                    <a:pt x="54357" y="36545"/>
                    <a:pt x="53743" y="37313"/>
                  </a:cubicBezTo>
                  <a:cubicBezTo>
                    <a:pt x="53129" y="38158"/>
                    <a:pt x="52822" y="39002"/>
                    <a:pt x="52822" y="39846"/>
                  </a:cubicBezTo>
                  <a:cubicBezTo>
                    <a:pt x="52822" y="41382"/>
                    <a:pt x="52745" y="42918"/>
                    <a:pt x="52745" y="44453"/>
                  </a:cubicBezTo>
                  <a:cubicBezTo>
                    <a:pt x="59655" y="36315"/>
                    <a:pt x="65106" y="28637"/>
                    <a:pt x="69175" y="21497"/>
                  </a:cubicBezTo>
                  <a:lnTo>
                    <a:pt x="537" y="23493"/>
                  </a:lnTo>
                  <a:lnTo>
                    <a:pt x="0" y="3762"/>
                  </a:lnTo>
                  <a:lnTo>
                    <a:pt x="76546" y="1766"/>
                  </a:lnTo>
                  <a:cubicBezTo>
                    <a:pt x="77390" y="1689"/>
                    <a:pt x="78235" y="1382"/>
                    <a:pt x="79156" y="844"/>
                  </a:cubicBezTo>
                  <a:cubicBezTo>
                    <a:pt x="80154" y="307"/>
                    <a:pt x="80768" y="0"/>
                    <a:pt x="80998" y="0"/>
                  </a:cubicBezTo>
                  <a:cubicBezTo>
                    <a:pt x="81229" y="0"/>
                    <a:pt x="82073" y="768"/>
                    <a:pt x="83532" y="2303"/>
                  </a:cubicBezTo>
                  <a:lnTo>
                    <a:pt x="95893" y="15048"/>
                  </a:lnTo>
                  <a:cubicBezTo>
                    <a:pt x="97122" y="16276"/>
                    <a:pt x="97735" y="17198"/>
                    <a:pt x="97735" y="17812"/>
                  </a:cubicBezTo>
                  <a:cubicBezTo>
                    <a:pt x="97735" y="18349"/>
                    <a:pt x="97275" y="18887"/>
                    <a:pt x="96354" y="19578"/>
                  </a:cubicBezTo>
                  <a:cubicBezTo>
                    <a:pt x="95125" y="20192"/>
                    <a:pt x="94357" y="20652"/>
                    <a:pt x="94127" y="21037"/>
                  </a:cubicBezTo>
                  <a:cubicBezTo>
                    <a:pt x="87064" y="32630"/>
                    <a:pt x="78542" y="44223"/>
                    <a:pt x="68561" y="55739"/>
                  </a:cubicBezTo>
                  <a:lnTo>
                    <a:pt x="52591" y="45835"/>
                  </a:lnTo>
                  <a:cubicBezTo>
                    <a:pt x="51977" y="58887"/>
                    <a:pt x="49060" y="69866"/>
                    <a:pt x="43839" y="78772"/>
                  </a:cubicBezTo>
                  <a:cubicBezTo>
                    <a:pt x="38158" y="88446"/>
                    <a:pt x="29405" y="96430"/>
                    <a:pt x="17581" y="102649"/>
                  </a:cubicBezTo>
                  <a:lnTo>
                    <a:pt x="1919" y="87678"/>
                  </a:lnTo>
                  <a:cubicBezTo>
                    <a:pt x="11977" y="83071"/>
                    <a:pt x="19271" y="77390"/>
                    <a:pt x="23724" y="70634"/>
                  </a:cubicBezTo>
                  <a:cubicBezTo>
                    <a:pt x="28561" y="63417"/>
                    <a:pt x="31017" y="53897"/>
                    <a:pt x="31017" y="41996"/>
                  </a:cubicBezTo>
                  <a:cubicBezTo>
                    <a:pt x="31017" y="38158"/>
                    <a:pt x="30787" y="34856"/>
                    <a:pt x="30327" y="32169"/>
                  </a:cubicBezTo>
                  <a:lnTo>
                    <a:pt x="52361" y="33781"/>
                  </a:lnTo>
                  <a:cubicBezTo>
                    <a:pt x="53897" y="33935"/>
                    <a:pt x="54664" y="34472"/>
                    <a:pt x="54664" y="35547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1" name="フリーフォーム: 図形 1010">
              <a:extLst>
                <a:ext uri="{FF2B5EF4-FFF2-40B4-BE49-F238E27FC236}">
                  <a16:creationId xmlns:a16="http://schemas.microsoft.com/office/drawing/2014/main" id="{A6997398-01B1-4B4E-BCBC-8544258ECB69}"/>
                </a:ext>
              </a:extLst>
            </p:cNvPr>
            <p:cNvSpPr/>
            <p:nvPr/>
          </p:nvSpPr>
          <p:spPr>
            <a:xfrm>
              <a:off x="4595647" y="3080284"/>
              <a:ext cx="112476" cy="100422"/>
            </a:xfrm>
            <a:custGeom>
              <a:avLst/>
              <a:gdLst>
                <a:gd name="connsiteX0" fmla="*/ 42227 w 112476"/>
                <a:gd name="connsiteY0" fmla="*/ 11133 h 100422"/>
                <a:gd name="connsiteX1" fmla="*/ 41536 w 112476"/>
                <a:gd name="connsiteY1" fmla="*/ 12822 h 100422"/>
                <a:gd name="connsiteX2" fmla="*/ 40845 w 112476"/>
                <a:gd name="connsiteY2" fmla="*/ 16046 h 100422"/>
                <a:gd name="connsiteX3" fmla="*/ 40845 w 112476"/>
                <a:gd name="connsiteY3" fmla="*/ 39693 h 100422"/>
                <a:gd name="connsiteX4" fmla="*/ 35777 w 112476"/>
                <a:gd name="connsiteY4" fmla="*/ 70941 h 100422"/>
                <a:gd name="connsiteX5" fmla="*/ 17581 w 112476"/>
                <a:gd name="connsiteY5" fmla="*/ 96661 h 100422"/>
                <a:gd name="connsiteX6" fmla="*/ 0 w 112476"/>
                <a:gd name="connsiteY6" fmla="*/ 83302 h 100422"/>
                <a:gd name="connsiteX7" fmla="*/ 14818 w 112476"/>
                <a:gd name="connsiteY7" fmla="*/ 62572 h 100422"/>
                <a:gd name="connsiteX8" fmla="*/ 20345 w 112476"/>
                <a:gd name="connsiteY8" fmla="*/ 24415 h 100422"/>
                <a:gd name="connsiteX9" fmla="*/ 19040 w 112476"/>
                <a:gd name="connsiteY9" fmla="*/ 7524 h 100422"/>
                <a:gd name="connsiteX10" fmla="*/ 37927 w 112476"/>
                <a:gd name="connsiteY10" fmla="*/ 9367 h 100422"/>
                <a:gd name="connsiteX11" fmla="*/ 42227 w 112476"/>
                <a:gd name="connsiteY11" fmla="*/ 11133 h 100422"/>
                <a:gd name="connsiteX12" fmla="*/ 112476 w 112476"/>
                <a:gd name="connsiteY12" fmla="*/ 58964 h 100422"/>
                <a:gd name="connsiteX13" fmla="*/ 91824 w 112476"/>
                <a:gd name="connsiteY13" fmla="*/ 80384 h 100422"/>
                <a:gd name="connsiteX14" fmla="*/ 73167 w 112476"/>
                <a:gd name="connsiteY14" fmla="*/ 96123 h 100422"/>
                <a:gd name="connsiteX15" fmla="*/ 71094 w 112476"/>
                <a:gd name="connsiteY15" fmla="*/ 98580 h 100422"/>
                <a:gd name="connsiteX16" fmla="*/ 69251 w 112476"/>
                <a:gd name="connsiteY16" fmla="*/ 100423 h 100422"/>
                <a:gd name="connsiteX17" fmla="*/ 64876 w 112476"/>
                <a:gd name="connsiteY17" fmla="*/ 97736 h 100422"/>
                <a:gd name="connsiteX18" fmla="*/ 53896 w 112476"/>
                <a:gd name="connsiteY18" fmla="*/ 86527 h 100422"/>
                <a:gd name="connsiteX19" fmla="*/ 52284 w 112476"/>
                <a:gd name="connsiteY19" fmla="*/ 83532 h 100422"/>
                <a:gd name="connsiteX20" fmla="*/ 53436 w 112476"/>
                <a:gd name="connsiteY20" fmla="*/ 81075 h 100422"/>
                <a:gd name="connsiteX21" fmla="*/ 54587 w 112476"/>
                <a:gd name="connsiteY21" fmla="*/ 77313 h 100422"/>
                <a:gd name="connsiteX22" fmla="*/ 54587 w 112476"/>
                <a:gd name="connsiteY22" fmla="*/ 13282 h 100422"/>
                <a:gd name="connsiteX23" fmla="*/ 53820 w 112476"/>
                <a:gd name="connsiteY23" fmla="*/ 0 h 100422"/>
                <a:gd name="connsiteX24" fmla="*/ 72706 w 112476"/>
                <a:gd name="connsiteY24" fmla="*/ 2303 h 100422"/>
                <a:gd name="connsiteX25" fmla="*/ 77083 w 112476"/>
                <a:gd name="connsiteY25" fmla="*/ 4607 h 100422"/>
                <a:gd name="connsiteX26" fmla="*/ 76008 w 112476"/>
                <a:gd name="connsiteY26" fmla="*/ 6680 h 100422"/>
                <a:gd name="connsiteX27" fmla="*/ 75010 w 112476"/>
                <a:gd name="connsiteY27" fmla="*/ 10211 h 100422"/>
                <a:gd name="connsiteX28" fmla="*/ 75010 w 112476"/>
                <a:gd name="connsiteY28" fmla="*/ 58810 h 100422"/>
                <a:gd name="connsiteX29" fmla="*/ 78081 w 112476"/>
                <a:gd name="connsiteY29" fmla="*/ 65259 h 100422"/>
                <a:gd name="connsiteX30" fmla="*/ 88522 w 112476"/>
                <a:gd name="connsiteY30" fmla="*/ 56968 h 100422"/>
                <a:gd name="connsiteX31" fmla="*/ 100653 w 112476"/>
                <a:gd name="connsiteY31" fmla="*/ 42227 h 100422"/>
                <a:gd name="connsiteX32" fmla="*/ 112476 w 112476"/>
                <a:gd name="connsiteY32" fmla="*/ 58964 h 10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2476" h="100422">
                  <a:moveTo>
                    <a:pt x="42227" y="11133"/>
                  </a:moveTo>
                  <a:cubicBezTo>
                    <a:pt x="42227" y="11286"/>
                    <a:pt x="41996" y="11900"/>
                    <a:pt x="41536" y="12822"/>
                  </a:cubicBezTo>
                  <a:cubicBezTo>
                    <a:pt x="41075" y="13897"/>
                    <a:pt x="40845" y="14971"/>
                    <a:pt x="40845" y="16046"/>
                  </a:cubicBezTo>
                  <a:lnTo>
                    <a:pt x="40845" y="39693"/>
                  </a:lnTo>
                  <a:cubicBezTo>
                    <a:pt x="40845" y="51670"/>
                    <a:pt x="39155" y="62035"/>
                    <a:pt x="35777" y="70941"/>
                  </a:cubicBezTo>
                  <a:cubicBezTo>
                    <a:pt x="32092" y="80615"/>
                    <a:pt x="26027" y="89214"/>
                    <a:pt x="17581" y="96661"/>
                  </a:cubicBezTo>
                  <a:lnTo>
                    <a:pt x="0" y="83302"/>
                  </a:lnTo>
                  <a:cubicBezTo>
                    <a:pt x="6756" y="77774"/>
                    <a:pt x="11670" y="70864"/>
                    <a:pt x="14818" y="62572"/>
                  </a:cubicBezTo>
                  <a:cubicBezTo>
                    <a:pt x="18503" y="53052"/>
                    <a:pt x="20345" y="40307"/>
                    <a:pt x="20345" y="24415"/>
                  </a:cubicBezTo>
                  <a:cubicBezTo>
                    <a:pt x="20345" y="18503"/>
                    <a:pt x="19885" y="12899"/>
                    <a:pt x="19040" y="7524"/>
                  </a:cubicBezTo>
                  <a:lnTo>
                    <a:pt x="37927" y="9367"/>
                  </a:lnTo>
                  <a:cubicBezTo>
                    <a:pt x="40845" y="9520"/>
                    <a:pt x="42227" y="10134"/>
                    <a:pt x="42227" y="11133"/>
                  </a:cubicBezTo>
                  <a:moveTo>
                    <a:pt x="112476" y="58964"/>
                  </a:moveTo>
                  <a:cubicBezTo>
                    <a:pt x="108254" y="64338"/>
                    <a:pt x="101344" y="71479"/>
                    <a:pt x="91824" y="80384"/>
                  </a:cubicBezTo>
                  <a:cubicBezTo>
                    <a:pt x="82841" y="88907"/>
                    <a:pt x="76622" y="94204"/>
                    <a:pt x="73167" y="96123"/>
                  </a:cubicBezTo>
                  <a:cubicBezTo>
                    <a:pt x="72400" y="96507"/>
                    <a:pt x="71708" y="97275"/>
                    <a:pt x="71094" y="98580"/>
                  </a:cubicBezTo>
                  <a:cubicBezTo>
                    <a:pt x="70480" y="99809"/>
                    <a:pt x="69866" y="100423"/>
                    <a:pt x="69251" y="100423"/>
                  </a:cubicBezTo>
                  <a:cubicBezTo>
                    <a:pt x="68100" y="100423"/>
                    <a:pt x="66641" y="99502"/>
                    <a:pt x="64876" y="97736"/>
                  </a:cubicBezTo>
                  <a:lnTo>
                    <a:pt x="53896" y="86527"/>
                  </a:lnTo>
                  <a:cubicBezTo>
                    <a:pt x="52822" y="85452"/>
                    <a:pt x="52284" y="84453"/>
                    <a:pt x="52284" y="83532"/>
                  </a:cubicBezTo>
                  <a:cubicBezTo>
                    <a:pt x="52284" y="83148"/>
                    <a:pt x="52668" y="82381"/>
                    <a:pt x="53436" y="81075"/>
                  </a:cubicBezTo>
                  <a:cubicBezTo>
                    <a:pt x="54204" y="79924"/>
                    <a:pt x="54587" y="78619"/>
                    <a:pt x="54587" y="77313"/>
                  </a:cubicBezTo>
                  <a:lnTo>
                    <a:pt x="54587" y="13282"/>
                  </a:lnTo>
                  <a:cubicBezTo>
                    <a:pt x="54587" y="7678"/>
                    <a:pt x="54357" y="3225"/>
                    <a:pt x="53820" y="0"/>
                  </a:cubicBezTo>
                  <a:lnTo>
                    <a:pt x="72706" y="2303"/>
                  </a:lnTo>
                  <a:cubicBezTo>
                    <a:pt x="75624" y="2611"/>
                    <a:pt x="77083" y="3378"/>
                    <a:pt x="77083" y="4607"/>
                  </a:cubicBezTo>
                  <a:cubicBezTo>
                    <a:pt x="77083" y="4914"/>
                    <a:pt x="76776" y="5605"/>
                    <a:pt x="76008" y="6680"/>
                  </a:cubicBezTo>
                  <a:cubicBezTo>
                    <a:pt x="75317" y="7678"/>
                    <a:pt x="75010" y="8906"/>
                    <a:pt x="75010" y="10211"/>
                  </a:cubicBezTo>
                  <a:lnTo>
                    <a:pt x="75010" y="58810"/>
                  </a:lnTo>
                  <a:cubicBezTo>
                    <a:pt x="75010" y="63110"/>
                    <a:pt x="76008" y="65259"/>
                    <a:pt x="78081" y="65259"/>
                  </a:cubicBezTo>
                  <a:cubicBezTo>
                    <a:pt x="79616" y="65259"/>
                    <a:pt x="83148" y="62496"/>
                    <a:pt x="88522" y="56968"/>
                  </a:cubicBezTo>
                  <a:cubicBezTo>
                    <a:pt x="93974" y="51440"/>
                    <a:pt x="97966" y="46526"/>
                    <a:pt x="100653" y="42227"/>
                  </a:cubicBezTo>
                  <a:lnTo>
                    <a:pt x="112476" y="58964"/>
                  </a:lnTo>
                  <a:close/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2" name="フリーフォーム: 図形 1011">
              <a:extLst>
                <a:ext uri="{FF2B5EF4-FFF2-40B4-BE49-F238E27FC236}">
                  <a16:creationId xmlns:a16="http://schemas.microsoft.com/office/drawing/2014/main" id="{1CC19B45-BA8C-4734-A21D-350B143688A7}"/>
                </a:ext>
              </a:extLst>
            </p:cNvPr>
            <p:cNvSpPr/>
            <p:nvPr/>
          </p:nvSpPr>
          <p:spPr>
            <a:xfrm>
              <a:off x="4719025" y="3077059"/>
              <a:ext cx="100422" cy="108023"/>
            </a:xfrm>
            <a:custGeom>
              <a:avLst/>
              <a:gdLst>
                <a:gd name="connsiteX0" fmla="*/ 100422 w 100422"/>
                <a:gd name="connsiteY0" fmla="*/ 29712 h 108023"/>
                <a:gd name="connsiteX1" fmla="*/ 98810 w 100422"/>
                <a:gd name="connsiteY1" fmla="*/ 31478 h 108023"/>
                <a:gd name="connsiteX2" fmla="*/ 96737 w 100422"/>
                <a:gd name="connsiteY2" fmla="*/ 33551 h 108023"/>
                <a:gd name="connsiteX3" fmla="*/ 69943 w 100422"/>
                <a:gd name="connsiteY3" fmla="*/ 76929 h 108023"/>
                <a:gd name="connsiteX4" fmla="*/ 28484 w 100422"/>
                <a:gd name="connsiteY4" fmla="*/ 108024 h 108023"/>
                <a:gd name="connsiteX5" fmla="*/ 9443 w 100422"/>
                <a:gd name="connsiteY5" fmla="*/ 92131 h 108023"/>
                <a:gd name="connsiteX6" fmla="*/ 47677 w 100422"/>
                <a:gd name="connsiteY6" fmla="*/ 69712 h 108023"/>
                <a:gd name="connsiteX7" fmla="*/ 33397 w 100422"/>
                <a:gd name="connsiteY7" fmla="*/ 55278 h 108023"/>
                <a:gd name="connsiteX8" fmla="*/ 44914 w 100422"/>
                <a:gd name="connsiteY8" fmla="*/ 41920 h 108023"/>
                <a:gd name="connsiteX9" fmla="*/ 61036 w 100422"/>
                <a:gd name="connsiteY9" fmla="*/ 54895 h 108023"/>
                <a:gd name="connsiteX10" fmla="*/ 73705 w 100422"/>
                <a:gd name="connsiteY10" fmla="*/ 32323 h 108023"/>
                <a:gd name="connsiteX11" fmla="*/ 44914 w 100422"/>
                <a:gd name="connsiteY11" fmla="*/ 35470 h 108023"/>
                <a:gd name="connsiteX12" fmla="*/ 14510 w 100422"/>
                <a:gd name="connsiteY12" fmla="*/ 66104 h 108023"/>
                <a:gd name="connsiteX13" fmla="*/ 0 w 100422"/>
                <a:gd name="connsiteY13" fmla="*/ 49751 h 108023"/>
                <a:gd name="connsiteX14" fmla="*/ 25413 w 100422"/>
                <a:gd name="connsiteY14" fmla="*/ 26718 h 108023"/>
                <a:gd name="connsiteX15" fmla="*/ 41689 w 100422"/>
                <a:gd name="connsiteY15" fmla="*/ 0 h 108023"/>
                <a:gd name="connsiteX16" fmla="*/ 61574 w 100422"/>
                <a:gd name="connsiteY16" fmla="*/ 4530 h 108023"/>
                <a:gd name="connsiteX17" fmla="*/ 64875 w 100422"/>
                <a:gd name="connsiteY17" fmla="*/ 6833 h 108023"/>
                <a:gd name="connsiteX18" fmla="*/ 63186 w 100422"/>
                <a:gd name="connsiteY18" fmla="*/ 9059 h 108023"/>
                <a:gd name="connsiteX19" fmla="*/ 60653 w 100422"/>
                <a:gd name="connsiteY19" fmla="*/ 11056 h 108023"/>
                <a:gd name="connsiteX20" fmla="*/ 56276 w 100422"/>
                <a:gd name="connsiteY20" fmla="*/ 18273 h 108023"/>
                <a:gd name="connsiteX21" fmla="*/ 82457 w 100422"/>
                <a:gd name="connsiteY21" fmla="*/ 15278 h 108023"/>
                <a:gd name="connsiteX22" fmla="*/ 84300 w 100422"/>
                <a:gd name="connsiteY22" fmla="*/ 14357 h 108023"/>
                <a:gd name="connsiteX23" fmla="*/ 85912 w 100422"/>
                <a:gd name="connsiteY23" fmla="*/ 13513 h 108023"/>
                <a:gd name="connsiteX24" fmla="*/ 89367 w 100422"/>
                <a:gd name="connsiteY24" fmla="*/ 15816 h 108023"/>
                <a:gd name="connsiteX25" fmla="*/ 98580 w 100422"/>
                <a:gd name="connsiteY25" fmla="*/ 26718 h 108023"/>
                <a:gd name="connsiteX26" fmla="*/ 100422 w 100422"/>
                <a:gd name="connsiteY26" fmla="*/ 29712 h 1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422" h="108023">
                  <a:moveTo>
                    <a:pt x="100422" y="29712"/>
                  </a:moveTo>
                  <a:cubicBezTo>
                    <a:pt x="100422" y="30173"/>
                    <a:pt x="99885" y="30787"/>
                    <a:pt x="98810" y="31478"/>
                  </a:cubicBezTo>
                  <a:cubicBezTo>
                    <a:pt x="97812" y="32246"/>
                    <a:pt x="97121" y="32937"/>
                    <a:pt x="96737" y="33551"/>
                  </a:cubicBezTo>
                  <a:cubicBezTo>
                    <a:pt x="88676" y="51593"/>
                    <a:pt x="79693" y="66027"/>
                    <a:pt x="69943" y="76929"/>
                  </a:cubicBezTo>
                  <a:cubicBezTo>
                    <a:pt x="59654" y="88292"/>
                    <a:pt x="45835" y="98657"/>
                    <a:pt x="28484" y="108024"/>
                  </a:cubicBezTo>
                  <a:lnTo>
                    <a:pt x="9443" y="92131"/>
                  </a:lnTo>
                  <a:cubicBezTo>
                    <a:pt x="24568" y="86142"/>
                    <a:pt x="37313" y="78618"/>
                    <a:pt x="47677" y="69712"/>
                  </a:cubicBezTo>
                  <a:cubicBezTo>
                    <a:pt x="43685" y="64492"/>
                    <a:pt x="38925" y="59732"/>
                    <a:pt x="33397" y="55278"/>
                  </a:cubicBezTo>
                  <a:lnTo>
                    <a:pt x="44914" y="41920"/>
                  </a:lnTo>
                  <a:cubicBezTo>
                    <a:pt x="49290" y="44300"/>
                    <a:pt x="54664" y="48676"/>
                    <a:pt x="61036" y="54895"/>
                  </a:cubicBezTo>
                  <a:cubicBezTo>
                    <a:pt x="65490" y="48446"/>
                    <a:pt x="69712" y="40921"/>
                    <a:pt x="73705" y="32323"/>
                  </a:cubicBezTo>
                  <a:lnTo>
                    <a:pt x="44914" y="35470"/>
                  </a:lnTo>
                  <a:cubicBezTo>
                    <a:pt x="34933" y="48829"/>
                    <a:pt x="24798" y="59041"/>
                    <a:pt x="14510" y="66104"/>
                  </a:cubicBezTo>
                  <a:lnTo>
                    <a:pt x="0" y="49751"/>
                  </a:lnTo>
                  <a:cubicBezTo>
                    <a:pt x="8676" y="45067"/>
                    <a:pt x="17121" y="37390"/>
                    <a:pt x="25413" y="26718"/>
                  </a:cubicBezTo>
                  <a:cubicBezTo>
                    <a:pt x="31785" y="18426"/>
                    <a:pt x="37236" y="9520"/>
                    <a:pt x="41689" y="0"/>
                  </a:cubicBezTo>
                  <a:lnTo>
                    <a:pt x="61574" y="4530"/>
                  </a:lnTo>
                  <a:cubicBezTo>
                    <a:pt x="63801" y="5067"/>
                    <a:pt x="64875" y="5835"/>
                    <a:pt x="64875" y="6833"/>
                  </a:cubicBezTo>
                  <a:cubicBezTo>
                    <a:pt x="64875" y="7524"/>
                    <a:pt x="64261" y="8215"/>
                    <a:pt x="63186" y="9059"/>
                  </a:cubicBezTo>
                  <a:cubicBezTo>
                    <a:pt x="61728" y="9904"/>
                    <a:pt x="60883" y="10595"/>
                    <a:pt x="60653" y="11056"/>
                  </a:cubicBezTo>
                  <a:cubicBezTo>
                    <a:pt x="60192" y="11824"/>
                    <a:pt x="58733" y="14204"/>
                    <a:pt x="56276" y="18273"/>
                  </a:cubicBezTo>
                  <a:lnTo>
                    <a:pt x="82457" y="15278"/>
                  </a:lnTo>
                  <a:cubicBezTo>
                    <a:pt x="82995" y="15202"/>
                    <a:pt x="83609" y="14895"/>
                    <a:pt x="84300" y="14357"/>
                  </a:cubicBezTo>
                  <a:cubicBezTo>
                    <a:pt x="85067" y="13820"/>
                    <a:pt x="85605" y="13513"/>
                    <a:pt x="85912" y="13513"/>
                  </a:cubicBezTo>
                  <a:cubicBezTo>
                    <a:pt x="87140" y="13513"/>
                    <a:pt x="88292" y="14280"/>
                    <a:pt x="89367" y="15816"/>
                  </a:cubicBezTo>
                  <a:cubicBezTo>
                    <a:pt x="92207" y="19885"/>
                    <a:pt x="95279" y="23493"/>
                    <a:pt x="98580" y="26718"/>
                  </a:cubicBezTo>
                  <a:cubicBezTo>
                    <a:pt x="99809" y="27946"/>
                    <a:pt x="100422" y="28944"/>
                    <a:pt x="100422" y="29712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3" name="フリーフォーム: 図形 1012">
              <a:extLst>
                <a:ext uri="{FF2B5EF4-FFF2-40B4-BE49-F238E27FC236}">
                  <a16:creationId xmlns:a16="http://schemas.microsoft.com/office/drawing/2014/main" id="{C8CA247A-1428-45AF-A292-4577DEC260AF}"/>
                </a:ext>
              </a:extLst>
            </p:cNvPr>
            <p:cNvSpPr/>
            <p:nvPr/>
          </p:nvSpPr>
          <p:spPr>
            <a:xfrm>
              <a:off x="4835417" y="3078441"/>
              <a:ext cx="100422" cy="107409"/>
            </a:xfrm>
            <a:custGeom>
              <a:avLst/>
              <a:gdLst>
                <a:gd name="connsiteX0" fmla="*/ 100423 w 100422"/>
                <a:gd name="connsiteY0" fmla="*/ 16200 h 107409"/>
                <a:gd name="connsiteX1" fmla="*/ 97735 w 100422"/>
                <a:gd name="connsiteY1" fmla="*/ 18196 h 107409"/>
                <a:gd name="connsiteX2" fmla="*/ 93590 w 100422"/>
                <a:gd name="connsiteY2" fmla="*/ 20039 h 107409"/>
                <a:gd name="connsiteX3" fmla="*/ 69175 w 100422"/>
                <a:gd name="connsiteY3" fmla="*/ 40538 h 107409"/>
                <a:gd name="connsiteX4" fmla="*/ 69175 w 100422"/>
                <a:gd name="connsiteY4" fmla="*/ 107409 h 107409"/>
                <a:gd name="connsiteX5" fmla="*/ 48215 w 100422"/>
                <a:gd name="connsiteY5" fmla="*/ 107179 h 107409"/>
                <a:gd name="connsiteX6" fmla="*/ 48215 w 100422"/>
                <a:gd name="connsiteY6" fmla="*/ 54357 h 107409"/>
                <a:gd name="connsiteX7" fmla="*/ 12821 w 100422"/>
                <a:gd name="connsiteY7" fmla="*/ 72093 h 107409"/>
                <a:gd name="connsiteX8" fmla="*/ 0 w 100422"/>
                <a:gd name="connsiteY8" fmla="*/ 54357 h 107409"/>
                <a:gd name="connsiteX9" fmla="*/ 42150 w 100422"/>
                <a:gd name="connsiteY9" fmla="*/ 34319 h 107409"/>
                <a:gd name="connsiteX10" fmla="*/ 83609 w 100422"/>
                <a:gd name="connsiteY10" fmla="*/ 0 h 107409"/>
                <a:gd name="connsiteX11" fmla="*/ 97659 w 100422"/>
                <a:gd name="connsiteY11" fmla="*/ 13052 h 107409"/>
                <a:gd name="connsiteX12" fmla="*/ 100423 w 100422"/>
                <a:gd name="connsiteY12" fmla="*/ 16200 h 1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422" h="107409">
                  <a:moveTo>
                    <a:pt x="100423" y="16200"/>
                  </a:moveTo>
                  <a:cubicBezTo>
                    <a:pt x="100423" y="16967"/>
                    <a:pt x="99502" y="17659"/>
                    <a:pt x="97735" y="18196"/>
                  </a:cubicBezTo>
                  <a:cubicBezTo>
                    <a:pt x="95663" y="18810"/>
                    <a:pt x="94281" y="19424"/>
                    <a:pt x="93590" y="20039"/>
                  </a:cubicBezTo>
                  <a:cubicBezTo>
                    <a:pt x="87678" y="26027"/>
                    <a:pt x="79540" y="32860"/>
                    <a:pt x="69175" y="40538"/>
                  </a:cubicBezTo>
                  <a:lnTo>
                    <a:pt x="69175" y="107409"/>
                  </a:lnTo>
                  <a:lnTo>
                    <a:pt x="48215" y="107179"/>
                  </a:lnTo>
                  <a:lnTo>
                    <a:pt x="48215" y="54357"/>
                  </a:lnTo>
                  <a:cubicBezTo>
                    <a:pt x="35240" y="62112"/>
                    <a:pt x="23417" y="68024"/>
                    <a:pt x="12821" y="72093"/>
                  </a:cubicBezTo>
                  <a:lnTo>
                    <a:pt x="0" y="54357"/>
                  </a:lnTo>
                  <a:cubicBezTo>
                    <a:pt x="14203" y="49290"/>
                    <a:pt x="28253" y="42611"/>
                    <a:pt x="42150" y="34319"/>
                  </a:cubicBezTo>
                  <a:cubicBezTo>
                    <a:pt x="60883" y="23263"/>
                    <a:pt x="74703" y="11824"/>
                    <a:pt x="83609" y="0"/>
                  </a:cubicBezTo>
                  <a:lnTo>
                    <a:pt x="97659" y="13052"/>
                  </a:lnTo>
                  <a:cubicBezTo>
                    <a:pt x="99502" y="14511"/>
                    <a:pt x="100423" y="15585"/>
                    <a:pt x="100423" y="16200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4" name="フリーフォーム: 図形 1013">
              <a:extLst>
                <a:ext uri="{FF2B5EF4-FFF2-40B4-BE49-F238E27FC236}">
                  <a16:creationId xmlns:a16="http://schemas.microsoft.com/office/drawing/2014/main" id="{30A2E7D5-CA0F-48CA-8FB3-6873CEF06C91}"/>
                </a:ext>
              </a:extLst>
            </p:cNvPr>
            <p:cNvSpPr/>
            <p:nvPr/>
          </p:nvSpPr>
          <p:spPr>
            <a:xfrm>
              <a:off x="4952884" y="3079286"/>
              <a:ext cx="104722" cy="101420"/>
            </a:xfrm>
            <a:custGeom>
              <a:avLst/>
              <a:gdLst>
                <a:gd name="connsiteX0" fmla="*/ 104722 w 104722"/>
                <a:gd name="connsiteY0" fmla="*/ 92438 h 101420"/>
                <a:gd name="connsiteX1" fmla="*/ 84453 w 104722"/>
                <a:gd name="connsiteY1" fmla="*/ 101421 h 101420"/>
                <a:gd name="connsiteX2" fmla="*/ 80768 w 104722"/>
                <a:gd name="connsiteY2" fmla="*/ 92438 h 101420"/>
                <a:gd name="connsiteX3" fmla="*/ 3378 w 104722"/>
                <a:gd name="connsiteY3" fmla="*/ 98810 h 101420"/>
                <a:gd name="connsiteX4" fmla="*/ 0 w 104722"/>
                <a:gd name="connsiteY4" fmla="*/ 78772 h 101420"/>
                <a:gd name="connsiteX5" fmla="*/ 8292 w 104722"/>
                <a:gd name="connsiteY5" fmla="*/ 78388 h 101420"/>
                <a:gd name="connsiteX6" fmla="*/ 38618 w 104722"/>
                <a:gd name="connsiteY6" fmla="*/ 0 h 101420"/>
                <a:gd name="connsiteX7" fmla="*/ 60423 w 104722"/>
                <a:gd name="connsiteY7" fmla="*/ 7754 h 101420"/>
                <a:gd name="connsiteX8" fmla="*/ 62265 w 104722"/>
                <a:gd name="connsiteY8" fmla="*/ 9827 h 101420"/>
                <a:gd name="connsiteX9" fmla="*/ 60730 w 104722"/>
                <a:gd name="connsiteY9" fmla="*/ 11823 h 101420"/>
                <a:gd name="connsiteX10" fmla="*/ 58887 w 104722"/>
                <a:gd name="connsiteY10" fmla="*/ 13666 h 101420"/>
                <a:gd name="connsiteX11" fmla="*/ 33090 w 104722"/>
                <a:gd name="connsiteY11" fmla="*/ 77006 h 101420"/>
                <a:gd name="connsiteX12" fmla="*/ 72093 w 104722"/>
                <a:gd name="connsiteY12" fmla="*/ 74319 h 101420"/>
                <a:gd name="connsiteX13" fmla="*/ 65183 w 104722"/>
                <a:gd name="connsiteY13" fmla="*/ 60499 h 101420"/>
                <a:gd name="connsiteX14" fmla="*/ 57429 w 104722"/>
                <a:gd name="connsiteY14" fmla="*/ 46987 h 101420"/>
                <a:gd name="connsiteX15" fmla="*/ 75394 w 104722"/>
                <a:gd name="connsiteY15" fmla="*/ 36775 h 101420"/>
                <a:gd name="connsiteX16" fmla="*/ 91287 w 104722"/>
                <a:gd name="connsiteY16" fmla="*/ 64492 h 101420"/>
                <a:gd name="connsiteX17" fmla="*/ 104722 w 104722"/>
                <a:gd name="connsiteY17" fmla="*/ 92438 h 10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22" h="101420">
                  <a:moveTo>
                    <a:pt x="104722" y="92438"/>
                  </a:moveTo>
                  <a:lnTo>
                    <a:pt x="84453" y="101421"/>
                  </a:lnTo>
                  <a:cubicBezTo>
                    <a:pt x="83455" y="98964"/>
                    <a:pt x="82227" y="95970"/>
                    <a:pt x="80768" y="92438"/>
                  </a:cubicBezTo>
                  <a:cubicBezTo>
                    <a:pt x="70327" y="92668"/>
                    <a:pt x="44530" y="94818"/>
                    <a:pt x="3378" y="98810"/>
                  </a:cubicBezTo>
                  <a:lnTo>
                    <a:pt x="0" y="78772"/>
                  </a:lnTo>
                  <a:lnTo>
                    <a:pt x="8292" y="78388"/>
                  </a:lnTo>
                  <a:cubicBezTo>
                    <a:pt x="25336" y="47831"/>
                    <a:pt x="35470" y="21651"/>
                    <a:pt x="38618" y="0"/>
                  </a:cubicBezTo>
                  <a:lnTo>
                    <a:pt x="60423" y="7754"/>
                  </a:lnTo>
                  <a:cubicBezTo>
                    <a:pt x="61651" y="8215"/>
                    <a:pt x="62265" y="8906"/>
                    <a:pt x="62265" y="9827"/>
                  </a:cubicBezTo>
                  <a:cubicBezTo>
                    <a:pt x="62265" y="10365"/>
                    <a:pt x="61728" y="10979"/>
                    <a:pt x="60730" y="11823"/>
                  </a:cubicBezTo>
                  <a:cubicBezTo>
                    <a:pt x="59655" y="12514"/>
                    <a:pt x="59041" y="13129"/>
                    <a:pt x="58887" y="13666"/>
                  </a:cubicBezTo>
                  <a:cubicBezTo>
                    <a:pt x="53052" y="34319"/>
                    <a:pt x="44454" y="55432"/>
                    <a:pt x="33090" y="77006"/>
                  </a:cubicBezTo>
                  <a:lnTo>
                    <a:pt x="72093" y="74319"/>
                  </a:lnTo>
                  <a:cubicBezTo>
                    <a:pt x="69713" y="69635"/>
                    <a:pt x="67409" y="65029"/>
                    <a:pt x="65183" y="60499"/>
                  </a:cubicBezTo>
                  <a:cubicBezTo>
                    <a:pt x="62496" y="55202"/>
                    <a:pt x="59962" y="50749"/>
                    <a:pt x="57429" y="46987"/>
                  </a:cubicBezTo>
                  <a:lnTo>
                    <a:pt x="75394" y="36775"/>
                  </a:lnTo>
                  <a:cubicBezTo>
                    <a:pt x="79233" y="42073"/>
                    <a:pt x="84530" y="51286"/>
                    <a:pt x="91287" y="64492"/>
                  </a:cubicBezTo>
                  <a:cubicBezTo>
                    <a:pt x="97659" y="76546"/>
                    <a:pt x="102035" y="85912"/>
                    <a:pt x="104722" y="92438"/>
                  </a:cubicBezTo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5" name="フリーフォーム: 図形 1014">
              <a:extLst>
                <a:ext uri="{FF2B5EF4-FFF2-40B4-BE49-F238E27FC236}">
                  <a16:creationId xmlns:a16="http://schemas.microsoft.com/office/drawing/2014/main" id="{CDF0D0F3-A5FE-4777-B993-1859CCEA8D7E}"/>
                </a:ext>
              </a:extLst>
            </p:cNvPr>
            <p:cNvSpPr/>
            <p:nvPr/>
          </p:nvSpPr>
          <p:spPr>
            <a:xfrm>
              <a:off x="5074420" y="3080668"/>
              <a:ext cx="96967" cy="99578"/>
            </a:xfrm>
            <a:custGeom>
              <a:avLst/>
              <a:gdLst>
                <a:gd name="connsiteX0" fmla="*/ 29559 w 96967"/>
                <a:gd name="connsiteY0" fmla="*/ 8599 h 99578"/>
                <a:gd name="connsiteX1" fmla="*/ 28100 w 96967"/>
                <a:gd name="connsiteY1" fmla="*/ 10595 h 99578"/>
                <a:gd name="connsiteX2" fmla="*/ 26027 w 96967"/>
                <a:gd name="connsiteY2" fmla="*/ 14511 h 99578"/>
                <a:gd name="connsiteX3" fmla="*/ 19731 w 96967"/>
                <a:gd name="connsiteY3" fmla="*/ 59271 h 99578"/>
                <a:gd name="connsiteX4" fmla="*/ 26027 w 96967"/>
                <a:gd name="connsiteY4" fmla="*/ 94895 h 99578"/>
                <a:gd name="connsiteX5" fmla="*/ 6910 w 96967"/>
                <a:gd name="connsiteY5" fmla="*/ 99578 h 99578"/>
                <a:gd name="connsiteX6" fmla="*/ 0 w 96967"/>
                <a:gd name="connsiteY6" fmla="*/ 61498 h 99578"/>
                <a:gd name="connsiteX7" fmla="*/ 4376 w 96967"/>
                <a:gd name="connsiteY7" fmla="*/ 21651 h 99578"/>
                <a:gd name="connsiteX8" fmla="*/ 8753 w 96967"/>
                <a:gd name="connsiteY8" fmla="*/ 0 h 99578"/>
                <a:gd name="connsiteX9" fmla="*/ 27409 w 96967"/>
                <a:gd name="connsiteY9" fmla="*/ 6219 h 99578"/>
                <a:gd name="connsiteX10" fmla="*/ 29559 w 96967"/>
                <a:gd name="connsiteY10" fmla="*/ 8599 h 99578"/>
                <a:gd name="connsiteX11" fmla="*/ 96968 w 96967"/>
                <a:gd name="connsiteY11" fmla="*/ 72476 h 99578"/>
                <a:gd name="connsiteX12" fmla="*/ 93283 w 96967"/>
                <a:gd name="connsiteY12" fmla="*/ 94588 h 99578"/>
                <a:gd name="connsiteX13" fmla="*/ 82227 w 96967"/>
                <a:gd name="connsiteY13" fmla="*/ 94588 h 99578"/>
                <a:gd name="connsiteX14" fmla="*/ 64953 w 96967"/>
                <a:gd name="connsiteY14" fmla="*/ 94204 h 99578"/>
                <a:gd name="connsiteX15" fmla="*/ 48292 w 96967"/>
                <a:gd name="connsiteY15" fmla="*/ 90979 h 99578"/>
                <a:gd name="connsiteX16" fmla="*/ 29712 w 96967"/>
                <a:gd name="connsiteY16" fmla="*/ 65183 h 99578"/>
                <a:gd name="connsiteX17" fmla="*/ 44453 w 96967"/>
                <a:gd name="connsiteY17" fmla="*/ 59808 h 99578"/>
                <a:gd name="connsiteX18" fmla="*/ 68100 w 96967"/>
                <a:gd name="connsiteY18" fmla="*/ 74319 h 99578"/>
                <a:gd name="connsiteX19" fmla="*/ 96968 w 96967"/>
                <a:gd name="connsiteY19" fmla="*/ 72476 h 99578"/>
                <a:gd name="connsiteX20" fmla="*/ 91210 w 96967"/>
                <a:gd name="connsiteY20" fmla="*/ 28714 h 99578"/>
                <a:gd name="connsiteX21" fmla="*/ 80000 w 96967"/>
                <a:gd name="connsiteY21" fmla="*/ 28407 h 99578"/>
                <a:gd name="connsiteX22" fmla="*/ 40000 w 96967"/>
                <a:gd name="connsiteY22" fmla="*/ 34242 h 99578"/>
                <a:gd name="connsiteX23" fmla="*/ 35624 w 96967"/>
                <a:gd name="connsiteY23" fmla="*/ 16737 h 99578"/>
                <a:gd name="connsiteX24" fmla="*/ 90903 w 96967"/>
                <a:gd name="connsiteY24" fmla="*/ 10288 h 99578"/>
                <a:gd name="connsiteX25" fmla="*/ 91210 w 96967"/>
                <a:gd name="connsiteY25" fmla="*/ 28714 h 9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967" h="99578">
                  <a:moveTo>
                    <a:pt x="29559" y="8599"/>
                  </a:moveTo>
                  <a:cubicBezTo>
                    <a:pt x="29559" y="8752"/>
                    <a:pt x="29098" y="9443"/>
                    <a:pt x="28100" y="10595"/>
                  </a:cubicBezTo>
                  <a:cubicBezTo>
                    <a:pt x="27025" y="11670"/>
                    <a:pt x="26334" y="12975"/>
                    <a:pt x="26027" y="14511"/>
                  </a:cubicBezTo>
                  <a:cubicBezTo>
                    <a:pt x="21805" y="32169"/>
                    <a:pt x="19731" y="47064"/>
                    <a:pt x="19731" y="59271"/>
                  </a:cubicBezTo>
                  <a:cubicBezTo>
                    <a:pt x="19731" y="71094"/>
                    <a:pt x="21805" y="82918"/>
                    <a:pt x="26027" y="94895"/>
                  </a:cubicBezTo>
                  <a:lnTo>
                    <a:pt x="6910" y="99578"/>
                  </a:lnTo>
                  <a:cubicBezTo>
                    <a:pt x="2303" y="86987"/>
                    <a:pt x="0" y="74319"/>
                    <a:pt x="0" y="61498"/>
                  </a:cubicBezTo>
                  <a:cubicBezTo>
                    <a:pt x="0" y="49827"/>
                    <a:pt x="1459" y="36545"/>
                    <a:pt x="4376" y="21651"/>
                  </a:cubicBezTo>
                  <a:cubicBezTo>
                    <a:pt x="5528" y="16891"/>
                    <a:pt x="6986" y="9674"/>
                    <a:pt x="8753" y="0"/>
                  </a:cubicBezTo>
                  <a:lnTo>
                    <a:pt x="27409" y="6219"/>
                  </a:lnTo>
                  <a:cubicBezTo>
                    <a:pt x="28868" y="6603"/>
                    <a:pt x="29559" y="7447"/>
                    <a:pt x="29559" y="8599"/>
                  </a:cubicBezTo>
                  <a:moveTo>
                    <a:pt x="96968" y="72476"/>
                  </a:moveTo>
                  <a:cubicBezTo>
                    <a:pt x="94665" y="79847"/>
                    <a:pt x="93436" y="87217"/>
                    <a:pt x="93283" y="94588"/>
                  </a:cubicBezTo>
                  <a:lnTo>
                    <a:pt x="82227" y="94588"/>
                  </a:lnTo>
                  <a:cubicBezTo>
                    <a:pt x="73475" y="94588"/>
                    <a:pt x="67716" y="94434"/>
                    <a:pt x="64953" y="94204"/>
                  </a:cubicBezTo>
                  <a:cubicBezTo>
                    <a:pt x="57966" y="93820"/>
                    <a:pt x="52361" y="92745"/>
                    <a:pt x="48292" y="90979"/>
                  </a:cubicBezTo>
                  <a:cubicBezTo>
                    <a:pt x="39540" y="87371"/>
                    <a:pt x="33321" y="78772"/>
                    <a:pt x="29712" y="65183"/>
                  </a:cubicBezTo>
                  <a:cubicBezTo>
                    <a:pt x="34703" y="64108"/>
                    <a:pt x="39616" y="62265"/>
                    <a:pt x="44453" y="59808"/>
                  </a:cubicBezTo>
                  <a:cubicBezTo>
                    <a:pt x="48139" y="69482"/>
                    <a:pt x="55969" y="74319"/>
                    <a:pt x="68100" y="74319"/>
                  </a:cubicBezTo>
                  <a:cubicBezTo>
                    <a:pt x="78388" y="74319"/>
                    <a:pt x="88062" y="73705"/>
                    <a:pt x="96968" y="72476"/>
                  </a:cubicBezTo>
                  <a:moveTo>
                    <a:pt x="91210" y="28714"/>
                  </a:moveTo>
                  <a:cubicBezTo>
                    <a:pt x="86603" y="28484"/>
                    <a:pt x="82841" y="28407"/>
                    <a:pt x="80000" y="28407"/>
                  </a:cubicBezTo>
                  <a:cubicBezTo>
                    <a:pt x="65797" y="28407"/>
                    <a:pt x="52438" y="30403"/>
                    <a:pt x="40000" y="34242"/>
                  </a:cubicBezTo>
                  <a:lnTo>
                    <a:pt x="35624" y="16737"/>
                  </a:lnTo>
                  <a:cubicBezTo>
                    <a:pt x="48522" y="12514"/>
                    <a:pt x="66948" y="10365"/>
                    <a:pt x="90903" y="10288"/>
                  </a:cubicBezTo>
                  <a:lnTo>
                    <a:pt x="91210" y="28714"/>
                  </a:lnTo>
                  <a:close/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6" name="フリーフォーム: 図形 1015">
              <a:extLst>
                <a:ext uri="{FF2B5EF4-FFF2-40B4-BE49-F238E27FC236}">
                  <a16:creationId xmlns:a16="http://schemas.microsoft.com/office/drawing/2014/main" id="{D3D47307-9353-4E4C-8564-8C30350FD17A}"/>
                </a:ext>
              </a:extLst>
            </p:cNvPr>
            <p:cNvSpPr/>
            <p:nvPr/>
          </p:nvSpPr>
          <p:spPr>
            <a:xfrm>
              <a:off x="5187127" y="3078902"/>
              <a:ext cx="110710" cy="104568"/>
            </a:xfrm>
            <a:custGeom>
              <a:avLst/>
              <a:gdLst>
                <a:gd name="connsiteX0" fmla="*/ 0 w 110710"/>
                <a:gd name="connsiteY0" fmla="*/ 307 h 104568"/>
                <a:gd name="connsiteX1" fmla="*/ 56507 w 110710"/>
                <a:gd name="connsiteY1" fmla="*/ 307 h 104568"/>
                <a:gd name="connsiteX2" fmla="*/ 55816 w 110710"/>
                <a:gd name="connsiteY2" fmla="*/ 8445 h 104568"/>
                <a:gd name="connsiteX3" fmla="*/ 56507 w 110710"/>
                <a:gd name="connsiteY3" fmla="*/ 16737 h 104568"/>
                <a:gd name="connsiteX4" fmla="*/ 47601 w 110710"/>
                <a:gd name="connsiteY4" fmla="*/ 16737 h 104568"/>
                <a:gd name="connsiteX5" fmla="*/ 47601 w 110710"/>
                <a:gd name="connsiteY5" fmla="*/ 24568 h 104568"/>
                <a:gd name="connsiteX6" fmla="*/ 55816 w 110710"/>
                <a:gd name="connsiteY6" fmla="*/ 24568 h 104568"/>
                <a:gd name="connsiteX7" fmla="*/ 55356 w 110710"/>
                <a:gd name="connsiteY7" fmla="*/ 32399 h 104568"/>
                <a:gd name="connsiteX8" fmla="*/ 55356 w 110710"/>
                <a:gd name="connsiteY8" fmla="*/ 94204 h 104568"/>
                <a:gd name="connsiteX9" fmla="*/ 55816 w 110710"/>
                <a:gd name="connsiteY9" fmla="*/ 101958 h 104568"/>
                <a:gd name="connsiteX10" fmla="*/ 2303 w 110710"/>
                <a:gd name="connsiteY10" fmla="*/ 101958 h 104568"/>
                <a:gd name="connsiteX11" fmla="*/ 2918 w 110710"/>
                <a:gd name="connsiteY11" fmla="*/ 94204 h 104568"/>
                <a:gd name="connsiteX12" fmla="*/ 2918 w 110710"/>
                <a:gd name="connsiteY12" fmla="*/ 32399 h 104568"/>
                <a:gd name="connsiteX13" fmla="*/ 2303 w 110710"/>
                <a:gd name="connsiteY13" fmla="*/ 24568 h 104568"/>
                <a:gd name="connsiteX14" fmla="*/ 9751 w 110710"/>
                <a:gd name="connsiteY14" fmla="*/ 24568 h 104568"/>
                <a:gd name="connsiteX15" fmla="*/ 9751 w 110710"/>
                <a:gd name="connsiteY15" fmla="*/ 16737 h 104568"/>
                <a:gd name="connsiteX16" fmla="*/ 0 w 110710"/>
                <a:gd name="connsiteY16" fmla="*/ 16737 h 104568"/>
                <a:gd name="connsiteX17" fmla="*/ 537 w 110710"/>
                <a:gd name="connsiteY17" fmla="*/ 8445 h 104568"/>
                <a:gd name="connsiteX18" fmla="*/ 0 w 110710"/>
                <a:gd name="connsiteY18" fmla="*/ 307 h 104568"/>
                <a:gd name="connsiteX19" fmla="*/ 14971 w 110710"/>
                <a:gd name="connsiteY19" fmla="*/ 58273 h 104568"/>
                <a:gd name="connsiteX20" fmla="*/ 19501 w 110710"/>
                <a:gd name="connsiteY20" fmla="*/ 51363 h 104568"/>
                <a:gd name="connsiteX21" fmla="*/ 21037 w 110710"/>
                <a:gd name="connsiteY21" fmla="*/ 40384 h 104568"/>
                <a:gd name="connsiteX22" fmla="*/ 15048 w 110710"/>
                <a:gd name="connsiteY22" fmla="*/ 40384 h 104568"/>
                <a:gd name="connsiteX23" fmla="*/ 15048 w 110710"/>
                <a:gd name="connsiteY23" fmla="*/ 58273 h 104568"/>
                <a:gd name="connsiteX24" fmla="*/ 14971 w 110710"/>
                <a:gd name="connsiteY24" fmla="*/ 67102 h 104568"/>
                <a:gd name="connsiteX25" fmla="*/ 21805 w 110710"/>
                <a:gd name="connsiteY25" fmla="*/ 67102 h 104568"/>
                <a:gd name="connsiteX26" fmla="*/ 14971 w 110710"/>
                <a:gd name="connsiteY26" fmla="*/ 59041 h 104568"/>
                <a:gd name="connsiteX27" fmla="*/ 14971 w 110710"/>
                <a:gd name="connsiteY27" fmla="*/ 67102 h 104568"/>
                <a:gd name="connsiteX28" fmla="*/ 43302 w 110710"/>
                <a:gd name="connsiteY28" fmla="*/ 80845 h 104568"/>
                <a:gd name="connsiteX29" fmla="*/ 14971 w 110710"/>
                <a:gd name="connsiteY29" fmla="*/ 80845 h 104568"/>
                <a:gd name="connsiteX30" fmla="*/ 14971 w 110710"/>
                <a:gd name="connsiteY30" fmla="*/ 86373 h 104568"/>
                <a:gd name="connsiteX31" fmla="*/ 43302 w 110710"/>
                <a:gd name="connsiteY31" fmla="*/ 86373 h 104568"/>
                <a:gd name="connsiteX32" fmla="*/ 43302 w 110710"/>
                <a:gd name="connsiteY32" fmla="*/ 80845 h 104568"/>
                <a:gd name="connsiteX33" fmla="*/ 22956 w 110710"/>
                <a:gd name="connsiteY33" fmla="*/ 67102 h 104568"/>
                <a:gd name="connsiteX34" fmla="*/ 43379 w 110710"/>
                <a:gd name="connsiteY34" fmla="*/ 67102 h 104568"/>
                <a:gd name="connsiteX35" fmla="*/ 43379 w 110710"/>
                <a:gd name="connsiteY35" fmla="*/ 62035 h 104568"/>
                <a:gd name="connsiteX36" fmla="*/ 35624 w 110710"/>
                <a:gd name="connsiteY36" fmla="*/ 62035 h 104568"/>
                <a:gd name="connsiteX37" fmla="*/ 31478 w 110710"/>
                <a:gd name="connsiteY37" fmla="*/ 55970 h 104568"/>
                <a:gd name="connsiteX38" fmla="*/ 31478 w 110710"/>
                <a:gd name="connsiteY38" fmla="*/ 40384 h 104568"/>
                <a:gd name="connsiteX39" fmla="*/ 28945 w 110710"/>
                <a:gd name="connsiteY39" fmla="*/ 40384 h 104568"/>
                <a:gd name="connsiteX40" fmla="*/ 27409 w 110710"/>
                <a:gd name="connsiteY40" fmla="*/ 55355 h 104568"/>
                <a:gd name="connsiteX41" fmla="*/ 22956 w 110710"/>
                <a:gd name="connsiteY41" fmla="*/ 67102 h 104568"/>
                <a:gd name="connsiteX42" fmla="*/ 24645 w 110710"/>
                <a:gd name="connsiteY42" fmla="*/ 24645 h 104568"/>
                <a:gd name="connsiteX43" fmla="*/ 32860 w 110710"/>
                <a:gd name="connsiteY43" fmla="*/ 24645 h 104568"/>
                <a:gd name="connsiteX44" fmla="*/ 32860 w 110710"/>
                <a:gd name="connsiteY44" fmla="*/ 16814 h 104568"/>
                <a:gd name="connsiteX45" fmla="*/ 24645 w 110710"/>
                <a:gd name="connsiteY45" fmla="*/ 16814 h 104568"/>
                <a:gd name="connsiteX46" fmla="*/ 24645 w 110710"/>
                <a:gd name="connsiteY46" fmla="*/ 24645 h 104568"/>
                <a:gd name="connsiteX47" fmla="*/ 39770 w 110710"/>
                <a:gd name="connsiteY47" fmla="*/ 40384 h 104568"/>
                <a:gd name="connsiteX48" fmla="*/ 39770 w 110710"/>
                <a:gd name="connsiteY48" fmla="*/ 46296 h 104568"/>
                <a:gd name="connsiteX49" fmla="*/ 42150 w 110710"/>
                <a:gd name="connsiteY49" fmla="*/ 49981 h 104568"/>
                <a:gd name="connsiteX50" fmla="*/ 43302 w 110710"/>
                <a:gd name="connsiteY50" fmla="*/ 49981 h 104568"/>
                <a:gd name="connsiteX51" fmla="*/ 43302 w 110710"/>
                <a:gd name="connsiteY51" fmla="*/ 40384 h 104568"/>
                <a:gd name="connsiteX52" fmla="*/ 39770 w 110710"/>
                <a:gd name="connsiteY52" fmla="*/ 40384 h 104568"/>
                <a:gd name="connsiteX53" fmla="*/ 104339 w 110710"/>
                <a:gd name="connsiteY53" fmla="*/ 77 h 104568"/>
                <a:gd name="connsiteX54" fmla="*/ 103724 w 110710"/>
                <a:gd name="connsiteY54" fmla="*/ 8983 h 104568"/>
                <a:gd name="connsiteX55" fmla="*/ 103724 w 110710"/>
                <a:gd name="connsiteY55" fmla="*/ 44991 h 104568"/>
                <a:gd name="connsiteX56" fmla="*/ 104339 w 110710"/>
                <a:gd name="connsiteY56" fmla="*/ 53743 h 104568"/>
                <a:gd name="connsiteX57" fmla="*/ 78081 w 110710"/>
                <a:gd name="connsiteY57" fmla="*/ 53743 h 104568"/>
                <a:gd name="connsiteX58" fmla="*/ 78081 w 110710"/>
                <a:gd name="connsiteY58" fmla="*/ 82611 h 104568"/>
                <a:gd name="connsiteX59" fmla="*/ 79156 w 110710"/>
                <a:gd name="connsiteY59" fmla="*/ 86373 h 104568"/>
                <a:gd name="connsiteX60" fmla="*/ 85145 w 110710"/>
                <a:gd name="connsiteY60" fmla="*/ 88216 h 104568"/>
                <a:gd name="connsiteX61" fmla="*/ 92054 w 110710"/>
                <a:gd name="connsiteY61" fmla="*/ 85068 h 104568"/>
                <a:gd name="connsiteX62" fmla="*/ 94127 w 110710"/>
                <a:gd name="connsiteY62" fmla="*/ 60883 h 104568"/>
                <a:gd name="connsiteX63" fmla="*/ 110711 w 110710"/>
                <a:gd name="connsiteY63" fmla="*/ 66718 h 104568"/>
                <a:gd name="connsiteX64" fmla="*/ 109099 w 110710"/>
                <a:gd name="connsiteY64" fmla="*/ 83993 h 104568"/>
                <a:gd name="connsiteX65" fmla="*/ 102419 w 110710"/>
                <a:gd name="connsiteY65" fmla="*/ 101267 h 104568"/>
                <a:gd name="connsiteX66" fmla="*/ 82150 w 110710"/>
                <a:gd name="connsiteY66" fmla="*/ 104569 h 104568"/>
                <a:gd name="connsiteX67" fmla="*/ 63954 w 110710"/>
                <a:gd name="connsiteY67" fmla="*/ 100576 h 104568"/>
                <a:gd name="connsiteX68" fmla="*/ 60423 w 110710"/>
                <a:gd name="connsiteY68" fmla="*/ 89137 h 104568"/>
                <a:gd name="connsiteX69" fmla="*/ 60423 w 110710"/>
                <a:gd name="connsiteY69" fmla="*/ 44837 h 104568"/>
                <a:gd name="connsiteX70" fmla="*/ 59808 w 110710"/>
                <a:gd name="connsiteY70" fmla="*/ 36008 h 104568"/>
                <a:gd name="connsiteX71" fmla="*/ 85375 w 110710"/>
                <a:gd name="connsiteY71" fmla="*/ 36008 h 104568"/>
                <a:gd name="connsiteX72" fmla="*/ 85375 w 110710"/>
                <a:gd name="connsiteY72" fmla="*/ 17735 h 104568"/>
                <a:gd name="connsiteX73" fmla="*/ 59041 w 110710"/>
                <a:gd name="connsiteY73" fmla="*/ 17735 h 104568"/>
                <a:gd name="connsiteX74" fmla="*/ 59655 w 110710"/>
                <a:gd name="connsiteY74" fmla="*/ 8906 h 104568"/>
                <a:gd name="connsiteX75" fmla="*/ 59041 w 110710"/>
                <a:gd name="connsiteY75" fmla="*/ 0 h 104568"/>
                <a:gd name="connsiteX76" fmla="*/ 104339 w 110710"/>
                <a:gd name="connsiteY76" fmla="*/ 0 h 1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0710" h="104568">
                  <a:moveTo>
                    <a:pt x="0" y="307"/>
                  </a:moveTo>
                  <a:lnTo>
                    <a:pt x="56507" y="307"/>
                  </a:lnTo>
                  <a:cubicBezTo>
                    <a:pt x="56046" y="2841"/>
                    <a:pt x="55816" y="5528"/>
                    <a:pt x="55816" y="8445"/>
                  </a:cubicBezTo>
                  <a:cubicBezTo>
                    <a:pt x="55816" y="11056"/>
                    <a:pt x="56046" y="13820"/>
                    <a:pt x="56507" y="16737"/>
                  </a:cubicBezTo>
                  <a:lnTo>
                    <a:pt x="47601" y="16737"/>
                  </a:lnTo>
                  <a:lnTo>
                    <a:pt x="47601" y="24568"/>
                  </a:lnTo>
                  <a:lnTo>
                    <a:pt x="55816" y="24568"/>
                  </a:lnTo>
                  <a:cubicBezTo>
                    <a:pt x="55509" y="27179"/>
                    <a:pt x="55356" y="29789"/>
                    <a:pt x="55356" y="32399"/>
                  </a:cubicBezTo>
                  <a:lnTo>
                    <a:pt x="55356" y="94204"/>
                  </a:lnTo>
                  <a:cubicBezTo>
                    <a:pt x="55356" y="96738"/>
                    <a:pt x="55509" y="99348"/>
                    <a:pt x="55816" y="101958"/>
                  </a:cubicBezTo>
                  <a:lnTo>
                    <a:pt x="2303" y="101958"/>
                  </a:lnTo>
                  <a:cubicBezTo>
                    <a:pt x="2303" y="99348"/>
                    <a:pt x="2457" y="96738"/>
                    <a:pt x="2918" y="94204"/>
                  </a:cubicBezTo>
                  <a:lnTo>
                    <a:pt x="2918" y="32399"/>
                  </a:lnTo>
                  <a:cubicBezTo>
                    <a:pt x="2534" y="29789"/>
                    <a:pt x="2303" y="27179"/>
                    <a:pt x="2303" y="24568"/>
                  </a:cubicBezTo>
                  <a:lnTo>
                    <a:pt x="9751" y="24568"/>
                  </a:lnTo>
                  <a:lnTo>
                    <a:pt x="9751" y="16737"/>
                  </a:lnTo>
                  <a:lnTo>
                    <a:pt x="0" y="16737"/>
                  </a:lnTo>
                  <a:cubicBezTo>
                    <a:pt x="307" y="13820"/>
                    <a:pt x="537" y="11056"/>
                    <a:pt x="537" y="8445"/>
                  </a:cubicBezTo>
                  <a:cubicBezTo>
                    <a:pt x="537" y="5605"/>
                    <a:pt x="307" y="2841"/>
                    <a:pt x="0" y="307"/>
                  </a:cubicBezTo>
                  <a:moveTo>
                    <a:pt x="14971" y="58273"/>
                  </a:moveTo>
                  <a:cubicBezTo>
                    <a:pt x="17198" y="56507"/>
                    <a:pt x="18733" y="54204"/>
                    <a:pt x="19501" y="51363"/>
                  </a:cubicBezTo>
                  <a:cubicBezTo>
                    <a:pt x="20269" y="48906"/>
                    <a:pt x="20730" y="45221"/>
                    <a:pt x="21037" y="40384"/>
                  </a:cubicBezTo>
                  <a:lnTo>
                    <a:pt x="15048" y="40384"/>
                  </a:lnTo>
                  <a:lnTo>
                    <a:pt x="15048" y="58273"/>
                  </a:lnTo>
                  <a:close/>
                  <a:moveTo>
                    <a:pt x="14971" y="67102"/>
                  </a:moveTo>
                  <a:lnTo>
                    <a:pt x="21805" y="67102"/>
                  </a:lnTo>
                  <a:cubicBezTo>
                    <a:pt x="19962" y="63954"/>
                    <a:pt x="17735" y="61267"/>
                    <a:pt x="14971" y="59041"/>
                  </a:cubicBezTo>
                  <a:lnTo>
                    <a:pt x="14971" y="67102"/>
                  </a:lnTo>
                  <a:close/>
                  <a:moveTo>
                    <a:pt x="43302" y="80845"/>
                  </a:moveTo>
                  <a:lnTo>
                    <a:pt x="14971" y="80845"/>
                  </a:lnTo>
                  <a:lnTo>
                    <a:pt x="14971" y="86373"/>
                  </a:lnTo>
                  <a:lnTo>
                    <a:pt x="43302" y="86373"/>
                  </a:lnTo>
                  <a:lnTo>
                    <a:pt x="43302" y="80845"/>
                  </a:lnTo>
                  <a:close/>
                  <a:moveTo>
                    <a:pt x="22956" y="67102"/>
                  </a:moveTo>
                  <a:lnTo>
                    <a:pt x="43379" y="67102"/>
                  </a:lnTo>
                  <a:lnTo>
                    <a:pt x="43379" y="62035"/>
                  </a:lnTo>
                  <a:lnTo>
                    <a:pt x="35624" y="62035"/>
                  </a:lnTo>
                  <a:cubicBezTo>
                    <a:pt x="32860" y="61958"/>
                    <a:pt x="31478" y="59962"/>
                    <a:pt x="31478" y="55970"/>
                  </a:cubicBezTo>
                  <a:lnTo>
                    <a:pt x="31478" y="40384"/>
                  </a:lnTo>
                  <a:lnTo>
                    <a:pt x="28945" y="40384"/>
                  </a:lnTo>
                  <a:cubicBezTo>
                    <a:pt x="28637" y="46450"/>
                    <a:pt x="28100" y="51440"/>
                    <a:pt x="27409" y="55355"/>
                  </a:cubicBezTo>
                  <a:cubicBezTo>
                    <a:pt x="26411" y="59732"/>
                    <a:pt x="24952" y="63647"/>
                    <a:pt x="22956" y="67102"/>
                  </a:cubicBezTo>
                  <a:moveTo>
                    <a:pt x="24645" y="24645"/>
                  </a:moveTo>
                  <a:lnTo>
                    <a:pt x="32860" y="24645"/>
                  </a:lnTo>
                  <a:lnTo>
                    <a:pt x="32860" y="16814"/>
                  </a:lnTo>
                  <a:lnTo>
                    <a:pt x="24645" y="16814"/>
                  </a:lnTo>
                  <a:lnTo>
                    <a:pt x="24645" y="24645"/>
                  </a:lnTo>
                  <a:close/>
                  <a:moveTo>
                    <a:pt x="39770" y="40384"/>
                  </a:moveTo>
                  <a:lnTo>
                    <a:pt x="39770" y="46296"/>
                  </a:lnTo>
                  <a:cubicBezTo>
                    <a:pt x="39770" y="48446"/>
                    <a:pt x="40538" y="49674"/>
                    <a:pt x="42150" y="49981"/>
                  </a:cubicBezTo>
                  <a:lnTo>
                    <a:pt x="43302" y="49981"/>
                  </a:lnTo>
                  <a:lnTo>
                    <a:pt x="43302" y="40384"/>
                  </a:lnTo>
                  <a:lnTo>
                    <a:pt x="39770" y="40384"/>
                  </a:lnTo>
                  <a:close/>
                  <a:moveTo>
                    <a:pt x="104339" y="77"/>
                  </a:moveTo>
                  <a:cubicBezTo>
                    <a:pt x="103954" y="2994"/>
                    <a:pt x="103724" y="5989"/>
                    <a:pt x="103724" y="8983"/>
                  </a:cubicBezTo>
                  <a:lnTo>
                    <a:pt x="103724" y="44991"/>
                  </a:lnTo>
                  <a:cubicBezTo>
                    <a:pt x="103724" y="47831"/>
                    <a:pt x="103878" y="50749"/>
                    <a:pt x="104339" y="53743"/>
                  </a:cubicBezTo>
                  <a:lnTo>
                    <a:pt x="78081" y="53743"/>
                  </a:lnTo>
                  <a:lnTo>
                    <a:pt x="78081" y="82611"/>
                  </a:lnTo>
                  <a:cubicBezTo>
                    <a:pt x="78235" y="84761"/>
                    <a:pt x="78542" y="86066"/>
                    <a:pt x="79156" y="86373"/>
                  </a:cubicBezTo>
                  <a:cubicBezTo>
                    <a:pt x="80077" y="87064"/>
                    <a:pt x="82073" y="87678"/>
                    <a:pt x="85145" y="88216"/>
                  </a:cubicBezTo>
                  <a:cubicBezTo>
                    <a:pt x="88907" y="88139"/>
                    <a:pt x="91210" y="87064"/>
                    <a:pt x="92054" y="85068"/>
                  </a:cubicBezTo>
                  <a:cubicBezTo>
                    <a:pt x="93206" y="84607"/>
                    <a:pt x="93897" y="76546"/>
                    <a:pt x="94127" y="60883"/>
                  </a:cubicBezTo>
                  <a:cubicBezTo>
                    <a:pt x="99809" y="63570"/>
                    <a:pt x="105337" y="65490"/>
                    <a:pt x="110711" y="66718"/>
                  </a:cubicBezTo>
                  <a:cubicBezTo>
                    <a:pt x="110173" y="71325"/>
                    <a:pt x="109636" y="77083"/>
                    <a:pt x="109099" y="83993"/>
                  </a:cubicBezTo>
                  <a:cubicBezTo>
                    <a:pt x="108100" y="93283"/>
                    <a:pt x="105874" y="99041"/>
                    <a:pt x="102419" y="101267"/>
                  </a:cubicBezTo>
                  <a:cubicBezTo>
                    <a:pt x="98887" y="103417"/>
                    <a:pt x="92131" y="104492"/>
                    <a:pt x="82150" y="104569"/>
                  </a:cubicBezTo>
                  <a:cubicBezTo>
                    <a:pt x="72630" y="104415"/>
                    <a:pt x="66565" y="103033"/>
                    <a:pt x="63954" y="100576"/>
                  </a:cubicBezTo>
                  <a:cubicBezTo>
                    <a:pt x="61574" y="98504"/>
                    <a:pt x="60423" y="94665"/>
                    <a:pt x="60423" y="89137"/>
                  </a:cubicBezTo>
                  <a:lnTo>
                    <a:pt x="60423" y="44837"/>
                  </a:lnTo>
                  <a:cubicBezTo>
                    <a:pt x="60269" y="41843"/>
                    <a:pt x="60116" y="38925"/>
                    <a:pt x="59808" y="36008"/>
                  </a:cubicBezTo>
                  <a:lnTo>
                    <a:pt x="85375" y="36008"/>
                  </a:lnTo>
                  <a:lnTo>
                    <a:pt x="85375" y="17735"/>
                  </a:lnTo>
                  <a:lnTo>
                    <a:pt x="59041" y="17735"/>
                  </a:lnTo>
                  <a:cubicBezTo>
                    <a:pt x="59271" y="14741"/>
                    <a:pt x="59424" y="11747"/>
                    <a:pt x="59655" y="8906"/>
                  </a:cubicBezTo>
                  <a:cubicBezTo>
                    <a:pt x="59501" y="5912"/>
                    <a:pt x="59271" y="2918"/>
                    <a:pt x="59041" y="0"/>
                  </a:cubicBezTo>
                  <a:lnTo>
                    <a:pt x="104339" y="0"/>
                  </a:lnTo>
                  <a:close/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7" name="フリーフォーム: 図形 1016">
              <a:extLst>
                <a:ext uri="{FF2B5EF4-FFF2-40B4-BE49-F238E27FC236}">
                  <a16:creationId xmlns:a16="http://schemas.microsoft.com/office/drawing/2014/main" id="{78C1A1EF-D013-4F3A-8D55-8EBF7763983A}"/>
                </a:ext>
              </a:extLst>
            </p:cNvPr>
            <p:cNvSpPr/>
            <p:nvPr/>
          </p:nvSpPr>
          <p:spPr>
            <a:xfrm>
              <a:off x="5302905" y="3075063"/>
              <a:ext cx="110941" cy="110250"/>
            </a:xfrm>
            <a:custGeom>
              <a:avLst/>
              <a:gdLst>
                <a:gd name="connsiteX0" fmla="*/ 14741 w 110941"/>
                <a:gd name="connsiteY0" fmla="*/ 0 h 110250"/>
                <a:gd name="connsiteX1" fmla="*/ 35931 w 110941"/>
                <a:gd name="connsiteY1" fmla="*/ 2534 h 110250"/>
                <a:gd name="connsiteX2" fmla="*/ 38234 w 110941"/>
                <a:gd name="connsiteY2" fmla="*/ 4376 h 110250"/>
                <a:gd name="connsiteX3" fmla="*/ 37083 w 110941"/>
                <a:gd name="connsiteY3" fmla="*/ 5912 h 110250"/>
                <a:gd name="connsiteX4" fmla="*/ 35931 w 110941"/>
                <a:gd name="connsiteY4" fmla="*/ 7140 h 110250"/>
                <a:gd name="connsiteX5" fmla="*/ 30019 w 110941"/>
                <a:gd name="connsiteY5" fmla="*/ 29866 h 110250"/>
                <a:gd name="connsiteX6" fmla="*/ 30019 w 110941"/>
                <a:gd name="connsiteY6" fmla="*/ 110250 h 110250"/>
                <a:gd name="connsiteX7" fmla="*/ 21113 w 110941"/>
                <a:gd name="connsiteY7" fmla="*/ 109559 h 110250"/>
                <a:gd name="connsiteX8" fmla="*/ 12284 w 110941"/>
                <a:gd name="connsiteY8" fmla="*/ 110250 h 110250"/>
                <a:gd name="connsiteX9" fmla="*/ 12284 w 110941"/>
                <a:gd name="connsiteY9" fmla="*/ 65720 h 110250"/>
                <a:gd name="connsiteX10" fmla="*/ 6065 w 110941"/>
                <a:gd name="connsiteY10" fmla="*/ 72707 h 110250"/>
                <a:gd name="connsiteX11" fmla="*/ 0 w 110941"/>
                <a:gd name="connsiteY11" fmla="*/ 51901 h 110250"/>
                <a:gd name="connsiteX12" fmla="*/ 9213 w 110941"/>
                <a:gd name="connsiteY12" fmla="*/ 31862 h 110250"/>
                <a:gd name="connsiteX13" fmla="*/ 14741 w 110941"/>
                <a:gd name="connsiteY13" fmla="*/ 0 h 110250"/>
                <a:gd name="connsiteX14" fmla="*/ 33935 w 110941"/>
                <a:gd name="connsiteY14" fmla="*/ 22802 h 110250"/>
                <a:gd name="connsiteX15" fmla="*/ 110941 w 110941"/>
                <a:gd name="connsiteY15" fmla="*/ 22802 h 110250"/>
                <a:gd name="connsiteX16" fmla="*/ 110481 w 110941"/>
                <a:gd name="connsiteY16" fmla="*/ 29866 h 110250"/>
                <a:gd name="connsiteX17" fmla="*/ 110941 w 110941"/>
                <a:gd name="connsiteY17" fmla="*/ 36929 h 110250"/>
                <a:gd name="connsiteX18" fmla="*/ 33935 w 110941"/>
                <a:gd name="connsiteY18" fmla="*/ 36929 h 110250"/>
                <a:gd name="connsiteX19" fmla="*/ 34549 w 110941"/>
                <a:gd name="connsiteY19" fmla="*/ 29866 h 110250"/>
                <a:gd name="connsiteX20" fmla="*/ 33935 w 110941"/>
                <a:gd name="connsiteY20" fmla="*/ 22802 h 110250"/>
                <a:gd name="connsiteX21" fmla="*/ 36238 w 110941"/>
                <a:gd name="connsiteY21" fmla="*/ 74856 h 110250"/>
                <a:gd name="connsiteX22" fmla="*/ 106949 w 110941"/>
                <a:gd name="connsiteY22" fmla="*/ 74856 h 110250"/>
                <a:gd name="connsiteX23" fmla="*/ 106257 w 110941"/>
                <a:gd name="connsiteY23" fmla="*/ 81459 h 110250"/>
                <a:gd name="connsiteX24" fmla="*/ 106257 w 110941"/>
                <a:gd name="connsiteY24" fmla="*/ 103187 h 110250"/>
                <a:gd name="connsiteX25" fmla="*/ 106949 w 110941"/>
                <a:gd name="connsiteY25" fmla="*/ 109790 h 110250"/>
                <a:gd name="connsiteX26" fmla="*/ 36238 w 110941"/>
                <a:gd name="connsiteY26" fmla="*/ 109790 h 110250"/>
                <a:gd name="connsiteX27" fmla="*/ 36929 w 110941"/>
                <a:gd name="connsiteY27" fmla="*/ 103187 h 110250"/>
                <a:gd name="connsiteX28" fmla="*/ 36929 w 110941"/>
                <a:gd name="connsiteY28" fmla="*/ 81459 h 110250"/>
                <a:gd name="connsiteX29" fmla="*/ 36238 w 110941"/>
                <a:gd name="connsiteY29" fmla="*/ 74856 h 110250"/>
                <a:gd name="connsiteX30" fmla="*/ 40077 w 110941"/>
                <a:gd name="connsiteY30" fmla="*/ 3916 h 110250"/>
                <a:gd name="connsiteX31" fmla="*/ 105951 w 110941"/>
                <a:gd name="connsiteY31" fmla="*/ 3916 h 110250"/>
                <a:gd name="connsiteX32" fmla="*/ 105490 w 110941"/>
                <a:gd name="connsiteY32" fmla="*/ 10979 h 110250"/>
                <a:gd name="connsiteX33" fmla="*/ 105951 w 110941"/>
                <a:gd name="connsiteY33" fmla="*/ 17966 h 110250"/>
                <a:gd name="connsiteX34" fmla="*/ 40077 w 110941"/>
                <a:gd name="connsiteY34" fmla="*/ 17966 h 110250"/>
                <a:gd name="connsiteX35" fmla="*/ 40537 w 110941"/>
                <a:gd name="connsiteY35" fmla="*/ 10979 h 110250"/>
                <a:gd name="connsiteX36" fmla="*/ 40077 w 110941"/>
                <a:gd name="connsiteY36" fmla="*/ 3916 h 110250"/>
                <a:gd name="connsiteX37" fmla="*/ 40154 w 110941"/>
                <a:gd name="connsiteY37" fmla="*/ 41920 h 110250"/>
                <a:gd name="connsiteX38" fmla="*/ 105029 w 110941"/>
                <a:gd name="connsiteY38" fmla="*/ 41920 h 110250"/>
                <a:gd name="connsiteX39" fmla="*/ 104569 w 110941"/>
                <a:gd name="connsiteY39" fmla="*/ 47831 h 110250"/>
                <a:gd name="connsiteX40" fmla="*/ 105029 w 110941"/>
                <a:gd name="connsiteY40" fmla="*/ 53820 h 110250"/>
                <a:gd name="connsiteX41" fmla="*/ 40154 w 110941"/>
                <a:gd name="connsiteY41" fmla="*/ 53820 h 110250"/>
                <a:gd name="connsiteX42" fmla="*/ 40461 w 110941"/>
                <a:gd name="connsiteY42" fmla="*/ 47831 h 110250"/>
                <a:gd name="connsiteX43" fmla="*/ 40154 w 110941"/>
                <a:gd name="connsiteY43" fmla="*/ 41920 h 110250"/>
                <a:gd name="connsiteX44" fmla="*/ 40154 w 110941"/>
                <a:gd name="connsiteY44" fmla="*/ 58657 h 110250"/>
                <a:gd name="connsiteX45" fmla="*/ 105029 w 110941"/>
                <a:gd name="connsiteY45" fmla="*/ 58657 h 110250"/>
                <a:gd name="connsiteX46" fmla="*/ 104569 w 110941"/>
                <a:gd name="connsiteY46" fmla="*/ 64415 h 110250"/>
                <a:gd name="connsiteX47" fmla="*/ 105029 w 110941"/>
                <a:gd name="connsiteY47" fmla="*/ 70250 h 110250"/>
                <a:gd name="connsiteX48" fmla="*/ 40154 w 110941"/>
                <a:gd name="connsiteY48" fmla="*/ 70250 h 110250"/>
                <a:gd name="connsiteX49" fmla="*/ 40461 w 110941"/>
                <a:gd name="connsiteY49" fmla="*/ 64415 h 110250"/>
                <a:gd name="connsiteX50" fmla="*/ 40154 w 110941"/>
                <a:gd name="connsiteY50" fmla="*/ 58657 h 110250"/>
                <a:gd name="connsiteX51" fmla="*/ 87064 w 110941"/>
                <a:gd name="connsiteY51" fmla="*/ 88216 h 110250"/>
                <a:gd name="connsiteX52" fmla="*/ 56200 w 110941"/>
                <a:gd name="connsiteY52" fmla="*/ 88216 h 110250"/>
                <a:gd name="connsiteX53" fmla="*/ 56200 w 110941"/>
                <a:gd name="connsiteY53" fmla="*/ 96430 h 110250"/>
                <a:gd name="connsiteX54" fmla="*/ 87064 w 110941"/>
                <a:gd name="connsiteY54" fmla="*/ 96430 h 110250"/>
                <a:gd name="connsiteX55" fmla="*/ 87064 w 110941"/>
                <a:gd name="connsiteY55" fmla="*/ 88216 h 11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0941" h="110250">
                  <a:moveTo>
                    <a:pt x="14741" y="0"/>
                  </a:moveTo>
                  <a:cubicBezTo>
                    <a:pt x="21037" y="1152"/>
                    <a:pt x="28100" y="1996"/>
                    <a:pt x="35931" y="2534"/>
                  </a:cubicBezTo>
                  <a:cubicBezTo>
                    <a:pt x="37390" y="2534"/>
                    <a:pt x="38157" y="3148"/>
                    <a:pt x="38234" y="4376"/>
                  </a:cubicBezTo>
                  <a:cubicBezTo>
                    <a:pt x="38157" y="5067"/>
                    <a:pt x="37774" y="5528"/>
                    <a:pt x="37083" y="5912"/>
                  </a:cubicBezTo>
                  <a:cubicBezTo>
                    <a:pt x="36545" y="6219"/>
                    <a:pt x="36161" y="6679"/>
                    <a:pt x="35931" y="7140"/>
                  </a:cubicBezTo>
                  <a:cubicBezTo>
                    <a:pt x="34165" y="15279"/>
                    <a:pt x="32246" y="22879"/>
                    <a:pt x="30019" y="29866"/>
                  </a:cubicBezTo>
                  <a:lnTo>
                    <a:pt x="30019" y="110250"/>
                  </a:lnTo>
                  <a:cubicBezTo>
                    <a:pt x="27025" y="109790"/>
                    <a:pt x="24031" y="109559"/>
                    <a:pt x="21113" y="109559"/>
                  </a:cubicBezTo>
                  <a:cubicBezTo>
                    <a:pt x="18196" y="109559"/>
                    <a:pt x="15278" y="109790"/>
                    <a:pt x="12284" y="110250"/>
                  </a:cubicBezTo>
                  <a:lnTo>
                    <a:pt x="12284" y="65720"/>
                  </a:lnTo>
                  <a:cubicBezTo>
                    <a:pt x="10288" y="68330"/>
                    <a:pt x="8215" y="70634"/>
                    <a:pt x="6065" y="72707"/>
                  </a:cubicBezTo>
                  <a:cubicBezTo>
                    <a:pt x="4760" y="66104"/>
                    <a:pt x="2764" y="59194"/>
                    <a:pt x="0" y="51901"/>
                  </a:cubicBezTo>
                  <a:cubicBezTo>
                    <a:pt x="3148" y="46450"/>
                    <a:pt x="6219" y="39770"/>
                    <a:pt x="9213" y="31862"/>
                  </a:cubicBezTo>
                  <a:cubicBezTo>
                    <a:pt x="12591" y="22342"/>
                    <a:pt x="14434" y="11747"/>
                    <a:pt x="14741" y="0"/>
                  </a:cubicBezTo>
                  <a:moveTo>
                    <a:pt x="33935" y="22802"/>
                  </a:moveTo>
                  <a:lnTo>
                    <a:pt x="110941" y="22802"/>
                  </a:lnTo>
                  <a:cubicBezTo>
                    <a:pt x="110634" y="25106"/>
                    <a:pt x="110481" y="27486"/>
                    <a:pt x="110481" y="29866"/>
                  </a:cubicBezTo>
                  <a:cubicBezTo>
                    <a:pt x="110481" y="32169"/>
                    <a:pt x="110634" y="34549"/>
                    <a:pt x="110941" y="36929"/>
                  </a:cubicBezTo>
                  <a:lnTo>
                    <a:pt x="33935" y="36929"/>
                  </a:lnTo>
                  <a:cubicBezTo>
                    <a:pt x="34319" y="34549"/>
                    <a:pt x="34549" y="32169"/>
                    <a:pt x="34549" y="29866"/>
                  </a:cubicBezTo>
                  <a:cubicBezTo>
                    <a:pt x="34549" y="27486"/>
                    <a:pt x="34319" y="25106"/>
                    <a:pt x="33935" y="22802"/>
                  </a:cubicBezTo>
                  <a:moveTo>
                    <a:pt x="36238" y="74856"/>
                  </a:moveTo>
                  <a:lnTo>
                    <a:pt x="106949" y="74856"/>
                  </a:lnTo>
                  <a:cubicBezTo>
                    <a:pt x="106488" y="77006"/>
                    <a:pt x="106257" y="79233"/>
                    <a:pt x="106257" y="81459"/>
                  </a:cubicBezTo>
                  <a:lnTo>
                    <a:pt x="106257" y="103187"/>
                  </a:lnTo>
                  <a:cubicBezTo>
                    <a:pt x="106257" y="105260"/>
                    <a:pt x="106488" y="107410"/>
                    <a:pt x="106949" y="109790"/>
                  </a:cubicBezTo>
                  <a:lnTo>
                    <a:pt x="36238" y="109790"/>
                  </a:lnTo>
                  <a:cubicBezTo>
                    <a:pt x="36469" y="107486"/>
                    <a:pt x="36699" y="105260"/>
                    <a:pt x="36929" y="103187"/>
                  </a:cubicBezTo>
                  <a:lnTo>
                    <a:pt x="36929" y="81459"/>
                  </a:lnTo>
                  <a:cubicBezTo>
                    <a:pt x="36699" y="79233"/>
                    <a:pt x="36469" y="77006"/>
                    <a:pt x="36238" y="74856"/>
                  </a:cubicBezTo>
                  <a:moveTo>
                    <a:pt x="40077" y="3916"/>
                  </a:moveTo>
                  <a:lnTo>
                    <a:pt x="105951" y="3916"/>
                  </a:lnTo>
                  <a:cubicBezTo>
                    <a:pt x="105644" y="6219"/>
                    <a:pt x="105490" y="8599"/>
                    <a:pt x="105490" y="10979"/>
                  </a:cubicBezTo>
                  <a:cubicBezTo>
                    <a:pt x="105490" y="13359"/>
                    <a:pt x="105644" y="15662"/>
                    <a:pt x="105951" y="17966"/>
                  </a:cubicBezTo>
                  <a:lnTo>
                    <a:pt x="40077" y="17966"/>
                  </a:lnTo>
                  <a:cubicBezTo>
                    <a:pt x="40384" y="15662"/>
                    <a:pt x="40537" y="13359"/>
                    <a:pt x="40537" y="10979"/>
                  </a:cubicBezTo>
                  <a:cubicBezTo>
                    <a:pt x="40537" y="8599"/>
                    <a:pt x="40384" y="6219"/>
                    <a:pt x="40077" y="3916"/>
                  </a:cubicBezTo>
                  <a:moveTo>
                    <a:pt x="40154" y="41920"/>
                  </a:moveTo>
                  <a:lnTo>
                    <a:pt x="105029" y="41920"/>
                  </a:lnTo>
                  <a:cubicBezTo>
                    <a:pt x="104722" y="43762"/>
                    <a:pt x="104569" y="45758"/>
                    <a:pt x="104569" y="47831"/>
                  </a:cubicBezTo>
                  <a:cubicBezTo>
                    <a:pt x="104569" y="49674"/>
                    <a:pt x="104722" y="51670"/>
                    <a:pt x="105029" y="53820"/>
                  </a:cubicBezTo>
                  <a:lnTo>
                    <a:pt x="40154" y="53820"/>
                  </a:lnTo>
                  <a:cubicBezTo>
                    <a:pt x="40154" y="51670"/>
                    <a:pt x="40307" y="49674"/>
                    <a:pt x="40461" y="47831"/>
                  </a:cubicBezTo>
                  <a:cubicBezTo>
                    <a:pt x="40307" y="45758"/>
                    <a:pt x="40154" y="43762"/>
                    <a:pt x="40154" y="41920"/>
                  </a:cubicBezTo>
                  <a:moveTo>
                    <a:pt x="40154" y="58657"/>
                  </a:moveTo>
                  <a:lnTo>
                    <a:pt x="105029" y="58657"/>
                  </a:lnTo>
                  <a:cubicBezTo>
                    <a:pt x="104722" y="60423"/>
                    <a:pt x="104569" y="62342"/>
                    <a:pt x="104569" y="64415"/>
                  </a:cubicBezTo>
                  <a:cubicBezTo>
                    <a:pt x="104569" y="66258"/>
                    <a:pt x="104722" y="68177"/>
                    <a:pt x="105029" y="70250"/>
                  </a:cubicBezTo>
                  <a:lnTo>
                    <a:pt x="40154" y="70250"/>
                  </a:lnTo>
                  <a:cubicBezTo>
                    <a:pt x="40154" y="68177"/>
                    <a:pt x="40307" y="66258"/>
                    <a:pt x="40461" y="64415"/>
                  </a:cubicBezTo>
                  <a:cubicBezTo>
                    <a:pt x="40307" y="62342"/>
                    <a:pt x="40154" y="60423"/>
                    <a:pt x="40154" y="58657"/>
                  </a:cubicBezTo>
                  <a:moveTo>
                    <a:pt x="87064" y="88216"/>
                  </a:moveTo>
                  <a:lnTo>
                    <a:pt x="56200" y="88216"/>
                  </a:lnTo>
                  <a:lnTo>
                    <a:pt x="56200" y="96430"/>
                  </a:lnTo>
                  <a:lnTo>
                    <a:pt x="87064" y="96430"/>
                  </a:lnTo>
                  <a:lnTo>
                    <a:pt x="87064" y="88216"/>
                  </a:lnTo>
                  <a:close/>
                </a:path>
              </a:pathLst>
            </a:custGeom>
            <a:solidFill>
              <a:srgbClr val="1F3F97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8" name="フリーフォーム: 図形 1017">
              <a:extLst>
                <a:ext uri="{FF2B5EF4-FFF2-40B4-BE49-F238E27FC236}">
                  <a16:creationId xmlns:a16="http://schemas.microsoft.com/office/drawing/2014/main" id="{60F9FEC0-C939-44BC-BBE6-F8C5BC731E32}"/>
                </a:ext>
              </a:extLst>
            </p:cNvPr>
            <p:cNvSpPr/>
            <p:nvPr/>
          </p:nvSpPr>
          <p:spPr>
            <a:xfrm>
              <a:off x="4365012" y="3505699"/>
              <a:ext cx="324301" cy="695742"/>
            </a:xfrm>
            <a:custGeom>
              <a:avLst/>
              <a:gdLst>
                <a:gd name="connsiteX0" fmla="*/ 0 w 324301"/>
                <a:gd name="connsiteY0" fmla="*/ 0 h 695742"/>
                <a:gd name="connsiteX1" fmla="*/ 324301 w 324301"/>
                <a:gd name="connsiteY1" fmla="*/ 0 h 695742"/>
                <a:gd name="connsiteX2" fmla="*/ 324301 w 324301"/>
                <a:gd name="connsiteY2" fmla="*/ 695742 h 695742"/>
                <a:gd name="connsiteX3" fmla="*/ 0 w 324301"/>
                <a:gd name="connsiteY3" fmla="*/ 695742 h 6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301" h="695742">
                  <a:moveTo>
                    <a:pt x="0" y="0"/>
                  </a:moveTo>
                  <a:lnTo>
                    <a:pt x="324301" y="0"/>
                  </a:lnTo>
                  <a:lnTo>
                    <a:pt x="324301" y="695742"/>
                  </a:lnTo>
                  <a:lnTo>
                    <a:pt x="0" y="695742"/>
                  </a:lnTo>
                  <a:close/>
                </a:path>
              </a:pathLst>
            </a:custGeom>
            <a:solidFill>
              <a:srgbClr val="F7BA9D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9" name="フリーフォーム: 図形 1018">
              <a:extLst>
                <a:ext uri="{FF2B5EF4-FFF2-40B4-BE49-F238E27FC236}">
                  <a16:creationId xmlns:a16="http://schemas.microsoft.com/office/drawing/2014/main" id="{6694E50E-09D1-4C5A-81EE-F452318CBBE8}"/>
                </a:ext>
              </a:extLst>
            </p:cNvPr>
            <p:cNvSpPr/>
            <p:nvPr/>
          </p:nvSpPr>
          <p:spPr>
            <a:xfrm>
              <a:off x="4239407" y="4145472"/>
              <a:ext cx="575511" cy="206373"/>
            </a:xfrm>
            <a:custGeom>
              <a:avLst/>
              <a:gdLst>
                <a:gd name="connsiteX0" fmla="*/ 575512 w 575511"/>
                <a:gd name="connsiteY0" fmla="*/ 0 h 206373"/>
                <a:gd name="connsiteX1" fmla="*/ 287756 w 575511"/>
                <a:gd name="connsiteY1" fmla="*/ 206373 h 206373"/>
                <a:gd name="connsiteX2" fmla="*/ 0 w 575511"/>
                <a:gd name="connsiteY2" fmla="*/ 0 h 20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511" h="206373">
                  <a:moveTo>
                    <a:pt x="575512" y="0"/>
                  </a:moveTo>
                  <a:lnTo>
                    <a:pt x="287756" y="206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A9D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0" name="フリーフォーム: 図形 1019">
              <a:extLst>
                <a:ext uri="{FF2B5EF4-FFF2-40B4-BE49-F238E27FC236}">
                  <a16:creationId xmlns:a16="http://schemas.microsoft.com/office/drawing/2014/main" id="{39396CA7-1CF0-46D6-AB9D-8877F14CBCC3}"/>
                </a:ext>
              </a:extLst>
            </p:cNvPr>
            <p:cNvSpPr/>
            <p:nvPr/>
          </p:nvSpPr>
          <p:spPr>
            <a:xfrm>
              <a:off x="3877639" y="3429690"/>
              <a:ext cx="154472" cy="234857"/>
            </a:xfrm>
            <a:custGeom>
              <a:avLst/>
              <a:gdLst>
                <a:gd name="connsiteX0" fmla="*/ 119386 w 154472"/>
                <a:gd name="connsiteY0" fmla="*/ 0 h 234857"/>
                <a:gd name="connsiteX1" fmla="*/ 154473 w 154472"/>
                <a:gd name="connsiteY1" fmla="*/ 234857 h 234857"/>
                <a:gd name="connsiteX2" fmla="*/ 91901 w 154472"/>
                <a:gd name="connsiteY2" fmla="*/ 234857 h 234857"/>
                <a:gd name="connsiteX3" fmla="*/ 88676 w 154472"/>
                <a:gd name="connsiteY3" fmla="*/ 192631 h 234857"/>
                <a:gd name="connsiteX4" fmla="*/ 66872 w 154472"/>
                <a:gd name="connsiteY4" fmla="*/ 192631 h 234857"/>
                <a:gd name="connsiteX5" fmla="*/ 63263 w 154472"/>
                <a:gd name="connsiteY5" fmla="*/ 234857 h 234857"/>
                <a:gd name="connsiteX6" fmla="*/ 0 w 154472"/>
                <a:gd name="connsiteY6" fmla="*/ 234857 h 234857"/>
                <a:gd name="connsiteX7" fmla="*/ 31248 w 154472"/>
                <a:gd name="connsiteY7" fmla="*/ 0 h 234857"/>
                <a:gd name="connsiteX8" fmla="*/ 119386 w 154472"/>
                <a:gd name="connsiteY8" fmla="*/ 0 h 234857"/>
                <a:gd name="connsiteX9" fmla="*/ 86910 w 154472"/>
                <a:gd name="connsiteY9" fmla="*/ 150864 h 234857"/>
                <a:gd name="connsiteX10" fmla="*/ 77774 w 154472"/>
                <a:gd name="connsiteY10" fmla="*/ 52208 h 234857"/>
                <a:gd name="connsiteX11" fmla="*/ 66258 w 154472"/>
                <a:gd name="connsiteY11" fmla="*/ 150864 h 234857"/>
                <a:gd name="connsiteX12" fmla="*/ 86910 w 154472"/>
                <a:gd name="connsiteY12" fmla="*/ 150864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72" h="234857">
                  <a:moveTo>
                    <a:pt x="119386" y="0"/>
                  </a:moveTo>
                  <a:lnTo>
                    <a:pt x="154473" y="234857"/>
                  </a:lnTo>
                  <a:lnTo>
                    <a:pt x="91901" y="234857"/>
                  </a:lnTo>
                  <a:lnTo>
                    <a:pt x="88676" y="192631"/>
                  </a:lnTo>
                  <a:lnTo>
                    <a:pt x="66872" y="192631"/>
                  </a:lnTo>
                  <a:lnTo>
                    <a:pt x="63263" y="234857"/>
                  </a:lnTo>
                  <a:lnTo>
                    <a:pt x="0" y="234857"/>
                  </a:lnTo>
                  <a:lnTo>
                    <a:pt x="31248" y="0"/>
                  </a:lnTo>
                  <a:lnTo>
                    <a:pt x="119386" y="0"/>
                  </a:lnTo>
                  <a:close/>
                  <a:moveTo>
                    <a:pt x="86910" y="150864"/>
                  </a:moveTo>
                  <a:cubicBezTo>
                    <a:pt x="83993" y="124300"/>
                    <a:pt x="80922" y="91440"/>
                    <a:pt x="77774" y="52208"/>
                  </a:cubicBezTo>
                  <a:cubicBezTo>
                    <a:pt x="71709" y="97198"/>
                    <a:pt x="67870" y="130058"/>
                    <a:pt x="66258" y="150864"/>
                  </a:cubicBezTo>
                  <a:lnTo>
                    <a:pt x="86910" y="150864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1" name="フリーフォーム: 図形 1020">
              <a:extLst>
                <a:ext uri="{FF2B5EF4-FFF2-40B4-BE49-F238E27FC236}">
                  <a16:creationId xmlns:a16="http://schemas.microsoft.com/office/drawing/2014/main" id="{5887AF55-65C3-4D46-83B6-1CF7E3A70C7F}"/>
                </a:ext>
              </a:extLst>
            </p:cNvPr>
            <p:cNvSpPr/>
            <p:nvPr/>
          </p:nvSpPr>
          <p:spPr>
            <a:xfrm>
              <a:off x="3877639" y="3429690"/>
              <a:ext cx="154472" cy="234857"/>
            </a:xfrm>
            <a:custGeom>
              <a:avLst/>
              <a:gdLst>
                <a:gd name="connsiteX0" fmla="*/ 119386 w 154472"/>
                <a:gd name="connsiteY0" fmla="*/ 0 h 234857"/>
                <a:gd name="connsiteX1" fmla="*/ 154473 w 154472"/>
                <a:gd name="connsiteY1" fmla="*/ 234857 h 234857"/>
                <a:gd name="connsiteX2" fmla="*/ 91901 w 154472"/>
                <a:gd name="connsiteY2" fmla="*/ 234857 h 234857"/>
                <a:gd name="connsiteX3" fmla="*/ 88676 w 154472"/>
                <a:gd name="connsiteY3" fmla="*/ 192631 h 234857"/>
                <a:gd name="connsiteX4" fmla="*/ 66872 w 154472"/>
                <a:gd name="connsiteY4" fmla="*/ 192631 h 234857"/>
                <a:gd name="connsiteX5" fmla="*/ 63263 w 154472"/>
                <a:gd name="connsiteY5" fmla="*/ 234857 h 234857"/>
                <a:gd name="connsiteX6" fmla="*/ 0 w 154472"/>
                <a:gd name="connsiteY6" fmla="*/ 234857 h 234857"/>
                <a:gd name="connsiteX7" fmla="*/ 31248 w 154472"/>
                <a:gd name="connsiteY7" fmla="*/ 0 h 234857"/>
                <a:gd name="connsiteX8" fmla="*/ 119386 w 154472"/>
                <a:gd name="connsiteY8" fmla="*/ 0 h 234857"/>
                <a:gd name="connsiteX9" fmla="*/ 86910 w 154472"/>
                <a:gd name="connsiteY9" fmla="*/ 150864 h 234857"/>
                <a:gd name="connsiteX10" fmla="*/ 77774 w 154472"/>
                <a:gd name="connsiteY10" fmla="*/ 52208 h 234857"/>
                <a:gd name="connsiteX11" fmla="*/ 66258 w 154472"/>
                <a:gd name="connsiteY11" fmla="*/ 150864 h 234857"/>
                <a:gd name="connsiteX12" fmla="*/ 86910 w 154472"/>
                <a:gd name="connsiteY12" fmla="*/ 150864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72" h="234857">
                  <a:moveTo>
                    <a:pt x="119386" y="0"/>
                  </a:moveTo>
                  <a:lnTo>
                    <a:pt x="154473" y="234857"/>
                  </a:lnTo>
                  <a:lnTo>
                    <a:pt x="91901" y="234857"/>
                  </a:lnTo>
                  <a:lnTo>
                    <a:pt x="88676" y="192631"/>
                  </a:lnTo>
                  <a:lnTo>
                    <a:pt x="66872" y="192631"/>
                  </a:lnTo>
                  <a:lnTo>
                    <a:pt x="63263" y="234857"/>
                  </a:lnTo>
                  <a:lnTo>
                    <a:pt x="0" y="234857"/>
                  </a:lnTo>
                  <a:lnTo>
                    <a:pt x="31248" y="0"/>
                  </a:lnTo>
                  <a:lnTo>
                    <a:pt x="119386" y="0"/>
                  </a:lnTo>
                  <a:close/>
                  <a:moveTo>
                    <a:pt x="86910" y="150864"/>
                  </a:moveTo>
                  <a:cubicBezTo>
                    <a:pt x="83993" y="124300"/>
                    <a:pt x="80922" y="91440"/>
                    <a:pt x="77774" y="52208"/>
                  </a:cubicBezTo>
                  <a:cubicBezTo>
                    <a:pt x="71709" y="97198"/>
                    <a:pt x="67870" y="130058"/>
                    <a:pt x="66258" y="150864"/>
                  </a:cubicBezTo>
                  <a:lnTo>
                    <a:pt x="86910" y="150864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2" name="フリーフォーム: 図形 1021">
              <a:extLst>
                <a:ext uri="{FF2B5EF4-FFF2-40B4-BE49-F238E27FC236}">
                  <a16:creationId xmlns:a16="http://schemas.microsoft.com/office/drawing/2014/main" id="{91BFFAD3-DB1B-47A7-965D-EDE3257A2DEF}"/>
                </a:ext>
              </a:extLst>
            </p:cNvPr>
            <p:cNvSpPr/>
            <p:nvPr/>
          </p:nvSpPr>
          <p:spPr>
            <a:xfrm>
              <a:off x="4031344" y="3446121"/>
              <a:ext cx="89750" cy="218350"/>
            </a:xfrm>
            <a:custGeom>
              <a:avLst/>
              <a:gdLst>
                <a:gd name="connsiteX0" fmla="*/ 71555 w 89750"/>
                <a:gd name="connsiteY0" fmla="*/ 77 h 218350"/>
                <a:gd name="connsiteX1" fmla="*/ 71555 w 89750"/>
                <a:gd name="connsiteY1" fmla="*/ 30557 h 218350"/>
                <a:gd name="connsiteX2" fmla="*/ 87371 w 89750"/>
                <a:gd name="connsiteY2" fmla="*/ 30557 h 218350"/>
                <a:gd name="connsiteX3" fmla="*/ 87371 w 89750"/>
                <a:gd name="connsiteY3" fmla="*/ 61037 h 218350"/>
                <a:gd name="connsiteX4" fmla="*/ 71555 w 89750"/>
                <a:gd name="connsiteY4" fmla="*/ 61037 h 218350"/>
                <a:gd name="connsiteX5" fmla="*/ 71555 w 89750"/>
                <a:gd name="connsiteY5" fmla="*/ 164070 h 218350"/>
                <a:gd name="connsiteX6" fmla="*/ 73475 w 89750"/>
                <a:gd name="connsiteY6" fmla="*/ 185260 h 218350"/>
                <a:gd name="connsiteX7" fmla="*/ 89751 w 89750"/>
                <a:gd name="connsiteY7" fmla="*/ 187410 h 218350"/>
                <a:gd name="connsiteX8" fmla="*/ 89751 w 89750"/>
                <a:gd name="connsiteY8" fmla="*/ 218350 h 218350"/>
                <a:gd name="connsiteX9" fmla="*/ 66104 w 89750"/>
                <a:gd name="connsiteY9" fmla="*/ 218350 h 218350"/>
                <a:gd name="connsiteX10" fmla="*/ 37543 w 89750"/>
                <a:gd name="connsiteY10" fmla="*/ 216661 h 218350"/>
                <a:gd name="connsiteX11" fmla="*/ 22495 w 89750"/>
                <a:gd name="connsiteY11" fmla="*/ 208984 h 218350"/>
                <a:gd name="connsiteX12" fmla="*/ 14357 w 89750"/>
                <a:gd name="connsiteY12" fmla="*/ 195164 h 218350"/>
                <a:gd name="connsiteX13" fmla="*/ 12745 w 89750"/>
                <a:gd name="connsiteY13" fmla="*/ 158695 h 218350"/>
                <a:gd name="connsiteX14" fmla="*/ 12745 w 89750"/>
                <a:gd name="connsiteY14" fmla="*/ 60960 h 218350"/>
                <a:gd name="connsiteX15" fmla="*/ 0 w 89750"/>
                <a:gd name="connsiteY15" fmla="*/ 60960 h 218350"/>
                <a:gd name="connsiteX16" fmla="*/ 0 w 89750"/>
                <a:gd name="connsiteY16" fmla="*/ 30480 h 218350"/>
                <a:gd name="connsiteX17" fmla="*/ 12745 w 89750"/>
                <a:gd name="connsiteY17" fmla="*/ 30480 h 218350"/>
                <a:gd name="connsiteX18" fmla="*/ 12745 w 89750"/>
                <a:gd name="connsiteY18" fmla="*/ 0 h 218350"/>
                <a:gd name="connsiteX19" fmla="*/ 71555 w 89750"/>
                <a:gd name="connsiteY19" fmla="*/ 0 h 2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750" h="218350">
                  <a:moveTo>
                    <a:pt x="71555" y="77"/>
                  </a:moveTo>
                  <a:lnTo>
                    <a:pt x="71555" y="30557"/>
                  </a:lnTo>
                  <a:lnTo>
                    <a:pt x="87371" y="30557"/>
                  </a:lnTo>
                  <a:lnTo>
                    <a:pt x="87371" y="61037"/>
                  </a:lnTo>
                  <a:lnTo>
                    <a:pt x="71555" y="61037"/>
                  </a:lnTo>
                  <a:lnTo>
                    <a:pt x="71555" y="164070"/>
                  </a:lnTo>
                  <a:cubicBezTo>
                    <a:pt x="71555" y="176738"/>
                    <a:pt x="72169" y="183801"/>
                    <a:pt x="73475" y="185260"/>
                  </a:cubicBezTo>
                  <a:cubicBezTo>
                    <a:pt x="74780" y="186719"/>
                    <a:pt x="80231" y="187410"/>
                    <a:pt x="89751" y="187410"/>
                  </a:cubicBezTo>
                  <a:lnTo>
                    <a:pt x="89751" y="218350"/>
                  </a:lnTo>
                  <a:lnTo>
                    <a:pt x="66104" y="218350"/>
                  </a:lnTo>
                  <a:cubicBezTo>
                    <a:pt x="52745" y="218350"/>
                    <a:pt x="43225" y="217813"/>
                    <a:pt x="37543" y="216661"/>
                  </a:cubicBezTo>
                  <a:cubicBezTo>
                    <a:pt x="31862" y="215586"/>
                    <a:pt x="26795" y="212976"/>
                    <a:pt x="22495" y="208984"/>
                  </a:cubicBezTo>
                  <a:cubicBezTo>
                    <a:pt x="18119" y="204991"/>
                    <a:pt x="15432" y="200385"/>
                    <a:pt x="14357" y="195164"/>
                  </a:cubicBezTo>
                  <a:cubicBezTo>
                    <a:pt x="13282" y="190020"/>
                    <a:pt x="12745" y="177813"/>
                    <a:pt x="12745" y="158695"/>
                  </a:cubicBezTo>
                  <a:lnTo>
                    <a:pt x="12745" y="60960"/>
                  </a:lnTo>
                  <a:lnTo>
                    <a:pt x="0" y="60960"/>
                  </a:lnTo>
                  <a:lnTo>
                    <a:pt x="0" y="30480"/>
                  </a:lnTo>
                  <a:lnTo>
                    <a:pt x="12745" y="30480"/>
                  </a:lnTo>
                  <a:lnTo>
                    <a:pt x="12745" y="0"/>
                  </a:lnTo>
                  <a:lnTo>
                    <a:pt x="71555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3" name="フリーフォーム: 図形 1022">
              <a:extLst>
                <a:ext uri="{FF2B5EF4-FFF2-40B4-BE49-F238E27FC236}">
                  <a16:creationId xmlns:a16="http://schemas.microsoft.com/office/drawing/2014/main" id="{5767B4AC-250B-488A-90A9-7C5B60781913}"/>
                </a:ext>
              </a:extLst>
            </p:cNvPr>
            <p:cNvSpPr/>
            <p:nvPr/>
          </p:nvSpPr>
          <p:spPr>
            <a:xfrm>
              <a:off x="4031344" y="3446121"/>
              <a:ext cx="89750" cy="218350"/>
            </a:xfrm>
            <a:custGeom>
              <a:avLst/>
              <a:gdLst>
                <a:gd name="connsiteX0" fmla="*/ 71555 w 89750"/>
                <a:gd name="connsiteY0" fmla="*/ 77 h 218350"/>
                <a:gd name="connsiteX1" fmla="*/ 71555 w 89750"/>
                <a:gd name="connsiteY1" fmla="*/ 30557 h 218350"/>
                <a:gd name="connsiteX2" fmla="*/ 87371 w 89750"/>
                <a:gd name="connsiteY2" fmla="*/ 30557 h 218350"/>
                <a:gd name="connsiteX3" fmla="*/ 87371 w 89750"/>
                <a:gd name="connsiteY3" fmla="*/ 61037 h 218350"/>
                <a:gd name="connsiteX4" fmla="*/ 71555 w 89750"/>
                <a:gd name="connsiteY4" fmla="*/ 61037 h 218350"/>
                <a:gd name="connsiteX5" fmla="*/ 71555 w 89750"/>
                <a:gd name="connsiteY5" fmla="*/ 164070 h 218350"/>
                <a:gd name="connsiteX6" fmla="*/ 73475 w 89750"/>
                <a:gd name="connsiteY6" fmla="*/ 185260 h 218350"/>
                <a:gd name="connsiteX7" fmla="*/ 89751 w 89750"/>
                <a:gd name="connsiteY7" fmla="*/ 187410 h 218350"/>
                <a:gd name="connsiteX8" fmla="*/ 89751 w 89750"/>
                <a:gd name="connsiteY8" fmla="*/ 218350 h 218350"/>
                <a:gd name="connsiteX9" fmla="*/ 66104 w 89750"/>
                <a:gd name="connsiteY9" fmla="*/ 218350 h 218350"/>
                <a:gd name="connsiteX10" fmla="*/ 37543 w 89750"/>
                <a:gd name="connsiteY10" fmla="*/ 216661 h 218350"/>
                <a:gd name="connsiteX11" fmla="*/ 22495 w 89750"/>
                <a:gd name="connsiteY11" fmla="*/ 208984 h 218350"/>
                <a:gd name="connsiteX12" fmla="*/ 14357 w 89750"/>
                <a:gd name="connsiteY12" fmla="*/ 195164 h 218350"/>
                <a:gd name="connsiteX13" fmla="*/ 12745 w 89750"/>
                <a:gd name="connsiteY13" fmla="*/ 158695 h 218350"/>
                <a:gd name="connsiteX14" fmla="*/ 12745 w 89750"/>
                <a:gd name="connsiteY14" fmla="*/ 60960 h 218350"/>
                <a:gd name="connsiteX15" fmla="*/ 0 w 89750"/>
                <a:gd name="connsiteY15" fmla="*/ 60960 h 218350"/>
                <a:gd name="connsiteX16" fmla="*/ 0 w 89750"/>
                <a:gd name="connsiteY16" fmla="*/ 30480 h 218350"/>
                <a:gd name="connsiteX17" fmla="*/ 12745 w 89750"/>
                <a:gd name="connsiteY17" fmla="*/ 30480 h 218350"/>
                <a:gd name="connsiteX18" fmla="*/ 12745 w 89750"/>
                <a:gd name="connsiteY18" fmla="*/ 0 h 218350"/>
                <a:gd name="connsiteX19" fmla="*/ 71555 w 89750"/>
                <a:gd name="connsiteY19" fmla="*/ 0 h 2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750" h="218350">
                  <a:moveTo>
                    <a:pt x="71555" y="77"/>
                  </a:moveTo>
                  <a:lnTo>
                    <a:pt x="71555" y="30557"/>
                  </a:lnTo>
                  <a:lnTo>
                    <a:pt x="87371" y="30557"/>
                  </a:lnTo>
                  <a:lnTo>
                    <a:pt x="87371" y="61037"/>
                  </a:lnTo>
                  <a:lnTo>
                    <a:pt x="71555" y="61037"/>
                  </a:lnTo>
                  <a:lnTo>
                    <a:pt x="71555" y="164070"/>
                  </a:lnTo>
                  <a:cubicBezTo>
                    <a:pt x="71555" y="176738"/>
                    <a:pt x="72169" y="183801"/>
                    <a:pt x="73475" y="185260"/>
                  </a:cubicBezTo>
                  <a:cubicBezTo>
                    <a:pt x="74780" y="186719"/>
                    <a:pt x="80231" y="187410"/>
                    <a:pt x="89751" y="187410"/>
                  </a:cubicBezTo>
                  <a:lnTo>
                    <a:pt x="89751" y="218350"/>
                  </a:lnTo>
                  <a:lnTo>
                    <a:pt x="66104" y="218350"/>
                  </a:lnTo>
                  <a:cubicBezTo>
                    <a:pt x="52745" y="218350"/>
                    <a:pt x="43225" y="217813"/>
                    <a:pt x="37543" y="216661"/>
                  </a:cubicBezTo>
                  <a:cubicBezTo>
                    <a:pt x="31862" y="215586"/>
                    <a:pt x="26795" y="212976"/>
                    <a:pt x="22495" y="208984"/>
                  </a:cubicBezTo>
                  <a:cubicBezTo>
                    <a:pt x="18119" y="204991"/>
                    <a:pt x="15432" y="200385"/>
                    <a:pt x="14357" y="195164"/>
                  </a:cubicBezTo>
                  <a:cubicBezTo>
                    <a:pt x="13282" y="190020"/>
                    <a:pt x="12745" y="177813"/>
                    <a:pt x="12745" y="158695"/>
                  </a:cubicBezTo>
                  <a:lnTo>
                    <a:pt x="12745" y="60960"/>
                  </a:lnTo>
                  <a:lnTo>
                    <a:pt x="0" y="60960"/>
                  </a:lnTo>
                  <a:lnTo>
                    <a:pt x="0" y="30480"/>
                  </a:lnTo>
                  <a:lnTo>
                    <a:pt x="12745" y="30480"/>
                  </a:lnTo>
                  <a:lnTo>
                    <a:pt x="12745" y="0"/>
                  </a:lnTo>
                  <a:lnTo>
                    <a:pt x="71555" y="0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A9029764-21BE-4BAA-9CE9-FAD8A60B7440}"/>
                </a:ext>
              </a:extLst>
            </p:cNvPr>
            <p:cNvSpPr/>
            <p:nvPr/>
          </p:nvSpPr>
          <p:spPr>
            <a:xfrm>
              <a:off x="4131537" y="3429690"/>
              <a:ext cx="60499" cy="234857"/>
            </a:xfrm>
            <a:custGeom>
              <a:avLst/>
              <a:gdLst>
                <a:gd name="connsiteX0" fmla="*/ 0 w 60499"/>
                <a:gd name="connsiteY0" fmla="*/ 0 h 234857"/>
                <a:gd name="connsiteX1" fmla="*/ 60499 w 60499"/>
                <a:gd name="connsiteY1" fmla="*/ 0 h 234857"/>
                <a:gd name="connsiteX2" fmla="*/ 60499 w 60499"/>
                <a:gd name="connsiteY2" fmla="*/ 234857 h 234857"/>
                <a:gd name="connsiteX3" fmla="*/ 0 w 60499"/>
                <a:gd name="connsiteY3" fmla="*/ 23485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99" h="234857">
                  <a:moveTo>
                    <a:pt x="0" y="0"/>
                  </a:moveTo>
                  <a:lnTo>
                    <a:pt x="60499" y="0"/>
                  </a:lnTo>
                  <a:lnTo>
                    <a:pt x="60499" y="234857"/>
                  </a:lnTo>
                  <a:lnTo>
                    <a:pt x="0" y="23485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5C2FC5B2-8C9D-4BF6-90F6-ADEAAB9E1D21}"/>
                </a:ext>
              </a:extLst>
            </p:cNvPr>
            <p:cNvSpPr/>
            <p:nvPr/>
          </p:nvSpPr>
          <p:spPr>
            <a:xfrm>
              <a:off x="4131537" y="3429690"/>
              <a:ext cx="60499" cy="234857"/>
            </a:xfrm>
            <a:custGeom>
              <a:avLst/>
              <a:gdLst>
                <a:gd name="connsiteX0" fmla="*/ 0 w 60499"/>
                <a:gd name="connsiteY0" fmla="*/ 0 h 234857"/>
                <a:gd name="connsiteX1" fmla="*/ 60499 w 60499"/>
                <a:gd name="connsiteY1" fmla="*/ 0 h 234857"/>
                <a:gd name="connsiteX2" fmla="*/ 60499 w 60499"/>
                <a:gd name="connsiteY2" fmla="*/ 234857 h 234857"/>
                <a:gd name="connsiteX3" fmla="*/ 0 w 60499"/>
                <a:gd name="connsiteY3" fmla="*/ 23485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99" h="234857">
                  <a:moveTo>
                    <a:pt x="0" y="0"/>
                  </a:moveTo>
                  <a:lnTo>
                    <a:pt x="60499" y="0"/>
                  </a:lnTo>
                  <a:lnTo>
                    <a:pt x="60499" y="234857"/>
                  </a:lnTo>
                  <a:lnTo>
                    <a:pt x="0" y="234857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6" name="フリーフォーム: 図形 1025">
              <a:extLst>
                <a:ext uri="{FF2B5EF4-FFF2-40B4-BE49-F238E27FC236}">
                  <a16:creationId xmlns:a16="http://schemas.microsoft.com/office/drawing/2014/main" id="{5447EFA7-9569-45A7-BFE7-B377D826C4AF}"/>
                </a:ext>
              </a:extLst>
            </p:cNvPr>
            <p:cNvSpPr/>
            <p:nvPr/>
          </p:nvSpPr>
          <p:spPr>
            <a:xfrm>
              <a:off x="4210232" y="3468616"/>
              <a:ext cx="131977" cy="199540"/>
            </a:xfrm>
            <a:custGeom>
              <a:avLst/>
              <a:gdLst>
                <a:gd name="connsiteX0" fmla="*/ 54971 w 131977"/>
                <a:gd name="connsiteY0" fmla="*/ 77927 h 199540"/>
                <a:gd name="connsiteX1" fmla="*/ 0 w 131977"/>
                <a:gd name="connsiteY1" fmla="*/ 77927 h 199540"/>
                <a:gd name="connsiteX2" fmla="*/ 0 w 131977"/>
                <a:gd name="connsiteY2" fmla="*/ 65029 h 199540"/>
                <a:gd name="connsiteX3" fmla="*/ 5144 w 131977"/>
                <a:gd name="connsiteY3" fmla="*/ 30633 h 199540"/>
                <a:gd name="connsiteX4" fmla="*/ 25797 w 131977"/>
                <a:gd name="connsiteY4" fmla="*/ 9290 h 199540"/>
                <a:gd name="connsiteX5" fmla="*/ 66027 w 131977"/>
                <a:gd name="connsiteY5" fmla="*/ 0 h 199540"/>
                <a:gd name="connsiteX6" fmla="*/ 110787 w 131977"/>
                <a:gd name="connsiteY6" fmla="*/ 10518 h 199540"/>
                <a:gd name="connsiteX7" fmla="*/ 128906 w 131977"/>
                <a:gd name="connsiteY7" fmla="*/ 36315 h 199540"/>
                <a:gd name="connsiteX8" fmla="*/ 131978 w 131977"/>
                <a:gd name="connsiteY8" fmla="*/ 99348 h 199540"/>
                <a:gd name="connsiteX9" fmla="*/ 131978 w 131977"/>
                <a:gd name="connsiteY9" fmla="*/ 196009 h 199540"/>
                <a:gd name="connsiteX10" fmla="*/ 75087 w 131977"/>
                <a:gd name="connsiteY10" fmla="*/ 196009 h 199540"/>
                <a:gd name="connsiteX11" fmla="*/ 75087 w 131977"/>
                <a:gd name="connsiteY11" fmla="*/ 178888 h 199540"/>
                <a:gd name="connsiteX12" fmla="*/ 61267 w 131977"/>
                <a:gd name="connsiteY12" fmla="*/ 194396 h 199540"/>
                <a:gd name="connsiteX13" fmla="*/ 40998 w 131977"/>
                <a:gd name="connsiteY13" fmla="*/ 199540 h 199540"/>
                <a:gd name="connsiteX14" fmla="*/ 12821 w 131977"/>
                <a:gd name="connsiteY14" fmla="*/ 190865 h 199540"/>
                <a:gd name="connsiteX15" fmla="*/ 0 w 131977"/>
                <a:gd name="connsiteY15" fmla="*/ 153014 h 199540"/>
                <a:gd name="connsiteX16" fmla="*/ 0 w 131977"/>
                <a:gd name="connsiteY16" fmla="*/ 137198 h 199540"/>
                <a:gd name="connsiteX17" fmla="*/ 6833 w 131977"/>
                <a:gd name="connsiteY17" fmla="*/ 107716 h 199540"/>
                <a:gd name="connsiteX18" fmla="*/ 40614 w 131977"/>
                <a:gd name="connsiteY18" fmla="*/ 89367 h 199540"/>
                <a:gd name="connsiteX19" fmla="*/ 71478 w 131977"/>
                <a:gd name="connsiteY19" fmla="*/ 74089 h 199540"/>
                <a:gd name="connsiteX20" fmla="*/ 73475 w 131977"/>
                <a:gd name="connsiteY20" fmla="*/ 58119 h 199540"/>
                <a:gd name="connsiteX21" fmla="*/ 71248 w 131977"/>
                <a:gd name="connsiteY21" fmla="*/ 38465 h 199540"/>
                <a:gd name="connsiteX22" fmla="*/ 63801 w 131977"/>
                <a:gd name="connsiteY22" fmla="*/ 33935 h 199540"/>
                <a:gd name="connsiteX23" fmla="*/ 56430 w 131977"/>
                <a:gd name="connsiteY23" fmla="*/ 37774 h 199540"/>
                <a:gd name="connsiteX24" fmla="*/ 54971 w 131977"/>
                <a:gd name="connsiteY24" fmla="*/ 57735 h 199540"/>
                <a:gd name="connsiteX25" fmla="*/ 54971 w 131977"/>
                <a:gd name="connsiteY25" fmla="*/ 77927 h 199540"/>
                <a:gd name="connsiteX26" fmla="*/ 73475 w 131977"/>
                <a:gd name="connsiteY26" fmla="*/ 104338 h 199540"/>
                <a:gd name="connsiteX27" fmla="*/ 57198 w 131977"/>
                <a:gd name="connsiteY27" fmla="*/ 121690 h 199540"/>
                <a:gd name="connsiteX28" fmla="*/ 54971 w 131977"/>
                <a:gd name="connsiteY28" fmla="*/ 141805 h 199540"/>
                <a:gd name="connsiteX29" fmla="*/ 56891 w 131977"/>
                <a:gd name="connsiteY29" fmla="*/ 161152 h 199540"/>
                <a:gd name="connsiteX30" fmla="*/ 64645 w 131977"/>
                <a:gd name="connsiteY30" fmla="*/ 165529 h 199540"/>
                <a:gd name="connsiteX31" fmla="*/ 71785 w 131977"/>
                <a:gd name="connsiteY31" fmla="*/ 162151 h 199540"/>
                <a:gd name="connsiteX32" fmla="*/ 73475 w 131977"/>
                <a:gd name="connsiteY32" fmla="*/ 144185 h 199540"/>
                <a:gd name="connsiteX33" fmla="*/ 73475 w 131977"/>
                <a:gd name="connsiteY33" fmla="*/ 104338 h 19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977" h="199540">
                  <a:moveTo>
                    <a:pt x="54971" y="77927"/>
                  </a:moveTo>
                  <a:lnTo>
                    <a:pt x="0" y="77927"/>
                  </a:lnTo>
                  <a:lnTo>
                    <a:pt x="0" y="65029"/>
                  </a:lnTo>
                  <a:cubicBezTo>
                    <a:pt x="0" y="50135"/>
                    <a:pt x="1689" y="38695"/>
                    <a:pt x="5144" y="30633"/>
                  </a:cubicBezTo>
                  <a:cubicBezTo>
                    <a:pt x="8599" y="22572"/>
                    <a:pt x="15432" y="15432"/>
                    <a:pt x="25797" y="9290"/>
                  </a:cubicBezTo>
                  <a:cubicBezTo>
                    <a:pt x="36162" y="3071"/>
                    <a:pt x="49520" y="0"/>
                    <a:pt x="66027" y="0"/>
                  </a:cubicBezTo>
                  <a:cubicBezTo>
                    <a:pt x="85835" y="0"/>
                    <a:pt x="100730" y="3532"/>
                    <a:pt x="110787" y="10518"/>
                  </a:cubicBezTo>
                  <a:cubicBezTo>
                    <a:pt x="120845" y="17505"/>
                    <a:pt x="126834" y="26104"/>
                    <a:pt x="128906" y="36315"/>
                  </a:cubicBezTo>
                  <a:cubicBezTo>
                    <a:pt x="130903" y="46526"/>
                    <a:pt x="131978" y="67563"/>
                    <a:pt x="131978" y="99348"/>
                  </a:cubicBezTo>
                  <a:lnTo>
                    <a:pt x="131978" y="196009"/>
                  </a:lnTo>
                  <a:lnTo>
                    <a:pt x="75087" y="196009"/>
                  </a:lnTo>
                  <a:lnTo>
                    <a:pt x="75087" y="178888"/>
                  </a:lnTo>
                  <a:cubicBezTo>
                    <a:pt x="71478" y="185797"/>
                    <a:pt x="66872" y="190941"/>
                    <a:pt x="61267" y="194396"/>
                  </a:cubicBezTo>
                  <a:cubicBezTo>
                    <a:pt x="55586" y="197851"/>
                    <a:pt x="48906" y="199540"/>
                    <a:pt x="40998" y="199540"/>
                  </a:cubicBezTo>
                  <a:cubicBezTo>
                    <a:pt x="30787" y="199540"/>
                    <a:pt x="21343" y="196623"/>
                    <a:pt x="12821" y="190865"/>
                  </a:cubicBezTo>
                  <a:cubicBezTo>
                    <a:pt x="4299" y="185106"/>
                    <a:pt x="0" y="172515"/>
                    <a:pt x="0" y="153014"/>
                  </a:cubicBezTo>
                  <a:lnTo>
                    <a:pt x="0" y="137198"/>
                  </a:lnTo>
                  <a:cubicBezTo>
                    <a:pt x="0" y="122764"/>
                    <a:pt x="2226" y="112937"/>
                    <a:pt x="6833" y="107716"/>
                  </a:cubicBezTo>
                  <a:cubicBezTo>
                    <a:pt x="11440" y="102496"/>
                    <a:pt x="22649" y="96354"/>
                    <a:pt x="40614" y="89367"/>
                  </a:cubicBezTo>
                  <a:cubicBezTo>
                    <a:pt x="59808" y="81843"/>
                    <a:pt x="70096" y="76699"/>
                    <a:pt x="71478" y="74089"/>
                  </a:cubicBezTo>
                  <a:cubicBezTo>
                    <a:pt x="72860" y="71478"/>
                    <a:pt x="73475" y="66181"/>
                    <a:pt x="73475" y="58119"/>
                  </a:cubicBezTo>
                  <a:cubicBezTo>
                    <a:pt x="73475" y="48062"/>
                    <a:pt x="72706" y="41536"/>
                    <a:pt x="71248" y="38465"/>
                  </a:cubicBezTo>
                  <a:cubicBezTo>
                    <a:pt x="69713" y="35394"/>
                    <a:pt x="67256" y="33935"/>
                    <a:pt x="63801" y="33935"/>
                  </a:cubicBezTo>
                  <a:cubicBezTo>
                    <a:pt x="59885" y="33935"/>
                    <a:pt x="57428" y="35240"/>
                    <a:pt x="56430" y="37774"/>
                  </a:cubicBezTo>
                  <a:cubicBezTo>
                    <a:pt x="55432" y="40307"/>
                    <a:pt x="54971" y="46987"/>
                    <a:pt x="54971" y="57735"/>
                  </a:cubicBezTo>
                  <a:lnTo>
                    <a:pt x="54971" y="77927"/>
                  </a:lnTo>
                  <a:close/>
                  <a:moveTo>
                    <a:pt x="73475" y="104338"/>
                  </a:moveTo>
                  <a:cubicBezTo>
                    <a:pt x="64108" y="111248"/>
                    <a:pt x="58734" y="117006"/>
                    <a:pt x="57198" y="121690"/>
                  </a:cubicBezTo>
                  <a:cubicBezTo>
                    <a:pt x="55739" y="126373"/>
                    <a:pt x="54971" y="133052"/>
                    <a:pt x="54971" y="141805"/>
                  </a:cubicBezTo>
                  <a:cubicBezTo>
                    <a:pt x="54971" y="151786"/>
                    <a:pt x="55586" y="158235"/>
                    <a:pt x="56891" y="161152"/>
                  </a:cubicBezTo>
                  <a:cubicBezTo>
                    <a:pt x="58196" y="164070"/>
                    <a:pt x="60729" y="165529"/>
                    <a:pt x="64645" y="165529"/>
                  </a:cubicBezTo>
                  <a:cubicBezTo>
                    <a:pt x="68331" y="165529"/>
                    <a:pt x="70711" y="164377"/>
                    <a:pt x="71785" y="162151"/>
                  </a:cubicBezTo>
                  <a:cubicBezTo>
                    <a:pt x="72860" y="159847"/>
                    <a:pt x="73475" y="153859"/>
                    <a:pt x="73475" y="144185"/>
                  </a:cubicBezTo>
                  <a:lnTo>
                    <a:pt x="73475" y="10433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8C912D80-5134-453F-A185-D01A75EB14E2}"/>
                </a:ext>
              </a:extLst>
            </p:cNvPr>
            <p:cNvSpPr/>
            <p:nvPr/>
          </p:nvSpPr>
          <p:spPr>
            <a:xfrm>
              <a:off x="4210232" y="3468616"/>
              <a:ext cx="131977" cy="199540"/>
            </a:xfrm>
            <a:custGeom>
              <a:avLst/>
              <a:gdLst>
                <a:gd name="connsiteX0" fmla="*/ 54971 w 131977"/>
                <a:gd name="connsiteY0" fmla="*/ 77927 h 199540"/>
                <a:gd name="connsiteX1" fmla="*/ 0 w 131977"/>
                <a:gd name="connsiteY1" fmla="*/ 77927 h 199540"/>
                <a:gd name="connsiteX2" fmla="*/ 0 w 131977"/>
                <a:gd name="connsiteY2" fmla="*/ 65029 h 199540"/>
                <a:gd name="connsiteX3" fmla="*/ 5144 w 131977"/>
                <a:gd name="connsiteY3" fmla="*/ 30633 h 199540"/>
                <a:gd name="connsiteX4" fmla="*/ 25797 w 131977"/>
                <a:gd name="connsiteY4" fmla="*/ 9290 h 199540"/>
                <a:gd name="connsiteX5" fmla="*/ 66027 w 131977"/>
                <a:gd name="connsiteY5" fmla="*/ 0 h 199540"/>
                <a:gd name="connsiteX6" fmla="*/ 110787 w 131977"/>
                <a:gd name="connsiteY6" fmla="*/ 10518 h 199540"/>
                <a:gd name="connsiteX7" fmla="*/ 128906 w 131977"/>
                <a:gd name="connsiteY7" fmla="*/ 36315 h 199540"/>
                <a:gd name="connsiteX8" fmla="*/ 131978 w 131977"/>
                <a:gd name="connsiteY8" fmla="*/ 99348 h 199540"/>
                <a:gd name="connsiteX9" fmla="*/ 131978 w 131977"/>
                <a:gd name="connsiteY9" fmla="*/ 196009 h 199540"/>
                <a:gd name="connsiteX10" fmla="*/ 75087 w 131977"/>
                <a:gd name="connsiteY10" fmla="*/ 196009 h 199540"/>
                <a:gd name="connsiteX11" fmla="*/ 75087 w 131977"/>
                <a:gd name="connsiteY11" fmla="*/ 178888 h 199540"/>
                <a:gd name="connsiteX12" fmla="*/ 61267 w 131977"/>
                <a:gd name="connsiteY12" fmla="*/ 194396 h 199540"/>
                <a:gd name="connsiteX13" fmla="*/ 40998 w 131977"/>
                <a:gd name="connsiteY13" fmla="*/ 199540 h 199540"/>
                <a:gd name="connsiteX14" fmla="*/ 12821 w 131977"/>
                <a:gd name="connsiteY14" fmla="*/ 190865 h 199540"/>
                <a:gd name="connsiteX15" fmla="*/ 0 w 131977"/>
                <a:gd name="connsiteY15" fmla="*/ 153014 h 199540"/>
                <a:gd name="connsiteX16" fmla="*/ 0 w 131977"/>
                <a:gd name="connsiteY16" fmla="*/ 137198 h 199540"/>
                <a:gd name="connsiteX17" fmla="*/ 6833 w 131977"/>
                <a:gd name="connsiteY17" fmla="*/ 107716 h 199540"/>
                <a:gd name="connsiteX18" fmla="*/ 40614 w 131977"/>
                <a:gd name="connsiteY18" fmla="*/ 89367 h 199540"/>
                <a:gd name="connsiteX19" fmla="*/ 71478 w 131977"/>
                <a:gd name="connsiteY19" fmla="*/ 74089 h 199540"/>
                <a:gd name="connsiteX20" fmla="*/ 73475 w 131977"/>
                <a:gd name="connsiteY20" fmla="*/ 58119 h 199540"/>
                <a:gd name="connsiteX21" fmla="*/ 71248 w 131977"/>
                <a:gd name="connsiteY21" fmla="*/ 38465 h 199540"/>
                <a:gd name="connsiteX22" fmla="*/ 63801 w 131977"/>
                <a:gd name="connsiteY22" fmla="*/ 33935 h 199540"/>
                <a:gd name="connsiteX23" fmla="*/ 56430 w 131977"/>
                <a:gd name="connsiteY23" fmla="*/ 37774 h 199540"/>
                <a:gd name="connsiteX24" fmla="*/ 54971 w 131977"/>
                <a:gd name="connsiteY24" fmla="*/ 57735 h 199540"/>
                <a:gd name="connsiteX25" fmla="*/ 54971 w 131977"/>
                <a:gd name="connsiteY25" fmla="*/ 77927 h 199540"/>
                <a:gd name="connsiteX26" fmla="*/ 73475 w 131977"/>
                <a:gd name="connsiteY26" fmla="*/ 104338 h 199540"/>
                <a:gd name="connsiteX27" fmla="*/ 57198 w 131977"/>
                <a:gd name="connsiteY27" fmla="*/ 121690 h 199540"/>
                <a:gd name="connsiteX28" fmla="*/ 54971 w 131977"/>
                <a:gd name="connsiteY28" fmla="*/ 141805 h 199540"/>
                <a:gd name="connsiteX29" fmla="*/ 56891 w 131977"/>
                <a:gd name="connsiteY29" fmla="*/ 161152 h 199540"/>
                <a:gd name="connsiteX30" fmla="*/ 64645 w 131977"/>
                <a:gd name="connsiteY30" fmla="*/ 165529 h 199540"/>
                <a:gd name="connsiteX31" fmla="*/ 71785 w 131977"/>
                <a:gd name="connsiteY31" fmla="*/ 162151 h 199540"/>
                <a:gd name="connsiteX32" fmla="*/ 73475 w 131977"/>
                <a:gd name="connsiteY32" fmla="*/ 144185 h 199540"/>
                <a:gd name="connsiteX33" fmla="*/ 73475 w 131977"/>
                <a:gd name="connsiteY33" fmla="*/ 104338 h 19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977" h="199540">
                  <a:moveTo>
                    <a:pt x="54971" y="77927"/>
                  </a:moveTo>
                  <a:lnTo>
                    <a:pt x="0" y="77927"/>
                  </a:lnTo>
                  <a:lnTo>
                    <a:pt x="0" y="65029"/>
                  </a:lnTo>
                  <a:cubicBezTo>
                    <a:pt x="0" y="50135"/>
                    <a:pt x="1689" y="38695"/>
                    <a:pt x="5144" y="30633"/>
                  </a:cubicBezTo>
                  <a:cubicBezTo>
                    <a:pt x="8599" y="22572"/>
                    <a:pt x="15432" y="15432"/>
                    <a:pt x="25797" y="9290"/>
                  </a:cubicBezTo>
                  <a:cubicBezTo>
                    <a:pt x="36162" y="3071"/>
                    <a:pt x="49520" y="0"/>
                    <a:pt x="66027" y="0"/>
                  </a:cubicBezTo>
                  <a:cubicBezTo>
                    <a:pt x="85835" y="0"/>
                    <a:pt x="100730" y="3532"/>
                    <a:pt x="110787" y="10518"/>
                  </a:cubicBezTo>
                  <a:cubicBezTo>
                    <a:pt x="120845" y="17505"/>
                    <a:pt x="126834" y="26104"/>
                    <a:pt x="128906" y="36315"/>
                  </a:cubicBezTo>
                  <a:cubicBezTo>
                    <a:pt x="130903" y="46526"/>
                    <a:pt x="131978" y="67563"/>
                    <a:pt x="131978" y="99348"/>
                  </a:cubicBezTo>
                  <a:lnTo>
                    <a:pt x="131978" y="196009"/>
                  </a:lnTo>
                  <a:lnTo>
                    <a:pt x="75087" y="196009"/>
                  </a:lnTo>
                  <a:lnTo>
                    <a:pt x="75087" y="178888"/>
                  </a:lnTo>
                  <a:cubicBezTo>
                    <a:pt x="71478" y="185797"/>
                    <a:pt x="66872" y="190941"/>
                    <a:pt x="61267" y="194396"/>
                  </a:cubicBezTo>
                  <a:cubicBezTo>
                    <a:pt x="55586" y="197851"/>
                    <a:pt x="48906" y="199540"/>
                    <a:pt x="40998" y="199540"/>
                  </a:cubicBezTo>
                  <a:cubicBezTo>
                    <a:pt x="30787" y="199540"/>
                    <a:pt x="21343" y="196623"/>
                    <a:pt x="12821" y="190865"/>
                  </a:cubicBezTo>
                  <a:cubicBezTo>
                    <a:pt x="4299" y="185106"/>
                    <a:pt x="0" y="172515"/>
                    <a:pt x="0" y="153014"/>
                  </a:cubicBezTo>
                  <a:lnTo>
                    <a:pt x="0" y="137198"/>
                  </a:lnTo>
                  <a:cubicBezTo>
                    <a:pt x="0" y="122764"/>
                    <a:pt x="2226" y="112937"/>
                    <a:pt x="6833" y="107716"/>
                  </a:cubicBezTo>
                  <a:cubicBezTo>
                    <a:pt x="11440" y="102496"/>
                    <a:pt x="22649" y="96354"/>
                    <a:pt x="40614" y="89367"/>
                  </a:cubicBezTo>
                  <a:cubicBezTo>
                    <a:pt x="59808" y="81843"/>
                    <a:pt x="70096" y="76699"/>
                    <a:pt x="71478" y="74089"/>
                  </a:cubicBezTo>
                  <a:cubicBezTo>
                    <a:pt x="72860" y="71478"/>
                    <a:pt x="73475" y="66181"/>
                    <a:pt x="73475" y="58119"/>
                  </a:cubicBezTo>
                  <a:cubicBezTo>
                    <a:pt x="73475" y="48062"/>
                    <a:pt x="72706" y="41536"/>
                    <a:pt x="71248" y="38465"/>
                  </a:cubicBezTo>
                  <a:cubicBezTo>
                    <a:pt x="69713" y="35394"/>
                    <a:pt x="67256" y="33935"/>
                    <a:pt x="63801" y="33935"/>
                  </a:cubicBezTo>
                  <a:cubicBezTo>
                    <a:pt x="59885" y="33935"/>
                    <a:pt x="57428" y="35240"/>
                    <a:pt x="56430" y="37774"/>
                  </a:cubicBezTo>
                  <a:cubicBezTo>
                    <a:pt x="55432" y="40307"/>
                    <a:pt x="54971" y="46987"/>
                    <a:pt x="54971" y="57735"/>
                  </a:cubicBezTo>
                  <a:lnTo>
                    <a:pt x="54971" y="77927"/>
                  </a:lnTo>
                  <a:close/>
                  <a:moveTo>
                    <a:pt x="73475" y="104338"/>
                  </a:moveTo>
                  <a:cubicBezTo>
                    <a:pt x="64108" y="111248"/>
                    <a:pt x="58734" y="117006"/>
                    <a:pt x="57198" y="121690"/>
                  </a:cubicBezTo>
                  <a:cubicBezTo>
                    <a:pt x="55739" y="126373"/>
                    <a:pt x="54971" y="133052"/>
                    <a:pt x="54971" y="141805"/>
                  </a:cubicBezTo>
                  <a:cubicBezTo>
                    <a:pt x="54971" y="151786"/>
                    <a:pt x="55586" y="158235"/>
                    <a:pt x="56891" y="161152"/>
                  </a:cubicBezTo>
                  <a:cubicBezTo>
                    <a:pt x="58196" y="164070"/>
                    <a:pt x="60729" y="165529"/>
                    <a:pt x="64645" y="165529"/>
                  </a:cubicBezTo>
                  <a:cubicBezTo>
                    <a:pt x="68331" y="165529"/>
                    <a:pt x="70711" y="164377"/>
                    <a:pt x="71785" y="162151"/>
                  </a:cubicBezTo>
                  <a:cubicBezTo>
                    <a:pt x="72860" y="159847"/>
                    <a:pt x="73475" y="153859"/>
                    <a:pt x="73475" y="144185"/>
                  </a:cubicBezTo>
                  <a:lnTo>
                    <a:pt x="73475" y="104338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CD5FAE3B-7DC2-4E18-B989-6FF78D72F0F6}"/>
                </a:ext>
              </a:extLst>
            </p:cNvPr>
            <p:cNvSpPr/>
            <p:nvPr/>
          </p:nvSpPr>
          <p:spPr>
            <a:xfrm>
              <a:off x="4358025" y="3468539"/>
              <a:ext cx="128676" cy="199693"/>
            </a:xfrm>
            <a:custGeom>
              <a:avLst/>
              <a:gdLst>
                <a:gd name="connsiteX0" fmla="*/ 124146 w 128676"/>
                <a:gd name="connsiteY0" fmla="*/ 65029 h 199693"/>
                <a:gd name="connsiteX1" fmla="*/ 72093 w 128676"/>
                <a:gd name="connsiteY1" fmla="*/ 65029 h 199693"/>
                <a:gd name="connsiteX2" fmla="*/ 72093 w 128676"/>
                <a:gd name="connsiteY2" fmla="*/ 54588 h 199693"/>
                <a:gd name="connsiteX3" fmla="*/ 70557 w 128676"/>
                <a:gd name="connsiteY3" fmla="*/ 37697 h 199693"/>
                <a:gd name="connsiteX4" fmla="*/ 62956 w 128676"/>
                <a:gd name="connsiteY4" fmla="*/ 34165 h 199693"/>
                <a:gd name="connsiteX5" fmla="*/ 55586 w 128676"/>
                <a:gd name="connsiteY5" fmla="*/ 37467 h 199693"/>
                <a:gd name="connsiteX6" fmla="*/ 53129 w 128676"/>
                <a:gd name="connsiteY6" fmla="*/ 47294 h 199693"/>
                <a:gd name="connsiteX7" fmla="*/ 54357 w 128676"/>
                <a:gd name="connsiteY7" fmla="*/ 60269 h 199693"/>
                <a:gd name="connsiteX8" fmla="*/ 61804 w 128676"/>
                <a:gd name="connsiteY8" fmla="*/ 69329 h 199693"/>
                <a:gd name="connsiteX9" fmla="*/ 87140 w 128676"/>
                <a:gd name="connsiteY9" fmla="*/ 83686 h 199693"/>
                <a:gd name="connsiteX10" fmla="*/ 120691 w 128676"/>
                <a:gd name="connsiteY10" fmla="*/ 107179 h 199693"/>
                <a:gd name="connsiteX11" fmla="*/ 128676 w 128676"/>
                <a:gd name="connsiteY11" fmla="*/ 139271 h 199693"/>
                <a:gd name="connsiteX12" fmla="*/ 122611 w 128676"/>
                <a:gd name="connsiteY12" fmla="*/ 174819 h 199693"/>
                <a:gd name="connsiteX13" fmla="*/ 102189 w 128676"/>
                <a:gd name="connsiteY13" fmla="*/ 193245 h 199693"/>
                <a:gd name="connsiteX14" fmla="*/ 67716 w 128676"/>
                <a:gd name="connsiteY14" fmla="*/ 199694 h 199693"/>
                <a:gd name="connsiteX15" fmla="*/ 29482 w 128676"/>
                <a:gd name="connsiteY15" fmla="*/ 192707 h 199693"/>
                <a:gd name="connsiteX16" fmla="*/ 7678 w 128676"/>
                <a:gd name="connsiteY16" fmla="*/ 173897 h 199693"/>
                <a:gd name="connsiteX17" fmla="*/ 1689 w 128676"/>
                <a:gd name="connsiteY17" fmla="*/ 137966 h 199693"/>
                <a:gd name="connsiteX18" fmla="*/ 1689 w 128676"/>
                <a:gd name="connsiteY18" fmla="*/ 128676 h 199693"/>
                <a:gd name="connsiteX19" fmla="*/ 53513 w 128676"/>
                <a:gd name="connsiteY19" fmla="*/ 128676 h 199693"/>
                <a:gd name="connsiteX20" fmla="*/ 53513 w 128676"/>
                <a:gd name="connsiteY20" fmla="*/ 140884 h 199693"/>
                <a:gd name="connsiteX21" fmla="*/ 55509 w 128676"/>
                <a:gd name="connsiteY21" fmla="*/ 160999 h 199693"/>
                <a:gd name="connsiteX22" fmla="*/ 63263 w 128676"/>
                <a:gd name="connsiteY22" fmla="*/ 165606 h 199693"/>
                <a:gd name="connsiteX23" fmla="*/ 71939 w 128676"/>
                <a:gd name="connsiteY23" fmla="*/ 162458 h 199693"/>
                <a:gd name="connsiteX24" fmla="*/ 74396 w 128676"/>
                <a:gd name="connsiteY24" fmla="*/ 149329 h 199693"/>
                <a:gd name="connsiteX25" fmla="*/ 71248 w 128676"/>
                <a:gd name="connsiteY25" fmla="*/ 132055 h 199693"/>
                <a:gd name="connsiteX26" fmla="*/ 37159 w 128676"/>
                <a:gd name="connsiteY26" fmla="*/ 111402 h 199693"/>
                <a:gd name="connsiteX27" fmla="*/ 5681 w 128676"/>
                <a:gd name="connsiteY27" fmla="*/ 85068 h 199693"/>
                <a:gd name="connsiteX28" fmla="*/ 0 w 128676"/>
                <a:gd name="connsiteY28" fmla="*/ 56968 h 199693"/>
                <a:gd name="connsiteX29" fmla="*/ 6065 w 128676"/>
                <a:gd name="connsiteY29" fmla="*/ 22879 h 199693"/>
                <a:gd name="connsiteX30" fmla="*/ 26718 w 128676"/>
                <a:gd name="connsiteY30" fmla="*/ 5989 h 199693"/>
                <a:gd name="connsiteX31" fmla="*/ 60576 w 128676"/>
                <a:gd name="connsiteY31" fmla="*/ 0 h 199693"/>
                <a:gd name="connsiteX32" fmla="*/ 93129 w 128676"/>
                <a:gd name="connsiteY32" fmla="*/ 4837 h 199693"/>
                <a:gd name="connsiteX33" fmla="*/ 113705 w 128676"/>
                <a:gd name="connsiteY33" fmla="*/ 17659 h 199693"/>
                <a:gd name="connsiteX34" fmla="*/ 122381 w 128676"/>
                <a:gd name="connsiteY34" fmla="*/ 32476 h 199693"/>
                <a:gd name="connsiteX35" fmla="*/ 123916 w 128676"/>
                <a:gd name="connsiteY35" fmla="*/ 53820 h 199693"/>
                <a:gd name="connsiteX36" fmla="*/ 123916 w 128676"/>
                <a:gd name="connsiteY36" fmla="*/ 65029 h 1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8676" h="199693">
                  <a:moveTo>
                    <a:pt x="124146" y="65029"/>
                  </a:moveTo>
                  <a:lnTo>
                    <a:pt x="72093" y="65029"/>
                  </a:lnTo>
                  <a:lnTo>
                    <a:pt x="72093" y="54588"/>
                  </a:lnTo>
                  <a:cubicBezTo>
                    <a:pt x="72093" y="45682"/>
                    <a:pt x="71555" y="40077"/>
                    <a:pt x="70557" y="37697"/>
                  </a:cubicBezTo>
                  <a:cubicBezTo>
                    <a:pt x="69559" y="35317"/>
                    <a:pt x="67025" y="34165"/>
                    <a:pt x="62956" y="34165"/>
                  </a:cubicBezTo>
                  <a:cubicBezTo>
                    <a:pt x="59655" y="34165"/>
                    <a:pt x="57198" y="35240"/>
                    <a:pt x="55586" y="37467"/>
                  </a:cubicBezTo>
                  <a:cubicBezTo>
                    <a:pt x="53973" y="39616"/>
                    <a:pt x="53129" y="42918"/>
                    <a:pt x="53129" y="47294"/>
                  </a:cubicBezTo>
                  <a:cubicBezTo>
                    <a:pt x="53129" y="53206"/>
                    <a:pt x="53513" y="57505"/>
                    <a:pt x="54357" y="60269"/>
                  </a:cubicBezTo>
                  <a:cubicBezTo>
                    <a:pt x="55202" y="63033"/>
                    <a:pt x="57659" y="66027"/>
                    <a:pt x="61804" y="69329"/>
                  </a:cubicBezTo>
                  <a:cubicBezTo>
                    <a:pt x="65950" y="72630"/>
                    <a:pt x="74396" y="77390"/>
                    <a:pt x="87140" y="83686"/>
                  </a:cubicBezTo>
                  <a:cubicBezTo>
                    <a:pt x="104185" y="91978"/>
                    <a:pt x="115394" y="99885"/>
                    <a:pt x="120691" y="107179"/>
                  </a:cubicBezTo>
                  <a:cubicBezTo>
                    <a:pt x="125989" y="114550"/>
                    <a:pt x="128676" y="125221"/>
                    <a:pt x="128676" y="139271"/>
                  </a:cubicBezTo>
                  <a:cubicBezTo>
                    <a:pt x="128676" y="154934"/>
                    <a:pt x="126603" y="166834"/>
                    <a:pt x="122611" y="174819"/>
                  </a:cubicBezTo>
                  <a:cubicBezTo>
                    <a:pt x="118542" y="182803"/>
                    <a:pt x="111786" y="188945"/>
                    <a:pt x="102189" y="193245"/>
                  </a:cubicBezTo>
                  <a:cubicBezTo>
                    <a:pt x="92668" y="197544"/>
                    <a:pt x="81152" y="199694"/>
                    <a:pt x="67716" y="199694"/>
                  </a:cubicBezTo>
                  <a:cubicBezTo>
                    <a:pt x="52822" y="199694"/>
                    <a:pt x="40077" y="197391"/>
                    <a:pt x="29482" y="192707"/>
                  </a:cubicBezTo>
                  <a:cubicBezTo>
                    <a:pt x="18887" y="188101"/>
                    <a:pt x="11593" y="181805"/>
                    <a:pt x="7678" y="173897"/>
                  </a:cubicBezTo>
                  <a:cubicBezTo>
                    <a:pt x="3685" y="165989"/>
                    <a:pt x="1689" y="154012"/>
                    <a:pt x="1689" y="137966"/>
                  </a:cubicBezTo>
                  <a:lnTo>
                    <a:pt x="1689" y="128676"/>
                  </a:lnTo>
                  <a:lnTo>
                    <a:pt x="53513" y="128676"/>
                  </a:lnTo>
                  <a:lnTo>
                    <a:pt x="53513" y="140884"/>
                  </a:lnTo>
                  <a:cubicBezTo>
                    <a:pt x="53513" y="151248"/>
                    <a:pt x="54204" y="157928"/>
                    <a:pt x="55509" y="160999"/>
                  </a:cubicBezTo>
                  <a:cubicBezTo>
                    <a:pt x="56814" y="164070"/>
                    <a:pt x="59424" y="165606"/>
                    <a:pt x="63263" y="165606"/>
                  </a:cubicBezTo>
                  <a:cubicBezTo>
                    <a:pt x="67409" y="165606"/>
                    <a:pt x="70326" y="164607"/>
                    <a:pt x="71939" y="162458"/>
                  </a:cubicBezTo>
                  <a:cubicBezTo>
                    <a:pt x="73551" y="160385"/>
                    <a:pt x="74396" y="156009"/>
                    <a:pt x="74396" y="149329"/>
                  </a:cubicBezTo>
                  <a:cubicBezTo>
                    <a:pt x="74396" y="140116"/>
                    <a:pt x="73321" y="134358"/>
                    <a:pt x="71248" y="132055"/>
                  </a:cubicBezTo>
                  <a:cubicBezTo>
                    <a:pt x="69021" y="129751"/>
                    <a:pt x="57659" y="122841"/>
                    <a:pt x="37159" y="111402"/>
                  </a:cubicBezTo>
                  <a:cubicBezTo>
                    <a:pt x="19962" y="101728"/>
                    <a:pt x="9443" y="92899"/>
                    <a:pt x="5681" y="85068"/>
                  </a:cubicBezTo>
                  <a:cubicBezTo>
                    <a:pt x="1919" y="77160"/>
                    <a:pt x="0" y="67793"/>
                    <a:pt x="0" y="56968"/>
                  </a:cubicBezTo>
                  <a:cubicBezTo>
                    <a:pt x="0" y="41613"/>
                    <a:pt x="1996" y="30250"/>
                    <a:pt x="6065" y="22879"/>
                  </a:cubicBezTo>
                  <a:cubicBezTo>
                    <a:pt x="10134" y="15585"/>
                    <a:pt x="17044" y="9981"/>
                    <a:pt x="26718" y="5989"/>
                  </a:cubicBezTo>
                  <a:cubicBezTo>
                    <a:pt x="36469" y="1996"/>
                    <a:pt x="47754" y="0"/>
                    <a:pt x="60576" y="0"/>
                  </a:cubicBezTo>
                  <a:cubicBezTo>
                    <a:pt x="73321" y="0"/>
                    <a:pt x="84223" y="1612"/>
                    <a:pt x="93129" y="4837"/>
                  </a:cubicBezTo>
                  <a:cubicBezTo>
                    <a:pt x="102112" y="8062"/>
                    <a:pt x="108945" y="12361"/>
                    <a:pt x="113705" y="17659"/>
                  </a:cubicBezTo>
                  <a:cubicBezTo>
                    <a:pt x="118465" y="22956"/>
                    <a:pt x="121383" y="27947"/>
                    <a:pt x="122381" y="32476"/>
                  </a:cubicBezTo>
                  <a:cubicBezTo>
                    <a:pt x="123379" y="37006"/>
                    <a:pt x="123916" y="44146"/>
                    <a:pt x="123916" y="53820"/>
                  </a:cubicBezTo>
                  <a:lnTo>
                    <a:pt x="123916" y="6502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3BBB10F6-AC43-42F5-827F-DF2894FA3947}"/>
                </a:ext>
              </a:extLst>
            </p:cNvPr>
            <p:cNvSpPr/>
            <p:nvPr/>
          </p:nvSpPr>
          <p:spPr>
            <a:xfrm>
              <a:off x="4358025" y="3468539"/>
              <a:ext cx="128676" cy="199693"/>
            </a:xfrm>
            <a:custGeom>
              <a:avLst/>
              <a:gdLst>
                <a:gd name="connsiteX0" fmla="*/ 124146 w 128676"/>
                <a:gd name="connsiteY0" fmla="*/ 65029 h 199693"/>
                <a:gd name="connsiteX1" fmla="*/ 72093 w 128676"/>
                <a:gd name="connsiteY1" fmla="*/ 65029 h 199693"/>
                <a:gd name="connsiteX2" fmla="*/ 72093 w 128676"/>
                <a:gd name="connsiteY2" fmla="*/ 54588 h 199693"/>
                <a:gd name="connsiteX3" fmla="*/ 70557 w 128676"/>
                <a:gd name="connsiteY3" fmla="*/ 37697 h 199693"/>
                <a:gd name="connsiteX4" fmla="*/ 62956 w 128676"/>
                <a:gd name="connsiteY4" fmla="*/ 34165 h 199693"/>
                <a:gd name="connsiteX5" fmla="*/ 55586 w 128676"/>
                <a:gd name="connsiteY5" fmla="*/ 37467 h 199693"/>
                <a:gd name="connsiteX6" fmla="*/ 53129 w 128676"/>
                <a:gd name="connsiteY6" fmla="*/ 47294 h 199693"/>
                <a:gd name="connsiteX7" fmla="*/ 54357 w 128676"/>
                <a:gd name="connsiteY7" fmla="*/ 60269 h 199693"/>
                <a:gd name="connsiteX8" fmla="*/ 61804 w 128676"/>
                <a:gd name="connsiteY8" fmla="*/ 69329 h 199693"/>
                <a:gd name="connsiteX9" fmla="*/ 87140 w 128676"/>
                <a:gd name="connsiteY9" fmla="*/ 83686 h 199693"/>
                <a:gd name="connsiteX10" fmla="*/ 120691 w 128676"/>
                <a:gd name="connsiteY10" fmla="*/ 107179 h 199693"/>
                <a:gd name="connsiteX11" fmla="*/ 128676 w 128676"/>
                <a:gd name="connsiteY11" fmla="*/ 139271 h 199693"/>
                <a:gd name="connsiteX12" fmla="*/ 122611 w 128676"/>
                <a:gd name="connsiteY12" fmla="*/ 174819 h 199693"/>
                <a:gd name="connsiteX13" fmla="*/ 102189 w 128676"/>
                <a:gd name="connsiteY13" fmla="*/ 193245 h 199693"/>
                <a:gd name="connsiteX14" fmla="*/ 67716 w 128676"/>
                <a:gd name="connsiteY14" fmla="*/ 199694 h 199693"/>
                <a:gd name="connsiteX15" fmla="*/ 29482 w 128676"/>
                <a:gd name="connsiteY15" fmla="*/ 192707 h 199693"/>
                <a:gd name="connsiteX16" fmla="*/ 7678 w 128676"/>
                <a:gd name="connsiteY16" fmla="*/ 173897 h 199693"/>
                <a:gd name="connsiteX17" fmla="*/ 1689 w 128676"/>
                <a:gd name="connsiteY17" fmla="*/ 137966 h 199693"/>
                <a:gd name="connsiteX18" fmla="*/ 1689 w 128676"/>
                <a:gd name="connsiteY18" fmla="*/ 128676 h 199693"/>
                <a:gd name="connsiteX19" fmla="*/ 53513 w 128676"/>
                <a:gd name="connsiteY19" fmla="*/ 128676 h 199693"/>
                <a:gd name="connsiteX20" fmla="*/ 53513 w 128676"/>
                <a:gd name="connsiteY20" fmla="*/ 140884 h 199693"/>
                <a:gd name="connsiteX21" fmla="*/ 55509 w 128676"/>
                <a:gd name="connsiteY21" fmla="*/ 160999 h 199693"/>
                <a:gd name="connsiteX22" fmla="*/ 63263 w 128676"/>
                <a:gd name="connsiteY22" fmla="*/ 165606 h 199693"/>
                <a:gd name="connsiteX23" fmla="*/ 71939 w 128676"/>
                <a:gd name="connsiteY23" fmla="*/ 162458 h 199693"/>
                <a:gd name="connsiteX24" fmla="*/ 74396 w 128676"/>
                <a:gd name="connsiteY24" fmla="*/ 149329 h 199693"/>
                <a:gd name="connsiteX25" fmla="*/ 71248 w 128676"/>
                <a:gd name="connsiteY25" fmla="*/ 132055 h 199693"/>
                <a:gd name="connsiteX26" fmla="*/ 37159 w 128676"/>
                <a:gd name="connsiteY26" fmla="*/ 111402 h 199693"/>
                <a:gd name="connsiteX27" fmla="*/ 5681 w 128676"/>
                <a:gd name="connsiteY27" fmla="*/ 85068 h 199693"/>
                <a:gd name="connsiteX28" fmla="*/ 0 w 128676"/>
                <a:gd name="connsiteY28" fmla="*/ 56968 h 199693"/>
                <a:gd name="connsiteX29" fmla="*/ 6065 w 128676"/>
                <a:gd name="connsiteY29" fmla="*/ 22879 h 199693"/>
                <a:gd name="connsiteX30" fmla="*/ 26718 w 128676"/>
                <a:gd name="connsiteY30" fmla="*/ 5989 h 199693"/>
                <a:gd name="connsiteX31" fmla="*/ 60576 w 128676"/>
                <a:gd name="connsiteY31" fmla="*/ 0 h 199693"/>
                <a:gd name="connsiteX32" fmla="*/ 93129 w 128676"/>
                <a:gd name="connsiteY32" fmla="*/ 4837 h 199693"/>
                <a:gd name="connsiteX33" fmla="*/ 113705 w 128676"/>
                <a:gd name="connsiteY33" fmla="*/ 17659 h 199693"/>
                <a:gd name="connsiteX34" fmla="*/ 122381 w 128676"/>
                <a:gd name="connsiteY34" fmla="*/ 32476 h 199693"/>
                <a:gd name="connsiteX35" fmla="*/ 123916 w 128676"/>
                <a:gd name="connsiteY35" fmla="*/ 53820 h 199693"/>
                <a:gd name="connsiteX36" fmla="*/ 123916 w 128676"/>
                <a:gd name="connsiteY36" fmla="*/ 65029 h 1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8676" h="199693">
                  <a:moveTo>
                    <a:pt x="124146" y="65029"/>
                  </a:moveTo>
                  <a:lnTo>
                    <a:pt x="72093" y="65029"/>
                  </a:lnTo>
                  <a:lnTo>
                    <a:pt x="72093" y="54588"/>
                  </a:lnTo>
                  <a:cubicBezTo>
                    <a:pt x="72093" y="45682"/>
                    <a:pt x="71555" y="40077"/>
                    <a:pt x="70557" y="37697"/>
                  </a:cubicBezTo>
                  <a:cubicBezTo>
                    <a:pt x="69559" y="35317"/>
                    <a:pt x="67025" y="34165"/>
                    <a:pt x="62956" y="34165"/>
                  </a:cubicBezTo>
                  <a:cubicBezTo>
                    <a:pt x="59655" y="34165"/>
                    <a:pt x="57198" y="35240"/>
                    <a:pt x="55586" y="37467"/>
                  </a:cubicBezTo>
                  <a:cubicBezTo>
                    <a:pt x="53973" y="39616"/>
                    <a:pt x="53129" y="42918"/>
                    <a:pt x="53129" y="47294"/>
                  </a:cubicBezTo>
                  <a:cubicBezTo>
                    <a:pt x="53129" y="53206"/>
                    <a:pt x="53513" y="57505"/>
                    <a:pt x="54357" y="60269"/>
                  </a:cubicBezTo>
                  <a:cubicBezTo>
                    <a:pt x="55202" y="63033"/>
                    <a:pt x="57659" y="66027"/>
                    <a:pt x="61804" y="69329"/>
                  </a:cubicBezTo>
                  <a:cubicBezTo>
                    <a:pt x="65950" y="72630"/>
                    <a:pt x="74396" y="77390"/>
                    <a:pt x="87140" y="83686"/>
                  </a:cubicBezTo>
                  <a:cubicBezTo>
                    <a:pt x="104185" y="91978"/>
                    <a:pt x="115394" y="99885"/>
                    <a:pt x="120691" y="107179"/>
                  </a:cubicBezTo>
                  <a:cubicBezTo>
                    <a:pt x="125989" y="114550"/>
                    <a:pt x="128676" y="125221"/>
                    <a:pt x="128676" y="139271"/>
                  </a:cubicBezTo>
                  <a:cubicBezTo>
                    <a:pt x="128676" y="154934"/>
                    <a:pt x="126603" y="166834"/>
                    <a:pt x="122611" y="174819"/>
                  </a:cubicBezTo>
                  <a:cubicBezTo>
                    <a:pt x="118542" y="182803"/>
                    <a:pt x="111786" y="188945"/>
                    <a:pt x="102189" y="193245"/>
                  </a:cubicBezTo>
                  <a:cubicBezTo>
                    <a:pt x="92668" y="197544"/>
                    <a:pt x="81152" y="199694"/>
                    <a:pt x="67716" y="199694"/>
                  </a:cubicBezTo>
                  <a:cubicBezTo>
                    <a:pt x="52822" y="199694"/>
                    <a:pt x="40077" y="197391"/>
                    <a:pt x="29482" y="192707"/>
                  </a:cubicBezTo>
                  <a:cubicBezTo>
                    <a:pt x="18887" y="188101"/>
                    <a:pt x="11593" y="181805"/>
                    <a:pt x="7678" y="173897"/>
                  </a:cubicBezTo>
                  <a:cubicBezTo>
                    <a:pt x="3685" y="165989"/>
                    <a:pt x="1689" y="154012"/>
                    <a:pt x="1689" y="137966"/>
                  </a:cubicBezTo>
                  <a:lnTo>
                    <a:pt x="1689" y="128676"/>
                  </a:lnTo>
                  <a:lnTo>
                    <a:pt x="53513" y="128676"/>
                  </a:lnTo>
                  <a:lnTo>
                    <a:pt x="53513" y="140884"/>
                  </a:lnTo>
                  <a:cubicBezTo>
                    <a:pt x="53513" y="151248"/>
                    <a:pt x="54204" y="157928"/>
                    <a:pt x="55509" y="160999"/>
                  </a:cubicBezTo>
                  <a:cubicBezTo>
                    <a:pt x="56814" y="164070"/>
                    <a:pt x="59424" y="165606"/>
                    <a:pt x="63263" y="165606"/>
                  </a:cubicBezTo>
                  <a:cubicBezTo>
                    <a:pt x="67409" y="165606"/>
                    <a:pt x="70326" y="164607"/>
                    <a:pt x="71939" y="162458"/>
                  </a:cubicBezTo>
                  <a:cubicBezTo>
                    <a:pt x="73551" y="160385"/>
                    <a:pt x="74396" y="156009"/>
                    <a:pt x="74396" y="149329"/>
                  </a:cubicBezTo>
                  <a:cubicBezTo>
                    <a:pt x="74396" y="140116"/>
                    <a:pt x="73321" y="134358"/>
                    <a:pt x="71248" y="132055"/>
                  </a:cubicBezTo>
                  <a:cubicBezTo>
                    <a:pt x="69021" y="129751"/>
                    <a:pt x="57659" y="122841"/>
                    <a:pt x="37159" y="111402"/>
                  </a:cubicBezTo>
                  <a:cubicBezTo>
                    <a:pt x="19962" y="101728"/>
                    <a:pt x="9443" y="92899"/>
                    <a:pt x="5681" y="85068"/>
                  </a:cubicBezTo>
                  <a:cubicBezTo>
                    <a:pt x="1919" y="77160"/>
                    <a:pt x="0" y="67793"/>
                    <a:pt x="0" y="56968"/>
                  </a:cubicBezTo>
                  <a:cubicBezTo>
                    <a:pt x="0" y="41613"/>
                    <a:pt x="1996" y="30250"/>
                    <a:pt x="6065" y="22879"/>
                  </a:cubicBezTo>
                  <a:cubicBezTo>
                    <a:pt x="10134" y="15585"/>
                    <a:pt x="17044" y="9981"/>
                    <a:pt x="26718" y="5989"/>
                  </a:cubicBezTo>
                  <a:cubicBezTo>
                    <a:pt x="36469" y="1996"/>
                    <a:pt x="47754" y="0"/>
                    <a:pt x="60576" y="0"/>
                  </a:cubicBezTo>
                  <a:cubicBezTo>
                    <a:pt x="73321" y="0"/>
                    <a:pt x="84223" y="1612"/>
                    <a:pt x="93129" y="4837"/>
                  </a:cubicBezTo>
                  <a:cubicBezTo>
                    <a:pt x="102112" y="8062"/>
                    <a:pt x="108945" y="12361"/>
                    <a:pt x="113705" y="17659"/>
                  </a:cubicBezTo>
                  <a:cubicBezTo>
                    <a:pt x="118465" y="22956"/>
                    <a:pt x="121383" y="27947"/>
                    <a:pt x="122381" y="32476"/>
                  </a:cubicBezTo>
                  <a:cubicBezTo>
                    <a:pt x="123379" y="37006"/>
                    <a:pt x="123916" y="44146"/>
                    <a:pt x="123916" y="53820"/>
                  </a:cubicBezTo>
                  <a:lnTo>
                    <a:pt x="123916" y="65029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ADF36FAA-AB16-4E9F-835A-BCDECDA74303}"/>
                </a:ext>
              </a:extLst>
            </p:cNvPr>
            <p:cNvSpPr/>
            <p:nvPr/>
          </p:nvSpPr>
          <p:spPr>
            <a:xfrm>
              <a:off x="4556644" y="3429690"/>
              <a:ext cx="141574" cy="234857"/>
            </a:xfrm>
            <a:custGeom>
              <a:avLst/>
              <a:gdLst>
                <a:gd name="connsiteX0" fmla="*/ 0 w 141574"/>
                <a:gd name="connsiteY0" fmla="*/ 0 h 234857"/>
                <a:gd name="connsiteX1" fmla="*/ 45759 w 141574"/>
                <a:gd name="connsiteY1" fmla="*/ 0 h 234857"/>
                <a:gd name="connsiteX2" fmla="*/ 105644 w 141574"/>
                <a:gd name="connsiteY2" fmla="*/ 4069 h 234857"/>
                <a:gd name="connsiteX3" fmla="*/ 129367 w 141574"/>
                <a:gd name="connsiteY3" fmla="*/ 17428 h 234857"/>
                <a:gd name="connsiteX4" fmla="*/ 139502 w 141574"/>
                <a:gd name="connsiteY4" fmla="*/ 38081 h 234857"/>
                <a:gd name="connsiteX5" fmla="*/ 141575 w 141574"/>
                <a:gd name="connsiteY5" fmla="*/ 82841 h 234857"/>
                <a:gd name="connsiteX6" fmla="*/ 141575 w 141574"/>
                <a:gd name="connsiteY6" fmla="*/ 165068 h 234857"/>
                <a:gd name="connsiteX7" fmla="*/ 138580 w 141574"/>
                <a:gd name="connsiteY7" fmla="*/ 207372 h 234857"/>
                <a:gd name="connsiteX8" fmla="*/ 128216 w 141574"/>
                <a:gd name="connsiteY8" fmla="*/ 224032 h 234857"/>
                <a:gd name="connsiteX9" fmla="*/ 109943 w 141574"/>
                <a:gd name="connsiteY9" fmla="*/ 232477 h 234857"/>
                <a:gd name="connsiteX10" fmla="*/ 77160 w 141574"/>
                <a:gd name="connsiteY10" fmla="*/ 234857 h 234857"/>
                <a:gd name="connsiteX11" fmla="*/ 0 w 141574"/>
                <a:gd name="connsiteY11" fmla="*/ 234857 h 234857"/>
                <a:gd name="connsiteX12" fmla="*/ 0 w 141574"/>
                <a:gd name="connsiteY12" fmla="*/ 0 h 234857"/>
                <a:gd name="connsiteX13" fmla="*/ 61190 w 141574"/>
                <a:gd name="connsiteY13" fmla="*/ 40307 h 234857"/>
                <a:gd name="connsiteX14" fmla="*/ 61190 w 141574"/>
                <a:gd name="connsiteY14" fmla="*/ 194550 h 234857"/>
                <a:gd name="connsiteX15" fmla="*/ 77313 w 141574"/>
                <a:gd name="connsiteY15" fmla="*/ 189252 h 234857"/>
                <a:gd name="connsiteX16" fmla="*/ 80384 w 141574"/>
                <a:gd name="connsiteY16" fmla="*/ 160461 h 234857"/>
                <a:gd name="connsiteX17" fmla="*/ 80384 w 141574"/>
                <a:gd name="connsiteY17" fmla="*/ 69329 h 234857"/>
                <a:gd name="connsiteX18" fmla="*/ 79386 w 141574"/>
                <a:gd name="connsiteY18" fmla="*/ 48906 h 234857"/>
                <a:gd name="connsiteX19" fmla="*/ 74780 w 141574"/>
                <a:gd name="connsiteY19" fmla="*/ 42304 h 234857"/>
                <a:gd name="connsiteX20" fmla="*/ 61190 w 141574"/>
                <a:gd name="connsiteY20" fmla="*/ 4030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574" h="234857">
                  <a:moveTo>
                    <a:pt x="0" y="0"/>
                  </a:moveTo>
                  <a:lnTo>
                    <a:pt x="45759" y="0"/>
                  </a:lnTo>
                  <a:cubicBezTo>
                    <a:pt x="75317" y="0"/>
                    <a:pt x="95202" y="1382"/>
                    <a:pt x="105644" y="4069"/>
                  </a:cubicBezTo>
                  <a:cubicBezTo>
                    <a:pt x="116008" y="6756"/>
                    <a:pt x="123993" y="11209"/>
                    <a:pt x="129367" y="17428"/>
                  </a:cubicBezTo>
                  <a:cubicBezTo>
                    <a:pt x="134818" y="23647"/>
                    <a:pt x="138196" y="30480"/>
                    <a:pt x="139502" y="38081"/>
                  </a:cubicBezTo>
                  <a:cubicBezTo>
                    <a:pt x="140883" y="45682"/>
                    <a:pt x="141575" y="60576"/>
                    <a:pt x="141575" y="82841"/>
                  </a:cubicBezTo>
                  <a:lnTo>
                    <a:pt x="141575" y="165068"/>
                  </a:lnTo>
                  <a:cubicBezTo>
                    <a:pt x="141575" y="186181"/>
                    <a:pt x="140577" y="200231"/>
                    <a:pt x="138580" y="207372"/>
                  </a:cubicBezTo>
                  <a:cubicBezTo>
                    <a:pt x="136584" y="214512"/>
                    <a:pt x="133129" y="220040"/>
                    <a:pt x="128216" y="224032"/>
                  </a:cubicBezTo>
                  <a:cubicBezTo>
                    <a:pt x="123302" y="228024"/>
                    <a:pt x="117160" y="230865"/>
                    <a:pt x="109943" y="232477"/>
                  </a:cubicBezTo>
                  <a:cubicBezTo>
                    <a:pt x="102649" y="234089"/>
                    <a:pt x="91747" y="234857"/>
                    <a:pt x="77160" y="234857"/>
                  </a:cubicBezTo>
                  <a:lnTo>
                    <a:pt x="0" y="234857"/>
                  </a:lnTo>
                  <a:lnTo>
                    <a:pt x="0" y="0"/>
                  </a:lnTo>
                  <a:close/>
                  <a:moveTo>
                    <a:pt x="61190" y="40307"/>
                  </a:moveTo>
                  <a:lnTo>
                    <a:pt x="61190" y="194550"/>
                  </a:lnTo>
                  <a:cubicBezTo>
                    <a:pt x="69943" y="194550"/>
                    <a:pt x="75317" y="192784"/>
                    <a:pt x="77313" y="189252"/>
                  </a:cubicBezTo>
                  <a:cubicBezTo>
                    <a:pt x="79310" y="185721"/>
                    <a:pt x="80384" y="176124"/>
                    <a:pt x="80384" y="160461"/>
                  </a:cubicBezTo>
                  <a:lnTo>
                    <a:pt x="80384" y="69329"/>
                  </a:lnTo>
                  <a:cubicBezTo>
                    <a:pt x="80384" y="58657"/>
                    <a:pt x="80077" y="51901"/>
                    <a:pt x="79386" y="48906"/>
                  </a:cubicBezTo>
                  <a:cubicBezTo>
                    <a:pt x="78695" y="45912"/>
                    <a:pt x="77160" y="43685"/>
                    <a:pt x="74780" y="42304"/>
                  </a:cubicBezTo>
                  <a:cubicBezTo>
                    <a:pt x="72323" y="40998"/>
                    <a:pt x="67793" y="40307"/>
                    <a:pt x="61190" y="40307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9E473394-C52A-4159-A4FB-2CA2D734D005}"/>
                </a:ext>
              </a:extLst>
            </p:cNvPr>
            <p:cNvSpPr/>
            <p:nvPr/>
          </p:nvSpPr>
          <p:spPr>
            <a:xfrm>
              <a:off x="4556644" y="3429690"/>
              <a:ext cx="141574" cy="234857"/>
            </a:xfrm>
            <a:custGeom>
              <a:avLst/>
              <a:gdLst>
                <a:gd name="connsiteX0" fmla="*/ 0 w 141574"/>
                <a:gd name="connsiteY0" fmla="*/ 0 h 234857"/>
                <a:gd name="connsiteX1" fmla="*/ 45759 w 141574"/>
                <a:gd name="connsiteY1" fmla="*/ 0 h 234857"/>
                <a:gd name="connsiteX2" fmla="*/ 105644 w 141574"/>
                <a:gd name="connsiteY2" fmla="*/ 4069 h 234857"/>
                <a:gd name="connsiteX3" fmla="*/ 129367 w 141574"/>
                <a:gd name="connsiteY3" fmla="*/ 17428 h 234857"/>
                <a:gd name="connsiteX4" fmla="*/ 139502 w 141574"/>
                <a:gd name="connsiteY4" fmla="*/ 38081 h 234857"/>
                <a:gd name="connsiteX5" fmla="*/ 141575 w 141574"/>
                <a:gd name="connsiteY5" fmla="*/ 82841 h 234857"/>
                <a:gd name="connsiteX6" fmla="*/ 141575 w 141574"/>
                <a:gd name="connsiteY6" fmla="*/ 165068 h 234857"/>
                <a:gd name="connsiteX7" fmla="*/ 138580 w 141574"/>
                <a:gd name="connsiteY7" fmla="*/ 207372 h 234857"/>
                <a:gd name="connsiteX8" fmla="*/ 128216 w 141574"/>
                <a:gd name="connsiteY8" fmla="*/ 224032 h 234857"/>
                <a:gd name="connsiteX9" fmla="*/ 109943 w 141574"/>
                <a:gd name="connsiteY9" fmla="*/ 232477 h 234857"/>
                <a:gd name="connsiteX10" fmla="*/ 77160 w 141574"/>
                <a:gd name="connsiteY10" fmla="*/ 234857 h 234857"/>
                <a:gd name="connsiteX11" fmla="*/ 0 w 141574"/>
                <a:gd name="connsiteY11" fmla="*/ 234857 h 234857"/>
                <a:gd name="connsiteX12" fmla="*/ 0 w 141574"/>
                <a:gd name="connsiteY12" fmla="*/ 0 h 234857"/>
                <a:gd name="connsiteX13" fmla="*/ 61190 w 141574"/>
                <a:gd name="connsiteY13" fmla="*/ 40307 h 234857"/>
                <a:gd name="connsiteX14" fmla="*/ 61190 w 141574"/>
                <a:gd name="connsiteY14" fmla="*/ 194550 h 234857"/>
                <a:gd name="connsiteX15" fmla="*/ 77313 w 141574"/>
                <a:gd name="connsiteY15" fmla="*/ 189252 h 234857"/>
                <a:gd name="connsiteX16" fmla="*/ 80384 w 141574"/>
                <a:gd name="connsiteY16" fmla="*/ 160461 h 234857"/>
                <a:gd name="connsiteX17" fmla="*/ 80384 w 141574"/>
                <a:gd name="connsiteY17" fmla="*/ 69329 h 234857"/>
                <a:gd name="connsiteX18" fmla="*/ 79386 w 141574"/>
                <a:gd name="connsiteY18" fmla="*/ 48906 h 234857"/>
                <a:gd name="connsiteX19" fmla="*/ 74780 w 141574"/>
                <a:gd name="connsiteY19" fmla="*/ 42304 h 234857"/>
                <a:gd name="connsiteX20" fmla="*/ 61190 w 141574"/>
                <a:gd name="connsiteY20" fmla="*/ 4030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574" h="234857">
                  <a:moveTo>
                    <a:pt x="0" y="0"/>
                  </a:moveTo>
                  <a:lnTo>
                    <a:pt x="45759" y="0"/>
                  </a:lnTo>
                  <a:cubicBezTo>
                    <a:pt x="75317" y="0"/>
                    <a:pt x="95202" y="1382"/>
                    <a:pt x="105644" y="4069"/>
                  </a:cubicBezTo>
                  <a:cubicBezTo>
                    <a:pt x="116008" y="6756"/>
                    <a:pt x="123993" y="11209"/>
                    <a:pt x="129367" y="17428"/>
                  </a:cubicBezTo>
                  <a:cubicBezTo>
                    <a:pt x="134818" y="23647"/>
                    <a:pt x="138196" y="30480"/>
                    <a:pt x="139502" y="38081"/>
                  </a:cubicBezTo>
                  <a:cubicBezTo>
                    <a:pt x="140883" y="45682"/>
                    <a:pt x="141575" y="60576"/>
                    <a:pt x="141575" y="82841"/>
                  </a:cubicBezTo>
                  <a:lnTo>
                    <a:pt x="141575" y="165068"/>
                  </a:lnTo>
                  <a:cubicBezTo>
                    <a:pt x="141575" y="186181"/>
                    <a:pt x="140577" y="200231"/>
                    <a:pt x="138580" y="207372"/>
                  </a:cubicBezTo>
                  <a:cubicBezTo>
                    <a:pt x="136584" y="214512"/>
                    <a:pt x="133129" y="220040"/>
                    <a:pt x="128216" y="224032"/>
                  </a:cubicBezTo>
                  <a:cubicBezTo>
                    <a:pt x="123302" y="228024"/>
                    <a:pt x="117160" y="230865"/>
                    <a:pt x="109943" y="232477"/>
                  </a:cubicBezTo>
                  <a:cubicBezTo>
                    <a:pt x="102649" y="234089"/>
                    <a:pt x="91747" y="234857"/>
                    <a:pt x="77160" y="234857"/>
                  </a:cubicBezTo>
                  <a:lnTo>
                    <a:pt x="0" y="234857"/>
                  </a:lnTo>
                  <a:lnTo>
                    <a:pt x="0" y="0"/>
                  </a:lnTo>
                  <a:close/>
                  <a:moveTo>
                    <a:pt x="61190" y="40307"/>
                  </a:moveTo>
                  <a:lnTo>
                    <a:pt x="61190" y="194550"/>
                  </a:lnTo>
                  <a:cubicBezTo>
                    <a:pt x="69943" y="194550"/>
                    <a:pt x="75317" y="192784"/>
                    <a:pt x="77313" y="189252"/>
                  </a:cubicBezTo>
                  <a:cubicBezTo>
                    <a:pt x="79310" y="185721"/>
                    <a:pt x="80384" y="176124"/>
                    <a:pt x="80384" y="160461"/>
                  </a:cubicBezTo>
                  <a:lnTo>
                    <a:pt x="80384" y="69329"/>
                  </a:lnTo>
                  <a:cubicBezTo>
                    <a:pt x="80384" y="58657"/>
                    <a:pt x="80077" y="51901"/>
                    <a:pt x="79386" y="48906"/>
                  </a:cubicBezTo>
                  <a:cubicBezTo>
                    <a:pt x="78695" y="45912"/>
                    <a:pt x="77160" y="43685"/>
                    <a:pt x="74780" y="42304"/>
                  </a:cubicBezTo>
                  <a:cubicBezTo>
                    <a:pt x="72323" y="40998"/>
                    <a:pt x="67793" y="40307"/>
                    <a:pt x="61190" y="40307"/>
                  </a:cubicBez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8E1C1D89-0DD5-4A6B-A7DB-ABFD2C264EA4}"/>
                </a:ext>
              </a:extLst>
            </p:cNvPr>
            <p:cNvSpPr/>
            <p:nvPr/>
          </p:nvSpPr>
          <p:spPr>
            <a:xfrm>
              <a:off x="4719179" y="3468539"/>
              <a:ext cx="93359" cy="196008"/>
            </a:xfrm>
            <a:custGeom>
              <a:avLst/>
              <a:gdLst>
                <a:gd name="connsiteX0" fmla="*/ 58350 w 93359"/>
                <a:gd name="connsiteY0" fmla="*/ 3378 h 196008"/>
                <a:gd name="connsiteX1" fmla="*/ 56200 w 93359"/>
                <a:gd name="connsiteY1" fmla="*/ 28868 h 196008"/>
                <a:gd name="connsiteX2" fmla="*/ 93360 w 93359"/>
                <a:gd name="connsiteY2" fmla="*/ 0 h 196008"/>
                <a:gd name="connsiteX3" fmla="*/ 93360 w 93359"/>
                <a:gd name="connsiteY3" fmla="*/ 67870 h 196008"/>
                <a:gd name="connsiteX4" fmla="*/ 69636 w 93359"/>
                <a:gd name="connsiteY4" fmla="*/ 72246 h 196008"/>
                <a:gd name="connsiteX5" fmla="*/ 60346 w 93359"/>
                <a:gd name="connsiteY5" fmla="*/ 84377 h 196008"/>
                <a:gd name="connsiteX6" fmla="*/ 58580 w 93359"/>
                <a:gd name="connsiteY6" fmla="*/ 120077 h 196008"/>
                <a:gd name="connsiteX7" fmla="*/ 58580 w 93359"/>
                <a:gd name="connsiteY7" fmla="*/ 196009 h 196008"/>
                <a:gd name="connsiteX8" fmla="*/ 0 w 93359"/>
                <a:gd name="connsiteY8" fmla="*/ 196009 h 196008"/>
                <a:gd name="connsiteX9" fmla="*/ 0 w 93359"/>
                <a:gd name="connsiteY9" fmla="*/ 3378 h 196008"/>
                <a:gd name="connsiteX10" fmla="*/ 58350 w 93359"/>
                <a:gd name="connsiteY10" fmla="*/ 3378 h 19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59" h="196008">
                  <a:moveTo>
                    <a:pt x="58350" y="3378"/>
                  </a:moveTo>
                  <a:lnTo>
                    <a:pt x="56200" y="28868"/>
                  </a:lnTo>
                  <a:cubicBezTo>
                    <a:pt x="64722" y="10672"/>
                    <a:pt x="77160" y="1075"/>
                    <a:pt x="93360" y="0"/>
                  </a:cubicBezTo>
                  <a:lnTo>
                    <a:pt x="93360" y="67870"/>
                  </a:lnTo>
                  <a:cubicBezTo>
                    <a:pt x="82611" y="67870"/>
                    <a:pt x="74703" y="69329"/>
                    <a:pt x="69636" y="72246"/>
                  </a:cubicBezTo>
                  <a:cubicBezTo>
                    <a:pt x="64569" y="75164"/>
                    <a:pt x="61498" y="79156"/>
                    <a:pt x="60346" y="84377"/>
                  </a:cubicBezTo>
                  <a:cubicBezTo>
                    <a:pt x="59194" y="89521"/>
                    <a:pt x="58580" y="101498"/>
                    <a:pt x="58580" y="120077"/>
                  </a:cubicBezTo>
                  <a:lnTo>
                    <a:pt x="58580" y="196009"/>
                  </a:lnTo>
                  <a:lnTo>
                    <a:pt x="0" y="196009"/>
                  </a:lnTo>
                  <a:lnTo>
                    <a:pt x="0" y="3378"/>
                  </a:lnTo>
                  <a:lnTo>
                    <a:pt x="58350" y="337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0E3F4BE0-499C-4E4C-871D-588F1A59476A}"/>
                </a:ext>
              </a:extLst>
            </p:cNvPr>
            <p:cNvSpPr/>
            <p:nvPr/>
          </p:nvSpPr>
          <p:spPr>
            <a:xfrm>
              <a:off x="4719179" y="3468539"/>
              <a:ext cx="93359" cy="196008"/>
            </a:xfrm>
            <a:custGeom>
              <a:avLst/>
              <a:gdLst>
                <a:gd name="connsiteX0" fmla="*/ 58350 w 93359"/>
                <a:gd name="connsiteY0" fmla="*/ 3378 h 196008"/>
                <a:gd name="connsiteX1" fmla="*/ 56200 w 93359"/>
                <a:gd name="connsiteY1" fmla="*/ 28868 h 196008"/>
                <a:gd name="connsiteX2" fmla="*/ 93360 w 93359"/>
                <a:gd name="connsiteY2" fmla="*/ 0 h 196008"/>
                <a:gd name="connsiteX3" fmla="*/ 93360 w 93359"/>
                <a:gd name="connsiteY3" fmla="*/ 67870 h 196008"/>
                <a:gd name="connsiteX4" fmla="*/ 69636 w 93359"/>
                <a:gd name="connsiteY4" fmla="*/ 72246 h 196008"/>
                <a:gd name="connsiteX5" fmla="*/ 60346 w 93359"/>
                <a:gd name="connsiteY5" fmla="*/ 84377 h 196008"/>
                <a:gd name="connsiteX6" fmla="*/ 58580 w 93359"/>
                <a:gd name="connsiteY6" fmla="*/ 120077 h 196008"/>
                <a:gd name="connsiteX7" fmla="*/ 58580 w 93359"/>
                <a:gd name="connsiteY7" fmla="*/ 196009 h 196008"/>
                <a:gd name="connsiteX8" fmla="*/ 0 w 93359"/>
                <a:gd name="connsiteY8" fmla="*/ 196009 h 196008"/>
                <a:gd name="connsiteX9" fmla="*/ 0 w 93359"/>
                <a:gd name="connsiteY9" fmla="*/ 3378 h 196008"/>
                <a:gd name="connsiteX10" fmla="*/ 58350 w 93359"/>
                <a:gd name="connsiteY10" fmla="*/ 3378 h 19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59" h="196008">
                  <a:moveTo>
                    <a:pt x="58350" y="3378"/>
                  </a:moveTo>
                  <a:lnTo>
                    <a:pt x="56200" y="28868"/>
                  </a:lnTo>
                  <a:cubicBezTo>
                    <a:pt x="64722" y="10672"/>
                    <a:pt x="77160" y="1075"/>
                    <a:pt x="93360" y="0"/>
                  </a:cubicBezTo>
                  <a:lnTo>
                    <a:pt x="93360" y="67870"/>
                  </a:lnTo>
                  <a:cubicBezTo>
                    <a:pt x="82611" y="67870"/>
                    <a:pt x="74703" y="69329"/>
                    <a:pt x="69636" y="72246"/>
                  </a:cubicBezTo>
                  <a:cubicBezTo>
                    <a:pt x="64569" y="75164"/>
                    <a:pt x="61498" y="79156"/>
                    <a:pt x="60346" y="84377"/>
                  </a:cubicBezTo>
                  <a:cubicBezTo>
                    <a:pt x="59194" y="89521"/>
                    <a:pt x="58580" y="101498"/>
                    <a:pt x="58580" y="120077"/>
                  </a:cubicBezTo>
                  <a:lnTo>
                    <a:pt x="58580" y="196009"/>
                  </a:lnTo>
                  <a:lnTo>
                    <a:pt x="0" y="196009"/>
                  </a:lnTo>
                  <a:lnTo>
                    <a:pt x="0" y="3378"/>
                  </a:lnTo>
                  <a:lnTo>
                    <a:pt x="58350" y="3378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A220B253-F2E6-43B1-AB92-EAB5158349AA}"/>
                </a:ext>
              </a:extLst>
            </p:cNvPr>
            <p:cNvSpPr/>
            <p:nvPr/>
          </p:nvSpPr>
          <p:spPr>
            <a:xfrm>
              <a:off x="4825513" y="3429690"/>
              <a:ext cx="60499" cy="234857"/>
            </a:xfrm>
            <a:custGeom>
              <a:avLst/>
              <a:gdLst>
                <a:gd name="connsiteX0" fmla="*/ 60499 w 60499"/>
                <a:gd name="connsiteY0" fmla="*/ 30710 h 234857"/>
                <a:gd name="connsiteX1" fmla="*/ 0 w 60499"/>
                <a:gd name="connsiteY1" fmla="*/ 30710 h 234857"/>
                <a:gd name="connsiteX2" fmla="*/ 0 w 60499"/>
                <a:gd name="connsiteY2" fmla="*/ 0 h 234857"/>
                <a:gd name="connsiteX3" fmla="*/ 60499 w 60499"/>
                <a:gd name="connsiteY3" fmla="*/ 0 h 234857"/>
                <a:gd name="connsiteX4" fmla="*/ 60499 w 60499"/>
                <a:gd name="connsiteY4" fmla="*/ 30710 h 234857"/>
                <a:gd name="connsiteX5" fmla="*/ 60499 w 60499"/>
                <a:gd name="connsiteY5" fmla="*/ 234857 h 234857"/>
                <a:gd name="connsiteX6" fmla="*/ 0 w 60499"/>
                <a:gd name="connsiteY6" fmla="*/ 234857 h 234857"/>
                <a:gd name="connsiteX7" fmla="*/ 0 w 60499"/>
                <a:gd name="connsiteY7" fmla="*/ 42227 h 234857"/>
                <a:gd name="connsiteX8" fmla="*/ 60499 w 60499"/>
                <a:gd name="connsiteY8" fmla="*/ 42227 h 234857"/>
                <a:gd name="connsiteX9" fmla="*/ 60499 w 60499"/>
                <a:gd name="connsiteY9" fmla="*/ 23485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99" h="234857">
                  <a:moveTo>
                    <a:pt x="60499" y="30710"/>
                  </a:moveTo>
                  <a:lnTo>
                    <a:pt x="0" y="30710"/>
                  </a:lnTo>
                  <a:lnTo>
                    <a:pt x="0" y="0"/>
                  </a:lnTo>
                  <a:lnTo>
                    <a:pt x="60499" y="0"/>
                  </a:lnTo>
                  <a:lnTo>
                    <a:pt x="60499" y="30710"/>
                  </a:lnTo>
                  <a:close/>
                  <a:moveTo>
                    <a:pt x="60499" y="234857"/>
                  </a:moveTo>
                  <a:lnTo>
                    <a:pt x="0" y="234857"/>
                  </a:lnTo>
                  <a:lnTo>
                    <a:pt x="0" y="42227"/>
                  </a:lnTo>
                  <a:lnTo>
                    <a:pt x="60499" y="42227"/>
                  </a:lnTo>
                  <a:lnTo>
                    <a:pt x="60499" y="234857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49AE17D2-FA63-46A1-ADEC-5381E92E6312}"/>
                </a:ext>
              </a:extLst>
            </p:cNvPr>
            <p:cNvSpPr/>
            <p:nvPr/>
          </p:nvSpPr>
          <p:spPr>
            <a:xfrm>
              <a:off x="4825513" y="3429690"/>
              <a:ext cx="60499" cy="234857"/>
            </a:xfrm>
            <a:custGeom>
              <a:avLst/>
              <a:gdLst>
                <a:gd name="connsiteX0" fmla="*/ 60499 w 60499"/>
                <a:gd name="connsiteY0" fmla="*/ 0 h 234857"/>
                <a:gd name="connsiteX1" fmla="*/ 60499 w 60499"/>
                <a:gd name="connsiteY1" fmla="*/ 30710 h 234857"/>
                <a:gd name="connsiteX2" fmla="*/ 0 w 60499"/>
                <a:gd name="connsiteY2" fmla="*/ 30710 h 234857"/>
                <a:gd name="connsiteX3" fmla="*/ 0 w 60499"/>
                <a:gd name="connsiteY3" fmla="*/ 0 h 234857"/>
                <a:gd name="connsiteX4" fmla="*/ 60499 w 60499"/>
                <a:gd name="connsiteY4" fmla="*/ 0 h 234857"/>
                <a:gd name="connsiteX5" fmla="*/ 60499 w 60499"/>
                <a:gd name="connsiteY5" fmla="*/ 42227 h 234857"/>
                <a:gd name="connsiteX6" fmla="*/ 60499 w 60499"/>
                <a:gd name="connsiteY6" fmla="*/ 234857 h 234857"/>
                <a:gd name="connsiteX7" fmla="*/ 0 w 60499"/>
                <a:gd name="connsiteY7" fmla="*/ 234857 h 234857"/>
                <a:gd name="connsiteX8" fmla="*/ 0 w 60499"/>
                <a:gd name="connsiteY8" fmla="*/ 42227 h 234857"/>
                <a:gd name="connsiteX9" fmla="*/ 60499 w 60499"/>
                <a:gd name="connsiteY9" fmla="*/ 4222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99" h="234857">
                  <a:moveTo>
                    <a:pt x="60499" y="0"/>
                  </a:moveTo>
                  <a:lnTo>
                    <a:pt x="60499" y="30710"/>
                  </a:lnTo>
                  <a:lnTo>
                    <a:pt x="0" y="30710"/>
                  </a:lnTo>
                  <a:lnTo>
                    <a:pt x="0" y="0"/>
                  </a:lnTo>
                  <a:lnTo>
                    <a:pt x="60499" y="0"/>
                  </a:lnTo>
                  <a:close/>
                  <a:moveTo>
                    <a:pt x="60499" y="42227"/>
                  </a:moveTo>
                  <a:lnTo>
                    <a:pt x="60499" y="234857"/>
                  </a:lnTo>
                  <a:lnTo>
                    <a:pt x="0" y="234857"/>
                  </a:lnTo>
                  <a:lnTo>
                    <a:pt x="0" y="42227"/>
                  </a:lnTo>
                  <a:lnTo>
                    <a:pt x="60499" y="42227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D5A5D78B-DA50-4552-B94F-7116E512BCEE}"/>
                </a:ext>
              </a:extLst>
            </p:cNvPr>
            <p:cNvSpPr/>
            <p:nvPr/>
          </p:nvSpPr>
          <p:spPr>
            <a:xfrm>
              <a:off x="4894765" y="3471917"/>
              <a:ext cx="133359" cy="192630"/>
            </a:xfrm>
            <a:custGeom>
              <a:avLst/>
              <a:gdLst>
                <a:gd name="connsiteX0" fmla="*/ 133360 w 133359"/>
                <a:gd name="connsiteY0" fmla="*/ 0 h 192630"/>
                <a:gd name="connsiteX1" fmla="*/ 106027 w 133359"/>
                <a:gd name="connsiteY1" fmla="*/ 192631 h 192630"/>
                <a:gd name="connsiteX2" fmla="*/ 29482 w 133359"/>
                <a:gd name="connsiteY2" fmla="*/ 192631 h 192630"/>
                <a:gd name="connsiteX3" fmla="*/ 0 w 133359"/>
                <a:gd name="connsiteY3" fmla="*/ 0 h 192630"/>
                <a:gd name="connsiteX4" fmla="*/ 52361 w 133359"/>
                <a:gd name="connsiteY4" fmla="*/ 0 h 192630"/>
                <a:gd name="connsiteX5" fmla="*/ 68714 w 133359"/>
                <a:gd name="connsiteY5" fmla="*/ 140807 h 192630"/>
                <a:gd name="connsiteX6" fmla="*/ 75317 w 133359"/>
                <a:gd name="connsiteY6" fmla="*/ 65106 h 192630"/>
                <a:gd name="connsiteX7" fmla="*/ 80999 w 133359"/>
                <a:gd name="connsiteY7" fmla="*/ 0 h 192630"/>
                <a:gd name="connsiteX8" fmla="*/ 133360 w 133359"/>
                <a:gd name="connsiteY8" fmla="*/ 0 h 19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9" h="192630">
                  <a:moveTo>
                    <a:pt x="133360" y="0"/>
                  </a:moveTo>
                  <a:lnTo>
                    <a:pt x="106027" y="192631"/>
                  </a:lnTo>
                  <a:lnTo>
                    <a:pt x="29482" y="192631"/>
                  </a:lnTo>
                  <a:lnTo>
                    <a:pt x="0" y="0"/>
                  </a:lnTo>
                  <a:lnTo>
                    <a:pt x="52361" y="0"/>
                  </a:lnTo>
                  <a:lnTo>
                    <a:pt x="68714" y="140807"/>
                  </a:lnTo>
                  <a:cubicBezTo>
                    <a:pt x="69943" y="130365"/>
                    <a:pt x="72169" y="105183"/>
                    <a:pt x="75317" y="65106"/>
                  </a:cubicBezTo>
                  <a:cubicBezTo>
                    <a:pt x="77083" y="42764"/>
                    <a:pt x="79003" y="21037"/>
                    <a:pt x="80999" y="0"/>
                  </a:cubicBezTo>
                  <a:lnTo>
                    <a:pt x="13336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CC1D8031-9D3B-442D-9CD4-5653CD5998BC}"/>
                </a:ext>
              </a:extLst>
            </p:cNvPr>
            <p:cNvSpPr/>
            <p:nvPr/>
          </p:nvSpPr>
          <p:spPr>
            <a:xfrm>
              <a:off x="4894765" y="3471917"/>
              <a:ext cx="133359" cy="192630"/>
            </a:xfrm>
            <a:custGeom>
              <a:avLst/>
              <a:gdLst>
                <a:gd name="connsiteX0" fmla="*/ 133360 w 133359"/>
                <a:gd name="connsiteY0" fmla="*/ 0 h 192630"/>
                <a:gd name="connsiteX1" fmla="*/ 106027 w 133359"/>
                <a:gd name="connsiteY1" fmla="*/ 192631 h 192630"/>
                <a:gd name="connsiteX2" fmla="*/ 29482 w 133359"/>
                <a:gd name="connsiteY2" fmla="*/ 192631 h 192630"/>
                <a:gd name="connsiteX3" fmla="*/ 0 w 133359"/>
                <a:gd name="connsiteY3" fmla="*/ 0 h 192630"/>
                <a:gd name="connsiteX4" fmla="*/ 52361 w 133359"/>
                <a:gd name="connsiteY4" fmla="*/ 0 h 192630"/>
                <a:gd name="connsiteX5" fmla="*/ 68714 w 133359"/>
                <a:gd name="connsiteY5" fmla="*/ 140807 h 192630"/>
                <a:gd name="connsiteX6" fmla="*/ 75317 w 133359"/>
                <a:gd name="connsiteY6" fmla="*/ 65106 h 192630"/>
                <a:gd name="connsiteX7" fmla="*/ 80999 w 133359"/>
                <a:gd name="connsiteY7" fmla="*/ 0 h 192630"/>
                <a:gd name="connsiteX8" fmla="*/ 133360 w 133359"/>
                <a:gd name="connsiteY8" fmla="*/ 0 h 19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9" h="192630">
                  <a:moveTo>
                    <a:pt x="133360" y="0"/>
                  </a:moveTo>
                  <a:lnTo>
                    <a:pt x="106027" y="192631"/>
                  </a:lnTo>
                  <a:lnTo>
                    <a:pt x="29482" y="192631"/>
                  </a:lnTo>
                  <a:lnTo>
                    <a:pt x="0" y="0"/>
                  </a:lnTo>
                  <a:lnTo>
                    <a:pt x="52361" y="0"/>
                  </a:lnTo>
                  <a:lnTo>
                    <a:pt x="68714" y="140807"/>
                  </a:lnTo>
                  <a:cubicBezTo>
                    <a:pt x="69943" y="130365"/>
                    <a:pt x="72169" y="105183"/>
                    <a:pt x="75317" y="65106"/>
                  </a:cubicBezTo>
                  <a:cubicBezTo>
                    <a:pt x="77083" y="42764"/>
                    <a:pt x="79003" y="21037"/>
                    <a:pt x="80999" y="0"/>
                  </a:cubicBezTo>
                  <a:lnTo>
                    <a:pt x="133360" y="0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9C19717B-5B1C-4941-A2FC-8B1BD1639FA8}"/>
                </a:ext>
              </a:extLst>
            </p:cNvPr>
            <p:cNvSpPr/>
            <p:nvPr/>
          </p:nvSpPr>
          <p:spPr>
            <a:xfrm>
              <a:off x="5035034" y="3468693"/>
              <a:ext cx="134511" cy="199617"/>
            </a:xfrm>
            <a:custGeom>
              <a:avLst/>
              <a:gdLst>
                <a:gd name="connsiteX0" fmla="*/ 134511 w 134511"/>
                <a:gd name="connsiteY0" fmla="*/ 103033 h 199617"/>
                <a:gd name="connsiteX1" fmla="*/ 58426 w 134511"/>
                <a:gd name="connsiteY1" fmla="*/ 103033 h 199617"/>
                <a:gd name="connsiteX2" fmla="*/ 58426 w 134511"/>
                <a:gd name="connsiteY2" fmla="*/ 144799 h 199617"/>
                <a:gd name="connsiteX3" fmla="*/ 60346 w 134511"/>
                <a:gd name="connsiteY3" fmla="*/ 161690 h 199617"/>
                <a:gd name="connsiteX4" fmla="*/ 67639 w 134511"/>
                <a:gd name="connsiteY4" fmla="*/ 165452 h 199617"/>
                <a:gd name="connsiteX5" fmla="*/ 76622 w 134511"/>
                <a:gd name="connsiteY5" fmla="*/ 160461 h 199617"/>
                <a:gd name="connsiteX6" fmla="*/ 78849 w 134511"/>
                <a:gd name="connsiteY6" fmla="*/ 141037 h 199617"/>
                <a:gd name="connsiteX7" fmla="*/ 78849 w 134511"/>
                <a:gd name="connsiteY7" fmla="*/ 115548 h 199617"/>
                <a:gd name="connsiteX8" fmla="*/ 134511 w 134511"/>
                <a:gd name="connsiteY8" fmla="*/ 115548 h 199617"/>
                <a:gd name="connsiteX9" fmla="*/ 134511 w 134511"/>
                <a:gd name="connsiteY9" fmla="*/ 129828 h 199617"/>
                <a:gd name="connsiteX10" fmla="*/ 132285 w 134511"/>
                <a:gd name="connsiteY10" fmla="*/ 157314 h 199617"/>
                <a:gd name="connsiteX11" fmla="*/ 121766 w 134511"/>
                <a:gd name="connsiteY11" fmla="*/ 177813 h 199617"/>
                <a:gd name="connsiteX12" fmla="*/ 100807 w 134511"/>
                <a:gd name="connsiteY12" fmla="*/ 194166 h 199617"/>
                <a:gd name="connsiteX13" fmla="*/ 68945 w 134511"/>
                <a:gd name="connsiteY13" fmla="*/ 199617 h 199617"/>
                <a:gd name="connsiteX14" fmla="*/ 36162 w 134511"/>
                <a:gd name="connsiteY14" fmla="*/ 194243 h 199617"/>
                <a:gd name="connsiteX15" fmla="*/ 14050 w 134511"/>
                <a:gd name="connsiteY15" fmla="*/ 179502 h 199617"/>
                <a:gd name="connsiteX16" fmla="*/ 3071 w 134511"/>
                <a:gd name="connsiteY16" fmla="*/ 158926 h 199617"/>
                <a:gd name="connsiteX17" fmla="*/ 0 w 134511"/>
                <a:gd name="connsiteY17" fmla="*/ 126143 h 199617"/>
                <a:gd name="connsiteX18" fmla="*/ 0 w 134511"/>
                <a:gd name="connsiteY18" fmla="*/ 69943 h 199617"/>
                <a:gd name="connsiteX19" fmla="*/ 6833 w 134511"/>
                <a:gd name="connsiteY19" fmla="*/ 30096 h 199617"/>
                <a:gd name="connsiteX20" fmla="*/ 29175 w 134511"/>
                <a:gd name="connsiteY20" fmla="*/ 7754 h 199617"/>
                <a:gd name="connsiteX21" fmla="*/ 64876 w 134511"/>
                <a:gd name="connsiteY21" fmla="*/ 0 h 199617"/>
                <a:gd name="connsiteX22" fmla="*/ 105567 w 134511"/>
                <a:gd name="connsiteY22" fmla="*/ 9367 h 199617"/>
                <a:gd name="connsiteX23" fmla="*/ 128062 w 134511"/>
                <a:gd name="connsiteY23" fmla="*/ 34165 h 199617"/>
                <a:gd name="connsiteX24" fmla="*/ 134511 w 134511"/>
                <a:gd name="connsiteY24" fmla="*/ 77620 h 199617"/>
                <a:gd name="connsiteX25" fmla="*/ 134511 w 134511"/>
                <a:gd name="connsiteY25" fmla="*/ 103033 h 199617"/>
                <a:gd name="connsiteX26" fmla="*/ 75701 w 134511"/>
                <a:gd name="connsiteY26" fmla="*/ 71555 h 199617"/>
                <a:gd name="connsiteX27" fmla="*/ 75701 w 134511"/>
                <a:gd name="connsiteY27" fmla="*/ 57505 h 199617"/>
                <a:gd name="connsiteX28" fmla="*/ 74089 w 134511"/>
                <a:gd name="connsiteY28" fmla="*/ 38234 h 199617"/>
                <a:gd name="connsiteX29" fmla="*/ 67486 w 134511"/>
                <a:gd name="connsiteY29" fmla="*/ 33858 h 199617"/>
                <a:gd name="connsiteX30" fmla="*/ 59885 w 134511"/>
                <a:gd name="connsiteY30" fmla="*/ 37543 h 199617"/>
                <a:gd name="connsiteX31" fmla="*/ 58426 w 134511"/>
                <a:gd name="connsiteY31" fmla="*/ 57428 h 199617"/>
                <a:gd name="connsiteX32" fmla="*/ 58426 w 134511"/>
                <a:gd name="connsiteY32" fmla="*/ 71478 h 199617"/>
                <a:gd name="connsiteX33" fmla="*/ 75701 w 134511"/>
                <a:gd name="connsiteY33" fmla="*/ 71478 h 1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511" h="199617">
                  <a:moveTo>
                    <a:pt x="134511" y="103033"/>
                  </a:moveTo>
                  <a:lnTo>
                    <a:pt x="58426" y="103033"/>
                  </a:lnTo>
                  <a:lnTo>
                    <a:pt x="58426" y="144799"/>
                  </a:lnTo>
                  <a:cubicBezTo>
                    <a:pt x="58426" y="153552"/>
                    <a:pt x="59041" y="159156"/>
                    <a:pt x="60346" y="161690"/>
                  </a:cubicBezTo>
                  <a:cubicBezTo>
                    <a:pt x="61574" y="164223"/>
                    <a:pt x="64031" y="165452"/>
                    <a:pt x="67639" y="165452"/>
                  </a:cubicBezTo>
                  <a:cubicBezTo>
                    <a:pt x="72093" y="165452"/>
                    <a:pt x="75087" y="163763"/>
                    <a:pt x="76622" y="160461"/>
                  </a:cubicBezTo>
                  <a:cubicBezTo>
                    <a:pt x="78158" y="157083"/>
                    <a:pt x="78849" y="150634"/>
                    <a:pt x="78849" y="141037"/>
                  </a:cubicBezTo>
                  <a:lnTo>
                    <a:pt x="78849" y="115548"/>
                  </a:lnTo>
                  <a:lnTo>
                    <a:pt x="134511" y="115548"/>
                  </a:lnTo>
                  <a:lnTo>
                    <a:pt x="134511" y="129828"/>
                  </a:lnTo>
                  <a:cubicBezTo>
                    <a:pt x="134511" y="141728"/>
                    <a:pt x="133743" y="150864"/>
                    <a:pt x="132285" y="157314"/>
                  </a:cubicBezTo>
                  <a:cubicBezTo>
                    <a:pt x="130749" y="163686"/>
                    <a:pt x="127294" y="170519"/>
                    <a:pt x="121766" y="177813"/>
                  </a:cubicBezTo>
                  <a:cubicBezTo>
                    <a:pt x="116239" y="185030"/>
                    <a:pt x="109252" y="190481"/>
                    <a:pt x="100807" y="194166"/>
                  </a:cubicBezTo>
                  <a:cubicBezTo>
                    <a:pt x="92362" y="197774"/>
                    <a:pt x="81690" y="199617"/>
                    <a:pt x="68945" y="199617"/>
                  </a:cubicBezTo>
                  <a:cubicBezTo>
                    <a:pt x="56584" y="199617"/>
                    <a:pt x="45605" y="197851"/>
                    <a:pt x="36162" y="194243"/>
                  </a:cubicBezTo>
                  <a:cubicBezTo>
                    <a:pt x="26718" y="190634"/>
                    <a:pt x="19271" y="185720"/>
                    <a:pt x="14050" y="179502"/>
                  </a:cubicBezTo>
                  <a:cubicBezTo>
                    <a:pt x="8829" y="173283"/>
                    <a:pt x="5144" y="166373"/>
                    <a:pt x="3071" y="158926"/>
                  </a:cubicBezTo>
                  <a:cubicBezTo>
                    <a:pt x="998" y="151402"/>
                    <a:pt x="0" y="140500"/>
                    <a:pt x="0" y="126143"/>
                  </a:cubicBezTo>
                  <a:lnTo>
                    <a:pt x="0" y="69943"/>
                  </a:lnTo>
                  <a:cubicBezTo>
                    <a:pt x="0" y="53129"/>
                    <a:pt x="2303" y="39846"/>
                    <a:pt x="6833" y="30096"/>
                  </a:cubicBezTo>
                  <a:cubicBezTo>
                    <a:pt x="11363" y="20346"/>
                    <a:pt x="18810" y="12898"/>
                    <a:pt x="29175" y="7754"/>
                  </a:cubicBezTo>
                  <a:cubicBezTo>
                    <a:pt x="39540" y="2610"/>
                    <a:pt x="51440" y="0"/>
                    <a:pt x="64876" y="0"/>
                  </a:cubicBezTo>
                  <a:cubicBezTo>
                    <a:pt x="81306" y="0"/>
                    <a:pt x="94895" y="3148"/>
                    <a:pt x="105567" y="9367"/>
                  </a:cubicBezTo>
                  <a:cubicBezTo>
                    <a:pt x="116239" y="15585"/>
                    <a:pt x="123763" y="23877"/>
                    <a:pt x="128062" y="34165"/>
                  </a:cubicBezTo>
                  <a:cubicBezTo>
                    <a:pt x="132361" y="44453"/>
                    <a:pt x="134511" y="58964"/>
                    <a:pt x="134511" y="77620"/>
                  </a:cubicBezTo>
                  <a:lnTo>
                    <a:pt x="134511" y="103033"/>
                  </a:lnTo>
                  <a:close/>
                  <a:moveTo>
                    <a:pt x="75701" y="71555"/>
                  </a:moveTo>
                  <a:lnTo>
                    <a:pt x="75701" y="57505"/>
                  </a:lnTo>
                  <a:cubicBezTo>
                    <a:pt x="75701" y="47601"/>
                    <a:pt x="75163" y="41152"/>
                    <a:pt x="74089" y="38234"/>
                  </a:cubicBezTo>
                  <a:cubicBezTo>
                    <a:pt x="73014" y="35317"/>
                    <a:pt x="70788" y="33858"/>
                    <a:pt x="67486" y="33858"/>
                  </a:cubicBezTo>
                  <a:cubicBezTo>
                    <a:pt x="63340" y="33858"/>
                    <a:pt x="60806" y="35086"/>
                    <a:pt x="59885" y="37543"/>
                  </a:cubicBezTo>
                  <a:cubicBezTo>
                    <a:pt x="58887" y="40000"/>
                    <a:pt x="58426" y="46603"/>
                    <a:pt x="58426" y="57428"/>
                  </a:cubicBezTo>
                  <a:lnTo>
                    <a:pt x="58426" y="71478"/>
                  </a:lnTo>
                  <a:lnTo>
                    <a:pt x="75701" y="7147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3C8EB614-C137-4412-84D4-EC2DBF42C2E2}"/>
                </a:ext>
              </a:extLst>
            </p:cNvPr>
            <p:cNvSpPr/>
            <p:nvPr/>
          </p:nvSpPr>
          <p:spPr>
            <a:xfrm>
              <a:off x="5035034" y="3468693"/>
              <a:ext cx="134511" cy="199617"/>
            </a:xfrm>
            <a:custGeom>
              <a:avLst/>
              <a:gdLst>
                <a:gd name="connsiteX0" fmla="*/ 134511 w 134511"/>
                <a:gd name="connsiteY0" fmla="*/ 103033 h 199617"/>
                <a:gd name="connsiteX1" fmla="*/ 58426 w 134511"/>
                <a:gd name="connsiteY1" fmla="*/ 103033 h 199617"/>
                <a:gd name="connsiteX2" fmla="*/ 58426 w 134511"/>
                <a:gd name="connsiteY2" fmla="*/ 144799 h 199617"/>
                <a:gd name="connsiteX3" fmla="*/ 60346 w 134511"/>
                <a:gd name="connsiteY3" fmla="*/ 161690 h 199617"/>
                <a:gd name="connsiteX4" fmla="*/ 67639 w 134511"/>
                <a:gd name="connsiteY4" fmla="*/ 165452 h 199617"/>
                <a:gd name="connsiteX5" fmla="*/ 76622 w 134511"/>
                <a:gd name="connsiteY5" fmla="*/ 160461 h 199617"/>
                <a:gd name="connsiteX6" fmla="*/ 78849 w 134511"/>
                <a:gd name="connsiteY6" fmla="*/ 141037 h 199617"/>
                <a:gd name="connsiteX7" fmla="*/ 78849 w 134511"/>
                <a:gd name="connsiteY7" fmla="*/ 115548 h 199617"/>
                <a:gd name="connsiteX8" fmla="*/ 134511 w 134511"/>
                <a:gd name="connsiteY8" fmla="*/ 115548 h 199617"/>
                <a:gd name="connsiteX9" fmla="*/ 134511 w 134511"/>
                <a:gd name="connsiteY9" fmla="*/ 129828 h 199617"/>
                <a:gd name="connsiteX10" fmla="*/ 132285 w 134511"/>
                <a:gd name="connsiteY10" fmla="*/ 157314 h 199617"/>
                <a:gd name="connsiteX11" fmla="*/ 121766 w 134511"/>
                <a:gd name="connsiteY11" fmla="*/ 177813 h 199617"/>
                <a:gd name="connsiteX12" fmla="*/ 100807 w 134511"/>
                <a:gd name="connsiteY12" fmla="*/ 194166 h 199617"/>
                <a:gd name="connsiteX13" fmla="*/ 68945 w 134511"/>
                <a:gd name="connsiteY13" fmla="*/ 199617 h 199617"/>
                <a:gd name="connsiteX14" fmla="*/ 36162 w 134511"/>
                <a:gd name="connsiteY14" fmla="*/ 194243 h 199617"/>
                <a:gd name="connsiteX15" fmla="*/ 14050 w 134511"/>
                <a:gd name="connsiteY15" fmla="*/ 179502 h 199617"/>
                <a:gd name="connsiteX16" fmla="*/ 3071 w 134511"/>
                <a:gd name="connsiteY16" fmla="*/ 158926 h 199617"/>
                <a:gd name="connsiteX17" fmla="*/ 0 w 134511"/>
                <a:gd name="connsiteY17" fmla="*/ 126143 h 199617"/>
                <a:gd name="connsiteX18" fmla="*/ 0 w 134511"/>
                <a:gd name="connsiteY18" fmla="*/ 69943 h 199617"/>
                <a:gd name="connsiteX19" fmla="*/ 6833 w 134511"/>
                <a:gd name="connsiteY19" fmla="*/ 30096 h 199617"/>
                <a:gd name="connsiteX20" fmla="*/ 29175 w 134511"/>
                <a:gd name="connsiteY20" fmla="*/ 7754 h 199617"/>
                <a:gd name="connsiteX21" fmla="*/ 64876 w 134511"/>
                <a:gd name="connsiteY21" fmla="*/ 0 h 199617"/>
                <a:gd name="connsiteX22" fmla="*/ 105567 w 134511"/>
                <a:gd name="connsiteY22" fmla="*/ 9367 h 199617"/>
                <a:gd name="connsiteX23" fmla="*/ 128062 w 134511"/>
                <a:gd name="connsiteY23" fmla="*/ 34165 h 199617"/>
                <a:gd name="connsiteX24" fmla="*/ 134511 w 134511"/>
                <a:gd name="connsiteY24" fmla="*/ 77620 h 199617"/>
                <a:gd name="connsiteX25" fmla="*/ 134511 w 134511"/>
                <a:gd name="connsiteY25" fmla="*/ 103033 h 199617"/>
                <a:gd name="connsiteX26" fmla="*/ 75701 w 134511"/>
                <a:gd name="connsiteY26" fmla="*/ 71555 h 199617"/>
                <a:gd name="connsiteX27" fmla="*/ 75701 w 134511"/>
                <a:gd name="connsiteY27" fmla="*/ 57505 h 199617"/>
                <a:gd name="connsiteX28" fmla="*/ 74089 w 134511"/>
                <a:gd name="connsiteY28" fmla="*/ 38234 h 199617"/>
                <a:gd name="connsiteX29" fmla="*/ 67486 w 134511"/>
                <a:gd name="connsiteY29" fmla="*/ 33858 h 199617"/>
                <a:gd name="connsiteX30" fmla="*/ 59885 w 134511"/>
                <a:gd name="connsiteY30" fmla="*/ 37543 h 199617"/>
                <a:gd name="connsiteX31" fmla="*/ 58426 w 134511"/>
                <a:gd name="connsiteY31" fmla="*/ 57428 h 199617"/>
                <a:gd name="connsiteX32" fmla="*/ 58426 w 134511"/>
                <a:gd name="connsiteY32" fmla="*/ 71478 h 199617"/>
                <a:gd name="connsiteX33" fmla="*/ 75701 w 134511"/>
                <a:gd name="connsiteY33" fmla="*/ 71478 h 1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511" h="199617">
                  <a:moveTo>
                    <a:pt x="134511" y="103033"/>
                  </a:moveTo>
                  <a:lnTo>
                    <a:pt x="58426" y="103033"/>
                  </a:lnTo>
                  <a:lnTo>
                    <a:pt x="58426" y="144799"/>
                  </a:lnTo>
                  <a:cubicBezTo>
                    <a:pt x="58426" y="153552"/>
                    <a:pt x="59041" y="159156"/>
                    <a:pt x="60346" y="161690"/>
                  </a:cubicBezTo>
                  <a:cubicBezTo>
                    <a:pt x="61574" y="164223"/>
                    <a:pt x="64031" y="165452"/>
                    <a:pt x="67639" y="165452"/>
                  </a:cubicBezTo>
                  <a:cubicBezTo>
                    <a:pt x="72093" y="165452"/>
                    <a:pt x="75087" y="163763"/>
                    <a:pt x="76622" y="160461"/>
                  </a:cubicBezTo>
                  <a:cubicBezTo>
                    <a:pt x="78158" y="157083"/>
                    <a:pt x="78849" y="150634"/>
                    <a:pt x="78849" y="141037"/>
                  </a:cubicBezTo>
                  <a:lnTo>
                    <a:pt x="78849" y="115548"/>
                  </a:lnTo>
                  <a:lnTo>
                    <a:pt x="134511" y="115548"/>
                  </a:lnTo>
                  <a:lnTo>
                    <a:pt x="134511" y="129828"/>
                  </a:lnTo>
                  <a:cubicBezTo>
                    <a:pt x="134511" y="141728"/>
                    <a:pt x="133743" y="150864"/>
                    <a:pt x="132285" y="157314"/>
                  </a:cubicBezTo>
                  <a:cubicBezTo>
                    <a:pt x="130749" y="163686"/>
                    <a:pt x="127294" y="170519"/>
                    <a:pt x="121766" y="177813"/>
                  </a:cubicBezTo>
                  <a:cubicBezTo>
                    <a:pt x="116239" y="185030"/>
                    <a:pt x="109252" y="190481"/>
                    <a:pt x="100807" y="194166"/>
                  </a:cubicBezTo>
                  <a:cubicBezTo>
                    <a:pt x="92362" y="197774"/>
                    <a:pt x="81690" y="199617"/>
                    <a:pt x="68945" y="199617"/>
                  </a:cubicBezTo>
                  <a:cubicBezTo>
                    <a:pt x="56584" y="199617"/>
                    <a:pt x="45605" y="197851"/>
                    <a:pt x="36162" y="194243"/>
                  </a:cubicBezTo>
                  <a:cubicBezTo>
                    <a:pt x="26718" y="190634"/>
                    <a:pt x="19271" y="185720"/>
                    <a:pt x="14050" y="179502"/>
                  </a:cubicBezTo>
                  <a:cubicBezTo>
                    <a:pt x="8829" y="173283"/>
                    <a:pt x="5144" y="166373"/>
                    <a:pt x="3071" y="158926"/>
                  </a:cubicBezTo>
                  <a:cubicBezTo>
                    <a:pt x="998" y="151402"/>
                    <a:pt x="0" y="140500"/>
                    <a:pt x="0" y="126143"/>
                  </a:cubicBezTo>
                  <a:lnTo>
                    <a:pt x="0" y="69943"/>
                  </a:lnTo>
                  <a:cubicBezTo>
                    <a:pt x="0" y="53129"/>
                    <a:pt x="2303" y="39846"/>
                    <a:pt x="6833" y="30096"/>
                  </a:cubicBezTo>
                  <a:cubicBezTo>
                    <a:pt x="11363" y="20346"/>
                    <a:pt x="18810" y="12898"/>
                    <a:pt x="29175" y="7754"/>
                  </a:cubicBezTo>
                  <a:cubicBezTo>
                    <a:pt x="39540" y="2610"/>
                    <a:pt x="51440" y="0"/>
                    <a:pt x="64876" y="0"/>
                  </a:cubicBezTo>
                  <a:cubicBezTo>
                    <a:pt x="81306" y="0"/>
                    <a:pt x="94895" y="3148"/>
                    <a:pt x="105567" y="9367"/>
                  </a:cubicBezTo>
                  <a:cubicBezTo>
                    <a:pt x="116239" y="15585"/>
                    <a:pt x="123763" y="23877"/>
                    <a:pt x="128062" y="34165"/>
                  </a:cubicBezTo>
                  <a:cubicBezTo>
                    <a:pt x="132361" y="44453"/>
                    <a:pt x="134511" y="58964"/>
                    <a:pt x="134511" y="77620"/>
                  </a:cubicBezTo>
                  <a:lnTo>
                    <a:pt x="134511" y="103033"/>
                  </a:lnTo>
                  <a:close/>
                  <a:moveTo>
                    <a:pt x="75701" y="71555"/>
                  </a:moveTo>
                  <a:lnTo>
                    <a:pt x="75701" y="57505"/>
                  </a:lnTo>
                  <a:cubicBezTo>
                    <a:pt x="75701" y="47601"/>
                    <a:pt x="75163" y="41152"/>
                    <a:pt x="74089" y="38234"/>
                  </a:cubicBezTo>
                  <a:cubicBezTo>
                    <a:pt x="73014" y="35317"/>
                    <a:pt x="70788" y="33858"/>
                    <a:pt x="67486" y="33858"/>
                  </a:cubicBezTo>
                  <a:cubicBezTo>
                    <a:pt x="63340" y="33858"/>
                    <a:pt x="60806" y="35086"/>
                    <a:pt x="59885" y="37543"/>
                  </a:cubicBezTo>
                  <a:cubicBezTo>
                    <a:pt x="58887" y="40000"/>
                    <a:pt x="58426" y="46603"/>
                    <a:pt x="58426" y="57428"/>
                  </a:cubicBezTo>
                  <a:lnTo>
                    <a:pt x="58426" y="71478"/>
                  </a:lnTo>
                  <a:lnTo>
                    <a:pt x="75701" y="71478"/>
                  </a:lnTo>
                  <a:close/>
                </a:path>
              </a:pathLst>
            </a:custGeom>
            <a:noFill/>
            <a:ln w="7678" cap="flat">
              <a:solidFill>
                <a:srgbClr val="962C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6F48E988-EA5D-4EA8-85A7-6B28C831ACB4}"/>
                </a:ext>
              </a:extLst>
            </p:cNvPr>
            <p:cNvSpPr/>
            <p:nvPr/>
          </p:nvSpPr>
          <p:spPr>
            <a:xfrm>
              <a:off x="4609927" y="3311379"/>
              <a:ext cx="84146" cy="91593"/>
            </a:xfrm>
            <a:custGeom>
              <a:avLst/>
              <a:gdLst>
                <a:gd name="connsiteX0" fmla="*/ 84146 w 84146"/>
                <a:gd name="connsiteY0" fmla="*/ 67793 h 91593"/>
                <a:gd name="connsiteX1" fmla="*/ 68254 w 84146"/>
                <a:gd name="connsiteY1" fmla="*/ 85452 h 91593"/>
                <a:gd name="connsiteX2" fmla="*/ 44760 w 84146"/>
                <a:gd name="connsiteY2" fmla="*/ 91594 h 91593"/>
                <a:gd name="connsiteX3" fmla="*/ 26488 w 84146"/>
                <a:gd name="connsiteY3" fmla="*/ 87755 h 91593"/>
                <a:gd name="connsiteX4" fmla="*/ 11440 w 84146"/>
                <a:gd name="connsiteY4" fmla="*/ 76469 h 91593"/>
                <a:gd name="connsiteX5" fmla="*/ 2918 w 84146"/>
                <a:gd name="connsiteY5" fmla="*/ 62265 h 91593"/>
                <a:gd name="connsiteX6" fmla="*/ 0 w 84146"/>
                <a:gd name="connsiteY6" fmla="*/ 45221 h 91593"/>
                <a:gd name="connsiteX7" fmla="*/ 3532 w 84146"/>
                <a:gd name="connsiteY7" fmla="*/ 27793 h 91593"/>
                <a:gd name="connsiteX8" fmla="*/ 13820 w 84146"/>
                <a:gd name="connsiteY8" fmla="*/ 12745 h 91593"/>
                <a:gd name="connsiteX9" fmla="*/ 28023 w 84146"/>
                <a:gd name="connsiteY9" fmla="*/ 3225 h 91593"/>
                <a:gd name="connsiteX10" fmla="*/ 44837 w 84146"/>
                <a:gd name="connsiteY10" fmla="*/ 0 h 91593"/>
                <a:gd name="connsiteX11" fmla="*/ 68638 w 84146"/>
                <a:gd name="connsiteY11" fmla="*/ 6373 h 91593"/>
                <a:gd name="connsiteX12" fmla="*/ 84070 w 84146"/>
                <a:gd name="connsiteY12" fmla="*/ 24492 h 91593"/>
                <a:gd name="connsiteX13" fmla="*/ 69098 w 84146"/>
                <a:gd name="connsiteY13" fmla="*/ 24492 h 91593"/>
                <a:gd name="connsiteX14" fmla="*/ 58734 w 84146"/>
                <a:gd name="connsiteY14" fmla="*/ 15662 h 91593"/>
                <a:gd name="connsiteX15" fmla="*/ 44760 w 84146"/>
                <a:gd name="connsiteY15" fmla="*/ 12668 h 91593"/>
                <a:gd name="connsiteX16" fmla="*/ 32937 w 84146"/>
                <a:gd name="connsiteY16" fmla="*/ 15048 h 91593"/>
                <a:gd name="connsiteX17" fmla="*/ 22956 w 84146"/>
                <a:gd name="connsiteY17" fmla="*/ 21881 h 91593"/>
                <a:gd name="connsiteX18" fmla="*/ 15893 w 84146"/>
                <a:gd name="connsiteY18" fmla="*/ 32707 h 91593"/>
                <a:gd name="connsiteX19" fmla="*/ 13359 w 84146"/>
                <a:gd name="connsiteY19" fmla="*/ 45298 h 91593"/>
                <a:gd name="connsiteX20" fmla="*/ 15662 w 84146"/>
                <a:gd name="connsiteY20" fmla="*/ 58350 h 91593"/>
                <a:gd name="connsiteX21" fmla="*/ 22265 w 84146"/>
                <a:gd name="connsiteY21" fmla="*/ 68945 h 91593"/>
                <a:gd name="connsiteX22" fmla="*/ 32707 w 84146"/>
                <a:gd name="connsiteY22" fmla="*/ 76238 h 91593"/>
                <a:gd name="connsiteX23" fmla="*/ 44760 w 84146"/>
                <a:gd name="connsiteY23" fmla="*/ 78849 h 91593"/>
                <a:gd name="connsiteX24" fmla="*/ 58426 w 84146"/>
                <a:gd name="connsiteY24" fmla="*/ 76008 h 91593"/>
                <a:gd name="connsiteX25" fmla="*/ 68407 w 84146"/>
                <a:gd name="connsiteY25" fmla="*/ 67716 h 91593"/>
                <a:gd name="connsiteX26" fmla="*/ 84146 w 84146"/>
                <a:gd name="connsiteY26" fmla="*/ 67716 h 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146" h="91593">
                  <a:moveTo>
                    <a:pt x="84146" y="67793"/>
                  </a:moveTo>
                  <a:cubicBezTo>
                    <a:pt x="80308" y="75471"/>
                    <a:pt x="75010" y="81382"/>
                    <a:pt x="68254" y="85452"/>
                  </a:cubicBezTo>
                  <a:cubicBezTo>
                    <a:pt x="61498" y="89521"/>
                    <a:pt x="53666" y="91594"/>
                    <a:pt x="44760" y="91594"/>
                  </a:cubicBezTo>
                  <a:cubicBezTo>
                    <a:pt x="38157" y="91594"/>
                    <a:pt x="32015" y="90288"/>
                    <a:pt x="26488" y="87755"/>
                  </a:cubicBezTo>
                  <a:cubicBezTo>
                    <a:pt x="20883" y="85221"/>
                    <a:pt x="15893" y="81459"/>
                    <a:pt x="11440" y="76469"/>
                  </a:cubicBezTo>
                  <a:cubicBezTo>
                    <a:pt x="7678" y="72323"/>
                    <a:pt x="4837" y="67563"/>
                    <a:pt x="2918" y="62265"/>
                  </a:cubicBezTo>
                  <a:cubicBezTo>
                    <a:pt x="998" y="56968"/>
                    <a:pt x="0" y="51286"/>
                    <a:pt x="0" y="45221"/>
                  </a:cubicBezTo>
                  <a:cubicBezTo>
                    <a:pt x="0" y="39079"/>
                    <a:pt x="1152" y="33321"/>
                    <a:pt x="3532" y="27793"/>
                  </a:cubicBezTo>
                  <a:cubicBezTo>
                    <a:pt x="5835" y="22265"/>
                    <a:pt x="9290" y="17275"/>
                    <a:pt x="13820" y="12745"/>
                  </a:cubicBezTo>
                  <a:cubicBezTo>
                    <a:pt x="18119" y="8599"/>
                    <a:pt x="22802" y="5374"/>
                    <a:pt x="28023" y="3225"/>
                  </a:cubicBezTo>
                  <a:cubicBezTo>
                    <a:pt x="33244" y="1075"/>
                    <a:pt x="38849" y="0"/>
                    <a:pt x="44837" y="0"/>
                  </a:cubicBezTo>
                  <a:cubicBezTo>
                    <a:pt x="53897" y="0"/>
                    <a:pt x="61804" y="2150"/>
                    <a:pt x="68638" y="6373"/>
                  </a:cubicBezTo>
                  <a:cubicBezTo>
                    <a:pt x="75471" y="10595"/>
                    <a:pt x="80615" y="16660"/>
                    <a:pt x="84070" y="24492"/>
                  </a:cubicBezTo>
                  <a:lnTo>
                    <a:pt x="69098" y="24492"/>
                  </a:lnTo>
                  <a:cubicBezTo>
                    <a:pt x="66258" y="20576"/>
                    <a:pt x="62803" y="17659"/>
                    <a:pt x="58734" y="15662"/>
                  </a:cubicBezTo>
                  <a:cubicBezTo>
                    <a:pt x="54587" y="13666"/>
                    <a:pt x="49981" y="12668"/>
                    <a:pt x="44760" y="12668"/>
                  </a:cubicBezTo>
                  <a:cubicBezTo>
                    <a:pt x="40614" y="12668"/>
                    <a:pt x="36622" y="13436"/>
                    <a:pt x="32937" y="15048"/>
                  </a:cubicBezTo>
                  <a:cubicBezTo>
                    <a:pt x="29252" y="16660"/>
                    <a:pt x="25873" y="18887"/>
                    <a:pt x="22956" y="21881"/>
                  </a:cubicBezTo>
                  <a:cubicBezTo>
                    <a:pt x="19962" y="24952"/>
                    <a:pt x="17581" y="28637"/>
                    <a:pt x="15893" y="32707"/>
                  </a:cubicBezTo>
                  <a:cubicBezTo>
                    <a:pt x="14203" y="36853"/>
                    <a:pt x="13359" y="40998"/>
                    <a:pt x="13359" y="45298"/>
                  </a:cubicBezTo>
                  <a:cubicBezTo>
                    <a:pt x="13359" y="49904"/>
                    <a:pt x="14127" y="54281"/>
                    <a:pt x="15662" y="58350"/>
                  </a:cubicBezTo>
                  <a:cubicBezTo>
                    <a:pt x="17198" y="62419"/>
                    <a:pt x="19348" y="65950"/>
                    <a:pt x="22265" y="68945"/>
                  </a:cubicBezTo>
                  <a:cubicBezTo>
                    <a:pt x="25259" y="72093"/>
                    <a:pt x="28791" y="74549"/>
                    <a:pt x="32707" y="76238"/>
                  </a:cubicBezTo>
                  <a:cubicBezTo>
                    <a:pt x="36622" y="78004"/>
                    <a:pt x="40691" y="78849"/>
                    <a:pt x="44760" y="78849"/>
                  </a:cubicBezTo>
                  <a:cubicBezTo>
                    <a:pt x="49827" y="78849"/>
                    <a:pt x="54357" y="77927"/>
                    <a:pt x="58426" y="76008"/>
                  </a:cubicBezTo>
                  <a:cubicBezTo>
                    <a:pt x="62496" y="74089"/>
                    <a:pt x="65797" y="71325"/>
                    <a:pt x="68407" y="67716"/>
                  </a:cubicBezTo>
                  <a:lnTo>
                    <a:pt x="84146" y="6771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20701521-3321-4478-BDBC-8A4064B90AAE}"/>
                </a:ext>
              </a:extLst>
            </p:cNvPr>
            <p:cNvSpPr/>
            <p:nvPr/>
          </p:nvSpPr>
          <p:spPr>
            <a:xfrm>
              <a:off x="4706434" y="3313222"/>
              <a:ext cx="11900" cy="87908"/>
            </a:xfrm>
            <a:custGeom>
              <a:avLst/>
              <a:gdLst>
                <a:gd name="connsiteX0" fmla="*/ 11900 w 11900"/>
                <a:gd name="connsiteY0" fmla="*/ 13666 h 87908"/>
                <a:gd name="connsiteX1" fmla="*/ 0 w 11900"/>
                <a:gd name="connsiteY1" fmla="*/ 13666 h 87908"/>
                <a:gd name="connsiteX2" fmla="*/ 0 w 11900"/>
                <a:gd name="connsiteY2" fmla="*/ 0 h 87908"/>
                <a:gd name="connsiteX3" fmla="*/ 11900 w 11900"/>
                <a:gd name="connsiteY3" fmla="*/ 0 h 87908"/>
                <a:gd name="connsiteX4" fmla="*/ 11900 w 11900"/>
                <a:gd name="connsiteY4" fmla="*/ 13666 h 87908"/>
                <a:gd name="connsiteX5" fmla="*/ 0 w 11900"/>
                <a:gd name="connsiteY5" fmla="*/ 21420 h 87908"/>
                <a:gd name="connsiteX6" fmla="*/ 11900 w 11900"/>
                <a:gd name="connsiteY6" fmla="*/ 21420 h 87908"/>
                <a:gd name="connsiteX7" fmla="*/ 11900 w 11900"/>
                <a:gd name="connsiteY7" fmla="*/ 87908 h 87908"/>
                <a:gd name="connsiteX8" fmla="*/ 0 w 11900"/>
                <a:gd name="connsiteY8" fmla="*/ 87908 h 87908"/>
                <a:gd name="connsiteX9" fmla="*/ 0 w 11900"/>
                <a:gd name="connsiteY9" fmla="*/ 21420 h 8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0" h="87908">
                  <a:moveTo>
                    <a:pt x="11900" y="13666"/>
                  </a:moveTo>
                  <a:lnTo>
                    <a:pt x="0" y="13666"/>
                  </a:lnTo>
                  <a:lnTo>
                    <a:pt x="0" y="0"/>
                  </a:lnTo>
                  <a:lnTo>
                    <a:pt x="11900" y="0"/>
                  </a:lnTo>
                  <a:lnTo>
                    <a:pt x="11900" y="13666"/>
                  </a:lnTo>
                  <a:close/>
                  <a:moveTo>
                    <a:pt x="0" y="21420"/>
                  </a:moveTo>
                  <a:lnTo>
                    <a:pt x="11900" y="21420"/>
                  </a:lnTo>
                  <a:lnTo>
                    <a:pt x="11900" y="87908"/>
                  </a:lnTo>
                  <a:lnTo>
                    <a:pt x="0" y="87908"/>
                  </a:lnTo>
                  <a:lnTo>
                    <a:pt x="0" y="2142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F91EC558-C28F-49CD-B732-2D4618FB934E}"/>
                </a:ext>
              </a:extLst>
            </p:cNvPr>
            <p:cNvSpPr/>
            <p:nvPr/>
          </p:nvSpPr>
          <p:spPr>
            <a:xfrm>
              <a:off x="4725705" y="3334642"/>
              <a:ext cx="60960" cy="66487"/>
            </a:xfrm>
            <a:custGeom>
              <a:avLst/>
              <a:gdLst>
                <a:gd name="connsiteX0" fmla="*/ 34319 w 60960"/>
                <a:gd name="connsiteY0" fmla="*/ 66488 h 66487"/>
                <a:gd name="connsiteX1" fmla="*/ 25336 w 60960"/>
                <a:gd name="connsiteY1" fmla="*/ 66488 h 66487"/>
                <a:gd name="connsiteX2" fmla="*/ 0 w 60960"/>
                <a:gd name="connsiteY2" fmla="*/ 0 h 66487"/>
                <a:gd name="connsiteX3" fmla="*/ 12898 w 60960"/>
                <a:gd name="connsiteY3" fmla="*/ 0 h 66487"/>
                <a:gd name="connsiteX4" fmla="*/ 30403 w 60960"/>
                <a:gd name="connsiteY4" fmla="*/ 48522 h 66487"/>
                <a:gd name="connsiteX5" fmla="*/ 48292 w 60960"/>
                <a:gd name="connsiteY5" fmla="*/ 0 h 66487"/>
                <a:gd name="connsiteX6" fmla="*/ 60960 w 60960"/>
                <a:gd name="connsiteY6" fmla="*/ 0 h 6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" h="66487">
                  <a:moveTo>
                    <a:pt x="34319" y="66488"/>
                  </a:moveTo>
                  <a:lnTo>
                    <a:pt x="25336" y="66488"/>
                  </a:lnTo>
                  <a:lnTo>
                    <a:pt x="0" y="0"/>
                  </a:lnTo>
                  <a:lnTo>
                    <a:pt x="12898" y="0"/>
                  </a:lnTo>
                  <a:lnTo>
                    <a:pt x="30403" y="48522"/>
                  </a:lnTo>
                  <a:lnTo>
                    <a:pt x="48292" y="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84BF3EB8-6B12-43F4-859C-4F2B52BB2969}"/>
                </a:ext>
              </a:extLst>
            </p:cNvPr>
            <p:cNvSpPr/>
            <p:nvPr/>
          </p:nvSpPr>
          <p:spPr>
            <a:xfrm>
              <a:off x="4793805" y="3313222"/>
              <a:ext cx="11977" cy="87908"/>
            </a:xfrm>
            <a:custGeom>
              <a:avLst/>
              <a:gdLst>
                <a:gd name="connsiteX0" fmla="*/ 11900 w 11977"/>
                <a:gd name="connsiteY0" fmla="*/ 13666 h 87908"/>
                <a:gd name="connsiteX1" fmla="*/ 0 w 11977"/>
                <a:gd name="connsiteY1" fmla="*/ 13666 h 87908"/>
                <a:gd name="connsiteX2" fmla="*/ 0 w 11977"/>
                <a:gd name="connsiteY2" fmla="*/ 0 h 87908"/>
                <a:gd name="connsiteX3" fmla="*/ 11900 w 11977"/>
                <a:gd name="connsiteY3" fmla="*/ 0 h 87908"/>
                <a:gd name="connsiteX4" fmla="*/ 11900 w 11977"/>
                <a:gd name="connsiteY4" fmla="*/ 13666 h 87908"/>
                <a:gd name="connsiteX5" fmla="*/ 77 w 11977"/>
                <a:gd name="connsiteY5" fmla="*/ 21420 h 87908"/>
                <a:gd name="connsiteX6" fmla="*/ 11977 w 11977"/>
                <a:gd name="connsiteY6" fmla="*/ 21420 h 87908"/>
                <a:gd name="connsiteX7" fmla="*/ 11977 w 11977"/>
                <a:gd name="connsiteY7" fmla="*/ 87908 h 87908"/>
                <a:gd name="connsiteX8" fmla="*/ 77 w 11977"/>
                <a:gd name="connsiteY8" fmla="*/ 87908 h 87908"/>
                <a:gd name="connsiteX9" fmla="*/ 77 w 11977"/>
                <a:gd name="connsiteY9" fmla="*/ 21420 h 8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77" h="87908">
                  <a:moveTo>
                    <a:pt x="11900" y="13666"/>
                  </a:moveTo>
                  <a:lnTo>
                    <a:pt x="0" y="13666"/>
                  </a:lnTo>
                  <a:lnTo>
                    <a:pt x="0" y="0"/>
                  </a:lnTo>
                  <a:lnTo>
                    <a:pt x="11900" y="0"/>
                  </a:lnTo>
                  <a:lnTo>
                    <a:pt x="11900" y="13666"/>
                  </a:lnTo>
                  <a:close/>
                  <a:moveTo>
                    <a:pt x="77" y="21420"/>
                  </a:moveTo>
                  <a:lnTo>
                    <a:pt x="11977" y="21420"/>
                  </a:lnTo>
                  <a:lnTo>
                    <a:pt x="11977" y="87908"/>
                  </a:lnTo>
                  <a:lnTo>
                    <a:pt x="77" y="87908"/>
                  </a:lnTo>
                  <a:lnTo>
                    <a:pt x="77" y="2142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C2791D35-6B69-4812-B4DA-6F4930A7EA13}"/>
                </a:ext>
              </a:extLst>
            </p:cNvPr>
            <p:cNvSpPr/>
            <p:nvPr/>
          </p:nvSpPr>
          <p:spPr>
            <a:xfrm>
              <a:off x="4819985" y="3313068"/>
              <a:ext cx="11900" cy="88061"/>
            </a:xfrm>
            <a:custGeom>
              <a:avLst/>
              <a:gdLst>
                <a:gd name="connsiteX0" fmla="*/ 0 w 11900"/>
                <a:gd name="connsiteY0" fmla="*/ 0 h 88061"/>
                <a:gd name="connsiteX1" fmla="*/ 11900 w 11900"/>
                <a:gd name="connsiteY1" fmla="*/ 0 h 88061"/>
                <a:gd name="connsiteX2" fmla="*/ 11900 w 11900"/>
                <a:gd name="connsiteY2" fmla="*/ 88062 h 88061"/>
                <a:gd name="connsiteX3" fmla="*/ 0 w 11900"/>
                <a:gd name="connsiteY3" fmla="*/ 88062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0" h="88061">
                  <a:moveTo>
                    <a:pt x="0" y="0"/>
                  </a:moveTo>
                  <a:lnTo>
                    <a:pt x="11900" y="0"/>
                  </a:lnTo>
                  <a:lnTo>
                    <a:pt x="11900" y="88062"/>
                  </a:lnTo>
                  <a:lnTo>
                    <a:pt x="0" y="8806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72D4BFC3-38D9-4C32-8821-CF44338FF11B}"/>
                </a:ext>
              </a:extLst>
            </p:cNvPr>
            <p:cNvSpPr/>
            <p:nvPr/>
          </p:nvSpPr>
          <p:spPr>
            <a:xfrm>
              <a:off x="4844400" y="3362358"/>
              <a:ext cx="30096" cy="11132"/>
            </a:xfrm>
            <a:custGeom>
              <a:avLst/>
              <a:gdLst>
                <a:gd name="connsiteX0" fmla="*/ 0 w 30096"/>
                <a:gd name="connsiteY0" fmla="*/ 0 h 11132"/>
                <a:gd name="connsiteX1" fmla="*/ 30096 w 30096"/>
                <a:gd name="connsiteY1" fmla="*/ 0 h 11132"/>
                <a:gd name="connsiteX2" fmla="*/ 30096 w 30096"/>
                <a:gd name="connsiteY2" fmla="*/ 11133 h 11132"/>
                <a:gd name="connsiteX3" fmla="*/ 0 w 30096"/>
                <a:gd name="connsiteY3" fmla="*/ 11133 h 1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6" h="11132">
                  <a:moveTo>
                    <a:pt x="0" y="0"/>
                  </a:moveTo>
                  <a:lnTo>
                    <a:pt x="30096" y="0"/>
                  </a:lnTo>
                  <a:lnTo>
                    <a:pt x="30096" y="11133"/>
                  </a:lnTo>
                  <a:lnTo>
                    <a:pt x="0" y="11133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4D00184F-5BDA-467E-AA31-CB58E0D3D3FE}"/>
                </a:ext>
              </a:extLst>
            </p:cNvPr>
            <p:cNvSpPr/>
            <p:nvPr/>
          </p:nvSpPr>
          <p:spPr>
            <a:xfrm>
              <a:off x="4887702" y="3313068"/>
              <a:ext cx="45681" cy="88061"/>
            </a:xfrm>
            <a:custGeom>
              <a:avLst/>
              <a:gdLst>
                <a:gd name="connsiteX0" fmla="*/ 45682 w 45681"/>
                <a:gd name="connsiteY0" fmla="*/ 88062 h 88061"/>
                <a:gd name="connsiteX1" fmla="*/ 0 w 45681"/>
                <a:gd name="connsiteY1" fmla="*/ 88062 h 88061"/>
                <a:gd name="connsiteX2" fmla="*/ 0 w 45681"/>
                <a:gd name="connsiteY2" fmla="*/ 0 h 88061"/>
                <a:gd name="connsiteX3" fmla="*/ 45682 w 45681"/>
                <a:gd name="connsiteY3" fmla="*/ 0 h 88061"/>
                <a:gd name="connsiteX4" fmla="*/ 45682 w 45681"/>
                <a:gd name="connsiteY4" fmla="*/ 11747 h 88061"/>
                <a:gd name="connsiteX5" fmla="*/ 12668 w 45681"/>
                <a:gd name="connsiteY5" fmla="*/ 11747 h 88061"/>
                <a:gd name="connsiteX6" fmla="*/ 12668 w 45681"/>
                <a:gd name="connsiteY6" fmla="*/ 38004 h 88061"/>
                <a:gd name="connsiteX7" fmla="*/ 45682 w 45681"/>
                <a:gd name="connsiteY7" fmla="*/ 38004 h 88061"/>
                <a:gd name="connsiteX8" fmla="*/ 45682 w 45681"/>
                <a:gd name="connsiteY8" fmla="*/ 49520 h 88061"/>
                <a:gd name="connsiteX9" fmla="*/ 12668 w 45681"/>
                <a:gd name="connsiteY9" fmla="*/ 49520 h 88061"/>
                <a:gd name="connsiteX10" fmla="*/ 12668 w 45681"/>
                <a:gd name="connsiteY10" fmla="*/ 75931 h 88061"/>
                <a:gd name="connsiteX11" fmla="*/ 45682 w 45681"/>
                <a:gd name="connsiteY11" fmla="*/ 75931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81" h="88061">
                  <a:moveTo>
                    <a:pt x="45682" y="88062"/>
                  </a:moveTo>
                  <a:lnTo>
                    <a:pt x="0" y="88062"/>
                  </a:lnTo>
                  <a:lnTo>
                    <a:pt x="0" y="0"/>
                  </a:lnTo>
                  <a:lnTo>
                    <a:pt x="45682" y="0"/>
                  </a:lnTo>
                  <a:lnTo>
                    <a:pt x="45682" y="11747"/>
                  </a:lnTo>
                  <a:lnTo>
                    <a:pt x="12668" y="11747"/>
                  </a:lnTo>
                  <a:lnTo>
                    <a:pt x="12668" y="38004"/>
                  </a:lnTo>
                  <a:lnTo>
                    <a:pt x="45682" y="38004"/>
                  </a:lnTo>
                  <a:lnTo>
                    <a:pt x="45682" y="49520"/>
                  </a:lnTo>
                  <a:lnTo>
                    <a:pt x="12668" y="49520"/>
                  </a:lnTo>
                  <a:lnTo>
                    <a:pt x="12668" y="75931"/>
                  </a:lnTo>
                  <a:lnTo>
                    <a:pt x="45682" y="75931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9BE4CCB-5599-44D7-8A3A-F4C0FB36D7B0}"/>
                </a:ext>
              </a:extLst>
            </p:cNvPr>
            <p:cNvSpPr/>
            <p:nvPr/>
          </p:nvSpPr>
          <p:spPr>
            <a:xfrm>
              <a:off x="4948355" y="3313068"/>
              <a:ext cx="72552" cy="88061"/>
            </a:xfrm>
            <a:custGeom>
              <a:avLst/>
              <a:gdLst>
                <a:gd name="connsiteX0" fmla="*/ 24722 w 72552"/>
                <a:gd name="connsiteY0" fmla="*/ 88062 h 88061"/>
                <a:gd name="connsiteX1" fmla="*/ 0 w 72552"/>
                <a:gd name="connsiteY1" fmla="*/ 88062 h 88061"/>
                <a:gd name="connsiteX2" fmla="*/ 0 w 72552"/>
                <a:gd name="connsiteY2" fmla="*/ 0 h 88061"/>
                <a:gd name="connsiteX3" fmla="*/ 28330 w 72552"/>
                <a:gd name="connsiteY3" fmla="*/ 0 h 88061"/>
                <a:gd name="connsiteX4" fmla="*/ 60346 w 72552"/>
                <a:gd name="connsiteY4" fmla="*/ 12284 h 88061"/>
                <a:gd name="connsiteX5" fmla="*/ 72553 w 72552"/>
                <a:gd name="connsiteY5" fmla="*/ 44376 h 88061"/>
                <a:gd name="connsiteX6" fmla="*/ 67946 w 72552"/>
                <a:gd name="connsiteY6" fmla="*/ 64876 h 88061"/>
                <a:gd name="connsiteX7" fmla="*/ 54818 w 72552"/>
                <a:gd name="connsiteY7" fmla="*/ 80307 h 88061"/>
                <a:gd name="connsiteX8" fmla="*/ 42380 w 72552"/>
                <a:gd name="connsiteY8" fmla="*/ 86296 h 88061"/>
                <a:gd name="connsiteX9" fmla="*/ 24722 w 72552"/>
                <a:gd name="connsiteY9" fmla="*/ 88062 h 88061"/>
                <a:gd name="connsiteX10" fmla="*/ 12438 w 72552"/>
                <a:gd name="connsiteY10" fmla="*/ 76315 h 88061"/>
                <a:gd name="connsiteX11" fmla="*/ 27946 w 72552"/>
                <a:gd name="connsiteY11" fmla="*/ 76315 h 88061"/>
                <a:gd name="connsiteX12" fmla="*/ 51209 w 72552"/>
                <a:gd name="connsiteY12" fmla="*/ 67716 h 88061"/>
                <a:gd name="connsiteX13" fmla="*/ 59808 w 72552"/>
                <a:gd name="connsiteY13" fmla="*/ 44453 h 88061"/>
                <a:gd name="connsiteX14" fmla="*/ 50749 w 72552"/>
                <a:gd name="connsiteY14" fmla="*/ 20576 h 88061"/>
                <a:gd name="connsiteX15" fmla="*/ 25566 w 72552"/>
                <a:gd name="connsiteY15" fmla="*/ 11977 h 88061"/>
                <a:gd name="connsiteX16" fmla="*/ 12438 w 72552"/>
                <a:gd name="connsiteY16" fmla="*/ 11977 h 88061"/>
                <a:gd name="connsiteX17" fmla="*/ 12438 w 72552"/>
                <a:gd name="connsiteY17" fmla="*/ 76315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52" h="88061">
                  <a:moveTo>
                    <a:pt x="24722" y="88062"/>
                  </a:moveTo>
                  <a:lnTo>
                    <a:pt x="0" y="88062"/>
                  </a:lnTo>
                  <a:lnTo>
                    <a:pt x="0" y="0"/>
                  </a:lnTo>
                  <a:lnTo>
                    <a:pt x="28330" y="0"/>
                  </a:lnTo>
                  <a:cubicBezTo>
                    <a:pt x="41536" y="0"/>
                    <a:pt x="52207" y="4069"/>
                    <a:pt x="60346" y="12284"/>
                  </a:cubicBezTo>
                  <a:cubicBezTo>
                    <a:pt x="68484" y="20499"/>
                    <a:pt x="72553" y="31171"/>
                    <a:pt x="72553" y="44376"/>
                  </a:cubicBezTo>
                  <a:cubicBezTo>
                    <a:pt x="72553" y="51901"/>
                    <a:pt x="71018" y="58733"/>
                    <a:pt x="67946" y="64876"/>
                  </a:cubicBezTo>
                  <a:cubicBezTo>
                    <a:pt x="64875" y="71018"/>
                    <a:pt x="60499" y="76162"/>
                    <a:pt x="54818" y="80307"/>
                  </a:cubicBezTo>
                  <a:cubicBezTo>
                    <a:pt x="50979" y="83071"/>
                    <a:pt x="46833" y="85068"/>
                    <a:pt x="42380" y="86296"/>
                  </a:cubicBezTo>
                  <a:cubicBezTo>
                    <a:pt x="38081" y="87448"/>
                    <a:pt x="32169" y="88062"/>
                    <a:pt x="24722" y="88062"/>
                  </a:cubicBezTo>
                  <a:moveTo>
                    <a:pt x="12438" y="76315"/>
                  </a:moveTo>
                  <a:lnTo>
                    <a:pt x="27946" y="76315"/>
                  </a:lnTo>
                  <a:cubicBezTo>
                    <a:pt x="37774" y="76315"/>
                    <a:pt x="45528" y="73475"/>
                    <a:pt x="51209" y="67716"/>
                  </a:cubicBezTo>
                  <a:cubicBezTo>
                    <a:pt x="56968" y="62035"/>
                    <a:pt x="59808" y="54281"/>
                    <a:pt x="59808" y="44453"/>
                  </a:cubicBezTo>
                  <a:cubicBezTo>
                    <a:pt x="59808" y="34242"/>
                    <a:pt x="56737" y="26334"/>
                    <a:pt x="50749" y="20576"/>
                  </a:cubicBezTo>
                  <a:cubicBezTo>
                    <a:pt x="44684" y="14818"/>
                    <a:pt x="36315" y="11977"/>
                    <a:pt x="25566" y="11977"/>
                  </a:cubicBezTo>
                  <a:lnTo>
                    <a:pt x="12438" y="11977"/>
                  </a:lnTo>
                  <a:lnTo>
                    <a:pt x="12438" y="76315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8A1445F6-9C2C-4950-9775-C72846FF9660}"/>
                </a:ext>
              </a:extLst>
            </p:cNvPr>
            <p:cNvSpPr/>
            <p:nvPr/>
          </p:nvSpPr>
          <p:spPr>
            <a:xfrm>
              <a:off x="5032654" y="3313068"/>
              <a:ext cx="12744" cy="88061"/>
            </a:xfrm>
            <a:custGeom>
              <a:avLst/>
              <a:gdLst>
                <a:gd name="connsiteX0" fmla="*/ 0 w 12744"/>
                <a:gd name="connsiteY0" fmla="*/ 0 h 88061"/>
                <a:gd name="connsiteX1" fmla="*/ 12745 w 12744"/>
                <a:gd name="connsiteY1" fmla="*/ 0 h 88061"/>
                <a:gd name="connsiteX2" fmla="*/ 12745 w 12744"/>
                <a:gd name="connsiteY2" fmla="*/ 88062 h 88061"/>
                <a:gd name="connsiteX3" fmla="*/ 0 w 12744"/>
                <a:gd name="connsiteY3" fmla="*/ 88062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44" h="88061">
                  <a:moveTo>
                    <a:pt x="0" y="0"/>
                  </a:moveTo>
                  <a:lnTo>
                    <a:pt x="12745" y="0"/>
                  </a:lnTo>
                  <a:lnTo>
                    <a:pt x="12745" y="88062"/>
                  </a:lnTo>
                  <a:lnTo>
                    <a:pt x="0" y="8806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856929DE-0235-462E-A63D-1BD880CECCBF}"/>
                </a:ext>
              </a:extLst>
            </p:cNvPr>
            <p:cNvSpPr/>
            <p:nvPr/>
          </p:nvSpPr>
          <p:spPr>
            <a:xfrm>
              <a:off x="5054075" y="3313068"/>
              <a:ext cx="45604" cy="88061"/>
            </a:xfrm>
            <a:custGeom>
              <a:avLst/>
              <a:gdLst>
                <a:gd name="connsiteX0" fmla="*/ 29175 w 45604"/>
                <a:gd name="connsiteY0" fmla="*/ 88062 h 88061"/>
                <a:gd name="connsiteX1" fmla="*/ 16430 w 45604"/>
                <a:gd name="connsiteY1" fmla="*/ 88062 h 88061"/>
                <a:gd name="connsiteX2" fmla="*/ 16430 w 45604"/>
                <a:gd name="connsiteY2" fmla="*/ 11900 h 88061"/>
                <a:gd name="connsiteX3" fmla="*/ 0 w 45604"/>
                <a:gd name="connsiteY3" fmla="*/ 11900 h 88061"/>
                <a:gd name="connsiteX4" fmla="*/ 0 w 45604"/>
                <a:gd name="connsiteY4" fmla="*/ 0 h 88061"/>
                <a:gd name="connsiteX5" fmla="*/ 45605 w 45604"/>
                <a:gd name="connsiteY5" fmla="*/ 0 h 88061"/>
                <a:gd name="connsiteX6" fmla="*/ 45605 w 45604"/>
                <a:gd name="connsiteY6" fmla="*/ 11900 h 88061"/>
                <a:gd name="connsiteX7" fmla="*/ 29175 w 45604"/>
                <a:gd name="connsiteY7" fmla="*/ 11900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04" h="88061">
                  <a:moveTo>
                    <a:pt x="29175" y="88062"/>
                  </a:moveTo>
                  <a:lnTo>
                    <a:pt x="16430" y="88062"/>
                  </a:lnTo>
                  <a:lnTo>
                    <a:pt x="16430" y="11900"/>
                  </a:lnTo>
                  <a:lnTo>
                    <a:pt x="0" y="11900"/>
                  </a:lnTo>
                  <a:lnTo>
                    <a:pt x="0" y="0"/>
                  </a:lnTo>
                  <a:lnTo>
                    <a:pt x="45605" y="0"/>
                  </a:lnTo>
                  <a:lnTo>
                    <a:pt x="45605" y="11900"/>
                  </a:lnTo>
                  <a:lnTo>
                    <a:pt x="29175" y="1190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36DB74A5-771E-48D3-B2C7-1565C98DAFFE}"/>
                </a:ext>
              </a:extLst>
            </p:cNvPr>
            <p:cNvSpPr/>
            <p:nvPr/>
          </p:nvSpPr>
          <p:spPr>
            <a:xfrm>
              <a:off x="5108279" y="3313068"/>
              <a:ext cx="12744" cy="88061"/>
            </a:xfrm>
            <a:custGeom>
              <a:avLst/>
              <a:gdLst>
                <a:gd name="connsiteX0" fmla="*/ 0 w 12744"/>
                <a:gd name="connsiteY0" fmla="*/ 0 h 88061"/>
                <a:gd name="connsiteX1" fmla="*/ 12744 w 12744"/>
                <a:gd name="connsiteY1" fmla="*/ 0 h 88061"/>
                <a:gd name="connsiteX2" fmla="*/ 12744 w 12744"/>
                <a:gd name="connsiteY2" fmla="*/ 88062 h 88061"/>
                <a:gd name="connsiteX3" fmla="*/ 0 w 12744"/>
                <a:gd name="connsiteY3" fmla="*/ 88062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44" h="88061">
                  <a:moveTo>
                    <a:pt x="0" y="0"/>
                  </a:moveTo>
                  <a:lnTo>
                    <a:pt x="12744" y="0"/>
                  </a:lnTo>
                  <a:lnTo>
                    <a:pt x="12744" y="88062"/>
                  </a:lnTo>
                  <a:lnTo>
                    <a:pt x="0" y="8806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8D31B9CF-B14C-4D8C-A13F-EC2EDDF367A0}"/>
                </a:ext>
              </a:extLst>
            </p:cNvPr>
            <p:cNvSpPr/>
            <p:nvPr/>
          </p:nvSpPr>
          <p:spPr>
            <a:xfrm>
              <a:off x="5132463" y="3311379"/>
              <a:ext cx="89827" cy="91593"/>
            </a:xfrm>
            <a:custGeom>
              <a:avLst/>
              <a:gdLst>
                <a:gd name="connsiteX0" fmla="*/ 0 w 89827"/>
                <a:gd name="connsiteY0" fmla="*/ 45221 h 91593"/>
                <a:gd name="connsiteX1" fmla="*/ 3532 w 89827"/>
                <a:gd name="connsiteY1" fmla="*/ 27716 h 91593"/>
                <a:gd name="connsiteX2" fmla="*/ 13820 w 89827"/>
                <a:gd name="connsiteY2" fmla="*/ 12745 h 91593"/>
                <a:gd name="connsiteX3" fmla="*/ 28023 w 89827"/>
                <a:gd name="connsiteY3" fmla="*/ 3225 h 91593"/>
                <a:gd name="connsiteX4" fmla="*/ 44837 w 89827"/>
                <a:gd name="connsiteY4" fmla="*/ 0 h 91593"/>
                <a:gd name="connsiteX5" fmla="*/ 61958 w 89827"/>
                <a:gd name="connsiteY5" fmla="*/ 3225 h 91593"/>
                <a:gd name="connsiteX6" fmla="*/ 76392 w 89827"/>
                <a:gd name="connsiteY6" fmla="*/ 12898 h 91593"/>
                <a:gd name="connsiteX7" fmla="*/ 86450 w 89827"/>
                <a:gd name="connsiteY7" fmla="*/ 27639 h 91593"/>
                <a:gd name="connsiteX8" fmla="*/ 89828 w 89827"/>
                <a:gd name="connsiteY8" fmla="*/ 45221 h 91593"/>
                <a:gd name="connsiteX9" fmla="*/ 86910 w 89827"/>
                <a:gd name="connsiteY9" fmla="*/ 62496 h 91593"/>
                <a:gd name="connsiteX10" fmla="*/ 78235 w 89827"/>
                <a:gd name="connsiteY10" fmla="*/ 76699 h 91593"/>
                <a:gd name="connsiteX11" fmla="*/ 62956 w 89827"/>
                <a:gd name="connsiteY11" fmla="*/ 87832 h 91593"/>
                <a:gd name="connsiteX12" fmla="*/ 44684 w 89827"/>
                <a:gd name="connsiteY12" fmla="*/ 91594 h 91593"/>
                <a:gd name="connsiteX13" fmla="*/ 26411 w 89827"/>
                <a:gd name="connsiteY13" fmla="*/ 87755 h 91593"/>
                <a:gd name="connsiteX14" fmla="*/ 11363 w 89827"/>
                <a:gd name="connsiteY14" fmla="*/ 76469 h 91593"/>
                <a:gd name="connsiteX15" fmla="*/ 2841 w 89827"/>
                <a:gd name="connsiteY15" fmla="*/ 62265 h 91593"/>
                <a:gd name="connsiteX16" fmla="*/ 0 w 89827"/>
                <a:gd name="connsiteY16" fmla="*/ 45221 h 91593"/>
                <a:gd name="connsiteX17" fmla="*/ 13282 w 89827"/>
                <a:gd name="connsiteY17" fmla="*/ 45375 h 91593"/>
                <a:gd name="connsiteX18" fmla="*/ 15586 w 89827"/>
                <a:gd name="connsiteY18" fmla="*/ 58427 h 91593"/>
                <a:gd name="connsiteX19" fmla="*/ 22188 w 89827"/>
                <a:gd name="connsiteY19" fmla="*/ 69022 h 91593"/>
                <a:gd name="connsiteX20" fmla="*/ 32630 w 89827"/>
                <a:gd name="connsiteY20" fmla="*/ 76315 h 91593"/>
                <a:gd name="connsiteX21" fmla="*/ 44684 w 89827"/>
                <a:gd name="connsiteY21" fmla="*/ 78926 h 91593"/>
                <a:gd name="connsiteX22" fmla="*/ 67563 w 89827"/>
                <a:gd name="connsiteY22" fmla="*/ 69252 h 91593"/>
                <a:gd name="connsiteX23" fmla="*/ 76776 w 89827"/>
                <a:gd name="connsiteY23" fmla="*/ 45144 h 91593"/>
                <a:gd name="connsiteX24" fmla="*/ 74549 w 89827"/>
                <a:gd name="connsiteY24" fmla="*/ 33474 h 91593"/>
                <a:gd name="connsiteX25" fmla="*/ 68100 w 89827"/>
                <a:gd name="connsiteY25" fmla="*/ 23263 h 91593"/>
                <a:gd name="connsiteX26" fmla="*/ 57351 w 89827"/>
                <a:gd name="connsiteY26" fmla="*/ 15279 h 91593"/>
                <a:gd name="connsiteX27" fmla="*/ 44684 w 89827"/>
                <a:gd name="connsiteY27" fmla="*/ 12668 h 91593"/>
                <a:gd name="connsiteX28" fmla="*/ 32860 w 89827"/>
                <a:gd name="connsiteY28" fmla="*/ 15048 h 91593"/>
                <a:gd name="connsiteX29" fmla="*/ 22879 w 89827"/>
                <a:gd name="connsiteY29" fmla="*/ 21881 h 91593"/>
                <a:gd name="connsiteX30" fmla="*/ 15816 w 89827"/>
                <a:gd name="connsiteY30" fmla="*/ 32707 h 91593"/>
                <a:gd name="connsiteX31" fmla="*/ 13282 w 89827"/>
                <a:gd name="connsiteY31" fmla="*/ 45375 h 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827" h="91593">
                  <a:moveTo>
                    <a:pt x="0" y="45221"/>
                  </a:moveTo>
                  <a:cubicBezTo>
                    <a:pt x="0" y="39079"/>
                    <a:pt x="1152" y="33167"/>
                    <a:pt x="3532" y="27716"/>
                  </a:cubicBezTo>
                  <a:cubicBezTo>
                    <a:pt x="5835" y="22188"/>
                    <a:pt x="9290" y="17198"/>
                    <a:pt x="13820" y="12745"/>
                  </a:cubicBezTo>
                  <a:cubicBezTo>
                    <a:pt x="18119" y="8599"/>
                    <a:pt x="22802" y="5374"/>
                    <a:pt x="28023" y="3225"/>
                  </a:cubicBezTo>
                  <a:cubicBezTo>
                    <a:pt x="33244" y="1075"/>
                    <a:pt x="38849" y="0"/>
                    <a:pt x="44837" y="0"/>
                  </a:cubicBezTo>
                  <a:cubicBezTo>
                    <a:pt x="50979" y="0"/>
                    <a:pt x="56737" y="1075"/>
                    <a:pt x="61958" y="3225"/>
                  </a:cubicBezTo>
                  <a:cubicBezTo>
                    <a:pt x="67179" y="5374"/>
                    <a:pt x="72016" y="8599"/>
                    <a:pt x="76392" y="12898"/>
                  </a:cubicBezTo>
                  <a:cubicBezTo>
                    <a:pt x="80845" y="17275"/>
                    <a:pt x="84223" y="22188"/>
                    <a:pt x="86450" y="27639"/>
                  </a:cubicBezTo>
                  <a:cubicBezTo>
                    <a:pt x="88753" y="33090"/>
                    <a:pt x="89828" y="38925"/>
                    <a:pt x="89828" y="45221"/>
                  </a:cubicBezTo>
                  <a:cubicBezTo>
                    <a:pt x="89828" y="51440"/>
                    <a:pt x="88830" y="57198"/>
                    <a:pt x="86910" y="62496"/>
                  </a:cubicBezTo>
                  <a:cubicBezTo>
                    <a:pt x="84991" y="67793"/>
                    <a:pt x="82073" y="72476"/>
                    <a:pt x="78235" y="76699"/>
                  </a:cubicBezTo>
                  <a:cubicBezTo>
                    <a:pt x="73705" y="81613"/>
                    <a:pt x="68561" y="85298"/>
                    <a:pt x="62956" y="87832"/>
                  </a:cubicBezTo>
                  <a:cubicBezTo>
                    <a:pt x="57351" y="90288"/>
                    <a:pt x="51286" y="91594"/>
                    <a:pt x="44684" y="91594"/>
                  </a:cubicBezTo>
                  <a:cubicBezTo>
                    <a:pt x="38081" y="91594"/>
                    <a:pt x="32015" y="90288"/>
                    <a:pt x="26411" y="87755"/>
                  </a:cubicBezTo>
                  <a:cubicBezTo>
                    <a:pt x="20806" y="85221"/>
                    <a:pt x="15816" y="81459"/>
                    <a:pt x="11363" y="76469"/>
                  </a:cubicBezTo>
                  <a:cubicBezTo>
                    <a:pt x="7601" y="72323"/>
                    <a:pt x="4760" y="67563"/>
                    <a:pt x="2841" y="62265"/>
                  </a:cubicBezTo>
                  <a:cubicBezTo>
                    <a:pt x="998" y="56968"/>
                    <a:pt x="0" y="51286"/>
                    <a:pt x="0" y="45221"/>
                  </a:cubicBezTo>
                  <a:moveTo>
                    <a:pt x="13282" y="45375"/>
                  </a:moveTo>
                  <a:cubicBezTo>
                    <a:pt x="13282" y="49981"/>
                    <a:pt x="14050" y="54357"/>
                    <a:pt x="15586" y="58427"/>
                  </a:cubicBezTo>
                  <a:cubicBezTo>
                    <a:pt x="17121" y="62496"/>
                    <a:pt x="19348" y="66027"/>
                    <a:pt x="22188" y="69022"/>
                  </a:cubicBezTo>
                  <a:cubicBezTo>
                    <a:pt x="25183" y="72169"/>
                    <a:pt x="28714" y="74626"/>
                    <a:pt x="32630" y="76315"/>
                  </a:cubicBezTo>
                  <a:cubicBezTo>
                    <a:pt x="36545" y="78081"/>
                    <a:pt x="40614" y="78926"/>
                    <a:pt x="44684" y="78926"/>
                  </a:cubicBezTo>
                  <a:cubicBezTo>
                    <a:pt x="53820" y="78926"/>
                    <a:pt x="61421" y="75701"/>
                    <a:pt x="67563" y="69252"/>
                  </a:cubicBezTo>
                  <a:cubicBezTo>
                    <a:pt x="73705" y="62803"/>
                    <a:pt x="76776" y="54741"/>
                    <a:pt x="76776" y="45144"/>
                  </a:cubicBezTo>
                  <a:cubicBezTo>
                    <a:pt x="76776" y="41075"/>
                    <a:pt x="76008" y="37159"/>
                    <a:pt x="74549" y="33474"/>
                  </a:cubicBezTo>
                  <a:cubicBezTo>
                    <a:pt x="73091" y="29789"/>
                    <a:pt x="70941" y="26411"/>
                    <a:pt x="68100" y="23263"/>
                  </a:cubicBezTo>
                  <a:cubicBezTo>
                    <a:pt x="64722" y="19655"/>
                    <a:pt x="61190" y="17044"/>
                    <a:pt x="57351" y="15279"/>
                  </a:cubicBezTo>
                  <a:cubicBezTo>
                    <a:pt x="53513" y="13589"/>
                    <a:pt x="49367" y="12668"/>
                    <a:pt x="44684" y="12668"/>
                  </a:cubicBezTo>
                  <a:cubicBezTo>
                    <a:pt x="40538" y="12668"/>
                    <a:pt x="36545" y="13436"/>
                    <a:pt x="32860" y="15048"/>
                  </a:cubicBezTo>
                  <a:cubicBezTo>
                    <a:pt x="29098" y="16584"/>
                    <a:pt x="25797" y="18887"/>
                    <a:pt x="22879" y="21881"/>
                  </a:cubicBezTo>
                  <a:cubicBezTo>
                    <a:pt x="19885" y="24952"/>
                    <a:pt x="17505" y="28637"/>
                    <a:pt x="15816" y="32707"/>
                  </a:cubicBezTo>
                  <a:cubicBezTo>
                    <a:pt x="14203" y="36853"/>
                    <a:pt x="13282" y="41075"/>
                    <a:pt x="13282" y="45375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9C10888B-5F5F-4D5C-B099-3DC21AFD9B13}"/>
                </a:ext>
              </a:extLst>
            </p:cNvPr>
            <p:cNvSpPr/>
            <p:nvPr/>
          </p:nvSpPr>
          <p:spPr>
            <a:xfrm>
              <a:off x="5233884" y="3313068"/>
              <a:ext cx="68407" cy="88061"/>
            </a:xfrm>
            <a:custGeom>
              <a:avLst/>
              <a:gdLst>
                <a:gd name="connsiteX0" fmla="*/ 12745 w 68407"/>
                <a:gd name="connsiteY0" fmla="*/ 88062 h 88061"/>
                <a:gd name="connsiteX1" fmla="*/ 0 w 68407"/>
                <a:gd name="connsiteY1" fmla="*/ 88062 h 88061"/>
                <a:gd name="connsiteX2" fmla="*/ 0 w 68407"/>
                <a:gd name="connsiteY2" fmla="*/ 0 h 88061"/>
                <a:gd name="connsiteX3" fmla="*/ 13128 w 68407"/>
                <a:gd name="connsiteY3" fmla="*/ 0 h 88061"/>
                <a:gd name="connsiteX4" fmla="*/ 56353 w 68407"/>
                <a:gd name="connsiteY4" fmla="*/ 66641 h 88061"/>
                <a:gd name="connsiteX5" fmla="*/ 55816 w 68407"/>
                <a:gd name="connsiteY5" fmla="*/ 0 h 88061"/>
                <a:gd name="connsiteX6" fmla="*/ 68407 w 68407"/>
                <a:gd name="connsiteY6" fmla="*/ 0 h 88061"/>
                <a:gd name="connsiteX7" fmla="*/ 68407 w 68407"/>
                <a:gd name="connsiteY7" fmla="*/ 88062 h 88061"/>
                <a:gd name="connsiteX8" fmla="*/ 56123 w 68407"/>
                <a:gd name="connsiteY8" fmla="*/ 88062 h 88061"/>
                <a:gd name="connsiteX9" fmla="*/ 11900 w 68407"/>
                <a:gd name="connsiteY9" fmla="*/ 19424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407" h="88061">
                  <a:moveTo>
                    <a:pt x="12745" y="88062"/>
                  </a:moveTo>
                  <a:lnTo>
                    <a:pt x="0" y="88062"/>
                  </a:lnTo>
                  <a:lnTo>
                    <a:pt x="0" y="0"/>
                  </a:lnTo>
                  <a:lnTo>
                    <a:pt x="13128" y="0"/>
                  </a:lnTo>
                  <a:lnTo>
                    <a:pt x="56353" y="66641"/>
                  </a:lnTo>
                  <a:lnTo>
                    <a:pt x="55816" y="0"/>
                  </a:lnTo>
                  <a:lnTo>
                    <a:pt x="68407" y="0"/>
                  </a:lnTo>
                  <a:lnTo>
                    <a:pt x="68407" y="88062"/>
                  </a:lnTo>
                  <a:lnTo>
                    <a:pt x="56123" y="88062"/>
                  </a:lnTo>
                  <a:lnTo>
                    <a:pt x="11900" y="19424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F7234BDC-E238-4576-AC8D-6762A040126A}"/>
                </a:ext>
              </a:extLst>
            </p:cNvPr>
            <p:cNvSpPr/>
            <p:nvPr/>
          </p:nvSpPr>
          <p:spPr>
            <a:xfrm>
              <a:off x="3796641" y="3310688"/>
              <a:ext cx="83839" cy="80614"/>
            </a:xfrm>
            <a:custGeom>
              <a:avLst/>
              <a:gdLst>
                <a:gd name="connsiteX0" fmla="*/ 1843 w 83839"/>
                <a:gd name="connsiteY0" fmla="*/ 31862 h 80614"/>
                <a:gd name="connsiteX1" fmla="*/ 20883 w 83839"/>
                <a:gd name="connsiteY1" fmla="*/ 31862 h 80614"/>
                <a:gd name="connsiteX2" fmla="*/ 20883 w 83839"/>
                <a:gd name="connsiteY2" fmla="*/ 62419 h 80614"/>
                <a:gd name="connsiteX3" fmla="*/ 28253 w 83839"/>
                <a:gd name="connsiteY3" fmla="*/ 66949 h 80614"/>
                <a:gd name="connsiteX4" fmla="*/ 42610 w 83839"/>
                <a:gd name="connsiteY4" fmla="*/ 69866 h 80614"/>
                <a:gd name="connsiteX5" fmla="*/ 83839 w 83839"/>
                <a:gd name="connsiteY5" fmla="*/ 69866 h 80614"/>
                <a:gd name="connsiteX6" fmla="*/ 80384 w 83839"/>
                <a:gd name="connsiteY6" fmla="*/ 79233 h 80614"/>
                <a:gd name="connsiteX7" fmla="*/ 42610 w 83839"/>
                <a:gd name="connsiteY7" fmla="*/ 79233 h 80614"/>
                <a:gd name="connsiteX8" fmla="*/ 17505 w 83839"/>
                <a:gd name="connsiteY8" fmla="*/ 70250 h 80614"/>
                <a:gd name="connsiteX9" fmla="*/ 5758 w 83839"/>
                <a:gd name="connsiteY9" fmla="*/ 80615 h 80614"/>
                <a:gd name="connsiteX10" fmla="*/ 0 w 83839"/>
                <a:gd name="connsiteY10" fmla="*/ 70480 h 80614"/>
                <a:gd name="connsiteX11" fmla="*/ 10595 w 83839"/>
                <a:gd name="connsiteY11" fmla="*/ 63570 h 80614"/>
                <a:gd name="connsiteX12" fmla="*/ 10595 w 83839"/>
                <a:gd name="connsiteY12" fmla="*/ 41766 h 80614"/>
                <a:gd name="connsiteX13" fmla="*/ 1919 w 83839"/>
                <a:gd name="connsiteY13" fmla="*/ 41766 h 80614"/>
                <a:gd name="connsiteX14" fmla="*/ 1919 w 83839"/>
                <a:gd name="connsiteY14" fmla="*/ 31862 h 80614"/>
                <a:gd name="connsiteX15" fmla="*/ 9827 w 83839"/>
                <a:gd name="connsiteY15" fmla="*/ 691 h 80614"/>
                <a:gd name="connsiteX16" fmla="*/ 23724 w 83839"/>
                <a:gd name="connsiteY16" fmla="*/ 9059 h 80614"/>
                <a:gd name="connsiteX17" fmla="*/ 18503 w 83839"/>
                <a:gd name="connsiteY17" fmla="*/ 16967 h 80614"/>
                <a:gd name="connsiteX18" fmla="*/ 4683 w 83839"/>
                <a:gd name="connsiteY18" fmla="*/ 8215 h 80614"/>
                <a:gd name="connsiteX19" fmla="*/ 9827 w 83839"/>
                <a:gd name="connsiteY19" fmla="*/ 691 h 80614"/>
                <a:gd name="connsiteX20" fmla="*/ 28100 w 83839"/>
                <a:gd name="connsiteY20" fmla="*/ 5605 h 80614"/>
                <a:gd name="connsiteX21" fmla="*/ 44069 w 83839"/>
                <a:gd name="connsiteY21" fmla="*/ 5605 h 80614"/>
                <a:gd name="connsiteX22" fmla="*/ 44069 w 83839"/>
                <a:gd name="connsiteY22" fmla="*/ 0 h 80614"/>
                <a:gd name="connsiteX23" fmla="*/ 55125 w 83839"/>
                <a:gd name="connsiteY23" fmla="*/ 0 h 80614"/>
                <a:gd name="connsiteX24" fmla="*/ 55125 w 83839"/>
                <a:gd name="connsiteY24" fmla="*/ 5605 h 80614"/>
                <a:gd name="connsiteX25" fmla="*/ 73474 w 83839"/>
                <a:gd name="connsiteY25" fmla="*/ 5605 h 80614"/>
                <a:gd name="connsiteX26" fmla="*/ 73474 w 83839"/>
                <a:gd name="connsiteY26" fmla="*/ 12822 h 80614"/>
                <a:gd name="connsiteX27" fmla="*/ 55125 w 83839"/>
                <a:gd name="connsiteY27" fmla="*/ 12822 h 80614"/>
                <a:gd name="connsiteX28" fmla="*/ 55125 w 83839"/>
                <a:gd name="connsiteY28" fmla="*/ 16276 h 80614"/>
                <a:gd name="connsiteX29" fmla="*/ 80615 w 83839"/>
                <a:gd name="connsiteY29" fmla="*/ 16276 h 80614"/>
                <a:gd name="connsiteX30" fmla="*/ 80615 w 83839"/>
                <a:gd name="connsiteY30" fmla="*/ 23877 h 80614"/>
                <a:gd name="connsiteX31" fmla="*/ 21190 w 83839"/>
                <a:gd name="connsiteY31" fmla="*/ 23877 h 80614"/>
                <a:gd name="connsiteX32" fmla="*/ 21190 w 83839"/>
                <a:gd name="connsiteY32" fmla="*/ 16276 h 80614"/>
                <a:gd name="connsiteX33" fmla="*/ 44069 w 83839"/>
                <a:gd name="connsiteY33" fmla="*/ 16276 h 80614"/>
                <a:gd name="connsiteX34" fmla="*/ 44069 w 83839"/>
                <a:gd name="connsiteY34" fmla="*/ 12822 h 80614"/>
                <a:gd name="connsiteX35" fmla="*/ 28100 w 83839"/>
                <a:gd name="connsiteY35" fmla="*/ 12822 h 80614"/>
                <a:gd name="connsiteX36" fmla="*/ 28100 w 83839"/>
                <a:gd name="connsiteY36" fmla="*/ 5605 h 80614"/>
                <a:gd name="connsiteX37" fmla="*/ 28484 w 83839"/>
                <a:gd name="connsiteY37" fmla="*/ 26948 h 80614"/>
                <a:gd name="connsiteX38" fmla="*/ 72092 w 83839"/>
                <a:gd name="connsiteY38" fmla="*/ 26948 h 80614"/>
                <a:gd name="connsiteX39" fmla="*/ 72092 w 83839"/>
                <a:gd name="connsiteY39" fmla="*/ 43609 h 80614"/>
                <a:gd name="connsiteX40" fmla="*/ 75240 w 83839"/>
                <a:gd name="connsiteY40" fmla="*/ 41766 h 80614"/>
                <a:gd name="connsiteX41" fmla="*/ 80691 w 83839"/>
                <a:gd name="connsiteY41" fmla="*/ 49444 h 80614"/>
                <a:gd name="connsiteX42" fmla="*/ 71709 w 83839"/>
                <a:gd name="connsiteY42" fmla="*/ 54204 h 80614"/>
                <a:gd name="connsiteX43" fmla="*/ 82534 w 83839"/>
                <a:gd name="connsiteY43" fmla="*/ 59732 h 80614"/>
                <a:gd name="connsiteX44" fmla="*/ 76546 w 83839"/>
                <a:gd name="connsiteY44" fmla="*/ 68100 h 80614"/>
                <a:gd name="connsiteX45" fmla="*/ 55202 w 83839"/>
                <a:gd name="connsiteY45" fmla="*/ 54357 h 80614"/>
                <a:gd name="connsiteX46" fmla="*/ 55202 w 83839"/>
                <a:gd name="connsiteY46" fmla="*/ 68100 h 80614"/>
                <a:gd name="connsiteX47" fmla="*/ 44837 w 83839"/>
                <a:gd name="connsiteY47" fmla="*/ 68100 h 80614"/>
                <a:gd name="connsiteX48" fmla="*/ 44837 w 83839"/>
                <a:gd name="connsiteY48" fmla="*/ 53359 h 80614"/>
                <a:gd name="connsiteX49" fmla="*/ 27178 w 83839"/>
                <a:gd name="connsiteY49" fmla="*/ 64338 h 80614"/>
                <a:gd name="connsiteX50" fmla="*/ 22726 w 83839"/>
                <a:gd name="connsiteY50" fmla="*/ 55970 h 80614"/>
                <a:gd name="connsiteX51" fmla="*/ 42150 w 83839"/>
                <a:gd name="connsiteY51" fmla="*/ 43993 h 80614"/>
                <a:gd name="connsiteX52" fmla="*/ 28484 w 83839"/>
                <a:gd name="connsiteY52" fmla="*/ 43993 h 80614"/>
                <a:gd name="connsiteX53" fmla="*/ 28484 w 83839"/>
                <a:gd name="connsiteY53" fmla="*/ 26948 h 80614"/>
                <a:gd name="connsiteX54" fmla="*/ 61958 w 83839"/>
                <a:gd name="connsiteY54" fmla="*/ 33167 h 80614"/>
                <a:gd name="connsiteX55" fmla="*/ 38234 w 83839"/>
                <a:gd name="connsiteY55" fmla="*/ 33167 h 80614"/>
                <a:gd name="connsiteX56" fmla="*/ 38234 w 83839"/>
                <a:gd name="connsiteY56" fmla="*/ 37313 h 80614"/>
                <a:gd name="connsiteX57" fmla="*/ 61958 w 83839"/>
                <a:gd name="connsiteY57" fmla="*/ 37313 h 80614"/>
                <a:gd name="connsiteX58" fmla="*/ 61958 w 83839"/>
                <a:gd name="connsiteY58" fmla="*/ 33167 h 80614"/>
                <a:gd name="connsiteX59" fmla="*/ 62879 w 83839"/>
                <a:gd name="connsiteY59" fmla="*/ 48676 h 80614"/>
                <a:gd name="connsiteX60" fmla="*/ 71555 w 83839"/>
                <a:gd name="connsiteY60" fmla="*/ 43916 h 80614"/>
                <a:gd name="connsiteX61" fmla="*/ 55893 w 83839"/>
                <a:gd name="connsiteY61" fmla="*/ 43916 h 80614"/>
                <a:gd name="connsiteX62" fmla="*/ 62879 w 83839"/>
                <a:gd name="connsiteY62" fmla="*/ 48676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3839" h="80614">
                  <a:moveTo>
                    <a:pt x="1843" y="31862"/>
                  </a:moveTo>
                  <a:lnTo>
                    <a:pt x="20883" y="31862"/>
                  </a:lnTo>
                  <a:lnTo>
                    <a:pt x="20883" y="62419"/>
                  </a:lnTo>
                  <a:cubicBezTo>
                    <a:pt x="23340" y="64568"/>
                    <a:pt x="25797" y="66027"/>
                    <a:pt x="28253" y="66949"/>
                  </a:cubicBezTo>
                  <a:cubicBezTo>
                    <a:pt x="32246" y="68407"/>
                    <a:pt x="37083" y="69405"/>
                    <a:pt x="42610" y="69866"/>
                  </a:cubicBezTo>
                  <a:lnTo>
                    <a:pt x="83839" y="69866"/>
                  </a:lnTo>
                  <a:cubicBezTo>
                    <a:pt x="81843" y="72784"/>
                    <a:pt x="80768" y="75931"/>
                    <a:pt x="80384" y="79233"/>
                  </a:cubicBezTo>
                  <a:lnTo>
                    <a:pt x="42610" y="79233"/>
                  </a:lnTo>
                  <a:cubicBezTo>
                    <a:pt x="31939" y="78542"/>
                    <a:pt x="23570" y="75547"/>
                    <a:pt x="17505" y="70250"/>
                  </a:cubicBezTo>
                  <a:lnTo>
                    <a:pt x="5758" y="80615"/>
                  </a:lnTo>
                  <a:lnTo>
                    <a:pt x="0" y="70480"/>
                  </a:lnTo>
                  <a:lnTo>
                    <a:pt x="10595" y="63570"/>
                  </a:lnTo>
                  <a:lnTo>
                    <a:pt x="10595" y="41766"/>
                  </a:lnTo>
                  <a:lnTo>
                    <a:pt x="1919" y="41766"/>
                  </a:lnTo>
                  <a:lnTo>
                    <a:pt x="1919" y="31862"/>
                  </a:lnTo>
                  <a:close/>
                  <a:moveTo>
                    <a:pt x="9827" y="691"/>
                  </a:moveTo>
                  <a:cubicBezTo>
                    <a:pt x="15201" y="2994"/>
                    <a:pt x="19808" y="5758"/>
                    <a:pt x="23724" y="9059"/>
                  </a:cubicBezTo>
                  <a:lnTo>
                    <a:pt x="18503" y="16967"/>
                  </a:lnTo>
                  <a:cubicBezTo>
                    <a:pt x="13820" y="13513"/>
                    <a:pt x="9213" y="10595"/>
                    <a:pt x="4683" y="8215"/>
                  </a:cubicBezTo>
                  <a:lnTo>
                    <a:pt x="9827" y="691"/>
                  </a:lnTo>
                  <a:close/>
                  <a:moveTo>
                    <a:pt x="28100" y="5605"/>
                  </a:moveTo>
                  <a:lnTo>
                    <a:pt x="44069" y="5605"/>
                  </a:lnTo>
                  <a:lnTo>
                    <a:pt x="44069" y="0"/>
                  </a:lnTo>
                  <a:lnTo>
                    <a:pt x="55125" y="0"/>
                  </a:lnTo>
                  <a:lnTo>
                    <a:pt x="55125" y="5605"/>
                  </a:lnTo>
                  <a:lnTo>
                    <a:pt x="73474" y="5605"/>
                  </a:lnTo>
                  <a:lnTo>
                    <a:pt x="73474" y="12822"/>
                  </a:lnTo>
                  <a:lnTo>
                    <a:pt x="55125" y="12822"/>
                  </a:lnTo>
                  <a:lnTo>
                    <a:pt x="55125" y="16276"/>
                  </a:lnTo>
                  <a:lnTo>
                    <a:pt x="80615" y="16276"/>
                  </a:lnTo>
                  <a:lnTo>
                    <a:pt x="80615" y="23877"/>
                  </a:lnTo>
                  <a:lnTo>
                    <a:pt x="21190" y="23877"/>
                  </a:lnTo>
                  <a:lnTo>
                    <a:pt x="21190" y="16276"/>
                  </a:lnTo>
                  <a:lnTo>
                    <a:pt x="44069" y="16276"/>
                  </a:lnTo>
                  <a:lnTo>
                    <a:pt x="44069" y="12822"/>
                  </a:lnTo>
                  <a:lnTo>
                    <a:pt x="28100" y="12822"/>
                  </a:lnTo>
                  <a:lnTo>
                    <a:pt x="28100" y="5605"/>
                  </a:lnTo>
                  <a:close/>
                  <a:moveTo>
                    <a:pt x="28484" y="26948"/>
                  </a:moveTo>
                  <a:lnTo>
                    <a:pt x="72092" y="26948"/>
                  </a:lnTo>
                  <a:lnTo>
                    <a:pt x="72092" y="43609"/>
                  </a:lnTo>
                  <a:lnTo>
                    <a:pt x="75240" y="41766"/>
                  </a:lnTo>
                  <a:lnTo>
                    <a:pt x="80691" y="49444"/>
                  </a:lnTo>
                  <a:lnTo>
                    <a:pt x="71709" y="54204"/>
                  </a:lnTo>
                  <a:cubicBezTo>
                    <a:pt x="75394" y="56277"/>
                    <a:pt x="79002" y="58119"/>
                    <a:pt x="82534" y="59732"/>
                  </a:cubicBezTo>
                  <a:cubicBezTo>
                    <a:pt x="79616" y="62649"/>
                    <a:pt x="77620" y="65490"/>
                    <a:pt x="76546" y="68100"/>
                  </a:cubicBezTo>
                  <a:cubicBezTo>
                    <a:pt x="69175" y="64492"/>
                    <a:pt x="62035" y="59885"/>
                    <a:pt x="55202" y="54357"/>
                  </a:cubicBezTo>
                  <a:lnTo>
                    <a:pt x="55202" y="68100"/>
                  </a:lnTo>
                  <a:lnTo>
                    <a:pt x="44837" y="68100"/>
                  </a:lnTo>
                  <a:lnTo>
                    <a:pt x="44837" y="53359"/>
                  </a:lnTo>
                  <a:cubicBezTo>
                    <a:pt x="39616" y="57889"/>
                    <a:pt x="33704" y="61574"/>
                    <a:pt x="27178" y="64338"/>
                  </a:cubicBezTo>
                  <a:cubicBezTo>
                    <a:pt x="26411" y="61651"/>
                    <a:pt x="24952" y="58887"/>
                    <a:pt x="22726" y="55970"/>
                  </a:cubicBezTo>
                  <a:cubicBezTo>
                    <a:pt x="30633" y="52822"/>
                    <a:pt x="37083" y="48830"/>
                    <a:pt x="42150" y="43993"/>
                  </a:cubicBezTo>
                  <a:lnTo>
                    <a:pt x="28484" y="43993"/>
                  </a:lnTo>
                  <a:lnTo>
                    <a:pt x="28484" y="26948"/>
                  </a:lnTo>
                  <a:close/>
                  <a:moveTo>
                    <a:pt x="61958" y="33167"/>
                  </a:moveTo>
                  <a:lnTo>
                    <a:pt x="38234" y="33167"/>
                  </a:lnTo>
                  <a:lnTo>
                    <a:pt x="38234" y="37313"/>
                  </a:lnTo>
                  <a:lnTo>
                    <a:pt x="61958" y="37313"/>
                  </a:lnTo>
                  <a:lnTo>
                    <a:pt x="61958" y="33167"/>
                  </a:lnTo>
                  <a:close/>
                  <a:moveTo>
                    <a:pt x="62879" y="48676"/>
                  </a:moveTo>
                  <a:lnTo>
                    <a:pt x="71555" y="43916"/>
                  </a:lnTo>
                  <a:lnTo>
                    <a:pt x="55893" y="43916"/>
                  </a:lnTo>
                  <a:cubicBezTo>
                    <a:pt x="58196" y="45605"/>
                    <a:pt x="60499" y="47217"/>
                    <a:pt x="62879" y="48676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E9C7BD74-AB0C-431D-86BF-9C8451699DFE}"/>
                </a:ext>
              </a:extLst>
            </p:cNvPr>
            <p:cNvSpPr/>
            <p:nvPr/>
          </p:nvSpPr>
          <p:spPr>
            <a:xfrm>
              <a:off x="3888234" y="3311686"/>
              <a:ext cx="77570" cy="79232"/>
            </a:xfrm>
            <a:custGeom>
              <a:avLst/>
              <a:gdLst>
                <a:gd name="connsiteX0" fmla="*/ 4990 w 77570"/>
                <a:gd name="connsiteY0" fmla="*/ 768 h 79232"/>
                <a:gd name="connsiteX1" fmla="*/ 20883 w 77570"/>
                <a:gd name="connsiteY1" fmla="*/ 768 h 79232"/>
                <a:gd name="connsiteX2" fmla="*/ 21804 w 77570"/>
                <a:gd name="connsiteY2" fmla="*/ 0 h 79232"/>
                <a:gd name="connsiteX3" fmla="*/ 28714 w 77570"/>
                <a:gd name="connsiteY3" fmla="*/ 6219 h 79232"/>
                <a:gd name="connsiteX4" fmla="*/ 18349 w 77570"/>
                <a:gd name="connsiteY4" fmla="*/ 29405 h 79232"/>
                <a:gd name="connsiteX5" fmla="*/ 24645 w 77570"/>
                <a:gd name="connsiteY5" fmla="*/ 42995 h 79232"/>
                <a:gd name="connsiteX6" fmla="*/ 26027 w 77570"/>
                <a:gd name="connsiteY6" fmla="*/ 53052 h 79232"/>
                <a:gd name="connsiteX7" fmla="*/ 24261 w 77570"/>
                <a:gd name="connsiteY7" fmla="*/ 59117 h 79232"/>
                <a:gd name="connsiteX8" fmla="*/ 20269 w 77570"/>
                <a:gd name="connsiteY8" fmla="*/ 63110 h 79232"/>
                <a:gd name="connsiteX9" fmla="*/ 12514 w 77570"/>
                <a:gd name="connsiteY9" fmla="*/ 64492 h 79232"/>
                <a:gd name="connsiteX10" fmla="*/ 9981 w 77570"/>
                <a:gd name="connsiteY10" fmla="*/ 55125 h 79232"/>
                <a:gd name="connsiteX11" fmla="*/ 9981 w 77570"/>
                <a:gd name="connsiteY11" fmla="*/ 78618 h 79232"/>
                <a:gd name="connsiteX12" fmla="*/ 0 w 77570"/>
                <a:gd name="connsiteY12" fmla="*/ 78618 h 79232"/>
                <a:gd name="connsiteX13" fmla="*/ 0 w 77570"/>
                <a:gd name="connsiteY13" fmla="*/ 844 h 79232"/>
                <a:gd name="connsiteX14" fmla="*/ 4990 w 77570"/>
                <a:gd name="connsiteY14" fmla="*/ 844 h 79232"/>
                <a:gd name="connsiteX15" fmla="*/ 10134 w 77570"/>
                <a:gd name="connsiteY15" fmla="*/ 25873 h 79232"/>
                <a:gd name="connsiteX16" fmla="*/ 16276 w 77570"/>
                <a:gd name="connsiteY16" fmla="*/ 10058 h 79232"/>
                <a:gd name="connsiteX17" fmla="*/ 10134 w 77570"/>
                <a:gd name="connsiteY17" fmla="*/ 10058 h 79232"/>
                <a:gd name="connsiteX18" fmla="*/ 10134 w 77570"/>
                <a:gd name="connsiteY18" fmla="*/ 25873 h 79232"/>
                <a:gd name="connsiteX19" fmla="*/ 10134 w 77570"/>
                <a:gd name="connsiteY19" fmla="*/ 53973 h 79232"/>
                <a:gd name="connsiteX20" fmla="*/ 13589 w 77570"/>
                <a:gd name="connsiteY20" fmla="*/ 53973 h 79232"/>
                <a:gd name="connsiteX21" fmla="*/ 16430 w 77570"/>
                <a:gd name="connsiteY21" fmla="*/ 52975 h 79232"/>
                <a:gd name="connsiteX22" fmla="*/ 14664 w 77570"/>
                <a:gd name="connsiteY22" fmla="*/ 42918 h 79232"/>
                <a:gd name="connsiteX23" fmla="*/ 10058 w 77570"/>
                <a:gd name="connsiteY23" fmla="*/ 31939 h 79232"/>
                <a:gd name="connsiteX24" fmla="*/ 10058 w 77570"/>
                <a:gd name="connsiteY24" fmla="*/ 53973 h 79232"/>
                <a:gd name="connsiteX25" fmla="*/ 43992 w 77570"/>
                <a:gd name="connsiteY25" fmla="*/ 33167 h 79232"/>
                <a:gd name="connsiteX26" fmla="*/ 77467 w 77570"/>
                <a:gd name="connsiteY26" fmla="*/ 33167 h 79232"/>
                <a:gd name="connsiteX27" fmla="*/ 77467 w 77570"/>
                <a:gd name="connsiteY27" fmla="*/ 59117 h 79232"/>
                <a:gd name="connsiteX28" fmla="*/ 75548 w 77570"/>
                <a:gd name="connsiteY28" fmla="*/ 75471 h 79232"/>
                <a:gd name="connsiteX29" fmla="*/ 64031 w 77570"/>
                <a:gd name="connsiteY29" fmla="*/ 79233 h 79232"/>
                <a:gd name="connsiteX30" fmla="*/ 60960 w 77570"/>
                <a:gd name="connsiteY30" fmla="*/ 70173 h 79232"/>
                <a:gd name="connsiteX31" fmla="*/ 66027 w 77570"/>
                <a:gd name="connsiteY31" fmla="*/ 70173 h 79232"/>
                <a:gd name="connsiteX32" fmla="*/ 67870 w 77570"/>
                <a:gd name="connsiteY32" fmla="*/ 67870 h 79232"/>
                <a:gd name="connsiteX33" fmla="*/ 67870 w 77570"/>
                <a:gd name="connsiteY33" fmla="*/ 52668 h 79232"/>
                <a:gd name="connsiteX34" fmla="*/ 60960 w 77570"/>
                <a:gd name="connsiteY34" fmla="*/ 52668 h 79232"/>
                <a:gd name="connsiteX35" fmla="*/ 54971 w 77570"/>
                <a:gd name="connsiteY35" fmla="*/ 51440 h 79232"/>
                <a:gd name="connsiteX36" fmla="*/ 52976 w 77570"/>
                <a:gd name="connsiteY36" fmla="*/ 48522 h 79232"/>
                <a:gd name="connsiteX37" fmla="*/ 52976 w 77570"/>
                <a:gd name="connsiteY37" fmla="*/ 40845 h 79232"/>
                <a:gd name="connsiteX38" fmla="*/ 48983 w 77570"/>
                <a:gd name="connsiteY38" fmla="*/ 40845 h 79232"/>
                <a:gd name="connsiteX39" fmla="*/ 46526 w 77570"/>
                <a:gd name="connsiteY39" fmla="*/ 49290 h 79232"/>
                <a:gd name="connsiteX40" fmla="*/ 39386 w 77570"/>
                <a:gd name="connsiteY40" fmla="*/ 55355 h 79232"/>
                <a:gd name="connsiteX41" fmla="*/ 36238 w 77570"/>
                <a:gd name="connsiteY41" fmla="*/ 51056 h 79232"/>
                <a:gd name="connsiteX42" fmla="*/ 36238 w 77570"/>
                <a:gd name="connsiteY42" fmla="*/ 78926 h 79232"/>
                <a:gd name="connsiteX43" fmla="*/ 27025 w 77570"/>
                <a:gd name="connsiteY43" fmla="*/ 78926 h 79232"/>
                <a:gd name="connsiteX44" fmla="*/ 27025 w 77570"/>
                <a:gd name="connsiteY44" fmla="*/ 33244 h 79232"/>
                <a:gd name="connsiteX45" fmla="*/ 43992 w 77570"/>
                <a:gd name="connsiteY45" fmla="*/ 33244 h 79232"/>
                <a:gd name="connsiteX46" fmla="*/ 29866 w 77570"/>
                <a:gd name="connsiteY46" fmla="*/ 1152 h 79232"/>
                <a:gd name="connsiteX47" fmla="*/ 76776 w 77570"/>
                <a:gd name="connsiteY47" fmla="*/ 1152 h 79232"/>
                <a:gd name="connsiteX48" fmla="*/ 76776 w 77570"/>
                <a:gd name="connsiteY48" fmla="*/ 9136 h 79232"/>
                <a:gd name="connsiteX49" fmla="*/ 29866 w 77570"/>
                <a:gd name="connsiteY49" fmla="*/ 9136 h 79232"/>
                <a:gd name="connsiteX50" fmla="*/ 29866 w 77570"/>
                <a:gd name="connsiteY50" fmla="*/ 1152 h 79232"/>
                <a:gd name="connsiteX51" fmla="*/ 32937 w 77570"/>
                <a:gd name="connsiteY51" fmla="*/ 12514 h 79232"/>
                <a:gd name="connsiteX52" fmla="*/ 71709 w 77570"/>
                <a:gd name="connsiteY52" fmla="*/ 12514 h 79232"/>
                <a:gd name="connsiteX53" fmla="*/ 71709 w 77570"/>
                <a:gd name="connsiteY53" fmla="*/ 29712 h 79232"/>
                <a:gd name="connsiteX54" fmla="*/ 32937 w 77570"/>
                <a:gd name="connsiteY54" fmla="*/ 29712 h 79232"/>
                <a:gd name="connsiteX55" fmla="*/ 32937 w 77570"/>
                <a:gd name="connsiteY55" fmla="*/ 12514 h 79232"/>
                <a:gd name="connsiteX56" fmla="*/ 36392 w 77570"/>
                <a:gd name="connsiteY56" fmla="*/ 47524 h 79232"/>
                <a:gd name="connsiteX57" fmla="*/ 39156 w 77570"/>
                <a:gd name="connsiteY57" fmla="*/ 45682 h 79232"/>
                <a:gd name="connsiteX58" fmla="*/ 41152 w 77570"/>
                <a:gd name="connsiteY58" fmla="*/ 40768 h 79232"/>
                <a:gd name="connsiteX59" fmla="*/ 36392 w 77570"/>
                <a:gd name="connsiteY59" fmla="*/ 40768 h 79232"/>
                <a:gd name="connsiteX60" fmla="*/ 36392 w 77570"/>
                <a:gd name="connsiteY60" fmla="*/ 47524 h 79232"/>
                <a:gd name="connsiteX61" fmla="*/ 38541 w 77570"/>
                <a:gd name="connsiteY61" fmla="*/ 55662 h 79232"/>
                <a:gd name="connsiteX62" fmla="*/ 65413 w 77570"/>
                <a:gd name="connsiteY62" fmla="*/ 55662 h 79232"/>
                <a:gd name="connsiteX63" fmla="*/ 65413 w 77570"/>
                <a:gd name="connsiteY63" fmla="*/ 63340 h 79232"/>
                <a:gd name="connsiteX64" fmla="*/ 57198 w 77570"/>
                <a:gd name="connsiteY64" fmla="*/ 63340 h 79232"/>
                <a:gd name="connsiteX65" fmla="*/ 57198 w 77570"/>
                <a:gd name="connsiteY65" fmla="*/ 76469 h 79232"/>
                <a:gd name="connsiteX66" fmla="*/ 47447 w 77570"/>
                <a:gd name="connsiteY66" fmla="*/ 76469 h 79232"/>
                <a:gd name="connsiteX67" fmla="*/ 47447 w 77570"/>
                <a:gd name="connsiteY67" fmla="*/ 63340 h 79232"/>
                <a:gd name="connsiteX68" fmla="*/ 38541 w 77570"/>
                <a:gd name="connsiteY68" fmla="*/ 63340 h 79232"/>
                <a:gd name="connsiteX69" fmla="*/ 38541 w 77570"/>
                <a:gd name="connsiteY69" fmla="*/ 55662 h 79232"/>
                <a:gd name="connsiteX70" fmla="*/ 61574 w 77570"/>
                <a:gd name="connsiteY70" fmla="*/ 18656 h 79232"/>
                <a:gd name="connsiteX71" fmla="*/ 42994 w 77570"/>
                <a:gd name="connsiteY71" fmla="*/ 18656 h 79232"/>
                <a:gd name="connsiteX72" fmla="*/ 42994 w 77570"/>
                <a:gd name="connsiteY72" fmla="*/ 22879 h 79232"/>
                <a:gd name="connsiteX73" fmla="*/ 61574 w 77570"/>
                <a:gd name="connsiteY73" fmla="*/ 22879 h 79232"/>
                <a:gd name="connsiteX74" fmla="*/ 61574 w 77570"/>
                <a:gd name="connsiteY74" fmla="*/ 18656 h 79232"/>
                <a:gd name="connsiteX75" fmla="*/ 60960 w 77570"/>
                <a:gd name="connsiteY75" fmla="*/ 40768 h 79232"/>
                <a:gd name="connsiteX76" fmla="*/ 60960 w 77570"/>
                <a:gd name="connsiteY76" fmla="*/ 44607 h 79232"/>
                <a:gd name="connsiteX77" fmla="*/ 63033 w 77570"/>
                <a:gd name="connsiteY77" fmla="*/ 46065 h 79232"/>
                <a:gd name="connsiteX78" fmla="*/ 67870 w 77570"/>
                <a:gd name="connsiteY78" fmla="*/ 46065 h 79232"/>
                <a:gd name="connsiteX79" fmla="*/ 67870 w 77570"/>
                <a:gd name="connsiteY79" fmla="*/ 40768 h 79232"/>
                <a:gd name="connsiteX80" fmla="*/ 60960 w 77570"/>
                <a:gd name="connsiteY80" fmla="*/ 40768 h 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570" h="79232">
                  <a:moveTo>
                    <a:pt x="4990" y="768"/>
                  </a:moveTo>
                  <a:lnTo>
                    <a:pt x="20883" y="768"/>
                  </a:lnTo>
                  <a:lnTo>
                    <a:pt x="21804" y="0"/>
                  </a:lnTo>
                  <a:lnTo>
                    <a:pt x="28714" y="6219"/>
                  </a:lnTo>
                  <a:lnTo>
                    <a:pt x="18349" y="29405"/>
                  </a:lnTo>
                  <a:cubicBezTo>
                    <a:pt x="21574" y="34319"/>
                    <a:pt x="23647" y="38849"/>
                    <a:pt x="24645" y="42995"/>
                  </a:cubicBezTo>
                  <a:cubicBezTo>
                    <a:pt x="25566" y="46603"/>
                    <a:pt x="26027" y="49904"/>
                    <a:pt x="26027" y="53052"/>
                  </a:cubicBezTo>
                  <a:cubicBezTo>
                    <a:pt x="26027" y="55279"/>
                    <a:pt x="25413" y="57275"/>
                    <a:pt x="24261" y="59117"/>
                  </a:cubicBezTo>
                  <a:cubicBezTo>
                    <a:pt x="23263" y="60960"/>
                    <a:pt x="21958" y="62265"/>
                    <a:pt x="20269" y="63110"/>
                  </a:cubicBezTo>
                  <a:cubicBezTo>
                    <a:pt x="18426" y="64031"/>
                    <a:pt x="15816" y="64492"/>
                    <a:pt x="12514" y="64492"/>
                  </a:cubicBezTo>
                  <a:cubicBezTo>
                    <a:pt x="12668" y="61421"/>
                    <a:pt x="11900" y="58350"/>
                    <a:pt x="9981" y="55125"/>
                  </a:cubicBezTo>
                  <a:lnTo>
                    <a:pt x="9981" y="78618"/>
                  </a:lnTo>
                  <a:lnTo>
                    <a:pt x="0" y="78618"/>
                  </a:lnTo>
                  <a:lnTo>
                    <a:pt x="0" y="844"/>
                  </a:lnTo>
                  <a:lnTo>
                    <a:pt x="4990" y="844"/>
                  </a:lnTo>
                  <a:close/>
                  <a:moveTo>
                    <a:pt x="10134" y="25873"/>
                  </a:moveTo>
                  <a:lnTo>
                    <a:pt x="16276" y="10058"/>
                  </a:lnTo>
                  <a:lnTo>
                    <a:pt x="10134" y="10058"/>
                  </a:lnTo>
                  <a:lnTo>
                    <a:pt x="10134" y="25873"/>
                  </a:lnTo>
                  <a:close/>
                  <a:moveTo>
                    <a:pt x="10134" y="53973"/>
                  </a:moveTo>
                  <a:lnTo>
                    <a:pt x="13589" y="53973"/>
                  </a:lnTo>
                  <a:cubicBezTo>
                    <a:pt x="15355" y="53973"/>
                    <a:pt x="16353" y="53666"/>
                    <a:pt x="16430" y="52975"/>
                  </a:cubicBezTo>
                  <a:cubicBezTo>
                    <a:pt x="16430" y="50058"/>
                    <a:pt x="15816" y="46756"/>
                    <a:pt x="14664" y="42918"/>
                  </a:cubicBezTo>
                  <a:cubicBezTo>
                    <a:pt x="13666" y="39386"/>
                    <a:pt x="12130" y="35778"/>
                    <a:pt x="10058" y="31939"/>
                  </a:cubicBezTo>
                  <a:lnTo>
                    <a:pt x="10058" y="53973"/>
                  </a:lnTo>
                  <a:close/>
                  <a:moveTo>
                    <a:pt x="43992" y="33167"/>
                  </a:moveTo>
                  <a:lnTo>
                    <a:pt x="77467" y="33167"/>
                  </a:lnTo>
                  <a:lnTo>
                    <a:pt x="77467" y="59117"/>
                  </a:lnTo>
                  <a:cubicBezTo>
                    <a:pt x="77851" y="68254"/>
                    <a:pt x="77160" y="73705"/>
                    <a:pt x="75548" y="75471"/>
                  </a:cubicBezTo>
                  <a:cubicBezTo>
                    <a:pt x="74242" y="77313"/>
                    <a:pt x="70403" y="78618"/>
                    <a:pt x="64031" y="79233"/>
                  </a:cubicBezTo>
                  <a:cubicBezTo>
                    <a:pt x="63878" y="76622"/>
                    <a:pt x="62879" y="73551"/>
                    <a:pt x="60960" y="70173"/>
                  </a:cubicBezTo>
                  <a:lnTo>
                    <a:pt x="66027" y="70173"/>
                  </a:lnTo>
                  <a:cubicBezTo>
                    <a:pt x="67409" y="70096"/>
                    <a:pt x="68023" y="69329"/>
                    <a:pt x="67870" y="67870"/>
                  </a:cubicBezTo>
                  <a:lnTo>
                    <a:pt x="67870" y="52668"/>
                  </a:lnTo>
                  <a:lnTo>
                    <a:pt x="60960" y="52668"/>
                  </a:lnTo>
                  <a:cubicBezTo>
                    <a:pt x="58196" y="52668"/>
                    <a:pt x="56200" y="52284"/>
                    <a:pt x="54971" y="51440"/>
                  </a:cubicBezTo>
                  <a:cubicBezTo>
                    <a:pt x="53666" y="50672"/>
                    <a:pt x="52976" y="49674"/>
                    <a:pt x="52976" y="48522"/>
                  </a:cubicBezTo>
                  <a:lnTo>
                    <a:pt x="52976" y="40845"/>
                  </a:lnTo>
                  <a:lnTo>
                    <a:pt x="48983" y="40845"/>
                  </a:lnTo>
                  <a:cubicBezTo>
                    <a:pt x="48676" y="44376"/>
                    <a:pt x="47831" y="47217"/>
                    <a:pt x="46526" y="49290"/>
                  </a:cubicBezTo>
                  <a:cubicBezTo>
                    <a:pt x="44837" y="52054"/>
                    <a:pt x="42380" y="54050"/>
                    <a:pt x="39386" y="55355"/>
                  </a:cubicBezTo>
                  <a:cubicBezTo>
                    <a:pt x="38618" y="53973"/>
                    <a:pt x="37543" y="52515"/>
                    <a:pt x="36238" y="51056"/>
                  </a:cubicBezTo>
                  <a:lnTo>
                    <a:pt x="36238" y="78926"/>
                  </a:lnTo>
                  <a:lnTo>
                    <a:pt x="27025" y="78926"/>
                  </a:lnTo>
                  <a:lnTo>
                    <a:pt x="27025" y="33244"/>
                  </a:lnTo>
                  <a:lnTo>
                    <a:pt x="43992" y="33244"/>
                  </a:lnTo>
                  <a:close/>
                  <a:moveTo>
                    <a:pt x="29866" y="1152"/>
                  </a:moveTo>
                  <a:lnTo>
                    <a:pt x="76776" y="1152"/>
                  </a:lnTo>
                  <a:lnTo>
                    <a:pt x="76776" y="9136"/>
                  </a:lnTo>
                  <a:lnTo>
                    <a:pt x="29866" y="9136"/>
                  </a:lnTo>
                  <a:lnTo>
                    <a:pt x="29866" y="1152"/>
                  </a:lnTo>
                  <a:close/>
                  <a:moveTo>
                    <a:pt x="32937" y="12514"/>
                  </a:moveTo>
                  <a:lnTo>
                    <a:pt x="71709" y="12514"/>
                  </a:lnTo>
                  <a:lnTo>
                    <a:pt x="71709" y="29712"/>
                  </a:lnTo>
                  <a:lnTo>
                    <a:pt x="32937" y="29712"/>
                  </a:lnTo>
                  <a:lnTo>
                    <a:pt x="32937" y="12514"/>
                  </a:lnTo>
                  <a:close/>
                  <a:moveTo>
                    <a:pt x="36392" y="47524"/>
                  </a:moveTo>
                  <a:cubicBezTo>
                    <a:pt x="37620" y="46987"/>
                    <a:pt x="38541" y="46373"/>
                    <a:pt x="39156" y="45682"/>
                  </a:cubicBezTo>
                  <a:cubicBezTo>
                    <a:pt x="40077" y="44684"/>
                    <a:pt x="40768" y="43071"/>
                    <a:pt x="41152" y="40768"/>
                  </a:cubicBezTo>
                  <a:lnTo>
                    <a:pt x="36392" y="40768"/>
                  </a:lnTo>
                  <a:lnTo>
                    <a:pt x="36392" y="47524"/>
                  </a:lnTo>
                  <a:close/>
                  <a:moveTo>
                    <a:pt x="38541" y="55662"/>
                  </a:moveTo>
                  <a:lnTo>
                    <a:pt x="65413" y="55662"/>
                  </a:lnTo>
                  <a:lnTo>
                    <a:pt x="65413" y="63340"/>
                  </a:lnTo>
                  <a:lnTo>
                    <a:pt x="57198" y="63340"/>
                  </a:lnTo>
                  <a:lnTo>
                    <a:pt x="57198" y="76469"/>
                  </a:lnTo>
                  <a:lnTo>
                    <a:pt x="47447" y="76469"/>
                  </a:lnTo>
                  <a:lnTo>
                    <a:pt x="47447" y="63340"/>
                  </a:lnTo>
                  <a:lnTo>
                    <a:pt x="38541" y="63340"/>
                  </a:lnTo>
                  <a:lnTo>
                    <a:pt x="38541" y="55662"/>
                  </a:lnTo>
                  <a:close/>
                  <a:moveTo>
                    <a:pt x="61574" y="18656"/>
                  </a:moveTo>
                  <a:lnTo>
                    <a:pt x="42994" y="18656"/>
                  </a:lnTo>
                  <a:lnTo>
                    <a:pt x="42994" y="22879"/>
                  </a:lnTo>
                  <a:lnTo>
                    <a:pt x="61574" y="22879"/>
                  </a:lnTo>
                  <a:lnTo>
                    <a:pt x="61574" y="18656"/>
                  </a:lnTo>
                  <a:close/>
                  <a:moveTo>
                    <a:pt x="60960" y="40768"/>
                  </a:moveTo>
                  <a:lnTo>
                    <a:pt x="60960" y="44607"/>
                  </a:lnTo>
                  <a:cubicBezTo>
                    <a:pt x="60960" y="45605"/>
                    <a:pt x="61651" y="46065"/>
                    <a:pt x="63033" y="46065"/>
                  </a:cubicBezTo>
                  <a:lnTo>
                    <a:pt x="67870" y="46065"/>
                  </a:lnTo>
                  <a:lnTo>
                    <a:pt x="67870" y="40768"/>
                  </a:lnTo>
                  <a:lnTo>
                    <a:pt x="60960" y="40768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EE589808-DD76-47CD-A65F-DD38C7190521}"/>
                </a:ext>
              </a:extLst>
            </p:cNvPr>
            <p:cNvSpPr/>
            <p:nvPr/>
          </p:nvSpPr>
          <p:spPr>
            <a:xfrm>
              <a:off x="3977371" y="3309767"/>
              <a:ext cx="76852" cy="81152"/>
            </a:xfrm>
            <a:custGeom>
              <a:avLst/>
              <a:gdLst>
                <a:gd name="connsiteX0" fmla="*/ 29559 w 76852"/>
                <a:gd name="connsiteY0" fmla="*/ 3762 h 81152"/>
                <a:gd name="connsiteX1" fmla="*/ 29559 w 76852"/>
                <a:gd name="connsiteY1" fmla="*/ 12668 h 81152"/>
                <a:gd name="connsiteX2" fmla="*/ 21190 w 76852"/>
                <a:gd name="connsiteY2" fmla="*/ 12668 h 81152"/>
                <a:gd name="connsiteX3" fmla="*/ 21190 w 76852"/>
                <a:gd name="connsiteY3" fmla="*/ 24031 h 81152"/>
                <a:gd name="connsiteX4" fmla="*/ 29252 w 76852"/>
                <a:gd name="connsiteY4" fmla="*/ 24031 h 81152"/>
                <a:gd name="connsiteX5" fmla="*/ 25797 w 76852"/>
                <a:gd name="connsiteY5" fmla="*/ 21037 h 81152"/>
                <a:gd name="connsiteX6" fmla="*/ 39540 w 76852"/>
                <a:gd name="connsiteY6" fmla="*/ 0 h 81152"/>
                <a:gd name="connsiteX7" fmla="*/ 49674 w 76852"/>
                <a:gd name="connsiteY7" fmla="*/ 3148 h 81152"/>
                <a:gd name="connsiteX8" fmla="*/ 47601 w 76852"/>
                <a:gd name="connsiteY8" fmla="*/ 7985 h 81152"/>
                <a:gd name="connsiteX9" fmla="*/ 76853 w 76852"/>
                <a:gd name="connsiteY9" fmla="*/ 7985 h 81152"/>
                <a:gd name="connsiteX10" fmla="*/ 76853 w 76852"/>
                <a:gd name="connsiteY10" fmla="*/ 16891 h 81152"/>
                <a:gd name="connsiteX11" fmla="*/ 42534 w 76852"/>
                <a:gd name="connsiteY11" fmla="*/ 16891 h 81152"/>
                <a:gd name="connsiteX12" fmla="*/ 39463 w 76852"/>
                <a:gd name="connsiteY12" fmla="*/ 21497 h 81152"/>
                <a:gd name="connsiteX13" fmla="*/ 70403 w 76852"/>
                <a:gd name="connsiteY13" fmla="*/ 21497 h 81152"/>
                <a:gd name="connsiteX14" fmla="*/ 70403 w 76852"/>
                <a:gd name="connsiteY14" fmla="*/ 43916 h 81152"/>
                <a:gd name="connsiteX15" fmla="*/ 37620 w 76852"/>
                <a:gd name="connsiteY15" fmla="*/ 43916 h 81152"/>
                <a:gd name="connsiteX16" fmla="*/ 37620 w 76852"/>
                <a:gd name="connsiteY16" fmla="*/ 23801 h 81152"/>
                <a:gd name="connsiteX17" fmla="*/ 32707 w 76852"/>
                <a:gd name="connsiteY17" fmla="*/ 28714 h 81152"/>
                <a:gd name="connsiteX18" fmla="*/ 29712 w 76852"/>
                <a:gd name="connsiteY18" fmla="*/ 24492 h 81152"/>
                <a:gd name="connsiteX19" fmla="*/ 29712 w 76852"/>
                <a:gd name="connsiteY19" fmla="*/ 54281 h 81152"/>
                <a:gd name="connsiteX20" fmla="*/ 21344 w 76852"/>
                <a:gd name="connsiteY20" fmla="*/ 54281 h 81152"/>
                <a:gd name="connsiteX21" fmla="*/ 21344 w 76852"/>
                <a:gd name="connsiteY21" fmla="*/ 66334 h 81152"/>
                <a:gd name="connsiteX22" fmla="*/ 30096 w 76852"/>
                <a:gd name="connsiteY22" fmla="*/ 66334 h 81152"/>
                <a:gd name="connsiteX23" fmla="*/ 30096 w 76852"/>
                <a:gd name="connsiteY23" fmla="*/ 75547 h 81152"/>
                <a:gd name="connsiteX24" fmla="*/ 8676 w 76852"/>
                <a:gd name="connsiteY24" fmla="*/ 75547 h 81152"/>
                <a:gd name="connsiteX25" fmla="*/ 8676 w 76852"/>
                <a:gd name="connsiteY25" fmla="*/ 79309 h 81152"/>
                <a:gd name="connsiteX26" fmla="*/ 0 w 76852"/>
                <a:gd name="connsiteY26" fmla="*/ 79309 h 81152"/>
                <a:gd name="connsiteX27" fmla="*/ 0 w 76852"/>
                <a:gd name="connsiteY27" fmla="*/ 3762 h 81152"/>
                <a:gd name="connsiteX28" fmla="*/ 29559 w 76852"/>
                <a:gd name="connsiteY28" fmla="*/ 3762 h 81152"/>
                <a:gd name="connsiteX29" fmla="*/ 8446 w 76852"/>
                <a:gd name="connsiteY29" fmla="*/ 24031 h 81152"/>
                <a:gd name="connsiteX30" fmla="*/ 12821 w 76852"/>
                <a:gd name="connsiteY30" fmla="*/ 24031 h 81152"/>
                <a:gd name="connsiteX31" fmla="*/ 12821 w 76852"/>
                <a:gd name="connsiteY31" fmla="*/ 12668 h 81152"/>
                <a:gd name="connsiteX32" fmla="*/ 8446 w 76852"/>
                <a:gd name="connsiteY32" fmla="*/ 12668 h 81152"/>
                <a:gd name="connsiteX33" fmla="*/ 8446 w 76852"/>
                <a:gd name="connsiteY33" fmla="*/ 24031 h 81152"/>
                <a:gd name="connsiteX34" fmla="*/ 8446 w 76852"/>
                <a:gd name="connsiteY34" fmla="*/ 45221 h 81152"/>
                <a:gd name="connsiteX35" fmla="*/ 20806 w 76852"/>
                <a:gd name="connsiteY35" fmla="*/ 45221 h 81152"/>
                <a:gd name="connsiteX36" fmla="*/ 20806 w 76852"/>
                <a:gd name="connsiteY36" fmla="*/ 33090 h 81152"/>
                <a:gd name="connsiteX37" fmla="*/ 8446 w 76852"/>
                <a:gd name="connsiteY37" fmla="*/ 33090 h 81152"/>
                <a:gd name="connsiteX38" fmla="*/ 8446 w 76852"/>
                <a:gd name="connsiteY38" fmla="*/ 45221 h 81152"/>
                <a:gd name="connsiteX39" fmla="*/ 8446 w 76852"/>
                <a:gd name="connsiteY39" fmla="*/ 66258 h 81152"/>
                <a:gd name="connsiteX40" fmla="*/ 12821 w 76852"/>
                <a:gd name="connsiteY40" fmla="*/ 66258 h 81152"/>
                <a:gd name="connsiteX41" fmla="*/ 12821 w 76852"/>
                <a:gd name="connsiteY41" fmla="*/ 54127 h 81152"/>
                <a:gd name="connsiteX42" fmla="*/ 8446 w 76852"/>
                <a:gd name="connsiteY42" fmla="*/ 54127 h 81152"/>
                <a:gd name="connsiteX43" fmla="*/ 8446 w 76852"/>
                <a:gd name="connsiteY43" fmla="*/ 66258 h 81152"/>
                <a:gd name="connsiteX44" fmla="*/ 43302 w 76852"/>
                <a:gd name="connsiteY44" fmla="*/ 76622 h 81152"/>
                <a:gd name="connsiteX45" fmla="*/ 39156 w 76852"/>
                <a:gd name="connsiteY45" fmla="*/ 76622 h 81152"/>
                <a:gd name="connsiteX46" fmla="*/ 39156 w 76852"/>
                <a:gd name="connsiteY46" fmla="*/ 81152 h 81152"/>
                <a:gd name="connsiteX47" fmla="*/ 31248 w 76852"/>
                <a:gd name="connsiteY47" fmla="*/ 81152 h 81152"/>
                <a:gd name="connsiteX48" fmla="*/ 31248 w 76852"/>
                <a:gd name="connsiteY48" fmla="*/ 48292 h 81152"/>
                <a:gd name="connsiteX49" fmla="*/ 51363 w 76852"/>
                <a:gd name="connsiteY49" fmla="*/ 48292 h 81152"/>
                <a:gd name="connsiteX50" fmla="*/ 51363 w 76852"/>
                <a:gd name="connsiteY50" fmla="*/ 79616 h 81152"/>
                <a:gd name="connsiteX51" fmla="*/ 43379 w 76852"/>
                <a:gd name="connsiteY51" fmla="*/ 79616 h 81152"/>
                <a:gd name="connsiteX52" fmla="*/ 43379 w 76852"/>
                <a:gd name="connsiteY52" fmla="*/ 76622 h 81152"/>
                <a:gd name="connsiteX53" fmla="*/ 43302 w 76852"/>
                <a:gd name="connsiteY53" fmla="*/ 57198 h 81152"/>
                <a:gd name="connsiteX54" fmla="*/ 39156 w 76852"/>
                <a:gd name="connsiteY54" fmla="*/ 57198 h 81152"/>
                <a:gd name="connsiteX55" fmla="*/ 39156 w 76852"/>
                <a:gd name="connsiteY55" fmla="*/ 68254 h 81152"/>
                <a:gd name="connsiteX56" fmla="*/ 43302 w 76852"/>
                <a:gd name="connsiteY56" fmla="*/ 68254 h 81152"/>
                <a:gd name="connsiteX57" fmla="*/ 43302 w 76852"/>
                <a:gd name="connsiteY57" fmla="*/ 57198 h 81152"/>
                <a:gd name="connsiteX58" fmla="*/ 60653 w 76852"/>
                <a:gd name="connsiteY58" fmla="*/ 28944 h 81152"/>
                <a:gd name="connsiteX59" fmla="*/ 47064 w 76852"/>
                <a:gd name="connsiteY59" fmla="*/ 28944 h 81152"/>
                <a:gd name="connsiteX60" fmla="*/ 47064 w 76852"/>
                <a:gd name="connsiteY60" fmla="*/ 36161 h 81152"/>
                <a:gd name="connsiteX61" fmla="*/ 60653 w 76852"/>
                <a:gd name="connsiteY61" fmla="*/ 36161 h 81152"/>
                <a:gd name="connsiteX62" fmla="*/ 60653 w 76852"/>
                <a:gd name="connsiteY62" fmla="*/ 28944 h 81152"/>
                <a:gd name="connsiteX63" fmla="*/ 67179 w 76852"/>
                <a:gd name="connsiteY63" fmla="*/ 76622 h 81152"/>
                <a:gd name="connsiteX64" fmla="*/ 62649 w 76852"/>
                <a:gd name="connsiteY64" fmla="*/ 76622 h 81152"/>
                <a:gd name="connsiteX65" fmla="*/ 62649 w 76852"/>
                <a:gd name="connsiteY65" fmla="*/ 81152 h 81152"/>
                <a:gd name="connsiteX66" fmla="*/ 53897 w 76852"/>
                <a:gd name="connsiteY66" fmla="*/ 81152 h 81152"/>
                <a:gd name="connsiteX67" fmla="*/ 53897 w 76852"/>
                <a:gd name="connsiteY67" fmla="*/ 48676 h 81152"/>
                <a:gd name="connsiteX68" fmla="*/ 75778 w 76852"/>
                <a:gd name="connsiteY68" fmla="*/ 48676 h 81152"/>
                <a:gd name="connsiteX69" fmla="*/ 75778 w 76852"/>
                <a:gd name="connsiteY69" fmla="*/ 79693 h 81152"/>
                <a:gd name="connsiteX70" fmla="*/ 67102 w 76852"/>
                <a:gd name="connsiteY70" fmla="*/ 79693 h 81152"/>
                <a:gd name="connsiteX71" fmla="*/ 67102 w 76852"/>
                <a:gd name="connsiteY71" fmla="*/ 76622 h 81152"/>
                <a:gd name="connsiteX72" fmla="*/ 67179 w 76852"/>
                <a:gd name="connsiteY72" fmla="*/ 57582 h 81152"/>
                <a:gd name="connsiteX73" fmla="*/ 62649 w 76852"/>
                <a:gd name="connsiteY73" fmla="*/ 57582 h 81152"/>
                <a:gd name="connsiteX74" fmla="*/ 62649 w 76852"/>
                <a:gd name="connsiteY74" fmla="*/ 68254 h 81152"/>
                <a:gd name="connsiteX75" fmla="*/ 67179 w 76852"/>
                <a:gd name="connsiteY75" fmla="*/ 68254 h 81152"/>
                <a:gd name="connsiteX76" fmla="*/ 67179 w 76852"/>
                <a:gd name="connsiteY76" fmla="*/ 57582 h 8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6852" h="81152">
                  <a:moveTo>
                    <a:pt x="29559" y="3762"/>
                  </a:moveTo>
                  <a:lnTo>
                    <a:pt x="29559" y="12668"/>
                  </a:lnTo>
                  <a:lnTo>
                    <a:pt x="21190" y="12668"/>
                  </a:lnTo>
                  <a:lnTo>
                    <a:pt x="21190" y="24031"/>
                  </a:lnTo>
                  <a:lnTo>
                    <a:pt x="29252" y="24031"/>
                  </a:lnTo>
                  <a:cubicBezTo>
                    <a:pt x="28177" y="22956"/>
                    <a:pt x="27025" y="21958"/>
                    <a:pt x="25797" y="21037"/>
                  </a:cubicBezTo>
                  <a:cubicBezTo>
                    <a:pt x="31632" y="16200"/>
                    <a:pt x="36238" y="9213"/>
                    <a:pt x="39540" y="0"/>
                  </a:cubicBezTo>
                  <a:lnTo>
                    <a:pt x="49674" y="3148"/>
                  </a:lnTo>
                  <a:cubicBezTo>
                    <a:pt x="48983" y="4760"/>
                    <a:pt x="48292" y="6372"/>
                    <a:pt x="47601" y="7985"/>
                  </a:cubicBezTo>
                  <a:lnTo>
                    <a:pt x="76853" y="7985"/>
                  </a:lnTo>
                  <a:lnTo>
                    <a:pt x="76853" y="16891"/>
                  </a:lnTo>
                  <a:lnTo>
                    <a:pt x="42534" y="16891"/>
                  </a:lnTo>
                  <a:cubicBezTo>
                    <a:pt x="41536" y="18503"/>
                    <a:pt x="40538" y="20038"/>
                    <a:pt x="39463" y="21497"/>
                  </a:cubicBezTo>
                  <a:lnTo>
                    <a:pt x="70403" y="21497"/>
                  </a:lnTo>
                  <a:lnTo>
                    <a:pt x="70403" y="43916"/>
                  </a:lnTo>
                  <a:lnTo>
                    <a:pt x="37620" y="43916"/>
                  </a:lnTo>
                  <a:lnTo>
                    <a:pt x="37620" y="23801"/>
                  </a:lnTo>
                  <a:cubicBezTo>
                    <a:pt x="36085" y="25566"/>
                    <a:pt x="34396" y="27255"/>
                    <a:pt x="32707" y="28714"/>
                  </a:cubicBezTo>
                  <a:cubicBezTo>
                    <a:pt x="31785" y="27179"/>
                    <a:pt x="30787" y="25720"/>
                    <a:pt x="29712" y="24492"/>
                  </a:cubicBezTo>
                  <a:lnTo>
                    <a:pt x="29712" y="54281"/>
                  </a:lnTo>
                  <a:lnTo>
                    <a:pt x="21344" y="54281"/>
                  </a:lnTo>
                  <a:lnTo>
                    <a:pt x="21344" y="66334"/>
                  </a:lnTo>
                  <a:lnTo>
                    <a:pt x="30096" y="66334"/>
                  </a:lnTo>
                  <a:lnTo>
                    <a:pt x="30096" y="75547"/>
                  </a:lnTo>
                  <a:lnTo>
                    <a:pt x="8676" y="75547"/>
                  </a:lnTo>
                  <a:lnTo>
                    <a:pt x="8676" y="79309"/>
                  </a:lnTo>
                  <a:lnTo>
                    <a:pt x="0" y="79309"/>
                  </a:lnTo>
                  <a:lnTo>
                    <a:pt x="0" y="3762"/>
                  </a:lnTo>
                  <a:lnTo>
                    <a:pt x="29559" y="3762"/>
                  </a:lnTo>
                  <a:close/>
                  <a:moveTo>
                    <a:pt x="8446" y="24031"/>
                  </a:moveTo>
                  <a:lnTo>
                    <a:pt x="12821" y="24031"/>
                  </a:lnTo>
                  <a:lnTo>
                    <a:pt x="12821" y="12668"/>
                  </a:lnTo>
                  <a:lnTo>
                    <a:pt x="8446" y="12668"/>
                  </a:lnTo>
                  <a:lnTo>
                    <a:pt x="8446" y="24031"/>
                  </a:lnTo>
                  <a:close/>
                  <a:moveTo>
                    <a:pt x="8446" y="45221"/>
                  </a:moveTo>
                  <a:lnTo>
                    <a:pt x="20806" y="45221"/>
                  </a:lnTo>
                  <a:lnTo>
                    <a:pt x="20806" y="33090"/>
                  </a:lnTo>
                  <a:lnTo>
                    <a:pt x="8446" y="33090"/>
                  </a:lnTo>
                  <a:lnTo>
                    <a:pt x="8446" y="45221"/>
                  </a:lnTo>
                  <a:close/>
                  <a:moveTo>
                    <a:pt x="8446" y="66258"/>
                  </a:moveTo>
                  <a:lnTo>
                    <a:pt x="12821" y="66258"/>
                  </a:lnTo>
                  <a:lnTo>
                    <a:pt x="12821" y="54127"/>
                  </a:lnTo>
                  <a:lnTo>
                    <a:pt x="8446" y="54127"/>
                  </a:lnTo>
                  <a:lnTo>
                    <a:pt x="8446" y="66258"/>
                  </a:lnTo>
                  <a:close/>
                  <a:moveTo>
                    <a:pt x="43302" y="76622"/>
                  </a:moveTo>
                  <a:lnTo>
                    <a:pt x="39156" y="76622"/>
                  </a:lnTo>
                  <a:lnTo>
                    <a:pt x="39156" y="81152"/>
                  </a:lnTo>
                  <a:lnTo>
                    <a:pt x="31248" y="81152"/>
                  </a:lnTo>
                  <a:lnTo>
                    <a:pt x="31248" y="48292"/>
                  </a:lnTo>
                  <a:lnTo>
                    <a:pt x="51363" y="48292"/>
                  </a:lnTo>
                  <a:lnTo>
                    <a:pt x="51363" y="79616"/>
                  </a:lnTo>
                  <a:lnTo>
                    <a:pt x="43379" y="79616"/>
                  </a:lnTo>
                  <a:lnTo>
                    <a:pt x="43379" y="76622"/>
                  </a:lnTo>
                  <a:close/>
                  <a:moveTo>
                    <a:pt x="43302" y="57198"/>
                  </a:moveTo>
                  <a:lnTo>
                    <a:pt x="39156" y="57198"/>
                  </a:lnTo>
                  <a:lnTo>
                    <a:pt x="39156" y="68254"/>
                  </a:lnTo>
                  <a:lnTo>
                    <a:pt x="43302" y="68254"/>
                  </a:lnTo>
                  <a:lnTo>
                    <a:pt x="43302" y="57198"/>
                  </a:lnTo>
                  <a:close/>
                  <a:moveTo>
                    <a:pt x="60653" y="28944"/>
                  </a:moveTo>
                  <a:lnTo>
                    <a:pt x="47064" y="28944"/>
                  </a:lnTo>
                  <a:lnTo>
                    <a:pt x="47064" y="36161"/>
                  </a:lnTo>
                  <a:lnTo>
                    <a:pt x="60653" y="36161"/>
                  </a:lnTo>
                  <a:lnTo>
                    <a:pt x="60653" y="28944"/>
                  </a:lnTo>
                  <a:close/>
                  <a:moveTo>
                    <a:pt x="67179" y="76622"/>
                  </a:moveTo>
                  <a:lnTo>
                    <a:pt x="62649" y="76622"/>
                  </a:lnTo>
                  <a:lnTo>
                    <a:pt x="62649" y="81152"/>
                  </a:lnTo>
                  <a:lnTo>
                    <a:pt x="53897" y="81152"/>
                  </a:lnTo>
                  <a:lnTo>
                    <a:pt x="53897" y="48676"/>
                  </a:lnTo>
                  <a:lnTo>
                    <a:pt x="75778" y="48676"/>
                  </a:lnTo>
                  <a:lnTo>
                    <a:pt x="75778" y="79693"/>
                  </a:lnTo>
                  <a:lnTo>
                    <a:pt x="67102" y="79693"/>
                  </a:lnTo>
                  <a:lnTo>
                    <a:pt x="67102" y="76622"/>
                  </a:lnTo>
                  <a:close/>
                  <a:moveTo>
                    <a:pt x="67179" y="57582"/>
                  </a:moveTo>
                  <a:lnTo>
                    <a:pt x="62649" y="57582"/>
                  </a:lnTo>
                  <a:lnTo>
                    <a:pt x="62649" y="68254"/>
                  </a:lnTo>
                  <a:lnTo>
                    <a:pt x="67179" y="68254"/>
                  </a:lnTo>
                  <a:lnTo>
                    <a:pt x="67179" y="57582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FBBAEB8E-0E0A-49CC-B30F-465174D473F1}"/>
                </a:ext>
              </a:extLst>
            </p:cNvPr>
            <p:cNvSpPr/>
            <p:nvPr/>
          </p:nvSpPr>
          <p:spPr>
            <a:xfrm>
              <a:off x="4061440" y="3312070"/>
              <a:ext cx="82610" cy="79923"/>
            </a:xfrm>
            <a:custGeom>
              <a:avLst/>
              <a:gdLst>
                <a:gd name="connsiteX0" fmla="*/ 2380 w 82610"/>
                <a:gd name="connsiteY0" fmla="*/ 19731 h 79923"/>
                <a:gd name="connsiteX1" fmla="*/ 8676 w 82610"/>
                <a:gd name="connsiteY1" fmla="*/ 19731 h 79923"/>
                <a:gd name="connsiteX2" fmla="*/ 8676 w 82610"/>
                <a:gd name="connsiteY2" fmla="*/ 384 h 79923"/>
                <a:gd name="connsiteX3" fmla="*/ 19040 w 82610"/>
                <a:gd name="connsiteY3" fmla="*/ 384 h 79923"/>
                <a:gd name="connsiteX4" fmla="*/ 19040 w 82610"/>
                <a:gd name="connsiteY4" fmla="*/ 19731 h 79923"/>
                <a:gd name="connsiteX5" fmla="*/ 25490 w 82610"/>
                <a:gd name="connsiteY5" fmla="*/ 19731 h 79923"/>
                <a:gd name="connsiteX6" fmla="*/ 25490 w 82610"/>
                <a:gd name="connsiteY6" fmla="*/ 30096 h 79923"/>
                <a:gd name="connsiteX7" fmla="*/ 19040 w 82610"/>
                <a:gd name="connsiteY7" fmla="*/ 30096 h 79923"/>
                <a:gd name="connsiteX8" fmla="*/ 19040 w 82610"/>
                <a:gd name="connsiteY8" fmla="*/ 50826 h 79923"/>
                <a:gd name="connsiteX9" fmla="*/ 26334 w 82610"/>
                <a:gd name="connsiteY9" fmla="*/ 48369 h 79923"/>
                <a:gd name="connsiteX10" fmla="*/ 26334 w 82610"/>
                <a:gd name="connsiteY10" fmla="*/ 52668 h 79923"/>
                <a:gd name="connsiteX11" fmla="*/ 32553 w 82610"/>
                <a:gd name="connsiteY11" fmla="*/ 47294 h 79923"/>
                <a:gd name="connsiteX12" fmla="*/ 36929 w 82610"/>
                <a:gd name="connsiteY12" fmla="*/ 41382 h 79923"/>
                <a:gd name="connsiteX13" fmla="*/ 26641 w 82610"/>
                <a:gd name="connsiteY13" fmla="*/ 41382 h 79923"/>
                <a:gd name="connsiteX14" fmla="*/ 26641 w 82610"/>
                <a:gd name="connsiteY14" fmla="*/ 33014 h 79923"/>
                <a:gd name="connsiteX15" fmla="*/ 82611 w 82610"/>
                <a:gd name="connsiteY15" fmla="*/ 33014 h 79923"/>
                <a:gd name="connsiteX16" fmla="*/ 82611 w 82610"/>
                <a:gd name="connsiteY16" fmla="*/ 41382 h 79923"/>
                <a:gd name="connsiteX17" fmla="*/ 46603 w 82610"/>
                <a:gd name="connsiteY17" fmla="*/ 41382 h 79923"/>
                <a:gd name="connsiteX18" fmla="*/ 44530 w 82610"/>
                <a:gd name="connsiteY18" fmla="*/ 45144 h 79923"/>
                <a:gd name="connsiteX19" fmla="*/ 80768 w 82610"/>
                <a:gd name="connsiteY19" fmla="*/ 45144 h 79923"/>
                <a:gd name="connsiteX20" fmla="*/ 77774 w 82610"/>
                <a:gd name="connsiteY20" fmla="*/ 74396 h 79923"/>
                <a:gd name="connsiteX21" fmla="*/ 62956 w 82610"/>
                <a:gd name="connsiteY21" fmla="*/ 79924 h 79923"/>
                <a:gd name="connsiteX22" fmla="*/ 59501 w 82610"/>
                <a:gd name="connsiteY22" fmla="*/ 70327 h 79923"/>
                <a:gd name="connsiteX23" fmla="*/ 67102 w 82610"/>
                <a:gd name="connsiteY23" fmla="*/ 70327 h 79923"/>
                <a:gd name="connsiteX24" fmla="*/ 68791 w 82610"/>
                <a:gd name="connsiteY24" fmla="*/ 69405 h 79923"/>
                <a:gd name="connsiteX25" fmla="*/ 70480 w 82610"/>
                <a:gd name="connsiteY25" fmla="*/ 53743 h 79923"/>
                <a:gd name="connsiteX26" fmla="*/ 66565 w 82610"/>
                <a:gd name="connsiteY26" fmla="*/ 53743 h 79923"/>
                <a:gd name="connsiteX27" fmla="*/ 57659 w 82610"/>
                <a:gd name="connsiteY27" fmla="*/ 69713 h 79923"/>
                <a:gd name="connsiteX28" fmla="*/ 43071 w 82610"/>
                <a:gd name="connsiteY28" fmla="*/ 79924 h 79923"/>
                <a:gd name="connsiteX29" fmla="*/ 38004 w 82610"/>
                <a:gd name="connsiteY29" fmla="*/ 73014 h 79923"/>
                <a:gd name="connsiteX30" fmla="*/ 50365 w 82610"/>
                <a:gd name="connsiteY30" fmla="*/ 64645 h 79923"/>
                <a:gd name="connsiteX31" fmla="*/ 56891 w 82610"/>
                <a:gd name="connsiteY31" fmla="*/ 53743 h 79923"/>
                <a:gd name="connsiteX32" fmla="*/ 52745 w 82610"/>
                <a:gd name="connsiteY32" fmla="*/ 53743 h 79923"/>
                <a:gd name="connsiteX33" fmla="*/ 44530 w 82610"/>
                <a:gd name="connsiteY33" fmla="*/ 65183 h 79923"/>
                <a:gd name="connsiteX34" fmla="*/ 33474 w 82610"/>
                <a:gd name="connsiteY34" fmla="*/ 72400 h 79923"/>
                <a:gd name="connsiteX35" fmla="*/ 27947 w 82610"/>
                <a:gd name="connsiteY35" fmla="*/ 65413 h 79923"/>
                <a:gd name="connsiteX36" fmla="*/ 38388 w 82610"/>
                <a:gd name="connsiteY36" fmla="*/ 58964 h 79923"/>
                <a:gd name="connsiteX37" fmla="*/ 42380 w 82610"/>
                <a:gd name="connsiteY37" fmla="*/ 53743 h 79923"/>
                <a:gd name="connsiteX38" fmla="*/ 38388 w 82610"/>
                <a:gd name="connsiteY38" fmla="*/ 53743 h 79923"/>
                <a:gd name="connsiteX39" fmla="*/ 36852 w 82610"/>
                <a:gd name="connsiteY39" fmla="*/ 55356 h 79923"/>
                <a:gd name="connsiteX40" fmla="*/ 26334 w 82610"/>
                <a:gd name="connsiteY40" fmla="*/ 63033 h 79923"/>
                <a:gd name="connsiteX41" fmla="*/ 24261 w 82610"/>
                <a:gd name="connsiteY41" fmla="*/ 58580 h 79923"/>
                <a:gd name="connsiteX42" fmla="*/ 2073 w 82610"/>
                <a:gd name="connsiteY42" fmla="*/ 66872 h 79923"/>
                <a:gd name="connsiteX43" fmla="*/ 0 w 82610"/>
                <a:gd name="connsiteY43" fmla="*/ 55816 h 79923"/>
                <a:gd name="connsiteX44" fmla="*/ 8753 w 82610"/>
                <a:gd name="connsiteY44" fmla="*/ 53820 h 79923"/>
                <a:gd name="connsiteX45" fmla="*/ 8753 w 82610"/>
                <a:gd name="connsiteY45" fmla="*/ 29866 h 79923"/>
                <a:gd name="connsiteX46" fmla="*/ 2457 w 82610"/>
                <a:gd name="connsiteY46" fmla="*/ 29866 h 79923"/>
                <a:gd name="connsiteX47" fmla="*/ 2457 w 82610"/>
                <a:gd name="connsiteY47" fmla="*/ 19731 h 79923"/>
                <a:gd name="connsiteX48" fmla="*/ 34626 w 82610"/>
                <a:gd name="connsiteY48" fmla="*/ 0 h 79923"/>
                <a:gd name="connsiteX49" fmla="*/ 76085 w 82610"/>
                <a:gd name="connsiteY49" fmla="*/ 0 h 79923"/>
                <a:gd name="connsiteX50" fmla="*/ 76085 w 82610"/>
                <a:gd name="connsiteY50" fmla="*/ 30480 h 79923"/>
                <a:gd name="connsiteX51" fmla="*/ 34626 w 82610"/>
                <a:gd name="connsiteY51" fmla="*/ 30480 h 79923"/>
                <a:gd name="connsiteX52" fmla="*/ 34626 w 82610"/>
                <a:gd name="connsiteY52" fmla="*/ 0 h 79923"/>
                <a:gd name="connsiteX53" fmla="*/ 44991 w 82610"/>
                <a:gd name="connsiteY53" fmla="*/ 12131 h 79923"/>
                <a:gd name="connsiteX54" fmla="*/ 65643 w 82610"/>
                <a:gd name="connsiteY54" fmla="*/ 12131 h 79923"/>
                <a:gd name="connsiteX55" fmla="*/ 65643 w 82610"/>
                <a:gd name="connsiteY55" fmla="*/ 8369 h 79923"/>
                <a:gd name="connsiteX56" fmla="*/ 44991 w 82610"/>
                <a:gd name="connsiteY56" fmla="*/ 8369 h 79923"/>
                <a:gd name="connsiteX57" fmla="*/ 44991 w 82610"/>
                <a:gd name="connsiteY57" fmla="*/ 12131 h 79923"/>
                <a:gd name="connsiteX58" fmla="*/ 65643 w 82610"/>
                <a:gd name="connsiteY58" fmla="*/ 18733 h 79923"/>
                <a:gd name="connsiteX59" fmla="*/ 44991 w 82610"/>
                <a:gd name="connsiteY59" fmla="*/ 18733 h 79923"/>
                <a:gd name="connsiteX60" fmla="*/ 44991 w 82610"/>
                <a:gd name="connsiteY60" fmla="*/ 22111 h 79923"/>
                <a:gd name="connsiteX61" fmla="*/ 65643 w 82610"/>
                <a:gd name="connsiteY61" fmla="*/ 22111 h 79923"/>
                <a:gd name="connsiteX62" fmla="*/ 65643 w 82610"/>
                <a:gd name="connsiteY62" fmla="*/ 18733 h 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2610" h="79923">
                  <a:moveTo>
                    <a:pt x="2380" y="19731"/>
                  </a:moveTo>
                  <a:lnTo>
                    <a:pt x="8676" y="19731"/>
                  </a:lnTo>
                  <a:lnTo>
                    <a:pt x="8676" y="384"/>
                  </a:lnTo>
                  <a:lnTo>
                    <a:pt x="19040" y="384"/>
                  </a:lnTo>
                  <a:lnTo>
                    <a:pt x="19040" y="19731"/>
                  </a:lnTo>
                  <a:lnTo>
                    <a:pt x="25490" y="19731"/>
                  </a:lnTo>
                  <a:lnTo>
                    <a:pt x="25490" y="30096"/>
                  </a:lnTo>
                  <a:lnTo>
                    <a:pt x="19040" y="30096"/>
                  </a:lnTo>
                  <a:lnTo>
                    <a:pt x="19040" y="50826"/>
                  </a:lnTo>
                  <a:cubicBezTo>
                    <a:pt x="21344" y="50058"/>
                    <a:pt x="23800" y="49290"/>
                    <a:pt x="26334" y="48369"/>
                  </a:cubicBezTo>
                  <a:lnTo>
                    <a:pt x="26334" y="52668"/>
                  </a:lnTo>
                  <a:cubicBezTo>
                    <a:pt x="28868" y="50979"/>
                    <a:pt x="30941" y="49213"/>
                    <a:pt x="32553" y="47294"/>
                  </a:cubicBezTo>
                  <a:cubicBezTo>
                    <a:pt x="33935" y="45912"/>
                    <a:pt x="35394" y="43916"/>
                    <a:pt x="36929" y="41382"/>
                  </a:cubicBezTo>
                  <a:lnTo>
                    <a:pt x="26641" y="41382"/>
                  </a:lnTo>
                  <a:lnTo>
                    <a:pt x="26641" y="33014"/>
                  </a:lnTo>
                  <a:lnTo>
                    <a:pt x="82611" y="33014"/>
                  </a:lnTo>
                  <a:lnTo>
                    <a:pt x="82611" y="41382"/>
                  </a:lnTo>
                  <a:lnTo>
                    <a:pt x="46603" y="41382"/>
                  </a:lnTo>
                  <a:cubicBezTo>
                    <a:pt x="45912" y="42687"/>
                    <a:pt x="45221" y="43993"/>
                    <a:pt x="44530" y="45144"/>
                  </a:cubicBezTo>
                  <a:lnTo>
                    <a:pt x="80768" y="45144"/>
                  </a:lnTo>
                  <a:cubicBezTo>
                    <a:pt x="80077" y="61881"/>
                    <a:pt x="79079" y="71632"/>
                    <a:pt x="77774" y="74396"/>
                  </a:cubicBezTo>
                  <a:cubicBezTo>
                    <a:pt x="76469" y="77544"/>
                    <a:pt x="71478" y="79386"/>
                    <a:pt x="62956" y="79924"/>
                  </a:cubicBezTo>
                  <a:cubicBezTo>
                    <a:pt x="62649" y="77236"/>
                    <a:pt x="61498" y="74012"/>
                    <a:pt x="59501" y="70327"/>
                  </a:cubicBezTo>
                  <a:lnTo>
                    <a:pt x="67102" y="70327"/>
                  </a:lnTo>
                  <a:cubicBezTo>
                    <a:pt x="68100" y="70327"/>
                    <a:pt x="68638" y="70020"/>
                    <a:pt x="68791" y="69405"/>
                  </a:cubicBezTo>
                  <a:cubicBezTo>
                    <a:pt x="69405" y="68331"/>
                    <a:pt x="69943" y="63110"/>
                    <a:pt x="70480" y="53743"/>
                  </a:cubicBezTo>
                  <a:lnTo>
                    <a:pt x="66565" y="53743"/>
                  </a:lnTo>
                  <a:cubicBezTo>
                    <a:pt x="63647" y="60807"/>
                    <a:pt x="60653" y="66104"/>
                    <a:pt x="57659" y="69713"/>
                  </a:cubicBezTo>
                  <a:cubicBezTo>
                    <a:pt x="53897" y="74012"/>
                    <a:pt x="49060" y="77467"/>
                    <a:pt x="43071" y="79924"/>
                  </a:cubicBezTo>
                  <a:cubicBezTo>
                    <a:pt x="41843" y="77697"/>
                    <a:pt x="40154" y="75394"/>
                    <a:pt x="38004" y="73014"/>
                  </a:cubicBezTo>
                  <a:cubicBezTo>
                    <a:pt x="43148" y="70787"/>
                    <a:pt x="47217" y="68024"/>
                    <a:pt x="50365" y="64645"/>
                  </a:cubicBezTo>
                  <a:cubicBezTo>
                    <a:pt x="52745" y="62112"/>
                    <a:pt x="54895" y="58503"/>
                    <a:pt x="56891" y="53743"/>
                  </a:cubicBezTo>
                  <a:lnTo>
                    <a:pt x="52745" y="53743"/>
                  </a:lnTo>
                  <a:cubicBezTo>
                    <a:pt x="49904" y="58810"/>
                    <a:pt x="47217" y="62572"/>
                    <a:pt x="44530" y="65183"/>
                  </a:cubicBezTo>
                  <a:cubicBezTo>
                    <a:pt x="41459" y="68100"/>
                    <a:pt x="37774" y="70480"/>
                    <a:pt x="33474" y="72400"/>
                  </a:cubicBezTo>
                  <a:cubicBezTo>
                    <a:pt x="32169" y="70173"/>
                    <a:pt x="30327" y="67870"/>
                    <a:pt x="27947" y="65413"/>
                  </a:cubicBezTo>
                  <a:cubicBezTo>
                    <a:pt x="32092" y="63724"/>
                    <a:pt x="35547" y="61574"/>
                    <a:pt x="38388" y="58964"/>
                  </a:cubicBezTo>
                  <a:cubicBezTo>
                    <a:pt x="39616" y="57659"/>
                    <a:pt x="40998" y="55970"/>
                    <a:pt x="42380" y="53743"/>
                  </a:cubicBezTo>
                  <a:lnTo>
                    <a:pt x="38388" y="53743"/>
                  </a:lnTo>
                  <a:cubicBezTo>
                    <a:pt x="37850" y="54357"/>
                    <a:pt x="37313" y="54895"/>
                    <a:pt x="36852" y="55356"/>
                  </a:cubicBezTo>
                  <a:cubicBezTo>
                    <a:pt x="33244" y="58887"/>
                    <a:pt x="29789" y="61498"/>
                    <a:pt x="26334" y="63033"/>
                  </a:cubicBezTo>
                  <a:cubicBezTo>
                    <a:pt x="25720" y="61421"/>
                    <a:pt x="25029" y="59962"/>
                    <a:pt x="24261" y="58580"/>
                  </a:cubicBezTo>
                  <a:lnTo>
                    <a:pt x="2073" y="66872"/>
                  </a:lnTo>
                  <a:lnTo>
                    <a:pt x="0" y="55816"/>
                  </a:lnTo>
                  <a:cubicBezTo>
                    <a:pt x="2687" y="55279"/>
                    <a:pt x="5604" y="54588"/>
                    <a:pt x="8753" y="53820"/>
                  </a:cubicBezTo>
                  <a:lnTo>
                    <a:pt x="8753" y="29866"/>
                  </a:lnTo>
                  <a:lnTo>
                    <a:pt x="2457" y="29866"/>
                  </a:lnTo>
                  <a:lnTo>
                    <a:pt x="2457" y="19731"/>
                  </a:lnTo>
                  <a:close/>
                  <a:moveTo>
                    <a:pt x="34626" y="0"/>
                  </a:moveTo>
                  <a:lnTo>
                    <a:pt x="76085" y="0"/>
                  </a:lnTo>
                  <a:lnTo>
                    <a:pt x="76085" y="30480"/>
                  </a:lnTo>
                  <a:lnTo>
                    <a:pt x="34626" y="30480"/>
                  </a:lnTo>
                  <a:lnTo>
                    <a:pt x="34626" y="0"/>
                  </a:lnTo>
                  <a:close/>
                  <a:moveTo>
                    <a:pt x="44991" y="12131"/>
                  </a:moveTo>
                  <a:lnTo>
                    <a:pt x="65643" y="12131"/>
                  </a:lnTo>
                  <a:lnTo>
                    <a:pt x="65643" y="8369"/>
                  </a:lnTo>
                  <a:lnTo>
                    <a:pt x="44991" y="8369"/>
                  </a:lnTo>
                  <a:lnTo>
                    <a:pt x="44991" y="12131"/>
                  </a:lnTo>
                  <a:close/>
                  <a:moveTo>
                    <a:pt x="65643" y="18733"/>
                  </a:moveTo>
                  <a:lnTo>
                    <a:pt x="44991" y="18733"/>
                  </a:lnTo>
                  <a:lnTo>
                    <a:pt x="44991" y="22111"/>
                  </a:lnTo>
                  <a:lnTo>
                    <a:pt x="65643" y="22111"/>
                  </a:lnTo>
                  <a:lnTo>
                    <a:pt x="65643" y="18733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6E678417-9BB9-4CAE-B7AD-2E4C8F1D3AE9}"/>
                </a:ext>
              </a:extLst>
            </p:cNvPr>
            <p:cNvSpPr/>
            <p:nvPr/>
          </p:nvSpPr>
          <p:spPr>
            <a:xfrm>
              <a:off x="4157564" y="3314450"/>
              <a:ext cx="73243" cy="74395"/>
            </a:xfrm>
            <a:custGeom>
              <a:avLst/>
              <a:gdLst>
                <a:gd name="connsiteX0" fmla="*/ 23570 w 73243"/>
                <a:gd name="connsiteY0" fmla="*/ 31017 h 74395"/>
                <a:gd name="connsiteX1" fmla="*/ 18042 w 73243"/>
                <a:gd name="connsiteY1" fmla="*/ 40538 h 74395"/>
                <a:gd name="connsiteX2" fmla="*/ 0 w 73243"/>
                <a:gd name="connsiteY2" fmla="*/ 32323 h 74395"/>
                <a:gd name="connsiteX3" fmla="*/ 4683 w 73243"/>
                <a:gd name="connsiteY3" fmla="*/ 22726 h 74395"/>
                <a:gd name="connsiteX4" fmla="*/ 23570 w 73243"/>
                <a:gd name="connsiteY4" fmla="*/ 31017 h 74395"/>
                <a:gd name="connsiteX5" fmla="*/ 73244 w 73243"/>
                <a:gd name="connsiteY5" fmla="*/ 28868 h 74395"/>
                <a:gd name="connsiteX6" fmla="*/ 10211 w 73243"/>
                <a:gd name="connsiteY6" fmla="*/ 74396 h 74395"/>
                <a:gd name="connsiteX7" fmla="*/ 4683 w 73243"/>
                <a:gd name="connsiteY7" fmla="*/ 62342 h 74395"/>
                <a:gd name="connsiteX8" fmla="*/ 66027 w 73243"/>
                <a:gd name="connsiteY8" fmla="*/ 19271 h 74395"/>
                <a:gd name="connsiteX9" fmla="*/ 73244 w 73243"/>
                <a:gd name="connsiteY9" fmla="*/ 28868 h 74395"/>
                <a:gd name="connsiteX10" fmla="*/ 34395 w 73243"/>
                <a:gd name="connsiteY10" fmla="*/ 9981 h 74395"/>
                <a:gd name="connsiteX11" fmla="*/ 27793 w 73243"/>
                <a:gd name="connsiteY11" fmla="*/ 19578 h 74395"/>
                <a:gd name="connsiteX12" fmla="*/ 9750 w 73243"/>
                <a:gd name="connsiteY12" fmla="*/ 9290 h 74395"/>
                <a:gd name="connsiteX13" fmla="*/ 15048 w 73243"/>
                <a:gd name="connsiteY13" fmla="*/ 0 h 74395"/>
                <a:gd name="connsiteX14" fmla="*/ 34395 w 73243"/>
                <a:gd name="connsiteY14" fmla="*/ 9981 h 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243" h="74395">
                  <a:moveTo>
                    <a:pt x="23570" y="31017"/>
                  </a:moveTo>
                  <a:lnTo>
                    <a:pt x="18042" y="40538"/>
                  </a:lnTo>
                  <a:cubicBezTo>
                    <a:pt x="12361" y="36929"/>
                    <a:pt x="6296" y="34242"/>
                    <a:pt x="0" y="32323"/>
                  </a:cubicBezTo>
                  <a:lnTo>
                    <a:pt x="4683" y="22726"/>
                  </a:lnTo>
                  <a:cubicBezTo>
                    <a:pt x="11593" y="24492"/>
                    <a:pt x="17888" y="27256"/>
                    <a:pt x="23570" y="31017"/>
                  </a:cubicBezTo>
                  <a:moveTo>
                    <a:pt x="73244" y="28868"/>
                  </a:moveTo>
                  <a:cubicBezTo>
                    <a:pt x="59731" y="47831"/>
                    <a:pt x="38772" y="63033"/>
                    <a:pt x="10211" y="74396"/>
                  </a:cubicBezTo>
                  <a:lnTo>
                    <a:pt x="4683" y="62342"/>
                  </a:lnTo>
                  <a:cubicBezTo>
                    <a:pt x="30403" y="54050"/>
                    <a:pt x="50826" y="39693"/>
                    <a:pt x="66027" y="19271"/>
                  </a:cubicBezTo>
                  <a:cubicBezTo>
                    <a:pt x="68100" y="23647"/>
                    <a:pt x="70557" y="26872"/>
                    <a:pt x="73244" y="28868"/>
                  </a:cubicBezTo>
                  <a:moveTo>
                    <a:pt x="34395" y="9981"/>
                  </a:moveTo>
                  <a:lnTo>
                    <a:pt x="27793" y="19578"/>
                  </a:lnTo>
                  <a:cubicBezTo>
                    <a:pt x="22188" y="15739"/>
                    <a:pt x="16200" y="12284"/>
                    <a:pt x="9750" y="9290"/>
                  </a:cubicBezTo>
                  <a:lnTo>
                    <a:pt x="15048" y="0"/>
                  </a:lnTo>
                  <a:cubicBezTo>
                    <a:pt x="22265" y="2457"/>
                    <a:pt x="28714" y="5835"/>
                    <a:pt x="34395" y="9981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AB6A19CB-DC50-4AAA-8243-2525AC805C45}"/>
                </a:ext>
              </a:extLst>
            </p:cNvPr>
            <p:cNvSpPr/>
            <p:nvPr/>
          </p:nvSpPr>
          <p:spPr>
            <a:xfrm>
              <a:off x="4240942" y="3319747"/>
              <a:ext cx="76929" cy="68023"/>
            </a:xfrm>
            <a:custGeom>
              <a:avLst/>
              <a:gdLst>
                <a:gd name="connsiteX0" fmla="*/ 76930 w 76929"/>
                <a:gd name="connsiteY0" fmla="*/ 60346 h 68023"/>
                <a:gd name="connsiteX1" fmla="*/ 66948 w 76929"/>
                <a:gd name="connsiteY1" fmla="*/ 68024 h 68023"/>
                <a:gd name="connsiteX2" fmla="*/ 43455 w 76929"/>
                <a:gd name="connsiteY2" fmla="*/ 40845 h 68023"/>
                <a:gd name="connsiteX3" fmla="*/ 7754 w 76929"/>
                <a:gd name="connsiteY3" fmla="*/ 66949 h 68023"/>
                <a:gd name="connsiteX4" fmla="*/ 5221 w 76929"/>
                <a:gd name="connsiteY4" fmla="*/ 61881 h 68023"/>
                <a:gd name="connsiteX5" fmla="*/ 0 w 76929"/>
                <a:gd name="connsiteY5" fmla="*/ 56737 h 68023"/>
                <a:gd name="connsiteX6" fmla="*/ 49367 w 76929"/>
                <a:gd name="connsiteY6" fmla="*/ 11670 h 68023"/>
                <a:gd name="connsiteX7" fmla="*/ 10441 w 76929"/>
                <a:gd name="connsiteY7" fmla="*/ 11670 h 68023"/>
                <a:gd name="connsiteX8" fmla="*/ 10441 w 76929"/>
                <a:gd name="connsiteY8" fmla="*/ 614 h 68023"/>
                <a:gd name="connsiteX9" fmla="*/ 56123 w 76929"/>
                <a:gd name="connsiteY9" fmla="*/ 614 h 68023"/>
                <a:gd name="connsiteX10" fmla="*/ 57582 w 76929"/>
                <a:gd name="connsiteY10" fmla="*/ 0 h 68023"/>
                <a:gd name="connsiteX11" fmla="*/ 65183 w 76929"/>
                <a:gd name="connsiteY11" fmla="*/ 8292 h 68023"/>
                <a:gd name="connsiteX12" fmla="*/ 62342 w 76929"/>
                <a:gd name="connsiteY12" fmla="*/ 12591 h 68023"/>
                <a:gd name="connsiteX13" fmla="*/ 50595 w 76929"/>
                <a:gd name="connsiteY13" fmla="*/ 31862 h 68023"/>
                <a:gd name="connsiteX14" fmla="*/ 76930 w 76929"/>
                <a:gd name="connsiteY14" fmla="*/ 60346 h 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929" h="68023">
                  <a:moveTo>
                    <a:pt x="76930" y="60346"/>
                  </a:moveTo>
                  <a:lnTo>
                    <a:pt x="66948" y="68024"/>
                  </a:lnTo>
                  <a:cubicBezTo>
                    <a:pt x="59041" y="56661"/>
                    <a:pt x="51209" y="47601"/>
                    <a:pt x="43455" y="40845"/>
                  </a:cubicBezTo>
                  <a:cubicBezTo>
                    <a:pt x="31632" y="53206"/>
                    <a:pt x="19731" y="61881"/>
                    <a:pt x="7754" y="66949"/>
                  </a:cubicBezTo>
                  <a:cubicBezTo>
                    <a:pt x="7217" y="65874"/>
                    <a:pt x="6373" y="64185"/>
                    <a:pt x="5221" y="61881"/>
                  </a:cubicBezTo>
                  <a:cubicBezTo>
                    <a:pt x="4146" y="60576"/>
                    <a:pt x="2457" y="58810"/>
                    <a:pt x="0" y="56737"/>
                  </a:cubicBezTo>
                  <a:cubicBezTo>
                    <a:pt x="21190" y="48983"/>
                    <a:pt x="37620" y="34012"/>
                    <a:pt x="49367" y="11670"/>
                  </a:cubicBezTo>
                  <a:lnTo>
                    <a:pt x="10441" y="11670"/>
                  </a:lnTo>
                  <a:lnTo>
                    <a:pt x="10441" y="614"/>
                  </a:lnTo>
                  <a:lnTo>
                    <a:pt x="56123" y="614"/>
                  </a:lnTo>
                  <a:lnTo>
                    <a:pt x="57582" y="0"/>
                  </a:lnTo>
                  <a:lnTo>
                    <a:pt x="65183" y="8292"/>
                  </a:lnTo>
                  <a:cubicBezTo>
                    <a:pt x="64108" y="9367"/>
                    <a:pt x="63186" y="10749"/>
                    <a:pt x="62342" y="12591"/>
                  </a:cubicBezTo>
                  <a:cubicBezTo>
                    <a:pt x="58196" y="20422"/>
                    <a:pt x="54281" y="26872"/>
                    <a:pt x="50595" y="31862"/>
                  </a:cubicBezTo>
                  <a:cubicBezTo>
                    <a:pt x="60192" y="39616"/>
                    <a:pt x="68945" y="49137"/>
                    <a:pt x="76930" y="60346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8304E04F-C847-4B59-8A36-824442FC2D6B}"/>
                </a:ext>
              </a:extLst>
            </p:cNvPr>
            <p:cNvSpPr/>
            <p:nvPr/>
          </p:nvSpPr>
          <p:spPr>
            <a:xfrm>
              <a:off x="4330770" y="3316446"/>
              <a:ext cx="76545" cy="75163"/>
            </a:xfrm>
            <a:custGeom>
              <a:avLst/>
              <a:gdLst>
                <a:gd name="connsiteX0" fmla="*/ 76545 w 76545"/>
                <a:gd name="connsiteY0" fmla="*/ 31248 h 75163"/>
                <a:gd name="connsiteX1" fmla="*/ 45758 w 76545"/>
                <a:gd name="connsiteY1" fmla="*/ 31248 h 75163"/>
                <a:gd name="connsiteX2" fmla="*/ 41996 w 76545"/>
                <a:gd name="connsiteY2" fmla="*/ 52668 h 75163"/>
                <a:gd name="connsiteX3" fmla="*/ 12898 w 76545"/>
                <a:gd name="connsiteY3" fmla="*/ 75164 h 75163"/>
                <a:gd name="connsiteX4" fmla="*/ 10211 w 76545"/>
                <a:gd name="connsiteY4" fmla="*/ 69021 h 75163"/>
                <a:gd name="connsiteX5" fmla="*/ 6296 w 76545"/>
                <a:gd name="connsiteY5" fmla="*/ 63647 h 75163"/>
                <a:gd name="connsiteX6" fmla="*/ 29635 w 76545"/>
                <a:gd name="connsiteY6" fmla="*/ 49290 h 75163"/>
                <a:gd name="connsiteX7" fmla="*/ 33167 w 76545"/>
                <a:gd name="connsiteY7" fmla="*/ 31248 h 75163"/>
                <a:gd name="connsiteX8" fmla="*/ 0 w 76545"/>
                <a:gd name="connsiteY8" fmla="*/ 31248 h 75163"/>
                <a:gd name="connsiteX9" fmla="*/ 0 w 76545"/>
                <a:gd name="connsiteY9" fmla="*/ 20269 h 75163"/>
                <a:gd name="connsiteX10" fmla="*/ 76545 w 76545"/>
                <a:gd name="connsiteY10" fmla="*/ 20269 h 75163"/>
                <a:gd name="connsiteX11" fmla="*/ 76545 w 76545"/>
                <a:gd name="connsiteY11" fmla="*/ 31248 h 75163"/>
                <a:gd name="connsiteX12" fmla="*/ 64108 w 76545"/>
                <a:gd name="connsiteY12" fmla="*/ 11516 h 75163"/>
                <a:gd name="connsiteX13" fmla="*/ 12898 w 76545"/>
                <a:gd name="connsiteY13" fmla="*/ 11516 h 75163"/>
                <a:gd name="connsiteX14" fmla="*/ 12898 w 76545"/>
                <a:gd name="connsiteY14" fmla="*/ 0 h 75163"/>
                <a:gd name="connsiteX15" fmla="*/ 64108 w 76545"/>
                <a:gd name="connsiteY15" fmla="*/ 0 h 75163"/>
                <a:gd name="connsiteX16" fmla="*/ 64108 w 76545"/>
                <a:gd name="connsiteY16" fmla="*/ 11516 h 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45" h="75163">
                  <a:moveTo>
                    <a:pt x="76545" y="31248"/>
                  </a:moveTo>
                  <a:lnTo>
                    <a:pt x="45758" y="31248"/>
                  </a:lnTo>
                  <a:cubicBezTo>
                    <a:pt x="44914" y="42073"/>
                    <a:pt x="43609" y="49213"/>
                    <a:pt x="41996" y="52668"/>
                  </a:cubicBezTo>
                  <a:cubicBezTo>
                    <a:pt x="37850" y="62035"/>
                    <a:pt x="28177" y="69559"/>
                    <a:pt x="12898" y="75164"/>
                  </a:cubicBezTo>
                  <a:cubicBezTo>
                    <a:pt x="11670" y="71862"/>
                    <a:pt x="10748" y="69866"/>
                    <a:pt x="10211" y="69021"/>
                  </a:cubicBezTo>
                  <a:cubicBezTo>
                    <a:pt x="9366" y="67486"/>
                    <a:pt x="8061" y="65720"/>
                    <a:pt x="6296" y="63647"/>
                  </a:cubicBezTo>
                  <a:cubicBezTo>
                    <a:pt x="18656" y="60423"/>
                    <a:pt x="26488" y="55662"/>
                    <a:pt x="29635" y="49290"/>
                  </a:cubicBezTo>
                  <a:cubicBezTo>
                    <a:pt x="31478" y="44300"/>
                    <a:pt x="32630" y="38311"/>
                    <a:pt x="33167" y="31248"/>
                  </a:cubicBezTo>
                  <a:lnTo>
                    <a:pt x="0" y="31248"/>
                  </a:lnTo>
                  <a:lnTo>
                    <a:pt x="0" y="20269"/>
                  </a:lnTo>
                  <a:lnTo>
                    <a:pt x="76545" y="20269"/>
                  </a:lnTo>
                  <a:lnTo>
                    <a:pt x="76545" y="31248"/>
                  </a:lnTo>
                  <a:close/>
                  <a:moveTo>
                    <a:pt x="64108" y="11516"/>
                  </a:moveTo>
                  <a:lnTo>
                    <a:pt x="12898" y="11516"/>
                  </a:lnTo>
                  <a:lnTo>
                    <a:pt x="12898" y="0"/>
                  </a:lnTo>
                  <a:lnTo>
                    <a:pt x="64108" y="0"/>
                  </a:lnTo>
                  <a:lnTo>
                    <a:pt x="64108" y="11516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082016BB-5703-47CE-8F35-7D3B6AB6BE0C}"/>
                </a:ext>
              </a:extLst>
            </p:cNvPr>
            <p:cNvSpPr/>
            <p:nvPr/>
          </p:nvSpPr>
          <p:spPr>
            <a:xfrm>
              <a:off x="4420598" y="3315064"/>
              <a:ext cx="75163" cy="72015"/>
            </a:xfrm>
            <a:custGeom>
              <a:avLst/>
              <a:gdLst>
                <a:gd name="connsiteX0" fmla="*/ 75163 w 75163"/>
                <a:gd name="connsiteY0" fmla="*/ 66181 h 72015"/>
                <a:gd name="connsiteX1" fmla="*/ 63647 w 75163"/>
                <a:gd name="connsiteY1" fmla="*/ 72016 h 72015"/>
                <a:gd name="connsiteX2" fmla="*/ 58964 w 75163"/>
                <a:gd name="connsiteY2" fmla="*/ 62265 h 72015"/>
                <a:gd name="connsiteX3" fmla="*/ 1689 w 75163"/>
                <a:gd name="connsiteY3" fmla="*/ 69943 h 72015"/>
                <a:gd name="connsiteX4" fmla="*/ 0 w 75163"/>
                <a:gd name="connsiteY4" fmla="*/ 56814 h 72015"/>
                <a:gd name="connsiteX5" fmla="*/ 8906 w 75163"/>
                <a:gd name="connsiteY5" fmla="*/ 56584 h 72015"/>
                <a:gd name="connsiteX6" fmla="*/ 32092 w 75163"/>
                <a:gd name="connsiteY6" fmla="*/ 0 h 72015"/>
                <a:gd name="connsiteX7" fmla="*/ 44837 w 75163"/>
                <a:gd name="connsiteY7" fmla="*/ 4607 h 72015"/>
                <a:gd name="connsiteX8" fmla="*/ 21804 w 75163"/>
                <a:gd name="connsiteY8" fmla="*/ 56277 h 72015"/>
                <a:gd name="connsiteX9" fmla="*/ 53819 w 75163"/>
                <a:gd name="connsiteY9" fmla="*/ 53052 h 72015"/>
                <a:gd name="connsiteX10" fmla="*/ 40307 w 75163"/>
                <a:gd name="connsiteY10" fmla="*/ 33321 h 72015"/>
                <a:gd name="connsiteX11" fmla="*/ 49674 w 75163"/>
                <a:gd name="connsiteY11" fmla="*/ 27179 h 72015"/>
                <a:gd name="connsiteX12" fmla="*/ 75163 w 75163"/>
                <a:gd name="connsiteY12" fmla="*/ 66181 h 7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63" h="72015">
                  <a:moveTo>
                    <a:pt x="75163" y="66181"/>
                  </a:moveTo>
                  <a:lnTo>
                    <a:pt x="63647" y="72016"/>
                  </a:lnTo>
                  <a:lnTo>
                    <a:pt x="58964" y="62265"/>
                  </a:lnTo>
                  <a:cubicBezTo>
                    <a:pt x="47754" y="64415"/>
                    <a:pt x="28714" y="66949"/>
                    <a:pt x="1689" y="69943"/>
                  </a:cubicBezTo>
                  <a:lnTo>
                    <a:pt x="0" y="56814"/>
                  </a:lnTo>
                  <a:lnTo>
                    <a:pt x="8906" y="56584"/>
                  </a:lnTo>
                  <a:cubicBezTo>
                    <a:pt x="18733" y="35087"/>
                    <a:pt x="26410" y="16276"/>
                    <a:pt x="32092" y="0"/>
                  </a:cubicBezTo>
                  <a:lnTo>
                    <a:pt x="44837" y="4607"/>
                  </a:lnTo>
                  <a:lnTo>
                    <a:pt x="21804" y="56277"/>
                  </a:lnTo>
                  <a:cubicBezTo>
                    <a:pt x="37543" y="55278"/>
                    <a:pt x="48292" y="54204"/>
                    <a:pt x="53819" y="53052"/>
                  </a:cubicBezTo>
                  <a:cubicBezTo>
                    <a:pt x="50441" y="47371"/>
                    <a:pt x="45912" y="40768"/>
                    <a:pt x="40307" y="33321"/>
                  </a:cubicBezTo>
                  <a:lnTo>
                    <a:pt x="49674" y="27179"/>
                  </a:lnTo>
                  <a:cubicBezTo>
                    <a:pt x="59348" y="38772"/>
                    <a:pt x="67870" y="51747"/>
                    <a:pt x="75163" y="66181"/>
                  </a:cubicBezTo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BD32F828-8AA5-41E9-AB8B-37C7AEAC20FE}"/>
                </a:ext>
              </a:extLst>
            </p:cNvPr>
            <p:cNvSpPr/>
            <p:nvPr/>
          </p:nvSpPr>
          <p:spPr>
            <a:xfrm>
              <a:off x="3591572" y="4403208"/>
              <a:ext cx="1795325" cy="1158547"/>
            </a:xfrm>
            <a:custGeom>
              <a:avLst/>
              <a:gdLst>
                <a:gd name="connsiteX0" fmla="*/ 0 w 1795325"/>
                <a:gd name="connsiteY0" fmla="*/ 0 h 1158547"/>
                <a:gd name="connsiteX1" fmla="*/ 1795326 w 1795325"/>
                <a:gd name="connsiteY1" fmla="*/ 0 h 1158547"/>
                <a:gd name="connsiteX2" fmla="*/ 1795326 w 1795325"/>
                <a:gd name="connsiteY2" fmla="*/ 1158547 h 1158547"/>
                <a:gd name="connsiteX3" fmla="*/ 0 w 1795325"/>
                <a:gd name="connsiteY3" fmla="*/ 1158547 h 115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5325" h="1158547">
                  <a:moveTo>
                    <a:pt x="0" y="0"/>
                  </a:moveTo>
                  <a:lnTo>
                    <a:pt x="1795326" y="0"/>
                  </a:lnTo>
                  <a:lnTo>
                    <a:pt x="1795326" y="1158547"/>
                  </a:lnTo>
                  <a:lnTo>
                    <a:pt x="0" y="1158547"/>
                  </a:lnTo>
                  <a:close/>
                </a:path>
              </a:pathLst>
            </a:custGeom>
            <a:noFill/>
            <a:ln w="15355" cap="flat">
              <a:solidFill>
                <a:srgbClr val="1D29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1E8E4894-71FD-4F50-BD02-6D8E8DA05F8B}"/>
                </a:ext>
              </a:extLst>
            </p:cNvPr>
            <p:cNvSpPr/>
            <p:nvPr/>
          </p:nvSpPr>
          <p:spPr>
            <a:xfrm>
              <a:off x="3768924" y="4469926"/>
              <a:ext cx="82764" cy="39615"/>
            </a:xfrm>
            <a:custGeom>
              <a:avLst/>
              <a:gdLst>
                <a:gd name="connsiteX0" fmla="*/ 22726 w 82764"/>
                <a:gd name="connsiteY0" fmla="*/ 16967 h 39615"/>
                <a:gd name="connsiteX1" fmla="*/ 7601 w 82764"/>
                <a:gd name="connsiteY1" fmla="*/ 20345 h 39615"/>
                <a:gd name="connsiteX2" fmla="*/ 0 w 82764"/>
                <a:gd name="connsiteY2" fmla="*/ 29865 h 39615"/>
                <a:gd name="connsiteX3" fmla="*/ 230 w 82764"/>
                <a:gd name="connsiteY3" fmla="*/ 32015 h 39615"/>
                <a:gd name="connsiteX4" fmla="*/ 11824 w 82764"/>
                <a:gd name="connsiteY4" fmla="*/ 39386 h 39615"/>
                <a:gd name="connsiteX5" fmla="*/ 26872 w 82764"/>
                <a:gd name="connsiteY5" fmla="*/ 36008 h 39615"/>
                <a:gd name="connsiteX6" fmla="*/ 34396 w 82764"/>
                <a:gd name="connsiteY6" fmla="*/ 28023 h 39615"/>
                <a:gd name="connsiteX7" fmla="*/ 82764 w 82764"/>
                <a:gd name="connsiteY7" fmla="*/ 9981 h 39615"/>
                <a:gd name="connsiteX8" fmla="*/ 82764 w 82764"/>
                <a:gd name="connsiteY8" fmla="*/ 461 h 39615"/>
                <a:gd name="connsiteX9" fmla="*/ 81766 w 82764"/>
                <a:gd name="connsiteY9" fmla="*/ 0 h 39615"/>
                <a:gd name="connsiteX10" fmla="*/ 30941 w 82764"/>
                <a:gd name="connsiteY10" fmla="*/ 19040 h 39615"/>
                <a:gd name="connsiteX11" fmla="*/ 22726 w 82764"/>
                <a:gd name="connsiteY11" fmla="*/ 16967 h 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764" h="39615">
                  <a:moveTo>
                    <a:pt x="22726" y="16967"/>
                  </a:moveTo>
                  <a:lnTo>
                    <a:pt x="7601" y="20345"/>
                  </a:lnTo>
                  <a:cubicBezTo>
                    <a:pt x="3071" y="21343"/>
                    <a:pt x="0" y="25336"/>
                    <a:pt x="0" y="29865"/>
                  </a:cubicBezTo>
                  <a:cubicBezTo>
                    <a:pt x="0" y="30557"/>
                    <a:pt x="154" y="31324"/>
                    <a:pt x="230" y="32015"/>
                  </a:cubicBezTo>
                  <a:cubicBezTo>
                    <a:pt x="1382" y="37236"/>
                    <a:pt x="6603" y="40537"/>
                    <a:pt x="11824" y="39386"/>
                  </a:cubicBezTo>
                  <a:lnTo>
                    <a:pt x="26872" y="36008"/>
                  </a:lnTo>
                  <a:cubicBezTo>
                    <a:pt x="30864" y="35087"/>
                    <a:pt x="33705" y="31862"/>
                    <a:pt x="34396" y="28023"/>
                  </a:cubicBezTo>
                  <a:lnTo>
                    <a:pt x="82764" y="9981"/>
                  </a:lnTo>
                  <a:lnTo>
                    <a:pt x="82764" y="461"/>
                  </a:lnTo>
                  <a:lnTo>
                    <a:pt x="81766" y="0"/>
                  </a:lnTo>
                  <a:lnTo>
                    <a:pt x="30941" y="19040"/>
                  </a:lnTo>
                  <a:cubicBezTo>
                    <a:pt x="28791" y="17121"/>
                    <a:pt x="25797" y="16276"/>
                    <a:pt x="22726" y="16967"/>
                  </a:cubicBezTo>
                </a:path>
              </a:pathLst>
            </a:custGeom>
            <a:solidFill>
              <a:srgbClr val="2CA2D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43B258B2-7D05-45B1-A7AF-4D37B9F32AC0}"/>
                </a:ext>
              </a:extLst>
            </p:cNvPr>
            <p:cNvSpPr/>
            <p:nvPr/>
          </p:nvSpPr>
          <p:spPr>
            <a:xfrm>
              <a:off x="3676102" y="4297257"/>
              <a:ext cx="230864" cy="322919"/>
            </a:xfrm>
            <a:custGeom>
              <a:avLst/>
              <a:gdLst>
                <a:gd name="connsiteX0" fmla="*/ 230711 w 230864"/>
                <a:gd name="connsiteY0" fmla="*/ 237160 h 322919"/>
                <a:gd name="connsiteX1" fmla="*/ 230711 w 230864"/>
                <a:gd name="connsiteY1" fmla="*/ 237083 h 322919"/>
                <a:gd name="connsiteX2" fmla="*/ 220961 w 230864"/>
                <a:gd name="connsiteY2" fmla="*/ 237468 h 322919"/>
                <a:gd name="connsiteX3" fmla="*/ 217736 w 230864"/>
                <a:gd name="connsiteY3" fmla="*/ 237544 h 322919"/>
                <a:gd name="connsiteX4" fmla="*/ 209675 w 230864"/>
                <a:gd name="connsiteY4" fmla="*/ 236700 h 322919"/>
                <a:gd name="connsiteX5" fmla="*/ 208984 w 230864"/>
                <a:gd name="connsiteY5" fmla="*/ 236546 h 322919"/>
                <a:gd name="connsiteX6" fmla="*/ 208984 w 230864"/>
                <a:gd name="connsiteY6" fmla="*/ 236546 h 322919"/>
                <a:gd name="connsiteX7" fmla="*/ 208907 w 230864"/>
                <a:gd name="connsiteY7" fmla="*/ 236546 h 322919"/>
                <a:gd name="connsiteX8" fmla="*/ 208907 w 230864"/>
                <a:gd name="connsiteY8" fmla="*/ 257967 h 322919"/>
                <a:gd name="connsiteX9" fmla="*/ 180884 w 230864"/>
                <a:gd name="connsiteY9" fmla="*/ 274013 h 322919"/>
                <a:gd name="connsiteX10" fmla="*/ 132592 w 230864"/>
                <a:gd name="connsiteY10" fmla="*/ 301268 h 322919"/>
                <a:gd name="connsiteX11" fmla="*/ 132592 w 230864"/>
                <a:gd name="connsiteY11" fmla="*/ 238081 h 322919"/>
                <a:gd name="connsiteX12" fmla="*/ 132592 w 230864"/>
                <a:gd name="connsiteY12" fmla="*/ 235548 h 322919"/>
                <a:gd name="connsiteX13" fmla="*/ 132592 w 230864"/>
                <a:gd name="connsiteY13" fmla="*/ 235394 h 322919"/>
                <a:gd name="connsiteX14" fmla="*/ 78388 w 230864"/>
                <a:gd name="connsiteY14" fmla="*/ 237314 h 322919"/>
                <a:gd name="connsiteX15" fmla="*/ 77006 w 230864"/>
                <a:gd name="connsiteY15" fmla="*/ 237391 h 322919"/>
                <a:gd name="connsiteX16" fmla="*/ 63263 w 230864"/>
                <a:gd name="connsiteY16" fmla="*/ 223571 h 322919"/>
                <a:gd name="connsiteX17" fmla="*/ 63263 w 230864"/>
                <a:gd name="connsiteY17" fmla="*/ 190173 h 322919"/>
                <a:gd name="connsiteX18" fmla="*/ 25106 w 230864"/>
                <a:gd name="connsiteY18" fmla="*/ 173436 h 322919"/>
                <a:gd name="connsiteX19" fmla="*/ 28407 w 230864"/>
                <a:gd name="connsiteY19" fmla="*/ 157927 h 322919"/>
                <a:gd name="connsiteX20" fmla="*/ 38081 w 230864"/>
                <a:gd name="connsiteY20" fmla="*/ 113858 h 322919"/>
                <a:gd name="connsiteX21" fmla="*/ 38158 w 230864"/>
                <a:gd name="connsiteY21" fmla="*/ 113858 h 322919"/>
                <a:gd name="connsiteX22" fmla="*/ 44300 w 230864"/>
                <a:gd name="connsiteY22" fmla="*/ 87985 h 322919"/>
                <a:gd name="connsiteX23" fmla="*/ 44300 w 230864"/>
                <a:gd name="connsiteY23" fmla="*/ 87908 h 322919"/>
                <a:gd name="connsiteX24" fmla="*/ 68945 w 230864"/>
                <a:gd name="connsiteY24" fmla="*/ 50595 h 322919"/>
                <a:gd name="connsiteX25" fmla="*/ 69559 w 230864"/>
                <a:gd name="connsiteY25" fmla="*/ 49904 h 322919"/>
                <a:gd name="connsiteX26" fmla="*/ 72937 w 230864"/>
                <a:gd name="connsiteY26" fmla="*/ 46910 h 322919"/>
                <a:gd name="connsiteX27" fmla="*/ 75471 w 230864"/>
                <a:gd name="connsiteY27" fmla="*/ 44683 h 322919"/>
                <a:gd name="connsiteX28" fmla="*/ 77544 w 230864"/>
                <a:gd name="connsiteY28" fmla="*/ 43148 h 322919"/>
                <a:gd name="connsiteX29" fmla="*/ 81766 w 230864"/>
                <a:gd name="connsiteY29" fmla="*/ 40000 h 322919"/>
                <a:gd name="connsiteX30" fmla="*/ 82764 w 230864"/>
                <a:gd name="connsiteY30" fmla="*/ 39386 h 322919"/>
                <a:gd name="connsiteX31" fmla="*/ 88215 w 230864"/>
                <a:gd name="connsiteY31" fmla="*/ 35854 h 322919"/>
                <a:gd name="connsiteX32" fmla="*/ 88830 w 230864"/>
                <a:gd name="connsiteY32" fmla="*/ 35547 h 322919"/>
                <a:gd name="connsiteX33" fmla="*/ 94972 w 230864"/>
                <a:gd name="connsiteY33" fmla="*/ 32245 h 322919"/>
                <a:gd name="connsiteX34" fmla="*/ 96430 w 230864"/>
                <a:gd name="connsiteY34" fmla="*/ 31632 h 322919"/>
                <a:gd name="connsiteX35" fmla="*/ 101805 w 230864"/>
                <a:gd name="connsiteY35" fmla="*/ 29175 h 322919"/>
                <a:gd name="connsiteX36" fmla="*/ 106642 w 230864"/>
                <a:gd name="connsiteY36" fmla="*/ 27409 h 322919"/>
                <a:gd name="connsiteX37" fmla="*/ 108791 w 230864"/>
                <a:gd name="connsiteY37" fmla="*/ 26641 h 322919"/>
                <a:gd name="connsiteX38" fmla="*/ 140039 w 230864"/>
                <a:gd name="connsiteY38" fmla="*/ 21804 h 322919"/>
                <a:gd name="connsiteX39" fmla="*/ 156316 w 230864"/>
                <a:gd name="connsiteY39" fmla="*/ 23109 h 322919"/>
                <a:gd name="connsiteX40" fmla="*/ 156776 w 230864"/>
                <a:gd name="connsiteY40" fmla="*/ 21881 h 322919"/>
                <a:gd name="connsiteX41" fmla="*/ 156930 w 230864"/>
                <a:gd name="connsiteY41" fmla="*/ 21727 h 322919"/>
                <a:gd name="connsiteX42" fmla="*/ 165298 w 230864"/>
                <a:gd name="connsiteY42" fmla="*/ 5221 h 322919"/>
                <a:gd name="connsiteX43" fmla="*/ 166527 w 230864"/>
                <a:gd name="connsiteY43" fmla="*/ 3071 h 322919"/>
                <a:gd name="connsiteX44" fmla="*/ 166527 w 230864"/>
                <a:gd name="connsiteY44" fmla="*/ 3071 h 322919"/>
                <a:gd name="connsiteX45" fmla="*/ 166604 w 230864"/>
                <a:gd name="connsiteY45" fmla="*/ 2917 h 322919"/>
                <a:gd name="connsiteX46" fmla="*/ 140039 w 230864"/>
                <a:gd name="connsiteY46" fmla="*/ 0 h 322919"/>
                <a:gd name="connsiteX47" fmla="*/ 25566 w 230864"/>
                <a:gd name="connsiteY47" fmla="*/ 75931 h 322919"/>
                <a:gd name="connsiteX48" fmla="*/ 25413 w 230864"/>
                <a:gd name="connsiteY48" fmla="*/ 76085 h 322919"/>
                <a:gd name="connsiteX49" fmla="*/ 23877 w 230864"/>
                <a:gd name="connsiteY49" fmla="*/ 80000 h 322919"/>
                <a:gd name="connsiteX50" fmla="*/ 23570 w 230864"/>
                <a:gd name="connsiteY50" fmla="*/ 80998 h 322919"/>
                <a:gd name="connsiteX51" fmla="*/ 22495 w 230864"/>
                <a:gd name="connsiteY51" fmla="*/ 83762 h 322919"/>
                <a:gd name="connsiteX52" fmla="*/ 22495 w 230864"/>
                <a:gd name="connsiteY52" fmla="*/ 83993 h 322919"/>
                <a:gd name="connsiteX53" fmla="*/ 17121 w 230864"/>
                <a:gd name="connsiteY53" fmla="*/ 106257 h 322919"/>
                <a:gd name="connsiteX54" fmla="*/ 16967 w 230864"/>
                <a:gd name="connsiteY54" fmla="*/ 106488 h 322919"/>
                <a:gd name="connsiteX55" fmla="*/ 16353 w 230864"/>
                <a:gd name="connsiteY55" fmla="*/ 109098 h 322919"/>
                <a:gd name="connsiteX56" fmla="*/ 3685 w 230864"/>
                <a:gd name="connsiteY56" fmla="*/ 168830 h 322919"/>
                <a:gd name="connsiteX57" fmla="*/ 0 w 230864"/>
                <a:gd name="connsiteY57" fmla="*/ 186181 h 322919"/>
                <a:gd name="connsiteX58" fmla="*/ 16276 w 230864"/>
                <a:gd name="connsiteY58" fmla="*/ 193321 h 322919"/>
                <a:gd name="connsiteX59" fmla="*/ 41382 w 230864"/>
                <a:gd name="connsiteY59" fmla="*/ 204377 h 322919"/>
                <a:gd name="connsiteX60" fmla="*/ 41382 w 230864"/>
                <a:gd name="connsiteY60" fmla="*/ 223494 h 322919"/>
                <a:gd name="connsiteX61" fmla="*/ 77006 w 230864"/>
                <a:gd name="connsiteY61" fmla="*/ 259118 h 322919"/>
                <a:gd name="connsiteX62" fmla="*/ 79693 w 230864"/>
                <a:gd name="connsiteY62" fmla="*/ 258965 h 322919"/>
                <a:gd name="connsiteX63" fmla="*/ 109789 w 230864"/>
                <a:gd name="connsiteY63" fmla="*/ 257890 h 322919"/>
                <a:gd name="connsiteX64" fmla="*/ 110787 w 230864"/>
                <a:gd name="connsiteY64" fmla="*/ 257890 h 322919"/>
                <a:gd name="connsiteX65" fmla="*/ 110787 w 230864"/>
                <a:gd name="connsiteY65" fmla="*/ 322919 h 322919"/>
                <a:gd name="connsiteX66" fmla="*/ 138811 w 230864"/>
                <a:gd name="connsiteY66" fmla="*/ 322919 h 322919"/>
                <a:gd name="connsiteX67" fmla="*/ 143801 w 230864"/>
                <a:gd name="connsiteY67" fmla="*/ 320078 h 322919"/>
                <a:gd name="connsiteX68" fmla="*/ 219809 w 230864"/>
                <a:gd name="connsiteY68" fmla="*/ 276700 h 322919"/>
                <a:gd name="connsiteX69" fmla="*/ 230865 w 230864"/>
                <a:gd name="connsiteY69" fmla="*/ 270404 h 322919"/>
                <a:gd name="connsiteX70" fmla="*/ 230865 w 230864"/>
                <a:gd name="connsiteY70" fmla="*/ 238158 h 322919"/>
                <a:gd name="connsiteX71" fmla="*/ 230865 w 230864"/>
                <a:gd name="connsiteY71" fmla="*/ 237160 h 32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30864" h="322919">
                  <a:moveTo>
                    <a:pt x="230711" y="237160"/>
                  </a:moveTo>
                  <a:lnTo>
                    <a:pt x="230711" y="237083"/>
                  </a:lnTo>
                  <a:lnTo>
                    <a:pt x="220961" y="237468"/>
                  </a:lnTo>
                  <a:cubicBezTo>
                    <a:pt x="219886" y="237544"/>
                    <a:pt x="218734" y="237544"/>
                    <a:pt x="217736" y="237544"/>
                  </a:cubicBezTo>
                  <a:cubicBezTo>
                    <a:pt x="214972" y="237544"/>
                    <a:pt x="212285" y="237237"/>
                    <a:pt x="209675" y="236700"/>
                  </a:cubicBezTo>
                  <a:cubicBezTo>
                    <a:pt x="209444" y="236623"/>
                    <a:pt x="209214" y="236623"/>
                    <a:pt x="208984" y="236546"/>
                  </a:cubicBezTo>
                  <a:lnTo>
                    <a:pt x="208984" y="236546"/>
                  </a:lnTo>
                  <a:cubicBezTo>
                    <a:pt x="208907" y="236546"/>
                    <a:pt x="208907" y="236546"/>
                    <a:pt x="208907" y="236546"/>
                  </a:cubicBezTo>
                  <a:lnTo>
                    <a:pt x="208907" y="257967"/>
                  </a:lnTo>
                  <a:lnTo>
                    <a:pt x="180884" y="274013"/>
                  </a:lnTo>
                  <a:lnTo>
                    <a:pt x="132592" y="301268"/>
                  </a:lnTo>
                  <a:lnTo>
                    <a:pt x="132592" y="238081"/>
                  </a:lnTo>
                  <a:lnTo>
                    <a:pt x="132592" y="235548"/>
                  </a:lnTo>
                  <a:lnTo>
                    <a:pt x="132592" y="235394"/>
                  </a:lnTo>
                  <a:lnTo>
                    <a:pt x="78388" y="237314"/>
                  </a:lnTo>
                  <a:cubicBezTo>
                    <a:pt x="77851" y="237391"/>
                    <a:pt x="77390" y="237391"/>
                    <a:pt x="77006" y="237391"/>
                  </a:cubicBezTo>
                  <a:cubicBezTo>
                    <a:pt x="69559" y="237391"/>
                    <a:pt x="63263" y="231325"/>
                    <a:pt x="63263" y="223571"/>
                  </a:cubicBezTo>
                  <a:lnTo>
                    <a:pt x="63263" y="190173"/>
                  </a:lnTo>
                  <a:lnTo>
                    <a:pt x="25106" y="173436"/>
                  </a:lnTo>
                  <a:lnTo>
                    <a:pt x="28407" y="157927"/>
                  </a:lnTo>
                  <a:lnTo>
                    <a:pt x="38081" y="113858"/>
                  </a:lnTo>
                  <a:lnTo>
                    <a:pt x="38158" y="113858"/>
                  </a:lnTo>
                  <a:cubicBezTo>
                    <a:pt x="39079" y="104799"/>
                    <a:pt x="41152" y="96123"/>
                    <a:pt x="44300" y="87985"/>
                  </a:cubicBezTo>
                  <a:lnTo>
                    <a:pt x="44300" y="87908"/>
                  </a:lnTo>
                  <a:cubicBezTo>
                    <a:pt x="49751" y="73705"/>
                    <a:pt x="58273" y="61036"/>
                    <a:pt x="68945" y="50595"/>
                  </a:cubicBezTo>
                  <a:cubicBezTo>
                    <a:pt x="69252" y="50441"/>
                    <a:pt x="69405" y="50211"/>
                    <a:pt x="69559" y="49904"/>
                  </a:cubicBezTo>
                  <a:cubicBezTo>
                    <a:pt x="70634" y="48829"/>
                    <a:pt x="71785" y="47908"/>
                    <a:pt x="72937" y="46910"/>
                  </a:cubicBezTo>
                  <a:cubicBezTo>
                    <a:pt x="73782" y="46142"/>
                    <a:pt x="74626" y="45451"/>
                    <a:pt x="75471" y="44683"/>
                  </a:cubicBezTo>
                  <a:cubicBezTo>
                    <a:pt x="76085" y="44146"/>
                    <a:pt x="76776" y="43685"/>
                    <a:pt x="77544" y="43148"/>
                  </a:cubicBezTo>
                  <a:cubicBezTo>
                    <a:pt x="78926" y="41996"/>
                    <a:pt x="80307" y="40921"/>
                    <a:pt x="81766" y="40000"/>
                  </a:cubicBezTo>
                  <a:cubicBezTo>
                    <a:pt x="82073" y="39693"/>
                    <a:pt x="82457" y="39539"/>
                    <a:pt x="82764" y="39386"/>
                  </a:cubicBezTo>
                  <a:cubicBezTo>
                    <a:pt x="84530" y="38157"/>
                    <a:pt x="86373" y="37006"/>
                    <a:pt x="88215" y="35854"/>
                  </a:cubicBezTo>
                  <a:cubicBezTo>
                    <a:pt x="88446" y="35700"/>
                    <a:pt x="88599" y="35624"/>
                    <a:pt x="88830" y="35547"/>
                  </a:cubicBezTo>
                  <a:cubicBezTo>
                    <a:pt x="90826" y="34395"/>
                    <a:pt x="92899" y="33320"/>
                    <a:pt x="94972" y="32245"/>
                  </a:cubicBezTo>
                  <a:cubicBezTo>
                    <a:pt x="95432" y="32015"/>
                    <a:pt x="95970" y="31785"/>
                    <a:pt x="96430" y="31632"/>
                  </a:cubicBezTo>
                  <a:cubicBezTo>
                    <a:pt x="98196" y="30787"/>
                    <a:pt x="99962" y="29942"/>
                    <a:pt x="101805" y="29175"/>
                  </a:cubicBezTo>
                  <a:cubicBezTo>
                    <a:pt x="103340" y="28637"/>
                    <a:pt x="104953" y="28023"/>
                    <a:pt x="106642" y="27409"/>
                  </a:cubicBezTo>
                  <a:cubicBezTo>
                    <a:pt x="107333" y="27178"/>
                    <a:pt x="108024" y="26872"/>
                    <a:pt x="108791" y="26641"/>
                  </a:cubicBezTo>
                  <a:cubicBezTo>
                    <a:pt x="118695" y="23493"/>
                    <a:pt x="129060" y="21804"/>
                    <a:pt x="140039" y="21804"/>
                  </a:cubicBezTo>
                  <a:cubicBezTo>
                    <a:pt x="145567" y="21804"/>
                    <a:pt x="151018" y="22265"/>
                    <a:pt x="156316" y="23109"/>
                  </a:cubicBezTo>
                  <a:lnTo>
                    <a:pt x="156776" y="21881"/>
                  </a:lnTo>
                  <a:lnTo>
                    <a:pt x="156930" y="21727"/>
                  </a:lnTo>
                  <a:cubicBezTo>
                    <a:pt x="159387" y="16046"/>
                    <a:pt x="162150" y="10518"/>
                    <a:pt x="165298" y="5221"/>
                  </a:cubicBezTo>
                  <a:cubicBezTo>
                    <a:pt x="165682" y="4530"/>
                    <a:pt x="166066" y="3762"/>
                    <a:pt x="166527" y="3071"/>
                  </a:cubicBezTo>
                  <a:lnTo>
                    <a:pt x="166527" y="3071"/>
                  </a:lnTo>
                  <a:cubicBezTo>
                    <a:pt x="166527" y="2994"/>
                    <a:pt x="166604" y="2994"/>
                    <a:pt x="166604" y="2917"/>
                  </a:cubicBezTo>
                  <a:cubicBezTo>
                    <a:pt x="158005" y="998"/>
                    <a:pt x="149175" y="0"/>
                    <a:pt x="140039" y="0"/>
                  </a:cubicBezTo>
                  <a:cubicBezTo>
                    <a:pt x="90288" y="0"/>
                    <a:pt x="44837" y="30326"/>
                    <a:pt x="25566" y="75931"/>
                  </a:cubicBezTo>
                  <a:lnTo>
                    <a:pt x="25413" y="76085"/>
                  </a:lnTo>
                  <a:lnTo>
                    <a:pt x="23877" y="80000"/>
                  </a:lnTo>
                  <a:cubicBezTo>
                    <a:pt x="23801" y="80307"/>
                    <a:pt x="23724" y="80615"/>
                    <a:pt x="23570" y="80998"/>
                  </a:cubicBezTo>
                  <a:lnTo>
                    <a:pt x="22495" y="83762"/>
                  </a:lnTo>
                  <a:lnTo>
                    <a:pt x="22495" y="83993"/>
                  </a:lnTo>
                  <a:cubicBezTo>
                    <a:pt x="19962" y="91209"/>
                    <a:pt x="18196" y="98657"/>
                    <a:pt x="17121" y="106257"/>
                  </a:cubicBezTo>
                  <a:lnTo>
                    <a:pt x="16967" y="106488"/>
                  </a:lnTo>
                  <a:lnTo>
                    <a:pt x="16353" y="109098"/>
                  </a:lnTo>
                  <a:lnTo>
                    <a:pt x="3685" y="168830"/>
                  </a:lnTo>
                  <a:lnTo>
                    <a:pt x="0" y="186181"/>
                  </a:lnTo>
                  <a:lnTo>
                    <a:pt x="16276" y="193321"/>
                  </a:lnTo>
                  <a:lnTo>
                    <a:pt x="41382" y="204377"/>
                  </a:lnTo>
                  <a:lnTo>
                    <a:pt x="41382" y="223494"/>
                  </a:lnTo>
                  <a:cubicBezTo>
                    <a:pt x="41382" y="243149"/>
                    <a:pt x="57352" y="259118"/>
                    <a:pt x="77006" y="259118"/>
                  </a:cubicBezTo>
                  <a:cubicBezTo>
                    <a:pt x="77927" y="259118"/>
                    <a:pt x="78849" y="259042"/>
                    <a:pt x="79693" y="258965"/>
                  </a:cubicBezTo>
                  <a:lnTo>
                    <a:pt x="109789" y="257890"/>
                  </a:lnTo>
                  <a:lnTo>
                    <a:pt x="110787" y="257890"/>
                  </a:lnTo>
                  <a:lnTo>
                    <a:pt x="110787" y="322919"/>
                  </a:lnTo>
                  <a:lnTo>
                    <a:pt x="138811" y="322919"/>
                  </a:lnTo>
                  <a:lnTo>
                    <a:pt x="143801" y="320078"/>
                  </a:lnTo>
                  <a:lnTo>
                    <a:pt x="219809" y="276700"/>
                  </a:lnTo>
                  <a:lnTo>
                    <a:pt x="230865" y="270404"/>
                  </a:lnTo>
                  <a:lnTo>
                    <a:pt x="230865" y="238158"/>
                  </a:lnTo>
                  <a:lnTo>
                    <a:pt x="230865" y="237160"/>
                  </a:lnTo>
                  <a:close/>
                </a:path>
              </a:pathLst>
            </a:custGeom>
            <a:solidFill>
              <a:srgbClr val="2CA2D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2B0B0BDF-C8D1-46C0-8482-A6EDE7326C0D}"/>
                </a:ext>
              </a:extLst>
            </p:cNvPr>
            <p:cNvSpPr/>
            <p:nvPr/>
          </p:nvSpPr>
          <p:spPr>
            <a:xfrm>
              <a:off x="3832495" y="4256105"/>
              <a:ext cx="256354" cy="327986"/>
            </a:xfrm>
            <a:custGeom>
              <a:avLst/>
              <a:gdLst>
                <a:gd name="connsiteX0" fmla="*/ 244608 w 256354"/>
                <a:gd name="connsiteY0" fmla="*/ 67639 h 327986"/>
                <a:gd name="connsiteX1" fmla="*/ 244531 w 256354"/>
                <a:gd name="connsiteY1" fmla="*/ 67486 h 327986"/>
                <a:gd name="connsiteX2" fmla="*/ 242381 w 256354"/>
                <a:gd name="connsiteY2" fmla="*/ 63417 h 327986"/>
                <a:gd name="connsiteX3" fmla="*/ 155241 w 256354"/>
                <a:gd name="connsiteY3" fmla="*/ 384 h 327986"/>
                <a:gd name="connsiteX4" fmla="*/ 155241 w 256354"/>
                <a:gd name="connsiteY4" fmla="*/ 461 h 327986"/>
                <a:gd name="connsiteX5" fmla="*/ 155164 w 256354"/>
                <a:gd name="connsiteY5" fmla="*/ 384 h 327986"/>
                <a:gd name="connsiteX6" fmla="*/ 161997 w 256354"/>
                <a:gd name="connsiteY6" fmla="*/ 62572 h 327986"/>
                <a:gd name="connsiteX7" fmla="*/ 163456 w 256354"/>
                <a:gd name="connsiteY7" fmla="*/ 76546 h 327986"/>
                <a:gd name="connsiteX8" fmla="*/ 161844 w 256354"/>
                <a:gd name="connsiteY8" fmla="*/ 76469 h 327986"/>
                <a:gd name="connsiteX9" fmla="*/ 140500 w 256354"/>
                <a:gd name="connsiteY9" fmla="*/ 82995 h 327986"/>
                <a:gd name="connsiteX10" fmla="*/ 138503 w 256354"/>
                <a:gd name="connsiteY10" fmla="*/ 84223 h 327986"/>
                <a:gd name="connsiteX11" fmla="*/ 118696 w 256354"/>
                <a:gd name="connsiteY11" fmla="*/ 0 h 327986"/>
                <a:gd name="connsiteX12" fmla="*/ 66334 w 256354"/>
                <a:gd name="connsiteY12" fmla="*/ 20576 h 327986"/>
                <a:gd name="connsiteX13" fmla="*/ 35087 w 256354"/>
                <a:gd name="connsiteY13" fmla="*/ 52515 h 327986"/>
                <a:gd name="connsiteX14" fmla="*/ 24645 w 256354"/>
                <a:gd name="connsiteY14" fmla="*/ 71786 h 327986"/>
                <a:gd name="connsiteX15" fmla="*/ 22726 w 256354"/>
                <a:gd name="connsiteY15" fmla="*/ 76623 h 327986"/>
                <a:gd name="connsiteX16" fmla="*/ 17582 w 256354"/>
                <a:gd name="connsiteY16" fmla="*/ 94204 h 327986"/>
                <a:gd name="connsiteX17" fmla="*/ 16507 w 256354"/>
                <a:gd name="connsiteY17" fmla="*/ 99809 h 327986"/>
                <a:gd name="connsiteX18" fmla="*/ 15355 w 256354"/>
                <a:gd name="connsiteY18" fmla="*/ 105874 h 327986"/>
                <a:gd name="connsiteX19" fmla="*/ 15125 w 256354"/>
                <a:gd name="connsiteY19" fmla="*/ 106949 h 327986"/>
                <a:gd name="connsiteX20" fmla="*/ 15048 w 256354"/>
                <a:gd name="connsiteY20" fmla="*/ 106949 h 327986"/>
                <a:gd name="connsiteX21" fmla="*/ 14971 w 256354"/>
                <a:gd name="connsiteY21" fmla="*/ 106949 h 327986"/>
                <a:gd name="connsiteX22" fmla="*/ 0 w 256354"/>
                <a:gd name="connsiteY22" fmla="*/ 177429 h 327986"/>
                <a:gd name="connsiteX23" fmla="*/ 22265 w 256354"/>
                <a:gd name="connsiteY23" fmla="*/ 187256 h 327986"/>
                <a:gd name="connsiteX24" fmla="*/ 31939 w 256354"/>
                <a:gd name="connsiteY24" fmla="*/ 191479 h 327986"/>
                <a:gd name="connsiteX25" fmla="*/ 44991 w 256354"/>
                <a:gd name="connsiteY25" fmla="*/ 197237 h 327986"/>
                <a:gd name="connsiteX26" fmla="*/ 44991 w 256354"/>
                <a:gd name="connsiteY26" fmla="*/ 236470 h 327986"/>
                <a:gd name="connsiteX27" fmla="*/ 52361 w 256354"/>
                <a:gd name="connsiteY27" fmla="*/ 249982 h 327986"/>
                <a:gd name="connsiteX28" fmla="*/ 61267 w 256354"/>
                <a:gd name="connsiteY28" fmla="*/ 252669 h 327986"/>
                <a:gd name="connsiteX29" fmla="*/ 62956 w 256354"/>
                <a:gd name="connsiteY29" fmla="*/ 252593 h 327986"/>
                <a:gd name="connsiteX30" fmla="*/ 74242 w 256354"/>
                <a:gd name="connsiteY30" fmla="*/ 252209 h 327986"/>
                <a:gd name="connsiteX31" fmla="*/ 124761 w 256354"/>
                <a:gd name="connsiteY31" fmla="*/ 250366 h 327986"/>
                <a:gd name="connsiteX32" fmla="*/ 126911 w 256354"/>
                <a:gd name="connsiteY32" fmla="*/ 250213 h 327986"/>
                <a:gd name="connsiteX33" fmla="*/ 126911 w 256354"/>
                <a:gd name="connsiteY33" fmla="*/ 327603 h 327986"/>
                <a:gd name="connsiteX34" fmla="*/ 126911 w 256354"/>
                <a:gd name="connsiteY34" fmla="*/ 327833 h 327986"/>
                <a:gd name="connsiteX35" fmla="*/ 126911 w 256354"/>
                <a:gd name="connsiteY35" fmla="*/ 327987 h 327986"/>
                <a:gd name="connsiteX36" fmla="*/ 127371 w 256354"/>
                <a:gd name="connsiteY36" fmla="*/ 327987 h 327986"/>
                <a:gd name="connsiteX37" fmla="*/ 216969 w 256354"/>
                <a:gd name="connsiteY37" fmla="*/ 276854 h 327986"/>
                <a:gd name="connsiteX38" fmla="*/ 216969 w 256354"/>
                <a:gd name="connsiteY38" fmla="*/ 208447 h 327986"/>
                <a:gd name="connsiteX39" fmla="*/ 220807 w 256354"/>
                <a:gd name="connsiteY39" fmla="*/ 204838 h 327986"/>
                <a:gd name="connsiteX40" fmla="*/ 256355 w 256354"/>
                <a:gd name="connsiteY40" fmla="*/ 119310 h 327986"/>
                <a:gd name="connsiteX41" fmla="*/ 244608 w 256354"/>
                <a:gd name="connsiteY41" fmla="*/ 67639 h 327986"/>
                <a:gd name="connsiteX42" fmla="*/ 166680 w 256354"/>
                <a:gd name="connsiteY42" fmla="*/ 134511 h 327986"/>
                <a:gd name="connsiteX43" fmla="*/ 166680 w 256354"/>
                <a:gd name="connsiteY43" fmla="*/ 144415 h 327986"/>
                <a:gd name="connsiteX44" fmla="*/ 166680 w 256354"/>
                <a:gd name="connsiteY44" fmla="*/ 154243 h 327986"/>
                <a:gd name="connsiteX45" fmla="*/ 166680 w 256354"/>
                <a:gd name="connsiteY45" fmla="*/ 189636 h 327986"/>
                <a:gd name="connsiteX46" fmla="*/ 105567 w 256354"/>
                <a:gd name="connsiteY46" fmla="*/ 212515 h 327986"/>
                <a:gd name="connsiteX47" fmla="*/ 98043 w 256354"/>
                <a:gd name="connsiteY47" fmla="*/ 220424 h 327986"/>
                <a:gd name="connsiteX48" fmla="*/ 94434 w 256354"/>
                <a:gd name="connsiteY48" fmla="*/ 221268 h 327986"/>
                <a:gd name="connsiteX49" fmla="*/ 82841 w 256354"/>
                <a:gd name="connsiteY49" fmla="*/ 223879 h 327986"/>
                <a:gd name="connsiteX50" fmla="*/ 71555 w 256354"/>
                <a:gd name="connsiteY50" fmla="*/ 217506 h 327986"/>
                <a:gd name="connsiteX51" fmla="*/ 71248 w 256354"/>
                <a:gd name="connsiteY51" fmla="*/ 216508 h 327986"/>
                <a:gd name="connsiteX52" fmla="*/ 70941 w 256354"/>
                <a:gd name="connsiteY52" fmla="*/ 214435 h 327986"/>
                <a:gd name="connsiteX53" fmla="*/ 77697 w 256354"/>
                <a:gd name="connsiteY53" fmla="*/ 205145 h 327986"/>
                <a:gd name="connsiteX54" fmla="*/ 78542 w 256354"/>
                <a:gd name="connsiteY54" fmla="*/ 204838 h 327986"/>
                <a:gd name="connsiteX55" fmla="*/ 93667 w 256354"/>
                <a:gd name="connsiteY55" fmla="*/ 201383 h 327986"/>
                <a:gd name="connsiteX56" fmla="*/ 99732 w 256354"/>
                <a:gd name="connsiteY56" fmla="*/ 201997 h 327986"/>
                <a:gd name="connsiteX57" fmla="*/ 100960 w 256354"/>
                <a:gd name="connsiteY57" fmla="*/ 202765 h 327986"/>
                <a:gd name="connsiteX58" fmla="*/ 101651 w 256354"/>
                <a:gd name="connsiteY58" fmla="*/ 203149 h 327986"/>
                <a:gd name="connsiteX59" fmla="*/ 101498 w 256354"/>
                <a:gd name="connsiteY59" fmla="*/ 203610 h 327986"/>
                <a:gd name="connsiteX60" fmla="*/ 101959 w 256354"/>
                <a:gd name="connsiteY60" fmla="*/ 203456 h 327986"/>
                <a:gd name="connsiteX61" fmla="*/ 156853 w 256354"/>
                <a:gd name="connsiteY61" fmla="*/ 182957 h 327986"/>
                <a:gd name="connsiteX62" fmla="*/ 156853 w 256354"/>
                <a:gd name="connsiteY62" fmla="*/ 154243 h 327986"/>
                <a:gd name="connsiteX63" fmla="*/ 156853 w 256354"/>
                <a:gd name="connsiteY63" fmla="*/ 144415 h 327986"/>
                <a:gd name="connsiteX64" fmla="*/ 156853 w 256354"/>
                <a:gd name="connsiteY64" fmla="*/ 134511 h 327986"/>
                <a:gd name="connsiteX65" fmla="*/ 142035 w 256354"/>
                <a:gd name="connsiteY65" fmla="*/ 115471 h 327986"/>
                <a:gd name="connsiteX66" fmla="*/ 143801 w 256354"/>
                <a:gd name="connsiteY66" fmla="*/ 107409 h 327986"/>
                <a:gd name="connsiteX67" fmla="*/ 161767 w 256354"/>
                <a:gd name="connsiteY67" fmla="*/ 95893 h 327986"/>
                <a:gd name="connsiteX68" fmla="*/ 165529 w 256354"/>
                <a:gd name="connsiteY68" fmla="*/ 96277 h 327986"/>
                <a:gd name="connsiteX69" fmla="*/ 181421 w 256354"/>
                <a:gd name="connsiteY69" fmla="*/ 115471 h 327986"/>
                <a:gd name="connsiteX70" fmla="*/ 166680 w 256354"/>
                <a:gd name="connsiteY70" fmla="*/ 134511 h 3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6354" h="327986">
                  <a:moveTo>
                    <a:pt x="244608" y="67639"/>
                  </a:moveTo>
                  <a:cubicBezTo>
                    <a:pt x="244608" y="67563"/>
                    <a:pt x="244531" y="67563"/>
                    <a:pt x="244531" y="67486"/>
                  </a:cubicBezTo>
                  <a:cubicBezTo>
                    <a:pt x="243840" y="66104"/>
                    <a:pt x="243073" y="64799"/>
                    <a:pt x="242381" y="63417"/>
                  </a:cubicBezTo>
                  <a:cubicBezTo>
                    <a:pt x="225337" y="30710"/>
                    <a:pt x="193782" y="6756"/>
                    <a:pt x="155241" y="384"/>
                  </a:cubicBezTo>
                  <a:lnTo>
                    <a:pt x="155241" y="461"/>
                  </a:lnTo>
                  <a:cubicBezTo>
                    <a:pt x="155241" y="461"/>
                    <a:pt x="155164" y="461"/>
                    <a:pt x="155164" y="384"/>
                  </a:cubicBezTo>
                  <a:lnTo>
                    <a:pt x="161997" y="62572"/>
                  </a:lnTo>
                  <a:lnTo>
                    <a:pt x="163456" y="76546"/>
                  </a:lnTo>
                  <a:cubicBezTo>
                    <a:pt x="162919" y="76469"/>
                    <a:pt x="162381" y="76469"/>
                    <a:pt x="161844" y="76469"/>
                  </a:cubicBezTo>
                  <a:cubicBezTo>
                    <a:pt x="153935" y="76469"/>
                    <a:pt x="146642" y="78926"/>
                    <a:pt x="140500" y="82995"/>
                  </a:cubicBezTo>
                  <a:cubicBezTo>
                    <a:pt x="139886" y="83455"/>
                    <a:pt x="139195" y="83763"/>
                    <a:pt x="138503" y="84223"/>
                  </a:cubicBezTo>
                  <a:lnTo>
                    <a:pt x="118696" y="0"/>
                  </a:lnTo>
                  <a:cubicBezTo>
                    <a:pt x="99425" y="2611"/>
                    <a:pt x="81536" y="9904"/>
                    <a:pt x="66334" y="20576"/>
                  </a:cubicBezTo>
                  <a:cubicBezTo>
                    <a:pt x="54050" y="29175"/>
                    <a:pt x="43455" y="40077"/>
                    <a:pt x="35087" y="52515"/>
                  </a:cubicBezTo>
                  <a:cubicBezTo>
                    <a:pt x="31017" y="58580"/>
                    <a:pt x="27562" y="65029"/>
                    <a:pt x="24645" y="71786"/>
                  </a:cubicBezTo>
                  <a:cubicBezTo>
                    <a:pt x="24031" y="73398"/>
                    <a:pt x="23340" y="75010"/>
                    <a:pt x="22726" y="76623"/>
                  </a:cubicBezTo>
                  <a:cubicBezTo>
                    <a:pt x="20499" y="82304"/>
                    <a:pt x="18887" y="88139"/>
                    <a:pt x="17582" y="94204"/>
                  </a:cubicBezTo>
                  <a:cubicBezTo>
                    <a:pt x="17198" y="96047"/>
                    <a:pt x="16891" y="97966"/>
                    <a:pt x="16507" y="99809"/>
                  </a:cubicBezTo>
                  <a:cubicBezTo>
                    <a:pt x="16123" y="101728"/>
                    <a:pt x="15739" y="103724"/>
                    <a:pt x="15355" y="105874"/>
                  </a:cubicBezTo>
                  <a:cubicBezTo>
                    <a:pt x="15279" y="106258"/>
                    <a:pt x="15202" y="106642"/>
                    <a:pt x="15125" y="106949"/>
                  </a:cubicBezTo>
                  <a:lnTo>
                    <a:pt x="15048" y="106949"/>
                  </a:lnTo>
                  <a:lnTo>
                    <a:pt x="14971" y="106949"/>
                  </a:lnTo>
                  <a:lnTo>
                    <a:pt x="0" y="177429"/>
                  </a:lnTo>
                  <a:lnTo>
                    <a:pt x="22265" y="187256"/>
                  </a:lnTo>
                  <a:lnTo>
                    <a:pt x="31939" y="191479"/>
                  </a:lnTo>
                  <a:lnTo>
                    <a:pt x="44991" y="197237"/>
                  </a:lnTo>
                  <a:lnTo>
                    <a:pt x="44991" y="236470"/>
                  </a:lnTo>
                  <a:cubicBezTo>
                    <a:pt x="44991" y="242228"/>
                    <a:pt x="47985" y="247218"/>
                    <a:pt x="52361" y="249982"/>
                  </a:cubicBezTo>
                  <a:cubicBezTo>
                    <a:pt x="54972" y="251748"/>
                    <a:pt x="57966" y="252669"/>
                    <a:pt x="61267" y="252669"/>
                  </a:cubicBezTo>
                  <a:cubicBezTo>
                    <a:pt x="61805" y="252669"/>
                    <a:pt x="62342" y="252669"/>
                    <a:pt x="62956" y="252593"/>
                  </a:cubicBezTo>
                  <a:lnTo>
                    <a:pt x="74242" y="252209"/>
                  </a:lnTo>
                  <a:lnTo>
                    <a:pt x="124761" y="250366"/>
                  </a:lnTo>
                  <a:lnTo>
                    <a:pt x="126911" y="250213"/>
                  </a:lnTo>
                  <a:lnTo>
                    <a:pt x="126911" y="327603"/>
                  </a:lnTo>
                  <a:lnTo>
                    <a:pt x="126911" y="327833"/>
                  </a:lnTo>
                  <a:lnTo>
                    <a:pt x="126911" y="327987"/>
                  </a:lnTo>
                  <a:lnTo>
                    <a:pt x="127371" y="327987"/>
                  </a:lnTo>
                  <a:lnTo>
                    <a:pt x="216969" y="276854"/>
                  </a:lnTo>
                  <a:lnTo>
                    <a:pt x="216969" y="208447"/>
                  </a:lnTo>
                  <a:cubicBezTo>
                    <a:pt x="218274" y="207218"/>
                    <a:pt x="219579" y="206067"/>
                    <a:pt x="220807" y="204838"/>
                  </a:cubicBezTo>
                  <a:cubicBezTo>
                    <a:pt x="242765" y="182957"/>
                    <a:pt x="256355" y="152707"/>
                    <a:pt x="256355" y="119310"/>
                  </a:cubicBezTo>
                  <a:cubicBezTo>
                    <a:pt x="256278" y="101037"/>
                    <a:pt x="252132" y="83379"/>
                    <a:pt x="244608" y="67639"/>
                  </a:cubicBezTo>
                  <a:moveTo>
                    <a:pt x="166680" y="134511"/>
                  </a:moveTo>
                  <a:lnTo>
                    <a:pt x="166680" y="144415"/>
                  </a:lnTo>
                  <a:lnTo>
                    <a:pt x="166680" y="154243"/>
                  </a:lnTo>
                  <a:lnTo>
                    <a:pt x="166680" y="189636"/>
                  </a:lnTo>
                  <a:lnTo>
                    <a:pt x="105567" y="212515"/>
                  </a:lnTo>
                  <a:cubicBezTo>
                    <a:pt x="104952" y="216278"/>
                    <a:pt x="102035" y="219502"/>
                    <a:pt x="98043" y="220424"/>
                  </a:cubicBezTo>
                  <a:lnTo>
                    <a:pt x="94434" y="221268"/>
                  </a:lnTo>
                  <a:lnTo>
                    <a:pt x="82841" y="223879"/>
                  </a:lnTo>
                  <a:cubicBezTo>
                    <a:pt x="78004" y="224954"/>
                    <a:pt x="73167" y="222036"/>
                    <a:pt x="71555" y="217506"/>
                  </a:cubicBezTo>
                  <a:cubicBezTo>
                    <a:pt x="71478" y="217199"/>
                    <a:pt x="71248" y="216892"/>
                    <a:pt x="71248" y="216508"/>
                  </a:cubicBezTo>
                  <a:cubicBezTo>
                    <a:pt x="71094" y="215817"/>
                    <a:pt x="70941" y="215126"/>
                    <a:pt x="70941" y="214435"/>
                  </a:cubicBezTo>
                  <a:cubicBezTo>
                    <a:pt x="70941" y="210212"/>
                    <a:pt x="73705" y="206450"/>
                    <a:pt x="77697" y="205145"/>
                  </a:cubicBezTo>
                  <a:cubicBezTo>
                    <a:pt x="77927" y="204992"/>
                    <a:pt x="78311" y="204915"/>
                    <a:pt x="78542" y="204838"/>
                  </a:cubicBezTo>
                  <a:lnTo>
                    <a:pt x="93667" y="201383"/>
                  </a:lnTo>
                  <a:cubicBezTo>
                    <a:pt x="95816" y="200923"/>
                    <a:pt x="97889" y="201153"/>
                    <a:pt x="99732" y="201997"/>
                  </a:cubicBezTo>
                  <a:cubicBezTo>
                    <a:pt x="100116" y="202228"/>
                    <a:pt x="100577" y="202458"/>
                    <a:pt x="100960" y="202765"/>
                  </a:cubicBezTo>
                  <a:cubicBezTo>
                    <a:pt x="101190" y="202918"/>
                    <a:pt x="101421" y="202995"/>
                    <a:pt x="101651" y="203149"/>
                  </a:cubicBezTo>
                  <a:cubicBezTo>
                    <a:pt x="101651" y="203303"/>
                    <a:pt x="101574" y="203456"/>
                    <a:pt x="101498" y="203610"/>
                  </a:cubicBezTo>
                  <a:lnTo>
                    <a:pt x="101959" y="203456"/>
                  </a:lnTo>
                  <a:lnTo>
                    <a:pt x="156853" y="182957"/>
                  </a:lnTo>
                  <a:lnTo>
                    <a:pt x="156853" y="154243"/>
                  </a:lnTo>
                  <a:lnTo>
                    <a:pt x="156853" y="144415"/>
                  </a:lnTo>
                  <a:lnTo>
                    <a:pt x="156853" y="134511"/>
                  </a:lnTo>
                  <a:cubicBezTo>
                    <a:pt x="148331" y="132361"/>
                    <a:pt x="142035" y="124684"/>
                    <a:pt x="142035" y="115471"/>
                  </a:cubicBezTo>
                  <a:cubicBezTo>
                    <a:pt x="142035" y="112554"/>
                    <a:pt x="142726" y="109866"/>
                    <a:pt x="143801" y="107409"/>
                  </a:cubicBezTo>
                  <a:cubicBezTo>
                    <a:pt x="146872" y="100577"/>
                    <a:pt x="153782" y="95893"/>
                    <a:pt x="161767" y="95893"/>
                  </a:cubicBezTo>
                  <a:cubicBezTo>
                    <a:pt x="163072" y="95893"/>
                    <a:pt x="164300" y="96047"/>
                    <a:pt x="165529" y="96277"/>
                  </a:cubicBezTo>
                  <a:cubicBezTo>
                    <a:pt x="174588" y="98043"/>
                    <a:pt x="181421" y="105951"/>
                    <a:pt x="181421" y="115471"/>
                  </a:cubicBezTo>
                  <a:cubicBezTo>
                    <a:pt x="181421" y="124684"/>
                    <a:pt x="175202" y="132438"/>
                    <a:pt x="166680" y="134511"/>
                  </a:cubicBezTo>
                </a:path>
              </a:pathLst>
            </a:custGeom>
            <a:solidFill>
              <a:srgbClr val="2CA2D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065" name="図 1064">
              <a:extLst>
                <a:ext uri="{FF2B5EF4-FFF2-40B4-BE49-F238E27FC236}">
                  <a16:creationId xmlns:a16="http://schemas.microsoft.com/office/drawing/2014/main" id="{3691463F-3CB5-4E61-A659-9A4A15E6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6307" y="3696625"/>
              <a:ext cx="821358" cy="609501"/>
            </a:xfrm>
            <a:custGeom>
              <a:avLst/>
              <a:gdLst>
                <a:gd name="connsiteX0" fmla="*/ -98 w 821358"/>
                <a:gd name="connsiteY0" fmla="*/ 198 h 609501"/>
                <a:gd name="connsiteX1" fmla="*/ 821261 w 821358"/>
                <a:gd name="connsiteY1" fmla="*/ 198 h 609501"/>
                <a:gd name="connsiteX2" fmla="*/ 821261 w 821358"/>
                <a:gd name="connsiteY2" fmla="*/ 609699 h 609501"/>
                <a:gd name="connsiteX3" fmla="*/ -98 w 821358"/>
                <a:gd name="connsiteY3" fmla="*/ 609699 h 60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58" h="609501">
                  <a:moveTo>
                    <a:pt x="-98" y="198"/>
                  </a:moveTo>
                  <a:lnTo>
                    <a:pt x="821261" y="198"/>
                  </a:lnTo>
                  <a:lnTo>
                    <a:pt x="821261" y="609699"/>
                  </a:lnTo>
                  <a:lnTo>
                    <a:pt x="-98" y="609699"/>
                  </a:lnTo>
                  <a:close/>
                </a:path>
              </a:pathLst>
            </a:custGeom>
          </p:spPr>
        </p:pic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3326F8F0-8409-4B9D-A83F-439945A34B5C}"/>
                </a:ext>
              </a:extLst>
            </p:cNvPr>
            <p:cNvSpPr/>
            <p:nvPr/>
          </p:nvSpPr>
          <p:spPr>
            <a:xfrm>
              <a:off x="687834" y="1460544"/>
              <a:ext cx="7677581" cy="7677"/>
            </a:xfrm>
            <a:custGeom>
              <a:avLst/>
              <a:gdLst>
                <a:gd name="connsiteX0" fmla="*/ 0 w 7677581"/>
                <a:gd name="connsiteY0" fmla="*/ 0 h 7677"/>
                <a:gd name="connsiteX1" fmla="*/ 7677582 w 7677581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7581" h="7677">
                  <a:moveTo>
                    <a:pt x="0" y="0"/>
                  </a:moveTo>
                  <a:lnTo>
                    <a:pt x="7677582" y="0"/>
                  </a:lnTo>
                </a:path>
              </a:pathLst>
            </a:custGeom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3F382A48-547A-41A7-B100-F0D509B05A06}"/>
                </a:ext>
              </a:extLst>
            </p:cNvPr>
            <p:cNvSpPr/>
            <p:nvPr/>
          </p:nvSpPr>
          <p:spPr>
            <a:xfrm>
              <a:off x="687834" y="1460544"/>
              <a:ext cx="7677581" cy="7677"/>
            </a:xfrm>
            <a:custGeom>
              <a:avLst/>
              <a:gdLst>
                <a:gd name="connsiteX0" fmla="*/ 0 w 7677581"/>
                <a:gd name="connsiteY0" fmla="*/ 0 h 7677"/>
                <a:gd name="connsiteX1" fmla="*/ 7677582 w 7677581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7581" h="7677">
                  <a:moveTo>
                    <a:pt x="0" y="0"/>
                  </a:moveTo>
                  <a:lnTo>
                    <a:pt x="7677582" y="0"/>
                  </a:lnTo>
                </a:path>
              </a:pathLst>
            </a:custGeom>
            <a:ln w="38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119C2064-E923-4893-A660-802CFC4B4171}"/>
                </a:ext>
              </a:extLst>
            </p:cNvPr>
            <p:cNvSpPr/>
            <p:nvPr/>
          </p:nvSpPr>
          <p:spPr>
            <a:xfrm>
              <a:off x="687834" y="6043907"/>
              <a:ext cx="7677581" cy="7677"/>
            </a:xfrm>
            <a:custGeom>
              <a:avLst/>
              <a:gdLst>
                <a:gd name="connsiteX0" fmla="*/ 0 w 7677581"/>
                <a:gd name="connsiteY0" fmla="*/ 0 h 7677"/>
                <a:gd name="connsiteX1" fmla="*/ 7677582 w 7677581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7581" h="7677">
                  <a:moveTo>
                    <a:pt x="0" y="0"/>
                  </a:moveTo>
                  <a:lnTo>
                    <a:pt x="7677582" y="0"/>
                  </a:lnTo>
                </a:path>
              </a:pathLst>
            </a:custGeom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6982C22F-8EE2-464C-84F1-5EDF43D297B1}"/>
                </a:ext>
              </a:extLst>
            </p:cNvPr>
            <p:cNvSpPr/>
            <p:nvPr/>
          </p:nvSpPr>
          <p:spPr>
            <a:xfrm>
              <a:off x="687834" y="6043907"/>
              <a:ext cx="7677581" cy="7677"/>
            </a:xfrm>
            <a:custGeom>
              <a:avLst/>
              <a:gdLst>
                <a:gd name="connsiteX0" fmla="*/ 0 w 7677581"/>
                <a:gd name="connsiteY0" fmla="*/ 0 h 7677"/>
                <a:gd name="connsiteX1" fmla="*/ 7677582 w 7677581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7581" h="7677">
                  <a:moveTo>
                    <a:pt x="0" y="0"/>
                  </a:moveTo>
                  <a:lnTo>
                    <a:pt x="7677582" y="0"/>
                  </a:lnTo>
                </a:path>
              </a:pathLst>
            </a:custGeom>
            <a:ln w="38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EEFC2D7C-02B4-4577-B11B-77582B826841}"/>
                </a:ext>
              </a:extLst>
            </p:cNvPr>
            <p:cNvSpPr/>
            <p:nvPr/>
          </p:nvSpPr>
          <p:spPr>
            <a:xfrm>
              <a:off x="982576" y="2311758"/>
              <a:ext cx="587335" cy="898200"/>
            </a:xfrm>
            <a:custGeom>
              <a:avLst/>
              <a:gdLst>
                <a:gd name="connsiteX0" fmla="*/ 0 w 587335"/>
                <a:gd name="connsiteY0" fmla="*/ 0 h 898200"/>
                <a:gd name="connsiteX1" fmla="*/ 587335 w 587335"/>
                <a:gd name="connsiteY1" fmla="*/ 0 h 898200"/>
                <a:gd name="connsiteX2" fmla="*/ 587335 w 587335"/>
                <a:gd name="connsiteY2" fmla="*/ 898200 h 898200"/>
                <a:gd name="connsiteX3" fmla="*/ 0 w 587335"/>
                <a:gd name="connsiteY3" fmla="*/ 898200 h 89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35" h="898200">
                  <a:moveTo>
                    <a:pt x="0" y="0"/>
                  </a:moveTo>
                  <a:lnTo>
                    <a:pt x="587335" y="0"/>
                  </a:lnTo>
                  <a:lnTo>
                    <a:pt x="587335" y="898200"/>
                  </a:lnTo>
                  <a:lnTo>
                    <a:pt x="0" y="898200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4A3889B2-A0B5-48E8-97E6-6F921D02F268}"/>
                </a:ext>
              </a:extLst>
            </p:cNvPr>
            <p:cNvSpPr/>
            <p:nvPr/>
          </p:nvSpPr>
          <p:spPr>
            <a:xfrm>
              <a:off x="1260889" y="1836899"/>
              <a:ext cx="2016516" cy="2688766"/>
            </a:xfrm>
            <a:custGeom>
              <a:avLst/>
              <a:gdLst>
                <a:gd name="connsiteX0" fmla="*/ 2016517 w 2016516"/>
                <a:gd name="connsiteY0" fmla="*/ 2622048 h 2688766"/>
                <a:gd name="connsiteX1" fmla="*/ 1954866 w 2016516"/>
                <a:gd name="connsiteY1" fmla="*/ 2688766 h 2688766"/>
                <a:gd name="connsiteX2" fmla="*/ 61651 w 2016516"/>
                <a:gd name="connsiteY2" fmla="*/ 2688766 h 2688766"/>
                <a:gd name="connsiteX3" fmla="*/ 0 w 2016516"/>
                <a:gd name="connsiteY3" fmla="*/ 2622048 h 2688766"/>
                <a:gd name="connsiteX4" fmla="*/ 0 w 2016516"/>
                <a:gd name="connsiteY4" fmla="*/ 66718 h 2688766"/>
                <a:gd name="connsiteX5" fmla="*/ 61651 w 2016516"/>
                <a:gd name="connsiteY5" fmla="*/ 0 h 2688766"/>
                <a:gd name="connsiteX6" fmla="*/ 1954866 w 2016516"/>
                <a:gd name="connsiteY6" fmla="*/ 0 h 2688766"/>
                <a:gd name="connsiteX7" fmla="*/ 2016517 w 2016516"/>
                <a:gd name="connsiteY7" fmla="*/ 66718 h 2688766"/>
                <a:gd name="connsiteX8" fmla="*/ 2016517 w 2016516"/>
                <a:gd name="connsiteY8" fmla="*/ 2622048 h 26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516" h="2688766">
                  <a:moveTo>
                    <a:pt x="2016517" y="2622048"/>
                  </a:moveTo>
                  <a:cubicBezTo>
                    <a:pt x="2016517" y="2658900"/>
                    <a:pt x="1988878" y="2688766"/>
                    <a:pt x="1954866" y="2688766"/>
                  </a:cubicBezTo>
                  <a:lnTo>
                    <a:pt x="61651" y="2688766"/>
                  </a:lnTo>
                  <a:cubicBezTo>
                    <a:pt x="27563" y="2688766"/>
                    <a:pt x="0" y="2658900"/>
                    <a:pt x="0" y="2622048"/>
                  </a:cubicBezTo>
                  <a:lnTo>
                    <a:pt x="0" y="66718"/>
                  </a:lnTo>
                  <a:cubicBezTo>
                    <a:pt x="0" y="29866"/>
                    <a:pt x="27639" y="0"/>
                    <a:pt x="61651" y="0"/>
                  </a:cubicBezTo>
                  <a:lnTo>
                    <a:pt x="1954866" y="0"/>
                  </a:lnTo>
                  <a:cubicBezTo>
                    <a:pt x="1988878" y="0"/>
                    <a:pt x="2016517" y="29866"/>
                    <a:pt x="2016517" y="66718"/>
                  </a:cubicBezTo>
                  <a:lnTo>
                    <a:pt x="2016517" y="2622048"/>
                  </a:lnTo>
                  <a:close/>
                </a:path>
              </a:pathLst>
            </a:custGeom>
            <a:noFill/>
            <a:ln w="23033" cap="flat">
              <a:solidFill>
                <a:srgbClr val="7B57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992FDD5F-0B69-4F2B-8089-C86395642B86}"/>
                </a:ext>
              </a:extLst>
            </p:cNvPr>
            <p:cNvSpPr/>
            <p:nvPr/>
          </p:nvSpPr>
          <p:spPr>
            <a:xfrm>
              <a:off x="0" y="196738"/>
              <a:ext cx="9140545" cy="6463679"/>
            </a:xfrm>
            <a:custGeom>
              <a:avLst/>
              <a:gdLst>
                <a:gd name="connsiteX0" fmla="*/ 0 w 9140545"/>
                <a:gd name="connsiteY0" fmla="*/ 0 h 6463679"/>
                <a:gd name="connsiteX1" fmla="*/ 9140545 w 9140545"/>
                <a:gd name="connsiteY1" fmla="*/ 0 h 6463679"/>
                <a:gd name="connsiteX2" fmla="*/ 9140545 w 9140545"/>
                <a:gd name="connsiteY2" fmla="*/ 6463680 h 6463679"/>
                <a:gd name="connsiteX3" fmla="*/ 0 w 9140545"/>
                <a:gd name="connsiteY3" fmla="*/ 6463680 h 64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0545" h="6463679">
                  <a:moveTo>
                    <a:pt x="0" y="0"/>
                  </a:moveTo>
                  <a:lnTo>
                    <a:pt x="9140545" y="0"/>
                  </a:lnTo>
                  <a:lnTo>
                    <a:pt x="9140545" y="6463680"/>
                  </a:lnTo>
                  <a:lnTo>
                    <a:pt x="0" y="6463680"/>
                  </a:lnTo>
                  <a:close/>
                </a:path>
              </a:pathLst>
            </a:custGeom>
            <a:noFill/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3B7770C2-9831-4C92-8545-13B83997AC10}"/>
                </a:ext>
              </a:extLst>
            </p:cNvPr>
            <p:cNvSpPr/>
            <p:nvPr/>
          </p:nvSpPr>
          <p:spPr>
            <a:xfrm>
              <a:off x="0" y="196738"/>
              <a:ext cx="9140545" cy="6463679"/>
            </a:xfrm>
            <a:custGeom>
              <a:avLst/>
              <a:gdLst>
                <a:gd name="connsiteX0" fmla="*/ 0 w 9140545"/>
                <a:gd name="connsiteY0" fmla="*/ 0 h 6463679"/>
                <a:gd name="connsiteX1" fmla="*/ 9140545 w 9140545"/>
                <a:gd name="connsiteY1" fmla="*/ 0 h 6463679"/>
                <a:gd name="connsiteX2" fmla="*/ 9140545 w 9140545"/>
                <a:gd name="connsiteY2" fmla="*/ 6463680 h 6463679"/>
                <a:gd name="connsiteX3" fmla="*/ 0 w 9140545"/>
                <a:gd name="connsiteY3" fmla="*/ 6463680 h 64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0545" h="6463679">
                  <a:moveTo>
                    <a:pt x="0" y="0"/>
                  </a:moveTo>
                  <a:lnTo>
                    <a:pt x="9140545" y="0"/>
                  </a:lnTo>
                  <a:lnTo>
                    <a:pt x="9140545" y="6463680"/>
                  </a:lnTo>
                  <a:lnTo>
                    <a:pt x="0" y="6463680"/>
                  </a:lnTo>
                  <a:close/>
                </a:path>
              </a:pathLst>
            </a:custGeom>
            <a:noFill/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18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1873ADE7-6B08-42AB-89B9-C8496937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C4C59C-2B5D-4988-9209-7FD0A1B0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3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F06DDD12-E36D-451D-9449-1B54C5831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56993"/>
            <a:ext cx="9144000" cy="5144014"/>
          </a:xfrm>
          <a:prstGeom prst="rect">
            <a:avLst/>
          </a:prstGeom>
        </p:spPr>
      </p:pic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64D08248-E343-4F00-8F8A-AE2D14881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C10B35-2B1A-47EC-83F6-95AE8807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8DE414D-BFD2-4889-B577-3FF3EEC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グラフィックス 2">
            <a:extLst>
              <a:ext uri="{FF2B5EF4-FFF2-40B4-BE49-F238E27FC236}">
                <a16:creationId xmlns:a16="http://schemas.microsoft.com/office/drawing/2014/main" id="{B15622F5-99EC-43D7-80CB-2961A17E2132}"/>
              </a:ext>
            </a:extLst>
          </p:cNvPr>
          <p:cNvGrpSpPr/>
          <p:nvPr/>
        </p:nvGrpSpPr>
        <p:grpSpPr>
          <a:xfrm>
            <a:off x="687834" y="448485"/>
            <a:ext cx="8226759" cy="5231581"/>
            <a:chOff x="687834" y="448485"/>
            <a:chExt cx="8226759" cy="5231581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80D88321-BC42-4DCD-8F99-A40E9DA68213}"/>
                </a:ext>
              </a:extLst>
            </p:cNvPr>
            <p:cNvSpPr/>
            <p:nvPr/>
          </p:nvSpPr>
          <p:spPr>
            <a:xfrm>
              <a:off x="726145" y="1010715"/>
              <a:ext cx="125605" cy="263878"/>
            </a:xfrm>
            <a:custGeom>
              <a:avLst/>
              <a:gdLst>
                <a:gd name="connsiteX0" fmla="*/ 125605 w 125605"/>
                <a:gd name="connsiteY0" fmla="*/ 37774 h 263878"/>
                <a:gd name="connsiteX1" fmla="*/ 38081 w 125605"/>
                <a:gd name="connsiteY1" fmla="*/ 37774 h 263878"/>
                <a:gd name="connsiteX2" fmla="*/ 38081 w 125605"/>
                <a:gd name="connsiteY2" fmla="*/ 263879 h 263878"/>
                <a:gd name="connsiteX3" fmla="*/ 0 w 125605"/>
                <a:gd name="connsiteY3" fmla="*/ 263879 h 263878"/>
                <a:gd name="connsiteX4" fmla="*/ 0 w 125605"/>
                <a:gd name="connsiteY4" fmla="*/ 0 h 263878"/>
                <a:gd name="connsiteX5" fmla="*/ 125605 w 125605"/>
                <a:gd name="connsiteY5" fmla="*/ 0 h 26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05" h="263878">
                  <a:moveTo>
                    <a:pt x="125605" y="37774"/>
                  </a:moveTo>
                  <a:lnTo>
                    <a:pt x="38081" y="37774"/>
                  </a:lnTo>
                  <a:lnTo>
                    <a:pt x="38081" y="263879"/>
                  </a:lnTo>
                  <a:lnTo>
                    <a:pt x="0" y="263879"/>
                  </a:lnTo>
                  <a:lnTo>
                    <a:pt x="0" y="0"/>
                  </a:lnTo>
                  <a:lnTo>
                    <a:pt x="125605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5F9DF35-1165-4E6A-9A4B-3282F247056A}"/>
                </a:ext>
              </a:extLst>
            </p:cNvPr>
            <p:cNvSpPr/>
            <p:nvPr/>
          </p:nvSpPr>
          <p:spPr>
            <a:xfrm>
              <a:off x="872864" y="1045955"/>
              <a:ext cx="225797" cy="228638"/>
            </a:xfrm>
            <a:custGeom>
              <a:avLst/>
              <a:gdLst>
                <a:gd name="connsiteX0" fmla="*/ 225798 w 225797"/>
                <a:gd name="connsiteY0" fmla="*/ 228638 h 228638"/>
                <a:gd name="connsiteX1" fmla="*/ 178273 w 225797"/>
                <a:gd name="connsiteY1" fmla="*/ 228638 h 228638"/>
                <a:gd name="connsiteX2" fmla="*/ 158081 w 225797"/>
                <a:gd name="connsiteY2" fmla="*/ 174435 h 228638"/>
                <a:gd name="connsiteX3" fmla="*/ 65183 w 225797"/>
                <a:gd name="connsiteY3" fmla="*/ 174435 h 228638"/>
                <a:gd name="connsiteX4" fmla="*/ 43762 w 225797"/>
                <a:gd name="connsiteY4" fmla="*/ 228638 h 228638"/>
                <a:gd name="connsiteX5" fmla="*/ 0 w 225797"/>
                <a:gd name="connsiteY5" fmla="*/ 228638 h 228638"/>
                <a:gd name="connsiteX6" fmla="*/ 90058 w 225797"/>
                <a:gd name="connsiteY6" fmla="*/ 0 h 228638"/>
                <a:gd name="connsiteX7" fmla="*/ 131594 w 225797"/>
                <a:gd name="connsiteY7" fmla="*/ 0 h 228638"/>
                <a:gd name="connsiteX8" fmla="*/ 225798 w 225797"/>
                <a:gd name="connsiteY8" fmla="*/ 228638 h 228638"/>
                <a:gd name="connsiteX9" fmla="*/ 144262 w 225797"/>
                <a:gd name="connsiteY9" fmla="*/ 138196 h 228638"/>
                <a:gd name="connsiteX10" fmla="*/ 110557 w 225797"/>
                <a:gd name="connsiteY10" fmla="*/ 54127 h 228638"/>
                <a:gd name="connsiteX11" fmla="*/ 77467 w 225797"/>
                <a:gd name="connsiteY11" fmla="*/ 138196 h 228638"/>
                <a:gd name="connsiteX12" fmla="*/ 144262 w 225797"/>
                <a:gd name="connsiteY12" fmla="*/ 138196 h 2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797" h="228638">
                  <a:moveTo>
                    <a:pt x="225798" y="228638"/>
                  </a:moveTo>
                  <a:lnTo>
                    <a:pt x="178273" y="228638"/>
                  </a:lnTo>
                  <a:lnTo>
                    <a:pt x="158081" y="174435"/>
                  </a:lnTo>
                  <a:lnTo>
                    <a:pt x="65183" y="174435"/>
                  </a:lnTo>
                  <a:lnTo>
                    <a:pt x="43762" y="228638"/>
                  </a:lnTo>
                  <a:lnTo>
                    <a:pt x="0" y="228638"/>
                  </a:lnTo>
                  <a:lnTo>
                    <a:pt x="90058" y="0"/>
                  </a:lnTo>
                  <a:lnTo>
                    <a:pt x="131594" y="0"/>
                  </a:lnTo>
                  <a:lnTo>
                    <a:pt x="225798" y="228638"/>
                  </a:lnTo>
                  <a:close/>
                  <a:moveTo>
                    <a:pt x="144262" y="138196"/>
                  </a:moveTo>
                  <a:lnTo>
                    <a:pt x="110557" y="54127"/>
                  </a:lnTo>
                  <a:lnTo>
                    <a:pt x="77467" y="138196"/>
                  </a:lnTo>
                  <a:lnTo>
                    <a:pt x="144262" y="13819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2D8FADED-0332-4609-9426-DEADFE5A6749}"/>
                </a:ext>
              </a:extLst>
            </p:cNvPr>
            <p:cNvSpPr/>
            <p:nvPr/>
          </p:nvSpPr>
          <p:spPr>
            <a:xfrm>
              <a:off x="1109410" y="1058623"/>
              <a:ext cx="115624" cy="215970"/>
            </a:xfrm>
            <a:custGeom>
              <a:avLst/>
              <a:gdLst>
                <a:gd name="connsiteX0" fmla="*/ 115548 w 115624"/>
                <a:gd name="connsiteY0" fmla="*/ 89367 h 215970"/>
                <a:gd name="connsiteX1" fmla="*/ 66718 w 115624"/>
                <a:gd name="connsiteY1" fmla="*/ 89367 h 215970"/>
                <a:gd name="connsiteX2" fmla="*/ 66718 w 115624"/>
                <a:gd name="connsiteY2" fmla="*/ 160538 h 215970"/>
                <a:gd name="connsiteX3" fmla="*/ 85298 w 115624"/>
                <a:gd name="connsiteY3" fmla="*/ 178504 h 215970"/>
                <a:gd name="connsiteX4" fmla="*/ 113014 w 115624"/>
                <a:gd name="connsiteY4" fmla="*/ 178504 h 215970"/>
                <a:gd name="connsiteX5" fmla="*/ 113014 w 115624"/>
                <a:gd name="connsiteY5" fmla="*/ 215970 h 215970"/>
                <a:gd name="connsiteX6" fmla="*/ 77774 w 115624"/>
                <a:gd name="connsiteY6" fmla="*/ 215970 h 215970"/>
                <a:gd name="connsiteX7" fmla="*/ 27716 w 115624"/>
                <a:gd name="connsiteY7" fmla="*/ 169675 h 215970"/>
                <a:gd name="connsiteX8" fmla="*/ 27716 w 115624"/>
                <a:gd name="connsiteY8" fmla="*/ 89367 h 215970"/>
                <a:gd name="connsiteX9" fmla="*/ 0 w 115624"/>
                <a:gd name="connsiteY9" fmla="*/ 89367 h 215970"/>
                <a:gd name="connsiteX10" fmla="*/ 0 w 115624"/>
                <a:gd name="connsiteY10" fmla="*/ 54127 h 215970"/>
                <a:gd name="connsiteX11" fmla="*/ 27716 w 115624"/>
                <a:gd name="connsiteY11" fmla="*/ 54127 h 215970"/>
                <a:gd name="connsiteX12" fmla="*/ 27716 w 115624"/>
                <a:gd name="connsiteY12" fmla="*/ 0 h 215970"/>
                <a:gd name="connsiteX13" fmla="*/ 66795 w 115624"/>
                <a:gd name="connsiteY13" fmla="*/ 0 h 215970"/>
                <a:gd name="connsiteX14" fmla="*/ 66795 w 115624"/>
                <a:gd name="connsiteY14" fmla="*/ 54127 h 215970"/>
                <a:gd name="connsiteX15" fmla="*/ 115624 w 115624"/>
                <a:gd name="connsiteY15" fmla="*/ 54127 h 215970"/>
                <a:gd name="connsiteX16" fmla="*/ 115624 w 115624"/>
                <a:gd name="connsiteY16" fmla="*/ 89367 h 21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624" h="215970">
                  <a:moveTo>
                    <a:pt x="115548" y="89367"/>
                  </a:moveTo>
                  <a:lnTo>
                    <a:pt x="66718" y="89367"/>
                  </a:lnTo>
                  <a:lnTo>
                    <a:pt x="66718" y="160538"/>
                  </a:lnTo>
                  <a:cubicBezTo>
                    <a:pt x="66718" y="172515"/>
                    <a:pt x="72937" y="178504"/>
                    <a:pt x="85298" y="178504"/>
                  </a:cubicBezTo>
                  <a:lnTo>
                    <a:pt x="113014" y="178504"/>
                  </a:lnTo>
                  <a:lnTo>
                    <a:pt x="113014" y="215970"/>
                  </a:lnTo>
                  <a:lnTo>
                    <a:pt x="77774" y="215970"/>
                  </a:lnTo>
                  <a:cubicBezTo>
                    <a:pt x="44376" y="215970"/>
                    <a:pt x="27716" y="200538"/>
                    <a:pt x="27716" y="169675"/>
                  </a:cubicBezTo>
                  <a:lnTo>
                    <a:pt x="27716" y="89367"/>
                  </a:lnTo>
                  <a:lnTo>
                    <a:pt x="0" y="89367"/>
                  </a:lnTo>
                  <a:lnTo>
                    <a:pt x="0" y="54127"/>
                  </a:lnTo>
                  <a:lnTo>
                    <a:pt x="27716" y="54127"/>
                  </a:lnTo>
                  <a:lnTo>
                    <a:pt x="27716" y="0"/>
                  </a:lnTo>
                  <a:lnTo>
                    <a:pt x="66795" y="0"/>
                  </a:lnTo>
                  <a:lnTo>
                    <a:pt x="66795" y="54127"/>
                  </a:lnTo>
                  <a:lnTo>
                    <a:pt x="115624" y="54127"/>
                  </a:lnTo>
                  <a:lnTo>
                    <a:pt x="115624" y="8936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1F48708-DB8A-405A-A629-A4B43DCBF700}"/>
                </a:ext>
              </a:extLst>
            </p:cNvPr>
            <p:cNvSpPr/>
            <p:nvPr/>
          </p:nvSpPr>
          <p:spPr>
            <a:xfrm>
              <a:off x="1239775" y="1045955"/>
              <a:ext cx="41535" cy="228638"/>
            </a:xfrm>
            <a:custGeom>
              <a:avLst/>
              <a:gdLst>
                <a:gd name="connsiteX0" fmla="*/ 0 w 41535"/>
                <a:gd name="connsiteY0" fmla="*/ 0 h 228638"/>
                <a:gd name="connsiteX1" fmla="*/ 41536 w 41535"/>
                <a:gd name="connsiteY1" fmla="*/ 0 h 228638"/>
                <a:gd name="connsiteX2" fmla="*/ 41536 w 41535"/>
                <a:gd name="connsiteY2" fmla="*/ 228638 h 228638"/>
                <a:gd name="connsiteX3" fmla="*/ 0 w 41535"/>
                <a:gd name="connsiteY3" fmla="*/ 228638 h 2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35" h="228638">
                  <a:moveTo>
                    <a:pt x="0" y="0"/>
                  </a:moveTo>
                  <a:lnTo>
                    <a:pt x="41536" y="0"/>
                  </a:lnTo>
                  <a:lnTo>
                    <a:pt x="41536" y="228638"/>
                  </a:lnTo>
                  <a:lnTo>
                    <a:pt x="0" y="22863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B7797D3-0011-44B4-92CD-8E2F95172497}"/>
                </a:ext>
              </a:extLst>
            </p:cNvPr>
            <p:cNvSpPr/>
            <p:nvPr/>
          </p:nvSpPr>
          <p:spPr>
            <a:xfrm>
              <a:off x="1299277" y="1103921"/>
              <a:ext cx="170365" cy="175749"/>
            </a:xfrm>
            <a:custGeom>
              <a:avLst/>
              <a:gdLst>
                <a:gd name="connsiteX0" fmla="*/ 170366 w 170365"/>
                <a:gd name="connsiteY0" fmla="*/ 170673 h 175749"/>
                <a:gd name="connsiteX1" fmla="*/ 145490 w 170365"/>
                <a:gd name="connsiteY1" fmla="*/ 170673 h 175749"/>
                <a:gd name="connsiteX2" fmla="*/ 108945 w 170365"/>
                <a:gd name="connsiteY2" fmla="*/ 151786 h 175749"/>
                <a:gd name="connsiteX3" fmla="*/ 51363 w 170365"/>
                <a:gd name="connsiteY3" fmla="*/ 175740 h 175749"/>
                <a:gd name="connsiteX4" fmla="*/ 14204 w 170365"/>
                <a:gd name="connsiteY4" fmla="*/ 163763 h 175749"/>
                <a:gd name="connsiteX5" fmla="*/ 0 w 170365"/>
                <a:gd name="connsiteY5" fmla="*/ 129137 h 175749"/>
                <a:gd name="connsiteX6" fmla="*/ 105183 w 170365"/>
                <a:gd name="connsiteY6" fmla="*/ 60192 h 175749"/>
                <a:gd name="connsiteX7" fmla="*/ 96354 w 170365"/>
                <a:gd name="connsiteY7" fmla="*/ 39079 h 175749"/>
                <a:gd name="connsiteX8" fmla="*/ 74933 w 170365"/>
                <a:gd name="connsiteY8" fmla="*/ 30250 h 175749"/>
                <a:gd name="connsiteX9" fmla="*/ 48446 w 170365"/>
                <a:gd name="connsiteY9" fmla="*/ 50058 h 175749"/>
                <a:gd name="connsiteX10" fmla="*/ 4683 w 170365"/>
                <a:gd name="connsiteY10" fmla="*/ 50058 h 175749"/>
                <a:gd name="connsiteX11" fmla="*/ 27332 w 170365"/>
                <a:gd name="connsiteY11" fmla="*/ 13820 h 175749"/>
                <a:gd name="connsiteX12" fmla="*/ 72400 w 170365"/>
                <a:gd name="connsiteY12" fmla="*/ 0 h 175749"/>
                <a:gd name="connsiteX13" fmla="*/ 120231 w 170365"/>
                <a:gd name="connsiteY13" fmla="*/ 11363 h 175749"/>
                <a:gd name="connsiteX14" fmla="*/ 143878 w 170365"/>
                <a:gd name="connsiteY14" fmla="*/ 68023 h 175749"/>
                <a:gd name="connsiteX15" fmla="*/ 143878 w 170365"/>
                <a:gd name="connsiteY15" fmla="*/ 125682 h 175749"/>
                <a:gd name="connsiteX16" fmla="*/ 153936 w 170365"/>
                <a:gd name="connsiteY16" fmla="*/ 137045 h 175749"/>
                <a:gd name="connsiteX17" fmla="*/ 170289 w 170365"/>
                <a:gd name="connsiteY17" fmla="*/ 137045 h 175749"/>
                <a:gd name="connsiteX18" fmla="*/ 170289 w 170365"/>
                <a:gd name="connsiteY18" fmla="*/ 170673 h 175749"/>
                <a:gd name="connsiteX19" fmla="*/ 105183 w 170365"/>
                <a:gd name="connsiteY19" fmla="*/ 116469 h 175749"/>
                <a:gd name="connsiteX20" fmla="*/ 105183 w 170365"/>
                <a:gd name="connsiteY20" fmla="*/ 90365 h 175749"/>
                <a:gd name="connsiteX21" fmla="*/ 41229 w 170365"/>
                <a:gd name="connsiteY21" fmla="*/ 125605 h 175749"/>
                <a:gd name="connsiteX22" fmla="*/ 45912 w 170365"/>
                <a:gd name="connsiteY22" fmla="*/ 136584 h 175749"/>
                <a:gd name="connsiteX23" fmla="*/ 57582 w 170365"/>
                <a:gd name="connsiteY23" fmla="*/ 141651 h 175749"/>
                <a:gd name="connsiteX24" fmla="*/ 82457 w 170365"/>
                <a:gd name="connsiteY24" fmla="*/ 134434 h 175749"/>
                <a:gd name="connsiteX25" fmla="*/ 105183 w 170365"/>
                <a:gd name="connsiteY25" fmla="*/ 116469 h 17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0365" h="175749">
                  <a:moveTo>
                    <a:pt x="170366" y="170673"/>
                  </a:moveTo>
                  <a:lnTo>
                    <a:pt x="145490" y="170673"/>
                  </a:lnTo>
                  <a:cubicBezTo>
                    <a:pt x="125529" y="170673"/>
                    <a:pt x="113398" y="164377"/>
                    <a:pt x="108945" y="151786"/>
                  </a:cubicBezTo>
                  <a:cubicBezTo>
                    <a:pt x="90903" y="167294"/>
                    <a:pt x="71709" y="175279"/>
                    <a:pt x="51363" y="175740"/>
                  </a:cubicBezTo>
                  <a:cubicBezTo>
                    <a:pt x="36008" y="175970"/>
                    <a:pt x="23647" y="171978"/>
                    <a:pt x="14204" y="163763"/>
                  </a:cubicBezTo>
                  <a:cubicBezTo>
                    <a:pt x="4760" y="155548"/>
                    <a:pt x="0" y="144031"/>
                    <a:pt x="0" y="129137"/>
                  </a:cubicBezTo>
                  <a:cubicBezTo>
                    <a:pt x="0" y="92208"/>
                    <a:pt x="35087" y="69175"/>
                    <a:pt x="105183" y="60192"/>
                  </a:cubicBezTo>
                  <a:cubicBezTo>
                    <a:pt x="103494" y="51824"/>
                    <a:pt x="100576" y="44760"/>
                    <a:pt x="96354" y="39079"/>
                  </a:cubicBezTo>
                  <a:cubicBezTo>
                    <a:pt x="90903" y="33167"/>
                    <a:pt x="83762" y="30250"/>
                    <a:pt x="74933" y="30250"/>
                  </a:cubicBezTo>
                  <a:cubicBezTo>
                    <a:pt x="59808" y="30250"/>
                    <a:pt x="50979" y="36852"/>
                    <a:pt x="48446" y="50058"/>
                  </a:cubicBezTo>
                  <a:lnTo>
                    <a:pt x="4683" y="50058"/>
                  </a:lnTo>
                  <a:cubicBezTo>
                    <a:pt x="6756" y="35778"/>
                    <a:pt x="14357" y="23724"/>
                    <a:pt x="27332" y="13820"/>
                  </a:cubicBezTo>
                  <a:cubicBezTo>
                    <a:pt x="39309" y="4607"/>
                    <a:pt x="54281" y="0"/>
                    <a:pt x="72400" y="0"/>
                  </a:cubicBezTo>
                  <a:cubicBezTo>
                    <a:pt x="92361" y="0"/>
                    <a:pt x="108331" y="3762"/>
                    <a:pt x="120231" y="11363"/>
                  </a:cubicBezTo>
                  <a:cubicBezTo>
                    <a:pt x="135970" y="21420"/>
                    <a:pt x="143878" y="40307"/>
                    <a:pt x="143878" y="68023"/>
                  </a:cubicBezTo>
                  <a:lnTo>
                    <a:pt x="143878" y="125682"/>
                  </a:lnTo>
                  <a:cubicBezTo>
                    <a:pt x="143878" y="133206"/>
                    <a:pt x="147256" y="137045"/>
                    <a:pt x="153936" y="137045"/>
                  </a:cubicBezTo>
                  <a:lnTo>
                    <a:pt x="170289" y="137045"/>
                  </a:lnTo>
                  <a:lnTo>
                    <a:pt x="170289" y="170673"/>
                  </a:lnTo>
                  <a:close/>
                  <a:moveTo>
                    <a:pt x="105183" y="116469"/>
                  </a:moveTo>
                  <a:lnTo>
                    <a:pt x="105183" y="90365"/>
                  </a:lnTo>
                  <a:cubicBezTo>
                    <a:pt x="62572" y="96277"/>
                    <a:pt x="41229" y="108024"/>
                    <a:pt x="41229" y="125605"/>
                  </a:cubicBezTo>
                  <a:cubicBezTo>
                    <a:pt x="41229" y="129981"/>
                    <a:pt x="42841" y="133667"/>
                    <a:pt x="45912" y="136584"/>
                  </a:cubicBezTo>
                  <a:cubicBezTo>
                    <a:pt x="49290" y="139348"/>
                    <a:pt x="53129" y="141037"/>
                    <a:pt x="57582" y="141651"/>
                  </a:cubicBezTo>
                  <a:cubicBezTo>
                    <a:pt x="65106" y="141037"/>
                    <a:pt x="73398" y="138580"/>
                    <a:pt x="82457" y="134434"/>
                  </a:cubicBezTo>
                  <a:cubicBezTo>
                    <a:pt x="91747" y="127909"/>
                    <a:pt x="99271" y="121920"/>
                    <a:pt x="105183" y="11646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3EE7A7BB-658A-4EC9-9811-B97FD81698BF}"/>
                </a:ext>
              </a:extLst>
            </p:cNvPr>
            <p:cNvSpPr/>
            <p:nvPr/>
          </p:nvSpPr>
          <p:spPr>
            <a:xfrm>
              <a:off x="1475324" y="1103844"/>
              <a:ext cx="136660" cy="175739"/>
            </a:xfrm>
            <a:custGeom>
              <a:avLst/>
              <a:gdLst>
                <a:gd name="connsiteX0" fmla="*/ 136661 w 136660"/>
                <a:gd name="connsiteY0" fmla="*/ 129137 h 175739"/>
                <a:gd name="connsiteX1" fmla="*/ 117160 w 136660"/>
                <a:gd name="connsiteY1" fmla="*/ 162534 h 175739"/>
                <a:gd name="connsiteX2" fmla="*/ 68945 w 136660"/>
                <a:gd name="connsiteY2" fmla="*/ 175740 h 175739"/>
                <a:gd name="connsiteX3" fmla="*/ 22035 w 136660"/>
                <a:gd name="connsiteY3" fmla="*/ 161920 h 175739"/>
                <a:gd name="connsiteX4" fmla="*/ 0 w 136660"/>
                <a:gd name="connsiteY4" fmla="*/ 119386 h 175739"/>
                <a:gd name="connsiteX5" fmla="*/ 43762 w 136660"/>
                <a:gd name="connsiteY5" fmla="*/ 119386 h 175739"/>
                <a:gd name="connsiteX6" fmla="*/ 70173 w 136660"/>
                <a:gd name="connsiteY6" fmla="*/ 143033 h 175739"/>
                <a:gd name="connsiteX7" fmla="*/ 88753 w 136660"/>
                <a:gd name="connsiteY7" fmla="*/ 138273 h 175739"/>
                <a:gd name="connsiteX8" fmla="*/ 95048 w 136660"/>
                <a:gd name="connsiteY8" fmla="*/ 126910 h 175739"/>
                <a:gd name="connsiteX9" fmla="*/ 83686 w 136660"/>
                <a:gd name="connsiteY9" fmla="*/ 110557 h 175739"/>
                <a:gd name="connsiteX10" fmla="*/ 35854 w 136660"/>
                <a:gd name="connsiteY10" fmla="*/ 85375 h 175739"/>
                <a:gd name="connsiteX11" fmla="*/ 7217 w 136660"/>
                <a:gd name="connsiteY11" fmla="*/ 47601 h 175739"/>
                <a:gd name="connsiteX12" fmla="*/ 27716 w 136660"/>
                <a:gd name="connsiteY12" fmla="*/ 11670 h 175739"/>
                <a:gd name="connsiteX13" fmla="*/ 68945 w 136660"/>
                <a:gd name="connsiteY13" fmla="*/ 0 h 175739"/>
                <a:gd name="connsiteX14" fmla="*/ 112093 w 136660"/>
                <a:gd name="connsiteY14" fmla="*/ 11670 h 175739"/>
                <a:gd name="connsiteX15" fmla="*/ 134127 w 136660"/>
                <a:gd name="connsiteY15" fmla="*/ 50058 h 175739"/>
                <a:gd name="connsiteX16" fmla="*/ 93820 w 136660"/>
                <a:gd name="connsiteY16" fmla="*/ 50058 h 175739"/>
                <a:gd name="connsiteX17" fmla="*/ 72400 w 136660"/>
                <a:gd name="connsiteY17" fmla="*/ 31478 h 175739"/>
                <a:gd name="connsiteX18" fmla="*/ 48446 w 136660"/>
                <a:gd name="connsiteY18" fmla="*/ 47524 h 175739"/>
                <a:gd name="connsiteX19" fmla="*/ 59808 w 136660"/>
                <a:gd name="connsiteY19" fmla="*/ 61344 h 175739"/>
                <a:gd name="connsiteX20" fmla="*/ 111478 w 136660"/>
                <a:gd name="connsiteY20" fmla="*/ 90288 h 175739"/>
                <a:gd name="connsiteX21" fmla="*/ 136661 w 136660"/>
                <a:gd name="connsiteY21" fmla="*/ 129137 h 17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660" h="175739">
                  <a:moveTo>
                    <a:pt x="136661" y="129137"/>
                  </a:moveTo>
                  <a:cubicBezTo>
                    <a:pt x="135586" y="142342"/>
                    <a:pt x="129060" y="153475"/>
                    <a:pt x="117160" y="162534"/>
                  </a:cubicBezTo>
                  <a:cubicBezTo>
                    <a:pt x="105643" y="171364"/>
                    <a:pt x="89521" y="175740"/>
                    <a:pt x="68945" y="175740"/>
                  </a:cubicBezTo>
                  <a:cubicBezTo>
                    <a:pt x="50288" y="175740"/>
                    <a:pt x="34626" y="171133"/>
                    <a:pt x="22035" y="161920"/>
                  </a:cubicBezTo>
                  <a:cubicBezTo>
                    <a:pt x="8829" y="151863"/>
                    <a:pt x="1459" y="137659"/>
                    <a:pt x="0" y="119386"/>
                  </a:cubicBezTo>
                  <a:lnTo>
                    <a:pt x="43762" y="119386"/>
                  </a:lnTo>
                  <a:cubicBezTo>
                    <a:pt x="44376" y="134511"/>
                    <a:pt x="53206" y="142342"/>
                    <a:pt x="70173" y="143033"/>
                  </a:cubicBezTo>
                  <a:cubicBezTo>
                    <a:pt x="77774" y="142419"/>
                    <a:pt x="83916" y="140807"/>
                    <a:pt x="88753" y="138273"/>
                  </a:cubicBezTo>
                  <a:cubicBezTo>
                    <a:pt x="92284" y="134895"/>
                    <a:pt x="94434" y="131133"/>
                    <a:pt x="95048" y="126910"/>
                  </a:cubicBezTo>
                  <a:cubicBezTo>
                    <a:pt x="94204" y="119540"/>
                    <a:pt x="90442" y="114089"/>
                    <a:pt x="83686" y="110557"/>
                  </a:cubicBezTo>
                  <a:lnTo>
                    <a:pt x="35854" y="85375"/>
                  </a:lnTo>
                  <a:cubicBezTo>
                    <a:pt x="16737" y="75317"/>
                    <a:pt x="7217" y="62726"/>
                    <a:pt x="7217" y="47601"/>
                  </a:cubicBezTo>
                  <a:cubicBezTo>
                    <a:pt x="7217" y="32707"/>
                    <a:pt x="14050" y="20729"/>
                    <a:pt x="27716" y="11670"/>
                  </a:cubicBezTo>
                  <a:cubicBezTo>
                    <a:pt x="39463" y="3916"/>
                    <a:pt x="53206" y="0"/>
                    <a:pt x="68945" y="0"/>
                  </a:cubicBezTo>
                  <a:cubicBezTo>
                    <a:pt x="85528" y="0"/>
                    <a:pt x="99885" y="3916"/>
                    <a:pt x="112093" y="11670"/>
                  </a:cubicBezTo>
                  <a:cubicBezTo>
                    <a:pt x="124070" y="19194"/>
                    <a:pt x="131440" y="32016"/>
                    <a:pt x="134127" y="50058"/>
                  </a:cubicBezTo>
                  <a:lnTo>
                    <a:pt x="93820" y="50058"/>
                  </a:lnTo>
                  <a:cubicBezTo>
                    <a:pt x="89828" y="37697"/>
                    <a:pt x="82687" y="31478"/>
                    <a:pt x="72400" y="31478"/>
                  </a:cubicBezTo>
                  <a:cubicBezTo>
                    <a:pt x="56430" y="31478"/>
                    <a:pt x="48446" y="36852"/>
                    <a:pt x="48446" y="47524"/>
                  </a:cubicBezTo>
                  <a:cubicBezTo>
                    <a:pt x="48446" y="52591"/>
                    <a:pt x="52208" y="57198"/>
                    <a:pt x="59808" y="61344"/>
                  </a:cubicBezTo>
                  <a:lnTo>
                    <a:pt x="111478" y="90288"/>
                  </a:lnTo>
                  <a:cubicBezTo>
                    <a:pt x="127141" y="99271"/>
                    <a:pt x="135586" y="112169"/>
                    <a:pt x="136661" y="12913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7FDEA3C-FE31-4049-B617-4066CF4353AE}"/>
                </a:ext>
              </a:extLst>
            </p:cNvPr>
            <p:cNvSpPr/>
            <p:nvPr/>
          </p:nvSpPr>
          <p:spPr>
            <a:xfrm>
              <a:off x="1730987" y="1045955"/>
              <a:ext cx="195547" cy="228638"/>
            </a:xfrm>
            <a:custGeom>
              <a:avLst/>
              <a:gdLst>
                <a:gd name="connsiteX0" fmla="*/ 195548 w 195547"/>
                <a:gd name="connsiteY0" fmla="*/ 114626 h 228638"/>
                <a:gd name="connsiteX1" fmla="*/ 164377 w 195547"/>
                <a:gd name="connsiteY1" fmla="*/ 194934 h 228638"/>
                <a:gd name="connsiteX2" fmla="*/ 62649 w 195547"/>
                <a:gd name="connsiteY2" fmla="*/ 228638 h 228638"/>
                <a:gd name="connsiteX3" fmla="*/ 0 w 195547"/>
                <a:gd name="connsiteY3" fmla="*/ 228638 h 228638"/>
                <a:gd name="connsiteX4" fmla="*/ 0 w 195547"/>
                <a:gd name="connsiteY4" fmla="*/ 0 h 228638"/>
                <a:gd name="connsiteX5" fmla="*/ 72707 w 195547"/>
                <a:gd name="connsiteY5" fmla="*/ 0 h 228638"/>
                <a:gd name="connsiteX6" fmla="*/ 163072 w 195547"/>
                <a:gd name="connsiteY6" fmla="*/ 33090 h 228638"/>
                <a:gd name="connsiteX7" fmla="*/ 195548 w 195547"/>
                <a:gd name="connsiteY7" fmla="*/ 114626 h 228638"/>
                <a:gd name="connsiteX8" fmla="*/ 150557 w 195547"/>
                <a:gd name="connsiteY8" fmla="*/ 116853 h 228638"/>
                <a:gd name="connsiteX9" fmla="*/ 129444 w 195547"/>
                <a:gd name="connsiteY9" fmla="*/ 59194 h 228638"/>
                <a:gd name="connsiteX10" fmla="*/ 72783 w 195547"/>
                <a:gd name="connsiteY10" fmla="*/ 37774 h 228638"/>
                <a:gd name="connsiteX11" fmla="*/ 40384 w 195547"/>
                <a:gd name="connsiteY11" fmla="*/ 37774 h 228638"/>
                <a:gd name="connsiteX12" fmla="*/ 40384 w 195547"/>
                <a:gd name="connsiteY12" fmla="*/ 191095 h 228638"/>
                <a:gd name="connsiteX13" fmla="*/ 65567 w 195547"/>
                <a:gd name="connsiteY13" fmla="*/ 191095 h 228638"/>
                <a:gd name="connsiteX14" fmla="*/ 127908 w 195547"/>
                <a:gd name="connsiteY14" fmla="*/ 170903 h 228638"/>
                <a:gd name="connsiteX15" fmla="*/ 150557 w 195547"/>
                <a:gd name="connsiteY15" fmla="*/ 116853 h 2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547" h="228638">
                  <a:moveTo>
                    <a:pt x="195548" y="114626"/>
                  </a:moveTo>
                  <a:cubicBezTo>
                    <a:pt x="195548" y="146565"/>
                    <a:pt x="185183" y="173283"/>
                    <a:pt x="164377" y="194934"/>
                  </a:cubicBezTo>
                  <a:cubicBezTo>
                    <a:pt x="142726" y="217429"/>
                    <a:pt x="108868" y="228638"/>
                    <a:pt x="62649" y="228638"/>
                  </a:cubicBezTo>
                  <a:lnTo>
                    <a:pt x="0" y="228638"/>
                  </a:lnTo>
                  <a:lnTo>
                    <a:pt x="0" y="0"/>
                  </a:lnTo>
                  <a:lnTo>
                    <a:pt x="72707" y="0"/>
                  </a:lnTo>
                  <a:cubicBezTo>
                    <a:pt x="109252" y="0"/>
                    <a:pt x="139348" y="10979"/>
                    <a:pt x="163072" y="33090"/>
                  </a:cubicBezTo>
                  <a:cubicBezTo>
                    <a:pt x="184723" y="53206"/>
                    <a:pt x="195548" y="80384"/>
                    <a:pt x="195548" y="114626"/>
                  </a:cubicBezTo>
                  <a:moveTo>
                    <a:pt x="150557" y="116853"/>
                  </a:moveTo>
                  <a:cubicBezTo>
                    <a:pt x="150557" y="92745"/>
                    <a:pt x="143494" y="73474"/>
                    <a:pt x="129444" y="59194"/>
                  </a:cubicBezTo>
                  <a:cubicBezTo>
                    <a:pt x="115548" y="44914"/>
                    <a:pt x="96661" y="37774"/>
                    <a:pt x="72783" y="37774"/>
                  </a:cubicBezTo>
                  <a:lnTo>
                    <a:pt x="40384" y="37774"/>
                  </a:lnTo>
                  <a:lnTo>
                    <a:pt x="40384" y="191095"/>
                  </a:lnTo>
                  <a:lnTo>
                    <a:pt x="65567" y="191095"/>
                  </a:lnTo>
                  <a:cubicBezTo>
                    <a:pt x="90749" y="191095"/>
                    <a:pt x="111555" y="184339"/>
                    <a:pt x="127908" y="170903"/>
                  </a:cubicBezTo>
                  <a:cubicBezTo>
                    <a:pt x="142957" y="155241"/>
                    <a:pt x="150557" y="137198"/>
                    <a:pt x="150557" y="116853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2B61A474-78CF-4C74-A2AD-9B6DD9C42A6D}"/>
                </a:ext>
              </a:extLst>
            </p:cNvPr>
            <p:cNvSpPr/>
            <p:nvPr/>
          </p:nvSpPr>
          <p:spPr>
            <a:xfrm>
              <a:off x="1944194" y="1108681"/>
              <a:ext cx="116468" cy="165912"/>
            </a:xfrm>
            <a:custGeom>
              <a:avLst/>
              <a:gdLst>
                <a:gd name="connsiteX0" fmla="*/ 116469 w 116468"/>
                <a:gd name="connsiteY0" fmla="*/ 42457 h 165912"/>
                <a:gd name="connsiteX1" fmla="*/ 66411 w 116468"/>
                <a:gd name="connsiteY1" fmla="*/ 51900 h 165912"/>
                <a:gd name="connsiteX2" fmla="*/ 38695 w 116468"/>
                <a:gd name="connsiteY2" fmla="*/ 83071 h 165912"/>
                <a:gd name="connsiteX3" fmla="*/ 38695 w 116468"/>
                <a:gd name="connsiteY3" fmla="*/ 165913 h 165912"/>
                <a:gd name="connsiteX4" fmla="*/ 0 w 116468"/>
                <a:gd name="connsiteY4" fmla="*/ 165913 h 165912"/>
                <a:gd name="connsiteX5" fmla="*/ 0 w 116468"/>
                <a:gd name="connsiteY5" fmla="*/ 0 h 165912"/>
                <a:gd name="connsiteX6" fmla="*/ 38695 w 116468"/>
                <a:gd name="connsiteY6" fmla="*/ 0 h 165912"/>
                <a:gd name="connsiteX7" fmla="*/ 38695 w 116468"/>
                <a:gd name="connsiteY7" fmla="*/ 35624 h 165912"/>
                <a:gd name="connsiteX8" fmla="*/ 66411 w 116468"/>
                <a:gd name="connsiteY8" fmla="*/ 10442 h 165912"/>
                <a:gd name="connsiteX9" fmla="*/ 116469 w 116468"/>
                <a:gd name="connsiteY9" fmla="*/ 77 h 165912"/>
                <a:gd name="connsiteX10" fmla="*/ 116469 w 116468"/>
                <a:gd name="connsiteY10" fmla="*/ 42457 h 16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468" h="165912">
                  <a:moveTo>
                    <a:pt x="116469" y="42457"/>
                  </a:moveTo>
                  <a:cubicBezTo>
                    <a:pt x="93360" y="42457"/>
                    <a:pt x="76699" y="45605"/>
                    <a:pt x="66411" y="51900"/>
                  </a:cubicBezTo>
                  <a:cubicBezTo>
                    <a:pt x="54204" y="59271"/>
                    <a:pt x="44991" y="69636"/>
                    <a:pt x="38695" y="83071"/>
                  </a:cubicBezTo>
                  <a:lnTo>
                    <a:pt x="38695" y="165913"/>
                  </a:lnTo>
                  <a:lnTo>
                    <a:pt x="0" y="165913"/>
                  </a:lnTo>
                  <a:lnTo>
                    <a:pt x="0" y="0"/>
                  </a:lnTo>
                  <a:lnTo>
                    <a:pt x="38695" y="0"/>
                  </a:lnTo>
                  <a:lnTo>
                    <a:pt x="38695" y="35624"/>
                  </a:lnTo>
                  <a:cubicBezTo>
                    <a:pt x="45451" y="24875"/>
                    <a:pt x="54664" y="16507"/>
                    <a:pt x="66411" y="10442"/>
                  </a:cubicBezTo>
                  <a:cubicBezTo>
                    <a:pt x="79463" y="3532"/>
                    <a:pt x="96123" y="77"/>
                    <a:pt x="116469" y="77"/>
                  </a:cubicBezTo>
                  <a:lnTo>
                    <a:pt x="116469" y="4245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96B3E5F2-8ED2-490A-9A68-3213AEE46C68}"/>
                </a:ext>
              </a:extLst>
            </p:cNvPr>
            <p:cNvSpPr/>
            <p:nvPr/>
          </p:nvSpPr>
          <p:spPr>
            <a:xfrm>
              <a:off x="2072409" y="1045955"/>
              <a:ext cx="44990" cy="228638"/>
            </a:xfrm>
            <a:custGeom>
              <a:avLst/>
              <a:gdLst>
                <a:gd name="connsiteX0" fmla="*/ 44991 w 44990"/>
                <a:gd name="connsiteY0" fmla="*/ 36545 h 228638"/>
                <a:gd name="connsiteX1" fmla="*/ 37774 w 44990"/>
                <a:gd name="connsiteY1" fmla="*/ 43148 h 228638"/>
                <a:gd name="connsiteX2" fmla="*/ 7524 w 44990"/>
                <a:gd name="connsiteY2" fmla="*/ 43148 h 228638"/>
                <a:gd name="connsiteX3" fmla="*/ 0 w 44990"/>
                <a:gd name="connsiteY3" fmla="*/ 36545 h 228638"/>
                <a:gd name="connsiteX4" fmla="*/ 0 w 44990"/>
                <a:gd name="connsiteY4" fmla="*/ 7908 h 228638"/>
                <a:gd name="connsiteX5" fmla="*/ 7524 w 44990"/>
                <a:gd name="connsiteY5" fmla="*/ 0 h 228638"/>
                <a:gd name="connsiteX6" fmla="*/ 37774 w 44990"/>
                <a:gd name="connsiteY6" fmla="*/ 0 h 228638"/>
                <a:gd name="connsiteX7" fmla="*/ 44991 w 44990"/>
                <a:gd name="connsiteY7" fmla="*/ 7908 h 228638"/>
                <a:gd name="connsiteX8" fmla="*/ 44991 w 44990"/>
                <a:gd name="connsiteY8" fmla="*/ 36545 h 228638"/>
                <a:gd name="connsiteX9" fmla="*/ 42764 w 44990"/>
                <a:gd name="connsiteY9" fmla="*/ 228638 h 228638"/>
                <a:gd name="connsiteX10" fmla="*/ 2457 w 44990"/>
                <a:gd name="connsiteY10" fmla="*/ 228638 h 228638"/>
                <a:gd name="connsiteX11" fmla="*/ 2457 w 44990"/>
                <a:gd name="connsiteY11" fmla="*/ 62726 h 228638"/>
                <a:gd name="connsiteX12" fmla="*/ 42764 w 44990"/>
                <a:gd name="connsiteY12" fmla="*/ 62726 h 228638"/>
                <a:gd name="connsiteX13" fmla="*/ 42764 w 44990"/>
                <a:gd name="connsiteY13" fmla="*/ 228638 h 2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90" h="228638">
                  <a:moveTo>
                    <a:pt x="44991" y="36545"/>
                  </a:moveTo>
                  <a:lnTo>
                    <a:pt x="37774" y="43148"/>
                  </a:lnTo>
                  <a:lnTo>
                    <a:pt x="7524" y="43148"/>
                  </a:lnTo>
                  <a:lnTo>
                    <a:pt x="0" y="36545"/>
                  </a:lnTo>
                  <a:lnTo>
                    <a:pt x="0" y="7908"/>
                  </a:lnTo>
                  <a:lnTo>
                    <a:pt x="7524" y="0"/>
                  </a:lnTo>
                  <a:lnTo>
                    <a:pt x="37774" y="0"/>
                  </a:lnTo>
                  <a:lnTo>
                    <a:pt x="44991" y="7908"/>
                  </a:lnTo>
                  <a:lnTo>
                    <a:pt x="44991" y="36545"/>
                  </a:lnTo>
                  <a:close/>
                  <a:moveTo>
                    <a:pt x="42764" y="228638"/>
                  </a:moveTo>
                  <a:lnTo>
                    <a:pt x="2457" y="228638"/>
                  </a:lnTo>
                  <a:lnTo>
                    <a:pt x="2457" y="62726"/>
                  </a:lnTo>
                  <a:lnTo>
                    <a:pt x="42764" y="62726"/>
                  </a:lnTo>
                  <a:lnTo>
                    <a:pt x="42764" y="22863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D6DF075-2E48-4C77-B4BA-CC5183942477}"/>
                </a:ext>
              </a:extLst>
            </p:cNvPr>
            <p:cNvSpPr/>
            <p:nvPr/>
          </p:nvSpPr>
          <p:spPr>
            <a:xfrm>
              <a:off x="2127150" y="1108604"/>
              <a:ext cx="182265" cy="165989"/>
            </a:xfrm>
            <a:custGeom>
              <a:avLst/>
              <a:gdLst>
                <a:gd name="connsiteX0" fmla="*/ 182266 w 182265"/>
                <a:gd name="connsiteY0" fmla="*/ 0 h 165989"/>
                <a:gd name="connsiteX1" fmla="*/ 112093 w 182265"/>
                <a:gd name="connsiteY1" fmla="*/ 165989 h 165989"/>
                <a:gd name="connsiteX2" fmla="*/ 70480 w 182265"/>
                <a:gd name="connsiteY2" fmla="*/ 165989 h 165989"/>
                <a:gd name="connsiteX3" fmla="*/ 0 w 182265"/>
                <a:gd name="connsiteY3" fmla="*/ 0 h 165989"/>
                <a:gd name="connsiteX4" fmla="*/ 45298 w 182265"/>
                <a:gd name="connsiteY4" fmla="*/ 0 h 165989"/>
                <a:gd name="connsiteX5" fmla="*/ 91593 w 182265"/>
                <a:gd name="connsiteY5" fmla="*/ 115931 h 165989"/>
                <a:gd name="connsiteX6" fmla="*/ 137275 w 182265"/>
                <a:gd name="connsiteY6" fmla="*/ 0 h 16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65" h="165989">
                  <a:moveTo>
                    <a:pt x="182266" y="0"/>
                  </a:moveTo>
                  <a:lnTo>
                    <a:pt x="112093" y="165989"/>
                  </a:lnTo>
                  <a:lnTo>
                    <a:pt x="70480" y="165989"/>
                  </a:lnTo>
                  <a:lnTo>
                    <a:pt x="0" y="0"/>
                  </a:lnTo>
                  <a:lnTo>
                    <a:pt x="45298" y="0"/>
                  </a:lnTo>
                  <a:lnTo>
                    <a:pt x="91593" y="115931"/>
                  </a:lnTo>
                  <a:lnTo>
                    <a:pt x="137275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5F2D9A84-2E83-4423-8DFA-369BE5E4A550}"/>
                </a:ext>
              </a:extLst>
            </p:cNvPr>
            <p:cNvSpPr/>
            <p:nvPr/>
          </p:nvSpPr>
          <p:spPr>
            <a:xfrm>
              <a:off x="2321086" y="1103844"/>
              <a:ext cx="158388" cy="175746"/>
            </a:xfrm>
            <a:custGeom>
              <a:avLst/>
              <a:gdLst>
                <a:gd name="connsiteX0" fmla="*/ 158389 w 158388"/>
                <a:gd name="connsiteY0" fmla="*/ 95432 h 175746"/>
                <a:gd name="connsiteX1" fmla="*/ 42841 w 158388"/>
                <a:gd name="connsiteY1" fmla="*/ 95432 h 175746"/>
                <a:gd name="connsiteX2" fmla="*/ 51363 w 158388"/>
                <a:gd name="connsiteY2" fmla="*/ 127218 h 175746"/>
                <a:gd name="connsiteX3" fmla="*/ 80307 w 158388"/>
                <a:gd name="connsiteY3" fmla="*/ 140423 h 175746"/>
                <a:gd name="connsiteX4" fmla="*/ 110557 w 158388"/>
                <a:gd name="connsiteY4" fmla="*/ 120615 h 175746"/>
                <a:gd name="connsiteX5" fmla="*/ 155548 w 158388"/>
                <a:gd name="connsiteY5" fmla="*/ 120615 h 175746"/>
                <a:gd name="connsiteX6" fmla="*/ 131901 w 158388"/>
                <a:gd name="connsiteY6" fmla="*/ 159694 h 175746"/>
                <a:gd name="connsiteX7" fmla="*/ 82764 w 158388"/>
                <a:gd name="connsiteY7" fmla="*/ 175740 h 175746"/>
                <a:gd name="connsiteX8" fmla="*/ 22649 w 158388"/>
                <a:gd name="connsiteY8" fmla="*/ 153398 h 175746"/>
                <a:gd name="connsiteX9" fmla="*/ 0 w 158388"/>
                <a:gd name="connsiteY9" fmla="*/ 89137 h 175746"/>
                <a:gd name="connsiteX10" fmla="*/ 22342 w 158388"/>
                <a:gd name="connsiteY10" fmla="*/ 23954 h 175746"/>
                <a:gd name="connsiteX11" fmla="*/ 80307 w 158388"/>
                <a:gd name="connsiteY11" fmla="*/ 0 h 175746"/>
                <a:gd name="connsiteX12" fmla="*/ 136968 w 158388"/>
                <a:gd name="connsiteY12" fmla="*/ 25182 h 175746"/>
                <a:gd name="connsiteX13" fmla="*/ 158389 w 158388"/>
                <a:gd name="connsiteY13" fmla="*/ 95432 h 175746"/>
                <a:gd name="connsiteX14" fmla="*/ 113091 w 158388"/>
                <a:gd name="connsiteY14" fmla="*/ 68100 h 175746"/>
                <a:gd name="connsiteX15" fmla="*/ 79386 w 158388"/>
                <a:gd name="connsiteY15" fmla="*/ 34088 h 175746"/>
                <a:gd name="connsiteX16" fmla="*/ 44146 w 158388"/>
                <a:gd name="connsiteY16" fmla="*/ 68100 h 175746"/>
                <a:gd name="connsiteX17" fmla="*/ 113091 w 158388"/>
                <a:gd name="connsiteY17" fmla="*/ 68100 h 17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388" h="175746">
                  <a:moveTo>
                    <a:pt x="158389" y="95432"/>
                  </a:moveTo>
                  <a:lnTo>
                    <a:pt x="42841" y="95432"/>
                  </a:lnTo>
                  <a:cubicBezTo>
                    <a:pt x="43455" y="109482"/>
                    <a:pt x="46296" y="120077"/>
                    <a:pt x="51363" y="127218"/>
                  </a:cubicBezTo>
                  <a:cubicBezTo>
                    <a:pt x="57275" y="135432"/>
                    <a:pt x="66872" y="139809"/>
                    <a:pt x="80307" y="140423"/>
                  </a:cubicBezTo>
                  <a:cubicBezTo>
                    <a:pt x="94588" y="139809"/>
                    <a:pt x="104645" y="133206"/>
                    <a:pt x="110557" y="120615"/>
                  </a:cubicBezTo>
                  <a:lnTo>
                    <a:pt x="155548" y="120615"/>
                  </a:lnTo>
                  <a:cubicBezTo>
                    <a:pt x="150481" y="136968"/>
                    <a:pt x="142649" y="150020"/>
                    <a:pt x="131901" y="159694"/>
                  </a:cubicBezTo>
                  <a:cubicBezTo>
                    <a:pt x="119309" y="170596"/>
                    <a:pt x="102956" y="175970"/>
                    <a:pt x="82764" y="175740"/>
                  </a:cubicBezTo>
                  <a:cubicBezTo>
                    <a:pt x="57966" y="175356"/>
                    <a:pt x="37927" y="167832"/>
                    <a:pt x="22649" y="153398"/>
                  </a:cubicBezTo>
                  <a:cubicBezTo>
                    <a:pt x="7524" y="139118"/>
                    <a:pt x="0" y="117697"/>
                    <a:pt x="0" y="89137"/>
                  </a:cubicBezTo>
                  <a:cubicBezTo>
                    <a:pt x="0" y="62265"/>
                    <a:pt x="7447" y="40538"/>
                    <a:pt x="22342" y="23954"/>
                  </a:cubicBezTo>
                  <a:cubicBezTo>
                    <a:pt x="36852" y="7985"/>
                    <a:pt x="56123" y="0"/>
                    <a:pt x="80307" y="0"/>
                  </a:cubicBezTo>
                  <a:cubicBezTo>
                    <a:pt x="103187" y="0"/>
                    <a:pt x="122074" y="8369"/>
                    <a:pt x="136968" y="25182"/>
                  </a:cubicBezTo>
                  <a:cubicBezTo>
                    <a:pt x="150020" y="40154"/>
                    <a:pt x="157160" y="63570"/>
                    <a:pt x="158389" y="95432"/>
                  </a:cubicBezTo>
                  <a:moveTo>
                    <a:pt x="113091" y="68100"/>
                  </a:moveTo>
                  <a:cubicBezTo>
                    <a:pt x="109098" y="45451"/>
                    <a:pt x="97889" y="34088"/>
                    <a:pt x="79386" y="34088"/>
                  </a:cubicBezTo>
                  <a:cubicBezTo>
                    <a:pt x="57121" y="34088"/>
                    <a:pt x="45375" y="45451"/>
                    <a:pt x="44146" y="68100"/>
                  </a:cubicBezTo>
                  <a:lnTo>
                    <a:pt x="113091" y="6810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358E09AB-16B7-4527-9D7E-D368485F8C27}"/>
                </a:ext>
              </a:extLst>
            </p:cNvPr>
            <p:cNvSpPr/>
            <p:nvPr/>
          </p:nvSpPr>
          <p:spPr>
            <a:xfrm>
              <a:off x="2497440" y="1046262"/>
              <a:ext cx="125374" cy="263571"/>
            </a:xfrm>
            <a:custGeom>
              <a:avLst/>
              <a:gdLst>
                <a:gd name="connsiteX0" fmla="*/ 125375 w 125374"/>
                <a:gd name="connsiteY0" fmla="*/ 263571 h 263571"/>
                <a:gd name="connsiteX1" fmla="*/ 0 w 125374"/>
                <a:gd name="connsiteY1" fmla="*/ 263571 h 263571"/>
                <a:gd name="connsiteX2" fmla="*/ 0 w 125374"/>
                <a:gd name="connsiteY2" fmla="*/ 225798 h 263571"/>
                <a:gd name="connsiteX3" fmla="*/ 87217 w 125374"/>
                <a:gd name="connsiteY3" fmla="*/ 225798 h 263571"/>
                <a:gd name="connsiteX4" fmla="*/ 87217 w 125374"/>
                <a:gd name="connsiteY4" fmla="*/ 0 h 263571"/>
                <a:gd name="connsiteX5" fmla="*/ 125375 w 125374"/>
                <a:gd name="connsiteY5" fmla="*/ 0 h 26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74" h="263571">
                  <a:moveTo>
                    <a:pt x="125375" y="263571"/>
                  </a:moveTo>
                  <a:lnTo>
                    <a:pt x="0" y="263571"/>
                  </a:lnTo>
                  <a:lnTo>
                    <a:pt x="0" y="225798"/>
                  </a:lnTo>
                  <a:lnTo>
                    <a:pt x="87217" y="225798"/>
                  </a:lnTo>
                  <a:lnTo>
                    <a:pt x="87217" y="0"/>
                  </a:lnTo>
                  <a:lnTo>
                    <a:pt x="125375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139FB07D-283D-41DA-9F8D-8BCED8FAFD0C}"/>
                </a:ext>
              </a:extLst>
            </p:cNvPr>
            <p:cNvSpPr/>
            <p:nvPr/>
          </p:nvSpPr>
          <p:spPr>
            <a:xfrm>
              <a:off x="2817826" y="1040350"/>
              <a:ext cx="248830" cy="242841"/>
            </a:xfrm>
            <a:custGeom>
              <a:avLst/>
              <a:gdLst>
                <a:gd name="connsiteX0" fmla="*/ 5989 w 248830"/>
                <a:gd name="connsiteY0" fmla="*/ 56584 h 242841"/>
                <a:gd name="connsiteX1" fmla="*/ 33551 w 248830"/>
                <a:gd name="connsiteY1" fmla="*/ 56584 h 242841"/>
                <a:gd name="connsiteX2" fmla="*/ 33551 w 248830"/>
                <a:gd name="connsiteY2" fmla="*/ 1996 h 242841"/>
                <a:gd name="connsiteX3" fmla="*/ 51363 w 248830"/>
                <a:gd name="connsiteY3" fmla="*/ 1996 h 242841"/>
                <a:gd name="connsiteX4" fmla="*/ 51363 w 248830"/>
                <a:gd name="connsiteY4" fmla="*/ 56584 h 242841"/>
                <a:gd name="connsiteX5" fmla="*/ 76622 w 248830"/>
                <a:gd name="connsiteY5" fmla="*/ 56584 h 242841"/>
                <a:gd name="connsiteX6" fmla="*/ 76622 w 248830"/>
                <a:gd name="connsiteY6" fmla="*/ 73628 h 242841"/>
                <a:gd name="connsiteX7" fmla="*/ 51440 w 248830"/>
                <a:gd name="connsiteY7" fmla="*/ 73628 h 242841"/>
                <a:gd name="connsiteX8" fmla="*/ 51440 w 248830"/>
                <a:gd name="connsiteY8" fmla="*/ 101728 h 242841"/>
                <a:gd name="connsiteX9" fmla="*/ 60883 w 248830"/>
                <a:gd name="connsiteY9" fmla="*/ 112784 h 242841"/>
                <a:gd name="connsiteX10" fmla="*/ 76622 w 248830"/>
                <a:gd name="connsiteY10" fmla="*/ 125912 h 242841"/>
                <a:gd name="connsiteX11" fmla="*/ 66104 w 248830"/>
                <a:gd name="connsiteY11" fmla="*/ 141958 h 242841"/>
                <a:gd name="connsiteX12" fmla="*/ 51670 w 248830"/>
                <a:gd name="connsiteY12" fmla="*/ 126757 h 242841"/>
                <a:gd name="connsiteX13" fmla="*/ 51440 w 248830"/>
                <a:gd name="connsiteY13" fmla="*/ 126219 h 242841"/>
                <a:gd name="connsiteX14" fmla="*/ 51440 w 248830"/>
                <a:gd name="connsiteY14" fmla="*/ 242765 h 242841"/>
                <a:gd name="connsiteX15" fmla="*/ 33628 w 248830"/>
                <a:gd name="connsiteY15" fmla="*/ 242765 h 242841"/>
                <a:gd name="connsiteX16" fmla="*/ 33628 w 248830"/>
                <a:gd name="connsiteY16" fmla="*/ 130212 h 242841"/>
                <a:gd name="connsiteX17" fmla="*/ 10518 w 248830"/>
                <a:gd name="connsiteY17" fmla="*/ 174588 h 242841"/>
                <a:gd name="connsiteX18" fmla="*/ 0 w 248830"/>
                <a:gd name="connsiteY18" fmla="*/ 158542 h 242841"/>
                <a:gd name="connsiteX19" fmla="*/ 20960 w 248830"/>
                <a:gd name="connsiteY19" fmla="*/ 115778 h 242841"/>
                <a:gd name="connsiteX20" fmla="*/ 32783 w 248830"/>
                <a:gd name="connsiteY20" fmla="*/ 73782 h 242841"/>
                <a:gd name="connsiteX21" fmla="*/ 5989 w 248830"/>
                <a:gd name="connsiteY21" fmla="*/ 73782 h 242841"/>
                <a:gd name="connsiteX22" fmla="*/ 5989 w 248830"/>
                <a:gd name="connsiteY22" fmla="*/ 56584 h 242841"/>
                <a:gd name="connsiteX23" fmla="*/ 111248 w 248830"/>
                <a:gd name="connsiteY23" fmla="*/ 2994 h 242841"/>
                <a:gd name="connsiteX24" fmla="*/ 126757 w 248830"/>
                <a:gd name="connsiteY24" fmla="*/ 12438 h 242841"/>
                <a:gd name="connsiteX25" fmla="*/ 103647 w 248830"/>
                <a:gd name="connsiteY25" fmla="*/ 53897 h 242841"/>
                <a:gd name="connsiteX26" fmla="*/ 112553 w 248830"/>
                <a:gd name="connsiteY26" fmla="*/ 62035 h 242841"/>
                <a:gd name="connsiteX27" fmla="*/ 126757 w 248830"/>
                <a:gd name="connsiteY27" fmla="*/ 37927 h 242841"/>
                <a:gd name="connsiteX28" fmla="*/ 141728 w 248830"/>
                <a:gd name="connsiteY28" fmla="*/ 47140 h 242841"/>
                <a:gd name="connsiteX29" fmla="*/ 108638 w 248830"/>
                <a:gd name="connsiteY29" fmla="*/ 99118 h 242841"/>
                <a:gd name="connsiteX30" fmla="*/ 127294 w 248830"/>
                <a:gd name="connsiteY30" fmla="*/ 98350 h 242841"/>
                <a:gd name="connsiteX31" fmla="*/ 120768 w 248830"/>
                <a:gd name="connsiteY31" fmla="*/ 86296 h 242841"/>
                <a:gd name="connsiteX32" fmla="*/ 135433 w 248830"/>
                <a:gd name="connsiteY32" fmla="*/ 80768 h 242841"/>
                <a:gd name="connsiteX33" fmla="*/ 152477 w 248830"/>
                <a:gd name="connsiteY33" fmla="*/ 112553 h 242841"/>
                <a:gd name="connsiteX34" fmla="*/ 147717 w 248830"/>
                <a:gd name="connsiteY34" fmla="*/ 0 h 242841"/>
                <a:gd name="connsiteX35" fmla="*/ 165836 w 248830"/>
                <a:gd name="connsiteY35" fmla="*/ 0 h 242841"/>
                <a:gd name="connsiteX36" fmla="*/ 166373 w 248830"/>
                <a:gd name="connsiteY36" fmla="*/ 46449 h 242841"/>
                <a:gd name="connsiteX37" fmla="*/ 175279 w 248830"/>
                <a:gd name="connsiteY37" fmla="*/ 34626 h 242841"/>
                <a:gd name="connsiteX38" fmla="*/ 184953 w 248830"/>
                <a:gd name="connsiteY38" fmla="*/ 40922 h 242841"/>
                <a:gd name="connsiteX39" fmla="*/ 200462 w 248830"/>
                <a:gd name="connsiteY39" fmla="*/ 3148 h 242841"/>
                <a:gd name="connsiteX40" fmla="*/ 215970 w 248830"/>
                <a:gd name="connsiteY40" fmla="*/ 12591 h 242841"/>
                <a:gd name="connsiteX41" fmla="*/ 198158 w 248830"/>
                <a:gd name="connsiteY41" fmla="*/ 50135 h 242841"/>
                <a:gd name="connsiteX42" fmla="*/ 207372 w 248830"/>
                <a:gd name="connsiteY42" fmla="*/ 57966 h 242841"/>
                <a:gd name="connsiteX43" fmla="*/ 222573 w 248830"/>
                <a:gd name="connsiteY43" fmla="*/ 33551 h 242841"/>
                <a:gd name="connsiteX44" fmla="*/ 237314 w 248830"/>
                <a:gd name="connsiteY44" fmla="*/ 42995 h 242841"/>
                <a:gd name="connsiteX45" fmla="*/ 202381 w 248830"/>
                <a:gd name="connsiteY45" fmla="*/ 95202 h 242841"/>
                <a:gd name="connsiteX46" fmla="*/ 223648 w 248830"/>
                <a:gd name="connsiteY46" fmla="*/ 93359 h 242841"/>
                <a:gd name="connsiteX47" fmla="*/ 218120 w 248830"/>
                <a:gd name="connsiteY47" fmla="*/ 82073 h 242841"/>
                <a:gd name="connsiteX48" fmla="*/ 233092 w 248830"/>
                <a:gd name="connsiteY48" fmla="*/ 76853 h 242841"/>
                <a:gd name="connsiteX49" fmla="*/ 248830 w 248830"/>
                <a:gd name="connsiteY49" fmla="*/ 112323 h 242841"/>
                <a:gd name="connsiteX50" fmla="*/ 232017 w 248830"/>
                <a:gd name="connsiteY50" fmla="*/ 116776 h 242841"/>
                <a:gd name="connsiteX51" fmla="*/ 228869 w 248830"/>
                <a:gd name="connsiteY51" fmla="*/ 107563 h 242841"/>
                <a:gd name="connsiteX52" fmla="*/ 179502 w 248830"/>
                <a:gd name="connsiteY52" fmla="*/ 114396 h 242841"/>
                <a:gd name="connsiteX53" fmla="*/ 175279 w 248830"/>
                <a:gd name="connsiteY53" fmla="*/ 96814 h 242841"/>
                <a:gd name="connsiteX54" fmla="*/ 183418 w 248830"/>
                <a:gd name="connsiteY54" fmla="*/ 96584 h 242841"/>
                <a:gd name="connsiteX55" fmla="*/ 197851 w 248830"/>
                <a:gd name="connsiteY55" fmla="*/ 73474 h 242841"/>
                <a:gd name="connsiteX56" fmla="*/ 166373 w 248830"/>
                <a:gd name="connsiteY56" fmla="*/ 49597 h 242841"/>
                <a:gd name="connsiteX57" fmla="*/ 171364 w 248830"/>
                <a:gd name="connsiteY57" fmla="*/ 123072 h 242841"/>
                <a:gd name="connsiteX58" fmla="*/ 172899 w 248830"/>
                <a:gd name="connsiteY58" fmla="*/ 132515 h 242841"/>
                <a:gd name="connsiteX59" fmla="*/ 201997 w 248830"/>
                <a:gd name="connsiteY59" fmla="*/ 132515 h 242841"/>
                <a:gd name="connsiteX60" fmla="*/ 194934 w 248830"/>
                <a:gd name="connsiteY60" fmla="*/ 119924 h 242841"/>
                <a:gd name="connsiteX61" fmla="*/ 210903 w 248830"/>
                <a:gd name="connsiteY61" fmla="*/ 114396 h 242841"/>
                <a:gd name="connsiteX62" fmla="*/ 221421 w 248830"/>
                <a:gd name="connsiteY62" fmla="*/ 132515 h 242841"/>
                <a:gd name="connsiteX63" fmla="*/ 242381 w 248830"/>
                <a:gd name="connsiteY63" fmla="*/ 132515 h 242841"/>
                <a:gd name="connsiteX64" fmla="*/ 242381 w 248830"/>
                <a:gd name="connsiteY64" fmla="*/ 150404 h 242841"/>
                <a:gd name="connsiteX65" fmla="*/ 176738 w 248830"/>
                <a:gd name="connsiteY65" fmla="*/ 150404 h 242841"/>
                <a:gd name="connsiteX66" fmla="*/ 183801 w 248830"/>
                <a:gd name="connsiteY66" fmla="*/ 173206 h 242841"/>
                <a:gd name="connsiteX67" fmla="*/ 191172 w 248830"/>
                <a:gd name="connsiteY67" fmla="*/ 189483 h 242841"/>
                <a:gd name="connsiteX68" fmla="*/ 215817 w 248830"/>
                <a:gd name="connsiteY68" fmla="*/ 162995 h 242841"/>
                <a:gd name="connsiteX69" fmla="*/ 229483 w 248830"/>
                <a:gd name="connsiteY69" fmla="*/ 174511 h 242841"/>
                <a:gd name="connsiteX70" fmla="*/ 201690 w 248830"/>
                <a:gd name="connsiteY70" fmla="*/ 204684 h 242841"/>
                <a:gd name="connsiteX71" fmla="*/ 221345 w 248830"/>
                <a:gd name="connsiteY71" fmla="*/ 220731 h 242841"/>
                <a:gd name="connsiteX72" fmla="*/ 230788 w 248830"/>
                <a:gd name="connsiteY72" fmla="*/ 199771 h 242841"/>
                <a:gd name="connsiteX73" fmla="*/ 247602 w 248830"/>
                <a:gd name="connsiteY73" fmla="*/ 207141 h 242841"/>
                <a:gd name="connsiteX74" fmla="*/ 235011 w 248830"/>
                <a:gd name="connsiteY74" fmla="*/ 237084 h 242841"/>
                <a:gd name="connsiteX75" fmla="*/ 227410 w 248830"/>
                <a:gd name="connsiteY75" fmla="*/ 241767 h 242841"/>
                <a:gd name="connsiteX76" fmla="*/ 195625 w 248830"/>
                <a:gd name="connsiteY76" fmla="*/ 225491 h 242841"/>
                <a:gd name="connsiteX77" fmla="*/ 187256 w 248830"/>
                <a:gd name="connsiteY77" fmla="*/ 215817 h 242841"/>
                <a:gd name="connsiteX78" fmla="*/ 133206 w 248830"/>
                <a:gd name="connsiteY78" fmla="*/ 242842 h 242841"/>
                <a:gd name="connsiteX79" fmla="*/ 122688 w 248830"/>
                <a:gd name="connsiteY79" fmla="*/ 225798 h 242841"/>
                <a:gd name="connsiteX80" fmla="*/ 173821 w 248830"/>
                <a:gd name="connsiteY80" fmla="*/ 202458 h 242841"/>
                <a:gd name="connsiteX81" fmla="*/ 176968 w 248830"/>
                <a:gd name="connsiteY81" fmla="*/ 200615 h 242841"/>
                <a:gd name="connsiteX82" fmla="*/ 169137 w 248830"/>
                <a:gd name="connsiteY82" fmla="*/ 184339 h 242841"/>
                <a:gd name="connsiteX83" fmla="*/ 158926 w 248830"/>
                <a:gd name="connsiteY83" fmla="*/ 150481 h 242841"/>
                <a:gd name="connsiteX84" fmla="*/ 124300 w 248830"/>
                <a:gd name="connsiteY84" fmla="*/ 150481 h 242841"/>
                <a:gd name="connsiteX85" fmla="*/ 118005 w 248830"/>
                <a:gd name="connsiteY85" fmla="*/ 169905 h 242841"/>
                <a:gd name="connsiteX86" fmla="*/ 152093 w 248830"/>
                <a:gd name="connsiteY86" fmla="*/ 191172 h 242841"/>
                <a:gd name="connsiteX87" fmla="*/ 141575 w 248830"/>
                <a:gd name="connsiteY87" fmla="*/ 206143 h 242841"/>
                <a:gd name="connsiteX88" fmla="*/ 112170 w 248830"/>
                <a:gd name="connsiteY88" fmla="*/ 186488 h 242841"/>
                <a:gd name="connsiteX89" fmla="*/ 105874 w 248830"/>
                <a:gd name="connsiteY89" fmla="*/ 200385 h 242841"/>
                <a:gd name="connsiteX90" fmla="*/ 79617 w 248830"/>
                <a:gd name="connsiteY90" fmla="*/ 240769 h 242841"/>
                <a:gd name="connsiteX91" fmla="*/ 65950 w 248830"/>
                <a:gd name="connsiteY91" fmla="*/ 226873 h 242841"/>
                <a:gd name="connsiteX92" fmla="*/ 91440 w 248830"/>
                <a:gd name="connsiteY92" fmla="*/ 189636 h 242841"/>
                <a:gd name="connsiteX93" fmla="*/ 104569 w 248830"/>
                <a:gd name="connsiteY93" fmla="*/ 150557 h 242841"/>
                <a:gd name="connsiteX94" fmla="*/ 76622 w 248830"/>
                <a:gd name="connsiteY94" fmla="*/ 150557 h 242841"/>
                <a:gd name="connsiteX95" fmla="*/ 76622 w 248830"/>
                <a:gd name="connsiteY95" fmla="*/ 132669 h 242841"/>
                <a:gd name="connsiteX96" fmla="*/ 155318 w 248830"/>
                <a:gd name="connsiteY96" fmla="*/ 132669 h 242841"/>
                <a:gd name="connsiteX97" fmla="*/ 153475 w 248830"/>
                <a:gd name="connsiteY97" fmla="*/ 121152 h 242841"/>
                <a:gd name="connsiteX98" fmla="*/ 152707 w 248830"/>
                <a:gd name="connsiteY98" fmla="*/ 114857 h 242841"/>
                <a:gd name="connsiteX99" fmla="*/ 136431 w 248830"/>
                <a:gd name="connsiteY99" fmla="*/ 119079 h 242841"/>
                <a:gd name="connsiteX100" fmla="*/ 133283 w 248830"/>
                <a:gd name="connsiteY100" fmla="*/ 110941 h 242841"/>
                <a:gd name="connsiteX101" fmla="*/ 82611 w 248830"/>
                <a:gd name="connsiteY101" fmla="*/ 117006 h 242841"/>
                <a:gd name="connsiteX102" fmla="*/ 78695 w 248830"/>
                <a:gd name="connsiteY102" fmla="*/ 99962 h 242841"/>
                <a:gd name="connsiteX103" fmla="*/ 89981 w 248830"/>
                <a:gd name="connsiteY103" fmla="*/ 99962 h 242841"/>
                <a:gd name="connsiteX104" fmla="*/ 103110 w 248830"/>
                <a:gd name="connsiteY104" fmla="*/ 78158 h 242841"/>
                <a:gd name="connsiteX105" fmla="*/ 70020 w 248830"/>
                <a:gd name="connsiteY105" fmla="*/ 50902 h 242841"/>
                <a:gd name="connsiteX106" fmla="*/ 80538 w 248830"/>
                <a:gd name="connsiteY106" fmla="*/ 37006 h 242841"/>
                <a:gd name="connsiteX107" fmla="*/ 91056 w 248830"/>
                <a:gd name="connsiteY107" fmla="*/ 44376 h 242841"/>
                <a:gd name="connsiteX108" fmla="*/ 111248 w 248830"/>
                <a:gd name="connsiteY108" fmla="*/ 2994 h 24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48830" h="242841">
                  <a:moveTo>
                    <a:pt x="5989" y="56584"/>
                  </a:moveTo>
                  <a:lnTo>
                    <a:pt x="33551" y="56584"/>
                  </a:lnTo>
                  <a:lnTo>
                    <a:pt x="33551" y="1996"/>
                  </a:lnTo>
                  <a:lnTo>
                    <a:pt x="51363" y="1996"/>
                  </a:lnTo>
                  <a:lnTo>
                    <a:pt x="51363" y="56584"/>
                  </a:lnTo>
                  <a:lnTo>
                    <a:pt x="76622" y="56584"/>
                  </a:lnTo>
                  <a:lnTo>
                    <a:pt x="76622" y="73628"/>
                  </a:lnTo>
                  <a:lnTo>
                    <a:pt x="51440" y="73628"/>
                  </a:lnTo>
                  <a:lnTo>
                    <a:pt x="51440" y="101728"/>
                  </a:lnTo>
                  <a:cubicBezTo>
                    <a:pt x="55125" y="106488"/>
                    <a:pt x="58273" y="110097"/>
                    <a:pt x="60883" y="112784"/>
                  </a:cubicBezTo>
                  <a:cubicBezTo>
                    <a:pt x="64876" y="117006"/>
                    <a:pt x="70173" y="121383"/>
                    <a:pt x="76622" y="125912"/>
                  </a:cubicBezTo>
                  <a:cubicBezTo>
                    <a:pt x="72784" y="130980"/>
                    <a:pt x="69252" y="136354"/>
                    <a:pt x="66104" y="141958"/>
                  </a:cubicBezTo>
                  <a:cubicBezTo>
                    <a:pt x="59808" y="136200"/>
                    <a:pt x="54972" y="131133"/>
                    <a:pt x="51670" y="126757"/>
                  </a:cubicBezTo>
                  <a:lnTo>
                    <a:pt x="51440" y="126219"/>
                  </a:lnTo>
                  <a:lnTo>
                    <a:pt x="51440" y="242765"/>
                  </a:lnTo>
                  <a:lnTo>
                    <a:pt x="33628" y="242765"/>
                  </a:lnTo>
                  <a:lnTo>
                    <a:pt x="33628" y="130212"/>
                  </a:lnTo>
                  <a:cubicBezTo>
                    <a:pt x="27179" y="146642"/>
                    <a:pt x="19424" y="161460"/>
                    <a:pt x="10518" y="174588"/>
                  </a:cubicBezTo>
                  <a:cubicBezTo>
                    <a:pt x="7908" y="168293"/>
                    <a:pt x="4376" y="162918"/>
                    <a:pt x="0" y="158542"/>
                  </a:cubicBezTo>
                  <a:cubicBezTo>
                    <a:pt x="8369" y="145413"/>
                    <a:pt x="15355" y="131133"/>
                    <a:pt x="20960" y="115778"/>
                  </a:cubicBezTo>
                  <a:cubicBezTo>
                    <a:pt x="24952" y="104722"/>
                    <a:pt x="28945" y="90749"/>
                    <a:pt x="32783" y="73782"/>
                  </a:cubicBezTo>
                  <a:lnTo>
                    <a:pt x="5989" y="73782"/>
                  </a:lnTo>
                  <a:lnTo>
                    <a:pt x="5989" y="56584"/>
                  </a:lnTo>
                  <a:close/>
                  <a:moveTo>
                    <a:pt x="111248" y="2994"/>
                  </a:moveTo>
                  <a:lnTo>
                    <a:pt x="126757" y="12438"/>
                  </a:lnTo>
                  <a:lnTo>
                    <a:pt x="103647" y="53897"/>
                  </a:lnTo>
                  <a:cubicBezTo>
                    <a:pt x="106795" y="56353"/>
                    <a:pt x="109790" y="59041"/>
                    <a:pt x="112553" y="62035"/>
                  </a:cubicBezTo>
                  <a:lnTo>
                    <a:pt x="126757" y="37927"/>
                  </a:lnTo>
                  <a:lnTo>
                    <a:pt x="141728" y="47140"/>
                  </a:lnTo>
                  <a:lnTo>
                    <a:pt x="108638" y="99118"/>
                  </a:lnTo>
                  <a:cubicBezTo>
                    <a:pt x="114242" y="98964"/>
                    <a:pt x="120461" y="98657"/>
                    <a:pt x="127294" y="98350"/>
                  </a:cubicBezTo>
                  <a:cubicBezTo>
                    <a:pt x="125221" y="94127"/>
                    <a:pt x="122995" y="90135"/>
                    <a:pt x="120768" y="86296"/>
                  </a:cubicBezTo>
                  <a:lnTo>
                    <a:pt x="135433" y="80768"/>
                  </a:lnTo>
                  <a:cubicBezTo>
                    <a:pt x="141882" y="91133"/>
                    <a:pt x="147563" y="101651"/>
                    <a:pt x="152477" y="112553"/>
                  </a:cubicBezTo>
                  <a:cubicBezTo>
                    <a:pt x="149329" y="88369"/>
                    <a:pt x="147717" y="50902"/>
                    <a:pt x="147717" y="0"/>
                  </a:cubicBezTo>
                  <a:lnTo>
                    <a:pt x="165836" y="0"/>
                  </a:lnTo>
                  <a:cubicBezTo>
                    <a:pt x="165836" y="16967"/>
                    <a:pt x="165990" y="32476"/>
                    <a:pt x="166373" y="46449"/>
                  </a:cubicBezTo>
                  <a:lnTo>
                    <a:pt x="175279" y="34626"/>
                  </a:lnTo>
                  <a:cubicBezTo>
                    <a:pt x="178581" y="36699"/>
                    <a:pt x="181805" y="38849"/>
                    <a:pt x="184953" y="40922"/>
                  </a:cubicBezTo>
                  <a:lnTo>
                    <a:pt x="200462" y="3148"/>
                  </a:lnTo>
                  <a:lnTo>
                    <a:pt x="215970" y="12591"/>
                  </a:lnTo>
                  <a:lnTo>
                    <a:pt x="198158" y="50135"/>
                  </a:lnTo>
                  <a:cubicBezTo>
                    <a:pt x="201306" y="52591"/>
                    <a:pt x="204377" y="55202"/>
                    <a:pt x="207372" y="57966"/>
                  </a:cubicBezTo>
                  <a:lnTo>
                    <a:pt x="222573" y="33551"/>
                  </a:lnTo>
                  <a:lnTo>
                    <a:pt x="237314" y="42995"/>
                  </a:lnTo>
                  <a:lnTo>
                    <a:pt x="202381" y="95202"/>
                  </a:lnTo>
                  <a:cubicBezTo>
                    <a:pt x="208984" y="94665"/>
                    <a:pt x="216124" y="94050"/>
                    <a:pt x="223648" y="93359"/>
                  </a:cubicBezTo>
                  <a:cubicBezTo>
                    <a:pt x="222036" y="89521"/>
                    <a:pt x="220270" y="85759"/>
                    <a:pt x="218120" y="82073"/>
                  </a:cubicBezTo>
                  <a:lnTo>
                    <a:pt x="233092" y="76853"/>
                  </a:lnTo>
                  <a:cubicBezTo>
                    <a:pt x="239233" y="88369"/>
                    <a:pt x="244454" y="100192"/>
                    <a:pt x="248830" y="112323"/>
                  </a:cubicBezTo>
                  <a:lnTo>
                    <a:pt x="232017" y="116776"/>
                  </a:lnTo>
                  <a:cubicBezTo>
                    <a:pt x="231172" y="113628"/>
                    <a:pt x="230097" y="110557"/>
                    <a:pt x="228869" y="107563"/>
                  </a:cubicBezTo>
                  <a:cubicBezTo>
                    <a:pt x="209598" y="111248"/>
                    <a:pt x="193168" y="113551"/>
                    <a:pt x="179502" y="114396"/>
                  </a:cubicBezTo>
                  <a:lnTo>
                    <a:pt x="175279" y="96814"/>
                  </a:lnTo>
                  <a:cubicBezTo>
                    <a:pt x="177890" y="96814"/>
                    <a:pt x="180577" y="96738"/>
                    <a:pt x="183418" y="96584"/>
                  </a:cubicBezTo>
                  <a:lnTo>
                    <a:pt x="197851" y="73474"/>
                  </a:lnTo>
                  <a:cubicBezTo>
                    <a:pt x="187717" y="64185"/>
                    <a:pt x="177199" y="56277"/>
                    <a:pt x="166373" y="49597"/>
                  </a:cubicBezTo>
                  <a:cubicBezTo>
                    <a:pt x="167218" y="82841"/>
                    <a:pt x="168907" y="107333"/>
                    <a:pt x="171364" y="123072"/>
                  </a:cubicBezTo>
                  <a:cubicBezTo>
                    <a:pt x="171901" y="126373"/>
                    <a:pt x="172439" y="129521"/>
                    <a:pt x="172899" y="132515"/>
                  </a:cubicBezTo>
                  <a:lnTo>
                    <a:pt x="201997" y="132515"/>
                  </a:lnTo>
                  <a:cubicBezTo>
                    <a:pt x="200078" y="128139"/>
                    <a:pt x="197698" y="123916"/>
                    <a:pt x="194934" y="119924"/>
                  </a:cubicBezTo>
                  <a:lnTo>
                    <a:pt x="210903" y="114396"/>
                  </a:lnTo>
                  <a:cubicBezTo>
                    <a:pt x="214742" y="120384"/>
                    <a:pt x="218274" y="126373"/>
                    <a:pt x="221421" y="132515"/>
                  </a:cubicBezTo>
                  <a:lnTo>
                    <a:pt x="242381" y="132515"/>
                  </a:lnTo>
                  <a:lnTo>
                    <a:pt x="242381" y="150404"/>
                  </a:lnTo>
                  <a:lnTo>
                    <a:pt x="176738" y="150404"/>
                  </a:lnTo>
                  <a:cubicBezTo>
                    <a:pt x="178811" y="159694"/>
                    <a:pt x="181191" y="167295"/>
                    <a:pt x="183801" y="173206"/>
                  </a:cubicBezTo>
                  <a:cubicBezTo>
                    <a:pt x="186105" y="178811"/>
                    <a:pt x="188485" y="184262"/>
                    <a:pt x="191172" y="189483"/>
                  </a:cubicBezTo>
                  <a:cubicBezTo>
                    <a:pt x="200462" y="181421"/>
                    <a:pt x="208677" y="172592"/>
                    <a:pt x="215817" y="162995"/>
                  </a:cubicBezTo>
                  <a:lnTo>
                    <a:pt x="229483" y="174511"/>
                  </a:lnTo>
                  <a:cubicBezTo>
                    <a:pt x="223878" y="183955"/>
                    <a:pt x="214589" y="194012"/>
                    <a:pt x="201690" y="204684"/>
                  </a:cubicBezTo>
                  <a:cubicBezTo>
                    <a:pt x="210980" y="215356"/>
                    <a:pt x="217506" y="220731"/>
                    <a:pt x="221345" y="220731"/>
                  </a:cubicBezTo>
                  <a:cubicBezTo>
                    <a:pt x="223264" y="220731"/>
                    <a:pt x="226412" y="213744"/>
                    <a:pt x="230788" y="199771"/>
                  </a:cubicBezTo>
                  <a:cubicBezTo>
                    <a:pt x="236239" y="203609"/>
                    <a:pt x="241844" y="206066"/>
                    <a:pt x="247602" y="207141"/>
                  </a:cubicBezTo>
                  <a:cubicBezTo>
                    <a:pt x="242842" y="223802"/>
                    <a:pt x="238696" y="233706"/>
                    <a:pt x="235011" y="237084"/>
                  </a:cubicBezTo>
                  <a:cubicBezTo>
                    <a:pt x="233245" y="240232"/>
                    <a:pt x="230711" y="241767"/>
                    <a:pt x="227410" y="241767"/>
                  </a:cubicBezTo>
                  <a:cubicBezTo>
                    <a:pt x="216892" y="241767"/>
                    <a:pt x="206297" y="236316"/>
                    <a:pt x="195625" y="225491"/>
                  </a:cubicBezTo>
                  <a:cubicBezTo>
                    <a:pt x="192631" y="222496"/>
                    <a:pt x="189867" y="219272"/>
                    <a:pt x="187256" y="215817"/>
                  </a:cubicBezTo>
                  <a:cubicBezTo>
                    <a:pt x="169751" y="227871"/>
                    <a:pt x="151709" y="236930"/>
                    <a:pt x="133206" y="242842"/>
                  </a:cubicBezTo>
                  <a:cubicBezTo>
                    <a:pt x="131440" y="237775"/>
                    <a:pt x="127985" y="232093"/>
                    <a:pt x="122688" y="225798"/>
                  </a:cubicBezTo>
                  <a:cubicBezTo>
                    <a:pt x="140500" y="221268"/>
                    <a:pt x="157621" y="213437"/>
                    <a:pt x="173821" y="202458"/>
                  </a:cubicBezTo>
                  <a:cubicBezTo>
                    <a:pt x="175049" y="201767"/>
                    <a:pt x="176124" y="201153"/>
                    <a:pt x="176968" y="200615"/>
                  </a:cubicBezTo>
                  <a:cubicBezTo>
                    <a:pt x="173974" y="195395"/>
                    <a:pt x="171364" y="189943"/>
                    <a:pt x="169137" y="184339"/>
                  </a:cubicBezTo>
                  <a:cubicBezTo>
                    <a:pt x="165298" y="173667"/>
                    <a:pt x="161844" y="162381"/>
                    <a:pt x="158926" y="150481"/>
                  </a:cubicBezTo>
                  <a:lnTo>
                    <a:pt x="124300" y="150481"/>
                  </a:lnTo>
                  <a:cubicBezTo>
                    <a:pt x="122227" y="157621"/>
                    <a:pt x="120077" y="164147"/>
                    <a:pt x="118005" y="169905"/>
                  </a:cubicBezTo>
                  <a:cubicBezTo>
                    <a:pt x="130442" y="176047"/>
                    <a:pt x="141805" y="183110"/>
                    <a:pt x="152093" y="191172"/>
                  </a:cubicBezTo>
                  <a:lnTo>
                    <a:pt x="141575" y="206143"/>
                  </a:lnTo>
                  <a:cubicBezTo>
                    <a:pt x="132131" y="198773"/>
                    <a:pt x="122304" y="192247"/>
                    <a:pt x="112170" y="186488"/>
                  </a:cubicBezTo>
                  <a:cubicBezTo>
                    <a:pt x="110096" y="191940"/>
                    <a:pt x="107947" y="196546"/>
                    <a:pt x="105874" y="200385"/>
                  </a:cubicBezTo>
                  <a:cubicBezTo>
                    <a:pt x="99578" y="214358"/>
                    <a:pt x="90826" y="227871"/>
                    <a:pt x="79617" y="240769"/>
                  </a:cubicBezTo>
                  <a:cubicBezTo>
                    <a:pt x="76469" y="235164"/>
                    <a:pt x="71939" y="230558"/>
                    <a:pt x="65950" y="226873"/>
                  </a:cubicBezTo>
                  <a:cubicBezTo>
                    <a:pt x="76622" y="216201"/>
                    <a:pt x="85144" y="203763"/>
                    <a:pt x="91440" y="189636"/>
                  </a:cubicBezTo>
                  <a:cubicBezTo>
                    <a:pt x="96661" y="178427"/>
                    <a:pt x="101037" y="165375"/>
                    <a:pt x="104569" y="150557"/>
                  </a:cubicBezTo>
                  <a:lnTo>
                    <a:pt x="76622" y="150557"/>
                  </a:lnTo>
                  <a:lnTo>
                    <a:pt x="76622" y="132669"/>
                  </a:lnTo>
                  <a:lnTo>
                    <a:pt x="155318" y="132669"/>
                  </a:lnTo>
                  <a:cubicBezTo>
                    <a:pt x="154627" y="128830"/>
                    <a:pt x="154012" y="124991"/>
                    <a:pt x="153475" y="121152"/>
                  </a:cubicBezTo>
                  <a:cubicBezTo>
                    <a:pt x="153321" y="119233"/>
                    <a:pt x="153014" y="117160"/>
                    <a:pt x="152707" y="114857"/>
                  </a:cubicBezTo>
                  <a:lnTo>
                    <a:pt x="136431" y="119079"/>
                  </a:lnTo>
                  <a:cubicBezTo>
                    <a:pt x="135356" y="116315"/>
                    <a:pt x="134358" y="113551"/>
                    <a:pt x="133283" y="110941"/>
                  </a:cubicBezTo>
                  <a:cubicBezTo>
                    <a:pt x="114780" y="114780"/>
                    <a:pt x="97889" y="116776"/>
                    <a:pt x="82611" y="117006"/>
                  </a:cubicBezTo>
                  <a:lnTo>
                    <a:pt x="78695" y="99962"/>
                  </a:lnTo>
                  <a:lnTo>
                    <a:pt x="89981" y="99962"/>
                  </a:lnTo>
                  <a:lnTo>
                    <a:pt x="103110" y="78158"/>
                  </a:lnTo>
                  <a:cubicBezTo>
                    <a:pt x="92592" y="67640"/>
                    <a:pt x="81613" y="58580"/>
                    <a:pt x="70020" y="50902"/>
                  </a:cubicBezTo>
                  <a:lnTo>
                    <a:pt x="80538" y="37006"/>
                  </a:lnTo>
                  <a:cubicBezTo>
                    <a:pt x="84377" y="39463"/>
                    <a:pt x="87908" y="41920"/>
                    <a:pt x="91056" y="44376"/>
                  </a:cubicBezTo>
                  <a:lnTo>
                    <a:pt x="111248" y="299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FBF0F824-9B64-45F4-A65D-9344197B84D9}"/>
                </a:ext>
              </a:extLst>
            </p:cNvPr>
            <p:cNvSpPr/>
            <p:nvPr/>
          </p:nvSpPr>
          <p:spPr>
            <a:xfrm>
              <a:off x="3088460" y="1040197"/>
              <a:ext cx="242765" cy="241690"/>
            </a:xfrm>
            <a:custGeom>
              <a:avLst/>
              <a:gdLst>
                <a:gd name="connsiteX0" fmla="*/ 47140 w 242765"/>
                <a:gd name="connsiteY0" fmla="*/ 0 h 241690"/>
                <a:gd name="connsiteX1" fmla="*/ 67102 w 242765"/>
                <a:gd name="connsiteY1" fmla="*/ 5528 h 241690"/>
                <a:gd name="connsiteX2" fmla="*/ 44837 w 242765"/>
                <a:gd name="connsiteY2" fmla="*/ 57735 h 241690"/>
                <a:gd name="connsiteX3" fmla="*/ 93129 w 242765"/>
                <a:gd name="connsiteY3" fmla="*/ 52515 h 241690"/>
                <a:gd name="connsiteX4" fmla="*/ 77928 w 242765"/>
                <a:gd name="connsiteY4" fmla="*/ 30710 h 241690"/>
                <a:gd name="connsiteX5" fmla="*/ 92361 w 242765"/>
                <a:gd name="connsiteY5" fmla="*/ 20192 h 241690"/>
                <a:gd name="connsiteX6" fmla="*/ 123839 w 242765"/>
                <a:gd name="connsiteY6" fmla="*/ 69252 h 241690"/>
                <a:gd name="connsiteX7" fmla="*/ 109406 w 242765"/>
                <a:gd name="connsiteY7" fmla="*/ 79770 h 241690"/>
                <a:gd name="connsiteX8" fmla="*/ 102880 w 242765"/>
                <a:gd name="connsiteY8" fmla="*/ 68254 h 241690"/>
                <a:gd name="connsiteX9" fmla="*/ 4223 w 242765"/>
                <a:gd name="connsiteY9" fmla="*/ 80845 h 241690"/>
                <a:gd name="connsiteX10" fmla="*/ 0 w 242765"/>
                <a:gd name="connsiteY10" fmla="*/ 61190 h 241690"/>
                <a:gd name="connsiteX11" fmla="*/ 25720 w 242765"/>
                <a:gd name="connsiteY11" fmla="*/ 59578 h 241690"/>
                <a:gd name="connsiteX12" fmla="*/ 47140 w 242765"/>
                <a:gd name="connsiteY12" fmla="*/ 0 h 241690"/>
                <a:gd name="connsiteX13" fmla="*/ 18042 w 242765"/>
                <a:gd name="connsiteY13" fmla="*/ 90288 h 241690"/>
                <a:gd name="connsiteX14" fmla="*/ 107256 w 242765"/>
                <a:gd name="connsiteY14" fmla="*/ 90288 h 241690"/>
                <a:gd name="connsiteX15" fmla="*/ 107256 w 242765"/>
                <a:gd name="connsiteY15" fmla="*/ 216508 h 241690"/>
                <a:gd name="connsiteX16" fmla="*/ 99885 w 242765"/>
                <a:gd name="connsiteY16" fmla="*/ 233859 h 241690"/>
                <a:gd name="connsiteX17" fmla="*/ 71248 w 242765"/>
                <a:gd name="connsiteY17" fmla="*/ 239617 h 241690"/>
                <a:gd name="connsiteX18" fmla="*/ 65183 w 242765"/>
                <a:gd name="connsiteY18" fmla="*/ 218658 h 241690"/>
                <a:gd name="connsiteX19" fmla="*/ 85912 w 242765"/>
                <a:gd name="connsiteY19" fmla="*/ 218658 h 241690"/>
                <a:gd name="connsiteX20" fmla="*/ 89060 w 242765"/>
                <a:gd name="connsiteY20" fmla="*/ 213130 h 241690"/>
                <a:gd name="connsiteX21" fmla="*/ 89060 w 242765"/>
                <a:gd name="connsiteY21" fmla="*/ 180577 h 241690"/>
                <a:gd name="connsiteX22" fmla="*/ 35547 w 242765"/>
                <a:gd name="connsiteY22" fmla="*/ 180577 h 241690"/>
                <a:gd name="connsiteX23" fmla="*/ 35547 w 242765"/>
                <a:gd name="connsiteY23" fmla="*/ 241690 h 241690"/>
                <a:gd name="connsiteX24" fmla="*/ 17966 w 242765"/>
                <a:gd name="connsiteY24" fmla="*/ 241690 h 241690"/>
                <a:gd name="connsiteX25" fmla="*/ 17966 w 242765"/>
                <a:gd name="connsiteY25" fmla="*/ 90288 h 241690"/>
                <a:gd name="connsiteX26" fmla="*/ 35624 w 242765"/>
                <a:gd name="connsiteY26" fmla="*/ 127294 h 241690"/>
                <a:gd name="connsiteX27" fmla="*/ 89137 w 242765"/>
                <a:gd name="connsiteY27" fmla="*/ 127294 h 241690"/>
                <a:gd name="connsiteX28" fmla="*/ 89137 w 242765"/>
                <a:gd name="connsiteY28" fmla="*/ 107333 h 241690"/>
                <a:gd name="connsiteX29" fmla="*/ 35624 w 242765"/>
                <a:gd name="connsiteY29" fmla="*/ 107333 h 241690"/>
                <a:gd name="connsiteX30" fmla="*/ 35624 w 242765"/>
                <a:gd name="connsiteY30" fmla="*/ 127294 h 241690"/>
                <a:gd name="connsiteX31" fmla="*/ 35624 w 242765"/>
                <a:gd name="connsiteY31" fmla="*/ 164070 h 241690"/>
                <a:gd name="connsiteX32" fmla="*/ 89137 w 242765"/>
                <a:gd name="connsiteY32" fmla="*/ 164070 h 241690"/>
                <a:gd name="connsiteX33" fmla="*/ 89137 w 242765"/>
                <a:gd name="connsiteY33" fmla="*/ 144108 h 241690"/>
                <a:gd name="connsiteX34" fmla="*/ 35624 w 242765"/>
                <a:gd name="connsiteY34" fmla="*/ 144108 h 241690"/>
                <a:gd name="connsiteX35" fmla="*/ 35624 w 242765"/>
                <a:gd name="connsiteY35" fmla="*/ 164070 h 241690"/>
                <a:gd name="connsiteX36" fmla="*/ 219579 w 242765"/>
                <a:gd name="connsiteY36" fmla="*/ 20192 h 241690"/>
                <a:gd name="connsiteX37" fmla="*/ 230097 w 242765"/>
                <a:gd name="connsiteY37" fmla="*/ 36699 h 241690"/>
                <a:gd name="connsiteX38" fmla="*/ 155548 w 242765"/>
                <a:gd name="connsiteY38" fmla="*/ 55816 h 241690"/>
                <a:gd name="connsiteX39" fmla="*/ 155548 w 242765"/>
                <a:gd name="connsiteY39" fmla="*/ 88062 h 241690"/>
                <a:gd name="connsiteX40" fmla="*/ 158465 w 242765"/>
                <a:gd name="connsiteY40" fmla="*/ 93590 h 241690"/>
                <a:gd name="connsiteX41" fmla="*/ 213283 w 242765"/>
                <a:gd name="connsiteY41" fmla="*/ 93590 h 241690"/>
                <a:gd name="connsiteX42" fmla="*/ 220884 w 242765"/>
                <a:gd name="connsiteY42" fmla="*/ 87294 h 241690"/>
                <a:gd name="connsiteX43" fmla="*/ 223802 w 242765"/>
                <a:gd name="connsiteY43" fmla="*/ 68177 h 241690"/>
                <a:gd name="connsiteX44" fmla="*/ 242688 w 242765"/>
                <a:gd name="connsiteY44" fmla="*/ 74780 h 241690"/>
                <a:gd name="connsiteX45" fmla="*/ 235625 w 242765"/>
                <a:gd name="connsiteY45" fmla="*/ 99732 h 241690"/>
                <a:gd name="connsiteX46" fmla="*/ 217506 w 242765"/>
                <a:gd name="connsiteY46" fmla="*/ 110480 h 241690"/>
                <a:gd name="connsiteX47" fmla="*/ 155548 w 242765"/>
                <a:gd name="connsiteY47" fmla="*/ 110480 h 241690"/>
                <a:gd name="connsiteX48" fmla="*/ 137429 w 242765"/>
                <a:gd name="connsiteY48" fmla="*/ 88139 h 241690"/>
                <a:gd name="connsiteX49" fmla="*/ 137429 w 242765"/>
                <a:gd name="connsiteY49" fmla="*/ 2073 h 241690"/>
                <a:gd name="connsiteX50" fmla="*/ 155548 w 242765"/>
                <a:gd name="connsiteY50" fmla="*/ 2073 h 241690"/>
                <a:gd name="connsiteX51" fmla="*/ 155548 w 242765"/>
                <a:gd name="connsiteY51" fmla="*/ 38004 h 241690"/>
                <a:gd name="connsiteX52" fmla="*/ 219579 w 242765"/>
                <a:gd name="connsiteY52" fmla="*/ 20192 h 241690"/>
                <a:gd name="connsiteX53" fmla="*/ 137429 w 242765"/>
                <a:gd name="connsiteY53" fmla="*/ 120999 h 241690"/>
                <a:gd name="connsiteX54" fmla="*/ 155548 w 242765"/>
                <a:gd name="connsiteY54" fmla="*/ 120999 h 241690"/>
                <a:gd name="connsiteX55" fmla="*/ 155548 w 242765"/>
                <a:gd name="connsiteY55" fmla="*/ 159310 h 241690"/>
                <a:gd name="connsiteX56" fmla="*/ 220654 w 242765"/>
                <a:gd name="connsiteY56" fmla="*/ 137505 h 241690"/>
                <a:gd name="connsiteX57" fmla="*/ 231172 w 242765"/>
                <a:gd name="connsiteY57" fmla="*/ 154550 h 241690"/>
                <a:gd name="connsiteX58" fmla="*/ 155625 w 242765"/>
                <a:gd name="connsiteY58" fmla="*/ 177352 h 241690"/>
                <a:gd name="connsiteX59" fmla="*/ 155625 w 242765"/>
                <a:gd name="connsiteY59" fmla="*/ 213053 h 241690"/>
                <a:gd name="connsiteX60" fmla="*/ 158542 w 242765"/>
                <a:gd name="connsiteY60" fmla="*/ 218581 h 241690"/>
                <a:gd name="connsiteX61" fmla="*/ 211287 w 242765"/>
                <a:gd name="connsiteY61" fmla="*/ 218581 h 241690"/>
                <a:gd name="connsiteX62" fmla="*/ 220193 w 242765"/>
                <a:gd name="connsiteY62" fmla="*/ 212285 h 241690"/>
                <a:gd name="connsiteX63" fmla="*/ 223878 w 242765"/>
                <a:gd name="connsiteY63" fmla="*/ 193168 h 241690"/>
                <a:gd name="connsiteX64" fmla="*/ 242765 w 242765"/>
                <a:gd name="connsiteY64" fmla="*/ 199694 h 241690"/>
                <a:gd name="connsiteX65" fmla="*/ 235164 w 242765"/>
                <a:gd name="connsiteY65" fmla="*/ 224646 h 241690"/>
                <a:gd name="connsiteX66" fmla="*/ 215203 w 242765"/>
                <a:gd name="connsiteY66" fmla="*/ 235395 h 241690"/>
                <a:gd name="connsiteX67" fmla="*/ 155625 w 242765"/>
                <a:gd name="connsiteY67" fmla="*/ 235395 h 241690"/>
                <a:gd name="connsiteX68" fmla="*/ 137506 w 242765"/>
                <a:gd name="connsiteY68" fmla="*/ 213130 h 241690"/>
                <a:gd name="connsiteX69" fmla="*/ 137506 w 242765"/>
                <a:gd name="connsiteY69" fmla="*/ 120999 h 2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42765" h="241690">
                  <a:moveTo>
                    <a:pt x="47140" y="0"/>
                  </a:moveTo>
                  <a:lnTo>
                    <a:pt x="67102" y="5528"/>
                  </a:lnTo>
                  <a:lnTo>
                    <a:pt x="44837" y="57735"/>
                  </a:lnTo>
                  <a:cubicBezTo>
                    <a:pt x="60730" y="56353"/>
                    <a:pt x="76853" y="54588"/>
                    <a:pt x="93129" y="52515"/>
                  </a:cubicBezTo>
                  <a:cubicBezTo>
                    <a:pt x="88599" y="45144"/>
                    <a:pt x="83532" y="37927"/>
                    <a:pt x="77928" y="30710"/>
                  </a:cubicBezTo>
                  <a:lnTo>
                    <a:pt x="92361" y="20192"/>
                  </a:lnTo>
                  <a:cubicBezTo>
                    <a:pt x="106872" y="40154"/>
                    <a:pt x="117390" y="56507"/>
                    <a:pt x="123839" y="69252"/>
                  </a:cubicBezTo>
                  <a:lnTo>
                    <a:pt x="109406" y="79770"/>
                  </a:lnTo>
                  <a:cubicBezTo>
                    <a:pt x="107486" y="75931"/>
                    <a:pt x="105260" y="72092"/>
                    <a:pt x="102880" y="68254"/>
                  </a:cubicBezTo>
                  <a:cubicBezTo>
                    <a:pt x="64722" y="74242"/>
                    <a:pt x="31862" y="78388"/>
                    <a:pt x="4223" y="80845"/>
                  </a:cubicBezTo>
                  <a:lnTo>
                    <a:pt x="0" y="61190"/>
                  </a:lnTo>
                  <a:cubicBezTo>
                    <a:pt x="8599" y="60883"/>
                    <a:pt x="17121" y="60346"/>
                    <a:pt x="25720" y="59578"/>
                  </a:cubicBezTo>
                  <a:lnTo>
                    <a:pt x="47140" y="0"/>
                  </a:lnTo>
                  <a:close/>
                  <a:moveTo>
                    <a:pt x="18042" y="90288"/>
                  </a:moveTo>
                  <a:lnTo>
                    <a:pt x="107256" y="90288"/>
                  </a:lnTo>
                  <a:lnTo>
                    <a:pt x="107256" y="216508"/>
                  </a:lnTo>
                  <a:cubicBezTo>
                    <a:pt x="107256" y="225798"/>
                    <a:pt x="104799" y="231556"/>
                    <a:pt x="99885" y="233859"/>
                  </a:cubicBezTo>
                  <a:cubicBezTo>
                    <a:pt x="95356" y="236470"/>
                    <a:pt x="85836" y="238389"/>
                    <a:pt x="71248" y="239617"/>
                  </a:cubicBezTo>
                  <a:cubicBezTo>
                    <a:pt x="70864" y="232631"/>
                    <a:pt x="68868" y="225644"/>
                    <a:pt x="65183" y="218658"/>
                  </a:cubicBezTo>
                  <a:lnTo>
                    <a:pt x="85912" y="218658"/>
                  </a:lnTo>
                  <a:cubicBezTo>
                    <a:pt x="87985" y="218658"/>
                    <a:pt x="89060" y="216815"/>
                    <a:pt x="89060" y="213130"/>
                  </a:cubicBezTo>
                  <a:lnTo>
                    <a:pt x="89060" y="180577"/>
                  </a:lnTo>
                  <a:lnTo>
                    <a:pt x="35547" y="180577"/>
                  </a:lnTo>
                  <a:lnTo>
                    <a:pt x="35547" y="241690"/>
                  </a:lnTo>
                  <a:lnTo>
                    <a:pt x="17966" y="241690"/>
                  </a:lnTo>
                  <a:lnTo>
                    <a:pt x="17966" y="90288"/>
                  </a:lnTo>
                  <a:close/>
                  <a:moveTo>
                    <a:pt x="35624" y="127294"/>
                  </a:moveTo>
                  <a:lnTo>
                    <a:pt x="89137" y="127294"/>
                  </a:lnTo>
                  <a:lnTo>
                    <a:pt x="89137" y="107333"/>
                  </a:lnTo>
                  <a:lnTo>
                    <a:pt x="35624" y="107333"/>
                  </a:lnTo>
                  <a:lnTo>
                    <a:pt x="35624" y="127294"/>
                  </a:lnTo>
                  <a:close/>
                  <a:moveTo>
                    <a:pt x="35624" y="164070"/>
                  </a:moveTo>
                  <a:lnTo>
                    <a:pt x="89137" y="164070"/>
                  </a:lnTo>
                  <a:lnTo>
                    <a:pt x="89137" y="144108"/>
                  </a:lnTo>
                  <a:lnTo>
                    <a:pt x="35624" y="144108"/>
                  </a:lnTo>
                  <a:lnTo>
                    <a:pt x="35624" y="164070"/>
                  </a:lnTo>
                  <a:close/>
                  <a:moveTo>
                    <a:pt x="219579" y="20192"/>
                  </a:moveTo>
                  <a:lnTo>
                    <a:pt x="230097" y="36699"/>
                  </a:lnTo>
                  <a:cubicBezTo>
                    <a:pt x="207525" y="43839"/>
                    <a:pt x="182727" y="50288"/>
                    <a:pt x="155548" y="55816"/>
                  </a:cubicBezTo>
                  <a:lnTo>
                    <a:pt x="155548" y="88062"/>
                  </a:lnTo>
                  <a:cubicBezTo>
                    <a:pt x="155548" y="91747"/>
                    <a:pt x="156546" y="93590"/>
                    <a:pt x="158465" y="93590"/>
                  </a:cubicBezTo>
                  <a:lnTo>
                    <a:pt x="213283" y="93590"/>
                  </a:lnTo>
                  <a:cubicBezTo>
                    <a:pt x="216969" y="93590"/>
                    <a:pt x="219502" y="91517"/>
                    <a:pt x="220884" y="87294"/>
                  </a:cubicBezTo>
                  <a:cubicBezTo>
                    <a:pt x="222650" y="84300"/>
                    <a:pt x="223571" y="77927"/>
                    <a:pt x="223802" y="68177"/>
                  </a:cubicBezTo>
                  <a:cubicBezTo>
                    <a:pt x="229022" y="71709"/>
                    <a:pt x="235318" y="73858"/>
                    <a:pt x="242688" y="74780"/>
                  </a:cubicBezTo>
                  <a:cubicBezTo>
                    <a:pt x="241998" y="83839"/>
                    <a:pt x="239618" y="92208"/>
                    <a:pt x="235625" y="99732"/>
                  </a:cubicBezTo>
                  <a:cubicBezTo>
                    <a:pt x="231940" y="106872"/>
                    <a:pt x="225875" y="110480"/>
                    <a:pt x="217506" y="110480"/>
                  </a:cubicBezTo>
                  <a:lnTo>
                    <a:pt x="155548" y="110480"/>
                  </a:lnTo>
                  <a:cubicBezTo>
                    <a:pt x="143494" y="110480"/>
                    <a:pt x="137429" y="103033"/>
                    <a:pt x="137429" y="88139"/>
                  </a:cubicBezTo>
                  <a:lnTo>
                    <a:pt x="137429" y="2073"/>
                  </a:lnTo>
                  <a:lnTo>
                    <a:pt x="155548" y="2073"/>
                  </a:lnTo>
                  <a:lnTo>
                    <a:pt x="155548" y="38004"/>
                  </a:lnTo>
                  <a:cubicBezTo>
                    <a:pt x="180500" y="32630"/>
                    <a:pt x="201844" y="26718"/>
                    <a:pt x="219579" y="20192"/>
                  </a:cubicBezTo>
                  <a:moveTo>
                    <a:pt x="137429" y="120999"/>
                  </a:moveTo>
                  <a:lnTo>
                    <a:pt x="155548" y="120999"/>
                  </a:lnTo>
                  <a:lnTo>
                    <a:pt x="155548" y="159310"/>
                  </a:lnTo>
                  <a:cubicBezTo>
                    <a:pt x="180884" y="152861"/>
                    <a:pt x="202612" y="145567"/>
                    <a:pt x="220654" y="137505"/>
                  </a:cubicBezTo>
                  <a:lnTo>
                    <a:pt x="231172" y="154550"/>
                  </a:lnTo>
                  <a:cubicBezTo>
                    <a:pt x="208216" y="162918"/>
                    <a:pt x="183034" y="170596"/>
                    <a:pt x="155625" y="177352"/>
                  </a:cubicBezTo>
                  <a:lnTo>
                    <a:pt x="155625" y="213053"/>
                  </a:lnTo>
                  <a:cubicBezTo>
                    <a:pt x="155625" y="216738"/>
                    <a:pt x="156623" y="218581"/>
                    <a:pt x="158542" y="218581"/>
                  </a:cubicBezTo>
                  <a:lnTo>
                    <a:pt x="211287" y="218581"/>
                  </a:lnTo>
                  <a:cubicBezTo>
                    <a:pt x="215663" y="218581"/>
                    <a:pt x="218658" y="216508"/>
                    <a:pt x="220193" y="212285"/>
                  </a:cubicBezTo>
                  <a:cubicBezTo>
                    <a:pt x="222266" y="209291"/>
                    <a:pt x="223495" y="202918"/>
                    <a:pt x="223878" y="193168"/>
                  </a:cubicBezTo>
                  <a:cubicBezTo>
                    <a:pt x="229099" y="196700"/>
                    <a:pt x="235395" y="198849"/>
                    <a:pt x="242765" y="199694"/>
                  </a:cubicBezTo>
                  <a:cubicBezTo>
                    <a:pt x="242074" y="208753"/>
                    <a:pt x="239541" y="217122"/>
                    <a:pt x="235164" y="224646"/>
                  </a:cubicBezTo>
                  <a:cubicBezTo>
                    <a:pt x="231172" y="231786"/>
                    <a:pt x="224493" y="235395"/>
                    <a:pt x="215203" y="235395"/>
                  </a:cubicBezTo>
                  <a:lnTo>
                    <a:pt x="155625" y="235395"/>
                  </a:lnTo>
                  <a:cubicBezTo>
                    <a:pt x="143571" y="235395"/>
                    <a:pt x="137506" y="227947"/>
                    <a:pt x="137506" y="213130"/>
                  </a:cubicBezTo>
                  <a:lnTo>
                    <a:pt x="137506" y="12099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98A2E5DE-8B5B-468E-A3C3-4E114B893CC7}"/>
                </a:ext>
              </a:extLst>
            </p:cNvPr>
            <p:cNvSpPr/>
            <p:nvPr/>
          </p:nvSpPr>
          <p:spPr>
            <a:xfrm>
              <a:off x="3349575" y="1031675"/>
              <a:ext cx="257352" cy="257352"/>
            </a:xfrm>
            <a:custGeom>
              <a:avLst/>
              <a:gdLst>
                <a:gd name="connsiteX0" fmla="*/ 257352 w 257352"/>
                <a:gd name="connsiteY0" fmla="*/ 128753 h 257352"/>
                <a:gd name="connsiteX1" fmla="*/ 221959 w 257352"/>
                <a:gd name="connsiteY1" fmla="*/ 220884 h 257352"/>
                <a:gd name="connsiteX2" fmla="*/ 128830 w 257352"/>
                <a:gd name="connsiteY2" fmla="*/ 257353 h 257352"/>
                <a:gd name="connsiteX3" fmla="*/ 37774 w 257352"/>
                <a:gd name="connsiteY3" fmla="*/ 221959 h 257352"/>
                <a:gd name="connsiteX4" fmla="*/ 0 w 257352"/>
                <a:gd name="connsiteY4" fmla="*/ 128830 h 257352"/>
                <a:gd name="connsiteX5" fmla="*/ 40921 w 257352"/>
                <a:gd name="connsiteY5" fmla="*/ 33321 h 257352"/>
                <a:gd name="connsiteX6" fmla="*/ 128830 w 257352"/>
                <a:gd name="connsiteY6" fmla="*/ 0 h 257352"/>
                <a:gd name="connsiteX7" fmla="*/ 216738 w 257352"/>
                <a:gd name="connsiteY7" fmla="*/ 33321 h 257352"/>
                <a:gd name="connsiteX8" fmla="*/ 257352 w 257352"/>
                <a:gd name="connsiteY8" fmla="*/ 128753 h 257352"/>
                <a:gd name="connsiteX9" fmla="*/ 247602 w 257352"/>
                <a:gd name="connsiteY9" fmla="*/ 128753 h 257352"/>
                <a:gd name="connsiteX10" fmla="*/ 209521 w 257352"/>
                <a:gd name="connsiteY10" fmla="*/ 41382 h 257352"/>
                <a:gd name="connsiteX11" fmla="*/ 128676 w 257352"/>
                <a:gd name="connsiteY11" fmla="*/ 9904 h 257352"/>
                <a:gd name="connsiteX12" fmla="*/ 47831 w 257352"/>
                <a:gd name="connsiteY12" fmla="*/ 42457 h 257352"/>
                <a:gd name="connsiteX13" fmla="*/ 9750 w 257352"/>
                <a:gd name="connsiteY13" fmla="*/ 128753 h 257352"/>
                <a:gd name="connsiteX14" fmla="*/ 44376 w 257352"/>
                <a:gd name="connsiteY14" fmla="*/ 215049 h 257352"/>
                <a:gd name="connsiteX15" fmla="*/ 128600 w 257352"/>
                <a:gd name="connsiteY15" fmla="*/ 247602 h 257352"/>
                <a:gd name="connsiteX16" fmla="*/ 213898 w 257352"/>
                <a:gd name="connsiteY16" fmla="*/ 214281 h 257352"/>
                <a:gd name="connsiteX17" fmla="*/ 247602 w 257352"/>
                <a:gd name="connsiteY17" fmla="*/ 128753 h 257352"/>
                <a:gd name="connsiteX18" fmla="*/ 139271 w 257352"/>
                <a:gd name="connsiteY18" fmla="*/ 211441 h 257352"/>
                <a:gd name="connsiteX19" fmla="*/ 120077 w 257352"/>
                <a:gd name="connsiteY19" fmla="*/ 211441 h 257352"/>
                <a:gd name="connsiteX20" fmla="*/ 120077 w 257352"/>
                <a:gd name="connsiteY20" fmla="*/ 68407 h 257352"/>
                <a:gd name="connsiteX21" fmla="*/ 88062 w 257352"/>
                <a:gd name="connsiteY21" fmla="*/ 78388 h 257352"/>
                <a:gd name="connsiteX22" fmla="*/ 88062 w 257352"/>
                <a:gd name="connsiteY22" fmla="*/ 60806 h 257352"/>
                <a:gd name="connsiteX23" fmla="*/ 121383 w 257352"/>
                <a:gd name="connsiteY23" fmla="*/ 46142 h 257352"/>
                <a:gd name="connsiteX24" fmla="*/ 139271 w 257352"/>
                <a:gd name="connsiteY24" fmla="*/ 46142 h 257352"/>
                <a:gd name="connsiteX25" fmla="*/ 139271 w 257352"/>
                <a:gd name="connsiteY25" fmla="*/ 211441 h 2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7352" h="257352">
                  <a:moveTo>
                    <a:pt x="257352" y="128753"/>
                  </a:moveTo>
                  <a:cubicBezTo>
                    <a:pt x="257352" y="166757"/>
                    <a:pt x="245529" y="197391"/>
                    <a:pt x="221959" y="220884"/>
                  </a:cubicBezTo>
                  <a:cubicBezTo>
                    <a:pt x="197314" y="245222"/>
                    <a:pt x="166220" y="257353"/>
                    <a:pt x="128830" y="257353"/>
                  </a:cubicBezTo>
                  <a:cubicBezTo>
                    <a:pt x="92054" y="257353"/>
                    <a:pt x="61728" y="245529"/>
                    <a:pt x="37774" y="221959"/>
                  </a:cubicBezTo>
                  <a:cubicBezTo>
                    <a:pt x="12591" y="197084"/>
                    <a:pt x="0" y="166066"/>
                    <a:pt x="0" y="128830"/>
                  </a:cubicBezTo>
                  <a:cubicBezTo>
                    <a:pt x="0" y="92438"/>
                    <a:pt x="13666" y="60576"/>
                    <a:pt x="40921" y="33321"/>
                  </a:cubicBezTo>
                  <a:cubicBezTo>
                    <a:pt x="63340" y="11132"/>
                    <a:pt x="92592" y="0"/>
                    <a:pt x="128830" y="0"/>
                  </a:cubicBezTo>
                  <a:cubicBezTo>
                    <a:pt x="165221" y="0"/>
                    <a:pt x="194550" y="11132"/>
                    <a:pt x="216738" y="33321"/>
                  </a:cubicBezTo>
                  <a:cubicBezTo>
                    <a:pt x="243763" y="60499"/>
                    <a:pt x="257352" y="92361"/>
                    <a:pt x="257352" y="128753"/>
                  </a:cubicBezTo>
                  <a:moveTo>
                    <a:pt x="247602" y="128753"/>
                  </a:moveTo>
                  <a:cubicBezTo>
                    <a:pt x="247602" y="96200"/>
                    <a:pt x="234934" y="67102"/>
                    <a:pt x="209521" y="41382"/>
                  </a:cubicBezTo>
                  <a:cubicBezTo>
                    <a:pt x="188869" y="20422"/>
                    <a:pt x="161920" y="9904"/>
                    <a:pt x="128676" y="9904"/>
                  </a:cubicBezTo>
                  <a:cubicBezTo>
                    <a:pt x="96507" y="9904"/>
                    <a:pt x="69559" y="20729"/>
                    <a:pt x="47831" y="42457"/>
                  </a:cubicBezTo>
                  <a:cubicBezTo>
                    <a:pt x="22495" y="67793"/>
                    <a:pt x="9750" y="96584"/>
                    <a:pt x="9750" y="128753"/>
                  </a:cubicBezTo>
                  <a:cubicBezTo>
                    <a:pt x="9750" y="163379"/>
                    <a:pt x="21267" y="192170"/>
                    <a:pt x="44376" y="215049"/>
                  </a:cubicBezTo>
                  <a:cubicBezTo>
                    <a:pt x="66104" y="236777"/>
                    <a:pt x="94127" y="247602"/>
                    <a:pt x="128600" y="247602"/>
                  </a:cubicBezTo>
                  <a:cubicBezTo>
                    <a:pt x="163225" y="247602"/>
                    <a:pt x="191632" y="236470"/>
                    <a:pt x="213898" y="214281"/>
                  </a:cubicBezTo>
                  <a:cubicBezTo>
                    <a:pt x="236393" y="191863"/>
                    <a:pt x="247602" y="163379"/>
                    <a:pt x="247602" y="128753"/>
                  </a:cubicBezTo>
                  <a:moveTo>
                    <a:pt x="139271" y="211441"/>
                  </a:moveTo>
                  <a:lnTo>
                    <a:pt x="120077" y="211441"/>
                  </a:lnTo>
                  <a:lnTo>
                    <a:pt x="120077" y="68407"/>
                  </a:lnTo>
                  <a:cubicBezTo>
                    <a:pt x="112170" y="75087"/>
                    <a:pt x="101498" y="78388"/>
                    <a:pt x="88062" y="78388"/>
                  </a:cubicBezTo>
                  <a:lnTo>
                    <a:pt x="88062" y="60806"/>
                  </a:lnTo>
                  <a:cubicBezTo>
                    <a:pt x="103494" y="60806"/>
                    <a:pt x="114550" y="55893"/>
                    <a:pt x="121383" y="46142"/>
                  </a:cubicBezTo>
                  <a:lnTo>
                    <a:pt x="139271" y="46142"/>
                  </a:lnTo>
                  <a:lnTo>
                    <a:pt x="139271" y="21144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83B33815-A971-4994-AA29-8199F77AA59A}"/>
                </a:ext>
              </a:extLst>
            </p:cNvPr>
            <p:cNvSpPr/>
            <p:nvPr/>
          </p:nvSpPr>
          <p:spPr>
            <a:xfrm>
              <a:off x="7472667" y="603496"/>
              <a:ext cx="172361" cy="262266"/>
            </a:xfrm>
            <a:custGeom>
              <a:avLst/>
              <a:gdLst>
                <a:gd name="connsiteX0" fmla="*/ 133206 w 172361"/>
                <a:gd name="connsiteY0" fmla="*/ 0 h 262266"/>
                <a:gd name="connsiteX1" fmla="*/ 172362 w 172361"/>
                <a:gd name="connsiteY1" fmla="*/ 262266 h 262266"/>
                <a:gd name="connsiteX2" fmla="*/ 102572 w 172361"/>
                <a:gd name="connsiteY2" fmla="*/ 262266 h 262266"/>
                <a:gd name="connsiteX3" fmla="*/ 98887 w 172361"/>
                <a:gd name="connsiteY3" fmla="*/ 215203 h 262266"/>
                <a:gd name="connsiteX4" fmla="*/ 74473 w 172361"/>
                <a:gd name="connsiteY4" fmla="*/ 215203 h 262266"/>
                <a:gd name="connsiteX5" fmla="*/ 70480 w 172361"/>
                <a:gd name="connsiteY5" fmla="*/ 262266 h 262266"/>
                <a:gd name="connsiteX6" fmla="*/ 0 w 172361"/>
                <a:gd name="connsiteY6" fmla="*/ 262266 h 262266"/>
                <a:gd name="connsiteX7" fmla="*/ 34626 w 172361"/>
                <a:gd name="connsiteY7" fmla="*/ 0 h 262266"/>
                <a:gd name="connsiteX8" fmla="*/ 133206 w 172361"/>
                <a:gd name="connsiteY8" fmla="*/ 0 h 262266"/>
                <a:gd name="connsiteX9" fmla="*/ 97122 w 172361"/>
                <a:gd name="connsiteY9" fmla="*/ 168676 h 262266"/>
                <a:gd name="connsiteX10" fmla="*/ 86833 w 172361"/>
                <a:gd name="connsiteY10" fmla="*/ 58426 h 262266"/>
                <a:gd name="connsiteX11" fmla="*/ 73858 w 172361"/>
                <a:gd name="connsiteY11" fmla="*/ 168676 h 262266"/>
                <a:gd name="connsiteX12" fmla="*/ 97122 w 172361"/>
                <a:gd name="connsiteY12" fmla="*/ 168676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361" h="262266">
                  <a:moveTo>
                    <a:pt x="133206" y="0"/>
                  </a:moveTo>
                  <a:lnTo>
                    <a:pt x="172362" y="262266"/>
                  </a:lnTo>
                  <a:lnTo>
                    <a:pt x="102572" y="262266"/>
                  </a:lnTo>
                  <a:lnTo>
                    <a:pt x="98887" y="215203"/>
                  </a:lnTo>
                  <a:lnTo>
                    <a:pt x="74473" y="215203"/>
                  </a:lnTo>
                  <a:lnTo>
                    <a:pt x="70480" y="262266"/>
                  </a:lnTo>
                  <a:lnTo>
                    <a:pt x="0" y="262266"/>
                  </a:lnTo>
                  <a:lnTo>
                    <a:pt x="34626" y="0"/>
                  </a:lnTo>
                  <a:lnTo>
                    <a:pt x="133206" y="0"/>
                  </a:lnTo>
                  <a:close/>
                  <a:moveTo>
                    <a:pt x="97122" y="168676"/>
                  </a:moveTo>
                  <a:cubicBezTo>
                    <a:pt x="93743" y="138964"/>
                    <a:pt x="90288" y="102265"/>
                    <a:pt x="86833" y="58426"/>
                  </a:cubicBezTo>
                  <a:cubicBezTo>
                    <a:pt x="79923" y="108715"/>
                    <a:pt x="75624" y="145490"/>
                    <a:pt x="73858" y="168676"/>
                  </a:cubicBezTo>
                  <a:lnTo>
                    <a:pt x="97122" y="168676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0760A54A-EFBF-4B2D-9CAF-7C423433C478}"/>
                </a:ext>
              </a:extLst>
            </p:cNvPr>
            <p:cNvSpPr/>
            <p:nvPr/>
          </p:nvSpPr>
          <p:spPr>
            <a:xfrm>
              <a:off x="7644107" y="622152"/>
              <a:ext cx="100038" cy="243686"/>
            </a:xfrm>
            <a:custGeom>
              <a:avLst/>
              <a:gdLst>
                <a:gd name="connsiteX0" fmla="*/ 79693 w 100038"/>
                <a:gd name="connsiteY0" fmla="*/ 77 h 243686"/>
                <a:gd name="connsiteX1" fmla="*/ 79693 w 100038"/>
                <a:gd name="connsiteY1" fmla="*/ 33935 h 243686"/>
                <a:gd name="connsiteX2" fmla="*/ 97429 w 100038"/>
                <a:gd name="connsiteY2" fmla="*/ 33935 h 243686"/>
                <a:gd name="connsiteX3" fmla="*/ 97429 w 100038"/>
                <a:gd name="connsiteY3" fmla="*/ 68023 h 243686"/>
                <a:gd name="connsiteX4" fmla="*/ 79693 w 100038"/>
                <a:gd name="connsiteY4" fmla="*/ 68023 h 243686"/>
                <a:gd name="connsiteX5" fmla="*/ 79693 w 100038"/>
                <a:gd name="connsiteY5" fmla="*/ 183034 h 243686"/>
                <a:gd name="connsiteX6" fmla="*/ 81843 w 100038"/>
                <a:gd name="connsiteY6" fmla="*/ 206681 h 243686"/>
                <a:gd name="connsiteX7" fmla="*/ 100039 w 100038"/>
                <a:gd name="connsiteY7" fmla="*/ 209137 h 243686"/>
                <a:gd name="connsiteX8" fmla="*/ 100039 w 100038"/>
                <a:gd name="connsiteY8" fmla="*/ 243686 h 243686"/>
                <a:gd name="connsiteX9" fmla="*/ 73628 w 100038"/>
                <a:gd name="connsiteY9" fmla="*/ 243686 h 243686"/>
                <a:gd name="connsiteX10" fmla="*/ 41766 w 100038"/>
                <a:gd name="connsiteY10" fmla="*/ 241844 h 243686"/>
                <a:gd name="connsiteX11" fmla="*/ 24952 w 100038"/>
                <a:gd name="connsiteY11" fmla="*/ 233245 h 243686"/>
                <a:gd name="connsiteX12" fmla="*/ 15893 w 100038"/>
                <a:gd name="connsiteY12" fmla="*/ 217890 h 243686"/>
                <a:gd name="connsiteX13" fmla="*/ 14126 w 100038"/>
                <a:gd name="connsiteY13" fmla="*/ 177199 h 243686"/>
                <a:gd name="connsiteX14" fmla="*/ 14126 w 100038"/>
                <a:gd name="connsiteY14" fmla="*/ 67947 h 243686"/>
                <a:gd name="connsiteX15" fmla="*/ 0 w 100038"/>
                <a:gd name="connsiteY15" fmla="*/ 67947 h 243686"/>
                <a:gd name="connsiteX16" fmla="*/ 0 w 100038"/>
                <a:gd name="connsiteY16" fmla="*/ 33858 h 243686"/>
                <a:gd name="connsiteX17" fmla="*/ 14126 w 100038"/>
                <a:gd name="connsiteY17" fmla="*/ 33858 h 243686"/>
                <a:gd name="connsiteX18" fmla="*/ 14126 w 100038"/>
                <a:gd name="connsiteY18" fmla="*/ 0 h 243686"/>
                <a:gd name="connsiteX19" fmla="*/ 79693 w 100038"/>
                <a:gd name="connsiteY19" fmla="*/ 0 h 24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38" h="243686">
                  <a:moveTo>
                    <a:pt x="79693" y="77"/>
                  </a:moveTo>
                  <a:lnTo>
                    <a:pt x="79693" y="33935"/>
                  </a:lnTo>
                  <a:lnTo>
                    <a:pt x="97429" y="33935"/>
                  </a:lnTo>
                  <a:lnTo>
                    <a:pt x="97429" y="68023"/>
                  </a:lnTo>
                  <a:lnTo>
                    <a:pt x="79693" y="68023"/>
                  </a:lnTo>
                  <a:lnTo>
                    <a:pt x="79693" y="183034"/>
                  </a:lnTo>
                  <a:cubicBezTo>
                    <a:pt x="79693" y="197160"/>
                    <a:pt x="80384" y="205068"/>
                    <a:pt x="81843" y="206681"/>
                  </a:cubicBezTo>
                  <a:cubicBezTo>
                    <a:pt x="83302" y="208293"/>
                    <a:pt x="89367" y="209137"/>
                    <a:pt x="100039" y="209137"/>
                  </a:cubicBezTo>
                  <a:lnTo>
                    <a:pt x="100039" y="243686"/>
                  </a:lnTo>
                  <a:lnTo>
                    <a:pt x="73628" y="243686"/>
                  </a:lnTo>
                  <a:cubicBezTo>
                    <a:pt x="58733" y="243686"/>
                    <a:pt x="48138" y="243072"/>
                    <a:pt x="41766" y="241844"/>
                  </a:cubicBezTo>
                  <a:cubicBezTo>
                    <a:pt x="35394" y="240615"/>
                    <a:pt x="29789" y="237775"/>
                    <a:pt x="24952" y="233245"/>
                  </a:cubicBezTo>
                  <a:cubicBezTo>
                    <a:pt x="20115" y="228792"/>
                    <a:pt x="17044" y="223648"/>
                    <a:pt x="15893" y="217890"/>
                  </a:cubicBezTo>
                  <a:cubicBezTo>
                    <a:pt x="14741" y="212132"/>
                    <a:pt x="14126" y="198542"/>
                    <a:pt x="14126" y="177199"/>
                  </a:cubicBezTo>
                  <a:lnTo>
                    <a:pt x="14126" y="67947"/>
                  </a:lnTo>
                  <a:lnTo>
                    <a:pt x="0" y="67947"/>
                  </a:lnTo>
                  <a:lnTo>
                    <a:pt x="0" y="33858"/>
                  </a:lnTo>
                  <a:lnTo>
                    <a:pt x="14126" y="33858"/>
                  </a:lnTo>
                  <a:lnTo>
                    <a:pt x="14126" y="0"/>
                  </a:lnTo>
                  <a:lnTo>
                    <a:pt x="79693" y="0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1F8FFD4F-5FB8-4820-8DC9-FDF20FDAD1CF}"/>
                </a:ext>
              </a:extLst>
            </p:cNvPr>
            <p:cNvSpPr/>
            <p:nvPr/>
          </p:nvSpPr>
          <p:spPr>
            <a:xfrm>
              <a:off x="7755969" y="603496"/>
              <a:ext cx="67409" cy="262266"/>
            </a:xfrm>
            <a:custGeom>
              <a:avLst/>
              <a:gdLst>
                <a:gd name="connsiteX0" fmla="*/ 0 w 67409"/>
                <a:gd name="connsiteY0" fmla="*/ 0 h 262266"/>
                <a:gd name="connsiteX1" fmla="*/ 67410 w 67409"/>
                <a:gd name="connsiteY1" fmla="*/ 0 h 262266"/>
                <a:gd name="connsiteX2" fmla="*/ 67410 w 67409"/>
                <a:gd name="connsiteY2" fmla="*/ 262266 h 262266"/>
                <a:gd name="connsiteX3" fmla="*/ 0 w 67409"/>
                <a:gd name="connsiteY3" fmla="*/ 262266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09" h="262266">
                  <a:moveTo>
                    <a:pt x="0" y="0"/>
                  </a:moveTo>
                  <a:lnTo>
                    <a:pt x="67410" y="0"/>
                  </a:lnTo>
                  <a:lnTo>
                    <a:pt x="67410" y="262266"/>
                  </a:lnTo>
                  <a:lnTo>
                    <a:pt x="0" y="262266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05ACE782-95DD-49E9-817D-6CC738D55D13}"/>
                </a:ext>
              </a:extLst>
            </p:cNvPr>
            <p:cNvSpPr/>
            <p:nvPr/>
          </p:nvSpPr>
          <p:spPr>
            <a:xfrm>
              <a:off x="7843724" y="646874"/>
              <a:ext cx="147562" cy="222649"/>
            </a:xfrm>
            <a:custGeom>
              <a:avLst/>
              <a:gdLst>
                <a:gd name="connsiteX0" fmla="*/ 61421 w 147562"/>
                <a:gd name="connsiteY0" fmla="*/ 87141 h 222649"/>
                <a:gd name="connsiteX1" fmla="*/ 0 w 147562"/>
                <a:gd name="connsiteY1" fmla="*/ 87141 h 222649"/>
                <a:gd name="connsiteX2" fmla="*/ 0 w 147562"/>
                <a:gd name="connsiteY2" fmla="*/ 72707 h 222649"/>
                <a:gd name="connsiteX3" fmla="*/ 5758 w 147562"/>
                <a:gd name="connsiteY3" fmla="*/ 34242 h 222649"/>
                <a:gd name="connsiteX4" fmla="*/ 28868 w 147562"/>
                <a:gd name="connsiteY4" fmla="*/ 10365 h 222649"/>
                <a:gd name="connsiteX5" fmla="*/ 73858 w 147562"/>
                <a:gd name="connsiteY5" fmla="*/ 0 h 222649"/>
                <a:gd name="connsiteX6" fmla="*/ 123916 w 147562"/>
                <a:gd name="connsiteY6" fmla="*/ 11747 h 222649"/>
                <a:gd name="connsiteX7" fmla="*/ 144185 w 147562"/>
                <a:gd name="connsiteY7" fmla="*/ 40614 h 222649"/>
                <a:gd name="connsiteX8" fmla="*/ 147563 w 147562"/>
                <a:gd name="connsiteY8" fmla="*/ 110941 h 222649"/>
                <a:gd name="connsiteX9" fmla="*/ 147563 w 147562"/>
                <a:gd name="connsiteY9" fmla="*/ 218811 h 222649"/>
                <a:gd name="connsiteX10" fmla="*/ 83763 w 147562"/>
                <a:gd name="connsiteY10" fmla="*/ 218811 h 222649"/>
                <a:gd name="connsiteX11" fmla="*/ 83763 w 147562"/>
                <a:gd name="connsiteY11" fmla="*/ 199540 h 222649"/>
                <a:gd name="connsiteX12" fmla="*/ 68331 w 147562"/>
                <a:gd name="connsiteY12" fmla="*/ 216892 h 222649"/>
                <a:gd name="connsiteX13" fmla="*/ 45758 w 147562"/>
                <a:gd name="connsiteY13" fmla="*/ 222650 h 222649"/>
                <a:gd name="connsiteX14" fmla="*/ 14357 w 147562"/>
                <a:gd name="connsiteY14" fmla="*/ 212976 h 222649"/>
                <a:gd name="connsiteX15" fmla="*/ 77 w 147562"/>
                <a:gd name="connsiteY15" fmla="*/ 170826 h 222649"/>
                <a:gd name="connsiteX16" fmla="*/ 77 w 147562"/>
                <a:gd name="connsiteY16" fmla="*/ 153168 h 222649"/>
                <a:gd name="connsiteX17" fmla="*/ 7678 w 147562"/>
                <a:gd name="connsiteY17" fmla="*/ 120308 h 222649"/>
                <a:gd name="connsiteX18" fmla="*/ 45375 w 147562"/>
                <a:gd name="connsiteY18" fmla="*/ 99885 h 222649"/>
                <a:gd name="connsiteX19" fmla="*/ 79847 w 147562"/>
                <a:gd name="connsiteY19" fmla="*/ 82918 h 222649"/>
                <a:gd name="connsiteX20" fmla="*/ 82150 w 147562"/>
                <a:gd name="connsiteY20" fmla="*/ 65106 h 222649"/>
                <a:gd name="connsiteX21" fmla="*/ 79616 w 147562"/>
                <a:gd name="connsiteY21" fmla="*/ 43225 h 222649"/>
                <a:gd name="connsiteX22" fmla="*/ 71325 w 147562"/>
                <a:gd name="connsiteY22" fmla="*/ 38158 h 222649"/>
                <a:gd name="connsiteX23" fmla="*/ 63109 w 147562"/>
                <a:gd name="connsiteY23" fmla="*/ 42457 h 222649"/>
                <a:gd name="connsiteX24" fmla="*/ 61498 w 147562"/>
                <a:gd name="connsiteY24" fmla="*/ 64645 h 222649"/>
                <a:gd name="connsiteX25" fmla="*/ 61498 w 147562"/>
                <a:gd name="connsiteY25" fmla="*/ 87141 h 222649"/>
                <a:gd name="connsiteX26" fmla="*/ 81996 w 147562"/>
                <a:gd name="connsiteY26" fmla="*/ 116622 h 222649"/>
                <a:gd name="connsiteX27" fmla="*/ 63877 w 147562"/>
                <a:gd name="connsiteY27" fmla="*/ 135893 h 222649"/>
                <a:gd name="connsiteX28" fmla="*/ 61421 w 147562"/>
                <a:gd name="connsiteY28" fmla="*/ 158235 h 222649"/>
                <a:gd name="connsiteX29" fmla="*/ 63571 w 147562"/>
                <a:gd name="connsiteY29" fmla="*/ 179732 h 222649"/>
                <a:gd name="connsiteX30" fmla="*/ 72169 w 147562"/>
                <a:gd name="connsiteY30" fmla="*/ 184569 h 222649"/>
                <a:gd name="connsiteX31" fmla="*/ 80154 w 147562"/>
                <a:gd name="connsiteY31" fmla="*/ 180730 h 222649"/>
                <a:gd name="connsiteX32" fmla="*/ 81996 w 147562"/>
                <a:gd name="connsiteY32" fmla="*/ 160769 h 222649"/>
                <a:gd name="connsiteX33" fmla="*/ 81996 w 147562"/>
                <a:gd name="connsiteY33" fmla="*/ 116622 h 2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7562" h="222649">
                  <a:moveTo>
                    <a:pt x="61421" y="87141"/>
                  </a:moveTo>
                  <a:lnTo>
                    <a:pt x="0" y="87141"/>
                  </a:lnTo>
                  <a:lnTo>
                    <a:pt x="0" y="72707"/>
                  </a:lnTo>
                  <a:cubicBezTo>
                    <a:pt x="0" y="56123"/>
                    <a:pt x="1919" y="43302"/>
                    <a:pt x="5758" y="34242"/>
                  </a:cubicBezTo>
                  <a:cubicBezTo>
                    <a:pt x="9597" y="25259"/>
                    <a:pt x="17275" y="17275"/>
                    <a:pt x="28868" y="10365"/>
                  </a:cubicBezTo>
                  <a:cubicBezTo>
                    <a:pt x="40461" y="3455"/>
                    <a:pt x="55432" y="0"/>
                    <a:pt x="73858" y="0"/>
                  </a:cubicBezTo>
                  <a:cubicBezTo>
                    <a:pt x="95970" y="0"/>
                    <a:pt x="112706" y="3916"/>
                    <a:pt x="123916" y="11747"/>
                  </a:cubicBezTo>
                  <a:cubicBezTo>
                    <a:pt x="135125" y="19578"/>
                    <a:pt x="141882" y="29175"/>
                    <a:pt x="144185" y="40614"/>
                  </a:cubicBezTo>
                  <a:cubicBezTo>
                    <a:pt x="146488" y="51977"/>
                    <a:pt x="147563" y="75471"/>
                    <a:pt x="147563" y="110941"/>
                  </a:cubicBezTo>
                  <a:lnTo>
                    <a:pt x="147563" y="218811"/>
                  </a:lnTo>
                  <a:lnTo>
                    <a:pt x="83763" y="218811"/>
                  </a:lnTo>
                  <a:lnTo>
                    <a:pt x="83763" y="199540"/>
                  </a:lnTo>
                  <a:cubicBezTo>
                    <a:pt x="79770" y="207218"/>
                    <a:pt x="74626" y="213053"/>
                    <a:pt x="68331" y="216892"/>
                  </a:cubicBezTo>
                  <a:cubicBezTo>
                    <a:pt x="62035" y="220730"/>
                    <a:pt x="54511" y="222650"/>
                    <a:pt x="45758" y="222650"/>
                  </a:cubicBezTo>
                  <a:cubicBezTo>
                    <a:pt x="34319" y="222650"/>
                    <a:pt x="23877" y="219425"/>
                    <a:pt x="14357" y="212976"/>
                  </a:cubicBezTo>
                  <a:cubicBezTo>
                    <a:pt x="4837" y="206527"/>
                    <a:pt x="77" y="192477"/>
                    <a:pt x="77" y="170826"/>
                  </a:cubicBezTo>
                  <a:lnTo>
                    <a:pt x="77" y="153168"/>
                  </a:lnTo>
                  <a:cubicBezTo>
                    <a:pt x="77" y="137122"/>
                    <a:pt x="2610" y="126143"/>
                    <a:pt x="7678" y="120308"/>
                  </a:cubicBezTo>
                  <a:cubicBezTo>
                    <a:pt x="12745" y="114473"/>
                    <a:pt x="25335" y="107640"/>
                    <a:pt x="45375" y="99885"/>
                  </a:cubicBezTo>
                  <a:cubicBezTo>
                    <a:pt x="66795" y="91440"/>
                    <a:pt x="78311" y="85835"/>
                    <a:pt x="79847" y="82918"/>
                  </a:cubicBezTo>
                  <a:cubicBezTo>
                    <a:pt x="81382" y="80000"/>
                    <a:pt x="82150" y="74089"/>
                    <a:pt x="82150" y="65106"/>
                  </a:cubicBezTo>
                  <a:cubicBezTo>
                    <a:pt x="82150" y="53897"/>
                    <a:pt x="81305" y="46603"/>
                    <a:pt x="79616" y="43225"/>
                  </a:cubicBezTo>
                  <a:cubicBezTo>
                    <a:pt x="77928" y="39847"/>
                    <a:pt x="75164" y="38158"/>
                    <a:pt x="71325" y="38158"/>
                  </a:cubicBezTo>
                  <a:cubicBezTo>
                    <a:pt x="66948" y="38158"/>
                    <a:pt x="64184" y="39616"/>
                    <a:pt x="63109" y="42457"/>
                  </a:cubicBezTo>
                  <a:cubicBezTo>
                    <a:pt x="62035" y="45298"/>
                    <a:pt x="61498" y="52745"/>
                    <a:pt x="61498" y="64645"/>
                  </a:cubicBezTo>
                  <a:lnTo>
                    <a:pt x="61498" y="87141"/>
                  </a:lnTo>
                  <a:close/>
                  <a:moveTo>
                    <a:pt x="81996" y="116622"/>
                  </a:moveTo>
                  <a:cubicBezTo>
                    <a:pt x="71555" y="124300"/>
                    <a:pt x="65490" y="130672"/>
                    <a:pt x="63877" y="135893"/>
                  </a:cubicBezTo>
                  <a:cubicBezTo>
                    <a:pt x="62188" y="141037"/>
                    <a:pt x="61421" y="148484"/>
                    <a:pt x="61421" y="158235"/>
                  </a:cubicBezTo>
                  <a:cubicBezTo>
                    <a:pt x="61421" y="169367"/>
                    <a:pt x="62111" y="176508"/>
                    <a:pt x="63571" y="179732"/>
                  </a:cubicBezTo>
                  <a:cubicBezTo>
                    <a:pt x="65029" y="182957"/>
                    <a:pt x="67870" y="184569"/>
                    <a:pt x="72169" y="184569"/>
                  </a:cubicBezTo>
                  <a:cubicBezTo>
                    <a:pt x="76238" y="184569"/>
                    <a:pt x="78926" y="183264"/>
                    <a:pt x="80154" y="180730"/>
                  </a:cubicBezTo>
                  <a:cubicBezTo>
                    <a:pt x="81382" y="178197"/>
                    <a:pt x="81996" y="171517"/>
                    <a:pt x="81996" y="160769"/>
                  </a:cubicBezTo>
                  <a:lnTo>
                    <a:pt x="81996" y="116622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195908FC-3D91-4671-BF00-B97613F11959}"/>
                </a:ext>
              </a:extLst>
            </p:cNvPr>
            <p:cNvSpPr/>
            <p:nvPr/>
          </p:nvSpPr>
          <p:spPr>
            <a:xfrm>
              <a:off x="8008946" y="646951"/>
              <a:ext cx="143724" cy="222649"/>
            </a:xfrm>
            <a:custGeom>
              <a:avLst/>
              <a:gdLst>
                <a:gd name="connsiteX0" fmla="*/ 138657 w 143724"/>
                <a:gd name="connsiteY0" fmla="*/ 72400 h 222649"/>
                <a:gd name="connsiteX1" fmla="*/ 80615 w 143724"/>
                <a:gd name="connsiteY1" fmla="*/ 72400 h 222649"/>
                <a:gd name="connsiteX2" fmla="*/ 80615 w 143724"/>
                <a:gd name="connsiteY2" fmla="*/ 60806 h 222649"/>
                <a:gd name="connsiteX3" fmla="*/ 78925 w 143724"/>
                <a:gd name="connsiteY3" fmla="*/ 42073 h 222649"/>
                <a:gd name="connsiteX4" fmla="*/ 70326 w 143724"/>
                <a:gd name="connsiteY4" fmla="*/ 38158 h 222649"/>
                <a:gd name="connsiteX5" fmla="*/ 62035 w 143724"/>
                <a:gd name="connsiteY5" fmla="*/ 41766 h 222649"/>
                <a:gd name="connsiteX6" fmla="*/ 59271 w 143724"/>
                <a:gd name="connsiteY6" fmla="*/ 52668 h 222649"/>
                <a:gd name="connsiteX7" fmla="*/ 60653 w 143724"/>
                <a:gd name="connsiteY7" fmla="*/ 67179 h 222649"/>
                <a:gd name="connsiteX8" fmla="*/ 68945 w 143724"/>
                <a:gd name="connsiteY8" fmla="*/ 77313 h 222649"/>
                <a:gd name="connsiteX9" fmla="*/ 97274 w 143724"/>
                <a:gd name="connsiteY9" fmla="*/ 93359 h 222649"/>
                <a:gd name="connsiteX10" fmla="*/ 134818 w 143724"/>
                <a:gd name="connsiteY10" fmla="*/ 119540 h 222649"/>
                <a:gd name="connsiteX11" fmla="*/ 143724 w 143724"/>
                <a:gd name="connsiteY11" fmla="*/ 155318 h 222649"/>
                <a:gd name="connsiteX12" fmla="*/ 136891 w 143724"/>
                <a:gd name="connsiteY12" fmla="*/ 194857 h 222649"/>
                <a:gd name="connsiteX13" fmla="*/ 114089 w 143724"/>
                <a:gd name="connsiteY13" fmla="*/ 215433 h 222649"/>
                <a:gd name="connsiteX14" fmla="*/ 75547 w 143724"/>
                <a:gd name="connsiteY14" fmla="*/ 222650 h 222649"/>
                <a:gd name="connsiteX15" fmla="*/ 32783 w 143724"/>
                <a:gd name="connsiteY15" fmla="*/ 214896 h 222649"/>
                <a:gd name="connsiteX16" fmla="*/ 8368 w 143724"/>
                <a:gd name="connsiteY16" fmla="*/ 193859 h 222649"/>
                <a:gd name="connsiteX17" fmla="*/ 1689 w 143724"/>
                <a:gd name="connsiteY17" fmla="*/ 153628 h 222649"/>
                <a:gd name="connsiteX18" fmla="*/ 1689 w 143724"/>
                <a:gd name="connsiteY18" fmla="*/ 143264 h 222649"/>
                <a:gd name="connsiteX19" fmla="*/ 59731 w 143724"/>
                <a:gd name="connsiteY19" fmla="*/ 143264 h 222649"/>
                <a:gd name="connsiteX20" fmla="*/ 59731 w 143724"/>
                <a:gd name="connsiteY20" fmla="*/ 156853 h 222649"/>
                <a:gd name="connsiteX21" fmla="*/ 61958 w 143724"/>
                <a:gd name="connsiteY21" fmla="*/ 179348 h 222649"/>
                <a:gd name="connsiteX22" fmla="*/ 70710 w 143724"/>
                <a:gd name="connsiteY22" fmla="*/ 184492 h 222649"/>
                <a:gd name="connsiteX23" fmla="*/ 80538 w 143724"/>
                <a:gd name="connsiteY23" fmla="*/ 181037 h 222649"/>
                <a:gd name="connsiteX24" fmla="*/ 83302 w 143724"/>
                <a:gd name="connsiteY24" fmla="*/ 166373 h 222649"/>
                <a:gd name="connsiteX25" fmla="*/ 79770 w 143724"/>
                <a:gd name="connsiteY25" fmla="*/ 147103 h 222649"/>
                <a:gd name="connsiteX26" fmla="*/ 41612 w 143724"/>
                <a:gd name="connsiteY26" fmla="*/ 124146 h 222649"/>
                <a:gd name="connsiteX27" fmla="*/ 6372 w 143724"/>
                <a:gd name="connsiteY27" fmla="*/ 94741 h 222649"/>
                <a:gd name="connsiteX28" fmla="*/ 0 w 143724"/>
                <a:gd name="connsiteY28" fmla="*/ 63417 h 222649"/>
                <a:gd name="connsiteX29" fmla="*/ 6833 w 143724"/>
                <a:gd name="connsiteY29" fmla="*/ 25490 h 222649"/>
                <a:gd name="connsiteX30" fmla="*/ 29943 w 143724"/>
                <a:gd name="connsiteY30" fmla="*/ 6603 h 222649"/>
                <a:gd name="connsiteX31" fmla="*/ 67793 w 143724"/>
                <a:gd name="connsiteY31" fmla="*/ 0 h 222649"/>
                <a:gd name="connsiteX32" fmla="*/ 104184 w 143724"/>
                <a:gd name="connsiteY32" fmla="*/ 5451 h 222649"/>
                <a:gd name="connsiteX33" fmla="*/ 127217 w 143724"/>
                <a:gd name="connsiteY33" fmla="*/ 19731 h 222649"/>
                <a:gd name="connsiteX34" fmla="*/ 136968 w 143724"/>
                <a:gd name="connsiteY34" fmla="*/ 36238 h 222649"/>
                <a:gd name="connsiteX35" fmla="*/ 138657 w 143724"/>
                <a:gd name="connsiteY35" fmla="*/ 60039 h 222649"/>
                <a:gd name="connsiteX36" fmla="*/ 138657 w 143724"/>
                <a:gd name="connsiteY36" fmla="*/ 72400 h 2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3724" h="222649">
                  <a:moveTo>
                    <a:pt x="138657" y="72400"/>
                  </a:moveTo>
                  <a:lnTo>
                    <a:pt x="80615" y="72400"/>
                  </a:lnTo>
                  <a:lnTo>
                    <a:pt x="80615" y="60806"/>
                  </a:lnTo>
                  <a:cubicBezTo>
                    <a:pt x="80615" y="50902"/>
                    <a:pt x="80077" y="44684"/>
                    <a:pt x="78925" y="42073"/>
                  </a:cubicBezTo>
                  <a:cubicBezTo>
                    <a:pt x="77774" y="39463"/>
                    <a:pt x="74933" y="38158"/>
                    <a:pt x="70326" y="38158"/>
                  </a:cubicBezTo>
                  <a:cubicBezTo>
                    <a:pt x="66641" y="38158"/>
                    <a:pt x="63877" y="39386"/>
                    <a:pt x="62035" y="41766"/>
                  </a:cubicBezTo>
                  <a:cubicBezTo>
                    <a:pt x="60192" y="44223"/>
                    <a:pt x="59271" y="47831"/>
                    <a:pt x="59271" y="52668"/>
                  </a:cubicBezTo>
                  <a:cubicBezTo>
                    <a:pt x="59271" y="59271"/>
                    <a:pt x="59731" y="64108"/>
                    <a:pt x="60653" y="67179"/>
                  </a:cubicBezTo>
                  <a:cubicBezTo>
                    <a:pt x="61574" y="70250"/>
                    <a:pt x="64338" y="73628"/>
                    <a:pt x="68945" y="77313"/>
                  </a:cubicBezTo>
                  <a:cubicBezTo>
                    <a:pt x="73551" y="80999"/>
                    <a:pt x="82994" y="86296"/>
                    <a:pt x="97274" y="93359"/>
                  </a:cubicBezTo>
                  <a:cubicBezTo>
                    <a:pt x="116316" y="102649"/>
                    <a:pt x="128829" y="111402"/>
                    <a:pt x="134818" y="119540"/>
                  </a:cubicBezTo>
                  <a:cubicBezTo>
                    <a:pt x="140807" y="127678"/>
                    <a:pt x="143724" y="139655"/>
                    <a:pt x="143724" y="155318"/>
                  </a:cubicBezTo>
                  <a:cubicBezTo>
                    <a:pt x="143724" y="172822"/>
                    <a:pt x="141420" y="185951"/>
                    <a:pt x="136891" y="194857"/>
                  </a:cubicBezTo>
                  <a:cubicBezTo>
                    <a:pt x="132361" y="203763"/>
                    <a:pt x="124761" y="210596"/>
                    <a:pt x="114089" y="215433"/>
                  </a:cubicBezTo>
                  <a:cubicBezTo>
                    <a:pt x="103417" y="220270"/>
                    <a:pt x="90595" y="222650"/>
                    <a:pt x="75547" y="222650"/>
                  </a:cubicBezTo>
                  <a:cubicBezTo>
                    <a:pt x="58886" y="222650"/>
                    <a:pt x="44606" y="220040"/>
                    <a:pt x="32783" y="214896"/>
                  </a:cubicBezTo>
                  <a:cubicBezTo>
                    <a:pt x="20960" y="209752"/>
                    <a:pt x="12821" y="202688"/>
                    <a:pt x="8368" y="193859"/>
                  </a:cubicBezTo>
                  <a:cubicBezTo>
                    <a:pt x="3916" y="185030"/>
                    <a:pt x="1689" y="171594"/>
                    <a:pt x="1689" y="153628"/>
                  </a:cubicBezTo>
                  <a:lnTo>
                    <a:pt x="1689" y="143264"/>
                  </a:lnTo>
                  <a:lnTo>
                    <a:pt x="59731" y="143264"/>
                  </a:lnTo>
                  <a:lnTo>
                    <a:pt x="59731" y="156853"/>
                  </a:lnTo>
                  <a:cubicBezTo>
                    <a:pt x="59731" y="168369"/>
                    <a:pt x="60423" y="175893"/>
                    <a:pt x="61958" y="179348"/>
                  </a:cubicBezTo>
                  <a:cubicBezTo>
                    <a:pt x="63417" y="182803"/>
                    <a:pt x="66334" y="184492"/>
                    <a:pt x="70710" y="184492"/>
                  </a:cubicBezTo>
                  <a:cubicBezTo>
                    <a:pt x="75393" y="184492"/>
                    <a:pt x="78618" y="183341"/>
                    <a:pt x="80538" y="181037"/>
                  </a:cubicBezTo>
                  <a:cubicBezTo>
                    <a:pt x="82380" y="178734"/>
                    <a:pt x="83302" y="173820"/>
                    <a:pt x="83302" y="166373"/>
                  </a:cubicBezTo>
                  <a:cubicBezTo>
                    <a:pt x="83302" y="156085"/>
                    <a:pt x="82150" y="149713"/>
                    <a:pt x="79770" y="147103"/>
                  </a:cubicBezTo>
                  <a:cubicBezTo>
                    <a:pt x="77313" y="144492"/>
                    <a:pt x="64568" y="136815"/>
                    <a:pt x="41612" y="124146"/>
                  </a:cubicBezTo>
                  <a:cubicBezTo>
                    <a:pt x="22341" y="113321"/>
                    <a:pt x="10595" y="103571"/>
                    <a:pt x="6372" y="94741"/>
                  </a:cubicBezTo>
                  <a:cubicBezTo>
                    <a:pt x="2149" y="85912"/>
                    <a:pt x="0" y="75471"/>
                    <a:pt x="0" y="63417"/>
                  </a:cubicBezTo>
                  <a:cubicBezTo>
                    <a:pt x="0" y="46296"/>
                    <a:pt x="2303" y="33628"/>
                    <a:pt x="6833" y="25490"/>
                  </a:cubicBezTo>
                  <a:cubicBezTo>
                    <a:pt x="11363" y="17351"/>
                    <a:pt x="19117" y="11056"/>
                    <a:pt x="29943" y="6603"/>
                  </a:cubicBezTo>
                  <a:cubicBezTo>
                    <a:pt x="40767" y="2150"/>
                    <a:pt x="53436" y="0"/>
                    <a:pt x="67793" y="0"/>
                  </a:cubicBezTo>
                  <a:cubicBezTo>
                    <a:pt x="82073" y="0"/>
                    <a:pt x="94204" y="1843"/>
                    <a:pt x="104184" y="5451"/>
                  </a:cubicBezTo>
                  <a:cubicBezTo>
                    <a:pt x="114166" y="9060"/>
                    <a:pt x="121843" y="13820"/>
                    <a:pt x="127217" y="19731"/>
                  </a:cubicBezTo>
                  <a:cubicBezTo>
                    <a:pt x="132592" y="25643"/>
                    <a:pt x="135816" y="31171"/>
                    <a:pt x="136968" y="36238"/>
                  </a:cubicBezTo>
                  <a:cubicBezTo>
                    <a:pt x="138120" y="41305"/>
                    <a:pt x="138657" y="49213"/>
                    <a:pt x="138657" y="60039"/>
                  </a:cubicBezTo>
                  <a:lnTo>
                    <a:pt x="138657" y="72400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AB7A9E6B-CDB7-4386-ADF2-EE7CB0AD487C}"/>
                </a:ext>
              </a:extLst>
            </p:cNvPr>
            <p:cNvSpPr/>
            <p:nvPr/>
          </p:nvSpPr>
          <p:spPr>
            <a:xfrm>
              <a:off x="8230367" y="603496"/>
              <a:ext cx="157927" cy="262266"/>
            </a:xfrm>
            <a:custGeom>
              <a:avLst/>
              <a:gdLst>
                <a:gd name="connsiteX0" fmla="*/ 77 w 157927"/>
                <a:gd name="connsiteY0" fmla="*/ 0 h 262266"/>
                <a:gd name="connsiteX1" fmla="*/ 51056 w 157927"/>
                <a:gd name="connsiteY1" fmla="*/ 0 h 262266"/>
                <a:gd name="connsiteX2" fmla="*/ 117851 w 157927"/>
                <a:gd name="connsiteY2" fmla="*/ 4530 h 262266"/>
                <a:gd name="connsiteX3" fmla="*/ 144339 w 157927"/>
                <a:gd name="connsiteY3" fmla="*/ 19424 h 262266"/>
                <a:gd name="connsiteX4" fmla="*/ 155702 w 157927"/>
                <a:gd name="connsiteY4" fmla="*/ 42534 h 262266"/>
                <a:gd name="connsiteX5" fmla="*/ 157927 w 157927"/>
                <a:gd name="connsiteY5" fmla="*/ 92515 h 262266"/>
                <a:gd name="connsiteX6" fmla="*/ 157927 w 157927"/>
                <a:gd name="connsiteY6" fmla="*/ 184339 h 262266"/>
                <a:gd name="connsiteX7" fmla="*/ 154627 w 157927"/>
                <a:gd name="connsiteY7" fmla="*/ 231556 h 262266"/>
                <a:gd name="connsiteX8" fmla="*/ 143033 w 157927"/>
                <a:gd name="connsiteY8" fmla="*/ 250212 h 262266"/>
                <a:gd name="connsiteX9" fmla="*/ 122611 w 157927"/>
                <a:gd name="connsiteY9" fmla="*/ 259579 h 262266"/>
                <a:gd name="connsiteX10" fmla="*/ 85989 w 157927"/>
                <a:gd name="connsiteY10" fmla="*/ 262266 h 262266"/>
                <a:gd name="connsiteX11" fmla="*/ 0 w 157927"/>
                <a:gd name="connsiteY11" fmla="*/ 262266 h 262266"/>
                <a:gd name="connsiteX12" fmla="*/ 0 w 157927"/>
                <a:gd name="connsiteY12" fmla="*/ 0 h 262266"/>
                <a:gd name="connsiteX13" fmla="*/ 68254 w 157927"/>
                <a:gd name="connsiteY13" fmla="*/ 44837 h 262266"/>
                <a:gd name="connsiteX14" fmla="*/ 68254 w 157927"/>
                <a:gd name="connsiteY14" fmla="*/ 217352 h 262266"/>
                <a:gd name="connsiteX15" fmla="*/ 86450 w 157927"/>
                <a:gd name="connsiteY15" fmla="*/ 211441 h 262266"/>
                <a:gd name="connsiteX16" fmla="*/ 89827 w 157927"/>
                <a:gd name="connsiteY16" fmla="*/ 179272 h 262266"/>
                <a:gd name="connsiteX17" fmla="*/ 89827 w 157927"/>
                <a:gd name="connsiteY17" fmla="*/ 77390 h 262266"/>
                <a:gd name="connsiteX18" fmla="*/ 88676 w 157927"/>
                <a:gd name="connsiteY18" fmla="*/ 54588 h 262266"/>
                <a:gd name="connsiteX19" fmla="*/ 83455 w 157927"/>
                <a:gd name="connsiteY19" fmla="*/ 47217 h 262266"/>
                <a:gd name="connsiteX20" fmla="*/ 68254 w 157927"/>
                <a:gd name="connsiteY20" fmla="*/ 44837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927" h="262266">
                  <a:moveTo>
                    <a:pt x="77" y="0"/>
                  </a:moveTo>
                  <a:lnTo>
                    <a:pt x="51056" y="0"/>
                  </a:lnTo>
                  <a:cubicBezTo>
                    <a:pt x="83992" y="0"/>
                    <a:pt x="106257" y="1536"/>
                    <a:pt x="117851" y="4530"/>
                  </a:cubicBezTo>
                  <a:cubicBezTo>
                    <a:pt x="129444" y="7524"/>
                    <a:pt x="138273" y="12514"/>
                    <a:pt x="144339" y="19424"/>
                  </a:cubicBezTo>
                  <a:cubicBezTo>
                    <a:pt x="150404" y="26334"/>
                    <a:pt x="154166" y="34012"/>
                    <a:pt x="155702" y="42534"/>
                  </a:cubicBezTo>
                  <a:cubicBezTo>
                    <a:pt x="157237" y="50979"/>
                    <a:pt x="157927" y="67640"/>
                    <a:pt x="157927" y="92515"/>
                  </a:cubicBezTo>
                  <a:lnTo>
                    <a:pt x="157927" y="184339"/>
                  </a:lnTo>
                  <a:cubicBezTo>
                    <a:pt x="157927" y="207909"/>
                    <a:pt x="156853" y="223648"/>
                    <a:pt x="154627" y="231556"/>
                  </a:cubicBezTo>
                  <a:cubicBezTo>
                    <a:pt x="152400" y="239464"/>
                    <a:pt x="148561" y="245683"/>
                    <a:pt x="143033" y="250212"/>
                  </a:cubicBezTo>
                  <a:cubicBezTo>
                    <a:pt x="137506" y="254665"/>
                    <a:pt x="130749" y="257813"/>
                    <a:pt x="122611" y="259579"/>
                  </a:cubicBezTo>
                  <a:cubicBezTo>
                    <a:pt x="114473" y="261345"/>
                    <a:pt x="102342" y="262266"/>
                    <a:pt x="85989" y="262266"/>
                  </a:cubicBezTo>
                  <a:lnTo>
                    <a:pt x="0" y="262266"/>
                  </a:lnTo>
                  <a:lnTo>
                    <a:pt x="0" y="0"/>
                  </a:lnTo>
                  <a:close/>
                  <a:moveTo>
                    <a:pt x="68254" y="44837"/>
                  </a:moveTo>
                  <a:lnTo>
                    <a:pt x="68254" y="217352"/>
                  </a:lnTo>
                  <a:cubicBezTo>
                    <a:pt x="78081" y="217352"/>
                    <a:pt x="84146" y="215356"/>
                    <a:pt x="86450" y="211441"/>
                  </a:cubicBezTo>
                  <a:cubicBezTo>
                    <a:pt x="88753" y="207525"/>
                    <a:pt x="89827" y="196776"/>
                    <a:pt x="89827" y="179272"/>
                  </a:cubicBezTo>
                  <a:lnTo>
                    <a:pt x="89827" y="77390"/>
                  </a:lnTo>
                  <a:cubicBezTo>
                    <a:pt x="89827" y="65490"/>
                    <a:pt x="89444" y="57889"/>
                    <a:pt x="88676" y="54588"/>
                  </a:cubicBezTo>
                  <a:cubicBezTo>
                    <a:pt x="87908" y="51209"/>
                    <a:pt x="86219" y="48753"/>
                    <a:pt x="83455" y="47217"/>
                  </a:cubicBezTo>
                  <a:cubicBezTo>
                    <a:pt x="80768" y="45682"/>
                    <a:pt x="75701" y="44837"/>
                    <a:pt x="68254" y="44837"/>
                  </a:cubicBezTo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5C6C1097-4ADA-4AC0-81D3-C8D820F89403}"/>
                </a:ext>
              </a:extLst>
            </p:cNvPr>
            <p:cNvSpPr/>
            <p:nvPr/>
          </p:nvSpPr>
          <p:spPr>
            <a:xfrm>
              <a:off x="8411942" y="646951"/>
              <a:ext cx="104107" cy="218734"/>
            </a:xfrm>
            <a:custGeom>
              <a:avLst/>
              <a:gdLst>
                <a:gd name="connsiteX0" fmla="*/ 65183 w 104107"/>
                <a:gd name="connsiteY0" fmla="*/ 4069 h 218734"/>
                <a:gd name="connsiteX1" fmla="*/ 62802 w 104107"/>
                <a:gd name="connsiteY1" fmla="*/ 32246 h 218734"/>
                <a:gd name="connsiteX2" fmla="*/ 104108 w 104107"/>
                <a:gd name="connsiteY2" fmla="*/ 0 h 218734"/>
                <a:gd name="connsiteX3" fmla="*/ 104108 w 104107"/>
                <a:gd name="connsiteY3" fmla="*/ 75547 h 218734"/>
                <a:gd name="connsiteX4" fmla="*/ 77774 w 104107"/>
                <a:gd name="connsiteY4" fmla="*/ 80384 h 218734"/>
                <a:gd name="connsiteX5" fmla="*/ 67409 w 104107"/>
                <a:gd name="connsiteY5" fmla="*/ 93897 h 218734"/>
                <a:gd name="connsiteX6" fmla="*/ 65490 w 104107"/>
                <a:gd name="connsiteY6" fmla="*/ 133820 h 218734"/>
                <a:gd name="connsiteX7" fmla="*/ 65490 w 104107"/>
                <a:gd name="connsiteY7" fmla="*/ 218734 h 218734"/>
                <a:gd name="connsiteX8" fmla="*/ 0 w 104107"/>
                <a:gd name="connsiteY8" fmla="*/ 218734 h 218734"/>
                <a:gd name="connsiteX9" fmla="*/ 0 w 104107"/>
                <a:gd name="connsiteY9" fmla="*/ 4069 h 218734"/>
                <a:gd name="connsiteX10" fmla="*/ 65183 w 104107"/>
                <a:gd name="connsiteY10" fmla="*/ 4069 h 21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107" h="218734">
                  <a:moveTo>
                    <a:pt x="65183" y="4069"/>
                  </a:moveTo>
                  <a:lnTo>
                    <a:pt x="62802" y="32246"/>
                  </a:lnTo>
                  <a:cubicBezTo>
                    <a:pt x="72322" y="11900"/>
                    <a:pt x="86065" y="1152"/>
                    <a:pt x="104108" y="0"/>
                  </a:cubicBezTo>
                  <a:lnTo>
                    <a:pt x="104108" y="75547"/>
                  </a:lnTo>
                  <a:cubicBezTo>
                    <a:pt x="92131" y="75547"/>
                    <a:pt x="83378" y="77160"/>
                    <a:pt x="77774" y="80384"/>
                  </a:cubicBezTo>
                  <a:cubicBezTo>
                    <a:pt x="72169" y="83609"/>
                    <a:pt x="68714" y="88139"/>
                    <a:pt x="67409" y="93897"/>
                  </a:cubicBezTo>
                  <a:cubicBezTo>
                    <a:pt x="66104" y="99655"/>
                    <a:pt x="65490" y="113014"/>
                    <a:pt x="65490" y="133820"/>
                  </a:cubicBezTo>
                  <a:lnTo>
                    <a:pt x="65490" y="218734"/>
                  </a:lnTo>
                  <a:lnTo>
                    <a:pt x="0" y="218734"/>
                  </a:lnTo>
                  <a:lnTo>
                    <a:pt x="0" y="4069"/>
                  </a:lnTo>
                  <a:lnTo>
                    <a:pt x="65183" y="4069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B469B6B2-4FEB-4DC4-A36E-94CD7037E2A6}"/>
                </a:ext>
              </a:extLst>
            </p:cNvPr>
            <p:cNvSpPr/>
            <p:nvPr/>
          </p:nvSpPr>
          <p:spPr>
            <a:xfrm>
              <a:off x="8530561" y="603496"/>
              <a:ext cx="67409" cy="262266"/>
            </a:xfrm>
            <a:custGeom>
              <a:avLst/>
              <a:gdLst>
                <a:gd name="connsiteX0" fmla="*/ 67409 w 67409"/>
                <a:gd name="connsiteY0" fmla="*/ 34088 h 262266"/>
                <a:gd name="connsiteX1" fmla="*/ 0 w 67409"/>
                <a:gd name="connsiteY1" fmla="*/ 34088 h 262266"/>
                <a:gd name="connsiteX2" fmla="*/ 0 w 67409"/>
                <a:gd name="connsiteY2" fmla="*/ 0 h 262266"/>
                <a:gd name="connsiteX3" fmla="*/ 67409 w 67409"/>
                <a:gd name="connsiteY3" fmla="*/ 0 h 262266"/>
                <a:gd name="connsiteX4" fmla="*/ 67409 w 67409"/>
                <a:gd name="connsiteY4" fmla="*/ 34088 h 262266"/>
                <a:gd name="connsiteX5" fmla="*/ 67409 w 67409"/>
                <a:gd name="connsiteY5" fmla="*/ 262266 h 262266"/>
                <a:gd name="connsiteX6" fmla="*/ 0 w 67409"/>
                <a:gd name="connsiteY6" fmla="*/ 262266 h 262266"/>
                <a:gd name="connsiteX7" fmla="*/ 0 w 67409"/>
                <a:gd name="connsiteY7" fmla="*/ 47524 h 262266"/>
                <a:gd name="connsiteX8" fmla="*/ 67409 w 67409"/>
                <a:gd name="connsiteY8" fmla="*/ 47524 h 262266"/>
                <a:gd name="connsiteX9" fmla="*/ 67409 w 67409"/>
                <a:gd name="connsiteY9" fmla="*/ 262266 h 2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09" h="262266">
                  <a:moveTo>
                    <a:pt x="67409" y="34088"/>
                  </a:moveTo>
                  <a:lnTo>
                    <a:pt x="0" y="34088"/>
                  </a:lnTo>
                  <a:lnTo>
                    <a:pt x="0" y="0"/>
                  </a:lnTo>
                  <a:lnTo>
                    <a:pt x="67409" y="0"/>
                  </a:lnTo>
                  <a:lnTo>
                    <a:pt x="67409" y="34088"/>
                  </a:lnTo>
                  <a:close/>
                  <a:moveTo>
                    <a:pt x="67409" y="262266"/>
                  </a:moveTo>
                  <a:lnTo>
                    <a:pt x="0" y="262266"/>
                  </a:lnTo>
                  <a:lnTo>
                    <a:pt x="0" y="47524"/>
                  </a:lnTo>
                  <a:lnTo>
                    <a:pt x="67409" y="47524"/>
                  </a:lnTo>
                  <a:lnTo>
                    <a:pt x="67409" y="262266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D323AF1-C0A9-402F-A1A6-9719B6FE1F41}"/>
                </a:ext>
              </a:extLst>
            </p:cNvPr>
            <p:cNvSpPr/>
            <p:nvPr/>
          </p:nvSpPr>
          <p:spPr>
            <a:xfrm>
              <a:off x="8607797" y="650943"/>
              <a:ext cx="148714" cy="214818"/>
            </a:xfrm>
            <a:custGeom>
              <a:avLst/>
              <a:gdLst>
                <a:gd name="connsiteX0" fmla="*/ 148715 w 148714"/>
                <a:gd name="connsiteY0" fmla="*/ 77 h 214818"/>
                <a:gd name="connsiteX1" fmla="*/ 118004 w 148714"/>
                <a:gd name="connsiteY1" fmla="*/ 214819 h 214818"/>
                <a:gd name="connsiteX2" fmla="*/ 32859 w 148714"/>
                <a:gd name="connsiteY2" fmla="*/ 214819 h 214818"/>
                <a:gd name="connsiteX3" fmla="*/ 0 w 148714"/>
                <a:gd name="connsiteY3" fmla="*/ 77 h 214818"/>
                <a:gd name="connsiteX4" fmla="*/ 58426 w 148714"/>
                <a:gd name="connsiteY4" fmla="*/ 77 h 214818"/>
                <a:gd name="connsiteX5" fmla="*/ 76699 w 148714"/>
                <a:gd name="connsiteY5" fmla="*/ 156930 h 214818"/>
                <a:gd name="connsiteX6" fmla="*/ 84069 w 148714"/>
                <a:gd name="connsiteY6" fmla="*/ 72476 h 214818"/>
                <a:gd name="connsiteX7" fmla="*/ 90365 w 148714"/>
                <a:gd name="connsiteY7" fmla="*/ 0 h 214818"/>
                <a:gd name="connsiteX8" fmla="*/ 148715 w 148714"/>
                <a:gd name="connsiteY8" fmla="*/ 0 h 21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14" h="214818">
                  <a:moveTo>
                    <a:pt x="148715" y="77"/>
                  </a:moveTo>
                  <a:lnTo>
                    <a:pt x="118004" y="214819"/>
                  </a:lnTo>
                  <a:lnTo>
                    <a:pt x="32859" y="214819"/>
                  </a:lnTo>
                  <a:lnTo>
                    <a:pt x="0" y="77"/>
                  </a:lnTo>
                  <a:lnTo>
                    <a:pt x="58426" y="77"/>
                  </a:lnTo>
                  <a:lnTo>
                    <a:pt x="76699" y="156930"/>
                  </a:lnTo>
                  <a:cubicBezTo>
                    <a:pt x="78004" y="145260"/>
                    <a:pt x="80461" y="117160"/>
                    <a:pt x="84069" y="72476"/>
                  </a:cubicBezTo>
                  <a:cubicBezTo>
                    <a:pt x="85912" y="47524"/>
                    <a:pt x="88062" y="23417"/>
                    <a:pt x="90365" y="0"/>
                  </a:cubicBezTo>
                  <a:lnTo>
                    <a:pt x="148715" y="0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5DBAC09-B015-4BE5-AE3C-5E377E2059B4}"/>
                </a:ext>
              </a:extLst>
            </p:cNvPr>
            <p:cNvSpPr/>
            <p:nvPr/>
          </p:nvSpPr>
          <p:spPr>
            <a:xfrm>
              <a:off x="8764190" y="646874"/>
              <a:ext cx="150403" cy="222649"/>
            </a:xfrm>
            <a:custGeom>
              <a:avLst/>
              <a:gdLst>
                <a:gd name="connsiteX0" fmla="*/ 150404 w 150403"/>
                <a:gd name="connsiteY0" fmla="*/ 115240 h 222649"/>
                <a:gd name="connsiteX1" fmla="*/ 65490 w 150403"/>
                <a:gd name="connsiteY1" fmla="*/ 115240 h 222649"/>
                <a:gd name="connsiteX2" fmla="*/ 65490 w 150403"/>
                <a:gd name="connsiteY2" fmla="*/ 161613 h 222649"/>
                <a:gd name="connsiteX3" fmla="*/ 67639 w 150403"/>
                <a:gd name="connsiteY3" fmla="*/ 180346 h 222649"/>
                <a:gd name="connsiteX4" fmla="*/ 75855 w 150403"/>
                <a:gd name="connsiteY4" fmla="*/ 184569 h 222649"/>
                <a:gd name="connsiteX5" fmla="*/ 85989 w 150403"/>
                <a:gd name="connsiteY5" fmla="*/ 178964 h 222649"/>
                <a:gd name="connsiteX6" fmla="*/ 88523 w 150403"/>
                <a:gd name="connsiteY6" fmla="*/ 157390 h 222649"/>
                <a:gd name="connsiteX7" fmla="*/ 88523 w 150403"/>
                <a:gd name="connsiteY7" fmla="*/ 129137 h 222649"/>
                <a:gd name="connsiteX8" fmla="*/ 150404 w 150403"/>
                <a:gd name="connsiteY8" fmla="*/ 129137 h 222649"/>
                <a:gd name="connsiteX9" fmla="*/ 150404 w 150403"/>
                <a:gd name="connsiteY9" fmla="*/ 145029 h 222649"/>
                <a:gd name="connsiteX10" fmla="*/ 147870 w 150403"/>
                <a:gd name="connsiteY10" fmla="*/ 175586 h 222649"/>
                <a:gd name="connsiteX11" fmla="*/ 136123 w 150403"/>
                <a:gd name="connsiteY11" fmla="*/ 198389 h 222649"/>
                <a:gd name="connsiteX12" fmla="*/ 112630 w 150403"/>
                <a:gd name="connsiteY12" fmla="*/ 216585 h 222649"/>
                <a:gd name="connsiteX13" fmla="*/ 77006 w 150403"/>
                <a:gd name="connsiteY13" fmla="*/ 222650 h 222649"/>
                <a:gd name="connsiteX14" fmla="*/ 40307 w 150403"/>
                <a:gd name="connsiteY14" fmla="*/ 216661 h 222649"/>
                <a:gd name="connsiteX15" fmla="*/ 15586 w 150403"/>
                <a:gd name="connsiteY15" fmla="*/ 200231 h 222649"/>
                <a:gd name="connsiteX16" fmla="*/ 3378 w 150403"/>
                <a:gd name="connsiteY16" fmla="*/ 177275 h 222649"/>
                <a:gd name="connsiteX17" fmla="*/ 0 w 150403"/>
                <a:gd name="connsiteY17" fmla="*/ 140730 h 222649"/>
                <a:gd name="connsiteX18" fmla="*/ 0 w 150403"/>
                <a:gd name="connsiteY18" fmla="*/ 78081 h 222649"/>
                <a:gd name="connsiteX19" fmla="*/ 7601 w 150403"/>
                <a:gd name="connsiteY19" fmla="*/ 33628 h 222649"/>
                <a:gd name="connsiteX20" fmla="*/ 32553 w 150403"/>
                <a:gd name="connsiteY20" fmla="*/ 8676 h 222649"/>
                <a:gd name="connsiteX21" fmla="*/ 72476 w 150403"/>
                <a:gd name="connsiteY21" fmla="*/ 0 h 222649"/>
                <a:gd name="connsiteX22" fmla="*/ 118004 w 150403"/>
                <a:gd name="connsiteY22" fmla="*/ 10442 h 222649"/>
                <a:gd name="connsiteX23" fmla="*/ 143187 w 150403"/>
                <a:gd name="connsiteY23" fmla="*/ 38158 h 222649"/>
                <a:gd name="connsiteX24" fmla="*/ 150404 w 150403"/>
                <a:gd name="connsiteY24" fmla="*/ 86680 h 222649"/>
                <a:gd name="connsiteX25" fmla="*/ 150404 w 150403"/>
                <a:gd name="connsiteY25" fmla="*/ 115240 h 222649"/>
                <a:gd name="connsiteX26" fmla="*/ 84914 w 150403"/>
                <a:gd name="connsiteY26" fmla="*/ 80154 h 222649"/>
                <a:gd name="connsiteX27" fmla="*/ 84914 w 150403"/>
                <a:gd name="connsiteY27" fmla="*/ 64492 h 222649"/>
                <a:gd name="connsiteX28" fmla="*/ 83071 w 150403"/>
                <a:gd name="connsiteY28" fmla="*/ 42994 h 222649"/>
                <a:gd name="connsiteX29" fmla="*/ 75701 w 150403"/>
                <a:gd name="connsiteY29" fmla="*/ 38158 h 222649"/>
                <a:gd name="connsiteX30" fmla="*/ 67102 w 150403"/>
                <a:gd name="connsiteY30" fmla="*/ 42303 h 222649"/>
                <a:gd name="connsiteX31" fmla="*/ 65490 w 150403"/>
                <a:gd name="connsiteY31" fmla="*/ 64492 h 222649"/>
                <a:gd name="connsiteX32" fmla="*/ 65490 w 150403"/>
                <a:gd name="connsiteY32" fmla="*/ 80154 h 222649"/>
                <a:gd name="connsiteX33" fmla="*/ 84914 w 150403"/>
                <a:gd name="connsiteY33" fmla="*/ 80154 h 2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0403" h="222649">
                  <a:moveTo>
                    <a:pt x="150404" y="115240"/>
                  </a:moveTo>
                  <a:lnTo>
                    <a:pt x="65490" y="115240"/>
                  </a:lnTo>
                  <a:lnTo>
                    <a:pt x="65490" y="161613"/>
                  </a:lnTo>
                  <a:cubicBezTo>
                    <a:pt x="65490" y="171287"/>
                    <a:pt x="66181" y="177582"/>
                    <a:pt x="67639" y="180346"/>
                  </a:cubicBezTo>
                  <a:cubicBezTo>
                    <a:pt x="69098" y="183110"/>
                    <a:pt x="71785" y="184569"/>
                    <a:pt x="75855" y="184569"/>
                  </a:cubicBezTo>
                  <a:cubicBezTo>
                    <a:pt x="80921" y="184569"/>
                    <a:pt x="84300" y="182726"/>
                    <a:pt x="85989" y="178964"/>
                  </a:cubicBezTo>
                  <a:cubicBezTo>
                    <a:pt x="87677" y="175279"/>
                    <a:pt x="88523" y="168062"/>
                    <a:pt x="88523" y="157390"/>
                  </a:cubicBezTo>
                  <a:lnTo>
                    <a:pt x="88523" y="129137"/>
                  </a:lnTo>
                  <a:lnTo>
                    <a:pt x="150404" y="129137"/>
                  </a:lnTo>
                  <a:lnTo>
                    <a:pt x="150404" y="145029"/>
                  </a:lnTo>
                  <a:cubicBezTo>
                    <a:pt x="150404" y="158312"/>
                    <a:pt x="149559" y="168523"/>
                    <a:pt x="147870" y="175586"/>
                  </a:cubicBezTo>
                  <a:cubicBezTo>
                    <a:pt x="146181" y="182726"/>
                    <a:pt x="142266" y="190327"/>
                    <a:pt x="136123" y="198389"/>
                  </a:cubicBezTo>
                  <a:cubicBezTo>
                    <a:pt x="129904" y="206450"/>
                    <a:pt x="122150" y="212515"/>
                    <a:pt x="112630" y="216585"/>
                  </a:cubicBezTo>
                  <a:cubicBezTo>
                    <a:pt x="103186" y="220654"/>
                    <a:pt x="91287" y="222650"/>
                    <a:pt x="77006" y="222650"/>
                  </a:cubicBezTo>
                  <a:cubicBezTo>
                    <a:pt x="63186" y="222650"/>
                    <a:pt x="50902" y="220654"/>
                    <a:pt x="40307" y="216661"/>
                  </a:cubicBezTo>
                  <a:cubicBezTo>
                    <a:pt x="29712" y="212669"/>
                    <a:pt x="21420" y="207218"/>
                    <a:pt x="15586" y="200231"/>
                  </a:cubicBezTo>
                  <a:cubicBezTo>
                    <a:pt x="9674" y="193245"/>
                    <a:pt x="5604" y="185567"/>
                    <a:pt x="3378" y="177275"/>
                  </a:cubicBezTo>
                  <a:cubicBezTo>
                    <a:pt x="1075" y="168907"/>
                    <a:pt x="0" y="156699"/>
                    <a:pt x="0" y="140730"/>
                  </a:cubicBezTo>
                  <a:lnTo>
                    <a:pt x="0" y="78081"/>
                  </a:lnTo>
                  <a:cubicBezTo>
                    <a:pt x="0" y="59271"/>
                    <a:pt x="2533" y="44453"/>
                    <a:pt x="7601" y="33628"/>
                  </a:cubicBezTo>
                  <a:cubicBezTo>
                    <a:pt x="12668" y="22802"/>
                    <a:pt x="21037" y="14434"/>
                    <a:pt x="32553" y="8676"/>
                  </a:cubicBezTo>
                  <a:cubicBezTo>
                    <a:pt x="44069" y="2917"/>
                    <a:pt x="57428" y="0"/>
                    <a:pt x="72476" y="0"/>
                  </a:cubicBezTo>
                  <a:cubicBezTo>
                    <a:pt x="90825" y="0"/>
                    <a:pt x="106027" y="3455"/>
                    <a:pt x="118004" y="10442"/>
                  </a:cubicBezTo>
                  <a:cubicBezTo>
                    <a:pt x="129981" y="17428"/>
                    <a:pt x="138350" y="26641"/>
                    <a:pt x="143187" y="38158"/>
                  </a:cubicBezTo>
                  <a:cubicBezTo>
                    <a:pt x="148024" y="49674"/>
                    <a:pt x="150404" y="65797"/>
                    <a:pt x="150404" y="86680"/>
                  </a:cubicBezTo>
                  <a:lnTo>
                    <a:pt x="150404" y="115240"/>
                  </a:lnTo>
                  <a:close/>
                  <a:moveTo>
                    <a:pt x="84914" y="80154"/>
                  </a:moveTo>
                  <a:lnTo>
                    <a:pt x="84914" y="64492"/>
                  </a:lnTo>
                  <a:cubicBezTo>
                    <a:pt x="84914" y="53359"/>
                    <a:pt x="84300" y="46219"/>
                    <a:pt x="83071" y="42994"/>
                  </a:cubicBezTo>
                  <a:cubicBezTo>
                    <a:pt x="81842" y="39770"/>
                    <a:pt x="79386" y="38158"/>
                    <a:pt x="75701" y="38158"/>
                  </a:cubicBezTo>
                  <a:cubicBezTo>
                    <a:pt x="71094" y="38158"/>
                    <a:pt x="68254" y="39540"/>
                    <a:pt x="67102" y="42303"/>
                  </a:cubicBezTo>
                  <a:cubicBezTo>
                    <a:pt x="66027" y="45067"/>
                    <a:pt x="65490" y="52438"/>
                    <a:pt x="65490" y="64492"/>
                  </a:cubicBezTo>
                  <a:lnTo>
                    <a:pt x="65490" y="80154"/>
                  </a:lnTo>
                  <a:lnTo>
                    <a:pt x="84914" y="80154"/>
                  </a:lnTo>
                  <a:close/>
                </a:path>
              </a:pathLst>
            </a:custGeom>
            <a:solidFill>
              <a:srgbClr val="AE131B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C95CDFBF-2AA1-4661-A9CA-6EA4525F7C44}"/>
                </a:ext>
              </a:extLst>
            </p:cNvPr>
            <p:cNvSpPr/>
            <p:nvPr/>
          </p:nvSpPr>
          <p:spPr>
            <a:xfrm>
              <a:off x="8094090" y="448639"/>
              <a:ext cx="93819" cy="101958"/>
            </a:xfrm>
            <a:custGeom>
              <a:avLst/>
              <a:gdLst>
                <a:gd name="connsiteX0" fmla="*/ 93820 w 93819"/>
                <a:gd name="connsiteY0" fmla="*/ 75317 h 101958"/>
                <a:gd name="connsiteX1" fmla="*/ 76085 w 93819"/>
                <a:gd name="connsiteY1" fmla="*/ 95125 h 101958"/>
                <a:gd name="connsiteX2" fmla="*/ 49904 w 93819"/>
                <a:gd name="connsiteY2" fmla="*/ 101958 h 101958"/>
                <a:gd name="connsiteX3" fmla="*/ 29482 w 93819"/>
                <a:gd name="connsiteY3" fmla="*/ 97736 h 101958"/>
                <a:gd name="connsiteX4" fmla="*/ 12745 w 93819"/>
                <a:gd name="connsiteY4" fmla="*/ 85144 h 101958"/>
                <a:gd name="connsiteX5" fmla="*/ 3225 w 93819"/>
                <a:gd name="connsiteY5" fmla="*/ 69329 h 101958"/>
                <a:gd name="connsiteX6" fmla="*/ 0 w 93819"/>
                <a:gd name="connsiteY6" fmla="*/ 50365 h 101958"/>
                <a:gd name="connsiteX7" fmla="*/ 3916 w 93819"/>
                <a:gd name="connsiteY7" fmla="*/ 30941 h 101958"/>
                <a:gd name="connsiteX8" fmla="*/ 15355 w 93819"/>
                <a:gd name="connsiteY8" fmla="*/ 14204 h 101958"/>
                <a:gd name="connsiteX9" fmla="*/ 31247 w 93819"/>
                <a:gd name="connsiteY9" fmla="*/ 3608 h 101958"/>
                <a:gd name="connsiteX10" fmla="*/ 50058 w 93819"/>
                <a:gd name="connsiteY10" fmla="*/ 0 h 101958"/>
                <a:gd name="connsiteX11" fmla="*/ 76622 w 93819"/>
                <a:gd name="connsiteY11" fmla="*/ 7140 h 101958"/>
                <a:gd name="connsiteX12" fmla="*/ 93820 w 93819"/>
                <a:gd name="connsiteY12" fmla="*/ 27409 h 101958"/>
                <a:gd name="connsiteX13" fmla="*/ 77006 w 93819"/>
                <a:gd name="connsiteY13" fmla="*/ 27409 h 101958"/>
                <a:gd name="connsiteX14" fmla="*/ 65413 w 93819"/>
                <a:gd name="connsiteY14" fmla="*/ 17505 h 101958"/>
                <a:gd name="connsiteX15" fmla="*/ 49827 w 93819"/>
                <a:gd name="connsiteY15" fmla="*/ 14204 h 101958"/>
                <a:gd name="connsiteX16" fmla="*/ 36622 w 93819"/>
                <a:gd name="connsiteY16" fmla="*/ 16814 h 101958"/>
                <a:gd name="connsiteX17" fmla="*/ 25489 w 93819"/>
                <a:gd name="connsiteY17" fmla="*/ 24415 h 101958"/>
                <a:gd name="connsiteX18" fmla="*/ 17582 w 93819"/>
                <a:gd name="connsiteY18" fmla="*/ 36469 h 101958"/>
                <a:gd name="connsiteX19" fmla="*/ 14741 w 93819"/>
                <a:gd name="connsiteY19" fmla="*/ 50442 h 101958"/>
                <a:gd name="connsiteX20" fmla="*/ 17275 w 93819"/>
                <a:gd name="connsiteY20" fmla="*/ 64952 h 101958"/>
                <a:gd name="connsiteX21" fmla="*/ 24645 w 93819"/>
                <a:gd name="connsiteY21" fmla="*/ 76776 h 101958"/>
                <a:gd name="connsiteX22" fmla="*/ 36315 w 93819"/>
                <a:gd name="connsiteY22" fmla="*/ 84914 h 101958"/>
                <a:gd name="connsiteX23" fmla="*/ 49827 w 93819"/>
                <a:gd name="connsiteY23" fmla="*/ 87832 h 101958"/>
                <a:gd name="connsiteX24" fmla="*/ 65029 w 93819"/>
                <a:gd name="connsiteY24" fmla="*/ 84607 h 101958"/>
                <a:gd name="connsiteX25" fmla="*/ 76162 w 93819"/>
                <a:gd name="connsiteY25" fmla="*/ 75317 h 101958"/>
                <a:gd name="connsiteX26" fmla="*/ 93820 w 93819"/>
                <a:gd name="connsiteY26" fmla="*/ 75317 h 10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819" h="101958">
                  <a:moveTo>
                    <a:pt x="93820" y="75317"/>
                  </a:moveTo>
                  <a:cubicBezTo>
                    <a:pt x="89521" y="83916"/>
                    <a:pt x="83609" y="90519"/>
                    <a:pt x="76085" y="95125"/>
                  </a:cubicBezTo>
                  <a:cubicBezTo>
                    <a:pt x="68561" y="99732"/>
                    <a:pt x="59809" y="101958"/>
                    <a:pt x="49904" y="101958"/>
                  </a:cubicBezTo>
                  <a:cubicBezTo>
                    <a:pt x="42534" y="101958"/>
                    <a:pt x="35701" y="100576"/>
                    <a:pt x="29482" y="97736"/>
                  </a:cubicBezTo>
                  <a:cubicBezTo>
                    <a:pt x="23263" y="94895"/>
                    <a:pt x="17659" y="90672"/>
                    <a:pt x="12745" y="85144"/>
                  </a:cubicBezTo>
                  <a:cubicBezTo>
                    <a:pt x="8599" y="80538"/>
                    <a:pt x="5374" y="75240"/>
                    <a:pt x="3225" y="69329"/>
                  </a:cubicBezTo>
                  <a:cubicBezTo>
                    <a:pt x="1075" y="63417"/>
                    <a:pt x="0" y="57121"/>
                    <a:pt x="0" y="50365"/>
                  </a:cubicBezTo>
                  <a:cubicBezTo>
                    <a:pt x="0" y="43532"/>
                    <a:pt x="1306" y="37083"/>
                    <a:pt x="3916" y="30941"/>
                  </a:cubicBezTo>
                  <a:cubicBezTo>
                    <a:pt x="6526" y="24799"/>
                    <a:pt x="10365" y="19194"/>
                    <a:pt x="15355" y="14204"/>
                  </a:cubicBezTo>
                  <a:cubicBezTo>
                    <a:pt x="20115" y="9520"/>
                    <a:pt x="25413" y="5989"/>
                    <a:pt x="31247" y="3608"/>
                  </a:cubicBezTo>
                  <a:cubicBezTo>
                    <a:pt x="37082" y="1228"/>
                    <a:pt x="43302" y="0"/>
                    <a:pt x="50058" y="0"/>
                  </a:cubicBezTo>
                  <a:cubicBezTo>
                    <a:pt x="60115" y="0"/>
                    <a:pt x="68945" y="2380"/>
                    <a:pt x="76622" y="7140"/>
                  </a:cubicBezTo>
                  <a:cubicBezTo>
                    <a:pt x="84223" y="11900"/>
                    <a:pt x="89981" y="18657"/>
                    <a:pt x="93820" y="27409"/>
                  </a:cubicBezTo>
                  <a:lnTo>
                    <a:pt x="77006" y="27409"/>
                  </a:lnTo>
                  <a:cubicBezTo>
                    <a:pt x="73858" y="23033"/>
                    <a:pt x="70020" y="19731"/>
                    <a:pt x="65413" y="17505"/>
                  </a:cubicBezTo>
                  <a:cubicBezTo>
                    <a:pt x="60807" y="15278"/>
                    <a:pt x="55662" y="14204"/>
                    <a:pt x="49827" y="14204"/>
                  </a:cubicBezTo>
                  <a:cubicBezTo>
                    <a:pt x="45221" y="14204"/>
                    <a:pt x="40768" y="15048"/>
                    <a:pt x="36622" y="16814"/>
                  </a:cubicBezTo>
                  <a:cubicBezTo>
                    <a:pt x="32476" y="18580"/>
                    <a:pt x="28714" y="21113"/>
                    <a:pt x="25489" y="24415"/>
                  </a:cubicBezTo>
                  <a:cubicBezTo>
                    <a:pt x="22111" y="27870"/>
                    <a:pt x="19501" y="31862"/>
                    <a:pt x="17582" y="36469"/>
                  </a:cubicBezTo>
                  <a:cubicBezTo>
                    <a:pt x="15663" y="41075"/>
                    <a:pt x="14741" y="45682"/>
                    <a:pt x="14741" y="50442"/>
                  </a:cubicBezTo>
                  <a:cubicBezTo>
                    <a:pt x="14741" y="55586"/>
                    <a:pt x="15586" y="60423"/>
                    <a:pt x="17275" y="64952"/>
                  </a:cubicBezTo>
                  <a:cubicBezTo>
                    <a:pt x="18963" y="69482"/>
                    <a:pt x="21421" y="73474"/>
                    <a:pt x="24645" y="76776"/>
                  </a:cubicBezTo>
                  <a:cubicBezTo>
                    <a:pt x="28023" y="80308"/>
                    <a:pt x="31939" y="82995"/>
                    <a:pt x="36315" y="84914"/>
                  </a:cubicBezTo>
                  <a:cubicBezTo>
                    <a:pt x="40692" y="86833"/>
                    <a:pt x="45221" y="87832"/>
                    <a:pt x="49827" y="87832"/>
                  </a:cubicBezTo>
                  <a:cubicBezTo>
                    <a:pt x="55432" y="87832"/>
                    <a:pt x="60499" y="86757"/>
                    <a:pt x="65029" y="84607"/>
                  </a:cubicBezTo>
                  <a:cubicBezTo>
                    <a:pt x="69559" y="82457"/>
                    <a:pt x="73244" y="79386"/>
                    <a:pt x="76162" y="75317"/>
                  </a:cubicBezTo>
                  <a:lnTo>
                    <a:pt x="93820" y="75317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AD66EF7E-7825-4794-A78B-7081A01A715F}"/>
                </a:ext>
              </a:extLst>
            </p:cNvPr>
            <p:cNvSpPr/>
            <p:nvPr/>
          </p:nvSpPr>
          <p:spPr>
            <a:xfrm>
              <a:off x="8201884" y="450328"/>
              <a:ext cx="13205" cy="98349"/>
            </a:xfrm>
            <a:custGeom>
              <a:avLst/>
              <a:gdLst>
                <a:gd name="connsiteX0" fmla="*/ 13205 w 13205"/>
                <a:gd name="connsiteY0" fmla="*/ 15355 h 98349"/>
                <a:gd name="connsiteX1" fmla="*/ 0 w 13205"/>
                <a:gd name="connsiteY1" fmla="*/ 15355 h 98349"/>
                <a:gd name="connsiteX2" fmla="*/ 0 w 13205"/>
                <a:gd name="connsiteY2" fmla="*/ 0 h 98349"/>
                <a:gd name="connsiteX3" fmla="*/ 13205 w 13205"/>
                <a:gd name="connsiteY3" fmla="*/ 0 h 98349"/>
                <a:gd name="connsiteX4" fmla="*/ 13205 w 13205"/>
                <a:gd name="connsiteY4" fmla="*/ 15355 h 98349"/>
                <a:gd name="connsiteX5" fmla="*/ 0 w 13205"/>
                <a:gd name="connsiteY5" fmla="*/ 24108 h 98349"/>
                <a:gd name="connsiteX6" fmla="*/ 13205 w 13205"/>
                <a:gd name="connsiteY6" fmla="*/ 24108 h 98349"/>
                <a:gd name="connsiteX7" fmla="*/ 13205 w 13205"/>
                <a:gd name="connsiteY7" fmla="*/ 98350 h 98349"/>
                <a:gd name="connsiteX8" fmla="*/ 0 w 13205"/>
                <a:gd name="connsiteY8" fmla="*/ 98350 h 98349"/>
                <a:gd name="connsiteX9" fmla="*/ 0 w 13205"/>
                <a:gd name="connsiteY9" fmla="*/ 24108 h 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05" h="98349">
                  <a:moveTo>
                    <a:pt x="13205" y="15355"/>
                  </a:moveTo>
                  <a:lnTo>
                    <a:pt x="0" y="15355"/>
                  </a:lnTo>
                  <a:lnTo>
                    <a:pt x="0" y="0"/>
                  </a:lnTo>
                  <a:lnTo>
                    <a:pt x="13205" y="0"/>
                  </a:lnTo>
                  <a:lnTo>
                    <a:pt x="13205" y="15355"/>
                  </a:lnTo>
                  <a:close/>
                  <a:moveTo>
                    <a:pt x="0" y="24108"/>
                  </a:moveTo>
                  <a:lnTo>
                    <a:pt x="13205" y="24108"/>
                  </a:lnTo>
                  <a:lnTo>
                    <a:pt x="13205" y="98350"/>
                  </a:lnTo>
                  <a:lnTo>
                    <a:pt x="0" y="98350"/>
                  </a:lnTo>
                  <a:lnTo>
                    <a:pt x="0" y="24108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D03E38B-52BE-4009-960E-DC9F238715AC}"/>
                </a:ext>
              </a:extLst>
            </p:cNvPr>
            <p:cNvSpPr/>
            <p:nvPr/>
          </p:nvSpPr>
          <p:spPr>
            <a:xfrm>
              <a:off x="8223304" y="474436"/>
              <a:ext cx="68023" cy="74242"/>
            </a:xfrm>
            <a:custGeom>
              <a:avLst/>
              <a:gdLst>
                <a:gd name="connsiteX0" fmla="*/ 38311 w 68023"/>
                <a:gd name="connsiteY0" fmla="*/ 74242 h 74242"/>
                <a:gd name="connsiteX1" fmla="*/ 28254 w 68023"/>
                <a:gd name="connsiteY1" fmla="*/ 74242 h 74242"/>
                <a:gd name="connsiteX2" fmla="*/ 0 w 68023"/>
                <a:gd name="connsiteY2" fmla="*/ 0 h 74242"/>
                <a:gd name="connsiteX3" fmla="*/ 14357 w 68023"/>
                <a:gd name="connsiteY3" fmla="*/ 0 h 74242"/>
                <a:gd name="connsiteX4" fmla="*/ 33935 w 68023"/>
                <a:gd name="connsiteY4" fmla="*/ 54204 h 74242"/>
                <a:gd name="connsiteX5" fmla="*/ 53974 w 68023"/>
                <a:gd name="connsiteY5" fmla="*/ 0 h 74242"/>
                <a:gd name="connsiteX6" fmla="*/ 68023 w 68023"/>
                <a:gd name="connsiteY6" fmla="*/ 0 h 7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23" h="74242">
                  <a:moveTo>
                    <a:pt x="38311" y="74242"/>
                  </a:moveTo>
                  <a:lnTo>
                    <a:pt x="28254" y="74242"/>
                  </a:lnTo>
                  <a:lnTo>
                    <a:pt x="0" y="0"/>
                  </a:lnTo>
                  <a:lnTo>
                    <a:pt x="14357" y="0"/>
                  </a:lnTo>
                  <a:lnTo>
                    <a:pt x="33935" y="54204"/>
                  </a:lnTo>
                  <a:lnTo>
                    <a:pt x="53974" y="0"/>
                  </a:lnTo>
                  <a:lnTo>
                    <a:pt x="68023" y="0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07D70FE6-D38B-44F0-8C23-642FB1264EB8}"/>
                </a:ext>
              </a:extLst>
            </p:cNvPr>
            <p:cNvSpPr/>
            <p:nvPr/>
          </p:nvSpPr>
          <p:spPr>
            <a:xfrm>
              <a:off x="8299465" y="450328"/>
              <a:ext cx="13205" cy="98349"/>
            </a:xfrm>
            <a:custGeom>
              <a:avLst/>
              <a:gdLst>
                <a:gd name="connsiteX0" fmla="*/ 13128 w 13205"/>
                <a:gd name="connsiteY0" fmla="*/ 15355 h 98349"/>
                <a:gd name="connsiteX1" fmla="*/ 0 w 13205"/>
                <a:gd name="connsiteY1" fmla="*/ 15355 h 98349"/>
                <a:gd name="connsiteX2" fmla="*/ 0 w 13205"/>
                <a:gd name="connsiteY2" fmla="*/ 0 h 98349"/>
                <a:gd name="connsiteX3" fmla="*/ 13205 w 13205"/>
                <a:gd name="connsiteY3" fmla="*/ 0 h 98349"/>
                <a:gd name="connsiteX4" fmla="*/ 13205 w 13205"/>
                <a:gd name="connsiteY4" fmla="*/ 15355 h 98349"/>
                <a:gd name="connsiteX5" fmla="*/ 0 w 13205"/>
                <a:gd name="connsiteY5" fmla="*/ 24108 h 98349"/>
                <a:gd name="connsiteX6" fmla="*/ 13205 w 13205"/>
                <a:gd name="connsiteY6" fmla="*/ 24108 h 98349"/>
                <a:gd name="connsiteX7" fmla="*/ 13205 w 13205"/>
                <a:gd name="connsiteY7" fmla="*/ 98350 h 98349"/>
                <a:gd name="connsiteX8" fmla="*/ 0 w 13205"/>
                <a:gd name="connsiteY8" fmla="*/ 98350 h 98349"/>
                <a:gd name="connsiteX9" fmla="*/ 0 w 13205"/>
                <a:gd name="connsiteY9" fmla="*/ 24108 h 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05" h="98349">
                  <a:moveTo>
                    <a:pt x="13128" y="15355"/>
                  </a:moveTo>
                  <a:lnTo>
                    <a:pt x="0" y="15355"/>
                  </a:lnTo>
                  <a:lnTo>
                    <a:pt x="0" y="0"/>
                  </a:lnTo>
                  <a:lnTo>
                    <a:pt x="13205" y="0"/>
                  </a:lnTo>
                  <a:lnTo>
                    <a:pt x="13205" y="15355"/>
                  </a:lnTo>
                  <a:close/>
                  <a:moveTo>
                    <a:pt x="0" y="24108"/>
                  </a:moveTo>
                  <a:lnTo>
                    <a:pt x="13205" y="24108"/>
                  </a:lnTo>
                  <a:lnTo>
                    <a:pt x="13205" y="98350"/>
                  </a:lnTo>
                  <a:lnTo>
                    <a:pt x="0" y="98350"/>
                  </a:lnTo>
                  <a:lnTo>
                    <a:pt x="0" y="24108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19C3BD3D-8424-4372-837E-51F8E1B33E08}"/>
                </a:ext>
              </a:extLst>
            </p:cNvPr>
            <p:cNvSpPr/>
            <p:nvPr/>
          </p:nvSpPr>
          <p:spPr>
            <a:xfrm>
              <a:off x="8328564" y="450482"/>
              <a:ext cx="13205" cy="98273"/>
            </a:xfrm>
            <a:custGeom>
              <a:avLst/>
              <a:gdLst>
                <a:gd name="connsiteX0" fmla="*/ 0 w 13205"/>
                <a:gd name="connsiteY0" fmla="*/ 0 h 98273"/>
                <a:gd name="connsiteX1" fmla="*/ 13206 w 13205"/>
                <a:gd name="connsiteY1" fmla="*/ 0 h 98273"/>
                <a:gd name="connsiteX2" fmla="*/ 13206 w 13205"/>
                <a:gd name="connsiteY2" fmla="*/ 98273 h 98273"/>
                <a:gd name="connsiteX3" fmla="*/ 0 w 13205"/>
                <a:gd name="connsiteY3" fmla="*/ 98273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5" h="98273">
                  <a:moveTo>
                    <a:pt x="0" y="0"/>
                  </a:moveTo>
                  <a:lnTo>
                    <a:pt x="13206" y="0"/>
                  </a:lnTo>
                  <a:lnTo>
                    <a:pt x="13206" y="98273"/>
                  </a:lnTo>
                  <a:lnTo>
                    <a:pt x="0" y="98273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C9F05B4-6560-4C34-92C4-E46349C27C9C}"/>
                </a:ext>
              </a:extLst>
            </p:cNvPr>
            <p:cNvSpPr/>
            <p:nvPr/>
          </p:nvSpPr>
          <p:spPr>
            <a:xfrm>
              <a:off x="8355896" y="505376"/>
              <a:ext cx="33627" cy="12514"/>
            </a:xfrm>
            <a:custGeom>
              <a:avLst/>
              <a:gdLst>
                <a:gd name="connsiteX0" fmla="*/ 0 w 33627"/>
                <a:gd name="connsiteY0" fmla="*/ 0 h 12514"/>
                <a:gd name="connsiteX1" fmla="*/ 33628 w 33627"/>
                <a:gd name="connsiteY1" fmla="*/ 0 h 12514"/>
                <a:gd name="connsiteX2" fmla="*/ 33628 w 33627"/>
                <a:gd name="connsiteY2" fmla="*/ 12514 h 12514"/>
                <a:gd name="connsiteX3" fmla="*/ 0 w 33627"/>
                <a:gd name="connsiteY3" fmla="*/ 12514 h 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7" h="12514">
                  <a:moveTo>
                    <a:pt x="0" y="0"/>
                  </a:moveTo>
                  <a:lnTo>
                    <a:pt x="33628" y="0"/>
                  </a:lnTo>
                  <a:lnTo>
                    <a:pt x="33628" y="12514"/>
                  </a:lnTo>
                  <a:lnTo>
                    <a:pt x="0" y="12514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F090637-A436-4474-9BCD-6ABE9D7788C9}"/>
                </a:ext>
              </a:extLst>
            </p:cNvPr>
            <p:cNvSpPr/>
            <p:nvPr/>
          </p:nvSpPr>
          <p:spPr>
            <a:xfrm>
              <a:off x="8404111" y="450482"/>
              <a:ext cx="50979" cy="98196"/>
            </a:xfrm>
            <a:custGeom>
              <a:avLst/>
              <a:gdLst>
                <a:gd name="connsiteX0" fmla="*/ 50979 w 50979"/>
                <a:gd name="connsiteY0" fmla="*/ 98196 h 98196"/>
                <a:gd name="connsiteX1" fmla="*/ 0 w 50979"/>
                <a:gd name="connsiteY1" fmla="*/ 98196 h 98196"/>
                <a:gd name="connsiteX2" fmla="*/ 0 w 50979"/>
                <a:gd name="connsiteY2" fmla="*/ 0 h 98196"/>
                <a:gd name="connsiteX3" fmla="*/ 50979 w 50979"/>
                <a:gd name="connsiteY3" fmla="*/ 0 h 98196"/>
                <a:gd name="connsiteX4" fmla="*/ 50979 w 50979"/>
                <a:gd name="connsiteY4" fmla="*/ 13052 h 98196"/>
                <a:gd name="connsiteX5" fmla="*/ 14280 w 50979"/>
                <a:gd name="connsiteY5" fmla="*/ 13052 h 98196"/>
                <a:gd name="connsiteX6" fmla="*/ 14280 w 50979"/>
                <a:gd name="connsiteY6" fmla="*/ 42457 h 98196"/>
                <a:gd name="connsiteX7" fmla="*/ 50979 w 50979"/>
                <a:gd name="connsiteY7" fmla="*/ 42457 h 98196"/>
                <a:gd name="connsiteX8" fmla="*/ 50979 w 50979"/>
                <a:gd name="connsiteY8" fmla="*/ 55279 h 98196"/>
                <a:gd name="connsiteX9" fmla="*/ 14280 w 50979"/>
                <a:gd name="connsiteY9" fmla="*/ 55279 h 98196"/>
                <a:gd name="connsiteX10" fmla="*/ 14280 w 50979"/>
                <a:gd name="connsiteY10" fmla="*/ 84684 h 98196"/>
                <a:gd name="connsiteX11" fmla="*/ 50979 w 50979"/>
                <a:gd name="connsiteY11" fmla="*/ 84684 h 9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79" h="98196">
                  <a:moveTo>
                    <a:pt x="50979" y="98196"/>
                  </a:moveTo>
                  <a:lnTo>
                    <a:pt x="0" y="98196"/>
                  </a:lnTo>
                  <a:lnTo>
                    <a:pt x="0" y="0"/>
                  </a:lnTo>
                  <a:lnTo>
                    <a:pt x="50979" y="0"/>
                  </a:lnTo>
                  <a:lnTo>
                    <a:pt x="50979" y="13052"/>
                  </a:lnTo>
                  <a:lnTo>
                    <a:pt x="14280" y="13052"/>
                  </a:lnTo>
                  <a:lnTo>
                    <a:pt x="14280" y="42457"/>
                  </a:lnTo>
                  <a:lnTo>
                    <a:pt x="50979" y="42457"/>
                  </a:lnTo>
                  <a:lnTo>
                    <a:pt x="50979" y="55279"/>
                  </a:lnTo>
                  <a:lnTo>
                    <a:pt x="14280" y="55279"/>
                  </a:lnTo>
                  <a:lnTo>
                    <a:pt x="14280" y="84684"/>
                  </a:lnTo>
                  <a:lnTo>
                    <a:pt x="50979" y="84684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7F01B528-0A9E-46AA-9EE9-4C2E00E4117A}"/>
                </a:ext>
              </a:extLst>
            </p:cNvPr>
            <p:cNvSpPr/>
            <p:nvPr/>
          </p:nvSpPr>
          <p:spPr>
            <a:xfrm>
              <a:off x="8471904" y="450405"/>
              <a:ext cx="80998" cy="98273"/>
            </a:xfrm>
            <a:custGeom>
              <a:avLst/>
              <a:gdLst>
                <a:gd name="connsiteX0" fmla="*/ 27563 w 80998"/>
                <a:gd name="connsiteY0" fmla="*/ 98273 h 98273"/>
                <a:gd name="connsiteX1" fmla="*/ 0 w 80998"/>
                <a:gd name="connsiteY1" fmla="*/ 98273 h 98273"/>
                <a:gd name="connsiteX2" fmla="*/ 0 w 80998"/>
                <a:gd name="connsiteY2" fmla="*/ 0 h 98273"/>
                <a:gd name="connsiteX3" fmla="*/ 31632 w 80998"/>
                <a:gd name="connsiteY3" fmla="*/ 0 h 98273"/>
                <a:gd name="connsiteX4" fmla="*/ 67409 w 80998"/>
                <a:gd name="connsiteY4" fmla="*/ 13666 h 98273"/>
                <a:gd name="connsiteX5" fmla="*/ 80999 w 80998"/>
                <a:gd name="connsiteY5" fmla="*/ 49444 h 98273"/>
                <a:gd name="connsiteX6" fmla="*/ 75931 w 80998"/>
                <a:gd name="connsiteY6" fmla="*/ 72323 h 98273"/>
                <a:gd name="connsiteX7" fmla="*/ 61267 w 80998"/>
                <a:gd name="connsiteY7" fmla="*/ 89521 h 98273"/>
                <a:gd name="connsiteX8" fmla="*/ 47448 w 80998"/>
                <a:gd name="connsiteY8" fmla="*/ 96200 h 98273"/>
                <a:gd name="connsiteX9" fmla="*/ 27563 w 80998"/>
                <a:gd name="connsiteY9" fmla="*/ 98273 h 98273"/>
                <a:gd name="connsiteX10" fmla="*/ 13820 w 80998"/>
                <a:gd name="connsiteY10" fmla="*/ 85068 h 98273"/>
                <a:gd name="connsiteX11" fmla="*/ 31095 w 80998"/>
                <a:gd name="connsiteY11" fmla="*/ 85068 h 98273"/>
                <a:gd name="connsiteX12" fmla="*/ 57045 w 80998"/>
                <a:gd name="connsiteY12" fmla="*/ 75547 h 98273"/>
                <a:gd name="connsiteX13" fmla="*/ 66565 w 80998"/>
                <a:gd name="connsiteY13" fmla="*/ 49597 h 98273"/>
                <a:gd name="connsiteX14" fmla="*/ 56431 w 80998"/>
                <a:gd name="connsiteY14" fmla="*/ 23033 h 98273"/>
                <a:gd name="connsiteX15" fmla="*/ 28408 w 80998"/>
                <a:gd name="connsiteY15" fmla="*/ 13436 h 98273"/>
                <a:gd name="connsiteX16" fmla="*/ 13743 w 80998"/>
                <a:gd name="connsiteY16" fmla="*/ 13436 h 98273"/>
                <a:gd name="connsiteX17" fmla="*/ 13743 w 80998"/>
                <a:gd name="connsiteY17" fmla="*/ 85068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998" h="98273">
                  <a:moveTo>
                    <a:pt x="27563" y="98273"/>
                  </a:moveTo>
                  <a:lnTo>
                    <a:pt x="0" y="98273"/>
                  </a:lnTo>
                  <a:lnTo>
                    <a:pt x="0" y="0"/>
                  </a:lnTo>
                  <a:lnTo>
                    <a:pt x="31632" y="0"/>
                  </a:lnTo>
                  <a:cubicBezTo>
                    <a:pt x="46373" y="0"/>
                    <a:pt x="58350" y="4530"/>
                    <a:pt x="67409" y="13666"/>
                  </a:cubicBezTo>
                  <a:cubicBezTo>
                    <a:pt x="76469" y="22802"/>
                    <a:pt x="80999" y="34703"/>
                    <a:pt x="80999" y="49444"/>
                  </a:cubicBezTo>
                  <a:cubicBezTo>
                    <a:pt x="80999" y="57812"/>
                    <a:pt x="79310" y="65413"/>
                    <a:pt x="75931" y="72323"/>
                  </a:cubicBezTo>
                  <a:cubicBezTo>
                    <a:pt x="72554" y="79233"/>
                    <a:pt x="67640" y="84914"/>
                    <a:pt x="61267" y="89521"/>
                  </a:cubicBezTo>
                  <a:cubicBezTo>
                    <a:pt x="56968" y="92592"/>
                    <a:pt x="52362" y="94818"/>
                    <a:pt x="47448" y="96200"/>
                  </a:cubicBezTo>
                  <a:cubicBezTo>
                    <a:pt x="42457" y="97582"/>
                    <a:pt x="35855" y="98273"/>
                    <a:pt x="27563" y="98273"/>
                  </a:cubicBezTo>
                  <a:moveTo>
                    <a:pt x="13820" y="85068"/>
                  </a:moveTo>
                  <a:lnTo>
                    <a:pt x="31095" y="85068"/>
                  </a:lnTo>
                  <a:cubicBezTo>
                    <a:pt x="41997" y="85068"/>
                    <a:pt x="50673" y="81920"/>
                    <a:pt x="57045" y="75547"/>
                  </a:cubicBezTo>
                  <a:cubicBezTo>
                    <a:pt x="63417" y="69175"/>
                    <a:pt x="66565" y="60576"/>
                    <a:pt x="66565" y="49597"/>
                  </a:cubicBezTo>
                  <a:cubicBezTo>
                    <a:pt x="66565" y="38234"/>
                    <a:pt x="63186" y="29405"/>
                    <a:pt x="56431" y="23033"/>
                  </a:cubicBezTo>
                  <a:cubicBezTo>
                    <a:pt x="49675" y="16660"/>
                    <a:pt x="40384" y="13436"/>
                    <a:pt x="28408" y="13436"/>
                  </a:cubicBezTo>
                  <a:lnTo>
                    <a:pt x="13743" y="13436"/>
                  </a:lnTo>
                  <a:lnTo>
                    <a:pt x="13743" y="85068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2FE06C8-4CED-4454-9ABC-DA80513CD355}"/>
                </a:ext>
              </a:extLst>
            </p:cNvPr>
            <p:cNvSpPr/>
            <p:nvPr/>
          </p:nvSpPr>
          <p:spPr>
            <a:xfrm>
              <a:off x="8565878" y="450482"/>
              <a:ext cx="14280" cy="98273"/>
            </a:xfrm>
            <a:custGeom>
              <a:avLst/>
              <a:gdLst>
                <a:gd name="connsiteX0" fmla="*/ 0 w 14280"/>
                <a:gd name="connsiteY0" fmla="*/ 0 h 98273"/>
                <a:gd name="connsiteX1" fmla="*/ 14280 w 14280"/>
                <a:gd name="connsiteY1" fmla="*/ 0 h 98273"/>
                <a:gd name="connsiteX2" fmla="*/ 14280 w 14280"/>
                <a:gd name="connsiteY2" fmla="*/ 98273 h 98273"/>
                <a:gd name="connsiteX3" fmla="*/ 0 w 14280"/>
                <a:gd name="connsiteY3" fmla="*/ 98273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0" h="98273">
                  <a:moveTo>
                    <a:pt x="0" y="0"/>
                  </a:moveTo>
                  <a:lnTo>
                    <a:pt x="14280" y="0"/>
                  </a:lnTo>
                  <a:lnTo>
                    <a:pt x="14280" y="98273"/>
                  </a:lnTo>
                  <a:lnTo>
                    <a:pt x="0" y="98273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1C8693AE-595E-4D70-807C-97E1E134DA50}"/>
                </a:ext>
              </a:extLst>
            </p:cNvPr>
            <p:cNvSpPr/>
            <p:nvPr/>
          </p:nvSpPr>
          <p:spPr>
            <a:xfrm>
              <a:off x="8589831" y="450482"/>
              <a:ext cx="50979" cy="98196"/>
            </a:xfrm>
            <a:custGeom>
              <a:avLst/>
              <a:gdLst>
                <a:gd name="connsiteX0" fmla="*/ 32630 w 50979"/>
                <a:gd name="connsiteY0" fmla="*/ 98196 h 98196"/>
                <a:gd name="connsiteX1" fmla="*/ 18350 w 50979"/>
                <a:gd name="connsiteY1" fmla="*/ 98196 h 98196"/>
                <a:gd name="connsiteX2" fmla="*/ 18350 w 50979"/>
                <a:gd name="connsiteY2" fmla="*/ 13129 h 98196"/>
                <a:gd name="connsiteX3" fmla="*/ 0 w 50979"/>
                <a:gd name="connsiteY3" fmla="*/ 13129 h 98196"/>
                <a:gd name="connsiteX4" fmla="*/ 0 w 50979"/>
                <a:gd name="connsiteY4" fmla="*/ 0 h 98196"/>
                <a:gd name="connsiteX5" fmla="*/ 50979 w 50979"/>
                <a:gd name="connsiteY5" fmla="*/ 0 h 98196"/>
                <a:gd name="connsiteX6" fmla="*/ 50979 w 50979"/>
                <a:gd name="connsiteY6" fmla="*/ 13129 h 98196"/>
                <a:gd name="connsiteX7" fmla="*/ 32630 w 50979"/>
                <a:gd name="connsiteY7" fmla="*/ 13129 h 9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79" h="98196">
                  <a:moveTo>
                    <a:pt x="32630" y="98196"/>
                  </a:moveTo>
                  <a:lnTo>
                    <a:pt x="18350" y="98196"/>
                  </a:lnTo>
                  <a:lnTo>
                    <a:pt x="18350" y="13129"/>
                  </a:lnTo>
                  <a:lnTo>
                    <a:pt x="0" y="13129"/>
                  </a:lnTo>
                  <a:lnTo>
                    <a:pt x="0" y="0"/>
                  </a:lnTo>
                  <a:lnTo>
                    <a:pt x="50979" y="0"/>
                  </a:lnTo>
                  <a:lnTo>
                    <a:pt x="50979" y="13129"/>
                  </a:lnTo>
                  <a:lnTo>
                    <a:pt x="32630" y="13129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EA25DC8B-3A92-42DF-9FD7-CC91453157AA}"/>
                </a:ext>
              </a:extLst>
            </p:cNvPr>
            <p:cNvSpPr/>
            <p:nvPr/>
          </p:nvSpPr>
          <p:spPr>
            <a:xfrm>
              <a:off x="8650331" y="450482"/>
              <a:ext cx="14280" cy="98273"/>
            </a:xfrm>
            <a:custGeom>
              <a:avLst/>
              <a:gdLst>
                <a:gd name="connsiteX0" fmla="*/ 0 w 14280"/>
                <a:gd name="connsiteY0" fmla="*/ 0 h 98273"/>
                <a:gd name="connsiteX1" fmla="*/ 14280 w 14280"/>
                <a:gd name="connsiteY1" fmla="*/ 0 h 98273"/>
                <a:gd name="connsiteX2" fmla="*/ 14280 w 14280"/>
                <a:gd name="connsiteY2" fmla="*/ 98273 h 98273"/>
                <a:gd name="connsiteX3" fmla="*/ 0 w 14280"/>
                <a:gd name="connsiteY3" fmla="*/ 98273 h 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0" h="98273">
                  <a:moveTo>
                    <a:pt x="0" y="0"/>
                  </a:moveTo>
                  <a:lnTo>
                    <a:pt x="14280" y="0"/>
                  </a:lnTo>
                  <a:lnTo>
                    <a:pt x="14280" y="98273"/>
                  </a:lnTo>
                  <a:lnTo>
                    <a:pt x="0" y="98273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A4A8E776-F25B-4BBE-B3F3-40C55CBD9348}"/>
                </a:ext>
              </a:extLst>
            </p:cNvPr>
            <p:cNvSpPr/>
            <p:nvPr/>
          </p:nvSpPr>
          <p:spPr>
            <a:xfrm>
              <a:off x="8677279" y="448485"/>
              <a:ext cx="100346" cy="102188"/>
            </a:xfrm>
            <a:custGeom>
              <a:avLst/>
              <a:gdLst>
                <a:gd name="connsiteX0" fmla="*/ 0 w 100346"/>
                <a:gd name="connsiteY0" fmla="*/ 50442 h 102188"/>
                <a:gd name="connsiteX1" fmla="*/ 3916 w 100346"/>
                <a:gd name="connsiteY1" fmla="*/ 30864 h 102188"/>
                <a:gd name="connsiteX2" fmla="*/ 15355 w 100346"/>
                <a:gd name="connsiteY2" fmla="*/ 14204 h 102188"/>
                <a:gd name="connsiteX3" fmla="*/ 31248 w 100346"/>
                <a:gd name="connsiteY3" fmla="*/ 3608 h 102188"/>
                <a:gd name="connsiteX4" fmla="*/ 50058 w 100346"/>
                <a:gd name="connsiteY4" fmla="*/ 0 h 102188"/>
                <a:gd name="connsiteX5" fmla="*/ 69175 w 100346"/>
                <a:gd name="connsiteY5" fmla="*/ 3608 h 102188"/>
                <a:gd name="connsiteX6" fmla="*/ 85298 w 100346"/>
                <a:gd name="connsiteY6" fmla="*/ 14357 h 102188"/>
                <a:gd name="connsiteX7" fmla="*/ 96585 w 100346"/>
                <a:gd name="connsiteY7" fmla="*/ 30787 h 102188"/>
                <a:gd name="connsiteX8" fmla="*/ 100347 w 100346"/>
                <a:gd name="connsiteY8" fmla="*/ 50442 h 102188"/>
                <a:gd name="connsiteX9" fmla="*/ 97122 w 100346"/>
                <a:gd name="connsiteY9" fmla="*/ 69712 h 102188"/>
                <a:gd name="connsiteX10" fmla="*/ 87448 w 100346"/>
                <a:gd name="connsiteY10" fmla="*/ 85528 h 102188"/>
                <a:gd name="connsiteX11" fmla="*/ 70404 w 100346"/>
                <a:gd name="connsiteY11" fmla="*/ 97966 h 102188"/>
                <a:gd name="connsiteX12" fmla="*/ 49981 w 100346"/>
                <a:gd name="connsiteY12" fmla="*/ 102189 h 102188"/>
                <a:gd name="connsiteX13" fmla="*/ 29559 w 100346"/>
                <a:gd name="connsiteY13" fmla="*/ 97966 h 102188"/>
                <a:gd name="connsiteX14" fmla="*/ 12822 w 100346"/>
                <a:gd name="connsiteY14" fmla="*/ 85375 h 102188"/>
                <a:gd name="connsiteX15" fmla="*/ 3302 w 100346"/>
                <a:gd name="connsiteY15" fmla="*/ 69559 h 102188"/>
                <a:gd name="connsiteX16" fmla="*/ 0 w 100346"/>
                <a:gd name="connsiteY16" fmla="*/ 50442 h 102188"/>
                <a:gd name="connsiteX17" fmla="*/ 14895 w 100346"/>
                <a:gd name="connsiteY17" fmla="*/ 50595 h 102188"/>
                <a:gd name="connsiteX18" fmla="*/ 17428 w 100346"/>
                <a:gd name="connsiteY18" fmla="*/ 65106 h 102188"/>
                <a:gd name="connsiteX19" fmla="*/ 24798 w 100346"/>
                <a:gd name="connsiteY19" fmla="*/ 76929 h 102188"/>
                <a:gd name="connsiteX20" fmla="*/ 36469 w 100346"/>
                <a:gd name="connsiteY20" fmla="*/ 85068 h 102188"/>
                <a:gd name="connsiteX21" fmla="*/ 49981 w 100346"/>
                <a:gd name="connsiteY21" fmla="*/ 87985 h 102188"/>
                <a:gd name="connsiteX22" fmla="*/ 75471 w 100346"/>
                <a:gd name="connsiteY22" fmla="*/ 77160 h 102188"/>
                <a:gd name="connsiteX23" fmla="*/ 85682 w 100346"/>
                <a:gd name="connsiteY23" fmla="*/ 50365 h 102188"/>
                <a:gd name="connsiteX24" fmla="*/ 83226 w 100346"/>
                <a:gd name="connsiteY24" fmla="*/ 37390 h 102188"/>
                <a:gd name="connsiteX25" fmla="*/ 76008 w 100346"/>
                <a:gd name="connsiteY25" fmla="*/ 26027 h 102188"/>
                <a:gd name="connsiteX26" fmla="*/ 64032 w 100346"/>
                <a:gd name="connsiteY26" fmla="*/ 17198 h 102188"/>
                <a:gd name="connsiteX27" fmla="*/ 49904 w 100346"/>
                <a:gd name="connsiteY27" fmla="*/ 14357 h 102188"/>
                <a:gd name="connsiteX28" fmla="*/ 36699 w 100346"/>
                <a:gd name="connsiteY28" fmla="*/ 16967 h 102188"/>
                <a:gd name="connsiteX29" fmla="*/ 25567 w 100346"/>
                <a:gd name="connsiteY29" fmla="*/ 24568 h 102188"/>
                <a:gd name="connsiteX30" fmla="*/ 17659 w 100346"/>
                <a:gd name="connsiteY30" fmla="*/ 36622 h 102188"/>
                <a:gd name="connsiteX31" fmla="*/ 14895 w 100346"/>
                <a:gd name="connsiteY31" fmla="*/ 50595 h 10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346" h="102188">
                  <a:moveTo>
                    <a:pt x="0" y="50442"/>
                  </a:moveTo>
                  <a:cubicBezTo>
                    <a:pt x="0" y="43532"/>
                    <a:pt x="1306" y="37083"/>
                    <a:pt x="3916" y="30864"/>
                  </a:cubicBezTo>
                  <a:cubicBezTo>
                    <a:pt x="6527" y="24722"/>
                    <a:pt x="10365" y="19117"/>
                    <a:pt x="15355" y="14204"/>
                  </a:cubicBezTo>
                  <a:cubicBezTo>
                    <a:pt x="20115" y="9520"/>
                    <a:pt x="25413" y="5989"/>
                    <a:pt x="31248" y="3608"/>
                  </a:cubicBezTo>
                  <a:cubicBezTo>
                    <a:pt x="37083" y="1228"/>
                    <a:pt x="43302" y="0"/>
                    <a:pt x="50058" y="0"/>
                  </a:cubicBezTo>
                  <a:cubicBezTo>
                    <a:pt x="56968" y="0"/>
                    <a:pt x="63340" y="1228"/>
                    <a:pt x="69175" y="3608"/>
                  </a:cubicBezTo>
                  <a:cubicBezTo>
                    <a:pt x="75010" y="5989"/>
                    <a:pt x="80385" y="9597"/>
                    <a:pt x="85298" y="14357"/>
                  </a:cubicBezTo>
                  <a:cubicBezTo>
                    <a:pt x="90288" y="19271"/>
                    <a:pt x="94050" y="24722"/>
                    <a:pt x="96585" y="30787"/>
                  </a:cubicBezTo>
                  <a:cubicBezTo>
                    <a:pt x="99118" y="36852"/>
                    <a:pt x="100347" y="43378"/>
                    <a:pt x="100347" y="50442"/>
                  </a:cubicBezTo>
                  <a:cubicBezTo>
                    <a:pt x="100347" y="57428"/>
                    <a:pt x="99272" y="63801"/>
                    <a:pt x="97122" y="69712"/>
                  </a:cubicBezTo>
                  <a:cubicBezTo>
                    <a:pt x="94972" y="75547"/>
                    <a:pt x="91748" y="80845"/>
                    <a:pt x="87448" y="85528"/>
                  </a:cubicBezTo>
                  <a:cubicBezTo>
                    <a:pt x="82380" y="90979"/>
                    <a:pt x="76699" y="95125"/>
                    <a:pt x="70404" y="97966"/>
                  </a:cubicBezTo>
                  <a:cubicBezTo>
                    <a:pt x="64109" y="100730"/>
                    <a:pt x="57352" y="102189"/>
                    <a:pt x="49981" y="102189"/>
                  </a:cubicBezTo>
                  <a:cubicBezTo>
                    <a:pt x="42611" y="102189"/>
                    <a:pt x="35778" y="100730"/>
                    <a:pt x="29559" y="97966"/>
                  </a:cubicBezTo>
                  <a:cubicBezTo>
                    <a:pt x="23340" y="95125"/>
                    <a:pt x="17736" y="90903"/>
                    <a:pt x="12822" y="85375"/>
                  </a:cubicBezTo>
                  <a:cubicBezTo>
                    <a:pt x="8599" y="80768"/>
                    <a:pt x="5452" y="75471"/>
                    <a:pt x="3302" y="69559"/>
                  </a:cubicBezTo>
                  <a:cubicBezTo>
                    <a:pt x="1075" y="63570"/>
                    <a:pt x="0" y="57198"/>
                    <a:pt x="0" y="50442"/>
                  </a:cubicBezTo>
                  <a:moveTo>
                    <a:pt x="14895" y="50595"/>
                  </a:moveTo>
                  <a:cubicBezTo>
                    <a:pt x="14895" y="55739"/>
                    <a:pt x="15739" y="60576"/>
                    <a:pt x="17428" y="65106"/>
                  </a:cubicBezTo>
                  <a:cubicBezTo>
                    <a:pt x="19117" y="69636"/>
                    <a:pt x="21574" y="73628"/>
                    <a:pt x="24798" y="76929"/>
                  </a:cubicBezTo>
                  <a:cubicBezTo>
                    <a:pt x="28177" y="80461"/>
                    <a:pt x="32093" y="83148"/>
                    <a:pt x="36469" y="85068"/>
                  </a:cubicBezTo>
                  <a:cubicBezTo>
                    <a:pt x="40845" y="86987"/>
                    <a:pt x="45375" y="87985"/>
                    <a:pt x="49981" y="87985"/>
                  </a:cubicBezTo>
                  <a:cubicBezTo>
                    <a:pt x="60116" y="87985"/>
                    <a:pt x="68638" y="84377"/>
                    <a:pt x="75471" y="77160"/>
                  </a:cubicBezTo>
                  <a:cubicBezTo>
                    <a:pt x="82304" y="69943"/>
                    <a:pt x="85682" y="61037"/>
                    <a:pt x="85682" y="50365"/>
                  </a:cubicBezTo>
                  <a:cubicBezTo>
                    <a:pt x="85682" y="45835"/>
                    <a:pt x="84838" y="41536"/>
                    <a:pt x="83226" y="37390"/>
                  </a:cubicBezTo>
                  <a:cubicBezTo>
                    <a:pt x="81613" y="33244"/>
                    <a:pt x="79156" y="29482"/>
                    <a:pt x="76008" y="26027"/>
                  </a:cubicBezTo>
                  <a:cubicBezTo>
                    <a:pt x="72323" y="22035"/>
                    <a:pt x="68331" y="19117"/>
                    <a:pt x="64032" y="17198"/>
                  </a:cubicBezTo>
                  <a:cubicBezTo>
                    <a:pt x="59809" y="15278"/>
                    <a:pt x="55049" y="14357"/>
                    <a:pt x="49904" y="14357"/>
                  </a:cubicBezTo>
                  <a:cubicBezTo>
                    <a:pt x="45298" y="14357"/>
                    <a:pt x="40845" y="15202"/>
                    <a:pt x="36699" y="16967"/>
                  </a:cubicBezTo>
                  <a:cubicBezTo>
                    <a:pt x="32476" y="18733"/>
                    <a:pt x="28791" y="21267"/>
                    <a:pt x="25567" y="24568"/>
                  </a:cubicBezTo>
                  <a:cubicBezTo>
                    <a:pt x="22188" y="28023"/>
                    <a:pt x="19578" y="32016"/>
                    <a:pt x="17659" y="36622"/>
                  </a:cubicBezTo>
                  <a:cubicBezTo>
                    <a:pt x="15816" y="41152"/>
                    <a:pt x="14895" y="45835"/>
                    <a:pt x="14895" y="50595"/>
                  </a:cubicBezTo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7E56B6B7-1856-4B2A-9D30-87CC216370BE}"/>
                </a:ext>
              </a:extLst>
            </p:cNvPr>
            <p:cNvSpPr/>
            <p:nvPr/>
          </p:nvSpPr>
          <p:spPr>
            <a:xfrm>
              <a:off x="8790446" y="450482"/>
              <a:ext cx="76315" cy="98196"/>
            </a:xfrm>
            <a:custGeom>
              <a:avLst/>
              <a:gdLst>
                <a:gd name="connsiteX0" fmla="*/ 14281 w 76315"/>
                <a:gd name="connsiteY0" fmla="*/ 98196 h 98196"/>
                <a:gd name="connsiteX1" fmla="*/ 0 w 76315"/>
                <a:gd name="connsiteY1" fmla="*/ 98196 h 98196"/>
                <a:gd name="connsiteX2" fmla="*/ 0 w 76315"/>
                <a:gd name="connsiteY2" fmla="*/ 0 h 98196"/>
                <a:gd name="connsiteX3" fmla="*/ 14664 w 76315"/>
                <a:gd name="connsiteY3" fmla="*/ 0 h 98196"/>
                <a:gd name="connsiteX4" fmla="*/ 63034 w 76315"/>
                <a:gd name="connsiteY4" fmla="*/ 74319 h 98196"/>
                <a:gd name="connsiteX5" fmla="*/ 62266 w 76315"/>
                <a:gd name="connsiteY5" fmla="*/ 0 h 98196"/>
                <a:gd name="connsiteX6" fmla="*/ 76316 w 76315"/>
                <a:gd name="connsiteY6" fmla="*/ 0 h 98196"/>
                <a:gd name="connsiteX7" fmla="*/ 76316 w 76315"/>
                <a:gd name="connsiteY7" fmla="*/ 98196 h 98196"/>
                <a:gd name="connsiteX8" fmla="*/ 62649 w 76315"/>
                <a:gd name="connsiteY8" fmla="*/ 98196 h 98196"/>
                <a:gd name="connsiteX9" fmla="*/ 13359 w 76315"/>
                <a:gd name="connsiteY9" fmla="*/ 21651 h 9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15" h="98196">
                  <a:moveTo>
                    <a:pt x="14281" y="98196"/>
                  </a:moveTo>
                  <a:lnTo>
                    <a:pt x="0" y="98196"/>
                  </a:lnTo>
                  <a:lnTo>
                    <a:pt x="0" y="0"/>
                  </a:lnTo>
                  <a:lnTo>
                    <a:pt x="14664" y="0"/>
                  </a:lnTo>
                  <a:lnTo>
                    <a:pt x="63034" y="74319"/>
                  </a:lnTo>
                  <a:lnTo>
                    <a:pt x="62266" y="0"/>
                  </a:lnTo>
                  <a:lnTo>
                    <a:pt x="76316" y="0"/>
                  </a:lnTo>
                  <a:lnTo>
                    <a:pt x="76316" y="98196"/>
                  </a:lnTo>
                  <a:lnTo>
                    <a:pt x="62649" y="98196"/>
                  </a:lnTo>
                  <a:lnTo>
                    <a:pt x="13359" y="21651"/>
                  </a:lnTo>
                  <a:close/>
                </a:path>
              </a:pathLst>
            </a:custGeom>
            <a:solidFill>
              <a:srgbClr val="2050A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B037CC11-95C2-435E-AA7D-B52083105551}"/>
                </a:ext>
              </a:extLst>
            </p:cNvPr>
            <p:cNvSpPr/>
            <p:nvPr/>
          </p:nvSpPr>
          <p:spPr>
            <a:xfrm>
              <a:off x="687834" y="1460544"/>
              <a:ext cx="7677581" cy="7677"/>
            </a:xfrm>
            <a:custGeom>
              <a:avLst/>
              <a:gdLst>
                <a:gd name="connsiteX0" fmla="*/ 0 w 7677581"/>
                <a:gd name="connsiteY0" fmla="*/ 0 h 7677"/>
                <a:gd name="connsiteX1" fmla="*/ 7677582 w 7677581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7581" h="7677">
                  <a:moveTo>
                    <a:pt x="0" y="0"/>
                  </a:moveTo>
                  <a:lnTo>
                    <a:pt x="7677582" y="0"/>
                  </a:lnTo>
                </a:path>
              </a:pathLst>
            </a:custGeom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A063D31-5BEF-4AED-B4F2-DF9E183CECFF}"/>
                </a:ext>
              </a:extLst>
            </p:cNvPr>
            <p:cNvSpPr/>
            <p:nvPr/>
          </p:nvSpPr>
          <p:spPr>
            <a:xfrm>
              <a:off x="687834" y="1460544"/>
              <a:ext cx="7677581" cy="7677"/>
            </a:xfrm>
            <a:custGeom>
              <a:avLst/>
              <a:gdLst>
                <a:gd name="connsiteX0" fmla="*/ 0 w 7677581"/>
                <a:gd name="connsiteY0" fmla="*/ 0 h 7677"/>
                <a:gd name="connsiteX1" fmla="*/ 7677582 w 7677581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7581" h="7677">
                  <a:moveTo>
                    <a:pt x="0" y="0"/>
                  </a:moveTo>
                  <a:lnTo>
                    <a:pt x="7677582" y="0"/>
                  </a:lnTo>
                </a:path>
              </a:pathLst>
            </a:custGeom>
            <a:ln w="38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8B381E52-EC7E-46BB-88D5-7EA29BEAD725}"/>
                </a:ext>
              </a:extLst>
            </p:cNvPr>
            <p:cNvSpPr/>
            <p:nvPr/>
          </p:nvSpPr>
          <p:spPr>
            <a:xfrm>
              <a:off x="742729" y="5672389"/>
              <a:ext cx="7150362" cy="7677"/>
            </a:xfrm>
            <a:custGeom>
              <a:avLst/>
              <a:gdLst>
                <a:gd name="connsiteX0" fmla="*/ 0 w 7150362"/>
                <a:gd name="connsiteY0" fmla="*/ 0 h 7677"/>
                <a:gd name="connsiteX1" fmla="*/ 7150362 w 7150362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0362" h="7677">
                  <a:moveTo>
                    <a:pt x="0" y="0"/>
                  </a:moveTo>
                  <a:lnTo>
                    <a:pt x="7150362" y="0"/>
                  </a:lnTo>
                </a:path>
              </a:pathLst>
            </a:custGeom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23F3BBD8-B168-47A7-AD01-4E890DB85D26}"/>
                </a:ext>
              </a:extLst>
            </p:cNvPr>
            <p:cNvSpPr/>
            <p:nvPr/>
          </p:nvSpPr>
          <p:spPr>
            <a:xfrm>
              <a:off x="742729" y="5672389"/>
              <a:ext cx="7150362" cy="7677"/>
            </a:xfrm>
            <a:custGeom>
              <a:avLst/>
              <a:gdLst>
                <a:gd name="connsiteX0" fmla="*/ 0 w 7150362"/>
                <a:gd name="connsiteY0" fmla="*/ 0 h 7677"/>
                <a:gd name="connsiteX1" fmla="*/ 7150362 w 7150362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0362" h="7677">
                  <a:moveTo>
                    <a:pt x="0" y="0"/>
                  </a:moveTo>
                  <a:lnTo>
                    <a:pt x="7150362" y="0"/>
                  </a:lnTo>
                </a:path>
              </a:pathLst>
            </a:custGeom>
            <a:ln w="38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D422D03-69D9-4834-A5D6-EE7D9D92E4F4}"/>
                </a:ext>
              </a:extLst>
            </p:cNvPr>
            <p:cNvSpPr/>
            <p:nvPr/>
          </p:nvSpPr>
          <p:spPr>
            <a:xfrm>
              <a:off x="1004381" y="1702849"/>
              <a:ext cx="127601" cy="138119"/>
            </a:xfrm>
            <a:custGeom>
              <a:avLst/>
              <a:gdLst>
                <a:gd name="connsiteX0" fmla="*/ 127601 w 127601"/>
                <a:gd name="connsiteY0" fmla="*/ 31939 h 138119"/>
                <a:gd name="connsiteX1" fmla="*/ 126987 w 127601"/>
                <a:gd name="connsiteY1" fmla="*/ 64185 h 138119"/>
                <a:gd name="connsiteX2" fmla="*/ 122227 w 127601"/>
                <a:gd name="connsiteY2" fmla="*/ 106872 h 138119"/>
                <a:gd name="connsiteX3" fmla="*/ 106795 w 127601"/>
                <a:gd name="connsiteY3" fmla="*/ 131133 h 138119"/>
                <a:gd name="connsiteX4" fmla="*/ 81613 w 127601"/>
                <a:gd name="connsiteY4" fmla="*/ 133513 h 138119"/>
                <a:gd name="connsiteX5" fmla="*/ 75624 w 127601"/>
                <a:gd name="connsiteY5" fmla="*/ 111479 h 138119"/>
                <a:gd name="connsiteX6" fmla="*/ 93129 w 127601"/>
                <a:gd name="connsiteY6" fmla="*/ 111479 h 138119"/>
                <a:gd name="connsiteX7" fmla="*/ 100500 w 127601"/>
                <a:gd name="connsiteY7" fmla="*/ 104108 h 138119"/>
                <a:gd name="connsiteX8" fmla="*/ 104415 w 127601"/>
                <a:gd name="connsiteY8" fmla="*/ 51977 h 138119"/>
                <a:gd name="connsiteX9" fmla="*/ 74165 w 127601"/>
                <a:gd name="connsiteY9" fmla="*/ 51977 h 138119"/>
                <a:gd name="connsiteX10" fmla="*/ 52745 w 127601"/>
                <a:gd name="connsiteY10" fmla="*/ 109636 h 138119"/>
                <a:gd name="connsiteX11" fmla="*/ 13666 w 127601"/>
                <a:gd name="connsiteY11" fmla="*/ 138120 h 138119"/>
                <a:gd name="connsiteX12" fmla="*/ 0 w 127601"/>
                <a:gd name="connsiteY12" fmla="*/ 118772 h 138119"/>
                <a:gd name="connsiteX13" fmla="*/ 39540 w 127601"/>
                <a:gd name="connsiteY13" fmla="*/ 90442 h 138119"/>
                <a:gd name="connsiteX14" fmla="*/ 51517 w 127601"/>
                <a:gd name="connsiteY14" fmla="*/ 52054 h 138119"/>
                <a:gd name="connsiteX15" fmla="*/ 13743 w 127601"/>
                <a:gd name="connsiteY15" fmla="*/ 52054 h 138119"/>
                <a:gd name="connsiteX16" fmla="*/ 13743 w 127601"/>
                <a:gd name="connsiteY16" fmla="*/ 32092 h 138119"/>
                <a:gd name="connsiteX17" fmla="*/ 52822 w 127601"/>
                <a:gd name="connsiteY17" fmla="*/ 32092 h 138119"/>
                <a:gd name="connsiteX18" fmla="*/ 52822 w 127601"/>
                <a:gd name="connsiteY18" fmla="*/ 0 h 138119"/>
                <a:gd name="connsiteX19" fmla="*/ 76315 w 127601"/>
                <a:gd name="connsiteY19" fmla="*/ 0 h 138119"/>
                <a:gd name="connsiteX20" fmla="*/ 76315 w 127601"/>
                <a:gd name="connsiteY20" fmla="*/ 32092 h 138119"/>
                <a:gd name="connsiteX21" fmla="*/ 127601 w 127601"/>
                <a:gd name="connsiteY21" fmla="*/ 32092 h 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601" h="138119">
                  <a:moveTo>
                    <a:pt x="127601" y="31939"/>
                  </a:moveTo>
                  <a:cubicBezTo>
                    <a:pt x="127371" y="42764"/>
                    <a:pt x="127217" y="53513"/>
                    <a:pt x="126987" y="64185"/>
                  </a:cubicBezTo>
                  <a:cubicBezTo>
                    <a:pt x="126450" y="81997"/>
                    <a:pt x="124914" y="96277"/>
                    <a:pt x="122227" y="106872"/>
                  </a:cubicBezTo>
                  <a:cubicBezTo>
                    <a:pt x="118849" y="121152"/>
                    <a:pt x="113705" y="129214"/>
                    <a:pt x="106795" y="131133"/>
                  </a:cubicBezTo>
                  <a:cubicBezTo>
                    <a:pt x="100423" y="132669"/>
                    <a:pt x="91977" y="133513"/>
                    <a:pt x="81613" y="133513"/>
                  </a:cubicBezTo>
                  <a:cubicBezTo>
                    <a:pt x="81306" y="127218"/>
                    <a:pt x="79309" y="119847"/>
                    <a:pt x="75624" y="111479"/>
                  </a:cubicBezTo>
                  <a:lnTo>
                    <a:pt x="93129" y="111479"/>
                  </a:lnTo>
                  <a:cubicBezTo>
                    <a:pt x="97736" y="111479"/>
                    <a:pt x="100192" y="109022"/>
                    <a:pt x="100500" y="104108"/>
                  </a:cubicBezTo>
                  <a:lnTo>
                    <a:pt x="104415" y="51977"/>
                  </a:lnTo>
                  <a:lnTo>
                    <a:pt x="74165" y="51977"/>
                  </a:lnTo>
                  <a:cubicBezTo>
                    <a:pt x="71094" y="77697"/>
                    <a:pt x="63954" y="96891"/>
                    <a:pt x="52745" y="109636"/>
                  </a:cubicBezTo>
                  <a:cubicBezTo>
                    <a:pt x="43839" y="119847"/>
                    <a:pt x="30787" y="129290"/>
                    <a:pt x="13666" y="138120"/>
                  </a:cubicBezTo>
                  <a:cubicBezTo>
                    <a:pt x="11363" y="130058"/>
                    <a:pt x="6833" y="123609"/>
                    <a:pt x="0" y="118772"/>
                  </a:cubicBezTo>
                  <a:cubicBezTo>
                    <a:pt x="19808" y="110480"/>
                    <a:pt x="33014" y="101037"/>
                    <a:pt x="39540" y="90442"/>
                  </a:cubicBezTo>
                  <a:cubicBezTo>
                    <a:pt x="46142" y="79770"/>
                    <a:pt x="50135" y="66949"/>
                    <a:pt x="51517" y="52054"/>
                  </a:cubicBezTo>
                  <a:lnTo>
                    <a:pt x="13743" y="52054"/>
                  </a:lnTo>
                  <a:lnTo>
                    <a:pt x="13743" y="32092"/>
                  </a:lnTo>
                  <a:lnTo>
                    <a:pt x="52822" y="32092"/>
                  </a:lnTo>
                  <a:lnTo>
                    <a:pt x="52822" y="0"/>
                  </a:lnTo>
                  <a:lnTo>
                    <a:pt x="76315" y="0"/>
                  </a:lnTo>
                  <a:lnTo>
                    <a:pt x="76315" y="32092"/>
                  </a:lnTo>
                  <a:lnTo>
                    <a:pt x="127601" y="32092"/>
                  </a:lnTo>
                  <a:close/>
                </a:path>
              </a:pathLst>
            </a:custGeom>
            <a:solidFill>
              <a:srgbClr val="E502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68A762-6CEB-4BD0-BDE8-658E764E29FA}"/>
                </a:ext>
              </a:extLst>
            </p:cNvPr>
            <p:cNvSpPr/>
            <p:nvPr/>
          </p:nvSpPr>
          <p:spPr>
            <a:xfrm>
              <a:off x="1170754" y="1705075"/>
              <a:ext cx="121843" cy="133896"/>
            </a:xfrm>
            <a:custGeom>
              <a:avLst/>
              <a:gdLst>
                <a:gd name="connsiteX0" fmla="*/ 121843 w 121843"/>
                <a:gd name="connsiteY0" fmla="*/ 81843 h 133896"/>
                <a:gd name="connsiteX1" fmla="*/ 106258 w 121843"/>
                <a:gd name="connsiteY1" fmla="*/ 100116 h 133896"/>
                <a:gd name="connsiteX2" fmla="*/ 79156 w 121843"/>
                <a:gd name="connsiteY2" fmla="*/ 76929 h 133896"/>
                <a:gd name="connsiteX3" fmla="*/ 13820 w 121843"/>
                <a:gd name="connsiteY3" fmla="*/ 133897 h 133896"/>
                <a:gd name="connsiteX4" fmla="*/ 0 w 121843"/>
                <a:gd name="connsiteY4" fmla="*/ 115010 h 133896"/>
                <a:gd name="connsiteX5" fmla="*/ 61421 w 121843"/>
                <a:gd name="connsiteY5" fmla="*/ 64952 h 133896"/>
                <a:gd name="connsiteX6" fmla="*/ 24568 w 121843"/>
                <a:gd name="connsiteY6" fmla="*/ 47140 h 133896"/>
                <a:gd name="connsiteX7" fmla="*/ 35240 w 121843"/>
                <a:gd name="connsiteY7" fmla="*/ 29635 h 133896"/>
                <a:gd name="connsiteX8" fmla="*/ 71632 w 121843"/>
                <a:gd name="connsiteY8" fmla="*/ 46449 h 133896"/>
                <a:gd name="connsiteX9" fmla="*/ 78081 w 121843"/>
                <a:gd name="connsiteY9" fmla="*/ 34012 h 133896"/>
                <a:gd name="connsiteX10" fmla="*/ 89290 w 121843"/>
                <a:gd name="connsiteY10" fmla="*/ 0 h 133896"/>
                <a:gd name="connsiteX11" fmla="*/ 111325 w 121843"/>
                <a:gd name="connsiteY11" fmla="*/ 7370 h 133896"/>
                <a:gd name="connsiteX12" fmla="*/ 105490 w 121843"/>
                <a:gd name="connsiteY12" fmla="*/ 22649 h 133896"/>
                <a:gd name="connsiteX13" fmla="*/ 90212 w 121843"/>
                <a:gd name="connsiteY13" fmla="*/ 57889 h 133896"/>
                <a:gd name="connsiteX14" fmla="*/ 121843 w 121843"/>
                <a:gd name="connsiteY14" fmla="*/ 81843 h 13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843" h="133896">
                  <a:moveTo>
                    <a:pt x="121843" y="81843"/>
                  </a:moveTo>
                  <a:lnTo>
                    <a:pt x="106258" y="100116"/>
                  </a:lnTo>
                  <a:cubicBezTo>
                    <a:pt x="101728" y="95279"/>
                    <a:pt x="92745" y="87601"/>
                    <a:pt x="79156" y="76929"/>
                  </a:cubicBezTo>
                  <a:cubicBezTo>
                    <a:pt x="62342" y="100730"/>
                    <a:pt x="40614" y="119770"/>
                    <a:pt x="13820" y="133897"/>
                  </a:cubicBezTo>
                  <a:cubicBezTo>
                    <a:pt x="10749" y="126373"/>
                    <a:pt x="6142" y="120077"/>
                    <a:pt x="0" y="115010"/>
                  </a:cubicBezTo>
                  <a:cubicBezTo>
                    <a:pt x="29789" y="100730"/>
                    <a:pt x="50288" y="84070"/>
                    <a:pt x="61421" y="64952"/>
                  </a:cubicBezTo>
                  <a:cubicBezTo>
                    <a:pt x="49751" y="57582"/>
                    <a:pt x="37467" y="51670"/>
                    <a:pt x="24568" y="47140"/>
                  </a:cubicBezTo>
                  <a:lnTo>
                    <a:pt x="35240" y="29635"/>
                  </a:lnTo>
                  <a:cubicBezTo>
                    <a:pt x="47908" y="34549"/>
                    <a:pt x="60039" y="40154"/>
                    <a:pt x="71632" y="46449"/>
                  </a:cubicBezTo>
                  <a:cubicBezTo>
                    <a:pt x="74242" y="40998"/>
                    <a:pt x="76392" y="36852"/>
                    <a:pt x="78081" y="34012"/>
                  </a:cubicBezTo>
                  <a:cubicBezTo>
                    <a:pt x="82457" y="21113"/>
                    <a:pt x="86219" y="9750"/>
                    <a:pt x="89290" y="0"/>
                  </a:cubicBezTo>
                  <a:lnTo>
                    <a:pt x="111325" y="7370"/>
                  </a:lnTo>
                  <a:cubicBezTo>
                    <a:pt x="108407" y="13666"/>
                    <a:pt x="106488" y="18733"/>
                    <a:pt x="105490" y="22649"/>
                  </a:cubicBezTo>
                  <a:cubicBezTo>
                    <a:pt x="101805" y="32937"/>
                    <a:pt x="96737" y="44683"/>
                    <a:pt x="90212" y="57889"/>
                  </a:cubicBezTo>
                  <a:cubicBezTo>
                    <a:pt x="106642" y="69482"/>
                    <a:pt x="117237" y="77390"/>
                    <a:pt x="121843" y="81843"/>
                  </a:cubicBezTo>
                </a:path>
              </a:pathLst>
            </a:custGeom>
            <a:solidFill>
              <a:srgbClr val="E502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735D9D83-DC2A-4F3F-B2E1-F70527A2B074}"/>
                </a:ext>
              </a:extLst>
            </p:cNvPr>
            <p:cNvSpPr/>
            <p:nvPr/>
          </p:nvSpPr>
          <p:spPr>
            <a:xfrm>
              <a:off x="1338356" y="1707686"/>
              <a:ext cx="123071" cy="135125"/>
            </a:xfrm>
            <a:custGeom>
              <a:avLst/>
              <a:gdLst>
                <a:gd name="connsiteX0" fmla="*/ 123072 w 123071"/>
                <a:gd name="connsiteY0" fmla="*/ 47063 h 135125"/>
                <a:gd name="connsiteX1" fmla="*/ 118158 w 123071"/>
                <a:gd name="connsiteY1" fmla="*/ 57659 h 135125"/>
                <a:gd name="connsiteX2" fmla="*/ 20729 w 123071"/>
                <a:gd name="connsiteY2" fmla="*/ 135125 h 135125"/>
                <a:gd name="connsiteX3" fmla="*/ 18042 w 123071"/>
                <a:gd name="connsiteY3" fmla="*/ 124300 h 135125"/>
                <a:gd name="connsiteX4" fmla="*/ 10672 w 123071"/>
                <a:gd name="connsiteY4" fmla="*/ 113935 h 135125"/>
                <a:gd name="connsiteX5" fmla="*/ 94127 w 123071"/>
                <a:gd name="connsiteY5" fmla="*/ 55970 h 135125"/>
                <a:gd name="connsiteX6" fmla="*/ 0 w 123071"/>
                <a:gd name="connsiteY6" fmla="*/ 55970 h 135125"/>
                <a:gd name="connsiteX7" fmla="*/ 0 w 123071"/>
                <a:gd name="connsiteY7" fmla="*/ 36622 h 135125"/>
                <a:gd name="connsiteX8" fmla="*/ 107409 w 123071"/>
                <a:gd name="connsiteY8" fmla="*/ 36622 h 135125"/>
                <a:gd name="connsiteX9" fmla="*/ 110557 w 123071"/>
                <a:gd name="connsiteY9" fmla="*/ 35394 h 135125"/>
                <a:gd name="connsiteX10" fmla="*/ 123072 w 123071"/>
                <a:gd name="connsiteY10" fmla="*/ 47063 h 135125"/>
                <a:gd name="connsiteX11" fmla="*/ 102880 w 123071"/>
                <a:gd name="connsiteY11" fmla="*/ 19348 h 135125"/>
                <a:gd name="connsiteX12" fmla="*/ 16123 w 123071"/>
                <a:gd name="connsiteY12" fmla="*/ 19348 h 135125"/>
                <a:gd name="connsiteX13" fmla="*/ 16123 w 123071"/>
                <a:gd name="connsiteY13" fmla="*/ 0 h 135125"/>
                <a:gd name="connsiteX14" fmla="*/ 102880 w 123071"/>
                <a:gd name="connsiteY14" fmla="*/ 0 h 135125"/>
                <a:gd name="connsiteX15" fmla="*/ 102880 w 123071"/>
                <a:gd name="connsiteY15" fmla="*/ 19348 h 1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071" h="135125">
                  <a:moveTo>
                    <a:pt x="123072" y="47063"/>
                  </a:moveTo>
                  <a:cubicBezTo>
                    <a:pt x="121306" y="50288"/>
                    <a:pt x="119617" y="53820"/>
                    <a:pt x="118158" y="57659"/>
                  </a:cubicBezTo>
                  <a:cubicBezTo>
                    <a:pt x="101498" y="100269"/>
                    <a:pt x="69021" y="126066"/>
                    <a:pt x="20729" y="135125"/>
                  </a:cubicBezTo>
                  <a:cubicBezTo>
                    <a:pt x="20115" y="130826"/>
                    <a:pt x="19194" y="127217"/>
                    <a:pt x="18042" y="124300"/>
                  </a:cubicBezTo>
                  <a:cubicBezTo>
                    <a:pt x="16891" y="121383"/>
                    <a:pt x="14434" y="117928"/>
                    <a:pt x="10672" y="113935"/>
                  </a:cubicBezTo>
                  <a:cubicBezTo>
                    <a:pt x="51517" y="109943"/>
                    <a:pt x="79309" y="90672"/>
                    <a:pt x="94127" y="55970"/>
                  </a:cubicBezTo>
                  <a:lnTo>
                    <a:pt x="0" y="55970"/>
                  </a:lnTo>
                  <a:lnTo>
                    <a:pt x="0" y="36622"/>
                  </a:lnTo>
                  <a:lnTo>
                    <a:pt x="107409" y="36622"/>
                  </a:lnTo>
                  <a:lnTo>
                    <a:pt x="110557" y="35394"/>
                  </a:lnTo>
                  <a:lnTo>
                    <a:pt x="123072" y="47063"/>
                  </a:lnTo>
                  <a:close/>
                  <a:moveTo>
                    <a:pt x="102880" y="19348"/>
                  </a:moveTo>
                  <a:lnTo>
                    <a:pt x="16123" y="19348"/>
                  </a:lnTo>
                  <a:lnTo>
                    <a:pt x="16123" y="0"/>
                  </a:lnTo>
                  <a:lnTo>
                    <a:pt x="102880" y="0"/>
                  </a:lnTo>
                  <a:lnTo>
                    <a:pt x="102880" y="19348"/>
                  </a:lnTo>
                  <a:close/>
                </a:path>
              </a:pathLst>
            </a:custGeom>
            <a:solidFill>
              <a:srgbClr val="E502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FEB7C6D9-262D-4580-9310-960FA158B31B}"/>
                </a:ext>
              </a:extLst>
            </p:cNvPr>
            <p:cNvSpPr/>
            <p:nvPr/>
          </p:nvSpPr>
          <p:spPr>
            <a:xfrm>
              <a:off x="1482003" y="1697782"/>
              <a:ext cx="153167" cy="149252"/>
            </a:xfrm>
            <a:custGeom>
              <a:avLst/>
              <a:gdLst>
                <a:gd name="connsiteX0" fmla="*/ 8369 w 153167"/>
                <a:gd name="connsiteY0" fmla="*/ 28945 h 149252"/>
                <a:gd name="connsiteX1" fmla="*/ 21574 w 153167"/>
                <a:gd name="connsiteY1" fmla="*/ 31478 h 149252"/>
                <a:gd name="connsiteX2" fmla="*/ 21574 w 153167"/>
                <a:gd name="connsiteY2" fmla="*/ 0 h 149252"/>
                <a:gd name="connsiteX3" fmla="*/ 39693 w 153167"/>
                <a:gd name="connsiteY3" fmla="*/ 0 h 149252"/>
                <a:gd name="connsiteX4" fmla="*/ 39693 w 153167"/>
                <a:gd name="connsiteY4" fmla="*/ 27255 h 149252"/>
                <a:gd name="connsiteX5" fmla="*/ 51209 w 153167"/>
                <a:gd name="connsiteY5" fmla="*/ 22035 h 149252"/>
                <a:gd name="connsiteX6" fmla="*/ 61958 w 153167"/>
                <a:gd name="connsiteY6" fmla="*/ 46757 h 149252"/>
                <a:gd name="connsiteX7" fmla="*/ 47294 w 153167"/>
                <a:gd name="connsiteY7" fmla="*/ 51824 h 149252"/>
                <a:gd name="connsiteX8" fmla="*/ 39693 w 153167"/>
                <a:gd name="connsiteY8" fmla="*/ 33244 h 149252"/>
                <a:gd name="connsiteX9" fmla="*/ 39693 w 153167"/>
                <a:gd name="connsiteY9" fmla="*/ 146258 h 149252"/>
                <a:gd name="connsiteX10" fmla="*/ 21574 w 153167"/>
                <a:gd name="connsiteY10" fmla="*/ 146258 h 149252"/>
                <a:gd name="connsiteX11" fmla="*/ 21574 w 153167"/>
                <a:gd name="connsiteY11" fmla="*/ 41382 h 149252"/>
                <a:gd name="connsiteX12" fmla="*/ 15278 w 153167"/>
                <a:gd name="connsiteY12" fmla="*/ 74319 h 149252"/>
                <a:gd name="connsiteX13" fmla="*/ 0 w 153167"/>
                <a:gd name="connsiteY13" fmla="*/ 71325 h 149252"/>
                <a:gd name="connsiteX14" fmla="*/ 8369 w 153167"/>
                <a:gd name="connsiteY14" fmla="*/ 28945 h 149252"/>
                <a:gd name="connsiteX15" fmla="*/ 56200 w 153167"/>
                <a:gd name="connsiteY15" fmla="*/ 12131 h 149252"/>
                <a:gd name="connsiteX16" fmla="*/ 90826 w 153167"/>
                <a:gd name="connsiteY16" fmla="*/ 12131 h 149252"/>
                <a:gd name="connsiteX17" fmla="*/ 90826 w 153167"/>
                <a:gd name="connsiteY17" fmla="*/ 0 h 149252"/>
                <a:gd name="connsiteX18" fmla="*/ 110327 w 153167"/>
                <a:gd name="connsiteY18" fmla="*/ 0 h 149252"/>
                <a:gd name="connsiteX19" fmla="*/ 110327 w 153167"/>
                <a:gd name="connsiteY19" fmla="*/ 12131 h 149252"/>
                <a:gd name="connsiteX20" fmla="*/ 148561 w 153167"/>
                <a:gd name="connsiteY20" fmla="*/ 12131 h 149252"/>
                <a:gd name="connsiteX21" fmla="*/ 148561 w 153167"/>
                <a:gd name="connsiteY21" fmla="*/ 26488 h 149252"/>
                <a:gd name="connsiteX22" fmla="*/ 110327 w 153167"/>
                <a:gd name="connsiteY22" fmla="*/ 26488 h 149252"/>
                <a:gd name="connsiteX23" fmla="*/ 110327 w 153167"/>
                <a:gd name="connsiteY23" fmla="*/ 32323 h 149252"/>
                <a:gd name="connsiteX24" fmla="*/ 141037 w 153167"/>
                <a:gd name="connsiteY24" fmla="*/ 32323 h 149252"/>
                <a:gd name="connsiteX25" fmla="*/ 141037 w 153167"/>
                <a:gd name="connsiteY25" fmla="*/ 45528 h 149252"/>
                <a:gd name="connsiteX26" fmla="*/ 110327 w 153167"/>
                <a:gd name="connsiteY26" fmla="*/ 45528 h 149252"/>
                <a:gd name="connsiteX27" fmla="*/ 110327 w 153167"/>
                <a:gd name="connsiteY27" fmla="*/ 51824 h 149252"/>
                <a:gd name="connsiteX28" fmla="*/ 153168 w 153167"/>
                <a:gd name="connsiteY28" fmla="*/ 51824 h 149252"/>
                <a:gd name="connsiteX29" fmla="*/ 153168 w 153167"/>
                <a:gd name="connsiteY29" fmla="*/ 65029 h 149252"/>
                <a:gd name="connsiteX30" fmla="*/ 51747 w 153167"/>
                <a:gd name="connsiteY30" fmla="*/ 65029 h 149252"/>
                <a:gd name="connsiteX31" fmla="*/ 51747 w 153167"/>
                <a:gd name="connsiteY31" fmla="*/ 51824 h 149252"/>
                <a:gd name="connsiteX32" fmla="*/ 90826 w 153167"/>
                <a:gd name="connsiteY32" fmla="*/ 51824 h 149252"/>
                <a:gd name="connsiteX33" fmla="*/ 90826 w 153167"/>
                <a:gd name="connsiteY33" fmla="*/ 45528 h 149252"/>
                <a:gd name="connsiteX34" fmla="*/ 62496 w 153167"/>
                <a:gd name="connsiteY34" fmla="*/ 45528 h 149252"/>
                <a:gd name="connsiteX35" fmla="*/ 62496 w 153167"/>
                <a:gd name="connsiteY35" fmla="*/ 32323 h 149252"/>
                <a:gd name="connsiteX36" fmla="*/ 90826 w 153167"/>
                <a:gd name="connsiteY36" fmla="*/ 32323 h 149252"/>
                <a:gd name="connsiteX37" fmla="*/ 90826 w 153167"/>
                <a:gd name="connsiteY37" fmla="*/ 26488 h 149252"/>
                <a:gd name="connsiteX38" fmla="*/ 56200 w 153167"/>
                <a:gd name="connsiteY38" fmla="*/ 26488 h 149252"/>
                <a:gd name="connsiteX39" fmla="*/ 56200 w 153167"/>
                <a:gd name="connsiteY39" fmla="*/ 12131 h 149252"/>
                <a:gd name="connsiteX40" fmla="*/ 90212 w 153167"/>
                <a:gd name="connsiteY40" fmla="*/ 70711 h 149252"/>
                <a:gd name="connsiteX41" fmla="*/ 140423 w 153167"/>
                <a:gd name="connsiteY41" fmla="*/ 70711 h 149252"/>
                <a:gd name="connsiteX42" fmla="*/ 140423 w 153167"/>
                <a:gd name="connsiteY42" fmla="*/ 111632 h 149252"/>
                <a:gd name="connsiteX43" fmla="*/ 136354 w 153167"/>
                <a:gd name="connsiteY43" fmla="*/ 142189 h 149252"/>
                <a:gd name="connsiteX44" fmla="*/ 111632 w 153167"/>
                <a:gd name="connsiteY44" fmla="*/ 149252 h 149252"/>
                <a:gd name="connsiteX45" fmla="*/ 105951 w 153167"/>
                <a:gd name="connsiteY45" fmla="*/ 132438 h 149252"/>
                <a:gd name="connsiteX46" fmla="*/ 117313 w 153167"/>
                <a:gd name="connsiteY46" fmla="*/ 132438 h 149252"/>
                <a:gd name="connsiteX47" fmla="*/ 120922 w 153167"/>
                <a:gd name="connsiteY47" fmla="*/ 128062 h 149252"/>
                <a:gd name="connsiteX48" fmla="*/ 120922 w 153167"/>
                <a:gd name="connsiteY48" fmla="*/ 122227 h 149252"/>
                <a:gd name="connsiteX49" fmla="*/ 80000 w 153167"/>
                <a:gd name="connsiteY49" fmla="*/ 122227 h 149252"/>
                <a:gd name="connsiteX50" fmla="*/ 80000 w 153167"/>
                <a:gd name="connsiteY50" fmla="*/ 146949 h 149252"/>
                <a:gd name="connsiteX51" fmla="*/ 61114 w 153167"/>
                <a:gd name="connsiteY51" fmla="*/ 146949 h 149252"/>
                <a:gd name="connsiteX52" fmla="*/ 61114 w 153167"/>
                <a:gd name="connsiteY52" fmla="*/ 70787 h 149252"/>
                <a:gd name="connsiteX53" fmla="*/ 90212 w 153167"/>
                <a:gd name="connsiteY53" fmla="*/ 70787 h 149252"/>
                <a:gd name="connsiteX54" fmla="*/ 80000 w 153167"/>
                <a:gd name="connsiteY54" fmla="*/ 90212 h 149252"/>
                <a:gd name="connsiteX55" fmla="*/ 120922 w 153167"/>
                <a:gd name="connsiteY55" fmla="*/ 90212 h 149252"/>
                <a:gd name="connsiteX56" fmla="*/ 120922 w 153167"/>
                <a:gd name="connsiteY56" fmla="*/ 83148 h 149252"/>
                <a:gd name="connsiteX57" fmla="*/ 80000 w 153167"/>
                <a:gd name="connsiteY57" fmla="*/ 83148 h 149252"/>
                <a:gd name="connsiteX58" fmla="*/ 80000 w 153167"/>
                <a:gd name="connsiteY58" fmla="*/ 90212 h 149252"/>
                <a:gd name="connsiteX59" fmla="*/ 80000 w 153167"/>
                <a:gd name="connsiteY59" fmla="*/ 109559 h 149252"/>
                <a:gd name="connsiteX60" fmla="*/ 120922 w 153167"/>
                <a:gd name="connsiteY60" fmla="*/ 109559 h 149252"/>
                <a:gd name="connsiteX61" fmla="*/ 120922 w 153167"/>
                <a:gd name="connsiteY61" fmla="*/ 102649 h 149252"/>
                <a:gd name="connsiteX62" fmla="*/ 80000 w 153167"/>
                <a:gd name="connsiteY62" fmla="*/ 102649 h 149252"/>
                <a:gd name="connsiteX63" fmla="*/ 80000 w 153167"/>
                <a:gd name="connsiteY63" fmla="*/ 109559 h 1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3167" h="149252">
                  <a:moveTo>
                    <a:pt x="8369" y="28945"/>
                  </a:moveTo>
                  <a:lnTo>
                    <a:pt x="21574" y="31478"/>
                  </a:lnTo>
                  <a:lnTo>
                    <a:pt x="21574" y="0"/>
                  </a:lnTo>
                  <a:lnTo>
                    <a:pt x="39693" y="0"/>
                  </a:lnTo>
                  <a:lnTo>
                    <a:pt x="39693" y="27255"/>
                  </a:lnTo>
                  <a:lnTo>
                    <a:pt x="51209" y="22035"/>
                  </a:lnTo>
                  <a:cubicBezTo>
                    <a:pt x="56046" y="31248"/>
                    <a:pt x="59578" y="39540"/>
                    <a:pt x="61958" y="46757"/>
                  </a:cubicBezTo>
                  <a:lnTo>
                    <a:pt x="47294" y="51824"/>
                  </a:lnTo>
                  <a:cubicBezTo>
                    <a:pt x="45067" y="45221"/>
                    <a:pt x="42534" y="39002"/>
                    <a:pt x="39693" y="33244"/>
                  </a:cubicBezTo>
                  <a:lnTo>
                    <a:pt x="39693" y="146258"/>
                  </a:lnTo>
                  <a:lnTo>
                    <a:pt x="21574" y="146258"/>
                  </a:lnTo>
                  <a:lnTo>
                    <a:pt x="21574" y="41382"/>
                  </a:lnTo>
                  <a:cubicBezTo>
                    <a:pt x="20422" y="52745"/>
                    <a:pt x="18349" y="63647"/>
                    <a:pt x="15278" y="74319"/>
                  </a:cubicBezTo>
                  <a:lnTo>
                    <a:pt x="0" y="71325"/>
                  </a:lnTo>
                  <a:cubicBezTo>
                    <a:pt x="4299" y="58810"/>
                    <a:pt x="7063" y="44684"/>
                    <a:pt x="8369" y="28945"/>
                  </a:cubicBezTo>
                  <a:moveTo>
                    <a:pt x="56200" y="12131"/>
                  </a:moveTo>
                  <a:lnTo>
                    <a:pt x="90826" y="12131"/>
                  </a:lnTo>
                  <a:lnTo>
                    <a:pt x="90826" y="0"/>
                  </a:lnTo>
                  <a:lnTo>
                    <a:pt x="110327" y="0"/>
                  </a:lnTo>
                  <a:lnTo>
                    <a:pt x="110327" y="12131"/>
                  </a:lnTo>
                  <a:lnTo>
                    <a:pt x="148561" y="12131"/>
                  </a:lnTo>
                  <a:lnTo>
                    <a:pt x="148561" y="26488"/>
                  </a:lnTo>
                  <a:lnTo>
                    <a:pt x="110327" y="26488"/>
                  </a:lnTo>
                  <a:lnTo>
                    <a:pt x="110327" y="32323"/>
                  </a:lnTo>
                  <a:lnTo>
                    <a:pt x="141037" y="32323"/>
                  </a:lnTo>
                  <a:lnTo>
                    <a:pt x="141037" y="45528"/>
                  </a:lnTo>
                  <a:lnTo>
                    <a:pt x="110327" y="45528"/>
                  </a:lnTo>
                  <a:lnTo>
                    <a:pt x="110327" y="51824"/>
                  </a:lnTo>
                  <a:lnTo>
                    <a:pt x="153168" y="51824"/>
                  </a:lnTo>
                  <a:lnTo>
                    <a:pt x="153168" y="65029"/>
                  </a:lnTo>
                  <a:lnTo>
                    <a:pt x="51747" y="65029"/>
                  </a:lnTo>
                  <a:lnTo>
                    <a:pt x="51747" y="51824"/>
                  </a:lnTo>
                  <a:lnTo>
                    <a:pt x="90826" y="51824"/>
                  </a:lnTo>
                  <a:lnTo>
                    <a:pt x="90826" y="45528"/>
                  </a:lnTo>
                  <a:lnTo>
                    <a:pt x="62496" y="45528"/>
                  </a:lnTo>
                  <a:lnTo>
                    <a:pt x="62496" y="32323"/>
                  </a:lnTo>
                  <a:lnTo>
                    <a:pt x="90826" y="32323"/>
                  </a:lnTo>
                  <a:lnTo>
                    <a:pt x="90826" y="26488"/>
                  </a:lnTo>
                  <a:lnTo>
                    <a:pt x="56200" y="26488"/>
                  </a:lnTo>
                  <a:lnTo>
                    <a:pt x="56200" y="12131"/>
                  </a:lnTo>
                  <a:close/>
                  <a:moveTo>
                    <a:pt x="90212" y="70711"/>
                  </a:moveTo>
                  <a:lnTo>
                    <a:pt x="140423" y="70711"/>
                  </a:lnTo>
                  <a:lnTo>
                    <a:pt x="140423" y="111632"/>
                  </a:lnTo>
                  <a:cubicBezTo>
                    <a:pt x="141191" y="128830"/>
                    <a:pt x="139809" y="139041"/>
                    <a:pt x="136354" y="142189"/>
                  </a:cubicBezTo>
                  <a:cubicBezTo>
                    <a:pt x="133513" y="145644"/>
                    <a:pt x="125298" y="148024"/>
                    <a:pt x="111632" y="149252"/>
                  </a:cubicBezTo>
                  <a:cubicBezTo>
                    <a:pt x="111402" y="144339"/>
                    <a:pt x="109559" y="138734"/>
                    <a:pt x="105951" y="132438"/>
                  </a:cubicBezTo>
                  <a:lnTo>
                    <a:pt x="117313" y="132438"/>
                  </a:lnTo>
                  <a:cubicBezTo>
                    <a:pt x="120231" y="132208"/>
                    <a:pt x="121459" y="130749"/>
                    <a:pt x="120922" y="128062"/>
                  </a:cubicBezTo>
                  <a:lnTo>
                    <a:pt x="120922" y="122227"/>
                  </a:lnTo>
                  <a:lnTo>
                    <a:pt x="80000" y="122227"/>
                  </a:lnTo>
                  <a:lnTo>
                    <a:pt x="80000" y="146949"/>
                  </a:lnTo>
                  <a:lnTo>
                    <a:pt x="61114" y="146949"/>
                  </a:lnTo>
                  <a:lnTo>
                    <a:pt x="61114" y="70787"/>
                  </a:lnTo>
                  <a:lnTo>
                    <a:pt x="90212" y="70787"/>
                  </a:lnTo>
                  <a:close/>
                  <a:moveTo>
                    <a:pt x="80000" y="90212"/>
                  </a:moveTo>
                  <a:lnTo>
                    <a:pt x="120922" y="90212"/>
                  </a:lnTo>
                  <a:lnTo>
                    <a:pt x="120922" y="83148"/>
                  </a:lnTo>
                  <a:lnTo>
                    <a:pt x="80000" y="83148"/>
                  </a:lnTo>
                  <a:lnTo>
                    <a:pt x="80000" y="90212"/>
                  </a:lnTo>
                  <a:close/>
                  <a:moveTo>
                    <a:pt x="80000" y="109559"/>
                  </a:moveTo>
                  <a:lnTo>
                    <a:pt x="120922" y="109559"/>
                  </a:lnTo>
                  <a:lnTo>
                    <a:pt x="120922" y="102649"/>
                  </a:lnTo>
                  <a:lnTo>
                    <a:pt x="80000" y="102649"/>
                  </a:lnTo>
                  <a:lnTo>
                    <a:pt x="80000" y="109559"/>
                  </a:lnTo>
                  <a:close/>
                </a:path>
              </a:pathLst>
            </a:custGeom>
            <a:solidFill>
              <a:srgbClr val="E502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A6F5C6FA-8C19-46F4-94A5-0B5811E8751D}"/>
                </a:ext>
              </a:extLst>
            </p:cNvPr>
            <p:cNvSpPr/>
            <p:nvPr/>
          </p:nvSpPr>
          <p:spPr>
            <a:xfrm>
              <a:off x="1647685" y="1696092"/>
              <a:ext cx="150480" cy="148637"/>
            </a:xfrm>
            <a:custGeom>
              <a:avLst/>
              <a:gdLst>
                <a:gd name="connsiteX0" fmla="*/ 5144 w 150480"/>
                <a:gd name="connsiteY0" fmla="*/ 16200 h 148637"/>
                <a:gd name="connsiteX1" fmla="*/ 28945 w 150480"/>
                <a:gd name="connsiteY1" fmla="*/ 16200 h 148637"/>
                <a:gd name="connsiteX2" fmla="*/ 28945 w 150480"/>
                <a:gd name="connsiteY2" fmla="*/ 0 h 148637"/>
                <a:gd name="connsiteX3" fmla="*/ 47831 w 150480"/>
                <a:gd name="connsiteY3" fmla="*/ 0 h 148637"/>
                <a:gd name="connsiteX4" fmla="*/ 47831 w 150480"/>
                <a:gd name="connsiteY4" fmla="*/ 16200 h 148637"/>
                <a:gd name="connsiteX5" fmla="*/ 70634 w 150480"/>
                <a:gd name="connsiteY5" fmla="*/ 16200 h 148637"/>
                <a:gd name="connsiteX6" fmla="*/ 70634 w 150480"/>
                <a:gd name="connsiteY6" fmla="*/ 31478 h 148637"/>
                <a:gd name="connsiteX7" fmla="*/ 47831 w 150480"/>
                <a:gd name="connsiteY7" fmla="*/ 31478 h 148637"/>
                <a:gd name="connsiteX8" fmla="*/ 47831 w 150480"/>
                <a:gd name="connsiteY8" fmla="*/ 42687 h 148637"/>
                <a:gd name="connsiteX9" fmla="*/ 74473 w 150480"/>
                <a:gd name="connsiteY9" fmla="*/ 42687 h 148637"/>
                <a:gd name="connsiteX10" fmla="*/ 74473 w 150480"/>
                <a:gd name="connsiteY10" fmla="*/ 58580 h 148637"/>
                <a:gd name="connsiteX11" fmla="*/ 67102 w 150480"/>
                <a:gd name="connsiteY11" fmla="*/ 58580 h 148637"/>
                <a:gd name="connsiteX12" fmla="*/ 60039 w 150480"/>
                <a:gd name="connsiteY12" fmla="*/ 77313 h 148637"/>
                <a:gd name="connsiteX13" fmla="*/ 73244 w 150480"/>
                <a:gd name="connsiteY13" fmla="*/ 77313 h 148637"/>
                <a:gd name="connsiteX14" fmla="*/ 73244 w 150480"/>
                <a:gd name="connsiteY14" fmla="*/ 92592 h 148637"/>
                <a:gd name="connsiteX15" fmla="*/ 47908 w 150480"/>
                <a:gd name="connsiteY15" fmla="*/ 92592 h 148637"/>
                <a:gd name="connsiteX16" fmla="*/ 47908 w 150480"/>
                <a:gd name="connsiteY16" fmla="*/ 105029 h 148637"/>
                <a:gd name="connsiteX17" fmla="*/ 70711 w 150480"/>
                <a:gd name="connsiteY17" fmla="*/ 105029 h 148637"/>
                <a:gd name="connsiteX18" fmla="*/ 70711 w 150480"/>
                <a:gd name="connsiteY18" fmla="*/ 120922 h 148637"/>
                <a:gd name="connsiteX19" fmla="*/ 47908 w 150480"/>
                <a:gd name="connsiteY19" fmla="*/ 120922 h 148637"/>
                <a:gd name="connsiteX20" fmla="*/ 47908 w 150480"/>
                <a:gd name="connsiteY20" fmla="*/ 148638 h 148637"/>
                <a:gd name="connsiteX21" fmla="*/ 29021 w 150480"/>
                <a:gd name="connsiteY21" fmla="*/ 148638 h 148637"/>
                <a:gd name="connsiteX22" fmla="*/ 29021 w 150480"/>
                <a:gd name="connsiteY22" fmla="*/ 120922 h 148637"/>
                <a:gd name="connsiteX23" fmla="*/ 3992 w 150480"/>
                <a:gd name="connsiteY23" fmla="*/ 120922 h 148637"/>
                <a:gd name="connsiteX24" fmla="*/ 3992 w 150480"/>
                <a:gd name="connsiteY24" fmla="*/ 105029 h 148637"/>
                <a:gd name="connsiteX25" fmla="*/ 29021 w 150480"/>
                <a:gd name="connsiteY25" fmla="*/ 105029 h 148637"/>
                <a:gd name="connsiteX26" fmla="*/ 29021 w 150480"/>
                <a:gd name="connsiteY26" fmla="*/ 92592 h 148637"/>
                <a:gd name="connsiteX27" fmla="*/ 691 w 150480"/>
                <a:gd name="connsiteY27" fmla="*/ 92592 h 148637"/>
                <a:gd name="connsiteX28" fmla="*/ 691 w 150480"/>
                <a:gd name="connsiteY28" fmla="*/ 77313 h 148637"/>
                <a:gd name="connsiteX29" fmla="*/ 17044 w 150480"/>
                <a:gd name="connsiteY29" fmla="*/ 77313 h 148637"/>
                <a:gd name="connsiteX30" fmla="*/ 8829 w 150480"/>
                <a:gd name="connsiteY30" fmla="*/ 62803 h 148637"/>
                <a:gd name="connsiteX31" fmla="*/ 15432 w 150480"/>
                <a:gd name="connsiteY31" fmla="*/ 58580 h 148637"/>
                <a:gd name="connsiteX32" fmla="*/ 0 w 150480"/>
                <a:gd name="connsiteY32" fmla="*/ 58580 h 148637"/>
                <a:gd name="connsiteX33" fmla="*/ 0 w 150480"/>
                <a:gd name="connsiteY33" fmla="*/ 42687 h 148637"/>
                <a:gd name="connsiteX34" fmla="*/ 28945 w 150480"/>
                <a:gd name="connsiteY34" fmla="*/ 42687 h 148637"/>
                <a:gd name="connsiteX35" fmla="*/ 28945 w 150480"/>
                <a:gd name="connsiteY35" fmla="*/ 31478 h 148637"/>
                <a:gd name="connsiteX36" fmla="*/ 5144 w 150480"/>
                <a:gd name="connsiteY36" fmla="*/ 31478 h 148637"/>
                <a:gd name="connsiteX37" fmla="*/ 5144 w 150480"/>
                <a:gd name="connsiteY37" fmla="*/ 16200 h 148637"/>
                <a:gd name="connsiteX38" fmla="*/ 28945 w 150480"/>
                <a:gd name="connsiteY38" fmla="*/ 77237 h 148637"/>
                <a:gd name="connsiteX39" fmla="*/ 42611 w 150480"/>
                <a:gd name="connsiteY39" fmla="*/ 77237 h 148637"/>
                <a:gd name="connsiteX40" fmla="*/ 48753 w 150480"/>
                <a:gd name="connsiteY40" fmla="*/ 58503 h 148637"/>
                <a:gd name="connsiteX41" fmla="*/ 25413 w 150480"/>
                <a:gd name="connsiteY41" fmla="*/ 58503 h 148637"/>
                <a:gd name="connsiteX42" fmla="*/ 33935 w 150480"/>
                <a:gd name="connsiteY42" fmla="*/ 73628 h 148637"/>
                <a:gd name="connsiteX43" fmla="*/ 28945 w 150480"/>
                <a:gd name="connsiteY43" fmla="*/ 77237 h 148637"/>
                <a:gd name="connsiteX44" fmla="*/ 100269 w 150480"/>
                <a:gd name="connsiteY44" fmla="*/ 5605 h 148637"/>
                <a:gd name="connsiteX45" fmla="*/ 142496 w 150480"/>
                <a:gd name="connsiteY45" fmla="*/ 5605 h 148637"/>
                <a:gd name="connsiteX46" fmla="*/ 142496 w 150480"/>
                <a:gd name="connsiteY46" fmla="*/ 21804 h 148637"/>
                <a:gd name="connsiteX47" fmla="*/ 138580 w 150480"/>
                <a:gd name="connsiteY47" fmla="*/ 52668 h 148637"/>
                <a:gd name="connsiteX48" fmla="*/ 115932 w 150480"/>
                <a:gd name="connsiteY48" fmla="*/ 59732 h 148637"/>
                <a:gd name="connsiteX49" fmla="*/ 110250 w 150480"/>
                <a:gd name="connsiteY49" fmla="*/ 42611 h 148637"/>
                <a:gd name="connsiteX50" fmla="*/ 120461 w 150480"/>
                <a:gd name="connsiteY50" fmla="*/ 42611 h 148637"/>
                <a:gd name="connsiteX51" fmla="*/ 123456 w 150480"/>
                <a:gd name="connsiteY51" fmla="*/ 38388 h 148637"/>
                <a:gd name="connsiteX52" fmla="*/ 123456 w 150480"/>
                <a:gd name="connsiteY52" fmla="*/ 22495 h 148637"/>
                <a:gd name="connsiteX53" fmla="*/ 93974 w 150480"/>
                <a:gd name="connsiteY53" fmla="*/ 22495 h 148637"/>
                <a:gd name="connsiteX54" fmla="*/ 93974 w 150480"/>
                <a:gd name="connsiteY54" fmla="*/ 63417 h 148637"/>
                <a:gd name="connsiteX55" fmla="*/ 134895 w 150480"/>
                <a:gd name="connsiteY55" fmla="*/ 63417 h 148637"/>
                <a:gd name="connsiteX56" fmla="*/ 146872 w 150480"/>
                <a:gd name="connsiteY56" fmla="*/ 73628 h 148637"/>
                <a:gd name="connsiteX57" fmla="*/ 132362 w 150480"/>
                <a:gd name="connsiteY57" fmla="*/ 113168 h 148637"/>
                <a:gd name="connsiteX58" fmla="*/ 129674 w 150480"/>
                <a:gd name="connsiteY58" fmla="*/ 118235 h 148637"/>
                <a:gd name="connsiteX59" fmla="*/ 150481 w 150480"/>
                <a:gd name="connsiteY59" fmla="*/ 132285 h 148637"/>
                <a:gd name="connsiteX60" fmla="*/ 138657 w 150480"/>
                <a:gd name="connsiteY60" fmla="*/ 148638 h 148637"/>
                <a:gd name="connsiteX61" fmla="*/ 119156 w 150480"/>
                <a:gd name="connsiteY61" fmla="*/ 133053 h 148637"/>
                <a:gd name="connsiteX62" fmla="*/ 99655 w 150480"/>
                <a:gd name="connsiteY62" fmla="*/ 148638 h 148637"/>
                <a:gd name="connsiteX63" fmla="*/ 93974 w 150480"/>
                <a:gd name="connsiteY63" fmla="*/ 138120 h 148637"/>
                <a:gd name="connsiteX64" fmla="*/ 93974 w 150480"/>
                <a:gd name="connsiteY64" fmla="*/ 148638 h 148637"/>
                <a:gd name="connsiteX65" fmla="*/ 76162 w 150480"/>
                <a:gd name="connsiteY65" fmla="*/ 148638 h 148637"/>
                <a:gd name="connsiteX66" fmla="*/ 76162 w 150480"/>
                <a:gd name="connsiteY66" fmla="*/ 5681 h 148637"/>
                <a:gd name="connsiteX67" fmla="*/ 100269 w 150480"/>
                <a:gd name="connsiteY67" fmla="*/ 5681 h 148637"/>
                <a:gd name="connsiteX68" fmla="*/ 93974 w 150480"/>
                <a:gd name="connsiteY68" fmla="*/ 129982 h 148637"/>
                <a:gd name="connsiteX69" fmla="*/ 108024 w 150480"/>
                <a:gd name="connsiteY69" fmla="*/ 118005 h 148637"/>
                <a:gd name="connsiteX70" fmla="*/ 102496 w 150480"/>
                <a:gd name="connsiteY70" fmla="*/ 105874 h 148637"/>
                <a:gd name="connsiteX71" fmla="*/ 96968 w 150480"/>
                <a:gd name="connsiteY71" fmla="*/ 78618 h 148637"/>
                <a:gd name="connsiteX72" fmla="*/ 93974 w 150480"/>
                <a:gd name="connsiteY72" fmla="*/ 78618 h 148637"/>
                <a:gd name="connsiteX73" fmla="*/ 93974 w 150480"/>
                <a:gd name="connsiteY73" fmla="*/ 129982 h 148637"/>
                <a:gd name="connsiteX74" fmla="*/ 113168 w 150480"/>
                <a:gd name="connsiteY74" fmla="*/ 78695 h 148637"/>
                <a:gd name="connsiteX75" fmla="*/ 117237 w 150480"/>
                <a:gd name="connsiteY75" fmla="*/ 98887 h 148637"/>
                <a:gd name="connsiteX76" fmla="*/ 118465 w 150480"/>
                <a:gd name="connsiteY76" fmla="*/ 101421 h 148637"/>
                <a:gd name="connsiteX77" fmla="*/ 125989 w 150480"/>
                <a:gd name="connsiteY77" fmla="*/ 78772 h 148637"/>
                <a:gd name="connsiteX78" fmla="*/ 113168 w 150480"/>
                <a:gd name="connsiteY78" fmla="*/ 78772 h 1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0480" h="148637">
                  <a:moveTo>
                    <a:pt x="5144" y="16200"/>
                  </a:moveTo>
                  <a:lnTo>
                    <a:pt x="28945" y="16200"/>
                  </a:lnTo>
                  <a:lnTo>
                    <a:pt x="28945" y="0"/>
                  </a:lnTo>
                  <a:lnTo>
                    <a:pt x="47831" y="0"/>
                  </a:lnTo>
                  <a:lnTo>
                    <a:pt x="47831" y="16200"/>
                  </a:lnTo>
                  <a:lnTo>
                    <a:pt x="70634" y="16200"/>
                  </a:lnTo>
                  <a:lnTo>
                    <a:pt x="70634" y="31478"/>
                  </a:lnTo>
                  <a:lnTo>
                    <a:pt x="47831" y="31478"/>
                  </a:lnTo>
                  <a:lnTo>
                    <a:pt x="47831" y="42687"/>
                  </a:lnTo>
                  <a:lnTo>
                    <a:pt x="74473" y="42687"/>
                  </a:lnTo>
                  <a:lnTo>
                    <a:pt x="74473" y="58580"/>
                  </a:lnTo>
                  <a:lnTo>
                    <a:pt x="67102" y="58580"/>
                  </a:lnTo>
                  <a:lnTo>
                    <a:pt x="60039" y="77313"/>
                  </a:lnTo>
                  <a:lnTo>
                    <a:pt x="73244" y="77313"/>
                  </a:lnTo>
                  <a:lnTo>
                    <a:pt x="73244" y="92592"/>
                  </a:lnTo>
                  <a:lnTo>
                    <a:pt x="47908" y="92592"/>
                  </a:lnTo>
                  <a:lnTo>
                    <a:pt x="47908" y="105029"/>
                  </a:lnTo>
                  <a:lnTo>
                    <a:pt x="70711" y="105029"/>
                  </a:lnTo>
                  <a:lnTo>
                    <a:pt x="70711" y="120922"/>
                  </a:lnTo>
                  <a:lnTo>
                    <a:pt x="47908" y="120922"/>
                  </a:lnTo>
                  <a:lnTo>
                    <a:pt x="47908" y="148638"/>
                  </a:lnTo>
                  <a:lnTo>
                    <a:pt x="29021" y="148638"/>
                  </a:lnTo>
                  <a:lnTo>
                    <a:pt x="29021" y="120922"/>
                  </a:lnTo>
                  <a:lnTo>
                    <a:pt x="3992" y="120922"/>
                  </a:lnTo>
                  <a:lnTo>
                    <a:pt x="3992" y="105029"/>
                  </a:lnTo>
                  <a:lnTo>
                    <a:pt x="29021" y="105029"/>
                  </a:lnTo>
                  <a:lnTo>
                    <a:pt x="29021" y="92592"/>
                  </a:lnTo>
                  <a:lnTo>
                    <a:pt x="691" y="92592"/>
                  </a:lnTo>
                  <a:lnTo>
                    <a:pt x="691" y="77313"/>
                  </a:lnTo>
                  <a:lnTo>
                    <a:pt x="17044" y="77313"/>
                  </a:lnTo>
                  <a:cubicBezTo>
                    <a:pt x="14511" y="71862"/>
                    <a:pt x="11823" y="67025"/>
                    <a:pt x="8829" y="62803"/>
                  </a:cubicBezTo>
                  <a:lnTo>
                    <a:pt x="15432" y="58580"/>
                  </a:lnTo>
                  <a:lnTo>
                    <a:pt x="0" y="58580"/>
                  </a:lnTo>
                  <a:lnTo>
                    <a:pt x="0" y="42687"/>
                  </a:lnTo>
                  <a:lnTo>
                    <a:pt x="28945" y="42687"/>
                  </a:lnTo>
                  <a:lnTo>
                    <a:pt x="28945" y="31478"/>
                  </a:lnTo>
                  <a:lnTo>
                    <a:pt x="5144" y="31478"/>
                  </a:lnTo>
                  <a:lnTo>
                    <a:pt x="5144" y="16200"/>
                  </a:lnTo>
                  <a:close/>
                  <a:moveTo>
                    <a:pt x="28945" y="77237"/>
                  </a:moveTo>
                  <a:lnTo>
                    <a:pt x="42611" y="77237"/>
                  </a:lnTo>
                  <a:lnTo>
                    <a:pt x="48753" y="58503"/>
                  </a:lnTo>
                  <a:lnTo>
                    <a:pt x="25413" y="58503"/>
                  </a:lnTo>
                  <a:cubicBezTo>
                    <a:pt x="28791" y="63033"/>
                    <a:pt x="31632" y="68023"/>
                    <a:pt x="33935" y="73628"/>
                  </a:cubicBezTo>
                  <a:lnTo>
                    <a:pt x="28945" y="77237"/>
                  </a:lnTo>
                  <a:close/>
                  <a:moveTo>
                    <a:pt x="100269" y="5605"/>
                  </a:moveTo>
                  <a:lnTo>
                    <a:pt x="142496" y="5605"/>
                  </a:lnTo>
                  <a:lnTo>
                    <a:pt x="142496" y="21804"/>
                  </a:lnTo>
                  <a:cubicBezTo>
                    <a:pt x="143033" y="39156"/>
                    <a:pt x="141728" y="49367"/>
                    <a:pt x="138580" y="52668"/>
                  </a:cubicBezTo>
                  <a:cubicBezTo>
                    <a:pt x="135970" y="56046"/>
                    <a:pt x="128369" y="58350"/>
                    <a:pt x="115932" y="59732"/>
                  </a:cubicBezTo>
                  <a:cubicBezTo>
                    <a:pt x="115855" y="54664"/>
                    <a:pt x="113935" y="48983"/>
                    <a:pt x="110250" y="42611"/>
                  </a:cubicBezTo>
                  <a:lnTo>
                    <a:pt x="120461" y="42611"/>
                  </a:lnTo>
                  <a:cubicBezTo>
                    <a:pt x="122841" y="42534"/>
                    <a:pt x="123839" y="41075"/>
                    <a:pt x="123456" y="38388"/>
                  </a:cubicBezTo>
                  <a:lnTo>
                    <a:pt x="123456" y="22495"/>
                  </a:lnTo>
                  <a:lnTo>
                    <a:pt x="93974" y="22495"/>
                  </a:lnTo>
                  <a:lnTo>
                    <a:pt x="93974" y="63417"/>
                  </a:lnTo>
                  <a:lnTo>
                    <a:pt x="134895" y="63417"/>
                  </a:lnTo>
                  <a:lnTo>
                    <a:pt x="146872" y="73628"/>
                  </a:lnTo>
                  <a:cubicBezTo>
                    <a:pt x="142035" y="91594"/>
                    <a:pt x="137198" y="104722"/>
                    <a:pt x="132362" y="113168"/>
                  </a:cubicBezTo>
                  <a:cubicBezTo>
                    <a:pt x="131517" y="114933"/>
                    <a:pt x="130596" y="116622"/>
                    <a:pt x="129674" y="118235"/>
                  </a:cubicBezTo>
                  <a:cubicBezTo>
                    <a:pt x="133360" y="121920"/>
                    <a:pt x="140269" y="126603"/>
                    <a:pt x="150481" y="132285"/>
                  </a:cubicBezTo>
                  <a:cubicBezTo>
                    <a:pt x="145951" y="135663"/>
                    <a:pt x="142035" y="141114"/>
                    <a:pt x="138657" y="148638"/>
                  </a:cubicBezTo>
                  <a:cubicBezTo>
                    <a:pt x="131901" y="144415"/>
                    <a:pt x="125452" y="139271"/>
                    <a:pt x="119156" y="133053"/>
                  </a:cubicBezTo>
                  <a:cubicBezTo>
                    <a:pt x="113398" y="139655"/>
                    <a:pt x="106872" y="144876"/>
                    <a:pt x="99655" y="148638"/>
                  </a:cubicBezTo>
                  <a:cubicBezTo>
                    <a:pt x="98273" y="144953"/>
                    <a:pt x="96430" y="141421"/>
                    <a:pt x="93974" y="138120"/>
                  </a:cubicBezTo>
                  <a:lnTo>
                    <a:pt x="93974" y="148638"/>
                  </a:lnTo>
                  <a:lnTo>
                    <a:pt x="76162" y="148638"/>
                  </a:lnTo>
                  <a:lnTo>
                    <a:pt x="76162" y="5681"/>
                  </a:lnTo>
                  <a:lnTo>
                    <a:pt x="100269" y="5681"/>
                  </a:lnTo>
                  <a:close/>
                  <a:moveTo>
                    <a:pt x="93974" y="129982"/>
                  </a:moveTo>
                  <a:cubicBezTo>
                    <a:pt x="99425" y="126527"/>
                    <a:pt x="104108" y="122534"/>
                    <a:pt x="108024" y="118005"/>
                  </a:cubicBezTo>
                  <a:cubicBezTo>
                    <a:pt x="106104" y="114473"/>
                    <a:pt x="104262" y="110404"/>
                    <a:pt x="102496" y="105874"/>
                  </a:cubicBezTo>
                  <a:cubicBezTo>
                    <a:pt x="100116" y="98811"/>
                    <a:pt x="98273" y="89751"/>
                    <a:pt x="96968" y="78618"/>
                  </a:cubicBezTo>
                  <a:lnTo>
                    <a:pt x="93974" y="78618"/>
                  </a:lnTo>
                  <a:lnTo>
                    <a:pt x="93974" y="129982"/>
                  </a:lnTo>
                  <a:close/>
                  <a:moveTo>
                    <a:pt x="113168" y="78695"/>
                  </a:moveTo>
                  <a:cubicBezTo>
                    <a:pt x="113782" y="86219"/>
                    <a:pt x="115164" y="92976"/>
                    <a:pt x="117237" y="98887"/>
                  </a:cubicBezTo>
                  <a:cubicBezTo>
                    <a:pt x="117774" y="99732"/>
                    <a:pt x="118158" y="100576"/>
                    <a:pt x="118465" y="101421"/>
                  </a:cubicBezTo>
                  <a:cubicBezTo>
                    <a:pt x="121383" y="94818"/>
                    <a:pt x="123916" y="87217"/>
                    <a:pt x="125989" y="78772"/>
                  </a:cubicBezTo>
                  <a:lnTo>
                    <a:pt x="113168" y="78772"/>
                  </a:lnTo>
                  <a:close/>
                </a:path>
              </a:pathLst>
            </a:custGeom>
            <a:solidFill>
              <a:srgbClr val="E502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F412B0A6-9CDB-4680-A0CC-0F4755192276}"/>
                </a:ext>
              </a:extLst>
            </p:cNvPr>
            <p:cNvSpPr/>
            <p:nvPr/>
          </p:nvSpPr>
          <p:spPr>
            <a:xfrm>
              <a:off x="1811295" y="1700315"/>
              <a:ext cx="141190" cy="144952"/>
            </a:xfrm>
            <a:custGeom>
              <a:avLst/>
              <a:gdLst>
                <a:gd name="connsiteX0" fmla="*/ 8445 w 141190"/>
                <a:gd name="connsiteY0" fmla="*/ 29098 h 144952"/>
                <a:gd name="connsiteX1" fmla="*/ 33474 w 141190"/>
                <a:gd name="connsiteY1" fmla="*/ 29098 h 144952"/>
                <a:gd name="connsiteX2" fmla="*/ 33474 w 141190"/>
                <a:gd name="connsiteY2" fmla="*/ 0 h 144952"/>
                <a:gd name="connsiteX3" fmla="*/ 52975 w 141190"/>
                <a:gd name="connsiteY3" fmla="*/ 0 h 144952"/>
                <a:gd name="connsiteX4" fmla="*/ 52975 w 141190"/>
                <a:gd name="connsiteY4" fmla="*/ 29098 h 144952"/>
                <a:gd name="connsiteX5" fmla="*/ 85221 w 141190"/>
                <a:gd name="connsiteY5" fmla="*/ 29098 h 144952"/>
                <a:gd name="connsiteX6" fmla="*/ 85221 w 141190"/>
                <a:gd name="connsiteY6" fmla="*/ 0 h 144952"/>
                <a:gd name="connsiteX7" fmla="*/ 106027 w 141190"/>
                <a:gd name="connsiteY7" fmla="*/ 0 h 144952"/>
                <a:gd name="connsiteX8" fmla="*/ 106027 w 141190"/>
                <a:gd name="connsiteY8" fmla="*/ 29098 h 144952"/>
                <a:gd name="connsiteX9" fmla="*/ 134204 w 141190"/>
                <a:gd name="connsiteY9" fmla="*/ 29098 h 144952"/>
                <a:gd name="connsiteX10" fmla="*/ 134204 w 141190"/>
                <a:gd name="connsiteY10" fmla="*/ 47985 h 144952"/>
                <a:gd name="connsiteX11" fmla="*/ 106027 w 141190"/>
                <a:gd name="connsiteY11" fmla="*/ 47985 h 144952"/>
                <a:gd name="connsiteX12" fmla="*/ 106027 w 141190"/>
                <a:gd name="connsiteY12" fmla="*/ 77544 h 144952"/>
                <a:gd name="connsiteX13" fmla="*/ 141114 w 141190"/>
                <a:gd name="connsiteY13" fmla="*/ 77544 h 144952"/>
                <a:gd name="connsiteX14" fmla="*/ 141114 w 141190"/>
                <a:gd name="connsiteY14" fmla="*/ 97736 h 144952"/>
                <a:gd name="connsiteX15" fmla="*/ 0 w 141190"/>
                <a:gd name="connsiteY15" fmla="*/ 97736 h 144952"/>
                <a:gd name="connsiteX16" fmla="*/ 0 w 141190"/>
                <a:gd name="connsiteY16" fmla="*/ 77544 h 144952"/>
                <a:gd name="connsiteX17" fmla="*/ 33398 w 141190"/>
                <a:gd name="connsiteY17" fmla="*/ 77544 h 144952"/>
                <a:gd name="connsiteX18" fmla="*/ 33398 w 141190"/>
                <a:gd name="connsiteY18" fmla="*/ 47985 h 144952"/>
                <a:gd name="connsiteX19" fmla="*/ 8369 w 141190"/>
                <a:gd name="connsiteY19" fmla="*/ 47985 h 144952"/>
                <a:gd name="connsiteX20" fmla="*/ 8369 w 141190"/>
                <a:gd name="connsiteY20" fmla="*/ 29098 h 144952"/>
                <a:gd name="connsiteX21" fmla="*/ 44991 w 141190"/>
                <a:gd name="connsiteY21" fmla="*/ 98350 h 144952"/>
                <a:gd name="connsiteX22" fmla="*/ 60576 w 141190"/>
                <a:gd name="connsiteY22" fmla="*/ 112016 h 144952"/>
                <a:gd name="connsiteX23" fmla="*/ 12668 w 141190"/>
                <a:gd name="connsiteY23" fmla="*/ 144262 h 144952"/>
                <a:gd name="connsiteX24" fmla="*/ 1459 w 141190"/>
                <a:gd name="connsiteY24" fmla="*/ 127909 h 144952"/>
                <a:gd name="connsiteX25" fmla="*/ 44991 w 141190"/>
                <a:gd name="connsiteY25" fmla="*/ 98350 h 144952"/>
                <a:gd name="connsiteX26" fmla="*/ 52975 w 141190"/>
                <a:gd name="connsiteY26" fmla="*/ 77620 h 144952"/>
                <a:gd name="connsiteX27" fmla="*/ 85221 w 141190"/>
                <a:gd name="connsiteY27" fmla="*/ 77620 h 144952"/>
                <a:gd name="connsiteX28" fmla="*/ 85221 w 141190"/>
                <a:gd name="connsiteY28" fmla="*/ 48062 h 144952"/>
                <a:gd name="connsiteX29" fmla="*/ 52975 w 141190"/>
                <a:gd name="connsiteY29" fmla="*/ 48062 h 144952"/>
                <a:gd name="connsiteX30" fmla="*/ 52975 w 141190"/>
                <a:gd name="connsiteY30" fmla="*/ 77620 h 144952"/>
                <a:gd name="connsiteX31" fmla="*/ 95356 w 141190"/>
                <a:gd name="connsiteY31" fmla="*/ 97736 h 144952"/>
                <a:gd name="connsiteX32" fmla="*/ 141191 w 141190"/>
                <a:gd name="connsiteY32" fmla="*/ 127985 h 144952"/>
                <a:gd name="connsiteX33" fmla="*/ 128753 w 141190"/>
                <a:gd name="connsiteY33" fmla="*/ 144953 h 144952"/>
                <a:gd name="connsiteX34" fmla="*/ 105413 w 141190"/>
                <a:gd name="connsiteY34" fmla="*/ 131287 h 144952"/>
                <a:gd name="connsiteX35" fmla="*/ 81306 w 141190"/>
                <a:gd name="connsiteY35" fmla="*/ 112093 h 144952"/>
                <a:gd name="connsiteX36" fmla="*/ 95356 w 141190"/>
                <a:gd name="connsiteY36" fmla="*/ 97736 h 1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1190" h="144952">
                  <a:moveTo>
                    <a:pt x="8445" y="29098"/>
                  </a:moveTo>
                  <a:lnTo>
                    <a:pt x="33474" y="29098"/>
                  </a:lnTo>
                  <a:lnTo>
                    <a:pt x="33474" y="0"/>
                  </a:lnTo>
                  <a:lnTo>
                    <a:pt x="52975" y="0"/>
                  </a:lnTo>
                  <a:lnTo>
                    <a:pt x="52975" y="29098"/>
                  </a:lnTo>
                  <a:lnTo>
                    <a:pt x="85221" y="29098"/>
                  </a:lnTo>
                  <a:lnTo>
                    <a:pt x="85221" y="0"/>
                  </a:lnTo>
                  <a:lnTo>
                    <a:pt x="106027" y="0"/>
                  </a:lnTo>
                  <a:lnTo>
                    <a:pt x="106027" y="29098"/>
                  </a:lnTo>
                  <a:lnTo>
                    <a:pt x="134204" y="29098"/>
                  </a:lnTo>
                  <a:lnTo>
                    <a:pt x="134204" y="47985"/>
                  </a:lnTo>
                  <a:lnTo>
                    <a:pt x="106027" y="47985"/>
                  </a:lnTo>
                  <a:lnTo>
                    <a:pt x="106027" y="77544"/>
                  </a:lnTo>
                  <a:lnTo>
                    <a:pt x="141114" y="77544"/>
                  </a:lnTo>
                  <a:lnTo>
                    <a:pt x="141114" y="97736"/>
                  </a:lnTo>
                  <a:lnTo>
                    <a:pt x="0" y="97736"/>
                  </a:lnTo>
                  <a:lnTo>
                    <a:pt x="0" y="77544"/>
                  </a:lnTo>
                  <a:lnTo>
                    <a:pt x="33398" y="77544"/>
                  </a:lnTo>
                  <a:lnTo>
                    <a:pt x="33398" y="47985"/>
                  </a:lnTo>
                  <a:lnTo>
                    <a:pt x="8369" y="47985"/>
                  </a:lnTo>
                  <a:lnTo>
                    <a:pt x="8369" y="29098"/>
                  </a:lnTo>
                  <a:close/>
                  <a:moveTo>
                    <a:pt x="44991" y="98350"/>
                  </a:moveTo>
                  <a:lnTo>
                    <a:pt x="60576" y="112016"/>
                  </a:lnTo>
                  <a:cubicBezTo>
                    <a:pt x="45067" y="125682"/>
                    <a:pt x="29098" y="136431"/>
                    <a:pt x="12668" y="144262"/>
                  </a:cubicBezTo>
                  <a:cubicBezTo>
                    <a:pt x="10365" y="138811"/>
                    <a:pt x="6603" y="133360"/>
                    <a:pt x="1459" y="127909"/>
                  </a:cubicBezTo>
                  <a:cubicBezTo>
                    <a:pt x="15509" y="120768"/>
                    <a:pt x="29943" y="110864"/>
                    <a:pt x="44991" y="98350"/>
                  </a:cubicBezTo>
                  <a:moveTo>
                    <a:pt x="52975" y="77620"/>
                  </a:moveTo>
                  <a:lnTo>
                    <a:pt x="85221" y="77620"/>
                  </a:lnTo>
                  <a:lnTo>
                    <a:pt x="85221" y="48062"/>
                  </a:lnTo>
                  <a:lnTo>
                    <a:pt x="52975" y="48062"/>
                  </a:lnTo>
                  <a:lnTo>
                    <a:pt x="52975" y="77620"/>
                  </a:lnTo>
                  <a:close/>
                  <a:moveTo>
                    <a:pt x="95356" y="97736"/>
                  </a:moveTo>
                  <a:cubicBezTo>
                    <a:pt x="108868" y="110097"/>
                    <a:pt x="124146" y="120231"/>
                    <a:pt x="141191" y="127985"/>
                  </a:cubicBezTo>
                  <a:cubicBezTo>
                    <a:pt x="135202" y="133360"/>
                    <a:pt x="131056" y="138964"/>
                    <a:pt x="128753" y="144953"/>
                  </a:cubicBezTo>
                  <a:cubicBezTo>
                    <a:pt x="119924" y="140653"/>
                    <a:pt x="112169" y="136047"/>
                    <a:pt x="105413" y="131287"/>
                  </a:cubicBezTo>
                  <a:cubicBezTo>
                    <a:pt x="96507" y="125605"/>
                    <a:pt x="88446" y="119233"/>
                    <a:pt x="81306" y="112093"/>
                  </a:cubicBezTo>
                  <a:lnTo>
                    <a:pt x="95356" y="97736"/>
                  </a:lnTo>
                  <a:close/>
                </a:path>
              </a:pathLst>
            </a:custGeom>
            <a:solidFill>
              <a:srgbClr val="E502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C4F84FF0-E2AE-4670-81D1-DD600B66C134}"/>
                </a:ext>
              </a:extLst>
            </p:cNvPr>
            <p:cNvSpPr/>
            <p:nvPr/>
          </p:nvSpPr>
          <p:spPr>
            <a:xfrm>
              <a:off x="1966535" y="1694787"/>
              <a:ext cx="147255" cy="151555"/>
            </a:xfrm>
            <a:custGeom>
              <a:avLst/>
              <a:gdLst>
                <a:gd name="connsiteX0" fmla="*/ 6065 w 147255"/>
                <a:gd name="connsiteY0" fmla="*/ 22035 h 151555"/>
                <a:gd name="connsiteX1" fmla="*/ 54741 w 147255"/>
                <a:gd name="connsiteY1" fmla="*/ 22035 h 151555"/>
                <a:gd name="connsiteX2" fmla="*/ 64645 w 147255"/>
                <a:gd name="connsiteY2" fmla="*/ 0 h 151555"/>
                <a:gd name="connsiteX3" fmla="*/ 84991 w 147255"/>
                <a:gd name="connsiteY3" fmla="*/ 6296 h 151555"/>
                <a:gd name="connsiteX4" fmla="*/ 77620 w 147255"/>
                <a:gd name="connsiteY4" fmla="*/ 22035 h 151555"/>
                <a:gd name="connsiteX5" fmla="*/ 147256 w 147255"/>
                <a:gd name="connsiteY5" fmla="*/ 22035 h 151555"/>
                <a:gd name="connsiteX6" fmla="*/ 147256 w 147255"/>
                <a:gd name="connsiteY6" fmla="*/ 38849 h 151555"/>
                <a:gd name="connsiteX7" fmla="*/ 68714 w 147255"/>
                <a:gd name="connsiteY7" fmla="*/ 38849 h 151555"/>
                <a:gd name="connsiteX8" fmla="*/ 61344 w 147255"/>
                <a:gd name="connsiteY8" fmla="*/ 50826 h 151555"/>
                <a:gd name="connsiteX9" fmla="*/ 128600 w 147255"/>
                <a:gd name="connsiteY9" fmla="*/ 50826 h 151555"/>
                <a:gd name="connsiteX10" fmla="*/ 128600 w 147255"/>
                <a:gd name="connsiteY10" fmla="*/ 111939 h 151555"/>
                <a:gd name="connsiteX11" fmla="*/ 124377 w 147255"/>
                <a:gd name="connsiteY11" fmla="*/ 144185 h 151555"/>
                <a:gd name="connsiteX12" fmla="*/ 100116 w 147255"/>
                <a:gd name="connsiteY12" fmla="*/ 151556 h 151555"/>
                <a:gd name="connsiteX13" fmla="*/ 94588 w 147255"/>
                <a:gd name="connsiteY13" fmla="*/ 134051 h 151555"/>
                <a:gd name="connsiteX14" fmla="*/ 104645 w 147255"/>
                <a:gd name="connsiteY14" fmla="*/ 134051 h 151555"/>
                <a:gd name="connsiteX15" fmla="*/ 108407 w 147255"/>
                <a:gd name="connsiteY15" fmla="*/ 128983 h 151555"/>
                <a:gd name="connsiteX16" fmla="*/ 108407 w 147255"/>
                <a:gd name="connsiteY16" fmla="*/ 118772 h 151555"/>
                <a:gd name="connsiteX17" fmla="*/ 57428 w 147255"/>
                <a:gd name="connsiteY17" fmla="*/ 118772 h 151555"/>
                <a:gd name="connsiteX18" fmla="*/ 57428 w 147255"/>
                <a:gd name="connsiteY18" fmla="*/ 150404 h 151555"/>
                <a:gd name="connsiteX19" fmla="*/ 37774 w 147255"/>
                <a:gd name="connsiteY19" fmla="*/ 150404 h 151555"/>
                <a:gd name="connsiteX20" fmla="*/ 37774 w 147255"/>
                <a:gd name="connsiteY20" fmla="*/ 81766 h 151555"/>
                <a:gd name="connsiteX21" fmla="*/ 14664 w 147255"/>
                <a:gd name="connsiteY21" fmla="*/ 103801 h 151555"/>
                <a:gd name="connsiteX22" fmla="*/ 0 w 147255"/>
                <a:gd name="connsiteY22" fmla="*/ 88062 h 151555"/>
                <a:gd name="connsiteX23" fmla="*/ 45221 w 147255"/>
                <a:gd name="connsiteY23" fmla="*/ 38772 h 151555"/>
                <a:gd name="connsiteX24" fmla="*/ 6295 w 147255"/>
                <a:gd name="connsiteY24" fmla="*/ 38772 h 151555"/>
                <a:gd name="connsiteX25" fmla="*/ 6295 w 147255"/>
                <a:gd name="connsiteY25" fmla="*/ 22035 h 151555"/>
                <a:gd name="connsiteX26" fmla="*/ 57275 w 147255"/>
                <a:gd name="connsiteY26" fmla="*/ 76853 h 151555"/>
                <a:gd name="connsiteX27" fmla="*/ 108254 w 147255"/>
                <a:gd name="connsiteY27" fmla="*/ 76853 h 151555"/>
                <a:gd name="connsiteX28" fmla="*/ 108254 w 147255"/>
                <a:gd name="connsiteY28" fmla="*/ 66795 h 151555"/>
                <a:gd name="connsiteX29" fmla="*/ 57275 w 147255"/>
                <a:gd name="connsiteY29" fmla="*/ 66795 h 151555"/>
                <a:gd name="connsiteX30" fmla="*/ 57275 w 147255"/>
                <a:gd name="connsiteY30" fmla="*/ 76853 h 151555"/>
                <a:gd name="connsiteX31" fmla="*/ 57275 w 147255"/>
                <a:gd name="connsiteY31" fmla="*/ 103264 h 151555"/>
                <a:gd name="connsiteX32" fmla="*/ 108254 w 147255"/>
                <a:gd name="connsiteY32" fmla="*/ 103264 h 151555"/>
                <a:gd name="connsiteX33" fmla="*/ 108254 w 147255"/>
                <a:gd name="connsiteY33" fmla="*/ 92438 h 151555"/>
                <a:gd name="connsiteX34" fmla="*/ 57275 w 147255"/>
                <a:gd name="connsiteY34" fmla="*/ 92438 h 151555"/>
                <a:gd name="connsiteX35" fmla="*/ 57275 w 147255"/>
                <a:gd name="connsiteY35" fmla="*/ 103264 h 1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255" h="151555">
                  <a:moveTo>
                    <a:pt x="6065" y="22035"/>
                  </a:moveTo>
                  <a:lnTo>
                    <a:pt x="54741" y="22035"/>
                  </a:lnTo>
                  <a:cubicBezTo>
                    <a:pt x="58273" y="14971"/>
                    <a:pt x="61574" y="7678"/>
                    <a:pt x="64645" y="0"/>
                  </a:cubicBezTo>
                  <a:lnTo>
                    <a:pt x="84991" y="6296"/>
                  </a:lnTo>
                  <a:cubicBezTo>
                    <a:pt x="82687" y="11670"/>
                    <a:pt x="80231" y="16891"/>
                    <a:pt x="77620" y="22035"/>
                  </a:cubicBezTo>
                  <a:lnTo>
                    <a:pt x="147256" y="22035"/>
                  </a:lnTo>
                  <a:lnTo>
                    <a:pt x="147256" y="38849"/>
                  </a:lnTo>
                  <a:lnTo>
                    <a:pt x="68714" y="38849"/>
                  </a:lnTo>
                  <a:cubicBezTo>
                    <a:pt x="66334" y="42918"/>
                    <a:pt x="63801" y="46910"/>
                    <a:pt x="61344" y="50826"/>
                  </a:cubicBezTo>
                  <a:lnTo>
                    <a:pt x="128600" y="50826"/>
                  </a:lnTo>
                  <a:lnTo>
                    <a:pt x="128600" y="111939"/>
                  </a:lnTo>
                  <a:cubicBezTo>
                    <a:pt x="129214" y="130058"/>
                    <a:pt x="127832" y="140884"/>
                    <a:pt x="124377" y="144185"/>
                  </a:cubicBezTo>
                  <a:cubicBezTo>
                    <a:pt x="121689" y="147870"/>
                    <a:pt x="113551" y="150327"/>
                    <a:pt x="100116" y="151556"/>
                  </a:cubicBezTo>
                  <a:cubicBezTo>
                    <a:pt x="100039" y="146412"/>
                    <a:pt x="98196" y="140577"/>
                    <a:pt x="94588" y="134051"/>
                  </a:cubicBezTo>
                  <a:lnTo>
                    <a:pt x="104645" y="134051"/>
                  </a:lnTo>
                  <a:cubicBezTo>
                    <a:pt x="107716" y="133820"/>
                    <a:pt x="108945" y="132131"/>
                    <a:pt x="108407" y="128983"/>
                  </a:cubicBezTo>
                  <a:lnTo>
                    <a:pt x="108407" y="118772"/>
                  </a:lnTo>
                  <a:lnTo>
                    <a:pt x="57428" y="118772"/>
                  </a:lnTo>
                  <a:lnTo>
                    <a:pt x="57428" y="150404"/>
                  </a:lnTo>
                  <a:lnTo>
                    <a:pt x="37774" y="150404"/>
                  </a:lnTo>
                  <a:lnTo>
                    <a:pt x="37774" y="81766"/>
                  </a:lnTo>
                  <a:cubicBezTo>
                    <a:pt x="30403" y="89828"/>
                    <a:pt x="22726" y="97198"/>
                    <a:pt x="14664" y="103801"/>
                  </a:cubicBezTo>
                  <a:cubicBezTo>
                    <a:pt x="10749" y="97582"/>
                    <a:pt x="5912" y="92361"/>
                    <a:pt x="0" y="88062"/>
                  </a:cubicBezTo>
                  <a:cubicBezTo>
                    <a:pt x="17505" y="75240"/>
                    <a:pt x="32553" y="58810"/>
                    <a:pt x="45221" y="38772"/>
                  </a:cubicBezTo>
                  <a:lnTo>
                    <a:pt x="6295" y="38772"/>
                  </a:lnTo>
                  <a:lnTo>
                    <a:pt x="6295" y="22035"/>
                  </a:lnTo>
                  <a:close/>
                  <a:moveTo>
                    <a:pt x="57275" y="76853"/>
                  </a:moveTo>
                  <a:lnTo>
                    <a:pt x="108254" y="76853"/>
                  </a:lnTo>
                  <a:lnTo>
                    <a:pt x="108254" y="66795"/>
                  </a:lnTo>
                  <a:lnTo>
                    <a:pt x="57275" y="66795"/>
                  </a:lnTo>
                  <a:lnTo>
                    <a:pt x="57275" y="76853"/>
                  </a:lnTo>
                  <a:close/>
                  <a:moveTo>
                    <a:pt x="57275" y="103264"/>
                  </a:moveTo>
                  <a:lnTo>
                    <a:pt x="108254" y="103264"/>
                  </a:lnTo>
                  <a:lnTo>
                    <a:pt x="108254" y="92438"/>
                  </a:lnTo>
                  <a:lnTo>
                    <a:pt x="57275" y="92438"/>
                  </a:lnTo>
                  <a:lnTo>
                    <a:pt x="57275" y="103264"/>
                  </a:lnTo>
                  <a:close/>
                </a:path>
              </a:pathLst>
            </a:custGeom>
            <a:solidFill>
              <a:srgbClr val="E5021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2EE58CF8-F589-4EB5-85C0-D62174B2C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7264" y="2939392"/>
              <a:ext cx="3714721" cy="2321700"/>
            </a:xfrm>
            <a:custGeom>
              <a:avLst/>
              <a:gdLst>
                <a:gd name="connsiteX0" fmla="*/ -177 w 3714721"/>
                <a:gd name="connsiteY0" fmla="*/ -92 h 2321700"/>
                <a:gd name="connsiteX1" fmla="*/ 3714545 w 3714721"/>
                <a:gd name="connsiteY1" fmla="*/ -92 h 2321700"/>
                <a:gd name="connsiteX2" fmla="*/ 3714545 w 3714721"/>
                <a:gd name="connsiteY2" fmla="*/ 2321609 h 2321700"/>
                <a:gd name="connsiteX3" fmla="*/ -177 w 3714721"/>
                <a:gd name="connsiteY3" fmla="*/ 2321609 h 232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21" h="2321700">
                  <a:moveTo>
                    <a:pt x="-177" y="-92"/>
                  </a:moveTo>
                  <a:lnTo>
                    <a:pt x="3714545" y="-92"/>
                  </a:lnTo>
                  <a:lnTo>
                    <a:pt x="3714545" y="2321609"/>
                  </a:lnTo>
                  <a:lnTo>
                    <a:pt x="-177" y="2321609"/>
                  </a:lnTo>
                  <a:close/>
                </a:path>
              </a:pathLst>
            </a:cu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DB515F93-BDE0-4C90-A940-206D96DAF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5699" y="3566014"/>
              <a:ext cx="2310499" cy="1294962"/>
            </a:xfrm>
            <a:custGeom>
              <a:avLst/>
              <a:gdLst>
                <a:gd name="connsiteX0" fmla="*/ 277 w 2310499"/>
                <a:gd name="connsiteY0" fmla="*/ 225 h 1294962"/>
                <a:gd name="connsiteX1" fmla="*/ 2310776 w 2310499"/>
                <a:gd name="connsiteY1" fmla="*/ 225 h 1294962"/>
                <a:gd name="connsiteX2" fmla="*/ 2310776 w 2310499"/>
                <a:gd name="connsiteY2" fmla="*/ 1295188 h 1294962"/>
                <a:gd name="connsiteX3" fmla="*/ 277 w 2310499"/>
                <a:gd name="connsiteY3" fmla="*/ 1295188 h 129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499" h="1294962">
                  <a:moveTo>
                    <a:pt x="277" y="225"/>
                  </a:moveTo>
                  <a:lnTo>
                    <a:pt x="2310776" y="225"/>
                  </a:lnTo>
                  <a:lnTo>
                    <a:pt x="2310776" y="1295188"/>
                  </a:lnTo>
                  <a:lnTo>
                    <a:pt x="277" y="1295188"/>
                  </a:lnTo>
                  <a:close/>
                </a:path>
              </a:pathLst>
            </a:cu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E0DC0324-4423-4026-95D6-20FD5B7DC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781585" y="3550662"/>
              <a:ext cx="974377" cy="574326"/>
            </a:xfrm>
            <a:custGeom>
              <a:avLst/>
              <a:gdLst>
                <a:gd name="connsiteX0" fmla="*/ 627 w 974377"/>
                <a:gd name="connsiteY0" fmla="*/ 261 h 574326"/>
                <a:gd name="connsiteX1" fmla="*/ 975004 w 974377"/>
                <a:gd name="connsiteY1" fmla="*/ 261 h 574326"/>
                <a:gd name="connsiteX2" fmla="*/ 975004 w 974377"/>
                <a:gd name="connsiteY2" fmla="*/ 574587 h 574326"/>
                <a:gd name="connsiteX3" fmla="*/ 627 w 974377"/>
                <a:gd name="connsiteY3" fmla="*/ 574587 h 5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377" h="574326">
                  <a:moveTo>
                    <a:pt x="627" y="261"/>
                  </a:moveTo>
                  <a:lnTo>
                    <a:pt x="975004" y="261"/>
                  </a:lnTo>
                  <a:lnTo>
                    <a:pt x="975004" y="574587"/>
                  </a:lnTo>
                  <a:lnTo>
                    <a:pt x="627" y="574587"/>
                  </a:lnTo>
                  <a:close/>
                </a:path>
              </a:pathLst>
            </a:custGeom>
          </p:spPr>
        </p:pic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1B7359E3-5BD9-4031-BEF6-C223918BE6C3}"/>
                </a:ext>
              </a:extLst>
            </p:cNvPr>
            <p:cNvSpPr/>
            <p:nvPr/>
          </p:nvSpPr>
          <p:spPr>
            <a:xfrm>
              <a:off x="1294517" y="2021161"/>
              <a:ext cx="112937" cy="97198"/>
            </a:xfrm>
            <a:custGeom>
              <a:avLst/>
              <a:gdLst>
                <a:gd name="connsiteX0" fmla="*/ 112937 w 112937"/>
                <a:gd name="connsiteY0" fmla="*/ 87448 h 97198"/>
                <a:gd name="connsiteX1" fmla="*/ 102112 w 112937"/>
                <a:gd name="connsiteY1" fmla="*/ 96661 h 97198"/>
                <a:gd name="connsiteX2" fmla="*/ 58350 w 112937"/>
                <a:gd name="connsiteY2" fmla="*/ 56737 h 97198"/>
                <a:gd name="connsiteX3" fmla="*/ 10288 w 112937"/>
                <a:gd name="connsiteY3" fmla="*/ 97198 h 97198"/>
                <a:gd name="connsiteX4" fmla="*/ 0 w 112937"/>
                <a:gd name="connsiteY4" fmla="*/ 87985 h 97198"/>
                <a:gd name="connsiteX5" fmla="*/ 73398 w 112937"/>
                <a:gd name="connsiteY5" fmla="*/ 13513 h 97198"/>
                <a:gd name="connsiteX6" fmla="*/ 14587 w 112937"/>
                <a:gd name="connsiteY6" fmla="*/ 17275 h 97198"/>
                <a:gd name="connsiteX7" fmla="*/ 12975 w 112937"/>
                <a:gd name="connsiteY7" fmla="*/ 4299 h 97198"/>
                <a:gd name="connsiteX8" fmla="*/ 75624 w 112937"/>
                <a:gd name="connsiteY8" fmla="*/ 1612 h 97198"/>
                <a:gd name="connsiteX9" fmla="*/ 82073 w 112937"/>
                <a:gd name="connsiteY9" fmla="*/ 0 h 97198"/>
                <a:gd name="connsiteX10" fmla="*/ 90749 w 112937"/>
                <a:gd name="connsiteY10" fmla="*/ 8676 h 97198"/>
                <a:gd name="connsiteX11" fmla="*/ 88599 w 112937"/>
                <a:gd name="connsiteY11" fmla="*/ 13513 h 97198"/>
                <a:gd name="connsiteX12" fmla="*/ 67025 w 112937"/>
                <a:gd name="connsiteY12" fmla="*/ 46449 h 97198"/>
                <a:gd name="connsiteX13" fmla="*/ 112937 w 112937"/>
                <a:gd name="connsiteY13" fmla="*/ 87448 h 9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937" h="97198">
                  <a:moveTo>
                    <a:pt x="112937" y="87448"/>
                  </a:moveTo>
                  <a:lnTo>
                    <a:pt x="102112" y="96661"/>
                  </a:lnTo>
                  <a:cubicBezTo>
                    <a:pt x="86987" y="80845"/>
                    <a:pt x="72400" y="67486"/>
                    <a:pt x="58350" y="56737"/>
                  </a:cubicBezTo>
                  <a:cubicBezTo>
                    <a:pt x="44300" y="71862"/>
                    <a:pt x="28330" y="85375"/>
                    <a:pt x="10288" y="97198"/>
                  </a:cubicBezTo>
                  <a:lnTo>
                    <a:pt x="0" y="87985"/>
                  </a:lnTo>
                  <a:cubicBezTo>
                    <a:pt x="38158" y="63186"/>
                    <a:pt x="62649" y="38311"/>
                    <a:pt x="73398" y="13513"/>
                  </a:cubicBezTo>
                  <a:lnTo>
                    <a:pt x="14587" y="17275"/>
                  </a:lnTo>
                  <a:lnTo>
                    <a:pt x="12975" y="4299"/>
                  </a:lnTo>
                  <a:lnTo>
                    <a:pt x="75624" y="1612"/>
                  </a:lnTo>
                  <a:lnTo>
                    <a:pt x="82073" y="0"/>
                  </a:lnTo>
                  <a:lnTo>
                    <a:pt x="90749" y="8676"/>
                  </a:lnTo>
                  <a:cubicBezTo>
                    <a:pt x="93283" y="11209"/>
                    <a:pt x="92592" y="12822"/>
                    <a:pt x="88599" y="13513"/>
                  </a:cubicBezTo>
                  <a:cubicBezTo>
                    <a:pt x="81766" y="25413"/>
                    <a:pt x="74549" y="36392"/>
                    <a:pt x="67025" y="46449"/>
                  </a:cubicBezTo>
                  <a:cubicBezTo>
                    <a:pt x="82534" y="58273"/>
                    <a:pt x="97812" y="72016"/>
                    <a:pt x="112937" y="8744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2FA34FCC-D589-4A92-941E-6944ED79547C}"/>
                </a:ext>
              </a:extLst>
            </p:cNvPr>
            <p:cNvSpPr/>
            <p:nvPr/>
          </p:nvSpPr>
          <p:spPr>
            <a:xfrm>
              <a:off x="1435477" y="2026152"/>
              <a:ext cx="108895" cy="90211"/>
            </a:xfrm>
            <a:custGeom>
              <a:avLst/>
              <a:gdLst>
                <a:gd name="connsiteX0" fmla="*/ 82688 w 108895"/>
                <a:gd name="connsiteY0" fmla="*/ 80461 h 90211"/>
                <a:gd name="connsiteX1" fmla="*/ 71862 w 108895"/>
                <a:gd name="connsiteY1" fmla="*/ 90212 h 90211"/>
                <a:gd name="connsiteX2" fmla="*/ 24875 w 108895"/>
                <a:gd name="connsiteY2" fmla="*/ 46449 h 90211"/>
                <a:gd name="connsiteX3" fmla="*/ 32399 w 108895"/>
                <a:gd name="connsiteY3" fmla="*/ 36699 h 90211"/>
                <a:gd name="connsiteX4" fmla="*/ 53973 w 108895"/>
                <a:gd name="connsiteY4" fmla="*/ 53436 h 90211"/>
                <a:gd name="connsiteX5" fmla="*/ 86910 w 108895"/>
                <a:gd name="connsiteY5" fmla="*/ 13513 h 90211"/>
                <a:gd name="connsiteX6" fmla="*/ 2150 w 108895"/>
                <a:gd name="connsiteY6" fmla="*/ 17275 h 90211"/>
                <a:gd name="connsiteX7" fmla="*/ 0 w 108895"/>
                <a:gd name="connsiteY7" fmla="*/ 3762 h 90211"/>
                <a:gd name="connsiteX8" fmla="*/ 94511 w 108895"/>
                <a:gd name="connsiteY8" fmla="*/ 1612 h 90211"/>
                <a:gd name="connsiteX9" fmla="*/ 99885 w 108895"/>
                <a:gd name="connsiteY9" fmla="*/ 0 h 90211"/>
                <a:gd name="connsiteX10" fmla="*/ 107947 w 108895"/>
                <a:gd name="connsiteY10" fmla="*/ 8676 h 90211"/>
                <a:gd name="connsiteX11" fmla="*/ 105797 w 108895"/>
                <a:gd name="connsiteY11" fmla="*/ 12438 h 90211"/>
                <a:gd name="connsiteX12" fmla="*/ 64261 w 108895"/>
                <a:gd name="connsiteY12" fmla="*/ 61574 h 90211"/>
                <a:gd name="connsiteX13" fmla="*/ 82688 w 108895"/>
                <a:gd name="connsiteY13" fmla="*/ 80461 h 9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895" h="90211">
                  <a:moveTo>
                    <a:pt x="82688" y="80461"/>
                  </a:moveTo>
                  <a:lnTo>
                    <a:pt x="71862" y="90212"/>
                  </a:lnTo>
                  <a:cubicBezTo>
                    <a:pt x="58196" y="74012"/>
                    <a:pt x="42534" y="59425"/>
                    <a:pt x="24875" y="46449"/>
                  </a:cubicBezTo>
                  <a:lnTo>
                    <a:pt x="32399" y="36699"/>
                  </a:lnTo>
                  <a:cubicBezTo>
                    <a:pt x="38849" y="40691"/>
                    <a:pt x="46065" y="46219"/>
                    <a:pt x="53973" y="53436"/>
                  </a:cubicBezTo>
                  <a:cubicBezTo>
                    <a:pt x="64799" y="42611"/>
                    <a:pt x="75778" y="29328"/>
                    <a:pt x="86910" y="13513"/>
                  </a:cubicBezTo>
                  <a:lnTo>
                    <a:pt x="2150" y="17275"/>
                  </a:lnTo>
                  <a:lnTo>
                    <a:pt x="0" y="3762"/>
                  </a:lnTo>
                  <a:lnTo>
                    <a:pt x="94511" y="1612"/>
                  </a:lnTo>
                  <a:lnTo>
                    <a:pt x="99885" y="0"/>
                  </a:lnTo>
                  <a:lnTo>
                    <a:pt x="107947" y="8676"/>
                  </a:lnTo>
                  <a:cubicBezTo>
                    <a:pt x="109713" y="11593"/>
                    <a:pt x="109022" y="12822"/>
                    <a:pt x="105797" y="12438"/>
                  </a:cubicBezTo>
                  <a:cubicBezTo>
                    <a:pt x="96814" y="24338"/>
                    <a:pt x="82918" y="40691"/>
                    <a:pt x="64261" y="61574"/>
                  </a:cubicBezTo>
                  <a:cubicBezTo>
                    <a:pt x="71862" y="68714"/>
                    <a:pt x="78004" y="75010"/>
                    <a:pt x="82688" y="8046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46B1FA5D-231E-4422-819C-C22ED99D5619}"/>
                </a:ext>
              </a:extLst>
            </p:cNvPr>
            <p:cNvSpPr/>
            <p:nvPr/>
          </p:nvSpPr>
          <p:spPr>
            <a:xfrm>
              <a:off x="1568913" y="2060701"/>
              <a:ext cx="120384" cy="11900"/>
            </a:xfrm>
            <a:custGeom>
              <a:avLst/>
              <a:gdLst>
                <a:gd name="connsiteX0" fmla="*/ 0 w 120384"/>
                <a:gd name="connsiteY0" fmla="*/ 0 h 11900"/>
                <a:gd name="connsiteX1" fmla="*/ 120384 w 120384"/>
                <a:gd name="connsiteY1" fmla="*/ 0 h 11900"/>
                <a:gd name="connsiteX2" fmla="*/ 120384 w 120384"/>
                <a:gd name="connsiteY2" fmla="*/ 11900 h 11900"/>
                <a:gd name="connsiteX3" fmla="*/ 0 w 120384"/>
                <a:gd name="connsiteY3" fmla="*/ 11900 h 1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384" h="11900">
                  <a:moveTo>
                    <a:pt x="0" y="0"/>
                  </a:moveTo>
                  <a:lnTo>
                    <a:pt x="120384" y="0"/>
                  </a:lnTo>
                  <a:lnTo>
                    <a:pt x="120384" y="11900"/>
                  </a:lnTo>
                  <a:lnTo>
                    <a:pt x="0" y="1190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B190AF1-F0A5-43A3-A3C0-0F00D0531EEF}"/>
                </a:ext>
              </a:extLst>
            </p:cNvPr>
            <p:cNvSpPr/>
            <p:nvPr/>
          </p:nvSpPr>
          <p:spPr>
            <a:xfrm>
              <a:off x="1750795" y="2013637"/>
              <a:ext cx="65873" cy="107946"/>
            </a:xfrm>
            <a:custGeom>
              <a:avLst/>
              <a:gdLst>
                <a:gd name="connsiteX0" fmla="*/ 65874 w 65873"/>
                <a:gd name="connsiteY0" fmla="*/ 58810 h 107946"/>
                <a:gd name="connsiteX1" fmla="*/ 59425 w 65873"/>
                <a:gd name="connsiteY1" fmla="*/ 71248 h 107946"/>
                <a:gd name="connsiteX2" fmla="*/ 12438 w 65873"/>
                <a:gd name="connsiteY2" fmla="*/ 51824 h 107946"/>
                <a:gd name="connsiteX3" fmla="*/ 12438 w 65873"/>
                <a:gd name="connsiteY3" fmla="*/ 107947 h 107946"/>
                <a:gd name="connsiteX4" fmla="*/ 0 w 65873"/>
                <a:gd name="connsiteY4" fmla="*/ 107947 h 107946"/>
                <a:gd name="connsiteX5" fmla="*/ 0 w 65873"/>
                <a:gd name="connsiteY5" fmla="*/ 0 h 107946"/>
                <a:gd name="connsiteX6" fmla="*/ 10825 w 65873"/>
                <a:gd name="connsiteY6" fmla="*/ 0 h 107946"/>
                <a:gd name="connsiteX7" fmla="*/ 12438 w 65873"/>
                <a:gd name="connsiteY7" fmla="*/ 4300 h 107946"/>
                <a:gd name="connsiteX8" fmla="*/ 12438 w 65873"/>
                <a:gd name="connsiteY8" fmla="*/ 38311 h 107946"/>
                <a:gd name="connsiteX9" fmla="*/ 65874 w 65873"/>
                <a:gd name="connsiteY9" fmla="*/ 58810 h 1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873" h="107946">
                  <a:moveTo>
                    <a:pt x="65874" y="58810"/>
                  </a:moveTo>
                  <a:lnTo>
                    <a:pt x="59425" y="71248"/>
                  </a:lnTo>
                  <a:cubicBezTo>
                    <a:pt x="40384" y="61498"/>
                    <a:pt x="24722" y="55048"/>
                    <a:pt x="12438" y="51824"/>
                  </a:cubicBezTo>
                  <a:lnTo>
                    <a:pt x="12438" y="107947"/>
                  </a:lnTo>
                  <a:lnTo>
                    <a:pt x="0" y="107947"/>
                  </a:lnTo>
                  <a:lnTo>
                    <a:pt x="0" y="0"/>
                  </a:lnTo>
                  <a:lnTo>
                    <a:pt x="10825" y="0"/>
                  </a:lnTo>
                  <a:cubicBezTo>
                    <a:pt x="15125" y="384"/>
                    <a:pt x="15662" y="1766"/>
                    <a:pt x="12438" y="4300"/>
                  </a:cubicBezTo>
                  <a:lnTo>
                    <a:pt x="12438" y="38311"/>
                  </a:lnTo>
                  <a:cubicBezTo>
                    <a:pt x="30096" y="43302"/>
                    <a:pt x="47908" y="50135"/>
                    <a:pt x="65874" y="5881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594DE00D-578D-4548-A8C5-80A8C5D6F29D}"/>
                </a:ext>
              </a:extLst>
            </p:cNvPr>
            <p:cNvSpPr/>
            <p:nvPr/>
          </p:nvSpPr>
          <p:spPr>
            <a:xfrm>
              <a:off x="1851679" y="1999587"/>
              <a:ext cx="118849" cy="127371"/>
            </a:xfrm>
            <a:custGeom>
              <a:avLst/>
              <a:gdLst>
                <a:gd name="connsiteX0" fmla="*/ 25950 w 118849"/>
                <a:gd name="connsiteY0" fmla="*/ 127371 h 127371"/>
                <a:gd name="connsiteX1" fmla="*/ 16277 w 118849"/>
                <a:gd name="connsiteY1" fmla="*/ 117083 h 127371"/>
                <a:gd name="connsiteX2" fmla="*/ 80001 w 118849"/>
                <a:gd name="connsiteY2" fmla="*/ 42610 h 127371"/>
                <a:gd name="connsiteX3" fmla="*/ 36776 w 118849"/>
                <a:gd name="connsiteY3" fmla="*/ 42610 h 127371"/>
                <a:gd name="connsiteX4" fmla="*/ 10825 w 118849"/>
                <a:gd name="connsiteY4" fmla="*/ 75547 h 127371"/>
                <a:gd name="connsiteX5" fmla="*/ 0 w 118849"/>
                <a:gd name="connsiteY5" fmla="*/ 68561 h 127371"/>
                <a:gd name="connsiteX6" fmla="*/ 36161 w 118849"/>
                <a:gd name="connsiteY6" fmla="*/ 9213 h 127371"/>
                <a:gd name="connsiteX7" fmla="*/ 48599 w 118849"/>
                <a:gd name="connsiteY7" fmla="*/ 13513 h 127371"/>
                <a:gd name="connsiteX8" fmla="*/ 47524 w 118849"/>
                <a:gd name="connsiteY8" fmla="*/ 16737 h 127371"/>
                <a:gd name="connsiteX9" fmla="*/ 41613 w 118849"/>
                <a:gd name="connsiteY9" fmla="*/ 30787 h 127371"/>
                <a:gd name="connsiteX10" fmla="*/ 80461 w 118849"/>
                <a:gd name="connsiteY10" fmla="*/ 30787 h 127371"/>
                <a:gd name="connsiteX11" fmla="*/ 85298 w 118849"/>
                <a:gd name="connsiteY11" fmla="*/ 28100 h 127371"/>
                <a:gd name="connsiteX12" fmla="*/ 94972 w 118849"/>
                <a:gd name="connsiteY12" fmla="*/ 37850 h 127371"/>
                <a:gd name="connsiteX13" fmla="*/ 93359 w 118849"/>
                <a:gd name="connsiteY13" fmla="*/ 43225 h 127371"/>
                <a:gd name="connsiteX14" fmla="*/ 25950 w 118849"/>
                <a:gd name="connsiteY14" fmla="*/ 127371 h 127371"/>
                <a:gd name="connsiteX15" fmla="*/ 80001 w 118849"/>
                <a:gd name="connsiteY15" fmla="*/ 11286 h 127371"/>
                <a:gd name="connsiteX16" fmla="*/ 86987 w 118849"/>
                <a:gd name="connsiteY16" fmla="*/ 5374 h 127371"/>
                <a:gd name="connsiteX17" fmla="*/ 104262 w 118849"/>
                <a:gd name="connsiteY17" fmla="*/ 24261 h 127371"/>
                <a:gd name="connsiteX18" fmla="*/ 96738 w 118849"/>
                <a:gd name="connsiteY18" fmla="*/ 30173 h 127371"/>
                <a:gd name="connsiteX19" fmla="*/ 80001 w 118849"/>
                <a:gd name="connsiteY19" fmla="*/ 11286 h 127371"/>
                <a:gd name="connsiteX20" fmla="*/ 96738 w 118849"/>
                <a:gd name="connsiteY20" fmla="*/ 6449 h 127371"/>
                <a:gd name="connsiteX21" fmla="*/ 103187 w 118849"/>
                <a:gd name="connsiteY21" fmla="*/ 0 h 127371"/>
                <a:gd name="connsiteX22" fmla="*/ 118849 w 118849"/>
                <a:gd name="connsiteY22" fmla="*/ 17275 h 127371"/>
                <a:gd name="connsiteX23" fmla="*/ 112400 w 118849"/>
                <a:gd name="connsiteY23" fmla="*/ 23724 h 127371"/>
                <a:gd name="connsiteX24" fmla="*/ 96738 w 118849"/>
                <a:gd name="connsiteY24" fmla="*/ 6449 h 12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849" h="127371">
                  <a:moveTo>
                    <a:pt x="25950" y="127371"/>
                  </a:moveTo>
                  <a:lnTo>
                    <a:pt x="16277" y="117083"/>
                  </a:lnTo>
                  <a:cubicBezTo>
                    <a:pt x="51517" y="102649"/>
                    <a:pt x="72784" y="77851"/>
                    <a:pt x="80001" y="42610"/>
                  </a:cubicBezTo>
                  <a:lnTo>
                    <a:pt x="36776" y="42610"/>
                  </a:lnTo>
                  <a:cubicBezTo>
                    <a:pt x="28484" y="56277"/>
                    <a:pt x="19885" y="67256"/>
                    <a:pt x="10825" y="75547"/>
                  </a:cubicBezTo>
                  <a:lnTo>
                    <a:pt x="0" y="68561"/>
                  </a:lnTo>
                  <a:cubicBezTo>
                    <a:pt x="18733" y="51670"/>
                    <a:pt x="30787" y="31862"/>
                    <a:pt x="36161" y="9213"/>
                  </a:cubicBezTo>
                  <a:lnTo>
                    <a:pt x="48599" y="13513"/>
                  </a:lnTo>
                  <a:cubicBezTo>
                    <a:pt x="50749" y="14587"/>
                    <a:pt x="50365" y="15662"/>
                    <a:pt x="47524" y="16737"/>
                  </a:cubicBezTo>
                  <a:cubicBezTo>
                    <a:pt x="46065" y="21420"/>
                    <a:pt x="44146" y="26104"/>
                    <a:pt x="41613" y="30787"/>
                  </a:cubicBezTo>
                  <a:lnTo>
                    <a:pt x="80461" y="30787"/>
                  </a:lnTo>
                  <a:lnTo>
                    <a:pt x="85298" y="28100"/>
                  </a:lnTo>
                  <a:lnTo>
                    <a:pt x="94972" y="37850"/>
                  </a:lnTo>
                  <a:cubicBezTo>
                    <a:pt x="97505" y="40384"/>
                    <a:pt x="96968" y="42150"/>
                    <a:pt x="93359" y="43225"/>
                  </a:cubicBezTo>
                  <a:cubicBezTo>
                    <a:pt x="86603" y="82380"/>
                    <a:pt x="64108" y="110480"/>
                    <a:pt x="25950" y="127371"/>
                  </a:cubicBezTo>
                  <a:moveTo>
                    <a:pt x="80001" y="11286"/>
                  </a:moveTo>
                  <a:lnTo>
                    <a:pt x="86987" y="5374"/>
                  </a:lnTo>
                  <a:cubicBezTo>
                    <a:pt x="93129" y="10749"/>
                    <a:pt x="98887" y="17044"/>
                    <a:pt x="104262" y="24261"/>
                  </a:cubicBezTo>
                  <a:lnTo>
                    <a:pt x="96738" y="30173"/>
                  </a:lnTo>
                  <a:cubicBezTo>
                    <a:pt x="90979" y="21958"/>
                    <a:pt x="85375" y="15662"/>
                    <a:pt x="80001" y="11286"/>
                  </a:cubicBezTo>
                  <a:moveTo>
                    <a:pt x="96738" y="6449"/>
                  </a:moveTo>
                  <a:lnTo>
                    <a:pt x="103187" y="0"/>
                  </a:lnTo>
                  <a:cubicBezTo>
                    <a:pt x="108561" y="5067"/>
                    <a:pt x="113782" y="10825"/>
                    <a:pt x="118849" y="17275"/>
                  </a:cubicBezTo>
                  <a:lnTo>
                    <a:pt x="112400" y="23724"/>
                  </a:lnTo>
                  <a:cubicBezTo>
                    <a:pt x="106565" y="16507"/>
                    <a:pt x="101421" y="10749"/>
                    <a:pt x="96738" y="644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DD8BE75-3919-4E2B-8D44-7FE444287FFE}"/>
                </a:ext>
              </a:extLst>
            </p:cNvPr>
            <p:cNvSpPr/>
            <p:nvPr/>
          </p:nvSpPr>
          <p:spPr>
            <a:xfrm>
              <a:off x="1994251" y="2017937"/>
              <a:ext cx="98519" cy="110096"/>
            </a:xfrm>
            <a:custGeom>
              <a:avLst/>
              <a:gdLst>
                <a:gd name="connsiteX0" fmla="*/ 23263 w 98519"/>
                <a:gd name="connsiteY0" fmla="*/ 99348 h 110096"/>
                <a:gd name="connsiteX1" fmla="*/ 82073 w 98519"/>
                <a:gd name="connsiteY1" fmla="*/ 42687 h 110096"/>
                <a:gd name="connsiteX2" fmla="*/ 0 w 98519"/>
                <a:gd name="connsiteY2" fmla="*/ 42687 h 110096"/>
                <a:gd name="connsiteX3" fmla="*/ 0 w 98519"/>
                <a:gd name="connsiteY3" fmla="*/ 30787 h 110096"/>
                <a:gd name="connsiteX4" fmla="*/ 82611 w 98519"/>
                <a:gd name="connsiteY4" fmla="*/ 30787 h 110096"/>
                <a:gd name="connsiteX5" fmla="*/ 87448 w 98519"/>
                <a:gd name="connsiteY5" fmla="*/ 29175 h 110096"/>
                <a:gd name="connsiteX6" fmla="*/ 97121 w 98519"/>
                <a:gd name="connsiteY6" fmla="*/ 35086 h 110096"/>
                <a:gd name="connsiteX7" fmla="*/ 96047 w 98519"/>
                <a:gd name="connsiteY7" fmla="*/ 39923 h 110096"/>
                <a:gd name="connsiteX8" fmla="*/ 32860 w 98519"/>
                <a:gd name="connsiteY8" fmla="*/ 110097 h 110096"/>
                <a:gd name="connsiteX9" fmla="*/ 23263 w 98519"/>
                <a:gd name="connsiteY9" fmla="*/ 99348 h 110096"/>
                <a:gd name="connsiteX10" fmla="*/ 84223 w 98519"/>
                <a:gd name="connsiteY10" fmla="*/ 11900 h 110096"/>
                <a:gd name="connsiteX11" fmla="*/ 9750 w 98519"/>
                <a:gd name="connsiteY11" fmla="*/ 11900 h 110096"/>
                <a:gd name="connsiteX12" fmla="*/ 9750 w 98519"/>
                <a:gd name="connsiteY12" fmla="*/ 0 h 110096"/>
                <a:gd name="connsiteX13" fmla="*/ 84223 w 98519"/>
                <a:gd name="connsiteY13" fmla="*/ 0 h 110096"/>
                <a:gd name="connsiteX14" fmla="*/ 84223 w 98519"/>
                <a:gd name="connsiteY14" fmla="*/ 11900 h 11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519" h="110096">
                  <a:moveTo>
                    <a:pt x="23263" y="99348"/>
                  </a:moveTo>
                  <a:cubicBezTo>
                    <a:pt x="58196" y="90365"/>
                    <a:pt x="77774" y="71478"/>
                    <a:pt x="82073" y="42687"/>
                  </a:cubicBezTo>
                  <a:lnTo>
                    <a:pt x="0" y="42687"/>
                  </a:lnTo>
                  <a:lnTo>
                    <a:pt x="0" y="30787"/>
                  </a:lnTo>
                  <a:lnTo>
                    <a:pt x="82611" y="30787"/>
                  </a:lnTo>
                  <a:lnTo>
                    <a:pt x="87448" y="29175"/>
                  </a:lnTo>
                  <a:lnTo>
                    <a:pt x="97121" y="35086"/>
                  </a:lnTo>
                  <a:cubicBezTo>
                    <a:pt x="99271" y="36852"/>
                    <a:pt x="98964" y="38541"/>
                    <a:pt x="96047" y="39923"/>
                  </a:cubicBezTo>
                  <a:cubicBezTo>
                    <a:pt x="90288" y="75931"/>
                    <a:pt x="69252" y="99271"/>
                    <a:pt x="32860" y="110097"/>
                  </a:cubicBezTo>
                  <a:lnTo>
                    <a:pt x="23263" y="99348"/>
                  </a:lnTo>
                  <a:close/>
                  <a:moveTo>
                    <a:pt x="84223" y="11900"/>
                  </a:moveTo>
                  <a:lnTo>
                    <a:pt x="9750" y="11900"/>
                  </a:lnTo>
                  <a:lnTo>
                    <a:pt x="9750" y="0"/>
                  </a:lnTo>
                  <a:lnTo>
                    <a:pt x="84223" y="0"/>
                  </a:lnTo>
                  <a:lnTo>
                    <a:pt x="84223" y="1190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3E1B8860-5D39-41C1-96F9-0E16D4C98872}"/>
                </a:ext>
              </a:extLst>
            </p:cNvPr>
            <p:cNvSpPr/>
            <p:nvPr/>
          </p:nvSpPr>
          <p:spPr>
            <a:xfrm>
              <a:off x="2123695" y="2021161"/>
              <a:ext cx="112937" cy="97198"/>
            </a:xfrm>
            <a:custGeom>
              <a:avLst/>
              <a:gdLst>
                <a:gd name="connsiteX0" fmla="*/ 112937 w 112937"/>
                <a:gd name="connsiteY0" fmla="*/ 87448 h 97198"/>
                <a:gd name="connsiteX1" fmla="*/ 102112 w 112937"/>
                <a:gd name="connsiteY1" fmla="*/ 96661 h 97198"/>
                <a:gd name="connsiteX2" fmla="*/ 58350 w 112937"/>
                <a:gd name="connsiteY2" fmla="*/ 56737 h 97198"/>
                <a:gd name="connsiteX3" fmla="*/ 10288 w 112937"/>
                <a:gd name="connsiteY3" fmla="*/ 97198 h 97198"/>
                <a:gd name="connsiteX4" fmla="*/ 0 w 112937"/>
                <a:gd name="connsiteY4" fmla="*/ 87985 h 97198"/>
                <a:gd name="connsiteX5" fmla="*/ 73398 w 112937"/>
                <a:gd name="connsiteY5" fmla="*/ 13513 h 97198"/>
                <a:gd name="connsiteX6" fmla="*/ 14588 w 112937"/>
                <a:gd name="connsiteY6" fmla="*/ 17275 h 97198"/>
                <a:gd name="connsiteX7" fmla="*/ 12975 w 112937"/>
                <a:gd name="connsiteY7" fmla="*/ 4299 h 97198"/>
                <a:gd name="connsiteX8" fmla="*/ 75624 w 112937"/>
                <a:gd name="connsiteY8" fmla="*/ 1612 h 97198"/>
                <a:gd name="connsiteX9" fmla="*/ 82073 w 112937"/>
                <a:gd name="connsiteY9" fmla="*/ 0 h 97198"/>
                <a:gd name="connsiteX10" fmla="*/ 90749 w 112937"/>
                <a:gd name="connsiteY10" fmla="*/ 8676 h 97198"/>
                <a:gd name="connsiteX11" fmla="*/ 88599 w 112937"/>
                <a:gd name="connsiteY11" fmla="*/ 13513 h 97198"/>
                <a:gd name="connsiteX12" fmla="*/ 67025 w 112937"/>
                <a:gd name="connsiteY12" fmla="*/ 46449 h 97198"/>
                <a:gd name="connsiteX13" fmla="*/ 112937 w 112937"/>
                <a:gd name="connsiteY13" fmla="*/ 87448 h 9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937" h="97198">
                  <a:moveTo>
                    <a:pt x="112937" y="87448"/>
                  </a:moveTo>
                  <a:lnTo>
                    <a:pt x="102112" y="96661"/>
                  </a:lnTo>
                  <a:cubicBezTo>
                    <a:pt x="86987" y="80845"/>
                    <a:pt x="72400" y="67486"/>
                    <a:pt x="58350" y="56737"/>
                  </a:cubicBezTo>
                  <a:cubicBezTo>
                    <a:pt x="44300" y="71862"/>
                    <a:pt x="28330" y="85375"/>
                    <a:pt x="10288" y="97198"/>
                  </a:cubicBezTo>
                  <a:lnTo>
                    <a:pt x="0" y="87985"/>
                  </a:lnTo>
                  <a:cubicBezTo>
                    <a:pt x="38158" y="63186"/>
                    <a:pt x="62649" y="38311"/>
                    <a:pt x="73398" y="13513"/>
                  </a:cubicBezTo>
                  <a:lnTo>
                    <a:pt x="14588" y="17275"/>
                  </a:lnTo>
                  <a:lnTo>
                    <a:pt x="12975" y="4299"/>
                  </a:lnTo>
                  <a:lnTo>
                    <a:pt x="75624" y="1612"/>
                  </a:lnTo>
                  <a:lnTo>
                    <a:pt x="82073" y="0"/>
                  </a:lnTo>
                  <a:lnTo>
                    <a:pt x="90749" y="8676"/>
                  </a:lnTo>
                  <a:cubicBezTo>
                    <a:pt x="93283" y="11209"/>
                    <a:pt x="92592" y="12822"/>
                    <a:pt x="88599" y="13513"/>
                  </a:cubicBezTo>
                  <a:cubicBezTo>
                    <a:pt x="81766" y="25413"/>
                    <a:pt x="74549" y="36392"/>
                    <a:pt x="67025" y="46449"/>
                  </a:cubicBezTo>
                  <a:cubicBezTo>
                    <a:pt x="82534" y="58273"/>
                    <a:pt x="97813" y="72016"/>
                    <a:pt x="112937" y="8744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C2CA31CB-DAD3-44F9-9F37-B699CA03E5D5}"/>
                </a:ext>
              </a:extLst>
            </p:cNvPr>
            <p:cNvSpPr/>
            <p:nvPr/>
          </p:nvSpPr>
          <p:spPr>
            <a:xfrm>
              <a:off x="2257746" y="2004578"/>
              <a:ext cx="123148" cy="129198"/>
            </a:xfrm>
            <a:custGeom>
              <a:avLst/>
              <a:gdLst>
                <a:gd name="connsiteX0" fmla="*/ 77697 w 123148"/>
                <a:gd name="connsiteY0" fmla="*/ 115471 h 129198"/>
                <a:gd name="connsiteX1" fmla="*/ 30173 w 123148"/>
                <a:gd name="connsiteY1" fmla="*/ 126296 h 129198"/>
                <a:gd name="connsiteX2" fmla="*/ 26948 w 123148"/>
                <a:gd name="connsiteY2" fmla="*/ 127909 h 129198"/>
                <a:gd name="connsiteX3" fmla="*/ 22649 w 123148"/>
                <a:gd name="connsiteY3" fmla="*/ 114933 h 129198"/>
                <a:gd name="connsiteX4" fmla="*/ 37236 w 123148"/>
                <a:gd name="connsiteY4" fmla="*/ 113321 h 129198"/>
                <a:gd name="connsiteX5" fmla="*/ 37236 w 123148"/>
                <a:gd name="connsiteY5" fmla="*/ 99809 h 129198"/>
                <a:gd name="connsiteX6" fmla="*/ 3224 w 123148"/>
                <a:gd name="connsiteY6" fmla="*/ 113859 h 129198"/>
                <a:gd name="connsiteX7" fmla="*/ 0 w 123148"/>
                <a:gd name="connsiteY7" fmla="*/ 102496 h 129198"/>
                <a:gd name="connsiteX8" fmla="*/ 46987 w 123148"/>
                <a:gd name="connsiteY8" fmla="*/ 81459 h 129198"/>
                <a:gd name="connsiteX9" fmla="*/ 4376 w 123148"/>
                <a:gd name="connsiteY9" fmla="*/ 81459 h 129198"/>
                <a:gd name="connsiteX10" fmla="*/ 4376 w 123148"/>
                <a:gd name="connsiteY10" fmla="*/ 71171 h 129198"/>
                <a:gd name="connsiteX11" fmla="*/ 57275 w 123148"/>
                <a:gd name="connsiteY11" fmla="*/ 71171 h 129198"/>
                <a:gd name="connsiteX12" fmla="*/ 57275 w 123148"/>
                <a:gd name="connsiteY12" fmla="*/ 61958 h 129198"/>
                <a:gd name="connsiteX13" fmla="*/ 67486 w 123148"/>
                <a:gd name="connsiteY13" fmla="*/ 61958 h 129198"/>
                <a:gd name="connsiteX14" fmla="*/ 68023 w 123148"/>
                <a:gd name="connsiteY14" fmla="*/ 65183 h 129198"/>
                <a:gd name="connsiteX15" fmla="*/ 68023 w 123148"/>
                <a:gd name="connsiteY15" fmla="*/ 71094 h 129198"/>
                <a:gd name="connsiteX16" fmla="*/ 121459 w 123148"/>
                <a:gd name="connsiteY16" fmla="*/ 71094 h 129198"/>
                <a:gd name="connsiteX17" fmla="*/ 121459 w 123148"/>
                <a:gd name="connsiteY17" fmla="*/ 81382 h 129198"/>
                <a:gd name="connsiteX18" fmla="*/ 72860 w 123148"/>
                <a:gd name="connsiteY18" fmla="*/ 81382 h 129198"/>
                <a:gd name="connsiteX19" fmla="*/ 85298 w 123148"/>
                <a:gd name="connsiteY19" fmla="*/ 95970 h 129198"/>
                <a:gd name="connsiteX20" fmla="*/ 100960 w 123148"/>
                <a:gd name="connsiteY20" fmla="*/ 84070 h 129198"/>
                <a:gd name="connsiteX21" fmla="*/ 109636 w 123148"/>
                <a:gd name="connsiteY21" fmla="*/ 91056 h 129198"/>
                <a:gd name="connsiteX22" fmla="*/ 106949 w 123148"/>
                <a:gd name="connsiteY22" fmla="*/ 92668 h 129198"/>
                <a:gd name="connsiteX23" fmla="*/ 92361 w 123148"/>
                <a:gd name="connsiteY23" fmla="*/ 101344 h 129198"/>
                <a:gd name="connsiteX24" fmla="*/ 123148 w 123148"/>
                <a:gd name="connsiteY24" fmla="*/ 114319 h 129198"/>
                <a:gd name="connsiteX25" fmla="*/ 118849 w 123148"/>
                <a:gd name="connsiteY25" fmla="*/ 125145 h 129198"/>
                <a:gd name="connsiteX26" fmla="*/ 61651 w 123148"/>
                <a:gd name="connsiteY26" fmla="*/ 81382 h 129198"/>
                <a:gd name="connsiteX27" fmla="*/ 60039 w 123148"/>
                <a:gd name="connsiteY27" fmla="*/ 81382 h 129198"/>
                <a:gd name="connsiteX28" fmla="*/ 48138 w 123148"/>
                <a:gd name="connsiteY28" fmla="*/ 93283 h 129198"/>
                <a:gd name="connsiteX29" fmla="*/ 48138 w 123148"/>
                <a:gd name="connsiteY29" fmla="*/ 112169 h 129198"/>
                <a:gd name="connsiteX30" fmla="*/ 77313 w 123148"/>
                <a:gd name="connsiteY30" fmla="*/ 105720 h 129198"/>
                <a:gd name="connsiteX31" fmla="*/ 77697 w 123148"/>
                <a:gd name="connsiteY31" fmla="*/ 115471 h 129198"/>
                <a:gd name="connsiteX32" fmla="*/ 7524 w 123148"/>
                <a:gd name="connsiteY32" fmla="*/ 58273 h 129198"/>
                <a:gd name="connsiteX33" fmla="*/ 1612 w 123148"/>
                <a:gd name="connsiteY33" fmla="*/ 47447 h 129198"/>
                <a:gd name="connsiteX34" fmla="*/ 30250 w 123148"/>
                <a:gd name="connsiteY34" fmla="*/ 33398 h 129198"/>
                <a:gd name="connsiteX35" fmla="*/ 30250 w 123148"/>
                <a:gd name="connsiteY35" fmla="*/ 998 h 129198"/>
                <a:gd name="connsiteX36" fmla="*/ 40538 w 123148"/>
                <a:gd name="connsiteY36" fmla="*/ 998 h 129198"/>
                <a:gd name="connsiteX37" fmla="*/ 41075 w 123148"/>
                <a:gd name="connsiteY37" fmla="*/ 4223 h 129198"/>
                <a:gd name="connsiteX38" fmla="*/ 41075 w 123148"/>
                <a:gd name="connsiteY38" fmla="*/ 63033 h 129198"/>
                <a:gd name="connsiteX39" fmla="*/ 30173 w 123148"/>
                <a:gd name="connsiteY39" fmla="*/ 63033 h 129198"/>
                <a:gd name="connsiteX40" fmla="*/ 30173 w 123148"/>
                <a:gd name="connsiteY40" fmla="*/ 44683 h 129198"/>
                <a:gd name="connsiteX41" fmla="*/ 10211 w 123148"/>
                <a:gd name="connsiteY41" fmla="*/ 56584 h 129198"/>
                <a:gd name="connsiteX42" fmla="*/ 7524 w 123148"/>
                <a:gd name="connsiteY42" fmla="*/ 58273 h 129198"/>
                <a:gd name="connsiteX43" fmla="*/ 15048 w 123148"/>
                <a:gd name="connsiteY43" fmla="*/ 9674 h 129198"/>
                <a:gd name="connsiteX44" fmla="*/ 24184 w 123148"/>
                <a:gd name="connsiteY44" fmla="*/ 29098 h 129198"/>
                <a:gd name="connsiteX45" fmla="*/ 13973 w 123148"/>
                <a:gd name="connsiteY45" fmla="*/ 33398 h 129198"/>
                <a:gd name="connsiteX46" fmla="*/ 4760 w 123148"/>
                <a:gd name="connsiteY46" fmla="*/ 13973 h 129198"/>
                <a:gd name="connsiteX47" fmla="*/ 15048 w 123148"/>
                <a:gd name="connsiteY47" fmla="*/ 9674 h 129198"/>
                <a:gd name="connsiteX48" fmla="*/ 87985 w 123148"/>
                <a:gd name="connsiteY48" fmla="*/ 3225 h 129198"/>
                <a:gd name="connsiteX49" fmla="*/ 87985 w 123148"/>
                <a:gd name="connsiteY49" fmla="*/ 18887 h 129198"/>
                <a:gd name="connsiteX50" fmla="*/ 122534 w 123148"/>
                <a:gd name="connsiteY50" fmla="*/ 18887 h 129198"/>
                <a:gd name="connsiteX51" fmla="*/ 122534 w 123148"/>
                <a:gd name="connsiteY51" fmla="*/ 29175 h 129198"/>
                <a:gd name="connsiteX52" fmla="*/ 87985 w 123148"/>
                <a:gd name="connsiteY52" fmla="*/ 29175 h 129198"/>
                <a:gd name="connsiteX53" fmla="*/ 87985 w 123148"/>
                <a:gd name="connsiteY53" fmla="*/ 48599 h 129198"/>
                <a:gd name="connsiteX54" fmla="*/ 115548 w 123148"/>
                <a:gd name="connsiteY54" fmla="*/ 48599 h 129198"/>
                <a:gd name="connsiteX55" fmla="*/ 115548 w 123148"/>
                <a:gd name="connsiteY55" fmla="*/ 58887 h 129198"/>
                <a:gd name="connsiteX56" fmla="*/ 51286 w 123148"/>
                <a:gd name="connsiteY56" fmla="*/ 58887 h 129198"/>
                <a:gd name="connsiteX57" fmla="*/ 51286 w 123148"/>
                <a:gd name="connsiteY57" fmla="*/ 48599 h 129198"/>
                <a:gd name="connsiteX58" fmla="*/ 77236 w 123148"/>
                <a:gd name="connsiteY58" fmla="*/ 48599 h 129198"/>
                <a:gd name="connsiteX59" fmla="*/ 77236 w 123148"/>
                <a:gd name="connsiteY59" fmla="*/ 29175 h 129198"/>
                <a:gd name="connsiteX60" fmla="*/ 46449 w 123148"/>
                <a:gd name="connsiteY60" fmla="*/ 29175 h 129198"/>
                <a:gd name="connsiteX61" fmla="*/ 46449 w 123148"/>
                <a:gd name="connsiteY61" fmla="*/ 18887 h 129198"/>
                <a:gd name="connsiteX62" fmla="*/ 77236 w 123148"/>
                <a:gd name="connsiteY62" fmla="*/ 18887 h 129198"/>
                <a:gd name="connsiteX63" fmla="*/ 77236 w 123148"/>
                <a:gd name="connsiteY63" fmla="*/ 0 h 129198"/>
                <a:gd name="connsiteX64" fmla="*/ 87524 w 123148"/>
                <a:gd name="connsiteY64" fmla="*/ 0 h 129198"/>
                <a:gd name="connsiteX65" fmla="*/ 87985 w 123148"/>
                <a:gd name="connsiteY65" fmla="*/ 3225 h 12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148" h="129198">
                  <a:moveTo>
                    <a:pt x="77697" y="115471"/>
                  </a:moveTo>
                  <a:cubicBezTo>
                    <a:pt x="58273" y="120538"/>
                    <a:pt x="42457" y="124146"/>
                    <a:pt x="30173" y="126296"/>
                  </a:cubicBezTo>
                  <a:cubicBezTo>
                    <a:pt x="29098" y="129521"/>
                    <a:pt x="28023" y="130058"/>
                    <a:pt x="26948" y="127909"/>
                  </a:cubicBezTo>
                  <a:lnTo>
                    <a:pt x="22649" y="114933"/>
                  </a:lnTo>
                  <a:lnTo>
                    <a:pt x="37236" y="113321"/>
                  </a:lnTo>
                  <a:lnTo>
                    <a:pt x="37236" y="99809"/>
                  </a:lnTo>
                  <a:cubicBezTo>
                    <a:pt x="27178" y="106258"/>
                    <a:pt x="15816" y="110941"/>
                    <a:pt x="3224" y="113859"/>
                  </a:cubicBezTo>
                  <a:lnTo>
                    <a:pt x="0" y="102496"/>
                  </a:lnTo>
                  <a:cubicBezTo>
                    <a:pt x="18349" y="98887"/>
                    <a:pt x="34012" y="91901"/>
                    <a:pt x="46987" y="81459"/>
                  </a:cubicBezTo>
                  <a:lnTo>
                    <a:pt x="4376" y="81459"/>
                  </a:lnTo>
                  <a:lnTo>
                    <a:pt x="4376" y="71171"/>
                  </a:lnTo>
                  <a:lnTo>
                    <a:pt x="57275" y="71171"/>
                  </a:lnTo>
                  <a:lnTo>
                    <a:pt x="57275" y="61958"/>
                  </a:lnTo>
                  <a:lnTo>
                    <a:pt x="67486" y="61958"/>
                  </a:lnTo>
                  <a:cubicBezTo>
                    <a:pt x="70403" y="62342"/>
                    <a:pt x="70557" y="63417"/>
                    <a:pt x="68023" y="65183"/>
                  </a:cubicBezTo>
                  <a:lnTo>
                    <a:pt x="68023" y="71094"/>
                  </a:lnTo>
                  <a:lnTo>
                    <a:pt x="121459" y="71094"/>
                  </a:lnTo>
                  <a:lnTo>
                    <a:pt x="121459" y="81382"/>
                  </a:lnTo>
                  <a:lnTo>
                    <a:pt x="72860" y="81382"/>
                  </a:lnTo>
                  <a:cubicBezTo>
                    <a:pt x="76085" y="87141"/>
                    <a:pt x="80231" y="91977"/>
                    <a:pt x="85298" y="95970"/>
                  </a:cubicBezTo>
                  <a:lnTo>
                    <a:pt x="100960" y="84070"/>
                  </a:lnTo>
                  <a:lnTo>
                    <a:pt x="109636" y="91056"/>
                  </a:lnTo>
                  <a:cubicBezTo>
                    <a:pt x="110020" y="92822"/>
                    <a:pt x="109098" y="93359"/>
                    <a:pt x="106949" y="92668"/>
                  </a:cubicBezTo>
                  <a:lnTo>
                    <a:pt x="92361" y="101344"/>
                  </a:lnTo>
                  <a:cubicBezTo>
                    <a:pt x="98119" y="106718"/>
                    <a:pt x="108407" y="111095"/>
                    <a:pt x="123148" y="114319"/>
                  </a:cubicBezTo>
                  <a:lnTo>
                    <a:pt x="118849" y="125145"/>
                  </a:lnTo>
                  <a:cubicBezTo>
                    <a:pt x="92592" y="119003"/>
                    <a:pt x="73475" y="104415"/>
                    <a:pt x="61651" y="81382"/>
                  </a:cubicBezTo>
                  <a:lnTo>
                    <a:pt x="60039" y="81382"/>
                  </a:lnTo>
                  <a:cubicBezTo>
                    <a:pt x="56814" y="85375"/>
                    <a:pt x="52822" y="89290"/>
                    <a:pt x="48138" y="93283"/>
                  </a:cubicBezTo>
                  <a:lnTo>
                    <a:pt x="48138" y="112169"/>
                  </a:lnTo>
                  <a:cubicBezTo>
                    <a:pt x="57505" y="110711"/>
                    <a:pt x="67179" y="108561"/>
                    <a:pt x="77313" y="105720"/>
                  </a:cubicBezTo>
                  <a:lnTo>
                    <a:pt x="77697" y="115471"/>
                  </a:lnTo>
                  <a:close/>
                  <a:moveTo>
                    <a:pt x="7524" y="58273"/>
                  </a:moveTo>
                  <a:lnTo>
                    <a:pt x="1612" y="47447"/>
                  </a:lnTo>
                  <a:cubicBezTo>
                    <a:pt x="9904" y="44914"/>
                    <a:pt x="19424" y="40231"/>
                    <a:pt x="30250" y="33398"/>
                  </a:cubicBezTo>
                  <a:lnTo>
                    <a:pt x="30250" y="998"/>
                  </a:lnTo>
                  <a:lnTo>
                    <a:pt x="40538" y="998"/>
                  </a:lnTo>
                  <a:cubicBezTo>
                    <a:pt x="43455" y="1382"/>
                    <a:pt x="43609" y="2457"/>
                    <a:pt x="41075" y="4223"/>
                  </a:cubicBezTo>
                  <a:lnTo>
                    <a:pt x="41075" y="63033"/>
                  </a:lnTo>
                  <a:lnTo>
                    <a:pt x="30173" y="63033"/>
                  </a:lnTo>
                  <a:lnTo>
                    <a:pt x="30173" y="44683"/>
                  </a:lnTo>
                  <a:cubicBezTo>
                    <a:pt x="22649" y="49751"/>
                    <a:pt x="15969" y="53666"/>
                    <a:pt x="10211" y="56584"/>
                  </a:cubicBezTo>
                  <a:cubicBezTo>
                    <a:pt x="9827" y="59194"/>
                    <a:pt x="8983" y="59732"/>
                    <a:pt x="7524" y="58273"/>
                  </a:cubicBezTo>
                  <a:moveTo>
                    <a:pt x="15048" y="9674"/>
                  </a:moveTo>
                  <a:cubicBezTo>
                    <a:pt x="19731" y="15048"/>
                    <a:pt x="22802" y="21574"/>
                    <a:pt x="24184" y="29098"/>
                  </a:cubicBezTo>
                  <a:lnTo>
                    <a:pt x="13973" y="33398"/>
                  </a:lnTo>
                  <a:cubicBezTo>
                    <a:pt x="11440" y="26564"/>
                    <a:pt x="8369" y="20115"/>
                    <a:pt x="4760" y="13973"/>
                  </a:cubicBezTo>
                  <a:lnTo>
                    <a:pt x="15048" y="9674"/>
                  </a:lnTo>
                  <a:close/>
                  <a:moveTo>
                    <a:pt x="87985" y="3225"/>
                  </a:moveTo>
                  <a:lnTo>
                    <a:pt x="87985" y="18887"/>
                  </a:lnTo>
                  <a:lnTo>
                    <a:pt x="122534" y="18887"/>
                  </a:lnTo>
                  <a:lnTo>
                    <a:pt x="122534" y="29175"/>
                  </a:lnTo>
                  <a:lnTo>
                    <a:pt x="87985" y="29175"/>
                  </a:lnTo>
                  <a:lnTo>
                    <a:pt x="87985" y="48599"/>
                  </a:lnTo>
                  <a:lnTo>
                    <a:pt x="115548" y="48599"/>
                  </a:lnTo>
                  <a:lnTo>
                    <a:pt x="115548" y="58887"/>
                  </a:lnTo>
                  <a:lnTo>
                    <a:pt x="51286" y="58887"/>
                  </a:lnTo>
                  <a:lnTo>
                    <a:pt x="51286" y="48599"/>
                  </a:lnTo>
                  <a:lnTo>
                    <a:pt x="77236" y="48599"/>
                  </a:lnTo>
                  <a:lnTo>
                    <a:pt x="77236" y="29175"/>
                  </a:lnTo>
                  <a:lnTo>
                    <a:pt x="46449" y="29175"/>
                  </a:lnTo>
                  <a:lnTo>
                    <a:pt x="46449" y="18887"/>
                  </a:lnTo>
                  <a:lnTo>
                    <a:pt x="77236" y="18887"/>
                  </a:lnTo>
                  <a:lnTo>
                    <a:pt x="77236" y="0"/>
                  </a:lnTo>
                  <a:lnTo>
                    <a:pt x="87524" y="0"/>
                  </a:lnTo>
                  <a:cubicBezTo>
                    <a:pt x="90288" y="307"/>
                    <a:pt x="90442" y="1382"/>
                    <a:pt x="87985" y="3225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11D5AA21-0F2C-4C40-B8A0-317BC93C6485}"/>
                </a:ext>
              </a:extLst>
            </p:cNvPr>
            <p:cNvSpPr/>
            <p:nvPr/>
          </p:nvSpPr>
          <p:spPr>
            <a:xfrm>
              <a:off x="2396403" y="2003733"/>
              <a:ext cx="123225" cy="125912"/>
            </a:xfrm>
            <a:custGeom>
              <a:avLst/>
              <a:gdLst>
                <a:gd name="connsiteX0" fmla="*/ 1152 w 123225"/>
                <a:gd name="connsiteY0" fmla="*/ 108100 h 125912"/>
                <a:gd name="connsiteX1" fmla="*/ 26488 w 123225"/>
                <a:gd name="connsiteY1" fmla="*/ 58426 h 125912"/>
                <a:gd name="connsiteX2" fmla="*/ 0 w 123225"/>
                <a:gd name="connsiteY2" fmla="*/ 58426 h 125912"/>
                <a:gd name="connsiteX3" fmla="*/ 0 w 123225"/>
                <a:gd name="connsiteY3" fmla="*/ 49751 h 125912"/>
                <a:gd name="connsiteX4" fmla="*/ 56123 w 123225"/>
                <a:gd name="connsiteY4" fmla="*/ 49751 h 125912"/>
                <a:gd name="connsiteX5" fmla="*/ 56123 w 123225"/>
                <a:gd name="connsiteY5" fmla="*/ 41075 h 125912"/>
                <a:gd name="connsiteX6" fmla="*/ 17275 w 123225"/>
                <a:gd name="connsiteY6" fmla="*/ 41075 h 125912"/>
                <a:gd name="connsiteX7" fmla="*/ 17275 w 123225"/>
                <a:gd name="connsiteY7" fmla="*/ 32399 h 125912"/>
                <a:gd name="connsiteX8" fmla="*/ 56123 w 123225"/>
                <a:gd name="connsiteY8" fmla="*/ 32399 h 125912"/>
                <a:gd name="connsiteX9" fmla="*/ 56123 w 123225"/>
                <a:gd name="connsiteY9" fmla="*/ 24875 h 125912"/>
                <a:gd name="connsiteX10" fmla="*/ 6449 w 123225"/>
                <a:gd name="connsiteY10" fmla="*/ 24875 h 125912"/>
                <a:gd name="connsiteX11" fmla="*/ 6449 w 123225"/>
                <a:gd name="connsiteY11" fmla="*/ 16200 h 125912"/>
                <a:gd name="connsiteX12" fmla="*/ 35624 w 123225"/>
                <a:gd name="connsiteY12" fmla="*/ 16200 h 125912"/>
                <a:gd name="connsiteX13" fmla="*/ 28100 w 123225"/>
                <a:gd name="connsiteY13" fmla="*/ 6449 h 125912"/>
                <a:gd name="connsiteX14" fmla="*/ 38925 w 123225"/>
                <a:gd name="connsiteY14" fmla="*/ 1075 h 125912"/>
                <a:gd name="connsiteX15" fmla="*/ 49751 w 123225"/>
                <a:gd name="connsiteY15" fmla="*/ 16200 h 125912"/>
                <a:gd name="connsiteX16" fmla="*/ 71325 w 123225"/>
                <a:gd name="connsiteY16" fmla="*/ 16200 h 125912"/>
                <a:gd name="connsiteX17" fmla="*/ 81075 w 123225"/>
                <a:gd name="connsiteY17" fmla="*/ 0 h 125912"/>
                <a:gd name="connsiteX18" fmla="*/ 91901 w 123225"/>
                <a:gd name="connsiteY18" fmla="*/ 3762 h 125912"/>
                <a:gd name="connsiteX19" fmla="*/ 90826 w 123225"/>
                <a:gd name="connsiteY19" fmla="*/ 6449 h 125912"/>
                <a:gd name="connsiteX20" fmla="*/ 83839 w 123225"/>
                <a:gd name="connsiteY20" fmla="*/ 16200 h 125912"/>
                <a:gd name="connsiteX21" fmla="*/ 116238 w 123225"/>
                <a:gd name="connsiteY21" fmla="*/ 16200 h 125912"/>
                <a:gd name="connsiteX22" fmla="*/ 116238 w 123225"/>
                <a:gd name="connsiteY22" fmla="*/ 24875 h 125912"/>
                <a:gd name="connsiteX23" fmla="*/ 67102 w 123225"/>
                <a:gd name="connsiteY23" fmla="*/ 24875 h 125912"/>
                <a:gd name="connsiteX24" fmla="*/ 67102 w 123225"/>
                <a:gd name="connsiteY24" fmla="*/ 32399 h 125912"/>
                <a:gd name="connsiteX25" fmla="*/ 105951 w 123225"/>
                <a:gd name="connsiteY25" fmla="*/ 32399 h 125912"/>
                <a:gd name="connsiteX26" fmla="*/ 105951 w 123225"/>
                <a:gd name="connsiteY26" fmla="*/ 41075 h 125912"/>
                <a:gd name="connsiteX27" fmla="*/ 67102 w 123225"/>
                <a:gd name="connsiteY27" fmla="*/ 41075 h 125912"/>
                <a:gd name="connsiteX28" fmla="*/ 67102 w 123225"/>
                <a:gd name="connsiteY28" fmla="*/ 49751 h 125912"/>
                <a:gd name="connsiteX29" fmla="*/ 123225 w 123225"/>
                <a:gd name="connsiteY29" fmla="*/ 49751 h 125912"/>
                <a:gd name="connsiteX30" fmla="*/ 123225 w 123225"/>
                <a:gd name="connsiteY30" fmla="*/ 58426 h 125912"/>
                <a:gd name="connsiteX31" fmla="*/ 37390 w 123225"/>
                <a:gd name="connsiteY31" fmla="*/ 58426 h 125912"/>
                <a:gd name="connsiteX32" fmla="*/ 9290 w 123225"/>
                <a:gd name="connsiteY32" fmla="*/ 117237 h 125912"/>
                <a:gd name="connsiteX33" fmla="*/ 1152 w 123225"/>
                <a:gd name="connsiteY33" fmla="*/ 108100 h 125912"/>
                <a:gd name="connsiteX34" fmla="*/ 40538 w 123225"/>
                <a:gd name="connsiteY34" fmla="*/ 125912 h 125912"/>
                <a:gd name="connsiteX35" fmla="*/ 40538 w 123225"/>
                <a:gd name="connsiteY35" fmla="*/ 65413 h 125912"/>
                <a:gd name="connsiteX36" fmla="*/ 104799 w 123225"/>
                <a:gd name="connsiteY36" fmla="*/ 65413 h 125912"/>
                <a:gd name="connsiteX37" fmla="*/ 104799 w 123225"/>
                <a:gd name="connsiteY37" fmla="*/ 124223 h 125912"/>
                <a:gd name="connsiteX38" fmla="*/ 93974 w 123225"/>
                <a:gd name="connsiteY38" fmla="*/ 124223 h 125912"/>
                <a:gd name="connsiteX39" fmla="*/ 93974 w 123225"/>
                <a:gd name="connsiteY39" fmla="*/ 119386 h 125912"/>
                <a:gd name="connsiteX40" fmla="*/ 51363 w 123225"/>
                <a:gd name="connsiteY40" fmla="*/ 119386 h 125912"/>
                <a:gd name="connsiteX41" fmla="*/ 51363 w 123225"/>
                <a:gd name="connsiteY41" fmla="*/ 125836 h 125912"/>
                <a:gd name="connsiteX42" fmla="*/ 40538 w 123225"/>
                <a:gd name="connsiteY42" fmla="*/ 125836 h 125912"/>
                <a:gd name="connsiteX43" fmla="*/ 51363 w 123225"/>
                <a:gd name="connsiteY43" fmla="*/ 81152 h 125912"/>
                <a:gd name="connsiteX44" fmla="*/ 93974 w 123225"/>
                <a:gd name="connsiteY44" fmla="*/ 81152 h 125912"/>
                <a:gd name="connsiteX45" fmla="*/ 93974 w 123225"/>
                <a:gd name="connsiteY45" fmla="*/ 71939 h 125912"/>
                <a:gd name="connsiteX46" fmla="*/ 51363 w 123225"/>
                <a:gd name="connsiteY46" fmla="*/ 71939 h 125912"/>
                <a:gd name="connsiteX47" fmla="*/ 51363 w 123225"/>
                <a:gd name="connsiteY47" fmla="*/ 81152 h 125912"/>
                <a:gd name="connsiteX48" fmla="*/ 51363 w 123225"/>
                <a:gd name="connsiteY48" fmla="*/ 96814 h 125912"/>
                <a:gd name="connsiteX49" fmla="*/ 93974 w 123225"/>
                <a:gd name="connsiteY49" fmla="*/ 96814 h 125912"/>
                <a:gd name="connsiteX50" fmla="*/ 93974 w 123225"/>
                <a:gd name="connsiteY50" fmla="*/ 87601 h 125912"/>
                <a:gd name="connsiteX51" fmla="*/ 51363 w 123225"/>
                <a:gd name="connsiteY51" fmla="*/ 87601 h 125912"/>
                <a:gd name="connsiteX52" fmla="*/ 51363 w 123225"/>
                <a:gd name="connsiteY52" fmla="*/ 96814 h 125912"/>
                <a:gd name="connsiteX53" fmla="*/ 51363 w 123225"/>
                <a:gd name="connsiteY53" fmla="*/ 113014 h 125912"/>
                <a:gd name="connsiteX54" fmla="*/ 93974 w 123225"/>
                <a:gd name="connsiteY54" fmla="*/ 113014 h 125912"/>
                <a:gd name="connsiteX55" fmla="*/ 93974 w 123225"/>
                <a:gd name="connsiteY55" fmla="*/ 103263 h 125912"/>
                <a:gd name="connsiteX56" fmla="*/ 51363 w 123225"/>
                <a:gd name="connsiteY56" fmla="*/ 103263 h 125912"/>
                <a:gd name="connsiteX57" fmla="*/ 51363 w 123225"/>
                <a:gd name="connsiteY57" fmla="*/ 113014 h 1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3225" h="125912">
                  <a:moveTo>
                    <a:pt x="1152" y="108100"/>
                  </a:moveTo>
                  <a:cubicBezTo>
                    <a:pt x="18042" y="96200"/>
                    <a:pt x="26488" y="79693"/>
                    <a:pt x="26488" y="58426"/>
                  </a:cubicBezTo>
                  <a:lnTo>
                    <a:pt x="0" y="58426"/>
                  </a:lnTo>
                  <a:lnTo>
                    <a:pt x="0" y="49751"/>
                  </a:lnTo>
                  <a:lnTo>
                    <a:pt x="56123" y="49751"/>
                  </a:lnTo>
                  <a:lnTo>
                    <a:pt x="56123" y="41075"/>
                  </a:lnTo>
                  <a:lnTo>
                    <a:pt x="17275" y="41075"/>
                  </a:lnTo>
                  <a:lnTo>
                    <a:pt x="17275" y="32399"/>
                  </a:lnTo>
                  <a:lnTo>
                    <a:pt x="56123" y="32399"/>
                  </a:lnTo>
                  <a:lnTo>
                    <a:pt x="56123" y="24875"/>
                  </a:lnTo>
                  <a:lnTo>
                    <a:pt x="6449" y="24875"/>
                  </a:lnTo>
                  <a:lnTo>
                    <a:pt x="6449" y="16200"/>
                  </a:lnTo>
                  <a:lnTo>
                    <a:pt x="35624" y="16200"/>
                  </a:lnTo>
                  <a:cubicBezTo>
                    <a:pt x="33858" y="13282"/>
                    <a:pt x="31324" y="10058"/>
                    <a:pt x="28100" y="6449"/>
                  </a:cubicBezTo>
                  <a:lnTo>
                    <a:pt x="38925" y="1075"/>
                  </a:lnTo>
                  <a:cubicBezTo>
                    <a:pt x="42534" y="5374"/>
                    <a:pt x="46142" y="10442"/>
                    <a:pt x="49751" y="16200"/>
                  </a:cubicBezTo>
                  <a:lnTo>
                    <a:pt x="71325" y="16200"/>
                  </a:lnTo>
                  <a:lnTo>
                    <a:pt x="81075" y="0"/>
                  </a:lnTo>
                  <a:lnTo>
                    <a:pt x="91901" y="3762"/>
                  </a:lnTo>
                  <a:cubicBezTo>
                    <a:pt x="94818" y="5221"/>
                    <a:pt x="94434" y="6065"/>
                    <a:pt x="90826" y="6449"/>
                  </a:cubicBezTo>
                  <a:lnTo>
                    <a:pt x="83839" y="16200"/>
                  </a:lnTo>
                  <a:lnTo>
                    <a:pt x="116238" y="16200"/>
                  </a:lnTo>
                  <a:lnTo>
                    <a:pt x="116238" y="24875"/>
                  </a:lnTo>
                  <a:lnTo>
                    <a:pt x="67102" y="24875"/>
                  </a:lnTo>
                  <a:lnTo>
                    <a:pt x="67102" y="32399"/>
                  </a:lnTo>
                  <a:lnTo>
                    <a:pt x="105951" y="32399"/>
                  </a:lnTo>
                  <a:lnTo>
                    <a:pt x="105951" y="41075"/>
                  </a:lnTo>
                  <a:lnTo>
                    <a:pt x="67102" y="41075"/>
                  </a:lnTo>
                  <a:lnTo>
                    <a:pt x="67102" y="49751"/>
                  </a:lnTo>
                  <a:lnTo>
                    <a:pt x="123225" y="49751"/>
                  </a:lnTo>
                  <a:lnTo>
                    <a:pt x="123225" y="58426"/>
                  </a:lnTo>
                  <a:lnTo>
                    <a:pt x="37390" y="58426"/>
                  </a:lnTo>
                  <a:cubicBezTo>
                    <a:pt x="37390" y="83609"/>
                    <a:pt x="28023" y="103263"/>
                    <a:pt x="9290" y="117237"/>
                  </a:cubicBezTo>
                  <a:lnTo>
                    <a:pt x="1152" y="108100"/>
                  </a:lnTo>
                  <a:close/>
                  <a:moveTo>
                    <a:pt x="40538" y="125912"/>
                  </a:moveTo>
                  <a:lnTo>
                    <a:pt x="40538" y="65413"/>
                  </a:lnTo>
                  <a:lnTo>
                    <a:pt x="104799" y="65413"/>
                  </a:lnTo>
                  <a:lnTo>
                    <a:pt x="104799" y="124223"/>
                  </a:lnTo>
                  <a:lnTo>
                    <a:pt x="93974" y="124223"/>
                  </a:lnTo>
                  <a:lnTo>
                    <a:pt x="93974" y="119386"/>
                  </a:lnTo>
                  <a:lnTo>
                    <a:pt x="51363" y="119386"/>
                  </a:lnTo>
                  <a:lnTo>
                    <a:pt x="51363" y="125836"/>
                  </a:lnTo>
                  <a:lnTo>
                    <a:pt x="40538" y="125836"/>
                  </a:lnTo>
                  <a:close/>
                  <a:moveTo>
                    <a:pt x="51363" y="81152"/>
                  </a:moveTo>
                  <a:lnTo>
                    <a:pt x="93974" y="81152"/>
                  </a:lnTo>
                  <a:lnTo>
                    <a:pt x="93974" y="71939"/>
                  </a:lnTo>
                  <a:lnTo>
                    <a:pt x="51363" y="71939"/>
                  </a:lnTo>
                  <a:lnTo>
                    <a:pt x="51363" y="81152"/>
                  </a:lnTo>
                  <a:close/>
                  <a:moveTo>
                    <a:pt x="51363" y="96814"/>
                  </a:moveTo>
                  <a:lnTo>
                    <a:pt x="93974" y="96814"/>
                  </a:lnTo>
                  <a:lnTo>
                    <a:pt x="93974" y="87601"/>
                  </a:lnTo>
                  <a:lnTo>
                    <a:pt x="51363" y="87601"/>
                  </a:lnTo>
                  <a:lnTo>
                    <a:pt x="51363" y="96814"/>
                  </a:lnTo>
                  <a:close/>
                  <a:moveTo>
                    <a:pt x="51363" y="113014"/>
                  </a:moveTo>
                  <a:lnTo>
                    <a:pt x="93974" y="113014"/>
                  </a:lnTo>
                  <a:lnTo>
                    <a:pt x="93974" y="103263"/>
                  </a:lnTo>
                  <a:lnTo>
                    <a:pt x="51363" y="103263"/>
                  </a:lnTo>
                  <a:lnTo>
                    <a:pt x="51363" y="11301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C16D5BD9-E4F1-497E-927C-4026ECBAE337}"/>
                </a:ext>
              </a:extLst>
            </p:cNvPr>
            <p:cNvSpPr/>
            <p:nvPr/>
          </p:nvSpPr>
          <p:spPr>
            <a:xfrm>
              <a:off x="2533448" y="2004962"/>
              <a:ext cx="124760" cy="123685"/>
            </a:xfrm>
            <a:custGeom>
              <a:avLst/>
              <a:gdLst>
                <a:gd name="connsiteX0" fmla="*/ 104261 w 124760"/>
                <a:gd name="connsiteY0" fmla="*/ 59424 h 123685"/>
                <a:gd name="connsiteX1" fmla="*/ 104261 w 124760"/>
                <a:gd name="connsiteY1" fmla="*/ 122074 h 123685"/>
                <a:gd name="connsiteX2" fmla="*/ 93436 w 124760"/>
                <a:gd name="connsiteY2" fmla="*/ 122074 h 123685"/>
                <a:gd name="connsiteX3" fmla="*/ 93436 w 124760"/>
                <a:gd name="connsiteY3" fmla="*/ 116699 h 123685"/>
                <a:gd name="connsiteX4" fmla="*/ 44837 w 124760"/>
                <a:gd name="connsiteY4" fmla="*/ 116699 h 123685"/>
                <a:gd name="connsiteX5" fmla="*/ 44837 w 124760"/>
                <a:gd name="connsiteY5" fmla="*/ 123686 h 123685"/>
                <a:gd name="connsiteX6" fmla="*/ 34012 w 124760"/>
                <a:gd name="connsiteY6" fmla="*/ 123686 h 123685"/>
                <a:gd name="connsiteX7" fmla="*/ 34012 w 124760"/>
                <a:gd name="connsiteY7" fmla="*/ 74549 h 123685"/>
                <a:gd name="connsiteX8" fmla="*/ 3762 w 124760"/>
                <a:gd name="connsiteY8" fmla="*/ 86450 h 123685"/>
                <a:gd name="connsiteX9" fmla="*/ 0 w 124760"/>
                <a:gd name="connsiteY9" fmla="*/ 76776 h 123685"/>
                <a:gd name="connsiteX10" fmla="*/ 34012 w 124760"/>
                <a:gd name="connsiteY10" fmla="*/ 63263 h 123685"/>
                <a:gd name="connsiteX11" fmla="*/ 34012 w 124760"/>
                <a:gd name="connsiteY11" fmla="*/ 59501 h 123685"/>
                <a:gd name="connsiteX12" fmla="*/ 41536 w 124760"/>
                <a:gd name="connsiteY12" fmla="*/ 59501 h 123685"/>
                <a:gd name="connsiteX13" fmla="*/ 60960 w 124760"/>
                <a:gd name="connsiteY13" fmla="*/ 46526 h 123685"/>
                <a:gd name="connsiteX14" fmla="*/ 4299 w 124760"/>
                <a:gd name="connsiteY14" fmla="*/ 46526 h 123685"/>
                <a:gd name="connsiteX15" fmla="*/ 4299 w 124760"/>
                <a:gd name="connsiteY15" fmla="*/ 36238 h 123685"/>
                <a:gd name="connsiteX16" fmla="*/ 51824 w 124760"/>
                <a:gd name="connsiteY16" fmla="*/ 36238 h 123685"/>
                <a:gd name="connsiteX17" fmla="*/ 51824 w 124760"/>
                <a:gd name="connsiteY17" fmla="*/ 23263 h 123685"/>
                <a:gd name="connsiteX18" fmla="*/ 18349 w 124760"/>
                <a:gd name="connsiteY18" fmla="*/ 23263 h 123685"/>
                <a:gd name="connsiteX19" fmla="*/ 18349 w 124760"/>
                <a:gd name="connsiteY19" fmla="*/ 12975 h 123685"/>
                <a:gd name="connsiteX20" fmla="*/ 51824 w 124760"/>
                <a:gd name="connsiteY20" fmla="*/ 12975 h 123685"/>
                <a:gd name="connsiteX21" fmla="*/ 51824 w 124760"/>
                <a:gd name="connsiteY21" fmla="*/ 0 h 123685"/>
                <a:gd name="connsiteX22" fmla="*/ 62112 w 124760"/>
                <a:gd name="connsiteY22" fmla="*/ 0 h 123685"/>
                <a:gd name="connsiteX23" fmla="*/ 62649 w 124760"/>
                <a:gd name="connsiteY23" fmla="*/ 3225 h 123685"/>
                <a:gd name="connsiteX24" fmla="*/ 62649 w 124760"/>
                <a:gd name="connsiteY24" fmla="*/ 12975 h 123685"/>
                <a:gd name="connsiteX25" fmla="*/ 88599 w 124760"/>
                <a:gd name="connsiteY25" fmla="*/ 12975 h 123685"/>
                <a:gd name="connsiteX26" fmla="*/ 88599 w 124760"/>
                <a:gd name="connsiteY26" fmla="*/ 22188 h 123685"/>
                <a:gd name="connsiteX27" fmla="*/ 101574 w 124760"/>
                <a:gd name="connsiteY27" fmla="*/ 6526 h 123685"/>
                <a:gd name="connsiteX28" fmla="*/ 109098 w 124760"/>
                <a:gd name="connsiteY28" fmla="*/ 11363 h 123685"/>
                <a:gd name="connsiteX29" fmla="*/ 108023 w 124760"/>
                <a:gd name="connsiteY29" fmla="*/ 14587 h 123685"/>
                <a:gd name="connsiteX30" fmla="*/ 87524 w 124760"/>
                <a:gd name="connsiteY30" fmla="*/ 36161 h 123685"/>
                <a:gd name="connsiteX31" fmla="*/ 124761 w 124760"/>
                <a:gd name="connsiteY31" fmla="*/ 36161 h 123685"/>
                <a:gd name="connsiteX32" fmla="*/ 124761 w 124760"/>
                <a:gd name="connsiteY32" fmla="*/ 46449 h 123685"/>
                <a:gd name="connsiteX33" fmla="*/ 76161 w 124760"/>
                <a:gd name="connsiteY33" fmla="*/ 46449 h 123685"/>
                <a:gd name="connsiteX34" fmla="*/ 58887 w 124760"/>
                <a:gd name="connsiteY34" fmla="*/ 59424 h 123685"/>
                <a:gd name="connsiteX35" fmla="*/ 104261 w 124760"/>
                <a:gd name="connsiteY35" fmla="*/ 59424 h 123685"/>
                <a:gd name="connsiteX36" fmla="*/ 44914 w 124760"/>
                <a:gd name="connsiteY36" fmla="*/ 82611 h 123685"/>
                <a:gd name="connsiteX37" fmla="*/ 93513 w 124760"/>
                <a:gd name="connsiteY37" fmla="*/ 82611 h 123685"/>
                <a:gd name="connsiteX38" fmla="*/ 93513 w 124760"/>
                <a:gd name="connsiteY38" fmla="*/ 68023 h 123685"/>
                <a:gd name="connsiteX39" fmla="*/ 44914 w 124760"/>
                <a:gd name="connsiteY39" fmla="*/ 68023 h 123685"/>
                <a:gd name="connsiteX40" fmla="*/ 44914 w 124760"/>
                <a:gd name="connsiteY40" fmla="*/ 82611 h 123685"/>
                <a:gd name="connsiteX41" fmla="*/ 44914 w 124760"/>
                <a:gd name="connsiteY41" fmla="*/ 107947 h 123685"/>
                <a:gd name="connsiteX42" fmla="*/ 93513 w 124760"/>
                <a:gd name="connsiteY42" fmla="*/ 107947 h 123685"/>
                <a:gd name="connsiteX43" fmla="*/ 93513 w 124760"/>
                <a:gd name="connsiteY43" fmla="*/ 91210 h 123685"/>
                <a:gd name="connsiteX44" fmla="*/ 44914 w 124760"/>
                <a:gd name="connsiteY44" fmla="*/ 91210 h 123685"/>
                <a:gd name="connsiteX45" fmla="*/ 44914 w 124760"/>
                <a:gd name="connsiteY45" fmla="*/ 107947 h 123685"/>
                <a:gd name="connsiteX46" fmla="*/ 87601 w 124760"/>
                <a:gd name="connsiteY46" fmla="*/ 23186 h 123685"/>
                <a:gd name="connsiteX47" fmla="*/ 62726 w 124760"/>
                <a:gd name="connsiteY47" fmla="*/ 23186 h 123685"/>
                <a:gd name="connsiteX48" fmla="*/ 62726 w 124760"/>
                <a:gd name="connsiteY48" fmla="*/ 36161 h 123685"/>
                <a:gd name="connsiteX49" fmla="*/ 73014 w 124760"/>
                <a:gd name="connsiteY49" fmla="*/ 36161 h 123685"/>
                <a:gd name="connsiteX50" fmla="*/ 87601 w 124760"/>
                <a:gd name="connsiteY50" fmla="*/ 23186 h 12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4760" h="123685">
                  <a:moveTo>
                    <a:pt x="104261" y="59424"/>
                  </a:moveTo>
                  <a:lnTo>
                    <a:pt x="104261" y="122074"/>
                  </a:lnTo>
                  <a:lnTo>
                    <a:pt x="93436" y="122074"/>
                  </a:lnTo>
                  <a:lnTo>
                    <a:pt x="93436" y="116699"/>
                  </a:lnTo>
                  <a:lnTo>
                    <a:pt x="44837" y="116699"/>
                  </a:lnTo>
                  <a:lnTo>
                    <a:pt x="44837" y="123686"/>
                  </a:lnTo>
                  <a:lnTo>
                    <a:pt x="34012" y="123686"/>
                  </a:lnTo>
                  <a:lnTo>
                    <a:pt x="34012" y="74549"/>
                  </a:lnTo>
                  <a:cubicBezTo>
                    <a:pt x="24645" y="79616"/>
                    <a:pt x="14587" y="83532"/>
                    <a:pt x="3762" y="86450"/>
                  </a:cubicBezTo>
                  <a:lnTo>
                    <a:pt x="0" y="76776"/>
                  </a:lnTo>
                  <a:cubicBezTo>
                    <a:pt x="10058" y="74242"/>
                    <a:pt x="21420" y="69789"/>
                    <a:pt x="34012" y="63263"/>
                  </a:cubicBezTo>
                  <a:lnTo>
                    <a:pt x="34012" y="59501"/>
                  </a:lnTo>
                  <a:lnTo>
                    <a:pt x="41536" y="59501"/>
                  </a:lnTo>
                  <a:cubicBezTo>
                    <a:pt x="49136" y="55202"/>
                    <a:pt x="55586" y="50826"/>
                    <a:pt x="60960" y="46526"/>
                  </a:cubicBezTo>
                  <a:lnTo>
                    <a:pt x="4299" y="46526"/>
                  </a:lnTo>
                  <a:lnTo>
                    <a:pt x="4299" y="36238"/>
                  </a:lnTo>
                  <a:lnTo>
                    <a:pt x="51824" y="36238"/>
                  </a:lnTo>
                  <a:lnTo>
                    <a:pt x="51824" y="23263"/>
                  </a:lnTo>
                  <a:lnTo>
                    <a:pt x="18349" y="23263"/>
                  </a:lnTo>
                  <a:lnTo>
                    <a:pt x="18349" y="12975"/>
                  </a:lnTo>
                  <a:lnTo>
                    <a:pt x="51824" y="12975"/>
                  </a:lnTo>
                  <a:lnTo>
                    <a:pt x="51824" y="0"/>
                  </a:lnTo>
                  <a:lnTo>
                    <a:pt x="62112" y="0"/>
                  </a:lnTo>
                  <a:cubicBezTo>
                    <a:pt x="65029" y="384"/>
                    <a:pt x="65183" y="1459"/>
                    <a:pt x="62649" y="3225"/>
                  </a:cubicBezTo>
                  <a:lnTo>
                    <a:pt x="62649" y="12975"/>
                  </a:lnTo>
                  <a:lnTo>
                    <a:pt x="88599" y="12975"/>
                  </a:lnTo>
                  <a:lnTo>
                    <a:pt x="88599" y="22188"/>
                  </a:lnTo>
                  <a:cubicBezTo>
                    <a:pt x="92899" y="17505"/>
                    <a:pt x="97275" y="12284"/>
                    <a:pt x="101574" y="6526"/>
                  </a:cubicBezTo>
                  <a:lnTo>
                    <a:pt x="109098" y="11363"/>
                  </a:lnTo>
                  <a:cubicBezTo>
                    <a:pt x="111632" y="13129"/>
                    <a:pt x="111248" y="14280"/>
                    <a:pt x="108023" y="14587"/>
                  </a:cubicBezTo>
                  <a:cubicBezTo>
                    <a:pt x="101190" y="22879"/>
                    <a:pt x="94357" y="30096"/>
                    <a:pt x="87524" y="36161"/>
                  </a:cubicBezTo>
                  <a:lnTo>
                    <a:pt x="124761" y="36161"/>
                  </a:lnTo>
                  <a:lnTo>
                    <a:pt x="124761" y="46449"/>
                  </a:lnTo>
                  <a:lnTo>
                    <a:pt x="76161" y="46449"/>
                  </a:lnTo>
                  <a:cubicBezTo>
                    <a:pt x="68945" y="52591"/>
                    <a:pt x="63186" y="56891"/>
                    <a:pt x="58887" y="59424"/>
                  </a:cubicBezTo>
                  <a:lnTo>
                    <a:pt x="104261" y="59424"/>
                  </a:lnTo>
                  <a:close/>
                  <a:moveTo>
                    <a:pt x="44914" y="82611"/>
                  </a:moveTo>
                  <a:lnTo>
                    <a:pt x="93513" y="82611"/>
                  </a:lnTo>
                  <a:lnTo>
                    <a:pt x="93513" y="68023"/>
                  </a:lnTo>
                  <a:lnTo>
                    <a:pt x="44914" y="68023"/>
                  </a:lnTo>
                  <a:lnTo>
                    <a:pt x="44914" y="82611"/>
                  </a:lnTo>
                  <a:close/>
                  <a:moveTo>
                    <a:pt x="44914" y="107947"/>
                  </a:moveTo>
                  <a:lnTo>
                    <a:pt x="93513" y="107947"/>
                  </a:lnTo>
                  <a:lnTo>
                    <a:pt x="93513" y="91210"/>
                  </a:lnTo>
                  <a:lnTo>
                    <a:pt x="44914" y="91210"/>
                  </a:lnTo>
                  <a:lnTo>
                    <a:pt x="44914" y="107947"/>
                  </a:lnTo>
                  <a:close/>
                  <a:moveTo>
                    <a:pt x="87601" y="23186"/>
                  </a:moveTo>
                  <a:lnTo>
                    <a:pt x="62726" y="23186"/>
                  </a:lnTo>
                  <a:lnTo>
                    <a:pt x="62726" y="36161"/>
                  </a:lnTo>
                  <a:lnTo>
                    <a:pt x="73014" y="36161"/>
                  </a:lnTo>
                  <a:cubicBezTo>
                    <a:pt x="77313" y="32937"/>
                    <a:pt x="82150" y="28637"/>
                    <a:pt x="87601" y="2318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2B35475-4D1E-401F-BD6B-0F9E29E42AA5}"/>
                </a:ext>
              </a:extLst>
            </p:cNvPr>
            <p:cNvSpPr/>
            <p:nvPr/>
          </p:nvSpPr>
          <p:spPr>
            <a:xfrm>
              <a:off x="2759783" y="2009261"/>
              <a:ext cx="32860" cy="118772"/>
            </a:xfrm>
            <a:custGeom>
              <a:avLst/>
              <a:gdLst>
                <a:gd name="connsiteX0" fmla="*/ 26948 w 32860"/>
                <a:gd name="connsiteY0" fmla="*/ 0 h 118772"/>
                <a:gd name="connsiteX1" fmla="*/ 32860 w 32860"/>
                <a:gd name="connsiteY1" fmla="*/ 5374 h 118772"/>
                <a:gd name="connsiteX2" fmla="*/ 13973 w 32860"/>
                <a:gd name="connsiteY2" fmla="*/ 29098 h 118772"/>
                <a:gd name="connsiteX3" fmla="*/ 8062 w 32860"/>
                <a:gd name="connsiteY3" fmla="*/ 58810 h 118772"/>
                <a:gd name="connsiteX4" fmla="*/ 13973 w 32860"/>
                <a:gd name="connsiteY4" fmla="*/ 86373 h 118772"/>
                <a:gd name="connsiteX5" fmla="*/ 32860 w 32860"/>
                <a:gd name="connsiteY5" fmla="*/ 112860 h 118772"/>
                <a:gd name="connsiteX6" fmla="*/ 26948 w 32860"/>
                <a:gd name="connsiteY6" fmla="*/ 118772 h 118772"/>
                <a:gd name="connsiteX7" fmla="*/ 6987 w 32860"/>
                <a:gd name="connsiteY7" fmla="*/ 90135 h 118772"/>
                <a:gd name="connsiteX8" fmla="*/ 0 w 32860"/>
                <a:gd name="connsiteY8" fmla="*/ 58810 h 118772"/>
                <a:gd name="connsiteX9" fmla="*/ 6987 w 32860"/>
                <a:gd name="connsiteY9" fmla="*/ 25336 h 118772"/>
                <a:gd name="connsiteX10" fmla="*/ 26948 w 32860"/>
                <a:gd name="connsiteY10" fmla="*/ 0 h 1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60" h="118772">
                  <a:moveTo>
                    <a:pt x="26948" y="0"/>
                  </a:moveTo>
                  <a:lnTo>
                    <a:pt x="32860" y="5374"/>
                  </a:lnTo>
                  <a:cubicBezTo>
                    <a:pt x="23877" y="13666"/>
                    <a:pt x="17582" y="21574"/>
                    <a:pt x="13973" y="29098"/>
                  </a:cubicBezTo>
                  <a:cubicBezTo>
                    <a:pt x="10058" y="37390"/>
                    <a:pt x="8062" y="47294"/>
                    <a:pt x="8062" y="58810"/>
                  </a:cubicBezTo>
                  <a:cubicBezTo>
                    <a:pt x="8062" y="68561"/>
                    <a:pt x="10058" y="77697"/>
                    <a:pt x="13973" y="86373"/>
                  </a:cubicBezTo>
                  <a:cubicBezTo>
                    <a:pt x="17582" y="94281"/>
                    <a:pt x="23877" y="103110"/>
                    <a:pt x="32860" y="112860"/>
                  </a:cubicBezTo>
                  <a:lnTo>
                    <a:pt x="26948" y="118772"/>
                  </a:lnTo>
                  <a:cubicBezTo>
                    <a:pt x="17966" y="108715"/>
                    <a:pt x="11286" y="99118"/>
                    <a:pt x="6987" y="90135"/>
                  </a:cubicBezTo>
                  <a:cubicBezTo>
                    <a:pt x="2303" y="80384"/>
                    <a:pt x="0" y="69943"/>
                    <a:pt x="0" y="58810"/>
                  </a:cubicBezTo>
                  <a:cubicBezTo>
                    <a:pt x="0" y="46219"/>
                    <a:pt x="2303" y="35086"/>
                    <a:pt x="6987" y="25336"/>
                  </a:cubicBezTo>
                  <a:cubicBezTo>
                    <a:pt x="10979" y="17121"/>
                    <a:pt x="17582" y="8676"/>
                    <a:pt x="2694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BF4EB6A8-A511-4F5C-99DF-467595D1CF10}"/>
                </a:ext>
              </a:extLst>
            </p:cNvPr>
            <p:cNvSpPr/>
            <p:nvPr/>
          </p:nvSpPr>
          <p:spPr>
            <a:xfrm>
              <a:off x="2810532" y="2010336"/>
              <a:ext cx="126372" cy="117697"/>
            </a:xfrm>
            <a:custGeom>
              <a:avLst/>
              <a:gdLst>
                <a:gd name="connsiteX0" fmla="*/ 0 w 126372"/>
                <a:gd name="connsiteY0" fmla="*/ 86910 h 117697"/>
                <a:gd name="connsiteX1" fmla="*/ 20499 w 126372"/>
                <a:gd name="connsiteY1" fmla="*/ 83148 h 117697"/>
                <a:gd name="connsiteX2" fmla="*/ 20499 w 126372"/>
                <a:gd name="connsiteY2" fmla="*/ 53973 h 117697"/>
                <a:gd name="connsiteX3" fmla="*/ 3762 w 126372"/>
                <a:gd name="connsiteY3" fmla="*/ 53973 h 117697"/>
                <a:gd name="connsiteX4" fmla="*/ 3762 w 126372"/>
                <a:gd name="connsiteY4" fmla="*/ 43685 h 117697"/>
                <a:gd name="connsiteX5" fmla="*/ 20499 w 126372"/>
                <a:gd name="connsiteY5" fmla="*/ 43685 h 117697"/>
                <a:gd name="connsiteX6" fmla="*/ 20499 w 126372"/>
                <a:gd name="connsiteY6" fmla="*/ 15048 h 117697"/>
                <a:gd name="connsiteX7" fmla="*/ 1075 w 126372"/>
                <a:gd name="connsiteY7" fmla="*/ 15048 h 117697"/>
                <a:gd name="connsiteX8" fmla="*/ 1075 w 126372"/>
                <a:gd name="connsiteY8" fmla="*/ 4760 h 117697"/>
                <a:gd name="connsiteX9" fmla="*/ 49136 w 126372"/>
                <a:gd name="connsiteY9" fmla="*/ 4760 h 117697"/>
                <a:gd name="connsiteX10" fmla="*/ 49136 w 126372"/>
                <a:gd name="connsiteY10" fmla="*/ 15048 h 117697"/>
                <a:gd name="connsiteX11" fmla="*/ 31324 w 126372"/>
                <a:gd name="connsiteY11" fmla="*/ 15048 h 117697"/>
                <a:gd name="connsiteX12" fmla="*/ 31324 w 126372"/>
                <a:gd name="connsiteY12" fmla="*/ 43685 h 117697"/>
                <a:gd name="connsiteX13" fmla="*/ 46449 w 126372"/>
                <a:gd name="connsiteY13" fmla="*/ 43685 h 117697"/>
                <a:gd name="connsiteX14" fmla="*/ 46449 w 126372"/>
                <a:gd name="connsiteY14" fmla="*/ 53973 h 117697"/>
                <a:gd name="connsiteX15" fmla="*/ 31324 w 126372"/>
                <a:gd name="connsiteY15" fmla="*/ 53973 h 117697"/>
                <a:gd name="connsiteX16" fmla="*/ 31324 w 126372"/>
                <a:gd name="connsiteY16" fmla="*/ 80999 h 117697"/>
                <a:gd name="connsiteX17" fmla="*/ 48599 w 126372"/>
                <a:gd name="connsiteY17" fmla="*/ 76162 h 117697"/>
                <a:gd name="connsiteX18" fmla="*/ 51286 w 126372"/>
                <a:gd name="connsiteY18" fmla="*/ 85375 h 117697"/>
                <a:gd name="connsiteX19" fmla="*/ 6987 w 126372"/>
                <a:gd name="connsiteY19" fmla="*/ 98350 h 117697"/>
                <a:gd name="connsiteX20" fmla="*/ 3762 w 126372"/>
                <a:gd name="connsiteY20" fmla="*/ 99962 h 117697"/>
                <a:gd name="connsiteX21" fmla="*/ 0 w 126372"/>
                <a:gd name="connsiteY21" fmla="*/ 86910 h 117697"/>
                <a:gd name="connsiteX22" fmla="*/ 90135 w 126372"/>
                <a:gd name="connsiteY22" fmla="*/ 73474 h 117697"/>
                <a:gd name="connsiteX23" fmla="*/ 79847 w 126372"/>
                <a:gd name="connsiteY23" fmla="*/ 73474 h 117697"/>
                <a:gd name="connsiteX24" fmla="*/ 79847 w 126372"/>
                <a:gd name="connsiteY24" fmla="*/ 78849 h 117697"/>
                <a:gd name="connsiteX25" fmla="*/ 29098 w 126372"/>
                <a:gd name="connsiteY25" fmla="*/ 117697 h 117697"/>
                <a:gd name="connsiteX26" fmla="*/ 25336 w 126372"/>
                <a:gd name="connsiteY26" fmla="*/ 105797 h 117697"/>
                <a:gd name="connsiteX27" fmla="*/ 69098 w 126372"/>
                <a:gd name="connsiteY27" fmla="*/ 78235 h 117697"/>
                <a:gd name="connsiteX28" fmla="*/ 69098 w 126372"/>
                <a:gd name="connsiteY28" fmla="*/ 73398 h 117697"/>
                <a:gd name="connsiteX29" fmla="*/ 61574 w 126372"/>
                <a:gd name="connsiteY29" fmla="*/ 73398 h 117697"/>
                <a:gd name="connsiteX30" fmla="*/ 54050 w 126372"/>
                <a:gd name="connsiteY30" fmla="*/ 73398 h 117697"/>
                <a:gd name="connsiteX31" fmla="*/ 54050 w 126372"/>
                <a:gd name="connsiteY31" fmla="*/ 0 h 117697"/>
                <a:gd name="connsiteX32" fmla="*/ 116699 w 126372"/>
                <a:gd name="connsiteY32" fmla="*/ 0 h 117697"/>
                <a:gd name="connsiteX33" fmla="*/ 116699 w 126372"/>
                <a:gd name="connsiteY33" fmla="*/ 73398 h 117697"/>
                <a:gd name="connsiteX34" fmla="*/ 101037 w 126372"/>
                <a:gd name="connsiteY34" fmla="*/ 73398 h 117697"/>
                <a:gd name="connsiteX35" fmla="*/ 101037 w 126372"/>
                <a:gd name="connsiteY35" fmla="*/ 102035 h 117697"/>
                <a:gd name="connsiteX36" fmla="*/ 104799 w 126372"/>
                <a:gd name="connsiteY36" fmla="*/ 106335 h 117697"/>
                <a:gd name="connsiteX37" fmla="*/ 108561 w 126372"/>
                <a:gd name="connsiteY37" fmla="*/ 106335 h 117697"/>
                <a:gd name="connsiteX38" fmla="*/ 112860 w 126372"/>
                <a:gd name="connsiteY38" fmla="*/ 103110 h 117697"/>
                <a:gd name="connsiteX39" fmla="*/ 115010 w 126372"/>
                <a:gd name="connsiteY39" fmla="*/ 90135 h 117697"/>
                <a:gd name="connsiteX40" fmla="*/ 126373 w 126372"/>
                <a:gd name="connsiteY40" fmla="*/ 93359 h 117697"/>
                <a:gd name="connsiteX41" fmla="*/ 124223 w 126372"/>
                <a:gd name="connsiteY41" fmla="*/ 105260 h 117697"/>
                <a:gd name="connsiteX42" fmla="*/ 113398 w 126372"/>
                <a:gd name="connsiteY42" fmla="*/ 116622 h 117697"/>
                <a:gd name="connsiteX43" fmla="*/ 99271 w 126372"/>
                <a:gd name="connsiteY43" fmla="*/ 116622 h 117697"/>
                <a:gd name="connsiteX44" fmla="*/ 90135 w 126372"/>
                <a:gd name="connsiteY44" fmla="*/ 107409 h 117697"/>
                <a:gd name="connsiteX45" fmla="*/ 90135 w 126372"/>
                <a:gd name="connsiteY45" fmla="*/ 73474 h 117697"/>
                <a:gd name="connsiteX46" fmla="*/ 105797 w 126372"/>
                <a:gd name="connsiteY46" fmla="*/ 8676 h 117697"/>
                <a:gd name="connsiteX47" fmla="*/ 64799 w 126372"/>
                <a:gd name="connsiteY47" fmla="*/ 8676 h 117697"/>
                <a:gd name="connsiteX48" fmla="*/ 64799 w 126372"/>
                <a:gd name="connsiteY48" fmla="*/ 21651 h 117697"/>
                <a:gd name="connsiteX49" fmla="*/ 105797 w 126372"/>
                <a:gd name="connsiteY49" fmla="*/ 21651 h 117697"/>
                <a:gd name="connsiteX50" fmla="*/ 105797 w 126372"/>
                <a:gd name="connsiteY50" fmla="*/ 8676 h 117697"/>
                <a:gd name="connsiteX51" fmla="*/ 105797 w 126372"/>
                <a:gd name="connsiteY51" fmla="*/ 30250 h 117697"/>
                <a:gd name="connsiteX52" fmla="*/ 64799 w 126372"/>
                <a:gd name="connsiteY52" fmla="*/ 30250 h 117697"/>
                <a:gd name="connsiteX53" fmla="*/ 64799 w 126372"/>
                <a:gd name="connsiteY53" fmla="*/ 43225 h 117697"/>
                <a:gd name="connsiteX54" fmla="*/ 105797 w 126372"/>
                <a:gd name="connsiteY54" fmla="*/ 43225 h 117697"/>
                <a:gd name="connsiteX55" fmla="*/ 105797 w 126372"/>
                <a:gd name="connsiteY55" fmla="*/ 30250 h 117697"/>
                <a:gd name="connsiteX56" fmla="*/ 105797 w 126372"/>
                <a:gd name="connsiteY56" fmla="*/ 51824 h 117697"/>
                <a:gd name="connsiteX57" fmla="*/ 64799 w 126372"/>
                <a:gd name="connsiteY57" fmla="*/ 51824 h 117697"/>
                <a:gd name="connsiteX58" fmla="*/ 64799 w 126372"/>
                <a:gd name="connsiteY58" fmla="*/ 64799 h 117697"/>
                <a:gd name="connsiteX59" fmla="*/ 105797 w 126372"/>
                <a:gd name="connsiteY59" fmla="*/ 64799 h 117697"/>
                <a:gd name="connsiteX60" fmla="*/ 105797 w 126372"/>
                <a:gd name="connsiteY60" fmla="*/ 51824 h 1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6372" h="117697">
                  <a:moveTo>
                    <a:pt x="0" y="86910"/>
                  </a:moveTo>
                  <a:cubicBezTo>
                    <a:pt x="8292" y="85452"/>
                    <a:pt x="15125" y="84223"/>
                    <a:pt x="20499" y="83148"/>
                  </a:cubicBezTo>
                  <a:lnTo>
                    <a:pt x="20499" y="53973"/>
                  </a:lnTo>
                  <a:lnTo>
                    <a:pt x="3762" y="53973"/>
                  </a:lnTo>
                  <a:lnTo>
                    <a:pt x="3762" y="43685"/>
                  </a:lnTo>
                  <a:lnTo>
                    <a:pt x="20499" y="43685"/>
                  </a:lnTo>
                  <a:lnTo>
                    <a:pt x="20499" y="15048"/>
                  </a:lnTo>
                  <a:lnTo>
                    <a:pt x="1075" y="15048"/>
                  </a:lnTo>
                  <a:lnTo>
                    <a:pt x="1075" y="4760"/>
                  </a:lnTo>
                  <a:lnTo>
                    <a:pt x="49136" y="4760"/>
                  </a:lnTo>
                  <a:lnTo>
                    <a:pt x="49136" y="15048"/>
                  </a:lnTo>
                  <a:lnTo>
                    <a:pt x="31324" y="15048"/>
                  </a:lnTo>
                  <a:lnTo>
                    <a:pt x="31324" y="43685"/>
                  </a:lnTo>
                  <a:lnTo>
                    <a:pt x="46449" y="43685"/>
                  </a:lnTo>
                  <a:lnTo>
                    <a:pt x="46449" y="53973"/>
                  </a:lnTo>
                  <a:lnTo>
                    <a:pt x="31324" y="53973"/>
                  </a:lnTo>
                  <a:lnTo>
                    <a:pt x="31324" y="80999"/>
                  </a:lnTo>
                  <a:lnTo>
                    <a:pt x="48599" y="76162"/>
                  </a:lnTo>
                  <a:lnTo>
                    <a:pt x="51286" y="85375"/>
                  </a:lnTo>
                  <a:cubicBezTo>
                    <a:pt x="35778" y="90442"/>
                    <a:pt x="21037" y="94741"/>
                    <a:pt x="6987" y="98350"/>
                  </a:cubicBezTo>
                  <a:cubicBezTo>
                    <a:pt x="5912" y="100883"/>
                    <a:pt x="4837" y="101421"/>
                    <a:pt x="3762" y="99962"/>
                  </a:cubicBezTo>
                  <a:lnTo>
                    <a:pt x="0" y="86910"/>
                  </a:lnTo>
                  <a:close/>
                  <a:moveTo>
                    <a:pt x="90135" y="73474"/>
                  </a:moveTo>
                  <a:lnTo>
                    <a:pt x="79847" y="73474"/>
                  </a:lnTo>
                  <a:lnTo>
                    <a:pt x="79847" y="78849"/>
                  </a:lnTo>
                  <a:cubicBezTo>
                    <a:pt x="79847" y="100807"/>
                    <a:pt x="62956" y="113782"/>
                    <a:pt x="29098" y="117697"/>
                  </a:cubicBezTo>
                  <a:lnTo>
                    <a:pt x="25336" y="105797"/>
                  </a:lnTo>
                  <a:cubicBezTo>
                    <a:pt x="54511" y="103263"/>
                    <a:pt x="69098" y="94127"/>
                    <a:pt x="69098" y="78235"/>
                  </a:cubicBezTo>
                  <a:lnTo>
                    <a:pt x="69098" y="73398"/>
                  </a:lnTo>
                  <a:lnTo>
                    <a:pt x="61574" y="73398"/>
                  </a:lnTo>
                  <a:lnTo>
                    <a:pt x="54050" y="73398"/>
                  </a:lnTo>
                  <a:lnTo>
                    <a:pt x="54050" y="0"/>
                  </a:lnTo>
                  <a:lnTo>
                    <a:pt x="116699" y="0"/>
                  </a:lnTo>
                  <a:lnTo>
                    <a:pt x="116699" y="73398"/>
                  </a:lnTo>
                  <a:lnTo>
                    <a:pt x="101037" y="73398"/>
                  </a:lnTo>
                  <a:lnTo>
                    <a:pt x="101037" y="102035"/>
                  </a:lnTo>
                  <a:cubicBezTo>
                    <a:pt x="101037" y="104953"/>
                    <a:pt x="102265" y="106335"/>
                    <a:pt x="104799" y="106335"/>
                  </a:cubicBezTo>
                  <a:lnTo>
                    <a:pt x="108561" y="106335"/>
                  </a:lnTo>
                  <a:cubicBezTo>
                    <a:pt x="110711" y="106335"/>
                    <a:pt x="112169" y="105260"/>
                    <a:pt x="112860" y="103110"/>
                  </a:cubicBezTo>
                  <a:cubicBezTo>
                    <a:pt x="113551" y="100960"/>
                    <a:pt x="114319" y="96661"/>
                    <a:pt x="115010" y="90135"/>
                  </a:cubicBezTo>
                  <a:lnTo>
                    <a:pt x="126373" y="93359"/>
                  </a:lnTo>
                  <a:cubicBezTo>
                    <a:pt x="125682" y="98427"/>
                    <a:pt x="124914" y="102342"/>
                    <a:pt x="124223" y="105260"/>
                  </a:cubicBezTo>
                  <a:cubicBezTo>
                    <a:pt x="122457" y="112784"/>
                    <a:pt x="118849" y="116622"/>
                    <a:pt x="113398" y="116622"/>
                  </a:cubicBezTo>
                  <a:lnTo>
                    <a:pt x="99271" y="116622"/>
                  </a:lnTo>
                  <a:cubicBezTo>
                    <a:pt x="93129" y="116622"/>
                    <a:pt x="90135" y="113551"/>
                    <a:pt x="90135" y="107409"/>
                  </a:cubicBezTo>
                  <a:lnTo>
                    <a:pt x="90135" y="73474"/>
                  </a:lnTo>
                  <a:close/>
                  <a:moveTo>
                    <a:pt x="105797" y="8676"/>
                  </a:moveTo>
                  <a:lnTo>
                    <a:pt x="64799" y="8676"/>
                  </a:lnTo>
                  <a:lnTo>
                    <a:pt x="64799" y="21651"/>
                  </a:lnTo>
                  <a:lnTo>
                    <a:pt x="105797" y="21651"/>
                  </a:lnTo>
                  <a:lnTo>
                    <a:pt x="105797" y="8676"/>
                  </a:lnTo>
                  <a:close/>
                  <a:moveTo>
                    <a:pt x="105797" y="30250"/>
                  </a:moveTo>
                  <a:lnTo>
                    <a:pt x="64799" y="30250"/>
                  </a:lnTo>
                  <a:lnTo>
                    <a:pt x="64799" y="43225"/>
                  </a:lnTo>
                  <a:lnTo>
                    <a:pt x="105797" y="43225"/>
                  </a:lnTo>
                  <a:lnTo>
                    <a:pt x="105797" y="30250"/>
                  </a:lnTo>
                  <a:close/>
                  <a:moveTo>
                    <a:pt x="105797" y="51824"/>
                  </a:moveTo>
                  <a:lnTo>
                    <a:pt x="64799" y="51824"/>
                  </a:lnTo>
                  <a:lnTo>
                    <a:pt x="64799" y="64799"/>
                  </a:lnTo>
                  <a:lnTo>
                    <a:pt x="105797" y="64799"/>
                  </a:lnTo>
                  <a:lnTo>
                    <a:pt x="105797" y="518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E68F61EB-B773-4383-8A10-2DD728D54A01}"/>
                </a:ext>
              </a:extLst>
            </p:cNvPr>
            <p:cNvSpPr/>
            <p:nvPr/>
          </p:nvSpPr>
          <p:spPr>
            <a:xfrm>
              <a:off x="2949957" y="2007726"/>
              <a:ext cx="122380" cy="122534"/>
            </a:xfrm>
            <a:custGeom>
              <a:avLst/>
              <a:gdLst>
                <a:gd name="connsiteX0" fmla="*/ 27869 w 122380"/>
                <a:gd name="connsiteY0" fmla="*/ 77774 h 122534"/>
                <a:gd name="connsiteX1" fmla="*/ 41382 w 122380"/>
                <a:gd name="connsiteY1" fmla="*/ 72937 h 122534"/>
                <a:gd name="connsiteX2" fmla="*/ 44069 w 122380"/>
                <a:gd name="connsiteY2" fmla="*/ 79924 h 122534"/>
                <a:gd name="connsiteX3" fmla="*/ 62419 w 122380"/>
                <a:gd name="connsiteY3" fmla="*/ 61037 h 122534"/>
                <a:gd name="connsiteX4" fmla="*/ 40845 w 122380"/>
                <a:gd name="connsiteY4" fmla="*/ 61037 h 122534"/>
                <a:gd name="connsiteX5" fmla="*/ 40845 w 122380"/>
                <a:gd name="connsiteY5" fmla="*/ 50749 h 122534"/>
                <a:gd name="connsiteX6" fmla="*/ 122381 w 122380"/>
                <a:gd name="connsiteY6" fmla="*/ 50749 h 122534"/>
                <a:gd name="connsiteX7" fmla="*/ 122381 w 122380"/>
                <a:gd name="connsiteY7" fmla="*/ 61037 h 122534"/>
                <a:gd name="connsiteX8" fmla="*/ 73244 w 122380"/>
                <a:gd name="connsiteY8" fmla="*/ 61037 h 122534"/>
                <a:gd name="connsiteX9" fmla="*/ 68945 w 122380"/>
                <a:gd name="connsiteY9" fmla="*/ 68023 h 122534"/>
                <a:gd name="connsiteX10" fmla="*/ 119156 w 122380"/>
                <a:gd name="connsiteY10" fmla="*/ 68023 h 122534"/>
                <a:gd name="connsiteX11" fmla="*/ 115931 w 122380"/>
                <a:gd name="connsiteY11" fmla="*/ 107409 h 122534"/>
                <a:gd name="connsiteX12" fmla="*/ 105106 w 122380"/>
                <a:gd name="connsiteY12" fmla="*/ 119847 h 122534"/>
                <a:gd name="connsiteX13" fmla="*/ 92131 w 122380"/>
                <a:gd name="connsiteY13" fmla="*/ 119847 h 122534"/>
                <a:gd name="connsiteX14" fmla="*/ 90519 w 122380"/>
                <a:gd name="connsiteY14" fmla="*/ 109559 h 122534"/>
                <a:gd name="connsiteX15" fmla="*/ 100730 w 122380"/>
                <a:gd name="connsiteY15" fmla="*/ 109559 h 122534"/>
                <a:gd name="connsiteX16" fmla="*/ 105029 w 122380"/>
                <a:gd name="connsiteY16" fmla="*/ 105797 h 122534"/>
                <a:gd name="connsiteX17" fmla="*/ 107716 w 122380"/>
                <a:gd name="connsiteY17" fmla="*/ 78235 h 122534"/>
                <a:gd name="connsiteX18" fmla="*/ 101805 w 122380"/>
                <a:gd name="connsiteY18" fmla="*/ 78235 h 122534"/>
                <a:gd name="connsiteX19" fmla="*/ 47294 w 122380"/>
                <a:gd name="connsiteY19" fmla="*/ 122534 h 122534"/>
                <a:gd name="connsiteX20" fmla="*/ 44069 w 122380"/>
                <a:gd name="connsiteY20" fmla="*/ 112246 h 122534"/>
                <a:gd name="connsiteX21" fmla="*/ 91056 w 122380"/>
                <a:gd name="connsiteY21" fmla="*/ 78235 h 122534"/>
                <a:gd name="connsiteX22" fmla="*/ 81920 w 122380"/>
                <a:gd name="connsiteY22" fmla="*/ 78235 h 122534"/>
                <a:gd name="connsiteX23" fmla="*/ 45758 w 122380"/>
                <a:gd name="connsiteY23" fmla="*/ 106334 h 122534"/>
                <a:gd name="connsiteX24" fmla="*/ 42534 w 122380"/>
                <a:gd name="connsiteY24" fmla="*/ 97659 h 122534"/>
                <a:gd name="connsiteX25" fmla="*/ 71171 w 122380"/>
                <a:gd name="connsiteY25" fmla="*/ 78235 h 122534"/>
                <a:gd name="connsiteX26" fmla="*/ 63110 w 122380"/>
                <a:gd name="connsiteY26" fmla="*/ 78235 h 122534"/>
                <a:gd name="connsiteX27" fmla="*/ 45298 w 122380"/>
                <a:gd name="connsiteY27" fmla="*/ 91747 h 122534"/>
                <a:gd name="connsiteX28" fmla="*/ 40998 w 122380"/>
                <a:gd name="connsiteY28" fmla="*/ 83686 h 122534"/>
                <a:gd name="connsiteX29" fmla="*/ 6987 w 122380"/>
                <a:gd name="connsiteY29" fmla="*/ 97198 h 122534"/>
                <a:gd name="connsiteX30" fmla="*/ 4299 w 122380"/>
                <a:gd name="connsiteY30" fmla="*/ 98810 h 122534"/>
                <a:gd name="connsiteX31" fmla="*/ 0 w 122380"/>
                <a:gd name="connsiteY31" fmla="*/ 86910 h 122534"/>
                <a:gd name="connsiteX32" fmla="*/ 17275 w 122380"/>
                <a:gd name="connsiteY32" fmla="*/ 82073 h 122534"/>
                <a:gd name="connsiteX33" fmla="*/ 17275 w 122380"/>
                <a:gd name="connsiteY33" fmla="*/ 41075 h 122534"/>
                <a:gd name="connsiteX34" fmla="*/ 537 w 122380"/>
                <a:gd name="connsiteY34" fmla="*/ 41075 h 122534"/>
                <a:gd name="connsiteX35" fmla="*/ 537 w 122380"/>
                <a:gd name="connsiteY35" fmla="*/ 30787 h 122534"/>
                <a:gd name="connsiteX36" fmla="*/ 17275 w 122380"/>
                <a:gd name="connsiteY36" fmla="*/ 30787 h 122534"/>
                <a:gd name="connsiteX37" fmla="*/ 17275 w 122380"/>
                <a:gd name="connsiteY37" fmla="*/ 0 h 122534"/>
                <a:gd name="connsiteX38" fmla="*/ 27562 w 122380"/>
                <a:gd name="connsiteY38" fmla="*/ 0 h 122534"/>
                <a:gd name="connsiteX39" fmla="*/ 28100 w 122380"/>
                <a:gd name="connsiteY39" fmla="*/ 3225 h 122534"/>
                <a:gd name="connsiteX40" fmla="*/ 28100 w 122380"/>
                <a:gd name="connsiteY40" fmla="*/ 30787 h 122534"/>
                <a:gd name="connsiteX41" fmla="*/ 44300 w 122380"/>
                <a:gd name="connsiteY41" fmla="*/ 30787 h 122534"/>
                <a:gd name="connsiteX42" fmla="*/ 44300 w 122380"/>
                <a:gd name="connsiteY42" fmla="*/ 41075 h 122534"/>
                <a:gd name="connsiteX43" fmla="*/ 28100 w 122380"/>
                <a:gd name="connsiteY43" fmla="*/ 41075 h 122534"/>
                <a:gd name="connsiteX44" fmla="*/ 28100 w 122380"/>
                <a:gd name="connsiteY44" fmla="*/ 77774 h 122534"/>
                <a:gd name="connsiteX45" fmla="*/ 51670 w 122380"/>
                <a:gd name="connsiteY45" fmla="*/ 614 h 122534"/>
                <a:gd name="connsiteX46" fmla="*/ 108331 w 122380"/>
                <a:gd name="connsiteY46" fmla="*/ 614 h 122534"/>
                <a:gd name="connsiteX47" fmla="*/ 108331 w 122380"/>
                <a:gd name="connsiteY47" fmla="*/ 44376 h 122534"/>
                <a:gd name="connsiteX48" fmla="*/ 51670 w 122380"/>
                <a:gd name="connsiteY48" fmla="*/ 44376 h 122534"/>
                <a:gd name="connsiteX49" fmla="*/ 51670 w 122380"/>
                <a:gd name="connsiteY49" fmla="*/ 614 h 122534"/>
                <a:gd name="connsiteX50" fmla="*/ 62419 w 122380"/>
                <a:gd name="connsiteY50" fmla="*/ 18964 h 122534"/>
                <a:gd name="connsiteX51" fmla="*/ 97505 w 122380"/>
                <a:gd name="connsiteY51" fmla="*/ 18964 h 122534"/>
                <a:gd name="connsiteX52" fmla="*/ 97505 w 122380"/>
                <a:gd name="connsiteY52" fmla="*/ 9213 h 122534"/>
                <a:gd name="connsiteX53" fmla="*/ 62419 w 122380"/>
                <a:gd name="connsiteY53" fmla="*/ 9213 h 122534"/>
                <a:gd name="connsiteX54" fmla="*/ 62419 w 122380"/>
                <a:gd name="connsiteY54" fmla="*/ 18964 h 122534"/>
                <a:gd name="connsiteX55" fmla="*/ 62419 w 122380"/>
                <a:gd name="connsiteY55" fmla="*/ 35701 h 122534"/>
                <a:gd name="connsiteX56" fmla="*/ 97505 w 122380"/>
                <a:gd name="connsiteY56" fmla="*/ 35701 h 122534"/>
                <a:gd name="connsiteX57" fmla="*/ 97505 w 122380"/>
                <a:gd name="connsiteY57" fmla="*/ 27639 h 122534"/>
                <a:gd name="connsiteX58" fmla="*/ 62419 w 122380"/>
                <a:gd name="connsiteY58" fmla="*/ 27639 h 122534"/>
                <a:gd name="connsiteX59" fmla="*/ 62419 w 122380"/>
                <a:gd name="connsiteY59" fmla="*/ 35701 h 1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2380" h="122534">
                  <a:moveTo>
                    <a:pt x="27869" y="77774"/>
                  </a:moveTo>
                  <a:lnTo>
                    <a:pt x="41382" y="72937"/>
                  </a:lnTo>
                  <a:lnTo>
                    <a:pt x="44069" y="79924"/>
                  </a:lnTo>
                  <a:cubicBezTo>
                    <a:pt x="52361" y="74549"/>
                    <a:pt x="58503" y="68254"/>
                    <a:pt x="62419" y="61037"/>
                  </a:cubicBezTo>
                  <a:lnTo>
                    <a:pt x="40845" y="61037"/>
                  </a:lnTo>
                  <a:lnTo>
                    <a:pt x="40845" y="50749"/>
                  </a:lnTo>
                  <a:lnTo>
                    <a:pt x="122381" y="50749"/>
                  </a:lnTo>
                  <a:lnTo>
                    <a:pt x="122381" y="61037"/>
                  </a:lnTo>
                  <a:lnTo>
                    <a:pt x="73244" y="61037"/>
                  </a:lnTo>
                  <a:cubicBezTo>
                    <a:pt x="71785" y="63954"/>
                    <a:pt x="70327" y="66257"/>
                    <a:pt x="68945" y="68023"/>
                  </a:cubicBezTo>
                  <a:lnTo>
                    <a:pt x="119156" y="68023"/>
                  </a:lnTo>
                  <a:lnTo>
                    <a:pt x="115931" y="107409"/>
                  </a:lnTo>
                  <a:cubicBezTo>
                    <a:pt x="115240" y="115701"/>
                    <a:pt x="111632" y="119847"/>
                    <a:pt x="105106" y="119847"/>
                  </a:cubicBezTo>
                  <a:lnTo>
                    <a:pt x="92131" y="119847"/>
                  </a:lnTo>
                  <a:lnTo>
                    <a:pt x="90519" y="109559"/>
                  </a:lnTo>
                  <a:lnTo>
                    <a:pt x="100730" y="109559"/>
                  </a:lnTo>
                  <a:cubicBezTo>
                    <a:pt x="103263" y="109559"/>
                    <a:pt x="104722" y="108331"/>
                    <a:pt x="105029" y="105797"/>
                  </a:cubicBezTo>
                  <a:lnTo>
                    <a:pt x="107716" y="78235"/>
                  </a:lnTo>
                  <a:lnTo>
                    <a:pt x="101805" y="78235"/>
                  </a:lnTo>
                  <a:cubicBezTo>
                    <a:pt x="95355" y="102726"/>
                    <a:pt x="77160" y="117467"/>
                    <a:pt x="47294" y="122534"/>
                  </a:cubicBezTo>
                  <a:lnTo>
                    <a:pt x="44069" y="112246"/>
                  </a:lnTo>
                  <a:cubicBezTo>
                    <a:pt x="69635" y="107563"/>
                    <a:pt x="85298" y="96200"/>
                    <a:pt x="91056" y="78235"/>
                  </a:cubicBezTo>
                  <a:lnTo>
                    <a:pt x="81920" y="78235"/>
                  </a:lnTo>
                  <a:cubicBezTo>
                    <a:pt x="75471" y="93743"/>
                    <a:pt x="63340" y="103033"/>
                    <a:pt x="45758" y="106334"/>
                  </a:cubicBezTo>
                  <a:lnTo>
                    <a:pt x="42534" y="97659"/>
                  </a:lnTo>
                  <a:cubicBezTo>
                    <a:pt x="56968" y="94050"/>
                    <a:pt x="66488" y="87601"/>
                    <a:pt x="71171" y="78235"/>
                  </a:cubicBezTo>
                  <a:lnTo>
                    <a:pt x="63110" y="78235"/>
                  </a:lnTo>
                  <a:cubicBezTo>
                    <a:pt x="55509" y="85068"/>
                    <a:pt x="49597" y="89597"/>
                    <a:pt x="45298" y="91747"/>
                  </a:cubicBezTo>
                  <a:lnTo>
                    <a:pt x="40998" y="83686"/>
                  </a:lnTo>
                  <a:lnTo>
                    <a:pt x="6987" y="97198"/>
                  </a:lnTo>
                  <a:cubicBezTo>
                    <a:pt x="6603" y="99732"/>
                    <a:pt x="5758" y="100269"/>
                    <a:pt x="4299" y="98810"/>
                  </a:cubicBezTo>
                  <a:lnTo>
                    <a:pt x="0" y="86910"/>
                  </a:lnTo>
                  <a:lnTo>
                    <a:pt x="17275" y="82073"/>
                  </a:lnTo>
                  <a:lnTo>
                    <a:pt x="17275" y="41075"/>
                  </a:lnTo>
                  <a:lnTo>
                    <a:pt x="537" y="41075"/>
                  </a:lnTo>
                  <a:lnTo>
                    <a:pt x="537" y="30787"/>
                  </a:lnTo>
                  <a:lnTo>
                    <a:pt x="17275" y="30787"/>
                  </a:lnTo>
                  <a:lnTo>
                    <a:pt x="17275" y="0"/>
                  </a:lnTo>
                  <a:lnTo>
                    <a:pt x="27562" y="0"/>
                  </a:lnTo>
                  <a:cubicBezTo>
                    <a:pt x="30480" y="384"/>
                    <a:pt x="30633" y="1459"/>
                    <a:pt x="28100" y="3225"/>
                  </a:cubicBezTo>
                  <a:lnTo>
                    <a:pt x="28100" y="30787"/>
                  </a:lnTo>
                  <a:lnTo>
                    <a:pt x="44300" y="30787"/>
                  </a:lnTo>
                  <a:lnTo>
                    <a:pt x="44300" y="41075"/>
                  </a:lnTo>
                  <a:lnTo>
                    <a:pt x="28100" y="41075"/>
                  </a:lnTo>
                  <a:lnTo>
                    <a:pt x="28100" y="77774"/>
                  </a:lnTo>
                  <a:close/>
                  <a:moveTo>
                    <a:pt x="51670" y="614"/>
                  </a:moveTo>
                  <a:lnTo>
                    <a:pt x="108331" y="614"/>
                  </a:lnTo>
                  <a:lnTo>
                    <a:pt x="108331" y="44376"/>
                  </a:lnTo>
                  <a:lnTo>
                    <a:pt x="51670" y="44376"/>
                  </a:lnTo>
                  <a:lnTo>
                    <a:pt x="51670" y="614"/>
                  </a:lnTo>
                  <a:close/>
                  <a:moveTo>
                    <a:pt x="62419" y="18964"/>
                  </a:moveTo>
                  <a:lnTo>
                    <a:pt x="97505" y="18964"/>
                  </a:lnTo>
                  <a:lnTo>
                    <a:pt x="97505" y="9213"/>
                  </a:lnTo>
                  <a:lnTo>
                    <a:pt x="62419" y="9213"/>
                  </a:lnTo>
                  <a:lnTo>
                    <a:pt x="62419" y="18964"/>
                  </a:lnTo>
                  <a:close/>
                  <a:moveTo>
                    <a:pt x="62419" y="35701"/>
                  </a:moveTo>
                  <a:lnTo>
                    <a:pt x="97505" y="35701"/>
                  </a:lnTo>
                  <a:lnTo>
                    <a:pt x="97505" y="27639"/>
                  </a:lnTo>
                  <a:lnTo>
                    <a:pt x="62419" y="27639"/>
                  </a:lnTo>
                  <a:lnTo>
                    <a:pt x="62419" y="3570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3CB3B57F-7DC9-4439-B140-37AF8644CBFC}"/>
                </a:ext>
              </a:extLst>
            </p:cNvPr>
            <p:cNvSpPr/>
            <p:nvPr/>
          </p:nvSpPr>
          <p:spPr>
            <a:xfrm>
              <a:off x="3091224" y="2009261"/>
              <a:ext cx="32860" cy="118772"/>
            </a:xfrm>
            <a:custGeom>
              <a:avLst/>
              <a:gdLst>
                <a:gd name="connsiteX0" fmla="*/ 5912 w 32860"/>
                <a:gd name="connsiteY0" fmla="*/ 118772 h 118772"/>
                <a:gd name="connsiteX1" fmla="*/ 0 w 32860"/>
                <a:gd name="connsiteY1" fmla="*/ 112860 h 118772"/>
                <a:gd name="connsiteX2" fmla="*/ 18887 w 32860"/>
                <a:gd name="connsiteY2" fmla="*/ 86373 h 118772"/>
                <a:gd name="connsiteX3" fmla="*/ 24798 w 32860"/>
                <a:gd name="connsiteY3" fmla="*/ 58810 h 118772"/>
                <a:gd name="connsiteX4" fmla="*/ 18887 w 32860"/>
                <a:gd name="connsiteY4" fmla="*/ 29098 h 118772"/>
                <a:gd name="connsiteX5" fmla="*/ 0 w 32860"/>
                <a:gd name="connsiteY5" fmla="*/ 5374 h 118772"/>
                <a:gd name="connsiteX6" fmla="*/ 5912 w 32860"/>
                <a:gd name="connsiteY6" fmla="*/ 0 h 118772"/>
                <a:gd name="connsiteX7" fmla="*/ 25873 w 32860"/>
                <a:gd name="connsiteY7" fmla="*/ 25413 h 118772"/>
                <a:gd name="connsiteX8" fmla="*/ 32860 w 32860"/>
                <a:gd name="connsiteY8" fmla="*/ 58887 h 118772"/>
                <a:gd name="connsiteX9" fmla="*/ 25873 w 32860"/>
                <a:gd name="connsiteY9" fmla="*/ 90212 h 118772"/>
                <a:gd name="connsiteX10" fmla="*/ 5912 w 32860"/>
                <a:gd name="connsiteY10" fmla="*/ 118772 h 1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60" h="118772">
                  <a:moveTo>
                    <a:pt x="5912" y="118772"/>
                  </a:moveTo>
                  <a:lnTo>
                    <a:pt x="0" y="112860"/>
                  </a:lnTo>
                  <a:cubicBezTo>
                    <a:pt x="8983" y="103187"/>
                    <a:pt x="15278" y="94357"/>
                    <a:pt x="18887" y="86373"/>
                  </a:cubicBezTo>
                  <a:cubicBezTo>
                    <a:pt x="22802" y="77697"/>
                    <a:pt x="24798" y="68561"/>
                    <a:pt x="24798" y="58810"/>
                  </a:cubicBezTo>
                  <a:cubicBezTo>
                    <a:pt x="24798" y="47294"/>
                    <a:pt x="22802" y="37390"/>
                    <a:pt x="18887" y="29098"/>
                  </a:cubicBezTo>
                  <a:cubicBezTo>
                    <a:pt x="15278" y="21574"/>
                    <a:pt x="8983" y="13589"/>
                    <a:pt x="0" y="5374"/>
                  </a:cubicBezTo>
                  <a:lnTo>
                    <a:pt x="5912" y="0"/>
                  </a:lnTo>
                  <a:cubicBezTo>
                    <a:pt x="15278" y="8676"/>
                    <a:pt x="21958" y="17121"/>
                    <a:pt x="25873" y="25413"/>
                  </a:cubicBezTo>
                  <a:cubicBezTo>
                    <a:pt x="30557" y="35086"/>
                    <a:pt x="32860" y="46296"/>
                    <a:pt x="32860" y="58887"/>
                  </a:cubicBezTo>
                  <a:cubicBezTo>
                    <a:pt x="32860" y="70020"/>
                    <a:pt x="30557" y="80461"/>
                    <a:pt x="25873" y="90212"/>
                  </a:cubicBezTo>
                  <a:cubicBezTo>
                    <a:pt x="21574" y="99194"/>
                    <a:pt x="14895" y="108715"/>
                    <a:pt x="5912" y="11877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5F17CA7E-FB4B-4B5A-9070-8009F1D0EC98}"/>
                </a:ext>
              </a:extLst>
            </p:cNvPr>
            <p:cNvSpPr/>
            <p:nvPr/>
          </p:nvSpPr>
          <p:spPr>
            <a:xfrm>
              <a:off x="3229881" y="2018628"/>
              <a:ext cx="113935" cy="103109"/>
            </a:xfrm>
            <a:custGeom>
              <a:avLst/>
              <a:gdLst>
                <a:gd name="connsiteX0" fmla="*/ 41075 w 113935"/>
                <a:gd name="connsiteY0" fmla="*/ 89060 h 103109"/>
                <a:gd name="connsiteX1" fmla="*/ 26488 w 113935"/>
                <a:gd name="connsiteY1" fmla="*/ 96047 h 103109"/>
                <a:gd name="connsiteX2" fmla="*/ 12975 w 113935"/>
                <a:gd name="connsiteY2" fmla="*/ 91210 h 103109"/>
                <a:gd name="connsiteX3" fmla="*/ 0 w 113935"/>
                <a:gd name="connsiteY3" fmla="*/ 58810 h 103109"/>
                <a:gd name="connsiteX4" fmla="*/ 16737 w 113935"/>
                <a:gd name="connsiteY4" fmla="*/ 18349 h 103109"/>
                <a:gd name="connsiteX5" fmla="*/ 61574 w 113935"/>
                <a:gd name="connsiteY5" fmla="*/ 0 h 103109"/>
                <a:gd name="connsiteX6" fmla="*/ 98810 w 113935"/>
                <a:gd name="connsiteY6" fmla="*/ 13513 h 103109"/>
                <a:gd name="connsiteX7" fmla="*/ 113935 w 113935"/>
                <a:gd name="connsiteY7" fmla="*/ 49136 h 103109"/>
                <a:gd name="connsiteX8" fmla="*/ 99885 w 113935"/>
                <a:gd name="connsiteY8" fmla="*/ 85298 h 103109"/>
                <a:gd name="connsiteX9" fmla="*/ 71785 w 113935"/>
                <a:gd name="connsiteY9" fmla="*/ 103110 h 103109"/>
                <a:gd name="connsiteX10" fmla="*/ 60423 w 113935"/>
                <a:gd name="connsiteY10" fmla="*/ 91747 h 103109"/>
                <a:gd name="connsiteX11" fmla="*/ 90135 w 113935"/>
                <a:gd name="connsiteY11" fmla="*/ 75010 h 103109"/>
                <a:gd name="connsiteX12" fmla="*/ 100423 w 113935"/>
                <a:gd name="connsiteY12" fmla="*/ 50211 h 103109"/>
                <a:gd name="connsiteX13" fmla="*/ 89060 w 113935"/>
                <a:gd name="connsiteY13" fmla="*/ 21574 h 103109"/>
                <a:gd name="connsiteX14" fmla="*/ 53436 w 113935"/>
                <a:gd name="connsiteY14" fmla="*/ 11286 h 103109"/>
                <a:gd name="connsiteX15" fmla="*/ 63187 w 113935"/>
                <a:gd name="connsiteY15" fmla="*/ 16123 h 103109"/>
                <a:gd name="connsiteX16" fmla="*/ 63187 w 113935"/>
                <a:gd name="connsiteY16" fmla="*/ 22035 h 103109"/>
                <a:gd name="connsiteX17" fmla="*/ 41075 w 113935"/>
                <a:gd name="connsiteY17" fmla="*/ 89060 h 103109"/>
                <a:gd name="connsiteX18" fmla="*/ 26488 w 113935"/>
                <a:gd name="connsiteY18" fmla="*/ 25336 h 103109"/>
                <a:gd name="connsiteX19" fmla="*/ 12438 w 113935"/>
                <a:gd name="connsiteY19" fmla="*/ 59885 h 103109"/>
                <a:gd name="connsiteX20" fmla="*/ 20499 w 113935"/>
                <a:gd name="connsiteY20" fmla="*/ 80384 h 103109"/>
                <a:gd name="connsiteX21" fmla="*/ 25336 w 113935"/>
                <a:gd name="connsiteY21" fmla="*/ 81997 h 103109"/>
                <a:gd name="connsiteX22" fmla="*/ 32323 w 113935"/>
                <a:gd name="connsiteY22" fmla="*/ 78235 h 103109"/>
                <a:gd name="connsiteX23" fmla="*/ 50672 w 113935"/>
                <a:gd name="connsiteY23" fmla="*/ 11823 h 103109"/>
                <a:gd name="connsiteX24" fmla="*/ 26488 w 113935"/>
                <a:gd name="connsiteY24" fmla="*/ 25336 h 10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935" h="103109">
                  <a:moveTo>
                    <a:pt x="41075" y="89060"/>
                  </a:moveTo>
                  <a:cubicBezTo>
                    <a:pt x="36392" y="93743"/>
                    <a:pt x="31555" y="96047"/>
                    <a:pt x="26488" y="96047"/>
                  </a:cubicBezTo>
                  <a:cubicBezTo>
                    <a:pt x="20730" y="96047"/>
                    <a:pt x="16200" y="94434"/>
                    <a:pt x="12975" y="91210"/>
                  </a:cubicBezTo>
                  <a:cubicBezTo>
                    <a:pt x="4299" y="82534"/>
                    <a:pt x="0" y="71785"/>
                    <a:pt x="0" y="58810"/>
                  </a:cubicBezTo>
                  <a:cubicBezTo>
                    <a:pt x="0" y="42994"/>
                    <a:pt x="5605" y="29482"/>
                    <a:pt x="16737" y="18349"/>
                  </a:cubicBezTo>
                  <a:cubicBezTo>
                    <a:pt x="28944" y="6142"/>
                    <a:pt x="43916" y="0"/>
                    <a:pt x="61574" y="0"/>
                  </a:cubicBezTo>
                  <a:cubicBezTo>
                    <a:pt x="77390" y="0"/>
                    <a:pt x="89828" y="4530"/>
                    <a:pt x="98810" y="13513"/>
                  </a:cubicBezTo>
                  <a:cubicBezTo>
                    <a:pt x="108868" y="23570"/>
                    <a:pt x="113935" y="35470"/>
                    <a:pt x="113935" y="49136"/>
                  </a:cubicBezTo>
                  <a:cubicBezTo>
                    <a:pt x="113935" y="63877"/>
                    <a:pt x="109252" y="75931"/>
                    <a:pt x="99885" y="85298"/>
                  </a:cubicBezTo>
                  <a:cubicBezTo>
                    <a:pt x="93743" y="91440"/>
                    <a:pt x="84377" y="97352"/>
                    <a:pt x="71785" y="103110"/>
                  </a:cubicBezTo>
                  <a:lnTo>
                    <a:pt x="60423" y="91747"/>
                  </a:lnTo>
                  <a:cubicBezTo>
                    <a:pt x="73014" y="87755"/>
                    <a:pt x="82918" y="82227"/>
                    <a:pt x="90135" y="75010"/>
                  </a:cubicBezTo>
                  <a:cubicBezTo>
                    <a:pt x="96968" y="68177"/>
                    <a:pt x="100423" y="59885"/>
                    <a:pt x="100423" y="50211"/>
                  </a:cubicBezTo>
                  <a:cubicBezTo>
                    <a:pt x="100423" y="38695"/>
                    <a:pt x="96661" y="29175"/>
                    <a:pt x="89060" y="21574"/>
                  </a:cubicBezTo>
                  <a:cubicBezTo>
                    <a:pt x="81536" y="14050"/>
                    <a:pt x="69636" y="10595"/>
                    <a:pt x="53436" y="11286"/>
                  </a:cubicBezTo>
                  <a:lnTo>
                    <a:pt x="63187" y="16123"/>
                  </a:lnTo>
                  <a:cubicBezTo>
                    <a:pt x="67486" y="17889"/>
                    <a:pt x="67486" y="19885"/>
                    <a:pt x="63187" y="22035"/>
                  </a:cubicBezTo>
                  <a:cubicBezTo>
                    <a:pt x="57121" y="58043"/>
                    <a:pt x="49751" y="80384"/>
                    <a:pt x="41075" y="89060"/>
                  </a:cubicBezTo>
                  <a:moveTo>
                    <a:pt x="26488" y="25336"/>
                  </a:moveTo>
                  <a:cubicBezTo>
                    <a:pt x="17121" y="34703"/>
                    <a:pt x="12438" y="46219"/>
                    <a:pt x="12438" y="59885"/>
                  </a:cubicBezTo>
                  <a:cubicBezTo>
                    <a:pt x="12438" y="68177"/>
                    <a:pt x="15125" y="75010"/>
                    <a:pt x="20499" y="80384"/>
                  </a:cubicBezTo>
                  <a:cubicBezTo>
                    <a:pt x="21574" y="81459"/>
                    <a:pt x="23186" y="81997"/>
                    <a:pt x="25336" y="81997"/>
                  </a:cubicBezTo>
                  <a:cubicBezTo>
                    <a:pt x="27486" y="81997"/>
                    <a:pt x="29866" y="80768"/>
                    <a:pt x="32323" y="78235"/>
                  </a:cubicBezTo>
                  <a:cubicBezTo>
                    <a:pt x="40614" y="69943"/>
                    <a:pt x="46756" y="47831"/>
                    <a:pt x="50672" y="11823"/>
                  </a:cubicBezTo>
                  <a:cubicBezTo>
                    <a:pt x="41459" y="13973"/>
                    <a:pt x="33321" y="18503"/>
                    <a:pt x="26488" y="2533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5FCB33BC-9518-40CE-A90B-8E3D4D473133}"/>
                </a:ext>
              </a:extLst>
            </p:cNvPr>
            <p:cNvSpPr/>
            <p:nvPr/>
          </p:nvSpPr>
          <p:spPr>
            <a:xfrm>
              <a:off x="3383740" y="2012179"/>
              <a:ext cx="82610" cy="116085"/>
            </a:xfrm>
            <a:custGeom>
              <a:avLst/>
              <a:gdLst>
                <a:gd name="connsiteX0" fmla="*/ 82611 w 82610"/>
                <a:gd name="connsiteY0" fmla="*/ 113858 h 116085"/>
                <a:gd name="connsiteX1" fmla="*/ 71785 w 82610"/>
                <a:gd name="connsiteY1" fmla="*/ 113858 h 116085"/>
                <a:gd name="connsiteX2" fmla="*/ 71785 w 82610"/>
                <a:gd name="connsiteY2" fmla="*/ 107409 h 116085"/>
                <a:gd name="connsiteX3" fmla="*/ 10825 w 82610"/>
                <a:gd name="connsiteY3" fmla="*/ 107409 h 116085"/>
                <a:gd name="connsiteX4" fmla="*/ 10825 w 82610"/>
                <a:gd name="connsiteY4" fmla="*/ 116085 h 116085"/>
                <a:gd name="connsiteX5" fmla="*/ 0 w 82610"/>
                <a:gd name="connsiteY5" fmla="*/ 116085 h 116085"/>
                <a:gd name="connsiteX6" fmla="*/ 0 w 82610"/>
                <a:gd name="connsiteY6" fmla="*/ 0 h 116085"/>
                <a:gd name="connsiteX7" fmla="*/ 82611 w 82610"/>
                <a:gd name="connsiteY7" fmla="*/ 0 h 116085"/>
                <a:gd name="connsiteX8" fmla="*/ 82611 w 82610"/>
                <a:gd name="connsiteY8" fmla="*/ 113858 h 116085"/>
                <a:gd name="connsiteX9" fmla="*/ 71862 w 82610"/>
                <a:gd name="connsiteY9" fmla="*/ 10211 h 116085"/>
                <a:gd name="connsiteX10" fmla="*/ 10825 w 82610"/>
                <a:gd name="connsiteY10" fmla="*/ 10211 h 116085"/>
                <a:gd name="connsiteX11" fmla="*/ 10825 w 82610"/>
                <a:gd name="connsiteY11" fmla="*/ 31248 h 116085"/>
                <a:gd name="connsiteX12" fmla="*/ 71862 w 82610"/>
                <a:gd name="connsiteY12" fmla="*/ 31248 h 116085"/>
                <a:gd name="connsiteX13" fmla="*/ 71862 w 82610"/>
                <a:gd name="connsiteY13" fmla="*/ 10211 h 116085"/>
                <a:gd name="connsiteX14" fmla="*/ 71862 w 82610"/>
                <a:gd name="connsiteY14" fmla="*/ 41459 h 116085"/>
                <a:gd name="connsiteX15" fmla="*/ 10825 w 82610"/>
                <a:gd name="connsiteY15" fmla="*/ 41459 h 116085"/>
                <a:gd name="connsiteX16" fmla="*/ 10825 w 82610"/>
                <a:gd name="connsiteY16" fmla="*/ 63033 h 116085"/>
                <a:gd name="connsiteX17" fmla="*/ 71862 w 82610"/>
                <a:gd name="connsiteY17" fmla="*/ 63033 h 116085"/>
                <a:gd name="connsiteX18" fmla="*/ 71862 w 82610"/>
                <a:gd name="connsiteY18" fmla="*/ 41459 h 116085"/>
                <a:gd name="connsiteX19" fmla="*/ 71862 w 82610"/>
                <a:gd name="connsiteY19" fmla="*/ 73321 h 116085"/>
                <a:gd name="connsiteX20" fmla="*/ 10825 w 82610"/>
                <a:gd name="connsiteY20" fmla="*/ 73321 h 116085"/>
                <a:gd name="connsiteX21" fmla="*/ 10825 w 82610"/>
                <a:gd name="connsiteY21" fmla="*/ 97045 h 116085"/>
                <a:gd name="connsiteX22" fmla="*/ 71862 w 82610"/>
                <a:gd name="connsiteY22" fmla="*/ 97045 h 116085"/>
                <a:gd name="connsiteX23" fmla="*/ 71862 w 82610"/>
                <a:gd name="connsiteY23" fmla="*/ 73321 h 1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610" h="116085">
                  <a:moveTo>
                    <a:pt x="82611" y="113858"/>
                  </a:moveTo>
                  <a:lnTo>
                    <a:pt x="71785" y="113858"/>
                  </a:lnTo>
                  <a:lnTo>
                    <a:pt x="71785" y="107409"/>
                  </a:lnTo>
                  <a:lnTo>
                    <a:pt x="10825" y="107409"/>
                  </a:lnTo>
                  <a:lnTo>
                    <a:pt x="10825" y="116085"/>
                  </a:lnTo>
                  <a:lnTo>
                    <a:pt x="0" y="116085"/>
                  </a:lnTo>
                  <a:lnTo>
                    <a:pt x="0" y="0"/>
                  </a:lnTo>
                  <a:lnTo>
                    <a:pt x="82611" y="0"/>
                  </a:lnTo>
                  <a:lnTo>
                    <a:pt x="82611" y="113858"/>
                  </a:lnTo>
                  <a:close/>
                  <a:moveTo>
                    <a:pt x="71862" y="10211"/>
                  </a:moveTo>
                  <a:lnTo>
                    <a:pt x="10825" y="10211"/>
                  </a:lnTo>
                  <a:lnTo>
                    <a:pt x="10825" y="31248"/>
                  </a:lnTo>
                  <a:lnTo>
                    <a:pt x="71862" y="31248"/>
                  </a:lnTo>
                  <a:lnTo>
                    <a:pt x="71862" y="10211"/>
                  </a:lnTo>
                  <a:close/>
                  <a:moveTo>
                    <a:pt x="71862" y="41459"/>
                  </a:moveTo>
                  <a:lnTo>
                    <a:pt x="10825" y="41459"/>
                  </a:lnTo>
                  <a:lnTo>
                    <a:pt x="10825" y="63033"/>
                  </a:lnTo>
                  <a:lnTo>
                    <a:pt x="71862" y="63033"/>
                  </a:lnTo>
                  <a:lnTo>
                    <a:pt x="71862" y="41459"/>
                  </a:lnTo>
                  <a:close/>
                  <a:moveTo>
                    <a:pt x="71862" y="73321"/>
                  </a:moveTo>
                  <a:lnTo>
                    <a:pt x="10825" y="73321"/>
                  </a:lnTo>
                  <a:lnTo>
                    <a:pt x="10825" y="97045"/>
                  </a:lnTo>
                  <a:lnTo>
                    <a:pt x="71862" y="97045"/>
                  </a:lnTo>
                  <a:lnTo>
                    <a:pt x="71862" y="7332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71933A5F-C23E-4F0F-8CCD-C508F54E4893}"/>
                </a:ext>
              </a:extLst>
            </p:cNvPr>
            <p:cNvSpPr/>
            <p:nvPr/>
          </p:nvSpPr>
          <p:spPr>
            <a:xfrm>
              <a:off x="3506274" y="2018628"/>
              <a:ext cx="113935" cy="103109"/>
            </a:xfrm>
            <a:custGeom>
              <a:avLst/>
              <a:gdLst>
                <a:gd name="connsiteX0" fmla="*/ 41075 w 113935"/>
                <a:gd name="connsiteY0" fmla="*/ 89060 h 103109"/>
                <a:gd name="connsiteX1" fmla="*/ 26488 w 113935"/>
                <a:gd name="connsiteY1" fmla="*/ 96047 h 103109"/>
                <a:gd name="connsiteX2" fmla="*/ 12975 w 113935"/>
                <a:gd name="connsiteY2" fmla="*/ 91210 h 103109"/>
                <a:gd name="connsiteX3" fmla="*/ 0 w 113935"/>
                <a:gd name="connsiteY3" fmla="*/ 58810 h 103109"/>
                <a:gd name="connsiteX4" fmla="*/ 16737 w 113935"/>
                <a:gd name="connsiteY4" fmla="*/ 18349 h 103109"/>
                <a:gd name="connsiteX5" fmla="*/ 61574 w 113935"/>
                <a:gd name="connsiteY5" fmla="*/ 0 h 103109"/>
                <a:gd name="connsiteX6" fmla="*/ 98810 w 113935"/>
                <a:gd name="connsiteY6" fmla="*/ 13513 h 103109"/>
                <a:gd name="connsiteX7" fmla="*/ 113935 w 113935"/>
                <a:gd name="connsiteY7" fmla="*/ 49136 h 103109"/>
                <a:gd name="connsiteX8" fmla="*/ 99885 w 113935"/>
                <a:gd name="connsiteY8" fmla="*/ 85298 h 103109"/>
                <a:gd name="connsiteX9" fmla="*/ 71785 w 113935"/>
                <a:gd name="connsiteY9" fmla="*/ 103110 h 103109"/>
                <a:gd name="connsiteX10" fmla="*/ 60423 w 113935"/>
                <a:gd name="connsiteY10" fmla="*/ 91747 h 103109"/>
                <a:gd name="connsiteX11" fmla="*/ 90135 w 113935"/>
                <a:gd name="connsiteY11" fmla="*/ 75010 h 103109"/>
                <a:gd name="connsiteX12" fmla="*/ 100423 w 113935"/>
                <a:gd name="connsiteY12" fmla="*/ 50211 h 103109"/>
                <a:gd name="connsiteX13" fmla="*/ 89060 w 113935"/>
                <a:gd name="connsiteY13" fmla="*/ 21574 h 103109"/>
                <a:gd name="connsiteX14" fmla="*/ 53436 w 113935"/>
                <a:gd name="connsiteY14" fmla="*/ 11286 h 103109"/>
                <a:gd name="connsiteX15" fmla="*/ 63187 w 113935"/>
                <a:gd name="connsiteY15" fmla="*/ 16123 h 103109"/>
                <a:gd name="connsiteX16" fmla="*/ 63187 w 113935"/>
                <a:gd name="connsiteY16" fmla="*/ 22035 h 103109"/>
                <a:gd name="connsiteX17" fmla="*/ 41075 w 113935"/>
                <a:gd name="connsiteY17" fmla="*/ 89060 h 103109"/>
                <a:gd name="connsiteX18" fmla="*/ 26488 w 113935"/>
                <a:gd name="connsiteY18" fmla="*/ 25336 h 103109"/>
                <a:gd name="connsiteX19" fmla="*/ 12438 w 113935"/>
                <a:gd name="connsiteY19" fmla="*/ 59885 h 103109"/>
                <a:gd name="connsiteX20" fmla="*/ 20499 w 113935"/>
                <a:gd name="connsiteY20" fmla="*/ 80384 h 103109"/>
                <a:gd name="connsiteX21" fmla="*/ 25336 w 113935"/>
                <a:gd name="connsiteY21" fmla="*/ 81997 h 103109"/>
                <a:gd name="connsiteX22" fmla="*/ 32323 w 113935"/>
                <a:gd name="connsiteY22" fmla="*/ 78235 h 103109"/>
                <a:gd name="connsiteX23" fmla="*/ 50672 w 113935"/>
                <a:gd name="connsiteY23" fmla="*/ 11823 h 103109"/>
                <a:gd name="connsiteX24" fmla="*/ 26488 w 113935"/>
                <a:gd name="connsiteY24" fmla="*/ 25336 h 10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935" h="103109">
                  <a:moveTo>
                    <a:pt x="41075" y="89060"/>
                  </a:moveTo>
                  <a:cubicBezTo>
                    <a:pt x="36392" y="93743"/>
                    <a:pt x="31555" y="96047"/>
                    <a:pt x="26488" y="96047"/>
                  </a:cubicBezTo>
                  <a:cubicBezTo>
                    <a:pt x="20730" y="96047"/>
                    <a:pt x="16200" y="94434"/>
                    <a:pt x="12975" y="91210"/>
                  </a:cubicBezTo>
                  <a:cubicBezTo>
                    <a:pt x="4299" y="82534"/>
                    <a:pt x="0" y="71785"/>
                    <a:pt x="0" y="58810"/>
                  </a:cubicBezTo>
                  <a:cubicBezTo>
                    <a:pt x="0" y="42994"/>
                    <a:pt x="5605" y="29482"/>
                    <a:pt x="16737" y="18349"/>
                  </a:cubicBezTo>
                  <a:cubicBezTo>
                    <a:pt x="28944" y="6142"/>
                    <a:pt x="43916" y="0"/>
                    <a:pt x="61574" y="0"/>
                  </a:cubicBezTo>
                  <a:cubicBezTo>
                    <a:pt x="77390" y="0"/>
                    <a:pt x="89828" y="4530"/>
                    <a:pt x="98810" y="13513"/>
                  </a:cubicBezTo>
                  <a:cubicBezTo>
                    <a:pt x="108868" y="23570"/>
                    <a:pt x="113935" y="35470"/>
                    <a:pt x="113935" y="49136"/>
                  </a:cubicBezTo>
                  <a:cubicBezTo>
                    <a:pt x="113935" y="63877"/>
                    <a:pt x="109252" y="75931"/>
                    <a:pt x="99885" y="85298"/>
                  </a:cubicBezTo>
                  <a:cubicBezTo>
                    <a:pt x="93743" y="91440"/>
                    <a:pt x="84377" y="97352"/>
                    <a:pt x="71785" y="103110"/>
                  </a:cubicBezTo>
                  <a:lnTo>
                    <a:pt x="60423" y="91747"/>
                  </a:lnTo>
                  <a:cubicBezTo>
                    <a:pt x="73014" y="87755"/>
                    <a:pt x="82918" y="82227"/>
                    <a:pt x="90135" y="75010"/>
                  </a:cubicBezTo>
                  <a:cubicBezTo>
                    <a:pt x="96968" y="68177"/>
                    <a:pt x="100423" y="59885"/>
                    <a:pt x="100423" y="50211"/>
                  </a:cubicBezTo>
                  <a:cubicBezTo>
                    <a:pt x="100423" y="38695"/>
                    <a:pt x="96661" y="29175"/>
                    <a:pt x="89060" y="21574"/>
                  </a:cubicBezTo>
                  <a:cubicBezTo>
                    <a:pt x="81536" y="14050"/>
                    <a:pt x="69636" y="10595"/>
                    <a:pt x="53436" y="11286"/>
                  </a:cubicBezTo>
                  <a:lnTo>
                    <a:pt x="63187" y="16123"/>
                  </a:lnTo>
                  <a:cubicBezTo>
                    <a:pt x="67486" y="17889"/>
                    <a:pt x="67486" y="19885"/>
                    <a:pt x="63187" y="22035"/>
                  </a:cubicBezTo>
                  <a:cubicBezTo>
                    <a:pt x="57121" y="58043"/>
                    <a:pt x="49751" y="80384"/>
                    <a:pt x="41075" y="89060"/>
                  </a:cubicBezTo>
                  <a:moveTo>
                    <a:pt x="26488" y="25336"/>
                  </a:moveTo>
                  <a:cubicBezTo>
                    <a:pt x="17121" y="34703"/>
                    <a:pt x="12438" y="46219"/>
                    <a:pt x="12438" y="59885"/>
                  </a:cubicBezTo>
                  <a:cubicBezTo>
                    <a:pt x="12438" y="68177"/>
                    <a:pt x="15125" y="75010"/>
                    <a:pt x="20499" y="80384"/>
                  </a:cubicBezTo>
                  <a:cubicBezTo>
                    <a:pt x="21574" y="81459"/>
                    <a:pt x="23186" y="81997"/>
                    <a:pt x="25336" y="81997"/>
                  </a:cubicBezTo>
                  <a:cubicBezTo>
                    <a:pt x="27486" y="81997"/>
                    <a:pt x="29866" y="80768"/>
                    <a:pt x="32323" y="78235"/>
                  </a:cubicBezTo>
                  <a:cubicBezTo>
                    <a:pt x="40614" y="69943"/>
                    <a:pt x="46756" y="47831"/>
                    <a:pt x="50672" y="11823"/>
                  </a:cubicBezTo>
                  <a:cubicBezTo>
                    <a:pt x="41459" y="13973"/>
                    <a:pt x="33321" y="18503"/>
                    <a:pt x="26488" y="2533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734A6CA9-1B5C-4D9C-A8A8-13B58EC88E8F}"/>
                </a:ext>
              </a:extLst>
            </p:cNvPr>
            <p:cNvSpPr/>
            <p:nvPr/>
          </p:nvSpPr>
          <p:spPr>
            <a:xfrm>
              <a:off x="3639634" y="2004578"/>
              <a:ext cx="124146" cy="124146"/>
            </a:xfrm>
            <a:custGeom>
              <a:avLst/>
              <a:gdLst>
                <a:gd name="connsiteX0" fmla="*/ 83148 w 124146"/>
                <a:gd name="connsiteY0" fmla="*/ 20499 h 124146"/>
                <a:gd name="connsiteX1" fmla="*/ 124147 w 124146"/>
                <a:gd name="connsiteY1" fmla="*/ 20499 h 124146"/>
                <a:gd name="connsiteX2" fmla="*/ 124147 w 124146"/>
                <a:gd name="connsiteY2" fmla="*/ 30710 h 124146"/>
                <a:gd name="connsiteX3" fmla="*/ 0 w 124146"/>
                <a:gd name="connsiteY3" fmla="*/ 30710 h 124146"/>
                <a:gd name="connsiteX4" fmla="*/ 0 w 124146"/>
                <a:gd name="connsiteY4" fmla="*/ 20499 h 124146"/>
                <a:gd name="connsiteX5" fmla="*/ 36699 w 124146"/>
                <a:gd name="connsiteY5" fmla="*/ 20499 h 124146"/>
                <a:gd name="connsiteX6" fmla="*/ 29175 w 124146"/>
                <a:gd name="connsiteY6" fmla="*/ 7524 h 124146"/>
                <a:gd name="connsiteX7" fmla="*/ 38925 w 124146"/>
                <a:gd name="connsiteY7" fmla="*/ 2150 h 124146"/>
                <a:gd name="connsiteX8" fmla="*/ 50826 w 124146"/>
                <a:gd name="connsiteY8" fmla="*/ 20499 h 124146"/>
                <a:gd name="connsiteX9" fmla="*/ 70787 w 124146"/>
                <a:gd name="connsiteY9" fmla="*/ 20499 h 124146"/>
                <a:gd name="connsiteX10" fmla="*/ 80538 w 124146"/>
                <a:gd name="connsiteY10" fmla="*/ 0 h 124146"/>
                <a:gd name="connsiteX11" fmla="*/ 92976 w 124146"/>
                <a:gd name="connsiteY11" fmla="*/ 4299 h 124146"/>
                <a:gd name="connsiteX12" fmla="*/ 91363 w 124146"/>
                <a:gd name="connsiteY12" fmla="*/ 6987 h 124146"/>
                <a:gd name="connsiteX13" fmla="*/ 83148 w 124146"/>
                <a:gd name="connsiteY13" fmla="*/ 20499 h 124146"/>
                <a:gd name="connsiteX14" fmla="*/ 46449 w 124146"/>
                <a:gd name="connsiteY14" fmla="*/ 111171 h 124146"/>
                <a:gd name="connsiteX15" fmla="*/ 46449 w 124146"/>
                <a:gd name="connsiteY15" fmla="*/ 91747 h 124146"/>
                <a:gd name="connsiteX16" fmla="*/ 22726 w 124146"/>
                <a:gd name="connsiteY16" fmla="*/ 91747 h 124146"/>
                <a:gd name="connsiteX17" fmla="*/ 22726 w 124146"/>
                <a:gd name="connsiteY17" fmla="*/ 124146 h 124146"/>
                <a:gd name="connsiteX18" fmla="*/ 11900 w 124146"/>
                <a:gd name="connsiteY18" fmla="*/ 124146 h 124146"/>
                <a:gd name="connsiteX19" fmla="*/ 11900 w 124146"/>
                <a:gd name="connsiteY19" fmla="*/ 38849 h 124146"/>
                <a:gd name="connsiteX20" fmla="*/ 57275 w 124146"/>
                <a:gd name="connsiteY20" fmla="*/ 38849 h 124146"/>
                <a:gd name="connsiteX21" fmla="*/ 57275 w 124146"/>
                <a:gd name="connsiteY21" fmla="*/ 113859 h 124146"/>
                <a:gd name="connsiteX22" fmla="*/ 48599 w 124146"/>
                <a:gd name="connsiteY22" fmla="*/ 122995 h 124146"/>
                <a:gd name="connsiteX23" fmla="*/ 37774 w 124146"/>
                <a:gd name="connsiteY23" fmla="*/ 122995 h 124146"/>
                <a:gd name="connsiteX24" fmla="*/ 35087 w 124146"/>
                <a:gd name="connsiteY24" fmla="*/ 112707 h 124146"/>
                <a:gd name="connsiteX25" fmla="*/ 44837 w 124146"/>
                <a:gd name="connsiteY25" fmla="*/ 112707 h 124146"/>
                <a:gd name="connsiteX26" fmla="*/ 46449 w 124146"/>
                <a:gd name="connsiteY26" fmla="*/ 111171 h 124146"/>
                <a:gd name="connsiteX27" fmla="*/ 46449 w 124146"/>
                <a:gd name="connsiteY27" fmla="*/ 49060 h 124146"/>
                <a:gd name="connsiteX28" fmla="*/ 22726 w 124146"/>
                <a:gd name="connsiteY28" fmla="*/ 49060 h 124146"/>
                <a:gd name="connsiteX29" fmla="*/ 22726 w 124146"/>
                <a:gd name="connsiteY29" fmla="*/ 59885 h 124146"/>
                <a:gd name="connsiteX30" fmla="*/ 46449 w 124146"/>
                <a:gd name="connsiteY30" fmla="*/ 59885 h 124146"/>
                <a:gd name="connsiteX31" fmla="*/ 46449 w 124146"/>
                <a:gd name="connsiteY31" fmla="*/ 49060 h 124146"/>
                <a:gd name="connsiteX32" fmla="*/ 46449 w 124146"/>
                <a:gd name="connsiteY32" fmla="*/ 70173 h 124146"/>
                <a:gd name="connsiteX33" fmla="*/ 22726 w 124146"/>
                <a:gd name="connsiteY33" fmla="*/ 70173 h 124146"/>
                <a:gd name="connsiteX34" fmla="*/ 22726 w 124146"/>
                <a:gd name="connsiteY34" fmla="*/ 81536 h 124146"/>
                <a:gd name="connsiteX35" fmla="*/ 46449 w 124146"/>
                <a:gd name="connsiteY35" fmla="*/ 81536 h 124146"/>
                <a:gd name="connsiteX36" fmla="*/ 46449 w 124146"/>
                <a:gd name="connsiteY36" fmla="*/ 70173 h 124146"/>
                <a:gd name="connsiteX37" fmla="*/ 72937 w 124146"/>
                <a:gd name="connsiteY37" fmla="*/ 41536 h 124146"/>
                <a:gd name="connsiteX38" fmla="*/ 83762 w 124146"/>
                <a:gd name="connsiteY38" fmla="*/ 41536 h 124146"/>
                <a:gd name="connsiteX39" fmla="*/ 83762 w 124146"/>
                <a:gd name="connsiteY39" fmla="*/ 103647 h 124146"/>
                <a:gd name="connsiteX40" fmla="*/ 72937 w 124146"/>
                <a:gd name="connsiteY40" fmla="*/ 103647 h 124146"/>
                <a:gd name="connsiteX41" fmla="*/ 72937 w 124146"/>
                <a:gd name="connsiteY41" fmla="*/ 41536 h 124146"/>
                <a:gd name="connsiteX42" fmla="*/ 102035 w 124146"/>
                <a:gd name="connsiteY42" fmla="*/ 110634 h 124146"/>
                <a:gd name="connsiteX43" fmla="*/ 102035 w 124146"/>
                <a:gd name="connsiteY43" fmla="*/ 37236 h 124146"/>
                <a:gd name="connsiteX44" fmla="*/ 112323 w 124146"/>
                <a:gd name="connsiteY44" fmla="*/ 37236 h 124146"/>
                <a:gd name="connsiteX45" fmla="*/ 112861 w 124146"/>
                <a:gd name="connsiteY45" fmla="*/ 41536 h 124146"/>
                <a:gd name="connsiteX46" fmla="*/ 112861 w 124146"/>
                <a:gd name="connsiteY46" fmla="*/ 113321 h 124146"/>
                <a:gd name="connsiteX47" fmla="*/ 104185 w 124146"/>
                <a:gd name="connsiteY47" fmla="*/ 122534 h 124146"/>
                <a:gd name="connsiteX48" fmla="*/ 92284 w 124146"/>
                <a:gd name="connsiteY48" fmla="*/ 122534 h 124146"/>
                <a:gd name="connsiteX49" fmla="*/ 90135 w 124146"/>
                <a:gd name="connsiteY49" fmla="*/ 112246 h 124146"/>
                <a:gd name="connsiteX50" fmla="*/ 100423 w 124146"/>
                <a:gd name="connsiteY50" fmla="*/ 112246 h 124146"/>
                <a:gd name="connsiteX51" fmla="*/ 102035 w 124146"/>
                <a:gd name="connsiteY51" fmla="*/ 110634 h 12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4146" h="124146">
                  <a:moveTo>
                    <a:pt x="83148" y="20499"/>
                  </a:moveTo>
                  <a:lnTo>
                    <a:pt x="124147" y="20499"/>
                  </a:lnTo>
                  <a:lnTo>
                    <a:pt x="124147" y="30710"/>
                  </a:lnTo>
                  <a:lnTo>
                    <a:pt x="0" y="30710"/>
                  </a:lnTo>
                  <a:lnTo>
                    <a:pt x="0" y="20499"/>
                  </a:lnTo>
                  <a:lnTo>
                    <a:pt x="36699" y="20499"/>
                  </a:lnTo>
                  <a:cubicBezTo>
                    <a:pt x="34549" y="15432"/>
                    <a:pt x="32016" y="11132"/>
                    <a:pt x="29175" y="7524"/>
                  </a:cubicBezTo>
                  <a:lnTo>
                    <a:pt x="38925" y="2150"/>
                  </a:lnTo>
                  <a:cubicBezTo>
                    <a:pt x="42918" y="6142"/>
                    <a:pt x="46833" y="12207"/>
                    <a:pt x="50826" y="20499"/>
                  </a:cubicBezTo>
                  <a:lnTo>
                    <a:pt x="70787" y="20499"/>
                  </a:lnTo>
                  <a:cubicBezTo>
                    <a:pt x="74780" y="13666"/>
                    <a:pt x="78004" y="6833"/>
                    <a:pt x="80538" y="0"/>
                  </a:cubicBezTo>
                  <a:lnTo>
                    <a:pt x="92976" y="4299"/>
                  </a:lnTo>
                  <a:cubicBezTo>
                    <a:pt x="94434" y="5758"/>
                    <a:pt x="93897" y="6603"/>
                    <a:pt x="91363" y="6987"/>
                  </a:cubicBezTo>
                  <a:cubicBezTo>
                    <a:pt x="89137" y="10979"/>
                    <a:pt x="86450" y="15432"/>
                    <a:pt x="83148" y="20499"/>
                  </a:cubicBezTo>
                  <a:moveTo>
                    <a:pt x="46449" y="111171"/>
                  </a:moveTo>
                  <a:lnTo>
                    <a:pt x="46449" y="91747"/>
                  </a:lnTo>
                  <a:lnTo>
                    <a:pt x="22726" y="91747"/>
                  </a:lnTo>
                  <a:lnTo>
                    <a:pt x="22726" y="124146"/>
                  </a:lnTo>
                  <a:lnTo>
                    <a:pt x="11900" y="124146"/>
                  </a:lnTo>
                  <a:lnTo>
                    <a:pt x="11900" y="38849"/>
                  </a:lnTo>
                  <a:lnTo>
                    <a:pt x="57275" y="38849"/>
                  </a:lnTo>
                  <a:lnTo>
                    <a:pt x="57275" y="113859"/>
                  </a:lnTo>
                  <a:cubicBezTo>
                    <a:pt x="57275" y="120001"/>
                    <a:pt x="54357" y="122995"/>
                    <a:pt x="48599" y="122995"/>
                  </a:cubicBezTo>
                  <a:lnTo>
                    <a:pt x="37774" y="122995"/>
                  </a:lnTo>
                  <a:lnTo>
                    <a:pt x="35087" y="112707"/>
                  </a:lnTo>
                  <a:lnTo>
                    <a:pt x="44837" y="112707"/>
                  </a:lnTo>
                  <a:cubicBezTo>
                    <a:pt x="45912" y="112784"/>
                    <a:pt x="46449" y="112246"/>
                    <a:pt x="46449" y="111171"/>
                  </a:cubicBezTo>
                  <a:moveTo>
                    <a:pt x="46449" y="49060"/>
                  </a:moveTo>
                  <a:lnTo>
                    <a:pt x="22726" y="49060"/>
                  </a:lnTo>
                  <a:lnTo>
                    <a:pt x="22726" y="59885"/>
                  </a:lnTo>
                  <a:lnTo>
                    <a:pt x="46449" y="59885"/>
                  </a:lnTo>
                  <a:lnTo>
                    <a:pt x="46449" y="49060"/>
                  </a:lnTo>
                  <a:close/>
                  <a:moveTo>
                    <a:pt x="46449" y="70173"/>
                  </a:moveTo>
                  <a:lnTo>
                    <a:pt x="22726" y="70173"/>
                  </a:lnTo>
                  <a:lnTo>
                    <a:pt x="22726" y="81536"/>
                  </a:lnTo>
                  <a:lnTo>
                    <a:pt x="46449" y="81536"/>
                  </a:lnTo>
                  <a:lnTo>
                    <a:pt x="46449" y="70173"/>
                  </a:lnTo>
                  <a:close/>
                  <a:moveTo>
                    <a:pt x="72937" y="41536"/>
                  </a:moveTo>
                  <a:lnTo>
                    <a:pt x="83762" y="41536"/>
                  </a:lnTo>
                  <a:lnTo>
                    <a:pt x="83762" y="103647"/>
                  </a:lnTo>
                  <a:lnTo>
                    <a:pt x="72937" y="103647"/>
                  </a:lnTo>
                  <a:lnTo>
                    <a:pt x="72937" y="41536"/>
                  </a:lnTo>
                  <a:close/>
                  <a:moveTo>
                    <a:pt x="102035" y="110634"/>
                  </a:moveTo>
                  <a:lnTo>
                    <a:pt x="102035" y="37236"/>
                  </a:lnTo>
                  <a:lnTo>
                    <a:pt x="112323" y="37236"/>
                  </a:lnTo>
                  <a:cubicBezTo>
                    <a:pt x="115932" y="37927"/>
                    <a:pt x="116085" y="39386"/>
                    <a:pt x="112861" y="41536"/>
                  </a:cubicBezTo>
                  <a:lnTo>
                    <a:pt x="112861" y="113321"/>
                  </a:lnTo>
                  <a:cubicBezTo>
                    <a:pt x="112861" y="119463"/>
                    <a:pt x="109943" y="122534"/>
                    <a:pt x="104185" y="122534"/>
                  </a:cubicBezTo>
                  <a:lnTo>
                    <a:pt x="92284" y="122534"/>
                  </a:lnTo>
                  <a:lnTo>
                    <a:pt x="90135" y="112246"/>
                  </a:lnTo>
                  <a:lnTo>
                    <a:pt x="100423" y="112246"/>
                  </a:lnTo>
                  <a:cubicBezTo>
                    <a:pt x="101498" y="112246"/>
                    <a:pt x="102035" y="111709"/>
                    <a:pt x="102035" y="11063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4EE08C75-EAE2-4688-90BE-D60F6CA41BD3}"/>
                </a:ext>
              </a:extLst>
            </p:cNvPr>
            <p:cNvSpPr/>
            <p:nvPr/>
          </p:nvSpPr>
          <p:spPr>
            <a:xfrm>
              <a:off x="3782667" y="2018628"/>
              <a:ext cx="113935" cy="103109"/>
            </a:xfrm>
            <a:custGeom>
              <a:avLst/>
              <a:gdLst>
                <a:gd name="connsiteX0" fmla="*/ 41075 w 113935"/>
                <a:gd name="connsiteY0" fmla="*/ 89060 h 103109"/>
                <a:gd name="connsiteX1" fmla="*/ 26488 w 113935"/>
                <a:gd name="connsiteY1" fmla="*/ 96047 h 103109"/>
                <a:gd name="connsiteX2" fmla="*/ 12975 w 113935"/>
                <a:gd name="connsiteY2" fmla="*/ 91210 h 103109"/>
                <a:gd name="connsiteX3" fmla="*/ 0 w 113935"/>
                <a:gd name="connsiteY3" fmla="*/ 58810 h 103109"/>
                <a:gd name="connsiteX4" fmla="*/ 16737 w 113935"/>
                <a:gd name="connsiteY4" fmla="*/ 18349 h 103109"/>
                <a:gd name="connsiteX5" fmla="*/ 61574 w 113935"/>
                <a:gd name="connsiteY5" fmla="*/ 0 h 103109"/>
                <a:gd name="connsiteX6" fmla="*/ 98810 w 113935"/>
                <a:gd name="connsiteY6" fmla="*/ 13513 h 103109"/>
                <a:gd name="connsiteX7" fmla="*/ 113935 w 113935"/>
                <a:gd name="connsiteY7" fmla="*/ 49136 h 103109"/>
                <a:gd name="connsiteX8" fmla="*/ 99885 w 113935"/>
                <a:gd name="connsiteY8" fmla="*/ 85298 h 103109"/>
                <a:gd name="connsiteX9" fmla="*/ 71785 w 113935"/>
                <a:gd name="connsiteY9" fmla="*/ 103110 h 103109"/>
                <a:gd name="connsiteX10" fmla="*/ 60423 w 113935"/>
                <a:gd name="connsiteY10" fmla="*/ 91747 h 103109"/>
                <a:gd name="connsiteX11" fmla="*/ 90135 w 113935"/>
                <a:gd name="connsiteY11" fmla="*/ 75010 h 103109"/>
                <a:gd name="connsiteX12" fmla="*/ 100423 w 113935"/>
                <a:gd name="connsiteY12" fmla="*/ 50211 h 103109"/>
                <a:gd name="connsiteX13" fmla="*/ 89060 w 113935"/>
                <a:gd name="connsiteY13" fmla="*/ 21574 h 103109"/>
                <a:gd name="connsiteX14" fmla="*/ 53436 w 113935"/>
                <a:gd name="connsiteY14" fmla="*/ 11286 h 103109"/>
                <a:gd name="connsiteX15" fmla="*/ 63187 w 113935"/>
                <a:gd name="connsiteY15" fmla="*/ 16123 h 103109"/>
                <a:gd name="connsiteX16" fmla="*/ 63187 w 113935"/>
                <a:gd name="connsiteY16" fmla="*/ 22035 h 103109"/>
                <a:gd name="connsiteX17" fmla="*/ 41075 w 113935"/>
                <a:gd name="connsiteY17" fmla="*/ 89060 h 103109"/>
                <a:gd name="connsiteX18" fmla="*/ 26488 w 113935"/>
                <a:gd name="connsiteY18" fmla="*/ 25336 h 103109"/>
                <a:gd name="connsiteX19" fmla="*/ 12438 w 113935"/>
                <a:gd name="connsiteY19" fmla="*/ 59885 h 103109"/>
                <a:gd name="connsiteX20" fmla="*/ 20499 w 113935"/>
                <a:gd name="connsiteY20" fmla="*/ 80384 h 103109"/>
                <a:gd name="connsiteX21" fmla="*/ 25336 w 113935"/>
                <a:gd name="connsiteY21" fmla="*/ 81997 h 103109"/>
                <a:gd name="connsiteX22" fmla="*/ 32323 w 113935"/>
                <a:gd name="connsiteY22" fmla="*/ 78235 h 103109"/>
                <a:gd name="connsiteX23" fmla="*/ 50672 w 113935"/>
                <a:gd name="connsiteY23" fmla="*/ 11823 h 103109"/>
                <a:gd name="connsiteX24" fmla="*/ 26488 w 113935"/>
                <a:gd name="connsiteY24" fmla="*/ 25336 h 10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935" h="103109">
                  <a:moveTo>
                    <a:pt x="41075" y="89060"/>
                  </a:moveTo>
                  <a:cubicBezTo>
                    <a:pt x="36392" y="93743"/>
                    <a:pt x="31555" y="96047"/>
                    <a:pt x="26488" y="96047"/>
                  </a:cubicBezTo>
                  <a:cubicBezTo>
                    <a:pt x="20730" y="96047"/>
                    <a:pt x="16200" y="94434"/>
                    <a:pt x="12975" y="91210"/>
                  </a:cubicBezTo>
                  <a:cubicBezTo>
                    <a:pt x="4299" y="82534"/>
                    <a:pt x="0" y="71785"/>
                    <a:pt x="0" y="58810"/>
                  </a:cubicBezTo>
                  <a:cubicBezTo>
                    <a:pt x="0" y="42994"/>
                    <a:pt x="5605" y="29482"/>
                    <a:pt x="16737" y="18349"/>
                  </a:cubicBezTo>
                  <a:cubicBezTo>
                    <a:pt x="28944" y="6142"/>
                    <a:pt x="43916" y="0"/>
                    <a:pt x="61574" y="0"/>
                  </a:cubicBezTo>
                  <a:cubicBezTo>
                    <a:pt x="77390" y="0"/>
                    <a:pt x="89828" y="4530"/>
                    <a:pt x="98810" y="13513"/>
                  </a:cubicBezTo>
                  <a:cubicBezTo>
                    <a:pt x="108868" y="23570"/>
                    <a:pt x="113935" y="35470"/>
                    <a:pt x="113935" y="49136"/>
                  </a:cubicBezTo>
                  <a:cubicBezTo>
                    <a:pt x="113935" y="63877"/>
                    <a:pt x="109252" y="75931"/>
                    <a:pt x="99885" y="85298"/>
                  </a:cubicBezTo>
                  <a:cubicBezTo>
                    <a:pt x="93743" y="91440"/>
                    <a:pt x="84377" y="97352"/>
                    <a:pt x="71785" y="103110"/>
                  </a:cubicBezTo>
                  <a:lnTo>
                    <a:pt x="60423" y="91747"/>
                  </a:lnTo>
                  <a:cubicBezTo>
                    <a:pt x="73014" y="87755"/>
                    <a:pt x="82918" y="82227"/>
                    <a:pt x="90135" y="75010"/>
                  </a:cubicBezTo>
                  <a:cubicBezTo>
                    <a:pt x="96968" y="68177"/>
                    <a:pt x="100423" y="59885"/>
                    <a:pt x="100423" y="50211"/>
                  </a:cubicBezTo>
                  <a:cubicBezTo>
                    <a:pt x="100423" y="38695"/>
                    <a:pt x="96661" y="29175"/>
                    <a:pt x="89060" y="21574"/>
                  </a:cubicBezTo>
                  <a:cubicBezTo>
                    <a:pt x="81536" y="14050"/>
                    <a:pt x="69636" y="10595"/>
                    <a:pt x="53436" y="11286"/>
                  </a:cubicBezTo>
                  <a:lnTo>
                    <a:pt x="63187" y="16123"/>
                  </a:lnTo>
                  <a:cubicBezTo>
                    <a:pt x="67486" y="17889"/>
                    <a:pt x="67486" y="19885"/>
                    <a:pt x="63187" y="22035"/>
                  </a:cubicBezTo>
                  <a:cubicBezTo>
                    <a:pt x="57121" y="58043"/>
                    <a:pt x="49751" y="80384"/>
                    <a:pt x="41075" y="89060"/>
                  </a:cubicBezTo>
                  <a:moveTo>
                    <a:pt x="26488" y="25336"/>
                  </a:moveTo>
                  <a:cubicBezTo>
                    <a:pt x="17121" y="34703"/>
                    <a:pt x="12438" y="46219"/>
                    <a:pt x="12438" y="59885"/>
                  </a:cubicBezTo>
                  <a:cubicBezTo>
                    <a:pt x="12438" y="68177"/>
                    <a:pt x="15125" y="75010"/>
                    <a:pt x="20499" y="80384"/>
                  </a:cubicBezTo>
                  <a:cubicBezTo>
                    <a:pt x="21574" y="81459"/>
                    <a:pt x="23186" y="81997"/>
                    <a:pt x="25336" y="81997"/>
                  </a:cubicBezTo>
                  <a:cubicBezTo>
                    <a:pt x="27486" y="81997"/>
                    <a:pt x="29866" y="80768"/>
                    <a:pt x="32323" y="78235"/>
                  </a:cubicBezTo>
                  <a:cubicBezTo>
                    <a:pt x="40614" y="69943"/>
                    <a:pt x="46756" y="47831"/>
                    <a:pt x="50672" y="11823"/>
                  </a:cubicBezTo>
                  <a:cubicBezTo>
                    <a:pt x="41459" y="13973"/>
                    <a:pt x="33321" y="18503"/>
                    <a:pt x="26488" y="2533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672DD9AE-27F2-4A7A-AE15-6F358518EE78}"/>
                </a:ext>
              </a:extLst>
            </p:cNvPr>
            <p:cNvSpPr/>
            <p:nvPr/>
          </p:nvSpPr>
          <p:spPr>
            <a:xfrm>
              <a:off x="3920403" y="2005038"/>
              <a:ext cx="123071" cy="123609"/>
            </a:xfrm>
            <a:custGeom>
              <a:avLst/>
              <a:gdLst>
                <a:gd name="connsiteX0" fmla="*/ 0 w 123071"/>
                <a:gd name="connsiteY0" fmla="*/ 110020 h 123609"/>
                <a:gd name="connsiteX1" fmla="*/ 0 w 123071"/>
                <a:gd name="connsiteY1" fmla="*/ 11747 h 123609"/>
                <a:gd name="connsiteX2" fmla="*/ 35624 w 123071"/>
                <a:gd name="connsiteY2" fmla="*/ 11747 h 123609"/>
                <a:gd name="connsiteX3" fmla="*/ 35624 w 123071"/>
                <a:gd name="connsiteY3" fmla="*/ 101344 h 123609"/>
                <a:gd name="connsiteX4" fmla="*/ 10825 w 123071"/>
                <a:gd name="connsiteY4" fmla="*/ 101344 h 123609"/>
                <a:gd name="connsiteX5" fmla="*/ 10825 w 123071"/>
                <a:gd name="connsiteY5" fmla="*/ 110020 h 123609"/>
                <a:gd name="connsiteX6" fmla="*/ 0 w 123071"/>
                <a:gd name="connsiteY6" fmla="*/ 110020 h 123609"/>
                <a:gd name="connsiteX7" fmla="*/ 24798 w 123071"/>
                <a:gd name="connsiteY7" fmla="*/ 22035 h 123609"/>
                <a:gd name="connsiteX8" fmla="*/ 10749 w 123071"/>
                <a:gd name="connsiteY8" fmla="*/ 22035 h 123609"/>
                <a:gd name="connsiteX9" fmla="*/ 10749 w 123071"/>
                <a:gd name="connsiteY9" fmla="*/ 50135 h 123609"/>
                <a:gd name="connsiteX10" fmla="*/ 24798 w 123071"/>
                <a:gd name="connsiteY10" fmla="*/ 50135 h 123609"/>
                <a:gd name="connsiteX11" fmla="*/ 24798 w 123071"/>
                <a:gd name="connsiteY11" fmla="*/ 22035 h 123609"/>
                <a:gd name="connsiteX12" fmla="*/ 24798 w 123071"/>
                <a:gd name="connsiteY12" fmla="*/ 60423 h 123609"/>
                <a:gd name="connsiteX13" fmla="*/ 10749 w 123071"/>
                <a:gd name="connsiteY13" fmla="*/ 60423 h 123609"/>
                <a:gd name="connsiteX14" fmla="*/ 10749 w 123071"/>
                <a:gd name="connsiteY14" fmla="*/ 91210 h 123609"/>
                <a:gd name="connsiteX15" fmla="*/ 24798 w 123071"/>
                <a:gd name="connsiteY15" fmla="*/ 91210 h 123609"/>
                <a:gd name="connsiteX16" fmla="*/ 24798 w 123071"/>
                <a:gd name="connsiteY16" fmla="*/ 60423 h 123609"/>
                <a:gd name="connsiteX17" fmla="*/ 30250 w 123071"/>
                <a:gd name="connsiteY17" fmla="*/ 112246 h 123609"/>
                <a:gd name="connsiteX18" fmla="*/ 71248 w 123071"/>
                <a:gd name="connsiteY18" fmla="*/ 71248 h 123609"/>
                <a:gd name="connsiteX19" fmla="*/ 38849 w 123071"/>
                <a:gd name="connsiteY19" fmla="*/ 71248 h 123609"/>
                <a:gd name="connsiteX20" fmla="*/ 38849 w 123071"/>
                <a:gd name="connsiteY20" fmla="*/ 60960 h 123609"/>
                <a:gd name="connsiteX21" fmla="*/ 49137 w 123071"/>
                <a:gd name="connsiteY21" fmla="*/ 60960 h 123609"/>
                <a:gd name="connsiteX22" fmla="*/ 49137 w 123071"/>
                <a:gd name="connsiteY22" fmla="*/ 22649 h 123609"/>
                <a:gd name="connsiteX23" fmla="*/ 72323 w 123071"/>
                <a:gd name="connsiteY23" fmla="*/ 22649 h 123609"/>
                <a:gd name="connsiteX24" fmla="*/ 72323 w 123071"/>
                <a:gd name="connsiteY24" fmla="*/ 0 h 123609"/>
                <a:gd name="connsiteX25" fmla="*/ 82611 w 123071"/>
                <a:gd name="connsiteY25" fmla="*/ 0 h 123609"/>
                <a:gd name="connsiteX26" fmla="*/ 83148 w 123071"/>
                <a:gd name="connsiteY26" fmla="*/ 3225 h 123609"/>
                <a:gd name="connsiteX27" fmla="*/ 83148 w 123071"/>
                <a:gd name="connsiteY27" fmla="*/ 22649 h 123609"/>
                <a:gd name="connsiteX28" fmla="*/ 107409 w 123071"/>
                <a:gd name="connsiteY28" fmla="*/ 22649 h 123609"/>
                <a:gd name="connsiteX29" fmla="*/ 107409 w 123071"/>
                <a:gd name="connsiteY29" fmla="*/ 60960 h 123609"/>
                <a:gd name="connsiteX30" fmla="*/ 118772 w 123071"/>
                <a:gd name="connsiteY30" fmla="*/ 60960 h 123609"/>
                <a:gd name="connsiteX31" fmla="*/ 118772 w 123071"/>
                <a:gd name="connsiteY31" fmla="*/ 71248 h 123609"/>
                <a:gd name="connsiteX32" fmla="*/ 84223 w 123071"/>
                <a:gd name="connsiteY32" fmla="*/ 71248 h 123609"/>
                <a:gd name="connsiteX33" fmla="*/ 123071 w 123071"/>
                <a:gd name="connsiteY33" fmla="*/ 109022 h 123609"/>
                <a:gd name="connsiteX34" fmla="*/ 117160 w 123071"/>
                <a:gd name="connsiteY34" fmla="*/ 120385 h 123609"/>
                <a:gd name="connsiteX35" fmla="*/ 78849 w 123071"/>
                <a:gd name="connsiteY35" fmla="*/ 82611 h 123609"/>
                <a:gd name="connsiteX36" fmla="*/ 36238 w 123071"/>
                <a:gd name="connsiteY36" fmla="*/ 123609 h 123609"/>
                <a:gd name="connsiteX37" fmla="*/ 30250 w 123071"/>
                <a:gd name="connsiteY37" fmla="*/ 112246 h 123609"/>
                <a:gd name="connsiteX38" fmla="*/ 72323 w 123071"/>
                <a:gd name="connsiteY38" fmla="*/ 32860 h 123609"/>
                <a:gd name="connsiteX39" fmla="*/ 59885 w 123071"/>
                <a:gd name="connsiteY39" fmla="*/ 32860 h 123609"/>
                <a:gd name="connsiteX40" fmla="*/ 59885 w 123071"/>
                <a:gd name="connsiteY40" fmla="*/ 60960 h 123609"/>
                <a:gd name="connsiteX41" fmla="*/ 72323 w 123071"/>
                <a:gd name="connsiteY41" fmla="*/ 60960 h 123609"/>
                <a:gd name="connsiteX42" fmla="*/ 72323 w 123071"/>
                <a:gd name="connsiteY42" fmla="*/ 32860 h 123609"/>
                <a:gd name="connsiteX43" fmla="*/ 96584 w 123071"/>
                <a:gd name="connsiteY43" fmla="*/ 32860 h 123609"/>
                <a:gd name="connsiteX44" fmla="*/ 83071 w 123071"/>
                <a:gd name="connsiteY44" fmla="*/ 32860 h 123609"/>
                <a:gd name="connsiteX45" fmla="*/ 83071 w 123071"/>
                <a:gd name="connsiteY45" fmla="*/ 60960 h 123609"/>
                <a:gd name="connsiteX46" fmla="*/ 96584 w 123071"/>
                <a:gd name="connsiteY46" fmla="*/ 60960 h 123609"/>
                <a:gd name="connsiteX47" fmla="*/ 96584 w 123071"/>
                <a:gd name="connsiteY47" fmla="*/ 32860 h 12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3071" h="123609">
                  <a:moveTo>
                    <a:pt x="0" y="110020"/>
                  </a:moveTo>
                  <a:lnTo>
                    <a:pt x="0" y="11747"/>
                  </a:lnTo>
                  <a:lnTo>
                    <a:pt x="35624" y="11747"/>
                  </a:lnTo>
                  <a:lnTo>
                    <a:pt x="35624" y="101344"/>
                  </a:lnTo>
                  <a:lnTo>
                    <a:pt x="10825" y="101344"/>
                  </a:lnTo>
                  <a:lnTo>
                    <a:pt x="10825" y="110020"/>
                  </a:lnTo>
                  <a:lnTo>
                    <a:pt x="0" y="110020"/>
                  </a:lnTo>
                  <a:close/>
                  <a:moveTo>
                    <a:pt x="24798" y="22035"/>
                  </a:moveTo>
                  <a:lnTo>
                    <a:pt x="10749" y="22035"/>
                  </a:lnTo>
                  <a:lnTo>
                    <a:pt x="10749" y="50135"/>
                  </a:lnTo>
                  <a:lnTo>
                    <a:pt x="24798" y="50135"/>
                  </a:lnTo>
                  <a:lnTo>
                    <a:pt x="24798" y="22035"/>
                  </a:lnTo>
                  <a:close/>
                  <a:moveTo>
                    <a:pt x="24798" y="60423"/>
                  </a:moveTo>
                  <a:lnTo>
                    <a:pt x="10749" y="60423"/>
                  </a:lnTo>
                  <a:lnTo>
                    <a:pt x="10749" y="91210"/>
                  </a:lnTo>
                  <a:lnTo>
                    <a:pt x="24798" y="91210"/>
                  </a:lnTo>
                  <a:lnTo>
                    <a:pt x="24798" y="60423"/>
                  </a:lnTo>
                  <a:close/>
                  <a:moveTo>
                    <a:pt x="30250" y="112246"/>
                  </a:moveTo>
                  <a:cubicBezTo>
                    <a:pt x="53973" y="106104"/>
                    <a:pt x="67716" y="92438"/>
                    <a:pt x="71248" y="71248"/>
                  </a:cubicBezTo>
                  <a:lnTo>
                    <a:pt x="38849" y="71248"/>
                  </a:lnTo>
                  <a:lnTo>
                    <a:pt x="38849" y="60960"/>
                  </a:lnTo>
                  <a:lnTo>
                    <a:pt x="49137" y="60960"/>
                  </a:lnTo>
                  <a:lnTo>
                    <a:pt x="49137" y="22649"/>
                  </a:lnTo>
                  <a:lnTo>
                    <a:pt x="72323" y="22649"/>
                  </a:lnTo>
                  <a:lnTo>
                    <a:pt x="72323" y="0"/>
                  </a:lnTo>
                  <a:lnTo>
                    <a:pt x="82611" y="0"/>
                  </a:lnTo>
                  <a:cubicBezTo>
                    <a:pt x="85528" y="384"/>
                    <a:pt x="85682" y="1459"/>
                    <a:pt x="83148" y="3225"/>
                  </a:cubicBezTo>
                  <a:lnTo>
                    <a:pt x="83148" y="22649"/>
                  </a:lnTo>
                  <a:lnTo>
                    <a:pt x="107409" y="22649"/>
                  </a:lnTo>
                  <a:lnTo>
                    <a:pt x="107409" y="60960"/>
                  </a:lnTo>
                  <a:lnTo>
                    <a:pt x="118772" y="60960"/>
                  </a:lnTo>
                  <a:lnTo>
                    <a:pt x="118772" y="71248"/>
                  </a:lnTo>
                  <a:lnTo>
                    <a:pt x="84223" y="71248"/>
                  </a:lnTo>
                  <a:cubicBezTo>
                    <a:pt x="91056" y="89213"/>
                    <a:pt x="104031" y="101805"/>
                    <a:pt x="123071" y="109022"/>
                  </a:cubicBezTo>
                  <a:lnTo>
                    <a:pt x="117160" y="120385"/>
                  </a:lnTo>
                  <a:cubicBezTo>
                    <a:pt x="99194" y="112093"/>
                    <a:pt x="86373" y="99502"/>
                    <a:pt x="78849" y="82611"/>
                  </a:cubicBezTo>
                  <a:cubicBezTo>
                    <a:pt x="72400" y="102803"/>
                    <a:pt x="58119" y="116469"/>
                    <a:pt x="36238" y="123609"/>
                  </a:cubicBezTo>
                  <a:lnTo>
                    <a:pt x="30250" y="112246"/>
                  </a:lnTo>
                  <a:close/>
                  <a:moveTo>
                    <a:pt x="72323" y="32860"/>
                  </a:moveTo>
                  <a:lnTo>
                    <a:pt x="59885" y="32860"/>
                  </a:lnTo>
                  <a:lnTo>
                    <a:pt x="59885" y="60960"/>
                  </a:lnTo>
                  <a:lnTo>
                    <a:pt x="72323" y="60960"/>
                  </a:lnTo>
                  <a:lnTo>
                    <a:pt x="72323" y="32860"/>
                  </a:lnTo>
                  <a:close/>
                  <a:moveTo>
                    <a:pt x="96584" y="32860"/>
                  </a:moveTo>
                  <a:lnTo>
                    <a:pt x="83071" y="32860"/>
                  </a:lnTo>
                  <a:lnTo>
                    <a:pt x="83071" y="60960"/>
                  </a:lnTo>
                  <a:lnTo>
                    <a:pt x="96584" y="60960"/>
                  </a:lnTo>
                  <a:lnTo>
                    <a:pt x="96584" y="3286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EB87BAC5-A1B8-492A-BE39-AD0417E3DA11}"/>
                </a:ext>
              </a:extLst>
            </p:cNvPr>
            <p:cNvSpPr/>
            <p:nvPr/>
          </p:nvSpPr>
          <p:spPr>
            <a:xfrm>
              <a:off x="4052074" y="2002812"/>
              <a:ext cx="129213" cy="125758"/>
            </a:xfrm>
            <a:custGeom>
              <a:avLst/>
              <a:gdLst>
                <a:gd name="connsiteX0" fmla="*/ 27025 w 129213"/>
                <a:gd name="connsiteY0" fmla="*/ 40998 h 125758"/>
                <a:gd name="connsiteX1" fmla="*/ 29175 w 129213"/>
                <a:gd name="connsiteY1" fmla="*/ 41536 h 125758"/>
                <a:gd name="connsiteX2" fmla="*/ 28100 w 129213"/>
                <a:gd name="connsiteY2" fmla="*/ 44760 h 125758"/>
                <a:gd name="connsiteX3" fmla="*/ 28100 w 129213"/>
                <a:gd name="connsiteY3" fmla="*/ 125759 h 125758"/>
                <a:gd name="connsiteX4" fmla="*/ 17275 w 129213"/>
                <a:gd name="connsiteY4" fmla="*/ 125759 h 125758"/>
                <a:gd name="connsiteX5" fmla="*/ 17275 w 129213"/>
                <a:gd name="connsiteY5" fmla="*/ 58810 h 125758"/>
                <a:gd name="connsiteX6" fmla="*/ 5911 w 129213"/>
                <a:gd name="connsiteY6" fmla="*/ 72323 h 125758"/>
                <a:gd name="connsiteX7" fmla="*/ 0 w 129213"/>
                <a:gd name="connsiteY7" fmla="*/ 61497 h 125758"/>
                <a:gd name="connsiteX8" fmla="*/ 27562 w 129213"/>
                <a:gd name="connsiteY8" fmla="*/ 2150 h 125758"/>
                <a:gd name="connsiteX9" fmla="*/ 39462 w 129213"/>
                <a:gd name="connsiteY9" fmla="*/ 6449 h 125758"/>
                <a:gd name="connsiteX10" fmla="*/ 37850 w 129213"/>
                <a:gd name="connsiteY10" fmla="*/ 9136 h 125758"/>
                <a:gd name="connsiteX11" fmla="*/ 27025 w 129213"/>
                <a:gd name="connsiteY11" fmla="*/ 40998 h 125758"/>
                <a:gd name="connsiteX12" fmla="*/ 82610 w 129213"/>
                <a:gd name="connsiteY12" fmla="*/ 82073 h 125758"/>
                <a:gd name="connsiteX13" fmla="*/ 41612 w 129213"/>
                <a:gd name="connsiteY13" fmla="*/ 102573 h 125758"/>
                <a:gd name="connsiteX14" fmla="*/ 38925 w 129213"/>
                <a:gd name="connsiteY14" fmla="*/ 93359 h 125758"/>
                <a:gd name="connsiteX15" fmla="*/ 77236 w 129213"/>
                <a:gd name="connsiteY15" fmla="*/ 74473 h 125758"/>
                <a:gd name="connsiteX16" fmla="*/ 73474 w 129213"/>
                <a:gd name="connsiteY16" fmla="*/ 69636 h 125758"/>
                <a:gd name="connsiteX17" fmla="*/ 38388 w 129213"/>
                <a:gd name="connsiteY17" fmla="*/ 85298 h 125758"/>
                <a:gd name="connsiteX18" fmla="*/ 35163 w 129213"/>
                <a:gd name="connsiteY18" fmla="*/ 76622 h 125758"/>
                <a:gd name="connsiteX19" fmla="*/ 70787 w 129213"/>
                <a:gd name="connsiteY19" fmla="*/ 60423 h 125758"/>
                <a:gd name="connsiteX20" fmla="*/ 48138 w 129213"/>
                <a:gd name="connsiteY20" fmla="*/ 60423 h 125758"/>
                <a:gd name="connsiteX21" fmla="*/ 48138 w 129213"/>
                <a:gd name="connsiteY21" fmla="*/ 37774 h 125758"/>
                <a:gd name="connsiteX22" fmla="*/ 35700 w 129213"/>
                <a:gd name="connsiteY22" fmla="*/ 46449 h 125758"/>
                <a:gd name="connsiteX23" fmla="*/ 31939 w 129213"/>
                <a:gd name="connsiteY23" fmla="*/ 36699 h 125758"/>
                <a:gd name="connsiteX24" fmla="*/ 64338 w 129213"/>
                <a:gd name="connsiteY24" fmla="*/ 0 h 125758"/>
                <a:gd name="connsiteX25" fmla="*/ 74626 w 129213"/>
                <a:gd name="connsiteY25" fmla="*/ 2687 h 125758"/>
                <a:gd name="connsiteX26" fmla="*/ 73013 w 129213"/>
                <a:gd name="connsiteY26" fmla="*/ 5374 h 125758"/>
                <a:gd name="connsiteX27" fmla="*/ 71401 w 129213"/>
                <a:gd name="connsiteY27" fmla="*/ 8061 h 125758"/>
                <a:gd name="connsiteX28" fmla="*/ 91900 w 129213"/>
                <a:gd name="connsiteY28" fmla="*/ 8061 h 125758"/>
                <a:gd name="connsiteX29" fmla="*/ 93513 w 129213"/>
                <a:gd name="connsiteY29" fmla="*/ 5912 h 125758"/>
                <a:gd name="connsiteX30" fmla="*/ 103263 w 129213"/>
                <a:gd name="connsiteY30" fmla="*/ 10749 h 125758"/>
                <a:gd name="connsiteX31" fmla="*/ 101114 w 129213"/>
                <a:gd name="connsiteY31" fmla="*/ 14511 h 125758"/>
                <a:gd name="connsiteX32" fmla="*/ 90288 w 129213"/>
                <a:gd name="connsiteY32" fmla="*/ 29098 h 125758"/>
                <a:gd name="connsiteX33" fmla="*/ 119463 w 129213"/>
                <a:gd name="connsiteY33" fmla="*/ 29098 h 125758"/>
                <a:gd name="connsiteX34" fmla="*/ 119463 w 129213"/>
                <a:gd name="connsiteY34" fmla="*/ 60423 h 125758"/>
                <a:gd name="connsiteX35" fmla="*/ 87064 w 129213"/>
                <a:gd name="connsiteY35" fmla="*/ 60423 h 125758"/>
                <a:gd name="connsiteX36" fmla="*/ 80615 w 129213"/>
                <a:gd name="connsiteY36" fmla="*/ 65259 h 125758"/>
                <a:gd name="connsiteX37" fmla="*/ 90365 w 129213"/>
                <a:gd name="connsiteY37" fmla="*/ 76085 h 125758"/>
                <a:gd name="connsiteX38" fmla="*/ 112476 w 129213"/>
                <a:gd name="connsiteY38" fmla="*/ 62035 h 125758"/>
                <a:gd name="connsiteX39" fmla="*/ 120538 w 129213"/>
                <a:gd name="connsiteY39" fmla="*/ 70096 h 125758"/>
                <a:gd name="connsiteX40" fmla="*/ 117851 w 129213"/>
                <a:gd name="connsiteY40" fmla="*/ 71709 h 125758"/>
                <a:gd name="connsiteX41" fmla="*/ 96277 w 129213"/>
                <a:gd name="connsiteY41" fmla="*/ 81997 h 125758"/>
                <a:gd name="connsiteX42" fmla="*/ 129213 w 129213"/>
                <a:gd name="connsiteY42" fmla="*/ 106795 h 125758"/>
                <a:gd name="connsiteX43" fmla="*/ 122764 w 129213"/>
                <a:gd name="connsiteY43" fmla="*/ 117083 h 125758"/>
                <a:gd name="connsiteX44" fmla="*/ 95739 w 129213"/>
                <a:gd name="connsiteY44" fmla="*/ 93359 h 125758"/>
                <a:gd name="connsiteX45" fmla="*/ 83839 w 129213"/>
                <a:gd name="connsiteY45" fmla="*/ 125221 h 125758"/>
                <a:gd name="connsiteX46" fmla="*/ 73013 w 129213"/>
                <a:gd name="connsiteY46" fmla="*/ 125221 h 125758"/>
                <a:gd name="connsiteX47" fmla="*/ 70864 w 129213"/>
                <a:gd name="connsiteY47" fmla="*/ 114933 h 125758"/>
                <a:gd name="connsiteX48" fmla="*/ 80077 w 129213"/>
                <a:gd name="connsiteY48" fmla="*/ 114933 h 125758"/>
                <a:gd name="connsiteX49" fmla="*/ 86526 w 129213"/>
                <a:gd name="connsiteY49" fmla="*/ 96584 h 125758"/>
                <a:gd name="connsiteX50" fmla="*/ 40077 w 129213"/>
                <a:gd name="connsiteY50" fmla="*/ 122534 h 125758"/>
                <a:gd name="connsiteX51" fmla="*/ 37390 w 129213"/>
                <a:gd name="connsiteY51" fmla="*/ 112784 h 125758"/>
                <a:gd name="connsiteX52" fmla="*/ 84914 w 129213"/>
                <a:gd name="connsiteY52" fmla="*/ 86296 h 125758"/>
                <a:gd name="connsiteX53" fmla="*/ 82610 w 129213"/>
                <a:gd name="connsiteY53" fmla="*/ 82073 h 125758"/>
                <a:gd name="connsiteX54" fmla="*/ 56737 w 129213"/>
                <a:gd name="connsiteY54" fmla="*/ 29175 h 125758"/>
                <a:gd name="connsiteX55" fmla="*/ 79923 w 129213"/>
                <a:gd name="connsiteY55" fmla="*/ 29175 h 125758"/>
                <a:gd name="connsiteX56" fmla="*/ 88599 w 129213"/>
                <a:gd name="connsiteY56" fmla="*/ 16737 h 125758"/>
                <a:gd name="connsiteX57" fmla="*/ 67025 w 129213"/>
                <a:gd name="connsiteY57" fmla="*/ 16737 h 125758"/>
                <a:gd name="connsiteX58" fmla="*/ 56737 w 129213"/>
                <a:gd name="connsiteY58" fmla="*/ 29175 h 125758"/>
                <a:gd name="connsiteX59" fmla="*/ 57274 w 129213"/>
                <a:gd name="connsiteY59" fmla="*/ 51824 h 125758"/>
                <a:gd name="connsiteX60" fmla="*/ 78848 w 129213"/>
                <a:gd name="connsiteY60" fmla="*/ 51824 h 125758"/>
                <a:gd name="connsiteX61" fmla="*/ 78848 w 129213"/>
                <a:gd name="connsiteY61" fmla="*/ 37774 h 125758"/>
                <a:gd name="connsiteX62" fmla="*/ 57274 w 129213"/>
                <a:gd name="connsiteY62" fmla="*/ 37774 h 125758"/>
                <a:gd name="connsiteX63" fmla="*/ 57274 w 129213"/>
                <a:gd name="connsiteY63" fmla="*/ 51824 h 125758"/>
                <a:gd name="connsiteX64" fmla="*/ 87985 w 129213"/>
                <a:gd name="connsiteY64" fmla="*/ 51824 h 125758"/>
                <a:gd name="connsiteX65" fmla="*/ 110096 w 129213"/>
                <a:gd name="connsiteY65" fmla="*/ 51824 h 125758"/>
                <a:gd name="connsiteX66" fmla="*/ 110096 w 129213"/>
                <a:gd name="connsiteY66" fmla="*/ 37774 h 125758"/>
                <a:gd name="connsiteX67" fmla="*/ 87985 w 129213"/>
                <a:gd name="connsiteY67" fmla="*/ 37774 h 125758"/>
                <a:gd name="connsiteX68" fmla="*/ 87985 w 129213"/>
                <a:gd name="connsiteY68" fmla="*/ 51824 h 12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9213" h="125758">
                  <a:moveTo>
                    <a:pt x="27025" y="40998"/>
                  </a:moveTo>
                  <a:lnTo>
                    <a:pt x="29175" y="41536"/>
                  </a:lnTo>
                  <a:cubicBezTo>
                    <a:pt x="30249" y="42610"/>
                    <a:pt x="29865" y="43685"/>
                    <a:pt x="28100" y="44760"/>
                  </a:cubicBezTo>
                  <a:lnTo>
                    <a:pt x="28100" y="125759"/>
                  </a:lnTo>
                  <a:lnTo>
                    <a:pt x="17275" y="125759"/>
                  </a:lnTo>
                  <a:lnTo>
                    <a:pt x="17275" y="58810"/>
                  </a:lnTo>
                  <a:cubicBezTo>
                    <a:pt x="13666" y="64185"/>
                    <a:pt x="9904" y="68714"/>
                    <a:pt x="5911" y="72323"/>
                  </a:cubicBezTo>
                  <a:lnTo>
                    <a:pt x="0" y="61497"/>
                  </a:lnTo>
                  <a:cubicBezTo>
                    <a:pt x="15816" y="44607"/>
                    <a:pt x="25029" y="24799"/>
                    <a:pt x="27562" y="2150"/>
                  </a:cubicBezTo>
                  <a:lnTo>
                    <a:pt x="39462" y="6449"/>
                  </a:lnTo>
                  <a:cubicBezTo>
                    <a:pt x="40921" y="7908"/>
                    <a:pt x="40384" y="8752"/>
                    <a:pt x="37850" y="9136"/>
                  </a:cubicBezTo>
                  <a:cubicBezTo>
                    <a:pt x="35317" y="22495"/>
                    <a:pt x="31708" y="33090"/>
                    <a:pt x="27025" y="40998"/>
                  </a:cubicBezTo>
                  <a:moveTo>
                    <a:pt x="82610" y="82073"/>
                  </a:moveTo>
                  <a:cubicBezTo>
                    <a:pt x="71478" y="90365"/>
                    <a:pt x="57812" y="97198"/>
                    <a:pt x="41612" y="102573"/>
                  </a:cubicBezTo>
                  <a:lnTo>
                    <a:pt x="38925" y="93359"/>
                  </a:lnTo>
                  <a:cubicBezTo>
                    <a:pt x="55509" y="88292"/>
                    <a:pt x="68253" y="81997"/>
                    <a:pt x="77236" y="74473"/>
                  </a:cubicBezTo>
                  <a:lnTo>
                    <a:pt x="73474" y="69636"/>
                  </a:lnTo>
                  <a:cubicBezTo>
                    <a:pt x="61574" y="76853"/>
                    <a:pt x="49904" y="82073"/>
                    <a:pt x="38388" y="85298"/>
                  </a:cubicBezTo>
                  <a:lnTo>
                    <a:pt x="35163" y="76622"/>
                  </a:lnTo>
                  <a:cubicBezTo>
                    <a:pt x="49213" y="73014"/>
                    <a:pt x="61113" y="67639"/>
                    <a:pt x="70787" y="60423"/>
                  </a:cubicBezTo>
                  <a:lnTo>
                    <a:pt x="48138" y="60423"/>
                  </a:lnTo>
                  <a:lnTo>
                    <a:pt x="48138" y="37774"/>
                  </a:lnTo>
                  <a:cubicBezTo>
                    <a:pt x="44530" y="40998"/>
                    <a:pt x="40384" y="43916"/>
                    <a:pt x="35700" y="46449"/>
                  </a:cubicBezTo>
                  <a:lnTo>
                    <a:pt x="31939" y="36699"/>
                  </a:lnTo>
                  <a:cubicBezTo>
                    <a:pt x="47063" y="26948"/>
                    <a:pt x="57889" y="14741"/>
                    <a:pt x="64338" y="0"/>
                  </a:cubicBezTo>
                  <a:lnTo>
                    <a:pt x="74626" y="2687"/>
                  </a:lnTo>
                  <a:cubicBezTo>
                    <a:pt x="76085" y="4146"/>
                    <a:pt x="75547" y="4990"/>
                    <a:pt x="73013" y="5374"/>
                  </a:cubicBezTo>
                  <a:lnTo>
                    <a:pt x="71401" y="8061"/>
                  </a:lnTo>
                  <a:lnTo>
                    <a:pt x="91900" y="8061"/>
                  </a:lnTo>
                  <a:lnTo>
                    <a:pt x="93513" y="5912"/>
                  </a:lnTo>
                  <a:lnTo>
                    <a:pt x="103263" y="10749"/>
                  </a:lnTo>
                  <a:cubicBezTo>
                    <a:pt x="105413" y="12514"/>
                    <a:pt x="104722" y="13820"/>
                    <a:pt x="101114" y="14511"/>
                  </a:cubicBezTo>
                  <a:lnTo>
                    <a:pt x="90288" y="29098"/>
                  </a:lnTo>
                  <a:lnTo>
                    <a:pt x="119463" y="29098"/>
                  </a:lnTo>
                  <a:lnTo>
                    <a:pt x="119463" y="60423"/>
                  </a:lnTo>
                  <a:lnTo>
                    <a:pt x="87064" y="60423"/>
                  </a:lnTo>
                  <a:cubicBezTo>
                    <a:pt x="85298" y="61881"/>
                    <a:pt x="83071" y="63494"/>
                    <a:pt x="80615" y="65259"/>
                  </a:cubicBezTo>
                  <a:cubicBezTo>
                    <a:pt x="84223" y="67793"/>
                    <a:pt x="87447" y="71401"/>
                    <a:pt x="90365" y="76085"/>
                  </a:cubicBezTo>
                  <a:cubicBezTo>
                    <a:pt x="99041" y="71785"/>
                    <a:pt x="106411" y="67102"/>
                    <a:pt x="112476" y="62035"/>
                  </a:cubicBezTo>
                  <a:lnTo>
                    <a:pt x="120538" y="70096"/>
                  </a:lnTo>
                  <a:cubicBezTo>
                    <a:pt x="120922" y="71862"/>
                    <a:pt x="120000" y="72400"/>
                    <a:pt x="117851" y="71709"/>
                  </a:cubicBezTo>
                  <a:cubicBezTo>
                    <a:pt x="111709" y="74933"/>
                    <a:pt x="104569" y="78388"/>
                    <a:pt x="96277" y="81997"/>
                  </a:cubicBezTo>
                  <a:cubicBezTo>
                    <a:pt x="105643" y="93513"/>
                    <a:pt x="116622" y="101805"/>
                    <a:pt x="129213" y="106795"/>
                  </a:cubicBezTo>
                  <a:lnTo>
                    <a:pt x="122764" y="117083"/>
                  </a:lnTo>
                  <a:cubicBezTo>
                    <a:pt x="111632" y="110941"/>
                    <a:pt x="102572" y="103033"/>
                    <a:pt x="95739" y="93359"/>
                  </a:cubicBezTo>
                  <a:cubicBezTo>
                    <a:pt x="98273" y="114626"/>
                    <a:pt x="94280" y="125221"/>
                    <a:pt x="83839" y="125221"/>
                  </a:cubicBezTo>
                  <a:lnTo>
                    <a:pt x="73013" y="125221"/>
                  </a:lnTo>
                  <a:lnTo>
                    <a:pt x="70864" y="114933"/>
                  </a:lnTo>
                  <a:lnTo>
                    <a:pt x="80077" y="114933"/>
                  </a:lnTo>
                  <a:cubicBezTo>
                    <a:pt x="85451" y="114933"/>
                    <a:pt x="87601" y="108791"/>
                    <a:pt x="86526" y="96584"/>
                  </a:cubicBezTo>
                  <a:cubicBezTo>
                    <a:pt x="73551" y="107716"/>
                    <a:pt x="58119" y="116392"/>
                    <a:pt x="40077" y="122534"/>
                  </a:cubicBezTo>
                  <a:lnTo>
                    <a:pt x="37390" y="112784"/>
                  </a:lnTo>
                  <a:cubicBezTo>
                    <a:pt x="55739" y="106642"/>
                    <a:pt x="71555" y="97812"/>
                    <a:pt x="84914" y="86296"/>
                  </a:cubicBezTo>
                  <a:lnTo>
                    <a:pt x="82610" y="82073"/>
                  </a:lnTo>
                  <a:close/>
                  <a:moveTo>
                    <a:pt x="56737" y="29175"/>
                  </a:moveTo>
                  <a:lnTo>
                    <a:pt x="79923" y="29175"/>
                  </a:lnTo>
                  <a:lnTo>
                    <a:pt x="88599" y="16737"/>
                  </a:lnTo>
                  <a:lnTo>
                    <a:pt x="67025" y="16737"/>
                  </a:lnTo>
                  <a:cubicBezTo>
                    <a:pt x="65183" y="19271"/>
                    <a:pt x="61728" y="23417"/>
                    <a:pt x="56737" y="29175"/>
                  </a:cubicBezTo>
                  <a:moveTo>
                    <a:pt x="57274" y="51824"/>
                  </a:moveTo>
                  <a:lnTo>
                    <a:pt x="78848" y="51824"/>
                  </a:lnTo>
                  <a:lnTo>
                    <a:pt x="78848" y="37774"/>
                  </a:lnTo>
                  <a:lnTo>
                    <a:pt x="57274" y="37774"/>
                  </a:lnTo>
                  <a:lnTo>
                    <a:pt x="57274" y="51824"/>
                  </a:lnTo>
                  <a:close/>
                  <a:moveTo>
                    <a:pt x="87985" y="51824"/>
                  </a:moveTo>
                  <a:lnTo>
                    <a:pt x="110096" y="51824"/>
                  </a:lnTo>
                  <a:lnTo>
                    <a:pt x="110096" y="37774"/>
                  </a:lnTo>
                  <a:lnTo>
                    <a:pt x="87985" y="37774"/>
                  </a:lnTo>
                  <a:lnTo>
                    <a:pt x="87985" y="518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AE38CC1B-C198-4B6D-8943-955CDE164BE8}"/>
                </a:ext>
              </a:extLst>
            </p:cNvPr>
            <p:cNvSpPr/>
            <p:nvPr/>
          </p:nvSpPr>
          <p:spPr>
            <a:xfrm>
              <a:off x="4205395" y="2005576"/>
              <a:ext cx="104722" cy="122610"/>
            </a:xfrm>
            <a:custGeom>
              <a:avLst/>
              <a:gdLst>
                <a:gd name="connsiteX0" fmla="*/ 49137 w 104722"/>
                <a:gd name="connsiteY0" fmla="*/ 46449 h 122610"/>
                <a:gd name="connsiteX1" fmla="*/ 60499 w 104722"/>
                <a:gd name="connsiteY1" fmla="*/ 50749 h 122610"/>
                <a:gd name="connsiteX2" fmla="*/ 64261 w 104722"/>
                <a:gd name="connsiteY2" fmla="*/ 62649 h 122610"/>
                <a:gd name="connsiteX3" fmla="*/ 100960 w 104722"/>
                <a:gd name="connsiteY3" fmla="*/ 50211 h 122610"/>
                <a:gd name="connsiteX4" fmla="*/ 104722 w 104722"/>
                <a:gd name="connsiteY4" fmla="*/ 63186 h 122610"/>
                <a:gd name="connsiteX5" fmla="*/ 65336 w 104722"/>
                <a:gd name="connsiteY5" fmla="*/ 73474 h 122610"/>
                <a:gd name="connsiteX6" fmla="*/ 65336 w 104722"/>
                <a:gd name="connsiteY6" fmla="*/ 97198 h 122610"/>
                <a:gd name="connsiteX7" fmla="*/ 54511 w 104722"/>
                <a:gd name="connsiteY7" fmla="*/ 97198 h 122610"/>
                <a:gd name="connsiteX8" fmla="*/ 54511 w 104722"/>
                <a:gd name="connsiteY8" fmla="*/ 77774 h 122610"/>
                <a:gd name="connsiteX9" fmla="*/ 33474 w 104722"/>
                <a:gd name="connsiteY9" fmla="*/ 90212 h 122610"/>
                <a:gd name="connsiteX10" fmla="*/ 27563 w 104722"/>
                <a:gd name="connsiteY10" fmla="*/ 102112 h 122610"/>
                <a:gd name="connsiteX11" fmla="*/ 30787 w 104722"/>
                <a:gd name="connsiteY11" fmla="*/ 108561 h 122610"/>
                <a:gd name="connsiteX12" fmla="*/ 45374 w 104722"/>
                <a:gd name="connsiteY12" fmla="*/ 112323 h 122610"/>
                <a:gd name="connsiteX13" fmla="*/ 90749 w 104722"/>
                <a:gd name="connsiteY13" fmla="*/ 112323 h 122610"/>
                <a:gd name="connsiteX14" fmla="*/ 90749 w 104722"/>
                <a:gd name="connsiteY14" fmla="*/ 122611 h 122610"/>
                <a:gd name="connsiteX15" fmla="*/ 44837 w 104722"/>
                <a:gd name="connsiteY15" fmla="*/ 122611 h 122610"/>
                <a:gd name="connsiteX16" fmla="*/ 20576 w 104722"/>
                <a:gd name="connsiteY16" fmla="*/ 115624 h 122610"/>
                <a:gd name="connsiteX17" fmla="*/ 15201 w 104722"/>
                <a:gd name="connsiteY17" fmla="*/ 102112 h 122610"/>
                <a:gd name="connsiteX18" fmla="*/ 22188 w 104722"/>
                <a:gd name="connsiteY18" fmla="*/ 86450 h 122610"/>
                <a:gd name="connsiteX19" fmla="*/ 54050 w 104722"/>
                <a:gd name="connsiteY19" fmla="*/ 67025 h 122610"/>
                <a:gd name="connsiteX20" fmla="*/ 51363 w 104722"/>
                <a:gd name="connsiteY20" fmla="*/ 58350 h 122610"/>
                <a:gd name="connsiteX21" fmla="*/ 42150 w 104722"/>
                <a:gd name="connsiteY21" fmla="*/ 56200 h 122610"/>
                <a:gd name="connsiteX22" fmla="*/ 9213 w 104722"/>
                <a:gd name="connsiteY22" fmla="*/ 75624 h 122610"/>
                <a:gd name="connsiteX23" fmla="*/ 0 w 104722"/>
                <a:gd name="connsiteY23" fmla="*/ 66411 h 122610"/>
                <a:gd name="connsiteX24" fmla="*/ 34549 w 104722"/>
                <a:gd name="connsiteY24" fmla="*/ 31862 h 122610"/>
                <a:gd name="connsiteX25" fmla="*/ 4299 w 104722"/>
                <a:gd name="connsiteY25" fmla="*/ 34012 h 122610"/>
                <a:gd name="connsiteX26" fmla="*/ 2150 w 104722"/>
                <a:gd name="connsiteY26" fmla="*/ 23186 h 122610"/>
                <a:gd name="connsiteX27" fmla="*/ 38849 w 104722"/>
                <a:gd name="connsiteY27" fmla="*/ 21574 h 122610"/>
                <a:gd name="connsiteX28" fmla="*/ 45298 w 104722"/>
                <a:gd name="connsiteY28" fmla="*/ 0 h 122610"/>
                <a:gd name="connsiteX29" fmla="*/ 55586 w 104722"/>
                <a:gd name="connsiteY29" fmla="*/ 2687 h 122610"/>
                <a:gd name="connsiteX30" fmla="*/ 55586 w 104722"/>
                <a:gd name="connsiteY30" fmla="*/ 6987 h 122610"/>
                <a:gd name="connsiteX31" fmla="*/ 50749 w 104722"/>
                <a:gd name="connsiteY31" fmla="*/ 21037 h 122610"/>
                <a:gd name="connsiteX32" fmla="*/ 87985 w 104722"/>
                <a:gd name="connsiteY32" fmla="*/ 16737 h 122610"/>
                <a:gd name="connsiteX33" fmla="*/ 89597 w 104722"/>
                <a:gd name="connsiteY33" fmla="*/ 28100 h 122610"/>
                <a:gd name="connsiteX34" fmla="*/ 47447 w 104722"/>
                <a:gd name="connsiteY34" fmla="*/ 31324 h 122610"/>
                <a:gd name="connsiteX35" fmla="*/ 36622 w 104722"/>
                <a:gd name="connsiteY35" fmla="*/ 48599 h 122610"/>
                <a:gd name="connsiteX36" fmla="*/ 49137 w 104722"/>
                <a:gd name="connsiteY36" fmla="*/ 46449 h 12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22" h="122610">
                  <a:moveTo>
                    <a:pt x="49137" y="46449"/>
                  </a:moveTo>
                  <a:cubicBezTo>
                    <a:pt x="53820" y="46449"/>
                    <a:pt x="57582" y="47908"/>
                    <a:pt x="60499" y="50749"/>
                  </a:cubicBezTo>
                  <a:cubicBezTo>
                    <a:pt x="62649" y="52899"/>
                    <a:pt x="63954" y="56891"/>
                    <a:pt x="64261" y="62649"/>
                  </a:cubicBezTo>
                  <a:cubicBezTo>
                    <a:pt x="75087" y="58657"/>
                    <a:pt x="87294" y="54588"/>
                    <a:pt x="100960" y="50211"/>
                  </a:cubicBezTo>
                  <a:lnTo>
                    <a:pt x="104722" y="63186"/>
                  </a:lnTo>
                  <a:cubicBezTo>
                    <a:pt x="90672" y="65336"/>
                    <a:pt x="77543" y="68791"/>
                    <a:pt x="65336" y="73474"/>
                  </a:cubicBezTo>
                  <a:lnTo>
                    <a:pt x="65336" y="97198"/>
                  </a:lnTo>
                  <a:lnTo>
                    <a:pt x="54511" y="97198"/>
                  </a:lnTo>
                  <a:lnTo>
                    <a:pt x="54511" y="77774"/>
                  </a:lnTo>
                  <a:cubicBezTo>
                    <a:pt x="43685" y="82841"/>
                    <a:pt x="36699" y="86987"/>
                    <a:pt x="33474" y="90212"/>
                  </a:cubicBezTo>
                  <a:cubicBezTo>
                    <a:pt x="29482" y="94204"/>
                    <a:pt x="27563" y="98119"/>
                    <a:pt x="27563" y="102112"/>
                  </a:cubicBezTo>
                  <a:cubicBezTo>
                    <a:pt x="27563" y="104261"/>
                    <a:pt x="28637" y="106411"/>
                    <a:pt x="30787" y="108561"/>
                  </a:cubicBezTo>
                  <a:cubicBezTo>
                    <a:pt x="33321" y="111095"/>
                    <a:pt x="38157" y="112323"/>
                    <a:pt x="45374" y="112323"/>
                  </a:cubicBezTo>
                  <a:lnTo>
                    <a:pt x="90749" y="112323"/>
                  </a:lnTo>
                  <a:lnTo>
                    <a:pt x="90749" y="122611"/>
                  </a:lnTo>
                  <a:lnTo>
                    <a:pt x="44837" y="122611"/>
                  </a:lnTo>
                  <a:cubicBezTo>
                    <a:pt x="33321" y="122611"/>
                    <a:pt x="25259" y="120308"/>
                    <a:pt x="20576" y="115624"/>
                  </a:cubicBezTo>
                  <a:cubicBezTo>
                    <a:pt x="16968" y="112016"/>
                    <a:pt x="15201" y="107563"/>
                    <a:pt x="15201" y="102112"/>
                  </a:cubicBezTo>
                  <a:cubicBezTo>
                    <a:pt x="15201" y="96354"/>
                    <a:pt x="17505" y="91133"/>
                    <a:pt x="22188" y="86450"/>
                  </a:cubicBezTo>
                  <a:cubicBezTo>
                    <a:pt x="29405" y="79233"/>
                    <a:pt x="40000" y="72783"/>
                    <a:pt x="54050" y="67025"/>
                  </a:cubicBezTo>
                  <a:cubicBezTo>
                    <a:pt x="53666" y="62726"/>
                    <a:pt x="52822" y="59808"/>
                    <a:pt x="51363" y="58350"/>
                  </a:cubicBezTo>
                  <a:cubicBezTo>
                    <a:pt x="49904" y="56891"/>
                    <a:pt x="46833" y="56200"/>
                    <a:pt x="42150" y="56200"/>
                  </a:cubicBezTo>
                  <a:cubicBezTo>
                    <a:pt x="34933" y="56200"/>
                    <a:pt x="23954" y="62649"/>
                    <a:pt x="9213" y="75624"/>
                  </a:cubicBezTo>
                  <a:lnTo>
                    <a:pt x="0" y="66411"/>
                  </a:lnTo>
                  <a:cubicBezTo>
                    <a:pt x="16891" y="55970"/>
                    <a:pt x="28407" y="44453"/>
                    <a:pt x="34549" y="31862"/>
                  </a:cubicBezTo>
                  <a:lnTo>
                    <a:pt x="4299" y="34012"/>
                  </a:lnTo>
                  <a:lnTo>
                    <a:pt x="2150" y="23186"/>
                  </a:lnTo>
                  <a:cubicBezTo>
                    <a:pt x="15125" y="22802"/>
                    <a:pt x="27332" y="22265"/>
                    <a:pt x="38849" y="21574"/>
                  </a:cubicBezTo>
                  <a:cubicBezTo>
                    <a:pt x="40691" y="17275"/>
                    <a:pt x="42841" y="10058"/>
                    <a:pt x="45298" y="0"/>
                  </a:cubicBezTo>
                  <a:lnTo>
                    <a:pt x="55586" y="2687"/>
                  </a:lnTo>
                  <a:cubicBezTo>
                    <a:pt x="59194" y="4146"/>
                    <a:pt x="59194" y="5605"/>
                    <a:pt x="55586" y="6987"/>
                  </a:cubicBezTo>
                  <a:cubicBezTo>
                    <a:pt x="54127" y="11670"/>
                    <a:pt x="52515" y="16353"/>
                    <a:pt x="50749" y="21037"/>
                  </a:cubicBezTo>
                  <a:cubicBezTo>
                    <a:pt x="63724" y="19962"/>
                    <a:pt x="76085" y="18503"/>
                    <a:pt x="87985" y="16737"/>
                  </a:cubicBezTo>
                  <a:lnTo>
                    <a:pt x="89597" y="28100"/>
                  </a:lnTo>
                  <a:lnTo>
                    <a:pt x="47447" y="31324"/>
                  </a:lnTo>
                  <a:cubicBezTo>
                    <a:pt x="43839" y="38541"/>
                    <a:pt x="40230" y="44300"/>
                    <a:pt x="36622" y="48599"/>
                  </a:cubicBezTo>
                  <a:cubicBezTo>
                    <a:pt x="41075" y="47217"/>
                    <a:pt x="45221" y="46449"/>
                    <a:pt x="49137" y="4644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F31F472B-D04E-4628-8278-7450BE41667F}"/>
                </a:ext>
              </a:extLst>
            </p:cNvPr>
            <p:cNvSpPr/>
            <p:nvPr/>
          </p:nvSpPr>
          <p:spPr>
            <a:xfrm>
              <a:off x="4337603" y="2095250"/>
              <a:ext cx="36699" cy="34549"/>
            </a:xfrm>
            <a:custGeom>
              <a:avLst/>
              <a:gdLst>
                <a:gd name="connsiteX0" fmla="*/ 27025 w 36699"/>
                <a:gd name="connsiteY0" fmla="*/ 34549 h 34549"/>
                <a:gd name="connsiteX1" fmla="*/ 0 w 36699"/>
                <a:gd name="connsiteY1" fmla="*/ 10825 h 34549"/>
                <a:gd name="connsiteX2" fmla="*/ 8062 w 36699"/>
                <a:gd name="connsiteY2" fmla="*/ 0 h 34549"/>
                <a:gd name="connsiteX3" fmla="*/ 36699 w 36699"/>
                <a:gd name="connsiteY3" fmla="*/ 23186 h 34549"/>
                <a:gd name="connsiteX4" fmla="*/ 27025 w 36699"/>
                <a:gd name="connsiteY4" fmla="*/ 34549 h 3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9" h="34549">
                  <a:moveTo>
                    <a:pt x="27025" y="34549"/>
                  </a:moveTo>
                  <a:cubicBezTo>
                    <a:pt x="18350" y="24875"/>
                    <a:pt x="9367" y="16891"/>
                    <a:pt x="0" y="10825"/>
                  </a:cubicBezTo>
                  <a:lnTo>
                    <a:pt x="8062" y="0"/>
                  </a:lnTo>
                  <a:cubicBezTo>
                    <a:pt x="19578" y="6833"/>
                    <a:pt x="29098" y="14587"/>
                    <a:pt x="36699" y="23186"/>
                  </a:cubicBezTo>
                  <a:lnTo>
                    <a:pt x="27025" y="3454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54F79149-B4FD-457D-9147-60D30BEF8CC6}"/>
                </a:ext>
              </a:extLst>
            </p:cNvPr>
            <p:cNvSpPr/>
            <p:nvPr/>
          </p:nvSpPr>
          <p:spPr>
            <a:xfrm>
              <a:off x="4468890" y="2004501"/>
              <a:ext cx="124146" cy="122073"/>
            </a:xfrm>
            <a:custGeom>
              <a:avLst/>
              <a:gdLst>
                <a:gd name="connsiteX0" fmla="*/ 124146 w 124146"/>
                <a:gd name="connsiteY0" fmla="*/ 110711 h 122073"/>
                <a:gd name="connsiteX1" fmla="*/ 122534 w 124146"/>
                <a:gd name="connsiteY1" fmla="*/ 120999 h 122073"/>
                <a:gd name="connsiteX2" fmla="*/ 56661 w 124146"/>
                <a:gd name="connsiteY2" fmla="*/ 120999 h 122073"/>
                <a:gd name="connsiteX3" fmla="*/ 23723 w 124146"/>
                <a:gd name="connsiteY3" fmla="*/ 104799 h 122073"/>
                <a:gd name="connsiteX4" fmla="*/ 5912 w 124146"/>
                <a:gd name="connsiteY4" fmla="*/ 122074 h 122073"/>
                <a:gd name="connsiteX5" fmla="*/ 0 w 124146"/>
                <a:gd name="connsiteY5" fmla="*/ 109636 h 122073"/>
                <a:gd name="connsiteX6" fmla="*/ 18887 w 124146"/>
                <a:gd name="connsiteY6" fmla="*/ 98810 h 122073"/>
                <a:gd name="connsiteX7" fmla="*/ 18887 w 124146"/>
                <a:gd name="connsiteY7" fmla="*/ 65336 h 122073"/>
                <a:gd name="connsiteX8" fmla="*/ 1612 w 124146"/>
                <a:gd name="connsiteY8" fmla="*/ 65336 h 122073"/>
                <a:gd name="connsiteX9" fmla="*/ 1612 w 124146"/>
                <a:gd name="connsiteY9" fmla="*/ 55125 h 122073"/>
                <a:gd name="connsiteX10" fmla="*/ 29712 w 124146"/>
                <a:gd name="connsiteY10" fmla="*/ 55125 h 122073"/>
                <a:gd name="connsiteX11" fmla="*/ 29712 w 124146"/>
                <a:gd name="connsiteY11" fmla="*/ 98350 h 122073"/>
                <a:gd name="connsiteX12" fmla="*/ 59424 w 124146"/>
                <a:gd name="connsiteY12" fmla="*/ 110787 h 122073"/>
                <a:gd name="connsiteX13" fmla="*/ 124146 w 124146"/>
                <a:gd name="connsiteY13" fmla="*/ 110787 h 122073"/>
                <a:gd name="connsiteX14" fmla="*/ 14511 w 124146"/>
                <a:gd name="connsiteY14" fmla="*/ 6526 h 122073"/>
                <a:gd name="connsiteX15" fmla="*/ 30710 w 124146"/>
                <a:gd name="connsiteY15" fmla="*/ 23263 h 122073"/>
                <a:gd name="connsiteX16" fmla="*/ 20960 w 124146"/>
                <a:gd name="connsiteY16" fmla="*/ 33014 h 122073"/>
                <a:gd name="connsiteX17" fmla="*/ 5298 w 124146"/>
                <a:gd name="connsiteY17" fmla="*/ 15739 h 122073"/>
                <a:gd name="connsiteX18" fmla="*/ 14511 w 124146"/>
                <a:gd name="connsiteY18" fmla="*/ 6526 h 122073"/>
                <a:gd name="connsiteX19" fmla="*/ 120845 w 124146"/>
                <a:gd name="connsiteY19" fmla="*/ 30250 h 122073"/>
                <a:gd name="connsiteX20" fmla="*/ 120845 w 124146"/>
                <a:gd name="connsiteY20" fmla="*/ 38925 h 122073"/>
                <a:gd name="connsiteX21" fmla="*/ 33397 w 124146"/>
                <a:gd name="connsiteY21" fmla="*/ 38925 h 122073"/>
                <a:gd name="connsiteX22" fmla="*/ 33397 w 124146"/>
                <a:gd name="connsiteY22" fmla="*/ 30250 h 122073"/>
                <a:gd name="connsiteX23" fmla="*/ 71708 w 124146"/>
                <a:gd name="connsiteY23" fmla="*/ 30250 h 122073"/>
                <a:gd name="connsiteX24" fmla="*/ 71708 w 124146"/>
                <a:gd name="connsiteY24" fmla="*/ 19501 h 122073"/>
                <a:gd name="connsiteX25" fmla="*/ 40384 w 124146"/>
                <a:gd name="connsiteY25" fmla="*/ 19501 h 122073"/>
                <a:gd name="connsiteX26" fmla="*/ 40384 w 124146"/>
                <a:gd name="connsiteY26" fmla="*/ 10825 h 122073"/>
                <a:gd name="connsiteX27" fmla="*/ 71708 w 124146"/>
                <a:gd name="connsiteY27" fmla="*/ 10825 h 122073"/>
                <a:gd name="connsiteX28" fmla="*/ 71708 w 124146"/>
                <a:gd name="connsiteY28" fmla="*/ 0 h 122073"/>
                <a:gd name="connsiteX29" fmla="*/ 81997 w 124146"/>
                <a:gd name="connsiteY29" fmla="*/ 0 h 122073"/>
                <a:gd name="connsiteX30" fmla="*/ 82534 w 124146"/>
                <a:gd name="connsiteY30" fmla="*/ 3225 h 122073"/>
                <a:gd name="connsiteX31" fmla="*/ 82534 w 124146"/>
                <a:gd name="connsiteY31" fmla="*/ 10749 h 122073"/>
                <a:gd name="connsiteX32" fmla="*/ 114396 w 124146"/>
                <a:gd name="connsiteY32" fmla="*/ 10749 h 122073"/>
                <a:gd name="connsiteX33" fmla="*/ 114396 w 124146"/>
                <a:gd name="connsiteY33" fmla="*/ 19501 h 122073"/>
                <a:gd name="connsiteX34" fmla="*/ 82534 w 124146"/>
                <a:gd name="connsiteY34" fmla="*/ 19501 h 122073"/>
                <a:gd name="connsiteX35" fmla="*/ 82534 w 124146"/>
                <a:gd name="connsiteY35" fmla="*/ 30326 h 122073"/>
                <a:gd name="connsiteX36" fmla="*/ 120845 w 124146"/>
                <a:gd name="connsiteY36" fmla="*/ 30326 h 122073"/>
                <a:gd name="connsiteX37" fmla="*/ 103033 w 124146"/>
                <a:gd name="connsiteY37" fmla="*/ 88062 h 122073"/>
                <a:gd name="connsiteX38" fmla="*/ 119233 w 124146"/>
                <a:gd name="connsiteY38" fmla="*/ 95048 h 122073"/>
                <a:gd name="connsiteX39" fmla="*/ 115471 w 124146"/>
                <a:gd name="connsiteY39" fmla="*/ 104261 h 122073"/>
                <a:gd name="connsiteX40" fmla="*/ 82534 w 124146"/>
                <a:gd name="connsiteY40" fmla="*/ 82150 h 122073"/>
                <a:gd name="connsiteX41" fmla="*/ 82534 w 124146"/>
                <a:gd name="connsiteY41" fmla="*/ 106411 h 122073"/>
                <a:gd name="connsiteX42" fmla="*/ 71708 w 124146"/>
                <a:gd name="connsiteY42" fmla="*/ 106411 h 122073"/>
                <a:gd name="connsiteX43" fmla="*/ 71708 w 124146"/>
                <a:gd name="connsiteY43" fmla="*/ 82687 h 122073"/>
                <a:gd name="connsiteX44" fmla="*/ 39847 w 124146"/>
                <a:gd name="connsiteY44" fmla="*/ 104261 h 122073"/>
                <a:gd name="connsiteX45" fmla="*/ 36622 w 124146"/>
                <a:gd name="connsiteY45" fmla="*/ 94511 h 122073"/>
                <a:gd name="connsiteX46" fmla="*/ 67946 w 124146"/>
                <a:gd name="connsiteY46" fmla="*/ 75087 h 122073"/>
                <a:gd name="connsiteX47" fmla="*/ 46372 w 124146"/>
                <a:gd name="connsiteY47" fmla="*/ 75087 h 122073"/>
                <a:gd name="connsiteX48" fmla="*/ 46372 w 124146"/>
                <a:gd name="connsiteY48" fmla="*/ 45912 h 122073"/>
                <a:gd name="connsiteX49" fmla="*/ 108407 w 124146"/>
                <a:gd name="connsiteY49" fmla="*/ 45912 h 122073"/>
                <a:gd name="connsiteX50" fmla="*/ 108407 w 124146"/>
                <a:gd name="connsiteY50" fmla="*/ 74549 h 122073"/>
                <a:gd name="connsiteX51" fmla="*/ 111632 w 124146"/>
                <a:gd name="connsiteY51" fmla="*/ 71325 h 122073"/>
                <a:gd name="connsiteX52" fmla="*/ 119770 w 124146"/>
                <a:gd name="connsiteY52" fmla="*/ 78849 h 122073"/>
                <a:gd name="connsiteX53" fmla="*/ 116546 w 124146"/>
                <a:gd name="connsiteY53" fmla="*/ 80461 h 122073"/>
                <a:gd name="connsiteX54" fmla="*/ 103033 w 124146"/>
                <a:gd name="connsiteY54" fmla="*/ 88062 h 122073"/>
                <a:gd name="connsiteX55" fmla="*/ 57198 w 124146"/>
                <a:gd name="connsiteY55" fmla="*/ 66411 h 122073"/>
                <a:gd name="connsiteX56" fmla="*/ 97659 w 124146"/>
                <a:gd name="connsiteY56" fmla="*/ 66411 h 122073"/>
                <a:gd name="connsiteX57" fmla="*/ 97659 w 124146"/>
                <a:gd name="connsiteY57" fmla="*/ 54511 h 122073"/>
                <a:gd name="connsiteX58" fmla="*/ 57198 w 124146"/>
                <a:gd name="connsiteY58" fmla="*/ 54511 h 122073"/>
                <a:gd name="connsiteX59" fmla="*/ 57198 w 124146"/>
                <a:gd name="connsiteY59" fmla="*/ 66411 h 122073"/>
                <a:gd name="connsiteX60" fmla="*/ 107947 w 124146"/>
                <a:gd name="connsiteY60" fmla="*/ 75087 h 122073"/>
                <a:gd name="connsiteX61" fmla="*/ 86373 w 124146"/>
                <a:gd name="connsiteY61" fmla="*/ 75087 h 122073"/>
                <a:gd name="connsiteX62" fmla="*/ 96123 w 124146"/>
                <a:gd name="connsiteY62" fmla="*/ 83225 h 122073"/>
                <a:gd name="connsiteX63" fmla="*/ 107947 w 124146"/>
                <a:gd name="connsiteY63" fmla="*/ 75087 h 1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4146" h="122073">
                  <a:moveTo>
                    <a:pt x="124146" y="110711"/>
                  </a:moveTo>
                  <a:lnTo>
                    <a:pt x="122534" y="120999"/>
                  </a:lnTo>
                  <a:lnTo>
                    <a:pt x="56661" y="120999"/>
                  </a:lnTo>
                  <a:cubicBezTo>
                    <a:pt x="43378" y="120999"/>
                    <a:pt x="32399" y="115624"/>
                    <a:pt x="23723" y="104799"/>
                  </a:cubicBezTo>
                  <a:cubicBezTo>
                    <a:pt x="20499" y="110173"/>
                    <a:pt x="14511" y="115931"/>
                    <a:pt x="5912" y="122074"/>
                  </a:cubicBezTo>
                  <a:lnTo>
                    <a:pt x="0" y="109636"/>
                  </a:lnTo>
                  <a:cubicBezTo>
                    <a:pt x="8292" y="106027"/>
                    <a:pt x="14587" y="102419"/>
                    <a:pt x="18887" y="98810"/>
                  </a:cubicBezTo>
                  <a:lnTo>
                    <a:pt x="18887" y="65336"/>
                  </a:lnTo>
                  <a:lnTo>
                    <a:pt x="1612" y="65336"/>
                  </a:lnTo>
                  <a:lnTo>
                    <a:pt x="1612" y="55125"/>
                  </a:lnTo>
                  <a:lnTo>
                    <a:pt x="29712" y="55125"/>
                  </a:lnTo>
                  <a:lnTo>
                    <a:pt x="29712" y="98350"/>
                  </a:lnTo>
                  <a:cubicBezTo>
                    <a:pt x="35087" y="106642"/>
                    <a:pt x="44991" y="110787"/>
                    <a:pt x="59424" y="110787"/>
                  </a:cubicBezTo>
                  <a:lnTo>
                    <a:pt x="124146" y="110787"/>
                  </a:lnTo>
                  <a:close/>
                  <a:moveTo>
                    <a:pt x="14511" y="6526"/>
                  </a:moveTo>
                  <a:cubicBezTo>
                    <a:pt x="19194" y="10134"/>
                    <a:pt x="24568" y="15739"/>
                    <a:pt x="30710" y="23263"/>
                  </a:cubicBezTo>
                  <a:lnTo>
                    <a:pt x="20960" y="33014"/>
                  </a:lnTo>
                  <a:cubicBezTo>
                    <a:pt x="15893" y="26180"/>
                    <a:pt x="10672" y="20422"/>
                    <a:pt x="5298" y="15739"/>
                  </a:cubicBezTo>
                  <a:lnTo>
                    <a:pt x="14511" y="6526"/>
                  </a:lnTo>
                  <a:close/>
                  <a:moveTo>
                    <a:pt x="120845" y="30250"/>
                  </a:moveTo>
                  <a:lnTo>
                    <a:pt x="120845" y="38925"/>
                  </a:lnTo>
                  <a:lnTo>
                    <a:pt x="33397" y="38925"/>
                  </a:lnTo>
                  <a:lnTo>
                    <a:pt x="33397" y="30250"/>
                  </a:lnTo>
                  <a:lnTo>
                    <a:pt x="71708" y="30250"/>
                  </a:lnTo>
                  <a:lnTo>
                    <a:pt x="71708" y="19501"/>
                  </a:lnTo>
                  <a:lnTo>
                    <a:pt x="40384" y="19501"/>
                  </a:lnTo>
                  <a:lnTo>
                    <a:pt x="40384" y="10825"/>
                  </a:lnTo>
                  <a:lnTo>
                    <a:pt x="71708" y="10825"/>
                  </a:lnTo>
                  <a:lnTo>
                    <a:pt x="71708" y="0"/>
                  </a:lnTo>
                  <a:lnTo>
                    <a:pt x="81997" y="0"/>
                  </a:lnTo>
                  <a:cubicBezTo>
                    <a:pt x="85221" y="0"/>
                    <a:pt x="85452" y="1075"/>
                    <a:pt x="82534" y="3225"/>
                  </a:cubicBezTo>
                  <a:lnTo>
                    <a:pt x="82534" y="10749"/>
                  </a:lnTo>
                  <a:lnTo>
                    <a:pt x="114396" y="10749"/>
                  </a:lnTo>
                  <a:lnTo>
                    <a:pt x="114396" y="19501"/>
                  </a:lnTo>
                  <a:lnTo>
                    <a:pt x="82534" y="19501"/>
                  </a:lnTo>
                  <a:lnTo>
                    <a:pt x="82534" y="30326"/>
                  </a:lnTo>
                  <a:lnTo>
                    <a:pt x="120845" y="30326"/>
                  </a:lnTo>
                  <a:close/>
                  <a:moveTo>
                    <a:pt x="103033" y="88062"/>
                  </a:moveTo>
                  <a:cubicBezTo>
                    <a:pt x="108791" y="91286"/>
                    <a:pt x="114166" y="93666"/>
                    <a:pt x="119233" y="95048"/>
                  </a:cubicBezTo>
                  <a:lnTo>
                    <a:pt x="115471" y="104261"/>
                  </a:lnTo>
                  <a:cubicBezTo>
                    <a:pt x="102189" y="99194"/>
                    <a:pt x="91210" y="91824"/>
                    <a:pt x="82534" y="82150"/>
                  </a:cubicBezTo>
                  <a:lnTo>
                    <a:pt x="82534" y="106411"/>
                  </a:lnTo>
                  <a:lnTo>
                    <a:pt x="71708" y="106411"/>
                  </a:lnTo>
                  <a:lnTo>
                    <a:pt x="71708" y="82687"/>
                  </a:lnTo>
                  <a:cubicBezTo>
                    <a:pt x="64184" y="91363"/>
                    <a:pt x="53513" y="98503"/>
                    <a:pt x="39847" y="104261"/>
                  </a:cubicBezTo>
                  <a:lnTo>
                    <a:pt x="36622" y="94511"/>
                  </a:lnTo>
                  <a:cubicBezTo>
                    <a:pt x="49904" y="90212"/>
                    <a:pt x="60346" y="83686"/>
                    <a:pt x="67946" y="75087"/>
                  </a:cubicBezTo>
                  <a:lnTo>
                    <a:pt x="46372" y="75087"/>
                  </a:lnTo>
                  <a:lnTo>
                    <a:pt x="46372" y="45912"/>
                  </a:lnTo>
                  <a:lnTo>
                    <a:pt x="108407" y="45912"/>
                  </a:lnTo>
                  <a:lnTo>
                    <a:pt x="108407" y="74549"/>
                  </a:lnTo>
                  <a:lnTo>
                    <a:pt x="111632" y="71325"/>
                  </a:lnTo>
                  <a:lnTo>
                    <a:pt x="119770" y="78849"/>
                  </a:lnTo>
                  <a:cubicBezTo>
                    <a:pt x="121536" y="80691"/>
                    <a:pt x="120461" y="81229"/>
                    <a:pt x="116546" y="80461"/>
                  </a:cubicBezTo>
                  <a:cubicBezTo>
                    <a:pt x="112246" y="83686"/>
                    <a:pt x="107716" y="86219"/>
                    <a:pt x="103033" y="88062"/>
                  </a:cubicBezTo>
                  <a:moveTo>
                    <a:pt x="57198" y="66411"/>
                  </a:moveTo>
                  <a:lnTo>
                    <a:pt x="97659" y="66411"/>
                  </a:lnTo>
                  <a:lnTo>
                    <a:pt x="97659" y="54511"/>
                  </a:lnTo>
                  <a:lnTo>
                    <a:pt x="57198" y="54511"/>
                  </a:lnTo>
                  <a:lnTo>
                    <a:pt x="57198" y="66411"/>
                  </a:lnTo>
                  <a:close/>
                  <a:moveTo>
                    <a:pt x="107947" y="75087"/>
                  </a:moveTo>
                  <a:lnTo>
                    <a:pt x="86373" y="75087"/>
                  </a:lnTo>
                  <a:cubicBezTo>
                    <a:pt x="88138" y="77620"/>
                    <a:pt x="91440" y="80307"/>
                    <a:pt x="96123" y="83225"/>
                  </a:cubicBezTo>
                  <a:cubicBezTo>
                    <a:pt x="100039" y="81382"/>
                    <a:pt x="103954" y="78695"/>
                    <a:pt x="107947" y="7508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DF95DFFC-FBEE-427D-84FE-B962D8A0FAB1}"/>
                </a:ext>
              </a:extLst>
            </p:cNvPr>
            <p:cNvSpPr/>
            <p:nvPr/>
          </p:nvSpPr>
          <p:spPr>
            <a:xfrm>
              <a:off x="4611309" y="2008186"/>
              <a:ext cx="118848" cy="119309"/>
            </a:xfrm>
            <a:custGeom>
              <a:avLst/>
              <a:gdLst>
                <a:gd name="connsiteX0" fmla="*/ 16814 w 118848"/>
                <a:gd name="connsiteY0" fmla="*/ 82073 h 119309"/>
                <a:gd name="connsiteX1" fmla="*/ 23263 w 118848"/>
                <a:gd name="connsiteY1" fmla="*/ 82073 h 119309"/>
                <a:gd name="connsiteX2" fmla="*/ 27025 w 118848"/>
                <a:gd name="connsiteY2" fmla="*/ 78311 h 119309"/>
                <a:gd name="connsiteX3" fmla="*/ 14588 w 118848"/>
                <a:gd name="connsiteY3" fmla="*/ 36699 h 119309"/>
                <a:gd name="connsiteX4" fmla="*/ 24875 w 118848"/>
                <a:gd name="connsiteY4" fmla="*/ 11363 h 119309"/>
                <a:gd name="connsiteX5" fmla="*/ 10826 w 118848"/>
                <a:gd name="connsiteY5" fmla="*/ 11363 h 119309"/>
                <a:gd name="connsiteX6" fmla="*/ 10826 w 118848"/>
                <a:gd name="connsiteY6" fmla="*/ 119310 h 119309"/>
                <a:gd name="connsiteX7" fmla="*/ 0 w 118848"/>
                <a:gd name="connsiteY7" fmla="*/ 119310 h 119309"/>
                <a:gd name="connsiteX8" fmla="*/ 0 w 118848"/>
                <a:gd name="connsiteY8" fmla="*/ 2687 h 119309"/>
                <a:gd name="connsiteX9" fmla="*/ 29175 w 118848"/>
                <a:gd name="connsiteY9" fmla="*/ 2687 h 119309"/>
                <a:gd name="connsiteX10" fmla="*/ 31325 w 118848"/>
                <a:gd name="connsiteY10" fmla="*/ 0 h 119309"/>
                <a:gd name="connsiteX11" fmla="*/ 39386 w 118848"/>
                <a:gd name="connsiteY11" fmla="*/ 6987 h 119309"/>
                <a:gd name="connsiteX12" fmla="*/ 37236 w 118848"/>
                <a:gd name="connsiteY12" fmla="*/ 9136 h 119309"/>
                <a:gd name="connsiteX13" fmla="*/ 24798 w 118848"/>
                <a:gd name="connsiteY13" fmla="*/ 36085 h 119309"/>
                <a:gd name="connsiteX14" fmla="*/ 37774 w 118848"/>
                <a:gd name="connsiteY14" fmla="*/ 75471 h 119309"/>
                <a:gd name="connsiteX15" fmla="*/ 24798 w 118848"/>
                <a:gd name="connsiteY15" fmla="*/ 93820 h 119309"/>
                <a:gd name="connsiteX16" fmla="*/ 17812 w 118848"/>
                <a:gd name="connsiteY16" fmla="*/ 93820 h 119309"/>
                <a:gd name="connsiteX17" fmla="*/ 16814 w 118848"/>
                <a:gd name="connsiteY17" fmla="*/ 82073 h 119309"/>
                <a:gd name="connsiteX18" fmla="*/ 118849 w 118848"/>
                <a:gd name="connsiteY18" fmla="*/ 10825 h 119309"/>
                <a:gd name="connsiteX19" fmla="*/ 42227 w 118848"/>
                <a:gd name="connsiteY19" fmla="*/ 10825 h 119309"/>
                <a:gd name="connsiteX20" fmla="*/ 42227 w 118848"/>
                <a:gd name="connsiteY20" fmla="*/ 2150 h 119309"/>
                <a:gd name="connsiteX21" fmla="*/ 118849 w 118848"/>
                <a:gd name="connsiteY21" fmla="*/ 2150 h 119309"/>
                <a:gd name="connsiteX22" fmla="*/ 118849 w 118848"/>
                <a:gd name="connsiteY22" fmla="*/ 10825 h 119309"/>
                <a:gd name="connsiteX23" fmla="*/ 108024 w 118848"/>
                <a:gd name="connsiteY23" fmla="*/ 106334 h 119309"/>
                <a:gd name="connsiteX24" fmla="*/ 108024 w 118848"/>
                <a:gd name="connsiteY24" fmla="*/ 74473 h 119309"/>
                <a:gd name="connsiteX25" fmla="*/ 102649 w 118848"/>
                <a:gd name="connsiteY25" fmla="*/ 78772 h 119309"/>
                <a:gd name="connsiteX26" fmla="*/ 89137 w 118848"/>
                <a:gd name="connsiteY26" fmla="*/ 78772 h 119309"/>
                <a:gd name="connsiteX27" fmla="*/ 81613 w 118848"/>
                <a:gd name="connsiteY27" fmla="*/ 70634 h 119309"/>
                <a:gd name="connsiteX28" fmla="*/ 81613 w 118848"/>
                <a:gd name="connsiteY28" fmla="*/ 60346 h 119309"/>
                <a:gd name="connsiteX29" fmla="*/ 73551 w 118848"/>
                <a:gd name="connsiteY29" fmla="*/ 60346 h 119309"/>
                <a:gd name="connsiteX30" fmla="*/ 58426 w 118848"/>
                <a:gd name="connsiteY30" fmla="*/ 86296 h 119309"/>
                <a:gd name="connsiteX31" fmla="*/ 53589 w 118848"/>
                <a:gd name="connsiteY31" fmla="*/ 77620 h 119309"/>
                <a:gd name="connsiteX32" fmla="*/ 64415 w 118848"/>
                <a:gd name="connsiteY32" fmla="*/ 60346 h 119309"/>
                <a:gd name="connsiteX33" fmla="*/ 51440 w 118848"/>
                <a:gd name="connsiteY33" fmla="*/ 60346 h 119309"/>
                <a:gd name="connsiteX34" fmla="*/ 51440 w 118848"/>
                <a:gd name="connsiteY34" fmla="*/ 119156 h 119309"/>
                <a:gd name="connsiteX35" fmla="*/ 42227 w 118848"/>
                <a:gd name="connsiteY35" fmla="*/ 119156 h 119309"/>
                <a:gd name="connsiteX36" fmla="*/ 42227 w 118848"/>
                <a:gd name="connsiteY36" fmla="*/ 51670 h 119309"/>
                <a:gd name="connsiteX37" fmla="*/ 117237 w 118848"/>
                <a:gd name="connsiteY37" fmla="*/ 51670 h 119309"/>
                <a:gd name="connsiteX38" fmla="*/ 117237 w 118848"/>
                <a:gd name="connsiteY38" fmla="*/ 111095 h 119309"/>
                <a:gd name="connsiteX39" fmla="*/ 109712 w 118848"/>
                <a:gd name="connsiteY39" fmla="*/ 118619 h 119309"/>
                <a:gd name="connsiteX40" fmla="*/ 98350 w 118848"/>
                <a:gd name="connsiteY40" fmla="*/ 118619 h 119309"/>
                <a:gd name="connsiteX41" fmla="*/ 96737 w 118848"/>
                <a:gd name="connsiteY41" fmla="*/ 108331 h 119309"/>
                <a:gd name="connsiteX42" fmla="*/ 105951 w 118848"/>
                <a:gd name="connsiteY42" fmla="*/ 108331 h 119309"/>
                <a:gd name="connsiteX43" fmla="*/ 108024 w 118848"/>
                <a:gd name="connsiteY43" fmla="*/ 106334 h 119309"/>
                <a:gd name="connsiteX44" fmla="*/ 50826 w 118848"/>
                <a:gd name="connsiteY44" fmla="*/ 19962 h 119309"/>
                <a:gd name="connsiteX45" fmla="*/ 108561 w 118848"/>
                <a:gd name="connsiteY45" fmla="*/ 19962 h 119309"/>
                <a:gd name="connsiteX46" fmla="*/ 108561 w 118848"/>
                <a:gd name="connsiteY46" fmla="*/ 43685 h 119309"/>
                <a:gd name="connsiteX47" fmla="*/ 50826 w 118848"/>
                <a:gd name="connsiteY47" fmla="*/ 43685 h 119309"/>
                <a:gd name="connsiteX48" fmla="*/ 50826 w 118848"/>
                <a:gd name="connsiteY48" fmla="*/ 19962 h 119309"/>
                <a:gd name="connsiteX49" fmla="*/ 59962 w 118848"/>
                <a:gd name="connsiteY49" fmla="*/ 37236 h 119309"/>
                <a:gd name="connsiteX50" fmla="*/ 99348 w 118848"/>
                <a:gd name="connsiteY50" fmla="*/ 37236 h 119309"/>
                <a:gd name="connsiteX51" fmla="*/ 99348 w 118848"/>
                <a:gd name="connsiteY51" fmla="*/ 26411 h 119309"/>
                <a:gd name="connsiteX52" fmla="*/ 59962 w 118848"/>
                <a:gd name="connsiteY52" fmla="*/ 26411 h 119309"/>
                <a:gd name="connsiteX53" fmla="*/ 59962 w 118848"/>
                <a:gd name="connsiteY53" fmla="*/ 37236 h 119309"/>
                <a:gd name="connsiteX54" fmla="*/ 61574 w 118848"/>
                <a:gd name="connsiteY54" fmla="*/ 91824 h 119309"/>
                <a:gd name="connsiteX55" fmla="*/ 61574 w 118848"/>
                <a:gd name="connsiteY55" fmla="*/ 85375 h 119309"/>
                <a:gd name="connsiteX56" fmla="*/ 98273 w 118848"/>
                <a:gd name="connsiteY56" fmla="*/ 85375 h 119309"/>
                <a:gd name="connsiteX57" fmla="*/ 98273 w 118848"/>
                <a:gd name="connsiteY57" fmla="*/ 91824 h 119309"/>
                <a:gd name="connsiteX58" fmla="*/ 84760 w 118848"/>
                <a:gd name="connsiteY58" fmla="*/ 91824 h 119309"/>
                <a:gd name="connsiteX59" fmla="*/ 84760 w 118848"/>
                <a:gd name="connsiteY59" fmla="*/ 111786 h 119309"/>
                <a:gd name="connsiteX60" fmla="*/ 75548 w 118848"/>
                <a:gd name="connsiteY60" fmla="*/ 111786 h 119309"/>
                <a:gd name="connsiteX61" fmla="*/ 75548 w 118848"/>
                <a:gd name="connsiteY61" fmla="*/ 91824 h 119309"/>
                <a:gd name="connsiteX62" fmla="*/ 61574 w 118848"/>
                <a:gd name="connsiteY62" fmla="*/ 91824 h 119309"/>
                <a:gd name="connsiteX63" fmla="*/ 90749 w 118848"/>
                <a:gd name="connsiteY63" fmla="*/ 68561 h 119309"/>
                <a:gd name="connsiteX64" fmla="*/ 94511 w 118848"/>
                <a:gd name="connsiteY64" fmla="*/ 72323 h 119309"/>
                <a:gd name="connsiteX65" fmla="*/ 98273 w 118848"/>
                <a:gd name="connsiteY65" fmla="*/ 72323 h 119309"/>
                <a:gd name="connsiteX66" fmla="*/ 101498 w 118848"/>
                <a:gd name="connsiteY66" fmla="*/ 66949 h 119309"/>
                <a:gd name="connsiteX67" fmla="*/ 107947 w 118848"/>
                <a:gd name="connsiteY67" fmla="*/ 68561 h 119309"/>
                <a:gd name="connsiteX68" fmla="*/ 107947 w 118848"/>
                <a:gd name="connsiteY68" fmla="*/ 60499 h 119309"/>
                <a:gd name="connsiteX69" fmla="*/ 90672 w 118848"/>
                <a:gd name="connsiteY69" fmla="*/ 60499 h 119309"/>
                <a:gd name="connsiteX70" fmla="*/ 90672 w 118848"/>
                <a:gd name="connsiteY70" fmla="*/ 68561 h 1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8848" h="119309">
                  <a:moveTo>
                    <a:pt x="16814" y="82073"/>
                  </a:moveTo>
                  <a:lnTo>
                    <a:pt x="23263" y="82073"/>
                  </a:lnTo>
                  <a:cubicBezTo>
                    <a:pt x="25797" y="82073"/>
                    <a:pt x="27025" y="80845"/>
                    <a:pt x="27025" y="78311"/>
                  </a:cubicBezTo>
                  <a:cubicBezTo>
                    <a:pt x="27409" y="61728"/>
                    <a:pt x="23263" y="47908"/>
                    <a:pt x="14588" y="36699"/>
                  </a:cubicBezTo>
                  <a:lnTo>
                    <a:pt x="24875" y="11363"/>
                  </a:lnTo>
                  <a:lnTo>
                    <a:pt x="10826" y="11363"/>
                  </a:lnTo>
                  <a:lnTo>
                    <a:pt x="10826" y="119310"/>
                  </a:lnTo>
                  <a:lnTo>
                    <a:pt x="0" y="119310"/>
                  </a:lnTo>
                  <a:lnTo>
                    <a:pt x="0" y="2687"/>
                  </a:lnTo>
                  <a:lnTo>
                    <a:pt x="29175" y="2687"/>
                  </a:lnTo>
                  <a:lnTo>
                    <a:pt x="31325" y="0"/>
                  </a:lnTo>
                  <a:lnTo>
                    <a:pt x="39386" y="6987"/>
                  </a:lnTo>
                  <a:lnTo>
                    <a:pt x="37236" y="9136"/>
                  </a:lnTo>
                  <a:lnTo>
                    <a:pt x="24798" y="36085"/>
                  </a:lnTo>
                  <a:cubicBezTo>
                    <a:pt x="33782" y="49444"/>
                    <a:pt x="38081" y="62572"/>
                    <a:pt x="37774" y="75471"/>
                  </a:cubicBezTo>
                  <a:cubicBezTo>
                    <a:pt x="37390" y="87678"/>
                    <a:pt x="33090" y="93820"/>
                    <a:pt x="24798" y="93820"/>
                  </a:cubicBezTo>
                  <a:lnTo>
                    <a:pt x="17812" y="93820"/>
                  </a:lnTo>
                  <a:lnTo>
                    <a:pt x="16814" y="82073"/>
                  </a:lnTo>
                  <a:close/>
                  <a:moveTo>
                    <a:pt x="118849" y="10825"/>
                  </a:moveTo>
                  <a:lnTo>
                    <a:pt x="42227" y="10825"/>
                  </a:lnTo>
                  <a:lnTo>
                    <a:pt x="42227" y="2150"/>
                  </a:lnTo>
                  <a:lnTo>
                    <a:pt x="118849" y="2150"/>
                  </a:lnTo>
                  <a:lnTo>
                    <a:pt x="118849" y="10825"/>
                  </a:lnTo>
                  <a:close/>
                  <a:moveTo>
                    <a:pt x="108024" y="106334"/>
                  </a:moveTo>
                  <a:lnTo>
                    <a:pt x="108024" y="74473"/>
                  </a:lnTo>
                  <a:cubicBezTo>
                    <a:pt x="107332" y="77390"/>
                    <a:pt x="105490" y="78772"/>
                    <a:pt x="102649" y="78772"/>
                  </a:cubicBezTo>
                  <a:lnTo>
                    <a:pt x="89137" y="78772"/>
                  </a:lnTo>
                  <a:cubicBezTo>
                    <a:pt x="84070" y="78772"/>
                    <a:pt x="81613" y="76085"/>
                    <a:pt x="81613" y="70634"/>
                  </a:cubicBezTo>
                  <a:lnTo>
                    <a:pt x="81613" y="60346"/>
                  </a:lnTo>
                  <a:lnTo>
                    <a:pt x="73551" y="60346"/>
                  </a:lnTo>
                  <a:cubicBezTo>
                    <a:pt x="73935" y="72246"/>
                    <a:pt x="68868" y="80845"/>
                    <a:pt x="58426" y="86296"/>
                  </a:cubicBezTo>
                  <a:lnTo>
                    <a:pt x="53589" y="77620"/>
                  </a:lnTo>
                  <a:cubicBezTo>
                    <a:pt x="60806" y="74396"/>
                    <a:pt x="64415" y="68638"/>
                    <a:pt x="64415" y="60346"/>
                  </a:cubicBezTo>
                  <a:lnTo>
                    <a:pt x="51440" y="60346"/>
                  </a:lnTo>
                  <a:lnTo>
                    <a:pt x="51440" y="119156"/>
                  </a:lnTo>
                  <a:lnTo>
                    <a:pt x="42227" y="119156"/>
                  </a:lnTo>
                  <a:lnTo>
                    <a:pt x="42227" y="51670"/>
                  </a:lnTo>
                  <a:lnTo>
                    <a:pt x="117237" y="51670"/>
                  </a:lnTo>
                  <a:lnTo>
                    <a:pt x="117237" y="111095"/>
                  </a:lnTo>
                  <a:cubicBezTo>
                    <a:pt x="117237" y="116162"/>
                    <a:pt x="114703" y="118619"/>
                    <a:pt x="109712" y="118619"/>
                  </a:cubicBezTo>
                  <a:lnTo>
                    <a:pt x="98350" y="118619"/>
                  </a:lnTo>
                  <a:lnTo>
                    <a:pt x="96737" y="108331"/>
                  </a:lnTo>
                  <a:lnTo>
                    <a:pt x="105951" y="108331"/>
                  </a:lnTo>
                  <a:cubicBezTo>
                    <a:pt x="107332" y="108561"/>
                    <a:pt x="108024" y="107793"/>
                    <a:pt x="108024" y="106334"/>
                  </a:cubicBezTo>
                  <a:moveTo>
                    <a:pt x="50826" y="19962"/>
                  </a:moveTo>
                  <a:lnTo>
                    <a:pt x="108561" y="19962"/>
                  </a:lnTo>
                  <a:lnTo>
                    <a:pt x="108561" y="43685"/>
                  </a:lnTo>
                  <a:lnTo>
                    <a:pt x="50826" y="43685"/>
                  </a:lnTo>
                  <a:lnTo>
                    <a:pt x="50826" y="19962"/>
                  </a:lnTo>
                  <a:close/>
                  <a:moveTo>
                    <a:pt x="59962" y="37236"/>
                  </a:moveTo>
                  <a:lnTo>
                    <a:pt x="99348" y="37236"/>
                  </a:lnTo>
                  <a:lnTo>
                    <a:pt x="99348" y="26411"/>
                  </a:lnTo>
                  <a:lnTo>
                    <a:pt x="59962" y="26411"/>
                  </a:lnTo>
                  <a:lnTo>
                    <a:pt x="59962" y="37236"/>
                  </a:lnTo>
                  <a:close/>
                  <a:moveTo>
                    <a:pt x="61574" y="91824"/>
                  </a:moveTo>
                  <a:lnTo>
                    <a:pt x="61574" y="85375"/>
                  </a:lnTo>
                  <a:lnTo>
                    <a:pt x="98273" y="85375"/>
                  </a:lnTo>
                  <a:lnTo>
                    <a:pt x="98273" y="91824"/>
                  </a:lnTo>
                  <a:lnTo>
                    <a:pt x="84760" y="91824"/>
                  </a:lnTo>
                  <a:lnTo>
                    <a:pt x="84760" y="111786"/>
                  </a:lnTo>
                  <a:lnTo>
                    <a:pt x="75548" y="111786"/>
                  </a:lnTo>
                  <a:lnTo>
                    <a:pt x="75548" y="91824"/>
                  </a:lnTo>
                  <a:lnTo>
                    <a:pt x="61574" y="91824"/>
                  </a:lnTo>
                  <a:close/>
                  <a:moveTo>
                    <a:pt x="90749" y="68561"/>
                  </a:moveTo>
                  <a:cubicBezTo>
                    <a:pt x="90749" y="71094"/>
                    <a:pt x="91977" y="72323"/>
                    <a:pt x="94511" y="72323"/>
                  </a:cubicBezTo>
                  <a:lnTo>
                    <a:pt x="98273" y="72323"/>
                  </a:lnTo>
                  <a:cubicBezTo>
                    <a:pt x="100039" y="72323"/>
                    <a:pt x="101190" y="70557"/>
                    <a:pt x="101498" y="66949"/>
                  </a:cubicBezTo>
                  <a:lnTo>
                    <a:pt x="107947" y="68561"/>
                  </a:lnTo>
                  <a:lnTo>
                    <a:pt x="107947" y="60499"/>
                  </a:lnTo>
                  <a:lnTo>
                    <a:pt x="90672" y="60499"/>
                  </a:lnTo>
                  <a:lnTo>
                    <a:pt x="90672" y="6856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3379F863-D4E2-428F-8DEE-9B098299DC7D}"/>
                </a:ext>
              </a:extLst>
            </p:cNvPr>
            <p:cNvSpPr/>
            <p:nvPr/>
          </p:nvSpPr>
          <p:spPr>
            <a:xfrm>
              <a:off x="4746358" y="2007802"/>
              <a:ext cx="124683" cy="117159"/>
            </a:xfrm>
            <a:custGeom>
              <a:avLst/>
              <a:gdLst>
                <a:gd name="connsiteX0" fmla="*/ 43148 w 124683"/>
                <a:gd name="connsiteY0" fmla="*/ 91210 h 117159"/>
                <a:gd name="connsiteX1" fmla="*/ 6986 w 124683"/>
                <a:gd name="connsiteY1" fmla="*/ 104185 h 117159"/>
                <a:gd name="connsiteX2" fmla="*/ 4299 w 124683"/>
                <a:gd name="connsiteY2" fmla="*/ 105797 h 117159"/>
                <a:gd name="connsiteX3" fmla="*/ 0 w 124683"/>
                <a:gd name="connsiteY3" fmla="*/ 93359 h 117159"/>
                <a:gd name="connsiteX4" fmla="*/ 16737 w 124683"/>
                <a:gd name="connsiteY4" fmla="*/ 88523 h 117159"/>
                <a:gd name="connsiteX5" fmla="*/ 16737 w 124683"/>
                <a:gd name="connsiteY5" fmla="*/ 44760 h 117159"/>
                <a:gd name="connsiteX6" fmla="*/ 1075 w 124683"/>
                <a:gd name="connsiteY6" fmla="*/ 44760 h 117159"/>
                <a:gd name="connsiteX7" fmla="*/ 1075 w 124683"/>
                <a:gd name="connsiteY7" fmla="*/ 34549 h 117159"/>
                <a:gd name="connsiteX8" fmla="*/ 16737 w 124683"/>
                <a:gd name="connsiteY8" fmla="*/ 34549 h 117159"/>
                <a:gd name="connsiteX9" fmla="*/ 16737 w 124683"/>
                <a:gd name="connsiteY9" fmla="*/ 4299 h 117159"/>
                <a:gd name="connsiteX10" fmla="*/ 27025 w 124683"/>
                <a:gd name="connsiteY10" fmla="*/ 4299 h 117159"/>
                <a:gd name="connsiteX11" fmla="*/ 27562 w 124683"/>
                <a:gd name="connsiteY11" fmla="*/ 7524 h 117159"/>
                <a:gd name="connsiteX12" fmla="*/ 27562 w 124683"/>
                <a:gd name="connsiteY12" fmla="*/ 34549 h 117159"/>
                <a:gd name="connsiteX13" fmla="*/ 41612 w 124683"/>
                <a:gd name="connsiteY13" fmla="*/ 34549 h 117159"/>
                <a:gd name="connsiteX14" fmla="*/ 41612 w 124683"/>
                <a:gd name="connsiteY14" fmla="*/ 44760 h 117159"/>
                <a:gd name="connsiteX15" fmla="*/ 27562 w 124683"/>
                <a:gd name="connsiteY15" fmla="*/ 44760 h 117159"/>
                <a:gd name="connsiteX16" fmla="*/ 27562 w 124683"/>
                <a:gd name="connsiteY16" fmla="*/ 85759 h 117159"/>
                <a:gd name="connsiteX17" fmla="*/ 43225 w 124683"/>
                <a:gd name="connsiteY17" fmla="*/ 80384 h 117159"/>
                <a:gd name="connsiteX18" fmla="*/ 43225 w 124683"/>
                <a:gd name="connsiteY18" fmla="*/ 91210 h 117159"/>
                <a:gd name="connsiteX19" fmla="*/ 109559 w 124683"/>
                <a:gd name="connsiteY19" fmla="*/ 101498 h 117159"/>
                <a:gd name="connsiteX20" fmla="*/ 112784 w 124683"/>
                <a:gd name="connsiteY20" fmla="*/ 90135 h 117159"/>
                <a:gd name="connsiteX21" fmla="*/ 124684 w 124683"/>
                <a:gd name="connsiteY21" fmla="*/ 93897 h 117159"/>
                <a:gd name="connsiteX22" fmla="*/ 121996 w 124683"/>
                <a:gd name="connsiteY22" fmla="*/ 104185 h 117159"/>
                <a:gd name="connsiteX23" fmla="*/ 106334 w 124683"/>
                <a:gd name="connsiteY23" fmla="*/ 117160 h 117159"/>
                <a:gd name="connsiteX24" fmla="*/ 61497 w 124683"/>
                <a:gd name="connsiteY24" fmla="*/ 117160 h 117159"/>
                <a:gd name="connsiteX25" fmla="*/ 51747 w 124683"/>
                <a:gd name="connsiteY25" fmla="*/ 108024 h 117159"/>
                <a:gd name="connsiteX26" fmla="*/ 51747 w 124683"/>
                <a:gd name="connsiteY26" fmla="*/ 56737 h 117159"/>
                <a:gd name="connsiteX27" fmla="*/ 37697 w 124683"/>
                <a:gd name="connsiteY27" fmla="*/ 62112 h 117159"/>
                <a:gd name="connsiteX28" fmla="*/ 34472 w 124683"/>
                <a:gd name="connsiteY28" fmla="*/ 51286 h 117159"/>
                <a:gd name="connsiteX29" fmla="*/ 51747 w 124683"/>
                <a:gd name="connsiteY29" fmla="*/ 45375 h 117159"/>
                <a:gd name="connsiteX30" fmla="*/ 51747 w 124683"/>
                <a:gd name="connsiteY30" fmla="*/ 14587 h 117159"/>
                <a:gd name="connsiteX31" fmla="*/ 62035 w 124683"/>
                <a:gd name="connsiteY31" fmla="*/ 14587 h 117159"/>
                <a:gd name="connsiteX32" fmla="*/ 62572 w 124683"/>
                <a:gd name="connsiteY32" fmla="*/ 17812 h 117159"/>
                <a:gd name="connsiteX33" fmla="*/ 62572 w 124683"/>
                <a:gd name="connsiteY33" fmla="*/ 41536 h 117159"/>
                <a:gd name="connsiteX34" fmla="*/ 75547 w 124683"/>
                <a:gd name="connsiteY34" fmla="*/ 36699 h 117159"/>
                <a:gd name="connsiteX35" fmla="*/ 75547 w 124683"/>
                <a:gd name="connsiteY35" fmla="*/ 0 h 117159"/>
                <a:gd name="connsiteX36" fmla="*/ 85835 w 124683"/>
                <a:gd name="connsiteY36" fmla="*/ 0 h 117159"/>
                <a:gd name="connsiteX37" fmla="*/ 86373 w 124683"/>
                <a:gd name="connsiteY37" fmla="*/ 3225 h 117159"/>
                <a:gd name="connsiteX38" fmla="*/ 86373 w 124683"/>
                <a:gd name="connsiteY38" fmla="*/ 32937 h 117159"/>
                <a:gd name="connsiteX39" fmla="*/ 104722 w 124683"/>
                <a:gd name="connsiteY39" fmla="*/ 25950 h 117159"/>
                <a:gd name="connsiteX40" fmla="*/ 105797 w 124683"/>
                <a:gd name="connsiteY40" fmla="*/ 23801 h 117159"/>
                <a:gd name="connsiteX41" fmla="*/ 117160 w 124683"/>
                <a:gd name="connsiteY41" fmla="*/ 31401 h 117159"/>
                <a:gd name="connsiteX42" fmla="*/ 115010 w 124683"/>
                <a:gd name="connsiteY42" fmla="*/ 33014 h 117159"/>
                <a:gd name="connsiteX43" fmla="*/ 115010 w 124683"/>
                <a:gd name="connsiteY43" fmla="*/ 74012 h 117159"/>
                <a:gd name="connsiteX44" fmla="*/ 106334 w 124683"/>
                <a:gd name="connsiteY44" fmla="*/ 82688 h 117159"/>
                <a:gd name="connsiteX45" fmla="*/ 95509 w 124683"/>
                <a:gd name="connsiteY45" fmla="*/ 82688 h 117159"/>
                <a:gd name="connsiteX46" fmla="*/ 92822 w 124683"/>
                <a:gd name="connsiteY46" fmla="*/ 72400 h 117159"/>
                <a:gd name="connsiteX47" fmla="*/ 102035 w 124683"/>
                <a:gd name="connsiteY47" fmla="*/ 72400 h 117159"/>
                <a:gd name="connsiteX48" fmla="*/ 104185 w 124683"/>
                <a:gd name="connsiteY48" fmla="*/ 70250 h 117159"/>
                <a:gd name="connsiteX49" fmla="*/ 104185 w 124683"/>
                <a:gd name="connsiteY49" fmla="*/ 37851 h 117159"/>
                <a:gd name="connsiteX50" fmla="*/ 86373 w 124683"/>
                <a:gd name="connsiteY50" fmla="*/ 44300 h 117159"/>
                <a:gd name="connsiteX51" fmla="*/ 86373 w 124683"/>
                <a:gd name="connsiteY51" fmla="*/ 90749 h 117159"/>
                <a:gd name="connsiteX52" fmla="*/ 75547 w 124683"/>
                <a:gd name="connsiteY52" fmla="*/ 90749 h 117159"/>
                <a:gd name="connsiteX53" fmla="*/ 75547 w 124683"/>
                <a:gd name="connsiteY53" fmla="*/ 48062 h 117159"/>
                <a:gd name="connsiteX54" fmla="*/ 62572 w 124683"/>
                <a:gd name="connsiteY54" fmla="*/ 52899 h 117159"/>
                <a:gd name="connsiteX55" fmla="*/ 62572 w 124683"/>
                <a:gd name="connsiteY55" fmla="*/ 102573 h 117159"/>
                <a:gd name="connsiteX56" fmla="*/ 66334 w 124683"/>
                <a:gd name="connsiteY56" fmla="*/ 106872 h 117159"/>
                <a:gd name="connsiteX57" fmla="*/ 102496 w 124683"/>
                <a:gd name="connsiteY57" fmla="*/ 106872 h 117159"/>
                <a:gd name="connsiteX58" fmla="*/ 109559 w 124683"/>
                <a:gd name="connsiteY58" fmla="*/ 101498 h 11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4683" h="117159">
                  <a:moveTo>
                    <a:pt x="43148" y="91210"/>
                  </a:moveTo>
                  <a:lnTo>
                    <a:pt x="6986" y="104185"/>
                  </a:lnTo>
                  <a:cubicBezTo>
                    <a:pt x="6603" y="106718"/>
                    <a:pt x="5758" y="107256"/>
                    <a:pt x="4299" y="105797"/>
                  </a:cubicBezTo>
                  <a:lnTo>
                    <a:pt x="0" y="93359"/>
                  </a:lnTo>
                  <a:lnTo>
                    <a:pt x="16737" y="88523"/>
                  </a:lnTo>
                  <a:lnTo>
                    <a:pt x="16737" y="44760"/>
                  </a:lnTo>
                  <a:lnTo>
                    <a:pt x="1075" y="44760"/>
                  </a:lnTo>
                  <a:lnTo>
                    <a:pt x="1075" y="34549"/>
                  </a:lnTo>
                  <a:lnTo>
                    <a:pt x="16737" y="34549"/>
                  </a:lnTo>
                  <a:lnTo>
                    <a:pt x="16737" y="4299"/>
                  </a:lnTo>
                  <a:lnTo>
                    <a:pt x="27025" y="4299"/>
                  </a:lnTo>
                  <a:cubicBezTo>
                    <a:pt x="29942" y="4683"/>
                    <a:pt x="30096" y="5758"/>
                    <a:pt x="27562" y="7524"/>
                  </a:cubicBezTo>
                  <a:lnTo>
                    <a:pt x="27562" y="34549"/>
                  </a:lnTo>
                  <a:lnTo>
                    <a:pt x="41612" y="34549"/>
                  </a:lnTo>
                  <a:lnTo>
                    <a:pt x="41612" y="44760"/>
                  </a:lnTo>
                  <a:lnTo>
                    <a:pt x="27562" y="44760"/>
                  </a:lnTo>
                  <a:lnTo>
                    <a:pt x="27562" y="85759"/>
                  </a:lnTo>
                  <a:lnTo>
                    <a:pt x="43225" y="80384"/>
                  </a:lnTo>
                  <a:lnTo>
                    <a:pt x="43225" y="91210"/>
                  </a:lnTo>
                  <a:close/>
                  <a:moveTo>
                    <a:pt x="109559" y="101498"/>
                  </a:moveTo>
                  <a:lnTo>
                    <a:pt x="112784" y="90135"/>
                  </a:lnTo>
                  <a:lnTo>
                    <a:pt x="124684" y="93897"/>
                  </a:lnTo>
                  <a:lnTo>
                    <a:pt x="121996" y="104185"/>
                  </a:lnTo>
                  <a:cubicBezTo>
                    <a:pt x="119847" y="112860"/>
                    <a:pt x="114626" y="117160"/>
                    <a:pt x="106334" y="117160"/>
                  </a:cubicBezTo>
                  <a:lnTo>
                    <a:pt x="61497" y="117160"/>
                  </a:lnTo>
                  <a:cubicBezTo>
                    <a:pt x="55048" y="117160"/>
                    <a:pt x="51747" y="114089"/>
                    <a:pt x="51747" y="108024"/>
                  </a:cubicBezTo>
                  <a:lnTo>
                    <a:pt x="51747" y="56737"/>
                  </a:lnTo>
                  <a:lnTo>
                    <a:pt x="37697" y="62112"/>
                  </a:lnTo>
                  <a:lnTo>
                    <a:pt x="34472" y="51286"/>
                  </a:lnTo>
                  <a:lnTo>
                    <a:pt x="51747" y="45375"/>
                  </a:lnTo>
                  <a:lnTo>
                    <a:pt x="51747" y="14587"/>
                  </a:lnTo>
                  <a:lnTo>
                    <a:pt x="62035" y="14587"/>
                  </a:lnTo>
                  <a:cubicBezTo>
                    <a:pt x="64952" y="14971"/>
                    <a:pt x="65106" y="16046"/>
                    <a:pt x="62572" y="17812"/>
                  </a:cubicBezTo>
                  <a:lnTo>
                    <a:pt x="62572" y="41536"/>
                  </a:lnTo>
                  <a:lnTo>
                    <a:pt x="75547" y="36699"/>
                  </a:lnTo>
                  <a:lnTo>
                    <a:pt x="75547" y="0"/>
                  </a:lnTo>
                  <a:lnTo>
                    <a:pt x="85835" y="0"/>
                  </a:lnTo>
                  <a:cubicBezTo>
                    <a:pt x="88753" y="384"/>
                    <a:pt x="88906" y="1459"/>
                    <a:pt x="86373" y="3225"/>
                  </a:cubicBezTo>
                  <a:lnTo>
                    <a:pt x="86373" y="32937"/>
                  </a:lnTo>
                  <a:lnTo>
                    <a:pt x="104722" y="25950"/>
                  </a:lnTo>
                  <a:lnTo>
                    <a:pt x="105797" y="23801"/>
                  </a:lnTo>
                  <a:lnTo>
                    <a:pt x="117160" y="31401"/>
                  </a:lnTo>
                  <a:lnTo>
                    <a:pt x="115010" y="33014"/>
                  </a:lnTo>
                  <a:lnTo>
                    <a:pt x="115010" y="74012"/>
                  </a:lnTo>
                  <a:cubicBezTo>
                    <a:pt x="115010" y="79770"/>
                    <a:pt x="112093" y="82688"/>
                    <a:pt x="106334" y="82688"/>
                  </a:cubicBezTo>
                  <a:lnTo>
                    <a:pt x="95509" y="82688"/>
                  </a:lnTo>
                  <a:lnTo>
                    <a:pt x="92822" y="72400"/>
                  </a:lnTo>
                  <a:lnTo>
                    <a:pt x="102035" y="72400"/>
                  </a:lnTo>
                  <a:cubicBezTo>
                    <a:pt x="103494" y="72400"/>
                    <a:pt x="104185" y="71709"/>
                    <a:pt x="104185" y="70250"/>
                  </a:cubicBezTo>
                  <a:lnTo>
                    <a:pt x="104185" y="37851"/>
                  </a:lnTo>
                  <a:lnTo>
                    <a:pt x="86373" y="44300"/>
                  </a:lnTo>
                  <a:lnTo>
                    <a:pt x="86373" y="90749"/>
                  </a:lnTo>
                  <a:lnTo>
                    <a:pt x="75547" y="90749"/>
                  </a:lnTo>
                  <a:lnTo>
                    <a:pt x="75547" y="48062"/>
                  </a:lnTo>
                  <a:lnTo>
                    <a:pt x="62572" y="52899"/>
                  </a:lnTo>
                  <a:lnTo>
                    <a:pt x="62572" y="102573"/>
                  </a:lnTo>
                  <a:cubicBezTo>
                    <a:pt x="62572" y="105490"/>
                    <a:pt x="63801" y="106872"/>
                    <a:pt x="66334" y="106872"/>
                  </a:cubicBezTo>
                  <a:lnTo>
                    <a:pt x="102496" y="106872"/>
                  </a:lnTo>
                  <a:cubicBezTo>
                    <a:pt x="106104" y="106872"/>
                    <a:pt x="108484" y="105106"/>
                    <a:pt x="109559" y="10149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5235FBE3-56A5-45FD-A25B-FA37C8883C92}"/>
                </a:ext>
              </a:extLst>
            </p:cNvPr>
            <p:cNvSpPr/>
            <p:nvPr/>
          </p:nvSpPr>
          <p:spPr>
            <a:xfrm>
              <a:off x="4893153" y="2014712"/>
              <a:ext cx="108484" cy="105797"/>
            </a:xfrm>
            <a:custGeom>
              <a:avLst/>
              <a:gdLst>
                <a:gd name="connsiteX0" fmla="*/ 1612 w 108484"/>
                <a:gd name="connsiteY0" fmla="*/ 105797 h 105797"/>
                <a:gd name="connsiteX1" fmla="*/ 0 w 108484"/>
                <a:gd name="connsiteY1" fmla="*/ 57735 h 105797"/>
                <a:gd name="connsiteX2" fmla="*/ 5911 w 108484"/>
                <a:gd name="connsiteY2" fmla="*/ 0 h 105797"/>
                <a:gd name="connsiteX3" fmla="*/ 16737 w 108484"/>
                <a:gd name="connsiteY3" fmla="*/ 2687 h 105797"/>
                <a:gd name="connsiteX4" fmla="*/ 17275 w 108484"/>
                <a:gd name="connsiteY4" fmla="*/ 7524 h 105797"/>
                <a:gd name="connsiteX5" fmla="*/ 11900 w 108484"/>
                <a:gd name="connsiteY5" fmla="*/ 57735 h 105797"/>
                <a:gd name="connsiteX6" fmla="*/ 14050 w 108484"/>
                <a:gd name="connsiteY6" fmla="*/ 104722 h 105797"/>
                <a:gd name="connsiteX7" fmla="*/ 1612 w 108484"/>
                <a:gd name="connsiteY7" fmla="*/ 105797 h 105797"/>
                <a:gd name="connsiteX8" fmla="*/ 78848 w 108484"/>
                <a:gd name="connsiteY8" fmla="*/ 95509 h 105797"/>
                <a:gd name="connsiteX9" fmla="*/ 36699 w 108484"/>
                <a:gd name="connsiteY9" fmla="*/ 79309 h 105797"/>
                <a:gd name="connsiteX10" fmla="*/ 43685 w 108484"/>
                <a:gd name="connsiteY10" fmla="*/ 70096 h 105797"/>
                <a:gd name="connsiteX11" fmla="*/ 78772 w 108484"/>
                <a:gd name="connsiteY11" fmla="*/ 83609 h 105797"/>
                <a:gd name="connsiteX12" fmla="*/ 108484 w 108484"/>
                <a:gd name="connsiteY12" fmla="*/ 83609 h 105797"/>
                <a:gd name="connsiteX13" fmla="*/ 108484 w 108484"/>
                <a:gd name="connsiteY13" fmla="*/ 95509 h 105797"/>
                <a:gd name="connsiteX14" fmla="*/ 78848 w 108484"/>
                <a:gd name="connsiteY14" fmla="*/ 95509 h 105797"/>
                <a:gd name="connsiteX15" fmla="*/ 101497 w 108484"/>
                <a:gd name="connsiteY15" fmla="*/ 25874 h 105797"/>
                <a:gd name="connsiteX16" fmla="*/ 40998 w 108484"/>
                <a:gd name="connsiteY16" fmla="*/ 29098 h 105797"/>
                <a:gd name="connsiteX17" fmla="*/ 40998 w 108484"/>
                <a:gd name="connsiteY17" fmla="*/ 17735 h 105797"/>
                <a:gd name="connsiteX18" fmla="*/ 101497 w 108484"/>
                <a:gd name="connsiteY18" fmla="*/ 14511 h 105797"/>
                <a:gd name="connsiteX19" fmla="*/ 101497 w 108484"/>
                <a:gd name="connsiteY19" fmla="*/ 25874 h 1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484" h="105797">
                  <a:moveTo>
                    <a:pt x="1612" y="105797"/>
                  </a:moveTo>
                  <a:cubicBezTo>
                    <a:pt x="537" y="87064"/>
                    <a:pt x="0" y="71094"/>
                    <a:pt x="0" y="57735"/>
                  </a:cubicBezTo>
                  <a:cubicBezTo>
                    <a:pt x="0" y="41536"/>
                    <a:pt x="1996" y="22265"/>
                    <a:pt x="5911" y="0"/>
                  </a:cubicBezTo>
                  <a:lnTo>
                    <a:pt x="16737" y="2687"/>
                  </a:lnTo>
                  <a:cubicBezTo>
                    <a:pt x="20653" y="3378"/>
                    <a:pt x="20883" y="4990"/>
                    <a:pt x="17275" y="7524"/>
                  </a:cubicBezTo>
                  <a:cubicBezTo>
                    <a:pt x="13666" y="28407"/>
                    <a:pt x="11900" y="45144"/>
                    <a:pt x="11900" y="57735"/>
                  </a:cubicBezTo>
                  <a:cubicBezTo>
                    <a:pt x="11900" y="71785"/>
                    <a:pt x="12591" y="87448"/>
                    <a:pt x="14050" y="104722"/>
                  </a:cubicBezTo>
                  <a:lnTo>
                    <a:pt x="1612" y="105797"/>
                  </a:lnTo>
                  <a:close/>
                  <a:moveTo>
                    <a:pt x="78848" y="95509"/>
                  </a:moveTo>
                  <a:cubicBezTo>
                    <a:pt x="61958" y="95509"/>
                    <a:pt x="47908" y="90135"/>
                    <a:pt x="36699" y="79309"/>
                  </a:cubicBezTo>
                  <a:lnTo>
                    <a:pt x="43685" y="70096"/>
                  </a:lnTo>
                  <a:cubicBezTo>
                    <a:pt x="53436" y="79463"/>
                    <a:pt x="65106" y="83916"/>
                    <a:pt x="78772" y="83609"/>
                  </a:cubicBezTo>
                  <a:lnTo>
                    <a:pt x="108484" y="83609"/>
                  </a:lnTo>
                  <a:lnTo>
                    <a:pt x="108484" y="95509"/>
                  </a:lnTo>
                  <a:lnTo>
                    <a:pt x="78848" y="95509"/>
                  </a:lnTo>
                  <a:close/>
                  <a:moveTo>
                    <a:pt x="101497" y="25874"/>
                  </a:moveTo>
                  <a:cubicBezTo>
                    <a:pt x="85989" y="25490"/>
                    <a:pt x="65873" y="26564"/>
                    <a:pt x="40998" y="29098"/>
                  </a:cubicBezTo>
                  <a:lnTo>
                    <a:pt x="40998" y="17735"/>
                  </a:lnTo>
                  <a:cubicBezTo>
                    <a:pt x="66948" y="15202"/>
                    <a:pt x="87064" y="14127"/>
                    <a:pt x="101497" y="14511"/>
                  </a:cubicBezTo>
                  <a:lnTo>
                    <a:pt x="101497" y="2587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B4D97050-3AF3-44D6-B5A0-88508022477B}"/>
                </a:ext>
              </a:extLst>
            </p:cNvPr>
            <p:cNvSpPr/>
            <p:nvPr/>
          </p:nvSpPr>
          <p:spPr>
            <a:xfrm>
              <a:off x="5034036" y="2019012"/>
              <a:ext cx="110710" cy="98810"/>
            </a:xfrm>
            <a:custGeom>
              <a:avLst/>
              <a:gdLst>
                <a:gd name="connsiteX0" fmla="*/ 38849 w 110710"/>
                <a:gd name="connsiteY0" fmla="*/ 89597 h 98810"/>
                <a:gd name="connsiteX1" fmla="*/ 23724 w 110710"/>
                <a:gd name="connsiteY1" fmla="*/ 98810 h 98810"/>
                <a:gd name="connsiteX2" fmla="*/ 3762 w 110710"/>
                <a:gd name="connsiteY2" fmla="*/ 83148 h 98810"/>
                <a:gd name="connsiteX3" fmla="*/ 0 w 110710"/>
                <a:gd name="connsiteY3" fmla="*/ 43762 h 98810"/>
                <a:gd name="connsiteX4" fmla="*/ 2150 w 110710"/>
                <a:gd name="connsiteY4" fmla="*/ 0 h 98810"/>
                <a:gd name="connsiteX5" fmla="*/ 13513 w 110710"/>
                <a:gd name="connsiteY5" fmla="*/ 2687 h 98810"/>
                <a:gd name="connsiteX6" fmla="*/ 14050 w 110710"/>
                <a:gd name="connsiteY6" fmla="*/ 8061 h 98810"/>
                <a:gd name="connsiteX7" fmla="*/ 11900 w 110710"/>
                <a:gd name="connsiteY7" fmla="*/ 44223 h 98810"/>
                <a:gd name="connsiteX8" fmla="*/ 14588 w 110710"/>
                <a:gd name="connsiteY8" fmla="*/ 75547 h 98810"/>
                <a:gd name="connsiteX9" fmla="*/ 22649 w 110710"/>
                <a:gd name="connsiteY9" fmla="*/ 84760 h 98810"/>
                <a:gd name="connsiteX10" fmla="*/ 32937 w 110710"/>
                <a:gd name="connsiteY10" fmla="*/ 76085 h 98810"/>
                <a:gd name="connsiteX11" fmla="*/ 38311 w 110710"/>
                <a:gd name="connsiteY11" fmla="*/ 63110 h 98810"/>
                <a:gd name="connsiteX12" fmla="*/ 49137 w 110710"/>
                <a:gd name="connsiteY12" fmla="*/ 70634 h 98810"/>
                <a:gd name="connsiteX13" fmla="*/ 38849 w 110710"/>
                <a:gd name="connsiteY13" fmla="*/ 89597 h 98810"/>
                <a:gd name="connsiteX14" fmla="*/ 110711 w 110710"/>
                <a:gd name="connsiteY14" fmla="*/ 69098 h 98810"/>
                <a:gd name="connsiteX15" fmla="*/ 96123 w 110710"/>
                <a:gd name="connsiteY15" fmla="*/ 72860 h 98810"/>
                <a:gd name="connsiteX16" fmla="*/ 69636 w 110710"/>
                <a:gd name="connsiteY16" fmla="*/ 14050 h 98810"/>
                <a:gd name="connsiteX17" fmla="*/ 80998 w 110710"/>
                <a:gd name="connsiteY17" fmla="*/ 7601 h 98810"/>
                <a:gd name="connsiteX18" fmla="*/ 110711 w 110710"/>
                <a:gd name="connsiteY18" fmla="*/ 69098 h 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710" h="98810">
                  <a:moveTo>
                    <a:pt x="38849" y="89597"/>
                  </a:moveTo>
                  <a:cubicBezTo>
                    <a:pt x="33782" y="95739"/>
                    <a:pt x="28791" y="98810"/>
                    <a:pt x="23724" y="98810"/>
                  </a:cubicBezTo>
                  <a:cubicBezTo>
                    <a:pt x="14741" y="98810"/>
                    <a:pt x="8061" y="93590"/>
                    <a:pt x="3762" y="83148"/>
                  </a:cubicBezTo>
                  <a:cubicBezTo>
                    <a:pt x="1229" y="77006"/>
                    <a:pt x="0" y="63877"/>
                    <a:pt x="0" y="43762"/>
                  </a:cubicBezTo>
                  <a:cubicBezTo>
                    <a:pt x="0" y="29328"/>
                    <a:pt x="691" y="14818"/>
                    <a:pt x="2150" y="0"/>
                  </a:cubicBezTo>
                  <a:lnTo>
                    <a:pt x="13513" y="2687"/>
                  </a:lnTo>
                  <a:cubicBezTo>
                    <a:pt x="17812" y="3762"/>
                    <a:pt x="18043" y="5605"/>
                    <a:pt x="14050" y="8061"/>
                  </a:cubicBezTo>
                  <a:cubicBezTo>
                    <a:pt x="12591" y="21344"/>
                    <a:pt x="11900" y="33397"/>
                    <a:pt x="11900" y="44223"/>
                  </a:cubicBezTo>
                  <a:cubicBezTo>
                    <a:pt x="11900" y="58964"/>
                    <a:pt x="12821" y="69405"/>
                    <a:pt x="14588" y="75547"/>
                  </a:cubicBezTo>
                  <a:cubicBezTo>
                    <a:pt x="16353" y="81689"/>
                    <a:pt x="19117" y="84760"/>
                    <a:pt x="22649" y="84760"/>
                  </a:cubicBezTo>
                  <a:cubicBezTo>
                    <a:pt x="26641" y="84760"/>
                    <a:pt x="30020" y="81843"/>
                    <a:pt x="32937" y="76085"/>
                  </a:cubicBezTo>
                  <a:cubicBezTo>
                    <a:pt x="34703" y="72476"/>
                    <a:pt x="36545" y="68177"/>
                    <a:pt x="38311" y="63110"/>
                  </a:cubicBezTo>
                  <a:lnTo>
                    <a:pt x="49137" y="70634"/>
                  </a:lnTo>
                  <a:cubicBezTo>
                    <a:pt x="45912" y="79002"/>
                    <a:pt x="42457" y="85298"/>
                    <a:pt x="38849" y="89597"/>
                  </a:cubicBezTo>
                  <a:moveTo>
                    <a:pt x="110711" y="69098"/>
                  </a:moveTo>
                  <a:lnTo>
                    <a:pt x="96123" y="72860"/>
                  </a:lnTo>
                  <a:cubicBezTo>
                    <a:pt x="91824" y="47678"/>
                    <a:pt x="82995" y="28023"/>
                    <a:pt x="69636" y="14050"/>
                  </a:cubicBezTo>
                  <a:lnTo>
                    <a:pt x="80998" y="7601"/>
                  </a:lnTo>
                  <a:cubicBezTo>
                    <a:pt x="97198" y="24491"/>
                    <a:pt x="107102" y="44991"/>
                    <a:pt x="110711" y="6909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053898E6-BE6C-4FDF-B401-7158774B53FC}"/>
                </a:ext>
              </a:extLst>
            </p:cNvPr>
            <p:cNvSpPr/>
            <p:nvPr/>
          </p:nvSpPr>
          <p:spPr>
            <a:xfrm>
              <a:off x="5171695" y="2007802"/>
              <a:ext cx="100960" cy="118157"/>
            </a:xfrm>
            <a:custGeom>
              <a:avLst/>
              <a:gdLst>
                <a:gd name="connsiteX0" fmla="*/ 83148 w 100960"/>
                <a:gd name="connsiteY0" fmla="*/ 99348 h 118157"/>
                <a:gd name="connsiteX1" fmla="*/ 89598 w 100960"/>
                <a:gd name="connsiteY1" fmla="*/ 82073 h 118157"/>
                <a:gd name="connsiteX2" fmla="*/ 82611 w 100960"/>
                <a:gd name="connsiteY2" fmla="*/ 63186 h 118157"/>
                <a:gd name="connsiteX3" fmla="*/ 60499 w 100960"/>
                <a:gd name="connsiteY3" fmla="*/ 56200 h 118157"/>
                <a:gd name="connsiteX4" fmla="*/ 32937 w 100960"/>
                <a:gd name="connsiteY4" fmla="*/ 63186 h 118157"/>
                <a:gd name="connsiteX5" fmla="*/ 9213 w 100960"/>
                <a:gd name="connsiteY5" fmla="*/ 86373 h 118157"/>
                <a:gd name="connsiteX6" fmla="*/ 0 w 100960"/>
                <a:gd name="connsiteY6" fmla="*/ 78311 h 118157"/>
                <a:gd name="connsiteX7" fmla="*/ 58811 w 100960"/>
                <a:gd name="connsiteY7" fmla="*/ 13513 h 118157"/>
                <a:gd name="connsiteX8" fmla="*/ 23186 w 100960"/>
                <a:gd name="connsiteY8" fmla="*/ 17275 h 118157"/>
                <a:gd name="connsiteX9" fmla="*/ 19425 w 100960"/>
                <a:gd name="connsiteY9" fmla="*/ 4837 h 118157"/>
                <a:gd name="connsiteX10" fmla="*/ 66411 w 100960"/>
                <a:gd name="connsiteY10" fmla="*/ 2150 h 118157"/>
                <a:gd name="connsiteX11" fmla="*/ 71248 w 100960"/>
                <a:gd name="connsiteY11" fmla="*/ 0 h 118157"/>
                <a:gd name="connsiteX12" fmla="*/ 77160 w 100960"/>
                <a:gd name="connsiteY12" fmla="*/ 5912 h 118157"/>
                <a:gd name="connsiteX13" fmla="*/ 74473 w 100960"/>
                <a:gd name="connsiteY13" fmla="*/ 12898 h 118157"/>
                <a:gd name="connsiteX14" fmla="*/ 42073 w 100960"/>
                <a:gd name="connsiteY14" fmla="*/ 49060 h 118157"/>
                <a:gd name="connsiteX15" fmla="*/ 60960 w 100960"/>
                <a:gd name="connsiteY15" fmla="*/ 46373 h 118157"/>
                <a:gd name="connsiteX16" fmla="*/ 91210 w 100960"/>
                <a:gd name="connsiteY16" fmla="*/ 56123 h 118157"/>
                <a:gd name="connsiteX17" fmla="*/ 100960 w 100960"/>
                <a:gd name="connsiteY17" fmla="*/ 80922 h 118157"/>
                <a:gd name="connsiteX18" fmla="*/ 92285 w 100960"/>
                <a:gd name="connsiteY18" fmla="*/ 105183 h 118157"/>
                <a:gd name="connsiteX19" fmla="*/ 59348 w 100960"/>
                <a:gd name="connsiteY19" fmla="*/ 118158 h 118157"/>
                <a:gd name="connsiteX20" fmla="*/ 31785 w 100960"/>
                <a:gd name="connsiteY20" fmla="*/ 109482 h 118157"/>
                <a:gd name="connsiteX21" fmla="*/ 24799 w 100960"/>
                <a:gd name="connsiteY21" fmla="*/ 92745 h 118157"/>
                <a:gd name="connsiteX22" fmla="*/ 29635 w 100960"/>
                <a:gd name="connsiteY22" fmla="*/ 81382 h 118157"/>
                <a:gd name="connsiteX23" fmla="*/ 42073 w 100960"/>
                <a:gd name="connsiteY23" fmla="*/ 76008 h 118157"/>
                <a:gd name="connsiteX24" fmla="*/ 58273 w 100960"/>
                <a:gd name="connsiteY24" fmla="*/ 82457 h 118157"/>
                <a:gd name="connsiteX25" fmla="*/ 68561 w 100960"/>
                <a:gd name="connsiteY25" fmla="*/ 106181 h 118157"/>
                <a:gd name="connsiteX26" fmla="*/ 83148 w 100960"/>
                <a:gd name="connsiteY26" fmla="*/ 99348 h 118157"/>
                <a:gd name="connsiteX27" fmla="*/ 51286 w 100960"/>
                <a:gd name="connsiteY27" fmla="*/ 89060 h 118157"/>
                <a:gd name="connsiteX28" fmla="*/ 43762 w 100960"/>
                <a:gd name="connsiteY28" fmla="*/ 85298 h 118157"/>
                <a:gd name="connsiteX29" fmla="*/ 37313 w 100960"/>
                <a:gd name="connsiteY29" fmla="*/ 87448 h 118157"/>
                <a:gd name="connsiteX30" fmla="*/ 34626 w 100960"/>
                <a:gd name="connsiteY30" fmla="*/ 93359 h 118157"/>
                <a:gd name="connsiteX31" fmla="*/ 38925 w 100960"/>
                <a:gd name="connsiteY31" fmla="*/ 102573 h 118157"/>
                <a:gd name="connsiteX32" fmla="*/ 52976 w 100960"/>
                <a:gd name="connsiteY32" fmla="*/ 107947 h 118157"/>
                <a:gd name="connsiteX33" fmla="*/ 57812 w 100960"/>
                <a:gd name="connsiteY33" fmla="*/ 107947 h 118157"/>
                <a:gd name="connsiteX34" fmla="*/ 51286 w 100960"/>
                <a:gd name="connsiteY34" fmla="*/ 89060 h 1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0960" h="118157">
                  <a:moveTo>
                    <a:pt x="83148" y="99348"/>
                  </a:moveTo>
                  <a:cubicBezTo>
                    <a:pt x="87448" y="95049"/>
                    <a:pt x="89598" y="89290"/>
                    <a:pt x="89598" y="82073"/>
                  </a:cubicBezTo>
                  <a:cubicBezTo>
                    <a:pt x="89598" y="74165"/>
                    <a:pt x="87294" y="67870"/>
                    <a:pt x="82611" y="63186"/>
                  </a:cubicBezTo>
                  <a:cubicBezTo>
                    <a:pt x="77928" y="58503"/>
                    <a:pt x="70557" y="56200"/>
                    <a:pt x="60499" y="56200"/>
                  </a:cubicBezTo>
                  <a:cubicBezTo>
                    <a:pt x="48599" y="56200"/>
                    <a:pt x="39463" y="58503"/>
                    <a:pt x="32937" y="63186"/>
                  </a:cubicBezTo>
                  <a:cubicBezTo>
                    <a:pt x="26795" y="67486"/>
                    <a:pt x="18887" y="75240"/>
                    <a:pt x="9213" y="86373"/>
                  </a:cubicBezTo>
                  <a:lnTo>
                    <a:pt x="0" y="78311"/>
                  </a:lnTo>
                  <a:cubicBezTo>
                    <a:pt x="25950" y="52361"/>
                    <a:pt x="45528" y="30787"/>
                    <a:pt x="58811" y="13513"/>
                  </a:cubicBezTo>
                  <a:cubicBezTo>
                    <a:pt x="46910" y="14971"/>
                    <a:pt x="35087" y="16200"/>
                    <a:pt x="23186" y="17275"/>
                  </a:cubicBezTo>
                  <a:lnTo>
                    <a:pt x="19425" y="4837"/>
                  </a:lnTo>
                  <a:cubicBezTo>
                    <a:pt x="37083" y="4837"/>
                    <a:pt x="52745" y="3916"/>
                    <a:pt x="66411" y="2150"/>
                  </a:cubicBezTo>
                  <a:lnTo>
                    <a:pt x="71248" y="0"/>
                  </a:lnTo>
                  <a:lnTo>
                    <a:pt x="77160" y="5912"/>
                  </a:lnTo>
                  <a:cubicBezTo>
                    <a:pt x="81152" y="9520"/>
                    <a:pt x="80231" y="11823"/>
                    <a:pt x="74473" y="12898"/>
                  </a:cubicBezTo>
                  <a:cubicBezTo>
                    <a:pt x="63647" y="25106"/>
                    <a:pt x="52899" y="37159"/>
                    <a:pt x="42073" y="49060"/>
                  </a:cubicBezTo>
                  <a:cubicBezTo>
                    <a:pt x="49597" y="47294"/>
                    <a:pt x="55893" y="46373"/>
                    <a:pt x="60960" y="46373"/>
                  </a:cubicBezTo>
                  <a:cubicBezTo>
                    <a:pt x="74626" y="46373"/>
                    <a:pt x="84684" y="49597"/>
                    <a:pt x="91210" y="56123"/>
                  </a:cubicBezTo>
                  <a:cubicBezTo>
                    <a:pt x="97659" y="62572"/>
                    <a:pt x="100960" y="70864"/>
                    <a:pt x="100960" y="80922"/>
                  </a:cubicBezTo>
                  <a:cubicBezTo>
                    <a:pt x="100960" y="91363"/>
                    <a:pt x="98043" y="99425"/>
                    <a:pt x="92285" y="105183"/>
                  </a:cubicBezTo>
                  <a:cubicBezTo>
                    <a:pt x="83609" y="113859"/>
                    <a:pt x="72630" y="118158"/>
                    <a:pt x="59348" y="118158"/>
                  </a:cubicBezTo>
                  <a:cubicBezTo>
                    <a:pt x="46757" y="118158"/>
                    <a:pt x="37543" y="115240"/>
                    <a:pt x="31785" y="109482"/>
                  </a:cubicBezTo>
                  <a:cubicBezTo>
                    <a:pt x="27102" y="104799"/>
                    <a:pt x="24799" y="99194"/>
                    <a:pt x="24799" y="92745"/>
                  </a:cubicBezTo>
                  <a:cubicBezTo>
                    <a:pt x="24799" y="88446"/>
                    <a:pt x="26411" y="84684"/>
                    <a:pt x="29635" y="81382"/>
                  </a:cubicBezTo>
                  <a:cubicBezTo>
                    <a:pt x="33244" y="77774"/>
                    <a:pt x="37390" y="76008"/>
                    <a:pt x="42073" y="76008"/>
                  </a:cubicBezTo>
                  <a:cubicBezTo>
                    <a:pt x="48522" y="76008"/>
                    <a:pt x="53974" y="78158"/>
                    <a:pt x="58273" y="82457"/>
                  </a:cubicBezTo>
                  <a:cubicBezTo>
                    <a:pt x="63340" y="87524"/>
                    <a:pt x="66718" y="95432"/>
                    <a:pt x="68561" y="106181"/>
                  </a:cubicBezTo>
                  <a:cubicBezTo>
                    <a:pt x="74319" y="105643"/>
                    <a:pt x="79156" y="103263"/>
                    <a:pt x="83148" y="99348"/>
                  </a:cubicBezTo>
                  <a:moveTo>
                    <a:pt x="51286" y="89060"/>
                  </a:moveTo>
                  <a:cubicBezTo>
                    <a:pt x="48753" y="86526"/>
                    <a:pt x="46219" y="85298"/>
                    <a:pt x="43762" y="85298"/>
                  </a:cubicBezTo>
                  <a:cubicBezTo>
                    <a:pt x="40845" y="85298"/>
                    <a:pt x="38695" y="85989"/>
                    <a:pt x="37313" y="87448"/>
                  </a:cubicBezTo>
                  <a:cubicBezTo>
                    <a:pt x="35547" y="89290"/>
                    <a:pt x="34626" y="91210"/>
                    <a:pt x="34626" y="93359"/>
                  </a:cubicBezTo>
                  <a:cubicBezTo>
                    <a:pt x="34626" y="96584"/>
                    <a:pt x="36085" y="99655"/>
                    <a:pt x="38925" y="102573"/>
                  </a:cubicBezTo>
                  <a:cubicBezTo>
                    <a:pt x="42534" y="106181"/>
                    <a:pt x="47217" y="107947"/>
                    <a:pt x="52976" y="107947"/>
                  </a:cubicBezTo>
                  <a:lnTo>
                    <a:pt x="57812" y="107947"/>
                  </a:lnTo>
                  <a:cubicBezTo>
                    <a:pt x="56661" y="98580"/>
                    <a:pt x="54511" y="92285"/>
                    <a:pt x="51286" y="8906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4D1D17C0-E513-43A5-A2CD-200289189F0D}"/>
                </a:ext>
              </a:extLst>
            </p:cNvPr>
            <p:cNvSpPr/>
            <p:nvPr/>
          </p:nvSpPr>
          <p:spPr>
            <a:xfrm>
              <a:off x="5296456" y="2003733"/>
              <a:ext cx="126296" cy="124607"/>
            </a:xfrm>
            <a:custGeom>
              <a:avLst/>
              <a:gdLst>
                <a:gd name="connsiteX0" fmla="*/ 5374 w 126296"/>
                <a:gd name="connsiteY0" fmla="*/ 20806 h 124607"/>
                <a:gd name="connsiteX1" fmla="*/ 5374 w 126296"/>
                <a:gd name="connsiteY1" fmla="*/ 10518 h 124607"/>
                <a:gd name="connsiteX2" fmla="*/ 51286 w 126296"/>
                <a:gd name="connsiteY2" fmla="*/ 10518 h 124607"/>
                <a:gd name="connsiteX3" fmla="*/ 51286 w 126296"/>
                <a:gd name="connsiteY3" fmla="*/ 20806 h 124607"/>
                <a:gd name="connsiteX4" fmla="*/ 32400 w 126296"/>
                <a:gd name="connsiteY4" fmla="*/ 20806 h 124607"/>
                <a:gd name="connsiteX5" fmla="*/ 25413 w 126296"/>
                <a:gd name="connsiteY5" fmla="*/ 51593 h 124607"/>
                <a:gd name="connsiteX6" fmla="*/ 46449 w 126296"/>
                <a:gd name="connsiteY6" fmla="*/ 51593 h 124607"/>
                <a:gd name="connsiteX7" fmla="*/ 46449 w 126296"/>
                <a:gd name="connsiteY7" fmla="*/ 115855 h 124607"/>
                <a:gd name="connsiteX8" fmla="*/ 37237 w 126296"/>
                <a:gd name="connsiteY8" fmla="*/ 115855 h 124607"/>
                <a:gd name="connsiteX9" fmla="*/ 37237 w 126296"/>
                <a:gd name="connsiteY9" fmla="*/ 107179 h 124607"/>
                <a:gd name="connsiteX10" fmla="*/ 23186 w 126296"/>
                <a:gd name="connsiteY10" fmla="*/ 107179 h 124607"/>
                <a:gd name="connsiteX11" fmla="*/ 23186 w 126296"/>
                <a:gd name="connsiteY11" fmla="*/ 121229 h 124607"/>
                <a:gd name="connsiteX12" fmla="*/ 13973 w 126296"/>
                <a:gd name="connsiteY12" fmla="*/ 121229 h 124607"/>
                <a:gd name="connsiteX13" fmla="*/ 13973 w 126296"/>
                <a:gd name="connsiteY13" fmla="*/ 72630 h 124607"/>
                <a:gd name="connsiteX14" fmla="*/ 6987 w 126296"/>
                <a:gd name="connsiteY14" fmla="*/ 82380 h 124607"/>
                <a:gd name="connsiteX15" fmla="*/ 0 w 126296"/>
                <a:gd name="connsiteY15" fmla="*/ 73167 h 124607"/>
                <a:gd name="connsiteX16" fmla="*/ 22111 w 126296"/>
                <a:gd name="connsiteY16" fmla="*/ 20806 h 124607"/>
                <a:gd name="connsiteX17" fmla="*/ 5374 w 126296"/>
                <a:gd name="connsiteY17" fmla="*/ 20806 h 124607"/>
                <a:gd name="connsiteX18" fmla="*/ 23186 w 126296"/>
                <a:gd name="connsiteY18" fmla="*/ 98503 h 124607"/>
                <a:gd name="connsiteX19" fmla="*/ 37237 w 126296"/>
                <a:gd name="connsiteY19" fmla="*/ 98503 h 124607"/>
                <a:gd name="connsiteX20" fmla="*/ 37237 w 126296"/>
                <a:gd name="connsiteY20" fmla="*/ 60192 h 124607"/>
                <a:gd name="connsiteX21" fmla="*/ 23186 w 126296"/>
                <a:gd name="connsiteY21" fmla="*/ 60192 h 124607"/>
                <a:gd name="connsiteX22" fmla="*/ 23186 w 126296"/>
                <a:gd name="connsiteY22" fmla="*/ 98503 h 124607"/>
                <a:gd name="connsiteX23" fmla="*/ 96584 w 126296"/>
                <a:gd name="connsiteY23" fmla="*/ 45605 h 124607"/>
                <a:gd name="connsiteX24" fmla="*/ 121920 w 126296"/>
                <a:gd name="connsiteY24" fmla="*/ 45605 h 124607"/>
                <a:gd name="connsiteX25" fmla="*/ 121920 w 126296"/>
                <a:gd name="connsiteY25" fmla="*/ 54280 h 124607"/>
                <a:gd name="connsiteX26" fmla="*/ 99271 w 126296"/>
                <a:gd name="connsiteY26" fmla="*/ 54280 h 124607"/>
                <a:gd name="connsiteX27" fmla="*/ 99271 w 126296"/>
                <a:gd name="connsiteY27" fmla="*/ 66718 h 124607"/>
                <a:gd name="connsiteX28" fmla="*/ 117621 w 126296"/>
                <a:gd name="connsiteY28" fmla="*/ 66718 h 124607"/>
                <a:gd name="connsiteX29" fmla="*/ 117621 w 126296"/>
                <a:gd name="connsiteY29" fmla="*/ 75394 h 124607"/>
                <a:gd name="connsiteX30" fmla="*/ 99271 w 126296"/>
                <a:gd name="connsiteY30" fmla="*/ 75394 h 124607"/>
                <a:gd name="connsiteX31" fmla="*/ 99271 w 126296"/>
                <a:gd name="connsiteY31" fmla="*/ 88369 h 124607"/>
                <a:gd name="connsiteX32" fmla="*/ 117621 w 126296"/>
                <a:gd name="connsiteY32" fmla="*/ 88369 h 124607"/>
                <a:gd name="connsiteX33" fmla="*/ 117621 w 126296"/>
                <a:gd name="connsiteY33" fmla="*/ 97045 h 124607"/>
                <a:gd name="connsiteX34" fmla="*/ 99271 w 126296"/>
                <a:gd name="connsiteY34" fmla="*/ 97045 h 124607"/>
                <a:gd name="connsiteX35" fmla="*/ 99271 w 126296"/>
                <a:gd name="connsiteY35" fmla="*/ 110557 h 124607"/>
                <a:gd name="connsiteX36" fmla="*/ 126296 w 126296"/>
                <a:gd name="connsiteY36" fmla="*/ 110557 h 124607"/>
                <a:gd name="connsiteX37" fmla="*/ 126296 w 126296"/>
                <a:gd name="connsiteY37" fmla="*/ 119233 h 124607"/>
                <a:gd name="connsiteX38" fmla="*/ 71786 w 126296"/>
                <a:gd name="connsiteY38" fmla="*/ 119233 h 124607"/>
                <a:gd name="connsiteX39" fmla="*/ 71786 w 126296"/>
                <a:gd name="connsiteY39" fmla="*/ 124607 h 124607"/>
                <a:gd name="connsiteX40" fmla="*/ 62572 w 126296"/>
                <a:gd name="connsiteY40" fmla="*/ 124607 h 124607"/>
                <a:gd name="connsiteX41" fmla="*/ 62572 w 126296"/>
                <a:gd name="connsiteY41" fmla="*/ 64722 h 124607"/>
                <a:gd name="connsiteX42" fmla="*/ 51747 w 126296"/>
                <a:gd name="connsiteY42" fmla="*/ 75547 h 124607"/>
                <a:gd name="connsiteX43" fmla="*/ 47985 w 126296"/>
                <a:gd name="connsiteY43" fmla="*/ 65259 h 124607"/>
                <a:gd name="connsiteX44" fmla="*/ 74473 w 126296"/>
                <a:gd name="connsiteY44" fmla="*/ 26948 h 124607"/>
                <a:gd name="connsiteX45" fmla="*/ 62035 w 126296"/>
                <a:gd name="connsiteY45" fmla="*/ 26948 h 124607"/>
                <a:gd name="connsiteX46" fmla="*/ 62035 w 126296"/>
                <a:gd name="connsiteY46" fmla="*/ 39386 h 124607"/>
                <a:gd name="connsiteX47" fmla="*/ 52822 w 126296"/>
                <a:gd name="connsiteY47" fmla="*/ 39386 h 124607"/>
                <a:gd name="connsiteX48" fmla="*/ 52822 w 126296"/>
                <a:gd name="connsiteY48" fmla="*/ 18349 h 124607"/>
                <a:gd name="connsiteX49" fmla="*/ 76546 w 126296"/>
                <a:gd name="connsiteY49" fmla="*/ 18349 h 124607"/>
                <a:gd name="connsiteX50" fmla="*/ 80308 w 126296"/>
                <a:gd name="connsiteY50" fmla="*/ 0 h 124607"/>
                <a:gd name="connsiteX51" fmla="*/ 91133 w 126296"/>
                <a:gd name="connsiteY51" fmla="*/ 2687 h 124607"/>
                <a:gd name="connsiteX52" fmla="*/ 90058 w 126296"/>
                <a:gd name="connsiteY52" fmla="*/ 5912 h 124607"/>
                <a:gd name="connsiteX53" fmla="*/ 86833 w 126296"/>
                <a:gd name="connsiteY53" fmla="*/ 18349 h 124607"/>
                <a:gd name="connsiteX54" fmla="*/ 125144 w 126296"/>
                <a:gd name="connsiteY54" fmla="*/ 18349 h 124607"/>
                <a:gd name="connsiteX55" fmla="*/ 125144 w 126296"/>
                <a:gd name="connsiteY55" fmla="*/ 37236 h 124607"/>
                <a:gd name="connsiteX56" fmla="*/ 115932 w 126296"/>
                <a:gd name="connsiteY56" fmla="*/ 37236 h 124607"/>
                <a:gd name="connsiteX57" fmla="*/ 115932 w 126296"/>
                <a:gd name="connsiteY57" fmla="*/ 26948 h 124607"/>
                <a:gd name="connsiteX58" fmla="*/ 84607 w 126296"/>
                <a:gd name="connsiteY58" fmla="*/ 26948 h 124607"/>
                <a:gd name="connsiteX59" fmla="*/ 75931 w 126296"/>
                <a:gd name="connsiteY59" fmla="*/ 45835 h 124607"/>
                <a:gd name="connsiteX60" fmla="*/ 87294 w 126296"/>
                <a:gd name="connsiteY60" fmla="*/ 45835 h 124607"/>
                <a:gd name="connsiteX61" fmla="*/ 94281 w 126296"/>
                <a:gd name="connsiteY61" fmla="*/ 29635 h 124607"/>
                <a:gd name="connsiteX62" fmla="*/ 104569 w 126296"/>
                <a:gd name="connsiteY62" fmla="*/ 31785 h 124607"/>
                <a:gd name="connsiteX63" fmla="*/ 103494 w 126296"/>
                <a:gd name="connsiteY63" fmla="*/ 34472 h 124607"/>
                <a:gd name="connsiteX64" fmla="*/ 96584 w 126296"/>
                <a:gd name="connsiteY64" fmla="*/ 45605 h 124607"/>
                <a:gd name="connsiteX65" fmla="*/ 71786 w 126296"/>
                <a:gd name="connsiteY65" fmla="*/ 66641 h 124607"/>
                <a:gd name="connsiteX66" fmla="*/ 90135 w 126296"/>
                <a:gd name="connsiteY66" fmla="*/ 66641 h 124607"/>
                <a:gd name="connsiteX67" fmla="*/ 90135 w 126296"/>
                <a:gd name="connsiteY67" fmla="*/ 54204 h 124607"/>
                <a:gd name="connsiteX68" fmla="*/ 71786 w 126296"/>
                <a:gd name="connsiteY68" fmla="*/ 54204 h 124607"/>
                <a:gd name="connsiteX69" fmla="*/ 71786 w 126296"/>
                <a:gd name="connsiteY69" fmla="*/ 66641 h 124607"/>
                <a:gd name="connsiteX70" fmla="*/ 71786 w 126296"/>
                <a:gd name="connsiteY70" fmla="*/ 88292 h 124607"/>
                <a:gd name="connsiteX71" fmla="*/ 90135 w 126296"/>
                <a:gd name="connsiteY71" fmla="*/ 88292 h 124607"/>
                <a:gd name="connsiteX72" fmla="*/ 90135 w 126296"/>
                <a:gd name="connsiteY72" fmla="*/ 75317 h 124607"/>
                <a:gd name="connsiteX73" fmla="*/ 71786 w 126296"/>
                <a:gd name="connsiteY73" fmla="*/ 75317 h 124607"/>
                <a:gd name="connsiteX74" fmla="*/ 71786 w 126296"/>
                <a:gd name="connsiteY74" fmla="*/ 88292 h 124607"/>
                <a:gd name="connsiteX75" fmla="*/ 71786 w 126296"/>
                <a:gd name="connsiteY75" fmla="*/ 110404 h 124607"/>
                <a:gd name="connsiteX76" fmla="*/ 90135 w 126296"/>
                <a:gd name="connsiteY76" fmla="*/ 110404 h 124607"/>
                <a:gd name="connsiteX77" fmla="*/ 90135 w 126296"/>
                <a:gd name="connsiteY77" fmla="*/ 96891 h 124607"/>
                <a:gd name="connsiteX78" fmla="*/ 71786 w 126296"/>
                <a:gd name="connsiteY78" fmla="*/ 96891 h 124607"/>
                <a:gd name="connsiteX79" fmla="*/ 71786 w 126296"/>
                <a:gd name="connsiteY79" fmla="*/ 110404 h 12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26296" h="124607">
                  <a:moveTo>
                    <a:pt x="5374" y="20806"/>
                  </a:moveTo>
                  <a:lnTo>
                    <a:pt x="5374" y="10518"/>
                  </a:lnTo>
                  <a:lnTo>
                    <a:pt x="51286" y="10518"/>
                  </a:lnTo>
                  <a:lnTo>
                    <a:pt x="51286" y="20806"/>
                  </a:lnTo>
                  <a:lnTo>
                    <a:pt x="32400" y="20806"/>
                  </a:lnTo>
                  <a:cubicBezTo>
                    <a:pt x="31708" y="31939"/>
                    <a:pt x="29328" y="42227"/>
                    <a:pt x="25413" y="51593"/>
                  </a:cubicBezTo>
                  <a:lnTo>
                    <a:pt x="46449" y="51593"/>
                  </a:lnTo>
                  <a:lnTo>
                    <a:pt x="46449" y="115855"/>
                  </a:lnTo>
                  <a:lnTo>
                    <a:pt x="37237" y="115855"/>
                  </a:lnTo>
                  <a:lnTo>
                    <a:pt x="37237" y="107179"/>
                  </a:lnTo>
                  <a:lnTo>
                    <a:pt x="23186" y="107179"/>
                  </a:lnTo>
                  <a:lnTo>
                    <a:pt x="23186" y="121229"/>
                  </a:lnTo>
                  <a:lnTo>
                    <a:pt x="13973" y="121229"/>
                  </a:lnTo>
                  <a:lnTo>
                    <a:pt x="13973" y="72630"/>
                  </a:lnTo>
                  <a:cubicBezTo>
                    <a:pt x="11824" y="76238"/>
                    <a:pt x="9444" y="79463"/>
                    <a:pt x="6987" y="82380"/>
                  </a:cubicBezTo>
                  <a:lnTo>
                    <a:pt x="0" y="73167"/>
                  </a:lnTo>
                  <a:cubicBezTo>
                    <a:pt x="12591" y="59117"/>
                    <a:pt x="19962" y="41689"/>
                    <a:pt x="22111" y="20806"/>
                  </a:cubicBezTo>
                  <a:lnTo>
                    <a:pt x="5374" y="20806"/>
                  </a:lnTo>
                  <a:close/>
                  <a:moveTo>
                    <a:pt x="23186" y="98503"/>
                  </a:moveTo>
                  <a:lnTo>
                    <a:pt x="37237" y="98503"/>
                  </a:lnTo>
                  <a:lnTo>
                    <a:pt x="37237" y="60192"/>
                  </a:lnTo>
                  <a:lnTo>
                    <a:pt x="23186" y="60192"/>
                  </a:lnTo>
                  <a:lnTo>
                    <a:pt x="23186" y="98503"/>
                  </a:lnTo>
                  <a:close/>
                  <a:moveTo>
                    <a:pt x="96584" y="45605"/>
                  </a:moveTo>
                  <a:lnTo>
                    <a:pt x="121920" y="45605"/>
                  </a:lnTo>
                  <a:lnTo>
                    <a:pt x="121920" y="54280"/>
                  </a:lnTo>
                  <a:lnTo>
                    <a:pt x="99271" y="54280"/>
                  </a:lnTo>
                  <a:lnTo>
                    <a:pt x="99271" y="66718"/>
                  </a:lnTo>
                  <a:lnTo>
                    <a:pt x="117621" y="66718"/>
                  </a:lnTo>
                  <a:lnTo>
                    <a:pt x="117621" y="75394"/>
                  </a:lnTo>
                  <a:lnTo>
                    <a:pt x="99271" y="75394"/>
                  </a:lnTo>
                  <a:lnTo>
                    <a:pt x="99271" y="88369"/>
                  </a:lnTo>
                  <a:lnTo>
                    <a:pt x="117621" y="88369"/>
                  </a:lnTo>
                  <a:lnTo>
                    <a:pt x="117621" y="97045"/>
                  </a:lnTo>
                  <a:lnTo>
                    <a:pt x="99271" y="97045"/>
                  </a:lnTo>
                  <a:lnTo>
                    <a:pt x="99271" y="110557"/>
                  </a:lnTo>
                  <a:lnTo>
                    <a:pt x="126296" y="110557"/>
                  </a:lnTo>
                  <a:lnTo>
                    <a:pt x="126296" y="119233"/>
                  </a:lnTo>
                  <a:lnTo>
                    <a:pt x="71786" y="119233"/>
                  </a:lnTo>
                  <a:lnTo>
                    <a:pt x="71786" y="124607"/>
                  </a:lnTo>
                  <a:lnTo>
                    <a:pt x="62572" y="124607"/>
                  </a:lnTo>
                  <a:lnTo>
                    <a:pt x="62572" y="64722"/>
                  </a:lnTo>
                  <a:cubicBezTo>
                    <a:pt x="59655" y="68714"/>
                    <a:pt x="56123" y="72246"/>
                    <a:pt x="51747" y="75547"/>
                  </a:cubicBezTo>
                  <a:lnTo>
                    <a:pt x="47985" y="65259"/>
                  </a:lnTo>
                  <a:cubicBezTo>
                    <a:pt x="61651" y="53052"/>
                    <a:pt x="70480" y="40231"/>
                    <a:pt x="74473" y="26948"/>
                  </a:cubicBezTo>
                  <a:lnTo>
                    <a:pt x="62035" y="26948"/>
                  </a:lnTo>
                  <a:lnTo>
                    <a:pt x="62035" y="39386"/>
                  </a:lnTo>
                  <a:lnTo>
                    <a:pt x="52822" y="39386"/>
                  </a:lnTo>
                  <a:lnTo>
                    <a:pt x="52822" y="18349"/>
                  </a:lnTo>
                  <a:lnTo>
                    <a:pt x="76546" y="18349"/>
                  </a:lnTo>
                  <a:cubicBezTo>
                    <a:pt x="78004" y="12591"/>
                    <a:pt x="79233" y="6449"/>
                    <a:pt x="80308" y="0"/>
                  </a:cubicBezTo>
                  <a:lnTo>
                    <a:pt x="91133" y="2687"/>
                  </a:lnTo>
                  <a:cubicBezTo>
                    <a:pt x="92208" y="3762"/>
                    <a:pt x="91824" y="4837"/>
                    <a:pt x="90058" y="5912"/>
                  </a:cubicBezTo>
                  <a:cubicBezTo>
                    <a:pt x="88983" y="10211"/>
                    <a:pt x="87908" y="14357"/>
                    <a:pt x="86833" y="18349"/>
                  </a:cubicBezTo>
                  <a:lnTo>
                    <a:pt x="125144" y="18349"/>
                  </a:lnTo>
                  <a:lnTo>
                    <a:pt x="125144" y="37236"/>
                  </a:lnTo>
                  <a:lnTo>
                    <a:pt x="115932" y="37236"/>
                  </a:lnTo>
                  <a:lnTo>
                    <a:pt x="115932" y="26948"/>
                  </a:lnTo>
                  <a:lnTo>
                    <a:pt x="84607" y="26948"/>
                  </a:lnTo>
                  <a:cubicBezTo>
                    <a:pt x="82457" y="34472"/>
                    <a:pt x="79540" y="40768"/>
                    <a:pt x="75931" y="45835"/>
                  </a:cubicBezTo>
                  <a:lnTo>
                    <a:pt x="87294" y="45835"/>
                  </a:lnTo>
                  <a:lnTo>
                    <a:pt x="94281" y="29635"/>
                  </a:lnTo>
                  <a:lnTo>
                    <a:pt x="104569" y="31785"/>
                  </a:lnTo>
                  <a:cubicBezTo>
                    <a:pt x="106335" y="32476"/>
                    <a:pt x="106027" y="33398"/>
                    <a:pt x="103494" y="34472"/>
                  </a:cubicBezTo>
                  <a:lnTo>
                    <a:pt x="96584" y="45605"/>
                  </a:lnTo>
                  <a:close/>
                  <a:moveTo>
                    <a:pt x="71786" y="66641"/>
                  </a:moveTo>
                  <a:lnTo>
                    <a:pt x="90135" y="66641"/>
                  </a:lnTo>
                  <a:lnTo>
                    <a:pt x="90135" y="54204"/>
                  </a:lnTo>
                  <a:lnTo>
                    <a:pt x="71786" y="54204"/>
                  </a:lnTo>
                  <a:lnTo>
                    <a:pt x="71786" y="66641"/>
                  </a:lnTo>
                  <a:close/>
                  <a:moveTo>
                    <a:pt x="71786" y="88292"/>
                  </a:moveTo>
                  <a:lnTo>
                    <a:pt x="90135" y="88292"/>
                  </a:lnTo>
                  <a:lnTo>
                    <a:pt x="90135" y="75317"/>
                  </a:lnTo>
                  <a:lnTo>
                    <a:pt x="71786" y="75317"/>
                  </a:lnTo>
                  <a:lnTo>
                    <a:pt x="71786" y="88292"/>
                  </a:lnTo>
                  <a:close/>
                  <a:moveTo>
                    <a:pt x="71786" y="110404"/>
                  </a:moveTo>
                  <a:lnTo>
                    <a:pt x="90135" y="110404"/>
                  </a:lnTo>
                  <a:lnTo>
                    <a:pt x="90135" y="96891"/>
                  </a:lnTo>
                  <a:lnTo>
                    <a:pt x="71786" y="96891"/>
                  </a:lnTo>
                  <a:lnTo>
                    <a:pt x="71786" y="11040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41C29FDA-A48D-4C2A-AAFA-A95B59D559D7}"/>
                </a:ext>
              </a:extLst>
            </p:cNvPr>
            <p:cNvSpPr/>
            <p:nvPr/>
          </p:nvSpPr>
          <p:spPr>
            <a:xfrm>
              <a:off x="5437801" y="2008186"/>
              <a:ext cx="125298" cy="120384"/>
            </a:xfrm>
            <a:custGeom>
              <a:avLst/>
              <a:gdLst>
                <a:gd name="connsiteX0" fmla="*/ 0 w 125298"/>
                <a:gd name="connsiteY0" fmla="*/ 18349 h 120384"/>
                <a:gd name="connsiteX1" fmla="*/ 46449 w 125298"/>
                <a:gd name="connsiteY1" fmla="*/ 18349 h 120384"/>
                <a:gd name="connsiteX2" fmla="*/ 46449 w 125298"/>
                <a:gd name="connsiteY2" fmla="*/ 28637 h 120384"/>
                <a:gd name="connsiteX3" fmla="*/ 0 w 125298"/>
                <a:gd name="connsiteY3" fmla="*/ 28637 h 120384"/>
                <a:gd name="connsiteX4" fmla="*/ 0 w 125298"/>
                <a:gd name="connsiteY4" fmla="*/ 18349 h 120384"/>
                <a:gd name="connsiteX5" fmla="*/ 41612 w 125298"/>
                <a:gd name="connsiteY5" fmla="*/ 76699 h 120384"/>
                <a:gd name="connsiteX6" fmla="*/ 41612 w 125298"/>
                <a:gd name="connsiteY6" fmla="*/ 118235 h 120384"/>
                <a:gd name="connsiteX7" fmla="*/ 32476 w 125298"/>
                <a:gd name="connsiteY7" fmla="*/ 118235 h 120384"/>
                <a:gd name="connsiteX8" fmla="*/ 32476 w 125298"/>
                <a:gd name="connsiteY8" fmla="*/ 114473 h 120384"/>
                <a:gd name="connsiteX9" fmla="*/ 14126 w 125298"/>
                <a:gd name="connsiteY9" fmla="*/ 114473 h 120384"/>
                <a:gd name="connsiteX10" fmla="*/ 14126 w 125298"/>
                <a:gd name="connsiteY10" fmla="*/ 120384 h 120384"/>
                <a:gd name="connsiteX11" fmla="*/ 4913 w 125298"/>
                <a:gd name="connsiteY11" fmla="*/ 120384 h 120384"/>
                <a:gd name="connsiteX12" fmla="*/ 4913 w 125298"/>
                <a:gd name="connsiteY12" fmla="*/ 76622 h 120384"/>
                <a:gd name="connsiteX13" fmla="*/ 41612 w 125298"/>
                <a:gd name="connsiteY13" fmla="*/ 76622 h 120384"/>
                <a:gd name="connsiteX14" fmla="*/ 7063 w 125298"/>
                <a:gd name="connsiteY14" fmla="*/ 0 h 120384"/>
                <a:gd name="connsiteX15" fmla="*/ 39462 w 125298"/>
                <a:gd name="connsiteY15" fmla="*/ 0 h 120384"/>
                <a:gd name="connsiteX16" fmla="*/ 39462 w 125298"/>
                <a:gd name="connsiteY16" fmla="*/ 10288 h 120384"/>
                <a:gd name="connsiteX17" fmla="*/ 7063 w 125298"/>
                <a:gd name="connsiteY17" fmla="*/ 10288 h 120384"/>
                <a:gd name="connsiteX18" fmla="*/ 7063 w 125298"/>
                <a:gd name="connsiteY18" fmla="*/ 0 h 120384"/>
                <a:gd name="connsiteX19" fmla="*/ 7063 w 125298"/>
                <a:gd name="connsiteY19" fmla="*/ 38311 h 120384"/>
                <a:gd name="connsiteX20" fmla="*/ 39462 w 125298"/>
                <a:gd name="connsiteY20" fmla="*/ 38311 h 120384"/>
                <a:gd name="connsiteX21" fmla="*/ 39462 w 125298"/>
                <a:gd name="connsiteY21" fmla="*/ 48599 h 120384"/>
                <a:gd name="connsiteX22" fmla="*/ 7063 w 125298"/>
                <a:gd name="connsiteY22" fmla="*/ 48599 h 120384"/>
                <a:gd name="connsiteX23" fmla="*/ 7063 w 125298"/>
                <a:gd name="connsiteY23" fmla="*/ 38311 h 120384"/>
                <a:gd name="connsiteX24" fmla="*/ 7063 w 125298"/>
                <a:gd name="connsiteY24" fmla="*/ 56737 h 120384"/>
                <a:gd name="connsiteX25" fmla="*/ 39462 w 125298"/>
                <a:gd name="connsiteY25" fmla="*/ 56737 h 120384"/>
                <a:gd name="connsiteX26" fmla="*/ 39462 w 125298"/>
                <a:gd name="connsiteY26" fmla="*/ 67025 h 120384"/>
                <a:gd name="connsiteX27" fmla="*/ 7063 w 125298"/>
                <a:gd name="connsiteY27" fmla="*/ 67025 h 120384"/>
                <a:gd name="connsiteX28" fmla="*/ 7063 w 125298"/>
                <a:gd name="connsiteY28" fmla="*/ 56737 h 120384"/>
                <a:gd name="connsiteX29" fmla="*/ 14050 w 125298"/>
                <a:gd name="connsiteY29" fmla="*/ 105797 h 120384"/>
                <a:gd name="connsiteX30" fmla="*/ 32399 w 125298"/>
                <a:gd name="connsiteY30" fmla="*/ 105797 h 120384"/>
                <a:gd name="connsiteX31" fmla="*/ 32399 w 125298"/>
                <a:gd name="connsiteY31" fmla="*/ 85298 h 120384"/>
                <a:gd name="connsiteX32" fmla="*/ 14050 w 125298"/>
                <a:gd name="connsiteY32" fmla="*/ 85298 h 120384"/>
                <a:gd name="connsiteX33" fmla="*/ 14050 w 125298"/>
                <a:gd name="connsiteY33" fmla="*/ 105797 h 120384"/>
                <a:gd name="connsiteX34" fmla="*/ 45374 w 125298"/>
                <a:gd name="connsiteY34" fmla="*/ 56737 h 120384"/>
                <a:gd name="connsiteX35" fmla="*/ 70710 w 125298"/>
                <a:gd name="connsiteY35" fmla="*/ 35701 h 120384"/>
                <a:gd name="connsiteX36" fmla="*/ 56123 w 125298"/>
                <a:gd name="connsiteY36" fmla="*/ 29789 h 120384"/>
                <a:gd name="connsiteX37" fmla="*/ 59885 w 125298"/>
                <a:gd name="connsiteY37" fmla="*/ 20653 h 120384"/>
                <a:gd name="connsiteX38" fmla="*/ 72860 w 125298"/>
                <a:gd name="connsiteY38" fmla="*/ 25490 h 120384"/>
                <a:gd name="connsiteX39" fmla="*/ 73935 w 125298"/>
                <a:gd name="connsiteY39" fmla="*/ 12514 h 120384"/>
                <a:gd name="connsiteX40" fmla="*/ 51286 w 125298"/>
                <a:gd name="connsiteY40" fmla="*/ 12514 h 120384"/>
                <a:gd name="connsiteX41" fmla="*/ 51286 w 125298"/>
                <a:gd name="connsiteY41" fmla="*/ 2226 h 120384"/>
                <a:gd name="connsiteX42" fmla="*/ 116085 w 125298"/>
                <a:gd name="connsiteY42" fmla="*/ 2226 h 120384"/>
                <a:gd name="connsiteX43" fmla="*/ 115010 w 125298"/>
                <a:gd name="connsiteY43" fmla="*/ 48676 h 120384"/>
                <a:gd name="connsiteX44" fmla="*/ 103647 w 125298"/>
                <a:gd name="connsiteY44" fmla="*/ 62188 h 120384"/>
                <a:gd name="connsiteX45" fmla="*/ 91210 w 125298"/>
                <a:gd name="connsiteY45" fmla="*/ 62188 h 120384"/>
                <a:gd name="connsiteX46" fmla="*/ 90135 w 125298"/>
                <a:gd name="connsiteY46" fmla="*/ 51900 h 120384"/>
                <a:gd name="connsiteX47" fmla="*/ 101497 w 125298"/>
                <a:gd name="connsiteY47" fmla="*/ 51900 h 120384"/>
                <a:gd name="connsiteX48" fmla="*/ 104722 w 125298"/>
                <a:gd name="connsiteY48" fmla="*/ 48676 h 120384"/>
                <a:gd name="connsiteX49" fmla="*/ 105797 w 125298"/>
                <a:gd name="connsiteY49" fmla="*/ 12514 h 120384"/>
                <a:gd name="connsiteX50" fmla="*/ 84760 w 125298"/>
                <a:gd name="connsiteY50" fmla="*/ 12514 h 120384"/>
                <a:gd name="connsiteX51" fmla="*/ 83148 w 125298"/>
                <a:gd name="connsiteY51" fmla="*/ 29789 h 120384"/>
                <a:gd name="connsiteX52" fmla="*/ 96123 w 125298"/>
                <a:gd name="connsiteY52" fmla="*/ 36776 h 120384"/>
                <a:gd name="connsiteX53" fmla="*/ 91286 w 125298"/>
                <a:gd name="connsiteY53" fmla="*/ 46526 h 120384"/>
                <a:gd name="connsiteX54" fmla="*/ 80461 w 125298"/>
                <a:gd name="connsiteY54" fmla="*/ 40614 h 120384"/>
                <a:gd name="connsiteX55" fmla="*/ 49674 w 125298"/>
                <a:gd name="connsiteY55" fmla="*/ 67563 h 120384"/>
                <a:gd name="connsiteX56" fmla="*/ 45374 w 125298"/>
                <a:gd name="connsiteY56" fmla="*/ 56737 h 120384"/>
                <a:gd name="connsiteX57" fmla="*/ 45912 w 125298"/>
                <a:gd name="connsiteY57" fmla="*/ 111248 h 120384"/>
                <a:gd name="connsiteX58" fmla="*/ 50749 w 125298"/>
                <a:gd name="connsiteY58" fmla="*/ 80461 h 120384"/>
                <a:gd name="connsiteX59" fmla="*/ 61574 w 125298"/>
                <a:gd name="connsiteY59" fmla="*/ 81536 h 120384"/>
                <a:gd name="connsiteX60" fmla="*/ 60499 w 125298"/>
                <a:gd name="connsiteY60" fmla="*/ 84223 h 120384"/>
                <a:gd name="connsiteX61" fmla="*/ 55662 w 125298"/>
                <a:gd name="connsiteY61" fmla="*/ 113935 h 120384"/>
                <a:gd name="connsiteX62" fmla="*/ 45912 w 125298"/>
                <a:gd name="connsiteY62" fmla="*/ 111248 h 120384"/>
                <a:gd name="connsiteX63" fmla="*/ 75087 w 125298"/>
                <a:gd name="connsiteY63" fmla="*/ 75087 h 120384"/>
                <a:gd name="connsiteX64" fmla="*/ 75624 w 125298"/>
                <a:gd name="connsiteY64" fmla="*/ 78311 h 120384"/>
                <a:gd name="connsiteX65" fmla="*/ 75624 w 125298"/>
                <a:gd name="connsiteY65" fmla="*/ 103647 h 120384"/>
                <a:gd name="connsiteX66" fmla="*/ 78848 w 125298"/>
                <a:gd name="connsiteY66" fmla="*/ 107409 h 120384"/>
                <a:gd name="connsiteX67" fmla="*/ 90749 w 125298"/>
                <a:gd name="connsiteY67" fmla="*/ 107409 h 120384"/>
                <a:gd name="connsiteX68" fmla="*/ 94511 w 125298"/>
                <a:gd name="connsiteY68" fmla="*/ 104185 h 120384"/>
                <a:gd name="connsiteX69" fmla="*/ 95586 w 125298"/>
                <a:gd name="connsiteY69" fmla="*/ 95509 h 120384"/>
                <a:gd name="connsiteX70" fmla="*/ 106411 w 125298"/>
                <a:gd name="connsiteY70" fmla="*/ 98196 h 120384"/>
                <a:gd name="connsiteX71" fmla="*/ 104261 w 125298"/>
                <a:gd name="connsiteY71" fmla="*/ 109559 h 120384"/>
                <a:gd name="connsiteX72" fmla="*/ 94511 w 125298"/>
                <a:gd name="connsiteY72" fmla="*/ 117620 h 120384"/>
                <a:gd name="connsiteX73" fmla="*/ 74012 w 125298"/>
                <a:gd name="connsiteY73" fmla="*/ 117620 h 120384"/>
                <a:gd name="connsiteX74" fmla="*/ 64799 w 125298"/>
                <a:gd name="connsiteY74" fmla="*/ 107947 h 120384"/>
                <a:gd name="connsiteX75" fmla="*/ 64799 w 125298"/>
                <a:gd name="connsiteY75" fmla="*/ 75010 h 120384"/>
                <a:gd name="connsiteX76" fmla="*/ 75087 w 125298"/>
                <a:gd name="connsiteY76" fmla="*/ 75010 h 120384"/>
                <a:gd name="connsiteX77" fmla="*/ 80461 w 125298"/>
                <a:gd name="connsiteY77" fmla="*/ 58887 h 120384"/>
                <a:gd name="connsiteX78" fmla="*/ 95586 w 125298"/>
                <a:gd name="connsiteY78" fmla="*/ 75624 h 120384"/>
                <a:gd name="connsiteX79" fmla="*/ 85298 w 125298"/>
                <a:gd name="connsiteY79" fmla="*/ 81536 h 120384"/>
                <a:gd name="connsiteX80" fmla="*/ 72323 w 125298"/>
                <a:gd name="connsiteY80" fmla="*/ 64261 h 120384"/>
                <a:gd name="connsiteX81" fmla="*/ 80461 w 125298"/>
                <a:gd name="connsiteY81" fmla="*/ 58887 h 120384"/>
                <a:gd name="connsiteX82" fmla="*/ 113935 w 125298"/>
                <a:gd name="connsiteY82" fmla="*/ 110711 h 120384"/>
                <a:gd name="connsiteX83" fmla="*/ 100422 w 125298"/>
                <a:gd name="connsiteY83" fmla="*/ 82611 h 120384"/>
                <a:gd name="connsiteX84" fmla="*/ 110173 w 125298"/>
                <a:gd name="connsiteY84" fmla="*/ 78311 h 120384"/>
                <a:gd name="connsiteX85" fmla="*/ 125298 w 125298"/>
                <a:gd name="connsiteY85" fmla="*/ 105797 h 120384"/>
                <a:gd name="connsiteX86" fmla="*/ 113935 w 125298"/>
                <a:gd name="connsiteY86" fmla="*/ 110711 h 12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5298" h="120384">
                  <a:moveTo>
                    <a:pt x="0" y="18349"/>
                  </a:moveTo>
                  <a:lnTo>
                    <a:pt x="46449" y="18349"/>
                  </a:lnTo>
                  <a:lnTo>
                    <a:pt x="46449" y="28637"/>
                  </a:lnTo>
                  <a:lnTo>
                    <a:pt x="0" y="28637"/>
                  </a:lnTo>
                  <a:lnTo>
                    <a:pt x="0" y="18349"/>
                  </a:lnTo>
                  <a:close/>
                  <a:moveTo>
                    <a:pt x="41612" y="76699"/>
                  </a:moveTo>
                  <a:lnTo>
                    <a:pt x="41612" y="118235"/>
                  </a:lnTo>
                  <a:lnTo>
                    <a:pt x="32476" y="118235"/>
                  </a:lnTo>
                  <a:lnTo>
                    <a:pt x="32476" y="114473"/>
                  </a:lnTo>
                  <a:lnTo>
                    <a:pt x="14126" y="114473"/>
                  </a:lnTo>
                  <a:lnTo>
                    <a:pt x="14126" y="120384"/>
                  </a:lnTo>
                  <a:lnTo>
                    <a:pt x="4913" y="120384"/>
                  </a:lnTo>
                  <a:lnTo>
                    <a:pt x="4913" y="76622"/>
                  </a:lnTo>
                  <a:lnTo>
                    <a:pt x="41612" y="76622"/>
                  </a:lnTo>
                  <a:close/>
                  <a:moveTo>
                    <a:pt x="7063" y="0"/>
                  </a:moveTo>
                  <a:lnTo>
                    <a:pt x="39462" y="0"/>
                  </a:lnTo>
                  <a:lnTo>
                    <a:pt x="39462" y="10288"/>
                  </a:lnTo>
                  <a:lnTo>
                    <a:pt x="7063" y="10288"/>
                  </a:lnTo>
                  <a:lnTo>
                    <a:pt x="7063" y="0"/>
                  </a:lnTo>
                  <a:close/>
                  <a:moveTo>
                    <a:pt x="7063" y="38311"/>
                  </a:moveTo>
                  <a:lnTo>
                    <a:pt x="39462" y="38311"/>
                  </a:lnTo>
                  <a:lnTo>
                    <a:pt x="39462" y="48599"/>
                  </a:lnTo>
                  <a:lnTo>
                    <a:pt x="7063" y="48599"/>
                  </a:lnTo>
                  <a:lnTo>
                    <a:pt x="7063" y="38311"/>
                  </a:lnTo>
                  <a:close/>
                  <a:moveTo>
                    <a:pt x="7063" y="56737"/>
                  </a:moveTo>
                  <a:lnTo>
                    <a:pt x="39462" y="56737"/>
                  </a:lnTo>
                  <a:lnTo>
                    <a:pt x="39462" y="67025"/>
                  </a:lnTo>
                  <a:lnTo>
                    <a:pt x="7063" y="67025"/>
                  </a:lnTo>
                  <a:lnTo>
                    <a:pt x="7063" y="56737"/>
                  </a:lnTo>
                  <a:close/>
                  <a:moveTo>
                    <a:pt x="14050" y="105797"/>
                  </a:moveTo>
                  <a:lnTo>
                    <a:pt x="32399" y="105797"/>
                  </a:lnTo>
                  <a:lnTo>
                    <a:pt x="32399" y="85298"/>
                  </a:lnTo>
                  <a:lnTo>
                    <a:pt x="14050" y="85298"/>
                  </a:lnTo>
                  <a:lnTo>
                    <a:pt x="14050" y="105797"/>
                  </a:lnTo>
                  <a:close/>
                  <a:moveTo>
                    <a:pt x="45374" y="56737"/>
                  </a:moveTo>
                  <a:cubicBezTo>
                    <a:pt x="58656" y="53129"/>
                    <a:pt x="67179" y="46142"/>
                    <a:pt x="70710" y="35701"/>
                  </a:cubicBezTo>
                  <a:lnTo>
                    <a:pt x="56123" y="29789"/>
                  </a:lnTo>
                  <a:lnTo>
                    <a:pt x="59885" y="20653"/>
                  </a:lnTo>
                  <a:lnTo>
                    <a:pt x="72860" y="25490"/>
                  </a:lnTo>
                  <a:lnTo>
                    <a:pt x="73935" y="12514"/>
                  </a:lnTo>
                  <a:lnTo>
                    <a:pt x="51286" y="12514"/>
                  </a:lnTo>
                  <a:lnTo>
                    <a:pt x="51286" y="2226"/>
                  </a:lnTo>
                  <a:lnTo>
                    <a:pt x="116085" y="2226"/>
                  </a:lnTo>
                  <a:lnTo>
                    <a:pt x="115010" y="48676"/>
                  </a:lnTo>
                  <a:cubicBezTo>
                    <a:pt x="114626" y="57659"/>
                    <a:pt x="110864" y="62188"/>
                    <a:pt x="103647" y="62188"/>
                  </a:cubicBezTo>
                  <a:lnTo>
                    <a:pt x="91210" y="62188"/>
                  </a:lnTo>
                  <a:lnTo>
                    <a:pt x="90135" y="51900"/>
                  </a:lnTo>
                  <a:lnTo>
                    <a:pt x="101497" y="51900"/>
                  </a:lnTo>
                  <a:cubicBezTo>
                    <a:pt x="103647" y="51900"/>
                    <a:pt x="104722" y="50826"/>
                    <a:pt x="104722" y="48676"/>
                  </a:cubicBezTo>
                  <a:lnTo>
                    <a:pt x="105797" y="12514"/>
                  </a:lnTo>
                  <a:lnTo>
                    <a:pt x="84760" y="12514"/>
                  </a:lnTo>
                  <a:lnTo>
                    <a:pt x="83148" y="29789"/>
                  </a:lnTo>
                  <a:lnTo>
                    <a:pt x="96123" y="36776"/>
                  </a:lnTo>
                  <a:lnTo>
                    <a:pt x="91286" y="46526"/>
                  </a:lnTo>
                  <a:lnTo>
                    <a:pt x="80461" y="40614"/>
                  </a:lnTo>
                  <a:cubicBezTo>
                    <a:pt x="75778" y="53897"/>
                    <a:pt x="65490" y="62956"/>
                    <a:pt x="49674" y="67563"/>
                  </a:cubicBezTo>
                  <a:lnTo>
                    <a:pt x="45374" y="56737"/>
                  </a:lnTo>
                  <a:close/>
                  <a:moveTo>
                    <a:pt x="45912" y="111248"/>
                  </a:moveTo>
                  <a:cubicBezTo>
                    <a:pt x="48446" y="102265"/>
                    <a:pt x="50058" y="91977"/>
                    <a:pt x="50749" y="80461"/>
                  </a:cubicBezTo>
                  <a:lnTo>
                    <a:pt x="61574" y="81536"/>
                  </a:lnTo>
                  <a:cubicBezTo>
                    <a:pt x="62265" y="81920"/>
                    <a:pt x="61958" y="82764"/>
                    <a:pt x="60499" y="84223"/>
                  </a:cubicBezTo>
                  <a:cubicBezTo>
                    <a:pt x="60115" y="95739"/>
                    <a:pt x="58503" y="105643"/>
                    <a:pt x="55662" y="113935"/>
                  </a:cubicBezTo>
                  <a:lnTo>
                    <a:pt x="45912" y="111248"/>
                  </a:lnTo>
                  <a:close/>
                  <a:moveTo>
                    <a:pt x="75087" y="75087"/>
                  </a:moveTo>
                  <a:cubicBezTo>
                    <a:pt x="78004" y="75471"/>
                    <a:pt x="78158" y="76546"/>
                    <a:pt x="75624" y="78311"/>
                  </a:cubicBezTo>
                  <a:lnTo>
                    <a:pt x="75624" y="103647"/>
                  </a:lnTo>
                  <a:cubicBezTo>
                    <a:pt x="75624" y="106181"/>
                    <a:pt x="76699" y="107409"/>
                    <a:pt x="78848" y="107409"/>
                  </a:cubicBezTo>
                  <a:lnTo>
                    <a:pt x="90749" y="107409"/>
                  </a:lnTo>
                  <a:cubicBezTo>
                    <a:pt x="92899" y="107409"/>
                    <a:pt x="94204" y="106334"/>
                    <a:pt x="94511" y="104185"/>
                  </a:cubicBezTo>
                  <a:lnTo>
                    <a:pt x="95586" y="95509"/>
                  </a:lnTo>
                  <a:lnTo>
                    <a:pt x="106411" y="98196"/>
                  </a:lnTo>
                  <a:lnTo>
                    <a:pt x="104261" y="109559"/>
                  </a:lnTo>
                  <a:cubicBezTo>
                    <a:pt x="103187" y="114933"/>
                    <a:pt x="99962" y="117620"/>
                    <a:pt x="94511" y="117620"/>
                  </a:cubicBezTo>
                  <a:lnTo>
                    <a:pt x="74012" y="117620"/>
                  </a:lnTo>
                  <a:cubicBezTo>
                    <a:pt x="67870" y="117620"/>
                    <a:pt x="64799" y="114396"/>
                    <a:pt x="64799" y="107947"/>
                  </a:cubicBezTo>
                  <a:lnTo>
                    <a:pt x="64799" y="75010"/>
                  </a:lnTo>
                  <a:lnTo>
                    <a:pt x="75087" y="75010"/>
                  </a:lnTo>
                  <a:close/>
                  <a:moveTo>
                    <a:pt x="80461" y="58887"/>
                  </a:moveTo>
                  <a:cubicBezTo>
                    <a:pt x="85528" y="62112"/>
                    <a:pt x="90519" y="67716"/>
                    <a:pt x="95586" y="75624"/>
                  </a:cubicBezTo>
                  <a:lnTo>
                    <a:pt x="85298" y="81536"/>
                  </a:lnTo>
                  <a:cubicBezTo>
                    <a:pt x="82764" y="76469"/>
                    <a:pt x="78465" y="70710"/>
                    <a:pt x="72323" y="64261"/>
                  </a:cubicBezTo>
                  <a:lnTo>
                    <a:pt x="80461" y="58887"/>
                  </a:lnTo>
                  <a:close/>
                  <a:moveTo>
                    <a:pt x="113935" y="110711"/>
                  </a:moveTo>
                  <a:cubicBezTo>
                    <a:pt x="111018" y="99885"/>
                    <a:pt x="106565" y="90519"/>
                    <a:pt x="100422" y="82611"/>
                  </a:cubicBezTo>
                  <a:lnTo>
                    <a:pt x="110173" y="78311"/>
                  </a:lnTo>
                  <a:cubicBezTo>
                    <a:pt x="118081" y="88062"/>
                    <a:pt x="123148" y="97198"/>
                    <a:pt x="125298" y="105797"/>
                  </a:cubicBezTo>
                  <a:lnTo>
                    <a:pt x="113935" y="1107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AE2C7338-DE4A-4DB9-B754-7FDD444C6FBD}"/>
                </a:ext>
              </a:extLst>
            </p:cNvPr>
            <p:cNvSpPr/>
            <p:nvPr/>
          </p:nvSpPr>
          <p:spPr>
            <a:xfrm>
              <a:off x="5573770" y="2004962"/>
              <a:ext cx="124760" cy="123685"/>
            </a:xfrm>
            <a:custGeom>
              <a:avLst/>
              <a:gdLst>
                <a:gd name="connsiteX0" fmla="*/ 104262 w 124760"/>
                <a:gd name="connsiteY0" fmla="*/ 59424 h 123685"/>
                <a:gd name="connsiteX1" fmla="*/ 104262 w 124760"/>
                <a:gd name="connsiteY1" fmla="*/ 122074 h 123685"/>
                <a:gd name="connsiteX2" fmla="*/ 93437 w 124760"/>
                <a:gd name="connsiteY2" fmla="*/ 122074 h 123685"/>
                <a:gd name="connsiteX3" fmla="*/ 93437 w 124760"/>
                <a:gd name="connsiteY3" fmla="*/ 116699 h 123685"/>
                <a:gd name="connsiteX4" fmla="*/ 44837 w 124760"/>
                <a:gd name="connsiteY4" fmla="*/ 116699 h 123685"/>
                <a:gd name="connsiteX5" fmla="*/ 44837 w 124760"/>
                <a:gd name="connsiteY5" fmla="*/ 123686 h 123685"/>
                <a:gd name="connsiteX6" fmla="*/ 34012 w 124760"/>
                <a:gd name="connsiteY6" fmla="*/ 123686 h 123685"/>
                <a:gd name="connsiteX7" fmla="*/ 34012 w 124760"/>
                <a:gd name="connsiteY7" fmla="*/ 74549 h 123685"/>
                <a:gd name="connsiteX8" fmla="*/ 3762 w 124760"/>
                <a:gd name="connsiteY8" fmla="*/ 86450 h 123685"/>
                <a:gd name="connsiteX9" fmla="*/ 0 w 124760"/>
                <a:gd name="connsiteY9" fmla="*/ 76776 h 123685"/>
                <a:gd name="connsiteX10" fmla="*/ 34012 w 124760"/>
                <a:gd name="connsiteY10" fmla="*/ 63263 h 123685"/>
                <a:gd name="connsiteX11" fmla="*/ 34012 w 124760"/>
                <a:gd name="connsiteY11" fmla="*/ 59501 h 123685"/>
                <a:gd name="connsiteX12" fmla="*/ 41536 w 124760"/>
                <a:gd name="connsiteY12" fmla="*/ 59501 h 123685"/>
                <a:gd name="connsiteX13" fmla="*/ 60960 w 124760"/>
                <a:gd name="connsiteY13" fmla="*/ 46526 h 123685"/>
                <a:gd name="connsiteX14" fmla="*/ 4299 w 124760"/>
                <a:gd name="connsiteY14" fmla="*/ 46526 h 123685"/>
                <a:gd name="connsiteX15" fmla="*/ 4299 w 124760"/>
                <a:gd name="connsiteY15" fmla="*/ 36238 h 123685"/>
                <a:gd name="connsiteX16" fmla="*/ 51824 w 124760"/>
                <a:gd name="connsiteY16" fmla="*/ 36238 h 123685"/>
                <a:gd name="connsiteX17" fmla="*/ 51824 w 124760"/>
                <a:gd name="connsiteY17" fmla="*/ 23263 h 123685"/>
                <a:gd name="connsiteX18" fmla="*/ 18350 w 124760"/>
                <a:gd name="connsiteY18" fmla="*/ 23263 h 123685"/>
                <a:gd name="connsiteX19" fmla="*/ 18350 w 124760"/>
                <a:gd name="connsiteY19" fmla="*/ 12975 h 123685"/>
                <a:gd name="connsiteX20" fmla="*/ 51824 w 124760"/>
                <a:gd name="connsiteY20" fmla="*/ 12975 h 123685"/>
                <a:gd name="connsiteX21" fmla="*/ 51824 w 124760"/>
                <a:gd name="connsiteY21" fmla="*/ 0 h 123685"/>
                <a:gd name="connsiteX22" fmla="*/ 62112 w 124760"/>
                <a:gd name="connsiteY22" fmla="*/ 0 h 123685"/>
                <a:gd name="connsiteX23" fmla="*/ 62649 w 124760"/>
                <a:gd name="connsiteY23" fmla="*/ 3225 h 123685"/>
                <a:gd name="connsiteX24" fmla="*/ 62649 w 124760"/>
                <a:gd name="connsiteY24" fmla="*/ 12975 h 123685"/>
                <a:gd name="connsiteX25" fmla="*/ 88600 w 124760"/>
                <a:gd name="connsiteY25" fmla="*/ 12975 h 123685"/>
                <a:gd name="connsiteX26" fmla="*/ 88600 w 124760"/>
                <a:gd name="connsiteY26" fmla="*/ 22188 h 123685"/>
                <a:gd name="connsiteX27" fmla="*/ 101575 w 124760"/>
                <a:gd name="connsiteY27" fmla="*/ 6526 h 123685"/>
                <a:gd name="connsiteX28" fmla="*/ 109099 w 124760"/>
                <a:gd name="connsiteY28" fmla="*/ 11363 h 123685"/>
                <a:gd name="connsiteX29" fmla="*/ 108024 w 124760"/>
                <a:gd name="connsiteY29" fmla="*/ 14587 h 123685"/>
                <a:gd name="connsiteX30" fmla="*/ 87525 w 124760"/>
                <a:gd name="connsiteY30" fmla="*/ 36161 h 123685"/>
                <a:gd name="connsiteX31" fmla="*/ 124761 w 124760"/>
                <a:gd name="connsiteY31" fmla="*/ 36161 h 123685"/>
                <a:gd name="connsiteX32" fmla="*/ 124761 w 124760"/>
                <a:gd name="connsiteY32" fmla="*/ 46449 h 123685"/>
                <a:gd name="connsiteX33" fmla="*/ 76162 w 124760"/>
                <a:gd name="connsiteY33" fmla="*/ 46449 h 123685"/>
                <a:gd name="connsiteX34" fmla="*/ 58887 w 124760"/>
                <a:gd name="connsiteY34" fmla="*/ 59424 h 123685"/>
                <a:gd name="connsiteX35" fmla="*/ 104262 w 124760"/>
                <a:gd name="connsiteY35" fmla="*/ 59424 h 123685"/>
                <a:gd name="connsiteX36" fmla="*/ 44914 w 124760"/>
                <a:gd name="connsiteY36" fmla="*/ 82611 h 123685"/>
                <a:gd name="connsiteX37" fmla="*/ 93513 w 124760"/>
                <a:gd name="connsiteY37" fmla="*/ 82611 h 123685"/>
                <a:gd name="connsiteX38" fmla="*/ 93513 w 124760"/>
                <a:gd name="connsiteY38" fmla="*/ 68023 h 123685"/>
                <a:gd name="connsiteX39" fmla="*/ 44914 w 124760"/>
                <a:gd name="connsiteY39" fmla="*/ 68023 h 123685"/>
                <a:gd name="connsiteX40" fmla="*/ 44914 w 124760"/>
                <a:gd name="connsiteY40" fmla="*/ 82611 h 123685"/>
                <a:gd name="connsiteX41" fmla="*/ 44914 w 124760"/>
                <a:gd name="connsiteY41" fmla="*/ 107947 h 123685"/>
                <a:gd name="connsiteX42" fmla="*/ 93513 w 124760"/>
                <a:gd name="connsiteY42" fmla="*/ 107947 h 123685"/>
                <a:gd name="connsiteX43" fmla="*/ 93513 w 124760"/>
                <a:gd name="connsiteY43" fmla="*/ 91210 h 123685"/>
                <a:gd name="connsiteX44" fmla="*/ 44914 w 124760"/>
                <a:gd name="connsiteY44" fmla="*/ 91210 h 123685"/>
                <a:gd name="connsiteX45" fmla="*/ 44914 w 124760"/>
                <a:gd name="connsiteY45" fmla="*/ 107947 h 123685"/>
                <a:gd name="connsiteX46" fmla="*/ 87601 w 124760"/>
                <a:gd name="connsiteY46" fmla="*/ 23186 h 123685"/>
                <a:gd name="connsiteX47" fmla="*/ 62726 w 124760"/>
                <a:gd name="connsiteY47" fmla="*/ 23186 h 123685"/>
                <a:gd name="connsiteX48" fmla="*/ 62726 w 124760"/>
                <a:gd name="connsiteY48" fmla="*/ 36161 h 123685"/>
                <a:gd name="connsiteX49" fmla="*/ 73014 w 124760"/>
                <a:gd name="connsiteY49" fmla="*/ 36161 h 123685"/>
                <a:gd name="connsiteX50" fmla="*/ 87601 w 124760"/>
                <a:gd name="connsiteY50" fmla="*/ 23186 h 12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4760" h="123685">
                  <a:moveTo>
                    <a:pt x="104262" y="59424"/>
                  </a:moveTo>
                  <a:lnTo>
                    <a:pt x="104262" y="122074"/>
                  </a:lnTo>
                  <a:lnTo>
                    <a:pt x="93437" y="122074"/>
                  </a:lnTo>
                  <a:lnTo>
                    <a:pt x="93437" y="116699"/>
                  </a:lnTo>
                  <a:lnTo>
                    <a:pt x="44837" y="116699"/>
                  </a:lnTo>
                  <a:lnTo>
                    <a:pt x="44837" y="123686"/>
                  </a:lnTo>
                  <a:lnTo>
                    <a:pt x="34012" y="123686"/>
                  </a:lnTo>
                  <a:lnTo>
                    <a:pt x="34012" y="74549"/>
                  </a:lnTo>
                  <a:cubicBezTo>
                    <a:pt x="24645" y="79616"/>
                    <a:pt x="14588" y="83532"/>
                    <a:pt x="3762" y="86450"/>
                  </a:cubicBezTo>
                  <a:lnTo>
                    <a:pt x="0" y="76776"/>
                  </a:lnTo>
                  <a:cubicBezTo>
                    <a:pt x="10058" y="74242"/>
                    <a:pt x="21421" y="69789"/>
                    <a:pt x="34012" y="63263"/>
                  </a:cubicBezTo>
                  <a:lnTo>
                    <a:pt x="34012" y="59501"/>
                  </a:lnTo>
                  <a:lnTo>
                    <a:pt x="41536" y="59501"/>
                  </a:lnTo>
                  <a:cubicBezTo>
                    <a:pt x="49137" y="55202"/>
                    <a:pt x="55586" y="50826"/>
                    <a:pt x="60960" y="46526"/>
                  </a:cubicBezTo>
                  <a:lnTo>
                    <a:pt x="4299" y="46526"/>
                  </a:lnTo>
                  <a:lnTo>
                    <a:pt x="4299" y="36238"/>
                  </a:lnTo>
                  <a:lnTo>
                    <a:pt x="51824" y="36238"/>
                  </a:lnTo>
                  <a:lnTo>
                    <a:pt x="51824" y="23263"/>
                  </a:lnTo>
                  <a:lnTo>
                    <a:pt x="18350" y="23263"/>
                  </a:lnTo>
                  <a:lnTo>
                    <a:pt x="18350" y="12975"/>
                  </a:lnTo>
                  <a:lnTo>
                    <a:pt x="51824" y="12975"/>
                  </a:lnTo>
                  <a:lnTo>
                    <a:pt x="51824" y="0"/>
                  </a:lnTo>
                  <a:lnTo>
                    <a:pt x="62112" y="0"/>
                  </a:lnTo>
                  <a:cubicBezTo>
                    <a:pt x="65029" y="384"/>
                    <a:pt x="65183" y="1459"/>
                    <a:pt x="62649" y="3225"/>
                  </a:cubicBezTo>
                  <a:lnTo>
                    <a:pt x="62649" y="12975"/>
                  </a:lnTo>
                  <a:lnTo>
                    <a:pt x="88600" y="12975"/>
                  </a:lnTo>
                  <a:lnTo>
                    <a:pt x="88600" y="22188"/>
                  </a:lnTo>
                  <a:cubicBezTo>
                    <a:pt x="92899" y="17505"/>
                    <a:pt x="97275" y="12284"/>
                    <a:pt x="101575" y="6526"/>
                  </a:cubicBezTo>
                  <a:lnTo>
                    <a:pt x="109099" y="11363"/>
                  </a:lnTo>
                  <a:cubicBezTo>
                    <a:pt x="111632" y="13129"/>
                    <a:pt x="111248" y="14280"/>
                    <a:pt x="108024" y="14587"/>
                  </a:cubicBezTo>
                  <a:cubicBezTo>
                    <a:pt x="101190" y="22879"/>
                    <a:pt x="94358" y="30096"/>
                    <a:pt x="87525" y="36161"/>
                  </a:cubicBezTo>
                  <a:lnTo>
                    <a:pt x="124761" y="36161"/>
                  </a:lnTo>
                  <a:lnTo>
                    <a:pt x="124761" y="46449"/>
                  </a:lnTo>
                  <a:lnTo>
                    <a:pt x="76162" y="46449"/>
                  </a:lnTo>
                  <a:cubicBezTo>
                    <a:pt x="68945" y="52591"/>
                    <a:pt x="63187" y="56891"/>
                    <a:pt x="58887" y="59424"/>
                  </a:cubicBezTo>
                  <a:lnTo>
                    <a:pt x="104262" y="59424"/>
                  </a:lnTo>
                  <a:close/>
                  <a:moveTo>
                    <a:pt x="44914" y="82611"/>
                  </a:moveTo>
                  <a:lnTo>
                    <a:pt x="93513" y="82611"/>
                  </a:lnTo>
                  <a:lnTo>
                    <a:pt x="93513" y="68023"/>
                  </a:lnTo>
                  <a:lnTo>
                    <a:pt x="44914" y="68023"/>
                  </a:lnTo>
                  <a:lnTo>
                    <a:pt x="44914" y="82611"/>
                  </a:lnTo>
                  <a:close/>
                  <a:moveTo>
                    <a:pt x="44914" y="107947"/>
                  </a:moveTo>
                  <a:lnTo>
                    <a:pt x="93513" y="107947"/>
                  </a:lnTo>
                  <a:lnTo>
                    <a:pt x="93513" y="91210"/>
                  </a:lnTo>
                  <a:lnTo>
                    <a:pt x="44914" y="91210"/>
                  </a:lnTo>
                  <a:lnTo>
                    <a:pt x="44914" y="107947"/>
                  </a:lnTo>
                  <a:close/>
                  <a:moveTo>
                    <a:pt x="87601" y="23186"/>
                  </a:moveTo>
                  <a:lnTo>
                    <a:pt x="62726" y="23186"/>
                  </a:lnTo>
                  <a:lnTo>
                    <a:pt x="62726" y="36161"/>
                  </a:lnTo>
                  <a:lnTo>
                    <a:pt x="73014" y="36161"/>
                  </a:lnTo>
                  <a:cubicBezTo>
                    <a:pt x="77313" y="32937"/>
                    <a:pt x="82150" y="28637"/>
                    <a:pt x="87601" y="2318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335A63F5-3FC5-418F-B891-2717AD0F3699}"/>
                </a:ext>
              </a:extLst>
            </p:cNvPr>
            <p:cNvSpPr/>
            <p:nvPr/>
          </p:nvSpPr>
          <p:spPr>
            <a:xfrm>
              <a:off x="5800106" y="2009261"/>
              <a:ext cx="32859" cy="118772"/>
            </a:xfrm>
            <a:custGeom>
              <a:avLst/>
              <a:gdLst>
                <a:gd name="connsiteX0" fmla="*/ 26948 w 32859"/>
                <a:gd name="connsiteY0" fmla="*/ 0 h 118772"/>
                <a:gd name="connsiteX1" fmla="*/ 32860 w 32859"/>
                <a:gd name="connsiteY1" fmla="*/ 5374 h 118772"/>
                <a:gd name="connsiteX2" fmla="*/ 13973 w 32859"/>
                <a:gd name="connsiteY2" fmla="*/ 29098 h 118772"/>
                <a:gd name="connsiteX3" fmla="*/ 8061 w 32859"/>
                <a:gd name="connsiteY3" fmla="*/ 58810 h 118772"/>
                <a:gd name="connsiteX4" fmla="*/ 13973 w 32859"/>
                <a:gd name="connsiteY4" fmla="*/ 86373 h 118772"/>
                <a:gd name="connsiteX5" fmla="*/ 32860 w 32859"/>
                <a:gd name="connsiteY5" fmla="*/ 112860 h 118772"/>
                <a:gd name="connsiteX6" fmla="*/ 26948 w 32859"/>
                <a:gd name="connsiteY6" fmla="*/ 118772 h 118772"/>
                <a:gd name="connsiteX7" fmla="*/ 6986 w 32859"/>
                <a:gd name="connsiteY7" fmla="*/ 90135 h 118772"/>
                <a:gd name="connsiteX8" fmla="*/ 0 w 32859"/>
                <a:gd name="connsiteY8" fmla="*/ 58810 h 118772"/>
                <a:gd name="connsiteX9" fmla="*/ 6986 w 32859"/>
                <a:gd name="connsiteY9" fmla="*/ 25336 h 118772"/>
                <a:gd name="connsiteX10" fmla="*/ 26948 w 32859"/>
                <a:gd name="connsiteY10" fmla="*/ 0 h 1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59" h="118772">
                  <a:moveTo>
                    <a:pt x="26948" y="0"/>
                  </a:moveTo>
                  <a:lnTo>
                    <a:pt x="32860" y="5374"/>
                  </a:lnTo>
                  <a:cubicBezTo>
                    <a:pt x="23877" y="13666"/>
                    <a:pt x="17581" y="21574"/>
                    <a:pt x="13973" y="29098"/>
                  </a:cubicBezTo>
                  <a:cubicBezTo>
                    <a:pt x="10058" y="37390"/>
                    <a:pt x="8061" y="47294"/>
                    <a:pt x="8061" y="58810"/>
                  </a:cubicBezTo>
                  <a:cubicBezTo>
                    <a:pt x="8061" y="68561"/>
                    <a:pt x="10058" y="77697"/>
                    <a:pt x="13973" y="86373"/>
                  </a:cubicBezTo>
                  <a:cubicBezTo>
                    <a:pt x="17581" y="94281"/>
                    <a:pt x="23877" y="103110"/>
                    <a:pt x="32860" y="112860"/>
                  </a:cubicBezTo>
                  <a:lnTo>
                    <a:pt x="26948" y="118772"/>
                  </a:lnTo>
                  <a:cubicBezTo>
                    <a:pt x="17965" y="108715"/>
                    <a:pt x="11286" y="99118"/>
                    <a:pt x="6986" y="90135"/>
                  </a:cubicBezTo>
                  <a:cubicBezTo>
                    <a:pt x="2303" y="80384"/>
                    <a:pt x="0" y="69943"/>
                    <a:pt x="0" y="58810"/>
                  </a:cubicBezTo>
                  <a:cubicBezTo>
                    <a:pt x="0" y="46219"/>
                    <a:pt x="2303" y="35086"/>
                    <a:pt x="6986" y="25336"/>
                  </a:cubicBezTo>
                  <a:cubicBezTo>
                    <a:pt x="10902" y="17121"/>
                    <a:pt x="17581" y="8676"/>
                    <a:pt x="26948" y="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09815D28-CE2D-4106-B8C6-3E021D39D552}"/>
                </a:ext>
              </a:extLst>
            </p:cNvPr>
            <p:cNvSpPr/>
            <p:nvPr/>
          </p:nvSpPr>
          <p:spPr>
            <a:xfrm>
              <a:off x="5850854" y="2003887"/>
              <a:ext cx="123608" cy="124760"/>
            </a:xfrm>
            <a:custGeom>
              <a:avLst/>
              <a:gdLst>
                <a:gd name="connsiteX0" fmla="*/ 56661 w 123608"/>
                <a:gd name="connsiteY0" fmla="*/ 112323 h 124760"/>
                <a:gd name="connsiteX1" fmla="*/ 56661 w 123608"/>
                <a:gd name="connsiteY1" fmla="*/ 101498 h 124760"/>
                <a:gd name="connsiteX2" fmla="*/ 14050 w 123608"/>
                <a:gd name="connsiteY2" fmla="*/ 101498 h 124760"/>
                <a:gd name="connsiteX3" fmla="*/ 14050 w 123608"/>
                <a:gd name="connsiteY3" fmla="*/ 92822 h 124760"/>
                <a:gd name="connsiteX4" fmla="*/ 56661 w 123608"/>
                <a:gd name="connsiteY4" fmla="*/ 92822 h 124760"/>
                <a:gd name="connsiteX5" fmla="*/ 56661 w 123608"/>
                <a:gd name="connsiteY5" fmla="*/ 84146 h 124760"/>
                <a:gd name="connsiteX6" fmla="*/ 0 w 123608"/>
                <a:gd name="connsiteY6" fmla="*/ 84146 h 124760"/>
                <a:gd name="connsiteX7" fmla="*/ 0 w 123608"/>
                <a:gd name="connsiteY7" fmla="*/ 75471 h 124760"/>
                <a:gd name="connsiteX8" fmla="*/ 56661 w 123608"/>
                <a:gd name="connsiteY8" fmla="*/ 75471 h 124760"/>
                <a:gd name="connsiteX9" fmla="*/ 56661 w 123608"/>
                <a:gd name="connsiteY9" fmla="*/ 67409 h 124760"/>
                <a:gd name="connsiteX10" fmla="*/ 14050 w 123608"/>
                <a:gd name="connsiteY10" fmla="*/ 67409 h 124760"/>
                <a:gd name="connsiteX11" fmla="*/ 14050 w 123608"/>
                <a:gd name="connsiteY11" fmla="*/ 58733 h 124760"/>
                <a:gd name="connsiteX12" fmla="*/ 56661 w 123608"/>
                <a:gd name="connsiteY12" fmla="*/ 58733 h 124760"/>
                <a:gd name="connsiteX13" fmla="*/ 56661 w 123608"/>
                <a:gd name="connsiteY13" fmla="*/ 51209 h 124760"/>
                <a:gd name="connsiteX14" fmla="*/ 38311 w 123608"/>
                <a:gd name="connsiteY14" fmla="*/ 51209 h 124760"/>
                <a:gd name="connsiteX15" fmla="*/ 20499 w 123608"/>
                <a:gd name="connsiteY15" fmla="*/ 51209 h 124760"/>
                <a:gd name="connsiteX16" fmla="*/ 20499 w 123608"/>
                <a:gd name="connsiteY16" fmla="*/ 28023 h 124760"/>
                <a:gd name="connsiteX17" fmla="*/ 56661 w 123608"/>
                <a:gd name="connsiteY17" fmla="*/ 28023 h 124760"/>
                <a:gd name="connsiteX18" fmla="*/ 56661 w 123608"/>
                <a:gd name="connsiteY18" fmla="*/ 21037 h 124760"/>
                <a:gd name="connsiteX19" fmla="*/ 3224 w 123608"/>
                <a:gd name="connsiteY19" fmla="*/ 21037 h 124760"/>
                <a:gd name="connsiteX20" fmla="*/ 3224 w 123608"/>
                <a:gd name="connsiteY20" fmla="*/ 12438 h 124760"/>
                <a:gd name="connsiteX21" fmla="*/ 56661 w 123608"/>
                <a:gd name="connsiteY21" fmla="*/ 12438 h 124760"/>
                <a:gd name="connsiteX22" fmla="*/ 56661 w 123608"/>
                <a:gd name="connsiteY22" fmla="*/ 0 h 124760"/>
                <a:gd name="connsiteX23" fmla="*/ 66948 w 123608"/>
                <a:gd name="connsiteY23" fmla="*/ 0 h 124760"/>
                <a:gd name="connsiteX24" fmla="*/ 67486 w 123608"/>
                <a:gd name="connsiteY24" fmla="*/ 3225 h 124760"/>
                <a:gd name="connsiteX25" fmla="*/ 67486 w 123608"/>
                <a:gd name="connsiteY25" fmla="*/ 12438 h 124760"/>
                <a:gd name="connsiteX26" fmla="*/ 119309 w 123608"/>
                <a:gd name="connsiteY26" fmla="*/ 12438 h 124760"/>
                <a:gd name="connsiteX27" fmla="*/ 119309 w 123608"/>
                <a:gd name="connsiteY27" fmla="*/ 21113 h 124760"/>
                <a:gd name="connsiteX28" fmla="*/ 67486 w 123608"/>
                <a:gd name="connsiteY28" fmla="*/ 21113 h 124760"/>
                <a:gd name="connsiteX29" fmla="*/ 67486 w 123608"/>
                <a:gd name="connsiteY29" fmla="*/ 28100 h 124760"/>
                <a:gd name="connsiteX30" fmla="*/ 102572 w 123608"/>
                <a:gd name="connsiteY30" fmla="*/ 28100 h 124760"/>
                <a:gd name="connsiteX31" fmla="*/ 102572 w 123608"/>
                <a:gd name="connsiteY31" fmla="*/ 51286 h 124760"/>
                <a:gd name="connsiteX32" fmla="*/ 67486 w 123608"/>
                <a:gd name="connsiteY32" fmla="*/ 51286 h 124760"/>
                <a:gd name="connsiteX33" fmla="*/ 67486 w 123608"/>
                <a:gd name="connsiteY33" fmla="*/ 58810 h 124760"/>
                <a:gd name="connsiteX34" fmla="*/ 109022 w 123608"/>
                <a:gd name="connsiteY34" fmla="*/ 58810 h 124760"/>
                <a:gd name="connsiteX35" fmla="*/ 109022 w 123608"/>
                <a:gd name="connsiteY35" fmla="*/ 75547 h 124760"/>
                <a:gd name="connsiteX36" fmla="*/ 123609 w 123608"/>
                <a:gd name="connsiteY36" fmla="*/ 75547 h 124760"/>
                <a:gd name="connsiteX37" fmla="*/ 123609 w 123608"/>
                <a:gd name="connsiteY37" fmla="*/ 84223 h 124760"/>
                <a:gd name="connsiteX38" fmla="*/ 109022 w 123608"/>
                <a:gd name="connsiteY38" fmla="*/ 84223 h 124760"/>
                <a:gd name="connsiteX39" fmla="*/ 109022 w 123608"/>
                <a:gd name="connsiteY39" fmla="*/ 104722 h 124760"/>
                <a:gd name="connsiteX40" fmla="*/ 98196 w 123608"/>
                <a:gd name="connsiteY40" fmla="*/ 104722 h 124760"/>
                <a:gd name="connsiteX41" fmla="*/ 98196 w 123608"/>
                <a:gd name="connsiteY41" fmla="*/ 101498 h 124760"/>
                <a:gd name="connsiteX42" fmla="*/ 67409 w 123608"/>
                <a:gd name="connsiteY42" fmla="*/ 101498 h 124760"/>
                <a:gd name="connsiteX43" fmla="*/ 67409 w 123608"/>
                <a:gd name="connsiteY43" fmla="*/ 116085 h 124760"/>
                <a:gd name="connsiteX44" fmla="*/ 58733 w 123608"/>
                <a:gd name="connsiteY44" fmla="*/ 124761 h 124760"/>
                <a:gd name="connsiteX45" fmla="*/ 46833 w 123608"/>
                <a:gd name="connsiteY45" fmla="*/ 124761 h 124760"/>
                <a:gd name="connsiteX46" fmla="*/ 45221 w 123608"/>
                <a:gd name="connsiteY46" fmla="*/ 114473 h 124760"/>
                <a:gd name="connsiteX47" fmla="*/ 54434 w 123608"/>
                <a:gd name="connsiteY47" fmla="*/ 114473 h 124760"/>
                <a:gd name="connsiteX48" fmla="*/ 56661 w 123608"/>
                <a:gd name="connsiteY48" fmla="*/ 112323 h 124760"/>
                <a:gd name="connsiteX49" fmla="*/ 29635 w 123608"/>
                <a:gd name="connsiteY49" fmla="*/ 44837 h 124760"/>
                <a:gd name="connsiteX50" fmla="*/ 56661 w 123608"/>
                <a:gd name="connsiteY50" fmla="*/ 44837 h 124760"/>
                <a:gd name="connsiteX51" fmla="*/ 56661 w 123608"/>
                <a:gd name="connsiteY51" fmla="*/ 34549 h 124760"/>
                <a:gd name="connsiteX52" fmla="*/ 29635 w 123608"/>
                <a:gd name="connsiteY52" fmla="*/ 34549 h 124760"/>
                <a:gd name="connsiteX53" fmla="*/ 29635 w 123608"/>
                <a:gd name="connsiteY53" fmla="*/ 44837 h 124760"/>
                <a:gd name="connsiteX54" fmla="*/ 67409 w 123608"/>
                <a:gd name="connsiteY54" fmla="*/ 44837 h 124760"/>
                <a:gd name="connsiteX55" fmla="*/ 93359 w 123608"/>
                <a:gd name="connsiteY55" fmla="*/ 44837 h 124760"/>
                <a:gd name="connsiteX56" fmla="*/ 93359 w 123608"/>
                <a:gd name="connsiteY56" fmla="*/ 34549 h 124760"/>
                <a:gd name="connsiteX57" fmla="*/ 67409 w 123608"/>
                <a:gd name="connsiteY57" fmla="*/ 34549 h 124760"/>
                <a:gd name="connsiteX58" fmla="*/ 67409 w 123608"/>
                <a:gd name="connsiteY58" fmla="*/ 44837 h 124760"/>
                <a:gd name="connsiteX59" fmla="*/ 98196 w 123608"/>
                <a:gd name="connsiteY59" fmla="*/ 67486 h 124760"/>
                <a:gd name="connsiteX60" fmla="*/ 67409 w 123608"/>
                <a:gd name="connsiteY60" fmla="*/ 67486 h 124760"/>
                <a:gd name="connsiteX61" fmla="*/ 67409 w 123608"/>
                <a:gd name="connsiteY61" fmla="*/ 75547 h 124760"/>
                <a:gd name="connsiteX62" fmla="*/ 98196 w 123608"/>
                <a:gd name="connsiteY62" fmla="*/ 75547 h 124760"/>
                <a:gd name="connsiteX63" fmla="*/ 98196 w 123608"/>
                <a:gd name="connsiteY63" fmla="*/ 67486 h 124760"/>
                <a:gd name="connsiteX64" fmla="*/ 67409 w 123608"/>
                <a:gd name="connsiteY64" fmla="*/ 92822 h 124760"/>
                <a:gd name="connsiteX65" fmla="*/ 98196 w 123608"/>
                <a:gd name="connsiteY65" fmla="*/ 92822 h 124760"/>
                <a:gd name="connsiteX66" fmla="*/ 98196 w 123608"/>
                <a:gd name="connsiteY66" fmla="*/ 84146 h 124760"/>
                <a:gd name="connsiteX67" fmla="*/ 67409 w 123608"/>
                <a:gd name="connsiteY67" fmla="*/ 84146 h 124760"/>
                <a:gd name="connsiteX68" fmla="*/ 67409 w 123608"/>
                <a:gd name="connsiteY68" fmla="*/ 92822 h 12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3608" h="124760">
                  <a:moveTo>
                    <a:pt x="56661" y="112323"/>
                  </a:moveTo>
                  <a:lnTo>
                    <a:pt x="56661" y="101498"/>
                  </a:lnTo>
                  <a:lnTo>
                    <a:pt x="14050" y="101498"/>
                  </a:lnTo>
                  <a:lnTo>
                    <a:pt x="14050" y="92822"/>
                  </a:lnTo>
                  <a:lnTo>
                    <a:pt x="56661" y="92822"/>
                  </a:lnTo>
                  <a:lnTo>
                    <a:pt x="56661" y="84146"/>
                  </a:lnTo>
                  <a:lnTo>
                    <a:pt x="0" y="84146"/>
                  </a:lnTo>
                  <a:lnTo>
                    <a:pt x="0" y="75471"/>
                  </a:lnTo>
                  <a:lnTo>
                    <a:pt x="56661" y="75471"/>
                  </a:lnTo>
                  <a:lnTo>
                    <a:pt x="56661" y="67409"/>
                  </a:lnTo>
                  <a:lnTo>
                    <a:pt x="14050" y="67409"/>
                  </a:lnTo>
                  <a:lnTo>
                    <a:pt x="14050" y="58733"/>
                  </a:lnTo>
                  <a:lnTo>
                    <a:pt x="56661" y="58733"/>
                  </a:lnTo>
                  <a:lnTo>
                    <a:pt x="56661" y="51209"/>
                  </a:lnTo>
                  <a:lnTo>
                    <a:pt x="38311" y="51209"/>
                  </a:lnTo>
                  <a:lnTo>
                    <a:pt x="20499" y="51209"/>
                  </a:lnTo>
                  <a:lnTo>
                    <a:pt x="20499" y="28023"/>
                  </a:lnTo>
                  <a:lnTo>
                    <a:pt x="56661" y="28023"/>
                  </a:lnTo>
                  <a:lnTo>
                    <a:pt x="56661" y="21037"/>
                  </a:lnTo>
                  <a:lnTo>
                    <a:pt x="3224" y="21037"/>
                  </a:lnTo>
                  <a:lnTo>
                    <a:pt x="3224" y="12438"/>
                  </a:lnTo>
                  <a:lnTo>
                    <a:pt x="56661" y="12438"/>
                  </a:lnTo>
                  <a:lnTo>
                    <a:pt x="56661" y="0"/>
                  </a:lnTo>
                  <a:lnTo>
                    <a:pt x="66948" y="0"/>
                  </a:lnTo>
                  <a:cubicBezTo>
                    <a:pt x="69866" y="384"/>
                    <a:pt x="70020" y="1459"/>
                    <a:pt x="67486" y="3225"/>
                  </a:cubicBezTo>
                  <a:lnTo>
                    <a:pt x="67486" y="12438"/>
                  </a:lnTo>
                  <a:lnTo>
                    <a:pt x="119309" y="12438"/>
                  </a:lnTo>
                  <a:lnTo>
                    <a:pt x="119309" y="21113"/>
                  </a:lnTo>
                  <a:lnTo>
                    <a:pt x="67486" y="21113"/>
                  </a:lnTo>
                  <a:lnTo>
                    <a:pt x="67486" y="28100"/>
                  </a:lnTo>
                  <a:lnTo>
                    <a:pt x="102572" y="28100"/>
                  </a:lnTo>
                  <a:lnTo>
                    <a:pt x="102572" y="51286"/>
                  </a:lnTo>
                  <a:lnTo>
                    <a:pt x="67486" y="51286"/>
                  </a:lnTo>
                  <a:lnTo>
                    <a:pt x="67486" y="58810"/>
                  </a:lnTo>
                  <a:lnTo>
                    <a:pt x="109022" y="58810"/>
                  </a:lnTo>
                  <a:lnTo>
                    <a:pt x="109022" y="75547"/>
                  </a:lnTo>
                  <a:lnTo>
                    <a:pt x="123609" y="75547"/>
                  </a:lnTo>
                  <a:lnTo>
                    <a:pt x="123609" y="84223"/>
                  </a:lnTo>
                  <a:lnTo>
                    <a:pt x="109022" y="84223"/>
                  </a:lnTo>
                  <a:lnTo>
                    <a:pt x="109022" y="104722"/>
                  </a:lnTo>
                  <a:lnTo>
                    <a:pt x="98196" y="104722"/>
                  </a:lnTo>
                  <a:lnTo>
                    <a:pt x="98196" y="101498"/>
                  </a:lnTo>
                  <a:lnTo>
                    <a:pt x="67409" y="101498"/>
                  </a:lnTo>
                  <a:lnTo>
                    <a:pt x="67409" y="116085"/>
                  </a:lnTo>
                  <a:cubicBezTo>
                    <a:pt x="67409" y="121843"/>
                    <a:pt x="64491" y="124761"/>
                    <a:pt x="58733" y="124761"/>
                  </a:cubicBezTo>
                  <a:lnTo>
                    <a:pt x="46833" y="124761"/>
                  </a:lnTo>
                  <a:lnTo>
                    <a:pt x="45221" y="114473"/>
                  </a:lnTo>
                  <a:lnTo>
                    <a:pt x="54434" y="114473"/>
                  </a:lnTo>
                  <a:cubicBezTo>
                    <a:pt x="55893" y="114473"/>
                    <a:pt x="56661" y="113705"/>
                    <a:pt x="56661" y="112323"/>
                  </a:cubicBezTo>
                  <a:moveTo>
                    <a:pt x="29635" y="44837"/>
                  </a:moveTo>
                  <a:lnTo>
                    <a:pt x="56661" y="44837"/>
                  </a:lnTo>
                  <a:lnTo>
                    <a:pt x="56661" y="34549"/>
                  </a:lnTo>
                  <a:lnTo>
                    <a:pt x="29635" y="34549"/>
                  </a:lnTo>
                  <a:lnTo>
                    <a:pt x="29635" y="44837"/>
                  </a:lnTo>
                  <a:close/>
                  <a:moveTo>
                    <a:pt x="67409" y="44837"/>
                  </a:moveTo>
                  <a:lnTo>
                    <a:pt x="93359" y="44837"/>
                  </a:lnTo>
                  <a:lnTo>
                    <a:pt x="93359" y="34549"/>
                  </a:lnTo>
                  <a:lnTo>
                    <a:pt x="67409" y="34549"/>
                  </a:lnTo>
                  <a:lnTo>
                    <a:pt x="67409" y="44837"/>
                  </a:lnTo>
                  <a:close/>
                  <a:moveTo>
                    <a:pt x="98196" y="67486"/>
                  </a:moveTo>
                  <a:lnTo>
                    <a:pt x="67409" y="67486"/>
                  </a:lnTo>
                  <a:lnTo>
                    <a:pt x="67409" y="75547"/>
                  </a:lnTo>
                  <a:lnTo>
                    <a:pt x="98196" y="75547"/>
                  </a:lnTo>
                  <a:lnTo>
                    <a:pt x="98196" y="67486"/>
                  </a:lnTo>
                  <a:close/>
                  <a:moveTo>
                    <a:pt x="67409" y="92822"/>
                  </a:moveTo>
                  <a:lnTo>
                    <a:pt x="98196" y="92822"/>
                  </a:lnTo>
                  <a:lnTo>
                    <a:pt x="98196" y="84146"/>
                  </a:lnTo>
                  <a:lnTo>
                    <a:pt x="67409" y="84146"/>
                  </a:lnTo>
                  <a:lnTo>
                    <a:pt x="67409" y="92822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8E1CAEF4-136D-43CD-A5B4-33CB1CBE6F82}"/>
                </a:ext>
              </a:extLst>
            </p:cNvPr>
            <p:cNvSpPr/>
            <p:nvPr/>
          </p:nvSpPr>
          <p:spPr>
            <a:xfrm>
              <a:off x="5989588" y="2003503"/>
              <a:ext cx="124683" cy="125758"/>
            </a:xfrm>
            <a:custGeom>
              <a:avLst/>
              <a:gdLst>
                <a:gd name="connsiteX0" fmla="*/ 27485 w 124683"/>
                <a:gd name="connsiteY0" fmla="*/ 77160 h 125758"/>
                <a:gd name="connsiteX1" fmla="*/ 8061 w 124683"/>
                <a:gd name="connsiteY1" fmla="*/ 105797 h 125758"/>
                <a:gd name="connsiteX2" fmla="*/ 0 w 124683"/>
                <a:gd name="connsiteY2" fmla="*/ 97121 h 125758"/>
                <a:gd name="connsiteX3" fmla="*/ 26488 w 124683"/>
                <a:gd name="connsiteY3" fmla="*/ 56123 h 125758"/>
                <a:gd name="connsiteX4" fmla="*/ 2226 w 124683"/>
                <a:gd name="connsiteY4" fmla="*/ 56123 h 125758"/>
                <a:gd name="connsiteX5" fmla="*/ 2226 w 124683"/>
                <a:gd name="connsiteY5" fmla="*/ 47447 h 125758"/>
                <a:gd name="connsiteX6" fmla="*/ 49751 w 124683"/>
                <a:gd name="connsiteY6" fmla="*/ 47447 h 125758"/>
                <a:gd name="connsiteX7" fmla="*/ 51363 w 124683"/>
                <a:gd name="connsiteY7" fmla="*/ 44223 h 125758"/>
                <a:gd name="connsiteX8" fmla="*/ 60576 w 124683"/>
                <a:gd name="connsiteY8" fmla="*/ 50135 h 125758"/>
                <a:gd name="connsiteX9" fmla="*/ 58964 w 124683"/>
                <a:gd name="connsiteY9" fmla="*/ 52822 h 125758"/>
                <a:gd name="connsiteX10" fmla="*/ 46526 w 124683"/>
                <a:gd name="connsiteY10" fmla="*/ 79847 h 125758"/>
                <a:gd name="connsiteX11" fmla="*/ 38925 w 124683"/>
                <a:gd name="connsiteY11" fmla="*/ 71171 h 125758"/>
                <a:gd name="connsiteX12" fmla="*/ 46526 w 124683"/>
                <a:gd name="connsiteY12" fmla="*/ 56046 h 125758"/>
                <a:gd name="connsiteX13" fmla="*/ 36775 w 124683"/>
                <a:gd name="connsiteY13" fmla="*/ 56046 h 125758"/>
                <a:gd name="connsiteX14" fmla="*/ 36775 w 124683"/>
                <a:gd name="connsiteY14" fmla="*/ 116546 h 125758"/>
                <a:gd name="connsiteX15" fmla="*/ 28714 w 124683"/>
                <a:gd name="connsiteY15" fmla="*/ 125759 h 125758"/>
                <a:gd name="connsiteX16" fmla="*/ 18426 w 124683"/>
                <a:gd name="connsiteY16" fmla="*/ 125759 h 125758"/>
                <a:gd name="connsiteX17" fmla="*/ 16276 w 124683"/>
                <a:gd name="connsiteY17" fmla="*/ 115471 h 125758"/>
                <a:gd name="connsiteX18" fmla="*/ 26027 w 124683"/>
                <a:gd name="connsiteY18" fmla="*/ 115471 h 125758"/>
                <a:gd name="connsiteX19" fmla="*/ 27639 w 124683"/>
                <a:gd name="connsiteY19" fmla="*/ 113859 h 125758"/>
                <a:gd name="connsiteX20" fmla="*/ 27639 w 124683"/>
                <a:gd name="connsiteY20" fmla="*/ 77160 h 125758"/>
                <a:gd name="connsiteX21" fmla="*/ 36699 w 124683"/>
                <a:gd name="connsiteY21" fmla="*/ 33397 h 125758"/>
                <a:gd name="connsiteX22" fmla="*/ 42610 w 124683"/>
                <a:gd name="connsiteY22" fmla="*/ 37697 h 125758"/>
                <a:gd name="connsiteX23" fmla="*/ 35624 w 124683"/>
                <a:gd name="connsiteY23" fmla="*/ 46373 h 125758"/>
                <a:gd name="connsiteX24" fmla="*/ 12438 w 124683"/>
                <a:gd name="connsiteY24" fmla="*/ 29635 h 125758"/>
                <a:gd name="connsiteX25" fmla="*/ 18350 w 124683"/>
                <a:gd name="connsiteY25" fmla="*/ 23186 h 125758"/>
                <a:gd name="connsiteX26" fmla="*/ 29712 w 124683"/>
                <a:gd name="connsiteY26" fmla="*/ 29098 h 125758"/>
                <a:gd name="connsiteX27" fmla="*/ 42150 w 124683"/>
                <a:gd name="connsiteY27" fmla="*/ 16123 h 125758"/>
                <a:gd name="connsiteX28" fmla="*/ 6526 w 124683"/>
                <a:gd name="connsiteY28" fmla="*/ 16123 h 125758"/>
                <a:gd name="connsiteX29" fmla="*/ 6526 w 124683"/>
                <a:gd name="connsiteY29" fmla="*/ 7447 h 125758"/>
                <a:gd name="connsiteX30" fmla="*/ 46449 w 124683"/>
                <a:gd name="connsiteY30" fmla="*/ 7447 h 125758"/>
                <a:gd name="connsiteX31" fmla="*/ 49136 w 124683"/>
                <a:gd name="connsiteY31" fmla="*/ 4760 h 125758"/>
                <a:gd name="connsiteX32" fmla="*/ 57812 w 124683"/>
                <a:gd name="connsiteY32" fmla="*/ 11209 h 125758"/>
                <a:gd name="connsiteX33" fmla="*/ 56200 w 124683"/>
                <a:gd name="connsiteY33" fmla="*/ 13896 h 125758"/>
                <a:gd name="connsiteX34" fmla="*/ 36699 w 124683"/>
                <a:gd name="connsiteY34" fmla="*/ 33397 h 125758"/>
                <a:gd name="connsiteX35" fmla="*/ 48522 w 124683"/>
                <a:gd name="connsiteY35" fmla="*/ 113859 h 125758"/>
                <a:gd name="connsiteX36" fmla="*/ 79309 w 124683"/>
                <a:gd name="connsiteY36" fmla="*/ 85759 h 125758"/>
                <a:gd name="connsiteX37" fmla="*/ 59348 w 124683"/>
                <a:gd name="connsiteY37" fmla="*/ 85759 h 125758"/>
                <a:gd name="connsiteX38" fmla="*/ 59348 w 124683"/>
                <a:gd name="connsiteY38" fmla="*/ 77083 h 125758"/>
                <a:gd name="connsiteX39" fmla="*/ 79847 w 124683"/>
                <a:gd name="connsiteY39" fmla="*/ 77083 h 125758"/>
                <a:gd name="connsiteX40" fmla="*/ 79847 w 124683"/>
                <a:gd name="connsiteY40" fmla="*/ 63033 h 125758"/>
                <a:gd name="connsiteX41" fmla="*/ 90135 w 124683"/>
                <a:gd name="connsiteY41" fmla="*/ 63033 h 125758"/>
                <a:gd name="connsiteX42" fmla="*/ 90672 w 124683"/>
                <a:gd name="connsiteY42" fmla="*/ 66258 h 125758"/>
                <a:gd name="connsiteX43" fmla="*/ 90672 w 124683"/>
                <a:gd name="connsiteY43" fmla="*/ 77083 h 125758"/>
                <a:gd name="connsiteX44" fmla="*/ 117160 w 124683"/>
                <a:gd name="connsiteY44" fmla="*/ 77083 h 125758"/>
                <a:gd name="connsiteX45" fmla="*/ 115548 w 124683"/>
                <a:gd name="connsiteY45" fmla="*/ 108945 h 125758"/>
                <a:gd name="connsiteX46" fmla="*/ 102572 w 124683"/>
                <a:gd name="connsiteY46" fmla="*/ 122457 h 125758"/>
                <a:gd name="connsiteX47" fmla="*/ 91747 w 124683"/>
                <a:gd name="connsiteY47" fmla="*/ 122457 h 125758"/>
                <a:gd name="connsiteX48" fmla="*/ 89597 w 124683"/>
                <a:gd name="connsiteY48" fmla="*/ 113782 h 125758"/>
                <a:gd name="connsiteX49" fmla="*/ 98734 w 124683"/>
                <a:gd name="connsiteY49" fmla="*/ 113782 h 125758"/>
                <a:gd name="connsiteX50" fmla="*/ 105720 w 124683"/>
                <a:gd name="connsiteY50" fmla="*/ 107870 h 125758"/>
                <a:gd name="connsiteX51" fmla="*/ 106795 w 124683"/>
                <a:gd name="connsiteY51" fmla="*/ 85759 h 125758"/>
                <a:gd name="connsiteX52" fmla="*/ 90058 w 124683"/>
                <a:gd name="connsiteY52" fmla="*/ 85759 h 125758"/>
                <a:gd name="connsiteX53" fmla="*/ 52284 w 124683"/>
                <a:gd name="connsiteY53" fmla="*/ 125145 h 125758"/>
                <a:gd name="connsiteX54" fmla="*/ 48522 w 124683"/>
                <a:gd name="connsiteY54" fmla="*/ 113859 h 125758"/>
                <a:gd name="connsiteX55" fmla="*/ 124684 w 124683"/>
                <a:gd name="connsiteY55" fmla="*/ 58273 h 125758"/>
                <a:gd name="connsiteX56" fmla="*/ 121459 w 124683"/>
                <a:gd name="connsiteY56" fmla="*/ 70173 h 125758"/>
                <a:gd name="connsiteX57" fmla="*/ 90135 w 124683"/>
                <a:gd name="connsiteY57" fmla="*/ 53436 h 125758"/>
                <a:gd name="connsiteX58" fmla="*/ 61498 w 124683"/>
                <a:gd name="connsiteY58" fmla="*/ 71785 h 125758"/>
                <a:gd name="connsiteX59" fmla="*/ 56661 w 124683"/>
                <a:gd name="connsiteY59" fmla="*/ 61497 h 125758"/>
                <a:gd name="connsiteX60" fmla="*/ 81997 w 124683"/>
                <a:gd name="connsiteY60" fmla="*/ 46910 h 125758"/>
                <a:gd name="connsiteX61" fmla="*/ 68484 w 124683"/>
                <a:gd name="connsiteY61" fmla="*/ 31785 h 125758"/>
                <a:gd name="connsiteX62" fmla="*/ 58733 w 124683"/>
                <a:gd name="connsiteY62" fmla="*/ 43148 h 125758"/>
                <a:gd name="connsiteX63" fmla="*/ 52284 w 124683"/>
                <a:gd name="connsiteY63" fmla="*/ 35086 h 125758"/>
                <a:gd name="connsiteX64" fmla="*/ 72783 w 124683"/>
                <a:gd name="connsiteY64" fmla="*/ 0 h 125758"/>
                <a:gd name="connsiteX65" fmla="*/ 83071 w 124683"/>
                <a:gd name="connsiteY65" fmla="*/ 3762 h 125758"/>
                <a:gd name="connsiteX66" fmla="*/ 81459 w 124683"/>
                <a:gd name="connsiteY66" fmla="*/ 6449 h 125758"/>
                <a:gd name="connsiteX67" fmla="*/ 77697 w 124683"/>
                <a:gd name="connsiteY67" fmla="*/ 14511 h 125758"/>
                <a:gd name="connsiteX68" fmla="*/ 121997 w 124683"/>
                <a:gd name="connsiteY68" fmla="*/ 14511 h 125758"/>
                <a:gd name="connsiteX69" fmla="*/ 121997 w 124683"/>
                <a:gd name="connsiteY69" fmla="*/ 23186 h 125758"/>
                <a:gd name="connsiteX70" fmla="*/ 110634 w 124683"/>
                <a:gd name="connsiteY70" fmla="*/ 23186 h 125758"/>
                <a:gd name="connsiteX71" fmla="*/ 97121 w 124683"/>
                <a:gd name="connsiteY71" fmla="*/ 45835 h 125758"/>
                <a:gd name="connsiteX72" fmla="*/ 124684 w 124683"/>
                <a:gd name="connsiteY72" fmla="*/ 58273 h 125758"/>
                <a:gd name="connsiteX73" fmla="*/ 89597 w 124683"/>
                <a:gd name="connsiteY73" fmla="*/ 40461 h 125758"/>
                <a:gd name="connsiteX74" fmla="*/ 100422 w 124683"/>
                <a:gd name="connsiteY74" fmla="*/ 23186 h 125758"/>
                <a:gd name="connsiteX75" fmla="*/ 74473 w 124683"/>
                <a:gd name="connsiteY75" fmla="*/ 23186 h 125758"/>
                <a:gd name="connsiteX76" fmla="*/ 89597 w 124683"/>
                <a:gd name="connsiteY76" fmla="*/ 40461 h 12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24683" h="125758">
                  <a:moveTo>
                    <a:pt x="27485" y="77160"/>
                  </a:moveTo>
                  <a:cubicBezTo>
                    <a:pt x="22111" y="87601"/>
                    <a:pt x="15585" y="97121"/>
                    <a:pt x="8061" y="105797"/>
                  </a:cubicBezTo>
                  <a:lnTo>
                    <a:pt x="0" y="97121"/>
                  </a:lnTo>
                  <a:cubicBezTo>
                    <a:pt x="13666" y="83455"/>
                    <a:pt x="22495" y="69789"/>
                    <a:pt x="26488" y="56123"/>
                  </a:cubicBezTo>
                  <a:lnTo>
                    <a:pt x="2226" y="56123"/>
                  </a:lnTo>
                  <a:lnTo>
                    <a:pt x="2226" y="47447"/>
                  </a:lnTo>
                  <a:lnTo>
                    <a:pt x="49751" y="47447"/>
                  </a:lnTo>
                  <a:lnTo>
                    <a:pt x="51363" y="44223"/>
                  </a:lnTo>
                  <a:lnTo>
                    <a:pt x="60576" y="50135"/>
                  </a:lnTo>
                  <a:cubicBezTo>
                    <a:pt x="62035" y="51593"/>
                    <a:pt x="61498" y="52438"/>
                    <a:pt x="58964" y="52822"/>
                  </a:cubicBezTo>
                  <a:lnTo>
                    <a:pt x="46526" y="79847"/>
                  </a:lnTo>
                  <a:lnTo>
                    <a:pt x="38925" y="71171"/>
                  </a:lnTo>
                  <a:lnTo>
                    <a:pt x="46526" y="56046"/>
                  </a:lnTo>
                  <a:lnTo>
                    <a:pt x="36775" y="56046"/>
                  </a:lnTo>
                  <a:lnTo>
                    <a:pt x="36775" y="116546"/>
                  </a:lnTo>
                  <a:cubicBezTo>
                    <a:pt x="36775" y="122688"/>
                    <a:pt x="34088" y="125759"/>
                    <a:pt x="28714" y="125759"/>
                  </a:cubicBezTo>
                  <a:lnTo>
                    <a:pt x="18426" y="125759"/>
                  </a:lnTo>
                  <a:lnTo>
                    <a:pt x="16276" y="115471"/>
                  </a:lnTo>
                  <a:lnTo>
                    <a:pt x="26027" y="115471"/>
                  </a:lnTo>
                  <a:cubicBezTo>
                    <a:pt x="27102" y="115471"/>
                    <a:pt x="27639" y="114933"/>
                    <a:pt x="27639" y="113859"/>
                  </a:cubicBezTo>
                  <a:lnTo>
                    <a:pt x="27639" y="77160"/>
                  </a:lnTo>
                  <a:close/>
                  <a:moveTo>
                    <a:pt x="36699" y="33397"/>
                  </a:moveTo>
                  <a:lnTo>
                    <a:pt x="42610" y="37697"/>
                  </a:lnTo>
                  <a:lnTo>
                    <a:pt x="35624" y="46373"/>
                  </a:lnTo>
                  <a:cubicBezTo>
                    <a:pt x="29175" y="40998"/>
                    <a:pt x="21420" y="35394"/>
                    <a:pt x="12438" y="29635"/>
                  </a:cubicBezTo>
                  <a:lnTo>
                    <a:pt x="18350" y="23186"/>
                  </a:lnTo>
                  <a:cubicBezTo>
                    <a:pt x="22342" y="24645"/>
                    <a:pt x="26103" y="26641"/>
                    <a:pt x="29712" y="29098"/>
                  </a:cubicBezTo>
                  <a:lnTo>
                    <a:pt x="42150" y="16123"/>
                  </a:lnTo>
                  <a:lnTo>
                    <a:pt x="6526" y="16123"/>
                  </a:lnTo>
                  <a:lnTo>
                    <a:pt x="6526" y="7447"/>
                  </a:lnTo>
                  <a:lnTo>
                    <a:pt x="46449" y="7447"/>
                  </a:lnTo>
                  <a:lnTo>
                    <a:pt x="49136" y="4760"/>
                  </a:lnTo>
                  <a:lnTo>
                    <a:pt x="57812" y="11209"/>
                  </a:lnTo>
                  <a:cubicBezTo>
                    <a:pt x="59271" y="12668"/>
                    <a:pt x="58733" y="13513"/>
                    <a:pt x="56200" y="13896"/>
                  </a:cubicBezTo>
                  <a:lnTo>
                    <a:pt x="36699" y="33397"/>
                  </a:lnTo>
                  <a:close/>
                  <a:moveTo>
                    <a:pt x="48522" y="113859"/>
                  </a:moveTo>
                  <a:cubicBezTo>
                    <a:pt x="66871" y="110941"/>
                    <a:pt x="77160" y="101651"/>
                    <a:pt x="79309" y="85759"/>
                  </a:cubicBezTo>
                  <a:lnTo>
                    <a:pt x="59348" y="85759"/>
                  </a:lnTo>
                  <a:lnTo>
                    <a:pt x="59348" y="77083"/>
                  </a:lnTo>
                  <a:lnTo>
                    <a:pt x="79847" y="77083"/>
                  </a:lnTo>
                  <a:lnTo>
                    <a:pt x="79847" y="63033"/>
                  </a:lnTo>
                  <a:lnTo>
                    <a:pt x="90135" y="63033"/>
                  </a:lnTo>
                  <a:cubicBezTo>
                    <a:pt x="93052" y="63417"/>
                    <a:pt x="93206" y="64492"/>
                    <a:pt x="90672" y="66258"/>
                  </a:cubicBezTo>
                  <a:lnTo>
                    <a:pt x="90672" y="77083"/>
                  </a:lnTo>
                  <a:lnTo>
                    <a:pt x="117160" y="77083"/>
                  </a:lnTo>
                  <a:lnTo>
                    <a:pt x="115548" y="108945"/>
                  </a:lnTo>
                  <a:cubicBezTo>
                    <a:pt x="115164" y="117928"/>
                    <a:pt x="110864" y="122457"/>
                    <a:pt x="102572" y="122457"/>
                  </a:cubicBezTo>
                  <a:lnTo>
                    <a:pt x="91747" y="122457"/>
                  </a:lnTo>
                  <a:lnTo>
                    <a:pt x="89597" y="113782"/>
                  </a:lnTo>
                  <a:lnTo>
                    <a:pt x="98734" y="113782"/>
                  </a:lnTo>
                  <a:cubicBezTo>
                    <a:pt x="103033" y="113782"/>
                    <a:pt x="105413" y="111786"/>
                    <a:pt x="105720" y="107870"/>
                  </a:cubicBezTo>
                  <a:lnTo>
                    <a:pt x="106795" y="85759"/>
                  </a:lnTo>
                  <a:lnTo>
                    <a:pt x="90058" y="85759"/>
                  </a:lnTo>
                  <a:cubicBezTo>
                    <a:pt x="88599" y="106258"/>
                    <a:pt x="76008" y="119386"/>
                    <a:pt x="52284" y="125145"/>
                  </a:cubicBezTo>
                  <a:lnTo>
                    <a:pt x="48522" y="113859"/>
                  </a:lnTo>
                  <a:close/>
                  <a:moveTo>
                    <a:pt x="124684" y="58273"/>
                  </a:moveTo>
                  <a:lnTo>
                    <a:pt x="121459" y="70173"/>
                  </a:lnTo>
                  <a:cubicBezTo>
                    <a:pt x="108484" y="65490"/>
                    <a:pt x="98042" y="59885"/>
                    <a:pt x="90135" y="53436"/>
                  </a:cubicBezTo>
                  <a:cubicBezTo>
                    <a:pt x="81843" y="60960"/>
                    <a:pt x="72323" y="67102"/>
                    <a:pt x="61498" y="71785"/>
                  </a:cubicBezTo>
                  <a:lnTo>
                    <a:pt x="56661" y="61497"/>
                  </a:lnTo>
                  <a:cubicBezTo>
                    <a:pt x="65643" y="58273"/>
                    <a:pt x="74088" y="53436"/>
                    <a:pt x="81997" y="46910"/>
                  </a:cubicBezTo>
                  <a:cubicBezTo>
                    <a:pt x="76622" y="41536"/>
                    <a:pt x="72093" y="36469"/>
                    <a:pt x="68484" y="31785"/>
                  </a:cubicBezTo>
                  <a:cubicBezTo>
                    <a:pt x="65566" y="35778"/>
                    <a:pt x="62342" y="39540"/>
                    <a:pt x="58733" y="43148"/>
                  </a:cubicBezTo>
                  <a:lnTo>
                    <a:pt x="52284" y="35086"/>
                  </a:lnTo>
                  <a:cubicBezTo>
                    <a:pt x="61267" y="25720"/>
                    <a:pt x="68100" y="14050"/>
                    <a:pt x="72783" y="0"/>
                  </a:cubicBezTo>
                  <a:lnTo>
                    <a:pt x="83071" y="3762"/>
                  </a:lnTo>
                  <a:cubicBezTo>
                    <a:pt x="84530" y="5221"/>
                    <a:pt x="83993" y="6065"/>
                    <a:pt x="81459" y="6449"/>
                  </a:cubicBezTo>
                  <a:lnTo>
                    <a:pt x="77697" y="14511"/>
                  </a:lnTo>
                  <a:lnTo>
                    <a:pt x="121997" y="14511"/>
                  </a:lnTo>
                  <a:lnTo>
                    <a:pt x="121997" y="23186"/>
                  </a:lnTo>
                  <a:lnTo>
                    <a:pt x="110634" y="23186"/>
                  </a:lnTo>
                  <a:cubicBezTo>
                    <a:pt x="107716" y="31094"/>
                    <a:pt x="103264" y="38695"/>
                    <a:pt x="97121" y="45835"/>
                  </a:cubicBezTo>
                  <a:cubicBezTo>
                    <a:pt x="104338" y="51286"/>
                    <a:pt x="113474" y="55355"/>
                    <a:pt x="124684" y="58273"/>
                  </a:cubicBezTo>
                  <a:moveTo>
                    <a:pt x="89597" y="40461"/>
                  </a:moveTo>
                  <a:cubicBezTo>
                    <a:pt x="94280" y="34703"/>
                    <a:pt x="97889" y="28945"/>
                    <a:pt x="100422" y="23186"/>
                  </a:cubicBezTo>
                  <a:lnTo>
                    <a:pt x="74473" y="23186"/>
                  </a:lnTo>
                  <a:cubicBezTo>
                    <a:pt x="78772" y="30710"/>
                    <a:pt x="83839" y="36469"/>
                    <a:pt x="89597" y="4046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9005D503-2132-4980-AC5C-C7478F912316}"/>
                </a:ext>
              </a:extLst>
            </p:cNvPr>
            <p:cNvSpPr/>
            <p:nvPr/>
          </p:nvSpPr>
          <p:spPr>
            <a:xfrm>
              <a:off x="6129320" y="2007802"/>
              <a:ext cx="122073" cy="120845"/>
            </a:xfrm>
            <a:custGeom>
              <a:avLst/>
              <a:gdLst>
                <a:gd name="connsiteX0" fmla="*/ 53513 w 122073"/>
                <a:gd name="connsiteY0" fmla="*/ 28561 h 120845"/>
                <a:gd name="connsiteX1" fmla="*/ 53513 w 122073"/>
                <a:gd name="connsiteY1" fmla="*/ 75547 h 120845"/>
                <a:gd name="connsiteX2" fmla="*/ 42687 w 122073"/>
                <a:gd name="connsiteY2" fmla="*/ 75547 h 120845"/>
                <a:gd name="connsiteX3" fmla="*/ 42687 w 122073"/>
                <a:gd name="connsiteY3" fmla="*/ 70173 h 120845"/>
                <a:gd name="connsiteX4" fmla="*/ 18426 w 122073"/>
                <a:gd name="connsiteY4" fmla="*/ 70173 h 120845"/>
                <a:gd name="connsiteX5" fmla="*/ 18426 w 122073"/>
                <a:gd name="connsiteY5" fmla="*/ 85298 h 120845"/>
                <a:gd name="connsiteX6" fmla="*/ 9750 w 122073"/>
                <a:gd name="connsiteY6" fmla="*/ 119847 h 120845"/>
                <a:gd name="connsiteX7" fmla="*/ 0 w 122073"/>
                <a:gd name="connsiteY7" fmla="*/ 112323 h 120845"/>
                <a:gd name="connsiteX8" fmla="*/ 7524 w 122073"/>
                <a:gd name="connsiteY8" fmla="*/ 84760 h 120845"/>
                <a:gd name="connsiteX9" fmla="*/ 7524 w 122073"/>
                <a:gd name="connsiteY9" fmla="*/ 28637 h 120845"/>
                <a:gd name="connsiteX10" fmla="*/ 53513 w 122073"/>
                <a:gd name="connsiteY10" fmla="*/ 28637 h 120845"/>
                <a:gd name="connsiteX11" fmla="*/ 3301 w 122073"/>
                <a:gd name="connsiteY11" fmla="*/ 3762 h 120845"/>
                <a:gd name="connsiteX12" fmla="*/ 57274 w 122073"/>
                <a:gd name="connsiteY12" fmla="*/ 3762 h 120845"/>
                <a:gd name="connsiteX13" fmla="*/ 57274 w 122073"/>
                <a:gd name="connsiteY13" fmla="*/ 14050 h 120845"/>
                <a:gd name="connsiteX14" fmla="*/ 3301 w 122073"/>
                <a:gd name="connsiteY14" fmla="*/ 14050 h 120845"/>
                <a:gd name="connsiteX15" fmla="*/ 3301 w 122073"/>
                <a:gd name="connsiteY15" fmla="*/ 3762 h 120845"/>
                <a:gd name="connsiteX16" fmla="*/ 42687 w 122073"/>
                <a:gd name="connsiteY16" fmla="*/ 38849 h 120845"/>
                <a:gd name="connsiteX17" fmla="*/ 18426 w 122073"/>
                <a:gd name="connsiteY17" fmla="*/ 38849 h 120845"/>
                <a:gd name="connsiteX18" fmla="*/ 18426 w 122073"/>
                <a:gd name="connsiteY18" fmla="*/ 59885 h 120845"/>
                <a:gd name="connsiteX19" fmla="*/ 42687 w 122073"/>
                <a:gd name="connsiteY19" fmla="*/ 59885 h 120845"/>
                <a:gd name="connsiteX20" fmla="*/ 42687 w 122073"/>
                <a:gd name="connsiteY20" fmla="*/ 38849 h 120845"/>
                <a:gd name="connsiteX21" fmla="*/ 74012 w 122073"/>
                <a:gd name="connsiteY21" fmla="*/ 9136 h 120845"/>
                <a:gd name="connsiteX22" fmla="*/ 109636 w 122073"/>
                <a:gd name="connsiteY22" fmla="*/ 0 h 120845"/>
                <a:gd name="connsiteX23" fmla="*/ 115548 w 122073"/>
                <a:gd name="connsiteY23" fmla="*/ 10211 h 120845"/>
                <a:gd name="connsiteX24" fmla="*/ 112323 w 122073"/>
                <a:gd name="connsiteY24" fmla="*/ 12361 h 120845"/>
                <a:gd name="connsiteX25" fmla="*/ 74549 w 122073"/>
                <a:gd name="connsiteY25" fmla="*/ 18273 h 120845"/>
                <a:gd name="connsiteX26" fmla="*/ 74549 w 122073"/>
                <a:gd name="connsiteY26" fmla="*/ 40922 h 120845"/>
                <a:gd name="connsiteX27" fmla="*/ 122073 w 122073"/>
                <a:gd name="connsiteY27" fmla="*/ 40922 h 120845"/>
                <a:gd name="connsiteX28" fmla="*/ 122073 w 122073"/>
                <a:gd name="connsiteY28" fmla="*/ 51209 h 120845"/>
                <a:gd name="connsiteX29" fmla="*/ 104261 w 122073"/>
                <a:gd name="connsiteY29" fmla="*/ 51209 h 120845"/>
                <a:gd name="connsiteX30" fmla="*/ 104261 w 122073"/>
                <a:gd name="connsiteY30" fmla="*/ 119233 h 120845"/>
                <a:gd name="connsiteX31" fmla="*/ 93436 w 122073"/>
                <a:gd name="connsiteY31" fmla="*/ 119233 h 120845"/>
                <a:gd name="connsiteX32" fmla="*/ 93436 w 122073"/>
                <a:gd name="connsiteY32" fmla="*/ 51209 h 120845"/>
                <a:gd name="connsiteX33" fmla="*/ 74549 w 122073"/>
                <a:gd name="connsiteY33" fmla="*/ 51209 h 120845"/>
                <a:gd name="connsiteX34" fmla="*/ 74549 w 122073"/>
                <a:gd name="connsiteY34" fmla="*/ 67947 h 120845"/>
                <a:gd name="connsiteX35" fmla="*/ 48599 w 122073"/>
                <a:gd name="connsiteY35" fmla="*/ 120845 h 120845"/>
                <a:gd name="connsiteX36" fmla="*/ 40537 w 122073"/>
                <a:gd name="connsiteY36" fmla="*/ 111095 h 120845"/>
                <a:gd name="connsiteX37" fmla="*/ 63724 w 122073"/>
                <a:gd name="connsiteY37" fmla="*/ 66795 h 120845"/>
                <a:gd name="connsiteX38" fmla="*/ 63724 w 122073"/>
                <a:gd name="connsiteY38" fmla="*/ 5298 h 120845"/>
                <a:gd name="connsiteX39" fmla="*/ 74012 w 122073"/>
                <a:gd name="connsiteY39" fmla="*/ 9136 h 12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073" h="120845">
                  <a:moveTo>
                    <a:pt x="53513" y="28561"/>
                  </a:moveTo>
                  <a:lnTo>
                    <a:pt x="53513" y="75547"/>
                  </a:lnTo>
                  <a:lnTo>
                    <a:pt x="42687" y="75547"/>
                  </a:lnTo>
                  <a:lnTo>
                    <a:pt x="42687" y="70173"/>
                  </a:lnTo>
                  <a:lnTo>
                    <a:pt x="18426" y="70173"/>
                  </a:lnTo>
                  <a:lnTo>
                    <a:pt x="18426" y="85298"/>
                  </a:lnTo>
                  <a:cubicBezTo>
                    <a:pt x="18426" y="98964"/>
                    <a:pt x="15508" y="110480"/>
                    <a:pt x="9750" y="119847"/>
                  </a:cubicBezTo>
                  <a:lnTo>
                    <a:pt x="0" y="112323"/>
                  </a:lnTo>
                  <a:cubicBezTo>
                    <a:pt x="5067" y="105106"/>
                    <a:pt x="7524" y="95970"/>
                    <a:pt x="7524" y="84760"/>
                  </a:cubicBezTo>
                  <a:lnTo>
                    <a:pt x="7524" y="28637"/>
                  </a:lnTo>
                  <a:lnTo>
                    <a:pt x="53513" y="28637"/>
                  </a:lnTo>
                  <a:close/>
                  <a:moveTo>
                    <a:pt x="3301" y="3762"/>
                  </a:moveTo>
                  <a:lnTo>
                    <a:pt x="57274" y="3762"/>
                  </a:lnTo>
                  <a:lnTo>
                    <a:pt x="57274" y="14050"/>
                  </a:lnTo>
                  <a:lnTo>
                    <a:pt x="3301" y="14050"/>
                  </a:lnTo>
                  <a:lnTo>
                    <a:pt x="3301" y="3762"/>
                  </a:lnTo>
                  <a:close/>
                  <a:moveTo>
                    <a:pt x="42687" y="38849"/>
                  </a:moveTo>
                  <a:lnTo>
                    <a:pt x="18426" y="38849"/>
                  </a:lnTo>
                  <a:lnTo>
                    <a:pt x="18426" y="59885"/>
                  </a:lnTo>
                  <a:lnTo>
                    <a:pt x="42687" y="59885"/>
                  </a:lnTo>
                  <a:lnTo>
                    <a:pt x="42687" y="38849"/>
                  </a:lnTo>
                  <a:close/>
                  <a:moveTo>
                    <a:pt x="74012" y="9136"/>
                  </a:moveTo>
                  <a:cubicBezTo>
                    <a:pt x="89827" y="6603"/>
                    <a:pt x="101728" y="3532"/>
                    <a:pt x="109636" y="0"/>
                  </a:cubicBezTo>
                  <a:lnTo>
                    <a:pt x="115548" y="10211"/>
                  </a:lnTo>
                  <a:cubicBezTo>
                    <a:pt x="117006" y="13436"/>
                    <a:pt x="115931" y="14204"/>
                    <a:pt x="112323" y="12361"/>
                  </a:cubicBezTo>
                  <a:cubicBezTo>
                    <a:pt x="99041" y="15278"/>
                    <a:pt x="86373" y="17198"/>
                    <a:pt x="74549" y="18273"/>
                  </a:cubicBezTo>
                  <a:lnTo>
                    <a:pt x="74549" y="40922"/>
                  </a:lnTo>
                  <a:lnTo>
                    <a:pt x="122073" y="40922"/>
                  </a:lnTo>
                  <a:lnTo>
                    <a:pt x="122073" y="51209"/>
                  </a:lnTo>
                  <a:lnTo>
                    <a:pt x="104261" y="51209"/>
                  </a:lnTo>
                  <a:lnTo>
                    <a:pt x="104261" y="119233"/>
                  </a:lnTo>
                  <a:lnTo>
                    <a:pt x="93436" y="119233"/>
                  </a:lnTo>
                  <a:lnTo>
                    <a:pt x="93436" y="51209"/>
                  </a:lnTo>
                  <a:lnTo>
                    <a:pt x="74549" y="51209"/>
                  </a:lnTo>
                  <a:lnTo>
                    <a:pt x="74549" y="67947"/>
                  </a:lnTo>
                  <a:cubicBezTo>
                    <a:pt x="74549" y="91670"/>
                    <a:pt x="65873" y="109329"/>
                    <a:pt x="48599" y="120845"/>
                  </a:cubicBezTo>
                  <a:lnTo>
                    <a:pt x="40537" y="111095"/>
                  </a:lnTo>
                  <a:cubicBezTo>
                    <a:pt x="56046" y="101728"/>
                    <a:pt x="63724" y="86987"/>
                    <a:pt x="63724" y="66795"/>
                  </a:cubicBezTo>
                  <a:lnTo>
                    <a:pt x="63724" y="5298"/>
                  </a:lnTo>
                  <a:lnTo>
                    <a:pt x="74012" y="9136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9853E803-27F1-484C-A8A7-A492A78ACC83}"/>
                </a:ext>
              </a:extLst>
            </p:cNvPr>
            <p:cNvSpPr/>
            <p:nvPr/>
          </p:nvSpPr>
          <p:spPr>
            <a:xfrm>
              <a:off x="6269743" y="2009261"/>
              <a:ext cx="32859" cy="118772"/>
            </a:xfrm>
            <a:custGeom>
              <a:avLst/>
              <a:gdLst>
                <a:gd name="connsiteX0" fmla="*/ 5912 w 32859"/>
                <a:gd name="connsiteY0" fmla="*/ 118772 h 118772"/>
                <a:gd name="connsiteX1" fmla="*/ 0 w 32859"/>
                <a:gd name="connsiteY1" fmla="*/ 112860 h 118772"/>
                <a:gd name="connsiteX2" fmla="*/ 18887 w 32859"/>
                <a:gd name="connsiteY2" fmla="*/ 86373 h 118772"/>
                <a:gd name="connsiteX3" fmla="*/ 24798 w 32859"/>
                <a:gd name="connsiteY3" fmla="*/ 58810 h 118772"/>
                <a:gd name="connsiteX4" fmla="*/ 18887 w 32859"/>
                <a:gd name="connsiteY4" fmla="*/ 29098 h 118772"/>
                <a:gd name="connsiteX5" fmla="*/ 0 w 32859"/>
                <a:gd name="connsiteY5" fmla="*/ 5374 h 118772"/>
                <a:gd name="connsiteX6" fmla="*/ 5912 w 32859"/>
                <a:gd name="connsiteY6" fmla="*/ 0 h 118772"/>
                <a:gd name="connsiteX7" fmla="*/ 25873 w 32859"/>
                <a:gd name="connsiteY7" fmla="*/ 25413 h 118772"/>
                <a:gd name="connsiteX8" fmla="*/ 32860 w 32859"/>
                <a:gd name="connsiteY8" fmla="*/ 58887 h 118772"/>
                <a:gd name="connsiteX9" fmla="*/ 25873 w 32859"/>
                <a:gd name="connsiteY9" fmla="*/ 90212 h 118772"/>
                <a:gd name="connsiteX10" fmla="*/ 5912 w 32859"/>
                <a:gd name="connsiteY10" fmla="*/ 118772 h 1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59" h="118772">
                  <a:moveTo>
                    <a:pt x="5912" y="118772"/>
                  </a:moveTo>
                  <a:lnTo>
                    <a:pt x="0" y="112860"/>
                  </a:lnTo>
                  <a:cubicBezTo>
                    <a:pt x="8983" y="103187"/>
                    <a:pt x="15278" y="94357"/>
                    <a:pt x="18887" y="86373"/>
                  </a:cubicBezTo>
                  <a:cubicBezTo>
                    <a:pt x="22879" y="77697"/>
                    <a:pt x="24798" y="68561"/>
                    <a:pt x="24798" y="58810"/>
                  </a:cubicBezTo>
                  <a:cubicBezTo>
                    <a:pt x="24798" y="47294"/>
                    <a:pt x="22802" y="37390"/>
                    <a:pt x="18887" y="29098"/>
                  </a:cubicBezTo>
                  <a:cubicBezTo>
                    <a:pt x="15278" y="21574"/>
                    <a:pt x="8983" y="13589"/>
                    <a:pt x="0" y="5374"/>
                  </a:cubicBezTo>
                  <a:lnTo>
                    <a:pt x="5912" y="0"/>
                  </a:lnTo>
                  <a:cubicBezTo>
                    <a:pt x="15278" y="8676"/>
                    <a:pt x="21958" y="17121"/>
                    <a:pt x="25873" y="25413"/>
                  </a:cubicBezTo>
                  <a:cubicBezTo>
                    <a:pt x="30557" y="35086"/>
                    <a:pt x="32860" y="46296"/>
                    <a:pt x="32860" y="58887"/>
                  </a:cubicBezTo>
                  <a:cubicBezTo>
                    <a:pt x="32860" y="70020"/>
                    <a:pt x="30557" y="80461"/>
                    <a:pt x="25873" y="90212"/>
                  </a:cubicBezTo>
                  <a:cubicBezTo>
                    <a:pt x="21574" y="99194"/>
                    <a:pt x="14895" y="108715"/>
                    <a:pt x="5912" y="118772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87BF8F60-9300-4761-978E-BBFE5D81C25B}"/>
                </a:ext>
              </a:extLst>
            </p:cNvPr>
            <p:cNvSpPr/>
            <p:nvPr/>
          </p:nvSpPr>
          <p:spPr>
            <a:xfrm>
              <a:off x="6421990" y="2008877"/>
              <a:ext cx="87370" cy="112399"/>
            </a:xfrm>
            <a:custGeom>
              <a:avLst/>
              <a:gdLst>
                <a:gd name="connsiteX0" fmla="*/ 24261 w 87370"/>
                <a:gd name="connsiteY0" fmla="*/ 0 h 112399"/>
                <a:gd name="connsiteX1" fmla="*/ 35624 w 87370"/>
                <a:gd name="connsiteY1" fmla="*/ 0 h 112399"/>
                <a:gd name="connsiteX2" fmla="*/ 36699 w 87370"/>
                <a:gd name="connsiteY2" fmla="*/ 4299 h 112399"/>
                <a:gd name="connsiteX3" fmla="*/ 37774 w 87370"/>
                <a:gd name="connsiteY3" fmla="*/ 30250 h 112399"/>
                <a:gd name="connsiteX4" fmla="*/ 41536 w 87370"/>
                <a:gd name="connsiteY4" fmla="*/ 48599 h 112399"/>
                <a:gd name="connsiteX5" fmla="*/ 81997 w 87370"/>
                <a:gd name="connsiteY5" fmla="*/ 35087 h 112399"/>
                <a:gd name="connsiteX6" fmla="*/ 87371 w 87370"/>
                <a:gd name="connsiteY6" fmla="*/ 49136 h 112399"/>
                <a:gd name="connsiteX7" fmla="*/ 18810 w 87370"/>
                <a:gd name="connsiteY7" fmla="*/ 75624 h 112399"/>
                <a:gd name="connsiteX8" fmla="*/ 12898 w 87370"/>
                <a:gd name="connsiteY8" fmla="*/ 88062 h 112399"/>
                <a:gd name="connsiteX9" fmla="*/ 16660 w 87370"/>
                <a:gd name="connsiteY9" fmla="*/ 96738 h 112399"/>
                <a:gd name="connsiteX10" fmla="*/ 32322 w 87370"/>
                <a:gd name="connsiteY10" fmla="*/ 100500 h 112399"/>
                <a:gd name="connsiteX11" fmla="*/ 84146 w 87370"/>
                <a:gd name="connsiteY11" fmla="*/ 100500 h 112399"/>
                <a:gd name="connsiteX12" fmla="*/ 84146 w 87370"/>
                <a:gd name="connsiteY12" fmla="*/ 112400 h 112399"/>
                <a:gd name="connsiteX13" fmla="*/ 31785 w 87370"/>
                <a:gd name="connsiteY13" fmla="*/ 112400 h 112399"/>
                <a:gd name="connsiteX14" fmla="*/ 6986 w 87370"/>
                <a:gd name="connsiteY14" fmla="*/ 105413 h 112399"/>
                <a:gd name="connsiteX15" fmla="*/ 0 w 87370"/>
                <a:gd name="connsiteY15" fmla="*/ 89213 h 112399"/>
                <a:gd name="connsiteX16" fmla="*/ 8676 w 87370"/>
                <a:gd name="connsiteY16" fmla="*/ 68714 h 112399"/>
                <a:gd name="connsiteX17" fmla="*/ 30250 w 87370"/>
                <a:gd name="connsiteY17" fmla="*/ 53589 h 112399"/>
                <a:gd name="connsiteX18" fmla="*/ 26487 w 87370"/>
                <a:gd name="connsiteY18" fmla="*/ 35778 h 112399"/>
                <a:gd name="connsiteX19" fmla="*/ 24261 w 87370"/>
                <a:gd name="connsiteY19" fmla="*/ 0 h 11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370" h="112399">
                  <a:moveTo>
                    <a:pt x="24261" y="0"/>
                  </a:moveTo>
                  <a:lnTo>
                    <a:pt x="35624" y="0"/>
                  </a:lnTo>
                  <a:cubicBezTo>
                    <a:pt x="39539" y="691"/>
                    <a:pt x="39923" y="2150"/>
                    <a:pt x="36699" y="4299"/>
                  </a:cubicBezTo>
                  <a:lnTo>
                    <a:pt x="37774" y="30250"/>
                  </a:lnTo>
                  <a:cubicBezTo>
                    <a:pt x="38157" y="37774"/>
                    <a:pt x="39386" y="43916"/>
                    <a:pt x="41536" y="48599"/>
                  </a:cubicBezTo>
                  <a:cubicBezTo>
                    <a:pt x="51593" y="44300"/>
                    <a:pt x="65106" y="39770"/>
                    <a:pt x="81997" y="35087"/>
                  </a:cubicBezTo>
                  <a:lnTo>
                    <a:pt x="87371" y="49136"/>
                  </a:lnTo>
                  <a:cubicBezTo>
                    <a:pt x="53206" y="55279"/>
                    <a:pt x="30326" y="64108"/>
                    <a:pt x="18810" y="75624"/>
                  </a:cubicBezTo>
                  <a:cubicBezTo>
                    <a:pt x="14818" y="79616"/>
                    <a:pt x="12898" y="83686"/>
                    <a:pt x="12898" y="88062"/>
                  </a:cubicBezTo>
                  <a:cubicBezTo>
                    <a:pt x="12898" y="91286"/>
                    <a:pt x="14126" y="94204"/>
                    <a:pt x="16660" y="96738"/>
                  </a:cubicBezTo>
                  <a:cubicBezTo>
                    <a:pt x="19194" y="99271"/>
                    <a:pt x="24415" y="100500"/>
                    <a:pt x="32322" y="100500"/>
                  </a:cubicBezTo>
                  <a:lnTo>
                    <a:pt x="84146" y="100500"/>
                  </a:lnTo>
                  <a:lnTo>
                    <a:pt x="84146" y="112400"/>
                  </a:lnTo>
                  <a:lnTo>
                    <a:pt x="31785" y="112400"/>
                  </a:lnTo>
                  <a:cubicBezTo>
                    <a:pt x="19885" y="112400"/>
                    <a:pt x="11593" y="110097"/>
                    <a:pt x="6986" y="105413"/>
                  </a:cubicBezTo>
                  <a:cubicBezTo>
                    <a:pt x="2303" y="100730"/>
                    <a:pt x="0" y="95356"/>
                    <a:pt x="0" y="89213"/>
                  </a:cubicBezTo>
                  <a:cubicBezTo>
                    <a:pt x="0" y="81306"/>
                    <a:pt x="2918" y="74473"/>
                    <a:pt x="8676" y="68714"/>
                  </a:cubicBezTo>
                  <a:cubicBezTo>
                    <a:pt x="12975" y="64415"/>
                    <a:pt x="20192" y="59348"/>
                    <a:pt x="30250" y="53589"/>
                  </a:cubicBezTo>
                  <a:cubicBezTo>
                    <a:pt x="28100" y="48215"/>
                    <a:pt x="26795" y="42227"/>
                    <a:pt x="26487" y="35778"/>
                  </a:cubicBezTo>
                  <a:lnTo>
                    <a:pt x="24261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DCAC7CF6-AD5E-4A1E-8236-A0D3189B1793}"/>
                </a:ext>
              </a:extLst>
            </p:cNvPr>
            <p:cNvSpPr/>
            <p:nvPr/>
          </p:nvSpPr>
          <p:spPr>
            <a:xfrm>
              <a:off x="6545522" y="2008033"/>
              <a:ext cx="117159" cy="119002"/>
            </a:xfrm>
            <a:custGeom>
              <a:avLst/>
              <a:gdLst>
                <a:gd name="connsiteX0" fmla="*/ 117160 w 117159"/>
                <a:gd name="connsiteY0" fmla="*/ 66027 h 119002"/>
                <a:gd name="connsiteX1" fmla="*/ 117160 w 117159"/>
                <a:gd name="connsiteY1" fmla="*/ 76315 h 119002"/>
                <a:gd name="connsiteX2" fmla="*/ 0 w 117159"/>
                <a:gd name="connsiteY2" fmla="*/ 76315 h 119002"/>
                <a:gd name="connsiteX3" fmla="*/ 0 w 117159"/>
                <a:gd name="connsiteY3" fmla="*/ 66027 h 119002"/>
                <a:gd name="connsiteX4" fmla="*/ 34012 w 117159"/>
                <a:gd name="connsiteY4" fmla="*/ 66027 h 119002"/>
                <a:gd name="connsiteX5" fmla="*/ 34012 w 117159"/>
                <a:gd name="connsiteY5" fmla="*/ 36852 h 119002"/>
                <a:gd name="connsiteX6" fmla="*/ 10288 w 117159"/>
                <a:gd name="connsiteY6" fmla="*/ 36852 h 119002"/>
                <a:gd name="connsiteX7" fmla="*/ 10288 w 117159"/>
                <a:gd name="connsiteY7" fmla="*/ 26564 h 119002"/>
                <a:gd name="connsiteX8" fmla="*/ 34012 w 117159"/>
                <a:gd name="connsiteY8" fmla="*/ 26564 h 119002"/>
                <a:gd name="connsiteX9" fmla="*/ 34012 w 117159"/>
                <a:gd name="connsiteY9" fmla="*/ 77 h 119002"/>
                <a:gd name="connsiteX10" fmla="*/ 44300 w 117159"/>
                <a:gd name="connsiteY10" fmla="*/ 1152 h 119002"/>
                <a:gd name="connsiteX11" fmla="*/ 44837 w 117159"/>
                <a:gd name="connsiteY11" fmla="*/ 4376 h 119002"/>
                <a:gd name="connsiteX12" fmla="*/ 44837 w 117159"/>
                <a:gd name="connsiteY12" fmla="*/ 26488 h 119002"/>
                <a:gd name="connsiteX13" fmla="*/ 71786 w 117159"/>
                <a:gd name="connsiteY13" fmla="*/ 26488 h 119002"/>
                <a:gd name="connsiteX14" fmla="*/ 71786 w 117159"/>
                <a:gd name="connsiteY14" fmla="*/ 0 h 119002"/>
                <a:gd name="connsiteX15" fmla="*/ 82073 w 117159"/>
                <a:gd name="connsiteY15" fmla="*/ 1075 h 119002"/>
                <a:gd name="connsiteX16" fmla="*/ 82611 w 117159"/>
                <a:gd name="connsiteY16" fmla="*/ 4299 h 119002"/>
                <a:gd name="connsiteX17" fmla="*/ 82611 w 117159"/>
                <a:gd name="connsiteY17" fmla="*/ 26411 h 119002"/>
                <a:gd name="connsiteX18" fmla="*/ 109636 w 117159"/>
                <a:gd name="connsiteY18" fmla="*/ 26411 h 119002"/>
                <a:gd name="connsiteX19" fmla="*/ 109636 w 117159"/>
                <a:gd name="connsiteY19" fmla="*/ 36699 h 119002"/>
                <a:gd name="connsiteX20" fmla="*/ 82611 w 117159"/>
                <a:gd name="connsiteY20" fmla="*/ 36699 h 119002"/>
                <a:gd name="connsiteX21" fmla="*/ 82611 w 117159"/>
                <a:gd name="connsiteY21" fmla="*/ 65874 h 119002"/>
                <a:gd name="connsiteX22" fmla="*/ 117160 w 117159"/>
                <a:gd name="connsiteY22" fmla="*/ 65874 h 119002"/>
                <a:gd name="connsiteX23" fmla="*/ 38925 w 117159"/>
                <a:gd name="connsiteY23" fmla="*/ 80615 h 119002"/>
                <a:gd name="connsiteX24" fmla="*/ 48676 w 117159"/>
                <a:gd name="connsiteY24" fmla="*/ 89290 h 119002"/>
                <a:gd name="connsiteX25" fmla="*/ 44914 w 117159"/>
                <a:gd name="connsiteY25" fmla="*/ 91440 h 119002"/>
                <a:gd name="connsiteX26" fmla="*/ 10365 w 117159"/>
                <a:gd name="connsiteY26" fmla="*/ 119003 h 119002"/>
                <a:gd name="connsiteX27" fmla="*/ 3378 w 117159"/>
                <a:gd name="connsiteY27" fmla="*/ 108177 h 119002"/>
                <a:gd name="connsiteX28" fmla="*/ 38925 w 117159"/>
                <a:gd name="connsiteY28" fmla="*/ 80615 h 119002"/>
                <a:gd name="connsiteX29" fmla="*/ 44837 w 117159"/>
                <a:gd name="connsiteY29" fmla="*/ 66027 h 119002"/>
                <a:gd name="connsiteX30" fmla="*/ 71862 w 117159"/>
                <a:gd name="connsiteY30" fmla="*/ 66027 h 119002"/>
                <a:gd name="connsiteX31" fmla="*/ 71862 w 117159"/>
                <a:gd name="connsiteY31" fmla="*/ 36852 h 119002"/>
                <a:gd name="connsiteX32" fmla="*/ 44837 w 117159"/>
                <a:gd name="connsiteY32" fmla="*/ 36852 h 119002"/>
                <a:gd name="connsiteX33" fmla="*/ 44837 w 117159"/>
                <a:gd name="connsiteY33" fmla="*/ 66027 h 119002"/>
                <a:gd name="connsiteX34" fmla="*/ 70788 w 117159"/>
                <a:gd name="connsiteY34" fmla="*/ 87064 h 119002"/>
                <a:gd name="connsiteX35" fmla="*/ 78849 w 117159"/>
                <a:gd name="connsiteY35" fmla="*/ 79002 h 119002"/>
                <a:gd name="connsiteX36" fmla="*/ 115548 w 117159"/>
                <a:gd name="connsiteY36" fmla="*/ 106027 h 119002"/>
                <a:gd name="connsiteX37" fmla="*/ 107947 w 117159"/>
                <a:gd name="connsiteY37" fmla="*/ 116853 h 119002"/>
                <a:gd name="connsiteX38" fmla="*/ 70788 w 117159"/>
                <a:gd name="connsiteY38" fmla="*/ 87064 h 11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7159" h="119002">
                  <a:moveTo>
                    <a:pt x="117160" y="66027"/>
                  </a:moveTo>
                  <a:lnTo>
                    <a:pt x="117160" y="76315"/>
                  </a:lnTo>
                  <a:lnTo>
                    <a:pt x="0" y="76315"/>
                  </a:lnTo>
                  <a:lnTo>
                    <a:pt x="0" y="66027"/>
                  </a:lnTo>
                  <a:lnTo>
                    <a:pt x="34012" y="66027"/>
                  </a:lnTo>
                  <a:lnTo>
                    <a:pt x="34012" y="36852"/>
                  </a:lnTo>
                  <a:lnTo>
                    <a:pt x="10288" y="36852"/>
                  </a:lnTo>
                  <a:lnTo>
                    <a:pt x="10288" y="26564"/>
                  </a:lnTo>
                  <a:lnTo>
                    <a:pt x="34012" y="26564"/>
                  </a:lnTo>
                  <a:lnTo>
                    <a:pt x="34012" y="77"/>
                  </a:lnTo>
                  <a:lnTo>
                    <a:pt x="44300" y="1152"/>
                  </a:lnTo>
                  <a:cubicBezTo>
                    <a:pt x="47217" y="1535"/>
                    <a:pt x="47371" y="2610"/>
                    <a:pt x="44837" y="4376"/>
                  </a:cubicBezTo>
                  <a:lnTo>
                    <a:pt x="44837" y="26488"/>
                  </a:lnTo>
                  <a:lnTo>
                    <a:pt x="71786" y="26488"/>
                  </a:lnTo>
                  <a:lnTo>
                    <a:pt x="71786" y="0"/>
                  </a:lnTo>
                  <a:lnTo>
                    <a:pt x="82073" y="1075"/>
                  </a:lnTo>
                  <a:cubicBezTo>
                    <a:pt x="84991" y="1459"/>
                    <a:pt x="85145" y="2534"/>
                    <a:pt x="82611" y="4299"/>
                  </a:cubicBezTo>
                  <a:lnTo>
                    <a:pt x="82611" y="26411"/>
                  </a:lnTo>
                  <a:lnTo>
                    <a:pt x="109636" y="26411"/>
                  </a:lnTo>
                  <a:lnTo>
                    <a:pt x="109636" y="36699"/>
                  </a:lnTo>
                  <a:lnTo>
                    <a:pt x="82611" y="36699"/>
                  </a:lnTo>
                  <a:lnTo>
                    <a:pt x="82611" y="65874"/>
                  </a:lnTo>
                  <a:lnTo>
                    <a:pt x="117160" y="65874"/>
                  </a:lnTo>
                  <a:close/>
                  <a:moveTo>
                    <a:pt x="38925" y="80615"/>
                  </a:moveTo>
                  <a:lnTo>
                    <a:pt x="48676" y="89290"/>
                  </a:lnTo>
                  <a:cubicBezTo>
                    <a:pt x="50135" y="91056"/>
                    <a:pt x="48829" y="91824"/>
                    <a:pt x="44914" y="91440"/>
                  </a:cubicBezTo>
                  <a:cubicBezTo>
                    <a:pt x="35547" y="102265"/>
                    <a:pt x="24031" y="111402"/>
                    <a:pt x="10365" y="119003"/>
                  </a:cubicBezTo>
                  <a:lnTo>
                    <a:pt x="3378" y="108177"/>
                  </a:lnTo>
                  <a:cubicBezTo>
                    <a:pt x="16584" y="102035"/>
                    <a:pt x="28484" y="92822"/>
                    <a:pt x="38925" y="80615"/>
                  </a:cubicBezTo>
                  <a:moveTo>
                    <a:pt x="44837" y="66027"/>
                  </a:moveTo>
                  <a:lnTo>
                    <a:pt x="71862" y="66027"/>
                  </a:lnTo>
                  <a:lnTo>
                    <a:pt x="71862" y="36852"/>
                  </a:lnTo>
                  <a:lnTo>
                    <a:pt x="44837" y="36852"/>
                  </a:lnTo>
                  <a:lnTo>
                    <a:pt x="44837" y="66027"/>
                  </a:lnTo>
                  <a:close/>
                  <a:moveTo>
                    <a:pt x="70788" y="87064"/>
                  </a:moveTo>
                  <a:lnTo>
                    <a:pt x="78849" y="79002"/>
                  </a:lnTo>
                  <a:cubicBezTo>
                    <a:pt x="90749" y="91977"/>
                    <a:pt x="102957" y="100960"/>
                    <a:pt x="115548" y="106027"/>
                  </a:cubicBezTo>
                  <a:lnTo>
                    <a:pt x="107947" y="116853"/>
                  </a:lnTo>
                  <a:cubicBezTo>
                    <a:pt x="94665" y="111018"/>
                    <a:pt x="82304" y="101114"/>
                    <a:pt x="70788" y="8706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5DDCFFEE-1A0E-4049-B20E-833EE1E58F4B}"/>
                </a:ext>
              </a:extLst>
            </p:cNvPr>
            <p:cNvSpPr/>
            <p:nvPr/>
          </p:nvSpPr>
          <p:spPr>
            <a:xfrm>
              <a:off x="6681031" y="2004578"/>
              <a:ext cx="120998" cy="124223"/>
            </a:xfrm>
            <a:custGeom>
              <a:avLst/>
              <a:gdLst>
                <a:gd name="connsiteX0" fmla="*/ 41075 w 120998"/>
                <a:gd name="connsiteY0" fmla="*/ 29635 h 124223"/>
                <a:gd name="connsiteX1" fmla="*/ 4914 w 120998"/>
                <a:gd name="connsiteY1" fmla="*/ 29635 h 124223"/>
                <a:gd name="connsiteX2" fmla="*/ 4914 w 120998"/>
                <a:gd name="connsiteY2" fmla="*/ 19424 h 124223"/>
                <a:gd name="connsiteX3" fmla="*/ 43762 w 120998"/>
                <a:gd name="connsiteY3" fmla="*/ 19424 h 124223"/>
                <a:gd name="connsiteX4" fmla="*/ 46449 w 120998"/>
                <a:gd name="connsiteY4" fmla="*/ 0 h 124223"/>
                <a:gd name="connsiteX5" fmla="*/ 60499 w 120998"/>
                <a:gd name="connsiteY5" fmla="*/ 2687 h 124223"/>
                <a:gd name="connsiteX6" fmla="*/ 58887 w 120998"/>
                <a:gd name="connsiteY6" fmla="*/ 5374 h 124223"/>
                <a:gd name="connsiteX7" fmla="*/ 56200 w 120998"/>
                <a:gd name="connsiteY7" fmla="*/ 19424 h 124223"/>
                <a:gd name="connsiteX8" fmla="*/ 120999 w 120998"/>
                <a:gd name="connsiteY8" fmla="*/ 19424 h 124223"/>
                <a:gd name="connsiteX9" fmla="*/ 120999 w 120998"/>
                <a:gd name="connsiteY9" fmla="*/ 29712 h 124223"/>
                <a:gd name="connsiteX10" fmla="*/ 54050 w 120998"/>
                <a:gd name="connsiteY10" fmla="*/ 29712 h 124223"/>
                <a:gd name="connsiteX11" fmla="*/ 49213 w 120998"/>
                <a:gd name="connsiteY11" fmla="*/ 42150 h 124223"/>
                <a:gd name="connsiteX12" fmla="*/ 102649 w 120998"/>
                <a:gd name="connsiteY12" fmla="*/ 42150 h 124223"/>
                <a:gd name="connsiteX13" fmla="*/ 102649 w 120998"/>
                <a:gd name="connsiteY13" fmla="*/ 113935 h 124223"/>
                <a:gd name="connsiteX14" fmla="*/ 93974 w 120998"/>
                <a:gd name="connsiteY14" fmla="*/ 122611 h 124223"/>
                <a:gd name="connsiteX15" fmla="*/ 81536 w 120998"/>
                <a:gd name="connsiteY15" fmla="*/ 122611 h 124223"/>
                <a:gd name="connsiteX16" fmla="*/ 78848 w 120998"/>
                <a:gd name="connsiteY16" fmla="*/ 112323 h 124223"/>
                <a:gd name="connsiteX17" fmla="*/ 89674 w 120998"/>
                <a:gd name="connsiteY17" fmla="*/ 112323 h 124223"/>
                <a:gd name="connsiteX18" fmla="*/ 91824 w 120998"/>
                <a:gd name="connsiteY18" fmla="*/ 110173 h 124223"/>
                <a:gd name="connsiteX19" fmla="*/ 91824 w 120998"/>
                <a:gd name="connsiteY19" fmla="*/ 95586 h 124223"/>
                <a:gd name="connsiteX20" fmla="*/ 44837 w 120998"/>
                <a:gd name="connsiteY20" fmla="*/ 95586 h 124223"/>
                <a:gd name="connsiteX21" fmla="*/ 44837 w 120998"/>
                <a:gd name="connsiteY21" fmla="*/ 124223 h 124223"/>
                <a:gd name="connsiteX22" fmla="*/ 34012 w 120998"/>
                <a:gd name="connsiteY22" fmla="*/ 124223 h 124223"/>
                <a:gd name="connsiteX23" fmla="*/ 34012 w 120998"/>
                <a:gd name="connsiteY23" fmla="*/ 64876 h 124223"/>
                <a:gd name="connsiteX24" fmla="*/ 6449 w 120998"/>
                <a:gd name="connsiteY24" fmla="*/ 86987 h 124223"/>
                <a:gd name="connsiteX25" fmla="*/ 0 w 120998"/>
                <a:gd name="connsiteY25" fmla="*/ 75624 h 124223"/>
                <a:gd name="connsiteX26" fmla="*/ 41075 w 120998"/>
                <a:gd name="connsiteY26" fmla="*/ 29635 h 124223"/>
                <a:gd name="connsiteX27" fmla="*/ 91824 w 120998"/>
                <a:gd name="connsiteY27" fmla="*/ 52361 h 124223"/>
                <a:gd name="connsiteX28" fmla="*/ 44837 w 120998"/>
                <a:gd name="connsiteY28" fmla="*/ 52361 h 124223"/>
                <a:gd name="connsiteX29" fmla="*/ 44837 w 120998"/>
                <a:gd name="connsiteY29" fmla="*/ 63186 h 124223"/>
                <a:gd name="connsiteX30" fmla="*/ 91824 w 120998"/>
                <a:gd name="connsiteY30" fmla="*/ 63186 h 124223"/>
                <a:gd name="connsiteX31" fmla="*/ 91824 w 120998"/>
                <a:gd name="connsiteY31" fmla="*/ 52361 h 124223"/>
                <a:gd name="connsiteX32" fmla="*/ 44837 w 120998"/>
                <a:gd name="connsiteY32" fmla="*/ 85298 h 124223"/>
                <a:gd name="connsiteX33" fmla="*/ 91824 w 120998"/>
                <a:gd name="connsiteY33" fmla="*/ 85298 h 124223"/>
                <a:gd name="connsiteX34" fmla="*/ 91824 w 120998"/>
                <a:gd name="connsiteY34" fmla="*/ 73398 h 124223"/>
                <a:gd name="connsiteX35" fmla="*/ 44837 w 120998"/>
                <a:gd name="connsiteY35" fmla="*/ 73398 h 124223"/>
                <a:gd name="connsiteX36" fmla="*/ 44837 w 120998"/>
                <a:gd name="connsiteY36" fmla="*/ 85298 h 12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0998" h="124223">
                  <a:moveTo>
                    <a:pt x="41075" y="29635"/>
                  </a:moveTo>
                  <a:lnTo>
                    <a:pt x="4914" y="29635"/>
                  </a:lnTo>
                  <a:lnTo>
                    <a:pt x="4914" y="19424"/>
                  </a:lnTo>
                  <a:lnTo>
                    <a:pt x="43762" y="19424"/>
                  </a:lnTo>
                  <a:cubicBezTo>
                    <a:pt x="44837" y="15125"/>
                    <a:pt x="45758" y="8599"/>
                    <a:pt x="46449" y="0"/>
                  </a:cubicBezTo>
                  <a:lnTo>
                    <a:pt x="60499" y="2687"/>
                  </a:lnTo>
                  <a:cubicBezTo>
                    <a:pt x="61958" y="4146"/>
                    <a:pt x="61421" y="4990"/>
                    <a:pt x="58887" y="5374"/>
                  </a:cubicBezTo>
                  <a:lnTo>
                    <a:pt x="56200" y="19424"/>
                  </a:lnTo>
                  <a:lnTo>
                    <a:pt x="120999" y="19424"/>
                  </a:lnTo>
                  <a:lnTo>
                    <a:pt x="120999" y="29712"/>
                  </a:lnTo>
                  <a:lnTo>
                    <a:pt x="54050" y="29712"/>
                  </a:lnTo>
                  <a:cubicBezTo>
                    <a:pt x="52591" y="34779"/>
                    <a:pt x="50979" y="38925"/>
                    <a:pt x="49213" y="42150"/>
                  </a:cubicBezTo>
                  <a:lnTo>
                    <a:pt x="102649" y="42150"/>
                  </a:lnTo>
                  <a:lnTo>
                    <a:pt x="102649" y="113935"/>
                  </a:lnTo>
                  <a:cubicBezTo>
                    <a:pt x="102649" y="119693"/>
                    <a:pt x="99732" y="122611"/>
                    <a:pt x="93974" y="122611"/>
                  </a:cubicBezTo>
                  <a:lnTo>
                    <a:pt x="81536" y="122611"/>
                  </a:lnTo>
                  <a:lnTo>
                    <a:pt x="78848" y="112323"/>
                  </a:lnTo>
                  <a:lnTo>
                    <a:pt x="89674" y="112323"/>
                  </a:lnTo>
                  <a:cubicBezTo>
                    <a:pt x="91133" y="112323"/>
                    <a:pt x="91824" y="111632"/>
                    <a:pt x="91824" y="110173"/>
                  </a:cubicBezTo>
                  <a:lnTo>
                    <a:pt x="91824" y="95586"/>
                  </a:lnTo>
                  <a:lnTo>
                    <a:pt x="44837" y="95586"/>
                  </a:lnTo>
                  <a:lnTo>
                    <a:pt x="44837" y="124223"/>
                  </a:lnTo>
                  <a:lnTo>
                    <a:pt x="34012" y="124223"/>
                  </a:lnTo>
                  <a:lnTo>
                    <a:pt x="34012" y="64876"/>
                  </a:lnTo>
                  <a:cubicBezTo>
                    <a:pt x="25336" y="73858"/>
                    <a:pt x="16200" y="81229"/>
                    <a:pt x="6449" y="86987"/>
                  </a:cubicBezTo>
                  <a:lnTo>
                    <a:pt x="0" y="75624"/>
                  </a:lnTo>
                  <a:cubicBezTo>
                    <a:pt x="21267" y="63647"/>
                    <a:pt x="34933" y="48369"/>
                    <a:pt x="41075" y="29635"/>
                  </a:cubicBezTo>
                  <a:moveTo>
                    <a:pt x="91824" y="52361"/>
                  </a:moveTo>
                  <a:lnTo>
                    <a:pt x="44837" y="52361"/>
                  </a:lnTo>
                  <a:lnTo>
                    <a:pt x="44837" y="63186"/>
                  </a:lnTo>
                  <a:lnTo>
                    <a:pt x="91824" y="63186"/>
                  </a:lnTo>
                  <a:lnTo>
                    <a:pt x="91824" y="52361"/>
                  </a:lnTo>
                  <a:close/>
                  <a:moveTo>
                    <a:pt x="44837" y="85298"/>
                  </a:moveTo>
                  <a:lnTo>
                    <a:pt x="91824" y="85298"/>
                  </a:lnTo>
                  <a:lnTo>
                    <a:pt x="91824" y="73398"/>
                  </a:lnTo>
                  <a:lnTo>
                    <a:pt x="44837" y="73398"/>
                  </a:lnTo>
                  <a:lnTo>
                    <a:pt x="44837" y="8529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E22FDC14-B2C5-4E46-8AB6-125EEF0142E8}"/>
                </a:ext>
              </a:extLst>
            </p:cNvPr>
            <p:cNvSpPr/>
            <p:nvPr/>
          </p:nvSpPr>
          <p:spPr>
            <a:xfrm>
              <a:off x="6825216" y="2090951"/>
              <a:ext cx="37774" cy="37773"/>
            </a:xfrm>
            <a:custGeom>
              <a:avLst/>
              <a:gdLst>
                <a:gd name="connsiteX0" fmla="*/ 37774 w 37774"/>
                <a:gd name="connsiteY0" fmla="*/ 18887 h 37773"/>
                <a:gd name="connsiteX1" fmla="*/ 32400 w 37774"/>
                <a:gd name="connsiteY1" fmla="*/ 32399 h 37773"/>
                <a:gd name="connsiteX2" fmla="*/ 18887 w 37774"/>
                <a:gd name="connsiteY2" fmla="*/ 37774 h 37773"/>
                <a:gd name="connsiteX3" fmla="*/ 5374 w 37774"/>
                <a:gd name="connsiteY3" fmla="*/ 32399 h 37773"/>
                <a:gd name="connsiteX4" fmla="*/ 0 w 37774"/>
                <a:gd name="connsiteY4" fmla="*/ 18887 h 37773"/>
                <a:gd name="connsiteX5" fmla="*/ 5374 w 37774"/>
                <a:gd name="connsiteY5" fmla="*/ 5374 h 37773"/>
                <a:gd name="connsiteX6" fmla="*/ 18887 w 37774"/>
                <a:gd name="connsiteY6" fmla="*/ 0 h 37773"/>
                <a:gd name="connsiteX7" fmla="*/ 32400 w 37774"/>
                <a:gd name="connsiteY7" fmla="*/ 5374 h 37773"/>
                <a:gd name="connsiteX8" fmla="*/ 37774 w 37774"/>
                <a:gd name="connsiteY8" fmla="*/ 18887 h 37773"/>
                <a:gd name="connsiteX9" fmla="*/ 31325 w 37774"/>
                <a:gd name="connsiteY9" fmla="*/ 18887 h 37773"/>
                <a:gd name="connsiteX10" fmla="*/ 27563 w 37774"/>
                <a:gd name="connsiteY10" fmla="*/ 10211 h 37773"/>
                <a:gd name="connsiteX11" fmla="*/ 18887 w 37774"/>
                <a:gd name="connsiteY11" fmla="*/ 6449 h 37773"/>
                <a:gd name="connsiteX12" fmla="*/ 10211 w 37774"/>
                <a:gd name="connsiteY12" fmla="*/ 10211 h 37773"/>
                <a:gd name="connsiteX13" fmla="*/ 6449 w 37774"/>
                <a:gd name="connsiteY13" fmla="*/ 18887 h 37773"/>
                <a:gd name="connsiteX14" fmla="*/ 10211 w 37774"/>
                <a:gd name="connsiteY14" fmla="*/ 27562 h 37773"/>
                <a:gd name="connsiteX15" fmla="*/ 18887 w 37774"/>
                <a:gd name="connsiteY15" fmla="*/ 31325 h 37773"/>
                <a:gd name="connsiteX16" fmla="*/ 27563 w 37774"/>
                <a:gd name="connsiteY16" fmla="*/ 27562 h 37773"/>
                <a:gd name="connsiteX17" fmla="*/ 31325 w 37774"/>
                <a:gd name="connsiteY17" fmla="*/ 18887 h 3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774" h="37773">
                  <a:moveTo>
                    <a:pt x="37774" y="18887"/>
                  </a:moveTo>
                  <a:cubicBezTo>
                    <a:pt x="37774" y="24261"/>
                    <a:pt x="36008" y="28791"/>
                    <a:pt x="32400" y="32399"/>
                  </a:cubicBezTo>
                  <a:cubicBezTo>
                    <a:pt x="28791" y="36008"/>
                    <a:pt x="24338" y="37774"/>
                    <a:pt x="18887" y="37774"/>
                  </a:cubicBezTo>
                  <a:cubicBezTo>
                    <a:pt x="13513" y="37774"/>
                    <a:pt x="8983" y="35931"/>
                    <a:pt x="5374" y="32399"/>
                  </a:cubicBezTo>
                  <a:cubicBezTo>
                    <a:pt x="1766" y="28791"/>
                    <a:pt x="0" y="24338"/>
                    <a:pt x="0" y="18887"/>
                  </a:cubicBezTo>
                  <a:cubicBezTo>
                    <a:pt x="0" y="13513"/>
                    <a:pt x="1766" y="8983"/>
                    <a:pt x="5374" y="5374"/>
                  </a:cubicBezTo>
                  <a:cubicBezTo>
                    <a:pt x="8983" y="1766"/>
                    <a:pt x="13436" y="0"/>
                    <a:pt x="18887" y="0"/>
                  </a:cubicBezTo>
                  <a:cubicBezTo>
                    <a:pt x="24261" y="0"/>
                    <a:pt x="28791" y="1766"/>
                    <a:pt x="32400" y="5374"/>
                  </a:cubicBezTo>
                  <a:cubicBezTo>
                    <a:pt x="36008" y="8983"/>
                    <a:pt x="37774" y="13436"/>
                    <a:pt x="37774" y="18887"/>
                  </a:cubicBezTo>
                  <a:moveTo>
                    <a:pt x="31325" y="18887"/>
                  </a:moveTo>
                  <a:cubicBezTo>
                    <a:pt x="31325" y="15662"/>
                    <a:pt x="30096" y="12745"/>
                    <a:pt x="27563" y="10211"/>
                  </a:cubicBezTo>
                  <a:cubicBezTo>
                    <a:pt x="25029" y="7678"/>
                    <a:pt x="22188" y="6449"/>
                    <a:pt x="18887" y="6449"/>
                  </a:cubicBezTo>
                  <a:cubicBezTo>
                    <a:pt x="15663" y="6449"/>
                    <a:pt x="12745" y="7678"/>
                    <a:pt x="10211" y="10211"/>
                  </a:cubicBezTo>
                  <a:cubicBezTo>
                    <a:pt x="7678" y="12745"/>
                    <a:pt x="6449" y="15585"/>
                    <a:pt x="6449" y="18887"/>
                  </a:cubicBezTo>
                  <a:cubicBezTo>
                    <a:pt x="6449" y="22111"/>
                    <a:pt x="7678" y="25029"/>
                    <a:pt x="10211" y="27562"/>
                  </a:cubicBezTo>
                  <a:cubicBezTo>
                    <a:pt x="12745" y="30096"/>
                    <a:pt x="15586" y="31325"/>
                    <a:pt x="18887" y="31325"/>
                  </a:cubicBezTo>
                  <a:cubicBezTo>
                    <a:pt x="22111" y="31325"/>
                    <a:pt x="25029" y="30096"/>
                    <a:pt x="27563" y="27562"/>
                  </a:cubicBezTo>
                  <a:cubicBezTo>
                    <a:pt x="30020" y="24952"/>
                    <a:pt x="31325" y="22111"/>
                    <a:pt x="31325" y="1888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3C273DA2-8766-4739-B19C-0227F0FF1B1E}"/>
                </a:ext>
              </a:extLst>
            </p:cNvPr>
            <p:cNvSpPr/>
            <p:nvPr/>
          </p:nvSpPr>
          <p:spPr>
            <a:xfrm>
              <a:off x="1288758" y="2187995"/>
              <a:ext cx="126296" cy="124607"/>
            </a:xfrm>
            <a:custGeom>
              <a:avLst/>
              <a:gdLst>
                <a:gd name="connsiteX0" fmla="*/ 5374 w 126296"/>
                <a:gd name="connsiteY0" fmla="*/ 20806 h 124607"/>
                <a:gd name="connsiteX1" fmla="*/ 5374 w 126296"/>
                <a:gd name="connsiteY1" fmla="*/ 10518 h 124607"/>
                <a:gd name="connsiteX2" fmla="*/ 51286 w 126296"/>
                <a:gd name="connsiteY2" fmla="*/ 10518 h 124607"/>
                <a:gd name="connsiteX3" fmla="*/ 51286 w 126296"/>
                <a:gd name="connsiteY3" fmla="*/ 20806 h 124607"/>
                <a:gd name="connsiteX4" fmla="*/ 32399 w 126296"/>
                <a:gd name="connsiteY4" fmla="*/ 20806 h 124607"/>
                <a:gd name="connsiteX5" fmla="*/ 25413 w 126296"/>
                <a:gd name="connsiteY5" fmla="*/ 51593 h 124607"/>
                <a:gd name="connsiteX6" fmla="*/ 46449 w 126296"/>
                <a:gd name="connsiteY6" fmla="*/ 51593 h 124607"/>
                <a:gd name="connsiteX7" fmla="*/ 46449 w 126296"/>
                <a:gd name="connsiteY7" fmla="*/ 115855 h 124607"/>
                <a:gd name="connsiteX8" fmla="*/ 37236 w 126296"/>
                <a:gd name="connsiteY8" fmla="*/ 115855 h 124607"/>
                <a:gd name="connsiteX9" fmla="*/ 37236 w 126296"/>
                <a:gd name="connsiteY9" fmla="*/ 107179 h 124607"/>
                <a:gd name="connsiteX10" fmla="*/ 23186 w 126296"/>
                <a:gd name="connsiteY10" fmla="*/ 107179 h 124607"/>
                <a:gd name="connsiteX11" fmla="*/ 23186 w 126296"/>
                <a:gd name="connsiteY11" fmla="*/ 121229 h 124607"/>
                <a:gd name="connsiteX12" fmla="*/ 13973 w 126296"/>
                <a:gd name="connsiteY12" fmla="*/ 121229 h 124607"/>
                <a:gd name="connsiteX13" fmla="*/ 13973 w 126296"/>
                <a:gd name="connsiteY13" fmla="*/ 72630 h 124607"/>
                <a:gd name="connsiteX14" fmla="*/ 6987 w 126296"/>
                <a:gd name="connsiteY14" fmla="*/ 82381 h 124607"/>
                <a:gd name="connsiteX15" fmla="*/ 0 w 126296"/>
                <a:gd name="connsiteY15" fmla="*/ 73168 h 124607"/>
                <a:gd name="connsiteX16" fmla="*/ 22111 w 126296"/>
                <a:gd name="connsiteY16" fmla="*/ 20806 h 124607"/>
                <a:gd name="connsiteX17" fmla="*/ 5374 w 126296"/>
                <a:gd name="connsiteY17" fmla="*/ 20806 h 124607"/>
                <a:gd name="connsiteX18" fmla="*/ 23186 w 126296"/>
                <a:gd name="connsiteY18" fmla="*/ 98504 h 124607"/>
                <a:gd name="connsiteX19" fmla="*/ 37236 w 126296"/>
                <a:gd name="connsiteY19" fmla="*/ 98504 h 124607"/>
                <a:gd name="connsiteX20" fmla="*/ 37236 w 126296"/>
                <a:gd name="connsiteY20" fmla="*/ 60192 h 124607"/>
                <a:gd name="connsiteX21" fmla="*/ 23186 w 126296"/>
                <a:gd name="connsiteY21" fmla="*/ 60192 h 124607"/>
                <a:gd name="connsiteX22" fmla="*/ 23186 w 126296"/>
                <a:gd name="connsiteY22" fmla="*/ 98504 h 124607"/>
                <a:gd name="connsiteX23" fmla="*/ 96584 w 126296"/>
                <a:gd name="connsiteY23" fmla="*/ 45605 h 124607"/>
                <a:gd name="connsiteX24" fmla="*/ 121920 w 126296"/>
                <a:gd name="connsiteY24" fmla="*/ 45605 h 124607"/>
                <a:gd name="connsiteX25" fmla="*/ 121920 w 126296"/>
                <a:gd name="connsiteY25" fmla="*/ 54281 h 124607"/>
                <a:gd name="connsiteX26" fmla="*/ 99271 w 126296"/>
                <a:gd name="connsiteY26" fmla="*/ 54281 h 124607"/>
                <a:gd name="connsiteX27" fmla="*/ 99271 w 126296"/>
                <a:gd name="connsiteY27" fmla="*/ 66718 h 124607"/>
                <a:gd name="connsiteX28" fmla="*/ 117620 w 126296"/>
                <a:gd name="connsiteY28" fmla="*/ 66718 h 124607"/>
                <a:gd name="connsiteX29" fmla="*/ 117620 w 126296"/>
                <a:gd name="connsiteY29" fmla="*/ 75394 h 124607"/>
                <a:gd name="connsiteX30" fmla="*/ 99271 w 126296"/>
                <a:gd name="connsiteY30" fmla="*/ 75394 h 124607"/>
                <a:gd name="connsiteX31" fmla="*/ 99271 w 126296"/>
                <a:gd name="connsiteY31" fmla="*/ 88369 h 124607"/>
                <a:gd name="connsiteX32" fmla="*/ 117620 w 126296"/>
                <a:gd name="connsiteY32" fmla="*/ 88369 h 124607"/>
                <a:gd name="connsiteX33" fmla="*/ 117620 w 126296"/>
                <a:gd name="connsiteY33" fmla="*/ 97045 h 124607"/>
                <a:gd name="connsiteX34" fmla="*/ 99271 w 126296"/>
                <a:gd name="connsiteY34" fmla="*/ 97045 h 124607"/>
                <a:gd name="connsiteX35" fmla="*/ 99271 w 126296"/>
                <a:gd name="connsiteY35" fmla="*/ 110557 h 124607"/>
                <a:gd name="connsiteX36" fmla="*/ 126296 w 126296"/>
                <a:gd name="connsiteY36" fmla="*/ 110557 h 124607"/>
                <a:gd name="connsiteX37" fmla="*/ 126296 w 126296"/>
                <a:gd name="connsiteY37" fmla="*/ 119233 h 124607"/>
                <a:gd name="connsiteX38" fmla="*/ 71785 w 126296"/>
                <a:gd name="connsiteY38" fmla="*/ 119233 h 124607"/>
                <a:gd name="connsiteX39" fmla="*/ 71785 w 126296"/>
                <a:gd name="connsiteY39" fmla="*/ 124607 h 124607"/>
                <a:gd name="connsiteX40" fmla="*/ 62649 w 126296"/>
                <a:gd name="connsiteY40" fmla="*/ 124607 h 124607"/>
                <a:gd name="connsiteX41" fmla="*/ 62649 w 126296"/>
                <a:gd name="connsiteY41" fmla="*/ 64722 h 124607"/>
                <a:gd name="connsiteX42" fmla="*/ 51824 w 126296"/>
                <a:gd name="connsiteY42" fmla="*/ 75548 h 124607"/>
                <a:gd name="connsiteX43" fmla="*/ 48062 w 126296"/>
                <a:gd name="connsiteY43" fmla="*/ 65259 h 124607"/>
                <a:gd name="connsiteX44" fmla="*/ 74549 w 126296"/>
                <a:gd name="connsiteY44" fmla="*/ 26948 h 124607"/>
                <a:gd name="connsiteX45" fmla="*/ 62112 w 126296"/>
                <a:gd name="connsiteY45" fmla="*/ 26948 h 124607"/>
                <a:gd name="connsiteX46" fmla="*/ 62112 w 126296"/>
                <a:gd name="connsiteY46" fmla="*/ 39386 h 124607"/>
                <a:gd name="connsiteX47" fmla="*/ 52899 w 126296"/>
                <a:gd name="connsiteY47" fmla="*/ 39386 h 124607"/>
                <a:gd name="connsiteX48" fmla="*/ 52899 w 126296"/>
                <a:gd name="connsiteY48" fmla="*/ 18350 h 124607"/>
                <a:gd name="connsiteX49" fmla="*/ 76622 w 126296"/>
                <a:gd name="connsiteY49" fmla="*/ 18350 h 124607"/>
                <a:gd name="connsiteX50" fmla="*/ 80384 w 126296"/>
                <a:gd name="connsiteY50" fmla="*/ 0 h 124607"/>
                <a:gd name="connsiteX51" fmla="*/ 91210 w 126296"/>
                <a:gd name="connsiteY51" fmla="*/ 2687 h 124607"/>
                <a:gd name="connsiteX52" fmla="*/ 90135 w 126296"/>
                <a:gd name="connsiteY52" fmla="*/ 5912 h 124607"/>
                <a:gd name="connsiteX53" fmla="*/ 86910 w 126296"/>
                <a:gd name="connsiteY53" fmla="*/ 18350 h 124607"/>
                <a:gd name="connsiteX54" fmla="*/ 125221 w 126296"/>
                <a:gd name="connsiteY54" fmla="*/ 18350 h 124607"/>
                <a:gd name="connsiteX55" fmla="*/ 125221 w 126296"/>
                <a:gd name="connsiteY55" fmla="*/ 37236 h 124607"/>
                <a:gd name="connsiteX56" fmla="*/ 116008 w 126296"/>
                <a:gd name="connsiteY56" fmla="*/ 37236 h 124607"/>
                <a:gd name="connsiteX57" fmla="*/ 116008 w 126296"/>
                <a:gd name="connsiteY57" fmla="*/ 26948 h 124607"/>
                <a:gd name="connsiteX58" fmla="*/ 84684 w 126296"/>
                <a:gd name="connsiteY58" fmla="*/ 26948 h 124607"/>
                <a:gd name="connsiteX59" fmla="*/ 76008 w 126296"/>
                <a:gd name="connsiteY59" fmla="*/ 45835 h 124607"/>
                <a:gd name="connsiteX60" fmla="*/ 87371 w 126296"/>
                <a:gd name="connsiteY60" fmla="*/ 45835 h 124607"/>
                <a:gd name="connsiteX61" fmla="*/ 94357 w 126296"/>
                <a:gd name="connsiteY61" fmla="*/ 29636 h 124607"/>
                <a:gd name="connsiteX62" fmla="*/ 104645 w 126296"/>
                <a:gd name="connsiteY62" fmla="*/ 31785 h 124607"/>
                <a:gd name="connsiteX63" fmla="*/ 103571 w 126296"/>
                <a:gd name="connsiteY63" fmla="*/ 34473 h 124607"/>
                <a:gd name="connsiteX64" fmla="*/ 96584 w 126296"/>
                <a:gd name="connsiteY64" fmla="*/ 45605 h 124607"/>
                <a:gd name="connsiteX65" fmla="*/ 71785 w 126296"/>
                <a:gd name="connsiteY65" fmla="*/ 66642 h 124607"/>
                <a:gd name="connsiteX66" fmla="*/ 90135 w 126296"/>
                <a:gd name="connsiteY66" fmla="*/ 66642 h 124607"/>
                <a:gd name="connsiteX67" fmla="*/ 90135 w 126296"/>
                <a:gd name="connsiteY67" fmla="*/ 54204 h 124607"/>
                <a:gd name="connsiteX68" fmla="*/ 71785 w 126296"/>
                <a:gd name="connsiteY68" fmla="*/ 54204 h 124607"/>
                <a:gd name="connsiteX69" fmla="*/ 71785 w 126296"/>
                <a:gd name="connsiteY69" fmla="*/ 66642 h 124607"/>
                <a:gd name="connsiteX70" fmla="*/ 71785 w 126296"/>
                <a:gd name="connsiteY70" fmla="*/ 88292 h 124607"/>
                <a:gd name="connsiteX71" fmla="*/ 90135 w 126296"/>
                <a:gd name="connsiteY71" fmla="*/ 88292 h 124607"/>
                <a:gd name="connsiteX72" fmla="*/ 90135 w 126296"/>
                <a:gd name="connsiteY72" fmla="*/ 75317 h 124607"/>
                <a:gd name="connsiteX73" fmla="*/ 71785 w 126296"/>
                <a:gd name="connsiteY73" fmla="*/ 75317 h 124607"/>
                <a:gd name="connsiteX74" fmla="*/ 71785 w 126296"/>
                <a:gd name="connsiteY74" fmla="*/ 88292 h 124607"/>
                <a:gd name="connsiteX75" fmla="*/ 71785 w 126296"/>
                <a:gd name="connsiteY75" fmla="*/ 110404 h 124607"/>
                <a:gd name="connsiteX76" fmla="*/ 90135 w 126296"/>
                <a:gd name="connsiteY76" fmla="*/ 110404 h 124607"/>
                <a:gd name="connsiteX77" fmla="*/ 90135 w 126296"/>
                <a:gd name="connsiteY77" fmla="*/ 96891 h 124607"/>
                <a:gd name="connsiteX78" fmla="*/ 71785 w 126296"/>
                <a:gd name="connsiteY78" fmla="*/ 96891 h 124607"/>
                <a:gd name="connsiteX79" fmla="*/ 71785 w 126296"/>
                <a:gd name="connsiteY79" fmla="*/ 110404 h 12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26296" h="124607">
                  <a:moveTo>
                    <a:pt x="5374" y="20806"/>
                  </a:moveTo>
                  <a:lnTo>
                    <a:pt x="5374" y="10518"/>
                  </a:lnTo>
                  <a:lnTo>
                    <a:pt x="51286" y="10518"/>
                  </a:lnTo>
                  <a:lnTo>
                    <a:pt x="51286" y="20806"/>
                  </a:lnTo>
                  <a:lnTo>
                    <a:pt x="32399" y="20806"/>
                  </a:lnTo>
                  <a:cubicBezTo>
                    <a:pt x="31708" y="31939"/>
                    <a:pt x="29328" y="42227"/>
                    <a:pt x="25413" y="51593"/>
                  </a:cubicBezTo>
                  <a:lnTo>
                    <a:pt x="46449" y="51593"/>
                  </a:lnTo>
                  <a:lnTo>
                    <a:pt x="46449" y="115855"/>
                  </a:lnTo>
                  <a:lnTo>
                    <a:pt x="37236" y="115855"/>
                  </a:lnTo>
                  <a:lnTo>
                    <a:pt x="37236" y="107179"/>
                  </a:lnTo>
                  <a:lnTo>
                    <a:pt x="23186" y="107179"/>
                  </a:lnTo>
                  <a:lnTo>
                    <a:pt x="23186" y="121229"/>
                  </a:lnTo>
                  <a:lnTo>
                    <a:pt x="13973" y="121229"/>
                  </a:lnTo>
                  <a:lnTo>
                    <a:pt x="13973" y="72630"/>
                  </a:lnTo>
                  <a:cubicBezTo>
                    <a:pt x="11823" y="76239"/>
                    <a:pt x="9443" y="79463"/>
                    <a:pt x="6987" y="82381"/>
                  </a:cubicBezTo>
                  <a:lnTo>
                    <a:pt x="0" y="73168"/>
                  </a:lnTo>
                  <a:cubicBezTo>
                    <a:pt x="12591" y="59117"/>
                    <a:pt x="19962" y="41689"/>
                    <a:pt x="22111" y="20806"/>
                  </a:cubicBezTo>
                  <a:lnTo>
                    <a:pt x="5374" y="20806"/>
                  </a:lnTo>
                  <a:close/>
                  <a:moveTo>
                    <a:pt x="23186" y="98504"/>
                  </a:moveTo>
                  <a:lnTo>
                    <a:pt x="37236" y="98504"/>
                  </a:lnTo>
                  <a:lnTo>
                    <a:pt x="37236" y="60192"/>
                  </a:lnTo>
                  <a:lnTo>
                    <a:pt x="23186" y="60192"/>
                  </a:lnTo>
                  <a:lnTo>
                    <a:pt x="23186" y="98504"/>
                  </a:lnTo>
                  <a:close/>
                  <a:moveTo>
                    <a:pt x="96584" y="45605"/>
                  </a:moveTo>
                  <a:lnTo>
                    <a:pt x="121920" y="45605"/>
                  </a:lnTo>
                  <a:lnTo>
                    <a:pt x="121920" y="54281"/>
                  </a:lnTo>
                  <a:lnTo>
                    <a:pt x="99271" y="54281"/>
                  </a:lnTo>
                  <a:lnTo>
                    <a:pt x="99271" y="66718"/>
                  </a:lnTo>
                  <a:lnTo>
                    <a:pt x="117620" y="66718"/>
                  </a:lnTo>
                  <a:lnTo>
                    <a:pt x="117620" y="75394"/>
                  </a:lnTo>
                  <a:lnTo>
                    <a:pt x="99271" y="75394"/>
                  </a:lnTo>
                  <a:lnTo>
                    <a:pt x="99271" y="88369"/>
                  </a:lnTo>
                  <a:lnTo>
                    <a:pt x="117620" y="88369"/>
                  </a:lnTo>
                  <a:lnTo>
                    <a:pt x="117620" y="97045"/>
                  </a:lnTo>
                  <a:lnTo>
                    <a:pt x="99271" y="97045"/>
                  </a:lnTo>
                  <a:lnTo>
                    <a:pt x="99271" y="110557"/>
                  </a:lnTo>
                  <a:lnTo>
                    <a:pt x="126296" y="110557"/>
                  </a:lnTo>
                  <a:lnTo>
                    <a:pt x="126296" y="119233"/>
                  </a:lnTo>
                  <a:lnTo>
                    <a:pt x="71785" y="119233"/>
                  </a:lnTo>
                  <a:lnTo>
                    <a:pt x="71785" y="124607"/>
                  </a:lnTo>
                  <a:lnTo>
                    <a:pt x="62649" y="124607"/>
                  </a:lnTo>
                  <a:lnTo>
                    <a:pt x="62649" y="64722"/>
                  </a:lnTo>
                  <a:cubicBezTo>
                    <a:pt x="59732" y="68714"/>
                    <a:pt x="56200" y="72246"/>
                    <a:pt x="51824" y="75548"/>
                  </a:cubicBezTo>
                  <a:lnTo>
                    <a:pt x="48062" y="65259"/>
                  </a:lnTo>
                  <a:cubicBezTo>
                    <a:pt x="61728" y="53052"/>
                    <a:pt x="70557" y="40231"/>
                    <a:pt x="74549" y="26948"/>
                  </a:cubicBezTo>
                  <a:lnTo>
                    <a:pt x="62112" y="26948"/>
                  </a:lnTo>
                  <a:lnTo>
                    <a:pt x="62112" y="39386"/>
                  </a:lnTo>
                  <a:lnTo>
                    <a:pt x="52899" y="39386"/>
                  </a:lnTo>
                  <a:lnTo>
                    <a:pt x="52899" y="18350"/>
                  </a:lnTo>
                  <a:lnTo>
                    <a:pt x="76622" y="18350"/>
                  </a:lnTo>
                  <a:cubicBezTo>
                    <a:pt x="78081" y="12591"/>
                    <a:pt x="79309" y="6449"/>
                    <a:pt x="80384" y="0"/>
                  </a:cubicBezTo>
                  <a:lnTo>
                    <a:pt x="91210" y="2687"/>
                  </a:lnTo>
                  <a:cubicBezTo>
                    <a:pt x="92285" y="3762"/>
                    <a:pt x="91901" y="4837"/>
                    <a:pt x="90135" y="5912"/>
                  </a:cubicBezTo>
                  <a:cubicBezTo>
                    <a:pt x="89060" y="10211"/>
                    <a:pt x="87985" y="14357"/>
                    <a:pt x="86910" y="18350"/>
                  </a:cubicBezTo>
                  <a:lnTo>
                    <a:pt x="125221" y="18350"/>
                  </a:lnTo>
                  <a:lnTo>
                    <a:pt x="125221" y="37236"/>
                  </a:lnTo>
                  <a:lnTo>
                    <a:pt x="116008" y="37236"/>
                  </a:lnTo>
                  <a:lnTo>
                    <a:pt x="116008" y="26948"/>
                  </a:lnTo>
                  <a:lnTo>
                    <a:pt x="84684" y="26948"/>
                  </a:lnTo>
                  <a:cubicBezTo>
                    <a:pt x="82534" y="34473"/>
                    <a:pt x="79616" y="40768"/>
                    <a:pt x="76008" y="45835"/>
                  </a:cubicBezTo>
                  <a:lnTo>
                    <a:pt x="87371" y="45835"/>
                  </a:lnTo>
                  <a:lnTo>
                    <a:pt x="94357" y="29636"/>
                  </a:lnTo>
                  <a:lnTo>
                    <a:pt x="104645" y="31785"/>
                  </a:lnTo>
                  <a:cubicBezTo>
                    <a:pt x="106411" y="32476"/>
                    <a:pt x="106104" y="33398"/>
                    <a:pt x="103571" y="34473"/>
                  </a:cubicBezTo>
                  <a:lnTo>
                    <a:pt x="96584" y="45605"/>
                  </a:lnTo>
                  <a:close/>
                  <a:moveTo>
                    <a:pt x="71785" y="66642"/>
                  </a:moveTo>
                  <a:lnTo>
                    <a:pt x="90135" y="66642"/>
                  </a:lnTo>
                  <a:lnTo>
                    <a:pt x="90135" y="54204"/>
                  </a:lnTo>
                  <a:lnTo>
                    <a:pt x="71785" y="54204"/>
                  </a:lnTo>
                  <a:lnTo>
                    <a:pt x="71785" y="66642"/>
                  </a:lnTo>
                  <a:close/>
                  <a:moveTo>
                    <a:pt x="71785" y="88292"/>
                  </a:moveTo>
                  <a:lnTo>
                    <a:pt x="90135" y="88292"/>
                  </a:lnTo>
                  <a:lnTo>
                    <a:pt x="90135" y="75317"/>
                  </a:lnTo>
                  <a:lnTo>
                    <a:pt x="71785" y="75317"/>
                  </a:lnTo>
                  <a:lnTo>
                    <a:pt x="71785" y="88292"/>
                  </a:lnTo>
                  <a:close/>
                  <a:moveTo>
                    <a:pt x="71785" y="110404"/>
                  </a:moveTo>
                  <a:lnTo>
                    <a:pt x="90135" y="110404"/>
                  </a:lnTo>
                  <a:lnTo>
                    <a:pt x="90135" y="96891"/>
                  </a:lnTo>
                  <a:lnTo>
                    <a:pt x="71785" y="96891"/>
                  </a:lnTo>
                  <a:lnTo>
                    <a:pt x="71785" y="11040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5724620C-F7C1-460A-A987-919BC01D5863}"/>
                </a:ext>
              </a:extLst>
            </p:cNvPr>
            <p:cNvSpPr/>
            <p:nvPr/>
          </p:nvSpPr>
          <p:spPr>
            <a:xfrm>
              <a:off x="1430179" y="2192448"/>
              <a:ext cx="125221" cy="120384"/>
            </a:xfrm>
            <a:custGeom>
              <a:avLst/>
              <a:gdLst>
                <a:gd name="connsiteX0" fmla="*/ 0 w 125221"/>
                <a:gd name="connsiteY0" fmla="*/ 18349 h 120384"/>
                <a:gd name="connsiteX1" fmla="*/ 46449 w 125221"/>
                <a:gd name="connsiteY1" fmla="*/ 18349 h 120384"/>
                <a:gd name="connsiteX2" fmla="*/ 46449 w 125221"/>
                <a:gd name="connsiteY2" fmla="*/ 28637 h 120384"/>
                <a:gd name="connsiteX3" fmla="*/ 0 w 125221"/>
                <a:gd name="connsiteY3" fmla="*/ 28637 h 120384"/>
                <a:gd name="connsiteX4" fmla="*/ 0 w 125221"/>
                <a:gd name="connsiteY4" fmla="*/ 18349 h 120384"/>
                <a:gd name="connsiteX5" fmla="*/ 41536 w 125221"/>
                <a:gd name="connsiteY5" fmla="*/ 76699 h 120384"/>
                <a:gd name="connsiteX6" fmla="*/ 41536 w 125221"/>
                <a:gd name="connsiteY6" fmla="*/ 118235 h 120384"/>
                <a:gd name="connsiteX7" fmla="*/ 32399 w 125221"/>
                <a:gd name="connsiteY7" fmla="*/ 118235 h 120384"/>
                <a:gd name="connsiteX8" fmla="*/ 32399 w 125221"/>
                <a:gd name="connsiteY8" fmla="*/ 114473 h 120384"/>
                <a:gd name="connsiteX9" fmla="*/ 14050 w 125221"/>
                <a:gd name="connsiteY9" fmla="*/ 114473 h 120384"/>
                <a:gd name="connsiteX10" fmla="*/ 14050 w 125221"/>
                <a:gd name="connsiteY10" fmla="*/ 120384 h 120384"/>
                <a:gd name="connsiteX11" fmla="*/ 4914 w 125221"/>
                <a:gd name="connsiteY11" fmla="*/ 120384 h 120384"/>
                <a:gd name="connsiteX12" fmla="*/ 4914 w 125221"/>
                <a:gd name="connsiteY12" fmla="*/ 76622 h 120384"/>
                <a:gd name="connsiteX13" fmla="*/ 41536 w 125221"/>
                <a:gd name="connsiteY13" fmla="*/ 76622 h 120384"/>
                <a:gd name="connsiteX14" fmla="*/ 6987 w 125221"/>
                <a:gd name="connsiteY14" fmla="*/ 0 h 120384"/>
                <a:gd name="connsiteX15" fmla="*/ 39386 w 125221"/>
                <a:gd name="connsiteY15" fmla="*/ 0 h 120384"/>
                <a:gd name="connsiteX16" fmla="*/ 39386 w 125221"/>
                <a:gd name="connsiteY16" fmla="*/ 10288 h 120384"/>
                <a:gd name="connsiteX17" fmla="*/ 6987 w 125221"/>
                <a:gd name="connsiteY17" fmla="*/ 10288 h 120384"/>
                <a:gd name="connsiteX18" fmla="*/ 6987 w 125221"/>
                <a:gd name="connsiteY18" fmla="*/ 0 h 120384"/>
                <a:gd name="connsiteX19" fmla="*/ 6987 w 125221"/>
                <a:gd name="connsiteY19" fmla="*/ 38311 h 120384"/>
                <a:gd name="connsiteX20" fmla="*/ 39386 w 125221"/>
                <a:gd name="connsiteY20" fmla="*/ 38311 h 120384"/>
                <a:gd name="connsiteX21" fmla="*/ 39386 w 125221"/>
                <a:gd name="connsiteY21" fmla="*/ 48599 h 120384"/>
                <a:gd name="connsiteX22" fmla="*/ 6987 w 125221"/>
                <a:gd name="connsiteY22" fmla="*/ 48599 h 120384"/>
                <a:gd name="connsiteX23" fmla="*/ 6987 w 125221"/>
                <a:gd name="connsiteY23" fmla="*/ 38311 h 120384"/>
                <a:gd name="connsiteX24" fmla="*/ 6987 w 125221"/>
                <a:gd name="connsiteY24" fmla="*/ 56737 h 120384"/>
                <a:gd name="connsiteX25" fmla="*/ 39386 w 125221"/>
                <a:gd name="connsiteY25" fmla="*/ 56737 h 120384"/>
                <a:gd name="connsiteX26" fmla="*/ 39386 w 125221"/>
                <a:gd name="connsiteY26" fmla="*/ 67025 h 120384"/>
                <a:gd name="connsiteX27" fmla="*/ 6987 w 125221"/>
                <a:gd name="connsiteY27" fmla="*/ 67025 h 120384"/>
                <a:gd name="connsiteX28" fmla="*/ 6987 w 125221"/>
                <a:gd name="connsiteY28" fmla="*/ 56737 h 120384"/>
                <a:gd name="connsiteX29" fmla="*/ 13973 w 125221"/>
                <a:gd name="connsiteY29" fmla="*/ 105797 h 120384"/>
                <a:gd name="connsiteX30" fmla="*/ 32323 w 125221"/>
                <a:gd name="connsiteY30" fmla="*/ 105797 h 120384"/>
                <a:gd name="connsiteX31" fmla="*/ 32323 w 125221"/>
                <a:gd name="connsiteY31" fmla="*/ 85298 h 120384"/>
                <a:gd name="connsiteX32" fmla="*/ 13973 w 125221"/>
                <a:gd name="connsiteY32" fmla="*/ 85298 h 120384"/>
                <a:gd name="connsiteX33" fmla="*/ 13973 w 125221"/>
                <a:gd name="connsiteY33" fmla="*/ 105797 h 120384"/>
                <a:gd name="connsiteX34" fmla="*/ 45298 w 125221"/>
                <a:gd name="connsiteY34" fmla="*/ 56737 h 120384"/>
                <a:gd name="connsiteX35" fmla="*/ 70634 w 125221"/>
                <a:gd name="connsiteY35" fmla="*/ 35701 h 120384"/>
                <a:gd name="connsiteX36" fmla="*/ 56046 w 125221"/>
                <a:gd name="connsiteY36" fmla="*/ 29789 h 120384"/>
                <a:gd name="connsiteX37" fmla="*/ 59808 w 125221"/>
                <a:gd name="connsiteY37" fmla="*/ 20653 h 120384"/>
                <a:gd name="connsiteX38" fmla="*/ 72783 w 125221"/>
                <a:gd name="connsiteY38" fmla="*/ 25490 h 120384"/>
                <a:gd name="connsiteX39" fmla="*/ 73858 w 125221"/>
                <a:gd name="connsiteY39" fmla="*/ 12514 h 120384"/>
                <a:gd name="connsiteX40" fmla="*/ 51209 w 125221"/>
                <a:gd name="connsiteY40" fmla="*/ 12514 h 120384"/>
                <a:gd name="connsiteX41" fmla="*/ 51209 w 125221"/>
                <a:gd name="connsiteY41" fmla="*/ 2227 h 120384"/>
                <a:gd name="connsiteX42" fmla="*/ 116008 w 125221"/>
                <a:gd name="connsiteY42" fmla="*/ 2227 h 120384"/>
                <a:gd name="connsiteX43" fmla="*/ 114933 w 125221"/>
                <a:gd name="connsiteY43" fmla="*/ 48676 h 120384"/>
                <a:gd name="connsiteX44" fmla="*/ 103571 w 125221"/>
                <a:gd name="connsiteY44" fmla="*/ 62188 h 120384"/>
                <a:gd name="connsiteX45" fmla="*/ 91133 w 125221"/>
                <a:gd name="connsiteY45" fmla="*/ 62188 h 120384"/>
                <a:gd name="connsiteX46" fmla="*/ 90058 w 125221"/>
                <a:gd name="connsiteY46" fmla="*/ 51901 h 120384"/>
                <a:gd name="connsiteX47" fmla="*/ 101421 w 125221"/>
                <a:gd name="connsiteY47" fmla="*/ 51901 h 120384"/>
                <a:gd name="connsiteX48" fmla="*/ 104645 w 125221"/>
                <a:gd name="connsiteY48" fmla="*/ 48676 h 120384"/>
                <a:gd name="connsiteX49" fmla="*/ 105720 w 125221"/>
                <a:gd name="connsiteY49" fmla="*/ 12514 h 120384"/>
                <a:gd name="connsiteX50" fmla="*/ 84684 w 125221"/>
                <a:gd name="connsiteY50" fmla="*/ 12514 h 120384"/>
                <a:gd name="connsiteX51" fmla="*/ 83071 w 125221"/>
                <a:gd name="connsiteY51" fmla="*/ 29789 h 120384"/>
                <a:gd name="connsiteX52" fmla="*/ 96047 w 125221"/>
                <a:gd name="connsiteY52" fmla="*/ 36776 h 120384"/>
                <a:gd name="connsiteX53" fmla="*/ 91210 w 125221"/>
                <a:gd name="connsiteY53" fmla="*/ 46526 h 120384"/>
                <a:gd name="connsiteX54" fmla="*/ 80384 w 125221"/>
                <a:gd name="connsiteY54" fmla="*/ 40614 h 120384"/>
                <a:gd name="connsiteX55" fmla="*/ 49597 w 125221"/>
                <a:gd name="connsiteY55" fmla="*/ 67563 h 120384"/>
                <a:gd name="connsiteX56" fmla="*/ 45298 w 125221"/>
                <a:gd name="connsiteY56" fmla="*/ 56737 h 120384"/>
                <a:gd name="connsiteX57" fmla="*/ 45835 w 125221"/>
                <a:gd name="connsiteY57" fmla="*/ 111248 h 120384"/>
                <a:gd name="connsiteX58" fmla="*/ 50672 w 125221"/>
                <a:gd name="connsiteY58" fmla="*/ 80461 h 120384"/>
                <a:gd name="connsiteX59" fmla="*/ 61497 w 125221"/>
                <a:gd name="connsiteY59" fmla="*/ 81536 h 120384"/>
                <a:gd name="connsiteX60" fmla="*/ 60423 w 125221"/>
                <a:gd name="connsiteY60" fmla="*/ 84223 h 120384"/>
                <a:gd name="connsiteX61" fmla="*/ 55586 w 125221"/>
                <a:gd name="connsiteY61" fmla="*/ 113935 h 120384"/>
                <a:gd name="connsiteX62" fmla="*/ 45835 w 125221"/>
                <a:gd name="connsiteY62" fmla="*/ 111248 h 120384"/>
                <a:gd name="connsiteX63" fmla="*/ 75010 w 125221"/>
                <a:gd name="connsiteY63" fmla="*/ 75087 h 120384"/>
                <a:gd name="connsiteX64" fmla="*/ 75547 w 125221"/>
                <a:gd name="connsiteY64" fmla="*/ 78311 h 120384"/>
                <a:gd name="connsiteX65" fmla="*/ 75547 w 125221"/>
                <a:gd name="connsiteY65" fmla="*/ 103647 h 120384"/>
                <a:gd name="connsiteX66" fmla="*/ 78772 w 125221"/>
                <a:gd name="connsiteY66" fmla="*/ 107409 h 120384"/>
                <a:gd name="connsiteX67" fmla="*/ 90672 w 125221"/>
                <a:gd name="connsiteY67" fmla="*/ 107409 h 120384"/>
                <a:gd name="connsiteX68" fmla="*/ 94434 w 125221"/>
                <a:gd name="connsiteY68" fmla="*/ 104185 h 120384"/>
                <a:gd name="connsiteX69" fmla="*/ 95509 w 125221"/>
                <a:gd name="connsiteY69" fmla="*/ 95509 h 120384"/>
                <a:gd name="connsiteX70" fmla="*/ 106335 w 125221"/>
                <a:gd name="connsiteY70" fmla="*/ 98196 h 120384"/>
                <a:gd name="connsiteX71" fmla="*/ 104185 w 125221"/>
                <a:gd name="connsiteY71" fmla="*/ 109559 h 120384"/>
                <a:gd name="connsiteX72" fmla="*/ 94434 w 125221"/>
                <a:gd name="connsiteY72" fmla="*/ 117621 h 120384"/>
                <a:gd name="connsiteX73" fmla="*/ 73935 w 125221"/>
                <a:gd name="connsiteY73" fmla="*/ 117621 h 120384"/>
                <a:gd name="connsiteX74" fmla="*/ 64722 w 125221"/>
                <a:gd name="connsiteY74" fmla="*/ 107947 h 120384"/>
                <a:gd name="connsiteX75" fmla="*/ 64722 w 125221"/>
                <a:gd name="connsiteY75" fmla="*/ 75010 h 120384"/>
                <a:gd name="connsiteX76" fmla="*/ 75010 w 125221"/>
                <a:gd name="connsiteY76" fmla="*/ 75010 h 120384"/>
                <a:gd name="connsiteX77" fmla="*/ 80384 w 125221"/>
                <a:gd name="connsiteY77" fmla="*/ 58887 h 120384"/>
                <a:gd name="connsiteX78" fmla="*/ 95509 w 125221"/>
                <a:gd name="connsiteY78" fmla="*/ 75624 h 120384"/>
                <a:gd name="connsiteX79" fmla="*/ 85221 w 125221"/>
                <a:gd name="connsiteY79" fmla="*/ 81536 h 120384"/>
                <a:gd name="connsiteX80" fmla="*/ 72246 w 125221"/>
                <a:gd name="connsiteY80" fmla="*/ 64261 h 120384"/>
                <a:gd name="connsiteX81" fmla="*/ 80384 w 125221"/>
                <a:gd name="connsiteY81" fmla="*/ 58887 h 120384"/>
                <a:gd name="connsiteX82" fmla="*/ 113859 w 125221"/>
                <a:gd name="connsiteY82" fmla="*/ 110711 h 120384"/>
                <a:gd name="connsiteX83" fmla="*/ 100346 w 125221"/>
                <a:gd name="connsiteY83" fmla="*/ 82611 h 120384"/>
                <a:gd name="connsiteX84" fmla="*/ 110096 w 125221"/>
                <a:gd name="connsiteY84" fmla="*/ 78311 h 120384"/>
                <a:gd name="connsiteX85" fmla="*/ 125221 w 125221"/>
                <a:gd name="connsiteY85" fmla="*/ 105797 h 120384"/>
                <a:gd name="connsiteX86" fmla="*/ 113859 w 125221"/>
                <a:gd name="connsiteY86" fmla="*/ 110711 h 12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5221" h="120384">
                  <a:moveTo>
                    <a:pt x="0" y="18349"/>
                  </a:moveTo>
                  <a:lnTo>
                    <a:pt x="46449" y="18349"/>
                  </a:lnTo>
                  <a:lnTo>
                    <a:pt x="46449" y="28637"/>
                  </a:lnTo>
                  <a:lnTo>
                    <a:pt x="0" y="28637"/>
                  </a:lnTo>
                  <a:lnTo>
                    <a:pt x="0" y="18349"/>
                  </a:lnTo>
                  <a:close/>
                  <a:moveTo>
                    <a:pt x="41536" y="76699"/>
                  </a:moveTo>
                  <a:lnTo>
                    <a:pt x="41536" y="118235"/>
                  </a:lnTo>
                  <a:lnTo>
                    <a:pt x="32399" y="118235"/>
                  </a:lnTo>
                  <a:lnTo>
                    <a:pt x="32399" y="114473"/>
                  </a:lnTo>
                  <a:lnTo>
                    <a:pt x="14050" y="114473"/>
                  </a:lnTo>
                  <a:lnTo>
                    <a:pt x="14050" y="120384"/>
                  </a:lnTo>
                  <a:lnTo>
                    <a:pt x="4914" y="120384"/>
                  </a:lnTo>
                  <a:lnTo>
                    <a:pt x="4914" y="76622"/>
                  </a:lnTo>
                  <a:lnTo>
                    <a:pt x="41536" y="76622"/>
                  </a:lnTo>
                  <a:close/>
                  <a:moveTo>
                    <a:pt x="6987" y="0"/>
                  </a:moveTo>
                  <a:lnTo>
                    <a:pt x="39386" y="0"/>
                  </a:lnTo>
                  <a:lnTo>
                    <a:pt x="39386" y="10288"/>
                  </a:lnTo>
                  <a:lnTo>
                    <a:pt x="6987" y="10288"/>
                  </a:lnTo>
                  <a:lnTo>
                    <a:pt x="6987" y="0"/>
                  </a:lnTo>
                  <a:close/>
                  <a:moveTo>
                    <a:pt x="6987" y="38311"/>
                  </a:moveTo>
                  <a:lnTo>
                    <a:pt x="39386" y="38311"/>
                  </a:lnTo>
                  <a:lnTo>
                    <a:pt x="39386" y="48599"/>
                  </a:lnTo>
                  <a:lnTo>
                    <a:pt x="6987" y="48599"/>
                  </a:lnTo>
                  <a:lnTo>
                    <a:pt x="6987" y="38311"/>
                  </a:lnTo>
                  <a:close/>
                  <a:moveTo>
                    <a:pt x="6987" y="56737"/>
                  </a:moveTo>
                  <a:lnTo>
                    <a:pt x="39386" y="56737"/>
                  </a:lnTo>
                  <a:lnTo>
                    <a:pt x="39386" y="67025"/>
                  </a:lnTo>
                  <a:lnTo>
                    <a:pt x="6987" y="67025"/>
                  </a:lnTo>
                  <a:lnTo>
                    <a:pt x="6987" y="56737"/>
                  </a:lnTo>
                  <a:close/>
                  <a:moveTo>
                    <a:pt x="13973" y="105797"/>
                  </a:moveTo>
                  <a:lnTo>
                    <a:pt x="32323" y="105797"/>
                  </a:lnTo>
                  <a:lnTo>
                    <a:pt x="32323" y="85298"/>
                  </a:lnTo>
                  <a:lnTo>
                    <a:pt x="13973" y="85298"/>
                  </a:lnTo>
                  <a:lnTo>
                    <a:pt x="13973" y="105797"/>
                  </a:lnTo>
                  <a:close/>
                  <a:moveTo>
                    <a:pt x="45298" y="56737"/>
                  </a:moveTo>
                  <a:cubicBezTo>
                    <a:pt x="58580" y="53129"/>
                    <a:pt x="67102" y="46142"/>
                    <a:pt x="70634" y="35701"/>
                  </a:cubicBezTo>
                  <a:lnTo>
                    <a:pt x="56046" y="29789"/>
                  </a:lnTo>
                  <a:lnTo>
                    <a:pt x="59808" y="20653"/>
                  </a:lnTo>
                  <a:lnTo>
                    <a:pt x="72783" y="25490"/>
                  </a:lnTo>
                  <a:lnTo>
                    <a:pt x="73858" y="12514"/>
                  </a:lnTo>
                  <a:lnTo>
                    <a:pt x="51209" y="12514"/>
                  </a:lnTo>
                  <a:lnTo>
                    <a:pt x="51209" y="2227"/>
                  </a:lnTo>
                  <a:lnTo>
                    <a:pt x="116008" y="2227"/>
                  </a:lnTo>
                  <a:lnTo>
                    <a:pt x="114933" y="48676"/>
                  </a:lnTo>
                  <a:cubicBezTo>
                    <a:pt x="114550" y="57659"/>
                    <a:pt x="110788" y="62188"/>
                    <a:pt x="103571" y="62188"/>
                  </a:cubicBezTo>
                  <a:lnTo>
                    <a:pt x="91133" y="62188"/>
                  </a:lnTo>
                  <a:lnTo>
                    <a:pt x="90058" y="51901"/>
                  </a:lnTo>
                  <a:lnTo>
                    <a:pt x="101421" y="51901"/>
                  </a:lnTo>
                  <a:cubicBezTo>
                    <a:pt x="103571" y="51901"/>
                    <a:pt x="104645" y="50826"/>
                    <a:pt x="104645" y="48676"/>
                  </a:cubicBezTo>
                  <a:lnTo>
                    <a:pt x="105720" y="12514"/>
                  </a:lnTo>
                  <a:lnTo>
                    <a:pt x="84684" y="12514"/>
                  </a:lnTo>
                  <a:lnTo>
                    <a:pt x="83071" y="29789"/>
                  </a:lnTo>
                  <a:lnTo>
                    <a:pt x="96047" y="36776"/>
                  </a:lnTo>
                  <a:lnTo>
                    <a:pt x="91210" y="46526"/>
                  </a:lnTo>
                  <a:lnTo>
                    <a:pt x="80384" y="40614"/>
                  </a:lnTo>
                  <a:cubicBezTo>
                    <a:pt x="75701" y="53897"/>
                    <a:pt x="65490" y="62956"/>
                    <a:pt x="49597" y="67563"/>
                  </a:cubicBezTo>
                  <a:lnTo>
                    <a:pt x="45298" y="56737"/>
                  </a:lnTo>
                  <a:close/>
                  <a:moveTo>
                    <a:pt x="45835" y="111248"/>
                  </a:moveTo>
                  <a:cubicBezTo>
                    <a:pt x="48369" y="102265"/>
                    <a:pt x="49981" y="91978"/>
                    <a:pt x="50672" y="80461"/>
                  </a:cubicBezTo>
                  <a:lnTo>
                    <a:pt x="61497" y="81536"/>
                  </a:lnTo>
                  <a:cubicBezTo>
                    <a:pt x="62188" y="81920"/>
                    <a:pt x="61881" y="82764"/>
                    <a:pt x="60423" y="84223"/>
                  </a:cubicBezTo>
                  <a:cubicBezTo>
                    <a:pt x="60039" y="95739"/>
                    <a:pt x="58426" y="105644"/>
                    <a:pt x="55586" y="113935"/>
                  </a:cubicBezTo>
                  <a:lnTo>
                    <a:pt x="45835" y="111248"/>
                  </a:lnTo>
                  <a:close/>
                  <a:moveTo>
                    <a:pt x="75010" y="75087"/>
                  </a:moveTo>
                  <a:cubicBezTo>
                    <a:pt x="77927" y="75471"/>
                    <a:pt x="78081" y="76546"/>
                    <a:pt x="75547" y="78311"/>
                  </a:cubicBezTo>
                  <a:lnTo>
                    <a:pt x="75547" y="103647"/>
                  </a:lnTo>
                  <a:cubicBezTo>
                    <a:pt x="75547" y="106181"/>
                    <a:pt x="76622" y="107409"/>
                    <a:pt x="78772" y="107409"/>
                  </a:cubicBezTo>
                  <a:lnTo>
                    <a:pt x="90672" y="107409"/>
                  </a:lnTo>
                  <a:cubicBezTo>
                    <a:pt x="92822" y="107409"/>
                    <a:pt x="94127" y="106335"/>
                    <a:pt x="94434" y="104185"/>
                  </a:cubicBezTo>
                  <a:lnTo>
                    <a:pt x="95509" y="95509"/>
                  </a:lnTo>
                  <a:lnTo>
                    <a:pt x="106335" y="98196"/>
                  </a:lnTo>
                  <a:lnTo>
                    <a:pt x="104185" y="109559"/>
                  </a:lnTo>
                  <a:cubicBezTo>
                    <a:pt x="103110" y="114933"/>
                    <a:pt x="99885" y="117621"/>
                    <a:pt x="94434" y="117621"/>
                  </a:cubicBezTo>
                  <a:lnTo>
                    <a:pt x="73935" y="117621"/>
                  </a:lnTo>
                  <a:cubicBezTo>
                    <a:pt x="67793" y="117621"/>
                    <a:pt x="64722" y="114396"/>
                    <a:pt x="64722" y="107947"/>
                  </a:cubicBezTo>
                  <a:lnTo>
                    <a:pt x="64722" y="75010"/>
                  </a:lnTo>
                  <a:lnTo>
                    <a:pt x="75010" y="75010"/>
                  </a:lnTo>
                  <a:close/>
                  <a:moveTo>
                    <a:pt x="80384" y="58887"/>
                  </a:moveTo>
                  <a:cubicBezTo>
                    <a:pt x="85452" y="62112"/>
                    <a:pt x="90442" y="67716"/>
                    <a:pt x="95509" y="75624"/>
                  </a:cubicBezTo>
                  <a:lnTo>
                    <a:pt x="85221" y="81536"/>
                  </a:lnTo>
                  <a:cubicBezTo>
                    <a:pt x="82688" y="76469"/>
                    <a:pt x="78388" y="70710"/>
                    <a:pt x="72246" y="64261"/>
                  </a:cubicBezTo>
                  <a:lnTo>
                    <a:pt x="80384" y="58887"/>
                  </a:lnTo>
                  <a:close/>
                  <a:moveTo>
                    <a:pt x="113859" y="110711"/>
                  </a:moveTo>
                  <a:cubicBezTo>
                    <a:pt x="110941" y="99885"/>
                    <a:pt x="106488" y="90519"/>
                    <a:pt x="100346" y="82611"/>
                  </a:cubicBezTo>
                  <a:lnTo>
                    <a:pt x="110096" y="78311"/>
                  </a:lnTo>
                  <a:cubicBezTo>
                    <a:pt x="118004" y="88062"/>
                    <a:pt x="123072" y="97198"/>
                    <a:pt x="125221" y="105797"/>
                  </a:cubicBezTo>
                  <a:lnTo>
                    <a:pt x="113859" y="1107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FBB01C48-0034-428B-97D9-35C6358E67C9}"/>
                </a:ext>
              </a:extLst>
            </p:cNvPr>
            <p:cNvSpPr/>
            <p:nvPr/>
          </p:nvSpPr>
          <p:spPr>
            <a:xfrm>
              <a:off x="1566073" y="2189223"/>
              <a:ext cx="124760" cy="123685"/>
            </a:xfrm>
            <a:custGeom>
              <a:avLst/>
              <a:gdLst>
                <a:gd name="connsiteX0" fmla="*/ 104262 w 124760"/>
                <a:gd name="connsiteY0" fmla="*/ 59425 h 123685"/>
                <a:gd name="connsiteX1" fmla="*/ 104262 w 124760"/>
                <a:gd name="connsiteY1" fmla="*/ 122074 h 123685"/>
                <a:gd name="connsiteX2" fmla="*/ 93436 w 124760"/>
                <a:gd name="connsiteY2" fmla="*/ 122074 h 123685"/>
                <a:gd name="connsiteX3" fmla="*/ 93436 w 124760"/>
                <a:gd name="connsiteY3" fmla="*/ 116699 h 123685"/>
                <a:gd name="connsiteX4" fmla="*/ 44837 w 124760"/>
                <a:gd name="connsiteY4" fmla="*/ 116699 h 123685"/>
                <a:gd name="connsiteX5" fmla="*/ 44837 w 124760"/>
                <a:gd name="connsiteY5" fmla="*/ 123686 h 123685"/>
                <a:gd name="connsiteX6" fmla="*/ 34012 w 124760"/>
                <a:gd name="connsiteY6" fmla="*/ 123686 h 123685"/>
                <a:gd name="connsiteX7" fmla="*/ 34012 w 124760"/>
                <a:gd name="connsiteY7" fmla="*/ 74549 h 123685"/>
                <a:gd name="connsiteX8" fmla="*/ 3762 w 124760"/>
                <a:gd name="connsiteY8" fmla="*/ 86450 h 123685"/>
                <a:gd name="connsiteX9" fmla="*/ 0 w 124760"/>
                <a:gd name="connsiteY9" fmla="*/ 76776 h 123685"/>
                <a:gd name="connsiteX10" fmla="*/ 34012 w 124760"/>
                <a:gd name="connsiteY10" fmla="*/ 63263 h 123685"/>
                <a:gd name="connsiteX11" fmla="*/ 34012 w 124760"/>
                <a:gd name="connsiteY11" fmla="*/ 59501 h 123685"/>
                <a:gd name="connsiteX12" fmla="*/ 41536 w 124760"/>
                <a:gd name="connsiteY12" fmla="*/ 59501 h 123685"/>
                <a:gd name="connsiteX13" fmla="*/ 60960 w 124760"/>
                <a:gd name="connsiteY13" fmla="*/ 46526 h 123685"/>
                <a:gd name="connsiteX14" fmla="*/ 4299 w 124760"/>
                <a:gd name="connsiteY14" fmla="*/ 46526 h 123685"/>
                <a:gd name="connsiteX15" fmla="*/ 4299 w 124760"/>
                <a:gd name="connsiteY15" fmla="*/ 36238 h 123685"/>
                <a:gd name="connsiteX16" fmla="*/ 51824 w 124760"/>
                <a:gd name="connsiteY16" fmla="*/ 36238 h 123685"/>
                <a:gd name="connsiteX17" fmla="*/ 51824 w 124760"/>
                <a:gd name="connsiteY17" fmla="*/ 23263 h 123685"/>
                <a:gd name="connsiteX18" fmla="*/ 18349 w 124760"/>
                <a:gd name="connsiteY18" fmla="*/ 23263 h 123685"/>
                <a:gd name="connsiteX19" fmla="*/ 18349 w 124760"/>
                <a:gd name="connsiteY19" fmla="*/ 12975 h 123685"/>
                <a:gd name="connsiteX20" fmla="*/ 51824 w 124760"/>
                <a:gd name="connsiteY20" fmla="*/ 12975 h 123685"/>
                <a:gd name="connsiteX21" fmla="*/ 51824 w 124760"/>
                <a:gd name="connsiteY21" fmla="*/ 0 h 123685"/>
                <a:gd name="connsiteX22" fmla="*/ 62112 w 124760"/>
                <a:gd name="connsiteY22" fmla="*/ 0 h 123685"/>
                <a:gd name="connsiteX23" fmla="*/ 62649 w 124760"/>
                <a:gd name="connsiteY23" fmla="*/ 3225 h 123685"/>
                <a:gd name="connsiteX24" fmla="*/ 62649 w 124760"/>
                <a:gd name="connsiteY24" fmla="*/ 12975 h 123685"/>
                <a:gd name="connsiteX25" fmla="*/ 88599 w 124760"/>
                <a:gd name="connsiteY25" fmla="*/ 12975 h 123685"/>
                <a:gd name="connsiteX26" fmla="*/ 88599 w 124760"/>
                <a:gd name="connsiteY26" fmla="*/ 22188 h 123685"/>
                <a:gd name="connsiteX27" fmla="*/ 101574 w 124760"/>
                <a:gd name="connsiteY27" fmla="*/ 6526 h 123685"/>
                <a:gd name="connsiteX28" fmla="*/ 109098 w 124760"/>
                <a:gd name="connsiteY28" fmla="*/ 11363 h 123685"/>
                <a:gd name="connsiteX29" fmla="*/ 108024 w 124760"/>
                <a:gd name="connsiteY29" fmla="*/ 14588 h 123685"/>
                <a:gd name="connsiteX30" fmla="*/ 87525 w 124760"/>
                <a:gd name="connsiteY30" fmla="*/ 36162 h 123685"/>
                <a:gd name="connsiteX31" fmla="*/ 124761 w 124760"/>
                <a:gd name="connsiteY31" fmla="*/ 36162 h 123685"/>
                <a:gd name="connsiteX32" fmla="*/ 124761 w 124760"/>
                <a:gd name="connsiteY32" fmla="*/ 46450 h 123685"/>
                <a:gd name="connsiteX33" fmla="*/ 76162 w 124760"/>
                <a:gd name="connsiteY33" fmla="*/ 46450 h 123685"/>
                <a:gd name="connsiteX34" fmla="*/ 58887 w 124760"/>
                <a:gd name="connsiteY34" fmla="*/ 59425 h 123685"/>
                <a:gd name="connsiteX35" fmla="*/ 104262 w 124760"/>
                <a:gd name="connsiteY35" fmla="*/ 59425 h 123685"/>
                <a:gd name="connsiteX36" fmla="*/ 44914 w 124760"/>
                <a:gd name="connsiteY36" fmla="*/ 82611 h 123685"/>
                <a:gd name="connsiteX37" fmla="*/ 93513 w 124760"/>
                <a:gd name="connsiteY37" fmla="*/ 82611 h 123685"/>
                <a:gd name="connsiteX38" fmla="*/ 93513 w 124760"/>
                <a:gd name="connsiteY38" fmla="*/ 68024 h 123685"/>
                <a:gd name="connsiteX39" fmla="*/ 44914 w 124760"/>
                <a:gd name="connsiteY39" fmla="*/ 68024 h 123685"/>
                <a:gd name="connsiteX40" fmla="*/ 44914 w 124760"/>
                <a:gd name="connsiteY40" fmla="*/ 82611 h 123685"/>
                <a:gd name="connsiteX41" fmla="*/ 44914 w 124760"/>
                <a:gd name="connsiteY41" fmla="*/ 107947 h 123685"/>
                <a:gd name="connsiteX42" fmla="*/ 93513 w 124760"/>
                <a:gd name="connsiteY42" fmla="*/ 107947 h 123685"/>
                <a:gd name="connsiteX43" fmla="*/ 93513 w 124760"/>
                <a:gd name="connsiteY43" fmla="*/ 91210 h 123685"/>
                <a:gd name="connsiteX44" fmla="*/ 44914 w 124760"/>
                <a:gd name="connsiteY44" fmla="*/ 91210 h 123685"/>
                <a:gd name="connsiteX45" fmla="*/ 44914 w 124760"/>
                <a:gd name="connsiteY45" fmla="*/ 107947 h 123685"/>
                <a:gd name="connsiteX46" fmla="*/ 87601 w 124760"/>
                <a:gd name="connsiteY46" fmla="*/ 23186 h 123685"/>
                <a:gd name="connsiteX47" fmla="*/ 62726 w 124760"/>
                <a:gd name="connsiteY47" fmla="*/ 23186 h 123685"/>
                <a:gd name="connsiteX48" fmla="*/ 62726 w 124760"/>
                <a:gd name="connsiteY48" fmla="*/ 36162 h 123685"/>
                <a:gd name="connsiteX49" fmla="*/ 73014 w 124760"/>
                <a:gd name="connsiteY49" fmla="*/ 36162 h 123685"/>
                <a:gd name="connsiteX50" fmla="*/ 87601 w 124760"/>
                <a:gd name="connsiteY50" fmla="*/ 23186 h 12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4760" h="123685">
                  <a:moveTo>
                    <a:pt x="104262" y="59425"/>
                  </a:moveTo>
                  <a:lnTo>
                    <a:pt x="104262" y="122074"/>
                  </a:lnTo>
                  <a:lnTo>
                    <a:pt x="93436" y="122074"/>
                  </a:lnTo>
                  <a:lnTo>
                    <a:pt x="93436" y="116699"/>
                  </a:lnTo>
                  <a:lnTo>
                    <a:pt x="44837" y="116699"/>
                  </a:lnTo>
                  <a:lnTo>
                    <a:pt x="44837" y="123686"/>
                  </a:lnTo>
                  <a:lnTo>
                    <a:pt x="34012" y="123686"/>
                  </a:lnTo>
                  <a:lnTo>
                    <a:pt x="34012" y="74549"/>
                  </a:lnTo>
                  <a:cubicBezTo>
                    <a:pt x="24645" y="79617"/>
                    <a:pt x="14587" y="83532"/>
                    <a:pt x="3762" y="86450"/>
                  </a:cubicBezTo>
                  <a:lnTo>
                    <a:pt x="0" y="76776"/>
                  </a:lnTo>
                  <a:cubicBezTo>
                    <a:pt x="10058" y="74242"/>
                    <a:pt x="21421" y="69789"/>
                    <a:pt x="34012" y="63263"/>
                  </a:cubicBezTo>
                  <a:lnTo>
                    <a:pt x="34012" y="59501"/>
                  </a:lnTo>
                  <a:lnTo>
                    <a:pt x="41536" y="59501"/>
                  </a:lnTo>
                  <a:cubicBezTo>
                    <a:pt x="49137" y="55202"/>
                    <a:pt x="55586" y="50826"/>
                    <a:pt x="60960" y="46526"/>
                  </a:cubicBezTo>
                  <a:lnTo>
                    <a:pt x="4299" y="46526"/>
                  </a:lnTo>
                  <a:lnTo>
                    <a:pt x="4299" y="36238"/>
                  </a:lnTo>
                  <a:lnTo>
                    <a:pt x="51824" y="36238"/>
                  </a:lnTo>
                  <a:lnTo>
                    <a:pt x="51824" y="23263"/>
                  </a:lnTo>
                  <a:lnTo>
                    <a:pt x="18349" y="23263"/>
                  </a:lnTo>
                  <a:lnTo>
                    <a:pt x="18349" y="12975"/>
                  </a:lnTo>
                  <a:lnTo>
                    <a:pt x="51824" y="12975"/>
                  </a:lnTo>
                  <a:lnTo>
                    <a:pt x="51824" y="0"/>
                  </a:lnTo>
                  <a:lnTo>
                    <a:pt x="62112" y="0"/>
                  </a:lnTo>
                  <a:cubicBezTo>
                    <a:pt x="65029" y="384"/>
                    <a:pt x="65183" y="1459"/>
                    <a:pt x="62649" y="3225"/>
                  </a:cubicBezTo>
                  <a:lnTo>
                    <a:pt x="62649" y="12975"/>
                  </a:lnTo>
                  <a:lnTo>
                    <a:pt x="88599" y="12975"/>
                  </a:lnTo>
                  <a:lnTo>
                    <a:pt x="88599" y="22188"/>
                  </a:lnTo>
                  <a:cubicBezTo>
                    <a:pt x="92899" y="17505"/>
                    <a:pt x="97275" y="12284"/>
                    <a:pt x="101574" y="6526"/>
                  </a:cubicBezTo>
                  <a:lnTo>
                    <a:pt x="109098" y="11363"/>
                  </a:lnTo>
                  <a:cubicBezTo>
                    <a:pt x="111632" y="13129"/>
                    <a:pt x="111248" y="14280"/>
                    <a:pt x="108024" y="14588"/>
                  </a:cubicBezTo>
                  <a:cubicBezTo>
                    <a:pt x="101191" y="22879"/>
                    <a:pt x="94358" y="30096"/>
                    <a:pt x="87525" y="36162"/>
                  </a:cubicBezTo>
                  <a:lnTo>
                    <a:pt x="124761" y="36162"/>
                  </a:lnTo>
                  <a:lnTo>
                    <a:pt x="124761" y="46450"/>
                  </a:lnTo>
                  <a:lnTo>
                    <a:pt x="76162" y="46450"/>
                  </a:lnTo>
                  <a:cubicBezTo>
                    <a:pt x="68945" y="52591"/>
                    <a:pt x="63187" y="56891"/>
                    <a:pt x="58887" y="59425"/>
                  </a:cubicBezTo>
                  <a:lnTo>
                    <a:pt x="104262" y="59425"/>
                  </a:lnTo>
                  <a:close/>
                  <a:moveTo>
                    <a:pt x="44914" y="82611"/>
                  </a:moveTo>
                  <a:lnTo>
                    <a:pt x="93513" y="82611"/>
                  </a:lnTo>
                  <a:lnTo>
                    <a:pt x="93513" y="68024"/>
                  </a:lnTo>
                  <a:lnTo>
                    <a:pt x="44914" y="68024"/>
                  </a:lnTo>
                  <a:lnTo>
                    <a:pt x="44914" y="82611"/>
                  </a:lnTo>
                  <a:close/>
                  <a:moveTo>
                    <a:pt x="44914" y="107947"/>
                  </a:moveTo>
                  <a:lnTo>
                    <a:pt x="93513" y="107947"/>
                  </a:lnTo>
                  <a:lnTo>
                    <a:pt x="93513" y="91210"/>
                  </a:lnTo>
                  <a:lnTo>
                    <a:pt x="44914" y="91210"/>
                  </a:lnTo>
                  <a:lnTo>
                    <a:pt x="44914" y="107947"/>
                  </a:lnTo>
                  <a:close/>
                  <a:moveTo>
                    <a:pt x="87601" y="23186"/>
                  </a:moveTo>
                  <a:lnTo>
                    <a:pt x="62726" y="23186"/>
                  </a:lnTo>
                  <a:lnTo>
                    <a:pt x="62726" y="36162"/>
                  </a:lnTo>
                  <a:lnTo>
                    <a:pt x="73014" y="36162"/>
                  </a:lnTo>
                  <a:cubicBezTo>
                    <a:pt x="77313" y="32937"/>
                    <a:pt x="82150" y="28637"/>
                    <a:pt x="87601" y="2318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3E1FC81D-331E-4430-91CE-CF2F54EBF186}"/>
                </a:ext>
              </a:extLst>
            </p:cNvPr>
            <p:cNvSpPr/>
            <p:nvPr/>
          </p:nvSpPr>
          <p:spPr>
            <a:xfrm>
              <a:off x="1714096" y="2194598"/>
              <a:ext cx="115010" cy="112323"/>
            </a:xfrm>
            <a:custGeom>
              <a:avLst/>
              <a:gdLst>
                <a:gd name="connsiteX0" fmla="*/ 2150 w 115010"/>
                <a:gd name="connsiteY0" fmla="*/ 109636 h 112323"/>
                <a:gd name="connsiteX1" fmla="*/ 0 w 115010"/>
                <a:gd name="connsiteY1" fmla="*/ 74549 h 112323"/>
                <a:gd name="connsiteX2" fmla="*/ 6449 w 115010"/>
                <a:gd name="connsiteY2" fmla="*/ 4376 h 112323"/>
                <a:gd name="connsiteX3" fmla="*/ 18349 w 115010"/>
                <a:gd name="connsiteY3" fmla="*/ 6526 h 112323"/>
                <a:gd name="connsiteX4" fmla="*/ 17812 w 115010"/>
                <a:gd name="connsiteY4" fmla="*/ 10288 h 112323"/>
                <a:gd name="connsiteX5" fmla="*/ 11900 w 115010"/>
                <a:gd name="connsiteY5" fmla="*/ 74549 h 112323"/>
                <a:gd name="connsiteX6" fmla="*/ 14587 w 115010"/>
                <a:gd name="connsiteY6" fmla="*/ 107486 h 112323"/>
                <a:gd name="connsiteX7" fmla="*/ 2150 w 115010"/>
                <a:gd name="connsiteY7" fmla="*/ 109636 h 112323"/>
                <a:gd name="connsiteX8" fmla="*/ 83686 w 115010"/>
                <a:gd name="connsiteY8" fmla="*/ 37313 h 112323"/>
                <a:gd name="connsiteX9" fmla="*/ 83686 w 115010"/>
                <a:gd name="connsiteY9" fmla="*/ 78311 h 112323"/>
                <a:gd name="connsiteX10" fmla="*/ 115010 w 115010"/>
                <a:gd name="connsiteY10" fmla="*/ 95049 h 112323"/>
                <a:gd name="connsiteX11" fmla="*/ 108561 w 115010"/>
                <a:gd name="connsiteY11" fmla="*/ 105336 h 112323"/>
                <a:gd name="connsiteX12" fmla="*/ 83686 w 115010"/>
                <a:gd name="connsiteY12" fmla="*/ 90212 h 112323"/>
                <a:gd name="connsiteX13" fmla="*/ 77774 w 115010"/>
                <a:gd name="connsiteY13" fmla="*/ 105874 h 112323"/>
                <a:gd name="connsiteX14" fmla="*/ 58887 w 115010"/>
                <a:gd name="connsiteY14" fmla="*/ 112323 h 112323"/>
                <a:gd name="connsiteX15" fmla="*/ 40000 w 115010"/>
                <a:gd name="connsiteY15" fmla="*/ 105874 h 112323"/>
                <a:gd name="connsiteX16" fmla="*/ 34626 w 115010"/>
                <a:gd name="connsiteY16" fmla="*/ 91824 h 112323"/>
                <a:gd name="connsiteX17" fmla="*/ 38925 w 115010"/>
                <a:gd name="connsiteY17" fmla="*/ 79924 h 112323"/>
                <a:gd name="connsiteX18" fmla="*/ 58350 w 115010"/>
                <a:gd name="connsiteY18" fmla="*/ 73475 h 112323"/>
                <a:gd name="connsiteX19" fmla="*/ 72400 w 115010"/>
                <a:gd name="connsiteY19" fmla="*/ 75087 h 112323"/>
                <a:gd name="connsiteX20" fmla="*/ 72400 w 115010"/>
                <a:gd name="connsiteY20" fmla="*/ 37850 h 112323"/>
                <a:gd name="connsiteX21" fmla="*/ 32476 w 115010"/>
                <a:gd name="connsiteY21" fmla="*/ 40538 h 112323"/>
                <a:gd name="connsiteX22" fmla="*/ 32476 w 115010"/>
                <a:gd name="connsiteY22" fmla="*/ 29175 h 112323"/>
                <a:gd name="connsiteX23" fmla="*/ 71325 w 115010"/>
                <a:gd name="connsiteY23" fmla="*/ 27025 h 112323"/>
                <a:gd name="connsiteX24" fmla="*/ 69175 w 115010"/>
                <a:gd name="connsiteY24" fmla="*/ 0 h 112323"/>
                <a:gd name="connsiteX25" fmla="*/ 80538 w 115010"/>
                <a:gd name="connsiteY25" fmla="*/ 0 h 112323"/>
                <a:gd name="connsiteX26" fmla="*/ 81613 w 115010"/>
                <a:gd name="connsiteY26" fmla="*/ 4299 h 112323"/>
                <a:gd name="connsiteX27" fmla="*/ 82688 w 115010"/>
                <a:gd name="connsiteY27" fmla="*/ 26411 h 112323"/>
                <a:gd name="connsiteX28" fmla="*/ 111862 w 115010"/>
                <a:gd name="connsiteY28" fmla="*/ 24799 h 112323"/>
                <a:gd name="connsiteX29" fmla="*/ 111862 w 115010"/>
                <a:gd name="connsiteY29" fmla="*/ 36161 h 112323"/>
                <a:gd name="connsiteX30" fmla="*/ 83686 w 115010"/>
                <a:gd name="connsiteY30" fmla="*/ 37313 h 112323"/>
                <a:gd name="connsiteX31" fmla="*/ 58273 w 115010"/>
                <a:gd name="connsiteY31" fmla="*/ 83148 h 112323"/>
                <a:gd name="connsiteX32" fmla="*/ 47448 w 115010"/>
                <a:gd name="connsiteY32" fmla="*/ 86373 h 112323"/>
                <a:gd name="connsiteX33" fmla="*/ 44760 w 115010"/>
                <a:gd name="connsiteY33" fmla="*/ 91747 h 112323"/>
                <a:gd name="connsiteX34" fmla="*/ 46910 w 115010"/>
                <a:gd name="connsiteY34" fmla="*/ 98196 h 112323"/>
                <a:gd name="connsiteX35" fmla="*/ 58273 w 115010"/>
                <a:gd name="connsiteY35" fmla="*/ 101958 h 112323"/>
                <a:gd name="connsiteX36" fmla="*/ 69098 w 115010"/>
                <a:gd name="connsiteY36" fmla="*/ 98196 h 112323"/>
                <a:gd name="connsiteX37" fmla="*/ 72323 w 115010"/>
                <a:gd name="connsiteY37" fmla="*/ 85759 h 112323"/>
                <a:gd name="connsiteX38" fmla="*/ 58273 w 115010"/>
                <a:gd name="connsiteY38" fmla="*/ 83148 h 11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010" h="112323">
                  <a:moveTo>
                    <a:pt x="2150" y="109636"/>
                  </a:moveTo>
                  <a:cubicBezTo>
                    <a:pt x="691" y="99578"/>
                    <a:pt x="0" y="87832"/>
                    <a:pt x="0" y="74549"/>
                  </a:cubicBezTo>
                  <a:cubicBezTo>
                    <a:pt x="0" y="45375"/>
                    <a:pt x="2150" y="22035"/>
                    <a:pt x="6449" y="4376"/>
                  </a:cubicBezTo>
                  <a:lnTo>
                    <a:pt x="18349" y="6526"/>
                  </a:lnTo>
                  <a:cubicBezTo>
                    <a:pt x="20883" y="7601"/>
                    <a:pt x="20653" y="8829"/>
                    <a:pt x="17812" y="10288"/>
                  </a:cubicBezTo>
                  <a:cubicBezTo>
                    <a:pt x="13820" y="22879"/>
                    <a:pt x="11900" y="44300"/>
                    <a:pt x="11900" y="74549"/>
                  </a:cubicBezTo>
                  <a:cubicBezTo>
                    <a:pt x="11900" y="88215"/>
                    <a:pt x="12822" y="99194"/>
                    <a:pt x="14587" y="107486"/>
                  </a:cubicBezTo>
                  <a:lnTo>
                    <a:pt x="2150" y="109636"/>
                  </a:lnTo>
                  <a:close/>
                  <a:moveTo>
                    <a:pt x="83686" y="37313"/>
                  </a:moveTo>
                  <a:cubicBezTo>
                    <a:pt x="84377" y="50979"/>
                    <a:pt x="84377" y="64645"/>
                    <a:pt x="83686" y="78311"/>
                  </a:cubicBezTo>
                  <a:cubicBezTo>
                    <a:pt x="94511" y="82304"/>
                    <a:pt x="104953" y="87832"/>
                    <a:pt x="115010" y="95049"/>
                  </a:cubicBezTo>
                  <a:lnTo>
                    <a:pt x="108561" y="105336"/>
                  </a:lnTo>
                  <a:cubicBezTo>
                    <a:pt x="100960" y="99578"/>
                    <a:pt x="92745" y="94511"/>
                    <a:pt x="83686" y="90212"/>
                  </a:cubicBezTo>
                  <a:cubicBezTo>
                    <a:pt x="83686" y="96661"/>
                    <a:pt x="81689" y="101881"/>
                    <a:pt x="77774" y="105874"/>
                  </a:cubicBezTo>
                  <a:cubicBezTo>
                    <a:pt x="73475" y="110173"/>
                    <a:pt x="67179" y="112323"/>
                    <a:pt x="58887" y="112323"/>
                  </a:cubicBezTo>
                  <a:cubicBezTo>
                    <a:pt x="50595" y="112323"/>
                    <a:pt x="44300" y="110173"/>
                    <a:pt x="40000" y="105874"/>
                  </a:cubicBezTo>
                  <a:cubicBezTo>
                    <a:pt x="36392" y="102265"/>
                    <a:pt x="34626" y="97582"/>
                    <a:pt x="34626" y="91824"/>
                  </a:cubicBezTo>
                  <a:cubicBezTo>
                    <a:pt x="34626" y="86757"/>
                    <a:pt x="36085" y="82841"/>
                    <a:pt x="38925" y="79924"/>
                  </a:cubicBezTo>
                  <a:cubicBezTo>
                    <a:pt x="43225" y="75624"/>
                    <a:pt x="49751" y="73475"/>
                    <a:pt x="58350" y="73475"/>
                  </a:cubicBezTo>
                  <a:cubicBezTo>
                    <a:pt x="63033" y="73475"/>
                    <a:pt x="67716" y="74012"/>
                    <a:pt x="72400" y="75087"/>
                  </a:cubicBezTo>
                  <a:cubicBezTo>
                    <a:pt x="73091" y="62879"/>
                    <a:pt x="73091" y="50442"/>
                    <a:pt x="72400" y="37850"/>
                  </a:cubicBezTo>
                  <a:lnTo>
                    <a:pt x="32476" y="40538"/>
                  </a:lnTo>
                  <a:lnTo>
                    <a:pt x="32476" y="29175"/>
                  </a:lnTo>
                  <a:lnTo>
                    <a:pt x="71325" y="27025"/>
                  </a:lnTo>
                  <a:cubicBezTo>
                    <a:pt x="70941" y="16967"/>
                    <a:pt x="70250" y="7985"/>
                    <a:pt x="69175" y="0"/>
                  </a:cubicBezTo>
                  <a:lnTo>
                    <a:pt x="80538" y="0"/>
                  </a:lnTo>
                  <a:cubicBezTo>
                    <a:pt x="84530" y="691"/>
                    <a:pt x="84837" y="2150"/>
                    <a:pt x="81613" y="4299"/>
                  </a:cubicBezTo>
                  <a:cubicBezTo>
                    <a:pt x="81997" y="11824"/>
                    <a:pt x="82304" y="19271"/>
                    <a:pt x="82688" y="26411"/>
                  </a:cubicBezTo>
                  <a:lnTo>
                    <a:pt x="111862" y="24799"/>
                  </a:lnTo>
                  <a:lnTo>
                    <a:pt x="111862" y="36161"/>
                  </a:lnTo>
                  <a:lnTo>
                    <a:pt x="83686" y="37313"/>
                  </a:lnTo>
                  <a:close/>
                  <a:moveTo>
                    <a:pt x="58273" y="83148"/>
                  </a:moveTo>
                  <a:cubicBezTo>
                    <a:pt x="53206" y="83148"/>
                    <a:pt x="49597" y="84223"/>
                    <a:pt x="47448" y="86373"/>
                  </a:cubicBezTo>
                  <a:cubicBezTo>
                    <a:pt x="45682" y="88139"/>
                    <a:pt x="44760" y="89981"/>
                    <a:pt x="44760" y="91747"/>
                  </a:cubicBezTo>
                  <a:cubicBezTo>
                    <a:pt x="44760" y="94664"/>
                    <a:pt x="45451" y="96814"/>
                    <a:pt x="46910" y="98196"/>
                  </a:cubicBezTo>
                  <a:cubicBezTo>
                    <a:pt x="49444" y="100730"/>
                    <a:pt x="53206" y="101958"/>
                    <a:pt x="58273" y="101958"/>
                  </a:cubicBezTo>
                  <a:cubicBezTo>
                    <a:pt x="63340" y="101958"/>
                    <a:pt x="66949" y="100653"/>
                    <a:pt x="69098" y="98196"/>
                  </a:cubicBezTo>
                  <a:cubicBezTo>
                    <a:pt x="71632" y="95279"/>
                    <a:pt x="72707" y="91210"/>
                    <a:pt x="72323" y="85759"/>
                  </a:cubicBezTo>
                  <a:cubicBezTo>
                    <a:pt x="66258" y="84070"/>
                    <a:pt x="61574" y="83148"/>
                    <a:pt x="58273" y="8314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F8482684-604B-4978-8133-A752CC5EAACD}"/>
                </a:ext>
              </a:extLst>
            </p:cNvPr>
            <p:cNvSpPr/>
            <p:nvPr/>
          </p:nvSpPr>
          <p:spPr>
            <a:xfrm>
              <a:off x="1843157" y="2194598"/>
              <a:ext cx="126372" cy="117697"/>
            </a:xfrm>
            <a:custGeom>
              <a:avLst/>
              <a:gdLst>
                <a:gd name="connsiteX0" fmla="*/ 0 w 126372"/>
                <a:gd name="connsiteY0" fmla="*/ 86910 h 117697"/>
                <a:gd name="connsiteX1" fmla="*/ 20499 w 126372"/>
                <a:gd name="connsiteY1" fmla="*/ 83148 h 117697"/>
                <a:gd name="connsiteX2" fmla="*/ 20499 w 126372"/>
                <a:gd name="connsiteY2" fmla="*/ 53973 h 117697"/>
                <a:gd name="connsiteX3" fmla="*/ 3762 w 126372"/>
                <a:gd name="connsiteY3" fmla="*/ 53973 h 117697"/>
                <a:gd name="connsiteX4" fmla="*/ 3762 w 126372"/>
                <a:gd name="connsiteY4" fmla="*/ 43685 h 117697"/>
                <a:gd name="connsiteX5" fmla="*/ 20499 w 126372"/>
                <a:gd name="connsiteY5" fmla="*/ 43685 h 117697"/>
                <a:gd name="connsiteX6" fmla="*/ 20499 w 126372"/>
                <a:gd name="connsiteY6" fmla="*/ 15048 h 117697"/>
                <a:gd name="connsiteX7" fmla="*/ 1075 w 126372"/>
                <a:gd name="connsiteY7" fmla="*/ 15048 h 117697"/>
                <a:gd name="connsiteX8" fmla="*/ 1075 w 126372"/>
                <a:gd name="connsiteY8" fmla="*/ 4760 h 117697"/>
                <a:gd name="connsiteX9" fmla="*/ 49136 w 126372"/>
                <a:gd name="connsiteY9" fmla="*/ 4760 h 117697"/>
                <a:gd name="connsiteX10" fmla="*/ 49136 w 126372"/>
                <a:gd name="connsiteY10" fmla="*/ 15048 h 117697"/>
                <a:gd name="connsiteX11" fmla="*/ 31324 w 126372"/>
                <a:gd name="connsiteY11" fmla="*/ 15048 h 117697"/>
                <a:gd name="connsiteX12" fmla="*/ 31324 w 126372"/>
                <a:gd name="connsiteY12" fmla="*/ 43685 h 117697"/>
                <a:gd name="connsiteX13" fmla="*/ 46449 w 126372"/>
                <a:gd name="connsiteY13" fmla="*/ 43685 h 117697"/>
                <a:gd name="connsiteX14" fmla="*/ 46449 w 126372"/>
                <a:gd name="connsiteY14" fmla="*/ 53973 h 117697"/>
                <a:gd name="connsiteX15" fmla="*/ 31324 w 126372"/>
                <a:gd name="connsiteY15" fmla="*/ 53973 h 117697"/>
                <a:gd name="connsiteX16" fmla="*/ 31324 w 126372"/>
                <a:gd name="connsiteY16" fmla="*/ 80998 h 117697"/>
                <a:gd name="connsiteX17" fmla="*/ 48599 w 126372"/>
                <a:gd name="connsiteY17" fmla="*/ 76162 h 117697"/>
                <a:gd name="connsiteX18" fmla="*/ 51286 w 126372"/>
                <a:gd name="connsiteY18" fmla="*/ 85375 h 117697"/>
                <a:gd name="connsiteX19" fmla="*/ 6987 w 126372"/>
                <a:gd name="connsiteY19" fmla="*/ 98350 h 117697"/>
                <a:gd name="connsiteX20" fmla="*/ 3762 w 126372"/>
                <a:gd name="connsiteY20" fmla="*/ 99962 h 117697"/>
                <a:gd name="connsiteX21" fmla="*/ 0 w 126372"/>
                <a:gd name="connsiteY21" fmla="*/ 86910 h 117697"/>
                <a:gd name="connsiteX22" fmla="*/ 90135 w 126372"/>
                <a:gd name="connsiteY22" fmla="*/ 73475 h 117697"/>
                <a:gd name="connsiteX23" fmla="*/ 79847 w 126372"/>
                <a:gd name="connsiteY23" fmla="*/ 73475 h 117697"/>
                <a:gd name="connsiteX24" fmla="*/ 79847 w 126372"/>
                <a:gd name="connsiteY24" fmla="*/ 78849 h 117697"/>
                <a:gd name="connsiteX25" fmla="*/ 29098 w 126372"/>
                <a:gd name="connsiteY25" fmla="*/ 117697 h 117697"/>
                <a:gd name="connsiteX26" fmla="*/ 25336 w 126372"/>
                <a:gd name="connsiteY26" fmla="*/ 105797 h 117697"/>
                <a:gd name="connsiteX27" fmla="*/ 69098 w 126372"/>
                <a:gd name="connsiteY27" fmla="*/ 78235 h 117697"/>
                <a:gd name="connsiteX28" fmla="*/ 69098 w 126372"/>
                <a:gd name="connsiteY28" fmla="*/ 73398 h 117697"/>
                <a:gd name="connsiteX29" fmla="*/ 61574 w 126372"/>
                <a:gd name="connsiteY29" fmla="*/ 73398 h 117697"/>
                <a:gd name="connsiteX30" fmla="*/ 54050 w 126372"/>
                <a:gd name="connsiteY30" fmla="*/ 73398 h 117697"/>
                <a:gd name="connsiteX31" fmla="*/ 54050 w 126372"/>
                <a:gd name="connsiteY31" fmla="*/ 0 h 117697"/>
                <a:gd name="connsiteX32" fmla="*/ 116699 w 126372"/>
                <a:gd name="connsiteY32" fmla="*/ 0 h 117697"/>
                <a:gd name="connsiteX33" fmla="*/ 116699 w 126372"/>
                <a:gd name="connsiteY33" fmla="*/ 73398 h 117697"/>
                <a:gd name="connsiteX34" fmla="*/ 101037 w 126372"/>
                <a:gd name="connsiteY34" fmla="*/ 73398 h 117697"/>
                <a:gd name="connsiteX35" fmla="*/ 101037 w 126372"/>
                <a:gd name="connsiteY35" fmla="*/ 102035 h 117697"/>
                <a:gd name="connsiteX36" fmla="*/ 104799 w 126372"/>
                <a:gd name="connsiteY36" fmla="*/ 106335 h 117697"/>
                <a:gd name="connsiteX37" fmla="*/ 108561 w 126372"/>
                <a:gd name="connsiteY37" fmla="*/ 106335 h 117697"/>
                <a:gd name="connsiteX38" fmla="*/ 112860 w 126372"/>
                <a:gd name="connsiteY38" fmla="*/ 103110 h 117697"/>
                <a:gd name="connsiteX39" fmla="*/ 115010 w 126372"/>
                <a:gd name="connsiteY39" fmla="*/ 90135 h 117697"/>
                <a:gd name="connsiteX40" fmla="*/ 126373 w 126372"/>
                <a:gd name="connsiteY40" fmla="*/ 93359 h 117697"/>
                <a:gd name="connsiteX41" fmla="*/ 124223 w 126372"/>
                <a:gd name="connsiteY41" fmla="*/ 105260 h 117697"/>
                <a:gd name="connsiteX42" fmla="*/ 113398 w 126372"/>
                <a:gd name="connsiteY42" fmla="*/ 116622 h 117697"/>
                <a:gd name="connsiteX43" fmla="*/ 99271 w 126372"/>
                <a:gd name="connsiteY43" fmla="*/ 116622 h 117697"/>
                <a:gd name="connsiteX44" fmla="*/ 90058 w 126372"/>
                <a:gd name="connsiteY44" fmla="*/ 107409 h 117697"/>
                <a:gd name="connsiteX45" fmla="*/ 90058 w 126372"/>
                <a:gd name="connsiteY45" fmla="*/ 73475 h 117697"/>
                <a:gd name="connsiteX46" fmla="*/ 105797 w 126372"/>
                <a:gd name="connsiteY46" fmla="*/ 8676 h 117697"/>
                <a:gd name="connsiteX47" fmla="*/ 64799 w 126372"/>
                <a:gd name="connsiteY47" fmla="*/ 8676 h 117697"/>
                <a:gd name="connsiteX48" fmla="*/ 64799 w 126372"/>
                <a:gd name="connsiteY48" fmla="*/ 21651 h 117697"/>
                <a:gd name="connsiteX49" fmla="*/ 105797 w 126372"/>
                <a:gd name="connsiteY49" fmla="*/ 21651 h 117697"/>
                <a:gd name="connsiteX50" fmla="*/ 105797 w 126372"/>
                <a:gd name="connsiteY50" fmla="*/ 8676 h 117697"/>
                <a:gd name="connsiteX51" fmla="*/ 105797 w 126372"/>
                <a:gd name="connsiteY51" fmla="*/ 30250 h 117697"/>
                <a:gd name="connsiteX52" fmla="*/ 64799 w 126372"/>
                <a:gd name="connsiteY52" fmla="*/ 30250 h 117697"/>
                <a:gd name="connsiteX53" fmla="*/ 64799 w 126372"/>
                <a:gd name="connsiteY53" fmla="*/ 43225 h 117697"/>
                <a:gd name="connsiteX54" fmla="*/ 105797 w 126372"/>
                <a:gd name="connsiteY54" fmla="*/ 43225 h 117697"/>
                <a:gd name="connsiteX55" fmla="*/ 105797 w 126372"/>
                <a:gd name="connsiteY55" fmla="*/ 30250 h 117697"/>
                <a:gd name="connsiteX56" fmla="*/ 105797 w 126372"/>
                <a:gd name="connsiteY56" fmla="*/ 51824 h 117697"/>
                <a:gd name="connsiteX57" fmla="*/ 64799 w 126372"/>
                <a:gd name="connsiteY57" fmla="*/ 51824 h 117697"/>
                <a:gd name="connsiteX58" fmla="*/ 64799 w 126372"/>
                <a:gd name="connsiteY58" fmla="*/ 64799 h 117697"/>
                <a:gd name="connsiteX59" fmla="*/ 105797 w 126372"/>
                <a:gd name="connsiteY59" fmla="*/ 64799 h 117697"/>
                <a:gd name="connsiteX60" fmla="*/ 105797 w 126372"/>
                <a:gd name="connsiteY60" fmla="*/ 51824 h 1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6372" h="117697">
                  <a:moveTo>
                    <a:pt x="0" y="86910"/>
                  </a:moveTo>
                  <a:cubicBezTo>
                    <a:pt x="8292" y="85452"/>
                    <a:pt x="15125" y="84223"/>
                    <a:pt x="20499" y="83148"/>
                  </a:cubicBezTo>
                  <a:lnTo>
                    <a:pt x="20499" y="53973"/>
                  </a:lnTo>
                  <a:lnTo>
                    <a:pt x="3762" y="53973"/>
                  </a:lnTo>
                  <a:lnTo>
                    <a:pt x="3762" y="43685"/>
                  </a:lnTo>
                  <a:lnTo>
                    <a:pt x="20499" y="43685"/>
                  </a:lnTo>
                  <a:lnTo>
                    <a:pt x="20499" y="15048"/>
                  </a:lnTo>
                  <a:lnTo>
                    <a:pt x="1075" y="15048"/>
                  </a:lnTo>
                  <a:lnTo>
                    <a:pt x="1075" y="4760"/>
                  </a:lnTo>
                  <a:lnTo>
                    <a:pt x="49136" y="4760"/>
                  </a:lnTo>
                  <a:lnTo>
                    <a:pt x="49136" y="15048"/>
                  </a:lnTo>
                  <a:lnTo>
                    <a:pt x="31324" y="15048"/>
                  </a:lnTo>
                  <a:lnTo>
                    <a:pt x="31324" y="43685"/>
                  </a:lnTo>
                  <a:lnTo>
                    <a:pt x="46449" y="43685"/>
                  </a:lnTo>
                  <a:lnTo>
                    <a:pt x="46449" y="53973"/>
                  </a:lnTo>
                  <a:lnTo>
                    <a:pt x="31324" y="53973"/>
                  </a:lnTo>
                  <a:lnTo>
                    <a:pt x="31324" y="80998"/>
                  </a:lnTo>
                  <a:lnTo>
                    <a:pt x="48599" y="76162"/>
                  </a:lnTo>
                  <a:lnTo>
                    <a:pt x="51286" y="85375"/>
                  </a:lnTo>
                  <a:cubicBezTo>
                    <a:pt x="35777" y="90442"/>
                    <a:pt x="21037" y="94741"/>
                    <a:pt x="6987" y="98350"/>
                  </a:cubicBezTo>
                  <a:cubicBezTo>
                    <a:pt x="5912" y="100883"/>
                    <a:pt x="4837" y="101421"/>
                    <a:pt x="3762" y="99962"/>
                  </a:cubicBezTo>
                  <a:lnTo>
                    <a:pt x="0" y="86910"/>
                  </a:lnTo>
                  <a:close/>
                  <a:moveTo>
                    <a:pt x="90135" y="73475"/>
                  </a:moveTo>
                  <a:lnTo>
                    <a:pt x="79847" y="73475"/>
                  </a:lnTo>
                  <a:lnTo>
                    <a:pt x="79847" y="78849"/>
                  </a:lnTo>
                  <a:cubicBezTo>
                    <a:pt x="79847" y="100807"/>
                    <a:pt x="62956" y="113782"/>
                    <a:pt x="29098" y="117697"/>
                  </a:cubicBezTo>
                  <a:lnTo>
                    <a:pt x="25336" y="105797"/>
                  </a:lnTo>
                  <a:cubicBezTo>
                    <a:pt x="54511" y="103264"/>
                    <a:pt x="69098" y="94127"/>
                    <a:pt x="69098" y="78235"/>
                  </a:cubicBezTo>
                  <a:lnTo>
                    <a:pt x="69098" y="73398"/>
                  </a:lnTo>
                  <a:lnTo>
                    <a:pt x="61574" y="73398"/>
                  </a:lnTo>
                  <a:lnTo>
                    <a:pt x="54050" y="73398"/>
                  </a:lnTo>
                  <a:lnTo>
                    <a:pt x="54050" y="0"/>
                  </a:lnTo>
                  <a:lnTo>
                    <a:pt x="116699" y="0"/>
                  </a:lnTo>
                  <a:lnTo>
                    <a:pt x="116699" y="73398"/>
                  </a:lnTo>
                  <a:lnTo>
                    <a:pt x="101037" y="73398"/>
                  </a:lnTo>
                  <a:lnTo>
                    <a:pt x="101037" y="102035"/>
                  </a:lnTo>
                  <a:cubicBezTo>
                    <a:pt x="101037" y="104953"/>
                    <a:pt x="102265" y="106335"/>
                    <a:pt x="104799" y="106335"/>
                  </a:cubicBezTo>
                  <a:lnTo>
                    <a:pt x="108561" y="106335"/>
                  </a:lnTo>
                  <a:cubicBezTo>
                    <a:pt x="110711" y="106335"/>
                    <a:pt x="112169" y="105260"/>
                    <a:pt x="112860" y="103110"/>
                  </a:cubicBezTo>
                  <a:cubicBezTo>
                    <a:pt x="113551" y="100960"/>
                    <a:pt x="114319" y="96661"/>
                    <a:pt x="115010" y="90135"/>
                  </a:cubicBezTo>
                  <a:lnTo>
                    <a:pt x="126373" y="93359"/>
                  </a:lnTo>
                  <a:cubicBezTo>
                    <a:pt x="125682" y="98427"/>
                    <a:pt x="124914" y="102342"/>
                    <a:pt x="124223" y="105260"/>
                  </a:cubicBezTo>
                  <a:cubicBezTo>
                    <a:pt x="122457" y="112784"/>
                    <a:pt x="118849" y="116622"/>
                    <a:pt x="113398" y="116622"/>
                  </a:cubicBezTo>
                  <a:lnTo>
                    <a:pt x="99271" y="116622"/>
                  </a:lnTo>
                  <a:cubicBezTo>
                    <a:pt x="93129" y="116622"/>
                    <a:pt x="90058" y="113552"/>
                    <a:pt x="90058" y="107409"/>
                  </a:cubicBezTo>
                  <a:lnTo>
                    <a:pt x="90058" y="73475"/>
                  </a:lnTo>
                  <a:close/>
                  <a:moveTo>
                    <a:pt x="105797" y="8676"/>
                  </a:moveTo>
                  <a:lnTo>
                    <a:pt x="64799" y="8676"/>
                  </a:lnTo>
                  <a:lnTo>
                    <a:pt x="64799" y="21651"/>
                  </a:lnTo>
                  <a:lnTo>
                    <a:pt x="105797" y="21651"/>
                  </a:lnTo>
                  <a:lnTo>
                    <a:pt x="105797" y="8676"/>
                  </a:lnTo>
                  <a:close/>
                  <a:moveTo>
                    <a:pt x="105797" y="30250"/>
                  </a:moveTo>
                  <a:lnTo>
                    <a:pt x="64799" y="30250"/>
                  </a:lnTo>
                  <a:lnTo>
                    <a:pt x="64799" y="43225"/>
                  </a:lnTo>
                  <a:lnTo>
                    <a:pt x="105797" y="43225"/>
                  </a:lnTo>
                  <a:lnTo>
                    <a:pt x="105797" y="30250"/>
                  </a:lnTo>
                  <a:close/>
                  <a:moveTo>
                    <a:pt x="105797" y="51824"/>
                  </a:moveTo>
                  <a:lnTo>
                    <a:pt x="64799" y="51824"/>
                  </a:lnTo>
                  <a:lnTo>
                    <a:pt x="64799" y="64799"/>
                  </a:lnTo>
                  <a:lnTo>
                    <a:pt x="105797" y="64799"/>
                  </a:lnTo>
                  <a:lnTo>
                    <a:pt x="105797" y="5182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6F920B07-0A6E-4DC2-B1A5-0CC94B9E25B5}"/>
                </a:ext>
              </a:extLst>
            </p:cNvPr>
            <p:cNvSpPr/>
            <p:nvPr/>
          </p:nvSpPr>
          <p:spPr>
            <a:xfrm>
              <a:off x="1982582" y="2191988"/>
              <a:ext cx="122380" cy="122534"/>
            </a:xfrm>
            <a:custGeom>
              <a:avLst/>
              <a:gdLst>
                <a:gd name="connsiteX0" fmla="*/ 27869 w 122380"/>
                <a:gd name="connsiteY0" fmla="*/ 77774 h 122534"/>
                <a:gd name="connsiteX1" fmla="*/ 41382 w 122380"/>
                <a:gd name="connsiteY1" fmla="*/ 72937 h 122534"/>
                <a:gd name="connsiteX2" fmla="*/ 44069 w 122380"/>
                <a:gd name="connsiteY2" fmla="*/ 79924 h 122534"/>
                <a:gd name="connsiteX3" fmla="*/ 62419 w 122380"/>
                <a:gd name="connsiteY3" fmla="*/ 61037 h 122534"/>
                <a:gd name="connsiteX4" fmla="*/ 40845 w 122380"/>
                <a:gd name="connsiteY4" fmla="*/ 61037 h 122534"/>
                <a:gd name="connsiteX5" fmla="*/ 40845 w 122380"/>
                <a:gd name="connsiteY5" fmla="*/ 50749 h 122534"/>
                <a:gd name="connsiteX6" fmla="*/ 122381 w 122380"/>
                <a:gd name="connsiteY6" fmla="*/ 50749 h 122534"/>
                <a:gd name="connsiteX7" fmla="*/ 122381 w 122380"/>
                <a:gd name="connsiteY7" fmla="*/ 61037 h 122534"/>
                <a:gd name="connsiteX8" fmla="*/ 73244 w 122380"/>
                <a:gd name="connsiteY8" fmla="*/ 61037 h 122534"/>
                <a:gd name="connsiteX9" fmla="*/ 68945 w 122380"/>
                <a:gd name="connsiteY9" fmla="*/ 68023 h 122534"/>
                <a:gd name="connsiteX10" fmla="*/ 119156 w 122380"/>
                <a:gd name="connsiteY10" fmla="*/ 68023 h 122534"/>
                <a:gd name="connsiteX11" fmla="*/ 115931 w 122380"/>
                <a:gd name="connsiteY11" fmla="*/ 107409 h 122534"/>
                <a:gd name="connsiteX12" fmla="*/ 105106 w 122380"/>
                <a:gd name="connsiteY12" fmla="*/ 119847 h 122534"/>
                <a:gd name="connsiteX13" fmla="*/ 92131 w 122380"/>
                <a:gd name="connsiteY13" fmla="*/ 119847 h 122534"/>
                <a:gd name="connsiteX14" fmla="*/ 90519 w 122380"/>
                <a:gd name="connsiteY14" fmla="*/ 109559 h 122534"/>
                <a:gd name="connsiteX15" fmla="*/ 100730 w 122380"/>
                <a:gd name="connsiteY15" fmla="*/ 109559 h 122534"/>
                <a:gd name="connsiteX16" fmla="*/ 105029 w 122380"/>
                <a:gd name="connsiteY16" fmla="*/ 105797 h 122534"/>
                <a:gd name="connsiteX17" fmla="*/ 107716 w 122380"/>
                <a:gd name="connsiteY17" fmla="*/ 78235 h 122534"/>
                <a:gd name="connsiteX18" fmla="*/ 101805 w 122380"/>
                <a:gd name="connsiteY18" fmla="*/ 78235 h 122534"/>
                <a:gd name="connsiteX19" fmla="*/ 47294 w 122380"/>
                <a:gd name="connsiteY19" fmla="*/ 122534 h 122534"/>
                <a:gd name="connsiteX20" fmla="*/ 44069 w 122380"/>
                <a:gd name="connsiteY20" fmla="*/ 112246 h 122534"/>
                <a:gd name="connsiteX21" fmla="*/ 91056 w 122380"/>
                <a:gd name="connsiteY21" fmla="*/ 78235 h 122534"/>
                <a:gd name="connsiteX22" fmla="*/ 81920 w 122380"/>
                <a:gd name="connsiteY22" fmla="*/ 78235 h 122534"/>
                <a:gd name="connsiteX23" fmla="*/ 45758 w 122380"/>
                <a:gd name="connsiteY23" fmla="*/ 106335 h 122534"/>
                <a:gd name="connsiteX24" fmla="*/ 42534 w 122380"/>
                <a:gd name="connsiteY24" fmla="*/ 97659 h 122534"/>
                <a:gd name="connsiteX25" fmla="*/ 71171 w 122380"/>
                <a:gd name="connsiteY25" fmla="*/ 78235 h 122534"/>
                <a:gd name="connsiteX26" fmla="*/ 63110 w 122380"/>
                <a:gd name="connsiteY26" fmla="*/ 78235 h 122534"/>
                <a:gd name="connsiteX27" fmla="*/ 45298 w 122380"/>
                <a:gd name="connsiteY27" fmla="*/ 91747 h 122534"/>
                <a:gd name="connsiteX28" fmla="*/ 40998 w 122380"/>
                <a:gd name="connsiteY28" fmla="*/ 83686 h 122534"/>
                <a:gd name="connsiteX29" fmla="*/ 6987 w 122380"/>
                <a:gd name="connsiteY29" fmla="*/ 97198 h 122534"/>
                <a:gd name="connsiteX30" fmla="*/ 4299 w 122380"/>
                <a:gd name="connsiteY30" fmla="*/ 98810 h 122534"/>
                <a:gd name="connsiteX31" fmla="*/ 0 w 122380"/>
                <a:gd name="connsiteY31" fmla="*/ 86910 h 122534"/>
                <a:gd name="connsiteX32" fmla="*/ 17275 w 122380"/>
                <a:gd name="connsiteY32" fmla="*/ 82073 h 122534"/>
                <a:gd name="connsiteX33" fmla="*/ 17275 w 122380"/>
                <a:gd name="connsiteY33" fmla="*/ 41075 h 122534"/>
                <a:gd name="connsiteX34" fmla="*/ 537 w 122380"/>
                <a:gd name="connsiteY34" fmla="*/ 41075 h 122534"/>
                <a:gd name="connsiteX35" fmla="*/ 537 w 122380"/>
                <a:gd name="connsiteY35" fmla="*/ 30787 h 122534"/>
                <a:gd name="connsiteX36" fmla="*/ 17275 w 122380"/>
                <a:gd name="connsiteY36" fmla="*/ 30787 h 122534"/>
                <a:gd name="connsiteX37" fmla="*/ 17275 w 122380"/>
                <a:gd name="connsiteY37" fmla="*/ 0 h 122534"/>
                <a:gd name="connsiteX38" fmla="*/ 27562 w 122380"/>
                <a:gd name="connsiteY38" fmla="*/ 0 h 122534"/>
                <a:gd name="connsiteX39" fmla="*/ 28100 w 122380"/>
                <a:gd name="connsiteY39" fmla="*/ 3224 h 122534"/>
                <a:gd name="connsiteX40" fmla="*/ 28100 w 122380"/>
                <a:gd name="connsiteY40" fmla="*/ 30787 h 122534"/>
                <a:gd name="connsiteX41" fmla="*/ 44300 w 122380"/>
                <a:gd name="connsiteY41" fmla="*/ 30787 h 122534"/>
                <a:gd name="connsiteX42" fmla="*/ 44300 w 122380"/>
                <a:gd name="connsiteY42" fmla="*/ 41075 h 122534"/>
                <a:gd name="connsiteX43" fmla="*/ 28100 w 122380"/>
                <a:gd name="connsiteY43" fmla="*/ 41075 h 122534"/>
                <a:gd name="connsiteX44" fmla="*/ 28100 w 122380"/>
                <a:gd name="connsiteY44" fmla="*/ 77774 h 122534"/>
                <a:gd name="connsiteX45" fmla="*/ 51670 w 122380"/>
                <a:gd name="connsiteY45" fmla="*/ 614 h 122534"/>
                <a:gd name="connsiteX46" fmla="*/ 108331 w 122380"/>
                <a:gd name="connsiteY46" fmla="*/ 614 h 122534"/>
                <a:gd name="connsiteX47" fmla="*/ 108331 w 122380"/>
                <a:gd name="connsiteY47" fmla="*/ 44376 h 122534"/>
                <a:gd name="connsiteX48" fmla="*/ 51670 w 122380"/>
                <a:gd name="connsiteY48" fmla="*/ 44376 h 122534"/>
                <a:gd name="connsiteX49" fmla="*/ 51670 w 122380"/>
                <a:gd name="connsiteY49" fmla="*/ 614 h 122534"/>
                <a:gd name="connsiteX50" fmla="*/ 62419 w 122380"/>
                <a:gd name="connsiteY50" fmla="*/ 18964 h 122534"/>
                <a:gd name="connsiteX51" fmla="*/ 97505 w 122380"/>
                <a:gd name="connsiteY51" fmla="*/ 18964 h 122534"/>
                <a:gd name="connsiteX52" fmla="*/ 97505 w 122380"/>
                <a:gd name="connsiteY52" fmla="*/ 9213 h 122534"/>
                <a:gd name="connsiteX53" fmla="*/ 62419 w 122380"/>
                <a:gd name="connsiteY53" fmla="*/ 9213 h 122534"/>
                <a:gd name="connsiteX54" fmla="*/ 62419 w 122380"/>
                <a:gd name="connsiteY54" fmla="*/ 18964 h 122534"/>
                <a:gd name="connsiteX55" fmla="*/ 62419 w 122380"/>
                <a:gd name="connsiteY55" fmla="*/ 35701 h 122534"/>
                <a:gd name="connsiteX56" fmla="*/ 97505 w 122380"/>
                <a:gd name="connsiteY56" fmla="*/ 35701 h 122534"/>
                <a:gd name="connsiteX57" fmla="*/ 97505 w 122380"/>
                <a:gd name="connsiteY57" fmla="*/ 27639 h 122534"/>
                <a:gd name="connsiteX58" fmla="*/ 62419 w 122380"/>
                <a:gd name="connsiteY58" fmla="*/ 27639 h 122534"/>
                <a:gd name="connsiteX59" fmla="*/ 62419 w 122380"/>
                <a:gd name="connsiteY59" fmla="*/ 35701 h 1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2380" h="122534">
                  <a:moveTo>
                    <a:pt x="27869" y="77774"/>
                  </a:moveTo>
                  <a:lnTo>
                    <a:pt x="41382" y="72937"/>
                  </a:lnTo>
                  <a:lnTo>
                    <a:pt x="44069" y="79924"/>
                  </a:lnTo>
                  <a:cubicBezTo>
                    <a:pt x="52361" y="74549"/>
                    <a:pt x="58503" y="68254"/>
                    <a:pt x="62419" y="61037"/>
                  </a:cubicBezTo>
                  <a:lnTo>
                    <a:pt x="40845" y="61037"/>
                  </a:lnTo>
                  <a:lnTo>
                    <a:pt x="40845" y="50749"/>
                  </a:lnTo>
                  <a:lnTo>
                    <a:pt x="122381" y="50749"/>
                  </a:lnTo>
                  <a:lnTo>
                    <a:pt x="122381" y="61037"/>
                  </a:lnTo>
                  <a:lnTo>
                    <a:pt x="73244" y="61037"/>
                  </a:lnTo>
                  <a:cubicBezTo>
                    <a:pt x="71785" y="63954"/>
                    <a:pt x="70327" y="66258"/>
                    <a:pt x="68945" y="68023"/>
                  </a:cubicBezTo>
                  <a:lnTo>
                    <a:pt x="119156" y="68023"/>
                  </a:lnTo>
                  <a:lnTo>
                    <a:pt x="115931" y="107409"/>
                  </a:lnTo>
                  <a:cubicBezTo>
                    <a:pt x="115240" y="115701"/>
                    <a:pt x="111632" y="119847"/>
                    <a:pt x="105106" y="119847"/>
                  </a:cubicBezTo>
                  <a:lnTo>
                    <a:pt x="92131" y="119847"/>
                  </a:lnTo>
                  <a:lnTo>
                    <a:pt x="90519" y="109559"/>
                  </a:lnTo>
                  <a:lnTo>
                    <a:pt x="100730" y="109559"/>
                  </a:lnTo>
                  <a:cubicBezTo>
                    <a:pt x="103263" y="109559"/>
                    <a:pt x="104722" y="108331"/>
                    <a:pt x="105029" y="105797"/>
                  </a:cubicBezTo>
                  <a:lnTo>
                    <a:pt x="107716" y="78235"/>
                  </a:lnTo>
                  <a:lnTo>
                    <a:pt x="101805" y="78235"/>
                  </a:lnTo>
                  <a:cubicBezTo>
                    <a:pt x="95355" y="102726"/>
                    <a:pt x="77160" y="117467"/>
                    <a:pt x="47294" y="122534"/>
                  </a:cubicBezTo>
                  <a:lnTo>
                    <a:pt x="44069" y="112246"/>
                  </a:lnTo>
                  <a:cubicBezTo>
                    <a:pt x="69635" y="107563"/>
                    <a:pt x="85298" y="96200"/>
                    <a:pt x="91056" y="78235"/>
                  </a:cubicBezTo>
                  <a:lnTo>
                    <a:pt x="81920" y="78235"/>
                  </a:lnTo>
                  <a:cubicBezTo>
                    <a:pt x="75471" y="93743"/>
                    <a:pt x="63340" y="103033"/>
                    <a:pt x="45758" y="106335"/>
                  </a:cubicBezTo>
                  <a:lnTo>
                    <a:pt x="42534" y="97659"/>
                  </a:lnTo>
                  <a:cubicBezTo>
                    <a:pt x="56968" y="94050"/>
                    <a:pt x="66488" y="87601"/>
                    <a:pt x="71171" y="78235"/>
                  </a:cubicBezTo>
                  <a:lnTo>
                    <a:pt x="63110" y="78235"/>
                  </a:lnTo>
                  <a:cubicBezTo>
                    <a:pt x="55509" y="85068"/>
                    <a:pt x="49597" y="89597"/>
                    <a:pt x="45298" y="91747"/>
                  </a:cubicBezTo>
                  <a:lnTo>
                    <a:pt x="40998" y="83686"/>
                  </a:lnTo>
                  <a:lnTo>
                    <a:pt x="6987" y="97198"/>
                  </a:lnTo>
                  <a:cubicBezTo>
                    <a:pt x="6603" y="99732"/>
                    <a:pt x="5758" y="100269"/>
                    <a:pt x="4299" y="98810"/>
                  </a:cubicBezTo>
                  <a:lnTo>
                    <a:pt x="0" y="86910"/>
                  </a:lnTo>
                  <a:lnTo>
                    <a:pt x="17275" y="82073"/>
                  </a:lnTo>
                  <a:lnTo>
                    <a:pt x="17275" y="41075"/>
                  </a:lnTo>
                  <a:lnTo>
                    <a:pt x="537" y="41075"/>
                  </a:lnTo>
                  <a:lnTo>
                    <a:pt x="537" y="30787"/>
                  </a:lnTo>
                  <a:lnTo>
                    <a:pt x="17275" y="30787"/>
                  </a:lnTo>
                  <a:lnTo>
                    <a:pt x="17275" y="0"/>
                  </a:lnTo>
                  <a:lnTo>
                    <a:pt x="27562" y="0"/>
                  </a:lnTo>
                  <a:cubicBezTo>
                    <a:pt x="30480" y="384"/>
                    <a:pt x="30633" y="1459"/>
                    <a:pt x="28100" y="3224"/>
                  </a:cubicBezTo>
                  <a:lnTo>
                    <a:pt x="28100" y="30787"/>
                  </a:lnTo>
                  <a:lnTo>
                    <a:pt x="44300" y="30787"/>
                  </a:lnTo>
                  <a:lnTo>
                    <a:pt x="44300" y="41075"/>
                  </a:lnTo>
                  <a:lnTo>
                    <a:pt x="28100" y="41075"/>
                  </a:lnTo>
                  <a:lnTo>
                    <a:pt x="28100" y="77774"/>
                  </a:lnTo>
                  <a:close/>
                  <a:moveTo>
                    <a:pt x="51670" y="614"/>
                  </a:moveTo>
                  <a:lnTo>
                    <a:pt x="108331" y="614"/>
                  </a:lnTo>
                  <a:lnTo>
                    <a:pt x="108331" y="44376"/>
                  </a:lnTo>
                  <a:lnTo>
                    <a:pt x="51670" y="44376"/>
                  </a:lnTo>
                  <a:lnTo>
                    <a:pt x="51670" y="614"/>
                  </a:lnTo>
                  <a:close/>
                  <a:moveTo>
                    <a:pt x="62419" y="18964"/>
                  </a:moveTo>
                  <a:lnTo>
                    <a:pt x="97505" y="18964"/>
                  </a:lnTo>
                  <a:lnTo>
                    <a:pt x="97505" y="9213"/>
                  </a:lnTo>
                  <a:lnTo>
                    <a:pt x="62419" y="9213"/>
                  </a:lnTo>
                  <a:lnTo>
                    <a:pt x="62419" y="18964"/>
                  </a:lnTo>
                  <a:close/>
                  <a:moveTo>
                    <a:pt x="62419" y="35701"/>
                  </a:moveTo>
                  <a:lnTo>
                    <a:pt x="97505" y="35701"/>
                  </a:lnTo>
                  <a:lnTo>
                    <a:pt x="97505" y="27639"/>
                  </a:lnTo>
                  <a:lnTo>
                    <a:pt x="62419" y="27639"/>
                  </a:lnTo>
                  <a:lnTo>
                    <a:pt x="62419" y="3570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519F2DD7-A66D-4B82-8362-2785191E0D03}"/>
                </a:ext>
              </a:extLst>
            </p:cNvPr>
            <p:cNvSpPr/>
            <p:nvPr/>
          </p:nvSpPr>
          <p:spPr>
            <a:xfrm>
              <a:off x="2124310" y="2202890"/>
              <a:ext cx="113935" cy="103110"/>
            </a:xfrm>
            <a:custGeom>
              <a:avLst/>
              <a:gdLst>
                <a:gd name="connsiteX0" fmla="*/ 41075 w 113935"/>
                <a:gd name="connsiteY0" fmla="*/ 89060 h 103110"/>
                <a:gd name="connsiteX1" fmla="*/ 26488 w 113935"/>
                <a:gd name="connsiteY1" fmla="*/ 96047 h 103110"/>
                <a:gd name="connsiteX2" fmla="*/ 12975 w 113935"/>
                <a:gd name="connsiteY2" fmla="*/ 91210 h 103110"/>
                <a:gd name="connsiteX3" fmla="*/ 0 w 113935"/>
                <a:gd name="connsiteY3" fmla="*/ 58810 h 103110"/>
                <a:gd name="connsiteX4" fmla="*/ 16737 w 113935"/>
                <a:gd name="connsiteY4" fmla="*/ 18350 h 103110"/>
                <a:gd name="connsiteX5" fmla="*/ 61574 w 113935"/>
                <a:gd name="connsiteY5" fmla="*/ 0 h 103110"/>
                <a:gd name="connsiteX6" fmla="*/ 98810 w 113935"/>
                <a:gd name="connsiteY6" fmla="*/ 13513 h 103110"/>
                <a:gd name="connsiteX7" fmla="*/ 113935 w 113935"/>
                <a:gd name="connsiteY7" fmla="*/ 49137 h 103110"/>
                <a:gd name="connsiteX8" fmla="*/ 99885 w 113935"/>
                <a:gd name="connsiteY8" fmla="*/ 85298 h 103110"/>
                <a:gd name="connsiteX9" fmla="*/ 71785 w 113935"/>
                <a:gd name="connsiteY9" fmla="*/ 103110 h 103110"/>
                <a:gd name="connsiteX10" fmla="*/ 60423 w 113935"/>
                <a:gd name="connsiteY10" fmla="*/ 91747 h 103110"/>
                <a:gd name="connsiteX11" fmla="*/ 90135 w 113935"/>
                <a:gd name="connsiteY11" fmla="*/ 75010 h 103110"/>
                <a:gd name="connsiteX12" fmla="*/ 100423 w 113935"/>
                <a:gd name="connsiteY12" fmla="*/ 50211 h 103110"/>
                <a:gd name="connsiteX13" fmla="*/ 89060 w 113935"/>
                <a:gd name="connsiteY13" fmla="*/ 21574 h 103110"/>
                <a:gd name="connsiteX14" fmla="*/ 53436 w 113935"/>
                <a:gd name="connsiteY14" fmla="*/ 11286 h 103110"/>
                <a:gd name="connsiteX15" fmla="*/ 63187 w 113935"/>
                <a:gd name="connsiteY15" fmla="*/ 16123 h 103110"/>
                <a:gd name="connsiteX16" fmla="*/ 63187 w 113935"/>
                <a:gd name="connsiteY16" fmla="*/ 22035 h 103110"/>
                <a:gd name="connsiteX17" fmla="*/ 41075 w 113935"/>
                <a:gd name="connsiteY17" fmla="*/ 89060 h 103110"/>
                <a:gd name="connsiteX18" fmla="*/ 26488 w 113935"/>
                <a:gd name="connsiteY18" fmla="*/ 25336 h 103110"/>
                <a:gd name="connsiteX19" fmla="*/ 12438 w 113935"/>
                <a:gd name="connsiteY19" fmla="*/ 59885 h 103110"/>
                <a:gd name="connsiteX20" fmla="*/ 20499 w 113935"/>
                <a:gd name="connsiteY20" fmla="*/ 80384 h 103110"/>
                <a:gd name="connsiteX21" fmla="*/ 25336 w 113935"/>
                <a:gd name="connsiteY21" fmla="*/ 81997 h 103110"/>
                <a:gd name="connsiteX22" fmla="*/ 32323 w 113935"/>
                <a:gd name="connsiteY22" fmla="*/ 78235 h 103110"/>
                <a:gd name="connsiteX23" fmla="*/ 50672 w 113935"/>
                <a:gd name="connsiteY23" fmla="*/ 11824 h 103110"/>
                <a:gd name="connsiteX24" fmla="*/ 26488 w 113935"/>
                <a:gd name="connsiteY24" fmla="*/ 25336 h 1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935" h="103110">
                  <a:moveTo>
                    <a:pt x="41075" y="89060"/>
                  </a:moveTo>
                  <a:cubicBezTo>
                    <a:pt x="36392" y="93743"/>
                    <a:pt x="31555" y="96047"/>
                    <a:pt x="26488" y="96047"/>
                  </a:cubicBezTo>
                  <a:cubicBezTo>
                    <a:pt x="20730" y="96047"/>
                    <a:pt x="16200" y="94434"/>
                    <a:pt x="12975" y="91210"/>
                  </a:cubicBezTo>
                  <a:cubicBezTo>
                    <a:pt x="4299" y="82534"/>
                    <a:pt x="0" y="71785"/>
                    <a:pt x="0" y="58810"/>
                  </a:cubicBezTo>
                  <a:cubicBezTo>
                    <a:pt x="0" y="42995"/>
                    <a:pt x="5605" y="29482"/>
                    <a:pt x="16737" y="18350"/>
                  </a:cubicBezTo>
                  <a:cubicBezTo>
                    <a:pt x="28944" y="6142"/>
                    <a:pt x="43916" y="0"/>
                    <a:pt x="61574" y="0"/>
                  </a:cubicBezTo>
                  <a:cubicBezTo>
                    <a:pt x="77390" y="0"/>
                    <a:pt x="89828" y="4530"/>
                    <a:pt x="98810" y="13513"/>
                  </a:cubicBezTo>
                  <a:cubicBezTo>
                    <a:pt x="108868" y="23570"/>
                    <a:pt x="113935" y="35471"/>
                    <a:pt x="113935" y="49137"/>
                  </a:cubicBezTo>
                  <a:cubicBezTo>
                    <a:pt x="113935" y="63878"/>
                    <a:pt x="109252" y="75931"/>
                    <a:pt x="99885" y="85298"/>
                  </a:cubicBezTo>
                  <a:cubicBezTo>
                    <a:pt x="93743" y="91440"/>
                    <a:pt x="84377" y="97352"/>
                    <a:pt x="71785" y="103110"/>
                  </a:cubicBezTo>
                  <a:lnTo>
                    <a:pt x="60423" y="91747"/>
                  </a:lnTo>
                  <a:cubicBezTo>
                    <a:pt x="73014" y="87755"/>
                    <a:pt x="82918" y="82227"/>
                    <a:pt x="90135" y="75010"/>
                  </a:cubicBezTo>
                  <a:cubicBezTo>
                    <a:pt x="96968" y="68177"/>
                    <a:pt x="100423" y="59885"/>
                    <a:pt x="100423" y="50211"/>
                  </a:cubicBezTo>
                  <a:cubicBezTo>
                    <a:pt x="100423" y="38695"/>
                    <a:pt x="96661" y="29175"/>
                    <a:pt x="89060" y="21574"/>
                  </a:cubicBezTo>
                  <a:cubicBezTo>
                    <a:pt x="81536" y="14050"/>
                    <a:pt x="69636" y="10595"/>
                    <a:pt x="53436" y="11286"/>
                  </a:cubicBezTo>
                  <a:lnTo>
                    <a:pt x="63187" y="16123"/>
                  </a:lnTo>
                  <a:cubicBezTo>
                    <a:pt x="67486" y="17889"/>
                    <a:pt x="67486" y="19885"/>
                    <a:pt x="63187" y="22035"/>
                  </a:cubicBezTo>
                  <a:cubicBezTo>
                    <a:pt x="57121" y="58043"/>
                    <a:pt x="49751" y="80384"/>
                    <a:pt x="41075" y="89060"/>
                  </a:cubicBezTo>
                  <a:moveTo>
                    <a:pt x="26488" y="25336"/>
                  </a:moveTo>
                  <a:cubicBezTo>
                    <a:pt x="17121" y="34703"/>
                    <a:pt x="12438" y="46219"/>
                    <a:pt x="12438" y="59885"/>
                  </a:cubicBezTo>
                  <a:cubicBezTo>
                    <a:pt x="12438" y="68177"/>
                    <a:pt x="15125" y="75010"/>
                    <a:pt x="20499" y="80384"/>
                  </a:cubicBezTo>
                  <a:cubicBezTo>
                    <a:pt x="21574" y="81459"/>
                    <a:pt x="23186" y="81997"/>
                    <a:pt x="25336" y="81997"/>
                  </a:cubicBezTo>
                  <a:cubicBezTo>
                    <a:pt x="27486" y="81997"/>
                    <a:pt x="29866" y="80768"/>
                    <a:pt x="32323" y="78235"/>
                  </a:cubicBezTo>
                  <a:cubicBezTo>
                    <a:pt x="40614" y="69943"/>
                    <a:pt x="46756" y="47831"/>
                    <a:pt x="50672" y="11824"/>
                  </a:cubicBezTo>
                  <a:cubicBezTo>
                    <a:pt x="41459" y="13973"/>
                    <a:pt x="33321" y="18503"/>
                    <a:pt x="26488" y="2533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2880B93F-98DE-4792-A80F-371BB245400E}"/>
                </a:ext>
              </a:extLst>
            </p:cNvPr>
            <p:cNvSpPr/>
            <p:nvPr/>
          </p:nvSpPr>
          <p:spPr>
            <a:xfrm>
              <a:off x="2258821" y="2190222"/>
              <a:ext cx="123071" cy="121536"/>
            </a:xfrm>
            <a:custGeom>
              <a:avLst/>
              <a:gdLst>
                <a:gd name="connsiteX0" fmla="*/ 26411 w 123071"/>
                <a:gd name="connsiteY0" fmla="*/ 62188 h 121536"/>
                <a:gd name="connsiteX1" fmla="*/ 26411 w 123071"/>
                <a:gd name="connsiteY1" fmla="*/ 614 h 121536"/>
                <a:gd name="connsiteX2" fmla="*/ 36699 w 123071"/>
                <a:gd name="connsiteY2" fmla="*/ 614 h 121536"/>
                <a:gd name="connsiteX3" fmla="*/ 37236 w 123071"/>
                <a:gd name="connsiteY3" fmla="*/ 3839 h 121536"/>
                <a:gd name="connsiteX4" fmla="*/ 37236 w 123071"/>
                <a:gd name="connsiteY4" fmla="*/ 121536 h 121536"/>
                <a:gd name="connsiteX5" fmla="*/ 26411 w 123071"/>
                <a:gd name="connsiteY5" fmla="*/ 121536 h 121536"/>
                <a:gd name="connsiteX6" fmla="*/ 26411 w 123071"/>
                <a:gd name="connsiteY6" fmla="*/ 74549 h 121536"/>
                <a:gd name="connsiteX7" fmla="*/ 6987 w 123071"/>
                <a:gd name="connsiteY7" fmla="*/ 87524 h 121536"/>
                <a:gd name="connsiteX8" fmla="*/ 4299 w 123071"/>
                <a:gd name="connsiteY8" fmla="*/ 89137 h 121536"/>
                <a:gd name="connsiteX9" fmla="*/ 0 w 123071"/>
                <a:gd name="connsiteY9" fmla="*/ 76699 h 121536"/>
                <a:gd name="connsiteX10" fmla="*/ 26411 w 123071"/>
                <a:gd name="connsiteY10" fmla="*/ 62188 h 121536"/>
                <a:gd name="connsiteX11" fmla="*/ 11824 w 123071"/>
                <a:gd name="connsiteY11" fmla="*/ 54050 h 121536"/>
                <a:gd name="connsiteX12" fmla="*/ 1536 w 123071"/>
                <a:gd name="connsiteY12" fmla="*/ 28100 h 121536"/>
                <a:gd name="connsiteX13" fmla="*/ 12361 w 123071"/>
                <a:gd name="connsiteY13" fmla="*/ 23801 h 121536"/>
                <a:gd name="connsiteX14" fmla="*/ 23186 w 123071"/>
                <a:gd name="connsiteY14" fmla="*/ 50211 h 121536"/>
                <a:gd name="connsiteX15" fmla="*/ 11824 w 123071"/>
                <a:gd name="connsiteY15" fmla="*/ 54050 h 121536"/>
                <a:gd name="connsiteX16" fmla="*/ 117083 w 123071"/>
                <a:gd name="connsiteY16" fmla="*/ 119924 h 121536"/>
                <a:gd name="connsiteX17" fmla="*/ 78772 w 123071"/>
                <a:gd name="connsiteY17" fmla="*/ 66488 h 121536"/>
                <a:gd name="connsiteX18" fmla="*/ 45298 w 123071"/>
                <a:gd name="connsiteY18" fmla="*/ 121536 h 121536"/>
                <a:gd name="connsiteX19" fmla="*/ 39386 w 123071"/>
                <a:gd name="connsiteY19" fmla="*/ 110173 h 121536"/>
                <a:gd name="connsiteX20" fmla="*/ 70173 w 123071"/>
                <a:gd name="connsiteY20" fmla="*/ 46987 h 121536"/>
                <a:gd name="connsiteX21" fmla="*/ 42073 w 123071"/>
                <a:gd name="connsiteY21" fmla="*/ 46987 h 121536"/>
                <a:gd name="connsiteX22" fmla="*/ 42073 w 123071"/>
                <a:gd name="connsiteY22" fmla="*/ 36699 h 121536"/>
                <a:gd name="connsiteX23" fmla="*/ 70711 w 123071"/>
                <a:gd name="connsiteY23" fmla="*/ 36699 h 121536"/>
                <a:gd name="connsiteX24" fmla="*/ 70711 w 123071"/>
                <a:gd name="connsiteY24" fmla="*/ 0 h 121536"/>
                <a:gd name="connsiteX25" fmla="*/ 80999 w 123071"/>
                <a:gd name="connsiteY25" fmla="*/ 0 h 121536"/>
                <a:gd name="connsiteX26" fmla="*/ 81536 w 123071"/>
                <a:gd name="connsiteY26" fmla="*/ 3225 h 121536"/>
                <a:gd name="connsiteX27" fmla="*/ 81536 w 123071"/>
                <a:gd name="connsiteY27" fmla="*/ 36699 h 121536"/>
                <a:gd name="connsiteX28" fmla="*/ 119847 w 123071"/>
                <a:gd name="connsiteY28" fmla="*/ 36699 h 121536"/>
                <a:gd name="connsiteX29" fmla="*/ 119847 w 123071"/>
                <a:gd name="connsiteY29" fmla="*/ 46987 h 121536"/>
                <a:gd name="connsiteX30" fmla="*/ 84223 w 123071"/>
                <a:gd name="connsiteY30" fmla="*/ 46987 h 121536"/>
                <a:gd name="connsiteX31" fmla="*/ 123072 w 123071"/>
                <a:gd name="connsiteY31" fmla="*/ 106411 h 121536"/>
                <a:gd name="connsiteX32" fmla="*/ 117083 w 123071"/>
                <a:gd name="connsiteY32" fmla="*/ 119924 h 121536"/>
                <a:gd name="connsiteX33" fmla="*/ 96584 w 123071"/>
                <a:gd name="connsiteY33" fmla="*/ 7140 h 121536"/>
                <a:gd name="connsiteX34" fmla="*/ 111709 w 123071"/>
                <a:gd name="connsiteY34" fmla="*/ 21728 h 121536"/>
                <a:gd name="connsiteX35" fmla="*/ 103033 w 123071"/>
                <a:gd name="connsiteY35" fmla="*/ 30403 h 121536"/>
                <a:gd name="connsiteX36" fmla="*/ 88446 w 123071"/>
                <a:gd name="connsiteY36" fmla="*/ 15279 h 121536"/>
                <a:gd name="connsiteX37" fmla="*/ 96584 w 123071"/>
                <a:gd name="connsiteY37" fmla="*/ 7140 h 12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3071" h="121536">
                  <a:moveTo>
                    <a:pt x="26411" y="62188"/>
                  </a:moveTo>
                  <a:lnTo>
                    <a:pt x="26411" y="614"/>
                  </a:lnTo>
                  <a:lnTo>
                    <a:pt x="36699" y="614"/>
                  </a:lnTo>
                  <a:cubicBezTo>
                    <a:pt x="39616" y="998"/>
                    <a:pt x="39770" y="2073"/>
                    <a:pt x="37236" y="3839"/>
                  </a:cubicBezTo>
                  <a:lnTo>
                    <a:pt x="37236" y="121536"/>
                  </a:lnTo>
                  <a:lnTo>
                    <a:pt x="26411" y="121536"/>
                  </a:lnTo>
                  <a:lnTo>
                    <a:pt x="26411" y="74549"/>
                  </a:lnTo>
                  <a:lnTo>
                    <a:pt x="6987" y="87524"/>
                  </a:lnTo>
                  <a:cubicBezTo>
                    <a:pt x="6603" y="90058"/>
                    <a:pt x="5758" y="90596"/>
                    <a:pt x="4299" y="89137"/>
                  </a:cubicBezTo>
                  <a:lnTo>
                    <a:pt x="0" y="76699"/>
                  </a:lnTo>
                  <a:cubicBezTo>
                    <a:pt x="11516" y="71325"/>
                    <a:pt x="20269" y="66488"/>
                    <a:pt x="26411" y="62188"/>
                  </a:cubicBezTo>
                  <a:moveTo>
                    <a:pt x="11824" y="54050"/>
                  </a:moveTo>
                  <a:cubicBezTo>
                    <a:pt x="9674" y="45375"/>
                    <a:pt x="6219" y="36776"/>
                    <a:pt x="1536" y="28100"/>
                  </a:cubicBezTo>
                  <a:lnTo>
                    <a:pt x="12361" y="23801"/>
                  </a:lnTo>
                  <a:cubicBezTo>
                    <a:pt x="17044" y="31325"/>
                    <a:pt x="20653" y="40154"/>
                    <a:pt x="23186" y="50211"/>
                  </a:cubicBezTo>
                  <a:lnTo>
                    <a:pt x="11824" y="54050"/>
                  </a:lnTo>
                  <a:close/>
                  <a:moveTo>
                    <a:pt x="117083" y="119924"/>
                  </a:moveTo>
                  <a:cubicBezTo>
                    <a:pt x="96891" y="107333"/>
                    <a:pt x="84146" y="89521"/>
                    <a:pt x="78772" y="66488"/>
                  </a:cubicBezTo>
                  <a:cubicBezTo>
                    <a:pt x="76930" y="91363"/>
                    <a:pt x="65797" y="109713"/>
                    <a:pt x="45298" y="121536"/>
                  </a:cubicBezTo>
                  <a:lnTo>
                    <a:pt x="39386" y="110173"/>
                  </a:lnTo>
                  <a:cubicBezTo>
                    <a:pt x="59885" y="99041"/>
                    <a:pt x="70173" y="77927"/>
                    <a:pt x="70173" y="46987"/>
                  </a:cubicBezTo>
                  <a:lnTo>
                    <a:pt x="42073" y="46987"/>
                  </a:lnTo>
                  <a:lnTo>
                    <a:pt x="42073" y="36699"/>
                  </a:lnTo>
                  <a:lnTo>
                    <a:pt x="70711" y="36699"/>
                  </a:lnTo>
                  <a:lnTo>
                    <a:pt x="70711" y="0"/>
                  </a:lnTo>
                  <a:lnTo>
                    <a:pt x="80999" y="0"/>
                  </a:lnTo>
                  <a:cubicBezTo>
                    <a:pt x="83916" y="384"/>
                    <a:pt x="84070" y="1459"/>
                    <a:pt x="81536" y="3225"/>
                  </a:cubicBezTo>
                  <a:lnTo>
                    <a:pt x="81536" y="36699"/>
                  </a:lnTo>
                  <a:lnTo>
                    <a:pt x="119847" y="36699"/>
                  </a:lnTo>
                  <a:lnTo>
                    <a:pt x="119847" y="46987"/>
                  </a:lnTo>
                  <a:lnTo>
                    <a:pt x="84223" y="46987"/>
                  </a:lnTo>
                  <a:cubicBezTo>
                    <a:pt x="87832" y="74012"/>
                    <a:pt x="100807" y="93743"/>
                    <a:pt x="123072" y="106411"/>
                  </a:cubicBezTo>
                  <a:lnTo>
                    <a:pt x="117083" y="119924"/>
                  </a:lnTo>
                  <a:close/>
                  <a:moveTo>
                    <a:pt x="96584" y="7140"/>
                  </a:moveTo>
                  <a:cubicBezTo>
                    <a:pt x="103801" y="11133"/>
                    <a:pt x="108791" y="15970"/>
                    <a:pt x="111709" y="21728"/>
                  </a:cubicBezTo>
                  <a:lnTo>
                    <a:pt x="103033" y="30403"/>
                  </a:lnTo>
                  <a:cubicBezTo>
                    <a:pt x="99425" y="24645"/>
                    <a:pt x="94588" y="19578"/>
                    <a:pt x="88446" y="15279"/>
                  </a:cubicBezTo>
                  <a:lnTo>
                    <a:pt x="96584" y="714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370A78CD-D8BD-44B2-A28D-6A53D58DB257}"/>
                </a:ext>
              </a:extLst>
            </p:cNvPr>
            <p:cNvSpPr/>
            <p:nvPr/>
          </p:nvSpPr>
          <p:spPr>
            <a:xfrm>
              <a:off x="2398015" y="2195289"/>
              <a:ext cx="120845" cy="116622"/>
            </a:xfrm>
            <a:custGeom>
              <a:avLst/>
              <a:gdLst>
                <a:gd name="connsiteX0" fmla="*/ 11900 w 120845"/>
                <a:gd name="connsiteY0" fmla="*/ 110634 h 116622"/>
                <a:gd name="connsiteX1" fmla="*/ 8676 w 120845"/>
                <a:gd name="connsiteY1" fmla="*/ 112784 h 116622"/>
                <a:gd name="connsiteX2" fmla="*/ 0 w 120845"/>
                <a:gd name="connsiteY2" fmla="*/ 104108 h 116622"/>
                <a:gd name="connsiteX3" fmla="*/ 22111 w 120845"/>
                <a:gd name="connsiteY3" fmla="*/ 67947 h 116622"/>
                <a:gd name="connsiteX4" fmla="*/ 30787 w 120845"/>
                <a:gd name="connsiteY4" fmla="*/ 74933 h 116622"/>
                <a:gd name="connsiteX5" fmla="*/ 11900 w 120845"/>
                <a:gd name="connsiteY5" fmla="*/ 110634 h 116622"/>
                <a:gd name="connsiteX6" fmla="*/ 9213 w 120845"/>
                <a:gd name="connsiteY6" fmla="*/ 32937 h 116622"/>
                <a:gd name="connsiteX7" fmla="*/ 29712 w 120845"/>
                <a:gd name="connsiteY7" fmla="*/ 46987 h 116622"/>
                <a:gd name="connsiteX8" fmla="*/ 22188 w 120845"/>
                <a:gd name="connsiteY8" fmla="*/ 57812 h 116622"/>
                <a:gd name="connsiteX9" fmla="*/ 3301 w 120845"/>
                <a:gd name="connsiteY9" fmla="*/ 42687 h 116622"/>
                <a:gd name="connsiteX10" fmla="*/ 9213 w 120845"/>
                <a:gd name="connsiteY10" fmla="*/ 32937 h 116622"/>
                <a:gd name="connsiteX11" fmla="*/ 15202 w 120845"/>
                <a:gd name="connsiteY11" fmla="*/ 0 h 116622"/>
                <a:gd name="connsiteX12" fmla="*/ 33551 w 120845"/>
                <a:gd name="connsiteY12" fmla="*/ 14050 h 116622"/>
                <a:gd name="connsiteX13" fmla="*/ 26027 w 120845"/>
                <a:gd name="connsiteY13" fmla="*/ 24875 h 116622"/>
                <a:gd name="connsiteX14" fmla="*/ 8753 w 120845"/>
                <a:gd name="connsiteY14" fmla="*/ 9213 h 116622"/>
                <a:gd name="connsiteX15" fmla="*/ 15202 w 120845"/>
                <a:gd name="connsiteY15" fmla="*/ 0 h 116622"/>
                <a:gd name="connsiteX16" fmla="*/ 81536 w 120845"/>
                <a:gd name="connsiteY16" fmla="*/ 54511 h 116622"/>
                <a:gd name="connsiteX17" fmla="*/ 70710 w 120845"/>
                <a:gd name="connsiteY17" fmla="*/ 54511 h 116622"/>
                <a:gd name="connsiteX18" fmla="*/ 70710 w 120845"/>
                <a:gd name="connsiteY18" fmla="*/ 68024 h 116622"/>
                <a:gd name="connsiteX19" fmla="*/ 31325 w 120845"/>
                <a:gd name="connsiteY19" fmla="*/ 116622 h 116622"/>
                <a:gd name="connsiteX20" fmla="*/ 26488 w 120845"/>
                <a:gd name="connsiteY20" fmla="*/ 104185 h 116622"/>
                <a:gd name="connsiteX21" fmla="*/ 59962 w 120845"/>
                <a:gd name="connsiteY21" fmla="*/ 66949 h 116622"/>
                <a:gd name="connsiteX22" fmla="*/ 59962 w 120845"/>
                <a:gd name="connsiteY22" fmla="*/ 54511 h 116622"/>
                <a:gd name="connsiteX23" fmla="*/ 53513 w 120845"/>
                <a:gd name="connsiteY23" fmla="*/ 54511 h 116622"/>
                <a:gd name="connsiteX24" fmla="*/ 53513 w 120845"/>
                <a:gd name="connsiteY24" fmla="*/ 60960 h 116622"/>
                <a:gd name="connsiteX25" fmla="*/ 42687 w 120845"/>
                <a:gd name="connsiteY25" fmla="*/ 60960 h 116622"/>
                <a:gd name="connsiteX26" fmla="*/ 42687 w 120845"/>
                <a:gd name="connsiteY26" fmla="*/ 2150 h 116622"/>
                <a:gd name="connsiteX27" fmla="*/ 112323 w 120845"/>
                <a:gd name="connsiteY27" fmla="*/ 2150 h 116622"/>
                <a:gd name="connsiteX28" fmla="*/ 112323 w 120845"/>
                <a:gd name="connsiteY28" fmla="*/ 58810 h 116622"/>
                <a:gd name="connsiteX29" fmla="*/ 101498 w 120845"/>
                <a:gd name="connsiteY29" fmla="*/ 58810 h 116622"/>
                <a:gd name="connsiteX30" fmla="*/ 101498 w 120845"/>
                <a:gd name="connsiteY30" fmla="*/ 54511 h 116622"/>
                <a:gd name="connsiteX31" fmla="*/ 92284 w 120845"/>
                <a:gd name="connsiteY31" fmla="*/ 54511 h 116622"/>
                <a:gd name="connsiteX32" fmla="*/ 92284 w 120845"/>
                <a:gd name="connsiteY32" fmla="*/ 97121 h 116622"/>
                <a:gd name="connsiteX33" fmla="*/ 97121 w 120845"/>
                <a:gd name="connsiteY33" fmla="*/ 100884 h 116622"/>
                <a:gd name="connsiteX34" fmla="*/ 102496 w 120845"/>
                <a:gd name="connsiteY34" fmla="*/ 100884 h 116622"/>
                <a:gd name="connsiteX35" fmla="*/ 106795 w 120845"/>
                <a:gd name="connsiteY35" fmla="*/ 97659 h 116622"/>
                <a:gd name="connsiteX36" fmla="*/ 109482 w 120845"/>
                <a:gd name="connsiteY36" fmla="*/ 86296 h 116622"/>
                <a:gd name="connsiteX37" fmla="*/ 120845 w 120845"/>
                <a:gd name="connsiteY37" fmla="*/ 88983 h 116622"/>
                <a:gd name="connsiteX38" fmla="*/ 116546 w 120845"/>
                <a:gd name="connsiteY38" fmla="*/ 104108 h 116622"/>
                <a:gd name="connsiteX39" fmla="*/ 105183 w 120845"/>
                <a:gd name="connsiteY39" fmla="*/ 111095 h 116622"/>
                <a:gd name="connsiteX40" fmla="*/ 91670 w 120845"/>
                <a:gd name="connsiteY40" fmla="*/ 111095 h 116622"/>
                <a:gd name="connsiteX41" fmla="*/ 81382 w 120845"/>
                <a:gd name="connsiteY41" fmla="*/ 100807 h 116622"/>
                <a:gd name="connsiteX42" fmla="*/ 81382 w 120845"/>
                <a:gd name="connsiteY42" fmla="*/ 54511 h 116622"/>
                <a:gd name="connsiteX43" fmla="*/ 101574 w 120845"/>
                <a:gd name="connsiteY43" fmla="*/ 12438 h 116622"/>
                <a:gd name="connsiteX44" fmla="*/ 53513 w 120845"/>
                <a:gd name="connsiteY44" fmla="*/ 12438 h 116622"/>
                <a:gd name="connsiteX45" fmla="*/ 53513 w 120845"/>
                <a:gd name="connsiteY45" fmla="*/ 44300 h 116622"/>
                <a:gd name="connsiteX46" fmla="*/ 101574 w 120845"/>
                <a:gd name="connsiteY46" fmla="*/ 44300 h 116622"/>
                <a:gd name="connsiteX47" fmla="*/ 101574 w 120845"/>
                <a:gd name="connsiteY47" fmla="*/ 12438 h 11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0845" h="116622">
                  <a:moveTo>
                    <a:pt x="11900" y="110634"/>
                  </a:moveTo>
                  <a:cubicBezTo>
                    <a:pt x="12591" y="114626"/>
                    <a:pt x="11516" y="115317"/>
                    <a:pt x="8676" y="112784"/>
                  </a:cubicBezTo>
                  <a:lnTo>
                    <a:pt x="0" y="104108"/>
                  </a:lnTo>
                  <a:cubicBezTo>
                    <a:pt x="8292" y="95816"/>
                    <a:pt x="15662" y="83762"/>
                    <a:pt x="22111" y="67947"/>
                  </a:cubicBezTo>
                  <a:lnTo>
                    <a:pt x="30787" y="74933"/>
                  </a:lnTo>
                  <a:cubicBezTo>
                    <a:pt x="25413" y="90135"/>
                    <a:pt x="19117" y="102035"/>
                    <a:pt x="11900" y="110634"/>
                  </a:cubicBezTo>
                  <a:moveTo>
                    <a:pt x="9213" y="32937"/>
                  </a:moveTo>
                  <a:cubicBezTo>
                    <a:pt x="16737" y="36161"/>
                    <a:pt x="23647" y="40845"/>
                    <a:pt x="29712" y="46987"/>
                  </a:cubicBezTo>
                  <a:lnTo>
                    <a:pt x="22188" y="57812"/>
                  </a:lnTo>
                  <a:cubicBezTo>
                    <a:pt x="16430" y="51670"/>
                    <a:pt x="10134" y="46680"/>
                    <a:pt x="3301" y="42687"/>
                  </a:cubicBezTo>
                  <a:lnTo>
                    <a:pt x="9213" y="32937"/>
                  </a:lnTo>
                  <a:close/>
                  <a:moveTo>
                    <a:pt x="15202" y="0"/>
                  </a:moveTo>
                  <a:cubicBezTo>
                    <a:pt x="21651" y="2534"/>
                    <a:pt x="27793" y="7217"/>
                    <a:pt x="33551" y="14050"/>
                  </a:cubicBezTo>
                  <a:lnTo>
                    <a:pt x="26027" y="24875"/>
                  </a:lnTo>
                  <a:cubicBezTo>
                    <a:pt x="21344" y="18733"/>
                    <a:pt x="15585" y="13513"/>
                    <a:pt x="8753" y="9213"/>
                  </a:cubicBezTo>
                  <a:lnTo>
                    <a:pt x="15202" y="0"/>
                  </a:lnTo>
                  <a:close/>
                  <a:moveTo>
                    <a:pt x="81536" y="54511"/>
                  </a:moveTo>
                  <a:lnTo>
                    <a:pt x="70710" y="54511"/>
                  </a:lnTo>
                  <a:lnTo>
                    <a:pt x="70710" y="68024"/>
                  </a:lnTo>
                  <a:cubicBezTo>
                    <a:pt x="70710" y="92131"/>
                    <a:pt x="57582" y="108331"/>
                    <a:pt x="31325" y="116622"/>
                  </a:cubicBezTo>
                  <a:lnTo>
                    <a:pt x="26488" y="104185"/>
                  </a:lnTo>
                  <a:cubicBezTo>
                    <a:pt x="48830" y="98043"/>
                    <a:pt x="59962" y="85682"/>
                    <a:pt x="59962" y="66949"/>
                  </a:cubicBezTo>
                  <a:lnTo>
                    <a:pt x="59962" y="54511"/>
                  </a:lnTo>
                  <a:lnTo>
                    <a:pt x="53513" y="54511"/>
                  </a:lnTo>
                  <a:lnTo>
                    <a:pt x="53513" y="60960"/>
                  </a:lnTo>
                  <a:lnTo>
                    <a:pt x="42687" y="60960"/>
                  </a:lnTo>
                  <a:lnTo>
                    <a:pt x="42687" y="2150"/>
                  </a:lnTo>
                  <a:lnTo>
                    <a:pt x="112323" y="2150"/>
                  </a:lnTo>
                  <a:lnTo>
                    <a:pt x="112323" y="58810"/>
                  </a:lnTo>
                  <a:lnTo>
                    <a:pt x="101498" y="58810"/>
                  </a:lnTo>
                  <a:lnTo>
                    <a:pt x="101498" y="54511"/>
                  </a:lnTo>
                  <a:lnTo>
                    <a:pt x="92284" y="54511"/>
                  </a:lnTo>
                  <a:lnTo>
                    <a:pt x="92284" y="97121"/>
                  </a:lnTo>
                  <a:cubicBezTo>
                    <a:pt x="92284" y="99655"/>
                    <a:pt x="93897" y="100884"/>
                    <a:pt x="97121" y="100884"/>
                  </a:cubicBezTo>
                  <a:lnTo>
                    <a:pt x="102496" y="100884"/>
                  </a:lnTo>
                  <a:cubicBezTo>
                    <a:pt x="105029" y="100884"/>
                    <a:pt x="106488" y="99809"/>
                    <a:pt x="106795" y="97659"/>
                  </a:cubicBezTo>
                  <a:lnTo>
                    <a:pt x="109482" y="86296"/>
                  </a:lnTo>
                  <a:lnTo>
                    <a:pt x="120845" y="88983"/>
                  </a:lnTo>
                  <a:lnTo>
                    <a:pt x="116546" y="104108"/>
                  </a:lnTo>
                  <a:cubicBezTo>
                    <a:pt x="115087" y="108791"/>
                    <a:pt x="111325" y="111095"/>
                    <a:pt x="105183" y="111095"/>
                  </a:cubicBezTo>
                  <a:lnTo>
                    <a:pt x="91670" y="111095"/>
                  </a:lnTo>
                  <a:cubicBezTo>
                    <a:pt x="84837" y="111095"/>
                    <a:pt x="81382" y="107640"/>
                    <a:pt x="81382" y="100807"/>
                  </a:cubicBezTo>
                  <a:lnTo>
                    <a:pt x="81382" y="54511"/>
                  </a:lnTo>
                  <a:close/>
                  <a:moveTo>
                    <a:pt x="101574" y="12438"/>
                  </a:moveTo>
                  <a:lnTo>
                    <a:pt x="53513" y="12438"/>
                  </a:lnTo>
                  <a:lnTo>
                    <a:pt x="53513" y="44300"/>
                  </a:lnTo>
                  <a:lnTo>
                    <a:pt x="101574" y="44300"/>
                  </a:lnTo>
                  <a:lnTo>
                    <a:pt x="101574" y="1243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89EFB663-9B30-4CE3-A313-F8DFC998DE57}"/>
                </a:ext>
              </a:extLst>
            </p:cNvPr>
            <p:cNvSpPr/>
            <p:nvPr/>
          </p:nvSpPr>
          <p:spPr>
            <a:xfrm>
              <a:off x="2547037" y="2189838"/>
              <a:ext cx="104722" cy="122610"/>
            </a:xfrm>
            <a:custGeom>
              <a:avLst/>
              <a:gdLst>
                <a:gd name="connsiteX0" fmla="*/ 49136 w 104722"/>
                <a:gd name="connsiteY0" fmla="*/ 46449 h 122610"/>
                <a:gd name="connsiteX1" fmla="*/ 60499 w 104722"/>
                <a:gd name="connsiteY1" fmla="*/ 50749 h 122610"/>
                <a:gd name="connsiteX2" fmla="*/ 64261 w 104722"/>
                <a:gd name="connsiteY2" fmla="*/ 62649 h 122610"/>
                <a:gd name="connsiteX3" fmla="*/ 100960 w 104722"/>
                <a:gd name="connsiteY3" fmla="*/ 50211 h 122610"/>
                <a:gd name="connsiteX4" fmla="*/ 104722 w 104722"/>
                <a:gd name="connsiteY4" fmla="*/ 63186 h 122610"/>
                <a:gd name="connsiteX5" fmla="*/ 65336 w 104722"/>
                <a:gd name="connsiteY5" fmla="*/ 73475 h 122610"/>
                <a:gd name="connsiteX6" fmla="*/ 65336 w 104722"/>
                <a:gd name="connsiteY6" fmla="*/ 97198 h 122610"/>
                <a:gd name="connsiteX7" fmla="*/ 54511 w 104722"/>
                <a:gd name="connsiteY7" fmla="*/ 97198 h 122610"/>
                <a:gd name="connsiteX8" fmla="*/ 54511 w 104722"/>
                <a:gd name="connsiteY8" fmla="*/ 77774 h 122610"/>
                <a:gd name="connsiteX9" fmla="*/ 33474 w 104722"/>
                <a:gd name="connsiteY9" fmla="*/ 90212 h 122610"/>
                <a:gd name="connsiteX10" fmla="*/ 27562 w 104722"/>
                <a:gd name="connsiteY10" fmla="*/ 102112 h 122610"/>
                <a:gd name="connsiteX11" fmla="*/ 30787 w 104722"/>
                <a:gd name="connsiteY11" fmla="*/ 108561 h 122610"/>
                <a:gd name="connsiteX12" fmla="*/ 45375 w 104722"/>
                <a:gd name="connsiteY12" fmla="*/ 112323 h 122610"/>
                <a:gd name="connsiteX13" fmla="*/ 90749 w 104722"/>
                <a:gd name="connsiteY13" fmla="*/ 112323 h 122610"/>
                <a:gd name="connsiteX14" fmla="*/ 90749 w 104722"/>
                <a:gd name="connsiteY14" fmla="*/ 122611 h 122610"/>
                <a:gd name="connsiteX15" fmla="*/ 44837 w 104722"/>
                <a:gd name="connsiteY15" fmla="*/ 122611 h 122610"/>
                <a:gd name="connsiteX16" fmla="*/ 20576 w 104722"/>
                <a:gd name="connsiteY16" fmla="*/ 115624 h 122610"/>
                <a:gd name="connsiteX17" fmla="*/ 15202 w 104722"/>
                <a:gd name="connsiteY17" fmla="*/ 102112 h 122610"/>
                <a:gd name="connsiteX18" fmla="*/ 22188 w 104722"/>
                <a:gd name="connsiteY18" fmla="*/ 86449 h 122610"/>
                <a:gd name="connsiteX19" fmla="*/ 54050 w 104722"/>
                <a:gd name="connsiteY19" fmla="*/ 67025 h 122610"/>
                <a:gd name="connsiteX20" fmla="*/ 51363 w 104722"/>
                <a:gd name="connsiteY20" fmla="*/ 58350 h 122610"/>
                <a:gd name="connsiteX21" fmla="*/ 42150 w 104722"/>
                <a:gd name="connsiteY21" fmla="*/ 56200 h 122610"/>
                <a:gd name="connsiteX22" fmla="*/ 9213 w 104722"/>
                <a:gd name="connsiteY22" fmla="*/ 75624 h 122610"/>
                <a:gd name="connsiteX23" fmla="*/ 0 w 104722"/>
                <a:gd name="connsiteY23" fmla="*/ 66411 h 122610"/>
                <a:gd name="connsiteX24" fmla="*/ 34549 w 104722"/>
                <a:gd name="connsiteY24" fmla="*/ 31862 h 122610"/>
                <a:gd name="connsiteX25" fmla="*/ 4299 w 104722"/>
                <a:gd name="connsiteY25" fmla="*/ 34012 h 122610"/>
                <a:gd name="connsiteX26" fmla="*/ 2150 w 104722"/>
                <a:gd name="connsiteY26" fmla="*/ 23186 h 122610"/>
                <a:gd name="connsiteX27" fmla="*/ 38849 w 104722"/>
                <a:gd name="connsiteY27" fmla="*/ 21574 h 122610"/>
                <a:gd name="connsiteX28" fmla="*/ 45298 w 104722"/>
                <a:gd name="connsiteY28" fmla="*/ 0 h 122610"/>
                <a:gd name="connsiteX29" fmla="*/ 55586 w 104722"/>
                <a:gd name="connsiteY29" fmla="*/ 2687 h 122610"/>
                <a:gd name="connsiteX30" fmla="*/ 55586 w 104722"/>
                <a:gd name="connsiteY30" fmla="*/ 6987 h 122610"/>
                <a:gd name="connsiteX31" fmla="*/ 50749 w 104722"/>
                <a:gd name="connsiteY31" fmla="*/ 21037 h 122610"/>
                <a:gd name="connsiteX32" fmla="*/ 87985 w 104722"/>
                <a:gd name="connsiteY32" fmla="*/ 16737 h 122610"/>
                <a:gd name="connsiteX33" fmla="*/ 89597 w 104722"/>
                <a:gd name="connsiteY33" fmla="*/ 28100 h 122610"/>
                <a:gd name="connsiteX34" fmla="*/ 47447 w 104722"/>
                <a:gd name="connsiteY34" fmla="*/ 31324 h 122610"/>
                <a:gd name="connsiteX35" fmla="*/ 36622 w 104722"/>
                <a:gd name="connsiteY35" fmla="*/ 48599 h 122610"/>
                <a:gd name="connsiteX36" fmla="*/ 49136 w 104722"/>
                <a:gd name="connsiteY36" fmla="*/ 46449 h 12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22" h="122610">
                  <a:moveTo>
                    <a:pt x="49136" y="46449"/>
                  </a:moveTo>
                  <a:cubicBezTo>
                    <a:pt x="53820" y="46449"/>
                    <a:pt x="57582" y="47908"/>
                    <a:pt x="60499" y="50749"/>
                  </a:cubicBezTo>
                  <a:cubicBezTo>
                    <a:pt x="62649" y="52898"/>
                    <a:pt x="63954" y="56891"/>
                    <a:pt x="64261" y="62649"/>
                  </a:cubicBezTo>
                  <a:cubicBezTo>
                    <a:pt x="75087" y="58657"/>
                    <a:pt x="87294" y="54587"/>
                    <a:pt x="100960" y="50211"/>
                  </a:cubicBezTo>
                  <a:lnTo>
                    <a:pt x="104722" y="63186"/>
                  </a:lnTo>
                  <a:cubicBezTo>
                    <a:pt x="90672" y="65336"/>
                    <a:pt x="77544" y="68791"/>
                    <a:pt x="65336" y="73475"/>
                  </a:cubicBezTo>
                  <a:lnTo>
                    <a:pt x="65336" y="97198"/>
                  </a:lnTo>
                  <a:lnTo>
                    <a:pt x="54511" y="97198"/>
                  </a:lnTo>
                  <a:lnTo>
                    <a:pt x="54511" y="77774"/>
                  </a:lnTo>
                  <a:cubicBezTo>
                    <a:pt x="43685" y="82841"/>
                    <a:pt x="36699" y="86987"/>
                    <a:pt x="33474" y="90212"/>
                  </a:cubicBezTo>
                  <a:cubicBezTo>
                    <a:pt x="29482" y="94204"/>
                    <a:pt x="27562" y="98119"/>
                    <a:pt x="27562" y="102112"/>
                  </a:cubicBezTo>
                  <a:cubicBezTo>
                    <a:pt x="27562" y="104261"/>
                    <a:pt x="28637" y="106411"/>
                    <a:pt x="30787" y="108561"/>
                  </a:cubicBezTo>
                  <a:cubicBezTo>
                    <a:pt x="33321" y="111095"/>
                    <a:pt x="38158" y="112323"/>
                    <a:pt x="45375" y="112323"/>
                  </a:cubicBezTo>
                  <a:lnTo>
                    <a:pt x="90749" y="112323"/>
                  </a:lnTo>
                  <a:lnTo>
                    <a:pt x="90749" y="122611"/>
                  </a:lnTo>
                  <a:lnTo>
                    <a:pt x="44837" y="122611"/>
                  </a:lnTo>
                  <a:cubicBezTo>
                    <a:pt x="33321" y="122611"/>
                    <a:pt x="25259" y="120308"/>
                    <a:pt x="20576" y="115624"/>
                  </a:cubicBezTo>
                  <a:cubicBezTo>
                    <a:pt x="16967" y="112016"/>
                    <a:pt x="15202" y="107563"/>
                    <a:pt x="15202" y="102112"/>
                  </a:cubicBezTo>
                  <a:cubicBezTo>
                    <a:pt x="15202" y="96354"/>
                    <a:pt x="17505" y="91133"/>
                    <a:pt x="22188" y="86449"/>
                  </a:cubicBezTo>
                  <a:cubicBezTo>
                    <a:pt x="29405" y="79233"/>
                    <a:pt x="40000" y="72783"/>
                    <a:pt x="54050" y="67025"/>
                  </a:cubicBezTo>
                  <a:cubicBezTo>
                    <a:pt x="53666" y="62726"/>
                    <a:pt x="52822" y="59808"/>
                    <a:pt x="51363" y="58350"/>
                  </a:cubicBezTo>
                  <a:cubicBezTo>
                    <a:pt x="49904" y="56891"/>
                    <a:pt x="46833" y="56200"/>
                    <a:pt x="42150" y="56200"/>
                  </a:cubicBezTo>
                  <a:cubicBezTo>
                    <a:pt x="34933" y="56200"/>
                    <a:pt x="23954" y="62649"/>
                    <a:pt x="9213" y="75624"/>
                  </a:cubicBezTo>
                  <a:lnTo>
                    <a:pt x="0" y="66411"/>
                  </a:lnTo>
                  <a:cubicBezTo>
                    <a:pt x="16891" y="55970"/>
                    <a:pt x="28407" y="44453"/>
                    <a:pt x="34549" y="31862"/>
                  </a:cubicBezTo>
                  <a:lnTo>
                    <a:pt x="4299" y="34012"/>
                  </a:lnTo>
                  <a:lnTo>
                    <a:pt x="2150" y="23186"/>
                  </a:lnTo>
                  <a:cubicBezTo>
                    <a:pt x="15125" y="22802"/>
                    <a:pt x="27332" y="22265"/>
                    <a:pt x="38849" y="21574"/>
                  </a:cubicBezTo>
                  <a:cubicBezTo>
                    <a:pt x="40691" y="17275"/>
                    <a:pt x="42841" y="10058"/>
                    <a:pt x="45298" y="0"/>
                  </a:cubicBezTo>
                  <a:lnTo>
                    <a:pt x="55586" y="2687"/>
                  </a:lnTo>
                  <a:cubicBezTo>
                    <a:pt x="59194" y="4146"/>
                    <a:pt x="59194" y="5604"/>
                    <a:pt x="55586" y="6987"/>
                  </a:cubicBezTo>
                  <a:cubicBezTo>
                    <a:pt x="54127" y="11670"/>
                    <a:pt x="52515" y="16353"/>
                    <a:pt x="50749" y="21037"/>
                  </a:cubicBezTo>
                  <a:cubicBezTo>
                    <a:pt x="63724" y="19962"/>
                    <a:pt x="76085" y="18503"/>
                    <a:pt x="87985" y="16737"/>
                  </a:cubicBezTo>
                  <a:lnTo>
                    <a:pt x="89597" y="28100"/>
                  </a:lnTo>
                  <a:lnTo>
                    <a:pt x="47447" y="31324"/>
                  </a:lnTo>
                  <a:cubicBezTo>
                    <a:pt x="43839" y="38541"/>
                    <a:pt x="40230" y="44300"/>
                    <a:pt x="36622" y="48599"/>
                  </a:cubicBezTo>
                  <a:cubicBezTo>
                    <a:pt x="41075" y="47217"/>
                    <a:pt x="45221" y="46449"/>
                    <a:pt x="49136" y="46449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4D3B9D70-4CB8-4166-A78C-5D3AB0EB1556}"/>
                </a:ext>
              </a:extLst>
            </p:cNvPr>
            <p:cNvSpPr/>
            <p:nvPr/>
          </p:nvSpPr>
          <p:spPr>
            <a:xfrm>
              <a:off x="2679245" y="2279512"/>
              <a:ext cx="36698" cy="34549"/>
            </a:xfrm>
            <a:custGeom>
              <a:avLst/>
              <a:gdLst>
                <a:gd name="connsiteX0" fmla="*/ 27025 w 36698"/>
                <a:gd name="connsiteY0" fmla="*/ 34549 h 34549"/>
                <a:gd name="connsiteX1" fmla="*/ 0 w 36698"/>
                <a:gd name="connsiteY1" fmla="*/ 10825 h 34549"/>
                <a:gd name="connsiteX2" fmla="*/ 8061 w 36698"/>
                <a:gd name="connsiteY2" fmla="*/ 0 h 34549"/>
                <a:gd name="connsiteX3" fmla="*/ 36699 w 36698"/>
                <a:gd name="connsiteY3" fmla="*/ 23186 h 34549"/>
                <a:gd name="connsiteX4" fmla="*/ 27025 w 36698"/>
                <a:gd name="connsiteY4" fmla="*/ 34549 h 3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8" h="34549">
                  <a:moveTo>
                    <a:pt x="27025" y="34549"/>
                  </a:moveTo>
                  <a:cubicBezTo>
                    <a:pt x="18349" y="24875"/>
                    <a:pt x="9367" y="16891"/>
                    <a:pt x="0" y="10825"/>
                  </a:cubicBezTo>
                  <a:lnTo>
                    <a:pt x="8061" y="0"/>
                  </a:lnTo>
                  <a:cubicBezTo>
                    <a:pt x="19578" y="6833"/>
                    <a:pt x="29098" y="14587"/>
                    <a:pt x="36699" y="23186"/>
                  </a:cubicBezTo>
                  <a:lnTo>
                    <a:pt x="27025" y="3454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5F899FE5-7128-4616-861E-A32387D9886D}"/>
                </a:ext>
              </a:extLst>
            </p:cNvPr>
            <p:cNvSpPr/>
            <p:nvPr/>
          </p:nvSpPr>
          <p:spPr>
            <a:xfrm>
              <a:off x="2829419" y="2188840"/>
              <a:ext cx="89674" cy="122534"/>
            </a:xfrm>
            <a:custGeom>
              <a:avLst/>
              <a:gdLst>
                <a:gd name="connsiteX0" fmla="*/ 33474 w 89674"/>
                <a:gd name="connsiteY0" fmla="*/ 18887 h 122534"/>
                <a:gd name="connsiteX1" fmla="*/ 38311 w 89674"/>
                <a:gd name="connsiteY1" fmla="*/ 0 h 122534"/>
                <a:gd name="connsiteX2" fmla="*/ 51286 w 89674"/>
                <a:gd name="connsiteY2" fmla="*/ 2687 h 122534"/>
                <a:gd name="connsiteX3" fmla="*/ 49674 w 89674"/>
                <a:gd name="connsiteY3" fmla="*/ 5374 h 122534"/>
                <a:gd name="connsiteX4" fmla="*/ 43762 w 89674"/>
                <a:gd name="connsiteY4" fmla="*/ 18887 h 122534"/>
                <a:gd name="connsiteX5" fmla="*/ 89674 w 89674"/>
                <a:gd name="connsiteY5" fmla="*/ 18887 h 122534"/>
                <a:gd name="connsiteX6" fmla="*/ 89674 w 89674"/>
                <a:gd name="connsiteY6" fmla="*/ 120922 h 122534"/>
                <a:gd name="connsiteX7" fmla="*/ 78849 w 89674"/>
                <a:gd name="connsiteY7" fmla="*/ 120922 h 122534"/>
                <a:gd name="connsiteX8" fmla="*/ 78849 w 89674"/>
                <a:gd name="connsiteY8" fmla="*/ 116085 h 122534"/>
                <a:gd name="connsiteX9" fmla="*/ 10825 w 89674"/>
                <a:gd name="connsiteY9" fmla="*/ 116085 h 122534"/>
                <a:gd name="connsiteX10" fmla="*/ 10825 w 89674"/>
                <a:gd name="connsiteY10" fmla="*/ 122534 h 122534"/>
                <a:gd name="connsiteX11" fmla="*/ 0 w 89674"/>
                <a:gd name="connsiteY11" fmla="*/ 122534 h 122534"/>
                <a:gd name="connsiteX12" fmla="*/ 0 w 89674"/>
                <a:gd name="connsiteY12" fmla="*/ 18887 h 122534"/>
                <a:gd name="connsiteX13" fmla="*/ 33474 w 89674"/>
                <a:gd name="connsiteY13" fmla="*/ 18887 h 122534"/>
                <a:gd name="connsiteX14" fmla="*/ 78772 w 89674"/>
                <a:gd name="connsiteY14" fmla="*/ 29098 h 122534"/>
                <a:gd name="connsiteX15" fmla="*/ 10749 w 89674"/>
                <a:gd name="connsiteY15" fmla="*/ 29098 h 122534"/>
                <a:gd name="connsiteX16" fmla="*/ 10749 w 89674"/>
                <a:gd name="connsiteY16" fmla="*/ 46910 h 122534"/>
                <a:gd name="connsiteX17" fmla="*/ 78772 w 89674"/>
                <a:gd name="connsiteY17" fmla="*/ 46910 h 122534"/>
                <a:gd name="connsiteX18" fmla="*/ 78772 w 89674"/>
                <a:gd name="connsiteY18" fmla="*/ 29098 h 122534"/>
                <a:gd name="connsiteX19" fmla="*/ 78772 w 89674"/>
                <a:gd name="connsiteY19" fmla="*/ 57198 h 122534"/>
                <a:gd name="connsiteX20" fmla="*/ 10749 w 89674"/>
                <a:gd name="connsiteY20" fmla="*/ 57198 h 122534"/>
                <a:gd name="connsiteX21" fmla="*/ 10749 w 89674"/>
                <a:gd name="connsiteY21" fmla="*/ 75547 h 122534"/>
                <a:gd name="connsiteX22" fmla="*/ 78772 w 89674"/>
                <a:gd name="connsiteY22" fmla="*/ 75547 h 122534"/>
                <a:gd name="connsiteX23" fmla="*/ 78772 w 89674"/>
                <a:gd name="connsiteY23" fmla="*/ 57198 h 122534"/>
                <a:gd name="connsiteX24" fmla="*/ 78772 w 89674"/>
                <a:gd name="connsiteY24" fmla="*/ 85835 h 122534"/>
                <a:gd name="connsiteX25" fmla="*/ 10749 w 89674"/>
                <a:gd name="connsiteY25" fmla="*/ 85835 h 122534"/>
                <a:gd name="connsiteX26" fmla="*/ 10749 w 89674"/>
                <a:gd name="connsiteY26" fmla="*/ 105797 h 122534"/>
                <a:gd name="connsiteX27" fmla="*/ 78772 w 89674"/>
                <a:gd name="connsiteY27" fmla="*/ 105797 h 122534"/>
                <a:gd name="connsiteX28" fmla="*/ 78772 w 89674"/>
                <a:gd name="connsiteY28" fmla="*/ 85835 h 1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674" h="122534">
                  <a:moveTo>
                    <a:pt x="33474" y="18887"/>
                  </a:moveTo>
                  <a:lnTo>
                    <a:pt x="38311" y="0"/>
                  </a:lnTo>
                  <a:lnTo>
                    <a:pt x="51286" y="2687"/>
                  </a:lnTo>
                  <a:cubicBezTo>
                    <a:pt x="52745" y="4146"/>
                    <a:pt x="52207" y="4990"/>
                    <a:pt x="49674" y="5374"/>
                  </a:cubicBezTo>
                  <a:lnTo>
                    <a:pt x="43762" y="18887"/>
                  </a:lnTo>
                  <a:lnTo>
                    <a:pt x="89674" y="18887"/>
                  </a:lnTo>
                  <a:lnTo>
                    <a:pt x="89674" y="120922"/>
                  </a:lnTo>
                  <a:lnTo>
                    <a:pt x="78849" y="120922"/>
                  </a:lnTo>
                  <a:lnTo>
                    <a:pt x="78849" y="116085"/>
                  </a:lnTo>
                  <a:lnTo>
                    <a:pt x="10825" y="116085"/>
                  </a:lnTo>
                  <a:lnTo>
                    <a:pt x="10825" y="122534"/>
                  </a:lnTo>
                  <a:lnTo>
                    <a:pt x="0" y="122534"/>
                  </a:lnTo>
                  <a:lnTo>
                    <a:pt x="0" y="18887"/>
                  </a:lnTo>
                  <a:lnTo>
                    <a:pt x="33474" y="18887"/>
                  </a:lnTo>
                  <a:close/>
                  <a:moveTo>
                    <a:pt x="78772" y="29098"/>
                  </a:moveTo>
                  <a:lnTo>
                    <a:pt x="10749" y="29098"/>
                  </a:lnTo>
                  <a:lnTo>
                    <a:pt x="10749" y="46910"/>
                  </a:lnTo>
                  <a:lnTo>
                    <a:pt x="78772" y="46910"/>
                  </a:lnTo>
                  <a:lnTo>
                    <a:pt x="78772" y="29098"/>
                  </a:lnTo>
                  <a:close/>
                  <a:moveTo>
                    <a:pt x="78772" y="57198"/>
                  </a:moveTo>
                  <a:lnTo>
                    <a:pt x="10749" y="57198"/>
                  </a:lnTo>
                  <a:lnTo>
                    <a:pt x="10749" y="75547"/>
                  </a:lnTo>
                  <a:lnTo>
                    <a:pt x="78772" y="75547"/>
                  </a:lnTo>
                  <a:lnTo>
                    <a:pt x="78772" y="57198"/>
                  </a:lnTo>
                  <a:close/>
                  <a:moveTo>
                    <a:pt x="78772" y="85835"/>
                  </a:moveTo>
                  <a:lnTo>
                    <a:pt x="10749" y="85835"/>
                  </a:lnTo>
                  <a:lnTo>
                    <a:pt x="10749" y="105797"/>
                  </a:lnTo>
                  <a:lnTo>
                    <a:pt x="78772" y="105797"/>
                  </a:lnTo>
                  <a:lnTo>
                    <a:pt x="78772" y="8583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CE2BDCAF-B1B1-4AC0-B83B-8DCA01115CA0}"/>
                </a:ext>
              </a:extLst>
            </p:cNvPr>
            <p:cNvSpPr/>
            <p:nvPr/>
          </p:nvSpPr>
          <p:spPr>
            <a:xfrm>
              <a:off x="2949189" y="2191450"/>
              <a:ext cx="125221" cy="121305"/>
            </a:xfrm>
            <a:custGeom>
              <a:avLst/>
              <a:gdLst>
                <a:gd name="connsiteX0" fmla="*/ 8676 w 125221"/>
                <a:gd name="connsiteY0" fmla="*/ 60960 h 121305"/>
                <a:gd name="connsiteX1" fmla="*/ 0 w 125221"/>
                <a:gd name="connsiteY1" fmla="*/ 50672 h 121305"/>
                <a:gd name="connsiteX2" fmla="*/ 40998 w 125221"/>
                <a:gd name="connsiteY2" fmla="*/ 461 h 121305"/>
                <a:gd name="connsiteX3" fmla="*/ 51286 w 125221"/>
                <a:gd name="connsiteY3" fmla="*/ 6910 h 121305"/>
                <a:gd name="connsiteX4" fmla="*/ 50211 w 125221"/>
                <a:gd name="connsiteY4" fmla="*/ 9597 h 121305"/>
                <a:gd name="connsiteX5" fmla="*/ 8676 w 125221"/>
                <a:gd name="connsiteY5" fmla="*/ 60960 h 121305"/>
                <a:gd name="connsiteX6" fmla="*/ 98810 w 125221"/>
                <a:gd name="connsiteY6" fmla="*/ 52284 h 121305"/>
                <a:gd name="connsiteX7" fmla="*/ 96661 w 125221"/>
                <a:gd name="connsiteY7" fmla="*/ 96047 h 121305"/>
                <a:gd name="connsiteX8" fmla="*/ 80998 w 125221"/>
                <a:gd name="connsiteY8" fmla="*/ 118695 h 121305"/>
                <a:gd name="connsiteX9" fmla="*/ 64799 w 125221"/>
                <a:gd name="connsiteY9" fmla="*/ 118695 h 121305"/>
                <a:gd name="connsiteX10" fmla="*/ 63186 w 125221"/>
                <a:gd name="connsiteY10" fmla="*/ 106795 h 121305"/>
                <a:gd name="connsiteX11" fmla="*/ 76699 w 125221"/>
                <a:gd name="connsiteY11" fmla="*/ 106795 h 121305"/>
                <a:gd name="connsiteX12" fmla="*/ 84223 w 125221"/>
                <a:gd name="connsiteY12" fmla="*/ 97582 h 121305"/>
                <a:gd name="connsiteX13" fmla="*/ 86373 w 125221"/>
                <a:gd name="connsiteY13" fmla="*/ 62496 h 121305"/>
                <a:gd name="connsiteX14" fmla="*/ 56661 w 125221"/>
                <a:gd name="connsiteY14" fmla="*/ 62496 h 121305"/>
                <a:gd name="connsiteX15" fmla="*/ 56123 w 125221"/>
                <a:gd name="connsiteY15" fmla="*/ 66795 h 121305"/>
                <a:gd name="connsiteX16" fmla="*/ 13513 w 125221"/>
                <a:gd name="connsiteY16" fmla="*/ 121306 h 121305"/>
                <a:gd name="connsiteX17" fmla="*/ 5374 w 125221"/>
                <a:gd name="connsiteY17" fmla="*/ 111018 h 121305"/>
                <a:gd name="connsiteX18" fmla="*/ 44223 w 125221"/>
                <a:gd name="connsiteY18" fmla="*/ 68945 h 121305"/>
                <a:gd name="connsiteX19" fmla="*/ 45298 w 125221"/>
                <a:gd name="connsiteY19" fmla="*/ 62496 h 121305"/>
                <a:gd name="connsiteX20" fmla="*/ 24798 w 125221"/>
                <a:gd name="connsiteY20" fmla="*/ 62496 h 121305"/>
                <a:gd name="connsiteX21" fmla="*/ 24798 w 125221"/>
                <a:gd name="connsiteY21" fmla="*/ 52207 h 121305"/>
                <a:gd name="connsiteX22" fmla="*/ 98810 w 125221"/>
                <a:gd name="connsiteY22" fmla="*/ 52207 h 121305"/>
                <a:gd name="connsiteX23" fmla="*/ 117160 w 125221"/>
                <a:gd name="connsiteY23" fmla="*/ 60960 h 121305"/>
                <a:gd name="connsiteX24" fmla="*/ 73398 w 125221"/>
                <a:gd name="connsiteY24" fmla="*/ 4299 h 121305"/>
                <a:gd name="connsiteX25" fmla="*/ 83686 w 125221"/>
                <a:gd name="connsiteY25" fmla="*/ 0 h 121305"/>
                <a:gd name="connsiteX26" fmla="*/ 125221 w 125221"/>
                <a:gd name="connsiteY26" fmla="*/ 49674 h 121305"/>
                <a:gd name="connsiteX27" fmla="*/ 117160 w 125221"/>
                <a:gd name="connsiteY27" fmla="*/ 60960 h 12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5221" h="121305">
                  <a:moveTo>
                    <a:pt x="8676" y="60960"/>
                  </a:moveTo>
                  <a:lnTo>
                    <a:pt x="0" y="50672"/>
                  </a:lnTo>
                  <a:cubicBezTo>
                    <a:pt x="18733" y="37697"/>
                    <a:pt x="32399" y="20960"/>
                    <a:pt x="40998" y="461"/>
                  </a:cubicBezTo>
                  <a:lnTo>
                    <a:pt x="51286" y="6910"/>
                  </a:lnTo>
                  <a:cubicBezTo>
                    <a:pt x="53436" y="8369"/>
                    <a:pt x="53052" y="9213"/>
                    <a:pt x="50211" y="9597"/>
                  </a:cubicBezTo>
                  <a:cubicBezTo>
                    <a:pt x="41612" y="28407"/>
                    <a:pt x="27716" y="45451"/>
                    <a:pt x="8676" y="60960"/>
                  </a:cubicBezTo>
                  <a:moveTo>
                    <a:pt x="98810" y="52284"/>
                  </a:moveTo>
                  <a:lnTo>
                    <a:pt x="96661" y="96047"/>
                  </a:lnTo>
                  <a:cubicBezTo>
                    <a:pt x="95970" y="111171"/>
                    <a:pt x="90749" y="118695"/>
                    <a:pt x="80998" y="118695"/>
                  </a:cubicBezTo>
                  <a:lnTo>
                    <a:pt x="64799" y="118695"/>
                  </a:lnTo>
                  <a:lnTo>
                    <a:pt x="63186" y="106795"/>
                  </a:lnTo>
                  <a:lnTo>
                    <a:pt x="76699" y="106795"/>
                  </a:lnTo>
                  <a:cubicBezTo>
                    <a:pt x="81382" y="106795"/>
                    <a:pt x="83916" y="103724"/>
                    <a:pt x="84223" y="97582"/>
                  </a:cubicBezTo>
                  <a:lnTo>
                    <a:pt x="86373" y="62496"/>
                  </a:lnTo>
                  <a:lnTo>
                    <a:pt x="56661" y="62496"/>
                  </a:lnTo>
                  <a:lnTo>
                    <a:pt x="56123" y="66795"/>
                  </a:lnTo>
                  <a:cubicBezTo>
                    <a:pt x="53589" y="86603"/>
                    <a:pt x="39386" y="104799"/>
                    <a:pt x="13513" y="121306"/>
                  </a:cubicBezTo>
                  <a:lnTo>
                    <a:pt x="5374" y="111018"/>
                  </a:lnTo>
                  <a:cubicBezTo>
                    <a:pt x="28791" y="97736"/>
                    <a:pt x="41689" y="83686"/>
                    <a:pt x="44223" y="68945"/>
                  </a:cubicBezTo>
                  <a:lnTo>
                    <a:pt x="45298" y="62496"/>
                  </a:lnTo>
                  <a:lnTo>
                    <a:pt x="24798" y="62496"/>
                  </a:lnTo>
                  <a:lnTo>
                    <a:pt x="24798" y="52207"/>
                  </a:lnTo>
                  <a:lnTo>
                    <a:pt x="98810" y="52207"/>
                  </a:lnTo>
                  <a:close/>
                  <a:moveTo>
                    <a:pt x="117160" y="60960"/>
                  </a:moveTo>
                  <a:cubicBezTo>
                    <a:pt x="97352" y="49444"/>
                    <a:pt x="82764" y="30557"/>
                    <a:pt x="73398" y="4299"/>
                  </a:cubicBezTo>
                  <a:lnTo>
                    <a:pt x="83686" y="0"/>
                  </a:lnTo>
                  <a:cubicBezTo>
                    <a:pt x="92361" y="23033"/>
                    <a:pt x="106181" y="39616"/>
                    <a:pt x="125221" y="49674"/>
                  </a:cubicBezTo>
                  <a:lnTo>
                    <a:pt x="117160" y="6096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D1D6698C-A2B9-4D83-BDCA-885749D3FFD2}"/>
                </a:ext>
              </a:extLst>
            </p:cNvPr>
            <p:cNvSpPr/>
            <p:nvPr/>
          </p:nvSpPr>
          <p:spPr>
            <a:xfrm>
              <a:off x="3105812" y="2188840"/>
              <a:ext cx="89674" cy="122534"/>
            </a:xfrm>
            <a:custGeom>
              <a:avLst/>
              <a:gdLst>
                <a:gd name="connsiteX0" fmla="*/ 33474 w 89674"/>
                <a:gd name="connsiteY0" fmla="*/ 18887 h 122534"/>
                <a:gd name="connsiteX1" fmla="*/ 38311 w 89674"/>
                <a:gd name="connsiteY1" fmla="*/ 0 h 122534"/>
                <a:gd name="connsiteX2" fmla="*/ 51286 w 89674"/>
                <a:gd name="connsiteY2" fmla="*/ 2687 h 122534"/>
                <a:gd name="connsiteX3" fmla="*/ 49674 w 89674"/>
                <a:gd name="connsiteY3" fmla="*/ 5374 h 122534"/>
                <a:gd name="connsiteX4" fmla="*/ 43762 w 89674"/>
                <a:gd name="connsiteY4" fmla="*/ 18887 h 122534"/>
                <a:gd name="connsiteX5" fmla="*/ 89674 w 89674"/>
                <a:gd name="connsiteY5" fmla="*/ 18887 h 122534"/>
                <a:gd name="connsiteX6" fmla="*/ 89674 w 89674"/>
                <a:gd name="connsiteY6" fmla="*/ 120922 h 122534"/>
                <a:gd name="connsiteX7" fmla="*/ 78849 w 89674"/>
                <a:gd name="connsiteY7" fmla="*/ 120922 h 122534"/>
                <a:gd name="connsiteX8" fmla="*/ 78849 w 89674"/>
                <a:gd name="connsiteY8" fmla="*/ 116085 h 122534"/>
                <a:gd name="connsiteX9" fmla="*/ 10825 w 89674"/>
                <a:gd name="connsiteY9" fmla="*/ 116085 h 122534"/>
                <a:gd name="connsiteX10" fmla="*/ 10825 w 89674"/>
                <a:gd name="connsiteY10" fmla="*/ 122534 h 122534"/>
                <a:gd name="connsiteX11" fmla="*/ 0 w 89674"/>
                <a:gd name="connsiteY11" fmla="*/ 122534 h 122534"/>
                <a:gd name="connsiteX12" fmla="*/ 0 w 89674"/>
                <a:gd name="connsiteY12" fmla="*/ 18887 h 122534"/>
                <a:gd name="connsiteX13" fmla="*/ 33474 w 89674"/>
                <a:gd name="connsiteY13" fmla="*/ 18887 h 122534"/>
                <a:gd name="connsiteX14" fmla="*/ 78772 w 89674"/>
                <a:gd name="connsiteY14" fmla="*/ 29098 h 122534"/>
                <a:gd name="connsiteX15" fmla="*/ 10749 w 89674"/>
                <a:gd name="connsiteY15" fmla="*/ 29098 h 122534"/>
                <a:gd name="connsiteX16" fmla="*/ 10749 w 89674"/>
                <a:gd name="connsiteY16" fmla="*/ 46910 h 122534"/>
                <a:gd name="connsiteX17" fmla="*/ 78772 w 89674"/>
                <a:gd name="connsiteY17" fmla="*/ 46910 h 122534"/>
                <a:gd name="connsiteX18" fmla="*/ 78772 w 89674"/>
                <a:gd name="connsiteY18" fmla="*/ 29098 h 122534"/>
                <a:gd name="connsiteX19" fmla="*/ 78772 w 89674"/>
                <a:gd name="connsiteY19" fmla="*/ 57198 h 122534"/>
                <a:gd name="connsiteX20" fmla="*/ 10749 w 89674"/>
                <a:gd name="connsiteY20" fmla="*/ 57198 h 122534"/>
                <a:gd name="connsiteX21" fmla="*/ 10749 w 89674"/>
                <a:gd name="connsiteY21" fmla="*/ 75547 h 122534"/>
                <a:gd name="connsiteX22" fmla="*/ 78772 w 89674"/>
                <a:gd name="connsiteY22" fmla="*/ 75547 h 122534"/>
                <a:gd name="connsiteX23" fmla="*/ 78772 w 89674"/>
                <a:gd name="connsiteY23" fmla="*/ 57198 h 122534"/>
                <a:gd name="connsiteX24" fmla="*/ 78772 w 89674"/>
                <a:gd name="connsiteY24" fmla="*/ 85835 h 122534"/>
                <a:gd name="connsiteX25" fmla="*/ 10749 w 89674"/>
                <a:gd name="connsiteY25" fmla="*/ 85835 h 122534"/>
                <a:gd name="connsiteX26" fmla="*/ 10749 w 89674"/>
                <a:gd name="connsiteY26" fmla="*/ 105797 h 122534"/>
                <a:gd name="connsiteX27" fmla="*/ 78772 w 89674"/>
                <a:gd name="connsiteY27" fmla="*/ 105797 h 122534"/>
                <a:gd name="connsiteX28" fmla="*/ 78772 w 89674"/>
                <a:gd name="connsiteY28" fmla="*/ 85835 h 1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674" h="122534">
                  <a:moveTo>
                    <a:pt x="33474" y="18887"/>
                  </a:moveTo>
                  <a:lnTo>
                    <a:pt x="38311" y="0"/>
                  </a:lnTo>
                  <a:lnTo>
                    <a:pt x="51286" y="2687"/>
                  </a:lnTo>
                  <a:cubicBezTo>
                    <a:pt x="52745" y="4146"/>
                    <a:pt x="52207" y="4990"/>
                    <a:pt x="49674" y="5374"/>
                  </a:cubicBezTo>
                  <a:lnTo>
                    <a:pt x="43762" y="18887"/>
                  </a:lnTo>
                  <a:lnTo>
                    <a:pt x="89674" y="18887"/>
                  </a:lnTo>
                  <a:lnTo>
                    <a:pt x="89674" y="120922"/>
                  </a:lnTo>
                  <a:lnTo>
                    <a:pt x="78849" y="120922"/>
                  </a:lnTo>
                  <a:lnTo>
                    <a:pt x="78849" y="116085"/>
                  </a:lnTo>
                  <a:lnTo>
                    <a:pt x="10825" y="116085"/>
                  </a:lnTo>
                  <a:lnTo>
                    <a:pt x="10825" y="122534"/>
                  </a:lnTo>
                  <a:lnTo>
                    <a:pt x="0" y="122534"/>
                  </a:lnTo>
                  <a:lnTo>
                    <a:pt x="0" y="18887"/>
                  </a:lnTo>
                  <a:lnTo>
                    <a:pt x="33474" y="18887"/>
                  </a:lnTo>
                  <a:close/>
                  <a:moveTo>
                    <a:pt x="78772" y="29098"/>
                  </a:moveTo>
                  <a:lnTo>
                    <a:pt x="10749" y="29098"/>
                  </a:lnTo>
                  <a:lnTo>
                    <a:pt x="10749" y="46910"/>
                  </a:lnTo>
                  <a:lnTo>
                    <a:pt x="78772" y="46910"/>
                  </a:lnTo>
                  <a:lnTo>
                    <a:pt x="78772" y="29098"/>
                  </a:lnTo>
                  <a:close/>
                  <a:moveTo>
                    <a:pt x="78772" y="57198"/>
                  </a:moveTo>
                  <a:lnTo>
                    <a:pt x="10749" y="57198"/>
                  </a:lnTo>
                  <a:lnTo>
                    <a:pt x="10749" y="75547"/>
                  </a:lnTo>
                  <a:lnTo>
                    <a:pt x="78772" y="75547"/>
                  </a:lnTo>
                  <a:lnTo>
                    <a:pt x="78772" y="57198"/>
                  </a:lnTo>
                  <a:close/>
                  <a:moveTo>
                    <a:pt x="78772" y="85835"/>
                  </a:moveTo>
                  <a:lnTo>
                    <a:pt x="10749" y="85835"/>
                  </a:lnTo>
                  <a:lnTo>
                    <a:pt x="10749" y="105797"/>
                  </a:lnTo>
                  <a:lnTo>
                    <a:pt x="78772" y="105797"/>
                  </a:lnTo>
                  <a:lnTo>
                    <a:pt x="78772" y="85835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62EBE670-86C0-4E51-861F-B6C334A7CB28}"/>
                </a:ext>
              </a:extLst>
            </p:cNvPr>
            <p:cNvSpPr/>
            <p:nvPr/>
          </p:nvSpPr>
          <p:spPr>
            <a:xfrm>
              <a:off x="3230496" y="2188072"/>
              <a:ext cx="118557" cy="124223"/>
            </a:xfrm>
            <a:custGeom>
              <a:avLst/>
              <a:gdLst>
                <a:gd name="connsiteX0" fmla="*/ 82073 w 118557"/>
                <a:gd name="connsiteY0" fmla="*/ 85912 h 124223"/>
                <a:gd name="connsiteX1" fmla="*/ 4837 w 118557"/>
                <a:gd name="connsiteY1" fmla="*/ 118849 h 124223"/>
                <a:gd name="connsiteX2" fmla="*/ 0 w 118557"/>
                <a:gd name="connsiteY2" fmla="*/ 108024 h 124223"/>
                <a:gd name="connsiteX3" fmla="*/ 72860 w 118557"/>
                <a:gd name="connsiteY3" fmla="*/ 79924 h 124223"/>
                <a:gd name="connsiteX4" fmla="*/ 7524 w 118557"/>
                <a:gd name="connsiteY4" fmla="*/ 90212 h 124223"/>
                <a:gd name="connsiteX5" fmla="*/ 4837 w 118557"/>
                <a:gd name="connsiteY5" fmla="*/ 92361 h 124223"/>
                <a:gd name="connsiteX6" fmla="*/ 537 w 118557"/>
                <a:gd name="connsiteY6" fmla="*/ 77774 h 124223"/>
                <a:gd name="connsiteX7" fmla="*/ 20499 w 118557"/>
                <a:gd name="connsiteY7" fmla="*/ 76162 h 124223"/>
                <a:gd name="connsiteX8" fmla="*/ 20499 w 118557"/>
                <a:gd name="connsiteY8" fmla="*/ 14050 h 124223"/>
                <a:gd name="connsiteX9" fmla="*/ 46450 w 118557"/>
                <a:gd name="connsiteY9" fmla="*/ 14050 h 124223"/>
                <a:gd name="connsiteX10" fmla="*/ 51286 w 118557"/>
                <a:gd name="connsiteY10" fmla="*/ 0 h 124223"/>
                <a:gd name="connsiteX11" fmla="*/ 63187 w 118557"/>
                <a:gd name="connsiteY11" fmla="*/ 2150 h 124223"/>
                <a:gd name="connsiteX12" fmla="*/ 61574 w 118557"/>
                <a:gd name="connsiteY12" fmla="*/ 4837 h 124223"/>
                <a:gd name="connsiteX13" fmla="*/ 56200 w 118557"/>
                <a:gd name="connsiteY13" fmla="*/ 14050 h 124223"/>
                <a:gd name="connsiteX14" fmla="*/ 92899 w 118557"/>
                <a:gd name="connsiteY14" fmla="*/ 14050 h 124223"/>
                <a:gd name="connsiteX15" fmla="*/ 92899 w 118557"/>
                <a:gd name="connsiteY15" fmla="*/ 65336 h 124223"/>
                <a:gd name="connsiteX16" fmla="*/ 109099 w 118557"/>
                <a:gd name="connsiteY16" fmla="*/ 48062 h 124223"/>
                <a:gd name="connsiteX17" fmla="*/ 117160 w 118557"/>
                <a:gd name="connsiteY17" fmla="*/ 56737 h 124223"/>
                <a:gd name="connsiteX18" fmla="*/ 114473 w 118557"/>
                <a:gd name="connsiteY18" fmla="*/ 59424 h 124223"/>
                <a:gd name="connsiteX19" fmla="*/ 92899 w 118557"/>
                <a:gd name="connsiteY19" fmla="*/ 78311 h 124223"/>
                <a:gd name="connsiteX20" fmla="*/ 92899 w 118557"/>
                <a:gd name="connsiteY20" fmla="*/ 115548 h 124223"/>
                <a:gd name="connsiteX21" fmla="*/ 84223 w 118557"/>
                <a:gd name="connsiteY21" fmla="*/ 124223 h 124223"/>
                <a:gd name="connsiteX22" fmla="*/ 67486 w 118557"/>
                <a:gd name="connsiteY22" fmla="*/ 124223 h 124223"/>
                <a:gd name="connsiteX23" fmla="*/ 65874 w 118557"/>
                <a:gd name="connsiteY23" fmla="*/ 113935 h 124223"/>
                <a:gd name="connsiteX24" fmla="*/ 79924 w 118557"/>
                <a:gd name="connsiteY24" fmla="*/ 113935 h 124223"/>
                <a:gd name="connsiteX25" fmla="*/ 82073 w 118557"/>
                <a:gd name="connsiteY25" fmla="*/ 111786 h 124223"/>
                <a:gd name="connsiteX26" fmla="*/ 82073 w 118557"/>
                <a:gd name="connsiteY26" fmla="*/ 85912 h 124223"/>
                <a:gd name="connsiteX27" fmla="*/ 31325 w 118557"/>
                <a:gd name="connsiteY27" fmla="*/ 33551 h 124223"/>
                <a:gd name="connsiteX28" fmla="*/ 82073 w 118557"/>
                <a:gd name="connsiteY28" fmla="*/ 33551 h 124223"/>
                <a:gd name="connsiteX29" fmla="*/ 82073 w 118557"/>
                <a:gd name="connsiteY29" fmla="*/ 24338 h 124223"/>
                <a:gd name="connsiteX30" fmla="*/ 31325 w 118557"/>
                <a:gd name="connsiteY30" fmla="*/ 24338 h 124223"/>
                <a:gd name="connsiteX31" fmla="*/ 31325 w 118557"/>
                <a:gd name="connsiteY31" fmla="*/ 33551 h 124223"/>
                <a:gd name="connsiteX32" fmla="*/ 31325 w 118557"/>
                <a:gd name="connsiteY32" fmla="*/ 52975 h 124223"/>
                <a:gd name="connsiteX33" fmla="*/ 82073 w 118557"/>
                <a:gd name="connsiteY33" fmla="*/ 52975 h 124223"/>
                <a:gd name="connsiteX34" fmla="*/ 82073 w 118557"/>
                <a:gd name="connsiteY34" fmla="*/ 42150 h 124223"/>
                <a:gd name="connsiteX35" fmla="*/ 31325 w 118557"/>
                <a:gd name="connsiteY35" fmla="*/ 42150 h 124223"/>
                <a:gd name="connsiteX36" fmla="*/ 31325 w 118557"/>
                <a:gd name="connsiteY36" fmla="*/ 52975 h 124223"/>
                <a:gd name="connsiteX37" fmla="*/ 82073 w 118557"/>
                <a:gd name="connsiteY37" fmla="*/ 70250 h 124223"/>
                <a:gd name="connsiteX38" fmla="*/ 82073 w 118557"/>
                <a:gd name="connsiteY38" fmla="*/ 61574 h 124223"/>
                <a:gd name="connsiteX39" fmla="*/ 31325 w 118557"/>
                <a:gd name="connsiteY39" fmla="*/ 61574 h 124223"/>
                <a:gd name="connsiteX40" fmla="*/ 31325 w 118557"/>
                <a:gd name="connsiteY40" fmla="*/ 75624 h 124223"/>
                <a:gd name="connsiteX41" fmla="*/ 82073 w 118557"/>
                <a:gd name="connsiteY41" fmla="*/ 70250 h 12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8557" h="124223">
                  <a:moveTo>
                    <a:pt x="82073" y="85912"/>
                  </a:moveTo>
                  <a:cubicBezTo>
                    <a:pt x="60499" y="100346"/>
                    <a:pt x="34779" y="111325"/>
                    <a:pt x="4837" y="118849"/>
                  </a:cubicBezTo>
                  <a:lnTo>
                    <a:pt x="0" y="108024"/>
                  </a:lnTo>
                  <a:cubicBezTo>
                    <a:pt x="27332" y="101882"/>
                    <a:pt x="51670" y="92515"/>
                    <a:pt x="72860" y="79924"/>
                  </a:cubicBezTo>
                  <a:lnTo>
                    <a:pt x="7524" y="90212"/>
                  </a:lnTo>
                  <a:cubicBezTo>
                    <a:pt x="7140" y="93129"/>
                    <a:pt x="6296" y="93820"/>
                    <a:pt x="4837" y="92361"/>
                  </a:cubicBezTo>
                  <a:lnTo>
                    <a:pt x="537" y="77774"/>
                  </a:lnTo>
                  <a:lnTo>
                    <a:pt x="20499" y="76162"/>
                  </a:lnTo>
                  <a:lnTo>
                    <a:pt x="20499" y="14050"/>
                  </a:lnTo>
                  <a:lnTo>
                    <a:pt x="46450" y="14050"/>
                  </a:lnTo>
                  <a:lnTo>
                    <a:pt x="51286" y="0"/>
                  </a:lnTo>
                  <a:lnTo>
                    <a:pt x="63187" y="2150"/>
                  </a:lnTo>
                  <a:cubicBezTo>
                    <a:pt x="64645" y="3608"/>
                    <a:pt x="64108" y="4453"/>
                    <a:pt x="61574" y="4837"/>
                  </a:cubicBezTo>
                  <a:lnTo>
                    <a:pt x="56200" y="14050"/>
                  </a:lnTo>
                  <a:lnTo>
                    <a:pt x="92899" y="14050"/>
                  </a:lnTo>
                  <a:lnTo>
                    <a:pt x="92899" y="65336"/>
                  </a:lnTo>
                  <a:cubicBezTo>
                    <a:pt x="98273" y="61344"/>
                    <a:pt x="103724" y="55586"/>
                    <a:pt x="109099" y="48062"/>
                  </a:cubicBezTo>
                  <a:lnTo>
                    <a:pt x="117160" y="56737"/>
                  </a:lnTo>
                  <a:cubicBezTo>
                    <a:pt x="119693" y="59655"/>
                    <a:pt x="118772" y="60499"/>
                    <a:pt x="114473" y="59424"/>
                  </a:cubicBezTo>
                  <a:cubicBezTo>
                    <a:pt x="108024" y="66641"/>
                    <a:pt x="100807" y="72937"/>
                    <a:pt x="92899" y="78311"/>
                  </a:cubicBezTo>
                  <a:lnTo>
                    <a:pt x="92899" y="115548"/>
                  </a:lnTo>
                  <a:cubicBezTo>
                    <a:pt x="92899" y="121306"/>
                    <a:pt x="89981" y="124223"/>
                    <a:pt x="84223" y="124223"/>
                  </a:cubicBezTo>
                  <a:lnTo>
                    <a:pt x="67486" y="124223"/>
                  </a:lnTo>
                  <a:lnTo>
                    <a:pt x="65874" y="113935"/>
                  </a:lnTo>
                  <a:lnTo>
                    <a:pt x="79924" y="113935"/>
                  </a:lnTo>
                  <a:cubicBezTo>
                    <a:pt x="81382" y="113935"/>
                    <a:pt x="82073" y="113244"/>
                    <a:pt x="82073" y="111786"/>
                  </a:cubicBezTo>
                  <a:lnTo>
                    <a:pt x="82073" y="85912"/>
                  </a:lnTo>
                  <a:close/>
                  <a:moveTo>
                    <a:pt x="31325" y="33551"/>
                  </a:moveTo>
                  <a:lnTo>
                    <a:pt x="82073" y="33551"/>
                  </a:lnTo>
                  <a:lnTo>
                    <a:pt x="82073" y="24338"/>
                  </a:lnTo>
                  <a:lnTo>
                    <a:pt x="31325" y="24338"/>
                  </a:lnTo>
                  <a:lnTo>
                    <a:pt x="31325" y="33551"/>
                  </a:lnTo>
                  <a:close/>
                  <a:moveTo>
                    <a:pt x="31325" y="52975"/>
                  </a:moveTo>
                  <a:lnTo>
                    <a:pt x="82073" y="52975"/>
                  </a:lnTo>
                  <a:lnTo>
                    <a:pt x="82073" y="42150"/>
                  </a:lnTo>
                  <a:lnTo>
                    <a:pt x="31325" y="42150"/>
                  </a:lnTo>
                  <a:lnTo>
                    <a:pt x="31325" y="52975"/>
                  </a:lnTo>
                  <a:close/>
                  <a:moveTo>
                    <a:pt x="82073" y="70250"/>
                  </a:moveTo>
                  <a:lnTo>
                    <a:pt x="82073" y="61574"/>
                  </a:lnTo>
                  <a:lnTo>
                    <a:pt x="31325" y="61574"/>
                  </a:lnTo>
                  <a:lnTo>
                    <a:pt x="31325" y="75624"/>
                  </a:lnTo>
                  <a:lnTo>
                    <a:pt x="82073" y="7025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9FBD3052-1268-45A6-9E7E-12C6A48E5AB2}"/>
                </a:ext>
              </a:extLst>
            </p:cNvPr>
            <p:cNvSpPr/>
            <p:nvPr/>
          </p:nvSpPr>
          <p:spPr>
            <a:xfrm>
              <a:off x="3365851" y="2186613"/>
              <a:ext cx="125912" cy="118772"/>
            </a:xfrm>
            <a:custGeom>
              <a:avLst/>
              <a:gdLst>
                <a:gd name="connsiteX0" fmla="*/ 64876 w 125912"/>
                <a:gd name="connsiteY0" fmla="*/ 111786 h 118772"/>
                <a:gd name="connsiteX1" fmla="*/ 52438 w 125912"/>
                <a:gd name="connsiteY1" fmla="*/ 117160 h 118772"/>
                <a:gd name="connsiteX2" fmla="*/ 31939 w 125912"/>
                <a:gd name="connsiteY2" fmla="*/ 105260 h 118772"/>
                <a:gd name="connsiteX3" fmla="*/ 38925 w 125912"/>
                <a:gd name="connsiteY3" fmla="*/ 95509 h 118772"/>
                <a:gd name="connsiteX4" fmla="*/ 51901 w 125912"/>
                <a:gd name="connsiteY4" fmla="*/ 104185 h 118772"/>
                <a:gd name="connsiteX5" fmla="*/ 56737 w 125912"/>
                <a:gd name="connsiteY5" fmla="*/ 102035 h 118772"/>
                <a:gd name="connsiteX6" fmla="*/ 62649 w 125912"/>
                <a:gd name="connsiteY6" fmla="*/ 69098 h 118772"/>
                <a:gd name="connsiteX7" fmla="*/ 59425 w 125912"/>
                <a:gd name="connsiteY7" fmla="*/ 50749 h 118772"/>
                <a:gd name="connsiteX8" fmla="*/ 52975 w 125912"/>
                <a:gd name="connsiteY8" fmla="*/ 49136 h 118772"/>
                <a:gd name="connsiteX9" fmla="*/ 39463 w 125912"/>
                <a:gd name="connsiteY9" fmla="*/ 50211 h 118772"/>
                <a:gd name="connsiteX10" fmla="*/ 12438 w 125912"/>
                <a:gd name="connsiteY10" fmla="*/ 118772 h 118772"/>
                <a:gd name="connsiteX11" fmla="*/ 0 w 125912"/>
                <a:gd name="connsiteY11" fmla="*/ 114473 h 118772"/>
                <a:gd name="connsiteX12" fmla="*/ 27562 w 125912"/>
                <a:gd name="connsiteY12" fmla="*/ 51286 h 118772"/>
                <a:gd name="connsiteX13" fmla="*/ 4376 w 125912"/>
                <a:gd name="connsiteY13" fmla="*/ 53973 h 118772"/>
                <a:gd name="connsiteX14" fmla="*/ 3301 w 125912"/>
                <a:gd name="connsiteY14" fmla="*/ 42073 h 118772"/>
                <a:gd name="connsiteX15" fmla="*/ 30250 w 125912"/>
                <a:gd name="connsiteY15" fmla="*/ 40461 h 118772"/>
                <a:gd name="connsiteX16" fmla="*/ 38388 w 125912"/>
                <a:gd name="connsiteY16" fmla="*/ 6449 h 118772"/>
                <a:gd name="connsiteX17" fmla="*/ 49751 w 125912"/>
                <a:gd name="connsiteY17" fmla="*/ 10211 h 118772"/>
                <a:gd name="connsiteX18" fmla="*/ 49213 w 125912"/>
                <a:gd name="connsiteY18" fmla="*/ 15048 h 118772"/>
                <a:gd name="connsiteX19" fmla="*/ 42764 w 125912"/>
                <a:gd name="connsiteY19" fmla="*/ 39309 h 118772"/>
                <a:gd name="connsiteX20" fmla="*/ 56277 w 125912"/>
                <a:gd name="connsiteY20" fmla="*/ 38234 h 118772"/>
                <a:gd name="connsiteX21" fmla="*/ 67639 w 125912"/>
                <a:gd name="connsiteY21" fmla="*/ 41996 h 118772"/>
                <a:gd name="connsiteX22" fmla="*/ 74089 w 125912"/>
                <a:gd name="connsiteY22" fmla="*/ 71171 h 118772"/>
                <a:gd name="connsiteX23" fmla="*/ 64876 w 125912"/>
                <a:gd name="connsiteY23" fmla="*/ 111786 h 118772"/>
                <a:gd name="connsiteX24" fmla="*/ 90288 w 125912"/>
                <a:gd name="connsiteY24" fmla="*/ 28100 h 118772"/>
                <a:gd name="connsiteX25" fmla="*/ 120538 w 125912"/>
                <a:gd name="connsiteY25" fmla="*/ 82611 h 118772"/>
                <a:gd name="connsiteX26" fmla="*/ 108638 w 125912"/>
                <a:gd name="connsiteY26" fmla="*/ 87448 h 118772"/>
                <a:gd name="connsiteX27" fmla="*/ 80538 w 125912"/>
                <a:gd name="connsiteY27" fmla="*/ 35087 h 118772"/>
                <a:gd name="connsiteX28" fmla="*/ 90288 w 125912"/>
                <a:gd name="connsiteY28" fmla="*/ 28100 h 118772"/>
                <a:gd name="connsiteX29" fmla="*/ 108100 w 125912"/>
                <a:gd name="connsiteY29" fmla="*/ 34549 h 118772"/>
                <a:gd name="connsiteX30" fmla="*/ 87064 w 125912"/>
                <a:gd name="connsiteY30" fmla="*/ 18887 h 118772"/>
                <a:gd name="connsiteX31" fmla="*/ 93513 w 125912"/>
                <a:gd name="connsiteY31" fmla="*/ 12438 h 118772"/>
                <a:gd name="connsiteX32" fmla="*/ 115087 w 125912"/>
                <a:gd name="connsiteY32" fmla="*/ 27562 h 118772"/>
                <a:gd name="connsiteX33" fmla="*/ 108100 w 125912"/>
                <a:gd name="connsiteY33" fmla="*/ 34549 h 118772"/>
                <a:gd name="connsiteX34" fmla="*/ 104338 w 125912"/>
                <a:gd name="connsiteY34" fmla="*/ 0 h 118772"/>
                <a:gd name="connsiteX35" fmla="*/ 125912 w 125912"/>
                <a:gd name="connsiteY35" fmla="*/ 15125 h 118772"/>
                <a:gd name="connsiteX36" fmla="*/ 119463 w 125912"/>
                <a:gd name="connsiteY36" fmla="*/ 21574 h 118772"/>
                <a:gd name="connsiteX37" fmla="*/ 97889 w 125912"/>
                <a:gd name="connsiteY37" fmla="*/ 6449 h 118772"/>
                <a:gd name="connsiteX38" fmla="*/ 104338 w 125912"/>
                <a:gd name="connsiteY38" fmla="*/ 0 h 1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5912" h="118772">
                  <a:moveTo>
                    <a:pt x="64876" y="111786"/>
                  </a:moveTo>
                  <a:cubicBezTo>
                    <a:pt x="61267" y="115394"/>
                    <a:pt x="57121" y="117160"/>
                    <a:pt x="52438" y="117160"/>
                  </a:cubicBezTo>
                  <a:cubicBezTo>
                    <a:pt x="45605" y="117160"/>
                    <a:pt x="38772" y="113168"/>
                    <a:pt x="31939" y="105260"/>
                  </a:cubicBezTo>
                  <a:lnTo>
                    <a:pt x="38925" y="95509"/>
                  </a:lnTo>
                  <a:cubicBezTo>
                    <a:pt x="44684" y="101267"/>
                    <a:pt x="48983" y="104185"/>
                    <a:pt x="51901" y="104185"/>
                  </a:cubicBezTo>
                  <a:cubicBezTo>
                    <a:pt x="53666" y="104185"/>
                    <a:pt x="55355" y="103494"/>
                    <a:pt x="56737" y="102035"/>
                  </a:cubicBezTo>
                  <a:cubicBezTo>
                    <a:pt x="60653" y="98119"/>
                    <a:pt x="62649" y="87141"/>
                    <a:pt x="62649" y="69098"/>
                  </a:cubicBezTo>
                  <a:cubicBezTo>
                    <a:pt x="62649" y="59041"/>
                    <a:pt x="61574" y="52899"/>
                    <a:pt x="59425" y="50749"/>
                  </a:cubicBezTo>
                  <a:cubicBezTo>
                    <a:pt x="58350" y="49674"/>
                    <a:pt x="56200" y="49136"/>
                    <a:pt x="52975" y="49136"/>
                  </a:cubicBezTo>
                  <a:cubicBezTo>
                    <a:pt x="49751" y="49136"/>
                    <a:pt x="45221" y="49520"/>
                    <a:pt x="39463" y="50211"/>
                  </a:cubicBezTo>
                  <a:cubicBezTo>
                    <a:pt x="31862" y="76853"/>
                    <a:pt x="22879" y="99732"/>
                    <a:pt x="12438" y="118772"/>
                  </a:cubicBezTo>
                  <a:lnTo>
                    <a:pt x="0" y="114473"/>
                  </a:lnTo>
                  <a:cubicBezTo>
                    <a:pt x="10442" y="98273"/>
                    <a:pt x="19578" y="77236"/>
                    <a:pt x="27562" y="51286"/>
                  </a:cubicBezTo>
                  <a:cubicBezTo>
                    <a:pt x="19655" y="52361"/>
                    <a:pt x="11900" y="53282"/>
                    <a:pt x="4376" y="53973"/>
                  </a:cubicBezTo>
                  <a:lnTo>
                    <a:pt x="3301" y="42073"/>
                  </a:lnTo>
                  <a:cubicBezTo>
                    <a:pt x="9751" y="42073"/>
                    <a:pt x="18733" y="41536"/>
                    <a:pt x="30250" y="40461"/>
                  </a:cubicBezTo>
                  <a:cubicBezTo>
                    <a:pt x="33474" y="29328"/>
                    <a:pt x="36161" y="17966"/>
                    <a:pt x="38388" y="6449"/>
                  </a:cubicBezTo>
                  <a:lnTo>
                    <a:pt x="49751" y="10211"/>
                  </a:lnTo>
                  <a:cubicBezTo>
                    <a:pt x="54050" y="11977"/>
                    <a:pt x="53897" y="13666"/>
                    <a:pt x="49213" y="15048"/>
                  </a:cubicBezTo>
                  <a:cubicBezTo>
                    <a:pt x="47064" y="22572"/>
                    <a:pt x="44914" y="30710"/>
                    <a:pt x="42764" y="39309"/>
                  </a:cubicBezTo>
                  <a:cubicBezTo>
                    <a:pt x="47064" y="38618"/>
                    <a:pt x="51593" y="38234"/>
                    <a:pt x="56277" y="38234"/>
                  </a:cubicBezTo>
                  <a:cubicBezTo>
                    <a:pt x="61344" y="38234"/>
                    <a:pt x="65106" y="39463"/>
                    <a:pt x="67639" y="41996"/>
                  </a:cubicBezTo>
                  <a:cubicBezTo>
                    <a:pt x="71939" y="46296"/>
                    <a:pt x="74089" y="56046"/>
                    <a:pt x="74089" y="71171"/>
                  </a:cubicBezTo>
                  <a:cubicBezTo>
                    <a:pt x="74089" y="92131"/>
                    <a:pt x="71018" y="105644"/>
                    <a:pt x="64876" y="111786"/>
                  </a:cubicBezTo>
                  <a:moveTo>
                    <a:pt x="90288" y="28100"/>
                  </a:moveTo>
                  <a:cubicBezTo>
                    <a:pt x="105029" y="43225"/>
                    <a:pt x="115087" y="61421"/>
                    <a:pt x="120538" y="82611"/>
                  </a:cubicBezTo>
                  <a:lnTo>
                    <a:pt x="108638" y="87448"/>
                  </a:lnTo>
                  <a:cubicBezTo>
                    <a:pt x="102189" y="64031"/>
                    <a:pt x="92822" y="46603"/>
                    <a:pt x="80538" y="35087"/>
                  </a:cubicBezTo>
                  <a:lnTo>
                    <a:pt x="90288" y="28100"/>
                  </a:lnTo>
                  <a:close/>
                  <a:moveTo>
                    <a:pt x="108100" y="34549"/>
                  </a:moveTo>
                  <a:cubicBezTo>
                    <a:pt x="99809" y="27716"/>
                    <a:pt x="92822" y="22495"/>
                    <a:pt x="87064" y="18887"/>
                  </a:cubicBezTo>
                  <a:lnTo>
                    <a:pt x="93513" y="12438"/>
                  </a:lnTo>
                  <a:cubicBezTo>
                    <a:pt x="99962" y="16046"/>
                    <a:pt x="107179" y="21113"/>
                    <a:pt x="115087" y="27562"/>
                  </a:cubicBezTo>
                  <a:lnTo>
                    <a:pt x="108100" y="34549"/>
                  </a:lnTo>
                  <a:close/>
                  <a:moveTo>
                    <a:pt x="104338" y="0"/>
                  </a:moveTo>
                  <a:cubicBezTo>
                    <a:pt x="110787" y="3608"/>
                    <a:pt x="118004" y="8676"/>
                    <a:pt x="125912" y="15125"/>
                  </a:cubicBezTo>
                  <a:lnTo>
                    <a:pt x="119463" y="21574"/>
                  </a:lnTo>
                  <a:cubicBezTo>
                    <a:pt x="111555" y="15432"/>
                    <a:pt x="104338" y="10442"/>
                    <a:pt x="97889" y="6449"/>
                  </a:cubicBezTo>
                  <a:lnTo>
                    <a:pt x="104338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E5B89F3C-2B48-4B60-9E9B-0C582D7C2CA5}"/>
                </a:ext>
              </a:extLst>
            </p:cNvPr>
            <p:cNvSpPr/>
            <p:nvPr/>
          </p:nvSpPr>
          <p:spPr>
            <a:xfrm>
              <a:off x="3500363" y="2189223"/>
              <a:ext cx="127524" cy="124146"/>
            </a:xfrm>
            <a:custGeom>
              <a:avLst/>
              <a:gdLst>
                <a:gd name="connsiteX0" fmla="*/ 32937 w 127524"/>
                <a:gd name="connsiteY0" fmla="*/ 3225 h 124146"/>
                <a:gd name="connsiteX1" fmla="*/ 32937 w 127524"/>
                <a:gd name="connsiteY1" fmla="*/ 22649 h 124146"/>
                <a:gd name="connsiteX2" fmla="*/ 44837 w 127524"/>
                <a:gd name="connsiteY2" fmla="*/ 22649 h 124146"/>
                <a:gd name="connsiteX3" fmla="*/ 46987 w 127524"/>
                <a:gd name="connsiteY3" fmla="*/ 20499 h 124146"/>
                <a:gd name="connsiteX4" fmla="*/ 55048 w 127524"/>
                <a:gd name="connsiteY4" fmla="*/ 27486 h 124146"/>
                <a:gd name="connsiteX5" fmla="*/ 52898 w 127524"/>
                <a:gd name="connsiteY5" fmla="*/ 29098 h 124146"/>
                <a:gd name="connsiteX6" fmla="*/ 32937 w 127524"/>
                <a:gd name="connsiteY6" fmla="*/ 57736 h 124146"/>
                <a:gd name="connsiteX7" fmla="*/ 32937 w 127524"/>
                <a:gd name="connsiteY7" fmla="*/ 59885 h 124146"/>
                <a:gd name="connsiteX8" fmla="*/ 54511 w 127524"/>
                <a:gd name="connsiteY8" fmla="*/ 71248 h 124146"/>
                <a:gd name="connsiteX9" fmla="*/ 48062 w 127524"/>
                <a:gd name="connsiteY9" fmla="*/ 82073 h 124146"/>
                <a:gd name="connsiteX10" fmla="*/ 32937 w 127524"/>
                <a:gd name="connsiteY10" fmla="*/ 70173 h 124146"/>
                <a:gd name="connsiteX11" fmla="*/ 32937 w 127524"/>
                <a:gd name="connsiteY11" fmla="*/ 124147 h 124146"/>
                <a:gd name="connsiteX12" fmla="*/ 22111 w 127524"/>
                <a:gd name="connsiteY12" fmla="*/ 124147 h 124146"/>
                <a:gd name="connsiteX13" fmla="*/ 22111 w 127524"/>
                <a:gd name="connsiteY13" fmla="*/ 68561 h 124146"/>
                <a:gd name="connsiteX14" fmla="*/ 4837 w 127524"/>
                <a:gd name="connsiteY14" fmla="*/ 83148 h 124146"/>
                <a:gd name="connsiteX15" fmla="*/ 0 w 127524"/>
                <a:gd name="connsiteY15" fmla="*/ 71785 h 124146"/>
                <a:gd name="connsiteX16" fmla="*/ 37774 w 127524"/>
                <a:gd name="connsiteY16" fmla="*/ 32937 h 124146"/>
                <a:gd name="connsiteX17" fmla="*/ 4299 w 127524"/>
                <a:gd name="connsiteY17" fmla="*/ 32937 h 124146"/>
                <a:gd name="connsiteX18" fmla="*/ 4299 w 127524"/>
                <a:gd name="connsiteY18" fmla="*/ 22649 h 124146"/>
                <a:gd name="connsiteX19" fmla="*/ 22111 w 127524"/>
                <a:gd name="connsiteY19" fmla="*/ 22649 h 124146"/>
                <a:gd name="connsiteX20" fmla="*/ 22111 w 127524"/>
                <a:gd name="connsiteY20" fmla="*/ 0 h 124146"/>
                <a:gd name="connsiteX21" fmla="*/ 32399 w 127524"/>
                <a:gd name="connsiteY21" fmla="*/ 0 h 124146"/>
                <a:gd name="connsiteX22" fmla="*/ 32937 w 127524"/>
                <a:gd name="connsiteY22" fmla="*/ 3225 h 124146"/>
                <a:gd name="connsiteX23" fmla="*/ 92361 w 127524"/>
                <a:gd name="connsiteY23" fmla="*/ 79386 h 124146"/>
                <a:gd name="connsiteX24" fmla="*/ 82687 w 127524"/>
                <a:gd name="connsiteY24" fmla="*/ 79386 h 124146"/>
                <a:gd name="connsiteX25" fmla="*/ 82687 w 127524"/>
                <a:gd name="connsiteY25" fmla="*/ 84223 h 124146"/>
                <a:gd name="connsiteX26" fmla="*/ 45451 w 127524"/>
                <a:gd name="connsiteY26" fmla="*/ 124147 h 124146"/>
                <a:gd name="connsiteX27" fmla="*/ 41689 w 127524"/>
                <a:gd name="connsiteY27" fmla="*/ 112784 h 124146"/>
                <a:gd name="connsiteX28" fmla="*/ 71939 w 127524"/>
                <a:gd name="connsiteY28" fmla="*/ 85221 h 124146"/>
                <a:gd name="connsiteX29" fmla="*/ 71939 w 127524"/>
                <a:gd name="connsiteY29" fmla="*/ 79310 h 124146"/>
                <a:gd name="connsiteX30" fmla="*/ 66027 w 127524"/>
                <a:gd name="connsiteY30" fmla="*/ 79310 h 124146"/>
                <a:gd name="connsiteX31" fmla="*/ 60653 w 127524"/>
                <a:gd name="connsiteY31" fmla="*/ 79310 h 124146"/>
                <a:gd name="connsiteX32" fmla="*/ 60653 w 127524"/>
                <a:gd name="connsiteY32" fmla="*/ 4837 h 124146"/>
                <a:gd name="connsiteX33" fmla="*/ 117851 w 127524"/>
                <a:gd name="connsiteY33" fmla="*/ 4837 h 124146"/>
                <a:gd name="connsiteX34" fmla="*/ 117851 w 127524"/>
                <a:gd name="connsiteY34" fmla="*/ 79310 h 124146"/>
                <a:gd name="connsiteX35" fmla="*/ 103263 w 127524"/>
                <a:gd name="connsiteY35" fmla="*/ 79310 h 124146"/>
                <a:gd name="connsiteX36" fmla="*/ 103263 w 127524"/>
                <a:gd name="connsiteY36" fmla="*/ 106872 h 124146"/>
                <a:gd name="connsiteX37" fmla="*/ 107025 w 127524"/>
                <a:gd name="connsiteY37" fmla="*/ 111171 h 124146"/>
                <a:gd name="connsiteX38" fmla="*/ 111862 w 127524"/>
                <a:gd name="connsiteY38" fmla="*/ 111171 h 124146"/>
                <a:gd name="connsiteX39" fmla="*/ 115087 w 127524"/>
                <a:gd name="connsiteY39" fmla="*/ 107947 h 124146"/>
                <a:gd name="connsiteX40" fmla="*/ 116699 w 127524"/>
                <a:gd name="connsiteY40" fmla="*/ 98196 h 124146"/>
                <a:gd name="connsiteX41" fmla="*/ 127525 w 127524"/>
                <a:gd name="connsiteY41" fmla="*/ 100884 h 124146"/>
                <a:gd name="connsiteX42" fmla="*/ 114549 w 127524"/>
                <a:gd name="connsiteY42" fmla="*/ 121383 h 124146"/>
                <a:gd name="connsiteX43" fmla="*/ 102649 w 127524"/>
                <a:gd name="connsiteY43" fmla="*/ 121383 h 124146"/>
                <a:gd name="connsiteX44" fmla="*/ 92361 w 127524"/>
                <a:gd name="connsiteY44" fmla="*/ 111632 h 124146"/>
                <a:gd name="connsiteX45" fmla="*/ 92361 w 127524"/>
                <a:gd name="connsiteY45" fmla="*/ 79386 h 124146"/>
                <a:gd name="connsiteX46" fmla="*/ 71325 w 127524"/>
                <a:gd name="connsiteY46" fmla="*/ 25950 h 124146"/>
                <a:gd name="connsiteX47" fmla="*/ 106949 w 127524"/>
                <a:gd name="connsiteY47" fmla="*/ 25950 h 124146"/>
                <a:gd name="connsiteX48" fmla="*/ 106949 w 127524"/>
                <a:gd name="connsiteY48" fmla="*/ 15125 h 124146"/>
                <a:gd name="connsiteX49" fmla="*/ 71325 w 127524"/>
                <a:gd name="connsiteY49" fmla="*/ 15125 h 124146"/>
                <a:gd name="connsiteX50" fmla="*/ 71325 w 127524"/>
                <a:gd name="connsiteY50" fmla="*/ 25950 h 124146"/>
                <a:gd name="connsiteX51" fmla="*/ 71325 w 127524"/>
                <a:gd name="connsiteY51" fmla="*/ 46450 h 124146"/>
                <a:gd name="connsiteX52" fmla="*/ 106949 w 127524"/>
                <a:gd name="connsiteY52" fmla="*/ 46450 h 124146"/>
                <a:gd name="connsiteX53" fmla="*/ 106949 w 127524"/>
                <a:gd name="connsiteY53" fmla="*/ 36162 h 124146"/>
                <a:gd name="connsiteX54" fmla="*/ 71325 w 127524"/>
                <a:gd name="connsiteY54" fmla="*/ 36162 h 124146"/>
                <a:gd name="connsiteX55" fmla="*/ 71325 w 127524"/>
                <a:gd name="connsiteY55" fmla="*/ 46450 h 124146"/>
                <a:gd name="connsiteX56" fmla="*/ 71325 w 127524"/>
                <a:gd name="connsiteY56" fmla="*/ 69098 h 124146"/>
                <a:gd name="connsiteX57" fmla="*/ 106949 w 127524"/>
                <a:gd name="connsiteY57" fmla="*/ 69098 h 124146"/>
                <a:gd name="connsiteX58" fmla="*/ 106949 w 127524"/>
                <a:gd name="connsiteY58" fmla="*/ 56661 h 124146"/>
                <a:gd name="connsiteX59" fmla="*/ 71325 w 127524"/>
                <a:gd name="connsiteY59" fmla="*/ 56661 h 124146"/>
                <a:gd name="connsiteX60" fmla="*/ 71325 w 127524"/>
                <a:gd name="connsiteY60" fmla="*/ 69098 h 12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7524" h="124146">
                  <a:moveTo>
                    <a:pt x="32937" y="3225"/>
                  </a:moveTo>
                  <a:lnTo>
                    <a:pt x="32937" y="22649"/>
                  </a:lnTo>
                  <a:lnTo>
                    <a:pt x="44837" y="22649"/>
                  </a:lnTo>
                  <a:lnTo>
                    <a:pt x="46987" y="20499"/>
                  </a:lnTo>
                  <a:lnTo>
                    <a:pt x="55048" y="27486"/>
                  </a:lnTo>
                  <a:lnTo>
                    <a:pt x="52898" y="29098"/>
                  </a:lnTo>
                  <a:cubicBezTo>
                    <a:pt x="47140" y="39924"/>
                    <a:pt x="40461" y="49444"/>
                    <a:pt x="32937" y="57736"/>
                  </a:cubicBezTo>
                  <a:lnTo>
                    <a:pt x="32937" y="59885"/>
                  </a:lnTo>
                  <a:cubicBezTo>
                    <a:pt x="40461" y="62803"/>
                    <a:pt x="47678" y="66565"/>
                    <a:pt x="54511" y="71248"/>
                  </a:cubicBezTo>
                  <a:lnTo>
                    <a:pt x="48062" y="82073"/>
                  </a:lnTo>
                  <a:cubicBezTo>
                    <a:pt x="43762" y="77774"/>
                    <a:pt x="38695" y="73782"/>
                    <a:pt x="32937" y="70173"/>
                  </a:cubicBezTo>
                  <a:lnTo>
                    <a:pt x="32937" y="124147"/>
                  </a:lnTo>
                  <a:lnTo>
                    <a:pt x="22111" y="124147"/>
                  </a:lnTo>
                  <a:lnTo>
                    <a:pt x="22111" y="68561"/>
                  </a:lnTo>
                  <a:cubicBezTo>
                    <a:pt x="17044" y="73628"/>
                    <a:pt x="11286" y="78465"/>
                    <a:pt x="4837" y="83148"/>
                  </a:cubicBezTo>
                  <a:lnTo>
                    <a:pt x="0" y="71785"/>
                  </a:lnTo>
                  <a:cubicBezTo>
                    <a:pt x="16891" y="60960"/>
                    <a:pt x="29482" y="48062"/>
                    <a:pt x="37774" y="32937"/>
                  </a:cubicBezTo>
                  <a:lnTo>
                    <a:pt x="4299" y="32937"/>
                  </a:lnTo>
                  <a:lnTo>
                    <a:pt x="4299" y="22649"/>
                  </a:lnTo>
                  <a:lnTo>
                    <a:pt x="22111" y="22649"/>
                  </a:lnTo>
                  <a:lnTo>
                    <a:pt x="22111" y="0"/>
                  </a:lnTo>
                  <a:lnTo>
                    <a:pt x="32399" y="0"/>
                  </a:lnTo>
                  <a:cubicBezTo>
                    <a:pt x="35317" y="384"/>
                    <a:pt x="35470" y="1459"/>
                    <a:pt x="32937" y="3225"/>
                  </a:cubicBezTo>
                  <a:moveTo>
                    <a:pt x="92361" y="79386"/>
                  </a:moveTo>
                  <a:lnTo>
                    <a:pt x="82687" y="79386"/>
                  </a:lnTo>
                  <a:lnTo>
                    <a:pt x="82687" y="84223"/>
                  </a:lnTo>
                  <a:cubicBezTo>
                    <a:pt x="82687" y="105106"/>
                    <a:pt x="70250" y="118388"/>
                    <a:pt x="45451" y="124147"/>
                  </a:cubicBezTo>
                  <a:lnTo>
                    <a:pt x="41689" y="112784"/>
                  </a:lnTo>
                  <a:cubicBezTo>
                    <a:pt x="61881" y="107716"/>
                    <a:pt x="71939" y="98580"/>
                    <a:pt x="71939" y="85221"/>
                  </a:cubicBezTo>
                  <a:lnTo>
                    <a:pt x="71939" y="79310"/>
                  </a:lnTo>
                  <a:lnTo>
                    <a:pt x="66027" y="79310"/>
                  </a:lnTo>
                  <a:lnTo>
                    <a:pt x="60653" y="79310"/>
                  </a:lnTo>
                  <a:lnTo>
                    <a:pt x="60653" y="4837"/>
                  </a:lnTo>
                  <a:lnTo>
                    <a:pt x="117851" y="4837"/>
                  </a:lnTo>
                  <a:lnTo>
                    <a:pt x="117851" y="79310"/>
                  </a:lnTo>
                  <a:lnTo>
                    <a:pt x="103263" y="79310"/>
                  </a:lnTo>
                  <a:lnTo>
                    <a:pt x="103263" y="106872"/>
                  </a:lnTo>
                  <a:cubicBezTo>
                    <a:pt x="103263" y="109790"/>
                    <a:pt x="104569" y="111171"/>
                    <a:pt x="107025" y="111171"/>
                  </a:cubicBezTo>
                  <a:lnTo>
                    <a:pt x="111862" y="111171"/>
                  </a:lnTo>
                  <a:cubicBezTo>
                    <a:pt x="113628" y="111171"/>
                    <a:pt x="114780" y="110097"/>
                    <a:pt x="115087" y="107947"/>
                  </a:cubicBezTo>
                  <a:lnTo>
                    <a:pt x="116699" y="98196"/>
                  </a:lnTo>
                  <a:lnTo>
                    <a:pt x="127525" y="100884"/>
                  </a:lnTo>
                  <a:cubicBezTo>
                    <a:pt x="126450" y="114550"/>
                    <a:pt x="122150" y="121383"/>
                    <a:pt x="114549" y="121383"/>
                  </a:cubicBezTo>
                  <a:lnTo>
                    <a:pt x="102649" y="121383"/>
                  </a:lnTo>
                  <a:cubicBezTo>
                    <a:pt x="95816" y="121383"/>
                    <a:pt x="92361" y="118158"/>
                    <a:pt x="92361" y="111632"/>
                  </a:cubicBezTo>
                  <a:lnTo>
                    <a:pt x="92361" y="79386"/>
                  </a:lnTo>
                  <a:close/>
                  <a:moveTo>
                    <a:pt x="71325" y="25950"/>
                  </a:moveTo>
                  <a:lnTo>
                    <a:pt x="106949" y="25950"/>
                  </a:lnTo>
                  <a:lnTo>
                    <a:pt x="106949" y="15125"/>
                  </a:lnTo>
                  <a:lnTo>
                    <a:pt x="71325" y="15125"/>
                  </a:lnTo>
                  <a:lnTo>
                    <a:pt x="71325" y="25950"/>
                  </a:lnTo>
                  <a:close/>
                  <a:moveTo>
                    <a:pt x="71325" y="46450"/>
                  </a:moveTo>
                  <a:lnTo>
                    <a:pt x="106949" y="46450"/>
                  </a:lnTo>
                  <a:lnTo>
                    <a:pt x="106949" y="36162"/>
                  </a:lnTo>
                  <a:lnTo>
                    <a:pt x="71325" y="36162"/>
                  </a:lnTo>
                  <a:lnTo>
                    <a:pt x="71325" y="46450"/>
                  </a:lnTo>
                  <a:close/>
                  <a:moveTo>
                    <a:pt x="71325" y="69098"/>
                  </a:moveTo>
                  <a:lnTo>
                    <a:pt x="106949" y="69098"/>
                  </a:lnTo>
                  <a:lnTo>
                    <a:pt x="106949" y="56661"/>
                  </a:lnTo>
                  <a:lnTo>
                    <a:pt x="71325" y="56661"/>
                  </a:lnTo>
                  <a:lnTo>
                    <a:pt x="71325" y="6909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0E00866B-BA31-4085-AEA6-42FA171CCEF4}"/>
                </a:ext>
              </a:extLst>
            </p:cNvPr>
            <p:cNvSpPr/>
            <p:nvPr/>
          </p:nvSpPr>
          <p:spPr>
            <a:xfrm>
              <a:off x="3646621" y="2203888"/>
              <a:ext cx="108560" cy="102111"/>
            </a:xfrm>
            <a:custGeom>
              <a:avLst/>
              <a:gdLst>
                <a:gd name="connsiteX0" fmla="*/ 108561 w 108560"/>
                <a:gd name="connsiteY0" fmla="*/ 12438 h 102111"/>
                <a:gd name="connsiteX1" fmla="*/ 78849 w 108560"/>
                <a:gd name="connsiteY1" fmla="*/ 16200 h 102111"/>
                <a:gd name="connsiteX2" fmla="*/ 56737 w 108560"/>
                <a:gd name="connsiteY2" fmla="*/ 30787 h 102111"/>
                <a:gd name="connsiteX3" fmla="*/ 46449 w 108560"/>
                <a:gd name="connsiteY3" fmla="*/ 57275 h 102111"/>
                <a:gd name="connsiteX4" fmla="*/ 54587 w 108560"/>
                <a:gd name="connsiteY4" fmla="*/ 78311 h 102111"/>
                <a:gd name="connsiteX5" fmla="*/ 96123 w 108560"/>
                <a:gd name="connsiteY5" fmla="*/ 90212 h 102111"/>
                <a:gd name="connsiteX6" fmla="*/ 91824 w 108560"/>
                <a:gd name="connsiteY6" fmla="*/ 102112 h 102111"/>
                <a:gd name="connsiteX7" fmla="*/ 47524 w 108560"/>
                <a:gd name="connsiteY7" fmla="*/ 88062 h 102111"/>
                <a:gd name="connsiteX8" fmla="*/ 35087 w 108560"/>
                <a:gd name="connsiteY8" fmla="*/ 57812 h 102111"/>
                <a:gd name="connsiteX9" fmla="*/ 55048 w 108560"/>
                <a:gd name="connsiteY9" fmla="*/ 17889 h 102111"/>
                <a:gd name="connsiteX10" fmla="*/ 3225 w 108560"/>
                <a:gd name="connsiteY10" fmla="*/ 25413 h 102111"/>
                <a:gd name="connsiteX11" fmla="*/ 0 w 108560"/>
                <a:gd name="connsiteY11" fmla="*/ 12975 h 102111"/>
                <a:gd name="connsiteX12" fmla="*/ 106335 w 108560"/>
                <a:gd name="connsiteY12" fmla="*/ 0 h 102111"/>
                <a:gd name="connsiteX13" fmla="*/ 108561 w 108560"/>
                <a:gd name="connsiteY13" fmla="*/ 12438 h 10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560" h="102111">
                  <a:moveTo>
                    <a:pt x="108561" y="12438"/>
                  </a:moveTo>
                  <a:cubicBezTo>
                    <a:pt x="95970" y="12438"/>
                    <a:pt x="86066" y="13666"/>
                    <a:pt x="78849" y="16200"/>
                  </a:cubicBezTo>
                  <a:cubicBezTo>
                    <a:pt x="70941" y="19117"/>
                    <a:pt x="63570" y="23954"/>
                    <a:pt x="56737" y="30787"/>
                  </a:cubicBezTo>
                  <a:cubicBezTo>
                    <a:pt x="49904" y="37620"/>
                    <a:pt x="46449" y="46450"/>
                    <a:pt x="46449" y="57275"/>
                  </a:cubicBezTo>
                  <a:cubicBezTo>
                    <a:pt x="46449" y="65950"/>
                    <a:pt x="49136" y="72937"/>
                    <a:pt x="54587" y="78311"/>
                  </a:cubicBezTo>
                  <a:cubicBezTo>
                    <a:pt x="61804" y="85528"/>
                    <a:pt x="75624" y="89444"/>
                    <a:pt x="96123" y="90212"/>
                  </a:cubicBezTo>
                  <a:lnTo>
                    <a:pt x="91824" y="102112"/>
                  </a:lnTo>
                  <a:cubicBezTo>
                    <a:pt x="70557" y="101037"/>
                    <a:pt x="55816" y="96354"/>
                    <a:pt x="47524" y="88062"/>
                  </a:cubicBezTo>
                  <a:cubicBezTo>
                    <a:pt x="39232" y="79770"/>
                    <a:pt x="35087" y="69713"/>
                    <a:pt x="35087" y="57812"/>
                  </a:cubicBezTo>
                  <a:cubicBezTo>
                    <a:pt x="35087" y="40922"/>
                    <a:pt x="41766" y="27562"/>
                    <a:pt x="55048" y="17889"/>
                  </a:cubicBezTo>
                  <a:cubicBezTo>
                    <a:pt x="38158" y="20422"/>
                    <a:pt x="20883" y="22956"/>
                    <a:pt x="3225" y="25413"/>
                  </a:cubicBezTo>
                  <a:lnTo>
                    <a:pt x="0" y="12975"/>
                  </a:lnTo>
                  <a:cubicBezTo>
                    <a:pt x="35240" y="10442"/>
                    <a:pt x="70710" y="6142"/>
                    <a:pt x="106335" y="0"/>
                  </a:cubicBezTo>
                  <a:lnTo>
                    <a:pt x="108561" y="1243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E7E20268-19E0-43D0-9C39-A2FFF0723947}"/>
                </a:ext>
              </a:extLst>
            </p:cNvPr>
            <p:cNvSpPr/>
            <p:nvPr/>
          </p:nvSpPr>
          <p:spPr>
            <a:xfrm>
              <a:off x="3790268" y="2203274"/>
              <a:ext cx="110710" cy="98810"/>
            </a:xfrm>
            <a:custGeom>
              <a:avLst/>
              <a:gdLst>
                <a:gd name="connsiteX0" fmla="*/ 38849 w 110710"/>
                <a:gd name="connsiteY0" fmla="*/ 89597 h 98810"/>
                <a:gd name="connsiteX1" fmla="*/ 23724 w 110710"/>
                <a:gd name="connsiteY1" fmla="*/ 98810 h 98810"/>
                <a:gd name="connsiteX2" fmla="*/ 3762 w 110710"/>
                <a:gd name="connsiteY2" fmla="*/ 83148 h 98810"/>
                <a:gd name="connsiteX3" fmla="*/ 0 w 110710"/>
                <a:gd name="connsiteY3" fmla="*/ 43762 h 98810"/>
                <a:gd name="connsiteX4" fmla="*/ 2150 w 110710"/>
                <a:gd name="connsiteY4" fmla="*/ 0 h 98810"/>
                <a:gd name="connsiteX5" fmla="*/ 13513 w 110710"/>
                <a:gd name="connsiteY5" fmla="*/ 2687 h 98810"/>
                <a:gd name="connsiteX6" fmla="*/ 14050 w 110710"/>
                <a:gd name="connsiteY6" fmla="*/ 8061 h 98810"/>
                <a:gd name="connsiteX7" fmla="*/ 11900 w 110710"/>
                <a:gd name="connsiteY7" fmla="*/ 44223 h 98810"/>
                <a:gd name="connsiteX8" fmla="*/ 14587 w 110710"/>
                <a:gd name="connsiteY8" fmla="*/ 75547 h 98810"/>
                <a:gd name="connsiteX9" fmla="*/ 22649 w 110710"/>
                <a:gd name="connsiteY9" fmla="*/ 84761 h 98810"/>
                <a:gd name="connsiteX10" fmla="*/ 32937 w 110710"/>
                <a:gd name="connsiteY10" fmla="*/ 76085 h 98810"/>
                <a:gd name="connsiteX11" fmla="*/ 38311 w 110710"/>
                <a:gd name="connsiteY11" fmla="*/ 63110 h 98810"/>
                <a:gd name="connsiteX12" fmla="*/ 49136 w 110710"/>
                <a:gd name="connsiteY12" fmla="*/ 70634 h 98810"/>
                <a:gd name="connsiteX13" fmla="*/ 38849 w 110710"/>
                <a:gd name="connsiteY13" fmla="*/ 89597 h 98810"/>
                <a:gd name="connsiteX14" fmla="*/ 110711 w 110710"/>
                <a:gd name="connsiteY14" fmla="*/ 69098 h 98810"/>
                <a:gd name="connsiteX15" fmla="*/ 96123 w 110710"/>
                <a:gd name="connsiteY15" fmla="*/ 72860 h 98810"/>
                <a:gd name="connsiteX16" fmla="*/ 69636 w 110710"/>
                <a:gd name="connsiteY16" fmla="*/ 14050 h 98810"/>
                <a:gd name="connsiteX17" fmla="*/ 80999 w 110710"/>
                <a:gd name="connsiteY17" fmla="*/ 7601 h 98810"/>
                <a:gd name="connsiteX18" fmla="*/ 110711 w 110710"/>
                <a:gd name="connsiteY18" fmla="*/ 69098 h 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710" h="98810">
                  <a:moveTo>
                    <a:pt x="38849" y="89597"/>
                  </a:moveTo>
                  <a:cubicBezTo>
                    <a:pt x="33781" y="95739"/>
                    <a:pt x="28791" y="98810"/>
                    <a:pt x="23724" y="98810"/>
                  </a:cubicBezTo>
                  <a:cubicBezTo>
                    <a:pt x="14741" y="98810"/>
                    <a:pt x="8062" y="93590"/>
                    <a:pt x="3762" y="83148"/>
                  </a:cubicBezTo>
                  <a:cubicBezTo>
                    <a:pt x="1228" y="77006"/>
                    <a:pt x="0" y="63878"/>
                    <a:pt x="0" y="43762"/>
                  </a:cubicBezTo>
                  <a:cubicBezTo>
                    <a:pt x="0" y="29328"/>
                    <a:pt x="691" y="14818"/>
                    <a:pt x="2150" y="0"/>
                  </a:cubicBezTo>
                  <a:lnTo>
                    <a:pt x="13513" y="2687"/>
                  </a:lnTo>
                  <a:cubicBezTo>
                    <a:pt x="17812" y="3762"/>
                    <a:pt x="18042" y="5604"/>
                    <a:pt x="14050" y="8061"/>
                  </a:cubicBezTo>
                  <a:cubicBezTo>
                    <a:pt x="12591" y="21344"/>
                    <a:pt x="11900" y="33398"/>
                    <a:pt x="11900" y="44223"/>
                  </a:cubicBezTo>
                  <a:cubicBezTo>
                    <a:pt x="11900" y="58964"/>
                    <a:pt x="12822" y="69405"/>
                    <a:pt x="14587" y="75547"/>
                  </a:cubicBezTo>
                  <a:cubicBezTo>
                    <a:pt x="16353" y="81689"/>
                    <a:pt x="19117" y="84761"/>
                    <a:pt x="22649" y="84761"/>
                  </a:cubicBezTo>
                  <a:cubicBezTo>
                    <a:pt x="26641" y="84761"/>
                    <a:pt x="30019" y="81843"/>
                    <a:pt x="32937" y="76085"/>
                  </a:cubicBezTo>
                  <a:cubicBezTo>
                    <a:pt x="34703" y="72476"/>
                    <a:pt x="36545" y="68177"/>
                    <a:pt x="38311" y="63110"/>
                  </a:cubicBezTo>
                  <a:lnTo>
                    <a:pt x="49136" y="70634"/>
                  </a:lnTo>
                  <a:cubicBezTo>
                    <a:pt x="45912" y="79002"/>
                    <a:pt x="42457" y="85298"/>
                    <a:pt x="38849" y="89597"/>
                  </a:cubicBezTo>
                  <a:moveTo>
                    <a:pt x="110711" y="69098"/>
                  </a:moveTo>
                  <a:lnTo>
                    <a:pt x="96123" y="72860"/>
                  </a:lnTo>
                  <a:cubicBezTo>
                    <a:pt x="91824" y="47678"/>
                    <a:pt x="82995" y="28023"/>
                    <a:pt x="69636" y="14050"/>
                  </a:cubicBezTo>
                  <a:lnTo>
                    <a:pt x="80999" y="7601"/>
                  </a:lnTo>
                  <a:cubicBezTo>
                    <a:pt x="97198" y="24492"/>
                    <a:pt x="107102" y="44991"/>
                    <a:pt x="110711" y="6909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A66DD035-C6F3-47DF-B2AB-F704F6E72B85}"/>
                </a:ext>
              </a:extLst>
            </p:cNvPr>
            <p:cNvSpPr/>
            <p:nvPr/>
          </p:nvSpPr>
          <p:spPr>
            <a:xfrm>
              <a:off x="3927927" y="2192064"/>
              <a:ext cx="100960" cy="118157"/>
            </a:xfrm>
            <a:custGeom>
              <a:avLst/>
              <a:gdLst>
                <a:gd name="connsiteX0" fmla="*/ 83148 w 100960"/>
                <a:gd name="connsiteY0" fmla="*/ 99348 h 118157"/>
                <a:gd name="connsiteX1" fmla="*/ 89598 w 100960"/>
                <a:gd name="connsiteY1" fmla="*/ 82073 h 118157"/>
                <a:gd name="connsiteX2" fmla="*/ 82611 w 100960"/>
                <a:gd name="connsiteY2" fmla="*/ 63186 h 118157"/>
                <a:gd name="connsiteX3" fmla="*/ 60499 w 100960"/>
                <a:gd name="connsiteY3" fmla="*/ 56200 h 118157"/>
                <a:gd name="connsiteX4" fmla="*/ 32937 w 100960"/>
                <a:gd name="connsiteY4" fmla="*/ 63186 h 118157"/>
                <a:gd name="connsiteX5" fmla="*/ 9213 w 100960"/>
                <a:gd name="connsiteY5" fmla="*/ 86373 h 118157"/>
                <a:gd name="connsiteX6" fmla="*/ 0 w 100960"/>
                <a:gd name="connsiteY6" fmla="*/ 78311 h 118157"/>
                <a:gd name="connsiteX7" fmla="*/ 58811 w 100960"/>
                <a:gd name="connsiteY7" fmla="*/ 13512 h 118157"/>
                <a:gd name="connsiteX8" fmla="*/ 23186 w 100960"/>
                <a:gd name="connsiteY8" fmla="*/ 17275 h 118157"/>
                <a:gd name="connsiteX9" fmla="*/ 19425 w 100960"/>
                <a:gd name="connsiteY9" fmla="*/ 4837 h 118157"/>
                <a:gd name="connsiteX10" fmla="*/ 66411 w 100960"/>
                <a:gd name="connsiteY10" fmla="*/ 2150 h 118157"/>
                <a:gd name="connsiteX11" fmla="*/ 71248 w 100960"/>
                <a:gd name="connsiteY11" fmla="*/ 0 h 118157"/>
                <a:gd name="connsiteX12" fmla="*/ 77160 w 100960"/>
                <a:gd name="connsiteY12" fmla="*/ 5912 h 118157"/>
                <a:gd name="connsiteX13" fmla="*/ 74473 w 100960"/>
                <a:gd name="connsiteY13" fmla="*/ 12898 h 118157"/>
                <a:gd name="connsiteX14" fmla="*/ 42073 w 100960"/>
                <a:gd name="connsiteY14" fmla="*/ 49060 h 118157"/>
                <a:gd name="connsiteX15" fmla="*/ 60960 w 100960"/>
                <a:gd name="connsiteY15" fmla="*/ 46372 h 118157"/>
                <a:gd name="connsiteX16" fmla="*/ 91210 w 100960"/>
                <a:gd name="connsiteY16" fmla="*/ 56123 h 118157"/>
                <a:gd name="connsiteX17" fmla="*/ 100960 w 100960"/>
                <a:gd name="connsiteY17" fmla="*/ 80922 h 118157"/>
                <a:gd name="connsiteX18" fmla="*/ 92285 w 100960"/>
                <a:gd name="connsiteY18" fmla="*/ 105183 h 118157"/>
                <a:gd name="connsiteX19" fmla="*/ 59348 w 100960"/>
                <a:gd name="connsiteY19" fmla="*/ 118158 h 118157"/>
                <a:gd name="connsiteX20" fmla="*/ 31785 w 100960"/>
                <a:gd name="connsiteY20" fmla="*/ 109482 h 118157"/>
                <a:gd name="connsiteX21" fmla="*/ 24799 w 100960"/>
                <a:gd name="connsiteY21" fmla="*/ 92745 h 118157"/>
                <a:gd name="connsiteX22" fmla="*/ 29635 w 100960"/>
                <a:gd name="connsiteY22" fmla="*/ 81382 h 118157"/>
                <a:gd name="connsiteX23" fmla="*/ 42073 w 100960"/>
                <a:gd name="connsiteY23" fmla="*/ 76008 h 118157"/>
                <a:gd name="connsiteX24" fmla="*/ 58273 w 100960"/>
                <a:gd name="connsiteY24" fmla="*/ 82457 h 118157"/>
                <a:gd name="connsiteX25" fmla="*/ 68561 w 100960"/>
                <a:gd name="connsiteY25" fmla="*/ 106181 h 118157"/>
                <a:gd name="connsiteX26" fmla="*/ 83148 w 100960"/>
                <a:gd name="connsiteY26" fmla="*/ 99348 h 118157"/>
                <a:gd name="connsiteX27" fmla="*/ 51286 w 100960"/>
                <a:gd name="connsiteY27" fmla="*/ 89060 h 118157"/>
                <a:gd name="connsiteX28" fmla="*/ 43762 w 100960"/>
                <a:gd name="connsiteY28" fmla="*/ 85298 h 118157"/>
                <a:gd name="connsiteX29" fmla="*/ 37313 w 100960"/>
                <a:gd name="connsiteY29" fmla="*/ 87448 h 118157"/>
                <a:gd name="connsiteX30" fmla="*/ 34626 w 100960"/>
                <a:gd name="connsiteY30" fmla="*/ 93359 h 118157"/>
                <a:gd name="connsiteX31" fmla="*/ 38925 w 100960"/>
                <a:gd name="connsiteY31" fmla="*/ 102572 h 118157"/>
                <a:gd name="connsiteX32" fmla="*/ 52976 w 100960"/>
                <a:gd name="connsiteY32" fmla="*/ 107947 h 118157"/>
                <a:gd name="connsiteX33" fmla="*/ 57812 w 100960"/>
                <a:gd name="connsiteY33" fmla="*/ 107947 h 118157"/>
                <a:gd name="connsiteX34" fmla="*/ 51286 w 100960"/>
                <a:gd name="connsiteY34" fmla="*/ 89060 h 1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0960" h="118157">
                  <a:moveTo>
                    <a:pt x="83148" y="99348"/>
                  </a:moveTo>
                  <a:cubicBezTo>
                    <a:pt x="87448" y="95048"/>
                    <a:pt x="89598" y="89290"/>
                    <a:pt x="89598" y="82073"/>
                  </a:cubicBezTo>
                  <a:cubicBezTo>
                    <a:pt x="89598" y="74165"/>
                    <a:pt x="87294" y="67870"/>
                    <a:pt x="82611" y="63186"/>
                  </a:cubicBezTo>
                  <a:cubicBezTo>
                    <a:pt x="77928" y="58503"/>
                    <a:pt x="70557" y="56200"/>
                    <a:pt x="60499" y="56200"/>
                  </a:cubicBezTo>
                  <a:cubicBezTo>
                    <a:pt x="48599" y="56200"/>
                    <a:pt x="39463" y="58503"/>
                    <a:pt x="32937" y="63186"/>
                  </a:cubicBezTo>
                  <a:cubicBezTo>
                    <a:pt x="26795" y="67486"/>
                    <a:pt x="18887" y="75240"/>
                    <a:pt x="9213" y="86373"/>
                  </a:cubicBezTo>
                  <a:lnTo>
                    <a:pt x="0" y="78311"/>
                  </a:lnTo>
                  <a:cubicBezTo>
                    <a:pt x="25873" y="52361"/>
                    <a:pt x="45528" y="30787"/>
                    <a:pt x="58811" y="13512"/>
                  </a:cubicBezTo>
                  <a:cubicBezTo>
                    <a:pt x="46910" y="14971"/>
                    <a:pt x="35087" y="16200"/>
                    <a:pt x="23186" y="17275"/>
                  </a:cubicBezTo>
                  <a:lnTo>
                    <a:pt x="19425" y="4837"/>
                  </a:lnTo>
                  <a:cubicBezTo>
                    <a:pt x="37083" y="4837"/>
                    <a:pt x="52668" y="3915"/>
                    <a:pt x="66411" y="2150"/>
                  </a:cubicBezTo>
                  <a:lnTo>
                    <a:pt x="71248" y="0"/>
                  </a:lnTo>
                  <a:lnTo>
                    <a:pt x="77160" y="5912"/>
                  </a:lnTo>
                  <a:cubicBezTo>
                    <a:pt x="81152" y="9520"/>
                    <a:pt x="80231" y="11823"/>
                    <a:pt x="74473" y="12898"/>
                  </a:cubicBezTo>
                  <a:cubicBezTo>
                    <a:pt x="63647" y="25106"/>
                    <a:pt x="52899" y="37159"/>
                    <a:pt x="42073" y="49060"/>
                  </a:cubicBezTo>
                  <a:cubicBezTo>
                    <a:pt x="49597" y="47294"/>
                    <a:pt x="55893" y="46372"/>
                    <a:pt x="60960" y="46372"/>
                  </a:cubicBezTo>
                  <a:cubicBezTo>
                    <a:pt x="74626" y="46372"/>
                    <a:pt x="84684" y="49597"/>
                    <a:pt x="91210" y="56123"/>
                  </a:cubicBezTo>
                  <a:cubicBezTo>
                    <a:pt x="97659" y="62572"/>
                    <a:pt x="100960" y="70864"/>
                    <a:pt x="100960" y="80922"/>
                  </a:cubicBezTo>
                  <a:cubicBezTo>
                    <a:pt x="100960" y="91363"/>
                    <a:pt x="98043" y="99425"/>
                    <a:pt x="92285" y="105183"/>
                  </a:cubicBezTo>
                  <a:cubicBezTo>
                    <a:pt x="83609" y="113858"/>
                    <a:pt x="72630" y="118158"/>
                    <a:pt x="59348" y="118158"/>
                  </a:cubicBezTo>
                  <a:cubicBezTo>
                    <a:pt x="46757" y="118158"/>
                    <a:pt x="37543" y="115240"/>
                    <a:pt x="31785" y="109482"/>
                  </a:cubicBezTo>
                  <a:cubicBezTo>
                    <a:pt x="27102" y="104799"/>
                    <a:pt x="24799" y="99194"/>
                    <a:pt x="24799" y="92745"/>
                  </a:cubicBezTo>
                  <a:cubicBezTo>
                    <a:pt x="24799" y="88446"/>
                    <a:pt x="26411" y="84684"/>
                    <a:pt x="29635" y="81382"/>
                  </a:cubicBezTo>
                  <a:cubicBezTo>
                    <a:pt x="33244" y="77774"/>
                    <a:pt x="37390" y="76008"/>
                    <a:pt x="42073" y="76008"/>
                  </a:cubicBezTo>
                  <a:cubicBezTo>
                    <a:pt x="48522" y="76008"/>
                    <a:pt x="53974" y="78158"/>
                    <a:pt x="58273" y="82457"/>
                  </a:cubicBezTo>
                  <a:cubicBezTo>
                    <a:pt x="63340" y="87524"/>
                    <a:pt x="66718" y="95432"/>
                    <a:pt x="68561" y="106181"/>
                  </a:cubicBezTo>
                  <a:cubicBezTo>
                    <a:pt x="74319" y="105643"/>
                    <a:pt x="79156" y="103263"/>
                    <a:pt x="83148" y="99348"/>
                  </a:cubicBezTo>
                  <a:moveTo>
                    <a:pt x="51286" y="89060"/>
                  </a:moveTo>
                  <a:cubicBezTo>
                    <a:pt x="48753" y="86526"/>
                    <a:pt x="46219" y="85298"/>
                    <a:pt x="43762" y="85298"/>
                  </a:cubicBezTo>
                  <a:cubicBezTo>
                    <a:pt x="40845" y="85298"/>
                    <a:pt x="38695" y="85989"/>
                    <a:pt x="37313" y="87448"/>
                  </a:cubicBezTo>
                  <a:cubicBezTo>
                    <a:pt x="35470" y="89290"/>
                    <a:pt x="34626" y="91209"/>
                    <a:pt x="34626" y="93359"/>
                  </a:cubicBezTo>
                  <a:cubicBezTo>
                    <a:pt x="34626" y="96584"/>
                    <a:pt x="36085" y="99655"/>
                    <a:pt x="38925" y="102572"/>
                  </a:cubicBezTo>
                  <a:cubicBezTo>
                    <a:pt x="42534" y="106181"/>
                    <a:pt x="47217" y="107947"/>
                    <a:pt x="52976" y="107947"/>
                  </a:cubicBezTo>
                  <a:lnTo>
                    <a:pt x="57812" y="107947"/>
                  </a:lnTo>
                  <a:cubicBezTo>
                    <a:pt x="56661" y="98580"/>
                    <a:pt x="54511" y="92284"/>
                    <a:pt x="51286" y="8906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D350F4A5-635F-4618-BA2E-142CCAD957B1}"/>
                </a:ext>
              </a:extLst>
            </p:cNvPr>
            <p:cNvSpPr/>
            <p:nvPr/>
          </p:nvSpPr>
          <p:spPr>
            <a:xfrm>
              <a:off x="4056910" y="2193062"/>
              <a:ext cx="120384" cy="112169"/>
            </a:xfrm>
            <a:custGeom>
              <a:avLst/>
              <a:gdLst>
                <a:gd name="connsiteX0" fmla="*/ 27563 w 120384"/>
                <a:gd name="connsiteY0" fmla="*/ 44837 h 112169"/>
                <a:gd name="connsiteX1" fmla="*/ 4376 w 120384"/>
                <a:gd name="connsiteY1" fmla="*/ 47524 h 112169"/>
                <a:gd name="connsiteX2" fmla="*/ 3302 w 120384"/>
                <a:gd name="connsiteY2" fmla="*/ 35624 h 112169"/>
                <a:gd name="connsiteX3" fmla="*/ 30327 w 120384"/>
                <a:gd name="connsiteY3" fmla="*/ 34012 h 112169"/>
                <a:gd name="connsiteX4" fmla="*/ 38388 w 120384"/>
                <a:gd name="connsiteY4" fmla="*/ 0 h 112169"/>
                <a:gd name="connsiteX5" fmla="*/ 49751 w 120384"/>
                <a:gd name="connsiteY5" fmla="*/ 3762 h 112169"/>
                <a:gd name="connsiteX6" fmla="*/ 49214 w 120384"/>
                <a:gd name="connsiteY6" fmla="*/ 8599 h 112169"/>
                <a:gd name="connsiteX7" fmla="*/ 42764 w 120384"/>
                <a:gd name="connsiteY7" fmla="*/ 32860 h 112169"/>
                <a:gd name="connsiteX8" fmla="*/ 56277 w 120384"/>
                <a:gd name="connsiteY8" fmla="*/ 31785 h 112169"/>
                <a:gd name="connsiteX9" fmla="*/ 67639 w 120384"/>
                <a:gd name="connsiteY9" fmla="*/ 35547 h 112169"/>
                <a:gd name="connsiteX10" fmla="*/ 74089 w 120384"/>
                <a:gd name="connsiteY10" fmla="*/ 64722 h 112169"/>
                <a:gd name="connsiteX11" fmla="*/ 64876 w 120384"/>
                <a:gd name="connsiteY11" fmla="*/ 105183 h 112169"/>
                <a:gd name="connsiteX12" fmla="*/ 52438 w 120384"/>
                <a:gd name="connsiteY12" fmla="*/ 110557 h 112169"/>
                <a:gd name="connsiteX13" fmla="*/ 31939 w 120384"/>
                <a:gd name="connsiteY13" fmla="*/ 98657 h 112169"/>
                <a:gd name="connsiteX14" fmla="*/ 38925 w 120384"/>
                <a:gd name="connsiteY14" fmla="*/ 88907 h 112169"/>
                <a:gd name="connsiteX15" fmla="*/ 51901 w 120384"/>
                <a:gd name="connsiteY15" fmla="*/ 97582 h 112169"/>
                <a:gd name="connsiteX16" fmla="*/ 56737 w 120384"/>
                <a:gd name="connsiteY16" fmla="*/ 95433 h 112169"/>
                <a:gd name="connsiteX17" fmla="*/ 62649 w 120384"/>
                <a:gd name="connsiteY17" fmla="*/ 62496 h 112169"/>
                <a:gd name="connsiteX18" fmla="*/ 59425 w 120384"/>
                <a:gd name="connsiteY18" fmla="*/ 44146 h 112169"/>
                <a:gd name="connsiteX19" fmla="*/ 52976 w 120384"/>
                <a:gd name="connsiteY19" fmla="*/ 42534 h 112169"/>
                <a:gd name="connsiteX20" fmla="*/ 39463 w 120384"/>
                <a:gd name="connsiteY20" fmla="*/ 43609 h 112169"/>
                <a:gd name="connsiteX21" fmla="*/ 12438 w 120384"/>
                <a:gd name="connsiteY21" fmla="*/ 112170 h 112169"/>
                <a:gd name="connsiteX22" fmla="*/ 0 w 120384"/>
                <a:gd name="connsiteY22" fmla="*/ 107870 h 112169"/>
                <a:gd name="connsiteX23" fmla="*/ 27563 w 120384"/>
                <a:gd name="connsiteY23" fmla="*/ 44837 h 112169"/>
                <a:gd name="connsiteX24" fmla="*/ 80461 w 120384"/>
                <a:gd name="connsiteY24" fmla="*/ 28714 h 112169"/>
                <a:gd name="connsiteX25" fmla="*/ 90135 w 120384"/>
                <a:gd name="connsiteY25" fmla="*/ 21728 h 112169"/>
                <a:gd name="connsiteX26" fmla="*/ 120385 w 120384"/>
                <a:gd name="connsiteY26" fmla="*/ 76239 h 112169"/>
                <a:gd name="connsiteX27" fmla="*/ 108484 w 120384"/>
                <a:gd name="connsiteY27" fmla="*/ 81075 h 112169"/>
                <a:gd name="connsiteX28" fmla="*/ 80461 w 120384"/>
                <a:gd name="connsiteY28" fmla="*/ 28714 h 1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384" h="112169">
                  <a:moveTo>
                    <a:pt x="27563" y="44837"/>
                  </a:moveTo>
                  <a:cubicBezTo>
                    <a:pt x="19655" y="45912"/>
                    <a:pt x="11901" y="46833"/>
                    <a:pt x="4376" y="47524"/>
                  </a:cubicBezTo>
                  <a:lnTo>
                    <a:pt x="3302" y="35624"/>
                  </a:lnTo>
                  <a:cubicBezTo>
                    <a:pt x="9751" y="35624"/>
                    <a:pt x="18810" y="35087"/>
                    <a:pt x="30327" y="34012"/>
                  </a:cubicBezTo>
                  <a:cubicBezTo>
                    <a:pt x="33551" y="22879"/>
                    <a:pt x="36238" y="11516"/>
                    <a:pt x="38388" y="0"/>
                  </a:cubicBezTo>
                  <a:lnTo>
                    <a:pt x="49751" y="3762"/>
                  </a:lnTo>
                  <a:cubicBezTo>
                    <a:pt x="54050" y="5528"/>
                    <a:pt x="53897" y="7217"/>
                    <a:pt x="49214" y="8599"/>
                  </a:cubicBezTo>
                  <a:cubicBezTo>
                    <a:pt x="47064" y="16200"/>
                    <a:pt x="44914" y="24261"/>
                    <a:pt x="42764" y="32860"/>
                  </a:cubicBezTo>
                  <a:cubicBezTo>
                    <a:pt x="47064" y="32169"/>
                    <a:pt x="51594" y="31785"/>
                    <a:pt x="56277" y="31785"/>
                  </a:cubicBezTo>
                  <a:cubicBezTo>
                    <a:pt x="61344" y="31785"/>
                    <a:pt x="65106" y="33014"/>
                    <a:pt x="67639" y="35547"/>
                  </a:cubicBezTo>
                  <a:cubicBezTo>
                    <a:pt x="71939" y="39847"/>
                    <a:pt x="74089" y="49597"/>
                    <a:pt x="74089" y="64722"/>
                  </a:cubicBezTo>
                  <a:cubicBezTo>
                    <a:pt x="74089" y="85605"/>
                    <a:pt x="71018" y="99118"/>
                    <a:pt x="64876" y="105183"/>
                  </a:cubicBezTo>
                  <a:cubicBezTo>
                    <a:pt x="61267" y="108791"/>
                    <a:pt x="57121" y="110557"/>
                    <a:pt x="52438" y="110557"/>
                  </a:cubicBezTo>
                  <a:cubicBezTo>
                    <a:pt x="45605" y="110557"/>
                    <a:pt x="38772" y="106642"/>
                    <a:pt x="31939" y="98657"/>
                  </a:cubicBezTo>
                  <a:lnTo>
                    <a:pt x="38925" y="88907"/>
                  </a:lnTo>
                  <a:cubicBezTo>
                    <a:pt x="44684" y="94665"/>
                    <a:pt x="48983" y="97582"/>
                    <a:pt x="51901" y="97582"/>
                  </a:cubicBezTo>
                  <a:cubicBezTo>
                    <a:pt x="53667" y="97582"/>
                    <a:pt x="55356" y="96891"/>
                    <a:pt x="56737" y="95433"/>
                  </a:cubicBezTo>
                  <a:cubicBezTo>
                    <a:pt x="60730" y="91440"/>
                    <a:pt x="62649" y="80461"/>
                    <a:pt x="62649" y="62496"/>
                  </a:cubicBezTo>
                  <a:cubicBezTo>
                    <a:pt x="62649" y="52438"/>
                    <a:pt x="61574" y="46296"/>
                    <a:pt x="59425" y="44146"/>
                  </a:cubicBezTo>
                  <a:cubicBezTo>
                    <a:pt x="58350" y="43071"/>
                    <a:pt x="56200" y="42534"/>
                    <a:pt x="52976" y="42534"/>
                  </a:cubicBezTo>
                  <a:cubicBezTo>
                    <a:pt x="49751" y="42534"/>
                    <a:pt x="45221" y="42918"/>
                    <a:pt x="39463" y="43609"/>
                  </a:cubicBezTo>
                  <a:cubicBezTo>
                    <a:pt x="31939" y="70250"/>
                    <a:pt x="22880" y="93129"/>
                    <a:pt x="12438" y="112170"/>
                  </a:cubicBezTo>
                  <a:lnTo>
                    <a:pt x="0" y="107870"/>
                  </a:lnTo>
                  <a:cubicBezTo>
                    <a:pt x="10519" y="91824"/>
                    <a:pt x="19655" y="70787"/>
                    <a:pt x="27563" y="44837"/>
                  </a:cubicBezTo>
                  <a:moveTo>
                    <a:pt x="80461" y="28714"/>
                  </a:moveTo>
                  <a:lnTo>
                    <a:pt x="90135" y="21728"/>
                  </a:lnTo>
                  <a:cubicBezTo>
                    <a:pt x="104876" y="36853"/>
                    <a:pt x="115010" y="55048"/>
                    <a:pt x="120385" y="76239"/>
                  </a:cubicBezTo>
                  <a:lnTo>
                    <a:pt x="108484" y="81075"/>
                  </a:lnTo>
                  <a:cubicBezTo>
                    <a:pt x="102112" y="57659"/>
                    <a:pt x="92745" y="40231"/>
                    <a:pt x="80461" y="28714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325ABE17-7CCF-435F-BA29-CC6D67676D94}"/>
                </a:ext>
              </a:extLst>
            </p:cNvPr>
            <p:cNvSpPr/>
            <p:nvPr/>
          </p:nvSpPr>
          <p:spPr>
            <a:xfrm>
              <a:off x="4197257" y="2202890"/>
              <a:ext cx="113935" cy="103110"/>
            </a:xfrm>
            <a:custGeom>
              <a:avLst/>
              <a:gdLst>
                <a:gd name="connsiteX0" fmla="*/ 41075 w 113935"/>
                <a:gd name="connsiteY0" fmla="*/ 89060 h 103110"/>
                <a:gd name="connsiteX1" fmla="*/ 26488 w 113935"/>
                <a:gd name="connsiteY1" fmla="*/ 96047 h 103110"/>
                <a:gd name="connsiteX2" fmla="*/ 12975 w 113935"/>
                <a:gd name="connsiteY2" fmla="*/ 91210 h 103110"/>
                <a:gd name="connsiteX3" fmla="*/ 0 w 113935"/>
                <a:gd name="connsiteY3" fmla="*/ 58810 h 103110"/>
                <a:gd name="connsiteX4" fmla="*/ 16737 w 113935"/>
                <a:gd name="connsiteY4" fmla="*/ 18350 h 103110"/>
                <a:gd name="connsiteX5" fmla="*/ 61574 w 113935"/>
                <a:gd name="connsiteY5" fmla="*/ 0 h 103110"/>
                <a:gd name="connsiteX6" fmla="*/ 98810 w 113935"/>
                <a:gd name="connsiteY6" fmla="*/ 13513 h 103110"/>
                <a:gd name="connsiteX7" fmla="*/ 113936 w 113935"/>
                <a:gd name="connsiteY7" fmla="*/ 49137 h 103110"/>
                <a:gd name="connsiteX8" fmla="*/ 99885 w 113935"/>
                <a:gd name="connsiteY8" fmla="*/ 85298 h 103110"/>
                <a:gd name="connsiteX9" fmla="*/ 71785 w 113935"/>
                <a:gd name="connsiteY9" fmla="*/ 103110 h 103110"/>
                <a:gd name="connsiteX10" fmla="*/ 60423 w 113935"/>
                <a:gd name="connsiteY10" fmla="*/ 91747 h 103110"/>
                <a:gd name="connsiteX11" fmla="*/ 90135 w 113935"/>
                <a:gd name="connsiteY11" fmla="*/ 75010 h 103110"/>
                <a:gd name="connsiteX12" fmla="*/ 100423 w 113935"/>
                <a:gd name="connsiteY12" fmla="*/ 50211 h 103110"/>
                <a:gd name="connsiteX13" fmla="*/ 89060 w 113935"/>
                <a:gd name="connsiteY13" fmla="*/ 21574 h 103110"/>
                <a:gd name="connsiteX14" fmla="*/ 53436 w 113935"/>
                <a:gd name="connsiteY14" fmla="*/ 11286 h 103110"/>
                <a:gd name="connsiteX15" fmla="*/ 63186 w 113935"/>
                <a:gd name="connsiteY15" fmla="*/ 16123 h 103110"/>
                <a:gd name="connsiteX16" fmla="*/ 63186 w 113935"/>
                <a:gd name="connsiteY16" fmla="*/ 22035 h 103110"/>
                <a:gd name="connsiteX17" fmla="*/ 41075 w 113935"/>
                <a:gd name="connsiteY17" fmla="*/ 89060 h 103110"/>
                <a:gd name="connsiteX18" fmla="*/ 26488 w 113935"/>
                <a:gd name="connsiteY18" fmla="*/ 25336 h 103110"/>
                <a:gd name="connsiteX19" fmla="*/ 12438 w 113935"/>
                <a:gd name="connsiteY19" fmla="*/ 59885 h 103110"/>
                <a:gd name="connsiteX20" fmla="*/ 20499 w 113935"/>
                <a:gd name="connsiteY20" fmla="*/ 80384 h 103110"/>
                <a:gd name="connsiteX21" fmla="*/ 25336 w 113935"/>
                <a:gd name="connsiteY21" fmla="*/ 81997 h 103110"/>
                <a:gd name="connsiteX22" fmla="*/ 32323 w 113935"/>
                <a:gd name="connsiteY22" fmla="*/ 78235 h 103110"/>
                <a:gd name="connsiteX23" fmla="*/ 50672 w 113935"/>
                <a:gd name="connsiteY23" fmla="*/ 11824 h 103110"/>
                <a:gd name="connsiteX24" fmla="*/ 26488 w 113935"/>
                <a:gd name="connsiteY24" fmla="*/ 25336 h 1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935" h="103110">
                  <a:moveTo>
                    <a:pt x="41075" y="89060"/>
                  </a:moveTo>
                  <a:cubicBezTo>
                    <a:pt x="36392" y="93743"/>
                    <a:pt x="31555" y="96047"/>
                    <a:pt x="26488" y="96047"/>
                  </a:cubicBezTo>
                  <a:cubicBezTo>
                    <a:pt x="20730" y="96047"/>
                    <a:pt x="16200" y="94434"/>
                    <a:pt x="12975" y="91210"/>
                  </a:cubicBezTo>
                  <a:cubicBezTo>
                    <a:pt x="4299" y="82534"/>
                    <a:pt x="0" y="71785"/>
                    <a:pt x="0" y="58810"/>
                  </a:cubicBezTo>
                  <a:cubicBezTo>
                    <a:pt x="0" y="42995"/>
                    <a:pt x="5604" y="29482"/>
                    <a:pt x="16737" y="18350"/>
                  </a:cubicBezTo>
                  <a:cubicBezTo>
                    <a:pt x="28945" y="6142"/>
                    <a:pt x="43916" y="0"/>
                    <a:pt x="61574" y="0"/>
                  </a:cubicBezTo>
                  <a:cubicBezTo>
                    <a:pt x="77390" y="0"/>
                    <a:pt x="89828" y="4530"/>
                    <a:pt x="98810" y="13513"/>
                  </a:cubicBezTo>
                  <a:cubicBezTo>
                    <a:pt x="108868" y="23570"/>
                    <a:pt x="113936" y="35471"/>
                    <a:pt x="113936" y="49137"/>
                  </a:cubicBezTo>
                  <a:cubicBezTo>
                    <a:pt x="113936" y="63878"/>
                    <a:pt x="109252" y="75931"/>
                    <a:pt x="99885" y="85298"/>
                  </a:cubicBezTo>
                  <a:cubicBezTo>
                    <a:pt x="93743" y="91440"/>
                    <a:pt x="84377" y="97352"/>
                    <a:pt x="71785" y="103110"/>
                  </a:cubicBezTo>
                  <a:lnTo>
                    <a:pt x="60423" y="91747"/>
                  </a:lnTo>
                  <a:cubicBezTo>
                    <a:pt x="73014" y="87755"/>
                    <a:pt x="82918" y="82227"/>
                    <a:pt x="90135" y="75010"/>
                  </a:cubicBezTo>
                  <a:cubicBezTo>
                    <a:pt x="96968" y="68177"/>
                    <a:pt x="100423" y="59885"/>
                    <a:pt x="100423" y="50211"/>
                  </a:cubicBezTo>
                  <a:cubicBezTo>
                    <a:pt x="100423" y="38695"/>
                    <a:pt x="96661" y="29175"/>
                    <a:pt x="89060" y="21574"/>
                  </a:cubicBezTo>
                  <a:cubicBezTo>
                    <a:pt x="81536" y="14050"/>
                    <a:pt x="69636" y="10595"/>
                    <a:pt x="53436" y="11286"/>
                  </a:cubicBezTo>
                  <a:lnTo>
                    <a:pt x="63186" y="16123"/>
                  </a:lnTo>
                  <a:cubicBezTo>
                    <a:pt x="67486" y="17889"/>
                    <a:pt x="67486" y="19885"/>
                    <a:pt x="63186" y="22035"/>
                  </a:cubicBezTo>
                  <a:cubicBezTo>
                    <a:pt x="57121" y="58043"/>
                    <a:pt x="49751" y="80384"/>
                    <a:pt x="41075" y="89060"/>
                  </a:cubicBezTo>
                  <a:moveTo>
                    <a:pt x="26488" y="25336"/>
                  </a:moveTo>
                  <a:cubicBezTo>
                    <a:pt x="17121" y="34703"/>
                    <a:pt x="12438" y="46219"/>
                    <a:pt x="12438" y="59885"/>
                  </a:cubicBezTo>
                  <a:cubicBezTo>
                    <a:pt x="12438" y="68177"/>
                    <a:pt x="15125" y="75010"/>
                    <a:pt x="20499" y="80384"/>
                  </a:cubicBezTo>
                  <a:cubicBezTo>
                    <a:pt x="21574" y="81459"/>
                    <a:pt x="23186" y="81997"/>
                    <a:pt x="25336" y="81997"/>
                  </a:cubicBezTo>
                  <a:cubicBezTo>
                    <a:pt x="27486" y="81997"/>
                    <a:pt x="29866" y="80768"/>
                    <a:pt x="32323" y="78235"/>
                  </a:cubicBezTo>
                  <a:cubicBezTo>
                    <a:pt x="40614" y="69943"/>
                    <a:pt x="46757" y="47831"/>
                    <a:pt x="50672" y="11824"/>
                  </a:cubicBezTo>
                  <a:cubicBezTo>
                    <a:pt x="41459" y="13973"/>
                    <a:pt x="33321" y="18503"/>
                    <a:pt x="26488" y="2533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D525B881-747D-499F-9A83-63E4C9F97004}"/>
                </a:ext>
              </a:extLst>
            </p:cNvPr>
            <p:cNvSpPr/>
            <p:nvPr/>
          </p:nvSpPr>
          <p:spPr>
            <a:xfrm>
              <a:off x="4343208" y="2195749"/>
              <a:ext cx="100422" cy="112246"/>
            </a:xfrm>
            <a:custGeom>
              <a:avLst/>
              <a:gdLst>
                <a:gd name="connsiteX0" fmla="*/ 94895 w 100422"/>
                <a:gd name="connsiteY0" fmla="*/ 101958 h 112246"/>
                <a:gd name="connsiteX1" fmla="*/ 54971 w 100422"/>
                <a:gd name="connsiteY1" fmla="*/ 84146 h 112246"/>
                <a:gd name="connsiteX2" fmla="*/ 48522 w 100422"/>
                <a:gd name="connsiteY2" fmla="*/ 104108 h 112246"/>
                <a:gd name="connsiteX3" fmla="*/ 25336 w 100422"/>
                <a:gd name="connsiteY3" fmla="*/ 112246 h 112246"/>
                <a:gd name="connsiteX4" fmla="*/ 5911 w 100422"/>
                <a:gd name="connsiteY4" fmla="*/ 105797 h 112246"/>
                <a:gd name="connsiteX5" fmla="*/ 0 w 100422"/>
                <a:gd name="connsiteY5" fmla="*/ 91747 h 112246"/>
                <a:gd name="connsiteX6" fmla="*/ 6986 w 100422"/>
                <a:gd name="connsiteY6" fmla="*/ 76622 h 112246"/>
                <a:gd name="connsiteX7" fmla="*/ 28560 w 100422"/>
                <a:gd name="connsiteY7" fmla="*/ 70173 h 112246"/>
                <a:gd name="connsiteX8" fmla="*/ 44223 w 100422"/>
                <a:gd name="connsiteY8" fmla="*/ 71248 h 112246"/>
                <a:gd name="connsiteX9" fmla="*/ 39924 w 100422"/>
                <a:gd name="connsiteY9" fmla="*/ 0 h 112246"/>
                <a:gd name="connsiteX10" fmla="*/ 50749 w 100422"/>
                <a:gd name="connsiteY10" fmla="*/ 0 h 112246"/>
                <a:gd name="connsiteX11" fmla="*/ 51824 w 100422"/>
                <a:gd name="connsiteY11" fmla="*/ 4299 h 112246"/>
                <a:gd name="connsiteX12" fmla="*/ 52899 w 100422"/>
                <a:gd name="connsiteY12" fmla="*/ 30787 h 112246"/>
                <a:gd name="connsiteX13" fmla="*/ 93897 w 100422"/>
                <a:gd name="connsiteY13" fmla="*/ 27562 h 112246"/>
                <a:gd name="connsiteX14" fmla="*/ 93897 w 100422"/>
                <a:gd name="connsiteY14" fmla="*/ 38925 h 112246"/>
                <a:gd name="connsiteX15" fmla="*/ 53973 w 100422"/>
                <a:gd name="connsiteY15" fmla="*/ 42150 h 112246"/>
                <a:gd name="connsiteX16" fmla="*/ 55048 w 100422"/>
                <a:gd name="connsiteY16" fmla="*/ 72937 h 112246"/>
                <a:gd name="connsiteX17" fmla="*/ 100423 w 100422"/>
                <a:gd name="connsiteY17" fmla="*/ 90749 h 112246"/>
                <a:gd name="connsiteX18" fmla="*/ 94895 w 100422"/>
                <a:gd name="connsiteY18" fmla="*/ 101958 h 112246"/>
                <a:gd name="connsiteX19" fmla="*/ 29021 w 100422"/>
                <a:gd name="connsiteY19" fmla="*/ 79847 h 112246"/>
                <a:gd name="connsiteX20" fmla="*/ 13896 w 100422"/>
                <a:gd name="connsiteY20" fmla="*/ 84146 h 112246"/>
                <a:gd name="connsiteX21" fmla="*/ 10134 w 100422"/>
                <a:gd name="connsiteY21" fmla="*/ 91670 h 112246"/>
                <a:gd name="connsiteX22" fmla="*/ 12821 w 100422"/>
                <a:gd name="connsiteY22" fmla="*/ 98119 h 112246"/>
                <a:gd name="connsiteX23" fmla="*/ 25797 w 100422"/>
                <a:gd name="connsiteY23" fmla="*/ 101882 h 112246"/>
                <a:gd name="connsiteX24" fmla="*/ 38234 w 100422"/>
                <a:gd name="connsiteY24" fmla="*/ 98119 h 112246"/>
                <a:gd name="connsiteX25" fmla="*/ 43609 w 100422"/>
                <a:gd name="connsiteY25" fmla="*/ 81382 h 112246"/>
                <a:gd name="connsiteX26" fmla="*/ 29021 w 100422"/>
                <a:gd name="connsiteY26" fmla="*/ 79847 h 11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422" h="112246">
                  <a:moveTo>
                    <a:pt x="94895" y="101958"/>
                  </a:moveTo>
                  <a:cubicBezTo>
                    <a:pt x="78311" y="92592"/>
                    <a:pt x="65029" y="86680"/>
                    <a:pt x="54971" y="84146"/>
                  </a:cubicBezTo>
                  <a:cubicBezTo>
                    <a:pt x="54587" y="93513"/>
                    <a:pt x="52438" y="100193"/>
                    <a:pt x="48522" y="104108"/>
                  </a:cubicBezTo>
                  <a:cubicBezTo>
                    <a:pt x="43148" y="109482"/>
                    <a:pt x="35394" y="112246"/>
                    <a:pt x="25336" y="112246"/>
                  </a:cubicBezTo>
                  <a:cubicBezTo>
                    <a:pt x="16660" y="112246"/>
                    <a:pt x="10211" y="110097"/>
                    <a:pt x="5911" y="105797"/>
                  </a:cubicBezTo>
                  <a:cubicBezTo>
                    <a:pt x="1919" y="101882"/>
                    <a:pt x="0" y="97121"/>
                    <a:pt x="0" y="91747"/>
                  </a:cubicBezTo>
                  <a:cubicBezTo>
                    <a:pt x="0" y="86373"/>
                    <a:pt x="2303" y="81306"/>
                    <a:pt x="6986" y="76622"/>
                  </a:cubicBezTo>
                  <a:cubicBezTo>
                    <a:pt x="11286" y="72323"/>
                    <a:pt x="18503" y="70173"/>
                    <a:pt x="28560" y="70173"/>
                  </a:cubicBezTo>
                  <a:cubicBezTo>
                    <a:pt x="35010" y="70173"/>
                    <a:pt x="40230" y="70557"/>
                    <a:pt x="44223" y="71248"/>
                  </a:cubicBezTo>
                  <a:cubicBezTo>
                    <a:pt x="43148" y="51824"/>
                    <a:pt x="41689" y="28023"/>
                    <a:pt x="39924" y="0"/>
                  </a:cubicBezTo>
                  <a:lnTo>
                    <a:pt x="50749" y="0"/>
                  </a:lnTo>
                  <a:cubicBezTo>
                    <a:pt x="53973" y="691"/>
                    <a:pt x="54357" y="2150"/>
                    <a:pt x="51824" y="4299"/>
                  </a:cubicBezTo>
                  <a:cubicBezTo>
                    <a:pt x="51824" y="10058"/>
                    <a:pt x="52207" y="18887"/>
                    <a:pt x="52899" y="30787"/>
                  </a:cubicBezTo>
                  <a:cubicBezTo>
                    <a:pt x="62649" y="31171"/>
                    <a:pt x="76315" y="30096"/>
                    <a:pt x="93897" y="27562"/>
                  </a:cubicBezTo>
                  <a:lnTo>
                    <a:pt x="93897" y="38925"/>
                  </a:lnTo>
                  <a:cubicBezTo>
                    <a:pt x="81305" y="40691"/>
                    <a:pt x="67946" y="41843"/>
                    <a:pt x="53973" y="42150"/>
                  </a:cubicBezTo>
                  <a:cubicBezTo>
                    <a:pt x="54664" y="52975"/>
                    <a:pt x="55048" y="63187"/>
                    <a:pt x="55048" y="72937"/>
                  </a:cubicBezTo>
                  <a:cubicBezTo>
                    <a:pt x="68714" y="76162"/>
                    <a:pt x="83839" y="82150"/>
                    <a:pt x="100423" y="90749"/>
                  </a:cubicBezTo>
                  <a:lnTo>
                    <a:pt x="94895" y="101958"/>
                  </a:lnTo>
                  <a:close/>
                  <a:moveTo>
                    <a:pt x="29021" y="79847"/>
                  </a:moveTo>
                  <a:cubicBezTo>
                    <a:pt x="21804" y="79847"/>
                    <a:pt x="16814" y="81306"/>
                    <a:pt x="13896" y="84146"/>
                  </a:cubicBezTo>
                  <a:cubicBezTo>
                    <a:pt x="11363" y="86680"/>
                    <a:pt x="10134" y="89213"/>
                    <a:pt x="10134" y="91670"/>
                  </a:cubicBezTo>
                  <a:cubicBezTo>
                    <a:pt x="10134" y="94204"/>
                    <a:pt x="11056" y="96354"/>
                    <a:pt x="12821" y="98119"/>
                  </a:cubicBezTo>
                  <a:cubicBezTo>
                    <a:pt x="15355" y="100653"/>
                    <a:pt x="19655" y="101882"/>
                    <a:pt x="25797" y="101882"/>
                  </a:cubicBezTo>
                  <a:cubicBezTo>
                    <a:pt x="31555" y="101882"/>
                    <a:pt x="35700" y="100653"/>
                    <a:pt x="38234" y="98119"/>
                  </a:cubicBezTo>
                  <a:cubicBezTo>
                    <a:pt x="41843" y="94511"/>
                    <a:pt x="43609" y="88907"/>
                    <a:pt x="43609" y="81382"/>
                  </a:cubicBezTo>
                  <a:cubicBezTo>
                    <a:pt x="38157" y="80384"/>
                    <a:pt x="33320" y="79847"/>
                    <a:pt x="29021" y="7984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FEE8A02C-04A6-4430-B3BC-772F5AAF1A4A}"/>
                </a:ext>
              </a:extLst>
            </p:cNvPr>
            <p:cNvSpPr/>
            <p:nvPr/>
          </p:nvSpPr>
          <p:spPr>
            <a:xfrm>
              <a:off x="4490464" y="2190222"/>
              <a:ext cx="80460" cy="123301"/>
            </a:xfrm>
            <a:custGeom>
              <a:avLst/>
              <a:gdLst>
                <a:gd name="connsiteX0" fmla="*/ 56661 w 80460"/>
                <a:gd name="connsiteY0" fmla="*/ 93513 h 123301"/>
                <a:gd name="connsiteX1" fmla="*/ 66948 w 80460"/>
                <a:gd name="connsiteY1" fmla="*/ 69252 h 123301"/>
                <a:gd name="connsiteX2" fmla="*/ 61574 w 80460"/>
                <a:gd name="connsiteY2" fmla="*/ 54127 h 123301"/>
                <a:gd name="connsiteX3" fmla="*/ 49137 w 80460"/>
                <a:gd name="connsiteY3" fmla="*/ 49828 h 123301"/>
                <a:gd name="connsiteX4" fmla="*/ 5912 w 80460"/>
                <a:gd name="connsiteY4" fmla="*/ 60653 h 123301"/>
                <a:gd name="connsiteX5" fmla="*/ 0 w 80460"/>
                <a:gd name="connsiteY5" fmla="*/ 46603 h 123301"/>
                <a:gd name="connsiteX6" fmla="*/ 38311 w 80460"/>
                <a:gd name="connsiteY6" fmla="*/ 38542 h 123301"/>
                <a:gd name="connsiteX7" fmla="*/ 52361 w 80460"/>
                <a:gd name="connsiteY7" fmla="*/ 36392 h 123301"/>
                <a:gd name="connsiteX8" fmla="*/ 71785 w 80460"/>
                <a:gd name="connsiteY8" fmla="*/ 43916 h 123301"/>
                <a:gd name="connsiteX9" fmla="*/ 80461 w 80460"/>
                <a:gd name="connsiteY9" fmla="*/ 68791 h 123301"/>
                <a:gd name="connsiteX10" fmla="*/ 65874 w 80460"/>
                <a:gd name="connsiteY10" fmla="*/ 104415 h 123301"/>
                <a:gd name="connsiteX11" fmla="*/ 30787 w 80460"/>
                <a:gd name="connsiteY11" fmla="*/ 123302 h 123301"/>
                <a:gd name="connsiteX12" fmla="*/ 22111 w 80460"/>
                <a:gd name="connsiteY12" fmla="*/ 110864 h 123301"/>
                <a:gd name="connsiteX13" fmla="*/ 56661 w 80460"/>
                <a:gd name="connsiteY13" fmla="*/ 93513 h 123301"/>
                <a:gd name="connsiteX14" fmla="*/ 66948 w 80460"/>
                <a:gd name="connsiteY14" fmla="*/ 22188 h 123301"/>
                <a:gd name="connsiteX15" fmla="*/ 14588 w 80460"/>
                <a:gd name="connsiteY15" fmla="*/ 13513 h 123301"/>
                <a:gd name="connsiteX16" fmla="*/ 17812 w 80460"/>
                <a:gd name="connsiteY16" fmla="*/ 0 h 123301"/>
                <a:gd name="connsiteX17" fmla="*/ 69636 w 80460"/>
                <a:gd name="connsiteY17" fmla="*/ 9213 h 123301"/>
                <a:gd name="connsiteX18" fmla="*/ 66948 w 80460"/>
                <a:gd name="connsiteY18" fmla="*/ 22188 h 12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460" h="123301">
                  <a:moveTo>
                    <a:pt x="56661" y="93513"/>
                  </a:moveTo>
                  <a:cubicBezTo>
                    <a:pt x="63494" y="86680"/>
                    <a:pt x="66948" y="78619"/>
                    <a:pt x="66948" y="69252"/>
                  </a:cubicBezTo>
                  <a:cubicBezTo>
                    <a:pt x="66948" y="62803"/>
                    <a:pt x="65183" y="57736"/>
                    <a:pt x="61574" y="54127"/>
                  </a:cubicBezTo>
                  <a:cubicBezTo>
                    <a:pt x="58349" y="50902"/>
                    <a:pt x="54204" y="49444"/>
                    <a:pt x="49137" y="49828"/>
                  </a:cubicBezTo>
                  <a:cubicBezTo>
                    <a:pt x="39079" y="50902"/>
                    <a:pt x="24645" y="54511"/>
                    <a:pt x="5912" y="60653"/>
                  </a:cubicBezTo>
                  <a:lnTo>
                    <a:pt x="0" y="46603"/>
                  </a:lnTo>
                  <a:cubicBezTo>
                    <a:pt x="13666" y="44069"/>
                    <a:pt x="26488" y="41382"/>
                    <a:pt x="38311" y="38542"/>
                  </a:cubicBezTo>
                  <a:cubicBezTo>
                    <a:pt x="44453" y="37083"/>
                    <a:pt x="49137" y="36392"/>
                    <a:pt x="52361" y="36392"/>
                  </a:cubicBezTo>
                  <a:cubicBezTo>
                    <a:pt x="60269" y="36392"/>
                    <a:pt x="66795" y="38925"/>
                    <a:pt x="71785" y="43916"/>
                  </a:cubicBezTo>
                  <a:cubicBezTo>
                    <a:pt x="77543" y="49674"/>
                    <a:pt x="80461" y="57966"/>
                    <a:pt x="80461" y="68791"/>
                  </a:cubicBezTo>
                  <a:cubicBezTo>
                    <a:pt x="80461" y="82841"/>
                    <a:pt x="75624" y="94741"/>
                    <a:pt x="65874" y="104415"/>
                  </a:cubicBezTo>
                  <a:cubicBezTo>
                    <a:pt x="57198" y="113091"/>
                    <a:pt x="45528" y="119387"/>
                    <a:pt x="30787" y="123302"/>
                  </a:cubicBezTo>
                  <a:lnTo>
                    <a:pt x="22111" y="110864"/>
                  </a:lnTo>
                  <a:cubicBezTo>
                    <a:pt x="36852" y="107486"/>
                    <a:pt x="48369" y="101728"/>
                    <a:pt x="56661" y="93513"/>
                  </a:cubicBezTo>
                  <a:moveTo>
                    <a:pt x="66948" y="22188"/>
                  </a:moveTo>
                  <a:cubicBezTo>
                    <a:pt x="52514" y="20730"/>
                    <a:pt x="35087" y="17889"/>
                    <a:pt x="14588" y="13513"/>
                  </a:cubicBezTo>
                  <a:lnTo>
                    <a:pt x="17812" y="0"/>
                  </a:lnTo>
                  <a:cubicBezTo>
                    <a:pt x="38004" y="4683"/>
                    <a:pt x="55279" y="7754"/>
                    <a:pt x="69636" y="9213"/>
                  </a:cubicBezTo>
                  <a:lnTo>
                    <a:pt x="66948" y="221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A2D692D-6691-41C4-904F-08731AA20B89}"/>
                </a:ext>
              </a:extLst>
            </p:cNvPr>
            <p:cNvSpPr/>
            <p:nvPr/>
          </p:nvSpPr>
          <p:spPr>
            <a:xfrm>
              <a:off x="4616760" y="2198974"/>
              <a:ext cx="108484" cy="105797"/>
            </a:xfrm>
            <a:custGeom>
              <a:avLst/>
              <a:gdLst>
                <a:gd name="connsiteX0" fmla="*/ 1612 w 108484"/>
                <a:gd name="connsiteY0" fmla="*/ 105797 h 105797"/>
                <a:gd name="connsiteX1" fmla="*/ 0 w 108484"/>
                <a:gd name="connsiteY1" fmla="*/ 57735 h 105797"/>
                <a:gd name="connsiteX2" fmla="*/ 5911 w 108484"/>
                <a:gd name="connsiteY2" fmla="*/ 0 h 105797"/>
                <a:gd name="connsiteX3" fmla="*/ 16737 w 108484"/>
                <a:gd name="connsiteY3" fmla="*/ 2687 h 105797"/>
                <a:gd name="connsiteX4" fmla="*/ 17275 w 108484"/>
                <a:gd name="connsiteY4" fmla="*/ 7524 h 105797"/>
                <a:gd name="connsiteX5" fmla="*/ 11900 w 108484"/>
                <a:gd name="connsiteY5" fmla="*/ 57735 h 105797"/>
                <a:gd name="connsiteX6" fmla="*/ 14050 w 108484"/>
                <a:gd name="connsiteY6" fmla="*/ 104722 h 105797"/>
                <a:gd name="connsiteX7" fmla="*/ 1612 w 108484"/>
                <a:gd name="connsiteY7" fmla="*/ 105797 h 105797"/>
                <a:gd name="connsiteX8" fmla="*/ 78848 w 108484"/>
                <a:gd name="connsiteY8" fmla="*/ 95509 h 105797"/>
                <a:gd name="connsiteX9" fmla="*/ 36699 w 108484"/>
                <a:gd name="connsiteY9" fmla="*/ 79309 h 105797"/>
                <a:gd name="connsiteX10" fmla="*/ 43685 w 108484"/>
                <a:gd name="connsiteY10" fmla="*/ 70096 h 105797"/>
                <a:gd name="connsiteX11" fmla="*/ 78772 w 108484"/>
                <a:gd name="connsiteY11" fmla="*/ 83609 h 105797"/>
                <a:gd name="connsiteX12" fmla="*/ 108484 w 108484"/>
                <a:gd name="connsiteY12" fmla="*/ 83609 h 105797"/>
                <a:gd name="connsiteX13" fmla="*/ 108484 w 108484"/>
                <a:gd name="connsiteY13" fmla="*/ 95509 h 105797"/>
                <a:gd name="connsiteX14" fmla="*/ 78848 w 108484"/>
                <a:gd name="connsiteY14" fmla="*/ 95509 h 105797"/>
                <a:gd name="connsiteX15" fmla="*/ 101497 w 108484"/>
                <a:gd name="connsiteY15" fmla="*/ 25873 h 105797"/>
                <a:gd name="connsiteX16" fmla="*/ 40998 w 108484"/>
                <a:gd name="connsiteY16" fmla="*/ 29098 h 105797"/>
                <a:gd name="connsiteX17" fmla="*/ 40998 w 108484"/>
                <a:gd name="connsiteY17" fmla="*/ 17735 h 105797"/>
                <a:gd name="connsiteX18" fmla="*/ 101497 w 108484"/>
                <a:gd name="connsiteY18" fmla="*/ 14511 h 105797"/>
                <a:gd name="connsiteX19" fmla="*/ 101497 w 108484"/>
                <a:gd name="connsiteY19" fmla="*/ 25873 h 1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484" h="105797">
                  <a:moveTo>
                    <a:pt x="1612" y="105797"/>
                  </a:moveTo>
                  <a:cubicBezTo>
                    <a:pt x="537" y="87064"/>
                    <a:pt x="0" y="71094"/>
                    <a:pt x="0" y="57735"/>
                  </a:cubicBezTo>
                  <a:cubicBezTo>
                    <a:pt x="0" y="41536"/>
                    <a:pt x="1996" y="22265"/>
                    <a:pt x="5911" y="0"/>
                  </a:cubicBezTo>
                  <a:lnTo>
                    <a:pt x="16737" y="2687"/>
                  </a:lnTo>
                  <a:cubicBezTo>
                    <a:pt x="20653" y="3378"/>
                    <a:pt x="20883" y="4990"/>
                    <a:pt x="17275" y="7524"/>
                  </a:cubicBezTo>
                  <a:cubicBezTo>
                    <a:pt x="13666" y="28407"/>
                    <a:pt x="11900" y="45144"/>
                    <a:pt x="11900" y="57735"/>
                  </a:cubicBezTo>
                  <a:cubicBezTo>
                    <a:pt x="11900" y="71785"/>
                    <a:pt x="12591" y="87448"/>
                    <a:pt x="14050" y="104722"/>
                  </a:cubicBezTo>
                  <a:lnTo>
                    <a:pt x="1612" y="105797"/>
                  </a:lnTo>
                  <a:close/>
                  <a:moveTo>
                    <a:pt x="78848" y="95509"/>
                  </a:moveTo>
                  <a:cubicBezTo>
                    <a:pt x="61958" y="95509"/>
                    <a:pt x="47908" y="90135"/>
                    <a:pt x="36699" y="79309"/>
                  </a:cubicBezTo>
                  <a:lnTo>
                    <a:pt x="43685" y="70096"/>
                  </a:lnTo>
                  <a:cubicBezTo>
                    <a:pt x="53436" y="79463"/>
                    <a:pt x="65106" y="83916"/>
                    <a:pt x="78772" y="83609"/>
                  </a:cubicBezTo>
                  <a:lnTo>
                    <a:pt x="108484" y="83609"/>
                  </a:lnTo>
                  <a:lnTo>
                    <a:pt x="108484" y="95509"/>
                  </a:lnTo>
                  <a:lnTo>
                    <a:pt x="78848" y="95509"/>
                  </a:lnTo>
                  <a:close/>
                  <a:moveTo>
                    <a:pt x="101497" y="25873"/>
                  </a:moveTo>
                  <a:cubicBezTo>
                    <a:pt x="85989" y="25489"/>
                    <a:pt x="65873" y="26564"/>
                    <a:pt x="40998" y="29098"/>
                  </a:cubicBezTo>
                  <a:lnTo>
                    <a:pt x="40998" y="17735"/>
                  </a:lnTo>
                  <a:cubicBezTo>
                    <a:pt x="66948" y="15201"/>
                    <a:pt x="87064" y="14127"/>
                    <a:pt x="101497" y="14511"/>
                  </a:cubicBezTo>
                  <a:lnTo>
                    <a:pt x="101497" y="2587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37E7595E-D4FD-482C-8CE3-C281FEBDE653}"/>
                </a:ext>
              </a:extLst>
            </p:cNvPr>
            <p:cNvSpPr/>
            <p:nvPr/>
          </p:nvSpPr>
          <p:spPr>
            <a:xfrm>
              <a:off x="4773305" y="2198897"/>
              <a:ext cx="69963" cy="112860"/>
            </a:xfrm>
            <a:custGeom>
              <a:avLst/>
              <a:gdLst>
                <a:gd name="connsiteX0" fmla="*/ 12438 w 69963"/>
                <a:gd name="connsiteY0" fmla="*/ 66411 h 112860"/>
                <a:gd name="connsiteX1" fmla="*/ 0 w 69963"/>
                <a:gd name="connsiteY1" fmla="*/ 66411 h 112860"/>
                <a:gd name="connsiteX2" fmla="*/ 0 w 69963"/>
                <a:gd name="connsiteY2" fmla="*/ 5374 h 112860"/>
                <a:gd name="connsiteX3" fmla="*/ 11901 w 69963"/>
                <a:gd name="connsiteY3" fmla="*/ 5374 h 112860"/>
                <a:gd name="connsiteX4" fmla="*/ 12438 w 69963"/>
                <a:gd name="connsiteY4" fmla="*/ 9674 h 112860"/>
                <a:gd name="connsiteX5" fmla="*/ 12438 w 69963"/>
                <a:gd name="connsiteY5" fmla="*/ 66411 h 112860"/>
                <a:gd name="connsiteX6" fmla="*/ 68024 w 69963"/>
                <a:gd name="connsiteY6" fmla="*/ 54588 h 112860"/>
                <a:gd name="connsiteX7" fmla="*/ 30250 w 69963"/>
                <a:gd name="connsiteY7" fmla="*/ 112861 h 112860"/>
                <a:gd name="connsiteX8" fmla="*/ 19425 w 69963"/>
                <a:gd name="connsiteY8" fmla="*/ 103647 h 112860"/>
                <a:gd name="connsiteX9" fmla="*/ 55586 w 69963"/>
                <a:gd name="connsiteY9" fmla="*/ 53973 h 112860"/>
                <a:gd name="connsiteX10" fmla="*/ 55586 w 69963"/>
                <a:gd name="connsiteY10" fmla="*/ 0 h 112860"/>
                <a:gd name="connsiteX11" fmla="*/ 66949 w 69963"/>
                <a:gd name="connsiteY11" fmla="*/ 0 h 112860"/>
                <a:gd name="connsiteX12" fmla="*/ 68024 w 69963"/>
                <a:gd name="connsiteY12" fmla="*/ 4299 h 112860"/>
                <a:gd name="connsiteX13" fmla="*/ 68024 w 69963"/>
                <a:gd name="connsiteY13" fmla="*/ 54588 h 1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963" h="112860">
                  <a:moveTo>
                    <a:pt x="12438" y="66411"/>
                  </a:moveTo>
                  <a:lnTo>
                    <a:pt x="0" y="66411"/>
                  </a:lnTo>
                  <a:lnTo>
                    <a:pt x="0" y="5374"/>
                  </a:lnTo>
                  <a:lnTo>
                    <a:pt x="11901" y="5374"/>
                  </a:lnTo>
                  <a:cubicBezTo>
                    <a:pt x="15509" y="5758"/>
                    <a:pt x="15663" y="7140"/>
                    <a:pt x="12438" y="9674"/>
                  </a:cubicBezTo>
                  <a:lnTo>
                    <a:pt x="12438" y="66411"/>
                  </a:lnTo>
                  <a:close/>
                  <a:moveTo>
                    <a:pt x="68024" y="54588"/>
                  </a:moveTo>
                  <a:cubicBezTo>
                    <a:pt x="68024" y="81613"/>
                    <a:pt x="55432" y="101037"/>
                    <a:pt x="30250" y="112861"/>
                  </a:cubicBezTo>
                  <a:lnTo>
                    <a:pt x="19425" y="103647"/>
                  </a:lnTo>
                  <a:cubicBezTo>
                    <a:pt x="43148" y="92822"/>
                    <a:pt x="55202" y="76315"/>
                    <a:pt x="55586" y="53973"/>
                  </a:cubicBezTo>
                  <a:lnTo>
                    <a:pt x="55586" y="0"/>
                  </a:lnTo>
                  <a:lnTo>
                    <a:pt x="66949" y="0"/>
                  </a:lnTo>
                  <a:cubicBezTo>
                    <a:pt x="70557" y="691"/>
                    <a:pt x="70941" y="2150"/>
                    <a:pt x="68024" y="4299"/>
                  </a:cubicBezTo>
                  <a:lnTo>
                    <a:pt x="68024" y="54588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7384437D-D7FC-4E96-BB7D-03142BCD0F83}"/>
                </a:ext>
              </a:extLst>
            </p:cNvPr>
            <p:cNvSpPr/>
            <p:nvPr/>
          </p:nvSpPr>
          <p:spPr>
            <a:xfrm>
              <a:off x="4891003" y="2203888"/>
              <a:ext cx="110532" cy="105873"/>
            </a:xfrm>
            <a:custGeom>
              <a:avLst/>
              <a:gdLst>
                <a:gd name="connsiteX0" fmla="*/ 59348 w 110532"/>
                <a:gd name="connsiteY0" fmla="*/ 42150 h 105873"/>
                <a:gd name="connsiteX1" fmla="*/ 24261 w 110532"/>
                <a:gd name="connsiteY1" fmla="*/ 105874 h 105873"/>
                <a:gd name="connsiteX2" fmla="*/ 15048 w 110532"/>
                <a:gd name="connsiteY2" fmla="*/ 95586 h 105873"/>
                <a:gd name="connsiteX3" fmla="*/ 46910 w 110532"/>
                <a:gd name="connsiteY3" fmla="*/ 46987 h 105873"/>
                <a:gd name="connsiteX4" fmla="*/ 46910 w 110532"/>
                <a:gd name="connsiteY4" fmla="*/ 23801 h 105873"/>
                <a:gd name="connsiteX5" fmla="*/ 58273 w 110532"/>
                <a:gd name="connsiteY5" fmla="*/ 23801 h 105873"/>
                <a:gd name="connsiteX6" fmla="*/ 59348 w 110532"/>
                <a:gd name="connsiteY6" fmla="*/ 27562 h 105873"/>
                <a:gd name="connsiteX7" fmla="*/ 59348 w 110532"/>
                <a:gd name="connsiteY7" fmla="*/ 41613 h 105873"/>
                <a:gd name="connsiteX8" fmla="*/ 89060 w 110532"/>
                <a:gd name="connsiteY8" fmla="*/ 12975 h 105873"/>
                <a:gd name="connsiteX9" fmla="*/ 1075 w 110532"/>
                <a:gd name="connsiteY9" fmla="*/ 16200 h 105873"/>
                <a:gd name="connsiteX10" fmla="*/ 0 w 110532"/>
                <a:gd name="connsiteY10" fmla="*/ 3762 h 105873"/>
                <a:gd name="connsiteX11" fmla="*/ 98273 w 110532"/>
                <a:gd name="connsiteY11" fmla="*/ 1075 h 105873"/>
                <a:gd name="connsiteX12" fmla="*/ 102035 w 110532"/>
                <a:gd name="connsiteY12" fmla="*/ 0 h 105873"/>
                <a:gd name="connsiteX13" fmla="*/ 110097 w 110532"/>
                <a:gd name="connsiteY13" fmla="*/ 9751 h 105873"/>
                <a:gd name="connsiteX14" fmla="*/ 107409 w 110532"/>
                <a:gd name="connsiteY14" fmla="*/ 11363 h 105873"/>
                <a:gd name="connsiteX15" fmla="*/ 68561 w 110532"/>
                <a:gd name="connsiteY15" fmla="*/ 50749 h 105873"/>
                <a:gd name="connsiteX16" fmla="*/ 59348 w 110532"/>
                <a:gd name="connsiteY16" fmla="*/ 42150 h 10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532" h="105873">
                  <a:moveTo>
                    <a:pt x="59348" y="42150"/>
                  </a:moveTo>
                  <a:cubicBezTo>
                    <a:pt x="60039" y="69482"/>
                    <a:pt x="48369" y="90749"/>
                    <a:pt x="24261" y="105874"/>
                  </a:cubicBezTo>
                  <a:lnTo>
                    <a:pt x="15048" y="95586"/>
                  </a:lnTo>
                  <a:cubicBezTo>
                    <a:pt x="36315" y="84070"/>
                    <a:pt x="46910" y="67870"/>
                    <a:pt x="46910" y="46987"/>
                  </a:cubicBezTo>
                  <a:lnTo>
                    <a:pt x="46910" y="23801"/>
                  </a:lnTo>
                  <a:lnTo>
                    <a:pt x="58273" y="23801"/>
                  </a:lnTo>
                  <a:cubicBezTo>
                    <a:pt x="61498" y="24184"/>
                    <a:pt x="61881" y="25413"/>
                    <a:pt x="59348" y="27562"/>
                  </a:cubicBezTo>
                  <a:lnTo>
                    <a:pt x="59348" y="41613"/>
                  </a:lnTo>
                  <a:cubicBezTo>
                    <a:pt x="72323" y="31862"/>
                    <a:pt x="82227" y="22342"/>
                    <a:pt x="89060" y="12975"/>
                  </a:cubicBezTo>
                  <a:lnTo>
                    <a:pt x="1075" y="16200"/>
                  </a:lnTo>
                  <a:lnTo>
                    <a:pt x="0" y="3762"/>
                  </a:lnTo>
                  <a:lnTo>
                    <a:pt x="98273" y="1075"/>
                  </a:lnTo>
                  <a:lnTo>
                    <a:pt x="102035" y="0"/>
                  </a:lnTo>
                  <a:lnTo>
                    <a:pt x="110097" y="9751"/>
                  </a:lnTo>
                  <a:cubicBezTo>
                    <a:pt x="111172" y="11209"/>
                    <a:pt x="110250" y="11747"/>
                    <a:pt x="107409" y="11363"/>
                  </a:cubicBezTo>
                  <a:cubicBezTo>
                    <a:pt x="96584" y="25413"/>
                    <a:pt x="83686" y="38542"/>
                    <a:pt x="68561" y="50749"/>
                  </a:cubicBezTo>
                  <a:lnTo>
                    <a:pt x="59348" y="4215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62E6E016-7397-48C1-AFAE-5B08C40C171B}"/>
                </a:ext>
              </a:extLst>
            </p:cNvPr>
            <p:cNvSpPr/>
            <p:nvPr/>
          </p:nvSpPr>
          <p:spPr>
            <a:xfrm>
              <a:off x="5023825" y="2205500"/>
              <a:ext cx="123532" cy="101343"/>
            </a:xfrm>
            <a:custGeom>
              <a:avLst/>
              <a:gdLst>
                <a:gd name="connsiteX0" fmla="*/ 0 w 123532"/>
                <a:gd name="connsiteY0" fmla="*/ 94357 h 101343"/>
                <a:gd name="connsiteX1" fmla="*/ 27025 w 123532"/>
                <a:gd name="connsiteY1" fmla="*/ 30096 h 101343"/>
                <a:gd name="connsiteX2" fmla="*/ 27025 w 123532"/>
                <a:gd name="connsiteY2" fmla="*/ 5835 h 101343"/>
                <a:gd name="connsiteX3" fmla="*/ 38388 w 123532"/>
                <a:gd name="connsiteY3" fmla="*/ 5835 h 101343"/>
                <a:gd name="connsiteX4" fmla="*/ 39463 w 123532"/>
                <a:gd name="connsiteY4" fmla="*/ 10134 h 101343"/>
                <a:gd name="connsiteX5" fmla="*/ 39463 w 123532"/>
                <a:gd name="connsiteY5" fmla="*/ 29559 h 101343"/>
                <a:gd name="connsiteX6" fmla="*/ 10826 w 123532"/>
                <a:gd name="connsiteY6" fmla="*/ 101344 h 101343"/>
                <a:gd name="connsiteX7" fmla="*/ 0 w 123532"/>
                <a:gd name="connsiteY7" fmla="*/ 94357 h 101343"/>
                <a:gd name="connsiteX8" fmla="*/ 72323 w 123532"/>
                <a:gd name="connsiteY8" fmla="*/ 79847 h 101343"/>
                <a:gd name="connsiteX9" fmla="*/ 116009 w 123532"/>
                <a:gd name="connsiteY9" fmla="*/ 43148 h 101343"/>
                <a:gd name="connsiteX10" fmla="*/ 123533 w 123532"/>
                <a:gd name="connsiteY10" fmla="*/ 53436 h 101343"/>
                <a:gd name="connsiteX11" fmla="*/ 71709 w 123532"/>
                <a:gd name="connsiteY11" fmla="*/ 93897 h 101343"/>
                <a:gd name="connsiteX12" fmla="*/ 67409 w 123532"/>
                <a:gd name="connsiteY12" fmla="*/ 96046 h 101343"/>
                <a:gd name="connsiteX13" fmla="*/ 58734 w 123532"/>
                <a:gd name="connsiteY13" fmla="*/ 89597 h 101343"/>
                <a:gd name="connsiteX14" fmla="*/ 59809 w 123532"/>
                <a:gd name="connsiteY14" fmla="*/ 86910 h 101343"/>
                <a:gd name="connsiteX15" fmla="*/ 59809 w 123532"/>
                <a:gd name="connsiteY15" fmla="*/ 0 h 101343"/>
                <a:gd name="connsiteX16" fmla="*/ 71171 w 123532"/>
                <a:gd name="connsiteY16" fmla="*/ 0 h 101343"/>
                <a:gd name="connsiteX17" fmla="*/ 72246 w 123532"/>
                <a:gd name="connsiteY17" fmla="*/ 4299 h 101343"/>
                <a:gd name="connsiteX18" fmla="*/ 72246 w 123532"/>
                <a:gd name="connsiteY18" fmla="*/ 79847 h 10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532" h="101343">
                  <a:moveTo>
                    <a:pt x="0" y="94357"/>
                  </a:moveTo>
                  <a:cubicBezTo>
                    <a:pt x="17966" y="77083"/>
                    <a:pt x="27025" y="55662"/>
                    <a:pt x="27025" y="30096"/>
                  </a:cubicBezTo>
                  <a:lnTo>
                    <a:pt x="27025" y="5835"/>
                  </a:lnTo>
                  <a:lnTo>
                    <a:pt x="38388" y="5835"/>
                  </a:lnTo>
                  <a:cubicBezTo>
                    <a:pt x="41613" y="6526"/>
                    <a:pt x="41997" y="7985"/>
                    <a:pt x="39463" y="10134"/>
                  </a:cubicBezTo>
                  <a:lnTo>
                    <a:pt x="39463" y="29559"/>
                  </a:lnTo>
                  <a:cubicBezTo>
                    <a:pt x="39463" y="59808"/>
                    <a:pt x="29943" y="83686"/>
                    <a:pt x="10826" y="101344"/>
                  </a:cubicBezTo>
                  <a:lnTo>
                    <a:pt x="0" y="94357"/>
                  </a:lnTo>
                  <a:close/>
                  <a:moveTo>
                    <a:pt x="72323" y="79847"/>
                  </a:moveTo>
                  <a:cubicBezTo>
                    <a:pt x="88139" y="73705"/>
                    <a:pt x="102726" y="61497"/>
                    <a:pt x="116009" y="43148"/>
                  </a:cubicBezTo>
                  <a:lnTo>
                    <a:pt x="123533" y="53436"/>
                  </a:lnTo>
                  <a:cubicBezTo>
                    <a:pt x="109866" y="72169"/>
                    <a:pt x="92592" y="85605"/>
                    <a:pt x="71709" y="93897"/>
                  </a:cubicBezTo>
                  <a:lnTo>
                    <a:pt x="67409" y="96046"/>
                  </a:lnTo>
                  <a:lnTo>
                    <a:pt x="58734" y="89597"/>
                  </a:lnTo>
                  <a:lnTo>
                    <a:pt x="59809" y="86910"/>
                  </a:lnTo>
                  <a:lnTo>
                    <a:pt x="59809" y="0"/>
                  </a:lnTo>
                  <a:lnTo>
                    <a:pt x="71171" y="0"/>
                  </a:lnTo>
                  <a:cubicBezTo>
                    <a:pt x="74396" y="691"/>
                    <a:pt x="74780" y="2150"/>
                    <a:pt x="72246" y="4299"/>
                  </a:cubicBezTo>
                  <a:lnTo>
                    <a:pt x="72246" y="79847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43D4B901-6AF6-4545-BA6A-77C14DB41715}"/>
                </a:ext>
              </a:extLst>
            </p:cNvPr>
            <p:cNvSpPr/>
            <p:nvPr/>
          </p:nvSpPr>
          <p:spPr>
            <a:xfrm>
              <a:off x="5170006" y="2190989"/>
              <a:ext cx="91394" cy="119846"/>
            </a:xfrm>
            <a:custGeom>
              <a:avLst/>
              <a:gdLst>
                <a:gd name="connsiteX0" fmla="*/ 41612 w 91394"/>
                <a:gd name="connsiteY0" fmla="*/ 22111 h 119846"/>
                <a:gd name="connsiteX1" fmla="*/ 77774 w 91394"/>
                <a:gd name="connsiteY1" fmla="*/ 22111 h 119846"/>
                <a:gd name="connsiteX2" fmla="*/ 83685 w 91394"/>
                <a:gd name="connsiteY2" fmla="*/ 19962 h 119846"/>
                <a:gd name="connsiteX3" fmla="*/ 90672 w 91394"/>
                <a:gd name="connsiteY3" fmla="*/ 27025 h 119846"/>
                <a:gd name="connsiteX4" fmla="*/ 88522 w 91394"/>
                <a:gd name="connsiteY4" fmla="*/ 31324 h 119846"/>
                <a:gd name="connsiteX5" fmla="*/ 75547 w 91394"/>
                <a:gd name="connsiteY5" fmla="*/ 70710 h 119846"/>
                <a:gd name="connsiteX6" fmla="*/ 88522 w 91394"/>
                <a:gd name="connsiteY6" fmla="*/ 79386 h 119846"/>
                <a:gd name="connsiteX7" fmla="*/ 80461 w 91394"/>
                <a:gd name="connsiteY7" fmla="*/ 91287 h 119846"/>
                <a:gd name="connsiteX8" fmla="*/ 68561 w 91394"/>
                <a:gd name="connsiteY8" fmla="*/ 82611 h 119846"/>
                <a:gd name="connsiteX9" fmla="*/ 23723 w 91394"/>
                <a:gd name="connsiteY9" fmla="*/ 119847 h 119846"/>
                <a:gd name="connsiteX10" fmla="*/ 11286 w 91394"/>
                <a:gd name="connsiteY10" fmla="*/ 110634 h 119846"/>
                <a:gd name="connsiteX11" fmla="*/ 57735 w 91394"/>
                <a:gd name="connsiteY11" fmla="*/ 75010 h 119846"/>
                <a:gd name="connsiteX12" fmla="*/ 31248 w 91394"/>
                <a:gd name="connsiteY12" fmla="*/ 59348 h 119846"/>
                <a:gd name="connsiteX13" fmla="*/ 37697 w 91394"/>
                <a:gd name="connsiteY13" fmla="*/ 49674 h 119846"/>
                <a:gd name="connsiteX14" fmla="*/ 65259 w 91394"/>
                <a:gd name="connsiteY14" fmla="*/ 63724 h 119846"/>
                <a:gd name="connsiteX15" fmla="*/ 75010 w 91394"/>
                <a:gd name="connsiteY15" fmla="*/ 34012 h 119846"/>
                <a:gd name="connsiteX16" fmla="*/ 35624 w 91394"/>
                <a:gd name="connsiteY16" fmla="*/ 34012 h 119846"/>
                <a:gd name="connsiteX17" fmla="*/ 10288 w 91394"/>
                <a:gd name="connsiteY17" fmla="*/ 67486 h 119846"/>
                <a:gd name="connsiteX18" fmla="*/ 0 w 91394"/>
                <a:gd name="connsiteY18" fmla="*/ 60499 h 119846"/>
                <a:gd name="connsiteX19" fmla="*/ 36161 w 91394"/>
                <a:gd name="connsiteY19" fmla="*/ 0 h 119846"/>
                <a:gd name="connsiteX20" fmla="*/ 49136 w 91394"/>
                <a:gd name="connsiteY20" fmla="*/ 5374 h 119846"/>
                <a:gd name="connsiteX21" fmla="*/ 46987 w 91394"/>
                <a:gd name="connsiteY21" fmla="*/ 9674 h 119846"/>
                <a:gd name="connsiteX22" fmla="*/ 41612 w 91394"/>
                <a:gd name="connsiteY22" fmla="*/ 22111 h 11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394" h="119846">
                  <a:moveTo>
                    <a:pt x="41612" y="22111"/>
                  </a:moveTo>
                  <a:lnTo>
                    <a:pt x="77774" y="22111"/>
                  </a:lnTo>
                  <a:lnTo>
                    <a:pt x="83685" y="19962"/>
                  </a:lnTo>
                  <a:lnTo>
                    <a:pt x="90672" y="27025"/>
                  </a:lnTo>
                  <a:cubicBezTo>
                    <a:pt x="92131" y="28791"/>
                    <a:pt x="91363" y="30250"/>
                    <a:pt x="88522" y="31324"/>
                  </a:cubicBezTo>
                  <a:cubicBezTo>
                    <a:pt x="85605" y="45758"/>
                    <a:pt x="81305" y="58887"/>
                    <a:pt x="75547" y="70710"/>
                  </a:cubicBezTo>
                  <a:lnTo>
                    <a:pt x="88522" y="79386"/>
                  </a:lnTo>
                  <a:lnTo>
                    <a:pt x="80461" y="91287"/>
                  </a:lnTo>
                  <a:lnTo>
                    <a:pt x="68561" y="82611"/>
                  </a:lnTo>
                  <a:cubicBezTo>
                    <a:pt x="58119" y="97736"/>
                    <a:pt x="43225" y="110173"/>
                    <a:pt x="23723" y="119847"/>
                  </a:cubicBezTo>
                  <a:lnTo>
                    <a:pt x="11286" y="110634"/>
                  </a:lnTo>
                  <a:cubicBezTo>
                    <a:pt x="32860" y="101651"/>
                    <a:pt x="48369" y="89751"/>
                    <a:pt x="57735" y="75010"/>
                  </a:cubicBezTo>
                  <a:cubicBezTo>
                    <a:pt x="48752" y="69252"/>
                    <a:pt x="39924" y="64031"/>
                    <a:pt x="31248" y="59348"/>
                  </a:cubicBezTo>
                  <a:lnTo>
                    <a:pt x="37697" y="49674"/>
                  </a:lnTo>
                  <a:cubicBezTo>
                    <a:pt x="48829" y="54741"/>
                    <a:pt x="58043" y="59348"/>
                    <a:pt x="65259" y="63724"/>
                  </a:cubicBezTo>
                  <a:cubicBezTo>
                    <a:pt x="70634" y="52591"/>
                    <a:pt x="73935" y="42687"/>
                    <a:pt x="75010" y="34012"/>
                  </a:cubicBezTo>
                  <a:lnTo>
                    <a:pt x="35624" y="34012"/>
                  </a:lnTo>
                  <a:cubicBezTo>
                    <a:pt x="28791" y="46219"/>
                    <a:pt x="20345" y="57428"/>
                    <a:pt x="10288" y="67486"/>
                  </a:cubicBezTo>
                  <a:lnTo>
                    <a:pt x="0" y="60499"/>
                  </a:lnTo>
                  <a:cubicBezTo>
                    <a:pt x="18350" y="41459"/>
                    <a:pt x="30403" y="21267"/>
                    <a:pt x="36161" y="0"/>
                  </a:cubicBezTo>
                  <a:lnTo>
                    <a:pt x="49136" y="5374"/>
                  </a:lnTo>
                  <a:cubicBezTo>
                    <a:pt x="52054" y="6833"/>
                    <a:pt x="51286" y="8292"/>
                    <a:pt x="46987" y="9674"/>
                  </a:cubicBezTo>
                  <a:cubicBezTo>
                    <a:pt x="45605" y="14050"/>
                    <a:pt x="43839" y="18119"/>
                    <a:pt x="41612" y="22111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4BB84A7C-C219-402E-9664-99FA3C62847D}"/>
                </a:ext>
              </a:extLst>
            </p:cNvPr>
            <p:cNvSpPr/>
            <p:nvPr/>
          </p:nvSpPr>
          <p:spPr>
            <a:xfrm>
              <a:off x="5305055" y="2194598"/>
              <a:ext cx="97641" cy="114472"/>
            </a:xfrm>
            <a:custGeom>
              <a:avLst/>
              <a:gdLst>
                <a:gd name="connsiteX0" fmla="*/ 0 w 97641"/>
                <a:gd name="connsiteY0" fmla="*/ 66949 h 114472"/>
                <a:gd name="connsiteX1" fmla="*/ 85835 w 97641"/>
                <a:gd name="connsiteY1" fmla="*/ 0 h 114472"/>
                <a:gd name="connsiteX2" fmla="*/ 96123 w 97641"/>
                <a:gd name="connsiteY2" fmla="*/ 8676 h 114472"/>
                <a:gd name="connsiteX3" fmla="*/ 92362 w 97641"/>
                <a:gd name="connsiteY3" fmla="*/ 13513 h 114472"/>
                <a:gd name="connsiteX4" fmla="*/ 65874 w 97641"/>
                <a:gd name="connsiteY4" fmla="*/ 41075 h 114472"/>
                <a:gd name="connsiteX5" fmla="*/ 65874 w 97641"/>
                <a:gd name="connsiteY5" fmla="*/ 114473 h 114472"/>
                <a:gd name="connsiteX6" fmla="*/ 53436 w 97641"/>
                <a:gd name="connsiteY6" fmla="*/ 114473 h 114472"/>
                <a:gd name="connsiteX7" fmla="*/ 53436 w 97641"/>
                <a:gd name="connsiteY7" fmla="*/ 51286 h 114472"/>
                <a:gd name="connsiteX8" fmla="*/ 9136 w 97641"/>
                <a:gd name="connsiteY8" fmla="*/ 77697 h 114472"/>
                <a:gd name="connsiteX9" fmla="*/ 0 w 97641"/>
                <a:gd name="connsiteY9" fmla="*/ 66949 h 11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41" h="114472">
                  <a:moveTo>
                    <a:pt x="0" y="66949"/>
                  </a:moveTo>
                  <a:cubicBezTo>
                    <a:pt x="37774" y="51133"/>
                    <a:pt x="66411" y="28791"/>
                    <a:pt x="85835" y="0"/>
                  </a:cubicBezTo>
                  <a:lnTo>
                    <a:pt x="96123" y="8676"/>
                  </a:lnTo>
                  <a:cubicBezTo>
                    <a:pt x="99041" y="10825"/>
                    <a:pt x="97736" y="12438"/>
                    <a:pt x="92362" y="13513"/>
                  </a:cubicBezTo>
                  <a:cubicBezTo>
                    <a:pt x="85528" y="22495"/>
                    <a:pt x="76699" y="31708"/>
                    <a:pt x="65874" y="41075"/>
                  </a:cubicBezTo>
                  <a:lnTo>
                    <a:pt x="65874" y="114473"/>
                  </a:lnTo>
                  <a:lnTo>
                    <a:pt x="53436" y="114473"/>
                  </a:lnTo>
                  <a:lnTo>
                    <a:pt x="53436" y="51286"/>
                  </a:lnTo>
                  <a:cubicBezTo>
                    <a:pt x="40845" y="61037"/>
                    <a:pt x="26104" y="69789"/>
                    <a:pt x="9136" y="77697"/>
                  </a:cubicBezTo>
                  <a:lnTo>
                    <a:pt x="0" y="66949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9762D734-F2F8-4CCD-AAD4-B40C0B4C7B5C}"/>
                </a:ext>
              </a:extLst>
            </p:cNvPr>
            <p:cNvSpPr/>
            <p:nvPr/>
          </p:nvSpPr>
          <p:spPr>
            <a:xfrm>
              <a:off x="5439489" y="2195289"/>
              <a:ext cx="120384" cy="107409"/>
            </a:xfrm>
            <a:custGeom>
              <a:avLst/>
              <a:gdLst>
                <a:gd name="connsiteX0" fmla="*/ 0 w 120384"/>
                <a:gd name="connsiteY0" fmla="*/ 86373 h 107409"/>
                <a:gd name="connsiteX1" fmla="*/ 22649 w 120384"/>
                <a:gd name="connsiteY1" fmla="*/ 85835 h 107409"/>
                <a:gd name="connsiteX2" fmla="*/ 52361 w 120384"/>
                <a:gd name="connsiteY2" fmla="*/ 0 h 107409"/>
                <a:gd name="connsiteX3" fmla="*/ 64799 w 120384"/>
                <a:gd name="connsiteY3" fmla="*/ 4299 h 107409"/>
                <a:gd name="connsiteX4" fmla="*/ 63724 w 120384"/>
                <a:gd name="connsiteY4" fmla="*/ 9136 h 107409"/>
                <a:gd name="connsiteX5" fmla="*/ 36162 w 120384"/>
                <a:gd name="connsiteY5" fmla="*/ 84684 h 107409"/>
                <a:gd name="connsiteX6" fmla="*/ 92285 w 120384"/>
                <a:gd name="connsiteY6" fmla="*/ 81997 h 107409"/>
                <a:gd name="connsiteX7" fmla="*/ 74473 w 120384"/>
                <a:gd name="connsiteY7" fmla="*/ 59885 h 107409"/>
                <a:gd name="connsiteX8" fmla="*/ 85298 w 120384"/>
                <a:gd name="connsiteY8" fmla="*/ 52361 h 107409"/>
                <a:gd name="connsiteX9" fmla="*/ 120384 w 120384"/>
                <a:gd name="connsiteY9" fmla="*/ 99348 h 107409"/>
                <a:gd name="connsiteX10" fmla="*/ 108484 w 120384"/>
                <a:gd name="connsiteY10" fmla="*/ 107409 h 107409"/>
                <a:gd name="connsiteX11" fmla="*/ 99809 w 120384"/>
                <a:gd name="connsiteY11" fmla="*/ 93359 h 107409"/>
                <a:gd name="connsiteX12" fmla="*/ 9136 w 120384"/>
                <a:gd name="connsiteY12" fmla="*/ 100423 h 107409"/>
                <a:gd name="connsiteX13" fmla="*/ 4299 w 120384"/>
                <a:gd name="connsiteY13" fmla="*/ 100423 h 107409"/>
                <a:gd name="connsiteX14" fmla="*/ 0 w 120384"/>
                <a:gd name="connsiteY14" fmla="*/ 86373 h 1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384" h="107409">
                  <a:moveTo>
                    <a:pt x="0" y="86373"/>
                  </a:moveTo>
                  <a:lnTo>
                    <a:pt x="22649" y="85835"/>
                  </a:lnTo>
                  <a:cubicBezTo>
                    <a:pt x="35624" y="57735"/>
                    <a:pt x="45528" y="29175"/>
                    <a:pt x="52361" y="0"/>
                  </a:cubicBezTo>
                  <a:lnTo>
                    <a:pt x="64799" y="4299"/>
                  </a:lnTo>
                  <a:cubicBezTo>
                    <a:pt x="68023" y="6449"/>
                    <a:pt x="67716" y="8061"/>
                    <a:pt x="63724" y="9136"/>
                  </a:cubicBezTo>
                  <a:cubicBezTo>
                    <a:pt x="56891" y="34703"/>
                    <a:pt x="47678" y="59885"/>
                    <a:pt x="36162" y="84684"/>
                  </a:cubicBezTo>
                  <a:lnTo>
                    <a:pt x="92285" y="81997"/>
                  </a:lnTo>
                  <a:cubicBezTo>
                    <a:pt x="84684" y="71939"/>
                    <a:pt x="78772" y="64568"/>
                    <a:pt x="74473" y="59885"/>
                  </a:cubicBezTo>
                  <a:lnTo>
                    <a:pt x="85298" y="52361"/>
                  </a:lnTo>
                  <a:cubicBezTo>
                    <a:pt x="97505" y="65643"/>
                    <a:pt x="109252" y="81306"/>
                    <a:pt x="120384" y="99348"/>
                  </a:cubicBezTo>
                  <a:lnTo>
                    <a:pt x="108484" y="107409"/>
                  </a:lnTo>
                  <a:lnTo>
                    <a:pt x="99809" y="93359"/>
                  </a:lnTo>
                  <a:lnTo>
                    <a:pt x="9136" y="100423"/>
                  </a:lnTo>
                  <a:cubicBezTo>
                    <a:pt x="6987" y="104031"/>
                    <a:pt x="5374" y="104031"/>
                    <a:pt x="4299" y="100423"/>
                  </a:cubicBezTo>
                  <a:lnTo>
                    <a:pt x="0" y="8637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A4519836-CC73-4BCD-AE92-8397E90AEAF8}"/>
                </a:ext>
              </a:extLst>
            </p:cNvPr>
            <p:cNvSpPr/>
            <p:nvPr/>
          </p:nvSpPr>
          <p:spPr>
            <a:xfrm>
              <a:off x="5584135" y="2198974"/>
              <a:ext cx="108484" cy="105797"/>
            </a:xfrm>
            <a:custGeom>
              <a:avLst/>
              <a:gdLst>
                <a:gd name="connsiteX0" fmla="*/ 1612 w 108484"/>
                <a:gd name="connsiteY0" fmla="*/ 105797 h 105797"/>
                <a:gd name="connsiteX1" fmla="*/ 0 w 108484"/>
                <a:gd name="connsiteY1" fmla="*/ 57735 h 105797"/>
                <a:gd name="connsiteX2" fmla="*/ 5911 w 108484"/>
                <a:gd name="connsiteY2" fmla="*/ 0 h 105797"/>
                <a:gd name="connsiteX3" fmla="*/ 16737 w 108484"/>
                <a:gd name="connsiteY3" fmla="*/ 2687 h 105797"/>
                <a:gd name="connsiteX4" fmla="*/ 17275 w 108484"/>
                <a:gd name="connsiteY4" fmla="*/ 7524 h 105797"/>
                <a:gd name="connsiteX5" fmla="*/ 11900 w 108484"/>
                <a:gd name="connsiteY5" fmla="*/ 57735 h 105797"/>
                <a:gd name="connsiteX6" fmla="*/ 14050 w 108484"/>
                <a:gd name="connsiteY6" fmla="*/ 104722 h 105797"/>
                <a:gd name="connsiteX7" fmla="*/ 1612 w 108484"/>
                <a:gd name="connsiteY7" fmla="*/ 105797 h 105797"/>
                <a:gd name="connsiteX8" fmla="*/ 78848 w 108484"/>
                <a:gd name="connsiteY8" fmla="*/ 95509 h 105797"/>
                <a:gd name="connsiteX9" fmla="*/ 36699 w 108484"/>
                <a:gd name="connsiteY9" fmla="*/ 79309 h 105797"/>
                <a:gd name="connsiteX10" fmla="*/ 43685 w 108484"/>
                <a:gd name="connsiteY10" fmla="*/ 70096 h 105797"/>
                <a:gd name="connsiteX11" fmla="*/ 78772 w 108484"/>
                <a:gd name="connsiteY11" fmla="*/ 83609 h 105797"/>
                <a:gd name="connsiteX12" fmla="*/ 108484 w 108484"/>
                <a:gd name="connsiteY12" fmla="*/ 83609 h 105797"/>
                <a:gd name="connsiteX13" fmla="*/ 108484 w 108484"/>
                <a:gd name="connsiteY13" fmla="*/ 95509 h 105797"/>
                <a:gd name="connsiteX14" fmla="*/ 78848 w 108484"/>
                <a:gd name="connsiteY14" fmla="*/ 95509 h 105797"/>
                <a:gd name="connsiteX15" fmla="*/ 101497 w 108484"/>
                <a:gd name="connsiteY15" fmla="*/ 25873 h 105797"/>
                <a:gd name="connsiteX16" fmla="*/ 40998 w 108484"/>
                <a:gd name="connsiteY16" fmla="*/ 29098 h 105797"/>
                <a:gd name="connsiteX17" fmla="*/ 40998 w 108484"/>
                <a:gd name="connsiteY17" fmla="*/ 17735 h 105797"/>
                <a:gd name="connsiteX18" fmla="*/ 101497 w 108484"/>
                <a:gd name="connsiteY18" fmla="*/ 14511 h 105797"/>
                <a:gd name="connsiteX19" fmla="*/ 101497 w 108484"/>
                <a:gd name="connsiteY19" fmla="*/ 25873 h 1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484" h="105797">
                  <a:moveTo>
                    <a:pt x="1612" y="105797"/>
                  </a:moveTo>
                  <a:cubicBezTo>
                    <a:pt x="537" y="87064"/>
                    <a:pt x="0" y="71094"/>
                    <a:pt x="0" y="57735"/>
                  </a:cubicBezTo>
                  <a:cubicBezTo>
                    <a:pt x="0" y="41536"/>
                    <a:pt x="1996" y="22265"/>
                    <a:pt x="5911" y="0"/>
                  </a:cubicBezTo>
                  <a:lnTo>
                    <a:pt x="16737" y="2687"/>
                  </a:lnTo>
                  <a:cubicBezTo>
                    <a:pt x="20653" y="3378"/>
                    <a:pt x="20883" y="4990"/>
                    <a:pt x="17275" y="7524"/>
                  </a:cubicBezTo>
                  <a:cubicBezTo>
                    <a:pt x="13666" y="28407"/>
                    <a:pt x="11900" y="45144"/>
                    <a:pt x="11900" y="57735"/>
                  </a:cubicBezTo>
                  <a:cubicBezTo>
                    <a:pt x="11900" y="71785"/>
                    <a:pt x="12591" y="87448"/>
                    <a:pt x="14050" y="104722"/>
                  </a:cubicBezTo>
                  <a:lnTo>
                    <a:pt x="1612" y="105797"/>
                  </a:lnTo>
                  <a:close/>
                  <a:moveTo>
                    <a:pt x="78848" y="95509"/>
                  </a:moveTo>
                  <a:cubicBezTo>
                    <a:pt x="61958" y="95509"/>
                    <a:pt x="47908" y="90135"/>
                    <a:pt x="36699" y="79309"/>
                  </a:cubicBezTo>
                  <a:lnTo>
                    <a:pt x="43685" y="70096"/>
                  </a:lnTo>
                  <a:cubicBezTo>
                    <a:pt x="53436" y="79463"/>
                    <a:pt x="65106" y="83916"/>
                    <a:pt x="78772" y="83609"/>
                  </a:cubicBezTo>
                  <a:lnTo>
                    <a:pt x="108484" y="83609"/>
                  </a:lnTo>
                  <a:lnTo>
                    <a:pt x="108484" y="95509"/>
                  </a:lnTo>
                  <a:lnTo>
                    <a:pt x="78848" y="95509"/>
                  </a:lnTo>
                  <a:close/>
                  <a:moveTo>
                    <a:pt x="101497" y="25873"/>
                  </a:moveTo>
                  <a:cubicBezTo>
                    <a:pt x="85989" y="25489"/>
                    <a:pt x="65873" y="26564"/>
                    <a:pt x="40998" y="29098"/>
                  </a:cubicBezTo>
                  <a:lnTo>
                    <a:pt x="40998" y="17735"/>
                  </a:lnTo>
                  <a:cubicBezTo>
                    <a:pt x="66948" y="15201"/>
                    <a:pt x="87064" y="14127"/>
                    <a:pt x="101497" y="14511"/>
                  </a:cubicBezTo>
                  <a:lnTo>
                    <a:pt x="101497" y="25873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014C0537-6575-4B90-B962-741C8930786F}"/>
                </a:ext>
              </a:extLst>
            </p:cNvPr>
            <p:cNvSpPr/>
            <p:nvPr/>
          </p:nvSpPr>
          <p:spPr>
            <a:xfrm>
              <a:off x="5711045" y="2187995"/>
              <a:ext cx="126296" cy="124607"/>
            </a:xfrm>
            <a:custGeom>
              <a:avLst/>
              <a:gdLst>
                <a:gd name="connsiteX0" fmla="*/ 5374 w 126296"/>
                <a:gd name="connsiteY0" fmla="*/ 20806 h 124607"/>
                <a:gd name="connsiteX1" fmla="*/ 5374 w 126296"/>
                <a:gd name="connsiteY1" fmla="*/ 10518 h 124607"/>
                <a:gd name="connsiteX2" fmla="*/ 51286 w 126296"/>
                <a:gd name="connsiteY2" fmla="*/ 10518 h 124607"/>
                <a:gd name="connsiteX3" fmla="*/ 51286 w 126296"/>
                <a:gd name="connsiteY3" fmla="*/ 20806 h 124607"/>
                <a:gd name="connsiteX4" fmla="*/ 32400 w 126296"/>
                <a:gd name="connsiteY4" fmla="*/ 20806 h 124607"/>
                <a:gd name="connsiteX5" fmla="*/ 25413 w 126296"/>
                <a:gd name="connsiteY5" fmla="*/ 51593 h 124607"/>
                <a:gd name="connsiteX6" fmla="*/ 46449 w 126296"/>
                <a:gd name="connsiteY6" fmla="*/ 51593 h 124607"/>
                <a:gd name="connsiteX7" fmla="*/ 46449 w 126296"/>
                <a:gd name="connsiteY7" fmla="*/ 115855 h 124607"/>
                <a:gd name="connsiteX8" fmla="*/ 37237 w 126296"/>
                <a:gd name="connsiteY8" fmla="*/ 115855 h 124607"/>
                <a:gd name="connsiteX9" fmla="*/ 37237 w 126296"/>
                <a:gd name="connsiteY9" fmla="*/ 107179 h 124607"/>
                <a:gd name="connsiteX10" fmla="*/ 23186 w 126296"/>
                <a:gd name="connsiteY10" fmla="*/ 107179 h 124607"/>
                <a:gd name="connsiteX11" fmla="*/ 23186 w 126296"/>
                <a:gd name="connsiteY11" fmla="*/ 121229 h 124607"/>
                <a:gd name="connsiteX12" fmla="*/ 13973 w 126296"/>
                <a:gd name="connsiteY12" fmla="*/ 121229 h 124607"/>
                <a:gd name="connsiteX13" fmla="*/ 13973 w 126296"/>
                <a:gd name="connsiteY13" fmla="*/ 72630 h 124607"/>
                <a:gd name="connsiteX14" fmla="*/ 6987 w 126296"/>
                <a:gd name="connsiteY14" fmla="*/ 82381 h 124607"/>
                <a:gd name="connsiteX15" fmla="*/ 0 w 126296"/>
                <a:gd name="connsiteY15" fmla="*/ 73168 h 124607"/>
                <a:gd name="connsiteX16" fmla="*/ 22111 w 126296"/>
                <a:gd name="connsiteY16" fmla="*/ 20806 h 124607"/>
                <a:gd name="connsiteX17" fmla="*/ 5374 w 126296"/>
                <a:gd name="connsiteY17" fmla="*/ 20806 h 124607"/>
                <a:gd name="connsiteX18" fmla="*/ 23186 w 126296"/>
                <a:gd name="connsiteY18" fmla="*/ 98504 h 124607"/>
                <a:gd name="connsiteX19" fmla="*/ 37237 w 126296"/>
                <a:gd name="connsiteY19" fmla="*/ 98504 h 124607"/>
                <a:gd name="connsiteX20" fmla="*/ 37237 w 126296"/>
                <a:gd name="connsiteY20" fmla="*/ 60192 h 124607"/>
                <a:gd name="connsiteX21" fmla="*/ 23186 w 126296"/>
                <a:gd name="connsiteY21" fmla="*/ 60192 h 124607"/>
                <a:gd name="connsiteX22" fmla="*/ 23186 w 126296"/>
                <a:gd name="connsiteY22" fmla="*/ 98504 h 124607"/>
                <a:gd name="connsiteX23" fmla="*/ 96584 w 126296"/>
                <a:gd name="connsiteY23" fmla="*/ 45605 h 124607"/>
                <a:gd name="connsiteX24" fmla="*/ 121920 w 126296"/>
                <a:gd name="connsiteY24" fmla="*/ 45605 h 124607"/>
                <a:gd name="connsiteX25" fmla="*/ 121920 w 126296"/>
                <a:gd name="connsiteY25" fmla="*/ 54281 h 124607"/>
                <a:gd name="connsiteX26" fmla="*/ 99271 w 126296"/>
                <a:gd name="connsiteY26" fmla="*/ 54281 h 124607"/>
                <a:gd name="connsiteX27" fmla="*/ 99271 w 126296"/>
                <a:gd name="connsiteY27" fmla="*/ 66718 h 124607"/>
                <a:gd name="connsiteX28" fmla="*/ 117621 w 126296"/>
                <a:gd name="connsiteY28" fmla="*/ 66718 h 124607"/>
                <a:gd name="connsiteX29" fmla="*/ 117621 w 126296"/>
                <a:gd name="connsiteY29" fmla="*/ 75394 h 124607"/>
                <a:gd name="connsiteX30" fmla="*/ 99271 w 126296"/>
                <a:gd name="connsiteY30" fmla="*/ 75394 h 124607"/>
                <a:gd name="connsiteX31" fmla="*/ 99271 w 126296"/>
                <a:gd name="connsiteY31" fmla="*/ 88369 h 124607"/>
                <a:gd name="connsiteX32" fmla="*/ 117621 w 126296"/>
                <a:gd name="connsiteY32" fmla="*/ 88369 h 124607"/>
                <a:gd name="connsiteX33" fmla="*/ 117621 w 126296"/>
                <a:gd name="connsiteY33" fmla="*/ 97045 h 124607"/>
                <a:gd name="connsiteX34" fmla="*/ 99271 w 126296"/>
                <a:gd name="connsiteY34" fmla="*/ 97045 h 124607"/>
                <a:gd name="connsiteX35" fmla="*/ 99271 w 126296"/>
                <a:gd name="connsiteY35" fmla="*/ 110557 h 124607"/>
                <a:gd name="connsiteX36" fmla="*/ 126296 w 126296"/>
                <a:gd name="connsiteY36" fmla="*/ 110557 h 124607"/>
                <a:gd name="connsiteX37" fmla="*/ 126296 w 126296"/>
                <a:gd name="connsiteY37" fmla="*/ 119233 h 124607"/>
                <a:gd name="connsiteX38" fmla="*/ 71786 w 126296"/>
                <a:gd name="connsiteY38" fmla="*/ 119233 h 124607"/>
                <a:gd name="connsiteX39" fmla="*/ 71786 w 126296"/>
                <a:gd name="connsiteY39" fmla="*/ 124607 h 124607"/>
                <a:gd name="connsiteX40" fmla="*/ 62572 w 126296"/>
                <a:gd name="connsiteY40" fmla="*/ 124607 h 124607"/>
                <a:gd name="connsiteX41" fmla="*/ 62572 w 126296"/>
                <a:gd name="connsiteY41" fmla="*/ 64722 h 124607"/>
                <a:gd name="connsiteX42" fmla="*/ 51747 w 126296"/>
                <a:gd name="connsiteY42" fmla="*/ 75548 h 124607"/>
                <a:gd name="connsiteX43" fmla="*/ 47985 w 126296"/>
                <a:gd name="connsiteY43" fmla="*/ 65259 h 124607"/>
                <a:gd name="connsiteX44" fmla="*/ 74473 w 126296"/>
                <a:gd name="connsiteY44" fmla="*/ 26948 h 124607"/>
                <a:gd name="connsiteX45" fmla="*/ 62035 w 126296"/>
                <a:gd name="connsiteY45" fmla="*/ 26948 h 124607"/>
                <a:gd name="connsiteX46" fmla="*/ 62035 w 126296"/>
                <a:gd name="connsiteY46" fmla="*/ 39386 h 124607"/>
                <a:gd name="connsiteX47" fmla="*/ 52822 w 126296"/>
                <a:gd name="connsiteY47" fmla="*/ 39386 h 124607"/>
                <a:gd name="connsiteX48" fmla="*/ 52822 w 126296"/>
                <a:gd name="connsiteY48" fmla="*/ 18350 h 124607"/>
                <a:gd name="connsiteX49" fmla="*/ 76546 w 126296"/>
                <a:gd name="connsiteY49" fmla="*/ 18350 h 124607"/>
                <a:gd name="connsiteX50" fmla="*/ 80308 w 126296"/>
                <a:gd name="connsiteY50" fmla="*/ 0 h 124607"/>
                <a:gd name="connsiteX51" fmla="*/ 91133 w 126296"/>
                <a:gd name="connsiteY51" fmla="*/ 2687 h 124607"/>
                <a:gd name="connsiteX52" fmla="*/ 90058 w 126296"/>
                <a:gd name="connsiteY52" fmla="*/ 5912 h 124607"/>
                <a:gd name="connsiteX53" fmla="*/ 86833 w 126296"/>
                <a:gd name="connsiteY53" fmla="*/ 18350 h 124607"/>
                <a:gd name="connsiteX54" fmla="*/ 125144 w 126296"/>
                <a:gd name="connsiteY54" fmla="*/ 18350 h 124607"/>
                <a:gd name="connsiteX55" fmla="*/ 125144 w 126296"/>
                <a:gd name="connsiteY55" fmla="*/ 37236 h 124607"/>
                <a:gd name="connsiteX56" fmla="*/ 115932 w 126296"/>
                <a:gd name="connsiteY56" fmla="*/ 37236 h 124607"/>
                <a:gd name="connsiteX57" fmla="*/ 115932 w 126296"/>
                <a:gd name="connsiteY57" fmla="*/ 26948 h 124607"/>
                <a:gd name="connsiteX58" fmla="*/ 84607 w 126296"/>
                <a:gd name="connsiteY58" fmla="*/ 26948 h 124607"/>
                <a:gd name="connsiteX59" fmla="*/ 75931 w 126296"/>
                <a:gd name="connsiteY59" fmla="*/ 45835 h 124607"/>
                <a:gd name="connsiteX60" fmla="*/ 87294 w 126296"/>
                <a:gd name="connsiteY60" fmla="*/ 45835 h 124607"/>
                <a:gd name="connsiteX61" fmla="*/ 94281 w 126296"/>
                <a:gd name="connsiteY61" fmla="*/ 29636 h 124607"/>
                <a:gd name="connsiteX62" fmla="*/ 104569 w 126296"/>
                <a:gd name="connsiteY62" fmla="*/ 31785 h 124607"/>
                <a:gd name="connsiteX63" fmla="*/ 103494 w 126296"/>
                <a:gd name="connsiteY63" fmla="*/ 34473 h 124607"/>
                <a:gd name="connsiteX64" fmla="*/ 96584 w 126296"/>
                <a:gd name="connsiteY64" fmla="*/ 45605 h 124607"/>
                <a:gd name="connsiteX65" fmla="*/ 71786 w 126296"/>
                <a:gd name="connsiteY65" fmla="*/ 66642 h 124607"/>
                <a:gd name="connsiteX66" fmla="*/ 90135 w 126296"/>
                <a:gd name="connsiteY66" fmla="*/ 66642 h 124607"/>
                <a:gd name="connsiteX67" fmla="*/ 90135 w 126296"/>
                <a:gd name="connsiteY67" fmla="*/ 54204 h 124607"/>
                <a:gd name="connsiteX68" fmla="*/ 71786 w 126296"/>
                <a:gd name="connsiteY68" fmla="*/ 54204 h 124607"/>
                <a:gd name="connsiteX69" fmla="*/ 71786 w 126296"/>
                <a:gd name="connsiteY69" fmla="*/ 66642 h 124607"/>
                <a:gd name="connsiteX70" fmla="*/ 71786 w 126296"/>
                <a:gd name="connsiteY70" fmla="*/ 88292 h 124607"/>
                <a:gd name="connsiteX71" fmla="*/ 90135 w 126296"/>
                <a:gd name="connsiteY71" fmla="*/ 88292 h 124607"/>
                <a:gd name="connsiteX72" fmla="*/ 90135 w 126296"/>
                <a:gd name="connsiteY72" fmla="*/ 75317 h 124607"/>
                <a:gd name="connsiteX73" fmla="*/ 71786 w 126296"/>
                <a:gd name="connsiteY73" fmla="*/ 75317 h 124607"/>
                <a:gd name="connsiteX74" fmla="*/ 71786 w 126296"/>
                <a:gd name="connsiteY74" fmla="*/ 88292 h 124607"/>
                <a:gd name="connsiteX75" fmla="*/ 71786 w 126296"/>
                <a:gd name="connsiteY75" fmla="*/ 110404 h 124607"/>
                <a:gd name="connsiteX76" fmla="*/ 90135 w 126296"/>
                <a:gd name="connsiteY76" fmla="*/ 110404 h 124607"/>
                <a:gd name="connsiteX77" fmla="*/ 90135 w 126296"/>
                <a:gd name="connsiteY77" fmla="*/ 96891 h 124607"/>
                <a:gd name="connsiteX78" fmla="*/ 71786 w 126296"/>
                <a:gd name="connsiteY78" fmla="*/ 96891 h 124607"/>
                <a:gd name="connsiteX79" fmla="*/ 71786 w 126296"/>
                <a:gd name="connsiteY79" fmla="*/ 110404 h 12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26296" h="124607">
                  <a:moveTo>
                    <a:pt x="5374" y="20806"/>
                  </a:moveTo>
                  <a:lnTo>
                    <a:pt x="5374" y="10518"/>
                  </a:lnTo>
                  <a:lnTo>
                    <a:pt x="51286" y="10518"/>
                  </a:lnTo>
                  <a:lnTo>
                    <a:pt x="51286" y="20806"/>
                  </a:lnTo>
                  <a:lnTo>
                    <a:pt x="32400" y="20806"/>
                  </a:lnTo>
                  <a:cubicBezTo>
                    <a:pt x="31708" y="31939"/>
                    <a:pt x="29328" y="42227"/>
                    <a:pt x="25413" y="51593"/>
                  </a:cubicBezTo>
                  <a:lnTo>
                    <a:pt x="46449" y="51593"/>
                  </a:lnTo>
                  <a:lnTo>
                    <a:pt x="46449" y="115855"/>
                  </a:lnTo>
                  <a:lnTo>
                    <a:pt x="37237" y="115855"/>
                  </a:lnTo>
                  <a:lnTo>
                    <a:pt x="37237" y="107179"/>
                  </a:lnTo>
                  <a:lnTo>
                    <a:pt x="23186" y="107179"/>
                  </a:lnTo>
                  <a:lnTo>
                    <a:pt x="23186" y="121229"/>
                  </a:lnTo>
                  <a:lnTo>
                    <a:pt x="13973" y="121229"/>
                  </a:lnTo>
                  <a:lnTo>
                    <a:pt x="13973" y="72630"/>
                  </a:lnTo>
                  <a:cubicBezTo>
                    <a:pt x="11824" y="76239"/>
                    <a:pt x="9444" y="79463"/>
                    <a:pt x="6987" y="82381"/>
                  </a:cubicBezTo>
                  <a:lnTo>
                    <a:pt x="0" y="73168"/>
                  </a:lnTo>
                  <a:cubicBezTo>
                    <a:pt x="12591" y="59117"/>
                    <a:pt x="19962" y="41689"/>
                    <a:pt x="22111" y="20806"/>
                  </a:cubicBezTo>
                  <a:lnTo>
                    <a:pt x="5374" y="20806"/>
                  </a:lnTo>
                  <a:close/>
                  <a:moveTo>
                    <a:pt x="23186" y="98504"/>
                  </a:moveTo>
                  <a:lnTo>
                    <a:pt x="37237" y="98504"/>
                  </a:lnTo>
                  <a:lnTo>
                    <a:pt x="37237" y="60192"/>
                  </a:lnTo>
                  <a:lnTo>
                    <a:pt x="23186" y="60192"/>
                  </a:lnTo>
                  <a:lnTo>
                    <a:pt x="23186" y="98504"/>
                  </a:lnTo>
                  <a:close/>
                  <a:moveTo>
                    <a:pt x="96584" y="45605"/>
                  </a:moveTo>
                  <a:lnTo>
                    <a:pt x="121920" y="45605"/>
                  </a:lnTo>
                  <a:lnTo>
                    <a:pt x="121920" y="54281"/>
                  </a:lnTo>
                  <a:lnTo>
                    <a:pt x="99271" y="54281"/>
                  </a:lnTo>
                  <a:lnTo>
                    <a:pt x="99271" y="66718"/>
                  </a:lnTo>
                  <a:lnTo>
                    <a:pt x="117621" y="66718"/>
                  </a:lnTo>
                  <a:lnTo>
                    <a:pt x="117621" y="75394"/>
                  </a:lnTo>
                  <a:lnTo>
                    <a:pt x="99271" y="75394"/>
                  </a:lnTo>
                  <a:lnTo>
                    <a:pt x="99271" y="88369"/>
                  </a:lnTo>
                  <a:lnTo>
                    <a:pt x="117621" y="88369"/>
                  </a:lnTo>
                  <a:lnTo>
                    <a:pt x="117621" y="97045"/>
                  </a:lnTo>
                  <a:lnTo>
                    <a:pt x="99271" y="97045"/>
                  </a:lnTo>
                  <a:lnTo>
                    <a:pt x="99271" y="110557"/>
                  </a:lnTo>
                  <a:lnTo>
                    <a:pt x="126296" y="110557"/>
                  </a:lnTo>
                  <a:lnTo>
                    <a:pt x="126296" y="119233"/>
                  </a:lnTo>
                  <a:lnTo>
                    <a:pt x="71786" y="119233"/>
                  </a:lnTo>
                  <a:lnTo>
                    <a:pt x="71786" y="124607"/>
                  </a:lnTo>
                  <a:lnTo>
                    <a:pt x="62572" y="124607"/>
                  </a:lnTo>
                  <a:lnTo>
                    <a:pt x="62572" y="64722"/>
                  </a:lnTo>
                  <a:cubicBezTo>
                    <a:pt x="59655" y="68714"/>
                    <a:pt x="56123" y="72246"/>
                    <a:pt x="51747" y="75548"/>
                  </a:cubicBezTo>
                  <a:lnTo>
                    <a:pt x="47985" y="65259"/>
                  </a:lnTo>
                  <a:cubicBezTo>
                    <a:pt x="61651" y="53052"/>
                    <a:pt x="70480" y="40231"/>
                    <a:pt x="74473" y="26948"/>
                  </a:cubicBezTo>
                  <a:lnTo>
                    <a:pt x="62035" y="26948"/>
                  </a:lnTo>
                  <a:lnTo>
                    <a:pt x="62035" y="39386"/>
                  </a:lnTo>
                  <a:lnTo>
                    <a:pt x="52822" y="39386"/>
                  </a:lnTo>
                  <a:lnTo>
                    <a:pt x="52822" y="18350"/>
                  </a:lnTo>
                  <a:lnTo>
                    <a:pt x="76546" y="18350"/>
                  </a:lnTo>
                  <a:cubicBezTo>
                    <a:pt x="78004" y="12591"/>
                    <a:pt x="79233" y="6449"/>
                    <a:pt x="80308" y="0"/>
                  </a:cubicBezTo>
                  <a:lnTo>
                    <a:pt x="91133" y="2687"/>
                  </a:lnTo>
                  <a:cubicBezTo>
                    <a:pt x="92208" y="3762"/>
                    <a:pt x="91824" y="4837"/>
                    <a:pt x="90058" y="5912"/>
                  </a:cubicBezTo>
                  <a:cubicBezTo>
                    <a:pt x="88983" y="10211"/>
                    <a:pt x="87908" y="14357"/>
                    <a:pt x="86833" y="18350"/>
                  </a:cubicBezTo>
                  <a:lnTo>
                    <a:pt x="125144" y="18350"/>
                  </a:lnTo>
                  <a:lnTo>
                    <a:pt x="125144" y="37236"/>
                  </a:lnTo>
                  <a:lnTo>
                    <a:pt x="115932" y="37236"/>
                  </a:lnTo>
                  <a:lnTo>
                    <a:pt x="115932" y="26948"/>
                  </a:lnTo>
                  <a:lnTo>
                    <a:pt x="84607" y="26948"/>
                  </a:lnTo>
                  <a:cubicBezTo>
                    <a:pt x="82457" y="34473"/>
                    <a:pt x="79540" y="40768"/>
                    <a:pt x="75931" y="45835"/>
                  </a:cubicBezTo>
                  <a:lnTo>
                    <a:pt x="87294" y="45835"/>
                  </a:lnTo>
                  <a:lnTo>
                    <a:pt x="94281" y="29636"/>
                  </a:lnTo>
                  <a:lnTo>
                    <a:pt x="104569" y="31785"/>
                  </a:lnTo>
                  <a:cubicBezTo>
                    <a:pt x="106335" y="32476"/>
                    <a:pt x="106027" y="33398"/>
                    <a:pt x="103494" y="34473"/>
                  </a:cubicBezTo>
                  <a:lnTo>
                    <a:pt x="96584" y="45605"/>
                  </a:lnTo>
                  <a:close/>
                  <a:moveTo>
                    <a:pt x="71786" y="66642"/>
                  </a:moveTo>
                  <a:lnTo>
                    <a:pt x="90135" y="66642"/>
                  </a:lnTo>
                  <a:lnTo>
                    <a:pt x="90135" y="54204"/>
                  </a:lnTo>
                  <a:lnTo>
                    <a:pt x="71786" y="54204"/>
                  </a:lnTo>
                  <a:lnTo>
                    <a:pt x="71786" y="66642"/>
                  </a:lnTo>
                  <a:close/>
                  <a:moveTo>
                    <a:pt x="71786" y="88292"/>
                  </a:moveTo>
                  <a:lnTo>
                    <a:pt x="90135" y="88292"/>
                  </a:lnTo>
                  <a:lnTo>
                    <a:pt x="90135" y="75317"/>
                  </a:lnTo>
                  <a:lnTo>
                    <a:pt x="71786" y="75317"/>
                  </a:lnTo>
                  <a:lnTo>
                    <a:pt x="71786" y="88292"/>
                  </a:lnTo>
                  <a:close/>
                  <a:moveTo>
                    <a:pt x="71786" y="110404"/>
                  </a:moveTo>
                  <a:lnTo>
                    <a:pt x="90135" y="110404"/>
                  </a:lnTo>
                  <a:lnTo>
                    <a:pt x="90135" y="96891"/>
                  </a:lnTo>
                  <a:lnTo>
                    <a:pt x="71786" y="96891"/>
                  </a:lnTo>
                  <a:lnTo>
                    <a:pt x="71786" y="110404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D1346E94-D8A7-4F6E-A060-5ED71D6C25AF}"/>
                </a:ext>
              </a:extLst>
            </p:cNvPr>
            <p:cNvSpPr/>
            <p:nvPr/>
          </p:nvSpPr>
          <p:spPr>
            <a:xfrm>
              <a:off x="5852390" y="2192448"/>
              <a:ext cx="125298" cy="120384"/>
            </a:xfrm>
            <a:custGeom>
              <a:avLst/>
              <a:gdLst>
                <a:gd name="connsiteX0" fmla="*/ 0 w 125298"/>
                <a:gd name="connsiteY0" fmla="*/ 18349 h 120384"/>
                <a:gd name="connsiteX1" fmla="*/ 46449 w 125298"/>
                <a:gd name="connsiteY1" fmla="*/ 18349 h 120384"/>
                <a:gd name="connsiteX2" fmla="*/ 46449 w 125298"/>
                <a:gd name="connsiteY2" fmla="*/ 28637 h 120384"/>
                <a:gd name="connsiteX3" fmla="*/ 0 w 125298"/>
                <a:gd name="connsiteY3" fmla="*/ 28637 h 120384"/>
                <a:gd name="connsiteX4" fmla="*/ 0 w 125298"/>
                <a:gd name="connsiteY4" fmla="*/ 18349 h 120384"/>
                <a:gd name="connsiteX5" fmla="*/ 41612 w 125298"/>
                <a:gd name="connsiteY5" fmla="*/ 76699 h 120384"/>
                <a:gd name="connsiteX6" fmla="*/ 41612 w 125298"/>
                <a:gd name="connsiteY6" fmla="*/ 118235 h 120384"/>
                <a:gd name="connsiteX7" fmla="*/ 32476 w 125298"/>
                <a:gd name="connsiteY7" fmla="*/ 118235 h 120384"/>
                <a:gd name="connsiteX8" fmla="*/ 32476 w 125298"/>
                <a:gd name="connsiteY8" fmla="*/ 114473 h 120384"/>
                <a:gd name="connsiteX9" fmla="*/ 14126 w 125298"/>
                <a:gd name="connsiteY9" fmla="*/ 114473 h 120384"/>
                <a:gd name="connsiteX10" fmla="*/ 14126 w 125298"/>
                <a:gd name="connsiteY10" fmla="*/ 120384 h 120384"/>
                <a:gd name="connsiteX11" fmla="*/ 4913 w 125298"/>
                <a:gd name="connsiteY11" fmla="*/ 120384 h 120384"/>
                <a:gd name="connsiteX12" fmla="*/ 4913 w 125298"/>
                <a:gd name="connsiteY12" fmla="*/ 76622 h 120384"/>
                <a:gd name="connsiteX13" fmla="*/ 41612 w 125298"/>
                <a:gd name="connsiteY13" fmla="*/ 76622 h 120384"/>
                <a:gd name="connsiteX14" fmla="*/ 7063 w 125298"/>
                <a:gd name="connsiteY14" fmla="*/ 0 h 120384"/>
                <a:gd name="connsiteX15" fmla="*/ 39462 w 125298"/>
                <a:gd name="connsiteY15" fmla="*/ 0 h 120384"/>
                <a:gd name="connsiteX16" fmla="*/ 39462 w 125298"/>
                <a:gd name="connsiteY16" fmla="*/ 10288 h 120384"/>
                <a:gd name="connsiteX17" fmla="*/ 7063 w 125298"/>
                <a:gd name="connsiteY17" fmla="*/ 10288 h 120384"/>
                <a:gd name="connsiteX18" fmla="*/ 7063 w 125298"/>
                <a:gd name="connsiteY18" fmla="*/ 0 h 120384"/>
                <a:gd name="connsiteX19" fmla="*/ 7063 w 125298"/>
                <a:gd name="connsiteY19" fmla="*/ 38311 h 120384"/>
                <a:gd name="connsiteX20" fmla="*/ 39462 w 125298"/>
                <a:gd name="connsiteY20" fmla="*/ 38311 h 120384"/>
                <a:gd name="connsiteX21" fmla="*/ 39462 w 125298"/>
                <a:gd name="connsiteY21" fmla="*/ 48599 h 120384"/>
                <a:gd name="connsiteX22" fmla="*/ 7063 w 125298"/>
                <a:gd name="connsiteY22" fmla="*/ 48599 h 120384"/>
                <a:gd name="connsiteX23" fmla="*/ 7063 w 125298"/>
                <a:gd name="connsiteY23" fmla="*/ 38311 h 120384"/>
                <a:gd name="connsiteX24" fmla="*/ 7063 w 125298"/>
                <a:gd name="connsiteY24" fmla="*/ 56737 h 120384"/>
                <a:gd name="connsiteX25" fmla="*/ 39462 w 125298"/>
                <a:gd name="connsiteY25" fmla="*/ 56737 h 120384"/>
                <a:gd name="connsiteX26" fmla="*/ 39462 w 125298"/>
                <a:gd name="connsiteY26" fmla="*/ 67025 h 120384"/>
                <a:gd name="connsiteX27" fmla="*/ 7063 w 125298"/>
                <a:gd name="connsiteY27" fmla="*/ 67025 h 120384"/>
                <a:gd name="connsiteX28" fmla="*/ 7063 w 125298"/>
                <a:gd name="connsiteY28" fmla="*/ 56737 h 120384"/>
                <a:gd name="connsiteX29" fmla="*/ 14050 w 125298"/>
                <a:gd name="connsiteY29" fmla="*/ 105797 h 120384"/>
                <a:gd name="connsiteX30" fmla="*/ 32399 w 125298"/>
                <a:gd name="connsiteY30" fmla="*/ 105797 h 120384"/>
                <a:gd name="connsiteX31" fmla="*/ 32399 w 125298"/>
                <a:gd name="connsiteY31" fmla="*/ 85298 h 120384"/>
                <a:gd name="connsiteX32" fmla="*/ 14050 w 125298"/>
                <a:gd name="connsiteY32" fmla="*/ 85298 h 120384"/>
                <a:gd name="connsiteX33" fmla="*/ 14050 w 125298"/>
                <a:gd name="connsiteY33" fmla="*/ 105797 h 120384"/>
                <a:gd name="connsiteX34" fmla="*/ 45374 w 125298"/>
                <a:gd name="connsiteY34" fmla="*/ 56737 h 120384"/>
                <a:gd name="connsiteX35" fmla="*/ 70710 w 125298"/>
                <a:gd name="connsiteY35" fmla="*/ 35701 h 120384"/>
                <a:gd name="connsiteX36" fmla="*/ 56123 w 125298"/>
                <a:gd name="connsiteY36" fmla="*/ 29789 h 120384"/>
                <a:gd name="connsiteX37" fmla="*/ 59885 w 125298"/>
                <a:gd name="connsiteY37" fmla="*/ 20653 h 120384"/>
                <a:gd name="connsiteX38" fmla="*/ 72860 w 125298"/>
                <a:gd name="connsiteY38" fmla="*/ 25490 h 120384"/>
                <a:gd name="connsiteX39" fmla="*/ 73935 w 125298"/>
                <a:gd name="connsiteY39" fmla="*/ 12514 h 120384"/>
                <a:gd name="connsiteX40" fmla="*/ 51286 w 125298"/>
                <a:gd name="connsiteY40" fmla="*/ 12514 h 120384"/>
                <a:gd name="connsiteX41" fmla="*/ 51286 w 125298"/>
                <a:gd name="connsiteY41" fmla="*/ 2227 h 120384"/>
                <a:gd name="connsiteX42" fmla="*/ 116085 w 125298"/>
                <a:gd name="connsiteY42" fmla="*/ 2227 h 120384"/>
                <a:gd name="connsiteX43" fmla="*/ 115010 w 125298"/>
                <a:gd name="connsiteY43" fmla="*/ 48676 h 120384"/>
                <a:gd name="connsiteX44" fmla="*/ 103647 w 125298"/>
                <a:gd name="connsiteY44" fmla="*/ 62188 h 120384"/>
                <a:gd name="connsiteX45" fmla="*/ 91210 w 125298"/>
                <a:gd name="connsiteY45" fmla="*/ 62188 h 120384"/>
                <a:gd name="connsiteX46" fmla="*/ 90135 w 125298"/>
                <a:gd name="connsiteY46" fmla="*/ 51901 h 120384"/>
                <a:gd name="connsiteX47" fmla="*/ 101497 w 125298"/>
                <a:gd name="connsiteY47" fmla="*/ 51901 h 120384"/>
                <a:gd name="connsiteX48" fmla="*/ 104722 w 125298"/>
                <a:gd name="connsiteY48" fmla="*/ 48676 h 120384"/>
                <a:gd name="connsiteX49" fmla="*/ 105797 w 125298"/>
                <a:gd name="connsiteY49" fmla="*/ 12514 h 120384"/>
                <a:gd name="connsiteX50" fmla="*/ 84760 w 125298"/>
                <a:gd name="connsiteY50" fmla="*/ 12514 h 120384"/>
                <a:gd name="connsiteX51" fmla="*/ 83148 w 125298"/>
                <a:gd name="connsiteY51" fmla="*/ 29789 h 120384"/>
                <a:gd name="connsiteX52" fmla="*/ 96123 w 125298"/>
                <a:gd name="connsiteY52" fmla="*/ 36776 h 120384"/>
                <a:gd name="connsiteX53" fmla="*/ 91286 w 125298"/>
                <a:gd name="connsiteY53" fmla="*/ 46526 h 120384"/>
                <a:gd name="connsiteX54" fmla="*/ 80461 w 125298"/>
                <a:gd name="connsiteY54" fmla="*/ 40614 h 120384"/>
                <a:gd name="connsiteX55" fmla="*/ 49674 w 125298"/>
                <a:gd name="connsiteY55" fmla="*/ 67563 h 120384"/>
                <a:gd name="connsiteX56" fmla="*/ 45374 w 125298"/>
                <a:gd name="connsiteY56" fmla="*/ 56737 h 120384"/>
                <a:gd name="connsiteX57" fmla="*/ 45912 w 125298"/>
                <a:gd name="connsiteY57" fmla="*/ 111248 h 120384"/>
                <a:gd name="connsiteX58" fmla="*/ 50749 w 125298"/>
                <a:gd name="connsiteY58" fmla="*/ 80461 h 120384"/>
                <a:gd name="connsiteX59" fmla="*/ 61574 w 125298"/>
                <a:gd name="connsiteY59" fmla="*/ 81536 h 120384"/>
                <a:gd name="connsiteX60" fmla="*/ 60499 w 125298"/>
                <a:gd name="connsiteY60" fmla="*/ 84223 h 120384"/>
                <a:gd name="connsiteX61" fmla="*/ 55662 w 125298"/>
                <a:gd name="connsiteY61" fmla="*/ 113935 h 120384"/>
                <a:gd name="connsiteX62" fmla="*/ 45912 w 125298"/>
                <a:gd name="connsiteY62" fmla="*/ 111248 h 120384"/>
                <a:gd name="connsiteX63" fmla="*/ 75087 w 125298"/>
                <a:gd name="connsiteY63" fmla="*/ 75087 h 120384"/>
                <a:gd name="connsiteX64" fmla="*/ 75624 w 125298"/>
                <a:gd name="connsiteY64" fmla="*/ 78311 h 120384"/>
                <a:gd name="connsiteX65" fmla="*/ 75624 w 125298"/>
                <a:gd name="connsiteY65" fmla="*/ 103647 h 120384"/>
                <a:gd name="connsiteX66" fmla="*/ 78848 w 125298"/>
                <a:gd name="connsiteY66" fmla="*/ 107409 h 120384"/>
                <a:gd name="connsiteX67" fmla="*/ 90749 w 125298"/>
                <a:gd name="connsiteY67" fmla="*/ 107409 h 120384"/>
                <a:gd name="connsiteX68" fmla="*/ 94511 w 125298"/>
                <a:gd name="connsiteY68" fmla="*/ 104185 h 120384"/>
                <a:gd name="connsiteX69" fmla="*/ 95586 w 125298"/>
                <a:gd name="connsiteY69" fmla="*/ 95509 h 120384"/>
                <a:gd name="connsiteX70" fmla="*/ 106411 w 125298"/>
                <a:gd name="connsiteY70" fmla="*/ 98196 h 120384"/>
                <a:gd name="connsiteX71" fmla="*/ 104261 w 125298"/>
                <a:gd name="connsiteY71" fmla="*/ 109559 h 120384"/>
                <a:gd name="connsiteX72" fmla="*/ 94511 w 125298"/>
                <a:gd name="connsiteY72" fmla="*/ 117621 h 120384"/>
                <a:gd name="connsiteX73" fmla="*/ 74012 w 125298"/>
                <a:gd name="connsiteY73" fmla="*/ 117621 h 120384"/>
                <a:gd name="connsiteX74" fmla="*/ 64799 w 125298"/>
                <a:gd name="connsiteY74" fmla="*/ 107947 h 120384"/>
                <a:gd name="connsiteX75" fmla="*/ 64799 w 125298"/>
                <a:gd name="connsiteY75" fmla="*/ 75010 h 120384"/>
                <a:gd name="connsiteX76" fmla="*/ 75087 w 125298"/>
                <a:gd name="connsiteY76" fmla="*/ 75010 h 120384"/>
                <a:gd name="connsiteX77" fmla="*/ 80461 w 125298"/>
                <a:gd name="connsiteY77" fmla="*/ 58887 h 120384"/>
                <a:gd name="connsiteX78" fmla="*/ 95586 w 125298"/>
                <a:gd name="connsiteY78" fmla="*/ 75624 h 120384"/>
                <a:gd name="connsiteX79" fmla="*/ 85298 w 125298"/>
                <a:gd name="connsiteY79" fmla="*/ 81536 h 120384"/>
                <a:gd name="connsiteX80" fmla="*/ 72323 w 125298"/>
                <a:gd name="connsiteY80" fmla="*/ 64261 h 120384"/>
                <a:gd name="connsiteX81" fmla="*/ 80461 w 125298"/>
                <a:gd name="connsiteY81" fmla="*/ 58887 h 120384"/>
                <a:gd name="connsiteX82" fmla="*/ 113935 w 125298"/>
                <a:gd name="connsiteY82" fmla="*/ 110711 h 120384"/>
                <a:gd name="connsiteX83" fmla="*/ 100422 w 125298"/>
                <a:gd name="connsiteY83" fmla="*/ 82611 h 120384"/>
                <a:gd name="connsiteX84" fmla="*/ 110173 w 125298"/>
                <a:gd name="connsiteY84" fmla="*/ 78311 h 120384"/>
                <a:gd name="connsiteX85" fmla="*/ 125298 w 125298"/>
                <a:gd name="connsiteY85" fmla="*/ 105797 h 120384"/>
                <a:gd name="connsiteX86" fmla="*/ 113935 w 125298"/>
                <a:gd name="connsiteY86" fmla="*/ 110711 h 12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5298" h="120384">
                  <a:moveTo>
                    <a:pt x="0" y="18349"/>
                  </a:moveTo>
                  <a:lnTo>
                    <a:pt x="46449" y="18349"/>
                  </a:lnTo>
                  <a:lnTo>
                    <a:pt x="46449" y="28637"/>
                  </a:lnTo>
                  <a:lnTo>
                    <a:pt x="0" y="28637"/>
                  </a:lnTo>
                  <a:lnTo>
                    <a:pt x="0" y="18349"/>
                  </a:lnTo>
                  <a:close/>
                  <a:moveTo>
                    <a:pt x="41612" y="76699"/>
                  </a:moveTo>
                  <a:lnTo>
                    <a:pt x="41612" y="118235"/>
                  </a:lnTo>
                  <a:lnTo>
                    <a:pt x="32476" y="118235"/>
                  </a:lnTo>
                  <a:lnTo>
                    <a:pt x="32476" y="114473"/>
                  </a:lnTo>
                  <a:lnTo>
                    <a:pt x="14126" y="114473"/>
                  </a:lnTo>
                  <a:lnTo>
                    <a:pt x="14126" y="120384"/>
                  </a:lnTo>
                  <a:lnTo>
                    <a:pt x="4913" y="120384"/>
                  </a:lnTo>
                  <a:lnTo>
                    <a:pt x="4913" y="76622"/>
                  </a:lnTo>
                  <a:lnTo>
                    <a:pt x="41612" y="76622"/>
                  </a:lnTo>
                  <a:close/>
                  <a:moveTo>
                    <a:pt x="7063" y="0"/>
                  </a:moveTo>
                  <a:lnTo>
                    <a:pt x="39462" y="0"/>
                  </a:lnTo>
                  <a:lnTo>
                    <a:pt x="39462" y="10288"/>
                  </a:lnTo>
                  <a:lnTo>
                    <a:pt x="7063" y="10288"/>
                  </a:lnTo>
                  <a:lnTo>
                    <a:pt x="7063" y="0"/>
                  </a:lnTo>
                  <a:close/>
                  <a:moveTo>
                    <a:pt x="7063" y="38311"/>
                  </a:moveTo>
                  <a:lnTo>
                    <a:pt x="39462" y="38311"/>
                  </a:lnTo>
                  <a:lnTo>
                    <a:pt x="39462" y="48599"/>
                  </a:lnTo>
                  <a:lnTo>
                    <a:pt x="7063" y="48599"/>
                  </a:lnTo>
                  <a:lnTo>
                    <a:pt x="7063" y="38311"/>
                  </a:lnTo>
                  <a:close/>
                  <a:moveTo>
                    <a:pt x="7063" y="56737"/>
                  </a:moveTo>
                  <a:lnTo>
                    <a:pt x="39462" y="56737"/>
                  </a:lnTo>
                  <a:lnTo>
                    <a:pt x="39462" y="67025"/>
                  </a:lnTo>
                  <a:lnTo>
                    <a:pt x="7063" y="67025"/>
                  </a:lnTo>
                  <a:lnTo>
                    <a:pt x="7063" y="56737"/>
                  </a:lnTo>
                  <a:close/>
                  <a:moveTo>
                    <a:pt x="14050" y="105797"/>
                  </a:moveTo>
                  <a:lnTo>
                    <a:pt x="32399" y="105797"/>
                  </a:lnTo>
                  <a:lnTo>
                    <a:pt x="32399" y="85298"/>
                  </a:lnTo>
                  <a:lnTo>
                    <a:pt x="14050" y="85298"/>
                  </a:lnTo>
                  <a:lnTo>
                    <a:pt x="14050" y="105797"/>
                  </a:lnTo>
                  <a:close/>
                  <a:moveTo>
                    <a:pt x="45374" y="56737"/>
                  </a:moveTo>
                  <a:cubicBezTo>
                    <a:pt x="58656" y="53129"/>
                    <a:pt x="67179" y="46142"/>
                    <a:pt x="70710" y="35701"/>
                  </a:cubicBezTo>
                  <a:lnTo>
                    <a:pt x="56123" y="29789"/>
                  </a:lnTo>
                  <a:lnTo>
                    <a:pt x="59885" y="20653"/>
                  </a:lnTo>
                  <a:lnTo>
                    <a:pt x="72860" y="25490"/>
                  </a:lnTo>
                  <a:lnTo>
                    <a:pt x="73935" y="12514"/>
                  </a:lnTo>
                  <a:lnTo>
                    <a:pt x="51286" y="12514"/>
                  </a:lnTo>
                  <a:lnTo>
                    <a:pt x="51286" y="2227"/>
                  </a:lnTo>
                  <a:lnTo>
                    <a:pt x="116085" y="2227"/>
                  </a:lnTo>
                  <a:lnTo>
                    <a:pt x="115010" y="48676"/>
                  </a:lnTo>
                  <a:cubicBezTo>
                    <a:pt x="114626" y="57659"/>
                    <a:pt x="110864" y="62188"/>
                    <a:pt x="103647" y="62188"/>
                  </a:cubicBezTo>
                  <a:lnTo>
                    <a:pt x="91210" y="62188"/>
                  </a:lnTo>
                  <a:lnTo>
                    <a:pt x="90135" y="51901"/>
                  </a:lnTo>
                  <a:lnTo>
                    <a:pt x="101497" y="51901"/>
                  </a:lnTo>
                  <a:cubicBezTo>
                    <a:pt x="103647" y="51901"/>
                    <a:pt x="104722" y="50826"/>
                    <a:pt x="104722" y="48676"/>
                  </a:cubicBezTo>
                  <a:lnTo>
                    <a:pt x="105797" y="12514"/>
                  </a:lnTo>
                  <a:lnTo>
                    <a:pt x="84760" y="12514"/>
                  </a:lnTo>
                  <a:lnTo>
                    <a:pt x="83148" y="29789"/>
                  </a:lnTo>
                  <a:lnTo>
                    <a:pt x="96123" y="36776"/>
                  </a:lnTo>
                  <a:lnTo>
                    <a:pt x="91286" y="46526"/>
                  </a:lnTo>
                  <a:lnTo>
                    <a:pt x="80461" y="40614"/>
                  </a:lnTo>
                  <a:cubicBezTo>
                    <a:pt x="75778" y="53897"/>
                    <a:pt x="65490" y="62956"/>
                    <a:pt x="49674" y="67563"/>
                  </a:cubicBezTo>
                  <a:lnTo>
                    <a:pt x="45374" y="56737"/>
                  </a:lnTo>
                  <a:close/>
                  <a:moveTo>
                    <a:pt x="45912" y="111248"/>
                  </a:moveTo>
                  <a:cubicBezTo>
                    <a:pt x="48446" y="102265"/>
                    <a:pt x="50058" y="91978"/>
                    <a:pt x="50749" y="80461"/>
                  </a:cubicBezTo>
                  <a:lnTo>
                    <a:pt x="61574" y="81536"/>
                  </a:lnTo>
                  <a:cubicBezTo>
                    <a:pt x="62265" y="81920"/>
                    <a:pt x="61958" y="82764"/>
                    <a:pt x="60499" y="84223"/>
                  </a:cubicBezTo>
                  <a:cubicBezTo>
                    <a:pt x="60115" y="95739"/>
                    <a:pt x="58503" y="105644"/>
                    <a:pt x="55662" y="113935"/>
                  </a:cubicBezTo>
                  <a:lnTo>
                    <a:pt x="45912" y="111248"/>
                  </a:lnTo>
                  <a:close/>
                  <a:moveTo>
                    <a:pt x="75087" y="75087"/>
                  </a:moveTo>
                  <a:cubicBezTo>
                    <a:pt x="78004" y="75471"/>
                    <a:pt x="78158" y="76546"/>
                    <a:pt x="75624" y="78311"/>
                  </a:cubicBezTo>
                  <a:lnTo>
                    <a:pt x="75624" y="103647"/>
                  </a:lnTo>
                  <a:cubicBezTo>
                    <a:pt x="75624" y="106181"/>
                    <a:pt x="76699" y="107409"/>
                    <a:pt x="78848" y="107409"/>
                  </a:cubicBezTo>
                  <a:lnTo>
                    <a:pt x="90749" y="107409"/>
                  </a:lnTo>
                  <a:cubicBezTo>
                    <a:pt x="92899" y="107409"/>
                    <a:pt x="94204" y="106335"/>
                    <a:pt x="94511" y="104185"/>
                  </a:cubicBezTo>
                  <a:lnTo>
                    <a:pt x="95586" y="95509"/>
                  </a:lnTo>
                  <a:lnTo>
                    <a:pt x="106411" y="98196"/>
                  </a:lnTo>
                  <a:lnTo>
                    <a:pt x="104261" y="109559"/>
                  </a:lnTo>
                  <a:cubicBezTo>
                    <a:pt x="103187" y="114933"/>
                    <a:pt x="99962" y="117621"/>
                    <a:pt x="94511" y="117621"/>
                  </a:cubicBezTo>
                  <a:lnTo>
                    <a:pt x="74012" y="117621"/>
                  </a:lnTo>
                  <a:cubicBezTo>
                    <a:pt x="67870" y="117621"/>
                    <a:pt x="64799" y="114396"/>
                    <a:pt x="64799" y="107947"/>
                  </a:cubicBezTo>
                  <a:lnTo>
                    <a:pt x="64799" y="75010"/>
                  </a:lnTo>
                  <a:lnTo>
                    <a:pt x="75087" y="75010"/>
                  </a:lnTo>
                  <a:close/>
                  <a:moveTo>
                    <a:pt x="80461" y="58887"/>
                  </a:moveTo>
                  <a:cubicBezTo>
                    <a:pt x="85528" y="62112"/>
                    <a:pt x="90519" y="67716"/>
                    <a:pt x="95586" y="75624"/>
                  </a:cubicBezTo>
                  <a:lnTo>
                    <a:pt x="85298" y="81536"/>
                  </a:lnTo>
                  <a:cubicBezTo>
                    <a:pt x="82764" y="76469"/>
                    <a:pt x="78465" y="70710"/>
                    <a:pt x="72323" y="64261"/>
                  </a:cubicBezTo>
                  <a:lnTo>
                    <a:pt x="80461" y="58887"/>
                  </a:lnTo>
                  <a:close/>
                  <a:moveTo>
                    <a:pt x="113935" y="110711"/>
                  </a:moveTo>
                  <a:cubicBezTo>
                    <a:pt x="111018" y="99885"/>
                    <a:pt x="106565" y="90519"/>
                    <a:pt x="100422" y="82611"/>
                  </a:cubicBezTo>
                  <a:lnTo>
                    <a:pt x="110173" y="78311"/>
                  </a:lnTo>
                  <a:cubicBezTo>
                    <a:pt x="118081" y="88062"/>
                    <a:pt x="123148" y="97198"/>
                    <a:pt x="125298" y="105797"/>
                  </a:cubicBezTo>
                  <a:lnTo>
                    <a:pt x="113935" y="110711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6BC48795-2C77-4680-86DE-ADEB68F184FE}"/>
                </a:ext>
              </a:extLst>
            </p:cNvPr>
            <p:cNvSpPr/>
            <p:nvPr/>
          </p:nvSpPr>
          <p:spPr>
            <a:xfrm>
              <a:off x="5991200" y="2189914"/>
              <a:ext cx="118234" cy="123609"/>
            </a:xfrm>
            <a:custGeom>
              <a:avLst/>
              <a:gdLst>
                <a:gd name="connsiteX0" fmla="*/ 46910 w 118234"/>
                <a:gd name="connsiteY0" fmla="*/ 86910 h 123609"/>
                <a:gd name="connsiteX1" fmla="*/ 32860 w 118234"/>
                <a:gd name="connsiteY1" fmla="*/ 82073 h 123609"/>
                <a:gd name="connsiteX2" fmla="*/ 26411 w 118234"/>
                <a:gd name="connsiteY2" fmla="*/ 67486 h 123609"/>
                <a:gd name="connsiteX3" fmla="*/ 32860 w 118234"/>
                <a:gd name="connsiteY3" fmla="*/ 52361 h 123609"/>
                <a:gd name="connsiteX4" fmla="*/ 49060 w 118234"/>
                <a:gd name="connsiteY4" fmla="*/ 45912 h 123609"/>
                <a:gd name="connsiteX5" fmla="*/ 61498 w 118234"/>
                <a:gd name="connsiteY5" fmla="*/ 47524 h 123609"/>
                <a:gd name="connsiteX6" fmla="*/ 61498 w 118234"/>
                <a:gd name="connsiteY6" fmla="*/ 35624 h 123609"/>
                <a:gd name="connsiteX7" fmla="*/ 2150 w 118234"/>
                <a:gd name="connsiteY7" fmla="*/ 39386 h 123609"/>
                <a:gd name="connsiteX8" fmla="*/ 0 w 118234"/>
                <a:gd name="connsiteY8" fmla="*/ 28023 h 123609"/>
                <a:gd name="connsiteX9" fmla="*/ 61498 w 118234"/>
                <a:gd name="connsiteY9" fmla="*/ 25336 h 123609"/>
                <a:gd name="connsiteX10" fmla="*/ 61498 w 118234"/>
                <a:gd name="connsiteY10" fmla="*/ 0 h 123609"/>
                <a:gd name="connsiteX11" fmla="*/ 71248 w 118234"/>
                <a:gd name="connsiteY11" fmla="*/ 0 h 123609"/>
                <a:gd name="connsiteX12" fmla="*/ 72323 w 118234"/>
                <a:gd name="connsiteY12" fmla="*/ 4300 h 123609"/>
                <a:gd name="connsiteX13" fmla="*/ 72323 w 118234"/>
                <a:gd name="connsiteY13" fmla="*/ 24799 h 123609"/>
                <a:gd name="connsiteX14" fmla="*/ 118235 w 118234"/>
                <a:gd name="connsiteY14" fmla="*/ 21574 h 123609"/>
                <a:gd name="connsiteX15" fmla="*/ 118235 w 118234"/>
                <a:gd name="connsiteY15" fmla="*/ 32937 h 123609"/>
                <a:gd name="connsiteX16" fmla="*/ 72323 w 118234"/>
                <a:gd name="connsiteY16" fmla="*/ 35087 h 123609"/>
                <a:gd name="connsiteX17" fmla="*/ 72323 w 118234"/>
                <a:gd name="connsiteY17" fmla="*/ 55586 h 123609"/>
                <a:gd name="connsiteX18" fmla="*/ 74473 w 118234"/>
                <a:gd name="connsiteY18" fmla="*/ 77160 h 123609"/>
                <a:gd name="connsiteX19" fmla="*/ 43685 w 118234"/>
                <a:gd name="connsiteY19" fmla="*/ 123609 h 123609"/>
                <a:gd name="connsiteX20" fmla="*/ 33398 w 118234"/>
                <a:gd name="connsiteY20" fmla="*/ 116008 h 123609"/>
                <a:gd name="connsiteX21" fmla="*/ 60423 w 118234"/>
                <a:gd name="connsiteY21" fmla="*/ 83071 h 123609"/>
                <a:gd name="connsiteX22" fmla="*/ 46910 w 118234"/>
                <a:gd name="connsiteY22" fmla="*/ 86910 h 123609"/>
                <a:gd name="connsiteX23" fmla="*/ 40461 w 118234"/>
                <a:gd name="connsiteY23" fmla="*/ 58810 h 123609"/>
                <a:gd name="connsiteX24" fmla="*/ 37237 w 118234"/>
                <a:gd name="connsiteY24" fmla="*/ 67486 h 123609"/>
                <a:gd name="connsiteX25" fmla="*/ 39924 w 118234"/>
                <a:gd name="connsiteY25" fmla="*/ 75087 h 123609"/>
                <a:gd name="connsiteX26" fmla="*/ 48599 w 118234"/>
                <a:gd name="connsiteY26" fmla="*/ 77774 h 123609"/>
                <a:gd name="connsiteX27" fmla="*/ 58273 w 118234"/>
                <a:gd name="connsiteY27" fmla="*/ 74012 h 123609"/>
                <a:gd name="connsiteX28" fmla="*/ 61498 w 118234"/>
                <a:gd name="connsiteY28" fmla="*/ 65874 h 123609"/>
                <a:gd name="connsiteX29" fmla="*/ 58273 w 118234"/>
                <a:gd name="connsiteY29" fmla="*/ 57812 h 123609"/>
                <a:gd name="connsiteX30" fmla="*/ 50212 w 118234"/>
                <a:gd name="connsiteY30" fmla="*/ 55125 h 123609"/>
                <a:gd name="connsiteX31" fmla="*/ 40461 w 118234"/>
                <a:gd name="connsiteY31" fmla="*/ 58810 h 12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234" h="123609">
                  <a:moveTo>
                    <a:pt x="46910" y="86910"/>
                  </a:moveTo>
                  <a:cubicBezTo>
                    <a:pt x="40768" y="86910"/>
                    <a:pt x="36085" y="85298"/>
                    <a:pt x="32860" y="82073"/>
                  </a:cubicBezTo>
                  <a:cubicBezTo>
                    <a:pt x="28561" y="77774"/>
                    <a:pt x="26411" y="72860"/>
                    <a:pt x="26411" y="67486"/>
                  </a:cubicBezTo>
                  <a:cubicBezTo>
                    <a:pt x="26411" y="61728"/>
                    <a:pt x="28561" y="56661"/>
                    <a:pt x="32860" y="52361"/>
                  </a:cubicBezTo>
                  <a:cubicBezTo>
                    <a:pt x="37160" y="48062"/>
                    <a:pt x="42534" y="45912"/>
                    <a:pt x="49060" y="45912"/>
                  </a:cubicBezTo>
                  <a:cubicBezTo>
                    <a:pt x="53359" y="45912"/>
                    <a:pt x="57505" y="46450"/>
                    <a:pt x="61498" y="47524"/>
                  </a:cubicBezTo>
                  <a:lnTo>
                    <a:pt x="61498" y="35624"/>
                  </a:lnTo>
                  <a:lnTo>
                    <a:pt x="2150" y="39386"/>
                  </a:lnTo>
                  <a:lnTo>
                    <a:pt x="0" y="28023"/>
                  </a:lnTo>
                  <a:lnTo>
                    <a:pt x="61498" y="25336"/>
                  </a:lnTo>
                  <a:lnTo>
                    <a:pt x="61498" y="0"/>
                  </a:lnTo>
                  <a:lnTo>
                    <a:pt x="71248" y="0"/>
                  </a:lnTo>
                  <a:cubicBezTo>
                    <a:pt x="75241" y="691"/>
                    <a:pt x="75548" y="2150"/>
                    <a:pt x="72323" y="4300"/>
                  </a:cubicBezTo>
                  <a:lnTo>
                    <a:pt x="72323" y="24799"/>
                  </a:lnTo>
                  <a:lnTo>
                    <a:pt x="118235" y="21574"/>
                  </a:lnTo>
                  <a:lnTo>
                    <a:pt x="118235" y="32937"/>
                  </a:lnTo>
                  <a:lnTo>
                    <a:pt x="72323" y="35087"/>
                  </a:lnTo>
                  <a:lnTo>
                    <a:pt x="72323" y="55586"/>
                  </a:lnTo>
                  <a:cubicBezTo>
                    <a:pt x="73782" y="62035"/>
                    <a:pt x="74473" y="69252"/>
                    <a:pt x="74473" y="77160"/>
                  </a:cubicBezTo>
                  <a:cubicBezTo>
                    <a:pt x="74089" y="95509"/>
                    <a:pt x="63878" y="111018"/>
                    <a:pt x="43685" y="123609"/>
                  </a:cubicBezTo>
                  <a:lnTo>
                    <a:pt x="33398" y="116008"/>
                  </a:lnTo>
                  <a:cubicBezTo>
                    <a:pt x="51363" y="105567"/>
                    <a:pt x="60423" y="94588"/>
                    <a:pt x="60423" y="83071"/>
                  </a:cubicBezTo>
                  <a:cubicBezTo>
                    <a:pt x="56123" y="85605"/>
                    <a:pt x="51594" y="86910"/>
                    <a:pt x="46910" y="86910"/>
                  </a:cubicBezTo>
                  <a:moveTo>
                    <a:pt x="40461" y="58810"/>
                  </a:moveTo>
                  <a:cubicBezTo>
                    <a:pt x="38312" y="60960"/>
                    <a:pt x="37237" y="63878"/>
                    <a:pt x="37237" y="67486"/>
                  </a:cubicBezTo>
                  <a:cubicBezTo>
                    <a:pt x="37237" y="70711"/>
                    <a:pt x="38158" y="73244"/>
                    <a:pt x="39924" y="75087"/>
                  </a:cubicBezTo>
                  <a:cubicBezTo>
                    <a:pt x="41690" y="76853"/>
                    <a:pt x="44607" y="77774"/>
                    <a:pt x="48599" y="77774"/>
                  </a:cubicBezTo>
                  <a:cubicBezTo>
                    <a:pt x="52515" y="77774"/>
                    <a:pt x="55816" y="76546"/>
                    <a:pt x="58273" y="74012"/>
                  </a:cubicBezTo>
                  <a:cubicBezTo>
                    <a:pt x="60423" y="71862"/>
                    <a:pt x="61498" y="69175"/>
                    <a:pt x="61498" y="65874"/>
                  </a:cubicBezTo>
                  <a:cubicBezTo>
                    <a:pt x="61498" y="62649"/>
                    <a:pt x="60423" y="59962"/>
                    <a:pt x="58273" y="57812"/>
                  </a:cubicBezTo>
                  <a:cubicBezTo>
                    <a:pt x="56507" y="55970"/>
                    <a:pt x="53820" y="55125"/>
                    <a:pt x="50212" y="55125"/>
                  </a:cubicBezTo>
                  <a:cubicBezTo>
                    <a:pt x="46219" y="55048"/>
                    <a:pt x="42995" y="56277"/>
                    <a:pt x="40461" y="5881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22019C49-B127-4C9F-A0C5-5863760B997D}"/>
                </a:ext>
              </a:extLst>
            </p:cNvPr>
            <p:cNvSpPr/>
            <p:nvPr/>
          </p:nvSpPr>
          <p:spPr>
            <a:xfrm>
              <a:off x="6139071" y="2192064"/>
              <a:ext cx="100960" cy="118157"/>
            </a:xfrm>
            <a:custGeom>
              <a:avLst/>
              <a:gdLst>
                <a:gd name="connsiteX0" fmla="*/ 83148 w 100960"/>
                <a:gd name="connsiteY0" fmla="*/ 99348 h 118157"/>
                <a:gd name="connsiteX1" fmla="*/ 89598 w 100960"/>
                <a:gd name="connsiteY1" fmla="*/ 82073 h 118157"/>
                <a:gd name="connsiteX2" fmla="*/ 82611 w 100960"/>
                <a:gd name="connsiteY2" fmla="*/ 63186 h 118157"/>
                <a:gd name="connsiteX3" fmla="*/ 60499 w 100960"/>
                <a:gd name="connsiteY3" fmla="*/ 56200 h 118157"/>
                <a:gd name="connsiteX4" fmla="*/ 32937 w 100960"/>
                <a:gd name="connsiteY4" fmla="*/ 63186 h 118157"/>
                <a:gd name="connsiteX5" fmla="*/ 9213 w 100960"/>
                <a:gd name="connsiteY5" fmla="*/ 86373 h 118157"/>
                <a:gd name="connsiteX6" fmla="*/ 0 w 100960"/>
                <a:gd name="connsiteY6" fmla="*/ 78311 h 118157"/>
                <a:gd name="connsiteX7" fmla="*/ 58811 w 100960"/>
                <a:gd name="connsiteY7" fmla="*/ 13512 h 118157"/>
                <a:gd name="connsiteX8" fmla="*/ 23186 w 100960"/>
                <a:gd name="connsiteY8" fmla="*/ 17275 h 118157"/>
                <a:gd name="connsiteX9" fmla="*/ 19425 w 100960"/>
                <a:gd name="connsiteY9" fmla="*/ 4837 h 118157"/>
                <a:gd name="connsiteX10" fmla="*/ 66411 w 100960"/>
                <a:gd name="connsiteY10" fmla="*/ 2150 h 118157"/>
                <a:gd name="connsiteX11" fmla="*/ 71248 w 100960"/>
                <a:gd name="connsiteY11" fmla="*/ 0 h 118157"/>
                <a:gd name="connsiteX12" fmla="*/ 77160 w 100960"/>
                <a:gd name="connsiteY12" fmla="*/ 5912 h 118157"/>
                <a:gd name="connsiteX13" fmla="*/ 74473 w 100960"/>
                <a:gd name="connsiteY13" fmla="*/ 12898 h 118157"/>
                <a:gd name="connsiteX14" fmla="*/ 42073 w 100960"/>
                <a:gd name="connsiteY14" fmla="*/ 49060 h 118157"/>
                <a:gd name="connsiteX15" fmla="*/ 60960 w 100960"/>
                <a:gd name="connsiteY15" fmla="*/ 46372 h 118157"/>
                <a:gd name="connsiteX16" fmla="*/ 91210 w 100960"/>
                <a:gd name="connsiteY16" fmla="*/ 56123 h 118157"/>
                <a:gd name="connsiteX17" fmla="*/ 100960 w 100960"/>
                <a:gd name="connsiteY17" fmla="*/ 80922 h 118157"/>
                <a:gd name="connsiteX18" fmla="*/ 92285 w 100960"/>
                <a:gd name="connsiteY18" fmla="*/ 105183 h 118157"/>
                <a:gd name="connsiteX19" fmla="*/ 59348 w 100960"/>
                <a:gd name="connsiteY19" fmla="*/ 118158 h 118157"/>
                <a:gd name="connsiteX20" fmla="*/ 31785 w 100960"/>
                <a:gd name="connsiteY20" fmla="*/ 109482 h 118157"/>
                <a:gd name="connsiteX21" fmla="*/ 24799 w 100960"/>
                <a:gd name="connsiteY21" fmla="*/ 92745 h 118157"/>
                <a:gd name="connsiteX22" fmla="*/ 29635 w 100960"/>
                <a:gd name="connsiteY22" fmla="*/ 81382 h 118157"/>
                <a:gd name="connsiteX23" fmla="*/ 42073 w 100960"/>
                <a:gd name="connsiteY23" fmla="*/ 76008 h 118157"/>
                <a:gd name="connsiteX24" fmla="*/ 58273 w 100960"/>
                <a:gd name="connsiteY24" fmla="*/ 82457 h 118157"/>
                <a:gd name="connsiteX25" fmla="*/ 68561 w 100960"/>
                <a:gd name="connsiteY25" fmla="*/ 106181 h 118157"/>
                <a:gd name="connsiteX26" fmla="*/ 83148 w 100960"/>
                <a:gd name="connsiteY26" fmla="*/ 99348 h 118157"/>
                <a:gd name="connsiteX27" fmla="*/ 51286 w 100960"/>
                <a:gd name="connsiteY27" fmla="*/ 89060 h 118157"/>
                <a:gd name="connsiteX28" fmla="*/ 43762 w 100960"/>
                <a:gd name="connsiteY28" fmla="*/ 85298 h 118157"/>
                <a:gd name="connsiteX29" fmla="*/ 37313 w 100960"/>
                <a:gd name="connsiteY29" fmla="*/ 87448 h 118157"/>
                <a:gd name="connsiteX30" fmla="*/ 34626 w 100960"/>
                <a:gd name="connsiteY30" fmla="*/ 93359 h 118157"/>
                <a:gd name="connsiteX31" fmla="*/ 38925 w 100960"/>
                <a:gd name="connsiteY31" fmla="*/ 102572 h 118157"/>
                <a:gd name="connsiteX32" fmla="*/ 52976 w 100960"/>
                <a:gd name="connsiteY32" fmla="*/ 107947 h 118157"/>
                <a:gd name="connsiteX33" fmla="*/ 57812 w 100960"/>
                <a:gd name="connsiteY33" fmla="*/ 107947 h 118157"/>
                <a:gd name="connsiteX34" fmla="*/ 51286 w 100960"/>
                <a:gd name="connsiteY34" fmla="*/ 89060 h 1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0960" h="118157">
                  <a:moveTo>
                    <a:pt x="83148" y="99348"/>
                  </a:moveTo>
                  <a:cubicBezTo>
                    <a:pt x="87448" y="95048"/>
                    <a:pt x="89598" y="89290"/>
                    <a:pt x="89598" y="82073"/>
                  </a:cubicBezTo>
                  <a:cubicBezTo>
                    <a:pt x="89598" y="74165"/>
                    <a:pt x="87294" y="67870"/>
                    <a:pt x="82611" y="63186"/>
                  </a:cubicBezTo>
                  <a:cubicBezTo>
                    <a:pt x="77928" y="58503"/>
                    <a:pt x="70557" y="56200"/>
                    <a:pt x="60499" y="56200"/>
                  </a:cubicBezTo>
                  <a:cubicBezTo>
                    <a:pt x="48599" y="56200"/>
                    <a:pt x="39463" y="58503"/>
                    <a:pt x="32937" y="63186"/>
                  </a:cubicBezTo>
                  <a:cubicBezTo>
                    <a:pt x="26795" y="67486"/>
                    <a:pt x="18887" y="75240"/>
                    <a:pt x="9213" y="86373"/>
                  </a:cubicBezTo>
                  <a:lnTo>
                    <a:pt x="0" y="78311"/>
                  </a:lnTo>
                  <a:cubicBezTo>
                    <a:pt x="25950" y="52361"/>
                    <a:pt x="45528" y="30787"/>
                    <a:pt x="58811" y="13512"/>
                  </a:cubicBezTo>
                  <a:cubicBezTo>
                    <a:pt x="46910" y="14971"/>
                    <a:pt x="35087" y="16200"/>
                    <a:pt x="23186" y="17275"/>
                  </a:cubicBezTo>
                  <a:lnTo>
                    <a:pt x="19425" y="4837"/>
                  </a:lnTo>
                  <a:cubicBezTo>
                    <a:pt x="37083" y="4837"/>
                    <a:pt x="52745" y="3915"/>
                    <a:pt x="66411" y="2150"/>
                  </a:cubicBezTo>
                  <a:lnTo>
                    <a:pt x="71248" y="0"/>
                  </a:lnTo>
                  <a:lnTo>
                    <a:pt x="77160" y="5912"/>
                  </a:lnTo>
                  <a:cubicBezTo>
                    <a:pt x="81152" y="9520"/>
                    <a:pt x="80231" y="11823"/>
                    <a:pt x="74473" y="12898"/>
                  </a:cubicBezTo>
                  <a:cubicBezTo>
                    <a:pt x="63647" y="25106"/>
                    <a:pt x="52899" y="37159"/>
                    <a:pt x="42073" y="49060"/>
                  </a:cubicBezTo>
                  <a:cubicBezTo>
                    <a:pt x="49597" y="47294"/>
                    <a:pt x="55893" y="46372"/>
                    <a:pt x="60960" y="46372"/>
                  </a:cubicBezTo>
                  <a:cubicBezTo>
                    <a:pt x="74626" y="46372"/>
                    <a:pt x="84684" y="49597"/>
                    <a:pt x="91210" y="56123"/>
                  </a:cubicBezTo>
                  <a:cubicBezTo>
                    <a:pt x="97659" y="62572"/>
                    <a:pt x="100960" y="70864"/>
                    <a:pt x="100960" y="80922"/>
                  </a:cubicBezTo>
                  <a:cubicBezTo>
                    <a:pt x="100960" y="91363"/>
                    <a:pt x="98043" y="99425"/>
                    <a:pt x="92285" y="105183"/>
                  </a:cubicBezTo>
                  <a:cubicBezTo>
                    <a:pt x="83609" y="113858"/>
                    <a:pt x="72630" y="118158"/>
                    <a:pt x="59348" y="118158"/>
                  </a:cubicBezTo>
                  <a:cubicBezTo>
                    <a:pt x="46757" y="118158"/>
                    <a:pt x="37543" y="115240"/>
                    <a:pt x="31785" y="109482"/>
                  </a:cubicBezTo>
                  <a:cubicBezTo>
                    <a:pt x="27102" y="104799"/>
                    <a:pt x="24799" y="99194"/>
                    <a:pt x="24799" y="92745"/>
                  </a:cubicBezTo>
                  <a:cubicBezTo>
                    <a:pt x="24799" y="88446"/>
                    <a:pt x="26411" y="84684"/>
                    <a:pt x="29635" y="81382"/>
                  </a:cubicBezTo>
                  <a:cubicBezTo>
                    <a:pt x="33244" y="77774"/>
                    <a:pt x="37390" y="76008"/>
                    <a:pt x="42073" y="76008"/>
                  </a:cubicBezTo>
                  <a:cubicBezTo>
                    <a:pt x="48522" y="76008"/>
                    <a:pt x="53974" y="78158"/>
                    <a:pt x="58273" y="82457"/>
                  </a:cubicBezTo>
                  <a:cubicBezTo>
                    <a:pt x="63340" y="87524"/>
                    <a:pt x="66718" y="95432"/>
                    <a:pt x="68561" y="106181"/>
                  </a:cubicBezTo>
                  <a:cubicBezTo>
                    <a:pt x="74319" y="105643"/>
                    <a:pt x="79156" y="103263"/>
                    <a:pt x="83148" y="99348"/>
                  </a:cubicBezTo>
                  <a:moveTo>
                    <a:pt x="51286" y="89060"/>
                  </a:moveTo>
                  <a:cubicBezTo>
                    <a:pt x="48753" y="86526"/>
                    <a:pt x="46219" y="85298"/>
                    <a:pt x="43762" y="85298"/>
                  </a:cubicBezTo>
                  <a:cubicBezTo>
                    <a:pt x="40845" y="85298"/>
                    <a:pt x="38695" y="85989"/>
                    <a:pt x="37313" y="87448"/>
                  </a:cubicBezTo>
                  <a:cubicBezTo>
                    <a:pt x="35547" y="89290"/>
                    <a:pt x="34626" y="91209"/>
                    <a:pt x="34626" y="93359"/>
                  </a:cubicBezTo>
                  <a:cubicBezTo>
                    <a:pt x="34626" y="96584"/>
                    <a:pt x="36085" y="99655"/>
                    <a:pt x="38925" y="102572"/>
                  </a:cubicBezTo>
                  <a:cubicBezTo>
                    <a:pt x="42534" y="106181"/>
                    <a:pt x="47217" y="107947"/>
                    <a:pt x="52976" y="107947"/>
                  </a:cubicBezTo>
                  <a:lnTo>
                    <a:pt x="57812" y="107947"/>
                  </a:lnTo>
                  <a:cubicBezTo>
                    <a:pt x="56661" y="98580"/>
                    <a:pt x="54511" y="92284"/>
                    <a:pt x="51286" y="8906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470E487C-2FBC-44BC-9696-39719293BECF}"/>
                </a:ext>
              </a:extLst>
            </p:cNvPr>
            <p:cNvSpPr/>
            <p:nvPr/>
          </p:nvSpPr>
          <p:spPr>
            <a:xfrm>
              <a:off x="6284868" y="2207189"/>
              <a:ext cx="89060" cy="91209"/>
            </a:xfrm>
            <a:custGeom>
              <a:avLst/>
              <a:gdLst>
                <a:gd name="connsiteX0" fmla="*/ 29636 w 89060"/>
                <a:gd name="connsiteY0" fmla="*/ 91210 h 91209"/>
                <a:gd name="connsiteX1" fmla="*/ 6449 w 89060"/>
                <a:gd name="connsiteY1" fmla="*/ 84761 h 91209"/>
                <a:gd name="connsiteX2" fmla="*/ 0 w 89060"/>
                <a:gd name="connsiteY2" fmla="*/ 67486 h 91209"/>
                <a:gd name="connsiteX3" fmla="*/ 2150 w 89060"/>
                <a:gd name="connsiteY3" fmla="*/ 53436 h 91209"/>
                <a:gd name="connsiteX4" fmla="*/ 14588 w 89060"/>
                <a:gd name="connsiteY4" fmla="*/ 55048 h 91209"/>
                <a:gd name="connsiteX5" fmla="*/ 11901 w 89060"/>
                <a:gd name="connsiteY5" fmla="*/ 67486 h 91209"/>
                <a:gd name="connsiteX6" fmla="*/ 15125 w 89060"/>
                <a:gd name="connsiteY6" fmla="*/ 75548 h 91209"/>
                <a:gd name="connsiteX7" fmla="*/ 30250 w 89060"/>
                <a:gd name="connsiteY7" fmla="*/ 79310 h 91209"/>
                <a:gd name="connsiteX8" fmla="*/ 89060 w 89060"/>
                <a:gd name="connsiteY8" fmla="*/ 79310 h 91209"/>
                <a:gd name="connsiteX9" fmla="*/ 89060 w 89060"/>
                <a:gd name="connsiteY9" fmla="*/ 91210 h 91209"/>
                <a:gd name="connsiteX10" fmla="*/ 29636 w 89060"/>
                <a:gd name="connsiteY10" fmla="*/ 91210 h 91209"/>
                <a:gd name="connsiteX11" fmla="*/ 8062 w 89060"/>
                <a:gd name="connsiteY11" fmla="*/ 0 h 91209"/>
                <a:gd name="connsiteX12" fmla="*/ 78235 w 89060"/>
                <a:gd name="connsiteY12" fmla="*/ 0 h 91209"/>
                <a:gd name="connsiteX13" fmla="*/ 78235 w 89060"/>
                <a:gd name="connsiteY13" fmla="*/ 11900 h 91209"/>
                <a:gd name="connsiteX14" fmla="*/ 8062 w 89060"/>
                <a:gd name="connsiteY14" fmla="*/ 11900 h 91209"/>
                <a:gd name="connsiteX15" fmla="*/ 8062 w 89060"/>
                <a:gd name="connsiteY15" fmla="*/ 0 h 9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60" h="91209">
                  <a:moveTo>
                    <a:pt x="29636" y="91210"/>
                  </a:moveTo>
                  <a:cubicBezTo>
                    <a:pt x="18503" y="91210"/>
                    <a:pt x="10749" y="89060"/>
                    <a:pt x="6449" y="84761"/>
                  </a:cubicBezTo>
                  <a:cubicBezTo>
                    <a:pt x="2150" y="80461"/>
                    <a:pt x="0" y="74703"/>
                    <a:pt x="0" y="67486"/>
                  </a:cubicBezTo>
                  <a:cubicBezTo>
                    <a:pt x="0" y="63494"/>
                    <a:pt x="691" y="58810"/>
                    <a:pt x="2150" y="53436"/>
                  </a:cubicBezTo>
                  <a:lnTo>
                    <a:pt x="14588" y="55048"/>
                  </a:lnTo>
                  <a:cubicBezTo>
                    <a:pt x="12822" y="60807"/>
                    <a:pt x="11901" y="64953"/>
                    <a:pt x="11901" y="67486"/>
                  </a:cubicBezTo>
                  <a:cubicBezTo>
                    <a:pt x="11901" y="70711"/>
                    <a:pt x="12975" y="73398"/>
                    <a:pt x="15125" y="75548"/>
                  </a:cubicBezTo>
                  <a:cubicBezTo>
                    <a:pt x="17659" y="78081"/>
                    <a:pt x="22649" y="79310"/>
                    <a:pt x="30250" y="79310"/>
                  </a:cubicBezTo>
                  <a:lnTo>
                    <a:pt x="89060" y="79310"/>
                  </a:lnTo>
                  <a:lnTo>
                    <a:pt x="89060" y="91210"/>
                  </a:lnTo>
                  <a:lnTo>
                    <a:pt x="29636" y="91210"/>
                  </a:lnTo>
                  <a:close/>
                  <a:moveTo>
                    <a:pt x="8062" y="0"/>
                  </a:moveTo>
                  <a:lnTo>
                    <a:pt x="78235" y="0"/>
                  </a:lnTo>
                  <a:lnTo>
                    <a:pt x="78235" y="11900"/>
                  </a:lnTo>
                  <a:lnTo>
                    <a:pt x="8062" y="11900"/>
                  </a:lnTo>
                  <a:lnTo>
                    <a:pt x="806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83368257-F76F-4F72-A5A3-A08122EE1C2A}"/>
                </a:ext>
              </a:extLst>
            </p:cNvPr>
            <p:cNvSpPr/>
            <p:nvPr/>
          </p:nvSpPr>
          <p:spPr>
            <a:xfrm>
              <a:off x="6421990" y="2193139"/>
              <a:ext cx="87370" cy="112399"/>
            </a:xfrm>
            <a:custGeom>
              <a:avLst/>
              <a:gdLst>
                <a:gd name="connsiteX0" fmla="*/ 24261 w 87370"/>
                <a:gd name="connsiteY0" fmla="*/ 0 h 112399"/>
                <a:gd name="connsiteX1" fmla="*/ 35624 w 87370"/>
                <a:gd name="connsiteY1" fmla="*/ 0 h 112399"/>
                <a:gd name="connsiteX2" fmla="*/ 36699 w 87370"/>
                <a:gd name="connsiteY2" fmla="*/ 4299 h 112399"/>
                <a:gd name="connsiteX3" fmla="*/ 37774 w 87370"/>
                <a:gd name="connsiteY3" fmla="*/ 30250 h 112399"/>
                <a:gd name="connsiteX4" fmla="*/ 41536 w 87370"/>
                <a:gd name="connsiteY4" fmla="*/ 48599 h 112399"/>
                <a:gd name="connsiteX5" fmla="*/ 81997 w 87370"/>
                <a:gd name="connsiteY5" fmla="*/ 35087 h 112399"/>
                <a:gd name="connsiteX6" fmla="*/ 87371 w 87370"/>
                <a:gd name="connsiteY6" fmla="*/ 49136 h 112399"/>
                <a:gd name="connsiteX7" fmla="*/ 18810 w 87370"/>
                <a:gd name="connsiteY7" fmla="*/ 75624 h 112399"/>
                <a:gd name="connsiteX8" fmla="*/ 12898 w 87370"/>
                <a:gd name="connsiteY8" fmla="*/ 88062 h 112399"/>
                <a:gd name="connsiteX9" fmla="*/ 16660 w 87370"/>
                <a:gd name="connsiteY9" fmla="*/ 96738 h 112399"/>
                <a:gd name="connsiteX10" fmla="*/ 32322 w 87370"/>
                <a:gd name="connsiteY10" fmla="*/ 100500 h 112399"/>
                <a:gd name="connsiteX11" fmla="*/ 84146 w 87370"/>
                <a:gd name="connsiteY11" fmla="*/ 100500 h 112399"/>
                <a:gd name="connsiteX12" fmla="*/ 84146 w 87370"/>
                <a:gd name="connsiteY12" fmla="*/ 112400 h 112399"/>
                <a:gd name="connsiteX13" fmla="*/ 31785 w 87370"/>
                <a:gd name="connsiteY13" fmla="*/ 112400 h 112399"/>
                <a:gd name="connsiteX14" fmla="*/ 6986 w 87370"/>
                <a:gd name="connsiteY14" fmla="*/ 105413 h 112399"/>
                <a:gd name="connsiteX15" fmla="*/ 0 w 87370"/>
                <a:gd name="connsiteY15" fmla="*/ 89213 h 112399"/>
                <a:gd name="connsiteX16" fmla="*/ 8676 w 87370"/>
                <a:gd name="connsiteY16" fmla="*/ 68714 h 112399"/>
                <a:gd name="connsiteX17" fmla="*/ 30250 w 87370"/>
                <a:gd name="connsiteY17" fmla="*/ 53590 h 112399"/>
                <a:gd name="connsiteX18" fmla="*/ 26487 w 87370"/>
                <a:gd name="connsiteY18" fmla="*/ 35778 h 112399"/>
                <a:gd name="connsiteX19" fmla="*/ 24261 w 87370"/>
                <a:gd name="connsiteY19" fmla="*/ 0 h 11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370" h="112399">
                  <a:moveTo>
                    <a:pt x="24261" y="0"/>
                  </a:moveTo>
                  <a:lnTo>
                    <a:pt x="35624" y="0"/>
                  </a:lnTo>
                  <a:cubicBezTo>
                    <a:pt x="39539" y="691"/>
                    <a:pt x="39923" y="2150"/>
                    <a:pt x="36699" y="4299"/>
                  </a:cubicBezTo>
                  <a:lnTo>
                    <a:pt x="37774" y="30250"/>
                  </a:lnTo>
                  <a:cubicBezTo>
                    <a:pt x="38157" y="37774"/>
                    <a:pt x="39386" y="43916"/>
                    <a:pt x="41536" y="48599"/>
                  </a:cubicBezTo>
                  <a:cubicBezTo>
                    <a:pt x="51593" y="44300"/>
                    <a:pt x="65106" y="39770"/>
                    <a:pt x="81997" y="35087"/>
                  </a:cubicBezTo>
                  <a:lnTo>
                    <a:pt x="87371" y="49136"/>
                  </a:lnTo>
                  <a:cubicBezTo>
                    <a:pt x="53206" y="55279"/>
                    <a:pt x="30326" y="64108"/>
                    <a:pt x="18810" y="75624"/>
                  </a:cubicBezTo>
                  <a:cubicBezTo>
                    <a:pt x="14818" y="79616"/>
                    <a:pt x="12898" y="83686"/>
                    <a:pt x="12898" y="88062"/>
                  </a:cubicBezTo>
                  <a:cubicBezTo>
                    <a:pt x="12898" y="91287"/>
                    <a:pt x="14126" y="94204"/>
                    <a:pt x="16660" y="96738"/>
                  </a:cubicBezTo>
                  <a:cubicBezTo>
                    <a:pt x="19194" y="99271"/>
                    <a:pt x="24415" y="100500"/>
                    <a:pt x="32322" y="100500"/>
                  </a:cubicBezTo>
                  <a:lnTo>
                    <a:pt x="84146" y="100500"/>
                  </a:lnTo>
                  <a:lnTo>
                    <a:pt x="84146" y="112400"/>
                  </a:lnTo>
                  <a:lnTo>
                    <a:pt x="31785" y="112400"/>
                  </a:lnTo>
                  <a:cubicBezTo>
                    <a:pt x="19885" y="112400"/>
                    <a:pt x="11593" y="110097"/>
                    <a:pt x="6986" y="105413"/>
                  </a:cubicBezTo>
                  <a:cubicBezTo>
                    <a:pt x="2303" y="100730"/>
                    <a:pt x="0" y="95356"/>
                    <a:pt x="0" y="89213"/>
                  </a:cubicBezTo>
                  <a:cubicBezTo>
                    <a:pt x="0" y="81306"/>
                    <a:pt x="2918" y="74473"/>
                    <a:pt x="8676" y="68714"/>
                  </a:cubicBezTo>
                  <a:cubicBezTo>
                    <a:pt x="12975" y="64415"/>
                    <a:pt x="20192" y="59348"/>
                    <a:pt x="30250" y="53590"/>
                  </a:cubicBezTo>
                  <a:cubicBezTo>
                    <a:pt x="28100" y="48215"/>
                    <a:pt x="26795" y="42227"/>
                    <a:pt x="26487" y="35778"/>
                  </a:cubicBezTo>
                  <a:lnTo>
                    <a:pt x="24261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C805B2E6-D9C8-4A23-A965-96FC1DD443AD}"/>
                </a:ext>
              </a:extLst>
            </p:cNvPr>
            <p:cNvSpPr/>
            <p:nvPr/>
          </p:nvSpPr>
          <p:spPr>
            <a:xfrm>
              <a:off x="6544447" y="2186613"/>
              <a:ext cx="125835" cy="118772"/>
            </a:xfrm>
            <a:custGeom>
              <a:avLst/>
              <a:gdLst>
                <a:gd name="connsiteX0" fmla="*/ 64799 w 125835"/>
                <a:gd name="connsiteY0" fmla="*/ 111786 h 118772"/>
                <a:gd name="connsiteX1" fmla="*/ 52361 w 125835"/>
                <a:gd name="connsiteY1" fmla="*/ 117160 h 118772"/>
                <a:gd name="connsiteX2" fmla="*/ 31862 w 125835"/>
                <a:gd name="connsiteY2" fmla="*/ 105260 h 118772"/>
                <a:gd name="connsiteX3" fmla="*/ 38925 w 125835"/>
                <a:gd name="connsiteY3" fmla="*/ 95509 h 118772"/>
                <a:gd name="connsiteX4" fmla="*/ 51901 w 125835"/>
                <a:gd name="connsiteY4" fmla="*/ 104185 h 118772"/>
                <a:gd name="connsiteX5" fmla="*/ 56737 w 125835"/>
                <a:gd name="connsiteY5" fmla="*/ 102035 h 118772"/>
                <a:gd name="connsiteX6" fmla="*/ 62649 w 125835"/>
                <a:gd name="connsiteY6" fmla="*/ 69098 h 118772"/>
                <a:gd name="connsiteX7" fmla="*/ 59425 w 125835"/>
                <a:gd name="connsiteY7" fmla="*/ 50749 h 118772"/>
                <a:gd name="connsiteX8" fmla="*/ 52976 w 125835"/>
                <a:gd name="connsiteY8" fmla="*/ 49136 h 118772"/>
                <a:gd name="connsiteX9" fmla="*/ 39463 w 125835"/>
                <a:gd name="connsiteY9" fmla="*/ 50211 h 118772"/>
                <a:gd name="connsiteX10" fmla="*/ 12438 w 125835"/>
                <a:gd name="connsiteY10" fmla="*/ 118772 h 118772"/>
                <a:gd name="connsiteX11" fmla="*/ 0 w 125835"/>
                <a:gd name="connsiteY11" fmla="*/ 114473 h 118772"/>
                <a:gd name="connsiteX12" fmla="*/ 27563 w 125835"/>
                <a:gd name="connsiteY12" fmla="*/ 51286 h 118772"/>
                <a:gd name="connsiteX13" fmla="*/ 4376 w 125835"/>
                <a:gd name="connsiteY13" fmla="*/ 53973 h 118772"/>
                <a:gd name="connsiteX14" fmla="*/ 3302 w 125835"/>
                <a:gd name="connsiteY14" fmla="*/ 42073 h 118772"/>
                <a:gd name="connsiteX15" fmla="*/ 30327 w 125835"/>
                <a:gd name="connsiteY15" fmla="*/ 40461 h 118772"/>
                <a:gd name="connsiteX16" fmla="*/ 38388 w 125835"/>
                <a:gd name="connsiteY16" fmla="*/ 6449 h 118772"/>
                <a:gd name="connsiteX17" fmla="*/ 49751 w 125835"/>
                <a:gd name="connsiteY17" fmla="*/ 10211 h 118772"/>
                <a:gd name="connsiteX18" fmla="*/ 49214 w 125835"/>
                <a:gd name="connsiteY18" fmla="*/ 15048 h 118772"/>
                <a:gd name="connsiteX19" fmla="*/ 42764 w 125835"/>
                <a:gd name="connsiteY19" fmla="*/ 39309 h 118772"/>
                <a:gd name="connsiteX20" fmla="*/ 56277 w 125835"/>
                <a:gd name="connsiteY20" fmla="*/ 38234 h 118772"/>
                <a:gd name="connsiteX21" fmla="*/ 67639 w 125835"/>
                <a:gd name="connsiteY21" fmla="*/ 41996 h 118772"/>
                <a:gd name="connsiteX22" fmla="*/ 74089 w 125835"/>
                <a:gd name="connsiteY22" fmla="*/ 71171 h 118772"/>
                <a:gd name="connsiteX23" fmla="*/ 64799 w 125835"/>
                <a:gd name="connsiteY23" fmla="*/ 111786 h 118772"/>
                <a:gd name="connsiteX24" fmla="*/ 90212 w 125835"/>
                <a:gd name="connsiteY24" fmla="*/ 28100 h 118772"/>
                <a:gd name="connsiteX25" fmla="*/ 120461 w 125835"/>
                <a:gd name="connsiteY25" fmla="*/ 82611 h 118772"/>
                <a:gd name="connsiteX26" fmla="*/ 108561 w 125835"/>
                <a:gd name="connsiteY26" fmla="*/ 87448 h 118772"/>
                <a:gd name="connsiteX27" fmla="*/ 80461 w 125835"/>
                <a:gd name="connsiteY27" fmla="*/ 35087 h 118772"/>
                <a:gd name="connsiteX28" fmla="*/ 90212 w 125835"/>
                <a:gd name="connsiteY28" fmla="*/ 28100 h 118772"/>
                <a:gd name="connsiteX29" fmla="*/ 108024 w 125835"/>
                <a:gd name="connsiteY29" fmla="*/ 34549 h 118772"/>
                <a:gd name="connsiteX30" fmla="*/ 86987 w 125835"/>
                <a:gd name="connsiteY30" fmla="*/ 18887 h 118772"/>
                <a:gd name="connsiteX31" fmla="*/ 93437 w 125835"/>
                <a:gd name="connsiteY31" fmla="*/ 12438 h 118772"/>
                <a:gd name="connsiteX32" fmla="*/ 115010 w 125835"/>
                <a:gd name="connsiteY32" fmla="*/ 27562 h 118772"/>
                <a:gd name="connsiteX33" fmla="*/ 108024 w 125835"/>
                <a:gd name="connsiteY33" fmla="*/ 34549 h 118772"/>
                <a:gd name="connsiteX34" fmla="*/ 104262 w 125835"/>
                <a:gd name="connsiteY34" fmla="*/ 0 h 118772"/>
                <a:gd name="connsiteX35" fmla="*/ 125836 w 125835"/>
                <a:gd name="connsiteY35" fmla="*/ 15125 h 118772"/>
                <a:gd name="connsiteX36" fmla="*/ 119387 w 125835"/>
                <a:gd name="connsiteY36" fmla="*/ 21574 h 118772"/>
                <a:gd name="connsiteX37" fmla="*/ 97813 w 125835"/>
                <a:gd name="connsiteY37" fmla="*/ 6449 h 118772"/>
                <a:gd name="connsiteX38" fmla="*/ 104262 w 125835"/>
                <a:gd name="connsiteY38" fmla="*/ 0 h 1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5835" h="118772">
                  <a:moveTo>
                    <a:pt x="64799" y="111786"/>
                  </a:moveTo>
                  <a:cubicBezTo>
                    <a:pt x="61191" y="115394"/>
                    <a:pt x="57045" y="117160"/>
                    <a:pt x="52361" y="117160"/>
                  </a:cubicBezTo>
                  <a:cubicBezTo>
                    <a:pt x="45528" y="117160"/>
                    <a:pt x="38695" y="113168"/>
                    <a:pt x="31862" y="105260"/>
                  </a:cubicBezTo>
                  <a:lnTo>
                    <a:pt x="38925" y="95509"/>
                  </a:lnTo>
                  <a:cubicBezTo>
                    <a:pt x="44684" y="101267"/>
                    <a:pt x="48983" y="104185"/>
                    <a:pt x="51901" y="104185"/>
                  </a:cubicBezTo>
                  <a:cubicBezTo>
                    <a:pt x="53667" y="104185"/>
                    <a:pt x="55356" y="103494"/>
                    <a:pt x="56737" y="102035"/>
                  </a:cubicBezTo>
                  <a:cubicBezTo>
                    <a:pt x="60653" y="98119"/>
                    <a:pt x="62649" y="87141"/>
                    <a:pt x="62649" y="69098"/>
                  </a:cubicBezTo>
                  <a:cubicBezTo>
                    <a:pt x="62649" y="59041"/>
                    <a:pt x="61574" y="52899"/>
                    <a:pt x="59425" y="50749"/>
                  </a:cubicBezTo>
                  <a:cubicBezTo>
                    <a:pt x="58350" y="49674"/>
                    <a:pt x="56200" y="49136"/>
                    <a:pt x="52976" y="49136"/>
                  </a:cubicBezTo>
                  <a:cubicBezTo>
                    <a:pt x="49751" y="49136"/>
                    <a:pt x="45221" y="49520"/>
                    <a:pt x="39463" y="50211"/>
                  </a:cubicBezTo>
                  <a:cubicBezTo>
                    <a:pt x="31862" y="76853"/>
                    <a:pt x="22880" y="99732"/>
                    <a:pt x="12438" y="118772"/>
                  </a:cubicBezTo>
                  <a:lnTo>
                    <a:pt x="0" y="114473"/>
                  </a:lnTo>
                  <a:cubicBezTo>
                    <a:pt x="10442" y="98273"/>
                    <a:pt x="19578" y="77236"/>
                    <a:pt x="27563" y="51286"/>
                  </a:cubicBezTo>
                  <a:cubicBezTo>
                    <a:pt x="19655" y="52361"/>
                    <a:pt x="11901" y="53282"/>
                    <a:pt x="4376" y="53973"/>
                  </a:cubicBezTo>
                  <a:lnTo>
                    <a:pt x="3302" y="42073"/>
                  </a:lnTo>
                  <a:cubicBezTo>
                    <a:pt x="9751" y="42073"/>
                    <a:pt x="18810" y="41536"/>
                    <a:pt x="30327" y="40461"/>
                  </a:cubicBezTo>
                  <a:cubicBezTo>
                    <a:pt x="33551" y="29328"/>
                    <a:pt x="36238" y="17966"/>
                    <a:pt x="38388" y="6449"/>
                  </a:cubicBezTo>
                  <a:lnTo>
                    <a:pt x="49751" y="10211"/>
                  </a:lnTo>
                  <a:cubicBezTo>
                    <a:pt x="54050" y="11977"/>
                    <a:pt x="53897" y="13666"/>
                    <a:pt x="49214" y="15048"/>
                  </a:cubicBezTo>
                  <a:cubicBezTo>
                    <a:pt x="47064" y="22572"/>
                    <a:pt x="44914" y="30710"/>
                    <a:pt x="42764" y="39309"/>
                  </a:cubicBezTo>
                  <a:cubicBezTo>
                    <a:pt x="47064" y="38618"/>
                    <a:pt x="51594" y="38234"/>
                    <a:pt x="56277" y="38234"/>
                  </a:cubicBezTo>
                  <a:cubicBezTo>
                    <a:pt x="61344" y="38234"/>
                    <a:pt x="65106" y="39463"/>
                    <a:pt x="67639" y="41996"/>
                  </a:cubicBezTo>
                  <a:cubicBezTo>
                    <a:pt x="71939" y="46296"/>
                    <a:pt x="74089" y="56046"/>
                    <a:pt x="74089" y="71171"/>
                  </a:cubicBezTo>
                  <a:cubicBezTo>
                    <a:pt x="74012" y="92131"/>
                    <a:pt x="70941" y="105644"/>
                    <a:pt x="64799" y="111786"/>
                  </a:cubicBezTo>
                  <a:moveTo>
                    <a:pt x="90212" y="28100"/>
                  </a:moveTo>
                  <a:cubicBezTo>
                    <a:pt x="104953" y="43225"/>
                    <a:pt x="115010" y="61421"/>
                    <a:pt x="120461" y="82611"/>
                  </a:cubicBezTo>
                  <a:lnTo>
                    <a:pt x="108561" y="87448"/>
                  </a:lnTo>
                  <a:cubicBezTo>
                    <a:pt x="102112" y="64031"/>
                    <a:pt x="92745" y="46603"/>
                    <a:pt x="80461" y="35087"/>
                  </a:cubicBezTo>
                  <a:lnTo>
                    <a:pt x="90212" y="28100"/>
                  </a:lnTo>
                  <a:close/>
                  <a:moveTo>
                    <a:pt x="108024" y="34549"/>
                  </a:moveTo>
                  <a:cubicBezTo>
                    <a:pt x="99732" y="27716"/>
                    <a:pt x="92745" y="22495"/>
                    <a:pt x="86987" y="18887"/>
                  </a:cubicBezTo>
                  <a:lnTo>
                    <a:pt x="93437" y="12438"/>
                  </a:lnTo>
                  <a:cubicBezTo>
                    <a:pt x="99885" y="16046"/>
                    <a:pt x="107102" y="21113"/>
                    <a:pt x="115010" y="27562"/>
                  </a:cubicBezTo>
                  <a:lnTo>
                    <a:pt x="108024" y="34549"/>
                  </a:lnTo>
                  <a:close/>
                  <a:moveTo>
                    <a:pt x="104262" y="0"/>
                  </a:moveTo>
                  <a:cubicBezTo>
                    <a:pt x="110711" y="3608"/>
                    <a:pt x="117928" y="8676"/>
                    <a:pt x="125836" y="15125"/>
                  </a:cubicBezTo>
                  <a:lnTo>
                    <a:pt x="119387" y="21574"/>
                  </a:lnTo>
                  <a:cubicBezTo>
                    <a:pt x="111479" y="15432"/>
                    <a:pt x="104262" y="10442"/>
                    <a:pt x="97813" y="6449"/>
                  </a:cubicBezTo>
                  <a:lnTo>
                    <a:pt x="104262" y="0"/>
                  </a:lnTo>
                  <a:close/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4F9CAF84-043C-436D-A73A-E013B1007A6F}"/>
                </a:ext>
              </a:extLst>
            </p:cNvPr>
            <p:cNvSpPr/>
            <p:nvPr/>
          </p:nvSpPr>
          <p:spPr>
            <a:xfrm>
              <a:off x="6686866" y="2203888"/>
              <a:ext cx="112936" cy="102111"/>
            </a:xfrm>
            <a:custGeom>
              <a:avLst/>
              <a:gdLst>
                <a:gd name="connsiteX0" fmla="*/ 108638 w 112936"/>
                <a:gd name="connsiteY0" fmla="*/ 12438 h 102111"/>
                <a:gd name="connsiteX1" fmla="*/ 78925 w 112936"/>
                <a:gd name="connsiteY1" fmla="*/ 16200 h 102111"/>
                <a:gd name="connsiteX2" fmla="*/ 56814 w 112936"/>
                <a:gd name="connsiteY2" fmla="*/ 30787 h 102111"/>
                <a:gd name="connsiteX3" fmla="*/ 46526 w 112936"/>
                <a:gd name="connsiteY3" fmla="*/ 57275 h 102111"/>
                <a:gd name="connsiteX4" fmla="*/ 54587 w 112936"/>
                <a:gd name="connsiteY4" fmla="*/ 78311 h 102111"/>
                <a:gd name="connsiteX5" fmla="*/ 96123 w 112936"/>
                <a:gd name="connsiteY5" fmla="*/ 90212 h 102111"/>
                <a:gd name="connsiteX6" fmla="*/ 91824 w 112936"/>
                <a:gd name="connsiteY6" fmla="*/ 102112 h 102111"/>
                <a:gd name="connsiteX7" fmla="*/ 47524 w 112936"/>
                <a:gd name="connsiteY7" fmla="*/ 88062 h 102111"/>
                <a:gd name="connsiteX8" fmla="*/ 35087 w 112936"/>
                <a:gd name="connsiteY8" fmla="*/ 57812 h 102111"/>
                <a:gd name="connsiteX9" fmla="*/ 55048 w 112936"/>
                <a:gd name="connsiteY9" fmla="*/ 17889 h 102111"/>
                <a:gd name="connsiteX10" fmla="*/ 3224 w 112936"/>
                <a:gd name="connsiteY10" fmla="*/ 25413 h 102111"/>
                <a:gd name="connsiteX11" fmla="*/ 0 w 112936"/>
                <a:gd name="connsiteY11" fmla="*/ 12975 h 102111"/>
                <a:gd name="connsiteX12" fmla="*/ 106334 w 112936"/>
                <a:gd name="connsiteY12" fmla="*/ 0 h 102111"/>
                <a:gd name="connsiteX13" fmla="*/ 108638 w 112936"/>
                <a:gd name="connsiteY13" fmla="*/ 12438 h 102111"/>
                <a:gd name="connsiteX14" fmla="*/ 76238 w 112936"/>
                <a:gd name="connsiteY14" fmla="*/ 41075 h 102111"/>
                <a:gd name="connsiteX15" fmla="*/ 81613 w 112936"/>
                <a:gd name="connsiteY15" fmla="*/ 34626 h 102111"/>
                <a:gd name="connsiteX16" fmla="*/ 102112 w 112936"/>
                <a:gd name="connsiteY16" fmla="*/ 48139 h 102111"/>
                <a:gd name="connsiteX17" fmla="*/ 96737 w 112936"/>
                <a:gd name="connsiteY17" fmla="*/ 54588 h 102111"/>
                <a:gd name="connsiteX18" fmla="*/ 76238 w 112936"/>
                <a:gd name="connsiteY18" fmla="*/ 41075 h 102111"/>
                <a:gd name="connsiteX19" fmla="*/ 87064 w 112936"/>
                <a:gd name="connsiteY19" fmla="*/ 28100 h 102111"/>
                <a:gd name="connsiteX20" fmla="*/ 92438 w 112936"/>
                <a:gd name="connsiteY20" fmla="*/ 21651 h 102111"/>
                <a:gd name="connsiteX21" fmla="*/ 112937 w 112936"/>
                <a:gd name="connsiteY21" fmla="*/ 35163 h 102111"/>
                <a:gd name="connsiteX22" fmla="*/ 107563 w 112936"/>
                <a:gd name="connsiteY22" fmla="*/ 41613 h 102111"/>
                <a:gd name="connsiteX23" fmla="*/ 87064 w 112936"/>
                <a:gd name="connsiteY23" fmla="*/ 28100 h 10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936" h="102111">
                  <a:moveTo>
                    <a:pt x="108638" y="12438"/>
                  </a:moveTo>
                  <a:cubicBezTo>
                    <a:pt x="96046" y="12438"/>
                    <a:pt x="86142" y="13666"/>
                    <a:pt x="78925" y="16200"/>
                  </a:cubicBezTo>
                  <a:cubicBezTo>
                    <a:pt x="71018" y="19117"/>
                    <a:pt x="63647" y="23954"/>
                    <a:pt x="56814" y="30787"/>
                  </a:cubicBezTo>
                  <a:cubicBezTo>
                    <a:pt x="49981" y="37620"/>
                    <a:pt x="46526" y="46450"/>
                    <a:pt x="46526" y="57275"/>
                  </a:cubicBezTo>
                  <a:cubicBezTo>
                    <a:pt x="46526" y="65950"/>
                    <a:pt x="49213" y="72937"/>
                    <a:pt x="54587" y="78311"/>
                  </a:cubicBezTo>
                  <a:cubicBezTo>
                    <a:pt x="61804" y="85528"/>
                    <a:pt x="75624" y="89444"/>
                    <a:pt x="96123" y="90212"/>
                  </a:cubicBezTo>
                  <a:lnTo>
                    <a:pt x="91824" y="102112"/>
                  </a:lnTo>
                  <a:cubicBezTo>
                    <a:pt x="70557" y="101037"/>
                    <a:pt x="55816" y="96354"/>
                    <a:pt x="47524" y="88062"/>
                  </a:cubicBezTo>
                  <a:cubicBezTo>
                    <a:pt x="39232" y="79770"/>
                    <a:pt x="35087" y="69713"/>
                    <a:pt x="35087" y="57812"/>
                  </a:cubicBezTo>
                  <a:cubicBezTo>
                    <a:pt x="35087" y="40922"/>
                    <a:pt x="41766" y="27562"/>
                    <a:pt x="55048" y="17889"/>
                  </a:cubicBezTo>
                  <a:cubicBezTo>
                    <a:pt x="38157" y="20422"/>
                    <a:pt x="20883" y="22956"/>
                    <a:pt x="3224" y="25413"/>
                  </a:cubicBezTo>
                  <a:lnTo>
                    <a:pt x="0" y="12975"/>
                  </a:lnTo>
                  <a:cubicBezTo>
                    <a:pt x="35240" y="10442"/>
                    <a:pt x="70710" y="6142"/>
                    <a:pt x="106334" y="0"/>
                  </a:cubicBezTo>
                  <a:lnTo>
                    <a:pt x="108638" y="12438"/>
                  </a:lnTo>
                  <a:close/>
                  <a:moveTo>
                    <a:pt x="76238" y="41075"/>
                  </a:moveTo>
                  <a:lnTo>
                    <a:pt x="81613" y="34626"/>
                  </a:lnTo>
                  <a:cubicBezTo>
                    <a:pt x="86987" y="37850"/>
                    <a:pt x="93820" y="42380"/>
                    <a:pt x="102112" y="48139"/>
                  </a:cubicBezTo>
                  <a:lnTo>
                    <a:pt x="96737" y="54588"/>
                  </a:lnTo>
                  <a:cubicBezTo>
                    <a:pt x="88830" y="48830"/>
                    <a:pt x="81997" y="44300"/>
                    <a:pt x="76238" y="41075"/>
                  </a:cubicBezTo>
                  <a:moveTo>
                    <a:pt x="87064" y="28100"/>
                  </a:moveTo>
                  <a:lnTo>
                    <a:pt x="92438" y="21651"/>
                  </a:lnTo>
                  <a:cubicBezTo>
                    <a:pt x="97505" y="24568"/>
                    <a:pt x="104338" y="29021"/>
                    <a:pt x="112937" y="35163"/>
                  </a:cubicBezTo>
                  <a:lnTo>
                    <a:pt x="107563" y="41613"/>
                  </a:lnTo>
                  <a:cubicBezTo>
                    <a:pt x="98964" y="35470"/>
                    <a:pt x="92054" y="31017"/>
                    <a:pt x="87064" y="2810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26CD1009-7EA3-43BB-B9C1-5F9FA9455A80}"/>
                </a:ext>
              </a:extLst>
            </p:cNvPr>
            <p:cNvSpPr/>
            <p:nvPr/>
          </p:nvSpPr>
          <p:spPr>
            <a:xfrm>
              <a:off x="6832049" y="2190222"/>
              <a:ext cx="102726" cy="118925"/>
            </a:xfrm>
            <a:custGeom>
              <a:avLst/>
              <a:gdLst>
                <a:gd name="connsiteX0" fmla="*/ 63878 w 102726"/>
                <a:gd name="connsiteY0" fmla="*/ 44376 h 118925"/>
                <a:gd name="connsiteX1" fmla="*/ 97889 w 102726"/>
                <a:gd name="connsiteY1" fmla="*/ 36853 h 118925"/>
                <a:gd name="connsiteX2" fmla="*/ 102726 w 102726"/>
                <a:gd name="connsiteY2" fmla="*/ 48215 h 118925"/>
                <a:gd name="connsiteX3" fmla="*/ 69789 w 102726"/>
                <a:gd name="connsiteY3" fmla="*/ 54127 h 118925"/>
                <a:gd name="connsiteX4" fmla="*/ 90826 w 102726"/>
                <a:gd name="connsiteY4" fmla="*/ 74626 h 118925"/>
                <a:gd name="connsiteX5" fmla="*/ 81613 w 102726"/>
                <a:gd name="connsiteY5" fmla="*/ 83839 h 118925"/>
                <a:gd name="connsiteX6" fmla="*/ 50826 w 102726"/>
                <a:gd name="connsiteY6" fmla="*/ 79540 h 118925"/>
                <a:gd name="connsiteX7" fmla="*/ 22726 w 102726"/>
                <a:gd name="connsiteY7" fmla="*/ 85989 h 118925"/>
                <a:gd name="connsiteX8" fmla="*/ 18964 w 102726"/>
                <a:gd name="connsiteY8" fmla="*/ 94050 h 118925"/>
                <a:gd name="connsiteX9" fmla="*/ 22188 w 102726"/>
                <a:gd name="connsiteY9" fmla="*/ 102726 h 118925"/>
                <a:gd name="connsiteX10" fmla="*/ 46449 w 102726"/>
                <a:gd name="connsiteY10" fmla="*/ 107026 h 118925"/>
                <a:gd name="connsiteX11" fmla="*/ 79386 w 102726"/>
                <a:gd name="connsiteY11" fmla="*/ 107026 h 118925"/>
                <a:gd name="connsiteX12" fmla="*/ 77236 w 102726"/>
                <a:gd name="connsiteY12" fmla="*/ 118926 h 118925"/>
                <a:gd name="connsiteX13" fmla="*/ 44300 w 102726"/>
                <a:gd name="connsiteY13" fmla="*/ 118926 h 118925"/>
                <a:gd name="connsiteX14" fmla="*/ 14050 w 102726"/>
                <a:gd name="connsiteY14" fmla="*/ 110250 h 118925"/>
                <a:gd name="connsiteX15" fmla="*/ 7601 w 102726"/>
                <a:gd name="connsiteY15" fmla="*/ 93513 h 118925"/>
                <a:gd name="connsiteX16" fmla="*/ 13513 w 102726"/>
                <a:gd name="connsiteY16" fmla="*/ 79463 h 118925"/>
                <a:gd name="connsiteX17" fmla="*/ 51286 w 102726"/>
                <a:gd name="connsiteY17" fmla="*/ 70250 h 118925"/>
                <a:gd name="connsiteX18" fmla="*/ 70711 w 102726"/>
                <a:gd name="connsiteY18" fmla="*/ 71862 h 118925"/>
                <a:gd name="connsiteX19" fmla="*/ 57198 w 102726"/>
                <a:gd name="connsiteY19" fmla="*/ 56200 h 118925"/>
                <a:gd name="connsiteX20" fmla="*/ 1612 w 102726"/>
                <a:gd name="connsiteY20" fmla="*/ 59425 h 118925"/>
                <a:gd name="connsiteX21" fmla="*/ 0 w 102726"/>
                <a:gd name="connsiteY21" fmla="*/ 48062 h 118925"/>
                <a:gd name="connsiteX22" fmla="*/ 51824 w 102726"/>
                <a:gd name="connsiteY22" fmla="*/ 45912 h 118925"/>
                <a:gd name="connsiteX23" fmla="*/ 45912 w 102726"/>
                <a:gd name="connsiteY23" fmla="*/ 32399 h 118925"/>
                <a:gd name="connsiteX24" fmla="*/ 4376 w 102726"/>
                <a:gd name="connsiteY24" fmla="*/ 34012 h 118925"/>
                <a:gd name="connsiteX25" fmla="*/ 3301 w 102726"/>
                <a:gd name="connsiteY25" fmla="*/ 23186 h 118925"/>
                <a:gd name="connsiteX26" fmla="*/ 43225 w 102726"/>
                <a:gd name="connsiteY26" fmla="*/ 22111 h 118925"/>
                <a:gd name="connsiteX27" fmla="*/ 38925 w 102726"/>
                <a:gd name="connsiteY27" fmla="*/ 0 h 118925"/>
                <a:gd name="connsiteX28" fmla="*/ 50826 w 102726"/>
                <a:gd name="connsiteY28" fmla="*/ 0 h 118925"/>
                <a:gd name="connsiteX29" fmla="*/ 51363 w 102726"/>
                <a:gd name="connsiteY29" fmla="*/ 4299 h 118925"/>
                <a:gd name="connsiteX30" fmla="*/ 54050 w 102726"/>
                <a:gd name="connsiteY30" fmla="*/ 20499 h 118925"/>
                <a:gd name="connsiteX31" fmla="*/ 82688 w 102726"/>
                <a:gd name="connsiteY31" fmla="*/ 15125 h 118925"/>
                <a:gd name="connsiteX32" fmla="*/ 86450 w 102726"/>
                <a:gd name="connsiteY32" fmla="*/ 25950 h 118925"/>
                <a:gd name="connsiteX33" fmla="*/ 57275 w 102726"/>
                <a:gd name="connsiteY33" fmla="*/ 30787 h 118925"/>
                <a:gd name="connsiteX34" fmla="*/ 63878 w 102726"/>
                <a:gd name="connsiteY34" fmla="*/ 44376 h 1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2726" h="118925">
                  <a:moveTo>
                    <a:pt x="63878" y="44376"/>
                  </a:moveTo>
                  <a:cubicBezTo>
                    <a:pt x="75394" y="42611"/>
                    <a:pt x="86757" y="40077"/>
                    <a:pt x="97889" y="36853"/>
                  </a:cubicBezTo>
                  <a:lnTo>
                    <a:pt x="102726" y="48215"/>
                  </a:lnTo>
                  <a:cubicBezTo>
                    <a:pt x="93360" y="50365"/>
                    <a:pt x="82380" y="52361"/>
                    <a:pt x="69789" y="54127"/>
                  </a:cubicBezTo>
                  <a:cubicBezTo>
                    <a:pt x="75163" y="61344"/>
                    <a:pt x="82227" y="68177"/>
                    <a:pt x="90826" y="74626"/>
                  </a:cubicBezTo>
                  <a:lnTo>
                    <a:pt x="81613" y="83839"/>
                  </a:lnTo>
                  <a:cubicBezTo>
                    <a:pt x="68638" y="80922"/>
                    <a:pt x="58426" y="79540"/>
                    <a:pt x="50826" y="79540"/>
                  </a:cubicBezTo>
                  <a:cubicBezTo>
                    <a:pt x="36392" y="79540"/>
                    <a:pt x="27102" y="81690"/>
                    <a:pt x="22726" y="85989"/>
                  </a:cubicBezTo>
                  <a:cubicBezTo>
                    <a:pt x="20192" y="88523"/>
                    <a:pt x="18964" y="91210"/>
                    <a:pt x="18964" y="94050"/>
                  </a:cubicBezTo>
                  <a:cubicBezTo>
                    <a:pt x="18964" y="97659"/>
                    <a:pt x="20038" y="100500"/>
                    <a:pt x="22188" y="102726"/>
                  </a:cubicBezTo>
                  <a:cubicBezTo>
                    <a:pt x="25106" y="105644"/>
                    <a:pt x="33167" y="107026"/>
                    <a:pt x="46449" y="107026"/>
                  </a:cubicBezTo>
                  <a:lnTo>
                    <a:pt x="79386" y="107026"/>
                  </a:lnTo>
                  <a:lnTo>
                    <a:pt x="77236" y="118926"/>
                  </a:lnTo>
                  <a:lnTo>
                    <a:pt x="44300" y="118926"/>
                  </a:lnTo>
                  <a:cubicBezTo>
                    <a:pt x="29866" y="118926"/>
                    <a:pt x="19808" y="116008"/>
                    <a:pt x="14050" y="110250"/>
                  </a:cubicBezTo>
                  <a:cubicBezTo>
                    <a:pt x="9751" y="105951"/>
                    <a:pt x="7601" y="100346"/>
                    <a:pt x="7601" y="93513"/>
                  </a:cubicBezTo>
                  <a:cubicBezTo>
                    <a:pt x="7601" y="88139"/>
                    <a:pt x="9597" y="83455"/>
                    <a:pt x="13513" y="79463"/>
                  </a:cubicBezTo>
                  <a:cubicBezTo>
                    <a:pt x="19655" y="73321"/>
                    <a:pt x="32246" y="70250"/>
                    <a:pt x="51286" y="70250"/>
                  </a:cubicBezTo>
                  <a:cubicBezTo>
                    <a:pt x="57736" y="70250"/>
                    <a:pt x="64261" y="70787"/>
                    <a:pt x="70711" y="71862"/>
                  </a:cubicBezTo>
                  <a:cubicBezTo>
                    <a:pt x="65643" y="66488"/>
                    <a:pt x="61191" y="61267"/>
                    <a:pt x="57198" y="56200"/>
                  </a:cubicBezTo>
                  <a:cubicBezTo>
                    <a:pt x="40307" y="58350"/>
                    <a:pt x="21728" y="59425"/>
                    <a:pt x="1612" y="59425"/>
                  </a:cubicBezTo>
                  <a:lnTo>
                    <a:pt x="0" y="48062"/>
                  </a:lnTo>
                  <a:cubicBezTo>
                    <a:pt x="18350" y="48446"/>
                    <a:pt x="35624" y="47678"/>
                    <a:pt x="51824" y="45912"/>
                  </a:cubicBezTo>
                  <a:cubicBezTo>
                    <a:pt x="49290" y="41229"/>
                    <a:pt x="47294" y="36699"/>
                    <a:pt x="45912" y="32399"/>
                  </a:cubicBezTo>
                  <a:cubicBezTo>
                    <a:pt x="32630" y="33474"/>
                    <a:pt x="18733" y="34012"/>
                    <a:pt x="4376" y="34012"/>
                  </a:cubicBezTo>
                  <a:lnTo>
                    <a:pt x="3301" y="23186"/>
                  </a:lnTo>
                  <a:cubicBezTo>
                    <a:pt x="18042" y="23570"/>
                    <a:pt x="31402" y="23186"/>
                    <a:pt x="43225" y="22111"/>
                  </a:cubicBezTo>
                  <a:cubicBezTo>
                    <a:pt x="41459" y="15662"/>
                    <a:pt x="40000" y="8292"/>
                    <a:pt x="38925" y="0"/>
                  </a:cubicBezTo>
                  <a:lnTo>
                    <a:pt x="50826" y="0"/>
                  </a:lnTo>
                  <a:cubicBezTo>
                    <a:pt x="54434" y="691"/>
                    <a:pt x="54587" y="2150"/>
                    <a:pt x="51363" y="4299"/>
                  </a:cubicBezTo>
                  <a:cubicBezTo>
                    <a:pt x="52054" y="9674"/>
                    <a:pt x="52976" y="15125"/>
                    <a:pt x="54050" y="20499"/>
                  </a:cubicBezTo>
                  <a:cubicBezTo>
                    <a:pt x="63417" y="19424"/>
                    <a:pt x="72937" y="17582"/>
                    <a:pt x="82688" y="15125"/>
                  </a:cubicBezTo>
                  <a:lnTo>
                    <a:pt x="86450" y="25950"/>
                  </a:lnTo>
                  <a:cubicBezTo>
                    <a:pt x="74242" y="28100"/>
                    <a:pt x="64492" y="29712"/>
                    <a:pt x="57275" y="30787"/>
                  </a:cubicBezTo>
                  <a:cubicBezTo>
                    <a:pt x="58811" y="35163"/>
                    <a:pt x="60960" y="39693"/>
                    <a:pt x="63878" y="44376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12CC3E1B-56AC-4F98-A171-98966C406699}"/>
                </a:ext>
              </a:extLst>
            </p:cNvPr>
            <p:cNvSpPr/>
            <p:nvPr/>
          </p:nvSpPr>
          <p:spPr>
            <a:xfrm>
              <a:off x="6966253" y="2191373"/>
              <a:ext cx="105797" cy="118234"/>
            </a:xfrm>
            <a:custGeom>
              <a:avLst/>
              <a:gdLst>
                <a:gd name="connsiteX0" fmla="*/ 61421 w 105797"/>
                <a:gd name="connsiteY0" fmla="*/ 80461 h 118234"/>
                <a:gd name="connsiteX1" fmla="*/ 104645 w 105797"/>
                <a:gd name="connsiteY1" fmla="*/ 95586 h 118234"/>
                <a:gd name="connsiteX2" fmla="*/ 98734 w 105797"/>
                <a:gd name="connsiteY2" fmla="*/ 107486 h 118234"/>
                <a:gd name="connsiteX3" fmla="*/ 61498 w 105797"/>
                <a:gd name="connsiteY3" fmla="*/ 90749 h 118234"/>
                <a:gd name="connsiteX4" fmla="*/ 54511 w 105797"/>
                <a:gd name="connsiteY4" fmla="*/ 111786 h 118234"/>
                <a:gd name="connsiteX5" fmla="*/ 33475 w 105797"/>
                <a:gd name="connsiteY5" fmla="*/ 118235 h 118234"/>
                <a:gd name="connsiteX6" fmla="*/ 15125 w 105797"/>
                <a:gd name="connsiteY6" fmla="*/ 111248 h 118234"/>
                <a:gd name="connsiteX7" fmla="*/ 10288 w 105797"/>
                <a:gd name="connsiteY7" fmla="*/ 97736 h 118234"/>
                <a:gd name="connsiteX8" fmla="*/ 15663 w 105797"/>
                <a:gd name="connsiteY8" fmla="*/ 84761 h 118234"/>
                <a:gd name="connsiteX9" fmla="*/ 37237 w 105797"/>
                <a:gd name="connsiteY9" fmla="*/ 77774 h 118234"/>
                <a:gd name="connsiteX10" fmla="*/ 50749 w 105797"/>
                <a:gd name="connsiteY10" fmla="*/ 78311 h 118234"/>
                <a:gd name="connsiteX11" fmla="*/ 50749 w 105797"/>
                <a:gd name="connsiteY11" fmla="*/ 61574 h 118234"/>
                <a:gd name="connsiteX12" fmla="*/ 9751 w 105797"/>
                <a:gd name="connsiteY12" fmla="*/ 62649 h 118234"/>
                <a:gd name="connsiteX13" fmla="*/ 9751 w 105797"/>
                <a:gd name="connsiteY13" fmla="*/ 51824 h 118234"/>
                <a:gd name="connsiteX14" fmla="*/ 50749 w 105797"/>
                <a:gd name="connsiteY14" fmla="*/ 50749 h 118234"/>
                <a:gd name="connsiteX15" fmla="*/ 50749 w 105797"/>
                <a:gd name="connsiteY15" fmla="*/ 31862 h 118234"/>
                <a:gd name="connsiteX16" fmla="*/ 0 w 105797"/>
                <a:gd name="connsiteY16" fmla="*/ 33474 h 118234"/>
                <a:gd name="connsiteX17" fmla="*/ 0 w 105797"/>
                <a:gd name="connsiteY17" fmla="*/ 22649 h 118234"/>
                <a:gd name="connsiteX18" fmla="*/ 50749 w 105797"/>
                <a:gd name="connsiteY18" fmla="*/ 21037 h 118234"/>
                <a:gd name="connsiteX19" fmla="*/ 50749 w 105797"/>
                <a:gd name="connsiteY19" fmla="*/ 0 h 118234"/>
                <a:gd name="connsiteX20" fmla="*/ 60499 w 105797"/>
                <a:gd name="connsiteY20" fmla="*/ 0 h 118234"/>
                <a:gd name="connsiteX21" fmla="*/ 61574 w 105797"/>
                <a:gd name="connsiteY21" fmla="*/ 4299 h 118234"/>
                <a:gd name="connsiteX22" fmla="*/ 61574 w 105797"/>
                <a:gd name="connsiteY22" fmla="*/ 19962 h 118234"/>
                <a:gd name="connsiteX23" fmla="*/ 105797 w 105797"/>
                <a:gd name="connsiteY23" fmla="*/ 18350 h 118234"/>
                <a:gd name="connsiteX24" fmla="*/ 105797 w 105797"/>
                <a:gd name="connsiteY24" fmla="*/ 29175 h 118234"/>
                <a:gd name="connsiteX25" fmla="*/ 61574 w 105797"/>
                <a:gd name="connsiteY25" fmla="*/ 30787 h 118234"/>
                <a:gd name="connsiteX26" fmla="*/ 61574 w 105797"/>
                <a:gd name="connsiteY26" fmla="*/ 50211 h 118234"/>
                <a:gd name="connsiteX27" fmla="*/ 96661 w 105797"/>
                <a:gd name="connsiteY27" fmla="*/ 49137 h 118234"/>
                <a:gd name="connsiteX28" fmla="*/ 96661 w 105797"/>
                <a:gd name="connsiteY28" fmla="*/ 59962 h 118234"/>
                <a:gd name="connsiteX29" fmla="*/ 61574 w 105797"/>
                <a:gd name="connsiteY29" fmla="*/ 61037 h 118234"/>
                <a:gd name="connsiteX30" fmla="*/ 61574 w 105797"/>
                <a:gd name="connsiteY30" fmla="*/ 80461 h 118234"/>
                <a:gd name="connsiteX31" fmla="*/ 38158 w 105797"/>
                <a:gd name="connsiteY31" fmla="*/ 87448 h 118234"/>
                <a:gd name="connsiteX32" fmla="*/ 23033 w 105797"/>
                <a:gd name="connsiteY32" fmla="*/ 91747 h 118234"/>
                <a:gd name="connsiteX33" fmla="*/ 20346 w 105797"/>
                <a:gd name="connsiteY33" fmla="*/ 98734 h 118234"/>
                <a:gd name="connsiteX34" fmla="*/ 23033 w 105797"/>
                <a:gd name="connsiteY34" fmla="*/ 104645 h 118234"/>
                <a:gd name="connsiteX35" fmla="*/ 34933 w 105797"/>
                <a:gd name="connsiteY35" fmla="*/ 108408 h 118234"/>
                <a:gd name="connsiteX36" fmla="*/ 45759 w 105797"/>
                <a:gd name="connsiteY36" fmla="*/ 104108 h 118234"/>
                <a:gd name="connsiteX37" fmla="*/ 50058 w 105797"/>
                <a:gd name="connsiteY37" fmla="*/ 88446 h 118234"/>
                <a:gd name="connsiteX38" fmla="*/ 38158 w 105797"/>
                <a:gd name="connsiteY38" fmla="*/ 87448 h 11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797" h="118234">
                  <a:moveTo>
                    <a:pt x="61421" y="80461"/>
                  </a:moveTo>
                  <a:cubicBezTo>
                    <a:pt x="76162" y="83686"/>
                    <a:pt x="90596" y="88753"/>
                    <a:pt x="104645" y="95586"/>
                  </a:cubicBezTo>
                  <a:lnTo>
                    <a:pt x="98734" y="107486"/>
                  </a:lnTo>
                  <a:cubicBezTo>
                    <a:pt x="85452" y="99194"/>
                    <a:pt x="73014" y="93667"/>
                    <a:pt x="61498" y="90749"/>
                  </a:cubicBezTo>
                  <a:cubicBezTo>
                    <a:pt x="61498" y="100116"/>
                    <a:pt x="59194" y="107102"/>
                    <a:pt x="54511" y="111786"/>
                  </a:cubicBezTo>
                  <a:cubicBezTo>
                    <a:pt x="50212" y="116085"/>
                    <a:pt x="43148" y="118235"/>
                    <a:pt x="33475" y="118235"/>
                  </a:cubicBezTo>
                  <a:cubicBezTo>
                    <a:pt x="25950" y="118235"/>
                    <a:pt x="19808" y="115855"/>
                    <a:pt x="15125" y="111248"/>
                  </a:cubicBezTo>
                  <a:cubicBezTo>
                    <a:pt x="11901" y="108024"/>
                    <a:pt x="10288" y="103494"/>
                    <a:pt x="10288" y="97736"/>
                  </a:cubicBezTo>
                  <a:cubicBezTo>
                    <a:pt x="10288" y="92668"/>
                    <a:pt x="12054" y="88369"/>
                    <a:pt x="15663" y="84761"/>
                  </a:cubicBezTo>
                  <a:cubicBezTo>
                    <a:pt x="20346" y="80077"/>
                    <a:pt x="27563" y="77774"/>
                    <a:pt x="37237" y="77774"/>
                  </a:cubicBezTo>
                  <a:cubicBezTo>
                    <a:pt x="40154" y="77774"/>
                    <a:pt x="44607" y="77928"/>
                    <a:pt x="50749" y="78311"/>
                  </a:cubicBezTo>
                  <a:lnTo>
                    <a:pt x="50749" y="61574"/>
                  </a:lnTo>
                  <a:lnTo>
                    <a:pt x="9751" y="62649"/>
                  </a:lnTo>
                  <a:lnTo>
                    <a:pt x="9751" y="51824"/>
                  </a:lnTo>
                  <a:lnTo>
                    <a:pt x="50749" y="50749"/>
                  </a:lnTo>
                  <a:lnTo>
                    <a:pt x="50749" y="31862"/>
                  </a:lnTo>
                  <a:lnTo>
                    <a:pt x="0" y="33474"/>
                  </a:lnTo>
                  <a:lnTo>
                    <a:pt x="0" y="22649"/>
                  </a:lnTo>
                  <a:lnTo>
                    <a:pt x="50749" y="21037"/>
                  </a:lnTo>
                  <a:lnTo>
                    <a:pt x="50749" y="0"/>
                  </a:lnTo>
                  <a:lnTo>
                    <a:pt x="60499" y="0"/>
                  </a:lnTo>
                  <a:cubicBezTo>
                    <a:pt x="64492" y="691"/>
                    <a:pt x="64799" y="2150"/>
                    <a:pt x="61574" y="4299"/>
                  </a:cubicBezTo>
                  <a:lnTo>
                    <a:pt x="61574" y="19962"/>
                  </a:lnTo>
                  <a:lnTo>
                    <a:pt x="105797" y="18350"/>
                  </a:lnTo>
                  <a:lnTo>
                    <a:pt x="105797" y="29175"/>
                  </a:lnTo>
                  <a:lnTo>
                    <a:pt x="61574" y="30787"/>
                  </a:lnTo>
                  <a:lnTo>
                    <a:pt x="61574" y="50211"/>
                  </a:lnTo>
                  <a:lnTo>
                    <a:pt x="96661" y="49137"/>
                  </a:lnTo>
                  <a:lnTo>
                    <a:pt x="96661" y="59962"/>
                  </a:lnTo>
                  <a:lnTo>
                    <a:pt x="61574" y="61037"/>
                  </a:lnTo>
                  <a:lnTo>
                    <a:pt x="61574" y="80461"/>
                  </a:lnTo>
                  <a:close/>
                  <a:moveTo>
                    <a:pt x="38158" y="87448"/>
                  </a:moveTo>
                  <a:cubicBezTo>
                    <a:pt x="30941" y="87448"/>
                    <a:pt x="25950" y="88907"/>
                    <a:pt x="23033" y="91747"/>
                  </a:cubicBezTo>
                  <a:cubicBezTo>
                    <a:pt x="21267" y="93513"/>
                    <a:pt x="20346" y="95893"/>
                    <a:pt x="20346" y="98734"/>
                  </a:cubicBezTo>
                  <a:cubicBezTo>
                    <a:pt x="20346" y="100884"/>
                    <a:pt x="21267" y="102880"/>
                    <a:pt x="23033" y="104645"/>
                  </a:cubicBezTo>
                  <a:cubicBezTo>
                    <a:pt x="25566" y="107179"/>
                    <a:pt x="29482" y="108408"/>
                    <a:pt x="34933" y="108408"/>
                  </a:cubicBezTo>
                  <a:cubicBezTo>
                    <a:pt x="39233" y="108408"/>
                    <a:pt x="42841" y="106949"/>
                    <a:pt x="45759" y="104108"/>
                  </a:cubicBezTo>
                  <a:cubicBezTo>
                    <a:pt x="48983" y="100884"/>
                    <a:pt x="50442" y="95663"/>
                    <a:pt x="50058" y="88446"/>
                  </a:cubicBezTo>
                  <a:cubicBezTo>
                    <a:pt x="46065" y="87832"/>
                    <a:pt x="42150" y="87448"/>
                    <a:pt x="38158" y="87448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8F917D74-9B78-43E7-8453-AF54F51ABE82}"/>
                </a:ext>
              </a:extLst>
            </p:cNvPr>
            <p:cNvSpPr/>
            <p:nvPr/>
          </p:nvSpPr>
          <p:spPr>
            <a:xfrm>
              <a:off x="7096772" y="2189914"/>
              <a:ext cx="118234" cy="123609"/>
            </a:xfrm>
            <a:custGeom>
              <a:avLst/>
              <a:gdLst>
                <a:gd name="connsiteX0" fmla="*/ 46910 w 118234"/>
                <a:gd name="connsiteY0" fmla="*/ 86910 h 123609"/>
                <a:gd name="connsiteX1" fmla="*/ 32860 w 118234"/>
                <a:gd name="connsiteY1" fmla="*/ 82073 h 123609"/>
                <a:gd name="connsiteX2" fmla="*/ 26411 w 118234"/>
                <a:gd name="connsiteY2" fmla="*/ 67486 h 123609"/>
                <a:gd name="connsiteX3" fmla="*/ 32860 w 118234"/>
                <a:gd name="connsiteY3" fmla="*/ 52361 h 123609"/>
                <a:gd name="connsiteX4" fmla="*/ 49060 w 118234"/>
                <a:gd name="connsiteY4" fmla="*/ 45912 h 123609"/>
                <a:gd name="connsiteX5" fmla="*/ 61498 w 118234"/>
                <a:gd name="connsiteY5" fmla="*/ 47524 h 123609"/>
                <a:gd name="connsiteX6" fmla="*/ 61498 w 118234"/>
                <a:gd name="connsiteY6" fmla="*/ 35624 h 123609"/>
                <a:gd name="connsiteX7" fmla="*/ 2150 w 118234"/>
                <a:gd name="connsiteY7" fmla="*/ 39386 h 123609"/>
                <a:gd name="connsiteX8" fmla="*/ 0 w 118234"/>
                <a:gd name="connsiteY8" fmla="*/ 28023 h 123609"/>
                <a:gd name="connsiteX9" fmla="*/ 61498 w 118234"/>
                <a:gd name="connsiteY9" fmla="*/ 25336 h 123609"/>
                <a:gd name="connsiteX10" fmla="*/ 61498 w 118234"/>
                <a:gd name="connsiteY10" fmla="*/ 0 h 123609"/>
                <a:gd name="connsiteX11" fmla="*/ 71248 w 118234"/>
                <a:gd name="connsiteY11" fmla="*/ 0 h 123609"/>
                <a:gd name="connsiteX12" fmla="*/ 72323 w 118234"/>
                <a:gd name="connsiteY12" fmla="*/ 4300 h 123609"/>
                <a:gd name="connsiteX13" fmla="*/ 72323 w 118234"/>
                <a:gd name="connsiteY13" fmla="*/ 24799 h 123609"/>
                <a:gd name="connsiteX14" fmla="*/ 118235 w 118234"/>
                <a:gd name="connsiteY14" fmla="*/ 21574 h 123609"/>
                <a:gd name="connsiteX15" fmla="*/ 118235 w 118234"/>
                <a:gd name="connsiteY15" fmla="*/ 32937 h 123609"/>
                <a:gd name="connsiteX16" fmla="*/ 72323 w 118234"/>
                <a:gd name="connsiteY16" fmla="*/ 35087 h 123609"/>
                <a:gd name="connsiteX17" fmla="*/ 72323 w 118234"/>
                <a:gd name="connsiteY17" fmla="*/ 55586 h 123609"/>
                <a:gd name="connsiteX18" fmla="*/ 74473 w 118234"/>
                <a:gd name="connsiteY18" fmla="*/ 77160 h 123609"/>
                <a:gd name="connsiteX19" fmla="*/ 43685 w 118234"/>
                <a:gd name="connsiteY19" fmla="*/ 123609 h 123609"/>
                <a:gd name="connsiteX20" fmla="*/ 33398 w 118234"/>
                <a:gd name="connsiteY20" fmla="*/ 116008 h 123609"/>
                <a:gd name="connsiteX21" fmla="*/ 60423 w 118234"/>
                <a:gd name="connsiteY21" fmla="*/ 83071 h 123609"/>
                <a:gd name="connsiteX22" fmla="*/ 46910 w 118234"/>
                <a:gd name="connsiteY22" fmla="*/ 86910 h 123609"/>
                <a:gd name="connsiteX23" fmla="*/ 40461 w 118234"/>
                <a:gd name="connsiteY23" fmla="*/ 58810 h 123609"/>
                <a:gd name="connsiteX24" fmla="*/ 37237 w 118234"/>
                <a:gd name="connsiteY24" fmla="*/ 67486 h 123609"/>
                <a:gd name="connsiteX25" fmla="*/ 39924 w 118234"/>
                <a:gd name="connsiteY25" fmla="*/ 75087 h 123609"/>
                <a:gd name="connsiteX26" fmla="*/ 48599 w 118234"/>
                <a:gd name="connsiteY26" fmla="*/ 77774 h 123609"/>
                <a:gd name="connsiteX27" fmla="*/ 58273 w 118234"/>
                <a:gd name="connsiteY27" fmla="*/ 74012 h 123609"/>
                <a:gd name="connsiteX28" fmla="*/ 61498 w 118234"/>
                <a:gd name="connsiteY28" fmla="*/ 65874 h 123609"/>
                <a:gd name="connsiteX29" fmla="*/ 58273 w 118234"/>
                <a:gd name="connsiteY29" fmla="*/ 57812 h 123609"/>
                <a:gd name="connsiteX30" fmla="*/ 50212 w 118234"/>
                <a:gd name="connsiteY30" fmla="*/ 55125 h 123609"/>
                <a:gd name="connsiteX31" fmla="*/ 40461 w 118234"/>
                <a:gd name="connsiteY31" fmla="*/ 58810 h 12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234" h="123609">
                  <a:moveTo>
                    <a:pt x="46910" y="86910"/>
                  </a:moveTo>
                  <a:cubicBezTo>
                    <a:pt x="40768" y="86910"/>
                    <a:pt x="36085" y="85298"/>
                    <a:pt x="32860" y="82073"/>
                  </a:cubicBezTo>
                  <a:cubicBezTo>
                    <a:pt x="28561" y="77774"/>
                    <a:pt x="26411" y="72860"/>
                    <a:pt x="26411" y="67486"/>
                  </a:cubicBezTo>
                  <a:cubicBezTo>
                    <a:pt x="26411" y="61728"/>
                    <a:pt x="28561" y="56661"/>
                    <a:pt x="32860" y="52361"/>
                  </a:cubicBezTo>
                  <a:cubicBezTo>
                    <a:pt x="37160" y="48062"/>
                    <a:pt x="42534" y="45912"/>
                    <a:pt x="49060" y="45912"/>
                  </a:cubicBezTo>
                  <a:cubicBezTo>
                    <a:pt x="53359" y="45912"/>
                    <a:pt x="57505" y="46450"/>
                    <a:pt x="61498" y="47524"/>
                  </a:cubicBezTo>
                  <a:lnTo>
                    <a:pt x="61498" y="35624"/>
                  </a:lnTo>
                  <a:lnTo>
                    <a:pt x="2150" y="39386"/>
                  </a:lnTo>
                  <a:lnTo>
                    <a:pt x="0" y="28023"/>
                  </a:lnTo>
                  <a:lnTo>
                    <a:pt x="61498" y="25336"/>
                  </a:lnTo>
                  <a:lnTo>
                    <a:pt x="61498" y="0"/>
                  </a:lnTo>
                  <a:lnTo>
                    <a:pt x="71248" y="0"/>
                  </a:lnTo>
                  <a:cubicBezTo>
                    <a:pt x="75241" y="691"/>
                    <a:pt x="75548" y="2150"/>
                    <a:pt x="72323" y="4300"/>
                  </a:cubicBezTo>
                  <a:lnTo>
                    <a:pt x="72323" y="24799"/>
                  </a:lnTo>
                  <a:lnTo>
                    <a:pt x="118235" y="21574"/>
                  </a:lnTo>
                  <a:lnTo>
                    <a:pt x="118235" y="32937"/>
                  </a:lnTo>
                  <a:lnTo>
                    <a:pt x="72323" y="35087"/>
                  </a:lnTo>
                  <a:lnTo>
                    <a:pt x="72323" y="55586"/>
                  </a:lnTo>
                  <a:cubicBezTo>
                    <a:pt x="73782" y="62035"/>
                    <a:pt x="74473" y="69252"/>
                    <a:pt x="74473" y="77160"/>
                  </a:cubicBezTo>
                  <a:cubicBezTo>
                    <a:pt x="74089" y="95509"/>
                    <a:pt x="63878" y="111018"/>
                    <a:pt x="43685" y="123609"/>
                  </a:cubicBezTo>
                  <a:lnTo>
                    <a:pt x="33398" y="116008"/>
                  </a:lnTo>
                  <a:cubicBezTo>
                    <a:pt x="51363" y="105567"/>
                    <a:pt x="60423" y="94588"/>
                    <a:pt x="60423" y="83071"/>
                  </a:cubicBezTo>
                  <a:cubicBezTo>
                    <a:pt x="56123" y="85605"/>
                    <a:pt x="51594" y="86910"/>
                    <a:pt x="46910" y="86910"/>
                  </a:cubicBezTo>
                  <a:moveTo>
                    <a:pt x="40461" y="58810"/>
                  </a:moveTo>
                  <a:cubicBezTo>
                    <a:pt x="38312" y="60960"/>
                    <a:pt x="37237" y="63878"/>
                    <a:pt x="37237" y="67486"/>
                  </a:cubicBezTo>
                  <a:cubicBezTo>
                    <a:pt x="37237" y="70711"/>
                    <a:pt x="38158" y="73244"/>
                    <a:pt x="39924" y="75087"/>
                  </a:cubicBezTo>
                  <a:cubicBezTo>
                    <a:pt x="41690" y="76853"/>
                    <a:pt x="44607" y="77774"/>
                    <a:pt x="48599" y="77774"/>
                  </a:cubicBezTo>
                  <a:cubicBezTo>
                    <a:pt x="52515" y="77774"/>
                    <a:pt x="55816" y="76546"/>
                    <a:pt x="58273" y="74012"/>
                  </a:cubicBezTo>
                  <a:cubicBezTo>
                    <a:pt x="60423" y="71862"/>
                    <a:pt x="61498" y="69175"/>
                    <a:pt x="61498" y="65874"/>
                  </a:cubicBezTo>
                  <a:cubicBezTo>
                    <a:pt x="61498" y="62649"/>
                    <a:pt x="60423" y="59962"/>
                    <a:pt x="58273" y="57812"/>
                  </a:cubicBezTo>
                  <a:cubicBezTo>
                    <a:pt x="56507" y="55970"/>
                    <a:pt x="53820" y="55125"/>
                    <a:pt x="50212" y="55125"/>
                  </a:cubicBezTo>
                  <a:cubicBezTo>
                    <a:pt x="46219" y="55048"/>
                    <a:pt x="42995" y="56277"/>
                    <a:pt x="40461" y="58810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B7CEBA08-670F-4AA1-8A57-0A0E47EFC65C}"/>
                </a:ext>
              </a:extLst>
            </p:cNvPr>
            <p:cNvSpPr/>
            <p:nvPr/>
          </p:nvSpPr>
          <p:spPr>
            <a:xfrm>
              <a:off x="7239805" y="2275212"/>
              <a:ext cx="37774" cy="37773"/>
            </a:xfrm>
            <a:custGeom>
              <a:avLst/>
              <a:gdLst>
                <a:gd name="connsiteX0" fmla="*/ 37774 w 37774"/>
                <a:gd name="connsiteY0" fmla="*/ 18887 h 37773"/>
                <a:gd name="connsiteX1" fmla="*/ 32400 w 37774"/>
                <a:gd name="connsiteY1" fmla="*/ 32399 h 37773"/>
                <a:gd name="connsiteX2" fmla="*/ 18887 w 37774"/>
                <a:gd name="connsiteY2" fmla="*/ 37774 h 37773"/>
                <a:gd name="connsiteX3" fmla="*/ 5374 w 37774"/>
                <a:gd name="connsiteY3" fmla="*/ 32399 h 37773"/>
                <a:gd name="connsiteX4" fmla="*/ 0 w 37774"/>
                <a:gd name="connsiteY4" fmla="*/ 18887 h 37773"/>
                <a:gd name="connsiteX5" fmla="*/ 5374 w 37774"/>
                <a:gd name="connsiteY5" fmla="*/ 5374 h 37773"/>
                <a:gd name="connsiteX6" fmla="*/ 18887 w 37774"/>
                <a:gd name="connsiteY6" fmla="*/ 0 h 37773"/>
                <a:gd name="connsiteX7" fmla="*/ 32400 w 37774"/>
                <a:gd name="connsiteY7" fmla="*/ 5374 h 37773"/>
                <a:gd name="connsiteX8" fmla="*/ 37774 w 37774"/>
                <a:gd name="connsiteY8" fmla="*/ 18887 h 37773"/>
                <a:gd name="connsiteX9" fmla="*/ 31325 w 37774"/>
                <a:gd name="connsiteY9" fmla="*/ 18887 h 37773"/>
                <a:gd name="connsiteX10" fmla="*/ 27563 w 37774"/>
                <a:gd name="connsiteY10" fmla="*/ 10211 h 37773"/>
                <a:gd name="connsiteX11" fmla="*/ 18887 w 37774"/>
                <a:gd name="connsiteY11" fmla="*/ 6449 h 37773"/>
                <a:gd name="connsiteX12" fmla="*/ 10211 w 37774"/>
                <a:gd name="connsiteY12" fmla="*/ 10211 h 37773"/>
                <a:gd name="connsiteX13" fmla="*/ 6449 w 37774"/>
                <a:gd name="connsiteY13" fmla="*/ 18887 h 37773"/>
                <a:gd name="connsiteX14" fmla="*/ 10211 w 37774"/>
                <a:gd name="connsiteY14" fmla="*/ 27562 h 37773"/>
                <a:gd name="connsiteX15" fmla="*/ 18887 w 37774"/>
                <a:gd name="connsiteY15" fmla="*/ 31324 h 37773"/>
                <a:gd name="connsiteX16" fmla="*/ 27563 w 37774"/>
                <a:gd name="connsiteY16" fmla="*/ 27562 h 37773"/>
                <a:gd name="connsiteX17" fmla="*/ 31325 w 37774"/>
                <a:gd name="connsiteY17" fmla="*/ 18887 h 3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774" h="37773">
                  <a:moveTo>
                    <a:pt x="37774" y="18887"/>
                  </a:moveTo>
                  <a:cubicBezTo>
                    <a:pt x="37774" y="24261"/>
                    <a:pt x="36008" y="28791"/>
                    <a:pt x="32400" y="32399"/>
                  </a:cubicBezTo>
                  <a:cubicBezTo>
                    <a:pt x="28791" y="36008"/>
                    <a:pt x="24338" y="37774"/>
                    <a:pt x="18887" y="37774"/>
                  </a:cubicBezTo>
                  <a:cubicBezTo>
                    <a:pt x="13513" y="37774"/>
                    <a:pt x="8983" y="35931"/>
                    <a:pt x="5374" y="32399"/>
                  </a:cubicBezTo>
                  <a:cubicBezTo>
                    <a:pt x="1766" y="28791"/>
                    <a:pt x="0" y="24338"/>
                    <a:pt x="0" y="18887"/>
                  </a:cubicBezTo>
                  <a:cubicBezTo>
                    <a:pt x="0" y="13513"/>
                    <a:pt x="1766" y="8983"/>
                    <a:pt x="5374" y="5374"/>
                  </a:cubicBezTo>
                  <a:cubicBezTo>
                    <a:pt x="8983" y="1766"/>
                    <a:pt x="13436" y="0"/>
                    <a:pt x="18887" y="0"/>
                  </a:cubicBezTo>
                  <a:cubicBezTo>
                    <a:pt x="24261" y="0"/>
                    <a:pt x="28791" y="1766"/>
                    <a:pt x="32400" y="5374"/>
                  </a:cubicBezTo>
                  <a:cubicBezTo>
                    <a:pt x="36008" y="8983"/>
                    <a:pt x="37774" y="13436"/>
                    <a:pt x="37774" y="18887"/>
                  </a:cubicBezTo>
                  <a:moveTo>
                    <a:pt x="31325" y="18887"/>
                  </a:moveTo>
                  <a:cubicBezTo>
                    <a:pt x="31325" y="15662"/>
                    <a:pt x="30096" y="12745"/>
                    <a:pt x="27563" y="10211"/>
                  </a:cubicBezTo>
                  <a:cubicBezTo>
                    <a:pt x="25029" y="7678"/>
                    <a:pt x="22188" y="6449"/>
                    <a:pt x="18887" y="6449"/>
                  </a:cubicBezTo>
                  <a:cubicBezTo>
                    <a:pt x="15663" y="6449"/>
                    <a:pt x="12745" y="7678"/>
                    <a:pt x="10211" y="10211"/>
                  </a:cubicBezTo>
                  <a:cubicBezTo>
                    <a:pt x="7678" y="12745"/>
                    <a:pt x="6449" y="15585"/>
                    <a:pt x="6449" y="18887"/>
                  </a:cubicBezTo>
                  <a:cubicBezTo>
                    <a:pt x="6449" y="22111"/>
                    <a:pt x="7678" y="25029"/>
                    <a:pt x="10211" y="27562"/>
                  </a:cubicBezTo>
                  <a:cubicBezTo>
                    <a:pt x="12745" y="30096"/>
                    <a:pt x="15586" y="31324"/>
                    <a:pt x="18887" y="31324"/>
                  </a:cubicBezTo>
                  <a:cubicBezTo>
                    <a:pt x="22111" y="31324"/>
                    <a:pt x="25029" y="30096"/>
                    <a:pt x="27563" y="27562"/>
                  </a:cubicBezTo>
                  <a:cubicBezTo>
                    <a:pt x="30020" y="24952"/>
                    <a:pt x="31325" y="22111"/>
                    <a:pt x="31325" y="18887"/>
                  </a:cubicBezTo>
                </a:path>
              </a:pathLst>
            </a:custGeom>
            <a:solidFill>
              <a:srgbClr val="00000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A2CAC6B9-DF39-42B0-A288-03F41096A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1239676" y="2509947"/>
              <a:ext cx="2045307" cy="1359853"/>
            </a:xfrm>
            <a:custGeom>
              <a:avLst/>
              <a:gdLst>
                <a:gd name="connsiteX0" fmla="*/ -75 w 2045307"/>
                <a:gd name="connsiteY0" fmla="*/ 144 h 1359853"/>
                <a:gd name="connsiteX1" fmla="*/ 2045233 w 2045307"/>
                <a:gd name="connsiteY1" fmla="*/ 144 h 1359853"/>
                <a:gd name="connsiteX2" fmla="*/ 2045233 w 2045307"/>
                <a:gd name="connsiteY2" fmla="*/ 1359997 h 1359853"/>
                <a:gd name="connsiteX3" fmla="*/ -75 w 2045307"/>
                <a:gd name="connsiteY3" fmla="*/ 1359997 h 1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307" h="1359853">
                  <a:moveTo>
                    <a:pt x="-75" y="144"/>
                  </a:moveTo>
                  <a:lnTo>
                    <a:pt x="2045233" y="144"/>
                  </a:lnTo>
                  <a:lnTo>
                    <a:pt x="2045233" y="1359997"/>
                  </a:lnTo>
                  <a:lnTo>
                    <a:pt x="-75" y="1359997"/>
                  </a:lnTo>
                  <a:close/>
                </a:path>
              </a:pathLst>
            </a:custGeom>
          </p:spPr>
        </p:pic>
        <p:pic>
          <p:nvPicPr>
            <p:cNvPr id="144" name="図 143">
              <a:extLst>
                <a:ext uri="{FF2B5EF4-FFF2-40B4-BE49-F238E27FC236}">
                  <a16:creationId xmlns:a16="http://schemas.microsoft.com/office/drawing/2014/main" id="{26FEA201-1818-4554-AAF4-09152B975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69319">
              <a:off x="2475696" y="3097436"/>
              <a:ext cx="240510" cy="152894"/>
            </a:xfrm>
            <a:custGeom>
              <a:avLst/>
              <a:gdLst>
                <a:gd name="connsiteX0" fmla="*/ -108 w 240510"/>
                <a:gd name="connsiteY0" fmla="*/ 90 h 152894"/>
                <a:gd name="connsiteX1" fmla="*/ 240403 w 240510"/>
                <a:gd name="connsiteY1" fmla="*/ 90 h 152894"/>
                <a:gd name="connsiteX2" fmla="*/ 240403 w 240510"/>
                <a:gd name="connsiteY2" fmla="*/ 152984 h 152894"/>
                <a:gd name="connsiteX3" fmla="*/ -108 w 240510"/>
                <a:gd name="connsiteY3" fmla="*/ 152984 h 15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10" h="152894">
                  <a:moveTo>
                    <a:pt x="-108" y="90"/>
                  </a:moveTo>
                  <a:lnTo>
                    <a:pt x="240403" y="90"/>
                  </a:lnTo>
                  <a:lnTo>
                    <a:pt x="240403" y="152984"/>
                  </a:lnTo>
                  <a:lnTo>
                    <a:pt x="-108" y="152984"/>
                  </a:lnTo>
                  <a:close/>
                </a:path>
              </a:pathLst>
            </a:custGeom>
          </p:spPr>
        </p:pic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6B62E6F1-4953-4118-AFBA-9EF218F7A179}"/>
                </a:ext>
              </a:extLst>
            </p:cNvPr>
            <p:cNvSpPr/>
            <p:nvPr/>
          </p:nvSpPr>
          <p:spPr>
            <a:xfrm>
              <a:off x="2634639" y="3483818"/>
              <a:ext cx="153551" cy="153551"/>
            </a:xfrm>
            <a:custGeom>
              <a:avLst/>
              <a:gdLst>
                <a:gd name="connsiteX0" fmla="*/ 153552 w 153551"/>
                <a:gd name="connsiteY0" fmla="*/ 76776 h 153551"/>
                <a:gd name="connsiteX1" fmla="*/ 76776 w 153551"/>
                <a:gd name="connsiteY1" fmla="*/ 153552 h 153551"/>
                <a:gd name="connsiteX2" fmla="*/ 0 w 153551"/>
                <a:gd name="connsiteY2" fmla="*/ 76776 h 153551"/>
                <a:gd name="connsiteX3" fmla="*/ 76776 w 153551"/>
                <a:gd name="connsiteY3" fmla="*/ 0 h 153551"/>
                <a:gd name="connsiteX4" fmla="*/ 153552 w 153551"/>
                <a:gd name="connsiteY4" fmla="*/ 76776 h 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51" h="153551">
                  <a:moveTo>
                    <a:pt x="153552" y="76776"/>
                  </a:moveTo>
                  <a:cubicBezTo>
                    <a:pt x="153552" y="119156"/>
                    <a:pt x="119156" y="153552"/>
                    <a:pt x="76776" y="153552"/>
                  </a:cubicBezTo>
                  <a:cubicBezTo>
                    <a:pt x="34396" y="153552"/>
                    <a:pt x="0" y="119156"/>
                    <a:pt x="0" y="76776"/>
                  </a:cubicBezTo>
                  <a:cubicBezTo>
                    <a:pt x="0" y="34395"/>
                    <a:pt x="34396" y="0"/>
                    <a:pt x="76776" y="0"/>
                  </a:cubicBezTo>
                  <a:cubicBezTo>
                    <a:pt x="119233" y="0"/>
                    <a:pt x="153552" y="34319"/>
                    <a:pt x="153552" y="76776"/>
                  </a:cubicBezTo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469955D5-DBB2-4A4F-8E88-1FC54BB14195}"/>
                </a:ext>
              </a:extLst>
            </p:cNvPr>
            <p:cNvSpPr/>
            <p:nvPr/>
          </p:nvSpPr>
          <p:spPr>
            <a:xfrm>
              <a:off x="2634638" y="3483817"/>
              <a:ext cx="153551" cy="153551"/>
            </a:xfrm>
            <a:custGeom>
              <a:avLst/>
              <a:gdLst>
                <a:gd name="connsiteX0" fmla="*/ 153552 w 153551"/>
                <a:gd name="connsiteY0" fmla="*/ 76776 h 153551"/>
                <a:gd name="connsiteX1" fmla="*/ 76776 w 153551"/>
                <a:gd name="connsiteY1" fmla="*/ 153552 h 153551"/>
                <a:gd name="connsiteX2" fmla="*/ 0 w 153551"/>
                <a:gd name="connsiteY2" fmla="*/ 76776 h 153551"/>
                <a:gd name="connsiteX3" fmla="*/ 76776 w 153551"/>
                <a:gd name="connsiteY3" fmla="*/ 0 h 153551"/>
                <a:gd name="connsiteX4" fmla="*/ 153552 w 153551"/>
                <a:gd name="connsiteY4" fmla="*/ 76776 h 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51" h="153551">
                  <a:moveTo>
                    <a:pt x="153552" y="76776"/>
                  </a:moveTo>
                  <a:cubicBezTo>
                    <a:pt x="153552" y="119178"/>
                    <a:pt x="119178" y="153552"/>
                    <a:pt x="76776" y="153552"/>
                  </a:cubicBezTo>
                  <a:cubicBezTo>
                    <a:pt x="34374" y="153552"/>
                    <a:pt x="0" y="119178"/>
                    <a:pt x="0" y="76776"/>
                  </a:cubicBezTo>
                  <a:cubicBezTo>
                    <a:pt x="0" y="34374"/>
                    <a:pt x="34374" y="0"/>
                    <a:pt x="76776" y="0"/>
                  </a:cubicBezTo>
                  <a:cubicBezTo>
                    <a:pt x="119178" y="0"/>
                    <a:pt x="153552" y="34374"/>
                    <a:pt x="153552" y="76776"/>
                  </a:cubicBezTo>
                  <a:close/>
                </a:path>
              </a:pathLst>
            </a:custGeom>
            <a:noFill/>
            <a:ln w="38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DEAF4A20-CCD5-4F06-AC0C-A3B3F626BD09}"/>
                </a:ext>
              </a:extLst>
            </p:cNvPr>
            <p:cNvSpPr/>
            <p:nvPr/>
          </p:nvSpPr>
          <p:spPr>
            <a:xfrm>
              <a:off x="3814222" y="4426625"/>
              <a:ext cx="153551" cy="153551"/>
            </a:xfrm>
            <a:custGeom>
              <a:avLst/>
              <a:gdLst>
                <a:gd name="connsiteX0" fmla="*/ 153552 w 153551"/>
                <a:gd name="connsiteY0" fmla="*/ 76776 h 153551"/>
                <a:gd name="connsiteX1" fmla="*/ 76776 w 153551"/>
                <a:gd name="connsiteY1" fmla="*/ 153552 h 153551"/>
                <a:gd name="connsiteX2" fmla="*/ 0 w 153551"/>
                <a:gd name="connsiteY2" fmla="*/ 76776 h 153551"/>
                <a:gd name="connsiteX3" fmla="*/ 76776 w 153551"/>
                <a:gd name="connsiteY3" fmla="*/ 0 h 153551"/>
                <a:gd name="connsiteX4" fmla="*/ 153552 w 153551"/>
                <a:gd name="connsiteY4" fmla="*/ 76776 h 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51" h="153551">
                  <a:moveTo>
                    <a:pt x="153552" y="76776"/>
                  </a:moveTo>
                  <a:cubicBezTo>
                    <a:pt x="153552" y="119156"/>
                    <a:pt x="119156" y="153552"/>
                    <a:pt x="76776" y="153552"/>
                  </a:cubicBezTo>
                  <a:cubicBezTo>
                    <a:pt x="34396" y="153552"/>
                    <a:pt x="0" y="119156"/>
                    <a:pt x="0" y="76776"/>
                  </a:cubicBezTo>
                  <a:cubicBezTo>
                    <a:pt x="0" y="34395"/>
                    <a:pt x="34396" y="0"/>
                    <a:pt x="76776" y="0"/>
                  </a:cubicBezTo>
                  <a:cubicBezTo>
                    <a:pt x="119156" y="0"/>
                    <a:pt x="153552" y="34395"/>
                    <a:pt x="153552" y="76776"/>
                  </a:cubicBezTo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8ED9B312-CFF3-445E-B8DA-5E6C6AB51372}"/>
                </a:ext>
              </a:extLst>
            </p:cNvPr>
            <p:cNvSpPr/>
            <p:nvPr/>
          </p:nvSpPr>
          <p:spPr>
            <a:xfrm>
              <a:off x="3814222" y="4426624"/>
              <a:ext cx="153551" cy="153551"/>
            </a:xfrm>
            <a:custGeom>
              <a:avLst/>
              <a:gdLst>
                <a:gd name="connsiteX0" fmla="*/ 153552 w 153551"/>
                <a:gd name="connsiteY0" fmla="*/ 76776 h 153551"/>
                <a:gd name="connsiteX1" fmla="*/ 76776 w 153551"/>
                <a:gd name="connsiteY1" fmla="*/ 153552 h 153551"/>
                <a:gd name="connsiteX2" fmla="*/ 0 w 153551"/>
                <a:gd name="connsiteY2" fmla="*/ 76776 h 153551"/>
                <a:gd name="connsiteX3" fmla="*/ 76776 w 153551"/>
                <a:gd name="connsiteY3" fmla="*/ 0 h 153551"/>
                <a:gd name="connsiteX4" fmla="*/ 153552 w 153551"/>
                <a:gd name="connsiteY4" fmla="*/ 76776 h 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51" h="153551">
                  <a:moveTo>
                    <a:pt x="153552" y="76776"/>
                  </a:moveTo>
                  <a:cubicBezTo>
                    <a:pt x="153552" y="119178"/>
                    <a:pt x="119178" y="153552"/>
                    <a:pt x="76776" y="153552"/>
                  </a:cubicBezTo>
                  <a:cubicBezTo>
                    <a:pt x="34374" y="153552"/>
                    <a:pt x="0" y="119178"/>
                    <a:pt x="0" y="76776"/>
                  </a:cubicBezTo>
                  <a:cubicBezTo>
                    <a:pt x="0" y="34374"/>
                    <a:pt x="34374" y="0"/>
                    <a:pt x="76776" y="0"/>
                  </a:cubicBezTo>
                  <a:cubicBezTo>
                    <a:pt x="119178" y="0"/>
                    <a:pt x="153552" y="34374"/>
                    <a:pt x="153552" y="76776"/>
                  </a:cubicBezTo>
                  <a:close/>
                </a:path>
              </a:pathLst>
            </a:custGeom>
            <a:noFill/>
            <a:ln w="38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245DE3B1-BEB4-4D47-9CD5-57D1F5508752}"/>
                </a:ext>
              </a:extLst>
            </p:cNvPr>
            <p:cNvSpPr/>
            <p:nvPr/>
          </p:nvSpPr>
          <p:spPr>
            <a:xfrm>
              <a:off x="2711414" y="3560593"/>
              <a:ext cx="7677" cy="953632"/>
            </a:xfrm>
            <a:custGeom>
              <a:avLst/>
              <a:gdLst>
                <a:gd name="connsiteX0" fmla="*/ 0 w 7677"/>
                <a:gd name="connsiteY0" fmla="*/ 0 h 953632"/>
                <a:gd name="connsiteX1" fmla="*/ 0 w 7677"/>
                <a:gd name="connsiteY1" fmla="*/ 953632 h 95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7" h="953632">
                  <a:moveTo>
                    <a:pt x="0" y="0"/>
                  </a:moveTo>
                  <a:lnTo>
                    <a:pt x="0" y="953632"/>
                  </a:lnTo>
                </a:path>
              </a:pathLst>
            </a:custGeom>
            <a:ln w="15355" cap="flat">
              <a:solidFill>
                <a:srgbClr val="1642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F21B0D89-16E7-420B-9018-AB300F50BAEB}"/>
                </a:ext>
              </a:extLst>
            </p:cNvPr>
            <p:cNvSpPr/>
            <p:nvPr/>
          </p:nvSpPr>
          <p:spPr>
            <a:xfrm>
              <a:off x="2711414" y="4503400"/>
              <a:ext cx="1186032" cy="7677"/>
            </a:xfrm>
            <a:custGeom>
              <a:avLst/>
              <a:gdLst>
                <a:gd name="connsiteX0" fmla="*/ 0 w 1186032"/>
                <a:gd name="connsiteY0" fmla="*/ 0 h 7677"/>
                <a:gd name="connsiteX1" fmla="*/ 1186033 w 1186032"/>
                <a:gd name="connsiteY1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6032" h="7677">
                  <a:moveTo>
                    <a:pt x="0" y="0"/>
                  </a:moveTo>
                  <a:lnTo>
                    <a:pt x="1186033" y="0"/>
                  </a:lnTo>
                </a:path>
              </a:pathLst>
            </a:custGeom>
            <a:ln w="15355" cap="flat">
              <a:solidFill>
                <a:srgbClr val="1642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D11BB1BD-C1DD-414A-9449-255D6DFCCAE6}"/>
                </a:ext>
              </a:extLst>
            </p:cNvPr>
            <p:cNvSpPr/>
            <p:nvPr/>
          </p:nvSpPr>
          <p:spPr>
            <a:xfrm>
              <a:off x="2942202" y="4031767"/>
              <a:ext cx="129904" cy="122533"/>
            </a:xfrm>
            <a:custGeom>
              <a:avLst/>
              <a:gdLst>
                <a:gd name="connsiteX0" fmla="*/ 3071 w 129904"/>
                <a:gd name="connsiteY0" fmla="*/ 4914 h 122533"/>
                <a:gd name="connsiteX1" fmla="*/ 50135 w 129904"/>
                <a:gd name="connsiteY1" fmla="*/ 4914 h 122533"/>
                <a:gd name="connsiteX2" fmla="*/ 50135 w 129904"/>
                <a:gd name="connsiteY2" fmla="*/ 20960 h 122533"/>
                <a:gd name="connsiteX3" fmla="*/ 35010 w 129904"/>
                <a:gd name="connsiteY3" fmla="*/ 20960 h 122533"/>
                <a:gd name="connsiteX4" fmla="*/ 35010 w 129904"/>
                <a:gd name="connsiteY4" fmla="*/ 41996 h 122533"/>
                <a:gd name="connsiteX5" fmla="*/ 47831 w 129904"/>
                <a:gd name="connsiteY5" fmla="*/ 41996 h 122533"/>
                <a:gd name="connsiteX6" fmla="*/ 47831 w 129904"/>
                <a:gd name="connsiteY6" fmla="*/ 57275 h 122533"/>
                <a:gd name="connsiteX7" fmla="*/ 35010 w 129904"/>
                <a:gd name="connsiteY7" fmla="*/ 57275 h 122533"/>
                <a:gd name="connsiteX8" fmla="*/ 35010 w 129904"/>
                <a:gd name="connsiteY8" fmla="*/ 79156 h 122533"/>
                <a:gd name="connsiteX9" fmla="*/ 50135 w 129904"/>
                <a:gd name="connsiteY9" fmla="*/ 74549 h 122533"/>
                <a:gd name="connsiteX10" fmla="*/ 50135 w 129904"/>
                <a:gd name="connsiteY10" fmla="*/ 91824 h 122533"/>
                <a:gd name="connsiteX11" fmla="*/ 3608 w 129904"/>
                <a:gd name="connsiteY11" fmla="*/ 105874 h 122533"/>
                <a:gd name="connsiteX12" fmla="*/ 0 w 129904"/>
                <a:gd name="connsiteY12" fmla="*/ 87524 h 122533"/>
                <a:gd name="connsiteX13" fmla="*/ 18733 w 129904"/>
                <a:gd name="connsiteY13" fmla="*/ 83302 h 122533"/>
                <a:gd name="connsiteX14" fmla="*/ 18733 w 129904"/>
                <a:gd name="connsiteY14" fmla="*/ 57275 h 122533"/>
                <a:gd name="connsiteX15" fmla="*/ 4837 w 129904"/>
                <a:gd name="connsiteY15" fmla="*/ 57275 h 122533"/>
                <a:gd name="connsiteX16" fmla="*/ 4837 w 129904"/>
                <a:gd name="connsiteY16" fmla="*/ 41996 h 122533"/>
                <a:gd name="connsiteX17" fmla="*/ 18733 w 129904"/>
                <a:gd name="connsiteY17" fmla="*/ 41996 h 122533"/>
                <a:gd name="connsiteX18" fmla="*/ 18733 w 129904"/>
                <a:gd name="connsiteY18" fmla="*/ 20960 h 122533"/>
                <a:gd name="connsiteX19" fmla="*/ 3071 w 129904"/>
                <a:gd name="connsiteY19" fmla="*/ 20960 h 122533"/>
                <a:gd name="connsiteX20" fmla="*/ 3071 w 129904"/>
                <a:gd name="connsiteY20" fmla="*/ 4914 h 122533"/>
                <a:gd name="connsiteX21" fmla="*/ 56661 w 129904"/>
                <a:gd name="connsiteY21" fmla="*/ 0 h 122533"/>
                <a:gd name="connsiteX22" fmla="*/ 119310 w 129904"/>
                <a:gd name="connsiteY22" fmla="*/ 0 h 122533"/>
                <a:gd name="connsiteX23" fmla="*/ 119310 w 129904"/>
                <a:gd name="connsiteY23" fmla="*/ 76085 h 122533"/>
                <a:gd name="connsiteX24" fmla="*/ 104722 w 129904"/>
                <a:gd name="connsiteY24" fmla="*/ 76085 h 122533"/>
                <a:gd name="connsiteX25" fmla="*/ 104722 w 129904"/>
                <a:gd name="connsiteY25" fmla="*/ 104722 h 122533"/>
                <a:gd name="connsiteX26" fmla="*/ 106181 w 129904"/>
                <a:gd name="connsiteY26" fmla="*/ 107256 h 122533"/>
                <a:gd name="connsiteX27" fmla="*/ 111555 w 129904"/>
                <a:gd name="connsiteY27" fmla="*/ 107256 h 122533"/>
                <a:gd name="connsiteX28" fmla="*/ 114089 w 129904"/>
                <a:gd name="connsiteY28" fmla="*/ 102649 h 122533"/>
                <a:gd name="connsiteX29" fmla="*/ 114933 w 129904"/>
                <a:gd name="connsiteY29" fmla="*/ 94281 h 122533"/>
                <a:gd name="connsiteX30" fmla="*/ 129905 w 129904"/>
                <a:gd name="connsiteY30" fmla="*/ 101267 h 122533"/>
                <a:gd name="connsiteX31" fmla="*/ 127371 w 129904"/>
                <a:gd name="connsiteY31" fmla="*/ 111018 h 122533"/>
                <a:gd name="connsiteX32" fmla="*/ 121997 w 129904"/>
                <a:gd name="connsiteY32" fmla="*/ 118465 h 122533"/>
                <a:gd name="connsiteX33" fmla="*/ 115548 w 129904"/>
                <a:gd name="connsiteY33" fmla="*/ 120384 h 122533"/>
                <a:gd name="connsiteX34" fmla="*/ 100269 w 129904"/>
                <a:gd name="connsiteY34" fmla="*/ 120384 h 122533"/>
                <a:gd name="connsiteX35" fmla="*/ 91593 w 129904"/>
                <a:gd name="connsiteY35" fmla="*/ 118234 h 122533"/>
                <a:gd name="connsiteX36" fmla="*/ 88906 w 129904"/>
                <a:gd name="connsiteY36" fmla="*/ 110173 h 122533"/>
                <a:gd name="connsiteX37" fmla="*/ 88906 w 129904"/>
                <a:gd name="connsiteY37" fmla="*/ 76161 h 122533"/>
                <a:gd name="connsiteX38" fmla="*/ 81920 w 129904"/>
                <a:gd name="connsiteY38" fmla="*/ 76161 h 122533"/>
                <a:gd name="connsiteX39" fmla="*/ 73398 w 129904"/>
                <a:gd name="connsiteY39" fmla="*/ 104338 h 122533"/>
                <a:gd name="connsiteX40" fmla="*/ 46373 w 129904"/>
                <a:gd name="connsiteY40" fmla="*/ 122534 h 122533"/>
                <a:gd name="connsiteX41" fmla="*/ 37083 w 129904"/>
                <a:gd name="connsiteY41" fmla="*/ 107947 h 122533"/>
                <a:gd name="connsiteX42" fmla="*/ 58964 w 129904"/>
                <a:gd name="connsiteY42" fmla="*/ 96891 h 122533"/>
                <a:gd name="connsiteX43" fmla="*/ 65874 w 129904"/>
                <a:gd name="connsiteY43" fmla="*/ 76085 h 122533"/>
                <a:gd name="connsiteX44" fmla="*/ 56661 w 129904"/>
                <a:gd name="connsiteY44" fmla="*/ 76085 h 122533"/>
                <a:gd name="connsiteX45" fmla="*/ 56661 w 129904"/>
                <a:gd name="connsiteY45" fmla="*/ 0 h 122533"/>
                <a:gd name="connsiteX46" fmla="*/ 72707 w 129904"/>
                <a:gd name="connsiteY46" fmla="*/ 22188 h 122533"/>
                <a:gd name="connsiteX47" fmla="*/ 102572 w 129904"/>
                <a:gd name="connsiteY47" fmla="*/ 22188 h 122533"/>
                <a:gd name="connsiteX48" fmla="*/ 102572 w 129904"/>
                <a:gd name="connsiteY48" fmla="*/ 13973 h 122533"/>
                <a:gd name="connsiteX49" fmla="*/ 72707 w 129904"/>
                <a:gd name="connsiteY49" fmla="*/ 13973 h 122533"/>
                <a:gd name="connsiteX50" fmla="*/ 72707 w 129904"/>
                <a:gd name="connsiteY50" fmla="*/ 22188 h 122533"/>
                <a:gd name="connsiteX51" fmla="*/ 72707 w 129904"/>
                <a:gd name="connsiteY51" fmla="*/ 41996 h 122533"/>
                <a:gd name="connsiteX52" fmla="*/ 102572 w 129904"/>
                <a:gd name="connsiteY52" fmla="*/ 41996 h 122533"/>
                <a:gd name="connsiteX53" fmla="*/ 102572 w 129904"/>
                <a:gd name="connsiteY53" fmla="*/ 34012 h 122533"/>
                <a:gd name="connsiteX54" fmla="*/ 72707 w 129904"/>
                <a:gd name="connsiteY54" fmla="*/ 34012 h 122533"/>
                <a:gd name="connsiteX55" fmla="*/ 72707 w 129904"/>
                <a:gd name="connsiteY55" fmla="*/ 41996 h 122533"/>
                <a:gd name="connsiteX56" fmla="*/ 102572 w 129904"/>
                <a:gd name="connsiteY56" fmla="*/ 53897 h 122533"/>
                <a:gd name="connsiteX57" fmla="*/ 72707 w 129904"/>
                <a:gd name="connsiteY57" fmla="*/ 53897 h 122533"/>
                <a:gd name="connsiteX58" fmla="*/ 72707 w 129904"/>
                <a:gd name="connsiteY58" fmla="*/ 62649 h 122533"/>
                <a:gd name="connsiteX59" fmla="*/ 102572 w 129904"/>
                <a:gd name="connsiteY59" fmla="*/ 62649 h 122533"/>
                <a:gd name="connsiteX60" fmla="*/ 102572 w 129904"/>
                <a:gd name="connsiteY60" fmla="*/ 53897 h 12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9904" h="122533">
                  <a:moveTo>
                    <a:pt x="3071" y="4914"/>
                  </a:moveTo>
                  <a:lnTo>
                    <a:pt x="50135" y="4914"/>
                  </a:lnTo>
                  <a:lnTo>
                    <a:pt x="50135" y="20960"/>
                  </a:lnTo>
                  <a:lnTo>
                    <a:pt x="35010" y="20960"/>
                  </a:lnTo>
                  <a:lnTo>
                    <a:pt x="35010" y="41996"/>
                  </a:lnTo>
                  <a:lnTo>
                    <a:pt x="47831" y="41996"/>
                  </a:lnTo>
                  <a:lnTo>
                    <a:pt x="47831" y="57275"/>
                  </a:lnTo>
                  <a:lnTo>
                    <a:pt x="35010" y="57275"/>
                  </a:lnTo>
                  <a:lnTo>
                    <a:pt x="35010" y="79156"/>
                  </a:lnTo>
                  <a:cubicBezTo>
                    <a:pt x="39770" y="77697"/>
                    <a:pt x="44837" y="76161"/>
                    <a:pt x="50135" y="74549"/>
                  </a:cubicBezTo>
                  <a:lnTo>
                    <a:pt x="50135" y="91824"/>
                  </a:lnTo>
                  <a:lnTo>
                    <a:pt x="3608" y="105874"/>
                  </a:lnTo>
                  <a:lnTo>
                    <a:pt x="0" y="87524"/>
                  </a:lnTo>
                  <a:cubicBezTo>
                    <a:pt x="5681" y="86526"/>
                    <a:pt x="11900" y="85144"/>
                    <a:pt x="18733" y="83302"/>
                  </a:cubicBezTo>
                  <a:lnTo>
                    <a:pt x="18733" y="57275"/>
                  </a:lnTo>
                  <a:lnTo>
                    <a:pt x="4837" y="57275"/>
                  </a:lnTo>
                  <a:lnTo>
                    <a:pt x="4837" y="41996"/>
                  </a:lnTo>
                  <a:lnTo>
                    <a:pt x="18733" y="41996"/>
                  </a:lnTo>
                  <a:lnTo>
                    <a:pt x="18733" y="20960"/>
                  </a:lnTo>
                  <a:lnTo>
                    <a:pt x="3071" y="20960"/>
                  </a:lnTo>
                  <a:lnTo>
                    <a:pt x="3071" y="4914"/>
                  </a:lnTo>
                  <a:close/>
                  <a:moveTo>
                    <a:pt x="56661" y="0"/>
                  </a:moveTo>
                  <a:lnTo>
                    <a:pt x="119310" y="0"/>
                  </a:lnTo>
                  <a:lnTo>
                    <a:pt x="119310" y="76085"/>
                  </a:lnTo>
                  <a:lnTo>
                    <a:pt x="104722" y="76085"/>
                  </a:lnTo>
                  <a:lnTo>
                    <a:pt x="104722" y="104722"/>
                  </a:lnTo>
                  <a:cubicBezTo>
                    <a:pt x="104722" y="106411"/>
                    <a:pt x="105183" y="107256"/>
                    <a:pt x="106181" y="107256"/>
                  </a:cubicBezTo>
                  <a:lnTo>
                    <a:pt x="111555" y="107256"/>
                  </a:lnTo>
                  <a:cubicBezTo>
                    <a:pt x="112937" y="107256"/>
                    <a:pt x="113782" y="105720"/>
                    <a:pt x="114089" y="102649"/>
                  </a:cubicBezTo>
                  <a:cubicBezTo>
                    <a:pt x="114242" y="100653"/>
                    <a:pt x="114550" y="97889"/>
                    <a:pt x="114933" y="94281"/>
                  </a:cubicBezTo>
                  <a:cubicBezTo>
                    <a:pt x="119463" y="97812"/>
                    <a:pt x="124454" y="100116"/>
                    <a:pt x="129905" y="101267"/>
                  </a:cubicBezTo>
                  <a:cubicBezTo>
                    <a:pt x="129905" y="103494"/>
                    <a:pt x="129060" y="106718"/>
                    <a:pt x="127371" y="111018"/>
                  </a:cubicBezTo>
                  <a:cubicBezTo>
                    <a:pt x="125912" y="114703"/>
                    <a:pt x="124147" y="117160"/>
                    <a:pt x="121997" y="118465"/>
                  </a:cubicBezTo>
                  <a:cubicBezTo>
                    <a:pt x="119847" y="119693"/>
                    <a:pt x="117697" y="120384"/>
                    <a:pt x="115548" y="120384"/>
                  </a:cubicBezTo>
                  <a:lnTo>
                    <a:pt x="100269" y="120384"/>
                  </a:lnTo>
                  <a:cubicBezTo>
                    <a:pt x="96430" y="120384"/>
                    <a:pt x="93513" y="119693"/>
                    <a:pt x="91593" y="118234"/>
                  </a:cubicBezTo>
                  <a:cubicBezTo>
                    <a:pt x="89751" y="116776"/>
                    <a:pt x="88906" y="114089"/>
                    <a:pt x="88906" y="110173"/>
                  </a:cubicBezTo>
                  <a:lnTo>
                    <a:pt x="88906" y="76161"/>
                  </a:lnTo>
                  <a:lnTo>
                    <a:pt x="81920" y="76161"/>
                  </a:lnTo>
                  <a:cubicBezTo>
                    <a:pt x="80538" y="89060"/>
                    <a:pt x="77774" y="98427"/>
                    <a:pt x="73398" y="104338"/>
                  </a:cubicBezTo>
                  <a:cubicBezTo>
                    <a:pt x="67716" y="111862"/>
                    <a:pt x="58733" y="118004"/>
                    <a:pt x="46373" y="122534"/>
                  </a:cubicBezTo>
                  <a:cubicBezTo>
                    <a:pt x="44607" y="118158"/>
                    <a:pt x="41459" y="113244"/>
                    <a:pt x="37083" y="107947"/>
                  </a:cubicBezTo>
                  <a:cubicBezTo>
                    <a:pt x="47064" y="105336"/>
                    <a:pt x="54357" y="101651"/>
                    <a:pt x="58964" y="96891"/>
                  </a:cubicBezTo>
                  <a:cubicBezTo>
                    <a:pt x="62572" y="92745"/>
                    <a:pt x="64876" y="85835"/>
                    <a:pt x="65874" y="76085"/>
                  </a:cubicBezTo>
                  <a:lnTo>
                    <a:pt x="56661" y="76085"/>
                  </a:lnTo>
                  <a:lnTo>
                    <a:pt x="56661" y="0"/>
                  </a:lnTo>
                  <a:close/>
                  <a:moveTo>
                    <a:pt x="72707" y="22188"/>
                  </a:moveTo>
                  <a:lnTo>
                    <a:pt x="102572" y="22188"/>
                  </a:lnTo>
                  <a:lnTo>
                    <a:pt x="102572" y="13973"/>
                  </a:lnTo>
                  <a:lnTo>
                    <a:pt x="72707" y="13973"/>
                  </a:lnTo>
                  <a:lnTo>
                    <a:pt x="72707" y="22188"/>
                  </a:lnTo>
                  <a:close/>
                  <a:moveTo>
                    <a:pt x="72707" y="41996"/>
                  </a:moveTo>
                  <a:lnTo>
                    <a:pt x="102572" y="41996"/>
                  </a:lnTo>
                  <a:lnTo>
                    <a:pt x="102572" y="34012"/>
                  </a:lnTo>
                  <a:lnTo>
                    <a:pt x="72707" y="34012"/>
                  </a:lnTo>
                  <a:lnTo>
                    <a:pt x="72707" y="41996"/>
                  </a:lnTo>
                  <a:close/>
                  <a:moveTo>
                    <a:pt x="102572" y="53897"/>
                  </a:moveTo>
                  <a:lnTo>
                    <a:pt x="72707" y="53897"/>
                  </a:lnTo>
                  <a:lnTo>
                    <a:pt x="72707" y="62649"/>
                  </a:lnTo>
                  <a:lnTo>
                    <a:pt x="102572" y="62649"/>
                  </a:lnTo>
                  <a:lnTo>
                    <a:pt x="102572" y="53897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E13C4914-EBA3-4A7F-9938-AD35681204D4}"/>
                </a:ext>
              </a:extLst>
            </p:cNvPr>
            <p:cNvSpPr/>
            <p:nvPr/>
          </p:nvSpPr>
          <p:spPr>
            <a:xfrm>
              <a:off x="3078172" y="4030154"/>
              <a:ext cx="129136" cy="125375"/>
            </a:xfrm>
            <a:custGeom>
              <a:avLst/>
              <a:gdLst>
                <a:gd name="connsiteX0" fmla="*/ 3685 w 129136"/>
                <a:gd name="connsiteY0" fmla="*/ 30941 h 125375"/>
                <a:gd name="connsiteX1" fmla="*/ 13513 w 129136"/>
                <a:gd name="connsiteY1" fmla="*/ 30941 h 125375"/>
                <a:gd name="connsiteX2" fmla="*/ 13513 w 129136"/>
                <a:gd name="connsiteY2" fmla="*/ 691 h 125375"/>
                <a:gd name="connsiteX3" fmla="*/ 29712 w 129136"/>
                <a:gd name="connsiteY3" fmla="*/ 691 h 125375"/>
                <a:gd name="connsiteX4" fmla="*/ 29712 w 129136"/>
                <a:gd name="connsiteY4" fmla="*/ 30941 h 125375"/>
                <a:gd name="connsiteX5" fmla="*/ 39847 w 129136"/>
                <a:gd name="connsiteY5" fmla="*/ 30941 h 125375"/>
                <a:gd name="connsiteX6" fmla="*/ 39847 w 129136"/>
                <a:gd name="connsiteY6" fmla="*/ 47140 h 125375"/>
                <a:gd name="connsiteX7" fmla="*/ 29712 w 129136"/>
                <a:gd name="connsiteY7" fmla="*/ 47140 h 125375"/>
                <a:gd name="connsiteX8" fmla="*/ 29712 w 129136"/>
                <a:gd name="connsiteY8" fmla="*/ 79540 h 125375"/>
                <a:gd name="connsiteX9" fmla="*/ 41075 w 129136"/>
                <a:gd name="connsiteY9" fmla="*/ 75778 h 125375"/>
                <a:gd name="connsiteX10" fmla="*/ 41075 w 129136"/>
                <a:gd name="connsiteY10" fmla="*/ 82534 h 125375"/>
                <a:gd name="connsiteX11" fmla="*/ 50826 w 129136"/>
                <a:gd name="connsiteY11" fmla="*/ 74165 h 125375"/>
                <a:gd name="connsiteX12" fmla="*/ 57736 w 129136"/>
                <a:gd name="connsiteY12" fmla="*/ 64953 h 125375"/>
                <a:gd name="connsiteX13" fmla="*/ 41689 w 129136"/>
                <a:gd name="connsiteY13" fmla="*/ 64953 h 125375"/>
                <a:gd name="connsiteX14" fmla="*/ 41689 w 129136"/>
                <a:gd name="connsiteY14" fmla="*/ 51824 h 125375"/>
                <a:gd name="connsiteX15" fmla="*/ 129137 w 129136"/>
                <a:gd name="connsiteY15" fmla="*/ 51824 h 125375"/>
                <a:gd name="connsiteX16" fmla="*/ 129137 w 129136"/>
                <a:gd name="connsiteY16" fmla="*/ 64953 h 125375"/>
                <a:gd name="connsiteX17" fmla="*/ 72860 w 129136"/>
                <a:gd name="connsiteY17" fmla="*/ 64953 h 125375"/>
                <a:gd name="connsiteX18" fmla="*/ 69636 w 129136"/>
                <a:gd name="connsiteY18" fmla="*/ 70864 h 125375"/>
                <a:gd name="connsiteX19" fmla="*/ 126296 w 129136"/>
                <a:gd name="connsiteY19" fmla="*/ 70864 h 125375"/>
                <a:gd name="connsiteX20" fmla="*/ 121536 w 129136"/>
                <a:gd name="connsiteY20" fmla="*/ 116622 h 125375"/>
                <a:gd name="connsiteX21" fmla="*/ 98350 w 129136"/>
                <a:gd name="connsiteY21" fmla="*/ 125298 h 125375"/>
                <a:gd name="connsiteX22" fmla="*/ 92976 w 129136"/>
                <a:gd name="connsiteY22" fmla="*/ 110327 h 125375"/>
                <a:gd name="connsiteX23" fmla="*/ 104876 w 129136"/>
                <a:gd name="connsiteY23" fmla="*/ 110327 h 125375"/>
                <a:gd name="connsiteX24" fmla="*/ 107563 w 129136"/>
                <a:gd name="connsiteY24" fmla="*/ 108868 h 125375"/>
                <a:gd name="connsiteX25" fmla="*/ 110250 w 129136"/>
                <a:gd name="connsiteY25" fmla="*/ 84453 h 125375"/>
                <a:gd name="connsiteX26" fmla="*/ 104185 w 129136"/>
                <a:gd name="connsiteY26" fmla="*/ 84453 h 125375"/>
                <a:gd name="connsiteX27" fmla="*/ 90288 w 129136"/>
                <a:gd name="connsiteY27" fmla="*/ 109406 h 125375"/>
                <a:gd name="connsiteX28" fmla="*/ 67486 w 129136"/>
                <a:gd name="connsiteY28" fmla="*/ 125375 h 125375"/>
                <a:gd name="connsiteX29" fmla="*/ 59501 w 129136"/>
                <a:gd name="connsiteY29" fmla="*/ 114549 h 125375"/>
                <a:gd name="connsiteX30" fmla="*/ 78772 w 129136"/>
                <a:gd name="connsiteY30" fmla="*/ 101421 h 125375"/>
                <a:gd name="connsiteX31" fmla="*/ 89060 w 129136"/>
                <a:gd name="connsiteY31" fmla="*/ 84453 h 125375"/>
                <a:gd name="connsiteX32" fmla="*/ 82611 w 129136"/>
                <a:gd name="connsiteY32" fmla="*/ 84453 h 125375"/>
                <a:gd name="connsiteX33" fmla="*/ 69789 w 129136"/>
                <a:gd name="connsiteY33" fmla="*/ 102265 h 125375"/>
                <a:gd name="connsiteX34" fmla="*/ 52515 w 129136"/>
                <a:gd name="connsiteY34" fmla="*/ 113628 h 125375"/>
                <a:gd name="connsiteX35" fmla="*/ 43839 w 129136"/>
                <a:gd name="connsiteY35" fmla="*/ 102726 h 125375"/>
                <a:gd name="connsiteX36" fmla="*/ 60192 w 129136"/>
                <a:gd name="connsiteY36" fmla="*/ 92592 h 125375"/>
                <a:gd name="connsiteX37" fmla="*/ 66411 w 129136"/>
                <a:gd name="connsiteY37" fmla="*/ 84530 h 125375"/>
                <a:gd name="connsiteX38" fmla="*/ 60039 w 129136"/>
                <a:gd name="connsiteY38" fmla="*/ 84530 h 125375"/>
                <a:gd name="connsiteX39" fmla="*/ 57582 w 129136"/>
                <a:gd name="connsiteY39" fmla="*/ 87064 h 125375"/>
                <a:gd name="connsiteX40" fmla="*/ 41152 w 129136"/>
                <a:gd name="connsiteY40" fmla="*/ 99118 h 125375"/>
                <a:gd name="connsiteX41" fmla="*/ 37927 w 129136"/>
                <a:gd name="connsiteY41" fmla="*/ 92131 h 125375"/>
                <a:gd name="connsiteX42" fmla="*/ 3225 w 129136"/>
                <a:gd name="connsiteY42" fmla="*/ 105106 h 125375"/>
                <a:gd name="connsiteX43" fmla="*/ 0 w 129136"/>
                <a:gd name="connsiteY43" fmla="*/ 87832 h 125375"/>
                <a:gd name="connsiteX44" fmla="*/ 13666 w 129136"/>
                <a:gd name="connsiteY44" fmla="*/ 84761 h 125375"/>
                <a:gd name="connsiteX45" fmla="*/ 13666 w 129136"/>
                <a:gd name="connsiteY45" fmla="*/ 47371 h 125375"/>
                <a:gd name="connsiteX46" fmla="*/ 3839 w 129136"/>
                <a:gd name="connsiteY46" fmla="*/ 47371 h 125375"/>
                <a:gd name="connsiteX47" fmla="*/ 3839 w 129136"/>
                <a:gd name="connsiteY47" fmla="*/ 30941 h 125375"/>
                <a:gd name="connsiteX48" fmla="*/ 54050 w 129136"/>
                <a:gd name="connsiteY48" fmla="*/ 0 h 125375"/>
                <a:gd name="connsiteX49" fmla="*/ 118849 w 129136"/>
                <a:gd name="connsiteY49" fmla="*/ 0 h 125375"/>
                <a:gd name="connsiteX50" fmla="*/ 118849 w 129136"/>
                <a:gd name="connsiteY50" fmla="*/ 47601 h 125375"/>
                <a:gd name="connsiteX51" fmla="*/ 54050 w 129136"/>
                <a:gd name="connsiteY51" fmla="*/ 47601 h 125375"/>
                <a:gd name="connsiteX52" fmla="*/ 54050 w 129136"/>
                <a:gd name="connsiteY52" fmla="*/ 0 h 125375"/>
                <a:gd name="connsiteX53" fmla="*/ 70250 w 129136"/>
                <a:gd name="connsiteY53" fmla="*/ 19040 h 125375"/>
                <a:gd name="connsiteX54" fmla="*/ 102496 w 129136"/>
                <a:gd name="connsiteY54" fmla="*/ 19040 h 125375"/>
                <a:gd name="connsiteX55" fmla="*/ 102496 w 129136"/>
                <a:gd name="connsiteY55" fmla="*/ 13129 h 125375"/>
                <a:gd name="connsiteX56" fmla="*/ 70250 w 129136"/>
                <a:gd name="connsiteY56" fmla="*/ 13129 h 125375"/>
                <a:gd name="connsiteX57" fmla="*/ 70250 w 129136"/>
                <a:gd name="connsiteY57" fmla="*/ 19040 h 125375"/>
                <a:gd name="connsiteX58" fmla="*/ 102496 w 129136"/>
                <a:gd name="connsiteY58" fmla="*/ 29252 h 125375"/>
                <a:gd name="connsiteX59" fmla="*/ 70250 w 129136"/>
                <a:gd name="connsiteY59" fmla="*/ 29252 h 125375"/>
                <a:gd name="connsiteX60" fmla="*/ 70250 w 129136"/>
                <a:gd name="connsiteY60" fmla="*/ 34549 h 125375"/>
                <a:gd name="connsiteX61" fmla="*/ 102496 w 129136"/>
                <a:gd name="connsiteY61" fmla="*/ 34549 h 125375"/>
                <a:gd name="connsiteX62" fmla="*/ 102496 w 129136"/>
                <a:gd name="connsiteY62" fmla="*/ 29252 h 12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9136" h="125375">
                  <a:moveTo>
                    <a:pt x="3685" y="30941"/>
                  </a:moveTo>
                  <a:lnTo>
                    <a:pt x="13513" y="30941"/>
                  </a:lnTo>
                  <a:lnTo>
                    <a:pt x="13513" y="691"/>
                  </a:lnTo>
                  <a:lnTo>
                    <a:pt x="29712" y="691"/>
                  </a:lnTo>
                  <a:lnTo>
                    <a:pt x="29712" y="30941"/>
                  </a:lnTo>
                  <a:lnTo>
                    <a:pt x="39847" y="30941"/>
                  </a:lnTo>
                  <a:lnTo>
                    <a:pt x="39847" y="47140"/>
                  </a:lnTo>
                  <a:lnTo>
                    <a:pt x="29712" y="47140"/>
                  </a:lnTo>
                  <a:lnTo>
                    <a:pt x="29712" y="79540"/>
                  </a:lnTo>
                  <a:cubicBezTo>
                    <a:pt x="33321" y="78388"/>
                    <a:pt x="37083" y="77083"/>
                    <a:pt x="41075" y="75778"/>
                  </a:cubicBezTo>
                  <a:lnTo>
                    <a:pt x="41075" y="82534"/>
                  </a:lnTo>
                  <a:cubicBezTo>
                    <a:pt x="45067" y="79924"/>
                    <a:pt x="48292" y="77160"/>
                    <a:pt x="50826" y="74165"/>
                  </a:cubicBezTo>
                  <a:cubicBezTo>
                    <a:pt x="52975" y="72016"/>
                    <a:pt x="55279" y="68945"/>
                    <a:pt x="57736" y="64953"/>
                  </a:cubicBezTo>
                  <a:lnTo>
                    <a:pt x="41689" y="64953"/>
                  </a:lnTo>
                  <a:lnTo>
                    <a:pt x="41689" y="51824"/>
                  </a:lnTo>
                  <a:lnTo>
                    <a:pt x="129137" y="51824"/>
                  </a:lnTo>
                  <a:lnTo>
                    <a:pt x="129137" y="64953"/>
                  </a:lnTo>
                  <a:lnTo>
                    <a:pt x="72860" y="64953"/>
                  </a:lnTo>
                  <a:cubicBezTo>
                    <a:pt x="71785" y="67025"/>
                    <a:pt x="70711" y="69022"/>
                    <a:pt x="69636" y="70864"/>
                  </a:cubicBezTo>
                  <a:lnTo>
                    <a:pt x="126296" y="70864"/>
                  </a:lnTo>
                  <a:cubicBezTo>
                    <a:pt x="125221" y="96968"/>
                    <a:pt x="123609" y="112169"/>
                    <a:pt x="121536" y="116622"/>
                  </a:cubicBezTo>
                  <a:cubicBezTo>
                    <a:pt x="119463" y="121536"/>
                    <a:pt x="111709" y="124454"/>
                    <a:pt x="98350" y="125298"/>
                  </a:cubicBezTo>
                  <a:cubicBezTo>
                    <a:pt x="97889" y="121076"/>
                    <a:pt x="96123" y="116085"/>
                    <a:pt x="92976" y="110327"/>
                  </a:cubicBezTo>
                  <a:lnTo>
                    <a:pt x="104876" y="110327"/>
                  </a:lnTo>
                  <a:cubicBezTo>
                    <a:pt x="106411" y="110327"/>
                    <a:pt x="107333" y="109789"/>
                    <a:pt x="107563" y="108868"/>
                  </a:cubicBezTo>
                  <a:cubicBezTo>
                    <a:pt x="108484" y="107179"/>
                    <a:pt x="109329" y="99041"/>
                    <a:pt x="110250" y="84453"/>
                  </a:cubicBezTo>
                  <a:lnTo>
                    <a:pt x="104185" y="84453"/>
                  </a:lnTo>
                  <a:cubicBezTo>
                    <a:pt x="99578" y="95433"/>
                    <a:pt x="94972" y="103724"/>
                    <a:pt x="90288" y="109406"/>
                  </a:cubicBezTo>
                  <a:cubicBezTo>
                    <a:pt x="84453" y="116162"/>
                    <a:pt x="76853" y="121459"/>
                    <a:pt x="67486" y="125375"/>
                  </a:cubicBezTo>
                  <a:cubicBezTo>
                    <a:pt x="65567" y="121843"/>
                    <a:pt x="62956" y="118235"/>
                    <a:pt x="59501" y="114549"/>
                  </a:cubicBezTo>
                  <a:cubicBezTo>
                    <a:pt x="67486" y="111095"/>
                    <a:pt x="73935" y="106795"/>
                    <a:pt x="78772" y="101421"/>
                  </a:cubicBezTo>
                  <a:cubicBezTo>
                    <a:pt x="82457" y="97505"/>
                    <a:pt x="85912" y="91824"/>
                    <a:pt x="89060" y="84453"/>
                  </a:cubicBezTo>
                  <a:lnTo>
                    <a:pt x="82611" y="84453"/>
                  </a:lnTo>
                  <a:cubicBezTo>
                    <a:pt x="78235" y="92361"/>
                    <a:pt x="73935" y="98273"/>
                    <a:pt x="69789" y="102265"/>
                  </a:cubicBezTo>
                  <a:cubicBezTo>
                    <a:pt x="64953" y="106795"/>
                    <a:pt x="59194" y="110557"/>
                    <a:pt x="52515" y="113628"/>
                  </a:cubicBezTo>
                  <a:cubicBezTo>
                    <a:pt x="50442" y="110174"/>
                    <a:pt x="47601" y="106565"/>
                    <a:pt x="43839" y="102726"/>
                  </a:cubicBezTo>
                  <a:cubicBezTo>
                    <a:pt x="50288" y="100116"/>
                    <a:pt x="55739" y="96738"/>
                    <a:pt x="60192" y="92592"/>
                  </a:cubicBezTo>
                  <a:cubicBezTo>
                    <a:pt x="62188" y="90596"/>
                    <a:pt x="64261" y="87908"/>
                    <a:pt x="66411" y="84530"/>
                  </a:cubicBezTo>
                  <a:lnTo>
                    <a:pt x="60039" y="84530"/>
                  </a:lnTo>
                  <a:cubicBezTo>
                    <a:pt x="59194" y="85452"/>
                    <a:pt x="58427" y="86296"/>
                    <a:pt x="57582" y="87064"/>
                  </a:cubicBezTo>
                  <a:cubicBezTo>
                    <a:pt x="51977" y="92668"/>
                    <a:pt x="46526" y="96661"/>
                    <a:pt x="41152" y="99118"/>
                  </a:cubicBezTo>
                  <a:cubicBezTo>
                    <a:pt x="40231" y="96584"/>
                    <a:pt x="39156" y="94281"/>
                    <a:pt x="37927" y="92131"/>
                  </a:cubicBezTo>
                  <a:lnTo>
                    <a:pt x="3225" y="105106"/>
                  </a:lnTo>
                  <a:lnTo>
                    <a:pt x="0" y="87832"/>
                  </a:lnTo>
                  <a:cubicBezTo>
                    <a:pt x="4223" y="86910"/>
                    <a:pt x="8753" y="85912"/>
                    <a:pt x="13666" y="84761"/>
                  </a:cubicBezTo>
                  <a:lnTo>
                    <a:pt x="13666" y="47371"/>
                  </a:lnTo>
                  <a:lnTo>
                    <a:pt x="3839" y="47371"/>
                  </a:lnTo>
                  <a:lnTo>
                    <a:pt x="3839" y="30941"/>
                  </a:lnTo>
                  <a:close/>
                  <a:moveTo>
                    <a:pt x="54050" y="0"/>
                  </a:moveTo>
                  <a:lnTo>
                    <a:pt x="118849" y="0"/>
                  </a:lnTo>
                  <a:lnTo>
                    <a:pt x="118849" y="47601"/>
                  </a:lnTo>
                  <a:lnTo>
                    <a:pt x="54050" y="47601"/>
                  </a:lnTo>
                  <a:lnTo>
                    <a:pt x="54050" y="0"/>
                  </a:lnTo>
                  <a:close/>
                  <a:moveTo>
                    <a:pt x="70250" y="19040"/>
                  </a:moveTo>
                  <a:lnTo>
                    <a:pt x="102496" y="19040"/>
                  </a:lnTo>
                  <a:lnTo>
                    <a:pt x="102496" y="13129"/>
                  </a:lnTo>
                  <a:lnTo>
                    <a:pt x="70250" y="13129"/>
                  </a:lnTo>
                  <a:lnTo>
                    <a:pt x="70250" y="19040"/>
                  </a:lnTo>
                  <a:close/>
                  <a:moveTo>
                    <a:pt x="102496" y="29252"/>
                  </a:moveTo>
                  <a:lnTo>
                    <a:pt x="70250" y="29252"/>
                  </a:lnTo>
                  <a:lnTo>
                    <a:pt x="70250" y="34549"/>
                  </a:lnTo>
                  <a:lnTo>
                    <a:pt x="102496" y="34549"/>
                  </a:lnTo>
                  <a:lnTo>
                    <a:pt x="102496" y="29252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D6344E7B-63CC-4AA3-996E-4A4587BE1A8C}"/>
                </a:ext>
              </a:extLst>
            </p:cNvPr>
            <p:cNvSpPr/>
            <p:nvPr/>
          </p:nvSpPr>
          <p:spPr>
            <a:xfrm>
              <a:off x="3222664" y="4040749"/>
              <a:ext cx="118465" cy="107793"/>
            </a:xfrm>
            <a:custGeom>
              <a:avLst/>
              <a:gdLst>
                <a:gd name="connsiteX0" fmla="*/ 118465 w 118465"/>
                <a:gd name="connsiteY0" fmla="*/ 50672 h 107793"/>
                <a:gd name="connsiteX1" fmla="*/ 94741 w 118465"/>
                <a:gd name="connsiteY1" fmla="*/ 95355 h 107793"/>
                <a:gd name="connsiteX2" fmla="*/ 62342 w 118465"/>
                <a:gd name="connsiteY2" fmla="*/ 107793 h 107793"/>
                <a:gd name="connsiteX3" fmla="*/ 55048 w 118465"/>
                <a:gd name="connsiteY3" fmla="*/ 90519 h 107793"/>
                <a:gd name="connsiteX4" fmla="*/ 88523 w 118465"/>
                <a:gd name="connsiteY4" fmla="*/ 76930 h 107793"/>
                <a:gd name="connsiteX5" fmla="*/ 99732 w 118465"/>
                <a:gd name="connsiteY5" fmla="*/ 50211 h 107793"/>
                <a:gd name="connsiteX6" fmla="*/ 87832 w 118465"/>
                <a:gd name="connsiteY6" fmla="*/ 22111 h 107793"/>
                <a:gd name="connsiteX7" fmla="*/ 67870 w 118465"/>
                <a:gd name="connsiteY7" fmla="*/ 14664 h 107793"/>
                <a:gd name="connsiteX8" fmla="*/ 50979 w 118465"/>
                <a:gd name="connsiteY8" fmla="*/ 68407 h 107793"/>
                <a:gd name="connsiteX9" fmla="*/ 23186 w 118465"/>
                <a:gd name="connsiteY9" fmla="*/ 96507 h 107793"/>
                <a:gd name="connsiteX10" fmla="*/ 6449 w 118465"/>
                <a:gd name="connsiteY10" fmla="*/ 84223 h 107793"/>
                <a:gd name="connsiteX11" fmla="*/ 0 w 118465"/>
                <a:gd name="connsiteY11" fmla="*/ 56584 h 107793"/>
                <a:gd name="connsiteX12" fmla="*/ 16584 w 118465"/>
                <a:gd name="connsiteY12" fmla="*/ 17812 h 107793"/>
                <a:gd name="connsiteX13" fmla="*/ 50595 w 118465"/>
                <a:gd name="connsiteY13" fmla="*/ 537 h 107793"/>
                <a:gd name="connsiteX14" fmla="*/ 61958 w 118465"/>
                <a:gd name="connsiteY14" fmla="*/ 0 h 107793"/>
                <a:gd name="connsiteX15" fmla="*/ 102726 w 118465"/>
                <a:gd name="connsiteY15" fmla="*/ 12975 h 107793"/>
                <a:gd name="connsiteX16" fmla="*/ 118465 w 118465"/>
                <a:gd name="connsiteY16" fmla="*/ 50672 h 107793"/>
                <a:gd name="connsiteX17" fmla="*/ 50595 w 118465"/>
                <a:gd name="connsiteY17" fmla="*/ 15739 h 107793"/>
                <a:gd name="connsiteX18" fmla="*/ 17275 w 118465"/>
                <a:gd name="connsiteY18" fmla="*/ 56123 h 107793"/>
                <a:gd name="connsiteX19" fmla="*/ 20115 w 118465"/>
                <a:gd name="connsiteY19" fmla="*/ 71094 h 107793"/>
                <a:gd name="connsiteX20" fmla="*/ 25950 w 118465"/>
                <a:gd name="connsiteY20" fmla="*/ 77006 h 107793"/>
                <a:gd name="connsiteX21" fmla="*/ 38925 w 118465"/>
                <a:gd name="connsiteY21" fmla="*/ 57582 h 107793"/>
                <a:gd name="connsiteX22" fmla="*/ 50595 w 118465"/>
                <a:gd name="connsiteY22" fmla="*/ 15739 h 10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465" h="107793">
                  <a:moveTo>
                    <a:pt x="118465" y="50672"/>
                  </a:moveTo>
                  <a:cubicBezTo>
                    <a:pt x="118465" y="69022"/>
                    <a:pt x="110557" y="83916"/>
                    <a:pt x="94741" y="95355"/>
                  </a:cubicBezTo>
                  <a:cubicBezTo>
                    <a:pt x="88369" y="99962"/>
                    <a:pt x="77544" y="104108"/>
                    <a:pt x="62342" y="107793"/>
                  </a:cubicBezTo>
                  <a:cubicBezTo>
                    <a:pt x="61113" y="100577"/>
                    <a:pt x="58657" y="94818"/>
                    <a:pt x="55048" y="90519"/>
                  </a:cubicBezTo>
                  <a:cubicBezTo>
                    <a:pt x="69943" y="88523"/>
                    <a:pt x="81152" y="83993"/>
                    <a:pt x="88523" y="76930"/>
                  </a:cubicBezTo>
                  <a:cubicBezTo>
                    <a:pt x="95970" y="69943"/>
                    <a:pt x="99732" y="61037"/>
                    <a:pt x="99732" y="50211"/>
                  </a:cubicBezTo>
                  <a:cubicBezTo>
                    <a:pt x="99732" y="37774"/>
                    <a:pt x="95739" y="28407"/>
                    <a:pt x="87832" y="22111"/>
                  </a:cubicBezTo>
                  <a:cubicBezTo>
                    <a:pt x="82611" y="18119"/>
                    <a:pt x="75931" y="15662"/>
                    <a:pt x="67870" y="14664"/>
                  </a:cubicBezTo>
                  <a:cubicBezTo>
                    <a:pt x="64184" y="35470"/>
                    <a:pt x="58580" y="53359"/>
                    <a:pt x="50979" y="68407"/>
                  </a:cubicBezTo>
                  <a:cubicBezTo>
                    <a:pt x="41766" y="87141"/>
                    <a:pt x="32553" y="96507"/>
                    <a:pt x="23186" y="96507"/>
                  </a:cubicBezTo>
                  <a:cubicBezTo>
                    <a:pt x="16660" y="96507"/>
                    <a:pt x="11056" y="92438"/>
                    <a:pt x="6449" y="84223"/>
                  </a:cubicBezTo>
                  <a:cubicBezTo>
                    <a:pt x="2150" y="76469"/>
                    <a:pt x="0" y="67256"/>
                    <a:pt x="0" y="56584"/>
                  </a:cubicBezTo>
                  <a:cubicBezTo>
                    <a:pt x="0" y="42304"/>
                    <a:pt x="5528" y="29328"/>
                    <a:pt x="16584" y="17812"/>
                  </a:cubicBezTo>
                  <a:cubicBezTo>
                    <a:pt x="25950" y="8292"/>
                    <a:pt x="37313" y="2534"/>
                    <a:pt x="50595" y="537"/>
                  </a:cubicBezTo>
                  <a:cubicBezTo>
                    <a:pt x="53206" y="154"/>
                    <a:pt x="56968" y="0"/>
                    <a:pt x="61958" y="0"/>
                  </a:cubicBezTo>
                  <a:cubicBezTo>
                    <a:pt x="78695" y="0"/>
                    <a:pt x="92284" y="4299"/>
                    <a:pt x="102726" y="12975"/>
                  </a:cubicBezTo>
                  <a:cubicBezTo>
                    <a:pt x="113167" y="21497"/>
                    <a:pt x="118465" y="34088"/>
                    <a:pt x="118465" y="50672"/>
                  </a:cubicBezTo>
                  <a:moveTo>
                    <a:pt x="50595" y="15739"/>
                  </a:moveTo>
                  <a:cubicBezTo>
                    <a:pt x="28407" y="21804"/>
                    <a:pt x="17275" y="35240"/>
                    <a:pt x="17275" y="56123"/>
                  </a:cubicBezTo>
                  <a:cubicBezTo>
                    <a:pt x="17275" y="62035"/>
                    <a:pt x="18196" y="67025"/>
                    <a:pt x="20115" y="71094"/>
                  </a:cubicBezTo>
                  <a:cubicBezTo>
                    <a:pt x="21651" y="74856"/>
                    <a:pt x="23570" y="76853"/>
                    <a:pt x="25950" y="77006"/>
                  </a:cubicBezTo>
                  <a:cubicBezTo>
                    <a:pt x="29712" y="76853"/>
                    <a:pt x="34012" y="70327"/>
                    <a:pt x="38925" y="57582"/>
                  </a:cubicBezTo>
                  <a:cubicBezTo>
                    <a:pt x="43762" y="44684"/>
                    <a:pt x="47678" y="30710"/>
                    <a:pt x="50595" y="15739"/>
                  </a:cubicBezTo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CCF87054-3256-4D45-96D8-E0FE2945E2A0}"/>
                </a:ext>
              </a:extLst>
            </p:cNvPr>
            <p:cNvSpPr/>
            <p:nvPr/>
          </p:nvSpPr>
          <p:spPr>
            <a:xfrm>
              <a:off x="3360400" y="4027544"/>
              <a:ext cx="126296" cy="127524"/>
            </a:xfrm>
            <a:custGeom>
              <a:avLst/>
              <a:gdLst>
                <a:gd name="connsiteX0" fmla="*/ 0 w 126296"/>
                <a:gd name="connsiteY0" fmla="*/ 10288 h 127524"/>
                <a:gd name="connsiteX1" fmla="*/ 38849 w 126296"/>
                <a:gd name="connsiteY1" fmla="*/ 10288 h 127524"/>
                <a:gd name="connsiteX2" fmla="*/ 38849 w 126296"/>
                <a:gd name="connsiteY2" fmla="*/ 101498 h 127524"/>
                <a:gd name="connsiteX3" fmla="*/ 15125 w 126296"/>
                <a:gd name="connsiteY3" fmla="*/ 101498 h 127524"/>
                <a:gd name="connsiteX4" fmla="*/ 15125 w 126296"/>
                <a:gd name="connsiteY4" fmla="*/ 112860 h 127524"/>
                <a:gd name="connsiteX5" fmla="*/ 0 w 126296"/>
                <a:gd name="connsiteY5" fmla="*/ 112860 h 127524"/>
                <a:gd name="connsiteX6" fmla="*/ 0 w 126296"/>
                <a:gd name="connsiteY6" fmla="*/ 10288 h 127524"/>
                <a:gd name="connsiteX7" fmla="*/ 15125 w 126296"/>
                <a:gd name="connsiteY7" fmla="*/ 48522 h 127524"/>
                <a:gd name="connsiteX8" fmla="*/ 24415 w 126296"/>
                <a:gd name="connsiteY8" fmla="*/ 48522 h 127524"/>
                <a:gd name="connsiteX9" fmla="*/ 24415 w 126296"/>
                <a:gd name="connsiteY9" fmla="*/ 26565 h 127524"/>
                <a:gd name="connsiteX10" fmla="*/ 15125 w 126296"/>
                <a:gd name="connsiteY10" fmla="*/ 26565 h 127524"/>
                <a:gd name="connsiteX11" fmla="*/ 15125 w 126296"/>
                <a:gd name="connsiteY11" fmla="*/ 48522 h 127524"/>
                <a:gd name="connsiteX12" fmla="*/ 15125 w 126296"/>
                <a:gd name="connsiteY12" fmla="*/ 85375 h 127524"/>
                <a:gd name="connsiteX13" fmla="*/ 24415 w 126296"/>
                <a:gd name="connsiteY13" fmla="*/ 85375 h 127524"/>
                <a:gd name="connsiteX14" fmla="*/ 24415 w 126296"/>
                <a:gd name="connsiteY14" fmla="*/ 64185 h 127524"/>
                <a:gd name="connsiteX15" fmla="*/ 15125 w 126296"/>
                <a:gd name="connsiteY15" fmla="*/ 64185 h 127524"/>
                <a:gd name="connsiteX16" fmla="*/ 15125 w 126296"/>
                <a:gd name="connsiteY16" fmla="*/ 85375 h 127524"/>
                <a:gd name="connsiteX17" fmla="*/ 112937 w 126296"/>
                <a:gd name="connsiteY17" fmla="*/ 64185 h 127524"/>
                <a:gd name="connsiteX18" fmla="*/ 122150 w 126296"/>
                <a:gd name="connsiteY18" fmla="*/ 64185 h 127524"/>
                <a:gd name="connsiteX19" fmla="*/ 122150 w 126296"/>
                <a:gd name="connsiteY19" fmla="*/ 79463 h 127524"/>
                <a:gd name="connsiteX20" fmla="*/ 90442 w 126296"/>
                <a:gd name="connsiteY20" fmla="*/ 79463 h 127524"/>
                <a:gd name="connsiteX21" fmla="*/ 100960 w 126296"/>
                <a:gd name="connsiteY21" fmla="*/ 94741 h 127524"/>
                <a:gd name="connsiteX22" fmla="*/ 126296 w 126296"/>
                <a:gd name="connsiteY22" fmla="*/ 112400 h 127524"/>
                <a:gd name="connsiteX23" fmla="*/ 116162 w 126296"/>
                <a:gd name="connsiteY23" fmla="*/ 127525 h 127524"/>
                <a:gd name="connsiteX24" fmla="*/ 99732 w 126296"/>
                <a:gd name="connsiteY24" fmla="*/ 117007 h 127524"/>
                <a:gd name="connsiteX25" fmla="*/ 84453 w 126296"/>
                <a:gd name="connsiteY25" fmla="*/ 100269 h 127524"/>
                <a:gd name="connsiteX26" fmla="*/ 78542 w 126296"/>
                <a:gd name="connsiteY26" fmla="*/ 90288 h 127524"/>
                <a:gd name="connsiteX27" fmla="*/ 75317 w 126296"/>
                <a:gd name="connsiteY27" fmla="*/ 96200 h 127524"/>
                <a:gd name="connsiteX28" fmla="*/ 36852 w 126296"/>
                <a:gd name="connsiteY28" fmla="*/ 126987 h 127524"/>
                <a:gd name="connsiteX29" fmla="*/ 28100 w 126296"/>
                <a:gd name="connsiteY29" fmla="*/ 112400 h 127524"/>
                <a:gd name="connsiteX30" fmla="*/ 62342 w 126296"/>
                <a:gd name="connsiteY30" fmla="*/ 85912 h 127524"/>
                <a:gd name="connsiteX31" fmla="*/ 65336 w 126296"/>
                <a:gd name="connsiteY31" fmla="*/ 79463 h 127524"/>
                <a:gd name="connsiteX32" fmla="*/ 41152 w 126296"/>
                <a:gd name="connsiteY32" fmla="*/ 79463 h 127524"/>
                <a:gd name="connsiteX33" fmla="*/ 41152 w 126296"/>
                <a:gd name="connsiteY33" fmla="*/ 64185 h 127524"/>
                <a:gd name="connsiteX34" fmla="*/ 46526 w 126296"/>
                <a:gd name="connsiteY34" fmla="*/ 64185 h 127524"/>
                <a:gd name="connsiteX35" fmla="*/ 46526 w 126296"/>
                <a:gd name="connsiteY35" fmla="*/ 24799 h 127524"/>
                <a:gd name="connsiteX36" fmla="*/ 71325 w 126296"/>
                <a:gd name="connsiteY36" fmla="*/ 24799 h 127524"/>
                <a:gd name="connsiteX37" fmla="*/ 71325 w 126296"/>
                <a:gd name="connsiteY37" fmla="*/ 0 h 127524"/>
                <a:gd name="connsiteX38" fmla="*/ 87524 w 126296"/>
                <a:gd name="connsiteY38" fmla="*/ 0 h 127524"/>
                <a:gd name="connsiteX39" fmla="*/ 87524 w 126296"/>
                <a:gd name="connsiteY39" fmla="*/ 24799 h 127524"/>
                <a:gd name="connsiteX40" fmla="*/ 112861 w 126296"/>
                <a:gd name="connsiteY40" fmla="*/ 24799 h 127524"/>
                <a:gd name="connsiteX41" fmla="*/ 112861 w 126296"/>
                <a:gd name="connsiteY41" fmla="*/ 64185 h 127524"/>
                <a:gd name="connsiteX42" fmla="*/ 69098 w 126296"/>
                <a:gd name="connsiteY42" fmla="*/ 64185 h 127524"/>
                <a:gd name="connsiteX43" fmla="*/ 71248 w 126296"/>
                <a:gd name="connsiteY43" fmla="*/ 38925 h 127524"/>
                <a:gd name="connsiteX44" fmla="*/ 62572 w 126296"/>
                <a:gd name="connsiteY44" fmla="*/ 38925 h 127524"/>
                <a:gd name="connsiteX45" fmla="*/ 62572 w 126296"/>
                <a:gd name="connsiteY45" fmla="*/ 64185 h 127524"/>
                <a:gd name="connsiteX46" fmla="*/ 69098 w 126296"/>
                <a:gd name="connsiteY46" fmla="*/ 64185 h 127524"/>
                <a:gd name="connsiteX47" fmla="*/ 96661 w 126296"/>
                <a:gd name="connsiteY47" fmla="*/ 38925 h 127524"/>
                <a:gd name="connsiteX48" fmla="*/ 87448 w 126296"/>
                <a:gd name="connsiteY48" fmla="*/ 38925 h 127524"/>
                <a:gd name="connsiteX49" fmla="*/ 85452 w 126296"/>
                <a:gd name="connsiteY49" fmla="*/ 64185 h 127524"/>
                <a:gd name="connsiteX50" fmla="*/ 96661 w 126296"/>
                <a:gd name="connsiteY50" fmla="*/ 64185 h 127524"/>
                <a:gd name="connsiteX51" fmla="*/ 96661 w 126296"/>
                <a:gd name="connsiteY51" fmla="*/ 38925 h 12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6296" h="127524">
                  <a:moveTo>
                    <a:pt x="0" y="10288"/>
                  </a:moveTo>
                  <a:lnTo>
                    <a:pt x="38849" y="10288"/>
                  </a:lnTo>
                  <a:lnTo>
                    <a:pt x="38849" y="101498"/>
                  </a:lnTo>
                  <a:lnTo>
                    <a:pt x="15125" y="101498"/>
                  </a:lnTo>
                  <a:lnTo>
                    <a:pt x="15125" y="112860"/>
                  </a:lnTo>
                  <a:lnTo>
                    <a:pt x="0" y="112860"/>
                  </a:lnTo>
                  <a:lnTo>
                    <a:pt x="0" y="10288"/>
                  </a:lnTo>
                  <a:close/>
                  <a:moveTo>
                    <a:pt x="15125" y="48522"/>
                  </a:moveTo>
                  <a:lnTo>
                    <a:pt x="24415" y="48522"/>
                  </a:lnTo>
                  <a:lnTo>
                    <a:pt x="24415" y="26565"/>
                  </a:lnTo>
                  <a:lnTo>
                    <a:pt x="15125" y="26565"/>
                  </a:lnTo>
                  <a:lnTo>
                    <a:pt x="15125" y="48522"/>
                  </a:lnTo>
                  <a:close/>
                  <a:moveTo>
                    <a:pt x="15125" y="85375"/>
                  </a:moveTo>
                  <a:lnTo>
                    <a:pt x="24415" y="85375"/>
                  </a:lnTo>
                  <a:lnTo>
                    <a:pt x="24415" y="64185"/>
                  </a:lnTo>
                  <a:lnTo>
                    <a:pt x="15125" y="64185"/>
                  </a:lnTo>
                  <a:lnTo>
                    <a:pt x="15125" y="85375"/>
                  </a:lnTo>
                  <a:close/>
                  <a:moveTo>
                    <a:pt x="112937" y="64185"/>
                  </a:moveTo>
                  <a:lnTo>
                    <a:pt x="122150" y="64185"/>
                  </a:lnTo>
                  <a:lnTo>
                    <a:pt x="122150" y="79463"/>
                  </a:lnTo>
                  <a:lnTo>
                    <a:pt x="90442" y="79463"/>
                  </a:lnTo>
                  <a:cubicBezTo>
                    <a:pt x="93359" y="85528"/>
                    <a:pt x="96814" y="90596"/>
                    <a:pt x="100960" y="94741"/>
                  </a:cubicBezTo>
                  <a:cubicBezTo>
                    <a:pt x="107102" y="101191"/>
                    <a:pt x="115548" y="107102"/>
                    <a:pt x="126296" y="112400"/>
                  </a:cubicBezTo>
                  <a:cubicBezTo>
                    <a:pt x="120922" y="117544"/>
                    <a:pt x="117544" y="122534"/>
                    <a:pt x="116162" y="127525"/>
                  </a:cubicBezTo>
                  <a:cubicBezTo>
                    <a:pt x="110480" y="125068"/>
                    <a:pt x="105029" y="121613"/>
                    <a:pt x="99732" y="117007"/>
                  </a:cubicBezTo>
                  <a:cubicBezTo>
                    <a:pt x="94050" y="112400"/>
                    <a:pt x="88983" y="106872"/>
                    <a:pt x="84453" y="100269"/>
                  </a:cubicBezTo>
                  <a:cubicBezTo>
                    <a:pt x="82304" y="97275"/>
                    <a:pt x="80307" y="93974"/>
                    <a:pt x="78542" y="90288"/>
                  </a:cubicBezTo>
                  <a:cubicBezTo>
                    <a:pt x="77544" y="92361"/>
                    <a:pt x="76469" y="94358"/>
                    <a:pt x="75317" y="96200"/>
                  </a:cubicBezTo>
                  <a:cubicBezTo>
                    <a:pt x="68330" y="108561"/>
                    <a:pt x="55509" y="118772"/>
                    <a:pt x="36852" y="126987"/>
                  </a:cubicBezTo>
                  <a:cubicBezTo>
                    <a:pt x="35087" y="121843"/>
                    <a:pt x="32092" y="117007"/>
                    <a:pt x="28100" y="112400"/>
                  </a:cubicBezTo>
                  <a:cubicBezTo>
                    <a:pt x="45298" y="105260"/>
                    <a:pt x="56737" y="96507"/>
                    <a:pt x="62342" y="85912"/>
                  </a:cubicBezTo>
                  <a:cubicBezTo>
                    <a:pt x="63494" y="83916"/>
                    <a:pt x="64492" y="81766"/>
                    <a:pt x="65336" y="79463"/>
                  </a:cubicBezTo>
                  <a:lnTo>
                    <a:pt x="41152" y="79463"/>
                  </a:lnTo>
                  <a:lnTo>
                    <a:pt x="41152" y="64185"/>
                  </a:lnTo>
                  <a:lnTo>
                    <a:pt x="46526" y="64185"/>
                  </a:lnTo>
                  <a:lnTo>
                    <a:pt x="46526" y="24799"/>
                  </a:lnTo>
                  <a:lnTo>
                    <a:pt x="71325" y="24799"/>
                  </a:lnTo>
                  <a:lnTo>
                    <a:pt x="71325" y="0"/>
                  </a:lnTo>
                  <a:lnTo>
                    <a:pt x="87524" y="0"/>
                  </a:lnTo>
                  <a:lnTo>
                    <a:pt x="87524" y="24799"/>
                  </a:lnTo>
                  <a:lnTo>
                    <a:pt x="112861" y="24799"/>
                  </a:lnTo>
                  <a:lnTo>
                    <a:pt x="112861" y="64185"/>
                  </a:lnTo>
                  <a:close/>
                  <a:moveTo>
                    <a:pt x="69098" y="64185"/>
                  </a:moveTo>
                  <a:cubicBezTo>
                    <a:pt x="70327" y="56891"/>
                    <a:pt x="71094" y="48446"/>
                    <a:pt x="71248" y="38925"/>
                  </a:cubicBezTo>
                  <a:lnTo>
                    <a:pt x="62572" y="38925"/>
                  </a:lnTo>
                  <a:lnTo>
                    <a:pt x="62572" y="64185"/>
                  </a:lnTo>
                  <a:lnTo>
                    <a:pt x="69098" y="64185"/>
                  </a:lnTo>
                  <a:close/>
                  <a:moveTo>
                    <a:pt x="96661" y="38925"/>
                  </a:moveTo>
                  <a:lnTo>
                    <a:pt x="87448" y="38925"/>
                  </a:lnTo>
                  <a:cubicBezTo>
                    <a:pt x="87294" y="48292"/>
                    <a:pt x="86603" y="56661"/>
                    <a:pt x="85452" y="64185"/>
                  </a:cubicBezTo>
                  <a:lnTo>
                    <a:pt x="96661" y="64185"/>
                  </a:lnTo>
                  <a:lnTo>
                    <a:pt x="96661" y="38925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D63DFC63-257E-427A-BBC7-5268C55C555C}"/>
                </a:ext>
              </a:extLst>
            </p:cNvPr>
            <p:cNvSpPr/>
            <p:nvPr/>
          </p:nvSpPr>
          <p:spPr>
            <a:xfrm>
              <a:off x="3492685" y="4025931"/>
              <a:ext cx="132054" cy="129060"/>
            </a:xfrm>
            <a:custGeom>
              <a:avLst/>
              <a:gdLst>
                <a:gd name="connsiteX0" fmla="*/ 28100 w 132054"/>
                <a:gd name="connsiteY0" fmla="*/ 0 h 129060"/>
                <a:gd name="connsiteX1" fmla="*/ 44300 w 132054"/>
                <a:gd name="connsiteY1" fmla="*/ 5374 h 129060"/>
                <a:gd name="connsiteX2" fmla="*/ 32015 w 132054"/>
                <a:gd name="connsiteY2" fmla="*/ 35240 h 129060"/>
                <a:gd name="connsiteX3" fmla="*/ 32015 w 132054"/>
                <a:gd name="connsiteY3" fmla="*/ 126911 h 129060"/>
                <a:gd name="connsiteX4" fmla="*/ 15662 w 132054"/>
                <a:gd name="connsiteY4" fmla="*/ 126911 h 129060"/>
                <a:gd name="connsiteX5" fmla="*/ 15662 w 132054"/>
                <a:gd name="connsiteY5" fmla="*/ 65874 h 129060"/>
                <a:gd name="connsiteX6" fmla="*/ 7140 w 132054"/>
                <a:gd name="connsiteY6" fmla="*/ 79924 h 129060"/>
                <a:gd name="connsiteX7" fmla="*/ 0 w 132054"/>
                <a:gd name="connsiteY7" fmla="*/ 61421 h 129060"/>
                <a:gd name="connsiteX8" fmla="*/ 28100 w 132054"/>
                <a:gd name="connsiteY8" fmla="*/ 0 h 129060"/>
                <a:gd name="connsiteX9" fmla="*/ 66488 w 132054"/>
                <a:gd name="connsiteY9" fmla="*/ 0 h 129060"/>
                <a:gd name="connsiteX10" fmla="*/ 82150 w 132054"/>
                <a:gd name="connsiteY10" fmla="*/ 5374 h 129060"/>
                <a:gd name="connsiteX11" fmla="*/ 77543 w 132054"/>
                <a:gd name="connsiteY11" fmla="*/ 11824 h 129060"/>
                <a:gd name="connsiteX12" fmla="*/ 100730 w 132054"/>
                <a:gd name="connsiteY12" fmla="*/ 11824 h 129060"/>
                <a:gd name="connsiteX13" fmla="*/ 101958 w 132054"/>
                <a:gd name="connsiteY13" fmla="*/ 11286 h 129060"/>
                <a:gd name="connsiteX14" fmla="*/ 111786 w 132054"/>
                <a:gd name="connsiteY14" fmla="*/ 19808 h 129060"/>
                <a:gd name="connsiteX15" fmla="*/ 102880 w 132054"/>
                <a:gd name="connsiteY15" fmla="*/ 29021 h 129060"/>
                <a:gd name="connsiteX16" fmla="*/ 98810 w 132054"/>
                <a:gd name="connsiteY16" fmla="*/ 32783 h 129060"/>
                <a:gd name="connsiteX17" fmla="*/ 123609 w 132054"/>
                <a:gd name="connsiteY17" fmla="*/ 32783 h 129060"/>
                <a:gd name="connsiteX18" fmla="*/ 123609 w 132054"/>
                <a:gd name="connsiteY18" fmla="*/ 64261 h 129060"/>
                <a:gd name="connsiteX19" fmla="*/ 102265 w 132054"/>
                <a:gd name="connsiteY19" fmla="*/ 64261 h 129060"/>
                <a:gd name="connsiteX20" fmla="*/ 105106 w 132054"/>
                <a:gd name="connsiteY20" fmla="*/ 76699 h 129060"/>
                <a:gd name="connsiteX21" fmla="*/ 119693 w 132054"/>
                <a:gd name="connsiteY21" fmla="*/ 67409 h 129060"/>
                <a:gd name="connsiteX22" fmla="*/ 129521 w 132054"/>
                <a:gd name="connsiteY22" fmla="*/ 79386 h 129060"/>
                <a:gd name="connsiteX23" fmla="*/ 110787 w 132054"/>
                <a:gd name="connsiteY23" fmla="*/ 89751 h 129060"/>
                <a:gd name="connsiteX24" fmla="*/ 119003 w 132054"/>
                <a:gd name="connsiteY24" fmla="*/ 100807 h 129060"/>
                <a:gd name="connsiteX25" fmla="*/ 132054 w 132054"/>
                <a:gd name="connsiteY25" fmla="*/ 110634 h 129060"/>
                <a:gd name="connsiteX26" fmla="*/ 120692 w 132054"/>
                <a:gd name="connsiteY26" fmla="*/ 122534 h 129060"/>
                <a:gd name="connsiteX27" fmla="*/ 105183 w 132054"/>
                <a:gd name="connsiteY27" fmla="*/ 107409 h 129060"/>
                <a:gd name="connsiteX28" fmla="*/ 94281 w 132054"/>
                <a:gd name="connsiteY28" fmla="*/ 86910 h 129060"/>
                <a:gd name="connsiteX29" fmla="*/ 88599 w 132054"/>
                <a:gd name="connsiteY29" fmla="*/ 64261 h 129060"/>
                <a:gd name="connsiteX30" fmla="*/ 88062 w 132054"/>
                <a:gd name="connsiteY30" fmla="*/ 64261 h 129060"/>
                <a:gd name="connsiteX31" fmla="*/ 81613 w 132054"/>
                <a:gd name="connsiteY31" fmla="*/ 68177 h 129060"/>
                <a:gd name="connsiteX32" fmla="*/ 91209 w 132054"/>
                <a:gd name="connsiteY32" fmla="*/ 85298 h 129060"/>
                <a:gd name="connsiteX33" fmla="*/ 95509 w 132054"/>
                <a:gd name="connsiteY33" fmla="*/ 109022 h 129060"/>
                <a:gd name="connsiteX34" fmla="*/ 90288 w 132054"/>
                <a:gd name="connsiteY34" fmla="*/ 124300 h 129060"/>
                <a:gd name="connsiteX35" fmla="*/ 70173 w 132054"/>
                <a:gd name="connsiteY35" fmla="*/ 129060 h 129060"/>
                <a:gd name="connsiteX36" fmla="*/ 65874 w 132054"/>
                <a:gd name="connsiteY36" fmla="*/ 114473 h 129060"/>
                <a:gd name="connsiteX37" fmla="*/ 77774 w 132054"/>
                <a:gd name="connsiteY37" fmla="*/ 114473 h 129060"/>
                <a:gd name="connsiteX38" fmla="*/ 79693 w 132054"/>
                <a:gd name="connsiteY38" fmla="*/ 113398 h 129060"/>
                <a:gd name="connsiteX39" fmla="*/ 80384 w 132054"/>
                <a:gd name="connsiteY39" fmla="*/ 109099 h 129060"/>
                <a:gd name="connsiteX40" fmla="*/ 80231 w 132054"/>
                <a:gd name="connsiteY40" fmla="*/ 104492 h 129060"/>
                <a:gd name="connsiteX41" fmla="*/ 42150 w 132054"/>
                <a:gd name="connsiteY41" fmla="*/ 121536 h 129060"/>
                <a:gd name="connsiteX42" fmla="*/ 36238 w 132054"/>
                <a:gd name="connsiteY42" fmla="*/ 109636 h 129060"/>
                <a:gd name="connsiteX43" fmla="*/ 78311 w 132054"/>
                <a:gd name="connsiteY43" fmla="*/ 92361 h 129060"/>
                <a:gd name="connsiteX44" fmla="*/ 77236 w 132054"/>
                <a:gd name="connsiteY44" fmla="*/ 89290 h 129060"/>
                <a:gd name="connsiteX45" fmla="*/ 76852 w 132054"/>
                <a:gd name="connsiteY45" fmla="*/ 87832 h 129060"/>
                <a:gd name="connsiteX46" fmla="*/ 42150 w 132054"/>
                <a:gd name="connsiteY46" fmla="*/ 102649 h 129060"/>
                <a:gd name="connsiteX47" fmla="*/ 35701 w 132054"/>
                <a:gd name="connsiteY47" fmla="*/ 91287 h 129060"/>
                <a:gd name="connsiteX48" fmla="*/ 72169 w 132054"/>
                <a:gd name="connsiteY48" fmla="*/ 77544 h 129060"/>
                <a:gd name="connsiteX49" fmla="*/ 70250 w 132054"/>
                <a:gd name="connsiteY49" fmla="*/ 74473 h 129060"/>
                <a:gd name="connsiteX50" fmla="*/ 68254 w 132054"/>
                <a:gd name="connsiteY50" fmla="*/ 75394 h 129060"/>
                <a:gd name="connsiteX51" fmla="*/ 41689 w 132054"/>
                <a:gd name="connsiteY51" fmla="*/ 85375 h 129060"/>
                <a:gd name="connsiteX52" fmla="*/ 35777 w 132054"/>
                <a:gd name="connsiteY52" fmla="*/ 73321 h 129060"/>
                <a:gd name="connsiteX53" fmla="*/ 64108 w 132054"/>
                <a:gd name="connsiteY53" fmla="*/ 64261 h 129060"/>
                <a:gd name="connsiteX54" fmla="*/ 45374 w 132054"/>
                <a:gd name="connsiteY54" fmla="*/ 64261 h 129060"/>
                <a:gd name="connsiteX55" fmla="*/ 45374 w 132054"/>
                <a:gd name="connsiteY55" fmla="*/ 46065 h 129060"/>
                <a:gd name="connsiteX56" fmla="*/ 40538 w 132054"/>
                <a:gd name="connsiteY56" fmla="*/ 49060 h 129060"/>
                <a:gd name="connsiteX57" fmla="*/ 33014 w 132054"/>
                <a:gd name="connsiteY57" fmla="*/ 35701 h 129060"/>
                <a:gd name="connsiteX58" fmla="*/ 66488 w 132054"/>
                <a:gd name="connsiteY58" fmla="*/ 0 h 129060"/>
                <a:gd name="connsiteX59" fmla="*/ 60423 w 132054"/>
                <a:gd name="connsiteY59" fmla="*/ 32860 h 129060"/>
                <a:gd name="connsiteX60" fmla="*/ 80231 w 132054"/>
                <a:gd name="connsiteY60" fmla="*/ 32860 h 129060"/>
                <a:gd name="connsiteX61" fmla="*/ 87217 w 132054"/>
                <a:gd name="connsiteY61" fmla="*/ 25566 h 129060"/>
                <a:gd name="connsiteX62" fmla="*/ 88292 w 132054"/>
                <a:gd name="connsiteY62" fmla="*/ 24338 h 129060"/>
                <a:gd name="connsiteX63" fmla="*/ 67793 w 132054"/>
                <a:gd name="connsiteY63" fmla="*/ 24338 h 129060"/>
                <a:gd name="connsiteX64" fmla="*/ 60423 w 132054"/>
                <a:gd name="connsiteY64" fmla="*/ 32860 h 129060"/>
                <a:gd name="connsiteX65" fmla="*/ 77313 w 132054"/>
                <a:gd name="connsiteY65" fmla="*/ 44837 h 129060"/>
                <a:gd name="connsiteX66" fmla="*/ 60576 w 132054"/>
                <a:gd name="connsiteY66" fmla="*/ 44837 h 129060"/>
                <a:gd name="connsiteX67" fmla="*/ 60576 w 132054"/>
                <a:gd name="connsiteY67" fmla="*/ 52361 h 129060"/>
                <a:gd name="connsiteX68" fmla="*/ 77313 w 132054"/>
                <a:gd name="connsiteY68" fmla="*/ 52361 h 129060"/>
                <a:gd name="connsiteX69" fmla="*/ 77313 w 132054"/>
                <a:gd name="connsiteY69" fmla="*/ 44837 h 129060"/>
                <a:gd name="connsiteX70" fmla="*/ 108484 w 132054"/>
                <a:gd name="connsiteY70" fmla="*/ 44837 h 129060"/>
                <a:gd name="connsiteX71" fmla="*/ 91747 w 132054"/>
                <a:gd name="connsiteY71" fmla="*/ 44837 h 129060"/>
                <a:gd name="connsiteX72" fmla="*/ 91747 w 132054"/>
                <a:gd name="connsiteY72" fmla="*/ 52361 h 129060"/>
                <a:gd name="connsiteX73" fmla="*/ 108484 w 132054"/>
                <a:gd name="connsiteY73" fmla="*/ 52361 h 129060"/>
                <a:gd name="connsiteX74" fmla="*/ 108484 w 132054"/>
                <a:gd name="connsiteY74" fmla="*/ 44837 h 1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2054" h="129060">
                  <a:moveTo>
                    <a:pt x="28100" y="0"/>
                  </a:moveTo>
                  <a:lnTo>
                    <a:pt x="44300" y="5374"/>
                  </a:lnTo>
                  <a:cubicBezTo>
                    <a:pt x="40614" y="15585"/>
                    <a:pt x="36545" y="25490"/>
                    <a:pt x="32015" y="35240"/>
                  </a:cubicBezTo>
                  <a:lnTo>
                    <a:pt x="32015" y="126911"/>
                  </a:lnTo>
                  <a:lnTo>
                    <a:pt x="15662" y="126911"/>
                  </a:lnTo>
                  <a:lnTo>
                    <a:pt x="15662" y="65874"/>
                  </a:lnTo>
                  <a:cubicBezTo>
                    <a:pt x="12898" y="70634"/>
                    <a:pt x="10058" y="75317"/>
                    <a:pt x="7140" y="79924"/>
                  </a:cubicBezTo>
                  <a:cubicBezTo>
                    <a:pt x="5604" y="72553"/>
                    <a:pt x="3224" y="66411"/>
                    <a:pt x="0" y="61421"/>
                  </a:cubicBezTo>
                  <a:cubicBezTo>
                    <a:pt x="11132" y="41996"/>
                    <a:pt x="20499" y="21574"/>
                    <a:pt x="28100" y="0"/>
                  </a:cubicBezTo>
                  <a:moveTo>
                    <a:pt x="66488" y="0"/>
                  </a:moveTo>
                  <a:lnTo>
                    <a:pt x="82150" y="5374"/>
                  </a:lnTo>
                  <a:cubicBezTo>
                    <a:pt x="80538" y="7524"/>
                    <a:pt x="79002" y="9674"/>
                    <a:pt x="77543" y="11824"/>
                  </a:cubicBezTo>
                  <a:lnTo>
                    <a:pt x="100730" y="11824"/>
                  </a:lnTo>
                  <a:lnTo>
                    <a:pt x="101958" y="11286"/>
                  </a:lnTo>
                  <a:lnTo>
                    <a:pt x="111786" y="19808"/>
                  </a:lnTo>
                  <a:cubicBezTo>
                    <a:pt x="108638" y="23570"/>
                    <a:pt x="105643" y="26641"/>
                    <a:pt x="102880" y="29021"/>
                  </a:cubicBezTo>
                  <a:cubicBezTo>
                    <a:pt x="101421" y="30327"/>
                    <a:pt x="100116" y="31632"/>
                    <a:pt x="98810" y="32783"/>
                  </a:cubicBezTo>
                  <a:lnTo>
                    <a:pt x="123609" y="32783"/>
                  </a:lnTo>
                  <a:lnTo>
                    <a:pt x="123609" y="64261"/>
                  </a:lnTo>
                  <a:lnTo>
                    <a:pt x="102265" y="64261"/>
                  </a:lnTo>
                  <a:cubicBezTo>
                    <a:pt x="102956" y="68868"/>
                    <a:pt x="103954" y="73014"/>
                    <a:pt x="105106" y="76699"/>
                  </a:cubicBezTo>
                  <a:cubicBezTo>
                    <a:pt x="110711" y="74165"/>
                    <a:pt x="115548" y="71094"/>
                    <a:pt x="119693" y="67409"/>
                  </a:cubicBezTo>
                  <a:lnTo>
                    <a:pt x="129521" y="79386"/>
                  </a:lnTo>
                  <a:cubicBezTo>
                    <a:pt x="123455" y="83762"/>
                    <a:pt x="117237" y="87294"/>
                    <a:pt x="110787" y="89751"/>
                  </a:cubicBezTo>
                  <a:cubicBezTo>
                    <a:pt x="113244" y="94050"/>
                    <a:pt x="115931" y="97736"/>
                    <a:pt x="119003" y="100807"/>
                  </a:cubicBezTo>
                  <a:cubicBezTo>
                    <a:pt x="122227" y="104262"/>
                    <a:pt x="126603" y="107486"/>
                    <a:pt x="132054" y="110634"/>
                  </a:cubicBezTo>
                  <a:cubicBezTo>
                    <a:pt x="127141" y="113936"/>
                    <a:pt x="123302" y="117928"/>
                    <a:pt x="120692" y="122534"/>
                  </a:cubicBezTo>
                  <a:cubicBezTo>
                    <a:pt x="115317" y="118696"/>
                    <a:pt x="110096" y="113628"/>
                    <a:pt x="105183" y="107409"/>
                  </a:cubicBezTo>
                  <a:cubicBezTo>
                    <a:pt x="100116" y="100960"/>
                    <a:pt x="96507" y="94127"/>
                    <a:pt x="94281" y="86910"/>
                  </a:cubicBezTo>
                  <a:cubicBezTo>
                    <a:pt x="91670" y="79693"/>
                    <a:pt x="89751" y="72169"/>
                    <a:pt x="88599" y="64261"/>
                  </a:cubicBezTo>
                  <a:lnTo>
                    <a:pt x="88062" y="64261"/>
                  </a:lnTo>
                  <a:cubicBezTo>
                    <a:pt x="85835" y="65643"/>
                    <a:pt x="83609" y="66949"/>
                    <a:pt x="81613" y="68177"/>
                  </a:cubicBezTo>
                  <a:cubicBezTo>
                    <a:pt x="85989" y="74012"/>
                    <a:pt x="89213" y="79770"/>
                    <a:pt x="91209" y="85298"/>
                  </a:cubicBezTo>
                  <a:cubicBezTo>
                    <a:pt x="94127" y="91747"/>
                    <a:pt x="95509" y="99732"/>
                    <a:pt x="95509" y="109022"/>
                  </a:cubicBezTo>
                  <a:cubicBezTo>
                    <a:pt x="95509" y="116392"/>
                    <a:pt x="93743" y="121459"/>
                    <a:pt x="90288" y="124300"/>
                  </a:cubicBezTo>
                  <a:cubicBezTo>
                    <a:pt x="87601" y="127448"/>
                    <a:pt x="80845" y="129060"/>
                    <a:pt x="70173" y="129060"/>
                  </a:cubicBezTo>
                  <a:lnTo>
                    <a:pt x="65874" y="114473"/>
                  </a:lnTo>
                  <a:lnTo>
                    <a:pt x="77774" y="114473"/>
                  </a:lnTo>
                  <a:cubicBezTo>
                    <a:pt x="78772" y="114473"/>
                    <a:pt x="79386" y="114089"/>
                    <a:pt x="79693" y="113398"/>
                  </a:cubicBezTo>
                  <a:cubicBezTo>
                    <a:pt x="80154" y="112477"/>
                    <a:pt x="80384" y="111094"/>
                    <a:pt x="80384" y="109099"/>
                  </a:cubicBezTo>
                  <a:cubicBezTo>
                    <a:pt x="80384" y="107486"/>
                    <a:pt x="80307" y="105951"/>
                    <a:pt x="80231" y="104492"/>
                  </a:cubicBezTo>
                  <a:cubicBezTo>
                    <a:pt x="68868" y="111479"/>
                    <a:pt x="56200" y="117160"/>
                    <a:pt x="42150" y="121536"/>
                  </a:cubicBezTo>
                  <a:cubicBezTo>
                    <a:pt x="41459" y="117544"/>
                    <a:pt x="39463" y="113628"/>
                    <a:pt x="36238" y="109636"/>
                  </a:cubicBezTo>
                  <a:cubicBezTo>
                    <a:pt x="52898" y="105336"/>
                    <a:pt x="66949" y="99578"/>
                    <a:pt x="78311" y="92361"/>
                  </a:cubicBezTo>
                  <a:cubicBezTo>
                    <a:pt x="77927" y="91210"/>
                    <a:pt x="77620" y="90135"/>
                    <a:pt x="77236" y="89290"/>
                  </a:cubicBezTo>
                  <a:cubicBezTo>
                    <a:pt x="77160" y="88753"/>
                    <a:pt x="77006" y="88292"/>
                    <a:pt x="76852" y="87832"/>
                  </a:cubicBezTo>
                  <a:cubicBezTo>
                    <a:pt x="66718" y="94204"/>
                    <a:pt x="55125" y="99194"/>
                    <a:pt x="42150" y="102649"/>
                  </a:cubicBezTo>
                  <a:cubicBezTo>
                    <a:pt x="40998" y="99118"/>
                    <a:pt x="38849" y="95356"/>
                    <a:pt x="35701" y="91287"/>
                  </a:cubicBezTo>
                  <a:cubicBezTo>
                    <a:pt x="50749" y="87678"/>
                    <a:pt x="62879" y="83071"/>
                    <a:pt x="72169" y="77544"/>
                  </a:cubicBezTo>
                  <a:cubicBezTo>
                    <a:pt x="71555" y="76546"/>
                    <a:pt x="70941" y="75547"/>
                    <a:pt x="70250" y="74473"/>
                  </a:cubicBezTo>
                  <a:cubicBezTo>
                    <a:pt x="69559" y="74856"/>
                    <a:pt x="68868" y="75164"/>
                    <a:pt x="68254" y="75394"/>
                  </a:cubicBezTo>
                  <a:cubicBezTo>
                    <a:pt x="59578" y="79463"/>
                    <a:pt x="50749" y="82764"/>
                    <a:pt x="41689" y="85375"/>
                  </a:cubicBezTo>
                  <a:cubicBezTo>
                    <a:pt x="40768" y="81229"/>
                    <a:pt x="38772" y="77236"/>
                    <a:pt x="35777" y="73321"/>
                  </a:cubicBezTo>
                  <a:cubicBezTo>
                    <a:pt x="44837" y="71401"/>
                    <a:pt x="54280" y="68407"/>
                    <a:pt x="64108" y="64261"/>
                  </a:cubicBezTo>
                  <a:lnTo>
                    <a:pt x="45374" y="64261"/>
                  </a:lnTo>
                  <a:lnTo>
                    <a:pt x="45374" y="46065"/>
                  </a:lnTo>
                  <a:cubicBezTo>
                    <a:pt x="43839" y="47140"/>
                    <a:pt x="42227" y="48138"/>
                    <a:pt x="40538" y="49060"/>
                  </a:cubicBezTo>
                  <a:cubicBezTo>
                    <a:pt x="39002" y="44453"/>
                    <a:pt x="36469" y="40000"/>
                    <a:pt x="33014" y="35701"/>
                  </a:cubicBezTo>
                  <a:cubicBezTo>
                    <a:pt x="45451" y="27332"/>
                    <a:pt x="56660" y="15432"/>
                    <a:pt x="66488" y="0"/>
                  </a:cubicBezTo>
                  <a:moveTo>
                    <a:pt x="60423" y="32860"/>
                  </a:moveTo>
                  <a:lnTo>
                    <a:pt x="80231" y="32860"/>
                  </a:lnTo>
                  <a:cubicBezTo>
                    <a:pt x="82534" y="30787"/>
                    <a:pt x="84914" y="28330"/>
                    <a:pt x="87217" y="25566"/>
                  </a:cubicBezTo>
                  <a:cubicBezTo>
                    <a:pt x="87678" y="25106"/>
                    <a:pt x="88062" y="24722"/>
                    <a:pt x="88292" y="24338"/>
                  </a:cubicBezTo>
                  <a:lnTo>
                    <a:pt x="67793" y="24338"/>
                  </a:lnTo>
                  <a:cubicBezTo>
                    <a:pt x="65413" y="27409"/>
                    <a:pt x="62956" y="30250"/>
                    <a:pt x="60423" y="32860"/>
                  </a:cubicBezTo>
                  <a:moveTo>
                    <a:pt x="77313" y="44837"/>
                  </a:moveTo>
                  <a:lnTo>
                    <a:pt x="60576" y="44837"/>
                  </a:lnTo>
                  <a:lnTo>
                    <a:pt x="60576" y="52361"/>
                  </a:lnTo>
                  <a:lnTo>
                    <a:pt x="77313" y="52361"/>
                  </a:lnTo>
                  <a:lnTo>
                    <a:pt x="77313" y="44837"/>
                  </a:lnTo>
                  <a:close/>
                  <a:moveTo>
                    <a:pt x="108484" y="44837"/>
                  </a:moveTo>
                  <a:lnTo>
                    <a:pt x="91747" y="44837"/>
                  </a:lnTo>
                  <a:lnTo>
                    <a:pt x="91747" y="52361"/>
                  </a:lnTo>
                  <a:lnTo>
                    <a:pt x="108484" y="52361"/>
                  </a:lnTo>
                  <a:lnTo>
                    <a:pt x="108484" y="44837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2FF7A928-EDA8-43C6-837A-AA7C49BBE010}"/>
                </a:ext>
              </a:extLst>
            </p:cNvPr>
            <p:cNvSpPr/>
            <p:nvPr/>
          </p:nvSpPr>
          <p:spPr>
            <a:xfrm>
              <a:off x="3637791" y="4028465"/>
              <a:ext cx="114703" cy="121152"/>
            </a:xfrm>
            <a:custGeom>
              <a:avLst/>
              <a:gdLst>
                <a:gd name="connsiteX0" fmla="*/ 114703 w 114703"/>
                <a:gd name="connsiteY0" fmla="*/ 61882 h 121152"/>
                <a:gd name="connsiteX1" fmla="*/ 74472 w 114703"/>
                <a:gd name="connsiteY1" fmla="*/ 73628 h 121152"/>
                <a:gd name="connsiteX2" fmla="*/ 74472 w 114703"/>
                <a:gd name="connsiteY2" fmla="*/ 92515 h 121152"/>
                <a:gd name="connsiteX3" fmla="*/ 57198 w 114703"/>
                <a:gd name="connsiteY3" fmla="*/ 92515 h 121152"/>
                <a:gd name="connsiteX4" fmla="*/ 57198 w 114703"/>
                <a:gd name="connsiteY4" fmla="*/ 79693 h 121152"/>
                <a:gd name="connsiteX5" fmla="*/ 38311 w 114703"/>
                <a:gd name="connsiteY5" fmla="*/ 94818 h 121152"/>
                <a:gd name="connsiteX6" fmla="*/ 63570 w 114703"/>
                <a:gd name="connsiteY6" fmla="*/ 104415 h 121152"/>
                <a:gd name="connsiteX7" fmla="*/ 102956 w 114703"/>
                <a:gd name="connsiteY7" fmla="*/ 101881 h 121152"/>
                <a:gd name="connsiteX8" fmla="*/ 102956 w 114703"/>
                <a:gd name="connsiteY8" fmla="*/ 119540 h 121152"/>
                <a:gd name="connsiteX9" fmla="*/ 73244 w 114703"/>
                <a:gd name="connsiteY9" fmla="*/ 121152 h 121152"/>
                <a:gd name="connsiteX10" fmla="*/ 21420 w 114703"/>
                <a:gd name="connsiteY10" fmla="*/ 96891 h 121152"/>
                <a:gd name="connsiteX11" fmla="*/ 33321 w 114703"/>
                <a:gd name="connsiteY11" fmla="*/ 76392 h 121152"/>
                <a:gd name="connsiteX12" fmla="*/ 57198 w 114703"/>
                <a:gd name="connsiteY12" fmla="*/ 63417 h 121152"/>
                <a:gd name="connsiteX13" fmla="*/ 51286 w 114703"/>
                <a:gd name="connsiteY13" fmla="*/ 55970 h 121152"/>
                <a:gd name="connsiteX14" fmla="*/ 32399 w 114703"/>
                <a:gd name="connsiteY14" fmla="*/ 63417 h 121152"/>
                <a:gd name="connsiteX15" fmla="*/ 11900 w 114703"/>
                <a:gd name="connsiteY15" fmla="*/ 84607 h 121152"/>
                <a:gd name="connsiteX16" fmla="*/ 0 w 114703"/>
                <a:gd name="connsiteY16" fmla="*/ 72707 h 121152"/>
                <a:gd name="connsiteX17" fmla="*/ 33321 w 114703"/>
                <a:gd name="connsiteY17" fmla="*/ 36008 h 121152"/>
                <a:gd name="connsiteX18" fmla="*/ 12438 w 114703"/>
                <a:gd name="connsiteY18" fmla="*/ 36008 h 121152"/>
                <a:gd name="connsiteX19" fmla="*/ 12438 w 114703"/>
                <a:gd name="connsiteY19" fmla="*/ 19424 h 121152"/>
                <a:gd name="connsiteX20" fmla="*/ 30096 w 114703"/>
                <a:gd name="connsiteY20" fmla="*/ 20653 h 121152"/>
                <a:gd name="connsiteX21" fmla="*/ 43071 w 114703"/>
                <a:gd name="connsiteY21" fmla="*/ 19962 h 121152"/>
                <a:gd name="connsiteX22" fmla="*/ 52284 w 114703"/>
                <a:gd name="connsiteY22" fmla="*/ 0 h 121152"/>
                <a:gd name="connsiteX23" fmla="*/ 70096 w 114703"/>
                <a:gd name="connsiteY23" fmla="*/ 6987 h 121152"/>
                <a:gd name="connsiteX24" fmla="*/ 63186 w 114703"/>
                <a:gd name="connsiteY24" fmla="*/ 18733 h 121152"/>
                <a:gd name="connsiteX25" fmla="*/ 92592 w 114703"/>
                <a:gd name="connsiteY25" fmla="*/ 13589 h 121152"/>
                <a:gd name="connsiteX26" fmla="*/ 93283 w 114703"/>
                <a:gd name="connsiteY26" fmla="*/ 30096 h 121152"/>
                <a:gd name="connsiteX27" fmla="*/ 52284 w 114703"/>
                <a:gd name="connsiteY27" fmla="*/ 35087 h 121152"/>
                <a:gd name="connsiteX28" fmla="*/ 45835 w 114703"/>
                <a:gd name="connsiteY28" fmla="*/ 45375 h 121152"/>
                <a:gd name="connsiteX29" fmla="*/ 55586 w 114703"/>
                <a:gd name="connsiteY29" fmla="*/ 42688 h 121152"/>
                <a:gd name="connsiteX30" fmla="*/ 73398 w 114703"/>
                <a:gd name="connsiteY30" fmla="*/ 57505 h 121152"/>
                <a:gd name="connsiteX31" fmla="*/ 109559 w 114703"/>
                <a:gd name="connsiteY31" fmla="*/ 45375 h 121152"/>
                <a:gd name="connsiteX32" fmla="*/ 114703 w 114703"/>
                <a:gd name="connsiteY32" fmla="*/ 61882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703" h="121152">
                  <a:moveTo>
                    <a:pt x="114703" y="61882"/>
                  </a:moveTo>
                  <a:cubicBezTo>
                    <a:pt x="97735" y="66181"/>
                    <a:pt x="84300" y="70096"/>
                    <a:pt x="74472" y="73628"/>
                  </a:cubicBezTo>
                  <a:lnTo>
                    <a:pt x="74472" y="92515"/>
                  </a:lnTo>
                  <a:lnTo>
                    <a:pt x="57198" y="92515"/>
                  </a:lnTo>
                  <a:lnTo>
                    <a:pt x="57198" y="79693"/>
                  </a:lnTo>
                  <a:cubicBezTo>
                    <a:pt x="44607" y="85068"/>
                    <a:pt x="38311" y="90135"/>
                    <a:pt x="38311" y="94818"/>
                  </a:cubicBezTo>
                  <a:cubicBezTo>
                    <a:pt x="38311" y="101114"/>
                    <a:pt x="46756" y="104338"/>
                    <a:pt x="63570" y="104415"/>
                  </a:cubicBezTo>
                  <a:cubicBezTo>
                    <a:pt x="80000" y="104492"/>
                    <a:pt x="93206" y="103648"/>
                    <a:pt x="102956" y="101881"/>
                  </a:cubicBezTo>
                  <a:lnTo>
                    <a:pt x="102956" y="119540"/>
                  </a:lnTo>
                  <a:cubicBezTo>
                    <a:pt x="90826" y="120615"/>
                    <a:pt x="80922" y="121152"/>
                    <a:pt x="73244" y="121152"/>
                  </a:cubicBezTo>
                  <a:cubicBezTo>
                    <a:pt x="38695" y="120768"/>
                    <a:pt x="21420" y="112707"/>
                    <a:pt x="21420" y="96891"/>
                  </a:cubicBezTo>
                  <a:cubicBezTo>
                    <a:pt x="21420" y="88983"/>
                    <a:pt x="25413" y="82150"/>
                    <a:pt x="33321" y="76392"/>
                  </a:cubicBezTo>
                  <a:cubicBezTo>
                    <a:pt x="38695" y="72630"/>
                    <a:pt x="46680" y="68331"/>
                    <a:pt x="57198" y="63417"/>
                  </a:cubicBezTo>
                  <a:cubicBezTo>
                    <a:pt x="57198" y="58503"/>
                    <a:pt x="55202" y="55970"/>
                    <a:pt x="51286" y="55970"/>
                  </a:cubicBezTo>
                  <a:cubicBezTo>
                    <a:pt x="44684" y="55970"/>
                    <a:pt x="38388" y="58427"/>
                    <a:pt x="32399" y="63417"/>
                  </a:cubicBezTo>
                  <a:cubicBezTo>
                    <a:pt x="27025" y="67793"/>
                    <a:pt x="20192" y="74856"/>
                    <a:pt x="11900" y="84607"/>
                  </a:cubicBezTo>
                  <a:lnTo>
                    <a:pt x="0" y="72707"/>
                  </a:lnTo>
                  <a:cubicBezTo>
                    <a:pt x="11670" y="63187"/>
                    <a:pt x="22802" y="50902"/>
                    <a:pt x="33321" y="36008"/>
                  </a:cubicBezTo>
                  <a:lnTo>
                    <a:pt x="12438" y="36008"/>
                  </a:lnTo>
                  <a:lnTo>
                    <a:pt x="12438" y="19424"/>
                  </a:lnTo>
                  <a:cubicBezTo>
                    <a:pt x="21113" y="20269"/>
                    <a:pt x="26948" y="20653"/>
                    <a:pt x="30096" y="20653"/>
                  </a:cubicBezTo>
                  <a:cubicBezTo>
                    <a:pt x="35701" y="20653"/>
                    <a:pt x="40000" y="20422"/>
                    <a:pt x="43071" y="19962"/>
                  </a:cubicBezTo>
                  <a:cubicBezTo>
                    <a:pt x="46526" y="13282"/>
                    <a:pt x="49520" y="6680"/>
                    <a:pt x="52284" y="0"/>
                  </a:cubicBezTo>
                  <a:lnTo>
                    <a:pt x="70096" y="6987"/>
                  </a:lnTo>
                  <a:cubicBezTo>
                    <a:pt x="67486" y="10672"/>
                    <a:pt x="65183" y="14588"/>
                    <a:pt x="63186" y="18733"/>
                  </a:cubicBezTo>
                  <a:cubicBezTo>
                    <a:pt x="72630" y="18119"/>
                    <a:pt x="82457" y="16430"/>
                    <a:pt x="92592" y="13589"/>
                  </a:cubicBezTo>
                  <a:lnTo>
                    <a:pt x="93283" y="30096"/>
                  </a:lnTo>
                  <a:cubicBezTo>
                    <a:pt x="76699" y="33091"/>
                    <a:pt x="63033" y="34703"/>
                    <a:pt x="52284" y="35087"/>
                  </a:cubicBezTo>
                  <a:cubicBezTo>
                    <a:pt x="50135" y="38004"/>
                    <a:pt x="47985" y="41382"/>
                    <a:pt x="45835" y="45375"/>
                  </a:cubicBezTo>
                  <a:cubicBezTo>
                    <a:pt x="49136" y="43609"/>
                    <a:pt x="52438" y="42688"/>
                    <a:pt x="55586" y="42688"/>
                  </a:cubicBezTo>
                  <a:cubicBezTo>
                    <a:pt x="65720" y="42688"/>
                    <a:pt x="71709" y="47601"/>
                    <a:pt x="73398" y="57505"/>
                  </a:cubicBezTo>
                  <a:cubicBezTo>
                    <a:pt x="84914" y="53282"/>
                    <a:pt x="96968" y="49213"/>
                    <a:pt x="109559" y="45375"/>
                  </a:cubicBezTo>
                  <a:lnTo>
                    <a:pt x="114703" y="61882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DE5E388C-8BF1-4E47-B7DC-C3D277C5E2BF}"/>
                </a:ext>
              </a:extLst>
            </p:cNvPr>
            <p:cNvSpPr/>
            <p:nvPr/>
          </p:nvSpPr>
          <p:spPr>
            <a:xfrm>
              <a:off x="2829649" y="4218025"/>
              <a:ext cx="75317" cy="118004"/>
            </a:xfrm>
            <a:custGeom>
              <a:avLst/>
              <a:gdLst>
                <a:gd name="connsiteX0" fmla="*/ 18887 w 75317"/>
                <a:gd name="connsiteY0" fmla="*/ 74396 h 118004"/>
                <a:gd name="connsiteX1" fmla="*/ 0 w 75317"/>
                <a:gd name="connsiteY1" fmla="*/ 74396 h 118004"/>
                <a:gd name="connsiteX2" fmla="*/ 0 w 75317"/>
                <a:gd name="connsiteY2" fmla="*/ 6679 h 118004"/>
                <a:gd name="connsiteX3" fmla="*/ 18887 w 75317"/>
                <a:gd name="connsiteY3" fmla="*/ 6679 h 118004"/>
                <a:gd name="connsiteX4" fmla="*/ 18887 w 75317"/>
                <a:gd name="connsiteY4" fmla="*/ 74396 h 118004"/>
                <a:gd name="connsiteX5" fmla="*/ 75317 w 75317"/>
                <a:gd name="connsiteY5" fmla="*/ 41842 h 118004"/>
                <a:gd name="connsiteX6" fmla="*/ 63187 w 75317"/>
                <a:gd name="connsiteY6" fmla="*/ 93974 h 118004"/>
                <a:gd name="connsiteX7" fmla="*/ 19347 w 75317"/>
                <a:gd name="connsiteY7" fmla="*/ 118004 h 118004"/>
                <a:gd name="connsiteX8" fmla="*/ 10672 w 75317"/>
                <a:gd name="connsiteY8" fmla="*/ 100346 h 118004"/>
                <a:gd name="connsiteX9" fmla="*/ 45605 w 75317"/>
                <a:gd name="connsiteY9" fmla="*/ 85221 h 118004"/>
                <a:gd name="connsiteX10" fmla="*/ 56507 w 75317"/>
                <a:gd name="connsiteY10" fmla="*/ 44299 h 118004"/>
                <a:gd name="connsiteX11" fmla="*/ 56507 w 75317"/>
                <a:gd name="connsiteY11" fmla="*/ 0 h 118004"/>
                <a:gd name="connsiteX12" fmla="*/ 75240 w 75317"/>
                <a:gd name="connsiteY12" fmla="*/ 0 h 118004"/>
                <a:gd name="connsiteX13" fmla="*/ 75240 w 75317"/>
                <a:gd name="connsiteY13" fmla="*/ 41842 h 11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317" h="118004">
                  <a:moveTo>
                    <a:pt x="18887" y="74396"/>
                  </a:moveTo>
                  <a:lnTo>
                    <a:pt x="0" y="74396"/>
                  </a:lnTo>
                  <a:lnTo>
                    <a:pt x="0" y="6679"/>
                  </a:lnTo>
                  <a:lnTo>
                    <a:pt x="18887" y="6679"/>
                  </a:lnTo>
                  <a:lnTo>
                    <a:pt x="18887" y="74396"/>
                  </a:lnTo>
                  <a:close/>
                  <a:moveTo>
                    <a:pt x="75317" y="41842"/>
                  </a:moveTo>
                  <a:cubicBezTo>
                    <a:pt x="75317" y="66488"/>
                    <a:pt x="71248" y="83839"/>
                    <a:pt x="63187" y="93974"/>
                  </a:cubicBezTo>
                  <a:cubicBezTo>
                    <a:pt x="54972" y="104261"/>
                    <a:pt x="40384" y="112246"/>
                    <a:pt x="19347" y="118004"/>
                  </a:cubicBezTo>
                  <a:cubicBezTo>
                    <a:pt x="18656" y="111709"/>
                    <a:pt x="15739" y="105797"/>
                    <a:pt x="10672" y="100346"/>
                  </a:cubicBezTo>
                  <a:cubicBezTo>
                    <a:pt x="26872" y="98119"/>
                    <a:pt x="38541" y="93052"/>
                    <a:pt x="45605" y="85221"/>
                  </a:cubicBezTo>
                  <a:cubicBezTo>
                    <a:pt x="52899" y="77313"/>
                    <a:pt x="56507" y="63647"/>
                    <a:pt x="56507" y="44299"/>
                  </a:cubicBezTo>
                  <a:lnTo>
                    <a:pt x="56507" y="0"/>
                  </a:lnTo>
                  <a:lnTo>
                    <a:pt x="75240" y="0"/>
                  </a:lnTo>
                  <a:lnTo>
                    <a:pt x="75240" y="41842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FA20AA2C-5C89-4E5E-8E7A-6FA0D1C471E6}"/>
                </a:ext>
              </a:extLst>
            </p:cNvPr>
            <p:cNvSpPr/>
            <p:nvPr/>
          </p:nvSpPr>
          <p:spPr>
            <a:xfrm>
              <a:off x="2952644" y="4222324"/>
              <a:ext cx="111018" cy="113628"/>
            </a:xfrm>
            <a:custGeom>
              <a:avLst/>
              <a:gdLst>
                <a:gd name="connsiteX0" fmla="*/ 111018 w 111018"/>
                <a:gd name="connsiteY0" fmla="*/ 14050 h 113628"/>
                <a:gd name="connsiteX1" fmla="*/ 64568 w 111018"/>
                <a:gd name="connsiteY1" fmla="*/ 54818 h 113628"/>
                <a:gd name="connsiteX2" fmla="*/ 59808 w 111018"/>
                <a:gd name="connsiteY2" fmla="*/ 46987 h 113628"/>
                <a:gd name="connsiteX3" fmla="*/ 44146 w 111018"/>
                <a:gd name="connsiteY3" fmla="*/ 95970 h 113628"/>
                <a:gd name="connsiteX4" fmla="*/ 13666 w 111018"/>
                <a:gd name="connsiteY4" fmla="*/ 113628 h 113628"/>
                <a:gd name="connsiteX5" fmla="*/ 3685 w 111018"/>
                <a:gd name="connsiteY5" fmla="*/ 96507 h 113628"/>
                <a:gd name="connsiteX6" fmla="*/ 31325 w 111018"/>
                <a:gd name="connsiteY6" fmla="*/ 81766 h 113628"/>
                <a:gd name="connsiteX7" fmla="*/ 40384 w 111018"/>
                <a:gd name="connsiteY7" fmla="*/ 39924 h 113628"/>
                <a:gd name="connsiteX8" fmla="*/ 40384 w 111018"/>
                <a:gd name="connsiteY8" fmla="*/ 31248 h 113628"/>
                <a:gd name="connsiteX9" fmla="*/ 59808 w 111018"/>
                <a:gd name="connsiteY9" fmla="*/ 31248 h 113628"/>
                <a:gd name="connsiteX10" fmla="*/ 59808 w 111018"/>
                <a:gd name="connsiteY10" fmla="*/ 36545 h 113628"/>
                <a:gd name="connsiteX11" fmla="*/ 80308 w 111018"/>
                <a:gd name="connsiteY11" fmla="*/ 18349 h 113628"/>
                <a:gd name="connsiteX12" fmla="*/ 0 w 111018"/>
                <a:gd name="connsiteY12" fmla="*/ 18349 h 113628"/>
                <a:gd name="connsiteX13" fmla="*/ 0 w 111018"/>
                <a:gd name="connsiteY13" fmla="*/ 1075 h 113628"/>
                <a:gd name="connsiteX14" fmla="*/ 96354 w 111018"/>
                <a:gd name="connsiteY14" fmla="*/ 1075 h 113628"/>
                <a:gd name="connsiteX15" fmla="*/ 98504 w 111018"/>
                <a:gd name="connsiteY15" fmla="*/ 0 h 113628"/>
                <a:gd name="connsiteX16" fmla="*/ 111018 w 111018"/>
                <a:gd name="connsiteY16" fmla="*/ 14050 h 1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018" h="113628">
                  <a:moveTo>
                    <a:pt x="111018" y="14050"/>
                  </a:moveTo>
                  <a:cubicBezTo>
                    <a:pt x="94358" y="30327"/>
                    <a:pt x="78926" y="43916"/>
                    <a:pt x="64568" y="54818"/>
                  </a:cubicBezTo>
                  <a:lnTo>
                    <a:pt x="59808" y="46987"/>
                  </a:lnTo>
                  <a:cubicBezTo>
                    <a:pt x="58350" y="70634"/>
                    <a:pt x="53129" y="86987"/>
                    <a:pt x="44146" y="95970"/>
                  </a:cubicBezTo>
                  <a:cubicBezTo>
                    <a:pt x="36853" y="102956"/>
                    <a:pt x="26718" y="108868"/>
                    <a:pt x="13666" y="113628"/>
                  </a:cubicBezTo>
                  <a:cubicBezTo>
                    <a:pt x="11824" y="106795"/>
                    <a:pt x="8522" y="101037"/>
                    <a:pt x="3685" y="96507"/>
                  </a:cubicBezTo>
                  <a:cubicBezTo>
                    <a:pt x="16277" y="93359"/>
                    <a:pt x="25490" y="88445"/>
                    <a:pt x="31325" y="81766"/>
                  </a:cubicBezTo>
                  <a:cubicBezTo>
                    <a:pt x="37313" y="75010"/>
                    <a:pt x="40384" y="61037"/>
                    <a:pt x="40384" y="39924"/>
                  </a:cubicBezTo>
                  <a:lnTo>
                    <a:pt x="40384" y="31248"/>
                  </a:lnTo>
                  <a:lnTo>
                    <a:pt x="59808" y="31248"/>
                  </a:lnTo>
                  <a:lnTo>
                    <a:pt x="59808" y="36545"/>
                  </a:lnTo>
                  <a:cubicBezTo>
                    <a:pt x="67102" y="30327"/>
                    <a:pt x="73935" y="24261"/>
                    <a:pt x="80308" y="18349"/>
                  </a:cubicBezTo>
                  <a:lnTo>
                    <a:pt x="0" y="18349"/>
                  </a:lnTo>
                  <a:lnTo>
                    <a:pt x="0" y="1075"/>
                  </a:lnTo>
                  <a:lnTo>
                    <a:pt x="96354" y="1075"/>
                  </a:lnTo>
                  <a:lnTo>
                    <a:pt x="98504" y="0"/>
                  </a:lnTo>
                  <a:lnTo>
                    <a:pt x="111018" y="14050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7EF7D7B2-18DD-4847-ABC5-97197F4CD5A9}"/>
                </a:ext>
              </a:extLst>
            </p:cNvPr>
            <p:cNvSpPr/>
            <p:nvPr/>
          </p:nvSpPr>
          <p:spPr>
            <a:xfrm>
              <a:off x="3078019" y="4219714"/>
              <a:ext cx="132975" cy="114703"/>
            </a:xfrm>
            <a:custGeom>
              <a:avLst/>
              <a:gdLst>
                <a:gd name="connsiteX0" fmla="*/ 49981 w 132975"/>
                <a:gd name="connsiteY0" fmla="*/ 9674 h 114703"/>
                <a:gd name="connsiteX1" fmla="*/ 46910 w 132975"/>
                <a:gd name="connsiteY1" fmla="*/ 63417 h 114703"/>
                <a:gd name="connsiteX2" fmla="*/ 11286 w 132975"/>
                <a:gd name="connsiteY2" fmla="*/ 114703 h 114703"/>
                <a:gd name="connsiteX3" fmla="*/ 7678 w 132975"/>
                <a:gd name="connsiteY3" fmla="*/ 106642 h 114703"/>
                <a:gd name="connsiteX4" fmla="*/ 0 w 132975"/>
                <a:gd name="connsiteY4" fmla="*/ 98657 h 114703"/>
                <a:gd name="connsiteX5" fmla="*/ 29712 w 132975"/>
                <a:gd name="connsiteY5" fmla="*/ 59962 h 114703"/>
                <a:gd name="connsiteX6" fmla="*/ 31862 w 132975"/>
                <a:gd name="connsiteY6" fmla="*/ 9751 h 114703"/>
                <a:gd name="connsiteX7" fmla="*/ 49981 w 132975"/>
                <a:gd name="connsiteY7" fmla="*/ 9751 h 114703"/>
                <a:gd name="connsiteX8" fmla="*/ 132976 w 132975"/>
                <a:gd name="connsiteY8" fmla="*/ 55432 h 114703"/>
                <a:gd name="connsiteX9" fmla="*/ 76008 w 132975"/>
                <a:gd name="connsiteY9" fmla="*/ 110404 h 114703"/>
                <a:gd name="connsiteX10" fmla="*/ 64568 w 132975"/>
                <a:gd name="connsiteY10" fmla="*/ 97966 h 114703"/>
                <a:gd name="connsiteX11" fmla="*/ 65797 w 132975"/>
                <a:gd name="connsiteY11" fmla="*/ 96354 h 114703"/>
                <a:gd name="connsiteX12" fmla="*/ 65797 w 132975"/>
                <a:gd name="connsiteY12" fmla="*/ 0 h 114703"/>
                <a:gd name="connsiteX13" fmla="*/ 84530 w 132975"/>
                <a:gd name="connsiteY13" fmla="*/ 0 h 114703"/>
                <a:gd name="connsiteX14" fmla="*/ 84530 w 132975"/>
                <a:gd name="connsiteY14" fmla="*/ 81920 h 114703"/>
                <a:gd name="connsiteX15" fmla="*/ 118926 w 132975"/>
                <a:gd name="connsiteY15" fmla="*/ 43609 h 114703"/>
                <a:gd name="connsiteX16" fmla="*/ 132976 w 132975"/>
                <a:gd name="connsiteY16" fmla="*/ 55432 h 11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975" h="114703">
                  <a:moveTo>
                    <a:pt x="49981" y="9674"/>
                  </a:moveTo>
                  <a:cubicBezTo>
                    <a:pt x="48906" y="39924"/>
                    <a:pt x="47831" y="57812"/>
                    <a:pt x="46910" y="63417"/>
                  </a:cubicBezTo>
                  <a:cubicBezTo>
                    <a:pt x="43071" y="84377"/>
                    <a:pt x="31171" y="101498"/>
                    <a:pt x="11286" y="114703"/>
                  </a:cubicBezTo>
                  <a:cubicBezTo>
                    <a:pt x="9827" y="110941"/>
                    <a:pt x="8599" y="108254"/>
                    <a:pt x="7678" y="106642"/>
                  </a:cubicBezTo>
                  <a:cubicBezTo>
                    <a:pt x="7063" y="106104"/>
                    <a:pt x="4453" y="103417"/>
                    <a:pt x="0" y="98657"/>
                  </a:cubicBezTo>
                  <a:cubicBezTo>
                    <a:pt x="16660" y="89290"/>
                    <a:pt x="26564" y="76392"/>
                    <a:pt x="29712" y="59962"/>
                  </a:cubicBezTo>
                  <a:cubicBezTo>
                    <a:pt x="31171" y="52438"/>
                    <a:pt x="31862" y="35701"/>
                    <a:pt x="31862" y="9751"/>
                  </a:cubicBezTo>
                  <a:lnTo>
                    <a:pt x="49981" y="9751"/>
                  </a:lnTo>
                  <a:close/>
                  <a:moveTo>
                    <a:pt x="132976" y="55432"/>
                  </a:moveTo>
                  <a:cubicBezTo>
                    <a:pt x="122995" y="72476"/>
                    <a:pt x="104031" y="90749"/>
                    <a:pt x="76008" y="110404"/>
                  </a:cubicBezTo>
                  <a:lnTo>
                    <a:pt x="64568" y="97966"/>
                  </a:lnTo>
                  <a:lnTo>
                    <a:pt x="65797" y="96354"/>
                  </a:lnTo>
                  <a:lnTo>
                    <a:pt x="65797" y="0"/>
                  </a:lnTo>
                  <a:lnTo>
                    <a:pt x="84530" y="0"/>
                  </a:lnTo>
                  <a:lnTo>
                    <a:pt x="84530" y="81920"/>
                  </a:lnTo>
                  <a:cubicBezTo>
                    <a:pt x="98273" y="71401"/>
                    <a:pt x="109789" y="58580"/>
                    <a:pt x="118926" y="43609"/>
                  </a:cubicBezTo>
                  <a:cubicBezTo>
                    <a:pt x="123455" y="48292"/>
                    <a:pt x="128139" y="52284"/>
                    <a:pt x="132976" y="55432"/>
                  </a:cubicBezTo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57BB931A-4617-47C0-A735-104A2E555CF5}"/>
                </a:ext>
              </a:extLst>
            </p:cNvPr>
            <p:cNvSpPr/>
            <p:nvPr/>
          </p:nvSpPr>
          <p:spPr>
            <a:xfrm>
              <a:off x="3222127" y="4215414"/>
              <a:ext cx="111401" cy="121152"/>
            </a:xfrm>
            <a:custGeom>
              <a:avLst/>
              <a:gdLst>
                <a:gd name="connsiteX0" fmla="*/ 111402 w 111401"/>
                <a:gd name="connsiteY0" fmla="*/ 28561 h 121152"/>
                <a:gd name="connsiteX1" fmla="*/ 107640 w 111401"/>
                <a:gd name="connsiteY1" fmla="*/ 37083 h 121152"/>
                <a:gd name="connsiteX2" fmla="*/ 17044 w 111401"/>
                <a:gd name="connsiteY2" fmla="*/ 121152 h 121152"/>
                <a:gd name="connsiteX3" fmla="*/ 6910 w 111401"/>
                <a:gd name="connsiteY3" fmla="*/ 104415 h 121152"/>
                <a:gd name="connsiteX4" fmla="*/ 59271 w 111401"/>
                <a:gd name="connsiteY4" fmla="*/ 77544 h 121152"/>
                <a:gd name="connsiteX5" fmla="*/ 37006 w 111401"/>
                <a:gd name="connsiteY5" fmla="*/ 59732 h 121152"/>
                <a:gd name="connsiteX6" fmla="*/ 48369 w 111401"/>
                <a:gd name="connsiteY6" fmla="*/ 47294 h 121152"/>
                <a:gd name="connsiteX7" fmla="*/ 71478 w 111401"/>
                <a:gd name="connsiteY7" fmla="*/ 64184 h 121152"/>
                <a:gd name="connsiteX8" fmla="*/ 88369 w 111401"/>
                <a:gd name="connsiteY8" fmla="*/ 34088 h 121152"/>
                <a:gd name="connsiteX9" fmla="*/ 53973 w 111401"/>
                <a:gd name="connsiteY9" fmla="*/ 34088 h 121152"/>
                <a:gd name="connsiteX10" fmla="*/ 11209 w 111401"/>
                <a:gd name="connsiteY10" fmla="*/ 74473 h 121152"/>
                <a:gd name="connsiteX11" fmla="*/ 0 w 111401"/>
                <a:gd name="connsiteY11" fmla="*/ 58811 h 121152"/>
                <a:gd name="connsiteX12" fmla="*/ 31171 w 111401"/>
                <a:gd name="connsiteY12" fmla="*/ 32783 h 121152"/>
                <a:gd name="connsiteX13" fmla="*/ 51133 w 111401"/>
                <a:gd name="connsiteY13" fmla="*/ 0 h 121152"/>
                <a:gd name="connsiteX14" fmla="*/ 69636 w 111401"/>
                <a:gd name="connsiteY14" fmla="*/ 5912 h 121152"/>
                <a:gd name="connsiteX15" fmla="*/ 63724 w 111401"/>
                <a:gd name="connsiteY15" fmla="*/ 17889 h 121152"/>
                <a:gd name="connsiteX16" fmla="*/ 99194 w 111401"/>
                <a:gd name="connsiteY16" fmla="*/ 17889 h 121152"/>
                <a:gd name="connsiteX17" fmla="*/ 100653 w 111401"/>
                <a:gd name="connsiteY17" fmla="*/ 16660 h 121152"/>
                <a:gd name="connsiteX18" fmla="*/ 111402 w 111401"/>
                <a:gd name="connsiteY18" fmla="*/ 28561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401" h="121152">
                  <a:moveTo>
                    <a:pt x="111402" y="28561"/>
                  </a:moveTo>
                  <a:cubicBezTo>
                    <a:pt x="110404" y="30557"/>
                    <a:pt x="109175" y="33398"/>
                    <a:pt x="107640" y="37083"/>
                  </a:cubicBezTo>
                  <a:cubicBezTo>
                    <a:pt x="90442" y="80000"/>
                    <a:pt x="60269" y="108024"/>
                    <a:pt x="17044" y="121152"/>
                  </a:cubicBezTo>
                  <a:cubicBezTo>
                    <a:pt x="15662" y="114242"/>
                    <a:pt x="12361" y="108638"/>
                    <a:pt x="6910" y="104415"/>
                  </a:cubicBezTo>
                  <a:cubicBezTo>
                    <a:pt x="28023" y="98580"/>
                    <a:pt x="45528" y="89597"/>
                    <a:pt x="59271" y="77544"/>
                  </a:cubicBezTo>
                  <a:cubicBezTo>
                    <a:pt x="52822" y="71094"/>
                    <a:pt x="45375" y="65106"/>
                    <a:pt x="37006" y="59732"/>
                  </a:cubicBezTo>
                  <a:lnTo>
                    <a:pt x="48369" y="47294"/>
                  </a:lnTo>
                  <a:cubicBezTo>
                    <a:pt x="57121" y="52438"/>
                    <a:pt x="64799" y="58043"/>
                    <a:pt x="71478" y="64184"/>
                  </a:cubicBezTo>
                  <a:cubicBezTo>
                    <a:pt x="77467" y="56200"/>
                    <a:pt x="83148" y="46142"/>
                    <a:pt x="88369" y="34088"/>
                  </a:cubicBezTo>
                  <a:lnTo>
                    <a:pt x="53973" y="34088"/>
                  </a:lnTo>
                  <a:cubicBezTo>
                    <a:pt x="43916" y="48599"/>
                    <a:pt x="29636" y="62035"/>
                    <a:pt x="11209" y="74473"/>
                  </a:cubicBezTo>
                  <a:cubicBezTo>
                    <a:pt x="8906" y="67947"/>
                    <a:pt x="5144" y="62726"/>
                    <a:pt x="0" y="58811"/>
                  </a:cubicBezTo>
                  <a:cubicBezTo>
                    <a:pt x="12668" y="51440"/>
                    <a:pt x="23110" y="42764"/>
                    <a:pt x="31171" y="32783"/>
                  </a:cubicBezTo>
                  <a:cubicBezTo>
                    <a:pt x="37620" y="25029"/>
                    <a:pt x="44300" y="14127"/>
                    <a:pt x="51133" y="0"/>
                  </a:cubicBezTo>
                  <a:lnTo>
                    <a:pt x="69636" y="5912"/>
                  </a:lnTo>
                  <a:cubicBezTo>
                    <a:pt x="67563" y="9674"/>
                    <a:pt x="65567" y="13666"/>
                    <a:pt x="63724" y="17889"/>
                  </a:cubicBezTo>
                  <a:lnTo>
                    <a:pt x="99194" y="17889"/>
                  </a:lnTo>
                  <a:lnTo>
                    <a:pt x="100653" y="16660"/>
                  </a:lnTo>
                  <a:lnTo>
                    <a:pt x="111402" y="28561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DA5CAF0-3D45-4751-984E-73B3EC98AE09}"/>
                </a:ext>
              </a:extLst>
            </p:cNvPr>
            <p:cNvSpPr/>
            <p:nvPr/>
          </p:nvSpPr>
          <p:spPr>
            <a:xfrm>
              <a:off x="3358020" y="4213725"/>
              <a:ext cx="108714" cy="120691"/>
            </a:xfrm>
            <a:custGeom>
              <a:avLst/>
              <a:gdLst>
                <a:gd name="connsiteX0" fmla="*/ 108715 w 108714"/>
                <a:gd name="connsiteY0" fmla="*/ 12975 h 120691"/>
                <a:gd name="connsiteX1" fmla="*/ 77006 w 108714"/>
                <a:gd name="connsiteY1" fmla="*/ 43071 h 120691"/>
                <a:gd name="connsiteX2" fmla="*/ 77006 w 108714"/>
                <a:gd name="connsiteY2" fmla="*/ 120691 h 120691"/>
                <a:gd name="connsiteX3" fmla="*/ 57812 w 108714"/>
                <a:gd name="connsiteY3" fmla="*/ 120691 h 120691"/>
                <a:gd name="connsiteX4" fmla="*/ 57812 w 108714"/>
                <a:gd name="connsiteY4" fmla="*/ 58043 h 120691"/>
                <a:gd name="connsiteX5" fmla="*/ 10288 w 108714"/>
                <a:gd name="connsiteY5" fmla="*/ 85144 h 120691"/>
                <a:gd name="connsiteX6" fmla="*/ 0 w 108714"/>
                <a:gd name="connsiteY6" fmla="*/ 68945 h 120691"/>
                <a:gd name="connsiteX7" fmla="*/ 93129 w 108714"/>
                <a:gd name="connsiteY7" fmla="*/ 0 h 120691"/>
                <a:gd name="connsiteX8" fmla="*/ 108715 w 108714"/>
                <a:gd name="connsiteY8" fmla="*/ 12975 h 12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14" h="120691">
                  <a:moveTo>
                    <a:pt x="108715" y="12975"/>
                  </a:moveTo>
                  <a:cubicBezTo>
                    <a:pt x="97812" y="24645"/>
                    <a:pt x="87294" y="34702"/>
                    <a:pt x="77006" y="43071"/>
                  </a:cubicBezTo>
                  <a:lnTo>
                    <a:pt x="77006" y="120691"/>
                  </a:lnTo>
                  <a:lnTo>
                    <a:pt x="57812" y="120691"/>
                  </a:lnTo>
                  <a:lnTo>
                    <a:pt x="57812" y="58043"/>
                  </a:lnTo>
                  <a:cubicBezTo>
                    <a:pt x="42150" y="69405"/>
                    <a:pt x="26334" y="78388"/>
                    <a:pt x="10288" y="85144"/>
                  </a:cubicBezTo>
                  <a:cubicBezTo>
                    <a:pt x="8215" y="78311"/>
                    <a:pt x="4837" y="72937"/>
                    <a:pt x="0" y="68945"/>
                  </a:cubicBezTo>
                  <a:cubicBezTo>
                    <a:pt x="35010" y="54818"/>
                    <a:pt x="66027" y="31862"/>
                    <a:pt x="93129" y="0"/>
                  </a:cubicBezTo>
                  <a:lnTo>
                    <a:pt x="108715" y="12975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0A6516CD-94F7-4A25-9D15-4F287E8B1B9B}"/>
                </a:ext>
              </a:extLst>
            </p:cNvPr>
            <p:cNvSpPr/>
            <p:nvPr/>
          </p:nvSpPr>
          <p:spPr>
            <a:xfrm>
              <a:off x="3501207" y="4219253"/>
              <a:ext cx="117390" cy="112476"/>
            </a:xfrm>
            <a:custGeom>
              <a:avLst/>
              <a:gdLst>
                <a:gd name="connsiteX0" fmla="*/ 117390 w 117390"/>
                <a:gd name="connsiteY0" fmla="*/ 103264 h 112476"/>
                <a:gd name="connsiteX1" fmla="*/ 99425 w 117390"/>
                <a:gd name="connsiteY1" fmla="*/ 112477 h 112476"/>
                <a:gd name="connsiteX2" fmla="*/ 92131 w 117390"/>
                <a:gd name="connsiteY2" fmla="*/ 97198 h 112476"/>
                <a:gd name="connsiteX3" fmla="*/ 2687 w 117390"/>
                <a:gd name="connsiteY3" fmla="*/ 109252 h 112476"/>
                <a:gd name="connsiteX4" fmla="*/ 0 w 117390"/>
                <a:gd name="connsiteY4" fmla="*/ 88753 h 112476"/>
                <a:gd name="connsiteX5" fmla="*/ 13896 w 117390"/>
                <a:gd name="connsiteY5" fmla="*/ 88369 h 112476"/>
                <a:gd name="connsiteX6" fmla="*/ 50058 w 117390"/>
                <a:gd name="connsiteY6" fmla="*/ 0 h 112476"/>
                <a:gd name="connsiteX7" fmla="*/ 70020 w 117390"/>
                <a:gd name="connsiteY7" fmla="*/ 7140 h 112476"/>
                <a:gd name="connsiteX8" fmla="*/ 34012 w 117390"/>
                <a:gd name="connsiteY8" fmla="*/ 87832 h 112476"/>
                <a:gd name="connsiteX9" fmla="*/ 84070 w 117390"/>
                <a:gd name="connsiteY9" fmla="*/ 82841 h 112476"/>
                <a:gd name="connsiteX10" fmla="*/ 63033 w 117390"/>
                <a:gd name="connsiteY10" fmla="*/ 52054 h 112476"/>
                <a:gd name="connsiteX11" fmla="*/ 77620 w 117390"/>
                <a:gd name="connsiteY11" fmla="*/ 42457 h 112476"/>
                <a:gd name="connsiteX12" fmla="*/ 117390 w 117390"/>
                <a:gd name="connsiteY12" fmla="*/ 103264 h 11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0" h="112476">
                  <a:moveTo>
                    <a:pt x="117390" y="103264"/>
                  </a:moveTo>
                  <a:lnTo>
                    <a:pt x="99425" y="112477"/>
                  </a:lnTo>
                  <a:lnTo>
                    <a:pt x="92131" y="97198"/>
                  </a:lnTo>
                  <a:cubicBezTo>
                    <a:pt x="74703" y="100500"/>
                    <a:pt x="44837" y="104569"/>
                    <a:pt x="2687" y="109252"/>
                  </a:cubicBezTo>
                  <a:lnTo>
                    <a:pt x="0" y="88753"/>
                  </a:lnTo>
                  <a:lnTo>
                    <a:pt x="13896" y="88369"/>
                  </a:lnTo>
                  <a:cubicBezTo>
                    <a:pt x="29175" y="54818"/>
                    <a:pt x="41229" y="25336"/>
                    <a:pt x="50058" y="0"/>
                  </a:cubicBezTo>
                  <a:lnTo>
                    <a:pt x="70020" y="7140"/>
                  </a:lnTo>
                  <a:lnTo>
                    <a:pt x="34012" y="87832"/>
                  </a:lnTo>
                  <a:cubicBezTo>
                    <a:pt x="58657" y="86296"/>
                    <a:pt x="75317" y="84607"/>
                    <a:pt x="84070" y="82841"/>
                  </a:cubicBezTo>
                  <a:cubicBezTo>
                    <a:pt x="78772" y="73935"/>
                    <a:pt x="71709" y="63647"/>
                    <a:pt x="63033" y="52054"/>
                  </a:cubicBezTo>
                  <a:lnTo>
                    <a:pt x="77620" y="42457"/>
                  </a:lnTo>
                  <a:cubicBezTo>
                    <a:pt x="92668" y="60499"/>
                    <a:pt x="105951" y="80768"/>
                    <a:pt x="117390" y="103264"/>
                  </a:cubicBezTo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2A698AF7-C27B-4F27-AD1C-80C985F2077D}"/>
                </a:ext>
              </a:extLst>
            </p:cNvPr>
            <p:cNvSpPr/>
            <p:nvPr/>
          </p:nvSpPr>
          <p:spPr>
            <a:xfrm>
              <a:off x="3636179" y="4214416"/>
              <a:ext cx="121075" cy="124376"/>
            </a:xfrm>
            <a:custGeom>
              <a:avLst/>
              <a:gdLst>
                <a:gd name="connsiteX0" fmla="*/ 7217 w 121075"/>
                <a:gd name="connsiteY0" fmla="*/ 24952 h 124376"/>
                <a:gd name="connsiteX1" fmla="*/ 28637 w 121075"/>
                <a:gd name="connsiteY1" fmla="*/ 24952 h 124376"/>
                <a:gd name="connsiteX2" fmla="*/ 28637 w 121075"/>
                <a:gd name="connsiteY2" fmla="*/ 0 h 124376"/>
                <a:gd name="connsiteX3" fmla="*/ 45375 w 121075"/>
                <a:gd name="connsiteY3" fmla="*/ 0 h 124376"/>
                <a:gd name="connsiteX4" fmla="*/ 45375 w 121075"/>
                <a:gd name="connsiteY4" fmla="*/ 24952 h 124376"/>
                <a:gd name="connsiteX5" fmla="*/ 73014 w 121075"/>
                <a:gd name="connsiteY5" fmla="*/ 24952 h 124376"/>
                <a:gd name="connsiteX6" fmla="*/ 73014 w 121075"/>
                <a:gd name="connsiteY6" fmla="*/ 0 h 124376"/>
                <a:gd name="connsiteX7" fmla="*/ 90826 w 121075"/>
                <a:gd name="connsiteY7" fmla="*/ 0 h 124376"/>
                <a:gd name="connsiteX8" fmla="*/ 90826 w 121075"/>
                <a:gd name="connsiteY8" fmla="*/ 24952 h 124376"/>
                <a:gd name="connsiteX9" fmla="*/ 115010 w 121075"/>
                <a:gd name="connsiteY9" fmla="*/ 24952 h 124376"/>
                <a:gd name="connsiteX10" fmla="*/ 115010 w 121075"/>
                <a:gd name="connsiteY10" fmla="*/ 41152 h 124376"/>
                <a:gd name="connsiteX11" fmla="*/ 90826 w 121075"/>
                <a:gd name="connsiteY11" fmla="*/ 41152 h 124376"/>
                <a:gd name="connsiteX12" fmla="*/ 90826 w 121075"/>
                <a:gd name="connsiteY12" fmla="*/ 66488 h 124376"/>
                <a:gd name="connsiteX13" fmla="*/ 120922 w 121075"/>
                <a:gd name="connsiteY13" fmla="*/ 66488 h 124376"/>
                <a:gd name="connsiteX14" fmla="*/ 120922 w 121075"/>
                <a:gd name="connsiteY14" fmla="*/ 83763 h 124376"/>
                <a:gd name="connsiteX15" fmla="*/ 0 w 121075"/>
                <a:gd name="connsiteY15" fmla="*/ 83763 h 124376"/>
                <a:gd name="connsiteX16" fmla="*/ 0 w 121075"/>
                <a:gd name="connsiteY16" fmla="*/ 66488 h 124376"/>
                <a:gd name="connsiteX17" fmla="*/ 28637 w 121075"/>
                <a:gd name="connsiteY17" fmla="*/ 66488 h 124376"/>
                <a:gd name="connsiteX18" fmla="*/ 28637 w 121075"/>
                <a:gd name="connsiteY18" fmla="*/ 41152 h 124376"/>
                <a:gd name="connsiteX19" fmla="*/ 7217 w 121075"/>
                <a:gd name="connsiteY19" fmla="*/ 41152 h 124376"/>
                <a:gd name="connsiteX20" fmla="*/ 7217 w 121075"/>
                <a:gd name="connsiteY20" fmla="*/ 24952 h 124376"/>
                <a:gd name="connsiteX21" fmla="*/ 38542 w 121075"/>
                <a:gd name="connsiteY21" fmla="*/ 84377 h 124376"/>
                <a:gd name="connsiteX22" fmla="*/ 51901 w 121075"/>
                <a:gd name="connsiteY22" fmla="*/ 96123 h 124376"/>
                <a:gd name="connsiteX23" fmla="*/ 10902 w 121075"/>
                <a:gd name="connsiteY23" fmla="*/ 123763 h 124376"/>
                <a:gd name="connsiteX24" fmla="*/ 1305 w 121075"/>
                <a:gd name="connsiteY24" fmla="*/ 109713 h 124376"/>
                <a:gd name="connsiteX25" fmla="*/ 38542 w 121075"/>
                <a:gd name="connsiteY25" fmla="*/ 84377 h 124376"/>
                <a:gd name="connsiteX26" fmla="*/ 45451 w 121075"/>
                <a:gd name="connsiteY26" fmla="*/ 66565 h 124376"/>
                <a:gd name="connsiteX27" fmla="*/ 73091 w 121075"/>
                <a:gd name="connsiteY27" fmla="*/ 66565 h 124376"/>
                <a:gd name="connsiteX28" fmla="*/ 73091 w 121075"/>
                <a:gd name="connsiteY28" fmla="*/ 41229 h 124376"/>
                <a:gd name="connsiteX29" fmla="*/ 45451 w 121075"/>
                <a:gd name="connsiteY29" fmla="*/ 41229 h 124376"/>
                <a:gd name="connsiteX30" fmla="*/ 45451 w 121075"/>
                <a:gd name="connsiteY30" fmla="*/ 66565 h 124376"/>
                <a:gd name="connsiteX31" fmla="*/ 81766 w 121075"/>
                <a:gd name="connsiteY31" fmla="*/ 83839 h 124376"/>
                <a:gd name="connsiteX32" fmla="*/ 121076 w 121075"/>
                <a:gd name="connsiteY32" fmla="*/ 109789 h 124376"/>
                <a:gd name="connsiteX33" fmla="*/ 110404 w 121075"/>
                <a:gd name="connsiteY33" fmla="*/ 124377 h 124376"/>
                <a:gd name="connsiteX34" fmla="*/ 90442 w 121075"/>
                <a:gd name="connsiteY34" fmla="*/ 112630 h 124376"/>
                <a:gd name="connsiteX35" fmla="*/ 69789 w 121075"/>
                <a:gd name="connsiteY35" fmla="*/ 96200 h 124376"/>
                <a:gd name="connsiteX36" fmla="*/ 81766 w 121075"/>
                <a:gd name="connsiteY36" fmla="*/ 83839 h 1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075" h="124376">
                  <a:moveTo>
                    <a:pt x="7217" y="24952"/>
                  </a:moveTo>
                  <a:lnTo>
                    <a:pt x="28637" y="24952"/>
                  </a:lnTo>
                  <a:lnTo>
                    <a:pt x="28637" y="0"/>
                  </a:lnTo>
                  <a:lnTo>
                    <a:pt x="45375" y="0"/>
                  </a:lnTo>
                  <a:lnTo>
                    <a:pt x="45375" y="24952"/>
                  </a:lnTo>
                  <a:lnTo>
                    <a:pt x="73014" y="24952"/>
                  </a:lnTo>
                  <a:lnTo>
                    <a:pt x="73014" y="0"/>
                  </a:lnTo>
                  <a:lnTo>
                    <a:pt x="90826" y="0"/>
                  </a:lnTo>
                  <a:lnTo>
                    <a:pt x="90826" y="24952"/>
                  </a:lnTo>
                  <a:lnTo>
                    <a:pt x="115010" y="24952"/>
                  </a:lnTo>
                  <a:lnTo>
                    <a:pt x="115010" y="41152"/>
                  </a:lnTo>
                  <a:lnTo>
                    <a:pt x="90826" y="41152"/>
                  </a:lnTo>
                  <a:lnTo>
                    <a:pt x="90826" y="66488"/>
                  </a:lnTo>
                  <a:lnTo>
                    <a:pt x="120922" y="66488"/>
                  </a:lnTo>
                  <a:lnTo>
                    <a:pt x="120922" y="83763"/>
                  </a:lnTo>
                  <a:lnTo>
                    <a:pt x="0" y="83763"/>
                  </a:lnTo>
                  <a:lnTo>
                    <a:pt x="0" y="66488"/>
                  </a:lnTo>
                  <a:lnTo>
                    <a:pt x="28637" y="66488"/>
                  </a:lnTo>
                  <a:lnTo>
                    <a:pt x="28637" y="41152"/>
                  </a:lnTo>
                  <a:lnTo>
                    <a:pt x="7217" y="41152"/>
                  </a:lnTo>
                  <a:lnTo>
                    <a:pt x="7217" y="24952"/>
                  </a:lnTo>
                  <a:close/>
                  <a:moveTo>
                    <a:pt x="38542" y="84377"/>
                  </a:moveTo>
                  <a:lnTo>
                    <a:pt x="51901" y="96123"/>
                  </a:lnTo>
                  <a:cubicBezTo>
                    <a:pt x="38542" y="107794"/>
                    <a:pt x="24876" y="117006"/>
                    <a:pt x="10902" y="123763"/>
                  </a:cubicBezTo>
                  <a:cubicBezTo>
                    <a:pt x="8906" y="119079"/>
                    <a:pt x="5758" y="114396"/>
                    <a:pt x="1305" y="109713"/>
                  </a:cubicBezTo>
                  <a:cubicBezTo>
                    <a:pt x="13282" y="103494"/>
                    <a:pt x="25720" y="95049"/>
                    <a:pt x="38542" y="84377"/>
                  </a:cubicBezTo>
                  <a:moveTo>
                    <a:pt x="45451" y="66565"/>
                  </a:moveTo>
                  <a:lnTo>
                    <a:pt x="73091" y="66565"/>
                  </a:lnTo>
                  <a:lnTo>
                    <a:pt x="73091" y="41229"/>
                  </a:lnTo>
                  <a:lnTo>
                    <a:pt x="45451" y="41229"/>
                  </a:lnTo>
                  <a:lnTo>
                    <a:pt x="45451" y="66565"/>
                  </a:lnTo>
                  <a:close/>
                  <a:moveTo>
                    <a:pt x="81766" y="83839"/>
                  </a:moveTo>
                  <a:cubicBezTo>
                    <a:pt x="93359" y="94434"/>
                    <a:pt x="106488" y="103110"/>
                    <a:pt x="121076" y="109789"/>
                  </a:cubicBezTo>
                  <a:cubicBezTo>
                    <a:pt x="115932" y="114396"/>
                    <a:pt x="112400" y="119233"/>
                    <a:pt x="110404" y="124377"/>
                  </a:cubicBezTo>
                  <a:cubicBezTo>
                    <a:pt x="102880" y="120692"/>
                    <a:pt x="96200" y="116776"/>
                    <a:pt x="90442" y="112630"/>
                  </a:cubicBezTo>
                  <a:cubicBezTo>
                    <a:pt x="82765" y="107794"/>
                    <a:pt x="75931" y="102265"/>
                    <a:pt x="69789" y="96200"/>
                  </a:cubicBezTo>
                  <a:lnTo>
                    <a:pt x="81766" y="83839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BCF12C93-57D6-4E9F-9149-D6294E236FF7}"/>
                </a:ext>
              </a:extLst>
            </p:cNvPr>
            <p:cNvSpPr/>
            <p:nvPr/>
          </p:nvSpPr>
          <p:spPr>
            <a:xfrm>
              <a:off x="3769001" y="4209579"/>
              <a:ext cx="126372" cy="129981"/>
            </a:xfrm>
            <a:custGeom>
              <a:avLst/>
              <a:gdLst>
                <a:gd name="connsiteX0" fmla="*/ 5451 w 126372"/>
                <a:gd name="connsiteY0" fmla="*/ 18887 h 129981"/>
                <a:gd name="connsiteX1" fmla="*/ 47140 w 126372"/>
                <a:gd name="connsiteY1" fmla="*/ 18887 h 129981"/>
                <a:gd name="connsiteX2" fmla="*/ 55662 w 126372"/>
                <a:gd name="connsiteY2" fmla="*/ 0 h 129981"/>
                <a:gd name="connsiteX3" fmla="*/ 73090 w 126372"/>
                <a:gd name="connsiteY3" fmla="*/ 5374 h 129981"/>
                <a:gd name="connsiteX4" fmla="*/ 66718 w 126372"/>
                <a:gd name="connsiteY4" fmla="*/ 18887 h 129981"/>
                <a:gd name="connsiteX5" fmla="*/ 126373 w 126372"/>
                <a:gd name="connsiteY5" fmla="*/ 18887 h 129981"/>
                <a:gd name="connsiteX6" fmla="*/ 126373 w 126372"/>
                <a:gd name="connsiteY6" fmla="*/ 33321 h 129981"/>
                <a:gd name="connsiteX7" fmla="*/ 59041 w 126372"/>
                <a:gd name="connsiteY7" fmla="*/ 33321 h 129981"/>
                <a:gd name="connsiteX8" fmla="*/ 52668 w 126372"/>
                <a:gd name="connsiteY8" fmla="*/ 43609 h 129981"/>
                <a:gd name="connsiteX9" fmla="*/ 110327 w 126372"/>
                <a:gd name="connsiteY9" fmla="*/ 43609 h 129981"/>
                <a:gd name="connsiteX10" fmla="*/ 110327 w 126372"/>
                <a:gd name="connsiteY10" fmla="*/ 95970 h 129981"/>
                <a:gd name="connsiteX11" fmla="*/ 106641 w 126372"/>
                <a:gd name="connsiteY11" fmla="*/ 123609 h 129981"/>
                <a:gd name="connsiteX12" fmla="*/ 85835 w 126372"/>
                <a:gd name="connsiteY12" fmla="*/ 129981 h 129981"/>
                <a:gd name="connsiteX13" fmla="*/ 81152 w 126372"/>
                <a:gd name="connsiteY13" fmla="*/ 115011 h 129981"/>
                <a:gd name="connsiteX14" fmla="*/ 89828 w 126372"/>
                <a:gd name="connsiteY14" fmla="*/ 115011 h 129981"/>
                <a:gd name="connsiteX15" fmla="*/ 93052 w 126372"/>
                <a:gd name="connsiteY15" fmla="*/ 110711 h 129981"/>
                <a:gd name="connsiteX16" fmla="*/ 93052 w 126372"/>
                <a:gd name="connsiteY16" fmla="*/ 101959 h 129981"/>
                <a:gd name="connsiteX17" fmla="*/ 49290 w 126372"/>
                <a:gd name="connsiteY17" fmla="*/ 101959 h 129981"/>
                <a:gd name="connsiteX18" fmla="*/ 49290 w 126372"/>
                <a:gd name="connsiteY18" fmla="*/ 129060 h 129981"/>
                <a:gd name="connsiteX19" fmla="*/ 32399 w 126372"/>
                <a:gd name="connsiteY19" fmla="*/ 129060 h 129981"/>
                <a:gd name="connsiteX20" fmla="*/ 32399 w 126372"/>
                <a:gd name="connsiteY20" fmla="*/ 70250 h 129981"/>
                <a:gd name="connsiteX21" fmla="*/ 12591 w 126372"/>
                <a:gd name="connsiteY21" fmla="*/ 89137 h 129981"/>
                <a:gd name="connsiteX22" fmla="*/ 0 w 126372"/>
                <a:gd name="connsiteY22" fmla="*/ 75624 h 129981"/>
                <a:gd name="connsiteX23" fmla="*/ 38772 w 126372"/>
                <a:gd name="connsiteY23" fmla="*/ 33398 h 129981"/>
                <a:gd name="connsiteX24" fmla="*/ 5451 w 126372"/>
                <a:gd name="connsiteY24" fmla="*/ 33398 h 129981"/>
                <a:gd name="connsiteX25" fmla="*/ 5451 w 126372"/>
                <a:gd name="connsiteY25" fmla="*/ 18887 h 129981"/>
                <a:gd name="connsiteX26" fmla="*/ 49290 w 126372"/>
                <a:gd name="connsiteY26" fmla="*/ 65874 h 129981"/>
                <a:gd name="connsiteX27" fmla="*/ 93052 w 126372"/>
                <a:gd name="connsiteY27" fmla="*/ 65874 h 129981"/>
                <a:gd name="connsiteX28" fmla="*/ 93052 w 126372"/>
                <a:gd name="connsiteY28" fmla="*/ 57198 h 129981"/>
                <a:gd name="connsiteX29" fmla="*/ 49290 w 126372"/>
                <a:gd name="connsiteY29" fmla="*/ 57198 h 129981"/>
                <a:gd name="connsiteX30" fmla="*/ 49290 w 126372"/>
                <a:gd name="connsiteY30" fmla="*/ 65874 h 129981"/>
                <a:gd name="connsiteX31" fmla="*/ 49290 w 126372"/>
                <a:gd name="connsiteY31" fmla="*/ 88523 h 129981"/>
                <a:gd name="connsiteX32" fmla="*/ 93052 w 126372"/>
                <a:gd name="connsiteY32" fmla="*/ 88523 h 129981"/>
                <a:gd name="connsiteX33" fmla="*/ 93052 w 126372"/>
                <a:gd name="connsiteY33" fmla="*/ 79233 h 129981"/>
                <a:gd name="connsiteX34" fmla="*/ 49290 w 126372"/>
                <a:gd name="connsiteY34" fmla="*/ 79233 h 129981"/>
                <a:gd name="connsiteX35" fmla="*/ 49290 w 126372"/>
                <a:gd name="connsiteY35" fmla="*/ 88523 h 12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72" h="129981">
                  <a:moveTo>
                    <a:pt x="5451" y="18887"/>
                  </a:moveTo>
                  <a:lnTo>
                    <a:pt x="47140" y="18887"/>
                  </a:lnTo>
                  <a:cubicBezTo>
                    <a:pt x="50211" y="12822"/>
                    <a:pt x="53052" y="6603"/>
                    <a:pt x="55662" y="0"/>
                  </a:cubicBezTo>
                  <a:lnTo>
                    <a:pt x="73090" y="5374"/>
                  </a:lnTo>
                  <a:cubicBezTo>
                    <a:pt x="71094" y="9981"/>
                    <a:pt x="69021" y="14434"/>
                    <a:pt x="66718" y="18887"/>
                  </a:cubicBezTo>
                  <a:lnTo>
                    <a:pt x="126373" y="18887"/>
                  </a:lnTo>
                  <a:lnTo>
                    <a:pt x="126373" y="33321"/>
                  </a:lnTo>
                  <a:lnTo>
                    <a:pt x="59041" y="33321"/>
                  </a:lnTo>
                  <a:cubicBezTo>
                    <a:pt x="56968" y="36852"/>
                    <a:pt x="54818" y="40230"/>
                    <a:pt x="52668" y="43609"/>
                  </a:cubicBezTo>
                  <a:lnTo>
                    <a:pt x="110327" y="43609"/>
                  </a:lnTo>
                  <a:lnTo>
                    <a:pt x="110327" y="95970"/>
                  </a:lnTo>
                  <a:cubicBezTo>
                    <a:pt x="110864" y="111555"/>
                    <a:pt x="109636" y="120769"/>
                    <a:pt x="106641" y="123609"/>
                  </a:cubicBezTo>
                  <a:cubicBezTo>
                    <a:pt x="104338" y="126757"/>
                    <a:pt x="97352" y="128830"/>
                    <a:pt x="85835" y="129981"/>
                  </a:cubicBezTo>
                  <a:cubicBezTo>
                    <a:pt x="85758" y="125606"/>
                    <a:pt x="84146" y="120538"/>
                    <a:pt x="81152" y="115011"/>
                  </a:cubicBezTo>
                  <a:lnTo>
                    <a:pt x="89828" y="115011"/>
                  </a:lnTo>
                  <a:cubicBezTo>
                    <a:pt x="92438" y="114857"/>
                    <a:pt x="93513" y="113398"/>
                    <a:pt x="93052" y="110711"/>
                  </a:cubicBezTo>
                  <a:lnTo>
                    <a:pt x="93052" y="101959"/>
                  </a:lnTo>
                  <a:lnTo>
                    <a:pt x="49290" y="101959"/>
                  </a:lnTo>
                  <a:lnTo>
                    <a:pt x="49290" y="129060"/>
                  </a:lnTo>
                  <a:lnTo>
                    <a:pt x="32399" y="129060"/>
                  </a:lnTo>
                  <a:lnTo>
                    <a:pt x="32399" y="70250"/>
                  </a:lnTo>
                  <a:cubicBezTo>
                    <a:pt x="26104" y="77160"/>
                    <a:pt x="19501" y="83455"/>
                    <a:pt x="12591" y="89137"/>
                  </a:cubicBezTo>
                  <a:cubicBezTo>
                    <a:pt x="9290" y="83840"/>
                    <a:pt x="5067" y="79310"/>
                    <a:pt x="0" y="75624"/>
                  </a:cubicBezTo>
                  <a:cubicBezTo>
                    <a:pt x="15048" y="64646"/>
                    <a:pt x="27946" y="50595"/>
                    <a:pt x="38772" y="33398"/>
                  </a:cubicBezTo>
                  <a:lnTo>
                    <a:pt x="5451" y="33398"/>
                  </a:lnTo>
                  <a:lnTo>
                    <a:pt x="5451" y="18887"/>
                  </a:lnTo>
                  <a:close/>
                  <a:moveTo>
                    <a:pt x="49290" y="65874"/>
                  </a:moveTo>
                  <a:lnTo>
                    <a:pt x="93052" y="65874"/>
                  </a:lnTo>
                  <a:lnTo>
                    <a:pt x="93052" y="57198"/>
                  </a:lnTo>
                  <a:lnTo>
                    <a:pt x="49290" y="57198"/>
                  </a:lnTo>
                  <a:lnTo>
                    <a:pt x="49290" y="65874"/>
                  </a:lnTo>
                  <a:close/>
                  <a:moveTo>
                    <a:pt x="49290" y="88523"/>
                  </a:moveTo>
                  <a:lnTo>
                    <a:pt x="93052" y="88523"/>
                  </a:lnTo>
                  <a:lnTo>
                    <a:pt x="93052" y="79233"/>
                  </a:lnTo>
                  <a:lnTo>
                    <a:pt x="49290" y="79233"/>
                  </a:lnTo>
                  <a:lnTo>
                    <a:pt x="49290" y="88523"/>
                  </a:lnTo>
                  <a:close/>
                </a:path>
              </a:pathLst>
            </a:custGeom>
            <a:solidFill>
              <a:srgbClr val="164299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C1706502-8F3E-490F-888D-87AA9A1E33C5}"/>
              </a:ext>
            </a:extLst>
          </p:cNvPr>
          <p:cNvSpPr/>
          <p:nvPr/>
        </p:nvSpPr>
        <p:spPr>
          <a:xfrm>
            <a:off x="0" y="196738"/>
            <a:ext cx="9140545" cy="6463679"/>
          </a:xfrm>
          <a:custGeom>
            <a:avLst/>
            <a:gdLst>
              <a:gd name="connsiteX0" fmla="*/ 0 w 9140545"/>
              <a:gd name="connsiteY0" fmla="*/ 0 h 6463679"/>
              <a:gd name="connsiteX1" fmla="*/ 9140545 w 9140545"/>
              <a:gd name="connsiteY1" fmla="*/ 0 h 6463679"/>
              <a:gd name="connsiteX2" fmla="*/ 9140545 w 9140545"/>
              <a:gd name="connsiteY2" fmla="*/ 6463680 h 6463679"/>
              <a:gd name="connsiteX3" fmla="*/ 0 w 9140545"/>
              <a:gd name="connsiteY3" fmla="*/ 6463680 h 64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0545" h="6463679">
                <a:moveTo>
                  <a:pt x="0" y="0"/>
                </a:moveTo>
                <a:lnTo>
                  <a:pt x="9140545" y="0"/>
                </a:lnTo>
                <a:lnTo>
                  <a:pt x="9140545" y="6463680"/>
                </a:lnTo>
                <a:lnTo>
                  <a:pt x="0" y="6463680"/>
                </a:lnTo>
                <a:close/>
              </a:path>
            </a:pathLst>
          </a:custGeom>
          <a:noFill/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889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7C4254-194B-493B-809A-96C92365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" name="グラフィックス 2">
            <a:extLst>
              <a:ext uri="{FF2B5EF4-FFF2-40B4-BE49-F238E27FC236}">
                <a16:creationId xmlns:a16="http://schemas.microsoft.com/office/drawing/2014/main" id="{7D0D3BAE-CE7C-45CA-80A2-A1B898F40274}"/>
              </a:ext>
            </a:extLst>
          </p:cNvPr>
          <p:cNvGrpSpPr/>
          <p:nvPr/>
        </p:nvGrpSpPr>
        <p:grpSpPr>
          <a:xfrm>
            <a:off x="0" y="196738"/>
            <a:ext cx="9144000" cy="6464524"/>
            <a:chOff x="0" y="196738"/>
            <a:chExt cx="9144000" cy="6464524"/>
          </a:xfrm>
        </p:grpSpPr>
        <p:grpSp>
          <p:nvGrpSpPr>
            <p:cNvPr id="5" name="グラフィックス 2">
              <a:extLst>
                <a:ext uri="{FF2B5EF4-FFF2-40B4-BE49-F238E27FC236}">
                  <a16:creationId xmlns:a16="http://schemas.microsoft.com/office/drawing/2014/main" id="{7D0D3BAE-CE7C-45CA-80A2-A1B898F40274}"/>
                </a:ext>
              </a:extLst>
            </p:cNvPr>
            <p:cNvGrpSpPr/>
            <p:nvPr/>
          </p:nvGrpSpPr>
          <p:grpSpPr>
            <a:xfrm>
              <a:off x="651274" y="448485"/>
              <a:ext cx="8263319" cy="5223903"/>
              <a:chOff x="651274" y="448485"/>
              <a:chExt cx="8263319" cy="5223903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FD720B9A-A8C9-4FEC-825E-E6290D8A8FB1}"/>
                  </a:ext>
                </a:extLst>
              </p:cNvPr>
              <p:cNvSpPr/>
              <p:nvPr/>
            </p:nvSpPr>
            <p:spPr>
              <a:xfrm>
                <a:off x="726145" y="1010715"/>
                <a:ext cx="125605" cy="263878"/>
              </a:xfrm>
              <a:custGeom>
                <a:avLst/>
                <a:gdLst>
                  <a:gd name="connsiteX0" fmla="*/ 125605 w 125605"/>
                  <a:gd name="connsiteY0" fmla="*/ 37774 h 263878"/>
                  <a:gd name="connsiteX1" fmla="*/ 38081 w 125605"/>
                  <a:gd name="connsiteY1" fmla="*/ 37774 h 263878"/>
                  <a:gd name="connsiteX2" fmla="*/ 38081 w 125605"/>
                  <a:gd name="connsiteY2" fmla="*/ 263879 h 263878"/>
                  <a:gd name="connsiteX3" fmla="*/ 0 w 125605"/>
                  <a:gd name="connsiteY3" fmla="*/ 263879 h 263878"/>
                  <a:gd name="connsiteX4" fmla="*/ 0 w 125605"/>
                  <a:gd name="connsiteY4" fmla="*/ 0 h 263878"/>
                  <a:gd name="connsiteX5" fmla="*/ 125605 w 125605"/>
                  <a:gd name="connsiteY5" fmla="*/ 0 h 26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605" h="263878">
                    <a:moveTo>
                      <a:pt x="125605" y="37774"/>
                    </a:moveTo>
                    <a:lnTo>
                      <a:pt x="38081" y="37774"/>
                    </a:lnTo>
                    <a:lnTo>
                      <a:pt x="38081" y="263879"/>
                    </a:lnTo>
                    <a:lnTo>
                      <a:pt x="0" y="263879"/>
                    </a:lnTo>
                    <a:lnTo>
                      <a:pt x="0" y="0"/>
                    </a:lnTo>
                    <a:lnTo>
                      <a:pt x="1256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D957ABF2-BF4C-48E9-ABD0-12211111EB8E}"/>
                  </a:ext>
                </a:extLst>
              </p:cNvPr>
              <p:cNvSpPr/>
              <p:nvPr/>
            </p:nvSpPr>
            <p:spPr>
              <a:xfrm>
                <a:off x="872864" y="1045955"/>
                <a:ext cx="225797" cy="228638"/>
              </a:xfrm>
              <a:custGeom>
                <a:avLst/>
                <a:gdLst>
                  <a:gd name="connsiteX0" fmla="*/ 225798 w 225797"/>
                  <a:gd name="connsiteY0" fmla="*/ 228638 h 228638"/>
                  <a:gd name="connsiteX1" fmla="*/ 178273 w 225797"/>
                  <a:gd name="connsiteY1" fmla="*/ 228638 h 228638"/>
                  <a:gd name="connsiteX2" fmla="*/ 158081 w 225797"/>
                  <a:gd name="connsiteY2" fmla="*/ 174435 h 228638"/>
                  <a:gd name="connsiteX3" fmla="*/ 65183 w 225797"/>
                  <a:gd name="connsiteY3" fmla="*/ 174435 h 228638"/>
                  <a:gd name="connsiteX4" fmla="*/ 43762 w 225797"/>
                  <a:gd name="connsiteY4" fmla="*/ 228638 h 228638"/>
                  <a:gd name="connsiteX5" fmla="*/ 0 w 225797"/>
                  <a:gd name="connsiteY5" fmla="*/ 228638 h 228638"/>
                  <a:gd name="connsiteX6" fmla="*/ 90058 w 225797"/>
                  <a:gd name="connsiteY6" fmla="*/ 0 h 228638"/>
                  <a:gd name="connsiteX7" fmla="*/ 131594 w 225797"/>
                  <a:gd name="connsiteY7" fmla="*/ 0 h 228638"/>
                  <a:gd name="connsiteX8" fmla="*/ 225798 w 225797"/>
                  <a:gd name="connsiteY8" fmla="*/ 228638 h 228638"/>
                  <a:gd name="connsiteX9" fmla="*/ 144262 w 225797"/>
                  <a:gd name="connsiteY9" fmla="*/ 138196 h 228638"/>
                  <a:gd name="connsiteX10" fmla="*/ 110557 w 225797"/>
                  <a:gd name="connsiteY10" fmla="*/ 54127 h 228638"/>
                  <a:gd name="connsiteX11" fmla="*/ 77467 w 225797"/>
                  <a:gd name="connsiteY11" fmla="*/ 138196 h 228638"/>
                  <a:gd name="connsiteX12" fmla="*/ 144262 w 225797"/>
                  <a:gd name="connsiteY12" fmla="*/ 138196 h 2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797" h="228638">
                    <a:moveTo>
                      <a:pt x="225798" y="228638"/>
                    </a:moveTo>
                    <a:lnTo>
                      <a:pt x="178273" y="228638"/>
                    </a:lnTo>
                    <a:lnTo>
                      <a:pt x="158081" y="174435"/>
                    </a:lnTo>
                    <a:lnTo>
                      <a:pt x="65183" y="174435"/>
                    </a:lnTo>
                    <a:lnTo>
                      <a:pt x="43762" y="228638"/>
                    </a:lnTo>
                    <a:lnTo>
                      <a:pt x="0" y="228638"/>
                    </a:lnTo>
                    <a:lnTo>
                      <a:pt x="90058" y="0"/>
                    </a:lnTo>
                    <a:lnTo>
                      <a:pt x="131594" y="0"/>
                    </a:lnTo>
                    <a:lnTo>
                      <a:pt x="225798" y="228638"/>
                    </a:lnTo>
                    <a:close/>
                    <a:moveTo>
                      <a:pt x="144262" y="138196"/>
                    </a:moveTo>
                    <a:lnTo>
                      <a:pt x="110557" y="54127"/>
                    </a:lnTo>
                    <a:lnTo>
                      <a:pt x="77467" y="138196"/>
                    </a:lnTo>
                    <a:lnTo>
                      <a:pt x="144262" y="13819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F97CAD24-749C-4484-B402-0023A1BAAB18}"/>
                  </a:ext>
                </a:extLst>
              </p:cNvPr>
              <p:cNvSpPr/>
              <p:nvPr/>
            </p:nvSpPr>
            <p:spPr>
              <a:xfrm>
                <a:off x="1109410" y="1058623"/>
                <a:ext cx="115624" cy="215970"/>
              </a:xfrm>
              <a:custGeom>
                <a:avLst/>
                <a:gdLst>
                  <a:gd name="connsiteX0" fmla="*/ 115548 w 115624"/>
                  <a:gd name="connsiteY0" fmla="*/ 89367 h 215970"/>
                  <a:gd name="connsiteX1" fmla="*/ 66718 w 115624"/>
                  <a:gd name="connsiteY1" fmla="*/ 89367 h 215970"/>
                  <a:gd name="connsiteX2" fmla="*/ 66718 w 115624"/>
                  <a:gd name="connsiteY2" fmla="*/ 160538 h 215970"/>
                  <a:gd name="connsiteX3" fmla="*/ 85298 w 115624"/>
                  <a:gd name="connsiteY3" fmla="*/ 178504 h 215970"/>
                  <a:gd name="connsiteX4" fmla="*/ 113014 w 115624"/>
                  <a:gd name="connsiteY4" fmla="*/ 178504 h 215970"/>
                  <a:gd name="connsiteX5" fmla="*/ 113014 w 115624"/>
                  <a:gd name="connsiteY5" fmla="*/ 215970 h 215970"/>
                  <a:gd name="connsiteX6" fmla="*/ 77774 w 115624"/>
                  <a:gd name="connsiteY6" fmla="*/ 215970 h 215970"/>
                  <a:gd name="connsiteX7" fmla="*/ 27716 w 115624"/>
                  <a:gd name="connsiteY7" fmla="*/ 169675 h 215970"/>
                  <a:gd name="connsiteX8" fmla="*/ 27716 w 115624"/>
                  <a:gd name="connsiteY8" fmla="*/ 89367 h 215970"/>
                  <a:gd name="connsiteX9" fmla="*/ 0 w 115624"/>
                  <a:gd name="connsiteY9" fmla="*/ 89367 h 215970"/>
                  <a:gd name="connsiteX10" fmla="*/ 0 w 115624"/>
                  <a:gd name="connsiteY10" fmla="*/ 54127 h 215970"/>
                  <a:gd name="connsiteX11" fmla="*/ 27716 w 115624"/>
                  <a:gd name="connsiteY11" fmla="*/ 54127 h 215970"/>
                  <a:gd name="connsiteX12" fmla="*/ 27716 w 115624"/>
                  <a:gd name="connsiteY12" fmla="*/ 0 h 215970"/>
                  <a:gd name="connsiteX13" fmla="*/ 66795 w 115624"/>
                  <a:gd name="connsiteY13" fmla="*/ 0 h 215970"/>
                  <a:gd name="connsiteX14" fmla="*/ 66795 w 115624"/>
                  <a:gd name="connsiteY14" fmla="*/ 54127 h 215970"/>
                  <a:gd name="connsiteX15" fmla="*/ 115624 w 115624"/>
                  <a:gd name="connsiteY15" fmla="*/ 54127 h 215970"/>
                  <a:gd name="connsiteX16" fmla="*/ 115624 w 115624"/>
                  <a:gd name="connsiteY16" fmla="*/ 89367 h 2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24" h="215970">
                    <a:moveTo>
                      <a:pt x="115548" y="89367"/>
                    </a:moveTo>
                    <a:lnTo>
                      <a:pt x="66718" y="89367"/>
                    </a:lnTo>
                    <a:lnTo>
                      <a:pt x="66718" y="160538"/>
                    </a:lnTo>
                    <a:cubicBezTo>
                      <a:pt x="66718" y="172515"/>
                      <a:pt x="72937" y="178504"/>
                      <a:pt x="85298" y="178504"/>
                    </a:cubicBezTo>
                    <a:lnTo>
                      <a:pt x="113014" y="178504"/>
                    </a:lnTo>
                    <a:lnTo>
                      <a:pt x="113014" y="215970"/>
                    </a:lnTo>
                    <a:lnTo>
                      <a:pt x="77774" y="215970"/>
                    </a:lnTo>
                    <a:cubicBezTo>
                      <a:pt x="44376" y="215970"/>
                      <a:pt x="27716" y="200538"/>
                      <a:pt x="27716" y="169675"/>
                    </a:cubicBezTo>
                    <a:lnTo>
                      <a:pt x="27716" y="89367"/>
                    </a:lnTo>
                    <a:lnTo>
                      <a:pt x="0" y="89367"/>
                    </a:lnTo>
                    <a:lnTo>
                      <a:pt x="0" y="54127"/>
                    </a:lnTo>
                    <a:lnTo>
                      <a:pt x="27716" y="54127"/>
                    </a:lnTo>
                    <a:lnTo>
                      <a:pt x="27716" y="0"/>
                    </a:lnTo>
                    <a:lnTo>
                      <a:pt x="66795" y="0"/>
                    </a:lnTo>
                    <a:lnTo>
                      <a:pt x="66795" y="54127"/>
                    </a:lnTo>
                    <a:lnTo>
                      <a:pt x="115624" y="54127"/>
                    </a:lnTo>
                    <a:lnTo>
                      <a:pt x="115624" y="8936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D70357A4-2955-490B-99DF-76D2DDA8A2EF}"/>
                  </a:ext>
                </a:extLst>
              </p:cNvPr>
              <p:cNvSpPr/>
              <p:nvPr/>
            </p:nvSpPr>
            <p:spPr>
              <a:xfrm>
                <a:off x="1239775" y="1045955"/>
                <a:ext cx="41535" cy="228638"/>
              </a:xfrm>
              <a:custGeom>
                <a:avLst/>
                <a:gdLst>
                  <a:gd name="connsiteX0" fmla="*/ 0 w 41535"/>
                  <a:gd name="connsiteY0" fmla="*/ 0 h 228638"/>
                  <a:gd name="connsiteX1" fmla="*/ 41536 w 41535"/>
                  <a:gd name="connsiteY1" fmla="*/ 0 h 228638"/>
                  <a:gd name="connsiteX2" fmla="*/ 41536 w 41535"/>
                  <a:gd name="connsiteY2" fmla="*/ 228638 h 228638"/>
                  <a:gd name="connsiteX3" fmla="*/ 0 w 41535"/>
                  <a:gd name="connsiteY3" fmla="*/ 228638 h 2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35" h="228638">
                    <a:moveTo>
                      <a:pt x="0" y="0"/>
                    </a:moveTo>
                    <a:lnTo>
                      <a:pt x="41536" y="0"/>
                    </a:lnTo>
                    <a:lnTo>
                      <a:pt x="41536" y="228638"/>
                    </a:lnTo>
                    <a:lnTo>
                      <a:pt x="0" y="22863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89E228A-744C-430A-979F-C3E8C690B2C3}"/>
                  </a:ext>
                </a:extLst>
              </p:cNvPr>
              <p:cNvSpPr/>
              <p:nvPr/>
            </p:nvSpPr>
            <p:spPr>
              <a:xfrm>
                <a:off x="1299277" y="1103921"/>
                <a:ext cx="170365" cy="175749"/>
              </a:xfrm>
              <a:custGeom>
                <a:avLst/>
                <a:gdLst>
                  <a:gd name="connsiteX0" fmla="*/ 170366 w 170365"/>
                  <a:gd name="connsiteY0" fmla="*/ 170673 h 175749"/>
                  <a:gd name="connsiteX1" fmla="*/ 145490 w 170365"/>
                  <a:gd name="connsiteY1" fmla="*/ 170673 h 175749"/>
                  <a:gd name="connsiteX2" fmla="*/ 108945 w 170365"/>
                  <a:gd name="connsiteY2" fmla="*/ 151786 h 175749"/>
                  <a:gd name="connsiteX3" fmla="*/ 51363 w 170365"/>
                  <a:gd name="connsiteY3" fmla="*/ 175740 h 175749"/>
                  <a:gd name="connsiteX4" fmla="*/ 14204 w 170365"/>
                  <a:gd name="connsiteY4" fmla="*/ 163763 h 175749"/>
                  <a:gd name="connsiteX5" fmla="*/ 0 w 170365"/>
                  <a:gd name="connsiteY5" fmla="*/ 129137 h 175749"/>
                  <a:gd name="connsiteX6" fmla="*/ 105183 w 170365"/>
                  <a:gd name="connsiteY6" fmla="*/ 60192 h 175749"/>
                  <a:gd name="connsiteX7" fmla="*/ 96354 w 170365"/>
                  <a:gd name="connsiteY7" fmla="*/ 39079 h 175749"/>
                  <a:gd name="connsiteX8" fmla="*/ 74933 w 170365"/>
                  <a:gd name="connsiteY8" fmla="*/ 30250 h 175749"/>
                  <a:gd name="connsiteX9" fmla="*/ 48446 w 170365"/>
                  <a:gd name="connsiteY9" fmla="*/ 50058 h 175749"/>
                  <a:gd name="connsiteX10" fmla="*/ 4683 w 170365"/>
                  <a:gd name="connsiteY10" fmla="*/ 50058 h 175749"/>
                  <a:gd name="connsiteX11" fmla="*/ 27332 w 170365"/>
                  <a:gd name="connsiteY11" fmla="*/ 13820 h 175749"/>
                  <a:gd name="connsiteX12" fmla="*/ 72400 w 170365"/>
                  <a:gd name="connsiteY12" fmla="*/ 0 h 175749"/>
                  <a:gd name="connsiteX13" fmla="*/ 120231 w 170365"/>
                  <a:gd name="connsiteY13" fmla="*/ 11363 h 175749"/>
                  <a:gd name="connsiteX14" fmla="*/ 143878 w 170365"/>
                  <a:gd name="connsiteY14" fmla="*/ 68023 h 175749"/>
                  <a:gd name="connsiteX15" fmla="*/ 143878 w 170365"/>
                  <a:gd name="connsiteY15" fmla="*/ 125682 h 175749"/>
                  <a:gd name="connsiteX16" fmla="*/ 153936 w 170365"/>
                  <a:gd name="connsiteY16" fmla="*/ 137045 h 175749"/>
                  <a:gd name="connsiteX17" fmla="*/ 170289 w 170365"/>
                  <a:gd name="connsiteY17" fmla="*/ 137045 h 175749"/>
                  <a:gd name="connsiteX18" fmla="*/ 170289 w 170365"/>
                  <a:gd name="connsiteY18" fmla="*/ 170673 h 175749"/>
                  <a:gd name="connsiteX19" fmla="*/ 105183 w 170365"/>
                  <a:gd name="connsiteY19" fmla="*/ 116469 h 175749"/>
                  <a:gd name="connsiteX20" fmla="*/ 105183 w 170365"/>
                  <a:gd name="connsiteY20" fmla="*/ 90365 h 175749"/>
                  <a:gd name="connsiteX21" fmla="*/ 41229 w 170365"/>
                  <a:gd name="connsiteY21" fmla="*/ 125605 h 175749"/>
                  <a:gd name="connsiteX22" fmla="*/ 45912 w 170365"/>
                  <a:gd name="connsiteY22" fmla="*/ 136584 h 175749"/>
                  <a:gd name="connsiteX23" fmla="*/ 57582 w 170365"/>
                  <a:gd name="connsiteY23" fmla="*/ 141651 h 175749"/>
                  <a:gd name="connsiteX24" fmla="*/ 82457 w 170365"/>
                  <a:gd name="connsiteY24" fmla="*/ 134434 h 175749"/>
                  <a:gd name="connsiteX25" fmla="*/ 105183 w 170365"/>
                  <a:gd name="connsiteY25" fmla="*/ 116469 h 17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0365" h="175749">
                    <a:moveTo>
                      <a:pt x="170366" y="170673"/>
                    </a:moveTo>
                    <a:lnTo>
                      <a:pt x="145490" y="170673"/>
                    </a:lnTo>
                    <a:cubicBezTo>
                      <a:pt x="125529" y="170673"/>
                      <a:pt x="113398" y="164377"/>
                      <a:pt x="108945" y="151786"/>
                    </a:cubicBezTo>
                    <a:cubicBezTo>
                      <a:pt x="90903" y="167294"/>
                      <a:pt x="71709" y="175279"/>
                      <a:pt x="51363" y="175740"/>
                    </a:cubicBezTo>
                    <a:cubicBezTo>
                      <a:pt x="36008" y="175970"/>
                      <a:pt x="23647" y="171978"/>
                      <a:pt x="14204" y="163763"/>
                    </a:cubicBezTo>
                    <a:cubicBezTo>
                      <a:pt x="4760" y="155548"/>
                      <a:pt x="0" y="144031"/>
                      <a:pt x="0" y="129137"/>
                    </a:cubicBezTo>
                    <a:cubicBezTo>
                      <a:pt x="0" y="92208"/>
                      <a:pt x="35087" y="69175"/>
                      <a:pt x="105183" y="60192"/>
                    </a:cubicBezTo>
                    <a:cubicBezTo>
                      <a:pt x="103494" y="51824"/>
                      <a:pt x="100576" y="44760"/>
                      <a:pt x="96354" y="39079"/>
                    </a:cubicBezTo>
                    <a:cubicBezTo>
                      <a:pt x="90903" y="33167"/>
                      <a:pt x="83762" y="30250"/>
                      <a:pt x="74933" y="30250"/>
                    </a:cubicBezTo>
                    <a:cubicBezTo>
                      <a:pt x="59808" y="30250"/>
                      <a:pt x="50979" y="36852"/>
                      <a:pt x="48446" y="50058"/>
                    </a:cubicBezTo>
                    <a:lnTo>
                      <a:pt x="4683" y="50058"/>
                    </a:lnTo>
                    <a:cubicBezTo>
                      <a:pt x="6756" y="35778"/>
                      <a:pt x="14357" y="23724"/>
                      <a:pt x="27332" y="13820"/>
                    </a:cubicBezTo>
                    <a:cubicBezTo>
                      <a:pt x="39309" y="4607"/>
                      <a:pt x="54281" y="0"/>
                      <a:pt x="72400" y="0"/>
                    </a:cubicBezTo>
                    <a:cubicBezTo>
                      <a:pt x="92361" y="0"/>
                      <a:pt x="108331" y="3762"/>
                      <a:pt x="120231" y="11363"/>
                    </a:cubicBezTo>
                    <a:cubicBezTo>
                      <a:pt x="135970" y="21420"/>
                      <a:pt x="143878" y="40307"/>
                      <a:pt x="143878" y="68023"/>
                    </a:cubicBezTo>
                    <a:lnTo>
                      <a:pt x="143878" y="125682"/>
                    </a:lnTo>
                    <a:cubicBezTo>
                      <a:pt x="143878" y="133206"/>
                      <a:pt x="147256" y="137045"/>
                      <a:pt x="153936" y="137045"/>
                    </a:cubicBezTo>
                    <a:lnTo>
                      <a:pt x="170289" y="137045"/>
                    </a:lnTo>
                    <a:lnTo>
                      <a:pt x="170289" y="170673"/>
                    </a:lnTo>
                    <a:close/>
                    <a:moveTo>
                      <a:pt x="105183" y="116469"/>
                    </a:moveTo>
                    <a:lnTo>
                      <a:pt x="105183" y="90365"/>
                    </a:lnTo>
                    <a:cubicBezTo>
                      <a:pt x="62572" y="96277"/>
                      <a:pt x="41229" y="108024"/>
                      <a:pt x="41229" y="125605"/>
                    </a:cubicBezTo>
                    <a:cubicBezTo>
                      <a:pt x="41229" y="129981"/>
                      <a:pt x="42841" y="133667"/>
                      <a:pt x="45912" y="136584"/>
                    </a:cubicBezTo>
                    <a:cubicBezTo>
                      <a:pt x="49290" y="139348"/>
                      <a:pt x="53129" y="141037"/>
                      <a:pt x="57582" y="141651"/>
                    </a:cubicBezTo>
                    <a:cubicBezTo>
                      <a:pt x="65106" y="141037"/>
                      <a:pt x="73398" y="138580"/>
                      <a:pt x="82457" y="134434"/>
                    </a:cubicBezTo>
                    <a:cubicBezTo>
                      <a:pt x="91747" y="127909"/>
                      <a:pt x="99271" y="121920"/>
                      <a:pt x="105183" y="11646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0FD55B5E-37E4-4D58-B58E-3210F82DA5F5}"/>
                  </a:ext>
                </a:extLst>
              </p:cNvPr>
              <p:cNvSpPr/>
              <p:nvPr/>
            </p:nvSpPr>
            <p:spPr>
              <a:xfrm>
                <a:off x="1475324" y="1103844"/>
                <a:ext cx="136660" cy="175739"/>
              </a:xfrm>
              <a:custGeom>
                <a:avLst/>
                <a:gdLst>
                  <a:gd name="connsiteX0" fmla="*/ 136661 w 136660"/>
                  <a:gd name="connsiteY0" fmla="*/ 129137 h 175739"/>
                  <a:gd name="connsiteX1" fmla="*/ 117160 w 136660"/>
                  <a:gd name="connsiteY1" fmla="*/ 162534 h 175739"/>
                  <a:gd name="connsiteX2" fmla="*/ 68945 w 136660"/>
                  <a:gd name="connsiteY2" fmla="*/ 175740 h 175739"/>
                  <a:gd name="connsiteX3" fmla="*/ 22035 w 136660"/>
                  <a:gd name="connsiteY3" fmla="*/ 161920 h 175739"/>
                  <a:gd name="connsiteX4" fmla="*/ 0 w 136660"/>
                  <a:gd name="connsiteY4" fmla="*/ 119386 h 175739"/>
                  <a:gd name="connsiteX5" fmla="*/ 43762 w 136660"/>
                  <a:gd name="connsiteY5" fmla="*/ 119386 h 175739"/>
                  <a:gd name="connsiteX6" fmla="*/ 70173 w 136660"/>
                  <a:gd name="connsiteY6" fmla="*/ 143033 h 175739"/>
                  <a:gd name="connsiteX7" fmla="*/ 88753 w 136660"/>
                  <a:gd name="connsiteY7" fmla="*/ 138273 h 175739"/>
                  <a:gd name="connsiteX8" fmla="*/ 95048 w 136660"/>
                  <a:gd name="connsiteY8" fmla="*/ 126910 h 175739"/>
                  <a:gd name="connsiteX9" fmla="*/ 83686 w 136660"/>
                  <a:gd name="connsiteY9" fmla="*/ 110557 h 175739"/>
                  <a:gd name="connsiteX10" fmla="*/ 35854 w 136660"/>
                  <a:gd name="connsiteY10" fmla="*/ 85375 h 175739"/>
                  <a:gd name="connsiteX11" fmla="*/ 7217 w 136660"/>
                  <a:gd name="connsiteY11" fmla="*/ 47601 h 175739"/>
                  <a:gd name="connsiteX12" fmla="*/ 27716 w 136660"/>
                  <a:gd name="connsiteY12" fmla="*/ 11670 h 175739"/>
                  <a:gd name="connsiteX13" fmla="*/ 68945 w 136660"/>
                  <a:gd name="connsiteY13" fmla="*/ 0 h 175739"/>
                  <a:gd name="connsiteX14" fmla="*/ 112093 w 136660"/>
                  <a:gd name="connsiteY14" fmla="*/ 11670 h 175739"/>
                  <a:gd name="connsiteX15" fmla="*/ 134127 w 136660"/>
                  <a:gd name="connsiteY15" fmla="*/ 50058 h 175739"/>
                  <a:gd name="connsiteX16" fmla="*/ 93820 w 136660"/>
                  <a:gd name="connsiteY16" fmla="*/ 50058 h 175739"/>
                  <a:gd name="connsiteX17" fmla="*/ 72400 w 136660"/>
                  <a:gd name="connsiteY17" fmla="*/ 31478 h 175739"/>
                  <a:gd name="connsiteX18" fmla="*/ 48446 w 136660"/>
                  <a:gd name="connsiteY18" fmla="*/ 47524 h 175739"/>
                  <a:gd name="connsiteX19" fmla="*/ 59808 w 136660"/>
                  <a:gd name="connsiteY19" fmla="*/ 61344 h 175739"/>
                  <a:gd name="connsiteX20" fmla="*/ 111478 w 136660"/>
                  <a:gd name="connsiteY20" fmla="*/ 90288 h 175739"/>
                  <a:gd name="connsiteX21" fmla="*/ 136661 w 136660"/>
                  <a:gd name="connsiteY21" fmla="*/ 129137 h 17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6660" h="175739">
                    <a:moveTo>
                      <a:pt x="136661" y="129137"/>
                    </a:moveTo>
                    <a:cubicBezTo>
                      <a:pt x="135586" y="142342"/>
                      <a:pt x="129060" y="153475"/>
                      <a:pt x="117160" y="162534"/>
                    </a:cubicBezTo>
                    <a:cubicBezTo>
                      <a:pt x="105643" y="171364"/>
                      <a:pt x="89521" y="175740"/>
                      <a:pt x="68945" y="175740"/>
                    </a:cubicBezTo>
                    <a:cubicBezTo>
                      <a:pt x="50288" y="175740"/>
                      <a:pt x="34626" y="171133"/>
                      <a:pt x="22035" y="161920"/>
                    </a:cubicBezTo>
                    <a:cubicBezTo>
                      <a:pt x="8829" y="151863"/>
                      <a:pt x="1459" y="137659"/>
                      <a:pt x="0" y="119386"/>
                    </a:cubicBezTo>
                    <a:lnTo>
                      <a:pt x="43762" y="119386"/>
                    </a:lnTo>
                    <a:cubicBezTo>
                      <a:pt x="44376" y="134511"/>
                      <a:pt x="53206" y="142342"/>
                      <a:pt x="70173" y="143033"/>
                    </a:cubicBezTo>
                    <a:cubicBezTo>
                      <a:pt x="77774" y="142419"/>
                      <a:pt x="83916" y="140807"/>
                      <a:pt x="88753" y="138273"/>
                    </a:cubicBezTo>
                    <a:cubicBezTo>
                      <a:pt x="92284" y="134895"/>
                      <a:pt x="94434" y="131133"/>
                      <a:pt x="95048" y="126910"/>
                    </a:cubicBezTo>
                    <a:cubicBezTo>
                      <a:pt x="94204" y="119540"/>
                      <a:pt x="90442" y="114089"/>
                      <a:pt x="83686" y="110557"/>
                    </a:cubicBezTo>
                    <a:lnTo>
                      <a:pt x="35854" y="85375"/>
                    </a:lnTo>
                    <a:cubicBezTo>
                      <a:pt x="16737" y="75317"/>
                      <a:pt x="7217" y="62726"/>
                      <a:pt x="7217" y="47601"/>
                    </a:cubicBezTo>
                    <a:cubicBezTo>
                      <a:pt x="7217" y="32707"/>
                      <a:pt x="14050" y="20729"/>
                      <a:pt x="27716" y="11670"/>
                    </a:cubicBezTo>
                    <a:cubicBezTo>
                      <a:pt x="39463" y="3916"/>
                      <a:pt x="53206" y="0"/>
                      <a:pt x="68945" y="0"/>
                    </a:cubicBezTo>
                    <a:cubicBezTo>
                      <a:pt x="85528" y="0"/>
                      <a:pt x="99885" y="3916"/>
                      <a:pt x="112093" y="11670"/>
                    </a:cubicBezTo>
                    <a:cubicBezTo>
                      <a:pt x="124070" y="19194"/>
                      <a:pt x="131440" y="32016"/>
                      <a:pt x="134127" y="50058"/>
                    </a:cubicBezTo>
                    <a:lnTo>
                      <a:pt x="93820" y="50058"/>
                    </a:lnTo>
                    <a:cubicBezTo>
                      <a:pt x="89828" y="37697"/>
                      <a:pt x="82687" y="31478"/>
                      <a:pt x="72400" y="31478"/>
                    </a:cubicBezTo>
                    <a:cubicBezTo>
                      <a:pt x="56430" y="31478"/>
                      <a:pt x="48446" y="36852"/>
                      <a:pt x="48446" y="47524"/>
                    </a:cubicBezTo>
                    <a:cubicBezTo>
                      <a:pt x="48446" y="52591"/>
                      <a:pt x="52208" y="57198"/>
                      <a:pt x="59808" y="61344"/>
                    </a:cubicBezTo>
                    <a:lnTo>
                      <a:pt x="111478" y="90288"/>
                    </a:lnTo>
                    <a:cubicBezTo>
                      <a:pt x="127141" y="99271"/>
                      <a:pt x="135586" y="112169"/>
                      <a:pt x="136661" y="12913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C10816D-9D06-4EB4-89C6-891C1C8C0F21}"/>
                  </a:ext>
                </a:extLst>
              </p:cNvPr>
              <p:cNvSpPr/>
              <p:nvPr/>
            </p:nvSpPr>
            <p:spPr>
              <a:xfrm>
                <a:off x="1730987" y="1045955"/>
                <a:ext cx="195547" cy="228638"/>
              </a:xfrm>
              <a:custGeom>
                <a:avLst/>
                <a:gdLst>
                  <a:gd name="connsiteX0" fmla="*/ 195548 w 195547"/>
                  <a:gd name="connsiteY0" fmla="*/ 114626 h 228638"/>
                  <a:gd name="connsiteX1" fmla="*/ 164377 w 195547"/>
                  <a:gd name="connsiteY1" fmla="*/ 194934 h 228638"/>
                  <a:gd name="connsiteX2" fmla="*/ 62649 w 195547"/>
                  <a:gd name="connsiteY2" fmla="*/ 228638 h 228638"/>
                  <a:gd name="connsiteX3" fmla="*/ 0 w 195547"/>
                  <a:gd name="connsiteY3" fmla="*/ 228638 h 228638"/>
                  <a:gd name="connsiteX4" fmla="*/ 0 w 195547"/>
                  <a:gd name="connsiteY4" fmla="*/ 0 h 228638"/>
                  <a:gd name="connsiteX5" fmla="*/ 72707 w 195547"/>
                  <a:gd name="connsiteY5" fmla="*/ 0 h 228638"/>
                  <a:gd name="connsiteX6" fmla="*/ 163072 w 195547"/>
                  <a:gd name="connsiteY6" fmla="*/ 33090 h 228638"/>
                  <a:gd name="connsiteX7" fmla="*/ 195548 w 195547"/>
                  <a:gd name="connsiteY7" fmla="*/ 114626 h 228638"/>
                  <a:gd name="connsiteX8" fmla="*/ 150557 w 195547"/>
                  <a:gd name="connsiteY8" fmla="*/ 116853 h 228638"/>
                  <a:gd name="connsiteX9" fmla="*/ 129444 w 195547"/>
                  <a:gd name="connsiteY9" fmla="*/ 59194 h 228638"/>
                  <a:gd name="connsiteX10" fmla="*/ 72783 w 195547"/>
                  <a:gd name="connsiteY10" fmla="*/ 37774 h 228638"/>
                  <a:gd name="connsiteX11" fmla="*/ 40384 w 195547"/>
                  <a:gd name="connsiteY11" fmla="*/ 37774 h 228638"/>
                  <a:gd name="connsiteX12" fmla="*/ 40384 w 195547"/>
                  <a:gd name="connsiteY12" fmla="*/ 191095 h 228638"/>
                  <a:gd name="connsiteX13" fmla="*/ 65567 w 195547"/>
                  <a:gd name="connsiteY13" fmla="*/ 191095 h 228638"/>
                  <a:gd name="connsiteX14" fmla="*/ 127908 w 195547"/>
                  <a:gd name="connsiteY14" fmla="*/ 170903 h 228638"/>
                  <a:gd name="connsiteX15" fmla="*/ 150557 w 195547"/>
                  <a:gd name="connsiteY15" fmla="*/ 116853 h 2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547" h="228638">
                    <a:moveTo>
                      <a:pt x="195548" y="114626"/>
                    </a:moveTo>
                    <a:cubicBezTo>
                      <a:pt x="195548" y="146565"/>
                      <a:pt x="185183" y="173283"/>
                      <a:pt x="164377" y="194934"/>
                    </a:cubicBezTo>
                    <a:cubicBezTo>
                      <a:pt x="142726" y="217429"/>
                      <a:pt x="108868" y="228638"/>
                      <a:pt x="62649" y="228638"/>
                    </a:cubicBezTo>
                    <a:lnTo>
                      <a:pt x="0" y="228638"/>
                    </a:lnTo>
                    <a:lnTo>
                      <a:pt x="0" y="0"/>
                    </a:lnTo>
                    <a:lnTo>
                      <a:pt x="72707" y="0"/>
                    </a:lnTo>
                    <a:cubicBezTo>
                      <a:pt x="109252" y="0"/>
                      <a:pt x="139348" y="10979"/>
                      <a:pt x="163072" y="33090"/>
                    </a:cubicBezTo>
                    <a:cubicBezTo>
                      <a:pt x="184723" y="53206"/>
                      <a:pt x="195548" y="80384"/>
                      <a:pt x="195548" y="114626"/>
                    </a:cubicBezTo>
                    <a:moveTo>
                      <a:pt x="150557" y="116853"/>
                    </a:moveTo>
                    <a:cubicBezTo>
                      <a:pt x="150557" y="92745"/>
                      <a:pt x="143494" y="73474"/>
                      <a:pt x="129444" y="59194"/>
                    </a:cubicBezTo>
                    <a:cubicBezTo>
                      <a:pt x="115548" y="44914"/>
                      <a:pt x="96661" y="37774"/>
                      <a:pt x="72783" y="37774"/>
                    </a:cubicBezTo>
                    <a:lnTo>
                      <a:pt x="40384" y="37774"/>
                    </a:lnTo>
                    <a:lnTo>
                      <a:pt x="40384" y="191095"/>
                    </a:lnTo>
                    <a:lnTo>
                      <a:pt x="65567" y="191095"/>
                    </a:lnTo>
                    <a:cubicBezTo>
                      <a:pt x="90749" y="191095"/>
                      <a:pt x="111555" y="184339"/>
                      <a:pt x="127908" y="170903"/>
                    </a:cubicBezTo>
                    <a:cubicBezTo>
                      <a:pt x="142957" y="155241"/>
                      <a:pt x="150557" y="137198"/>
                      <a:pt x="150557" y="11685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2D0E6F33-00BB-4912-B935-CE00AF5E0246}"/>
                  </a:ext>
                </a:extLst>
              </p:cNvPr>
              <p:cNvSpPr/>
              <p:nvPr/>
            </p:nvSpPr>
            <p:spPr>
              <a:xfrm>
                <a:off x="1944194" y="1108681"/>
                <a:ext cx="116468" cy="165912"/>
              </a:xfrm>
              <a:custGeom>
                <a:avLst/>
                <a:gdLst>
                  <a:gd name="connsiteX0" fmla="*/ 116469 w 116468"/>
                  <a:gd name="connsiteY0" fmla="*/ 42457 h 165912"/>
                  <a:gd name="connsiteX1" fmla="*/ 66411 w 116468"/>
                  <a:gd name="connsiteY1" fmla="*/ 51900 h 165912"/>
                  <a:gd name="connsiteX2" fmla="*/ 38695 w 116468"/>
                  <a:gd name="connsiteY2" fmla="*/ 83071 h 165912"/>
                  <a:gd name="connsiteX3" fmla="*/ 38695 w 116468"/>
                  <a:gd name="connsiteY3" fmla="*/ 165913 h 165912"/>
                  <a:gd name="connsiteX4" fmla="*/ 0 w 116468"/>
                  <a:gd name="connsiteY4" fmla="*/ 165913 h 165912"/>
                  <a:gd name="connsiteX5" fmla="*/ 0 w 116468"/>
                  <a:gd name="connsiteY5" fmla="*/ 0 h 165912"/>
                  <a:gd name="connsiteX6" fmla="*/ 38695 w 116468"/>
                  <a:gd name="connsiteY6" fmla="*/ 0 h 165912"/>
                  <a:gd name="connsiteX7" fmla="*/ 38695 w 116468"/>
                  <a:gd name="connsiteY7" fmla="*/ 35624 h 165912"/>
                  <a:gd name="connsiteX8" fmla="*/ 66411 w 116468"/>
                  <a:gd name="connsiteY8" fmla="*/ 10442 h 165912"/>
                  <a:gd name="connsiteX9" fmla="*/ 116469 w 116468"/>
                  <a:gd name="connsiteY9" fmla="*/ 77 h 165912"/>
                  <a:gd name="connsiteX10" fmla="*/ 116469 w 116468"/>
                  <a:gd name="connsiteY10" fmla="*/ 42457 h 1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468" h="165912">
                    <a:moveTo>
                      <a:pt x="116469" y="42457"/>
                    </a:moveTo>
                    <a:cubicBezTo>
                      <a:pt x="93360" y="42457"/>
                      <a:pt x="76699" y="45605"/>
                      <a:pt x="66411" y="51900"/>
                    </a:cubicBezTo>
                    <a:cubicBezTo>
                      <a:pt x="54204" y="59271"/>
                      <a:pt x="44991" y="69636"/>
                      <a:pt x="38695" y="83071"/>
                    </a:cubicBezTo>
                    <a:lnTo>
                      <a:pt x="38695" y="165913"/>
                    </a:lnTo>
                    <a:lnTo>
                      <a:pt x="0" y="165913"/>
                    </a:lnTo>
                    <a:lnTo>
                      <a:pt x="0" y="0"/>
                    </a:lnTo>
                    <a:lnTo>
                      <a:pt x="38695" y="0"/>
                    </a:lnTo>
                    <a:lnTo>
                      <a:pt x="38695" y="35624"/>
                    </a:lnTo>
                    <a:cubicBezTo>
                      <a:pt x="45451" y="24875"/>
                      <a:pt x="54664" y="16507"/>
                      <a:pt x="66411" y="10442"/>
                    </a:cubicBezTo>
                    <a:cubicBezTo>
                      <a:pt x="79463" y="3532"/>
                      <a:pt x="96123" y="77"/>
                      <a:pt x="116469" y="77"/>
                    </a:cubicBezTo>
                    <a:lnTo>
                      <a:pt x="116469" y="4245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20A1C56-ED8A-4985-BEB9-C44E2E5AA3FB}"/>
                  </a:ext>
                </a:extLst>
              </p:cNvPr>
              <p:cNvSpPr/>
              <p:nvPr/>
            </p:nvSpPr>
            <p:spPr>
              <a:xfrm>
                <a:off x="2072409" y="1045955"/>
                <a:ext cx="44990" cy="228638"/>
              </a:xfrm>
              <a:custGeom>
                <a:avLst/>
                <a:gdLst>
                  <a:gd name="connsiteX0" fmla="*/ 44991 w 44990"/>
                  <a:gd name="connsiteY0" fmla="*/ 36545 h 228638"/>
                  <a:gd name="connsiteX1" fmla="*/ 37774 w 44990"/>
                  <a:gd name="connsiteY1" fmla="*/ 43148 h 228638"/>
                  <a:gd name="connsiteX2" fmla="*/ 7524 w 44990"/>
                  <a:gd name="connsiteY2" fmla="*/ 43148 h 228638"/>
                  <a:gd name="connsiteX3" fmla="*/ 0 w 44990"/>
                  <a:gd name="connsiteY3" fmla="*/ 36545 h 228638"/>
                  <a:gd name="connsiteX4" fmla="*/ 0 w 44990"/>
                  <a:gd name="connsiteY4" fmla="*/ 7908 h 228638"/>
                  <a:gd name="connsiteX5" fmla="*/ 7524 w 44990"/>
                  <a:gd name="connsiteY5" fmla="*/ 0 h 228638"/>
                  <a:gd name="connsiteX6" fmla="*/ 37774 w 44990"/>
                  <a:gd name="connsiteY6" fmla="*/ 0 h 228638"/>
                  <a:gd name="connsiteX7" fmla="*/ 44991 w 44990"/>
                  <a:gd name="connsiteY7" fmla="*/ 7908 h 228638"/>
                  <a:gd name="connsiteX8" fmla="*/ 44991 w 44990"/>
                  <a:gd name="connsiteY8" fmla="*/ 36545 h 228638"/>
                  <a:gd name="connsiteX9" fmla="*/ 42764 w 44990"/>
                  <a:gd name="connsiteY9" fmla="*/ 228638 h 228638"/>
                  <a:gd name="connsiteX10" fmla="*/ 2457 w 44990"/>
                  <a:gd name="connsiteY10" fmla="*/ 228638 h 228638"/>
                  <a:gd name="connsiteX11" fmla="*/ 2457 w 44990"/>
                  <a:gd name="connsiteY11" fmla="*/ 62726 h 228638"/>
                  <a:gd name="connsiteX12" fmla="*/ 42764 w 44990"/>
                  <a:gd name="connsiteY12" fmla="*/ 62726 h 228638"/>
                  <a:gd name="connsiteX13" fmla="*/ 42764 w 44990"/>
                  <a:gd name="connsiteY13" fmla="*/ 228638 h 2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90" h="228638">
                    <a:moveTo>
                      <a:pt x="44991" y="36545"/>
                    </a:moveTo>
                    <a:lnTo>
                      <a:pt x="37774" y="43148"/>
                    </a:lnTo>
                    <a:lnTo>
                      <a:pt x="7524" y="43148"/>
                    </a:lnTo>
                    <a:lnTo>
                      <a:pt x="0" y="36545"/>
                    </a:lnTo>
                    <a:lnTo>
                      <a:pt x="0" y="7908"/>
                    </a:lnTo>
                    <a:lnTo>
                      <a:pt x="7524" y="0"/>
                    </a:lnTo>
                    <a:lnTo>
                      <a:pt x="37774" y="0"/>
                    </a:lnTo>
                    <a:lnTo>
                      <a:pt x="44991" y="7908"/>
                    </a:lnTo>
                    <a:lnTo>
                      <a:pt x="44991" y="36545"/>
                    </a:lnTo>
                    <a:close/>
                    <a:moveTo>
                      <a:pt x="42764" y="228638"/>
                    </a:moveTo>
                    <a:lnTo>
                      <a:pt x="2457" y="228638"/>
                    </a:lnTo>
                    <a:lnTo>
                      <a:pt x="2457" y="62726"/>
                    </a:lnTo>
                    <a:lnTo>
                      <a:pt x="42764" y="62726"/>
                    </a:lnTo>
                    <a:lnTo>
                      <a:pt x="42764" y="22863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935734BA-12B8-42BE-8A0E-5748861EAD56}"/>
                  </a:ext>
                </a:extLst>
              </p:cNvPr>
              <p:cNvSpPr/>
              <p:nvPr/>
            </p:nvSpPr>
            <p:spPr>
              <a:xfrm>
                <a:off x="2127150" y="1108604"/>
                <a:ext cx="182265" cy="165989"/>
              </a:xfrm>
              <a:custGeom>
                <a:avLst/>
                <a:gdLst>
                  <a:gd name="connsiteX0" fmla="*/ 182266 w 182265"/>
                  <a:gd name="connsiteY0" fmla="*/ 0 h 165989"/>
                  <a:gd name="connsiteX1" fmla="*/ 112093 w 182265"/>
                  <a:gd name="connsiteY1" fmla="*/ 165989 h 165989"/>
                  <a:gd name="connsiteX2" fmla="*/ 70480 w 182265"/>
                  <a:gd name="connsiteY2" fmla="*/ 165989 h 165989"/>
                  <a:gd name="connsiteX3" fmla="*/ 0 w 182265"/>
                  <a:gd name="connsiteY3" fmla="*/ 0 h 165989"/>
                  <a:gd name="connsiteX4" fmla="*/ 45298 w 182265"/>
                  <a:gd name="connsiteY4" fmla="*/ 0 h 165989"/>
                  <a:gd name="connsiteX5" fmla="*/ 91593 w 182265"/>
                  <a:gd name="connsiteY5" fmla="*/ 115931 h 165989"/>
                  <a:gd name="connsiteX6" fmla="*/ 137275 w 182265"/>
                  <a:gd name="connsiteY6" fmla="*/ 0 h 16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265" h="165989">
                    <a:moveTo>
                      <a:pt x="182266" y="0"/>
                    </a:moveTo>
                    <a:lnTo>
                      <a:pt x="112093" y="165989"/>
                    </a:lnTo>
                    <a:lnTo>
                      <a:pt x="70480" y="165989"/>
                    </a:lnTo>
                    <a:lnTo>
                      <a:pt x="0" y="0"/>
                    </a:lnTo>
                    <a:lnTo>
                      <a:pt x="45298" y="0"/>
                    </a:lnTo>
                    <a:lnTo>
                      <a:pt x="91593" y="115931"/>
                    </a:lnTo>
                    <a:lnTo>
                      <a:pt x="1372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AC1C49EC-8AB5-4394-8D2E-A7210F45E5DD}"/>
                  </a:ext>
                </a:extLst>
              </p:cNvPr>
              <p:cNvSpPr/>
              <p:nvPr/>
            </p:nvSpPr>
            <p:spPr>
              <a:xfrm>
                <a:off x="2321086" y="1103844"/>
                <a:ext cx="158388" cy="175746"/>
              </a:xfrm>
              <a:custGeom>
                <a:avLst/>
                <a:gdLst>
                  <a:gd name="connsiteX0" fmla="*/ 158389 w 158388"/>
                  <a:gd name="connsiteY0" fmla="*/ 95432 h 175746"/>
                  <a:gd name="connsiteX1" fmla="*/ 42841 w 158388"/>
                  <a:gd name="connsiteY1" fmla="*/ 95432 h 175746"/>
                  <a:gd name="connsiteX2" fmla="*/ 51363 w 158388"/>
                  <a:gd name="connsiteY2" fmla="*/ 127218 h 175746"/>
                  <a:gd name="connsiteX3" fmla="*/ 80307 w 158388"/>
                  <a:gd name="connsiteY3" fmla="*/ 140423 h 175746"/>
                  <a:gd name="connsiteX4" fmla="*/ 110557 w 158388"/>
                  <a:gd name="connsiteY4" fmla="*/ 120615 h 175746"/>
                  <a:gd name="connsiteX5" fmla="*/ 155548 w 158388"/>
                  <a:gd name="connsiteY5" fmla="*/ 120615 h 175746"/>
                  <a:gd name="connsiteX6" fmla="*/ 131901 w 158388"/>
                  <a:gd name="connsiteY6" fmla="*/ 159694 h 175746"/>
                  <a:gd name="connsiteX7" fmla="*/ 82764 w 158388"/>
                  <a:gd name="connsiteY7" fmla="*/ 175740 h 175746"/>
                  <a:gd name="connsiteX8" fmla="*/ 22649 w 158388"/>
                  <a:gd name="connsiteY8" fmla="*/ 153398 h 175746"/>
                  <a:gd name="connsiteX9" fmla="*/ 0 w 158388"/>
                  <a:gd name="connsiteY9" fmla="*/ 89137 h 175746"/>
                  <a:gd name="connsiteX10" fmla="*/ 22342 w 158388"/>
                  <a:gd name="connsiteY10" fmla="*/ 23954 h 175746"/>
                  <a:gd name="connsiteX11" fmla="*/ 80307 w 158388"/>
                  <a:gd name="connsiteY11" fmla="*/ 0 h 175746"/>
                  <a:gd name="connsiteX12" fmla="*/ 136968 w 158388"/>
                  <a:gd name="connsiteY12" fmla="*/ 25182 h 175746"/>
                  <a:gd name="connsiteX13" fmla="*/ 158389 w 158388"/>
                  <a:gd name="connsiteY13" fmla="*/ 95432 h 175746"/>
                  <a:gd name="connsiteX14" fmla="*/ 113091 w 158388"/>
                  <a:gd name="connsiteY14" fmla="*/ 68100 h 175746"/>
                  <a:gd name="connsiteX15" fmla="*/ 79386 w 158388"/>
                  <a:gd name="connsiteY15" fmla="*/ 34088 h 175746"/>
                  <a:gd name="connsiteX16" fmla="*/ 44146 w 158388"/>
                  <a:gd name="connsiteY16" fmla="*/ 68100 h 175746"/>
                  <a:gd name="connsiteX17" fmla="*/ 113091 w 158388"/>
                  <a:gd name="connsiteY17" fmla="*/ 68100 h 17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388" h="175746">
                    <a:moveTo>
                      <a:pt x="158389" y="95432"/>
                    </a:moveTo>
                    <a:lnTo>
                      <a:pt x="42841" y="95432"/>
                    </a:lnTo>
                    <a:cubicBezTo>
                      <a:pt x="43455" y="109482"/>
                      <a:pt x="46296" y="120077"/>
                      <a:pt x="51363" y="127218"/>
                    </a:cubicBezTo>
                    <a:cubicBezTo>
                      <a:pt x="57275" y="135432"/>
                      <a:pt x="66872" y="139809"/>
                      <a:pt x="80307" y="140423"/>
                    </a:cubicBezTo>
                    <a:cubicBezTo>
                      <a:pt x="94588" y="139809"/>
                      <a:pt x="104645" y="133206"/>
                      <a:pt x="110557" y="120615"/>
                    </a:cubicBezTo>
                    <a:lnTo>
                      <a:pt x="155548" y="120615"/>
                    </a:lnTo>
                    <a:cubicBezTo>
                      <a:pt x="150481" y="136968"/>
                      <a:pt x="142649" y="150020"/>
                      <a:pt x="131901" y="159694"/>
                    </a:cubicBezTo>
                    <a:cubicBezTo>
                      <a:pt x="119309" y="170596"/>
                      <a:pt x="102956" y="175970"/>
                      <a:pt x="82764" y="175740"/>
                    </a:cubicBezTo>
                    <a:cubicBezTo>
                      <a:pt x="57966" y="175356"/>
                      <a:pt x="37927" y="167832"/>
                      <a:pt x="22649" y="153398"/>
                    </a:cubicBezTo>
                    <a:cubicBezTo>
                      <a:pt x="7524" y="139118"/>
                      <a:pt x="0" y="117697"/>
                      <a:pt x="0" y="89137"/>
                    </a:cubicBezTo>
                    <a:cubicBezTo>
                      <a:pt x="0" y="62265"/>
                      <a:pt x="7447" y="40538"/>
                      <a:pt x="22342" y="23954"/>
                    </a:cubicBezTo>
                    <a:cubicBezTo>
                      <a:pt x="36852" y="7985"/>
                      <a:pt x="56123" y="0"/>
                      <a:pt x="80307" y="0"/>
                    </a:cubicBezTo>
                    <a:cubicBezTo>
                      <a:pt x="103187" y="0"/>
                      <a:pt x="122074" y="8369"/>
                      <a:pt x="136968" y="25182"/>
                    </a:cubicBezTo>
                    <a:cubicBezTo>
                      <a:pt x="150020" y="40154"/>
                      <a:pt x="157160" y="63570"/>
                      <a:pt x="158389" y="95432"/>
                    </a:cubicBezTo>
                    <a:moveTo>
                      <a:pt x="113091" y="68100"/>
                    </a:moveTo>
                    <a:cubicBezTo>
                      <a:pt x="109098" y="45451"/>
                      <a:pt x="97889" y="34088"/>
                      <a:pt x="79386" y="34088"/>
                    </a:cubicBezTo>
                    <a:cubicBezTo>
                      <a:pt x="57121" y="34088"/>
                      <a:pt x="45375" y="45451"/>
                      <a:pt x="44146" y="68100"/>
                    </a:cubicBezTo>
                    <a:lnTo>
                      <a:pt x="113091" y="6810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74D2F2A5-AC9D-49A6-81F3-9E889E6310ED}"/>
                  </a:ext>
                </a:extLst>
              </p:cNvPr>
              <p:cNvSpPr/>
              <p:nvPr/>
            </p:nvSpPr>
            <p:spPr>
              <a:xfrm>
                <a:off x="2497440" y="1046262"/>
                <a:ext cx="125374" cy="263571"/>
              </a:xfrm>
              <a:custGeom>
                <a:avLst/>
                <a:gdLst>
                  <a:gd name="connsiteX0" fmla="*/ 125375 w 125374"/>
                  <a:gd name="connsiteY0" fmla="*/ 263571 h 263571"/>
                  <a:gd name="connsiteX1" fmla="*/ 0 w 125374"/>
                  <a:gd name="connsiteY1" fmla="*/ 263571 h 263571"/>
                  <a:gd name="connsiteX2" fmla="*/ 0 w 125374"/>
                  <a:gd name="connsiteY2" fmla="*/ 225798 h 263571"/>
                  <a:gd name="connsiteX3" fmla="*/ 87217 w 125374"/>
                  <a:gd name="connsiteY3" fmla="*/ 225798 h 263571"/>
                  <a:gd name="connsiteX4" fmla="*/ 87217 w 125374"/>
                  <a:gd name="connsiteY4" fmla="*/ 0 h 263571"/>
                  <a:gd name="connsiteX5" fmla="*/ 125375 w 125374"/>
                  <a:gd name="connsiteY5" fmla="*/ 0 h 26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374" h="263571">
                    <a:moveTo>
                      <a:pt x="125375" y="263571"/>
                    </a:moveTo>
                    <a:lnTo>
                      <a:pt x="0" y="263571"/>
                    </a:lnTo>
                    <a:lnTo>
                      <a:pt x="0" y="225798"/>
                    </a:lnTo>
                    <a:lnTo>
                      <a:pt x="87217" y="225798"/>
                    </a:lnTo>
                    <a:lnTo>
                      <a:pt x="87217" y="0"/>
                    </a:lnTo>
                    <a:lnTo>
                      <a:pt x="1253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BB5FD75B-60EC-4814-90C7-70C2CE99D506}"/>
                  </a:ext>
                </a:extLst>
              </p:cNvPr>
              <p:cNvSpPr/>
              <p:nvPr/>
            </p:nvSpPr>
            <p:spPr>
              <a:xfrm>
                <a:off x="2817826" y="1040350"/>
                <a:ext cx="248830" cy="242841"/>
              </a:xfrm>
              <a:custGeom>
                <a:avLst/>
                <a:gdLst>
                  <a:gd name="connsiteX0" fmla="*/ 5989 w 248830"/>
                  <a:gd name="connsiteY0" fmla="*/ 56584 h 242841"/>
                  <a:gd name="connsiteX1" fmla="*/ 33551 w 248830"/>
                  <a:gd name="connsiteY1" fmla="*/ 56584 h 242841"/>
                  <a:gd name="connsiteX2" fmla="*/ 33551 w 248830"/>
                  <a:gd name="connsiteY2" fmla="*/ 1996 h 242841"/>
                  <a:gd name="connsiteX3" fmla="*/ 51363 w 248830"/>
                  <a:gd name="connsiteY3" fmla="*/ 1996 h 242841"/>
                  <a:gd name="connsiteX4" fmla="*/ 51363 w 248830"/>
                  <a:gd name="connsiteY4" fmla="*/ 56584 h 242841"/>
                  <a:gd name="connsiteX5" fmla="*/ 76622 w 248830"/>
                  <a:gd name="connsiteY5" fmla="*/ 56584 h 242841"/>
                  <a:gd name="connsiteX6" fmla="*/ 76622 w 248830"/>
                  <a:gd name="connsiteY6" fmla="*/ 73628 h 242841"/>
                  <a:gd name="connsiteX7" fmla="*/ 51440 w 248830"/>
                  <a:gd name="connsiteY7" fmla="*/ 73628 h 242841"/>
                  <a:gd name="connsiteX8" fmla="*/ 51440 w 248830"/>
                  <a:gd name="connsiteY8" fmla="*/ 101728 h 242841"/>
                  <a:gd name="connsiteX9" fmla="*/ 60883 w 248830"/>
                  <a:gd name="connsiteY9" fmla="*/ 112784 h 242841"/>
                  <a:gd name="connsiteX10" fmla="*/ 76622 w 248830"/>
                  <a:gd name="connsiteY10" fmla="*/ 125912 h 242841"/>
                  <a:gd name="connsiteX11" fmla="*/ 66104 w 248830"/>
                  <a:gd name="connsiteY11" fmla="*/ 141958 h 242841"/>
                  <a:gd name="connsiteX12" fmla="*/ 51670 w 248830"/>
                  <a:gd name="connsiteY12" fmla="*/ 126757 h 242841"/>
                  <a:gd name="connsiteX13" fmla="*/ 51440 w 248830"/>
                  <a:gd name="connsiteY13" fmla="*/ 126219 h 242841"/>
                  <a:gd name="connsiteX14" fmla="*/ 51440 w 248830"/>
                  <a:gd name="connsiteY14" fmla="*/ 242765 h 242841"/>
                  <a:gd name="connsiteX15" fmla="*/ 33628 w 248830"/>
                  <a:gd name="connsiteY15" fmla="*/ 242765 h 242841"/>
                  <a:gd name="connsiteX16" fmla="*/ 33628 w 248830"/>
                  <a:gd name="connsiteY16" fmla="*/ 130212 h 242841"/>
                  <a:gd name="connsiteX17" fmla="*/ 10518 w 248830"/>
                  <a:gd name="connsiteY17" fmla="*/ 174588 h 242841"/>
                  <a:gd name="connsiteX18" fmla="*/ 0 w 248830"/>
                  <a:gd name="connsiteY18" fmla="*/ 158542 h 242841"/>
                  <a:gd name="connsiteX19" fmla="*/ 20960 w 248830"/>
                  <a:gd name="connsiteY19" fmla="*/ 115778 h 242841"/>
                  <a:gd name="connsiteX20" fmla="*/ 32783 w 248830"/>
                  <a:gd name="connsiteY20" fmla="*/ 73782 h 242841"/>
                  <a:gd name="connsiteX21" fmla="*/ 5989 w 248830"/>
                  <a:gd name="connsiteY21" fmla="*/ 73782 h 242841"/>
                  <a:gd name="connsiteX22" fmla="*/ 5989 w 248830"/>
                  <a:gd name="connsiteY22" fmla="*/ 56584 h 242841"/>
                  <a:gd name="connsiteX23" fmla="*/ 111248 w 248830"/>
                  <a:gd name="connsiteY23" fmla="*/ 2994 h 242841"/>
                  <a:gd name="connsiteX24" fmla="*/ 126757 w 248830"/>
                  <a:gd name="connsiteY24" fmla="*/ 12438 h 242841"/>
                  <a:gd name="connsiteX25" fmla="*/ 103647 w 248830"/>
                  <a:gd name="connsiteY25" fmla="*/ 53897 h 242841"/>
                  <a:gd name="connsiteX26" fmla="*/ 112553 w 248830"/>
                  <a:gd name="connsiteY26" fmla="*/ 62035 h 242841"/>
                  <a:gd name="connsiteX27" fmla="*/ 126757 w 248830"/>
                  <a:gd name="connsiteY27" fmla="*/ 37927 h 242841"/>
                  <a:gd name="connsiteX28" fmla="*/ 141728 w 248830"/>
                  <a:gd name="connsiteY28" fmla="*/ 47140 h 242841"/>
                  <a:gd name="connsiteX29" fmla="*/ 108638 w 248830"/>
                  <a:gd name="connsiteY29" fmla="*/ 99118 h 242841"/>
                  <a:gd name="connsiteX30" fmla="*/ 127294 w 248830"/>
                  <a:gd name="connsiteY30" fmla="*/ 98350 h 242841"/>
                  <a:gd name="connsiteX31" fmla="*/ 120768 w 248830"/>
                  <a:gd name="connsiteY31" fmla="*/ 86296 h 242841"/>
                  <a:gd name="connsiteX32" fmla="*/ 135433 w 248830"/>
                  <a:gd name="connsiteY32" fmla="*/ 80768 h 242841"/>
                  <a:gd name="connsiteX33" fmla="*/ 152477 w 248830"/>
                  <a:gd name="connsiteY33" fmla="*/ 112553 h 242841"/>
                  <a:gd name="connsiteX34" fmla="*/ 147717 w 248830"/>
                  <a:gd name="connsiteY34" fmla="*/ 0 h 242841"/>
                  <a:gd name="connsiteX35" fmla="*/ 165836 w 248830"/>
                  <a:gd name="connsiteY35" fmla="*/ 0 h 242841"/>
                  <a:gd name="connsiteX36" fmla="*/ 166373 w 248830"/>
                  <a:gd name="connsiteY36" fmla="*/ 46449 h 242841"/>
                  <a:gd name="connsiteX37" fmla="*/ 175279 w 248830"/>
                  <a:gd name="connsiteY37" fmla="*/ 34626 h 242841"/>
                  <a:gd name="connsiteX38" fmla="*/ 184953 w 248830"/>
                  <a:gd name="connsiteY38" fmla="*/ 40922 h 242841"/>
                  <a:gd name="connsiteX39" fmla="*/ 200462 w 248830"/>
                  <a:gd name="connsiteY39" fmla="*/ 3148 h 242841"/>
                  <a:gd name="connsiteX40" fmla="*/ 215970 w 248830"/>
                  <a:gd name="connsiteY40" fmla="*/ 12591 h 242841"/>
                  <a:gd name="connsiteX41" fmla="*/ 198158 w 248830"/>
                  <a:gd name="connsiteY41" fmla="*/ 50135 h 242841"/>
                  <a:gd name="connsiteX42" fmla="*/ 207372 w 248830"/>
                  <a:gd name="connsiteY42" fmla="*/ 57966 h 242841"/>
                  <a:gd name="connsiteX43" fmla="*/ 222573 w 248830"/>
                  <a:gd name="connsiteY43" fmla="*/ 33551 h 242841"/>
                  <a:gd name="connsiteX44" fmla="*/ 237314 w 248830"/>
                  <a:gd name="connsiteY44" fmla="*/ 42995 h 242841"/>
                  <a:gd name="connsiteX45" fmla="*/ 202381 w 248830"/>
                  <a:gd name="connsiteY45" fmla="*/ 95202 h 242841"/>
                  <a:gd name="connsiteX46" fmla="*/ 223648 w 248830"/>
                  <a:gd name="connsiteY46" fmla="*/ 93359 h 242841"/>
                  <a:gd name="connsiteX47" fmla="*/ 218120 w 248830"/>
                  <a:gd name="connsiteY47" fmla="*/ 82073 h 242841"/>
                  <a:gd name="connsiteX48" fmla="*/ 233092 w 248830"/>
                  <a:gd name="connsiteY48" fmla="*/ 76853 h 242841"/>
                  <a:gd name="connsiteX49" fmla="*/ 248830 w 248830"/>
                  <a:gd name="connsiteY49" fmla="*/ 112323 h 242841"/>
                  <a:gd name="connsiteX50" fmla="*/ 232017 w 248830"/>
                  <a:gd name="connsiteY50" fmla="*/ 116776 h 242841"/>
                  <a:gd name="connsiteX51" fmla="*/ 228869 w 248830"/>
                  <a:gd name="connsiteY51" fmla="*/ 107563 h 242841"/>
                  <a:gd name="connsiteX52" fmla="*/ 179502 w 248830"/>
                  <a:gd name="connsiteY52" fmla="*/ 114396 h 242841"/>
                  <a:gd name="connsiteX53" fmla="*/ 175279 w 248830"/>
                  <a:gd name="connsiteY53" fmla="*/ 96814 h 242841"/>
                  <a:gd name="connsiteX54" fmla="*/ 183418 w 248830"/>
                  <a:gd name="connsiteY54" fmla="*/ 96584 h 242841"/>
                  <a:gd name="connsiteX55" fmla="*/ 197851 w 248830"/>
                  <a:gd name="connsiteY55" fmla="*/ 73474 h 242841"/>
                  <a:gd name="connsiteX56" fmla="*/ 166373 w 248830"/>
                  <a:gd name="connsiteY56" fmla="*/ 49597 h 242841"/>
                  <a:gd name="connsiteX57" fmla="*/ 171364 w 248830"/>
                  <a:gd name="connsiteY57" fmla="*/ 123072 h 242841"/>
                  <a:gd name="connsiteX58" fmla="*/ 172899 w 248830"/>
                  <a:gd name="connsiteY58" fmla="*/ 132515 h 242841"/>
                  <a:gd name="connsiteX59" fmla="*/ 201997 w 248830"/>
                  <a:gd name="connsiteY59" fmla="*/ 132515 h 242841"/>
                  <a:gd name="connsiteX60" fmla="*/ 194934 w 248830"/>
                  <a:gd name="connsiteY60" fmla="*/ 119924 h 242841"/>
                  <a:gd name="connsiteX61" fmla="*/ 210903 w 248830"/>
                  <a:gd name="connsiteY61" fmla="*/ 114396 h 242841"/>
                  <a:gd name="connsiteX62" fmla="*/ 221421 w 248830"/>
                  <a:gd name="connsiteY62" fmla="*/ 132515 h 242841"/>
                  <a:gd name="connsiteX63" fmla="*/ 242381 w 248830"/>
                  <a:gd name="connsiteY63" fmla="*/ 132515 h 242841"/>
                  <a:gd name="connsiteX64" fmla="*/ 242381 w 248830"/>
                  <a:gd name="connsiteY64" fmla="*/ 150404 h 242841"/>
                  <a:gd name="connsiteX65" fmla="*/ 176738 w 248830"/>
                  <a:gd name="connsiteY65" fmla="*/ 150404 h 242841"/>
                  <a:gd name="connsiteX66" fmla="*/ 183801 w 248830"/>
                  <a:gd name="connsiteY66" fmla="*/ 173206 h 242841"/>
                  <a:gd name="connsiteX67" fmla="*/ 191172 w 248830"/>
                  <a:gd name="connsiteY67" fmla="*/ 189483 h 242841"/>
                  <a:gd name="connsiteX68" fmla="*/ 215817 w 248830"/>
                  <a:gd name="connsiteY68" fmla="*/ 162995 h 242841"/>
                  <a:gd name="connsiteX69" fmla="*/ 229483 w 248830"/>
                  <a:gd name="connsiteY69" fmla="*/ 174511 h 242841"/>
                  <a:gd name="connsiteX70" fmla="*/ 201690 w 248830"/>
                  <a:gd name="connsiteY70" fmla="*/ 204684 h 242841"/>
                  <a:gd name="connsiteX71" fmla="*/ 221345 w 248830"/>
                  <a:gd name="connsiteY71" fmla="*/ 220731 h 242841"/>
                  <a:gd name="connsiteX72" fmla="*/ 230788 w 248830"/>
                  <a:gd name="connsiteY72" fmla="*/ 199771 h 242841"/>
                  <a:gd name="connsiteX73" fmla="*/ 247602 w 248830"/>
                  <a:gd name="connsiteY73" fmla="*/ 207141 h 242841"/>
                  <a:gd name="connsiteX74" fmla="*/ 235011 w 248830"/>
                  <a:gd name="connsiteY74" fmla="*/ 237084 h 242841"/>
                  <a:gd name="connsiteX75" fmla="*/ 227410 w 248830"/>
                  <a:gd name="connsiteY75" fmla="*/ 241767 h 242841"/>
                  <a:gd name="connsiteX76" fmla="*/ 195625 w 248830"/>
                  <a:gd name="connsiteY76" fmla="*/ 225491 h 242841"/>
                  <a:gd name="connsiteX77" fmla="*/ 187256 w 248830"/>
                  <a:gd name="connsiteY77" fmla="*/ 215817 h 242841"/>
                  <a:gd name="connsiteX78" fmla="*/ 133206 w 248830"/>
                  <a:gd name="connsiteY78" fmla="*/ 242842 h 242841"/>
                  <a:gd name="connsiteX79" fmla="*/ 122688 w 248830"/>
                  <a:gd name="connsiteY79" fmla="*/ 225798 h 242841"/>
                  <a:gd name="connsiteX80" fmla="*/ 173821 w 248830"/>
                  <a:gd name="connsiteY80" fmla="*/ 202458 h 242841"/>
                  <a:gd name="connsiteX81" fmla="*/ 176968 w 248830"/>
                  <a:gd name="connsiteY81" fmla="*/ 200615 h 242841"/>
                  <a:gd name="connsiteX82" fmla="*/ 169137 w 248830"/>
                  <a:gd name="connsiteY82" fmla="*/ 184339 h 242841"/>
                  <a:gd name="connsiteX83" fmla="*/ 158926 w 248830"/>
                  <a:gd name="connsiteY83" fmla="*/ 150481 h 242841"/>
                  <a:gd name="connsiteX84" fmla="*/ 124300 w 248830"/>
                  <a:gd name="connsiteY84" fmla="*/ 150481 h 242841"/>
                  <a:gd name="connsiteX85" fmla="*/ 118005 w 248830"/>
                  <a:gd name="connsiteY85" fmla="*/ 169905 h 242841"/>
                  <a:gd name="connsiteX86" fmla="*/ 152093 w 248830"/>
                  <a:gd name="connsiteY86" fmla="*/ 191172 h 242841"/>
                  <a:gd name="connsiteX87" fmla="*/ 141575 w 248830"/>
                  <a:gd name="connsiteY87" fmla="*/ 206143 h 242841"/>
                  <a:gd name="connsiteX88" fmla="*/ 112170 w 248830"/>
                  <a:gd name="connsiteY88" fmla="*/ 186488 h 242841"/>
                  <a:gd name="connsiteX89" fmla="*/ 105874 w 248830"/>
                  <a:gd name="connsiteY89" fmla="*/ 200385 h 242841"/>
                  <a:gd name="connsiteX90" fmla="*/ 79617 w 248830"/>
                  <a:gd name="connsiteY90" fmla="*/ 240769 h 242841"/>
                  <a:gd name="connsiteX91" fmla="*/ 65950 w 248830"/>
                  <a:gd name="connsiteY91" fmla="*/ 226873 h 242841"/>
                  <a:gd name="connsiteX92" fmla="*/ 91440 w 248830"/>
                  <a:gd name="connsiteY92" fmla="*/ 189636 h 242841"/>
                  <a:gd name="connsiteX93" fmla="*/ 104569 w 248830"/>
                  <a:gd name="connsiteY93" fmla="*/ 150557 h 242841"/>
                  <a:gd name="connsiteX94" fmla="*/ 76622 w 248830"/>
                  <a:gd name="connsiteY94" fmla="*/ 150557 h 242841"/>
                  <a:gd name="connsiteX95" fmla="*/ 76622 w 248830"/>
                  <a:gd name="connsiteY95" fmla="*/ 132669 h 242841"/>
                  <a:gd name="connsiteX96" fmla="*/ 155318 w 248830"/>
                  <a:gd name="connsiteY96" fmla="*/ 132669 h 242841"/>
                  <a:gd name="connsiteX97" fmla="*/ 153475 w 248830"/>
                  <a:gd name="connsiteY97" fmla="*/ 121152 h 242841"/>
                  <a:gd name="connsiteX98" fmla="*/ 152707 w 248830"/>
                  <a:gd name="connsiteY98" fmla="*/ 114857 h 242841"/>
                  <a:gd name="connsiteX99" fmla="*/ 136431 w 248830"/>
                  <a:gd name="connsiteY99" fmla="*/ 119079 h 242841"/>
                  <a:gd name="connsiteX100" fmla="*/ 133283 w 248830"/>
                  <a:gd name="connsiteY100" fmla="*/ 110941 h 242841"/>
                  <a:gd name="connsiteX101" fmla="*/ 82611 w 248830"/>
                  <a:gd name="connsiteY101" fmla="*/ 117006 h 242841"/>
                  <a:gd name="connsiteX102" fmla="*/ 78695 w 248830"/>
                  <a:gd name="connsiteY102" fmla="*/ 99962 h 242841"/>
                  <a:gd name="connsiteX103" fmla="*/ 89981 w 248830"/>
                  <a:gd name="connsiteY103" fmla="*/ 99962 h 242841"/>
                  <a:gd name="connsiteX104" fmla="*/ 103110 w 248830"/>
                  <a:gd name="connsiteY104" fmla="*/ 78158 h 242841"/>
                  <a:gd name="connsiteX105" fmla="*/ 70020 w 248830"/>
                  <a:gd name="connsiteY105" fmla="*/ 50902 h 242841"/>
                  <a:gd name="connsiteX106" fmla="*/ 80538 w 248830"/>
                  <a:gd name="connsiteY106" fmla="*/ 37006 h 242841"/>
                  <a:gd name="connsiteX107" fmla="*/ 91056 w 248830"/>
                  <a:gd name="connsiteY107" fmla="*/ 44376 h 242841"/>
                  <a:gd name="connsiteX108" fmla="*/ 111248 w 248830"/>
                  <a:gd name="connsiteY108" fmla="*/ 2994 h 24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48830" h="242841">
                    <a:moveTo>
                      <a:pt x="5989" y="56584"/>
                    </a:moveTo>
                    <a:lnTo>
                      <a:pt x="33551" y="56584"/>
                    </a:lnTo>
                    <a:lnTo>
                      <a:pt x="33551" y="1996"/>
                    </a:lnTo>
                    <a:lnTo>
                      <a:pt x="51363" y="1996"/>
                    </a:lnTo>
                    <a:lnTo>
                      <a:pt x="51363" y="56584"/>
                    </a:lnTo>
                    <a:lnTo>
                      <a:pt x="76622" y="56584"/>
                    </a:lnTo>
                    <a:lnTo>
                      <a:pt x="76622" y="73628"/>
                    </a:lnTo>
                    <a:lnTo>
                      <a:pt x="51440" y="73628"/>
                    </a:lnTo>
                    <a:lnTo>
                      <a:pt x="51440" y="101728"/>
                    </a:lnTo>
                    <a:cubicBezTo>
                      <a:pt x="55125" y="106488"/>
                      <a:pt x="58273" y="110097"/>
                      <a:pt x="60883" y="112784"/>
                    </a:cubicBezTo>
                    <a:cubicBezTo>
                      <a:pt x="64876" y="117006"/>
                      <a:pt x="70173" y="121383"/>
                      <a:pt x="76622" y="125912"/>
                    </a:cubicBezTo>
                    <a:cubicBezTo>
                      <a:pt x="72784" y="130980"/>
                      <a:pt x="69252" y="136354"/>
                      <a:pt x="66104" y="141958"/>
                    </a:cubicBezTo>
                    <a:cubicBezTo>
                      <a:pt x="59808" y="136200"/>
                      <a:pt x="54972" y="131133"/>
                      <a:pt x="51670" y="126757"/>
                    </a:cubicBezTo>
                    <a:lnTo>
                      <a:pt x="51440" y="126219"/>
                    </a:lnTo>
                    <a:lnTo>
                      <a:pt x="51440" y="242765"/>
                    </a:lnTo>
                    <a:lnTo>
                      <a:pt x="33628" y="242765"/>
                    </a:lnTo>
                    <a:lnTo>
                      <a:pt x="33628" y="130212"/>
                    </a:lnTo>
                    <a:cubicBezTo>
                      <a:pt x="27179" y="146642"/>
                      <a:pt x="19424" y="161460"/>
                      <a:pt x="10518" y="174588"/>
                    </a:cubicBezTo>
                    <a:cubicBezTo>
                      <a:pt x="7908" y="168293"/>
                      <a:pt x="4376" y="162918"/>
                      <a:pt x="0" y="158542"/>
                    </a:cubicBezTo>
                    <a:cubicBezTo>
                      <a:pt x="8369" y="145413"/>
                      <a:pt x="15355" y="131133"/>
                      <a:pt x="20960" y="115778"/>
                    </a:cubicBezTo>
                    <a:cubicBezTo>
                      <a:pt x="24952" y="104722"/>
                      <a:pt x="28945" y="90749"/>
                      <a:pt x="32783" y="73782"/>
                    </a:cubicBezTo>
                    <a:lnTo>
                      <a:pt x="5989" y="73782"/>
                    </a:lnTo>
                    <a:lnTo>
                      <a:pt x="5989" y="56584"/>
                    </a:lnTo>
                    <a:close/>
                    <a:moveTo>
                      <a:pt x="111248" y="2994"/>
                    </a:moveTo>
                    <a:lnTo>
                      <a:pt x="126757" y="12438"/>
                    </a:lnTo>
                    <a:lnTo>
                      <a:pt x="103647" y="53897"/>
                    </a:lnTo>
                    <a:cubicBezTo>
                      <a:pt x="106795" y="56353"/>
                      <a:pt x="109790" y="59041"/>
                      <a:pt x="112553" y="62035"/>
                    </a:cubicBezTo>
                    <a:lnTo>
                      <a:pt x="126757" y="37927"/>
                    </a:lnTo>
                    <a:lnTo>
                      <a:pt x="141728" y="47140"/>
                    </a:lnTo>
                    <a:lnTo>
                      <a:pt x="108638" y="99118"/>
                    </a:lnTo>
                    <a:cubicBezTo>
                      <a:pt x="114242" y="98964"/>
                      <a:pt x="120461" y="98657"/>
                      <a:pt x="127294" y="98350"/>
                    </a:cubicBezTo>
                    <a:cubicBezTo>
                      <a:pt x="125221" y="94127"/>
                      <a:pt x="122995" y="90135"/>
                      <a:pt x="120768" y="86296"/>
                    </a:cubicBezTo>
                    <a:lnTo>
                      <a:pt x="135433" y="80768"/>
                    </a:lnTo>
                    <a:cubicBezTo>
                      <a:pt x="141882" y="91133"/>
                      <a:pt x="147563" y="101651"/>
                      <a:pt x="152477" y="112553"/>
                    </a:cubicBezTo>
                    <a:cubicBezTo>
                      <a:pt x="149329" y="88369"/>
                      <a:pt x="147717" y="50902"/>
                      <a:pt x="147717" y="0"/>
                    </a:cubicBezTo>
                    <a:lnTo>
                      <a:pt x="165836" y="0"/>
                    </a:lnTo>
                    <a:cubicBezTo>
                      <a:pt x="165836" y="16967"/>
                      <a:pt x="165990" y="32476"/>
                      <a:pt x="166373" y="46449"/>
                    </a:cubicBezTo>
                    <a:lnTo>
                      <a:pt x="175279" y="34626"/>
                    </a:lnTo>
                    <a:cubicBezTo>
                      <a:pt x="178581" y="36699"/>
                      <a:pt x="181805" y="38849"/>
                      <a:pt x="184953" y="40922"/>
                    </a:cubicBezTo>
                    <a:lnTo>
                      <a:pt x="200462" y="3148"/>
                    </a:lnTo>
                    <a:lnTo>
                      <a:pt x="215970" y="12591"/>
                    </a:lnTo>
                    <a:lnTo>
                      <a:pt x="198158" y="50135"/>
                    </a:lnTo>
                    <a:cubicBezTo>
                      <a:pt x="201306" y="52591"/>
                      <a:pt x="204377" y="55202"/>
                      <a:pt x="207372" y="57966"/>
                    </a:cubicBezTo>
                    <a:lnTo>
                      <a:pt x="222573" y="33551"/>
                    </a:lnTo>
                    <a:lnTo>
                      <a:pt x="237314" y="42995"/>
                    </a:lnTo>
                    <a:lnTo>
                      <a:pt x="202381" y="95202"/>
                    </a:lnTo>
                    <a:cubicBezTo>
                      <a:pt x="208984" y="94665"/>
                      <a:pt x="216124" y="94050"/>
                      <a:pt x="223648" y="93359"/>
                    </a:cubicBezTo>
                    <a:cubicBezTo>
                      <a:pt x="222036" y="89521"/>
                      <a:pt x="220270" y="85759"/>
                      <a:pt x="218120" y="82073"/>
                    </a:cubicBezTo>
                    <a:lnTo>
                      <a:pt x="233092" y="76853"/>
                    </a:lnTo>
                    <a:cubicBezTo>
                      <a:pt x="239233" y="88369"/>
                      <a:pt x="244454" y="100192"/>
                      <a:pt x="248830" y="112323"/>
                    </a:cubicBezTo>
                    <a:lnTo>
                      <a:pt x="232017" y="116776"/>
                    </a:lnTo>
                    <a:cubicBezTo>
                      <a:pt x="231172" y="113628"/>
                      <a:pt x="230097" y="110557"/>
                      <a:pt x="228869" y="107563"/>
                    </a:cubicBezTo>
                    <a:cubicBezTo>
                      <a:pt x="209598" y="111248"/>
                      <a:pt x="193168" y="113551"/>
                      <a:pt x="179502" y="114396"/>
                    </a:cubicBezTo>
                    <a:lnTo>
                      <a:pt x="175279" y="96814"/>
                    </a:lnTo>
                    <a:cubicBezTo>
                      <a:pt x="177890" y="96814"/>
                      <a:pt x="180577" y="96738"/>
                      <a:pt x="183418" y="96584"/>
                    </a:cubicBezTo>
                    <a:lnTo>
                      <a:pt x="197851" y="73474"/>
                    </a:lnTo>
                    <a:cubicBezTo>
                      <a:pt x="187717" y="64185"/>
                      <a:pt x="177199" y="56277"/>
                      <a:pt x="166373" y="49597"/>
                    </a:cubicBezTo>
                    <a:cubicBezTo>
                      <a:pt x="167218" y="82841"/>
                      <a:pt x="168907" y="107333"/>
                      <a:pt x="171364" y="123072"/>
                    </a:cubicBezTo>
                    <a:cubicBezTo>
                      <a:pt x="171901" y="126373"/>
                      <a:pt x="172439" y="129521"/>
                      <a:pt x="172899" y="132515"/>
                    </a:cubicBezTo>
                    <a:lnTo>
                      <a:pt x="201997" y="132515"/>
                    </a:lnTo>
                    <a:cubicBezTo>
                      <a:pt x="200078" y="128139"/>
                      <a:pt x="197698" y="123916"/>
                      <a:pt x="194934" y="119924"/>
                    </a:cubicBezTo>
                    <a:lnTo>
                      <a:pt x="210903" y="114396"/>
                    </a:lnTo>
                    <a:cubicBezTo>
                      <a:pt x="214742" y="120384"/>
                      <a:pt x="218274" y="126373"/>
                      <a:pt x="221421" y="132515"/>
                    </a:cubicBezTo>
                    <a:lnTo>
                      <a:pt x="242381" y="132515"/>
                    </a:lnTo>
                    <a:lnTo>
                      <a:pt x="242381" y="150404"/>
                    </a:lnTo>
                    <a:lnTo>
                      <a:pt x="176738" y="150404"/>
                    </a:lnTo>
                    <a:cubicBezTo>
                      <a:pt x="178811" y="159694"/>
                      <a:pt x="181191" y="167295"/>
                      <a:pt x="183801" y="173206"/>
                    </a:cubicBezTo>
                    <a:cubicBezTo>
                      <a:pt x="186105" y="178811"/>
                      <a:pt x="188485" y="184262"/>
                      <a:pt x="191172" y="189483"/>
                    </a:cubicBezTo>
                    <a:cubicBezTo>
                      <a:pt x="200462" y="181421"/>
                      <a:pt x="208677" y="172592"/>
                      <a:pt x="215817" y="162995"/>
                    </a:cubicBezTo>
                    <a:lnTo>
                      <a:pt x="229483" y="174511"/>
                    </a:lnTo>
                    <a:cubicBezTo>
                      <a:pt x="223878" y="183955"/>
                      <a:pt x="214589" y="194012"/>
                      <a:pt x="201690" y="204684"/>
                    </a:cubicBezTo>
                    <a:cubicBezTo>
                      <a:pt x="210980" y="215356"/>
                      <a:pt x="217506" y="220731"/>
                      <a:pt x="221345" y="220731"/>
                    </a:cubicBezTo>
                    <a:cubicBezTo>
                      <a:pt x="223264" y="220731"/>
                      <a:pt x="226412" y="213744"/>
                      <a:pt x="230788" y="199771"/>
                    </a:cubicBezTo>
                    <a:cubicBezTo>
                      <a:pt x="236239" y="203609"/>
                      <a:pt x="241844" y="206066"/>
                      <a:pt x="247602" y="207141"/>
                    </a:cubicBezTo>
                    <a:cubicBezTo>
                      <a:pt x="242842" y="223802"/>
                      <a:pt x="238696" y="233706"/>
                      <a:pt x="235011" y="237084"/>
                    </a:cubicBezTo>
                    <a:cubicBezTo>
                      <a:pt x="233245" y="240232"/>
                      <a:pt x="230711" y="241767"/>
                      <a:pt x="227410" y="241767"/>
                    </a:cubicBezTo>
                    <a:cubicBezTo>
                      <a:pt x="216892" y="241767"/>
                      <a:pt x="206297" y="236316"/>
                      <a:pt x="195625" y="225491"/>
                    </a:cubicBezTo>
                    <a:cubicBezTo>
                      <a:pt x="192631" y="222496"/>
                      <a:pt x="189867" y="219272"/>
                      <a:pt x="187256" y="215817"/>
                    </a:cubicBezTo>
                    <a:cubicBezTo>
                      <a:pt x="169751" y="227871"/>
                      <a:pt x="151709" y="236930"/>
                      <a:pt x="133206" y="242842"/>
                    </a:cubicBezTo>
                    <a:cubicBezTo>
                      <a:pt x="131440" y="237775"/>
                      <a:pt x="127985" y="232093"/>
                      <a:pt x="122688" y="225798"/>
                    </a:cubicBezTo>
                    <a:cubicBezTo>
                      <a:pt x="140500" y="221268"/>
                      <a:pt x="157621" y="213437"/>
                      <a:pt x="173821" y="202458"/>
                    </a:cubicBezTo>
                    <a:cubicBezTo>
                      <a:pt x="175049" y="201767"/>
                      <a:pt x="176124" y="201153"/>
                      <a:pt x="176968" y="200615"/>
                    </a:cubicBezTo>
                    <a:cubicBezTo>
                      <a:pt x="173974" y="195395"/>
                      <a:pt x="171364" y="189943"/>
                      <a:pt x="169137" y="184339"/>
                    </a:cubicBezTo>
                    <a:cubicBezTo>
                      <a:pt x="165298" y="173667"/>
                      <a:pt x="161844" y="162381"/>
                      <a:pt x="158926" y="150481"/>
                    </a:cubicBezTo>
                    <a:lnTo>
                      <a:pt x="124300" y="150481"/>
                    </a:lnTo>
                    <a:cubicBezTo>
                      <a:pt x="122227" y="157621"/>
                      <a:pt x="120077" y="164147"/>
                      <a:pt x="118005" y="169905"/>
                    </a:cubicBezTo>
                    <a:cubicBezTo>
                      <a:pt x="130442" y="176047"/>
                      <a:pt x="141805" y="183110"/>
                      <a:pt x="152093" y="191172"/>
                    </a:cubicBezTo>
                    <a:lnTo>
                      <a:pt x="141575" y="206143"/>
                    </a:lnTo>
                    <a:cubicBezTo>
                      <a:pt x="132131" y="198773"/>
                      <a:pt x="122304" y="192247"/>
                      <a:pt x="112170" y="186488"/>
                    </a:cubicBezTo>
                    <a:cubicBezTo>
                      <a:pt x="110096" y="191940"/>
                      <a:pt x="107947" y="196546"/>
                      <a:pt x="105874" y="200385"/>
                    </a:cubicBezTo>
                    <a:cubicBezTo>
                      <a:pt x="99578" y="214358"/>
                      <a:pt x="90826" y="227871"/>
                      <a:pt x="79617" y="240769"/>
                    </a:cubicBezTo>
                    <a:cubicBezTo>
                      <a:pt x="76469" y="235164"/>
                      <a:pt x="71939" y="230558"/>
                      <a:pt x="65950" y="226873"/>
                    </a:cubicBezTo>
                    <a:cubicBezTo>
                      <a:pt x="76622" y="216201"/>
                      <a:pt x="85144" y="203763"/>
                      <a:pt x="91440" y="189636"/>
                    </a:cubicBezTo>
                    <a:cubicBezTo>
                      <a:pt x="96661" y="178427"/>
                      <a:pt x="101037" y="165375"/>
                      <a:pt x="104569" y="150557"/>
                    </a:cubicBezTo>
                    <a:lnTo>
                      <a:pt x="76622" y="150557"/>
                    </a:lnTo>
                    <a:lnTo>
                      <a:pt x="76622" y="132669"/>
                    </a:lnTo>
                    <a:lnTo>
                      <a:pt x="155318" y="132669"/>
                    </a:lnTo>
                    <a:cubicBezTo>
                      <a:pt x="154627" y="128830"/>
                      <a:pt x="154012" y="124991"/>
                      <a:pt x="153475" y="121152"/>
                    </a:cubicBezTo>
                    <a:cubicBezTo>
                      <a:pt x="153321" y="119233"/>
                      <a:pt x="153014" y="117160"/>
                      <a:pt x="152707" y="114857"/>
                    </a:cubicBezTo>
                    <a:lnTo>
                      <a:pt x="136431" y="119079"/>
                    </a:lnTo>
                    <a:cubicBezTo>
                      <a:pt x="135356" y="116315"/>
                      <a:pt x="134358" y="113551"/>
                      <a:pt x="133283" y="110941"/>
                    </a:cubicBezTo>
                    <a:cubicBezTo>
                      <a:pt x="114780" y="114780"/>
                      <a:pt x="97889" y="116776"/>
                      <a:pt x="82611" y="117006"/>
                    </a:cubicBezTo>
                    <a:lnTo>
                      <a:pt x="78695" y="99962"/>
                    </a:lnTo>
                    <a:lnTo>
                      <a:pt x="89981" y="99962"/>
                    </a:lnTo>
                    <a:lnTo>
                      <a:pt x="103110" y="78158"/>
                    </a:lnTo>
                    <a:cubicBezTo>
                      <a:pt x="92592" y="67640"/>
                      <a:pt x="81613" y="58580"/>
                      <a:pt x="70020" y="50902"/>
                    </a:cubicBezTo>
                    <a:lnTo>
                      <a:pt x="80538" y="37006"/>
                    </a:lnTo>
                    <a:cubicBezTo>
                      <a:pt x="84377" y="39463"/>
                      <a:pt x="87908" y="41920"/>
                      <a:pt x="91056" y="44376"/>
                    </a:cubicBezTo>
                    <a:lnTo>
                      <a:pt x="111248" y="2994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AE4D8A7E-E59E-4DF8-B8D1-8CB351B5ABB6}"/>
                  </a:ext>
                </a:extLst>
              </p:cNvPr>
              <p:cNvSpPr/>
              <p:nvPr/>
            </p:nvSpPr>
            <p:spPr>
              <a:xfrm>
                <a:off x="3088460" y="1040197"/>
                <a:ext cx="242765" cy="241690"/>
              </a:xfrm>
              <a:custGeom>
                <a:avLst/>
                <a:gdLst>
                  <a:gd name="connsiteX0" fmla="*/ 47140 w 242765"/>
                  <a:gd name="connsiteY0" fmla="*/ 0 h 241690"/>
                  <a:gd name="connsiteX1" fmla="*/ 67102 w 242765"/>
                  <a:gd name="connsiteY1" fmla="*/ 5528 h 241690"/>
                  <a:gd name="connsiteX2" fmla="*/ 44837 w 242765"/>
                  <a:gd name="connsiteY2" fmla="*/ 57735 h 241690"/>
                  <a:gd name="connsiteX3" fmla="*/ 93129 w 242765"/>
                  <a:gd name="connsiteY3" fmla="*/ 52515 h 241690"/>
                  <a:gd name="connsiteX4" fmla="*/ 77928 w 242765"/>
                  <a:gd name="connsiteY4" fmla="*/ 30710 h 241690"/>
                  <a:gd name="connsiteX5" fmla="*/ 92361 w 242765"/>
                  <a:gd name="connsiteY5" fmla="*/ 20192 h 241690"/>
                  <a:gd name="connsiteX6" fmla="*/ 123839 w 242765"/>
                  <a:gd name="connsiteY6" fmla="*/ 69252 h 241690"/>
                  <a:gd name="connsiteX7" fmla="*/ 109406 w 242765"/>
                  <a:gd name="connsiteY7" fmla="*/ 79770 h 241690"/>
                  <a:gd name="connsiteX8" fmla="*/ 102880 w 242765"/>
                  <a:gd name="connsiteY8" fmla="*/ 68254 h 241690"/>
                  <a:gd name="connsiteX9" fmla="*/ 4223 w 242765"/>
                  <a:gd name="connsiteY9" fmla="*/ 80845 h 241690"/>
                  <a:gd name="connsiteX10" fmla="*/ 0 w 242765"/>
                  <a:gd name="connsiteY10" fmla="*/ 61190 h 241690"/>
                  <a:gd name="connsiteX11" fmla="*/ 25720 w 242765"/>
                  <a:gd name="connsiteY11" fmla="*/ 59578 h 241690"/>
                  <a:gd name="connsiteX12" fmla="*/ 47140 w 242765"/>
                  <a:gd name="connsiteY12" fmla="*/ 0 h 241690"/>
                  <a:gd name="connsiteX13" fmla="*/ 18042 w 242765"/>
                  <a:gd name="connsiteY13" fmla="*/ 90288 h 241690"/>
                  <a:gd name="connsiteX14" fmla="*/ 107256 w 242765"/>
                  <a:gd name="connsiteY14" fmla="*/ 90288 h 241690"/>
                  <a:gd name="connsiteX15" fmla="*/ 107256 w 242765"/>
                  <a:gd name="connsiteY15" fmla="*/ 216508 h 241690"/>
                  <a:gd name="connsiteX16" fmla="*/ 99885 w 242765"/>
                  <a:gd name="connsiteY16" fmla="*/ 233859 h 241690"/>
                  <a:gd name="connsiteX17" fmla="*/ 71248 w 242765"/>
                  <a:gd name="connsiteY17" fmla="*/ 239617 h 241690"/>
                  <a:gd name="connsiteX18" fmla="*/ 65183 w 242765"/>
                  <a:gd name="connsiteY18" fmla="*/ 218658 h 241690"/>
                  <a:gd name="connsiteX19" fmla="*/ 85912 w 242765"/>
                  <a:gd name="connsiteY19" fmla="*/ 218658 h 241690"/>
                  <a:gd name="connsiteX20" fmla="*/ 89060 w 242765"/>
                  <a:gd name="connsiteY20" fmla="*/ 213130 h 241690"/>
                  <a:gd name="connsiteX21" fmla="*/ 89060 w 242765"/>
                  <a:gd name="connsiteY21" fmla="*/ 180577 h 241690"/>
                  <a:gd name="connsiteX22" fmla="*/ 35547 w 242765"/>
                  <a:gd name="connsiteY22" fmla="*/ 180577 h 241690"/>
                  <a:gd name="connsiteX23" fmla="*/ 35547 w 242765"/>
                  <a:gd name="connsiteY23" fmla="*/ 241690 h 241690"/>
                  <a:gd name="connsiteX24" fmla="*/ 17966 w 242765"/>
                  <a:gd name="connsiteY24" fmla="*/ 241690 h 241690"/>
                  <a:gd name="connsiteX25" fmla="*/ 17966 w 242765"/>
                  <a:gd name="connsiteY25" fmla="*/ 90288 h 241690"/>
                  <a:gd name="connsiteX26" fmla="*/ 35624 w 242765"/>
                  <a:gd name="connsiteY26" fmla="*/ 127294 h 241690"/>
                  <a:gd name="connsiteX27" fmla="*/ 89137 w 242765"/>
                  <a:gd name="connsiteY27" fmla="*/ 127294 h 241690"/>
                  <a:gd name="connsiteX28" fmla="*/ 89137 w 242765"/>
                  <a:gd name="connsiteY28" fmla="*/ 107333 h 241690"/>
                  <a:gd name="connsiteX29" fmla="*/ 35624 w 242765"/>
                  <a:gd name="connsiteY29" fmla="*/ 107333 h 241690"/>
                  <a:gd name="connsiteX30" fmla="*/ 35624 w 242765"/>
                  <a:gd name="connsiteY30" fmla="*/ 127294 h 241690"/>
                  <a:gd name="connsiteX31" fmla="*/ 35624 w 242765"/>
                  <a:gd name="connsiteY31" fmla="*/ 164070 h 241690"/>
                  <a:gd name="connsiteX32" fmla="*/ 89137 w 242765"/>
                  <a:gd name="connsiteY32" fmla="*/ 164070 h 241690"/>
                  <a:gd name="connsiteX33" fmla="*/ 89137 w 242765"/>
                  <a:gd name="connsiteY33" fmla="*/ 144108 h 241690"/>
                  <a:gd name="connsiteX34" fmla="*/ 35624 w 242765"/>
                  <a:gd name="connsiteY34" fmla="*/ 144108 h 241690"/>
                  <a:gd name="connsiteX35" fmla="*/ 35624 w 242765"/>
                  <a:gd name="connsiteY35" fmla="*/ 164070 h 241690"/>
                  <a:gd name="connsiteX36" fmla="*/ 219579 w 242765"/>
                  <a:gd name="connsiteY36" fmla="*/ 20192 h 241690"/>
                  <a:gd name="connsiteX37" fmla="*/ 230097 w 242765"/>
                  <a:gd name="connsiteY37" fmla="*/ 36699 h 241690"/>
                  <a:gd name="connsiteX38" fmla="*/ 155548 w 242765"/>
                  <a:gd name="connsiteY38" fmla="*/ 55816 h 241690"/>
                  <a:gd name="connsiteX39" fmla="*/ 155548 w 242765"/>
                  <a:gd name="connsiteY39" fmla="*/ 88062 h 241690"/>
                  <a:gd name="connsiteX40" fmla="*/ 158465 w 242765"/>
                  <a:gd name="connsiteY40" fmla="*/ 93590 h 241690"/>
                  <a:gd name="connsiteX41" fmla="*/ 213283 w 242765"/>
                  <a:gd name="connsiteY41" fmla="*/ 93590 h 241690"/>
                  <a:gd name="connsiteX42" fmla="*/ 220884 w 242765"/>
                  <a:gd name="connsiteY42" fmla="*/ 87294 h 241690"/>
                  <a:gd name="connsiteX43" fmla="*/ 223802 w 242765"/>
                  <a:gd name="connsiteY43" fmla="*/ 68177 h 241690"/>
                  <a:gd name="connsiteX44" fmla="*/ 242688 w 242765"/>
                  <a:gd name="connsiteY44" fmla="*/ 74780 h 241690"/>
                  <a:gd name="connsiteX45" fmla="*/ 235625 w 242765"/>
                  <a:gd name="connsiteY45" fmla="*/ 99732 h 241690"/>
                  <a:gd name="connsiteX46" fmla="*/ 217506 w 242765"/>
                  <a:gd name="connsiteY46" fmla="*/ 110480 h 241690"/>
                  <a:gd name="connsiteX47" fmla="*/ 155548 w 242765"/>
                  <a:gd name="connsiteY47" fmla="*/ 110480 h 241690"/>
                  <a:gd name="connsiteX48" fmla="*/ 137429 w 242765"/>
                  <a:gd name="connsiteY48" fmla="*/ 88139 h 241690"/>
                  <a:gd name="connsiteX49" fmla="*/ 137429 w 242765"/>
                  <a:gd name="connsiteY49" fmla="*/ 2073 h 241690"/>
                  <a:gd name="connsiteX50" fmla="*/ 155548 w 242765"/>
                  <a:gd name="connsiteY50" fmla="*/ 2073 h 241690"/>
                  <a:gd name="connsiteX51" fmla="*/ 155548 w 242765"/>
                  <a:gd name="connsiteY51" fmla="*/ 38004 h 241690"/>
                  <a:gd name="connsiteX52" fmla="*/ 219579 w 242765"/>
                  <a:gd name="connsiteY52" fmla="*/ 20192 h 241690"/>
                  <a:gd name="connsiteX53" fmla="*/ 137429 w 242765"/>
                  <a:gd name="connsiteY53" fmla="*/ 120999 h 241690"/>
                  <a:gd name="connsiteX54" fmla="*/ 155548 w 242765"/>
                  <a:gd name="connsiteY54" fmla="*/ 120999 h 241690"/>
                  <a:gd name="connsiteX55" fmla="*/ 155548 w 242765"/>
                  <a:gd name="connsiteY55" fmla="*/ 159310 h 241690"/>
                  <a:gd name="connsiteX56" fmla="*/ 220654 w 242765"/>
                  <a:gd name="connsiteY56" fmla="*/ 137505 h 241690"/>
                  <a:gd name="connsiteX57" fmla="*/ 231172 w 242765"/>
                  <a:gd name="connsiteY57" fmla="*/ 154550 h 241690"/>
                  <a:gd name="connsiteX58" fmla="*/ 155625 w 242765"/>
                  <a:gd name="connsiteY58" fmla="*/ 177352 h 241690"/>
                  <a:gd name="connsiteX59" fmla="*/ 155625 w 242765"/>
                  <a:gd name="connsiteY59" fmla="*/ 213053 h 241690"/>
                  <a:gd name="connsiteX60" fmla="*/ 158542 w 242765"/>
                  <a:gd name="connsiteY60" fmla="*/ 218581 h 241690"/>
                  <a:gd name="connsiteX61" fmla="*/ 211287 w 242765"/>
                  <a:gd name="connsiteY61" fmla="*/ 218581 h 241690"/>
                  <a:gd name="connsiteX62" fmla="*/ 220193 w 242765"/>
                  <a:gd name="connsiteY62" fmla="*/ 212285 h 241690"/>
                  <a:gd name="connsiteX63" fmla="*/ 223878 w 242765"/>
                  <a:gd name="connsiteY63" fmla="*/ 193168 h 241690"/>
                  <a:gd name="connsiteX64" fmla="*/ 242765 w 242765"/>
                  <a:gd name="connsiteY64" fmla="*/ 199694 h 241690"/>
                  <a:gd name="connsiteX65" fmla="*/ 235164 w 242765"/>
                  <a:gd name="connsiteY65" fmla="*/ 224646 h 241690"/>
                  <a:gd name="connsiteX66" fmla="*/ 215203 w 242765"/>
                  <a:gd name="connsiteY66" fmla="*/ 235395 h 241690"/>
                  <a:gd name="connsiteX67" fmla="*/ 155625 w 242765"/>
                  <a:gd name="connsiteY67" fmla="*/ 235395 h 241690"/>
                  <a:gd name="connsiteX68" fmla="*/ 137506 w 242765"/>
                  <a:gd name="connsiteY68" fmla="*/ 213130 h 241690"/>
                  <a:gd name="connsiteX69" fmla="*/ 137506 w 242765"/>
                  <a:gd name="connsiteY69" fmla="*/ 120999 h 24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42765" h="241690">
                    <a:moveTo>
                      <a:pt x="47140" y="0"/>
                    </a:moveTo>
                    <a:lnTo>
                      <a:pt x="67102" y="5528"/>
                    </a:lnTo>
                    <a:lnTo>
                      <a:pt x="44837" y="57735"/>
                    </a:lnTo>
                    <a:cubicBezTo>
                      <a:pt x="60730" y="56353"/>
                      <a:pt x="76853" y="54588"/>
                      <a:pt x="93129" y="52515"/>
                    </a:cubicBezTo>
                    <a:cubicBezTo>
                      <a:pt x="88599" y="45144"/>
                      <a:pt x="83532" y="37927"/>
                      <a:pt x="77928" y="30710"/>
                    </a:cubicBezTo>
                    <a:lnTo>
                      <a:pt x="92361" y="20192"/>
                    </a:lnTo>
                    <a:cubicBezTo>
                      <a:pt x="106872" y="40154"/>
                      <a:pt x="117390" y="56507"/>
                      <a:pt x="123839" y="69252"/>
                    </a:cubicBezTo>
                    <a:lnTo>
                      <a:pt x="109406" y="79770"/>
                    </a:lnTo>
                    <a:cubicBezTo>
                      <a:pt x="107486" y="75931"/>
                      <a:pt x="105260" y="72092"/>
                      <a:pt x="102880" y="68254"/>
                    </a:cubicBezTo>
                    <a:cubicBezTo>
                      <a:pt x="64722" y="74242"/>
                      <a:pt x="31862" y="78388"/>
                      <a:pt x="4223" y="80845"/>
                    </a:cubicBezTo>
                    <a:lnTo>
                      <a:pt x="0" y="61190"/>
                    </a:lnTo>
                    <a:cubicBezTo>
                      <a:pt x="8599" y="60883"/>
                      <a:pt x="17121" y="60346"/>
                      <a:pt x="25720" y="59578"/>
                    </a:cubicBezTo>
                    <a:lnTo>
                      <a:pt x="47140" y="0"/>
                    </a:lnTo>
                    <a:close/>
                    <a:moveTo>
                      <a:pt x="18042" y="90288"/>
                    </a:moveTo>
                    <a:lnTo>
                      <a:pt x="107256" y="90288"/>
                    </a:lnTo>
                    <a:lnTo>
                      <a:pt x="107256" y="216508"/>
                    </a:lnTo>
                    <a:cubicBezTo>
                      <a:pt x="107256" y="225798"/>
                      <a:pt x="104799" y="231556"/>
                      <a:pt x="99885" y="233859"/>
                    </a:cubicBezTo>
                    <a:cubicBezTo>
                      <a:pt x="95356" y="236470"/>
                      <a:pt x="85836" y="238389"/>
                      <a:pt x="71248" y="239617"/>
                    </a:cubicBezTo>
                    <a:cubicBezTo>
                      <a:pt x="70864" y="232631"/>
                      <a:pt x="68868" y="225644"/>
                      <a:pt x="65183" y="218658"/>
                    </a:cubicBezTo>
                    <a:lnTo>
                      <a:pt x="85912" y="218658"/>
                    </a:lnTo>
                    <a:cubicBezTo>
                      <a:pt x="87985" y="218658"/>
                      <a:pt x="89060" y="216815"/>
                      <a:pt x="89060" y="213130"/>
                    </a:cubicBezTo>
                    <a:lnTo>
                      <a:pt x="89060" y="180577"/>
                    </a:lnTo>
                    <a:lnTo>
                      <a:pt x="35547" y="180577"/>
                    </a:lnTo>
                    <a:lnTo>
                      <a:pt x="35547" y="241690"/>
                    </a:lnTo>
                    <a:lnTo>
                      <a:pt x="17966" y="241690"/>
                    </a:lnTo>
                    <a:lnTo>
                      <a:pt x="17966" y="90288"/>
                    </a:lnTo>
                    <a:close/>
                    <a:moveTo>
                      <a:pt x="35624" y="127294"/>
                    </a:moveTo>
                    <a:lnTo>
                      <a:pt x="89137" y="127294"/>
                    </a:lnTo>
                    <a:lnTo>
                      <a:pt x="89137" y="107333"/>
                    </a:lnTo>
                    <a:lnTo>
                      <a:pt x="35624" y="107333"/>
                    </a:lnTo>
                    <a:lnTo>
                      <a:pt x="35624" y="127294"/>
                    </a:lnTo>
                    <a:close/>
                    <a:moveTo>
                      <a:pt x="35624" y="164070"/>
                    </a:moveTo>
                    <a:lnTo>
                      <a:pt x="89137" y="164070"/>
                    </a:lnTo>
                    <a:lnTo>
                      <a:pt x="89137" y="144108"/>
                    </a:lnTo>
                    <a:lnTo>
                      <a:pt x="35624" y="144108"/>
                    </a:lnTo>
                    <a:lnTo>
                      <a:pt x="35624" y="164070"/>
                    </a:lnTo>
                    <a:close/>
                    <a:moveTo>
                      <a:pt x="219579" y="20192"/>
                    </a:moveTo>
                    <a:lnTo>
                      <a:pt x="230097" y="36699"/>
                    </a:lnTo>
                    <a:cubicBezTo>
                      <a:pt x="207525" y="43839"/>
                      <a:pt x="182727" y="50288"/>
                      <a:pt x="155548" y="55816"/>
                    </a:cubicBezTo>
                    <a:lnTo>
                      <a:pt x="155548" y="88062"/>
                    </a:lnTo>
                    <a:cubicBezTo>
                      <a:pt x="155548" y="91747"/>
                      <a:pt x="156546" y="93590"/>
                      <a:pt x="158465" y="93590"/>
                    </a:cubicBezTo>
                    <a:lnTo>
                      <a:pt x="213283" y="93590"/>
                    </a:lnTo>
                    <a:cubicBezTo>
                      <a:pt x="216969" y="93590"/>
                      <a:pt x="219502" y="91517"/>
                      <a:pt x="220884" y="87294"/>
                    </a:cubicBezTo>
                    <a:cubicBezTo>
                      <a:pt x="222650" y="84300"/>
                      <a:pt x="223571" y="77927"/>
                      <a:pt x="223802" y="68177"/>
                    </a:cubicBezTo>
                    <a:cubicBezTo>
                      <a:pt x="229022" y="71709"/>
                      <a:pt x="235318" y="73858"/>
                      <a:pt x="242688" y="74780"/>
                    </a:cubicBezTo>
                    <a:cubicBezTo>
                      <a:pt x="241998" y="83839"/>
                      <a:pt x="239618" y="92208"/>
                      <a:pt x="235625" y="99732"/>
                    </a:cubicBezTo>
                    <a:cubicBezTo>
                      <a:pt x="231940" y="106872"/>
                      <a:pt x="225875" y="110480"/>
                      <a:pt x="217506" y="110480"/>
                    </a:cubicBezTo>
                    <a:lnTo>
                      <a:pt x="155548" y="110480"/>
                    </a:lnTo>
                    <a:cubicBezTo>
                      <a:pt x="143494" y="110480"/>
                      <a:pt x="137429" y="103033"/>
                      <a:pt x="137429" y="88139"/>
                    </a:cubicBezTo>
                    <a:lnTo>
                      <a:pt x="137429" y="2073"/>
                    </a:lnTo>
                    <a:lnTo>
                      <a:pt x="155548" y="2073"/>
                    </a:lnTo>
                    <a:lnTo>
                      <a:pt x="155548" y="38004"/>
                    </a:lnTo>
                    <a:cubicBezTo>
                      <a:pt x="180500" y="32630"/>
                      <a:pt x="201844" y="26718"/>
                      <a:pt x="219579" y="20192"/>
                    </a:cubicBezTo>
                    <a:moveTo>
                      <a:pt x="137429" y="120999"/>
                    </a:moveTo>
                    <a:lnTo>
                      <a:pt x="155548" y="120999"/>
                    </a:lnTo>
                    <a:lnTo>
                      <a:pt x="155548" y="159310"/>
                    </a:lnTo>
                    <a:cubicBezTo>
                      <a:pt x="180884" y="152861"/>
                      <a:pt x="202612" y="145567"/>
                      <a:pt x="220654" y="137505"/>
                    </a:cubicBezTo>
                    <a:lnTo>
                      <a:pt x="231172" y="154550"/>
                    </a:lnTo>
                    <a:cubicBezTo>
                      <a:pt x="208216" y="162918"/>
                      <a:pt x="183034" y="170596"/>
                      <a:pt x="155625" y="177352"/>
                    </a:cubicBezTo>
                    <a:lnTo>
                      <a:pt x="155625" y="213053"/>
                    </a:lnTo>
                    <a:cubicBezTo>
                      <a:pt x="155625" y="216738"/>
                      <a:pt x="156623" y="218581"/>
                      <a:pt x="158542" y="218581"/>
                    </a:cubicBezTo>
                    <a:lnTo>
                      <a:pt x="211287" y="218581"/>
                    </a:lnTo>
                    <a:cubicBezTo>
                      <a:pt x="215663" y="218581"/>
                      <a:pt x="218658" y="216508"/>
                      <a:pt x="220193" y="212285"/>
                    </a:cubicBezTo>
                    <a:cubicBezTo>
                      <a:pt x="222266" y="209291"/>
                      <a:pt x="223495" y="202918"/>
                      <a:pt x="223878" y="193168"/>
                    </a:cubicBezTo>
                    <a:cubicBezTo>
                      <a:pt x="229099" y="196700"/>
                      <a:pt x="235395" y="198849"/>
                      <a:pt x="242765" y="199694"/>
                    </a:cubicBezTo>
                    <a:cubicBezTo>
                      <a:pt x="242074" y="208753"/>
                      <a:pt x="239541" y="217122"/>
                      <a:pt x="235164" y="224646"/>
                    </a:cubicBezTo>
                    <a:cubicBezTo>
                      <a:pt x="231172" y="231786"/>
                      <a:pt x="224493" y="235395"/>
                      <a:pt x="215203" y="235395"/>
                    </a:cubicBezTo>
                    <a:lnTo>
                      <a:pt x="155625" y="235395"/>
                    </a:lnTo>
                    <a:cubicBezTo>
                      <a:pt x="143571" y="235395"/>
                      <a:pt x="137506" y="227947"/>
                      <a:pt x="137506" y="213130"/>
                    </a:cubicBezTo>
                    <a:lnTo>
                      <a:pt x="137506" y="12099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6BC4F7FF-29CF-4B29-8C45-639C09AFD876}"/>
                  </a:ext>
                </a:extLst>
              </p:cNvPr>
              <p:cNvSpPr/>
              <p:nvPr/>
            </p:nvSpPr>
            <p:spPr>
              <a:xfrm>
                <a:off x="3349575" y="1031675"/>
                <a:ext cx="257352" cy="257352"/>
              </a:xfrm>
              <a:custGeom>
                <a:avLst/>
                <a:gdLst>
                  <a:gd name="connsiteX0" fmla="*/ 257352 w 257352"/>
                  <a:gd name="connsiteY0" fmla="*/ 128753 h 257352"/>
                  <a:gd name="connsiteX1" fmla="*/ 221959 w 257352"/>
                  <a:gd name="connsiteY1" fmla="*/ 220884 h 257352"/>
                  <a:gd name="connsiteX2" fmla="*/ 128830 w 257352"/>
                  <a:gd name="connsiteY2" fmla="*/ 257353 h 257352"/>
                  <a:gd name="connsiteX3" fmla="*/ 37774 w 257352"/>
                  <a:gd name="connsiteY3" fmla="*/ 221959 h 257352"/>
                  <a:gd name="connsiteX4" fmla="*/ 0 w 257352"/>
                  <a:gd name="connsiteY4" fmla="*/ 128830 h 257352"/>
                  <a:gd name="connsiteX5" fmla="*/ 40921 w 257352"/>
                  <a:gd name="connsiteY5" fmla="*/ 33321 h 257352"/>
                  <a:gd name="connsiteX6" fmla="*/ 128830 w 257352"/>
                  <a:gd name="connsiteY6" fmla="*/ 0 h 257352"/>
                  <a:gd name="connsiteX7" fmla="*/ 216738 w 257352"/>
                  <a:gd name="connsiteY7" fmla="*/ 33321 h 257352"/>
                  <a:gd name="connsiteX8" fmla="*/ 257352 w 257352"/>
                  <a:gd name="connsiteY8" fmla="*/ 128753 h 257352"/>
                  <a:gd name="connsiteX9" fmla="*/ 247602 w 257352"/>
                  <a:gd name="connsiteY9" fmla="*/ 128753 h 257352"/>
                  <a:gd name="connsiteX10" fmla="*/ 209521 w 257352"/>
                  <a:gd name="connsiteY10" fmla="*/ 41382 h 257352"/>
                  <a:gd name="connsiteX11" fmla="*/ 128676 w 257352"/>
                  <a:gd name="connsiteY11" fmla="*/ 9904 h 257352"/>
                  <a:gd name="connsiteX12" fmla="*/ 47831 w 257352"/>
                  <a:gd name="connsiteY12" fmla="*/ 42457 h 257352"/>
                  <a:gd name="connsiteX13" fmla="*/ 9750 w 257352"/>
                  <a:gd name="connsiteY13" fmla="*/ 128753 h 257352"/>
                  <a:gd name="connsiteX14" fmla="*/ 44376 w 257352"/>
                  <a:gd name="connsiteY14" fmla="*/ 215049 h 257352"/>
                  <a:gd name="connsiteX15" fmla="*/ 128600 w 257352"/>
                  <a:gd name="connsiteY15" fmla="*/ 247602 h 257352"/>
                  <a:gd name="connsiteX16" fmla="*/ 213898 w 257352"/>
                  <a:gd name="connsiteY16" fmla="*/ 214281 h 257352"/>
                  <a:gd name="connsiteX17" fmla="*/ 247602 w 257352"/>
                  <a:gd name="connsiteY17" fmla="*/ 128753 h 257352"/>
                  <a:gd name="connsiteX18" fmla="*/ 181191 w 257352"/>
                  <a:gd name="connsiteY18" fmla="*/ 211441 h 257352"/>
                  <a:gd name="connsiteX19" fmla="*/ 76469 w 257352"/>
                  <a:gd name="connsiteY19" fmla="*/ 211441 h 257352"/>
                  <a:gd name="connsiteX20" fmla="*/ 110096 w 257352"/>
                  <a:gd name="connsiteY20" fmla="*/ 149790 h 257352"/>
                  <a:gd name="connsiteX21" fmla="*/ 145260 w 257352"/>
                  <a:gd name="connsiteY21" fmla="*/ 121459 h 257352"/>
                  <a:gd name="connsiteX22" fmla="*/ 159924 w 257352"/>
                  <a:gd name="connsiteY22" fmla="*/ 88906 h 257352"/>
                  <a:gd name="connsiteX23" fmla="*/ 150481 w 257352"/>
                  <a:gd name="connsiteY23" fmla="*/ 66872 h 257352"/>
                  <a:gd name="connsiteX24" fmla="*/ 126834 w 257352"/>
                  <a:gd name="connsiteY24" fmla="*/ 58734 h 257352"/>
                  <a:gd name="connsiteX25" fmla="*/ 100039 w 257352"/>
                  <a:gd name="connsiteY25" fmla="*/ 71555 h 257352"/>
                  <a:gd name="connsiteX26" fmla="*/ 93974 w 257352"/>
                  <a:gd name="connsiteY26" fmla="*/ 97275 h 257352"/>
                  <a:gd name="connsiteX27" fmla="*/ 73014 w 257352"/>
                  <a:gd name="connsiteY27" fmla="*/ 97275 h 257352"/>
                  <a:gd name="connsiteX28" fmla="*/ 88753 w 257352"/>
                  <a:gd name="connsiteY28" fmla="*/ 58734 h 257352"/>
                  <a:gd name="connsiteX29" fmla="*/ 127832 w 257352"/>
                  <a:gd name="connsiteY29" fmla="*/ 42994 h 257352"/>
                  <a:gd name="connsiteX30" fmla="*/ 164300 w 257352"/>
                  <a:gd name="connsiteY30" fmla="*/ 55355 h 257352"/>
                  <a:gd name="connsiteX31" fmla="*/ 180039 w 257352"/>
                  <a:gd name="connsiteY31" fmla="*/ 91286 h 257352"/>
                  <a:gd name="connsiteX32" fmla="*/ 152784 w 257352"/>
                  <a:gd name="connsiteY32" fmla="*/ 138504 h 257352"/>
                  <a:gd name="connsiteX33" fmla="*/ 122074 w 257352"/>
                  <a:gd name="connsiteY33" fmla="*/ 162151 h 257352"/>
                  <a:gd name="connsiteX34" fmla="*/ 99501 w 257352"/>
                  <a:gd name="connsiteY34" fmla="*/ 194934 h 257352"/>
                  <a:gd name="connsiteX35" fmla="*/ 181114 w 257352"/>
                  <a:gd name="connsiteY35" fmla="*/ 194934 h 257352"/>
                  <a:gd name="connsiteX36" fmla="*/ 181114 w 257352"/>
                  <a:gd name="connsiteY36" fmla="*/ 211441 h 25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7352" h="257352">
                    <a:moveTo>
                      <a:pt x="257352" y="128753"/>
                    </a:moveTo>
                    <a:cubicBezTo>
                      <a:pt x="257352" y="166757"/>
                      <a:pt x="245529" y="197391"/>
                      <a:pt x="221959" y="220884"/>
                    </a:cubicBezTo>
                    <a:cubicBezTo>
                      <a:pt x="197314" y="245222"/>
                      <a:pt x="166220" y="257353"/>
                      <a:pt x="128830" y="257353"/>
                    </a:cubicBezTo>
                    <a:cubicBezTo>
                      <a:pt x="92131" y="257353"/>
                      <a:pt x="61728" y="245529"/>
                      <a:pt x="37774" y="221959"/>
                    </a:cubicBezTo>
                    <a:cubicBezTo>
                      <a:pt x="12591" y="197084"/>
                      <a:pt x="0" y="166066"/>
                      <a:pt x="0" y="128830"/>
                    </a:cubicBezTo>
                    <a:cubicBezTo>
                      <a:pt x="0" y="92438"/>
                      <a:pt x="13666" y="60576"/>
                      <a:pt x="40921" y="33321"/>
                    </a:cubicBezTo>
                    <a:cubicBezTo>
                      <a:pt x="63340" y="11132"/>
                      <a:pt x="92592" y="0"/>
                      <a:pt x="128830" y="0"/>
                    </a:cubicBezTo>
                    <a:cubicBezTo>
                      <a:pt x="165221" y="0"/>
                      <a:pt x="194550" y="11132"/>
                      <a:pt x="216738" y="33321"/>
                    </a:cubicBezTo>
                    <a:cubicBezTo>
                      <a:pt x="243763" y="60499"/>
                      <a:pt x="257352" y="92361"/>
                      <a:pt x="257352" y="128753"/>
                    </a:cubicBezTo>
                    <a:moveTo>
                      <a:pt x="247602" y="128753"/>
                    </a:moveTo>
                    <a:cubicBezTo>
                      <a:pt x="247602" y="96200"/>
                      <a:pt x="234934" y="67102"/>
                      <a:pt x="209521" y="41382"/>
                    </a:cubicBezTo>
                    <a:cubicBezTo>
                      <a:pt x="188869" y="20422"/>
                      <a:pt x="161920" y="9904"/>
                      <a:pt x="128676" y="9904"/>
                    </a:cubicBezTo>
                    <a:cubicBezTo>
                      <a:pt x="96507" y="9904"/>
                      <a:pt x="69559" y="20729"/>
                      <a:pt x="47831" y="42457"/>
                    </a:cubicBezTo>
                    <a:cubicBezTo>
                      <a:pt x="22495" y="67793"/>
                      <a:pt x="9750" y="96584"/>
                      <a:pt x="9750" y="128753"/>
                    </a:cubicBezTo>
                    <a:cubicBezTo>
                      <a:pt x="9750" y="163379"/>
                      <a:pt x="21267" y="192170"/>
                      <a:pt x="44376" y="215049"/>
                    </a:cubicBezTo>
                    <a:cubicBezTo>
                      <a:pt x="66027" y="236777"/>
                      <a:pt x="94127" y="247602"/>
                      <a:pt x="128600" y="247602"/>
                    </a:cubicBezTo>
                    <a:cubicBezTo>
                      <a:pt x="163225" y="247602"/>
                      <a:pt x="191709" y="236470"/>
                      <a:pt x="213898" y="214281"/>
                    </a:cubicBezTo>
                    <a:cubicBezTo>
                      <a:pt x="236393" y="191863"/>
                      <a:pt x="247602" y="163379"/>
                      <a:pt x="247602" y="128753"/>
                    </a:cubicBezTo>
                    <a:moveTo>
                      <a:pt x="181191" y="211441"/>
                    </a:moveTo>
                    <a:lnTo>
                      <a:pt x="76469" y="211441"/>
                    </a:lnTo>
                    <a:cubicBezTo>
                      <a:pt x="76469" y="187794"/>
                      <a:pt x="87678" y="167294"/>
                      <a:pt x="110096" y="149790"/>
                    </a:cubicBezTo>
                    <a:lnTo>
                      <a:pt x="145260" y="121459"/>
                    </a:lnTo>
                    <a:cubicBezTo>
                      <a:pt x="154703" y="114089"/>
                      <a:pt x="159617" y="103263"/>
                      <a:pt x="159924" y="88906"/>
                    </a:cubicBezTo>
                    <a:cubicBezTo>
                      <a:pt x="160231" y="79847"/>
                      <a:pt x="157083" y="72476"/>
                      <a:pt x="150481" y="66872"/>
                    </a:cubicBezTo>
                    <a:cubicBezTo>
                      <a:pt x="144032" y="61421"/>
                      <a:pt x="136124" y="58734"/>
                      <a:pt x="126834" y="58734"/>
                    </a:cubicBezTo>
                    <a:cubicBezTo>
                      <a:pt x="114780" y="58734"/>
                      <a:pt x="105874" y="63033"/>
                      <a:pt x="100039" y="71555"/>
                    </a:cubicBezTo>
                    <a:cubicBezTo>
                      <a:pt x="95970" y="77467"/>
                      <a:pt x="93974" y="86066"/>
                      <a:pt x="93974" y="97275"/>
                    </a:cubicBezTo>
                    <a:lnTo>
                      <a:pt x="73014" y="97275"/>
                    </a:lnTo>
                    <a:cubicBezTo>
                      <a:pt x="73014" y="83071"/>
                      <a:pt x="78235" y="70250"/>
                      <a:pt x="88753" y="58734"/>
                    </a:cubicBezTo>
                    <a:cubicBezTo>
                      <a:pt x="98350" y="48215"/>
                      <a:pt x="111402" y="42994"/>
                      <a:pt x="127832" y="42994"/>
                    </a:cubicBezTo>
                    <a:cubicBezTo>
                      <a:pt x="141267" y="42994"/>
                      <a:pt x="153475" y="47140"/>
                      <a:pt x="164300" y="55355"/>
                    </a:cubicBezTo>
                    <a:cubicBezTo>
                      <a:pt x="174281" y="65874"/>
                      <a:pt x="179502" y="77851"/>
                      <a:pt x="180039" y="91286"/>
                    </a:cubicBezTo>
                    <a:cubicBezTo>
                      <a:pt x="180193" y="108254"/>
                      <a:pt x="171133" y="123993"/>
                      <a:pt x="152784" y="138504"/>
                    </a:cubicBezTo>
                    <a:lnTo>
                      <a:pt x="122074" y="162151"/>
                    </a:lnTo>
                    <a:cubicBezTo>
                      <a:pt x="107026" y="174358"/>
                      <a:pt x="99501" y="185337"/>
                      <a:pt x="99501" y="194934"/>
                    </a:cubicBezTo>
                    <a:lnTo>
                      <a:pt x="181114" y="194934"/>
                    </a:lnTo>
                    <a:lnTo>
                      <a:pt x="181114" y="21144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F6286233-B261-4E94-A681-124CC730AEBB}"/>
                  </a:ext>
                </a:extLst>
              </p:cNvPr>
              <p:cNvSpPr/>
              <p:nvPr/>
            </p:nvSpPr>
            <p:spPr>
              <a:xfrm>
                <a:off x="7472667" y="603496"/>
                <a:ext cx="172361" cy="262266"/>
              </a:xfrm>
              <a:custGeom>
                <a:avLst/>
                <a:gdLst>
                  <a:gd name="connsiteX0" fmla="*/ 133206 w 172361"/>
                  <a:gd name="connsiteY0" fmla="*/ 0 h 262266"/>
                  <a:gd name="connsiteX1" fmla="*/ 172362 w 172361"/>
                  <a:gd name="connsiteY1" fmla="*/ 262266 h 262266"/>
                  <a:gd name="connsiteX2" fmla="*/ 102572 w 172361"/>
                  <a:gd name="connsiteY2" fmla="*/ 262266 h 262266"/>
                  <a:gd name="connsiteX3" fmla="*/ 98887 w 172361"/>
                  <a:gd name="connsiteY3" fmla="*/ 215203 h 262266"/>
                  <a:gd name="connsiteX4" fmla="*/ 74473 w 172361"/>
                  <a:gd name="connsiteY4" fmla="*/ 215203 h 262266"/>
                  <a:gd name="connsiteX5" fmla="*/ 70480 w 172361"/>
                  <a:gd name="connsiteY5" fmla="*/ 262266 h 262266"/>
                  <a:gd name="connsiteX6" fmla="*/ 0 w 172361"/>
                  <a:gd name="connsiteY6" fmla="*/ 262266 h 262266"/>
                  <a:gd name="connsiteX7" fmla="*/ 34626 w 172361"/>
                  <a:gd name="connsiteY7" fmla="*/ 0 h 262266"/>
                  <a:gd name="connsiteX8" fmla="*/ 133206 w 172361"/>
                  <a:gd name="connsiteY8" fmla="*/ 0 h 262266"/>
                  <a:gd name="connsiteX9" fmla="*/ 97122 w 172361"/>
                  <a:gd name="connsiteY9" fmla="*/ 168676 h 262266"/>
                  <a:gd name="connsiteX10" fmla="*/ 86833 w 172361"/>
                  <a:gd name="connsiteY10" fmla="*/ 58426 h 262266"/>
                  <a:gd name="connsiteX11" fmla="*/ 73858 w 172361"/>
                  <a:gd name="connsiteY11" fmla="*/ 168676 h 262266"/>
                  <a:gd name="connsiteX12" fmla="*/ 97122 w 172361"/>
                  <a:gd name="connsiteY12" fmla="*/ 168676 h 2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61" h="262266">
                    <a:moveTo>
                      <a:pt x="133206" y="0"/>
                    </a:moveTo>
                    <a:lnTo>
                      <a:pt x="172362" y="262266"/>
                    </a:lnTo>
                    <a:lnTo>
                      <a:pt x="102572" y="262266"/>
                    </a:lnTo>
                    <a:lnTo>
                      <a:pt x="98887" y="215203"/>
                    </a:lnTo>
                    <a:lnTo>
                      <a:pt x="74473" y="215203"/>
                    </a:lnTo>
                    <a:lnTo>
                      <a:pt x="70480" y="262266"/>
                    </a:lnTo>
                    <a:lnTo>
                      <a:pt x="0" y="262266"/>
                    </a:lnTo>
                    <a:lnTo>
                      <a:pt x="34626" y="0"/>
                    </a:lnTo>
                    <a:lnTo>
                      <a:pt x="133206" y="0"/>
                    </a:lnTo>
                    <a:close/>
                    <a:moveTo>
                      <a:pt x="97122" y="168676"/>
                    </a:moveTo>
                    <a:cubicBezTo>
                      <a:pt x="93743" y="138964"/>
                      <a:pt x="90288" y="102265"/>
                      <a:pt x="86833" y="58426"/>
                    </a:cubicBezTo>
                    <a:cubicBezTo>
                      <a:pt x="79923" y="108715"/>
                      <a:pt x="75624" y="145490"/>
                      <a:pt x="73858" y="168676"/>
                    </a:cubicBezTo>
                    <a:lnTo>
                      <a:pt x="97122" y="168676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944288D4-F524-4461-84FC-9446CE43798E}"/>
                  </a:ext>
                </a:extLst>
              </p:cNvPr>
              <p:cNvSpPr/>
              <p:nvPr/>
            </p:nvSpPr>
            <p:spPr>
              <a:xfrm>
                <a:off x="7644107" y="622152"/>
                <a:ext cx="100038" cy="243686"/>
              </a:xfrm>
              <a:custGeom>
                <a:avLst/>
                <a:gdLst>
                  <a:gd name="connsiteX0" fmla="*/ 79693 w 100038"/>
                  <a:gd name="connsiteY0" fmla="*/ 77 h 243686"/>
                  <a:gd name="connsiteX1" fmla="*/ 79693 w 100038"/>
                  <a:gd name="connsiteY1" fmla="*/ 33935 h 243686"/>
                  <a:gd name="connsiteX2" fmla="*/ 97429 w 100038"/>
                  <a:gd name="connsiteY2" fmla="*/ 33935 h 243686"/>
                  <a:gd name="connsiteX3" fmla="*/ 97429 w 100038"/>
                  <a:gd name="connsiteY3" fmla="*/ 68023 h 243686"/>
                  <a:gd name="connsiteX4" fmla="*/ 79693 w 100038"/>
                  <a:gd name="connsiteY4" fmla="*/ 68023 h 243686"/>
                  <a:gd name="connsiteX5" fmla="*/ 79693 w 100038"/>
                  <a:gd name="connsiteY5" fmla="*/ 183034 h 243686"/>
                  <a:gd name="connsiteX6" fmla="*/ 81843 w 100038"/>
                  <a:gd name="connsiteY6" fmla="*/ 206681 h 243686"/>
                  <a:gd name="connsiteX7" fmla="*/ 100039 w 100038"/>
                  <a:gd name="connsiteY7" fmla="*/ 209137 h 243686"/>
                  <a:gd name="connsiteX8" fmla="*/ 100039 w 100038"/>
                  <a:gd name="connsiteY8" fmla="*/ 243686 h 243686"/>
                  <a:gd name="connsiteX9" fmla="*/ 73628 w 100038"/>
                  <a:gd name="connsiteY9" fmla="*/ 243686 h 243686"/>
                  <a:gd name="connsiteX10" fmla="*/ 41766 w 100038"/>
                  <a:gd name="connsiteY10" fmla="*/ 241844 h 243686"/>
                  <a:gd name="connsiteX11" fmla="*/ 24952 w 100038"/>
                  <a:gd name="connsiteY11" fmla="*/ 233245 h 243686"/>
                  <a:gd name="connsiteX12" fmla="*/ 15893 w 100038"/>
                  <a:gd name="connsiteY12" fmla="*/ 217890 h 243686"/>
                  <a:gd name="connsiteX13" fmla="*/ 14126 w 100038"/>
                  <a:gd name="connsiteY13" fmla="*/ 177199 h 243686"/>
                  <a:gd name="connsiteX14" fmla="*/ 14126 w 100038"/>
                  <a:gd name="connsiteY14" fmla="*/ 67947 h 243686"/>
                  <a:gd name="connsiteX15" fmla="*/ 0 w 100038"/>
                  <a:gd name="connsiteY15" fmla="*/ 67947 h 243686"/>
                  <a:gd name="connsiteX16" fmla="*/ 0 w 100038"/>
                  <a:gd name="connsiteY16" fmla="*/ 33858 h 243686"/>
                  <a:gd name="connsiteX17" fmla="*/ 14126 w 100038"/>
                  <a:gd name="connsiteY17" fmla="*/ 33858 h 243686"/>
                  <a:gd name="connsiteX18" fmla="*/ 14126 w 100038"/>
                  <a:gd name="connsiteY18" fmla="*/ 0 h 243686"/>
                  <a:gd name="connsiteX19" fmla="*/ 79693 w 100038"/>
                  <a:gd name="connsiteY19" fmla="*/ 0 h 24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038" h="243686">
                    <a:moveTo>
                      <a:pt x="79693" y="77"/>
                    </a:moveTo>
                    <a:lnTo>
                      <a:pt x="79693" y="33935"/>
                    </a:lnTo>
                    <a:lnTo>
                      <a:pt x="97429" y="33935"/>
                    </a:lnTo>
                    <a:lnTo>
                      <a:pt x="97429" y="68023"/>
                    </a:lnTo>
                    <a:lnTo>
                      <a:pt x="79693" y="68023"/>
                    </a:lnTo>
                    <a:lnTo>
                      <a:pt x="79693" y="183034"/>
                    </a:lnTo>
                    <a:cubicBezTo>
                      <a:pt x="79693" y="197160"/>
                      <a:pt x="80384" y="205068"/>
                      <a:pt x="81843" y="206681"/>
                    </a:cubicBezTo>
                    <a:cubicBezTo>
                      <a:pt x="83302" y="208293"/>
                      <a:pt x="89367" y="209137"/>
                      <a:pt x="100039" y="209137"/>
                    </a:cubicBezTo>
                    <a:lnTo>
                      <a:pt x="100039" y="243686"/>
                    </a:lnTo>
                    <a:lnTo>
                      <a:pt x="73628" y="243686"/>
                    </a:lnTo>
                    <a:cubicBezTo>
                      <a:pt x="58733" y="243686"/>
                      <a:pt x="48138" y="243072"/>
                      <a:pt x="41766" y="241844"/>
                    </a:cubicBezTo>
                    <a:cubicBezTo>
                      <a:pt x="35394" y="240615"/>
                      <a:pt x="29789" y="237775"/>
                      <a:pt x="24952" y="233245"/>
                    </a:cubicBezTo>
                    <a:cubicBezTo>
                      <a:pt x="20115" y="228792"/>
                      <a:pt x="17044" y="223648"/>
                      <a:pt x="15893" y="217890"/>
                    </a:cubicBezTo>
                    <a:cubicBezTo>
                      <a:pt x="14741" y="212132"/>
                      <a:pt x="14126" y="198542"/>
                      <a:pt x="14126" y="177199"/>
                    </a:cubicBezTo>
                    <a:lnTo>
                      <a:pt x="14126" y="67947"/>
                    </a:lnTo>
                    <a:lnTo>
                      <a:pt x="0" y="67947"/>
                    </a:lnTo>
                    <a:lnTo>
                      <a:pt x="0" y="33858"/>
                    </a:lnTo>
                    <a:lnTo>
                      <a:pt x="14126" y="33858"/>
                    </a:lnTo>
                    <a:lnTo>
                      <a:pt x="14126" y="0"/>
                    </a:lnTo>
                    <a:lnTo>
                      <a:pt x="79693" y="0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99381A1A-E5D2-4C85-8FF4-8BE7B955DFCA}"/>
                  </a:ext>
                </a:extLst>
              </p:cNvPr>
              <p:cNvSpPr/>
              <p:nvPr/>
            </p:nvSpPr>
            <p:spPr>
              <a:xfrm>
                <a:off x="7755969" y="603496"/>
                <a:ext cx="67409" cy="262266"/>
              </a:xfrm>
              <a:custGeom>
                <a:avLst/>
                <a:gdLst>
                  <a:gd name="connsiteX0" fmla="*/ 0 w 67409"/>
                  <a:gd name="connsiteY0" fmla="*/ 0 h 262266"/>
                  <a:gd name="connsiteX1" fmla="*/ 67410 w 67409"/>
                  <a:gd name="connsiteY1" fmla="*/ 0 h 262266"/>
                  <a:gd name="connsiteX2" fmla="*/ 67410 w 67409"/>
                  <a:gd name="connsiteY2" fmla="*/ 262266 h 262266"/>
                  <a:gd name="connsiteX3" fmla="*/ 0 w 67409"/>
                  <a:gd name="connsiteY3" fmla="*/ 262266 h 2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409" h="262266">
                    <a:moveTo>
                      <a:pt x="0" y="0"/>
                    </a:moveTo>
                    <a:lnTo>
                      <a:pt x="67410" y="0"/>
                    </a:lnTo>
                    <a:lnTo>
                      <a:pt x="67410" y="262266"/>
                    </a:lnTo>
                    <a:lnTo>
                      <a:pt x="0" y="262266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E0B407EA-C418-410A-B58A-9DE8E0EF2061}"/>
                  </a:ext>
                </a:extLst>
              </p:cNvPr>
              <p:cNvSpPr/>
              <p:nvPr/>
            </p:nvSpPr>
            <p:spPr>
              <a:xfrm>
                <a:off x="7843724" y="646874"/>
                <a:ext cx="147562" cy="222649"/>
              </a:xfrm>
              <a:custGeom>
                <a:avLst/>
                <a:gdLst>
                  <a:gd name="connsiteX0" fmla="*/ 61421 w 147562"/>
                  <a:gd name="connsiteY0" fmla="*/ 87141 h 222649"/>
                  <a:gd name="connsiteX1" fmla="*/ 0 w 147562"/>
                  <a:gd name="connsiteY1" fmla="*/ 87141 h 222649"/>
                  <a:gd name="connsiteX2" fmla="*/ 0 w 147562"/>
                  <a:gd name="connsiteY2" fmla="*/ 72707 h 222649"/>
                  <a:gd name="connsiteX3" fmla="*/ 5758 w 147562"/>
                  <a:gd name="connsiteY3" fmla="*/ 34242 h 222649"/>
                  <a:gd name="connsiteX4" fmla="*/ 28868 w 147562"/>
                  <a:gd name="connsiteY4" fmla="*/ 10365 h 222649"/>
                  <a:gd name="connsiteX5" fmla="*/ 73858 w 147562"/>
                  <a:gd name="connsiteY5" fmla="*/ 0 h 222649"/>
                  <a:gd name="connsiteX6" fmla="*/ 123916 w 147562"/>
                  <a:gd name="connsiteY6" fmla="*/ 11747 h 222649"/>
                  <a:gd name="connsiteX7" fmla="*/ 144185 w 147562"/>
                  <a:gd name="connsiteY7" fmla="*/ 40614 h 222649"/>
                  <a:gd name="connsiteX8" fmla="*/ 147563 w 147562"/>
                  <a:gd name="connsiteY8" fmla="*/ 110941 h 222649"/>
                  <a:gd name="connsiteX9" fmla="*/ 147563 w 147562"/>
                  <a:gd name="connsiteY9" fmla="*/ 218811 h 222649"/>
                  <a:gd name="connsiteX10" fmla="*/ 83763 w 147562"/>
                  <a:gd name="connsiteY10" fmla="*/ 218811 h 222649"/>
                  <a:gd name="connsiteX11" fmla="*/ 83763 w 147562"/>
                  <a:gd name="connsiteY11" fmla="*/ 199540 h 222649"/>
                  <a:gd name="connsiteX12" fmla="*/ 68331 w 147562"/>
                  <a:gd name="connsiteY12" fmla="*/ 216892 h 222649"/>
                  <a:gd name="connsiteX13" fmla="*/ 45758 w 147562"/>
                  <a:gd name="connsiteY13" fmla="*/ 222650 h 222649"/>
                  <a:gd name="connsiteX14" fmla="*/ 14357 w 147562"/>
                  <a:gd name="connsiteY14" fmla="*/ 212976 h 222649"/>
                  <a:gd name="connsiteX15" fmla="*/ 77 w 147562"/>
                  <a:gd name="connsiteY15" fmla="*/ 170826 h 222649"/>
                  <a:gd name="connsiteX16" fmla="*/ 77 w 147562"/>
                  <a:gd name="connsiteY16" fmla="*/ 153168 h 222649"/>
                  <a:gd name="connsiteX17" fmla="*/ 7678 w 147562"/>
                  <a:gd name="connsiteY17" fmla="*/ 120308 h 222649"/>
                  <a:gd name="connsiteX18" fmla="*/ 45375 w 147562"/>
                  <a:gd name="connsiteY18" fmla="*/ 99885 h 222649"/>
                  <a:gd name="connsiteX19" fmla="*/ 79847 w 147562"/>
                  <a:gd name="connsiteY19" fmla="*/ 82918 h 222649"/>
                  <a:gd name="connsiteX20" fmla="*/ 82150 w 147562"/>
                  <a:gd name="connsiteY20" fmla="*/ 65106 h 222649"/>
                  <a:gd name="connsiteX21" fmla="*/ 79616 w 147562"/>
                  <a:gd name="connsiteY21" fmla="*/ 43225 h 222649"/>
                  <a:gd name="connsiteX22" fmla="*/ 71325 w 147562"/>
                  <a:gd name="connsiteY22" fmla="*/ 38158 h 222649"/>
                  <a:gd name="connsiteX23" fmla="*/ 63109 w 147562"/>
                  <a:gd name="connsiteY23" fmla="*/ 42457 h 222649"/>
                  <a:gd name="connsiteX24" fmla="*/ 61498 w 147562"/>
                  <a:gd name="connsiteY24" fmla="*/ 64645 h 222649"/>
                  <a:gd name="connsiteX25" fmla="*/ 61498 w 147562"/>
                  <a:gd name="connsiteY25" fmla="*/ 87141 h 222649"/>
                  <a:gd name="connsiteX26" fmla="*/ 81996 w 147562"/>
                  <a:gd name="connsiteY26" fmla="*/ 116622 h 222649"/>
                  <a:gd name="connsiteX27" fmla="*/ 63877 w 147562"/>
                  <a:gd name="connsiteY27" fmla="*/ 135893 h 222649"/>
                  <a:gd name="connsiteX28" fmla="*/ 61421 w 147562"/>
                  <a:gd name="connsiteY28" fmla="*/ 158235 h 222649"/>
                  <a:gd name="connsiteX29" fmla="*/ 63571 w 147562"/>
                  <a:gd name="connsiteY29" fmla="*/ 179732 h 222649"/>
                  <a:gd name="connsiteX30" fmla="*/ 72169 w 147562"/>
                  <a:gd name="connsiteY30" fmla="*/ 184569 h 222649"/>
                  <a:gd name="connsiteX31" fmla="*/ 80154 w 147562"/>
                  <a:gd name="connsiteY31" fmla="*/ 180730 h 222649"/>
                  <a:gd name="connsiteX32" fmla="*/ 81996 w 147562"/>
                  <a:gd name="connsiteY32" fmla="*/ 160769 h 222649"/>
                  <a:gd name="connsiteX33" fmla="*/ 81996 w 147562"/>
                  <a:gd name="connsiteY33" fmla="*/ 116622 h 22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7562" h="222649">
                    <a:moveTo>
                      <a:pt x="61421" y="87141"/>
                    </a:moveTo>
                    <a:lnTo>
                      <a:pt x="0" y="87141"/>
                    </a:lnTo>
                    <a:lnTo>
                      <a:pt x="0" y="72707"/>
                    </a:lnTo>
                    <a:cubicBezTo>
                      <a:pt x="0" y="56123"/>
                      <a:pt x="1919" y="43302"/>
                      <a:pt x="5758" y="34242"/>
                    </a:cubicBezTo>
                    <a:cubicBezTo>
                      <a:pt x="9597" y="25259"/>
                      <a:pt x="17275" y="17275"/>
                      <a:pt x="28868" y="10365"/>
                    </a:cubicBezTo>
                    <a:cubicBezTo>
                      <a:pt x="40461" y="3455"/>
                      <a:pt x="55432" y="0"/>
                      <a:pt x="73858" y="0"/>
                    </a:cubicBezTo>
                    <a:cubicBezTo>
                      <a:pt x="95970" y="0"/>
                      <a:pt x="112706" y="3916"/>
                      <a:pt x="123916" y="11747"/>
                    </a:cubicBezTo>
                    <a:cubicBezTo>
                      <a:pt x="135125" y="19578"/>
                      <a:pt x="141882" y="29175"/>
                      <a:pt x="144185" y="40614"/>
                    </a:cubicBezTo>
                    <a:cubicBezTo>
                      <a:pt x="146488" y="51977"/>
                      <a:pt x="147563" y="75471"/>
                      <a:pt x="147563" y="110941"/>
                    </a:cubicBezTo>
                    <a:lnTo>
                      <a:pt x="147563" y="218811"/>
                    </a:lnTo>
                    <a:lnTo>
                      <a:pt x="83763" y="218811"/>
                    </a:lnTo>
                    <a:lnTo>
                      <a:pt x="83763" y="199540"/>
                    </a:lnTo>
                    <a:cubicBezTo>
                      <a:pt x="79770" y="207218"/>
                      <a:pt x="74626" y="213053"/>
                      <a:pt x="68331" y="216892"/>
                    </a:cubicBezTo>
                    <a:cubicBezTo>
                      <a:pt x="62035" y="220730"/>
                      <a:pt x="54511" y="222650"/>
                      <a:pt x="45758" y="222650"/>
                    </a:cubicBezTo>
                    <a:cubicBezTo>
                      <a:pt x="34319" y="222650"/>
                      <a:pt x="23877" y="219425"/>
                      <a:pt x="14357" y="212976"/>
                    </a:cubicBezTo>
                    <a:cubicBezTo>
                      <a:pt x="4837" y="206527"/>
                      <a:pt x="77" y="192477"/>
                      <a:pt x="77" y="170826"/>
                    </a:cubicBezTo>
                    <a:lnTo>
                      <a:pt x="77" y="153168"/>
                    </a:lnTo>
                    <a:cubicBezTo>
                      <a:pt x="77" y="137122"/>
                      <a:pt x="2610" y="126143"/>
                      <a:pt x="7678" y="120308"/>
                    </a:cubicBezTo>
                    <a:cubicBezTo>
                      <a:pt x="12745" y="114473"/>
                      <a:pt x="25335" y="107640"/>
                      <a:pt x="45375" y="99885"/>
                    </a:cubicBezTo>
                    <a:cubicBezTo>
                      <a:pt x="66795" y="91440"/>
                      <a:pt x="78311" y="85835"/>
                      <a:pt x="79847" y="82918"/>
                    </a:cubicBezTo>
                    <a:cubicBezTo>
                      <a:pt x="81382" y="80000"/>
                      <a:pt x="82150" y="74089"/>
                      <a:pt x="82150" y="65106"/>
                    </a:cubicBezTo>
                    <a:cubicBezTo>
                      <a:pt x="82150" y="53897"/>
                      <a:pt x="81305" y="46603"/>
                      <a:pt x="79616" y="43225"/>
                    </a:cubicBezTo>
                    <a:cubicBezTo>
                      <a:pt x="77928" y="39847"/>
                      <a:pt x="75164" y="38158"/>
                      <a:pt x="71325" y="38158"/>
                    </a:cubicBezTo>
                    <a:cubicBezTo>
                      <a:pt x="66948" y="38158"/>
                      <a:pt x="64184" y="39616"/>
                      <a:pt x="63109" y="42457"/>
                    </a:cubicBezTo>
                    <a:cubicBezTo>
                      <a:pt x="62035" y="45298"/>
                      <a:pt x="61498" y="52745"/>
                      <a:pt x="61498" y="64645"/>
                    </a:cubicBezTo>
                    <a:lnTo>
                      <a:pt x="61498" y="87141"/>
                    </a:lnTo>
                    <a:close/>
                    <a:moveTo>
                      <a:pt x="81996" y="116622"/>
                    </a:moveTo>
                    <a:cubicBezTo>
                      <a:pt x="71555" y="124300"/>
                      <a:pt x="65490" y="130672"/>
                      <a:pt x="63877" y="135893"/>
                    </a:cubicBezTo>
                    <a:cubicBezTo>
                      <a:pt x="62188" y="141037"/>
                      <a:pt x="61421" y="148484"/>
                      <a:pt x="61421" y="158235"/>
                    </a:cubicBezTo>
                    <a:cubicBezTo>
                      <a:pt x="61421" y="169367"/>
                      <a:pt x="62111" y="176508"/>
                      <a:pt x="63571" y="179732"/>
                    </a:cubicBezTo>
                    <a:cubicBezTo>
                      <a:pt x="65029" y="182957"/>
                      <a:pt x="67870" y="184569"/>
                      <a:pt x="72169" y="184569"/>
                    </a:cubicBezTo>
                    <a:cubicBezTo>
                      <a:pt x="76238" y="184569"/>
                      <a:pt x="78926" y="183264"/>
                      <a:pt x="80154" y="180730"/>
                    </a:cubicBezTo>
                    <a:cubicBezTo>
                      <a:pt x="81382" y="178197"/>
                      <a:pt x="81996" y="171517"/>
                      <a:pt x="81996" y="160769"/>
                    </a:cubicBezTo>
                    <a:lnTo>
                      <a:pt x="81996" y="116622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B27486BF-8DF1-4381-8D9E-06EBE4488567}"/>
                  </a:ext>
                </a:extLst>
              </p:cNvPr>
              <p:cNvSpPr/>
              <p:nvPr/>
            </p:nvSpPr>
            <p:spPr>
              <a:xfrm>
                <a:off x="8008946" y="646951"/>
                <a:ext cx="143724" cy="222649"/>
              </a:xfrm>
              <a:custGeom>
                <a:avLst/>
                <a:gdLst>
                  <a:gd name="connsiteX0" fmla="*/ 138657 w 143724"/>
                  <a:gd name="connsiteY0" fmla="*/ 72400 h 222649"/>
                  <a:gd name="connsiteX1" fmla="*/ 80615 w 143724"/>
                  <a:gd name="connsiteY1" fmla="*/ 72400 h 222649"/>
                  <a:gd name="connsiteX2" fmla="*/ 80615 w 143724"/>
                  <a:gd name="connsiteY2" fmla="*/ 60806 h 222649"/>
                  <a:gd name="connsiteX3" fmla="*/ 78925 w 143724"/>
                  <a:gd name="connsiteY3" fmla="*/ 42073 h 222649"/>
                  <a:gd name="connsiteX4" fmla="*/ 70326 w 143724"/>
                  <a:gd name="connsiteY4" fmla="*/ 38158 h 222649"/>
                  <a:gd name="connsiteX5" fmla="*/ 62035 w 143724"/>
                  <a:gd name="connsiteY5" fmla="*/ 41766 h 222649"/>
                  <a:gd name="connsiteX6" fmla="*/ 59271 w 143724"/>
                  <a:gd name="connsiteY6" fmla="*/ 52668 h 222649"/>
                  <a:gd name="connsiteX7" fmla="*/ 60653 w 143724"/>
                  <a:gd name="connsiteY7" fmla="*/ 67179 h 222649"/>
                  <a:gd name="connsiteX8" fmla="*/ 68945 w 143724"/>
                  <a:gd name="connsiteY8" fmla="*/ 77313 h 222649"/>
                  <a:gd name="connsiteX9" fmla="*/ 97274 w 143724"/>
                  <a:gd name="connsiteY9" fmla="*/ 93359 h 222649"/>
                  <a:gd name="connsiteX10" fmla="*/ 134818 w 143724"/>
                  <a:gd name="connsiteY10" fmla="*/ 119540 h 222649"/>
                  <a:gd name="connsiteX11" fmla="*/ 143724 w 143724"/>
                  <a:gd name="connsiteY11" fmla="*/ 155318 h 222649"/>
                  <a:gd name="connsiteX12" fmla="*/ 136891 w 143724"/>
                  <a:gd name="connsiteY12" fmla="*/ 194857 h 222649"/>
                  <a:gd name="connsiteX13" fmla="*/ 114089 w 143724"/>
                  <a:gd name="connsiteY13" fmla="*/ 215433 h 222649"/>
                  <a:gd name="connsiteX14" fmla="*/ 75547 w 143724"/>
                  <a:gd name="connsiteY14" fmla="*/ 222650 h 222649"/>
                  <a:gd name="connsiteX15" fmla="*/ 32783 w 143724"/>
                  <a:gd name="connsiteY15" fmla="*/ 214896 h 222649"/>
                  <a:gd name="connsiteX16" fmla="*/ 8368 w 143724"/>
                  <a:gd name="connsiteY16" fmla="*/ 193859 h 222649"/>
                  <a:gd name="connsiteX17" fmla="*/ 1689 w 143724"/>
                  <a:gd name="connsiteY17" fmla="*/ 153628 h 222649"/>
                  <a:gd name="connsiteX18" fmla="*/ 1689 w 143724"/>
                  <a:gd name="connsiteY18" fmla="*/ 143264 h 222649"/>
                  <a:gd name="connsiteX19" fmla="*/ 59731 w 143724"/>
                  <a:gd name="connsiteY19" fmla="*/ 143264 h 222649"/>
                  <a:gd name="connsiteX20" fmla="*/ 59731 w 143724"/>
                  <a:gd name="connsiteY20" fmla="*/ 156853 h 222649"/>
                  <a:gd name="connsiteX21" fmla="*/ 61958 w 143724"/>
                  <a:gd name="connsiteY21" fmla="*/ 179348 h 222649"/>
                  <a:gd name="connsiteX22" fmla="*/ 70710 w 143724"/>
                  <a:gd name="connsiteY22" fmla="*/ 184492 h 222649"/>
                  <a:gd name="connsiteX23" fmla="*/ 80538 w 143724"/>
                  <a:gd name="connsiteY23" fmla="*/ 181037 h 222649"/>
                  <a:gd name="connsiteX24" fmla="*/ 83302 w 143724"/>
                  <a:gd name="connsiteY24" fmla="*/ 166373 h 222649"/>
                  <a:gd name="connsiteX25" fmla="*/ 79770 w 143724"/>
                  <a:gd name="connsiteY25" fmla="*/ 147103 h 222649"/>
                  <a:gd name="connsiteX26" fmla="*/ 41612 w 143724"/>
                  <a:gd name="connsiteY26" fmla="*/ 124146 h 222649"/>
                  <a:gd name="connsiteX27" fmla="*/ 6372 w 143724"/>
                  <a:gd name="connsiteY27" fmla="*/ 94741 h 222649"/>
                  <a:gd name="connsiteX28" fmla="*/ 0 w 143724"/>
                  <a:gd name="connsiteY28" fmla="*/ 63417 h 222649"/>
                  <a:gd name="connsiteX29" fmla="*/ 6833 w 143724"/>
                  <a:gd name="connsiteY29" fmla="*/ 25490 h 222649"/>
                  <a:gd name="connsiteX30" fmla="*/ 29943 w 143724"/>
                  <a:gd name="connsiteY30" fmla="*/ 6603 h 222649"/>
                  <a:gd name="connsiteX31" fmla="*/ 67793 w 143724"/>
                  <a:gd name="connsiteY31" fmla="*/ 0 h 222649"/>
                  <a:gd name="connsiteX32" fmla="*/ 104184 w 143724"/>
                  <a:gd name="connsiteY32" fmla="*/ 5451 h 222649"/>
                  <a:gd name="connsiteX33" fmla="*/ 127217 w 143724"/>
                  <a:gd name="connsiteY33" fmla="*/ 19731 h 222649"/>
                  <a:gd name="connsiteX34" fmla="*/ 136968 w 143724"/>
                  <a:gd name="connsiteY34" fmla="*/ 36238 h 222649"/>
                  <a:gd name="connsiteX35" fmla="*/ 138657 w 143724"/>
                  <a:gd name="connsiteY35" fmla="*/ 60039 h 222649"/>
                  <a:gd name="connsiteX36" fmla="*/ 138657 w 143724"/>
                  <a:gd name="connsiteY36" fmla="*/ 72400 h 22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3724" h="222649">
                    <a:moveTo>
                      <a:pt x="138657" y="72400"/>
                    </a:moveTo>
                    <a:lnTo>
                      <a:pt x="80615" y="72400"/>
                    </a:lnTo>
                    <a:lnTo>
                      <a:pt x="80615" y="60806"/>
                    </a:lnTo>
                    <a:cubicBezTo>
                      <a:pt x="80615" y="50902"/>
                      <a:pt x="80077" y="44684"/>
                      <a:pt x="78925" y="42073"/>
                    </a:cubicBezTo>
                    <a:cubicBezTo>
                      <a:pt x="77774" y="39463"/>
                      <a:pt x="74933" y="38158"/>
                      <a:pt x="70326" y="38158"/>
                    </a:cubicBezTo>
                    <a:cubicBezTo>
                      <a:pt x="66641" y="38158"/>
                      <a:pt x="63877" y="39386"/>
                      <a:pt x="62035" y="41766"/>
                    </a:cubicBezTo>
                    <a:cubicBezTo>
                      <a:pt x="60192" y="44223"/>
                      <a:pt x="59271" y="47831"/>
                      <a:pt x="59271" y="52668"/>
                    </a:cubicBezTo>
                    <a:cubicBezTo>
                      <a:pt x="59271" y="59271"/>
                      <a:pt x="59731" y="64108"/>
                      <a:pt x="60653" y="67179"/>
                    </a:cubicBezTo>
                    <a:cubicBezTo>
                      <a:pt x="61574" y="70250"/>
                      <a:pt x="64338" y="73628"/>
                      <a:pt x="68945" y="77313"/>
                    </a:cubicBezTo>
                    <a:cubicBezTo>
                      <a:pt x="73551" y="80999"/>
                      <a:pt x="82994" y="86296"/>
                      <a:pt x="97274" y="93359"/>
                    </a:cubicBezTo>
                    <a:cubicBezTo>
                      <a:pt x="116316" y="102649"/>
                      <a:pt x="128829" y="111402"/>
                      <a:pt x="134818" y="119540"/>
                    </a:cubicBezTo>
                    <a:cubicBezTo>
                      <a:pt x="140807" y="127678"/>
                      <a:pt x="143724" y="139655"/>
                      <a:pt x="143724" y="155318"/>
                    </a:cubicBezTo>
                    <a:cubicBezTo>
                      <a:pt x="143724" y="172822"/>
                      <a:pt x="141420" y="185951"/>
                      <a:pt x="136891" y="194857"/>
                    </a:cubicBezTo>
                    <a:cubicBezTo>
                      <a:pt x="132361" y="203763"/>
                      <a:pt x="124761" y="210596"/>
                      <a:pt x="114089" y="215433"/>
                    </a:cubicBezTo>
                    <a:cubicBezTo>
                      <a:pt x="103417" y="220270"/>
                      <a:pt x="90595" y="222650"/>
                      <a:pt x="75547" y="222650"/>
                    </a:cubicBezTo>
                    <a:cubicBezTo>
                      <a:pt x="58886" y="222650"/>
                      <a:pt x="44606" y="220040"/>
                      <a:pt x="32783" y="214896"/>
                    </a:cubicBezTo>
                    <a:cubicBezTo>
                      <a:pt x="20960" y="209752"/>
                      <a:pt x="12821" y="202688"/>
                      <a:pt x="8368" y="193859"/>
                    </a:cubicBezTo>
                    <a:cubicBezTo>
                      <a:pt x="3916" y="185030"/>
                      <a:pt x="1689" y="171594"/>
                      <a:pt x="1689" y="153628"/>
                    </a:cubicBezTo>
                    <a:lnTo>
                      <a:pt x="1689" y="143264"/>
                    </a:lnTo>
                    <a:lnTo>
                      <a:pt x="59731" y="143264"/>
                    </a:lnTo>
                    <a:lnTo>
                      <a:pt x="59731" y="156853"/>
                    </a:lnTo>
                    <a:cubicBezTo>
                      <a:pt x="59731" y="168369"/>
                      <a:pt x="60423" y="175893"/>
                      <a:pt x="61958" y="179348"/>
                    </a:cubicBezTo>
                    <a:cubicBezTo>
                      <a:pt x="63417" y="182803"/>
                      <a:pt x="66334" y="184492"/>
                      <a:pt x="70710" y="184492"/>
                    </a:cubicBezTo>
                    <a:cubicBezTo>
                      <a:pt x="75393" y="184492"/>
                      <a:pt x="78618" y="183341"/>
                      <a:pt x="80538" y="181037"/>
                    </a:cubicBezTo>
                    <a:cubicBezTo>
                      <a:pt x="82380" y="178734"/>
                      <a:pt x="83302" y="173820"/>
                      <a:pt x="83302" y="166373"/>
                    </a:cubicBezTo>
                    <a:cubicBezTo>
                      <a:pt x="83302" y="156085"/>
                      <a:pt x="82150" y="149713"/>
                      <a:pt x="79770" y="147103"/>
                    </a:cubicBezTo>
                    <a:cubicBezTo>
                      <a:pt x="77313" y="144492"/>
                      <a:pt x="64568" y="136815"/>
                      <a:pt x="41612" y="124146"/>
                    </a:cubicBezTo>
                    <a:cubicBezTo>
                      <a:pt x="22341" y="113321"/>
                      <a:pt x="10595" y="103571"/>
                      <a:pt x="6372" y="94741"/>
                    </a:cubicBezTo>
                    <a:cubicBezTo>
                      <a:pt x="2149" y="85912"/>
                      <a:pt x="0" y="75471"/>
                      <a:pt x="0" y="63417"/>
                    </a:cubicBezTo>
                    <a:cubicBezTo>
                      <a:pt x="0" y="46296"/>
                      <a:pt x="2303" y="33628"/>
                      <a:pt x="6833" y="25490"/>
                    </a:cubicBezTo>
                    <a:cubicBezTo>
                      <a:pt x="11363" y="17351"/>
                      <a:pt x="19117" y="11056"/>
                      <a:pt x="29943" y="6603"/>
                    </a:cubicBezTo>
                    <a:cubicBezTo>
                      <a:pt x="40767" y="2150"/>
                      <a:pt x="53436" y="0"/>
                      <a:pt x="67793" y="0"/>
                    </a:cubicBezTo>
                    <a:cubicBezTo>
                      <a:pt x="82073" y="0"/>
                      <a:pt x="94204" y="1843"/>
                      <a:pt x="104184" y="5451"/>
                    </a:cubicBezTo>
                    <a:cubicBezTo>
                      <a:pt x="114166" y="9060"/>
                      <a:pt x="121843" y="13820"/>
                      <a:pt x="127217" y="19731"/>
                    </a:cubicBezTo>
                    <a:cubicBezTo>
                      <a:pt x="132592" y="25643"/>
                      <a:pt x="135816" y="31171"/>
                      <a:pt x="136968" y="36238"/>
                    </a:cubicBezTo>
                    <a:cubicBezTo>
                      <a:pt x="138120" y="41305"/>
                      <a:pt x="138657" y="49213"/>
                      <a:pt x="138657" y="60039"/>
                    </a:cubicBezTo>
                    <a:lnTo>
                      <a:pt x="138657" y="72400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D3FA0900-8E3F-4049-99D0-BA73A511D2D2}"/>
                  </a:ext>
                </a:extLst>
              </p:cNvPr>
              <p:cNvSpPr/>
              <p:nvPr/>
            </p:nvSpPr>
            <p:spPr>
              <a:xfrm>
                <a:off x="8230367" y="603496"/>
                <a:ext cx="157927" cy="262266"/>
              </a:xfrm>
              <a:custGeom>
                <a:avLst/>
                <a:gdLst>
                  <a:gd name="connsiteX0" fmla="*/ 77 w 157927"/>
                  <a:gd name="connsiteY0" fmla="*/ 0 h 262266"/>
                  <a:gd name="connsiteX1" fmla="*/ 51056 w 157927"/>
                  <a:gd name="connsiteY1" fmla="*/ 0 h 262266"/>
                  <a:gd name="connsiteX2" fmla="*/ 117851 w 157927"/>
                  <a:gd name="connsiteY2" fmla="*/ 4530 h 262266"/>
                  <a:gd name="connsiteX3" fmla="*/ 144339 w 157927"/>
                  <a:gd name="connsiteY3" fmla="*/ 19424 h 262266"/>
                  <a:gd name="connsiteX4" fmla="*/ 155702 w 157927"/>
                  <a:gd name="connsiteY4" fmla="*/ 42534 h 262266"/>
                  <a:gd name="connsiteX5" fmla="*/ 157927 w 157927"/>
                  <a:gd name="connsiteY5" fmla="*/ 92515 h 262266"/>
                  <a:gd name="connsiteX6" fmla="*/ 157927 w 157927"/>
                  <a:gd name="connsiteY6" fmla="*/ 184339 h 262266"/>
                  <a:gd name="connsiteX7" fmla="*/ 154627 w 157927"/>
                  <a:gd name="connsiteY7" fmla="*/ 231556 h 262266"/>
                  <a:gd name="connsiteX8" fmla="*/ 143033 w 157927"/>
                  <a:gd name="connsiteY8" fmla="*/ 250212 h 262266"/>
                  <a:gd name="connsiteX9" fmla="*/ 122611 w 157927"/>
                  <a:gd name="connsiteY9" fmla="*/ 259579 h 262266"/>
                  <a:gd name="connsiteX10" fmla="*/ 85989 w 157927"/>
                  <a:gd name="connsiteY10" fmla="*/ 262266 h 262266"/>
                  <a:gd name="connsiteX11" fmla="*/ 0 w 157927"/>
                  <a:gd name="connsiteY11" fmla="*/ 262266 h 262266"/>
                  <a:gd name="connsiteX12" fmla="*/ 0 w 157927"/>
                  <a:gd name="connsiteY12" fmla="*/ 0 h 262266"/>
                  <a:gd name="connsiteX13" fmla="*/ 68254 w 157927"/>
                  <a:gd name="connsiteY13" fmla="*/ 44837 h 262266"/>
                  <a:gd name="connsiteX14" fmla="*/ 68254 w 157927"/>
                  <a:gd name="connsiteY14" fmla="*/ 217352 h 262266"/>
                  <a:gd name="connsiteX15" fmla="*/ 86450 w 157927"/>
                  <a:gd name="connsiteY15" fmla="*/ 211441 h 262266"/>
                  <a:gd name="connsiteX16" fmla="*/ 89827 w 157927"/>
                  <a:gd name="connsiteY16" fmla="*/ 179272 h 262266"/>
                  <a:gd name="connsiteX17" fmla="*/ 89827 w 157927"/>
                  <a:gd name="connsiteY17" fmla="*/ 77390 h 262266"/>
                  <a:gd name="connsiteX18" fmla="*/ 88676 w 157927"/>
                  <a:gd name="connsiteY18" fmla="*/ 54588 h 262266"/>
                  <a:gd name="connsiteX19" fmla="*/ 83455 w 157927"/>
                  <a:gd name="connsiteY19" fmla="*/ 47217 h 262266"/>
                  <a:gd name="connsiteX20" fmla="*/ 68254 w 157927"/>
                  <a:gd name="connsiteY20" fmla="*/ 44837 h 2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7927" h="262266">
                    <a:moveTo>
                      <a:pt x="77" y="0"/>
                    </a:moveTo>
                    <a:lnTo>
                      <a:pt x="51056" y="0"/>
                    </a:lnTo>
                    <a:cubicBezTo>
                      <a:pt x="83992" y="0"/>
                      <a:pt x="106257" y="1536"/>
                      <a:pt x="117851" y="4530"/>
                    </a:cubicBezTo>
                    <a:cubicBezTo>
                      <a:pt x="129444" y="7524"/>
                      <a:pt x="138273" y="12514"/>
                      <a:pt x="144339" y="19424"/>
                    </a:cubicBezTo>
                    <a:cubicBezTo>
                      <a:pt x="150404" y="26334"/>
                      <a:pt x="154166" y="34012"/>
                      <a:pt x="155702" y="42534"/>
                    </a:cubicBezTo>
                    <a:cubicBezTo>
                      <a:pt x="157237" y="50979"/>
                      <a:pt x="157927" y="67640"/>
                      <a:pt x="157927" y="92515"/>
                    </a:cubicBezTo>
                    <a:lnTo>
                      <a:pt x="157927" y="184339"/>
                    </a:lnTo>
                    <a:cubicBezTo>
                      <a:pt x="157927" y="207909"/>
                      <a:pt x="156853" y="223648"/>
                      <a:pt x="154627" y="231556"/>
                    </a:cubicBezTo>
                    <a:cubicBezTo>
                      <a:pt x="152400" y="239464"/>
                      <a:pt x="148561" y="245683"/>
                      <a:pt x="143033" y="250212"/>
                    </a:cubicBezTo>
                    <a:cubicBezTo>
                      <a:pt x="137506" y="254665"/>
                      <a:pt x="130749" y="257813"/>
                      <a:pt x="122611" y="259579"/>
                    </a:cubicBezTo>
                    <a:cubicBezTo>
                      <a:pt x="114473" y="261345"/>
                      <a:pt x="102342" y="262266"/>
                      <a:pt x="85989" y="262266"/>
                    </a:cubicBezTo>
                    <a:lnTo>
                      <a:pt x="0" y="262266"/>
                    </a:lnTo>
                    <a:lnTo>
                      <a:pt x="0" y="0"/>
                    </a:lnTo>
                    <a:close/>
                    <a:moveTo>
                      <a:pt x="68254" y="44837"/>
                    </a:moveTo>
                    <a:lnTo>
                      <a:pt x="68254" y="217352"/>
                    </a:lnTo>
                    <a:cubicBezTo>
                      <a:pt x="78081" y="217352"/>
                      <a:pt x="84146" y="215356"/>
                      <a:pt x="86450" y="211441"/>
                    </a:cubicBezTo>
                    <a:cubicBezTo>
                      <a:pt x="88753" y="207525"/>
                      <a:pt x="89827" y="196776"/>
                      <a:pt x="89827" y="179272"/>
                    </a:cubicBezTo>
                    <a:lnTo>
                      <a:pt x="89827" y="77390"/>
                    </a:lnTo>
                    <a:cubicBezTo>
                      <a:pt x="89827" y="65490"/>
                      <a:pt x="89444" y="57889"/>
                      <a:pt x="88676" y="54588"/>
                    </a:cubicBezTo>
                    <a:cubicBezTo>
                      <a:pt x="87908" y="51209"/>
                      <a:pt x="86219" y="48753"/>
                      <a:pt x="83455" y="47217"/>
                    </a:cubicBezTo>
                    <a:cubicBezTo>
                      <a:pt x="80768" y="45682"/>
                      <a:pt x="75701" y="44837"/>
                      <a:pt x="68254" y="44837"/>
                    </a:cubicBezTo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427550DA-9E73-46F4-B89A-0861EA9B367D}"/>
                  </a:ext>
                </a:extLst>
              </p:cNvPr>
              <p:cNvSpPr/>
              <p:nvPr/>
            </p:nvSpPr>
            <p:spPr>
              <a:xfrm>
                <a:off x="8411942" y="646951"/>
                <a:ext cx="104107" cy="218734"/>
              </a:xfrm>
              <a:custGeom>
                <a:avLst/>
                <a:gdLst>
                  <a:gd name="connsiteX0" fmla="*/ 65183 w 104107"/>
                  <a:gd name="connsiteY0" fmla="*/ 4069 h 218734"/>
                  <a:gd name="connsiteX1" fmla="*/ 62802 w 104107"/>
                  <a:gd name="connsiteY1" fmla="*/ 32246 h 218734"/>
                  <a:gd name="connsiteX2" fmla="*/ 104108 w 104107"/>
                  <a:gd name="connsiteY2" fmla="*/ 0 h 218734"/>
                  <a:gd name="connsiteX3" fmla="*/ 104108 w 104107"/>
                  <a:gd name="connsiteY3" fmla="*/ 75547 h 218734"/>
                  <a:gd name="connsiteX4" fmla="*/ 77774 w 104107"/>
                  <a:gd name="connsiteY4" fmla="*/ 80384 h 218734"/>
                  <a:gd name="connsiteX5" fmla="*/ 67409 w 104107"/>
                  <a:gd name="connsiteY5" fmla="*/ 93897 h 218734"/>
                  <a:gd name="connsiteX6" fmla="*/ 65490 w 104107"/>
                  <a:gd name="connsiteY6" fmla="*/ 133820 h 218734"/>
                  <a:gd name="connsiteX7" fmla="*/ 65490 w 104107"/>
                  <a:gd name="connsiteY7" fmla="*/ 218734 h 218734"/>
                  <a:gd name="connsiteX8" fmla="*/ 0 w 104107"/>
                  <a:gd name="connsiteY8" fmla="*/ 218734 h 218734"/>
                  <a:gd name="connsiteX9" fmla="*/ 0 w 104107"/>
                  <a:gd name="connsiteY9" fmla="*/ 4069 h 218734"/>
                  <a:gd name="connsiteX10" fmla="*/ 65183 w 104107"/>
                  <a:gd name="connsiteY10" fmla="*/ 4069 h 218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107" h="218734">
                    <a:moveTo>
                      <a:pt x="65183" y="4069"/>
                    </a:moveTo>
                    <a:lnTo>
                      <a:pt x="62802" y="32246"/>
                    </a:lnTo>
                    <a:cubicBezTo>
                      <a:pt x="72322" y="11900"/>
                      <a:pt x="86065" y="1152"/>
                      <a:pt x="104108" y="0"/>
                    </a:cubicBezTo>
                    <a:lnTo>
                      <a:pt x="104108" y="75547"/>
                    </a:lnTo>
                    <a:cubicBezTo>
                      <a:pt x="92131" y="75547"/>
                      <a:pt x="83378" y="77160"/>
                      <a:pt x="77774" y="80384"/>
                    </a:cubicBezTo>
                    <a:cubicBezTo>
                      <a:pt x="72169" y="83609"/>
                      <a:pt x="68714" y="88139"/>
                      <a:pt x="67409" y="93897"/>
                    </a:cubicBezTo>
                    <a:cubicBezTo>
                      <a:pt x="66104" y="99655"/>
                      <a:pt x="65490" y="113014"/>
                      <a:pt x="65490" y="133820"/>
                    </a:cubicBezTo>
                    <a:lnTo>
                      <a:pt x="65490" y="218734"/>
                    </a:lnTo>
                    <a:lnTo>
                      <a:pt x="0" y="218734"/>
                    </a:lnTo>
                    <a:lnTo>
                      <a:pt x="0" y="4069"/>
                    </a:lnTo>
                    <a:lnTo>
                      <a:pt x="65183" y="4069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8C5F6536-9329-4D3E-846D-7845A35D6236}"/>
                  </a:ext>
                </a:extLst>
              </p:cNvPr>
              <p:cNvSpPr/>
              <p:nvPr/>
            </p:nvSpPr>
            <p:spPr>
              <a:xfrm>
                <a:off x="8530561" y="603496"/>
                <a:ext cx="67409" cy="262266"/>
              </a:xfrm>
              <a:custGeom>
                <a:avLst/>
                <a:gdLst>
                  <a:gd name="connsiteX0" fmla="*/ 67409 w 67409"/>
                  <a:gd name="connsiteY0" fmla="*/ 34088 h 262266"/>
                  <a:gd name="connsiteX1" fmla="*/ 0 w 67409"/>
                  <a:gd name="connsiteY1" fmla="*/ 34088 h 262266"/>
                  <a:gd name="connsiteX2" fmla="*/ 0 w 67409"/>
                  <a:gd name="connsiteY2" fmla="*/ 0 h 262266"/>
                  <a:gd name="connsiteX3" fmla="*/ 67409 w 67409"/>
                  <a:gd name="connsiteY3" fmla="*/ 0 h 262266"/>
                  <a:gd name="connsiteX4" fmla="*/ 67409 w 67409"/>
                  <a:gd name="connsiteY4" fmla="*/ 34088 h 262266"/>
                  <a:gd name="connsiteX5" fmla="*/ 67409 w 67409"/>
                  <a:gd name="connsiteY5" fmla="*/ 262266 h 262266"/>
                  <a:gd name="connsiteX6" fmla="*/ 0 w 67409"/>
                  <a:gd name="connsiteY6" fmla="*/ 262266 h 262266"/>
                  <a:gd name="connsiteX7" fmla="*/ 0 w 67409"/>
                  <a:gd name="connsiteY7" fmla="*/ 47524 h 262266"/>
                  <a:gd name="connsiteX8" fmla="*/ 67409 w 67409"/>
                  <a:gd name="connsiteY8" fmla="*/ 47524 h 262266"/>
                  <a:gd name="connsiteX9" fmla="*/ 67409 w 67409"/>
                  <a:gd name="connsiteY9" fmla="*/ 262266 h 2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409" h="262266">
                    <a:moveTo>
                      <a:pt x="67409" y="34088"/>
                    </a:moveTo>
                    <a:lnTo>
                      <a:pt x="0" y="34088"/>
                    </a:lnTo>
                    <a:lnTo>
                      <a:pt x="0" y="0"/>
                    </a:lnTo>
                    <a:lnTo>
                      <a:pt x="67409" y="0"/>
                    </a:lnTo>
                    <a:lnTo>
                      <a:pt x="67409" y="34088"/>
                    </a:lnTo>
                    <a:close/>
                    <a:moveTo>
                      <a:pt x="67409" y="262266"/>
                    </a:moveTo>
                    <a:lnTo>
                      <a:pt x="0" y="262266"/>
                    </a:lnTo>
                    <a:lnTo>
                      <a:pt x="0" y="47524"/>
                    </a:lnTo>
                    <a:lnTo>
                      <a:pt x="67409" y="47524"/>
                    </a:lnTo>
                    <a:lnTo>
                      <a:pt x="67409" y="262266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29E17007-BFBD-4285-BC99-B6B02539CA88}"/>
                  </a:ext>
                </a:extLst>
              </p:cNvPr>
              <p:cNvSpPr/>
              <p:nvPr/>
            </p:nvSpPr>
            <p:spPr>
              <a:xfrm>
                <a:off x="8607797" y="650943"/>
                <a:ext cx="148714" cy="214818"/>
              </a:xfrm>
              <a:custGeom>
                <a:avLst/>
                <a:gdLst>
                  <a:gd name="connsiteX0" fmla="*/ 148715 w 148714"/>
                  <a:gd name="connsiteY0" fmla="*/ 77 h 214818"/>
                  <a:gd name="connsiteX1" fmla="*/ 118004 w 148714"/>
                  <a:gd name="connsiteY1" fmla="*/ 214819 h 214818"/>
                  <a:gd name="connsiteX2" fmla="*/ 32859 w 148714"/>
                  <a:gd name="connsiteY2" fmla="*/ 214819 h 214818"/>
                  <a:gd name="connsiteX3" fmla="*/ 0 w 148714"/>
                  <a:gd name="connsiteY3" fmla="*/ 77 h 214818"/>
                  <a:gd name="connsiteX4" fmla="*/ 58426 w 148714"/>
                  <a:gd name="connsiteY4" fmla="*/ 77 h 214818"/>
                  <a:gd name="connsiteX5" fmla="*/ 76699 w 148714"/>
                  <a:gd name="connsiteY5" fmla="*/ 156930 h 214818"/>
                  <a:gd name="connsiteX6" fmla="*/ 84069 w 148714"/>
                  <a:gd name="connsiteY6" fmla="*/ 72476 h 214818"/>
                  <a:gd name="connsiteX7" fmla="*/ 90365 w 148714"/>
                  <a:gd name="connsiteY7" fmla="*/ 0 h 214818"/>
                  <a:gd name="connsiteX8" fmla="*/ 148715 w 148714"/>
                  <a:gd name="connsiteY8" fmla="*/ 0 h 21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14" h="214818">
                    <a:moveTo>
                      <a:pt x="148715" y="77"/>
                    </a:moveTo>
                    <a:lnTo>
                      <a:pt x="118004" y="214819"/>
                    </a:lnTo>
                    <a:lnTo>
                      <a:pt x="32859" y="214819"/>
                    </a:lnTo>
                    <a:lnTo>
                      <a:pt x="0" y="77"/>
                    </a:lnTo>
                    <a:lnTo>
                      <a:pt x="58426" y="77"/>
                    </a:lnTo>
                    <a:lnTo>
                      <a:pt x="76699" y="156930"/>
                    </a:lnTo>
                    <a:cubicBezTo>
                      <a:pt x="78004" y="145260"/>
                      <a:pt x="80461" y="117160"/>
                      <a:pt x="84069" y="72476"/>
                    </a:cubicBezTo>
                    <a:cubicBezTo>
                      <a:pt x="85912" y="47524"/>
                      <a:pt x="88062" y="23417"/>
                      <a:pt x="90365" y="0"/>
                    </a:cubicBezTo>
                    <a:lnTo>
                      <a:pt x="148715" y="0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2D856954-5AD9-4D31-9CBE-B7FA5C6C2CC0}"/>
                  </a:ext>
                </a:extLst>
              </p:cNvPr>
              <p:cNvSpPr/>
              <p:nvPr/>
            </p:nvSpPr>
            <p:spPr>
              <a:xfrm>
                <a:off x="8764190" y="646874"/>
                <a:ext cx="150403" cy="222649"/>
              </a:xfrm>
              <a:custGeom>
                <a:avLst/>
                <a:gdLst>
                  <a:gd name="connsiteX0" fmla="*/ 150404 w 150403"/>
                  <a:gd name="connsiteY0" fmla="*/ 115240 h 222649"/>
                  <a:gd name="connsiteX1" fmla="*/ 65490 w 150403"/>
                  <a:gd name="connsiteY1" fmla="*/ 115240 h 222649"/>
                  <a:gd name="connsiteX2" fmla="*/ 65490 w 150403"/>
                  <a:gd name="connsiteY2" fmla="*/ 161613 h 222649"/>
                  <a:gd name="connsiteX3" fmla="*/ 67639 w 150403"/>
                  <a:gd name="connsiteY3" fmla="*/ 180346 h 222649"/>
                  <a:gd name="connsiteX4" fmla="*/ 75855 w 150403"/>
                  <a:gd name="connsiteY4" fmla="*/ 184569 h 222649"/>
                  <a:gd name="connsiteX5" fmla="*/ 85989 w 150403"/>
                  <a:gd name="connsiteY5" fmla="*/ 178964 h 222649"/>
                  <a:gd name="connsiteX6" fmla="*/ 88523 w 150403"/>
                  <a:gd name="connsiteY6" fmla="*/ 157390 h 222649"/>
                  <a:gd name="connsiteX7" fmla="*/ 88523 w 150403"/>
                  <a:gd name="connsiteY7" fmla="*/ 129137 h 222649"/>
                  <a:gd name="connsiteX8" fmla="*/ 150404 w 150403"/>
                  <a:gd name="connsiteY8" fmla="*/ 129137 h 222649"/>
                  <a:gd name="connsiteX9" fmla="*/ 150404 w 150403"/>
                  <a:gd name="connsiteY9" fmla="*/ 145029 h 222649"/>
                  <a:gd name="connsiteX10" fmla="*/ 147870 w 150403"/>
                  <a:gd name="connsiteY10" fmla="*/ 175586 h 222649"/>
                  <a:gd name="connsiteX11" fmla="*/ 136123 w 150403"/>
                  <a:gd name="connsiteY11" fmla="*/ 198389 h 222649"/>
                  <a:gd name="connsiteX12" fmla="*/ 112630 w 150403"/>
                  <a:gd name="connsiteY12" fmla="*/ 216585 h 222649"/>
                  <a:gd name="connsiteX13" fmla="*/ 77006 w 150403"/>
                  <a:gd name="connsiteY13" fmla="*/ 222650 h 222649"/>
                  <a:gd name="connsiteX14" fmla="*/ 40307 w 150403"/>
                  <a:gd name="connsiteY14" fmla="*/ 216661 h 222649"/>
                  <a:gd name="connsiteX15" fmla="*/ 15586 w 150403"/>
                  <a:gd name="connsiteY15" fmla="*/ 200231 h 222649"/>
                  <a:gd name="connsiteX16" fmla="*/ 3378 w 150403"/>
                  <a:gd name="connsiteY16" fmla="*/ 177275 h 222649"/>
                  <a:gd name="connsiteX17" fmla="*/ 0 w 150403"/>
                  <a:gd name="connsiteY17" fmla="*/ 140730 h 222649"/>
                  <a:gd name="connsiteX18" fmla="*/ 0 w 150403"/>
                  <a:gd name="connsiteY18" fmla="*/ 78081 h 222649"/>
                  <a:gd name="connsiteX19" fmla="*/ 7601 w 150403"/>
                  <a:gd name="connsiteY19" fmla="*/ 33628 h 222649"/>
                  <a:gd name="connsiteX20" fmla="*/ 32553 w 150403"/>
                  <a:gd name="connsiteY20" fmla="*/ 8676 h 222649"/>
                  <a:gd name="connsiteX21" fmla="*/ 72476 w 150403"/>
                  <a:gd name="connsiteY21" fmla="*/ 0 h 222649"/>
                  <a:gd name="connsiteX22" fmla="*/ 118004 w 150403"/>
                  <a:gd name="connsiteY22" fmla="*/ 10442 h 222649"/>
                  <a:gd name="connsiteX23" fmla="*/ 143187 w 150403"/>
                  <a:gd name="connsiteY23" fmla="*/ 38158 h 222649"/>
                  <a:gd name="connsiteX24" fmla="*/ 150404 w 150403"/>
                  <a:gd name="connsiteY24" fmla="*/ 86680 h 222649"/>
                  <a:gd name="connsiteX25" fmla="*/ 150404 w 150403"/>
                  <a:gd name="connsiteY25" fmla="*/ 115240 h 222649"/>
                  <a:gd name="connsiteX26" fmla="*/ 84914 w 150403"/>
                  <a:gd name="connsiteY26" fmla="*/ 80154 h 222649"/>
                  <a:gd name="connsiteX27" fmla="*/ 84914 w 150403"/>
                  <a:gd name="connsiteY27" fmla="*/ 64492 h 222649"/>
                  <a:gd name="connsiteX28" fmla="*/ 83071 w 150403"/>
                  <a:gd name="connsiteY28" fmla="*/ 42994 h 222649"/>
                  <a:gd name="connsiteX29" fmla="*/ 75701 w 150403"/>
                  <a:gd name="connsiteY29" fmla="*/ 38158 h 222649"/>
                  <a:gd name="connsiteX30" fmla="*/ 67102 w 150403"/>
                  <a:gd name="connsiteY30" fmla="*/ 42303 h 222649"/>
                  <a:gd name="connsiteX31" fmla="*/ 65490 w 150403"/>
                  <a:gd name="connsiteY31" fmla="*/ 64492 h 222649"/>
                  <a:gd name="connsiteX32" fmla="*/ 65490 w 150403"/>
                  <a:gd name="connsiteY32" fmla="*/ 80154 h 222649"/>
                  <a:gd name="connsiteX33" fmla="*/ 84914 w 150403"/>
                  <a:gd name="connsiteY33" fmla="*/ 80154 h 22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0403" h="222649">
                    <a:moveTo>
                      <a:pt x="150404" y="115240"/>
                    </a:moveTo>
                    <a:lnTo>
                      <a:pt x="65490" y="115240"/>
                    </a:lnTo>
                    <a:lnTo>
                      <a:pt x="65490" y="161613"/>
                    </a:lnTo>
                    <a:cubicBezTo>
                      <a:pt x="65490" y="171287"/>
                      <a:pt x="66181" y="177582"/>
                      <a:pt x="67639" y="180346"/>
                    </a:cubicBezTo>
                    <a:cubicBezTo>
                      <a:pt x="69098" y="183110"/>
                      <a:pt x="71785" y="184569"/>
                      <a:pt x="75855" y="184569"/>
                    </a:cubicBezTo>
                    <a:cubicBezTo>
                      <a:pt x="80921" y="184569"/>
                      <a:pt x="84300" y="182726"/>
                      <a:pt x="85989" y="178964"/>
                    </a:cubicBezTo>
                    <a:cubicBezTo>
                      <a:pt x="87677" y="175279"/>
                      <a:pt x="88523" y="168062"/>
                      <a:pt x="88523" y="157390"/>
                    </a:cubicBezTo>
                    <a:lnTo>
                      <a:pt x="88523" y="129137"/>
                    </a:lnTo>
                    <a:lnTo>
                      <a:pt x="150404" y="129137"/>
                    </a:lnTo>
                    <a:lnTo>
                      <a:pt x="150404" y="145029"/>
                    </a:lnTo>
                    <a:cubicBezTo>
                      <a:pt x="150404" y="158312"/>
                      <a:pt x="149559" y="168523"/>
                      <a:pt x="147870" y="175586"/>
                    </a:cubicBezTo>
                    <a:cubicBezTo>
                      <a:pt x="146181" y="182726"/>
                      <a:pt x="142266" y="190327"/>
                      <a:pt x="136123" y="198389"/>
                    </a:cubicBezTo>
                    <a:cubicBezTo>
                      <a:pt x="129904" y="206450"/>
                      <a:pt x="122150" y="212515"/>
                      <a:pt x="112630" y="216585"/>
                    </a:cubicBezTo>
                    <a:cubicBezTo>
                      <a:pt x="103186" y="220654"/>
                      <a:pt x="91287" y="222650"/>
                      <a:pt x="77006" y="222650"/>
                    </a:cubicBezTo>
                    <a:cubicBezTo>
                      <a:pt x="63186" y="222650"/>
                      <a:pt x="50902" y="220654"/>
                      <a:pt x="40307" y="216661"/>
                    </a:cubicBezTo>
                    <a:cubicBezTo>
                      <a:pt x="29712" y="212669"/>
                      <a:pt x="21420" y="207218"/>
                      <a:pt x="15586" y="200231"/>
                    </a:cubicBezTo>
                    <a:cubicBezTo>
                      <a:pt x="9674" y="193245"/>
                      <a:pt x="5604" y="185567"/>
                      <a:pt x="3378" y="177275"/>
                    </a:cubicBezTo>
                    <a:cubicBezTo>
                      <a:pt x="1075" y="168907"/>
                      <a:pt x="0" y="156699"/>
                      <a:pt x="0" y="140730"/>
                    </a:cubicBezTo>
                    <a:lnTo>
                      <a:pt x="0" y="78081"/>
                    </a:lnTo>
                    <a:cubicBezTo>
                      <a:pt x="0" y="59271"/>
                      <a:pt x="2533" y="44453"/>
                      <a:pt x="7601" y="33628"/>
                    </a:cubicBezTo>
                    <a:cubicBezTo>
                      <a:pt x="12668" y="22802"/>
                      <a:pt x="21037" y="14434"/>
                      <a:pt x="32553" y="8676"/>
                    </a:cubicBezTo>
                    <a:cubicBezTo>
                      <a:pt x="44069" y="2917"/>
                      <a:pt x="57428" y="0"/>
                      <a:pt x="72476" y="0"/>
                    </a:cubicBezTo>
                    <a:cubicBezTo>
                      <a:pt x="90825" y="0"/>
                      <a:pt x="106027" y="3455"/>
                      <a:pt x="118004" y="10442"/>
                    </a:cubicBezTo>
                    <a:cubicBezTo>
                      <a:pt x="129981" y="17428"/>
                      <a:pt x="138350" y="26641"/>
                      <a:pt x="143187" y="38158"/>
                    </a:cubicBezTo>
                    <a:cubicBezTo>
                      <a:pt x="148024" y="49674"/>
                      <a:pt x="150404" y="65797"/>
                      <a:pt x="150404" y="86680"/>
                    </a:cubicBezTo>
                    <a:lnTo>
                      <a:pt x="150404" y="115240"/>
                    </a:lnTo>
                    <a:close/>
                    <a:moveTo>
                      <a:pt x="84914" y="80154"/>
                    </a:moveTo>
                    <a:lnTo>
                      <a:pt x="84914" y="64492"/>
                    </a:lnTo>
                    <a:cubicBezTo>
                      <a:pt x="84914" y="53359"/>
                      <a:pt x="84300" y="46219"/>
                      <a:pt x="83071" y="42994"/>
                    </a:cubicBezTo>
                    <a:cubicBezTo>
                      <a:pt x="81842" y="39770"/>
                      <a:pt x="79386" y="38158"/>
                      <a:pt x="75701" y="38158"/>
                    </a:cubicBezTo>
                    <a:cubicBezTo>
                      <a:pt x="71094" y="38158"/>
                      <a:pt x="68254" y="39540"/>
                      <a:pt x="67102" y="42303"/>
                    </a:cubicBezTo>
                    <a:cubicBezTo>
                      <a:pt x="66027" y="45067"/>
                      <a:pt x="65490" y="52438"/>
                      <a:pt x="65490" y="64492"/>
                    </a:cubicBezTo>
                    <a:lnTo>
                      <a:pt x="65490" y="80154"/>
                    </a:lnTo>
                    <a:lnTo>
                      <a:pt x="84914" y="80154"/>
                    </a:lnTo>
                    <a:close/>
                  </a:path>
                </a:pathLst>
              </a:custGeom>
              <a:solidFill>
                <a:srgbClr val="AE131B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2D8779E-39A0-42BE-9D91-70A9F765E62B}"/>
                  </a:ext>
                </a:extLst>
              </p:cNvPr>
              <p:cNvSpPr/>
              <p:nvPr/>
            </p:nvSpPr>
            <p:spPr>
              <a:xfrm>
                <a:off x="8094090" y="448639"/>
                <a:ext cx="93819" cy="101958"/>
              </a:xfrm>
              <a:custGeom>
                <a:avLst/>
                <a:gdLst>
                  <a:gd name="connsiteX0" fmla="*/ 93820 w 93819"/>
                  <a:gd name="connsiteY0" fmla="*/ 75317 h 101958"/>
                  <a:gd name="connsiteX1" fmla="*/ 76085 w 93819"/>
                  <a:gd name="connsiteY1" fmla="*/ 95125 h 101958"/>
                  <a:gd name="connsiteX2" fmla="*/ 49904 w 93819"/>
                  <a:gd name="connsiteY2" fmla="*/ 101958 h 101958"/>
                  <a:gd name="connsiteX3" fmla="*/ 29482 w 93819"/>
                  <a:gd name="connsiteY3" fmla="*/ 97736 h 101958"/>
                  <a:gd name="connsiteX4" fmla="*/ 12745 w 93819"/>
                  <a:gd name="connsiteY4" fmla="*/ 85144 h 101958"/>
                  <a:gd name="connsiteX5" fmla="*/ 3225 w 93819"/>
                  <a:gd name="connsiteY5" fmla="*/ 69329 h 101958"/>
                  <a:gd name="connsiteX6" fmla="*/ 0 w 93819"/>
                  <a:gd name="connsiteY6" fmla="*/ 50365 h 101958"/>
                  <a:gd name="connsiteX7" fmla="*/ 3916 w 93819"/>
                  <a:gd name="connsiteY7" fmla="*/ 30941 h 101958"/>
                  <a:gd name="connsiteX8" fmla="*/ 15355 w 93819"/>
                  <a:gd name="connsiteY8" fmla="*/ 14204 h 101958"/>
                  <a:gd name="connsiteX9" fmla="*/ 31247 w 93819"/>
                  <a:gd name="connsiteY9" fmla="*/ 3608 h 101958"/>
                  <a:gd name="connsiteX10" fmla="*/ 50058 w 93819"/>
                  <a:gd name="connsiteY10" fmla="*/ 0 h 101958"/>
                  <a:gd name="connsiteX11" fmla="*/ 76622 w 93819"/>
                  <a:gd name="connsiteY11" fmla="*/ 7140 h 101958"/>
                  <a:gd name="connsiteX12" fmla="*/ 93820 w 93819"/>
                  <a:gd name="connsiteY12" fmla="*/ 27409 h 101958"/>
                  <a:gd name="connsiteX13" fmla="*/ 77006 w 93819"/>
                  <a:gd name="connsiteY13" fmla="*/ 27409 h 101958"/>
                  <a:gd name="connsiteX14" fmla="*/ 65413 w 93819"/>
                  <a:gd name="connsiteY14" fmla="*/ 17505 h 101958"/>
                  <a:gd name="connsiteX15" fmla="*/ 49827 w 93819"/>
                  <a:gd name="connsiteY15" fmla="*/ 14204 h 101958"/>
                  <a:gd name="connsiteX16" fmla="*/ 36622 w 93819"/>
                  <a:gd name="connsiteY16" fmla="*/ 16814 h 101958"/>
                  <a:gd name="connsiteX17" fmla="*/ 25489 w 93819"/>
                  <a:gd name="connsiteY17" fmla="*/ 24415 h 101958"/>
                  <a:gd name="connsiteX18" fmla="*/ 17582 w 93819"/>
                  <a:gd name="connsiteY18" fmla="*/ 36469 h 101958"/>
                  <a:gd name="connsiteX19" fmla="*/ 14741 w 93819"/>
                  <a:gd name="connsiteY19" fmla="*/ 50442 h 101958"/>
                  <a:gd name="connsiteX20" fmla="*/ 17275 w 93819"/>
                  <a:gd name="connsiteY20" fmla="*/ 64952 h 101958"/>
                  <a:gd name="connsiteX21" fmla="*/ 24645 w 93819"/>
                  <a:gd name="connsiteY21" fmla="*/ 76776 h 101958"/>
                  <a:gd name="connsiteX22" fmla="*/ 36315 w 93819"/>
                  <a:gd name="connsiteY22" fmla="*/ 84914 h 101958"/>
                  <a:gd name="connsiteX23" fmla="*/ 49827 w 93819"/>
                  <a:gd name="connsiteY23" fmla="*/ 87832 h 101958"/>
                  <a:gd name="connsiteX24" fmla="*/ 65029 w 93819"/>
                  <a:gd name="connsiteY24" fmla="*/ 84607 h 101958"/>
                  <a:gd name="connsiteX25" fmla="*/ 76162 w 93819"/>
                  <a:gd name="connsiteY25" fmla="*/ 75317 h 101958"/>
                  <a:gd name="connsiteX26" fmla="*/ 93820 w 93819"/>
                  <a:gd name="connsiteY26" fmla="*/ 75317 h 10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3819" h="101958">
                    <a:moveTo>
                      <a:pt x="93820" y="75317"/>
                    </a:moveTo>
                    <a:cubicBezTo>
                      <a:pt x="89521" y="83916"/>
                      <a:pt x="83609" y="90519"/>
                      <a:pt x="76085" y="95125"/>
                    </a:cubicBezTo>
                    <a:cubicBezTo>
                      <a:pt x="68561" y="99732"/>
                      <a:pt x="59809" y="101958"/>
                      <a:pt x="49904" y="101958"/>
                    </a:cubicBezTo>
                    <a:cubicBezTo>
                      <a:pt x="42534" y="101958"/>
                      <a:pt x="35701" y="100576"/>
                      <a:pt x="29482" y="97736"/>
                    </a:cubicBezTo>
                    <a:cubicBezTo>
                      <a:pt x="23263" y="94895"/>
                      <a:pt x="17659" y="90672"/>
                      <a:pt x="12745" y="85144"/>
                    </a:cubicBezTo>
                    <a:cubicBezTo>
                      <a:pt x="8599" y="80538"/>
                      <a:pt x="5374" y="75240"/>
                      <a:pt x="3225" y="69329"/>
                    </a:cubicBezTo>
                    <a:cubicBezTo>
                      <a:pt x="1075" y="63417"/>
                      <a:pt x="0" y="57121"/>
                      <a:pt x="0" y="50365"/>
                    </a:cubicBezTo>
                    <a:cubicBezTo>
                      <a:pt x="0" y="43532"/>
                      <a:pt x="1306" y="37083"/>
                      <a:pt x="3916" y="30941"/>
                    </a:cubicBezTo>
                    <a:cubicBezTo>
                      <a:pt x="6526" y="24799"/>
                      <a:pt x="10365" y="19194"/>
                      <a:pt x="15355" y="14204"/>
                    </a:cubicBezTo>
                    <a:cubicBezTo>
                      <a:pt x="20115" y="9520"/>
                      <a:pt x="25413" y="5989"/>
                      <a:pt x="31247" y="3608"/>
                    </a:cubicBezTo>
                    <a:cubicBezTo>
                      <a:pt x="37082" y="1228"/>
                      <a:pt x="43302" y="0"/>
                      <a:pt x="50058" y="0"/>
                    </a:cubicBezTo>
                    <a:cubicBezTo>
                      <a:pt x="60115" y="0"/>
                      <a:pt x="68945" y="2380"/>
                      <a:pt x="76622" y="7140"/>
                    </a:cubicBezTo>
                    <a:cubicBezTo>
                      <a:pt x="84223" y="11900"/>
                      <a:pt x="89981" y="18657"/>
                      <a:pt x="93820" y="27409"/>
                    </a:cubicBezTo>
                    <a:lnTo>
                      <a:pt x="77006" y="27409"/>
                    </a:lnTo>
                    <a:cubicBezTo>
                      <a:pt x="73858" y="23033"/>
                      <a:pt x="70020" y="19731"/>
                      <a:pt x="65413" y="17505"/>
                    </a:cubicBezTo>
                    <a:cubicBezTo>
                      <a:pt x="60807" y="15278"/>
                      <a:pt x="55662" y="14204"/>
                      <a:pt x="49827" y="14204"/>
                    </a:cubicBezTo>
                    <a:cubicBezTo>
                      <a:pt x="45221" y="14204"/>
                      <a:pt x="40768" y="15048"/>
                      <a:pt x="36622" y="16814"/>
                    </a:cubicBezTo>
                    <a:cubicBezTo>
                      <a:pt x="32476" y="18580"/>
                      <a:pt x="28714" y="21113"/>
                      <a:pt x="25489" y="24415"/>
                    </a:cubicBezTo>
                    <a:cubicBezTo>
                      <a:pt x="22111" y="27870"/>
                      <a:pt x="19501" y="31862"/>
                      <a:pt x="17582" y="36469"/>
                    </a:cubicBezTo>
                    <a:cubicBezTo>
                      <a:pt x="15663" y="41075"/>
                      <a:pt x="14741" y="45682"/>
                      <a:pt x="14741" y="50442"/>
                    </a:cubicBezTo>
                    <a:cubicBezTo>
                      <a:pt x="14741" y="55586"/>
                      <a:pt x="15586" y="60423"/>
                      <a:pt x="17275" y="64952"/>
                    </a:cubicBezTo>
                    <a:cubicBezTo>
                      <a:pt x="18963" y="69482"/>
                      <a:pt x="21421" y="73474"/>
                      <a:pt x="24645" y="76776"/>
                    </a:cubicBezTo>
                    <a:cubicBezTo>
                      <a:pt x="28023" y="80308"/>
                      <a:pt x="31939" y="82995"/>
                      <a:pt x="36315" y="84914"/>
                    </a:cubicBezTo>
                    <a:cubicBezTo>
                      <a:pt x="40692" y="86833"/>
                      <a:pt x="45221" y="87832"/>
                      <a:pt x="49827" y="87832"/>
                    </a:cubicBezTo>
                    <a:cubicBezTo>
                      <a:pt x="55432" y="87832"/>
                      <a:pt x="60499" y="86757"/>
                      <a:pt x="65029" y="84607"/>
                    </a:cubicBezTo>
                    <a:cubicBezTo>
                      <a:pt x="69559" y="82457"/>
                      <a:pt x="73244" y="79386"/>
                      <a:pt x="76162" y="75317"/>
                    </a:cubicBezTo>
                    <a:lnTo>
                      <a:pt x="93820" y="75317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90D99B57-B002-4936-8E0D-3606DEEBB5D5}"/>
                  </a:ext>
                </a:extLst>
              </p:cNvPr>
              <p:cNvSpPr/>
              <p:nvPr/>
            </p:nvSpPr>
            <p:spPr>
              <a:xfrm>
                <a:off x="8201884" y="450328"/>
                <a:ext cx="13205" cy="98349"/>
              </a:xfrm>
              <a:custGeom>
                <a:avLst/>
                <a:gdLst>
                  <a:gd name="connsiteX0" fmla="*/ 13205 w 13205"/>
                  <a:gd name="connsiteY0" fmla="*/ 15355 h 98349"/>
                  <a:gd name="connsiteX1" fmla="*/ 0 w 13205"/>
                  <a:gd name="connsiteY1" fmla="*/ 15355 h 98349"/>
                  <a:gd name="connsiteX2" fmla="*/ 0 w 13205"/>
                  <a:gd name="connsiteY2" fmla="*/ 0 h 98349"/>
                  <a:gd name="connsiteX3" fmla="*/ 13205 w 13205"/>
                  <a:gd name="connsiteY3" fmla="*/ 0 h 98349"/>
                  <a:gd name="connsiteX4" fmla="*/ 13205 w 13205"/>
                  <a:gd name="connsiteY4" fmla="*/ 15355 h 98349"/>
                  <a:gd name="connsiteX5" fmla="*/ 0 w 13205"/>
                  <a:gd name="connsiteY5" fmla="*/ 24108 h 98349"/>
                  <a:gd name="connsiteX6" fmla="*/ 13205 w 13205"/>
                  <a:gd name="connsiteY6" fmla="*/ 24108 h 98349"/>
                  <a:gd name="connsiteX7" fmla="*/ 13205 w 13205"/>
                  <a:gd name="connsiteY7" fmla="*/ 98350 h 98349"/>
                  <a:gd name="connsiteX8" fmla="*/ 0 w 13205"/>
                  <a:gd name="connsiteY8" fmla="*/ 98350 h 98349"/>
                  <a:gd name="connsiteX9" fmla="*/ 0 w 13205"/>
                  <a:gd name="connsiteY9" fmla="*/ 24108 h 98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05" h="98349">
                    <a:moveTo>
                      <a:pt x="13205" y="15355"/>
                    </a:moveTo>
                    <a:lnTo>
                      <a:pt x="0" y="15355"/>
                    </a:lnTo>
                    <a:lnTo>
                      <a:pt x="0" y="0"/>
                    </a:lnTo>
                    <a:lnTo>
                      <a:pt x="13205" y="0"/>
                    </a:lnTo>
                    <a:lnTo>
                      <a:pt x="13205" y="15355"/>
                    </a:lnTo>
                    <a:close/>
                    <a:moveTo>
                      <a:pt x="0" y="24108"/>
                    </a:moveTo>
                    <a:lnTo>
                      <a:pt x="13205" y="24108"/>
                    </a:lnTo>
                    <a:lnTo>
                      <a:pt x="13205" y="98350"/>
                    </a:lnTo>
                    <a:lnTo>
                      <a:pt x="0" y="98350"/>
                    </a:lnTo>
                    <a:lnTo>
                      <a:pt x="0" y="24108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B6B72F0B-AC38-4783-B529-7159599408BE}"/>
                  </a:ext>
                </a:extLst>
              </p:cNvPr>
              <p:cNvSpPr/>
              <p:nvPr/>
            </p:nvSpPr>
            <p:spPr>
              <a:xfrm>
                <a:off x="8223304" y="474436"/>
                <a:ext cx="68023" cy="74242"/>
              </a:xfrm>
              <a:custGeom>
                <a:avLst/>
                <a:gdLst>
                  <a:gd name="connsiteX0" fmla="*/ 38311 w 68023"/>
                  <a:gd name="connsiteY0" fmla="*/ 74242 h 74242"/>
                  <a:gd name="connsiteX1" fmla="*/ 28254 w 68023"/>
                  <a:gd name="connsiteY1" fmla="*/ 74242 h 74242"/>
                  <a:gd name="connsiteX2" fmla="*/ 0 w 68023"/>
                  <a:gd name="connsiteY2" fmla="*/ 0 h 74242"/>
                  <a:gd name="connsiteX3" fmla="*/ 14357 w 68023"/>
                  <a:gd name="connsiteY3" fmla="*/ 0 h 74242"/>
                  <a:gd name="connsiteX4" fmla="*/ 33935 w 68023"/>
                  <a:gd name="connsiteY4" fmla="*/ 54204 h 74242"/>
                  <a:gd name="connsiteX5" fmla="*/ 53974 w 68023"/>
                  <a:gd name="connsiteY5" fmla="*/ 0 h 74242"/>
                  <a:gd name="connsiteX6" fmla="*/ 68023 w 68023"/>
                  <a:gd name="connsiteY6" fmla="*/ 0 h 7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23" h="74242">
                    <a:moveTo>
                      <a:pt x="38311" y="74242"/>
                    </a:moveTo>
                    <a:lnTo>
                      <a:pt x="28254" y="74242"/>
                    </a:lnTo>
                    <a:lnTo>
                      <a:pt x="0" y="0"/>
                    </a:lnTo>
                    <a:lnTo>
                      <a:pt x="14357" y="0"/>
                    </a:lnTo>
                    <a:lnTo>
                      <a:pt x="33935" y="54204"/>
                    </a:lnTo>
                    <a:lnTo>
                      <a:pt x="53974" y="0"/>
                    </a:lnTo>
                    <a:lnTo>
                      <a:pt x="68023" y="0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705C02C4-8E04-4CAD-98A7-48D6457A2575}"/>
                  </a:ext>
                </a:extLst>
              </p:cNvPr>
              <p:cNvSpPr/>
              <p:nvPr/>
            </p:nvSpPr>
            <p:spPr>
              <a:xfrm>
                <a:off x="8299465" y="450328"/>
                <a:ext cx="13205" cy="98349"/>
              </a:xfrm>
              <a:custGeom>
                <a:avLst/>
                <a:gdLst>
                  <a:gd name="connsiteX0" fmla="*/ 13128 w 13205"/>
                  <a:gd name="connsiteY0" fmla="*/ 15355 h 98349"/>
                  <a:gd name="connsiteX1" fmla="*/ 0 w 13205"/>
                  <a:gd name="connsiteY1" fmla="*/ 15355 h 98349"/>
                  <a:gd name="connsiteX2" fmla="*/ 0 w 13205"/>
                  <a:gd name="connsiteY2" fmla="*/ 0 h 98349"/>
                  <a:gd name="connsiteX3" fmla="*/ 13205 w 13205"/>
                  <a:gd name="connsiteY3" fmla="*/ 0 h 98349"/>
                  <a:gd name="connsiteX4" fmla="*/ 13205 w 13205"/>
                  <a:gd name="connsiteY4" fmla="*/ 15355 h 98349"/>
                  <a:gd name="connsiteX5" fmla="*/ 0 w 13205"/>
                  <a:gd name="connsiteY5" fmla="*/ 24108 h 98349"/>
                  <a:gd name="connsiteX6" fmla="*/ 13205 w 13205"/>
                  <a:gd name="connsiteY6" fmla="*/ 24108 h 98349"/>
                  <a:gd name="connsiteX7" fmla="*/ 13205 w 13205"/>
                  <a:gd name="connsiteY7" fmla="*/ 98350 h 98349"/>
                  <a:gd name="connsiteX8" fmla="*/ 0 w 13205"/>
                  <a:gd name="connsiteY8" fmla="*/ 98350 h 98349"/>
                  <a:gd name="connsiteX9" fmla="*/ 0 w 13205"/>
                  <a:gd name="connsiteY9" fmla="*/ 24108 h 98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05" h="98349">
                    <a:moveTo>
                      <a:pt x="13128" y="15355"/>
                    </a:moveTo>
                    <a:lnTo>
                      <a:pt x="0" y="15355"/>
                    </a:lnTo>
                    <a:lnTo>
                      <a:pt x="0" y="0"/>
                    </a:lnTo>
                    <a:lnTo>
                      <a:pt x="13205" y="0"/>
                    </a:lnTo>
                    <a:lnTo>
                      <a:pt x="13205" y="15355"/>
                    </a:lnTo>
                    <a:close/>
                    <a:moveTo>
                      <a:pt x="0" y="24108"/>
                    </a:moveTo>
                    <a:lnTo>
                      <a:pt x="13205" y="24108"/>
                    </a:lnTo>
                    <a:lnTo>
                      <a:pt x="13205" y="98350"/>
                    </a:lnTo>
                    <a:lnTo>
                      <a:pt x="0" y="98350"/>
                    </a:lnTo>
                    <a:lnTo>
                      <a:pt x="0" y="24108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BF068D1C-38DB-4653-A3CE-90ADF4C47146}"/>
                  </a:ext>
                </a:extLst>
              </p:cNvPr>
              <p:cNvSpPr/>
              <p:nvPr/>
            </p:nvSpPr>
            <p:spPr>
              <a:xfrm>
                <a:off x="8328564" y="450482"/>
                <a:ext cx="13205" cy="98273"/>
              </a:xfrm>
              <a:custGeom>
                <a:avLst/>
                <a:gdLst>
                  <a:gd name="connsiteX0" fmla="*/ 0 w 13205"/>
                  <a:gd name="connsiteY0" fmla="*/ 0 h 98273"/>
                  <a:gd name="connsiteX1" fmla="*/ 13206 w 13205"/>
                  <a:gd name="connsiteY1" fmla="*/ 0 h 98273"/>
                  <a:gd name="connsiteX2" fmla="*/ 13206 w 13205"/>
                  <a:gd name="connsiteY2" fmla="*/ 98273 h 98273"/>
                  <a:gd name="connsiteX3" fmla="*/ 0 w 13205"/>
                  <a:gd name="connsiteY3" fmla="*/ 98273 h 9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05" h="98273">
                    <a:moveTo>
                      <a:pt x="0" y="0"/>
                    </a:moveTo>
                    <a:lnTo>
                      <a:pt x="13206" y="0"/>
                    </a:lnTo>
                    <a:lnTo>
                      <a:pt x="13206" y="98273"/>
                    </a:lnTo>
                    <a:lnTo>
                      <a:pt x="0" y="98273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1D807538-E647-4FD7-8FBA-25AFDF5A4824}"/>
                  </a:ext>
                </a:extLst>
              </p:cNvPr>
              <p:cNvSpPr/>
              <p:nvPr/>
            </p:nvSpPr>
            <p:spPr>
              <a:xfrm>
                <a:off x="8355896" y="505376"/>
                <a:ext cx="33627" cy="12514"/>
              </a:xfrm>
              <a:custGeom>
                <a:avLst/>
                <a:gdLst>
                  <a:gd name="connsiteX0" fmla="*/ 0 w 33627"/>
                  <a:gd name="connsiteY0" fmla="*/ 0 h 12514"/>
                  <a:gd name="connsiteX1" fmla="*/ 33628 w 33627"/>
                  <a:gd name="connsiteY1" fmla="*/ 0 h 12514"/>
                  <a:gd name="connsiteX2" fmla="*/ 33628 w 33627"/>
                  <a:gd name="connsiteY2" fmla="*/ 12514 h 12514"/>
                  <a:gd name="connsiteX3" fmla="*/ 0 w 33627"/>
                  <a:gd name="connsiteY3" fmla="*/ 12514 h 1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27" h="12514">
                    <a:moveTo>
                      <a:pt x="0" y="0"/>
                    </a:moveTo>
                    <a:lnTo>
                      <a:pt x="33628" y="0"/>
                    </a:lnTo>
                    <a:lnTo>
                      <a:pt x="33628" y="12514"/>
                    </a:lnTo>
                    <a:lnTo>
                      <a:pt x="0" y="12514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914C8216-FDD3-4878-B66C-02C158735B8C}"/>
                  </a:ext>
                </a:extLst>
              </p:cNvPr>
              <p:cNvSpPr/>
              <p:nvPr/>
            </p:nvSpPr>
            <p:spPr>
              <a:xfrm>
                <a:off x="8404111" y="450482"/>
                <a:ext cx="50979" cy="98196"/>
              </a:xfrm>
              <a:custGeom>
                <a:avLst/>
                <a:gdLst>
                  <a:gd name="connsiteX0" fmla="*/ 50979 w 50979"/>
                  <a:gd name="connsiteY0" fmla="*/ 98196 h 98196"/>
                  <a:gd name="connsiteX1" fmla="*/ 0 w 50979"/>
                  <a:gd name="connsiteY1" fmla="*/ 98196 h 98196"/>
                  <a:gd name="connsiteX2" fmla="*/ 0 w 50979"/>
                  <a:gd name="connsiteY2" fmla="*/ 0 h 98196"/>
                  <a:gd name="connsiteX3" fmla="*/ 50979 w 50979"/>
                  <a:gd name="connsiteY3" fmla="*/ 0 h 98196"/>
                  <a:gd name="connsiteX4" fmla="*/ 50979 w 50979"/>
                  <a:gd name="connsiteY4" fmla="*/ 13052 h 98196"/>
                  <a:gd name="connsiteX5" fmla="*/ 14280 w 50979"/>
                  <a:gd name="connsiteY5" fmla="*/ 13052 h 98196"/>
                  <a:gd name="connsiteX6" fmla="*/ 14280 w 50979"/>
                  <a:gd name="connsiteY6" fmla="*/ 42457 h 98196"/>
                  <a:gd name="connsiteX7" fmla="*/ 50979 w 50979"/>
                  <a:gd name="connsiteY7" fmla="*/ 42457 h 98196"/>
                  <a:gd name="connsiteX8" fmla="*/ 50979 w 50979"/>
                  <a:gd name="connsiteY8" fmla="*/ 55279 h 98196"/>
                  <a:gd name="connsiteX9" fmla="*/ 14280 w 50979"/>
                  <a:gd name="connsiteY9" fmla="*/ 55279 h 98196"/>
                  <a:gd name="connsiteX10" fmla="*/ 14280 w 50979"/>
                  <a:gd name="connsiteY10" fmla="*/ 84684 h 98196"/>
                  <a:gd name="connsiteX11" fmla="*/ 50979 w 50979"/>
                  <a:gd name="connsiteY11" fmla="*/ 84684 h 9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979" h="98196">
                    <a:moveTo>
                      <a:pt x="50979" y="98196"/>
                    </a:moveTo>
                    <a:lnTo>
                      <a:pt x="0" y="98196"/>
                    </a:lnTo>
                    <a:lnTo>
                      <a:pt x="0" y="0"/>
                    </a:lnTo>
                    <a:lnTo>
                      <a:pt x="50979" y="0"/>
                    </a:lnTo>
                    <a:lnTo>
                      <a:pt x="50979" y="13052"/>
                    </a:lnTo>
                    <a:lnTo>
                      <a:pt x="14280" y="13052"/>
                    </a:lnTo>
                    <a:lnTo>
                      <a:pt x="14280" y="42457"/>
                    </a:lnTo>
                    <a:lnTo>
                      <a:pt x="50979" y="42457"/>
                    </a:lnTo>
                    <a:lnTo>
                      <a:pt x="50979" y="55279"/>
                    </a:lnTo>
                    <a:lnTo>
                      <a:pt x="14280" y="55279"/>
                    </a:lnTo>
                    <a:lnTo>
                      <a:pt x="14280" y="84684"/>
                    </a:lnTo>
                    <a:lnTo>
                      <a:pt x="50979" y="84684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BF8D3D73-97FE-4ADE-9B57-7C52D09764F1}"/>
                  </a:ext>
                </a:extLst>
              </p:cNvPr>
              <p:cNvSpPr/>
              <p:nvPr/>
            </p:nvSpPr>
            <p:spPr>
              <a:xfrm>
                <a:off x="8471904" y="450405"/>
                <a:ext cx="80998" cy="98273"/>
              </a:xfrm>
              <a:custGeom>
                <a:avLst/>
                <a:gdLst>
                  <a:gd name="connsiteX0" fmla="*/ 27563 w 80998"/>
                  <a:gd name="connsiteY0" fmla="*/ 98273 h 98273"/>
                  <a:gd name="connsiteX1" fmla="*/ 0 w 80998"/>
                  <a:gd name="connsiteY1" fmla="*/ 98273 h 98273"/>
                  <a:gd name="connsiteX2" fmla="*/ 0 w 80998"/>
                  <a:gd name="connsiteY2" fmla="*/ 0 h 98273"/>
                  <a:gd name="connsiteX3" fmla="*/ 31632 w 80998"/>
                  <a:gd name="connsiteY3" fmla="*/ 0 h 98273"/>
                  <a:gd name="connsiteX4" fmla="*/ 67409 w 80998"/>
                  <a:gd name="connsiteY4" fmla="*/ 13666 h 98273"/>
                  <a:gd name="connsiteX5" fmla="*/ 80999 w 80998"/>
                  <a:gd name="connsiteY5" fmla="*/ 49444 h 98273"/>
                  <a:gd name="connsiteX6" fmla="*/ 75931 w 80998"/>
                  <a:gd name="connsiteY6" fmla="*/ 72323 h 98273"/>
                  <a:gd name="connsiteX7" fmla="*/ 61267 w 80998"/>
                  <a:gd name="connsiteY7" fmla="*/ 89521 h 98273"/>
                  <a:gd name="connsiteX8" fmla="*/ 47448 w 80998"/>
                  <a:gd name="connsiteY8" fmla="*/ 96200 h 98273"/>
                  <a:gd name="connsiteX9" fmla="*/ 27563 w 80998"/>
                  <a:gd name="connsiteY9" fmla="*/ 98273 h 98273"/>
                  <a:gd name="connsiteX10" fmla="*/ 13820 w 80998"/>
                  <a:gd name="connsiteY10" fmla="*/ 85068 h 98273"/>
                  <a:gd name="connsiteX11" fmla="*/ 31095 w 80998"/>
                  <a:gd name="connsiteY11" fmla="*/ 85068 h 98273"/>
                  <a:gd name="connsiteX12" fmla="*/ 57045 w 80998"/>
                  <a:gd name="connsiteY12" fmla="*/ 75547 h 98273"/>
                  <a:gd name="connsiteX13" fmla="*/ 66565 w 80998"/>
                  <a:gd name="connsiteY13" fmla="*/ 49597 h 98273"/>
                  <a:gd name="connsiteX14" fmla="*/ 56431 w 80998"/>
                  <a:gd name="connsiteY14" fmla="*/ 23033 h 98273"/>
                  <a:gd name="connsiteX15" fmla="*/ 28408 w 80998"/>
                  <a:gd name="connsiteY15" fmla="*/ 13436 h 98273"/>
                  <a:gd name="connsiteX16" fmla="*/ 13743 w 80998"/>
                  <a:gd name="connsiteY16" fmla="*/ 13436 h 98273"/>
                  <a:gd name="connsiteX17" fmla="*/ 13743 w 80998"/>
                  <a:gd name="connsiteY17" fmla="*/ 85068 h 9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998" h="98273">
                    <a:moveTo>
                      <a:pt x="27563" y="98273"/>
                    </a:moveTo>
                    <a:lnTo>
                      <a:pt x="0" y="98273"/>
                    </a:lnTo>
                    <a:lnTo>
                      <a:pt x="0" y="0"/>
                    </a:lnTo>
                    <a:lnTo>
                      <a:pt x="31632" y="0"/>
                    </a:lnTo>
                    <a:cubicBezTo>
                      <a:pt x="46373" y="0"/>
                      <a:pt x="58350" y="4530"/>
                      <a:pt x="67409" y="13666"/>
                    </a:cubicBezTo>
                    <a:cubicBezTo>
                      <a:pt x="76469" y="22802"/>
                      <a:pt x="80999" y="34703"/>
                      <a:pt x="80999" y="49444"/>
                    </a:cubicBezTo>
                    <a:cubicBezTo>
                      <a:pt x="80999" y="57812"/>
                      <a:pt x="79310" y="65413"/>
                      <a:pt x="75931" y="72323"/>
                    </a:cubicBezTo>
                    <a:cubicBezTo>
                      <a:pt x="72554" y="79233"/>
                      <a:pt x="67640" y="84914"/>
                      <a:pt x="61267" y="89521"/>
                    </a:cubicBezTo>
                    <a:cubicBezTo>
                      <a:pt x="56968" y="92592"/>
                      <a:pt x="52362" y="94818"/>
                      <a:pt x="47448" y="96200"/>
                    </a:cubicBezTo>
                    <a:cubicBezTo>
                      <a:pt x="42457" y="97582"/>
                      <a:pt x="35855" y="98273"/>
                      <a:pt x="27563" y="98273"/>
                    </a:cubicBezTo>
                    <a:moveTo>
                      <a:pt x="13820" y="85068"/>
                    </a:moveTo>
                    <a:lnTo>
                      <a:pt x="31095" y="85068"/>
                    </a:lnTo>
                    <a:cubicBezTo>
                      <a:pt x="41997" y="85068"/>
                      <a:pt x="50673" y="81920"/>
                      <a:pt x="57045" y="75547"/>
                    </a:cubicBezTo>
                    <a:cubicBezTo>
                      <a:pt x="63417" y="69175"/>
                      <a:pt x="66565" y="60576"/>
                      <a:pt x="66565" y="49597"/>
                    </a:cubicBezTo>
                    <a:cubicBezTo>
                      <a:pt x="66565" y="38234"/>
                      <a:pt x="63186" y="29405"/>
                      <a:pt x="56431" y="23033"/>
                    </a:cubicBezTo>
                    <a:cubicBezTo>
                      <a:pt x="49675" y="16660"/>
                      <a:pt x="40384" y="13436"/>
                      <a:pt x="28408" y="13436"/>
                    </a:cubicBezTo>
                    <a:lnTo>
                      <a:pt x="13743" y="13436"/>
                    </a:lnTo>
                    <a:lnTo>
                      <a:pt x="13743" y="85068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5894C3F0-1E4D-40DA-B908-1E82D8DAD534}"/>
                  </a:ext>
                </a:extLst>
              </p:cNvPr>
              <p:cNvSpPr/>
              <p:nvPr/>
            </p:nvSpPr>
            <p:spPr>
              <a:xfrm>
                <a:off x="8565878" y="450482"/>
                <a:ext cx="14280" cy="98273"/>
              </a:xfrm>
              <a:custGeom>
                <a:avLst/>
                <a:gdLst>
                  <a:gd name="connsiteX0" fmla="*/ 0 w 14280"/>
                  <a:gd name="connsiteY0" fmla="*/ 0 h 98273"/>
                  <a:gd name="connsiteX1" fmla="*/ 14280 w 14280"/>
                  <a:gd name="connsiteY1" fmla="*/ 0 h 98273"/>
                  <a:gd name="connsiteX2" fmla="*/ 14280 w 14280"/>
                  <a:gd name="connsiteY2" fmla="*/ 98273 h 98273"/>
                  <a:gd name="connsiteX3" fmla="*/ 0 w 14280"/>
                  <a:gd name="connsiteY3" fmla="*/ 98273 h 9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0" h="98273">
                    <a:moveTo>
                      <a:pt x="0" y="0"/>
                    </a:moveTo>
                    <a:lnTo>
                      <a:pt x="14280" y="0"/>
                    </a:lnTo>
                    <a:lnTo>
                      <a:pt x="14280" y="98273"/>
                    </a:lnTo>
                    <a:lnTo>
                      <a:pt x="0" y="98273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D74538D5-8089-4A04-92B0-52C332FB47C4}"/>
                  </a:ext>
                </a:extLst>
              </p:cNvPr>
              <p:cNvSpPr/>
              <p:nvPr/>
            </p:nvSpPr>
            <p:spPr>
              <a:xfrm>
                <a:off x="8589831" y="450482"/>
                <a:ext cx="50979" cy="98196"/>
              </a:xfrm>
              <a:custGeom>
                <a:avLst/>
                <a:gdLst>
                  <a:gd name="connsiteX0" fmla="*/ 32630 w 50979"/>
                  <a:gd name="connsiteY0" fmla="*/ 98196 h 98196"/>
                  <a:gd name="connsiteX1" fmla="*/ 18350 w 50979"/>
                  <a:gd name="connsiteY1" fmla="*/ 98196 h 98196"/>
                  <a:gd name="connsiteX2" fmla="*/ 18350 w 50979"/>
                  <a:gd name="connsiteY2" fmla="*/ 13129 h 98196"/>
                  <a:gd name="connsiteX3" fmla="*/ 0 w 50979"/>
                  <a:gd name="connsiteY3" fmla="*/ 13129 h 98196"/>
                  <a:gd name="connsiteX4" fmla="*/ 0 w 50979"/>
                  <a:gd name="connsiteY4" fmla="*/ 0 h 98196"/>
                  <a:gd name="connsiteX5" fmla="*/ 50979 w 50979"/>
                  <a:gd name="connsiteY5" fmla="*/ 0 h 98196"/>
                  <a:gd name="connsiteX6" fmla="*/ 50979 w 50979"/>
                  <a:gd name="connsiteY6" fmla="*/ 13129 h 98196"/>
                  <a:gd name="connsiteX7" fmla="*/ 32630 w 50979"/>
                  <a:gd name="connsiteY7" fmla="*/ 13129 h 9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79" h="98196">
                    <a:moveTo>
                      <a:pt x="32630" y="98196"/>
                    </a:moveTo>
                    <a:lnTo>
                      <a:pt x="18350" y="98196"/>
                    </a:lnTo>
                    <a:lnTo>
                      <a:pt x="18350" y="13129"/>
                    </a:lnTo>
                    <a:lnTo>
                      <a:pt x="0" y="13129"/>
                    </a:lnTo>
                    <a:lnTo>
                      <a:pt x="0" y="0"/>
                    </a:lnTo>
                    <a:lnTo>
                      <a:pt x="50979" y="0"/>
                    </a:lnTo>
                    <a:lnTo>
                      <a:pt x="50979" y="13129"/>
                    </a:lnTo>
                    <a:lnTo>
                      <a:pt x="32630" y="13129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0F70F58A-1DD2-434A-8333-101CB7835AE7}"/>
                  </a:ext>
                </a:extLst>
              </p:cNvPr>
              <p:cNvSpPr/>
              <p:nvPr/>
            </p:nvSpPr>
            <p:spPr>
              <a:xfrm>
                <a:off x="8650331" y="450482"/>
                <a:ext cx="14280" cy="98273"/>
              </a:xfrm>
              <a:custGeom>
                <a:avLst/>
                <a:gdLst>
                  <a:gd name="connsiteX0" fmla="*/ 0 w 14280"/>
                  <a:gd name="connsiteY0" fmla="*/ 0 h 98273"/>
                  <a:gd name="connsiteX1" fmla="*/ 14280 w 14280"/>
                  <a:gd name="connsiteY1" fmla="*/ 0 h 98273"/>
                  <a:gd name="connsiteX2" fmla="*/ 14280 w 14280"/>
                  <a:gd name="connsiteY2" fmla="*/ 98273 h 98273"/>
                  <a:gd name="connsiteX3" fmla="*/ 0 w 14280"/>
                  <a:gd name="connsiteY3" fmla="*/ 98273 h 9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0" h="98273">
                    <a:moveTo>
                      <a:pt x="0" y="0"/>
                    </a:moveTo>
                    <a:lnTo>
                      <a:pt x="14280" y="0"/>
                    </a:lnTo>
                    <a:lnTo>
                      <a:pt x="14280" y="98273"/>
                    </a:lnTo>
                    <a:lnTo>
                      <a:pt x="0" y="98273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F87DC6C7-FB25-4160-A539-20057546F435}"/>
                  </a:ext>
                </a:extLst>
              </p:cNvPr>
              <p:cNvSpPr/>
              <p:nvPr/>
            </p:nvSpPr>
            <p:spPr>
              <a:xfrm>
                <a:off x="8677279" y="448485"/>
                <a:ext cx="100346" cy="102188"/>
              </a:xfrm>
              <a:custGeom>
                <a:avLst/>
                <a:gdLst>
                  <a:gd name="connsiteX0" fmla="*/ 0 w 100346"/>
                  <a:gd name="connsiteY0" fmla="*/ 50442 h 102188"/>
                  <a:gd name="connsiteX1" fmla="*/ 3916 w 100346"/>
                  <a:gd name="connsiteY1" fmla="*/ 30864 h 102188"/>
                  <a:gd name="connsiteX2" fmla="*/ 15355 w 100346"/>
                  <a:gd name="connsiteY2" fmla="*/ 14204 h 102188"/>
                  <a:gd name="connsiteX3" fmla="*/ 31248 w 100346"/>
                  <a:gd name="connsiteY3" fmla="*/ 3608 h 102188"/>
                  <a:gd name="connsiteX4" fmla="*/ 50058 w 100346"/>
                  <a:gd name="connsiteY4" fmla="*/ 0 h 102188"/>
                  <a:gd name="connsiteX5" fmla="*/ 69175 w 100346"/>
                  <a:gd name="connsiteY5" fmla="*/ 3608 h 102188"/>
                  <a:gd name="connsiteX6" fmla="*/ 85298 w 100346"/>
                  <a:gd name="connsiteY6" fmla="*/ 14357 h 102188"/>
                  <a:gd name="connsiteX7" fmla="*/ 96585 w 100346"/>
                  <a:gd name="connsiteY7" fmla="*/ 30787 h 102188"/>
                  <a:gd name="connsiteX8" fmla="*/ 100347 w 100346"/>
                  <a:gd name="connsiteY8" fmla="*/ 50442 h 102188"/>
                  <a:gd name="connsiteX9" fmla="*/ 97122 w 100346"/>
                  <a:gd name="connsiteY9" fmla="*/ 69712 h 102188"/>
                  <a:gd name="connsiteX10" fmla="*/ 87448 w 100346"/>
                  <a:gd name="connsiteY10" fmla="*/ 85528 h 102188"/>
                  <a:gd name="connsiteX11" fmla="*/ 70404 w 100346"/>
                  <a:gd name="connsiteY11" fmla="*/ 97966 h 102188"/>
                  <a:gd name="connsiteX12" fmla="*/ 49981 w 100346"/>
                  <a:gd name="connsiteY12" fmla="*/ 102189 h 102188"/>
                  <a:gd name="connsiteX13" fmla="*/ 29559 w 100346"/>
                  <a:gd name="connsiteY13" fmla="*/ 97966 h 102188"/>
                  <a:gd name="connsiteX14" fmla="*/ 12822 w 100346"/>
                  <a:gd name="connsiteY14" fmla="*/ 85375 h 102188"/>
                  <a:gd name="connsiteX15" fmla="*/ 3302 w 100346"/>
                  <a:gd name="connsiteY15" fmla="*/ 69559 h 102188"/>
                  <a:gd name="connsiteX16" fmla="*/ 0 w 100346"/>
                  <a:gd name="connsiteY16" fmla="*/ 50442 h 102188"/>
                  <a:gd name="connsiteX17" fmla="*/ 14895 w 100346"/>
                  <a:gd name="connsiteY17" fmla="*/ 50595 h 102188"/>
                  <a:gd name="connsiteX18" fmla="*/ 17428 w 100346"/>
                  <a:gd name="connsiteY18" fmla="*/ 65106 h 102188"/>
                  <a:gd name="connsiteX19" fmla="*/ 24798 w 100346"/>
                  <a:gd name="connsiteY19" fmla="*/ 76929 h 102188"/>
                  <a:gd name="connsiteX20" fmla="*/ 36469 w 100346"/>
                  <a:gd name="connsiteY20" fmla="*/ 85068 h 102188"/>
                  <a:gd name="connsiteX21" fmla="*/ 49981 w 100346"/>
                  <a:gd name="connsiteY21" fmla="*/ 87985 h 102188"/>
                  <a:gd name="connsiteX22" fmla="*/ 75471 w 100346"/>
                  <a:gd name="connsiteY22" fmla="*/ 77160 h 102188"/>
                  <a:gd name="connsiteX23" fmla="*/ 85682 w 100346"/>
                  <a:gd name="connsiteY23" fmla="*/ 50365 h 102188"/>
                  <a:gd name="connsiteX24" fmla="*/ 83226 w 100346"/>
                  <a:gd name="connsiteY24" fmla="*/ 37390 h 102188"/>
                  <a:gd name="connsiteX25" fmla="*/ 76008 w 100346"/>
                  <a:gd name="connsiteY25" fmla="*/ 26027 h 102188"/>
                  <a:gd name="connsiteX26" fmla="*/ 64032 w 100346"/>
                  <a:gd name="connsiteY26" fmla="*/ 17198 h 102188"/>
                  <a:gd name="connsiteX27" fmla="*/ 49904 w 100346"/>
                  <a:gd name="connsiteY27" fmla="*/ 14357 h 102188"/>
                  <a:gd name="connsiteX28" fmla="*/ 36699 w 100346"/>
                  <a:gd name="connsiteY28" fmla="*/ 16967 h 102188"/>
                  <a:gd name="connsiteX29" fmla="*/ 25567 w 100346"/>
                  <a:gd name="connsiteY29" fmla="*/ 24568 h 102188"/>
                  <a:gd name="connsiteX30" fmla="*/ 17659 w 100346"/>
                  <a:gd name="connsiteY30" fmla="*/ 36622 h 102188"/>
                  <a:gd name="connsiteX31" fmla="*/ 14895 w 100346"/>
                  <a:gd name="connsiteY31" fmla="*/ 50595 h 10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0346" h="102188">
                    <a:moveTo>
                      <a:pt x="0" y="50442"/>
                    </a:moveTo>
                    <a:cubicBezTo>
                      <a:pt x="0" y="43532"/>
                      <a:pt x="1306" y="37083"/>
                      <a:pt x="3916" y="30864"/>
                    </a:cubicBezTo>
                    <a:cubicBezTo>
                      <a:pt x="6527" y="24722"/>
                      <a:pt x="10365" y="19117"/>
                      <a:pt x="15355" y="14204"/>
                    </a:cubicBezTo>
                    <a:cubicBezTo>
                      <a:pt x="20115" y="9520"/>
                      <a:pt x="25413" y="5989"/>
                      <a:pt x="31248" y="3608"/>
                    </a:cubicBezTo>
                    <a:cubicBezTo>
                      <a:pt x="37083" y="1228"/>
                      <a:pt x="43302" y="0"/>
                      <a:pt x="50058" y="0"/>
                    </a:cubicBezTo>
                    <a:cubicBezTo>
                      <a:pt x="56968" y="0"/>
                      <a:pt x="63340" y="1228"/>
                      <a:pt x="69175" y="3608"/>
                    </a:cubicBezTo>
                    <a:cubicBezTo>
                      <a:pt x="75010" y="5989"/>
                      <a:pt x="80385" y="9597"/>
                      <a:pt x="85298" y="14357"/>
                    </a:cubicBezTo>
                    <a:cubicBezTo>
                      <a:pt x="90288" y="19271"/>
                      <a:pt x="94050" y="24722"/>
                      <a:pt x="96585" y="30787"/>
                    </a:cubicBezTo>
                    <a:cubicBezTo>
                      <a:pt x="99118" y="36852"/>
                      <a:pt x="100347" y="43378"/>
                      <a:pt x="100347" y="50442"/>
                    </a:cubicBezTo>
                    <a:cubicBezTo>
                      <a:pt x="100347" y="57428"/>
                      <a:pt x="99272" y="63801"/>
                      <a:pt x="97122" y="69712"/>
                    </a:cubicBezTo>
                    <a:cubicBezTo>
                      <a:pt x="94972" y="75547"/>
                      <a:pt x="91748" y="80845"/>
                      <a:pt x="87448" y="85528"/>
                    </a:cubicBezTo>
                    <a:cubicBezTo>
                      <a:pt x="82380" y="90979"/>
                      <a:pt x="76699" y="95125"/>
                      <a:pt x="70404" y="97966"/>
                    </a:cubicBezTo>
                    <a:cubicBezTo>
                      <a:pt x="64109" y="100730"/>
                      <a:pt x="57352" y="102189"/>
                      <a:pt x="49981" y="102189"/>
                    </a:cubicBezTo>
                    <a:cubicBezTo>
                      <a:pt x="42611" y="102189"/>
                      <a:pt x="35778" y="100730"/>
                      <a:pt x="29559" y="97966"/>
                    </a:cubicBezTo>
                    <a:cubicBezTo>
                      <a:pt x="23340" y="95125"/>
                      <a:pt x="17736" y="90903"/>
                      <a:pt x="12822" y="85375"/>
                    </a:cubicBezTo>
                    <a:cubicBezTo>
                      <a:pt x="8599" y="80768"/>
                      <a:pt x="5452" y="75471"/>
                      <a:pt x="3302" y="69559"/>
                    </a:cubicBezTo>
                    <a:cubicBezTo>
                      <a:pt x="1075" y="63570"/>
                      <a:pt x="0" y="57198"/>
                      <a:pt x="0" y="50442"/>
                    </a:cubicBezTo>
                    <a:moveTo>
                      <a:pt x="14895" y="50595"/>
                    </a:moveTo>
                    <a:cubicBezTo>
                      <a:pt x="14895" y="55739"/>
                      <a:pt x="15739" y="60576"/>
                      <a:pt x="17428" y="65106"/>
                    </a:cubicBezTo>
                    <a:cubicBezTo>
                      <a:pt x="19117" y="69636"/>
                      <a:pt x="21574" y="73628"/>
                      <a:pt x="24798" y="76929"/>
                    </a:cubicBezTo>
                    <a:cubicBezTo>
                      <a:pt x="28177" y="80461"/>
                      <a:pt x="32093" y="83148"/>
                      <a:pt x="36469" y="85068"/>
                    </a:cubicBezTo>
                    <a:cubicBezTo>
                      <a:pt x="40845" y="86987"/>
                      <a:pt x="45375" y="87985"/>
                      <a:pt x="49981" y="87985"/>
                    </a:cubicBezTo>
                    <a:cubicBezTo>
                      <a:pt x="60116" y="87985"/>
                      <a:pt x="68638" y="84377"/>
                      <a:pt x="75471" y="77160"/>
                    </a:cubicBezTo>
                    <a:cubicBezTo>
                      <a:pt x="82304" y="69943"/>
                      <a:pt x="85682" y="61037"/>
                      <a:pt x="85682" y="50365"/>
                    </a:cubicBezTo>
                    <a:cubicBezTo>
                      <a:pt x="85682" y="45835"/>
                      <a:pt x="84838" y="41536"/>
                      <a:pt x="83226" y="37390"/>
                    </a:cubicBezTo>
                    <a:cubicBezTo>
                      <a:pt x="81613" y="33244"/>
                      <a:pt x="79156" y="29482"/>
                      <a:pt x="76008" y="26027"/>
                    </a:cubicBezTo>
                    <a:cubicBezTo>
                      <a:pt x="72323" y="22035"/>
                      <a:pt x="68331" y="19117"/>
                      <a:pt x="64032" y="17198"/>
                    </a:cubicBezTo>
                    <a:cubicBezTo>
                      <a:pt x="59809" y="15278"/>
                      <a:pt x="55049" y="14357"/>
                      <a:pt x="49904" y="14357"/>
                    </a:cubicBezTo>
                    <a:cubicBezTo>
                      <a:pt x="45298" y="14357"/>
                      <a:pt x="40845" y="15202"/>
                      <a:pt x="36699" y="16967"/>
                    </a:cubicBezTo>
                    <a:cubicBezTo>
                      <a:pt x="32476" y="18733"/>
                      <a:pt x="28791" y="21267"/>
                      <a:pt x="25567" y="24568"/>
                    </a:cubicBezTo>
                    <a:cubicBezTo>
                      <a:pt x="22188" y="28023"/>
                      <a:pt x="19578" y="32016"/>
                      <a:pt x="17659" y="36622"/>
                    </a:cubicBezTo>
                    <a:cubicBezTo>
                      <a:pt x="15816" y="41152"/>
                      <a:pt x="14895" y="45835"/>
                      <a:pt x="14895" y="50595"/>
                    </a:cubicBezTo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75A67C8D-EBE2-4633-BC05-9DC9EE1FA4A8}"/>
                  </a:ext>
                </a:extLst>
              </p:cNvPr>
              <p:cNvSpPr/>
              <p:nvPr/>
            </p:nvSpPr>
            <p:spPr>
              <a:xfrm>
                <a:off x="8790446" y="450482"/>
                <a:ext cx="76315" cy="98196"/>
              </a:xfrm>
              <a:custGeom>
                <a:avLst/>
                <a:gdLst>
                  <a:gd name="connsiteX0" fmla="*/ 14281 w 76315"/>
                  <a:gd name="connsiteY0" fmla="*/ 98196 h 98196"/>
                  <a:gd name="connsiteX1" fmla="*/ 0 w 76315"/>
                  <a:gd name="connsiteY1" fmla="*/ 98196 h 98196"/>
                  <a:gd name="connsiteX2" fmla="*/ 0 w 76315"/>
                  <a:gd name="connsiteY2" fmla="*/ 0 h 98196"/>
                  <a:gd name="connsiteX3" fmla="*/ 14664 w 76315"/>
                  <a:gd name="connsiteY3" fmla="*/ 0 h 98196"/>
                  <a:gd name="connsiteX4" fmla="*/ 63034 w 76315"/>
                  <a:gd name="connsiteY4" fmla="*/ 74319 h 98196"/>
                  <a:gd name="connsiteX5" fmla="*/ 62266 w 76315"/>
                  <a:gd name="connsiteY5" fmla="*/ 0 h 98196"/>
                  <a:gd name="connsiteX6" fmla="*/ 76316 w 76315"/>
                  <a:gd name="connsiteY6" fmla="*/ 0 h 98196"/>
                  <a:gd name="connsiteX7" fmla="*/ 76316 w 76315"/>
                  <a:gd name="connsiteY7" fmla="*/ 98196 h 98196"/>
                  <a:gd name="connsiteX8" fmla="*/ 62649 w 76315"/>
                  <a:gd name="connsiteY8" fmla="*/ 98196 h 98196"/>
                  <a:gd name="connsiteX9" fmla="*/ 13359 w 76315"/>
                  <a:gd name="connsiteY9" fmla="*/ 21651 h 9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15" h="98196">
                    <a:moveTo>
                      <a:pt x="14281" y="98196"/>
                    </a:moveTo>
                    <a:lnTo>
                      <a:pt x="0" y="98196"/>
                    </a:lnTo>
                    <a:lnTo>
                      <a:pt x="0" y="0"/>
                    </a:lnTo>
                    <a:lnTo>
                      <a:pt x="14664" y="0"/>
                    </a:lnTo>
                    <a:lnTo>
                      <a:pt x="63034" y="74319"/>
                    </a:lnTo>
                    <a:lnTo>
                      <a:pt x="62266" y="0"/>
                    </a:lnTo>
                    <a:lnTo>
                      <a:pt x="76316" y="0"/>
                    </a:lnTo>
                    <a:lnTo>
                      <a:pt x="76316" y="98196"/>
                    </a:lnTo>
                    <a:lnTo>
                      <a:pt x="62649" y="98196"/>
                    </a:lnTo>
                    <a:lnTo>
                      <a:pt x="13359" y="21651"/>
                    </a:lnTo>
                    <a:close/>
                  </a:path>
                </a:pathLst>
              </a:custGeom>
              <a:solidFill>
                <a:srgbClr val="2050A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1E885B46-3163-4FD4-8081-A16156B3C221}"/>
                  </a:ext>
                </a:extLst>
              </p:cNvPr>
              <p:cNvSpPr/>
              <p:nvPr/>
            </p:nvSpPr>
            <p:spPr>
              <a:xfrm>
                <a:off x="687834" y="1460544"/>
                <a:ext cx="7677581" cy="7677"/>
              </a:xfrm>
              <a:custGeom>
                <a:avLst/>
                <a:gdLst>
                  <a:gd name="connsiteX0" fmla="*/ 0 w 7677581"/>
                  <a:gd name="connsiteY0" fmla="*/ 0 h 7677"/>
                  <a:gd name="connsiteX1" fmla="*/ 7677582 w 7677581"/>
                  <a:gd name="connsiteY1" fmla="*/ 0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7581" h="7677">
                    <a:moveTo>
                      <a:pt x="0" y="0"/>
                    </a:moveTo>
                    <a:lnTo>
                      <a:pt x="7677582" y="0"/>
                    </a:lnTo>
                  </a:path>
                </a:pathLst>
              </a:custGeom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19F965D5-405A-42E0-BDB1-1EB647940350}"/>
                  </a:ext>
                </a:extLst>
              </p:cNvPr>
              <p:cNvSpPr/>
              <p:nvPr/>
            </p:nvSpPr>
            <p:spPr>
              <a:xfrm>
                <a:off x="687834" y="1460544"/>
                <a:ext cx="7677581" cy="7677"/>
              </a:xfrm>
              <a:custGeom>
                <a:avLst/>
                <a:gdLst>
                  <a:gd name="connsiteX0" fmla="*/ 0 w 7677581"/>
                  <a:gd name="connsiteY0" fmla="*/ 0 h 7677"/>
                  <a:gd name="connsiteX1" fmla="*/ 7677582 w 7677581"/>
                  <a:gd name="connsiteY1" fmla="*/ 0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7581" h="7677">
                    <a:moveTo>
                      <a:pt x="0" y="0"/>
                    </a:moveTo>
                    <a:lnTo>
                      <a:pt x="7677582" y="0"/>
                    </a:lnTo>
                  </a:path>
                </a:pathLst>
              </a:custGeom>
              <a:ln w="383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A5EE6209-50D3-44DA-B4B0-06A701F4E53E}"/>
                  </a:ext>
                </a:extLst>
              </p:cNvPr>
              <p:cNvSpPr/>
              <p:nvPr/>
            </p:nvSpPr>
            <p:spPr>
              <a:xfrm>
                <a:off x="687681" y="1465228"/>
                <a:ext cx="7677581" cy="7677"/>
              </a:xfrm>
              <a:custGeom>
                <a:avLst/>
                <a:gdLst>
                  <a:gd name="connsiteX0" fmla="*/ 0 w 7677581"/>
                  <a:gd name="connsiteY0" fmla="*/ 0 h 7677"/>
                  <a:gd name="connsiteX1" fmla="*/ 7677582 w 7677581"/>
                  <a:gd name="connsiteY1" fmla="*/ 0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7581" h="7677">
                    <a:moveTo>
                      <a:pt x="0" y="0"/>
                    </a:moveTo>
                    <a:lnTo>
                      <a:pt x="7677582" y="0"/>
                    </a:lnTo>
                  </a:path>
                </a:pathLst>
              </a:custGeom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CA76EE4D-38D8-4CAB-8DB3-14E47CC2F8C7}"/>
                  </a:ext>
                </a:extLst>
              </p:cNvPr>
              <p:cNvSpPr/>
              <p:nvPr/>
            </p:nvSpPr>
            <p:spPr>
              <a:xfrm>
                <a:off x="687681" y="1465228"/>
                <a:ext cx="7677581" cy="7677"/>
              </a:xfrm>
              <a:custGeom>
                <a:avLst/>
                <a:gdLst>
                  <a:gd name="connsiteX0" fmla="*/ 0 w 7677581"/>
                  <a:gd name="connsiteY0" fmla="*/ 0 h 7677"/>
                  <a:gd name="connsiteX1" fmla="*/ 7677582 w 7677581"/>
                  <a:gd name="connsiteY1" fmla="*/ 0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7581" h="7677">
                    <a:moveTo>
                      <a:pt x="0" y="0"/>
                    </a:moveTo>
                    <a:lnTo>
                      <a:pt x="7677582" y="0"/>
                    </a:lnTo>
                  </a:path>
                </a:pathLst>
              </a:custGeom>
              <a:ln w="383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B7EC11A6-2658-43AD-ACCD-78321A1FD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274" y="1926719"/>
                <a:ext cx="3980058" cy="2487536"/>
              </a:xfrm>
              <a:custGeom>
                <a:avLst/>
                <a:gdLst>
                  <a:gd name="connsiteX0" fmla="*/ -616 w 3980058"/>
                  <a:gd name="connsiteY0" fmla="*/ -213 h 2487536"/>
                  <a:gd name="connsiteX1" fmla="*/ 3979443 w 3980058"/>
                  <a:gd name="connsiteY1" fmla="*/ -213 h 2487536"/>
                  <a:gd name="connsiteX2" fmla="*/ 3979443 w 3980058"/>
                  <a:gd name="connsiteY2" fmla="*/ 2487324 h 2487536"/>
                  <a:gd name="connsiteX3" fmla="*/ -616 w 3980058"/>
                  <a:gd name="connsiteY3" fmla="*/ 2487324 h 24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0058" h="2487536">
                    <a:moveTo>
                      <a:pt x="-616" y="-213"/>
                    </a:moveTo>
                    <a:lnTo>
                      <a:pt x="3979443" y="-213"/>
                    </a:lnTo>
                    <a:lnTo>
                      <a:pt x="3979443" y="2487324"/>
                    </a:lnTo>
                    <a:lnTo>
                      <a:pt x="-616" y="2487324"/>
                    </a:lnTo>
                    <a:close/>
                  </a:path>
                </a:pathLst>
              </a:cu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89E87A51-D40D-4766-A3FE-832F5EA24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440" y="2270307"/>
                <a:ext cx="2494242" cy="1395630"/>
              </a:xfrm>
              <a:custGeom>
                <a:avLst/>
                <a:gdLst>
                  <a:gd name="connsiteX0" fmla="*/ -169 w 2494242"/>
                  <a:gd name="connsiteY0" fmla="*/ 63 h 1395630"/>
                  <a:gd name="connsiteX1" fmla="*/ 2494074 w 2494242"/>
                  <a:gd name="connsiteY1" fmla="*/ 63 h 1395630"/>
                  <a:gd name="connsiteX2" fmla="*/ 2494074 w 2494242"/>
                  <a:gd name="connsiteY2" fmla="*/ 1395694 h 1395630"/>
                  <a:gd name="connsiteX3" fmla="*/ -169 w 2494242"/>
                  <a:gd name="connsiteY3" fmla="*/ 1395694 h 139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4242" h="1395630">
                    <a:moveTo>
                      <a:pt x="-169" y="63"/>
                    </a:moveTo>
                    <a:lnTo>
                      <a:pt x="2494074" y="63"/>
                    </a:lnTo>
                    <a:lnTo>
                      <a:pt x="2494074" y="1395694"/>
                    </a:lnTo>
                    <a:lnTo>
                      <a:pt x="-169" y="1395694"/>
                    </a:lnTo>
                    <a:close/>
                  </a:path>
                </a:pathLst>
              </a:custGeom>
            </p:spPr>
          </p:pic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C7066B5E-49F1-40CE-AC6A-E4BF73273AAB}"/>
                  </a:ext>
                </a:extLst>
              </p:cNvPr>
              <p:cNvSpPr/>
              <p:nvPr/>
            </p:nvSpPr>
            <p:spPr>
              <a:xfrm>
                <a:off x="742729" y="5672389"/>
                <a:ext cx="7150362" cy="7677"/>
              </a:xfrm>
              <a:custGeom>
                <a:avLst/>
                <a:gdLst>
                  <a:gd name="connsiteX0" fmla="*/ 0 w 7150362"/>
                  <a:gd name="connsiteY0" fmla="*/ 0 h 7677"/>
                  <a:gd name="connsiteX1" fmla="*/ 7150362 w 7150362"/>
                  <a:gd name="connsiteY1" fmla="*/ 0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50362" h="7677">
                    <a:moveTo>
                      <a:pt x="0" y="0"/>
                    </a:moveTo>
                    <a:lnTo>
                      <a:pt x="7150362" y="0"/>
                    </a:lnTo>
                  </a:path>
                </a:pathLst>
              </a:custGeom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C35D5AF-D0A4-4C27-9734-4F3D64C834A1}"/>
                  </a:ext>
                </a:extLst>
              </p:cNvPr>
              <p:cNvSpPr/>
              <p:nvPr/>
            </p:nvSpPr>
            <p:spPr>
              <a:xfrm>
                <a:off x="742729" y="5672389"/>
                <a:ext cx="7150362" cy="7677"/>
              </a:xfrm>
              <a:custGeom>
                <a:avLst/>
                <a:gdLst>
                  <a:gd name="connsiteX0" fmla="*/ 0 w 7150362"/>
                  <a:gd name="connsiteY0" fmla="*/ 0 h 7677"/>
                  <a:gd name="connsiteX1" fmla="*/ 7150362 w 7150362"/>
                  <a:gd name="connsiteY1" fmla="*/ 0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50362" h="7677">
                    <a:moveTo>
                      <a:pt x="0" y="0"/>
                    </a:moveTo>
                    <a:lnTo>
                      <a:pt x="7150362" y="0"/>
                    </a:lnTo>
                  </a:path>
                </a:pathLst>
              </a:custGeom>
              <a:ln w="383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93426C6-C0C9-442C-B5E3-3FA513CB7B88}"/>
                  </a:ext>
                </a:extLst>
              </p:cNvPr>
              <p:cNvSpPr/>
              <p:nvPr/>
            </p:nvSpPr>
            <p:spPr>
              <a:xfrm>
                <a:off x="4938681" y="1876055"/>
                <a:ext cx="123839" cy="123762"/>
              </a:xfrm>
              <a:custGeom>
                <a:avLst/>
                <a:gdLst>
                  <a:gd name="connsiteX0" fmla="*/ 123839 w 123839"/>
                  <a:gd name="connsiteY0" fmla="*/ 61958 h 123762"/>
                  <a:gd name="connsiteX1" fmla="*/ 105720 w 123839"/>
                  <a:gd name="connsiteY1" fmla="*/ 105567 h 123762"/>
                  <a:gd name="connsiteX2" fmla="*/ 61958 w 123839"/>
                  <a:gd name="connsiteY2" fmla="*/ 123763 h 123762"/>
                  <a:gd name="connsiteX3" fmla="*/ 18119 w 123839"/>
                  <a:gd name="connsiteY3" fmla="*/ 105567 h 123762"/>
                  <a:gd name="connsiteX4" fmla="*/ 0 w 123839"/>
                  <a:gd name="connsiteY4" fmla="*/ 61958 h 123762"/>
                  <a:gd name="connsiteX5" fmla="*/ 18119 w 123839"/>
                  <a:gd name="connsiteY5" fmla="*/ 18196 h 123762"/>
                  <a:gd name="connsiteX6" fmla="*/ 61958 w 123839"/>
                  <a:gd name="connsiteY6" fmla="*/ 0 h 123762"/>
                  <a:gd name="connsiteX7" fmla="*/ 105720 w 123839"/>
                  <a:gd name="connsiteY7" fmla="*/ 18196 h 123762"/>
                  <a:gd name="connsiteX8" fmla="*/ 123839 w 123839"/>
                  <a:gd name="connsiteY8" fmla="*/ 61958 h 12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9" h="123762">
                    <a:moveTo>
                      <a:pt x="123839" y="61958"/>
                    </a:moveTo>
                    <a:cubicBezTo>
                      <a:pt x="123839" y="79002"/>
                      <a:pt x="117774" y="93513"/>
                      <a:pt x="105720" y="105567"/>
                    </a:cubicBezTo>
                    <a:cubicBezTo>
                      <a:pt x="93513" y="117697"/>
                      <a:pt x="78925" y="123763"/>
                      <a:pt x="61958" y="123763"/>
                    </a:cubicBezTo>
                    <a:cubicBezTo>
                      <a:pt x="44914" y="123763"/>
                      <a:pt x="30327" y="117697"/>
                      <a:pt x="18119" y="105567"/>
                    </a:cubicBezTo>
                    <a:cubicBezTo>
                      <a:pt x="6065" y="93513"/>
                      <a:pt x="0" y="79002"/>
                      <a:pt x="0" y="61958"/>
                    </a:cubicBezTo>
                    <a:cubicBezTo>
                      <a:pt x="0" y="44760"/>
                      <a:pt x="6065" y="30173"/>
                      <a:pt x="18119" y="18196"/>
                    </a:cubicBezTo>
                    <a:cubicBezTo>
                      <a:pt x="30327" y="6065"/>
                      <a:pt x="44991" y="0"/>
                      <a:pt x="61958" y="0"/>
                    </a:cubicBezTo>
                    <a:cubicBezTo>
                      <a:pt x="78849" y="0"/>
                      <a:pt x="93436" y="6065"/>
                      <a:pt x="105720" y="18196"/>
                    </a:cubicBezTo>
                    <a:cubicBezTo>
                      <a:pt x="117851" y="30173"/>
                      <a:pt x="123839" y="44760"/>
                      <a:pt x="123839" y="61958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5F8B2F0D-A558-4D2F-95FF-D893E8D31B08}"/>
                  </a:ext>
                </a:extLst>
              </p:cNvPr>
              <p:cNvSpPr/>
              <p:nvPr/>
            </p:nvSpPr>
            <p:spPr>
              <a:xfrm>
                <a:off x="5123403" y="1877667"/>
                <a:ext cx="120307" cy="123762"/>
              </a:xfrm>
              <a:custGeom>
                <a:avLst/>
                <a:gdLst>
                  <a:gd name="connsiteX0" fmla="*/ 104185 w 120307"/>
                  <a:gd name="connsiteY0" fmla="*/ 0 h 123762"/>
                  <a:gd name="connsiteX1" fmla="*/ 112861 w 120307"/>
                  <a:gd name="connsiteY1" fmla="*/ 14741 h 123762"/>
                  <a:gd name="connsiteX2" fmla="*/ 68484 w 120307"/>
                  <a:gd name="connsiteY2" fmla="*/ 20653 h 123762"/>
                  <a:gd name="connsiteX3" fmla="*/ 68484 w 120307"/>
                  <a:gd name="connsiteY3" fmla="*/ 34549 h 123762"/>
                  <a:gd name="connsiteX4" fmla="*/ 112861 w 120307"/>
                  <a:gd name="connsiteY4" fmla="*/ 34549 h 123762"/>
                  <a:gd name="connsiteX5" fmla="*/ 112861 w 120307"/>
                  <a:gd name="connsiteY5" fmla="*/ 50211 h 123762"/>
                  <a:gd name="connsiteX6" fmla="*/ 68484 w 120307"/>
                  <a:gd name="connsiteY6" fmla="*/ 50211 h 123762"/>
                  <a:gd name="connsiteX7" fmla="*/ 68484 w 120307"/>
                  <a:gd name="connsiteY7" fmla="*/ 65490 h 123762"/>
                  <a:gd name="connsiteX8" fmla="*/ 120308 w 120307"/>
                  <a:gd name="connsiteY8" fmla="*/ 65490 h 123762"/>
                  <a:gd name="connsiteX9" fmla="*/ 120308 w 120307"/>
                  <a:gd name="connsiteY9" fmla="*/ 81689 h 123762"/>
                  <a:gd name="connsiteX10" fmla="*/ 68484 w 120307"/>
                  <a:gd name="connsiteY10" fmla="*/ 81689 h 123762"/>
                  <a:gd name="connsiteX11" fmla="*/ 68484 w 120307"/>
                  <a:gd name="connsiteY11" fmla="*/ 108561 h 123762"/>
                  <a:gd name="connsiteX12" fmla="*/ 62572 w 120307"/>
                  <a:gd name="connsiteY12" fmla="*/ 121076 h 123762"/>
                  <a:gd name="connsiteX13" fmla="*/ 38849 w 120307"/>
                  <a:gd name="connsiteY13" fmla="*/ 123763 h 123762"/>
                  <a:gd name="connsiteX14" fmla="*/ 34012 w 120307"/>
                  <a:gd name="connsiteY14" fmla="*/ 107563 h 123762"/>
                  <a:gd name="connsiteX15" fmla="*/ 51286 w 120307"/>
                  <a:gd name="connsiteY15" fmla="*/ 107563 h 123762"/>
                  <a:gd name="connsiteX16" fmla="*/ 51286 w 120307"/>
                  <a:gd name="connsiteY16" fmla="*/ 81613 h 123762"/>
                  <a:gd name="connsiteX17" fmla="*/ 0 w 120307"/>
                  <a:gd name="connsiteY17" fmla="*/ 81613 h 123762"/>
                  <a:gd name="connsiteX18" fmla="*/ 0 w 120307"/>
                  <a:gd name="connsiteY18" fmla="*/ 65413 h 123762"/>
                  <a:gd name="connsiteX19" fmla="*/ 51286 w 120307"/>
                  <a:gd name="connsiteY19" fmla="*/ 65413 h 123762"/>
                  <a:gd name="connsiteX20" fmla="*/ 51286 w 120307"/>
                  <a:gd name="connsiteY20" fmla="*/ 50135 h 123762"/>
                  <a:gd name="connsiteX21" fmla="*/ 7678 w 120307"/>
                  <a:gd name="connsiteY21" fmla="*/ 50135 h 123762"/>
                  <a:gd name="connsiteX22" fmla="*/ 7678 w 120307"/>
                  <a:gd name="connsiteY22" fmla="*/ 34472 h 123762"/>
                  <a:gd name="connsiteX23" fmla="*/ 51286 w 120307"/>
                  <a:gd name="connsiteY23" fmla="*/ 34472 h 123762"/>
                  <a:gd name="connsiteX24" fmla="*/ 51286 w 120307"/>
                  <a:gd name="connsiteY24" fmla="*/ 22188 h 123762"/>
                  <a:gd name="connsiteX25" fmla="*/ 11363 w 120307"/>
                  <a:gd name="connsiteY25" fmla="*/ 24338 h 123762"/>
                  <a:gd name="connsiteX26" fmla="*/ 6142 w 120307"/>
                  <a:gd name="connsiteY26" fmla="*/ 9213 h 123762"/>
                  <a:gd name="connsiteX27" fmla="*/ 104185 w 120307"/>
                  <a:gd name="connsiteY27" fmla="*/ 0 h 12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0307" h="123762">
                    <a:moveTo>
                      <a:pt x="104185" y="0"/>
                    </a:moveTo>
                    <a:lnTo>
                      <a:pt x="112861" y="14741"/>
                    </a:lnTo>
                    <a:cubicBezTo>
                      <a:pt x="98119" y="17198"/>
                      <a:pt x="83302" y="19194"/>
                      <a:pt x="68484" y="20653"/>
                    </a:cubicBezTo>
                    <a:lnTo>
                      <a:pt x="68484" y="34549"/>
                    </a:lnTo>
                    <a:lnTo>
                      <a:pt x="112861" y="34549"/>
                    </a:lnTo>
                    <a:lnTo>
                      <a:pt x="112861" y="50211"/>
                    </a:lnTo>
                    <a:lnTo>
                      <a:pt x="68484" y="50211"/>
                    </a:lnTo>
                    <a:lnTo>
                      <a:pt x="68484" y="65490"/>
                    </a:lnTo>
                    <a:lnTo>
                      <a:pt x="120308" y="65490"/>
                    </a:lnTo>
                    <a:lnTo>
                      <a:pt x="120308" y="81689"/>
                    </a:lnTo>
                    <a:lnTo>
                      <a:pt x="68484" y="81689"/>
                    </a:lnTo>
                    <a:lnTo>
                      <a:pt x="68484" y="108561"/>
                    </a:lnTo>
                    <a:cubicBezTo>
                      <a:pt x="68484" y="115317"/>
                      <a:pt x="66488" y="119463"/>
                      <a:pt x="62572" y="121076"/>
                    </a:cubicBezTo>
                    <a:cubicBezTo>
                      <a:pt x="59271" y="122841"/>
                      <a:pt x="51286" y="123763"/>
                      <a:pt x="38849" y="123763"/>
                    </a:cubicBezTo>
                    <a:cubicBezTo>
                      <a:pt x="38542" y="119156"/>
                      <a:pt x="36929" y="113782"/>
                      <a:pt x="34012" y="107563"/>
                    </a:cubicBezTo>
                    <a:lnTo>
                      <a:pt x="51286" y="107563"/>
                    </a:lnTo>
                    <a:lnTo>
                      <a:pt x="51286" y="81613"/>
                    </a:lnTo>
                    <a:lnTo>
                      <a:pt x="0" y="81613"/>
                    </a:lnTo>
                    <a:lnTo>
                      <a:pt x="0" y="65413"/>
                    </a:lnTo>
                    <a:lnTo>
                      <a:pt x="51286" y="65413"/>
                    </a:lnTo>
                    <a:lnTo>
                      <a:pt x="51286" y="50135"/>
                    </a:lnTo>
                    <a:lnTo>
                      <a:pt x="7678" y="50135"/>
                    </a:lnTo>
                    <a:lnTo>
                      <a:pt x="7678" y="34472"/>
                    </a:lnTo>
                    <a:lnTo>
                      <a:pt x="51286" y="34472"/>
                    </a:lnTo>
                    <a:lnTo>
                      <a:pt x="51286" y="22188"/>
                    </a:lnTo>
                    <a:cubicBezTo>
                      <a:pt x="38081" y="23263"/>
                      <a:pt x="24722" y="23954"/>
                      <a:pt x="11363" y="24338"/>
                    </a:cubicBezTo>
                    <a:cubicBezTo>
                      <a:pt x="10595" y="19117"/>
                      <a:pt x="8829" y="14050"/>
                      <a:pt x="6142" y="9213"/>
                    </a:cubicBezTo>
                    <a:cubicBezTo>
                      <a:pt x="40154" y="8292"/>
                      <a:pt x="72860" y="5221"/>
                      <a:pt x="104185" y="0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DDA4455B-7D0E-47F2-BCB5-C4EA17BD7045}"/>
                  </a:ext>
                </a:extLst>
              </p:cNvPr>
              <p:cNvSpPr/>
              <p:nvPr/>
            </p:nvSpPr>
            <p:spPr>
              <a:xfrm>
                <a:off x="5258759" y="1873982"/>
                <a:ext cx="125912" cy="129060"/>
              </a:xfrm>
              <a:custGeom>
                <a:avLst/>
                <a:gdLst>
                  <a:gd name="connsiteX0" fmla="*/ 19424 w 125912"/>
                  <a:gd name="connsiteY0" fmla="*/ 7985 h 129060"/>
                  <a:gd name="connsiteX1" fmla="*/ 52361 w 125912"/>
                  <a:gd name="connsiteY1" fmla="*/ 7985 h 129060"/>
                  <a:gd name="connsiteX2" fmla="*/ 52361 w 125912"/>
                  <a:gd name="connsiteY2" fmla="*/ 0 h 129060"/>
                  <a:gd name="connsiteX3" fmla="*/ 70710 w 125912"/>
                  <a:gd name="connsiteY3" fmla="*/ 0 h 129060"/>
                  <a:gd name="connsiteX4" fmla="*/ 70710 w 125912"/>
                  <a:gd name="connsiteY4" fmla="*/ 7985 h 129060"/>
                  <a:gd name="connsiteX5" fmla="*/ 107026 w 125912"/>
                  <a:gd name="connsiteY5" fmla="*/ 7985 h 129060"/>
                  <a:gd name="connsiteX6" fmla="*/ 107026 w 125912"/>
                  <a:gd name="connsiteY6" fmla="*/ 22188 h 129060"/>
                  <a:gd name="connsiteX7" fmla="*/ 125912 w 125912"/>
                  <a:gd name="connsiteY7" fmla="*/ 22188 h 129060"/>
                  <a:gd name="connsiteX8" fmla="*/ 125912 w 125912"/>
                  <a:gd name="connsiteY8" fmla="*/ 32860 h 129060"/>
                  <a:gd name="connsiteX9" fmla="*/ 107026 w 125912"/>
                  <a:gd name="connsiteY9" fmla="*/ 32860 h 129060"/>
                  <a:gd name="connsiteX10" fmla="*/ 107026 w 125912"/>
                  <a:gd name="connsiteY10" fmla="*/ 47601 h 129060"/>
                  <a:gd name="connsiteX11" fmla="*/ 70710 w 125912"/>
                  <a:gd name="connsiteY11" fmla="*/ 47601 h 129060"/>
                  <a:gd name="connsiteX12" fmla="*/ 70710 w 125912"/>
                  <a:gd name="connsiteY12" fmla="*/ 51900 h 129060"/>
                  <a:gd name="connsiteX13" fmla="*/ 113474 w 125912"/>
                  <a:gd name="connsiteY13" fmla="*/ 51900 h 129060"/>
                  <a:gd name="connsiteX14" fmla="*/ 113474 w 125912"/>
                  <a:gd name="connsiteY14" fmla="*/ 62188 h 129060"/>
                  <a:gd name="connsiteX15" fmla="*/ 70710 w 125912"/>
                  <a:gd name="connsiteY15" fmla="*/ 62188 h 129060"/>
                  <a:gd name="connsiteX16" fmla="*/ 70710 w 125912"/>
                  <a:gd name="connsiteY16" fmla="*/ 66872 h 129060"/>
                  <a:gd name="connsiteX17" fmla="*/ 125375 w 125912"/>
                  <a:gd name="connsiteY17" fmla="*/ 66872 h 129060"/>
                  <a:gd name="connsiteX18" fmla="*/ 125375 w 125912"/>
                  <a:gd name="connsiteY18" fmla="*/ 78234 h 129060"/>
                  <a:gd name="connsiteX19" fmla="*/ 0 w 125912"/>
                  <a:gd name="connsiteY19" fmla="*/ 78234 h 129060"/>
                  <a:gd name="connsiteX20" fmla="*/ 0 w 125912"/>
                  <a:gd name="connsiteY20" fmla="*/ 66872 h 129060"/>
                  <a:gd name="connsiteX21" fmla="*/ 52361 w 125912"/>
                  <a:gd name="connsiteY21" fmla="*/ 66872 h 129060"/>
                  <a:gd name="connsiteX22" fmla="*/ 52361 w 125912"/>
                  <a:gd name="connsiteY22" fmla="*/ 62188 h 129060"/>
                  <a:gd name="connsiteX23" fmla="*/ 11900 w 125912"/>
                  <a:gd name="connsiteY23" fmla="*/ 62188 h 129060"/>
                  <a:gd name="connsiteX24" fmla="*/ 11900 w 125912"/>
                  <a:gd name="connsiteY24" fmla="*/ 51900 h 129060"/>
                  <a:gd name="connsiteX25" fmla="*/ 52361 w 125912"/>
                  <a:gd name="connsiteY25" fmla="*/ 51900 h 129060"/>
                  <a:gd name="connsiteX26" fmla="*/ 52361 w 125912"/>
                  <a:gd name="connsiteY26" fmla="*/ 47601 h 129060"/>
                  <a:gd name="connsiteX27" fmla="*/ 19424 w 125912"/>
                  <a:gd name="connsiteY27" fmla="*/ 47601 h 129060"/>
                  <a:gd name="connsiteX28" fmla="*/ 19424 w 125912"/>
                  <a:gd name="connsiteY28" fmla="*/ 37236 h 129060"/>
                  <a:gd name="connsiteX29" fmla="*/ 52361 w 125912"/>
                  <a:gd name="connsiteY29" fmla="*/ 37236 h 129060"/>
                  <a:gd name="connsiteX30" fmla="*/ 52361 w 125912"/>
                  <a:gd name="connsiteY30" fmla="*/ 32937 h 129060"/>
                  <a:gd name="connsiteX31" fmla="*/ 0 w 125912"/>
                  <a:gd name="connsiteY31" fmla="*/ 32937 h 129060"/>
                  <a:gd name="connsiteX32" fmla="*/ 0 w 125912"/>
                  <a:gd name="connsiteY32" fmla="*/ 22265 h 129060"/>
                  <a:gd name="connsiteX33" fmla="*/ 52361 w 125912"/>
                  <a:gd name="connsiteY33" fmla="*/ 22265 h 129060"/>
                  <a:gd name="connsiteX34" fmla="*/ 52361 w 125912"/>
                  <a:gd name="connsiteY34" fmla="*/ 18503 h 129060"/>
                  <a:gd name="connsiteX35" fmla="*/ 19424 w 125912"/>
                  <a:gd name="connsiteY35" fmla="*/ 18503 h 129060"/>
                  <a:gd name="connsiteX36" fmla="*/ 19424 w 125912"/>
                  <a:gd name="connsiteY36" fmla="*/ 7985 h 129060"/>
                  <a:gd name="connsiteX37" fmla="*/ 88522 w 125912"/>
                  <a:gd name="connsiteY37" fmla="*/ 124070 h 129060"/>
                  <a:gd name="connsiteX38" fmla="*/ 37236 w 125912"/>
                  <a:gd name="connsiteY38" fmla="*/ 124070 h 129060"/>
                  <a:gd name="connsiteX39" fmla="*/ 37236 w 125912"/>
                  <a:gd name="connsiteY39" fmla="*/ 129060 h 129060"/>
                  <a:gd name="connsiteX40" fmla="*/ 18350 w 125912"/>
                  <a:gd name="connsiteY40" fmla="*/ 129060 h 129060"/>
                  <a:gd name="connsiteX41" fmla="*/ 18350 w 125912"/>
                  <a:gd name="connsiteY41" fmla="*/ 82611 h 129060"/>
                  <a:gd name="connsiteX42" fmla="*/ 107563 w 125912"/>
                  <a:gd name="connsiteY42" fmla="*/ 82611 h 129060"/>
                  <a:gd name="connsiteX43" fmla="*/ 107563 w 125912"/>
                  <a:gd name="connsiteY43" fmla="*/ 129060 h 129060"/>
                  <a:gd name="connsiteX44" fmla="*/ 88522 w 125912"/>
                  <a:gd name="connsiteY44" fmla="*/ 129060 h 129060"/>
                  <a:gd name="connsiteX45" fmla="*/ 88522 w 125912"/>
                  <a:gd name="connsiteY45" fmla="*/ 124070 h 129060"/>
                  <a:gd name="connsiteX46" fmla="*/ 88522 w 125912"/>
                  <a:gd name="connsiteY46" fmla="*/ 92361 h 129060"/>
                  <a:gd name="connsiteX47" fmla="*/ 37236 w 125912"/>
                  <a:gd name="connsiteY47" fmla="*/ 92361 h 129060"/>
                  <a:gd name="connsiteX48" fmla="*/ 37236 w 125912"/>
                  <a:gd name="connsiteY48" fmla="*/ 98810 h 129060"/>
                  <a:gd name="connsiteX49" fmla="*/ 88522 w 125912"/>
                  <a:gd name="connsiteY49" fmla="*/ 98810 h 129060"/>
                  <a:gd name="connsiteX50" fmla="*/ 88522 w 125912"/>
                  <a:gd name="connsiteY50" fmla="*/ 92361 h 129060"/>
                  <a:gd name="connsiteX51" fmla="*/ 88522 w 125912"/>
                  <a:gd name="connsiteY51" fmla="*/ 107870 h 129060"/>
                  <a:gd name="connsiteX52" fmla="*/ 37236 w 125912"/>
                  <a:gd name="connsiteY52" fmla="*/ 107870 h 129060"/>
                  <a:gd name="connsiteX53" fmla="*/ 37236 w 125912"/>
                  <a:gd name="connsiteY53" fmla="*/ 113935 h 129060"/>
                  <a:gd name="connsiteX54" fmla="*/ 88522 w 125912"/>
                  <a:gd name="connsiteY54" fmla="*/ 113935 h 129060"/>
                  <a:gd name="connsiteX55" fmla="*/ 88522 w 125912"/>
                  <a:gd name="connsiteY55" fmla="*/ 107870 h 129060"/>
                  <a:gd name="connsiteX56" fmla="*/ 70710 w 125912"/>
                  <a:gd name="connsiteY56" fmla="*/ 22188 h 129060"/>
                  <a:gd name="connsiteX57" fmla="*/ 90288 w 125912"/>
                  <a:gd name="connsiteY57" fmla="*/ 22188 h 129060"/>
                  <a:gd name="connsiteX58" fmla="*/ 90288 w 125912"/>
                  <a:gd name="connsiteY58" fmla="*/ 18426 h 129060"/>
                  <a:gd name="connsiteX59" fmla="*/ 70710 w 125912"/>
                  <a:gd name="connsiteY59" fmla="*/ 18426 h 129060"/>
                  <a:gd name="connsiteX60" fmla="*/ 70710 w 125912"/>
                  <a:gd name="connsiteY60" fmla="*/ 22188 h 129060"/>
                  <a:gd name="connsiteX61" fmla="*/ 70710 w 125912"/>
                  <a:gd name="connsiteY61" fmla="*/ 37159 h 129060"/>
                  <a:gd name="connsiteX62" fmla="*/ 90288 w 125912"/>
                  <a:gd name="connsiteY62" fmla="*/ 37159 h 129060"/>
                  <a:gd name="connsiteX63" fmla="*/ 90288 w 125912"/>
                  <a:gd name="connsiteY63" fmla="*/ 32860 h 129060"/>
                  <a:gd name="connsiteX64" fmla="*/ 70710 w 125912"/>
                  <a:gd name="connsiteY64" fmla="*/ 32860 h 129060"/>
                  <a:gd name="connsiteX65" fmla="*/ 70710 w 125912"/>
                  <a:gd name="connsiteY65" fmla="*/ 37159 h 12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25912" h="129060">
                    <a:moveTo>
                      <a:pt x="19424" y="7985"/>
                    </a:moveTo>
                    <a:lnTo>
                      <a:pt x="52361" y="7985"/>
                    </a:lnTo>
                    <a:lnTo>
                      <a:pt x="52361" y="0"/>
                    </a:lnTo>
                    <a:lnTo>
                      <a:pt x="70710" y="0"/>
                    </a:lnTo>
                    <a:lnTo>
                      <a:pt x="70710" y="7985"/>
                    </a:lnTo>
                    <a:lnTo>
                      <a:pt x="107026" y="7985"/>
                    </a:lnTo>
                    <a:lnTo>
                      <a:pt x="107026" y="22188"/>
                    </a:lnTo>
                    <a:lnTo>
                      <a:pt x="125912" y="22188"/>
                    </a:lnTo>
                    <a:lnTo>
                      <a:pt x="125912" y="32860"/>
                    </a:lnTo>
                    <a:lnTo>
                      <a:pt x="107026" y="32860"/>
                    </a:lnTo>
                    <a:lnTo>
                      <a:pt x="107026" y="47601"/>
                    </a:lnTo>
                    <a:lnTo>
                      <a:pt x="70710" y="47601"/>
                    </a:lnTo>
                    <a:lnTo>
                      <a:pt x="70710" y="51900"/>
                    </a:lnTo>
                    <a:lnTo>
                      <a:pt x="113474" y="51900"/>
                    </a:lnTo>
                    <a:lnTo>
                      <a:pt x="113474" y="62188"/>
                    </a:lnTo>
                    <a:lnTo>
                      <a:pt x="70710" y="62188"/>
                    </a:lnTo>
                    <a:lnTo>
                      <a:pt x="70710" y="66872"/>
                    </a:lnTo>
                    <a:lnTo>
                      <a:pt x="125375" y="66872"/>
                    </a:lnTo>
                    <a:lnTo>
                      <a:pt x="125375" y="78234"/>
                    </a:lnTo>
                    <a:lnTo>
                      <a:pt x="0" y="78234"/>
                    </a:lnTo>
                    <a:lnTo>
                      <a:pt x="0" y="66872"/>
                    </a:lnTo>
                    <a:lnTo>
                      <a:pt x="52361" y="66872"/>
                    </a:lnTo>
                    <a:lnTo>
                      <a:pt x="52361" y="62188"/>
                    </a:lnTo>
                    <a:lnTo>
                      <a:pt x="11900" y="62188"/>
                    </a:lnTo>
                    <a:lnTo>
                      <a:pt x="11900" y="51900"/>
                    </a:lnTo>
                    <a:lnTo>
                      <a:pt x="52361" y="51900"/>
                    </a:lnTo>
                    <a:lnTo>
                      <a:pt x="52361" y="47601"/>
                    </a:lnTo>
                    <a:lnTo>
                      <a:pt x="19424" y="47601"/>
                    </a:lnTo>
                    <a:lnTo>
                      <a:pt x="19424" y="37236"/>
                    </a:lnTo>
                    <a:lnTo>
                      <a:pt x="52361" y="37236"/>
                    </a:lnTo>
                    <a:lnTo>
                      <a:pt x="52361" y="32937"/>
                    </a:lnTo>
                    <a:lnTo>
                      <a:pt x="0" y="32937"/>
                    </a:lnTo>
                    <a:lnTo>
                      <a:pt x="0" y="22265"/>
                    </a:lnTo>
                    <a:lnTo>
                      <a:pt x="52361" y="22265"/>
                    </a:lnTo>
                    <a:lnTo>
                      <a:pt x="52361" y="18503"/>
                    </a:lnTo>
                    <a:lnTo>
                      <a:pt x="19424" y="18503"/>
                    </a:lnTo>
                    <a:lnTo>
                      <a:pt x="19424" y="7985"/>
                    </a:lnTo>
                    <a:close/>
                    <a:moveTo>
                      <a:pt x="88522" y="124070"/>
                    </a:moveTo>
                    <a:lnTo>
                      <a:pt x="37236" y="124070"/>
                    </a:lnTo>
                    <a:lnTo>
                      <a:pt x="37236" y="129060"/>
                    </a:lnTo>
                    <a:lnTo>
                      <a:pt x="18350" y="129060"/>
                    </a:lnTo>
                    <a:lnTo>
                      <a:pt x="18350" y="82611"/>
                    </a:lnTo>
                    <a:lnTo>
                      <a:pt x="107563" y="82611"/>
                    </a:lnTo>
                    <a:lnTo>
                      <a:pt x="107563" y="129060"/>
                    </a:lnTo>
                    <a:lnTo>
                      <a:pt x="88522" y="129060"/>
                    </a:lnTo>
                    <a:lnTo>
                      <a:pt x="88522" y="124070"/>
                    </a:lnTo>
                    <a:close/>
                    <a:moveTo>
                      <a:pt x="88522" y="92361"/>
                    </a:moveTo>
                    <a:lnTo>
                      <a:pt x="37236" y="92361"/>
                    </a:lnTo>
                    <a:lnTo>
                      <a:pt x="37236" y="98810"/>
                    </a:lnTo>
                    <a:lnTo>
                      <a:pt x="88522" y="98810"/>
                    </a:lnTo>
                    <a:lnTo>
                      <a:pt x="88522" y="92361"/>
                    </a:lnTo>
                    <a:close/>
                    <a:moveTo>
                      <a:pt x="88522" y="107870"/>
                    </a:moveTo>
                    <a:lnTo>
                      <a:pt x="37236" y="107870"/>
                    </a:lnTo>
                    <a:lnTo>
                      <a:pt x="37236" y="113935"/>
                    </a:lnTo>
                    <a:lnTo>
                      <a:pt x="88522" y="113935"/>
                    </a:lnTo>
                    <a:lnTo>
                      <a:pt x="88522" y="107870"/>
                    </a:lnTo>
                    <a:close/>
                    <a:moveTo>
                      <a:pt x="70710" y="22188"/>
                    </a:moveTo>
                    <a:lnTo>
                      <a:pt x="90288" y="22188"/>
                    </a:lnTo>
                    <a:lnTo>
                      <a:pt x="90288" y="18426"/>
                    </a:lnTo>
                    <a:lnTo>
                      <a:pt x="70710" y="18426"/>
                    </a:lnTo>
                    <a:lnTo>
                      <a:pt x="70710" y="22188"/>
                    </a:lnTo>
                    <a:close/>
                    <a:moveTo>
                      <a:pt x="70710" y="37159"/>
                    </a:moveTo>
                    <a:lnTo>
                      <a:pt x="90288" y="37159"/>
                    </a:lnTo>
                    <a:lnTo>
                      <a:pt x="90288" y="32860"/>
                    </a:lnTo>
                    <a:lnTo>
                      <a:pt x="70710" y="32860"/>
                    </a:lnTo>
                    <a:lnTo>
                      <a:pt x="70710" y="37159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AE4E56D6-9A6C-4B1F-8D20-8DDD6B107E3F}"/>
                  </a:ext>
                </a:extLst>
              </p:cNvPr>
              <p:cNvSpPr/>
              <p:nvPr/>
            </p:nvSpPr>
            <p:spPr>
              <a:xfrm>
                <a:off x="5447398" y="1925729"/>
                <a:ext cx="25796" cy="25719"/>
              </a:xfrm>
              <a:custGeom>
                <a:avLst/>
                <a:gdLst>
                  <a:gd name="connsiteX0" fmla="*/ 25797 w 25796"/>
                  <a:gd name="connsiteY0" fmla="*/ 20883 h 25719"/>
                  <a:gd name="connsiteX1" fmla="*/ 20806 w 25796"/>
                  <a:gd name="connsiteY1" fmla="*/ 25720 h 25719"/>
                  <a:gd name="connsiteX2" fmla="*/ 4376 w 25796"/>
                  <a:gd name="connsiteY2" fmla="*/ 25720 h 25719"/>
                  <a:gd name="connsiteX3" fmla="*/ 0 w 25796"/>
                  <a:gd name="connsiteY3" fmla="*/ 20883 h 25719"/>
                  <a:gd name="connsiteX4" fmla="*/ 0 w 25796"/>
                  <a:gd name="connsiteY4" fmla="*/ 4990 h 25719"/>
                  <a:gd name="connsiteX5" fmla="*/ 4376 w 25796"/>
                  <a:gd name="connsiteY5" fmla="*/ 0 h 25719"/>
                  <a:gd name="connsiteX6" fmla="*/ 20806 w 25796"/>
                  <a:gd name="connsiteY6" fmla="*/ 0 h 25719"/>
                  <a:gd name="connsiteX7" fmla="*/ 25797 w 25796"/>
                  <a:gd name="connsiteY7" fmla="*/ 4990 h 2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96" h="25719">
                    <a:moveTo>
                      <a:pt x="25797" y="20883"/>
                    </a:moveTo>
                    <a:lnTo>
                      <a:pt x="20806" y="25720"/>
                    </a:lnTo>
                    <a:lnTo>
                      <a:pt x="4376" y="25720"/>
                    </a:lnTo>
                    <a:lnTo>
                      <a:pt x="0" y="20883"/>
                    </a:lnTo>
                    <a:lnTo>
                      <a:pt x="0" y="4990"/>
                    </a:lnTo>
                    <a:lnTo>
                      <a:pt x="4376" y="0"/>
                    </a:lnTo>
                    <a:lnTo>
                      <a:pt x="20806" y="0"/>
                    </a:lnTo>
                    <a:lnTo>
                      <a:pt x="25797" y="4990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D9254BBF-B183-47DA-A903-0756D7F3B112}"/>
                  </a:ext>
                </a:extLst>
              </p:cNvPr>
              <p:cNvSpPr/>
              <p:nvPr/>
            </p:nvSpPr>
            <p:spPr>
              <a:xfrm>
                <a:off x="5535152" y="1875057"/>
                <a:ext cx="126987" cy="127908"/>
              </a:xfrm>
              <a:custGeom>
                <a:avLst/>
                <a:gdLst>
                  <a:gd name="connsiteX0" fmla="*/ 29175 w 126987"/>
                  <a:gd name="connsiteY0" fmla="*/ 0 h 127908"/>
                  <a:gd name="connsiteX1" fmla="*/ 46449 w 126987"/>
                  <a:gd name="connsiteY1" fmla="*/ 4299 h 127908"/>
                  <a:gd name="connsiteX2" fmla="*/ 39309 w 126987"/>
                  <a:gd name="connsiteY2" fmla="*/ 21037 h 127908"/>
                  <a:gd name="connsiteX3" fmla="*/ 111786 w 126987"/>
                  <a:gd name="connsiteY3" fmla="*/ 21037 h 127908"/>
                  <a:gd name="connsiteX4" fmla="*/ 111786 w 126987"/>
                  <a:gd name="connsiteY4" fmla="*/ 36008 h 127908"/>
                  <a:gd name="connsiteX5" fmla="*/ 69789 w 126987"/>
                  <a:gd name="connsiteY5" fmla="*/ 36008 h 127908"/>
                  <a:gd name="connsiteX6" fmla="*/ 69789 w 126987"/>
                  <a:gd name="connsiteY6" fmla="*/ 47371 h 127908"/>
                  <a:gd name="connsiteX7" fmla="*/ 69559 w 126987"/>
                  <a:gd name="connsiteY7" fmla="*/ 56660 h 127908"/>
                  <a:gd name="connsiteX8" fmla="*/ 123148 w 126987"/>
                  <a:gd name="connsiteY8" fmla="*/ 56660 h 127908"/>
                  <a:gd name="connsiteX9" fmla="*/ 123148 w 126987"/>
                  <a:gd name="connsiteY9" fmla="*/ 72169 h 127908"/>
                  <a:gd name="connsiteX10" fmla="*/ 79540 w 126987"/>
                  <a:gd name="connsiteY10" fmla="*/ 72169 h 127908"/>
                  <a:gd name="connsiteX11" fmla="*/ 89904 w 126987"/>
                  <a:gd name="connsiteY11" fmla="*/ 88599 h 127908"/>
                  <a:gd name="connsiteX12" fmla="*/ 126987 w 126987"/>
                  <a:gd name="connsiteY12" fmla="*/ 111555 h 127908"/>
                  <a:gd name="connsiteX13" fmla="*/ 115624 w 126987"/>
                  <a:gd name="connsiteY13" fmla="*/ 127908 h 127908"/>
                  <a:gd name="connsiteX14" fmla="*/ 78004 w 126987"/>
                  <a:gd name="connsiteY14" fmla="*/ 98734 h 127908"/>
                  <a:gd name="connsiteX15" fmla="*/ 66258 w 126987"/>
                  <a:gd name="connsiteY15" fmla="*/ 79693 h 127908"/>
                  <a:gd name="connsiteX16" fmla="*/ 55202 w 126987"/>
                  <a:gd name="connsiteY16" fmla="*/ 100346 h 127908"/>
                  <a:gd name="connsiteX17" fmla="*/ 10365 w 126987"/>
                  <a:gd name="connsiteY17" fmla="*/ 127371 h 127908"/>
                  <a:gd name="connsiteX18" fmla="*/ 0 w 126987"/>
                  <a:gd name="connsiteY18" fmla="*/ 112093 h 127908"/>
                  <a:gd name="connsiteX19" fmla="*/ 41152 w 126987"/>
                  <a:gd name="connsiteY19" fmla="*/ 89674 h 127908"/>
                  <a:gd name="connsiteX20" fmla="*/ 49904 w 126987"/>
                  <a:gd name="connsiteY20" fmla="*/ 72169 h 127908"/>
                  <a:gd name="connsiteX21" fmla="*/ 2149 w 126987"/>
                  <a:gd name="connsiteY21" fmla="*/ 72169 h 127908"/>
                  <a:gd name="connsiteX22" fmla="*/ 2149 w 126987"/>
                  <a:gd name="connsiteY22" fmla="*/ 56660 h 127908"/>
                  <a:gd name="connsiteX23" fmla="*/ 52054 w 126987"/>
                  <a:gd name="connsiteY23" fmla="*/ 56660 h 127908"/>
                  <a:gd name="connsiteX24" fmla="*/ 52284 w 126987"/>
                  <a:gd name="connsiteY24" fmla="*/ 47371 h 127908"/>
                  <a:gd name="connsiteX25" fmla="*/ 52284 w 126987"/>
                  <a:gd name="connsiteY25" fmla="*/ 36008 h 127908"/>
                  <a:gd name="connsiteX26" fmla="*/ 31632 w 126987"/>
                  <a:gd name="connsiteY26" fmla="*/ 36008 h 127908"/>
                  <a:gd name="connsiteX27" fmla="*/ 19347 w 126987"/>
                  <a:gd name="connsiteY27" fmla="*/ 54895 h 127908"/>
                  <a:gd name="connsiteX28" fmla="*/ 5835 w 126987"/>
                  <a:gd name="connsiteY28" fmla="*/ 44223 h 127908"/>
                  <a:gd name="connsiteX29" fmla="*/ 29175 w 126987"/>
                  <a:gd name="connsiteY29" fmla="*/ 0 h 12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6987" h="127908">
                    <a:moveTo>
                      <a:pt x="29175" y="0"/>
                    </a:moveTo>
                    <a:lnTo>
                      <a:pt x="46449" y="4299"/>
                    </a:lnTo>
                    <a:cubicBezTo>
                      <a:pt x="43992" y="10211"/>
                      <a:pt x="41612" y="15816"/>
                      <a:pt x="39309" y="21037"/>
                    </a:cubicBezTo>
                    <a:lnTo>
                      <a:pt x="111786" y="21037"/>
                    </a:lnTo>
                    <a:lnTo>
                      <a:pt x="111786" y="36008"/>
                    </a:lnTo>
                    <a:lnTo>
                      <a:pt x="69789" y="36008"/>
                    </a:lnTo>
                    <a:lnTo>
                      <a:pt x="69789" y="47371"/>
                    </a:lnTo>
                    <a:cubicBezTo>
                      <a:pt x="69789" y="50595"/>
                      <a:pt x="69713" y="53743"/>
                      <a:pt x="69559" y="56660"/>
                    </a:cubicBezTo>
                    <a:lnTo>
                      <a:pt x="123148" y="56660"/>
                    </a:lnTo>
                    <a:lnTo>
                      <a:pt x="123148" y="72169"/>
                    </a:lnTo>
                    <a:lnTo>
                      <a:pt x="79540" y="72169"/>
                    </a:lnTo>
                    <a:cubicBezTo>
                      <a:pt x="82073" y="78618"/>
                      <a:pt x="85528" y="84146"/>
                      <a:pt x="89904" y="88599"/>
                    </a:cubicBezTo>
                    <a:cubicBezTo>
                      <a:pt x="97659" y="96968"/>
                      <a:pt x="110020" y="104645"/>
                      <a:pt x="126987" y="111555"/>
                    </a:cubicBezTo>
                    <a:cubicBezTo>
                      <a:pt x="122073" y="116622"/>
                      <a:pt x="118234" y="122074"/>
                      <a:pt x="115624" y="127908"/>
                    </a:cubicBezTo>
                    <a:cubicBezTo>
                      <a:pt x="98427" y="117928"/>
                      <a:pt x="85912" y="108177"/>
                      <a:pt x="78004" y="98734"/>
                    </a:cubicBezTo>
                    <a:cubicBezTo>
                      <a:pt x="73090" y="92822"/>
                      <a:pt x="69175" y="86450"/>
                      <a:pt x="66258" y="79693"/>
                    </a:cubicBezTo>
                    <a:cubicBezTo>
                      <a:pt x="63724" y="88753"/>
                      <a:pt x="60039" y="95663"/>
                      <a:pt x="55202" y="100346"/>
                    </a:cubicBezTo>
                    <a:cubicBezTo>
                      <a:pt x="45835" y="110787"/>
                      <a:pt x="30940" y="119770"/>
                      <a:pt x="10365" y="127371"/>
                    </a:cubicBezTo>
                    <a:cubicBezTo>
                      <a:pt x="7908" y="122227"/>
                      <a:pt x="4453" y="117160"/>
                      <a:pt x="0" y="112093"/>
                    </a:cubicBezTo>
                    <a:cubicBezTo>
                      <a:pt x="20730" y="104799"/>
                      <a:pt x="34395" y="97352"/>
                      <a:pt x="41152" y="89674"/>
                    </a:cubicBezTo>
                    <a:cubicBezTo>
                      <a:pt x="45144" y="85528"/>
                      <a:pt x="48062" y="79693"/>
                      <a:pt x="49904" y="72169"/>
                    </a:cubicBezTo>
                    <a:lnTo>
                      <a:pt x="2149" y="72169"/>
                    </a:lnTo>
                    <a:lnTo>
                      <a:pt x="2149" y="56660"/>
                    </a:lnTo>
                    <a:lnTo>
                      <a:pt x="52054" y="56660"/>
                    </a:lnTo>
                    <a:cubicBezTo>
                      <a:pt x="52207" y="53666"/>
                      <a:pt x="52284" y="50595"/>
                      <a:pt x="52284" y="47371"/>
                    </a:cubicBezTo>
                    <a:lnTo>
                      <a:pt x="52284" y="36008"/>
                    </a:lnTo>
                    <a:lnTo>
                      <a:pt x="31632" y="36008"/>
                    </a:lnTo>
                    <a:cubicBezTo>
                      <a:pt x="27486" y="43378"/>
                      <a:pt x="23417" y="49674"/>
                      <a:pt x="19347" y="54895"/>
                    </a:cubicBezTo>
                    <a:cubicBezTo>
                      <a:pt x="15508" y="50672"/>
                      <a:pt x="10979" y="47140"/>
                      <a:pt x="5835" y="44223"/>
                    </a:cubicBezTo>
                    <a:cubicBezTo>
                      <a:pt x="15278" y="32399"/>
                      <a:pt x="23033" y="17658"/>
                      <a:pt x="29175" y="0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BF64D3E-7259-4E90-9F88-49E1B1D330F1}"/>
                  </a:ext>
                </a:extLst>
              </p:cNvPr>
              <p:cNvSpPr/>
              <p:nvPr/>
            </p:nvSpPr>
            <p:spPr>
              <a:xfrm>
                <a:off x="5678339" y="1876592"/>
                <a:ext cx="117277" cy="124914"/>
              </a:xfrm>
              <a:custGeom>
                <a:avLst/>
                <a:gdLst>
                  <a:gd name="connsiteX0" fmla="*/ 47371 w 117277"/>
                  <a:gd name="connsiteY0" fmla="*/ 0 h 124914"/>
                  <a:gd name="connsiteX1" fmla="*/ 57736 w 117277"/>
                  <a:gd name="connsiteY1" fmla="*/ 15278 h 124914"/>
                  <a:gd name="connsiteX2" fmla="*/ 16738 w 117277"/>
                  <a:gd name="connsiteY2" fmla="*/ 23493 h 124914"/>
                  <a:gd name="connsiteX3" fmla="*/ 16738 w 117277"/>
                  <a:gd name="connsiteY3" fmla="*/ 45912 h 124914"/>
                  <a:gd name="connsiteX4" fmla="*/ 53282 w 117277"/>
                  <a:gd name="connsiteY4" fmla="*/ 45912 h 124914"/>
                  <a:gd name="connsiteX5" fmla="*/ 53282 w 117277"/>
                  <a:gd name="connsiteY5" fmla="*/ 61728 h 124914"/>
                  <a:gd name="connsiteX6" fmla="*/ 16738 w 117277"/>
                  <a:gd name="connsiteY6" fmla="*/ 61728 h 124914"/>
                  <a:gd name="connsiteX7" fmla="*/ 16738 w 117277"/>
                  <a:gd name="connsiteY7" fmla="*/ 88753 h 124914"/>
                  <a:gd name="connsiteX8" fmla="*/ 53282 w 117277"/>
                  <a:gd name="connsiteY8" fmla="*/ 88753 h 124914"/>
                  <a:gd name="connsiteX9" fmla="*/ 53282 w 117277"/>
                  <a:gd name="connsiteY9" fmla="*/ 104799 h 124914"/>
                  <a:gd name="connsiteX10" fmla="*/ 16738 w 117277"/>
                  <a:gd name="connsiteY10" fmla="*/ 104799 h 124914"/>
                  <a:gd name="connsiteX11" fmla="*/ 16738 w 117277"/>
                  <a:gd name="connsiteY11" fmla="*/ 116162 h 124914"/>
                  <a:gd name="connsiteX12" fmla="*/ 0 w 117277"/>
                  <a:gd name="connsiteY12" fmla="*/ 116162 h 124914"/>
                  <a:gd name="connsiteX13" fmla="*/ 0 w 117277"/>
                  <a:gd name="connsiteY13" fmla="*/ 8292 h 124914"/>
                  <a:gd name="connsiteX14" fmla="*/ 11440 w 117277"/>
                  <a:gd name="connsiteY14" fmla="*/ 10058 h 124914"/>
                  <a:gd name="connsiteX15" fmla="*/ 47371 w 117277"/>
                  <a:gd name="connsiteY15" fmla="*/ 0 h 124914"/>
                  <a:gd name="connsiteX16" fmla="*/ 80461 w 117277"/>
                  <a:gd name="connsiteY16" fmla="*/ 8215 h 124914"/>
                  <a:gd name="connsiteX17" fmla="*/ 117160 w 117277"/>
                  <a:gd name="connsiteY17" fmla="*/ 8215 h 124914"/>
                  <a:gd name="connsiteX18" fmla="*/ 117160 w 117277"/>
                  <a:gd name="connsiteY18" fmla="*/ 68177 h 124914"/>
                  <a:gd name="connsiteX19" fmla="*/ 113244 w 117277"/>
                  <a:gd name="connsiteY19" fmla="*/ 101114 h 124914"/>
                  <a:gd name="connsiteX20" fmla="*/ 90672 w 117277"/>
                  <a:gd name="connsiteY20" fmla="*/ 108638 h 124914"/>
                  <a:gd name="connsiteX21" fmla="*/ 84761 w 117277"/>
                  <a:gd name="connsiteY21" fmla="*/ 90826 h 124914"/>
                  <a:gd name="connsiteX22" fmla="*/ 96661 w 117277"/>
                  <a:gd name="connsiteY22" fmla="*/ 90826 h 124914"/>
                  <a:gd name="connsiteX23" fmla="*/ 99732 w 117277"/>
                  <a:gd name="connsiteY23" fmla="*/ 85451 h 124914"/>
                  <a:gd name="connsiteX24" fmla="*/ 99732 w 117277"/>
                  <a:gd name="connsiteY24" fmla="*/ 23800 h 124914"/>
                  <a:gd name="connsiteX25" fmla="*/ 78158 w 117277"/>
                  <a:gd name="connsiteY25" fmla="*/ 23800 h 124914"/>
                  <a:gd name="connsiteX26" fmla="*/ 78158 w 117277"/>
                  <a:gd name="connsiteY26" fmla="*/ 124914 h 124914"/>
                  <a:gd name="connsiteX27" fmla="*/ 61574 w 117277"/>
                  <a:gd name="connsiteY27" fmla="*/ 124914 h 124914"/>
                  <a:gd name="connsiteX28" fmla="*/ 61574 w 117277"/>
                  <a:gd name="connsiteY28" fmla="*/ 8292 h 124914"/>
                  <a:gd name="connsiteX29" fmla="*/ 80461 w 117277"/>
                  <a:gd name="connsiteY29" fmla="*/ 8292 h 12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7277" h="124914">
                    <a:moveTo>
                      <a:pt x="47371" y="0"/>
                    </a:moveTo>
                    <a:lnTo>
                      <a:pt x="57736" y="15278"/>
                    </a:lnTo>
                    <a:cubicBezTo>
                      <a:pt x="44223" y="19117"/>
                      <a:pt x="30557" y="21881"/>
                      <a:pt x="16738" y="23493"/>
                    </a:cubicBezTo>
                    <a:lnTo>
                      <a:pt x="16738" y="45912"/>
                    </a:lnTo>
                    <a:lnTo>
                      <a:pt x="53282" y="45912"/>
                    </a:lnTo>
                    <a:lnTo>
                      <a:pt x="53282" y="61728"/>
                    </a:lnTo>
                    <a:lnTo>
                      <a:pt x="16738" y="61728"/>
                    </a:lnTo>
                    <a:lnTo>
                      <a:pt x="16738" y="88753"/>
                    </a:lnTo>
                    <a:lnTo>
                      <a:pt x="53282" y="88753"/>
                    </a:lnTo>
                    <a:lnTo>
                      <a:pt x="53282" y="104799"/>
                    </a:lnTo>
                    <a:lnTo>
                      <a:pt x="16738" y="104799"/>
                    </a:lnTo>
                    <a:lnTo>
                      <a:pt x="16738" y="116162"/>
                    </a:lnTo>
                    <a:lnTo>
                      <a:pt x="0" y="116162"/>
                    </a:lnTo>
                    <a:lnTo>
                      <a:pt x="0" y="8292"/>
                    </a:lnTo>
                    <a:lnTo>
                      <a:pt x="11440" y="10058"/>
                    </a:lnTo>
                    <a:cubicBezTo>
                      <a:pt x="25260" y="8061"/>
                      <a:pt x="37237" y="4760"/>
                      <a:pt x="47371" y="0"/>
                    </a:cubicBezTo>
                    <a:moveTo>
                      <a:pt x="80461" y="8215"/>
                    </a:moveTo>
                    <a:lnTo>
                      <a:pt x="117160" y="8215"/>
                    </a:lnTo>
                    <a:lnTo>
                      <a:pt x="117160" y="68177"/>
                    </a:lnTo>
                    <a:cubicBezTo>
                      <a:pt x="117697" y="86603"/>
                      <a:pt x="116392" y="97582"/>
                      <a:pt x="113244" y="101114"/>
                    </a:cubicBezTo>
                    <a:cubicBezTo>
                      <a:pt x="110634" y="104799"/>
                      <a:pt x="103110" y="107333"/>
                      <a:pt x="90672" y="108638"/>
                    </a:cubicBezTo>
                    <a:cubicBezTo>
                      <a:pt x="90519" y="103340"/>
                      <a:pt x="88523" y="97429"/>
                      <a:pt x="84761" y="90826"/>
                    </a:cubicBezTo>
                    <a:lnTo>
                      <a:pt x="96661" y="90826"/>
                    </a:lnTo>
                    <a:cubicBezTo>
                      <a:pt x="99195" y="90672"/>
                      <a:pt x="100193" y="88830"/>
                      <a:pt x="99732" y="85451"/>
                    </a:cubicBezTo>
                    <a:lnTo>
                      <a:pt x="99732" y="23800"/>
                    </a:lnTo>
                    <a:lnTo>
                      <a:pt x="78158" y="23800"/>
                    </a:lnTo>
                    <a:lnTo>
                      <a:pt x="78158" y="124914"/>
                    </a:lnTo>
                    <a:lnTo>
                      <a:pt x="61574" y="124914"/>
                    </a:lnTo>
                    <a:lnTo>
                      <a:pt x="61574" y="8292"/>
                    </a:lnTo>
                    <a:lnTo>
                      <a:pt x="80461" y="8292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E9A3B951-D2A2-4E02-9624-9E1E2C43521F}"/>
                  </a:ext>
                </a:extLst>
              </p:cNvPr>
              <p:cNvSpPr/>
              <p:nvPr/>
            </p:nvSpPr>
            <p:spPr>
              <a:xfrm>
                <a:off x="5811238" y="1877053"/>
                <a:ext cx="127831" cy="123301"/>
              </a:xfrm>
              <a:custGeom>
                <a:avLst/>
                <a:gdLst>
                  <a:gd name="connsiteX0" fmla="*/ 1382 w 127831"/>
                  <a:gd name="connsiteY0" fmla="*/ 25566 h 123301"/>
                  <a:gd name="connsiteX1" fmla="*/ 16661 w 127831"/>
                  <a:gd name="connsiteY1" fmla="*/ 25566 h 123301"/>
                  <a:gd name="connsiteX2" fmla="*/ 16661 w 127831"/>
                  <a:gd name="connsiteY2" fmla="*/ 77 h 123301"/>
                  <a:gd name="connsiteX3" fmla="*/ 32860 w 127831"/>
                  <a:gd name="connsiteY3" fmla="*/ 77 h 123301"/>
                  <a:gd name="connsiteX4" fmla="*/ 32860 w 127831"/>
                  <a:gd name="connsiteY4" fmla="*/ 25566 h 123301"/>
                  <a:gd name="connsiteX5" fmla="*/ 44760 w 127831"/>
                  <a:gd name="connsiteY5" fmla="*/ 25566 h 123301"/>
                  <a:gd name="connsiteX6" fmla="*/ 44760 w 127831"/>
                  <a:gd name="connsiteY6" fmla="*/ 41075 h 123301"/>
                  <a:gd name="connsiteX7" fmla="*/ 32860 w 127831"/>
                  <a:gd name="connsiteY7" fmla="*/ 41075 h 123301"/>
                  <a:gd name="connsiteX8" fmla="*/ 32860 w 127831"/>
                  <a:gd name="connsiteY8" fmla="*/ 56737 h 123301"/>
                  <a:gd name="connsiteX9" fmla="*/ 44760 w 127831"/>
                  <a:gd name="connsiteY9" fmla="*/ 52975 h 123301"/>
                  <a:gd name="connsiteX10" fmla="*/ 44760 w 127831"/>
                  <a:gd name="connsiteY10" fmla="*/ 67716 h 123301"/>
                  <a:gd name="connsiteX11" fmla="*/ 32860 w 127831"/>
                  <a:gd name="connsiteY11" fmla="*/ 71785 h 123301"/>
                  <a:gd name="connsiteX12" fmla="*/ 32860 w 127831"/>
                  <a:gd name="connsiteY12" fmla="*/ 109175 h 123301"/>
                  <a:gd name="connsiteX13" fmla="*/ 27870 w 127831"/>
                  <a:gd name="connsiteY13" fmla="*/ 120768 h 123301"/>
                  <a:gd name="connsiteX14" fmla="*/ 7908 w 127831"/>
                  <a:gd name="connsiteY14" fmla="*/ 123302 h 123301"/>
                  <a:gd name="connsiteX15" fmla="*/ 3762 w 127831"/>
                  <a:gd name="connsiteY15" fmla="*/ 108177 h 123301"/>
                  <a:gd name="connsiteX16" fmla="*/ 16738 w 127831"/>
                  <a:gd name="connsiteY16" fmla="*/ 108177 h 123301"/>
                  <a:gd name="connsiteX17" fmla="*/ 16738 w 127831"/>
                  <a:gd name="connsiteY17" fmla="*/ 77160 h 123301"/>
                  <a:gd name="connsiteX18" fmla="*/ 3071 w 127831"/>
                  <a:gd name="connsiteY18" fmla="*/ 81613 h 123301"/>
                  <a:gd name="connsiteX19" fmla="*/ 0 w 127831"/>
                  <a:gd name="connsiteY19" fmla="*/ 65029 h 123301"/>
                  <a:gd name="connsiteX20" fmla="*/ 16738 w 127831"/>
                  <a:gd name="connsiteY20" fmla="*/ 61267 h 123301"/>
                  <a:gd name="connsiteX21" fmla="*/ 16738 w 127831"/>
                  <a:gd name="connsiteY21" fmla="*/ 41152 h 123301"/>
                  <a:gd name="connsiteX22" fmla="*/ 1459 w 127831"/>
                  <a:gd name="connsiteY22" fmla="*/ 41152 h 123301"/>
                  <a:gd name="connsiteX23" fmla="*/ 1459 w 127831"/>
                  <a:gd name="connsiteY23" fmla="*/ 25566 h 123301"/>
                  <a:gd name="connsiteX24" fmla="*/ 109482 w 127831"/>
                  <a:gd name="connsiteY24" fmla="*/ 4376 h 123301"/>
                  <a:gd name="connsiteX25" fmla="*/ 118005 w 127831"/>
                  <a:gd name="connsiteY25" fmla="*/ 19117 h 123301"/>
                  <a:gd name="connsiteX26" fmla="*/ 68484 w 127831"/>
                  <a:gd name="connsiteY26" fmla="*/ 29405 h 123301"/>
                  <a:gd name="connsiteX27" fmla="*/ 68484 w 127831"/>
                  <a:gd name="connsiteY27" fmla="*/ 37467 h 123301"/>
                  <a:gd name="connsiteX28" fmla="*/ 73321 w 127831"/>
                  <a:gd name="connsiteY28" fmla="*/ 40000 h 123301"/>
                  <a:gd name="connsiteX29" fmla="*/ 106104 w 127831"/>
                  <a:gd name="connsiteY29" fmla="*/ 40000 h 123301"/>
                  <a:gd name="connsiteX30" fmla="*/ 110020 w 127831"/>
                  <a:gd name="connsiteY30" fmla="*/ 37313 h 123301"/>
                  <a:gd name="connsiteX31" fmla="*/ 111479 w 127831"/>
                  <a:gd name="connsiteY31" fmla="*/ 28100 h 123301"/>
                  <a:gd name="connsiteX32" fmla="*/ 127832 w 127831"/>
                  <a:gd name="connsiteY32" fmla="*/ 34012 h 123301"/>
                  <a:gd name="connsiteX33" fmla="*/ 121459 w 127831"/>
                  <a:gd name="connsiteY33" fmla="*/ 49674 h 123301"/>
                  <a:gd name="connsiteX34" fmla="*/ 110941 w 127831"/>
                  <a:gd name="connsiteY34" fmla="*/ 53589 h 123301"/>
                  <a:gd name="connsiteX35" fmla="*/ 67870 w 127831"/>
                  <a:gd name="connsiteY35" fmla="*/ 53589 h 123301"/>
                  <a:gd name="connsiteX36" fmla="*/ 55970 w 127831"/>
                  <a:gd name="connsiteY36" fmla="*/ 49828 h 123301"/>
                  <a:gd name="connsiteX37" fmla="*/ 51670 w 127831"/>
                  <a:gd name="connsiteY37" fmla="*/ 37390 h 123301"/>
                  <a:gd name="connsiteX38" fmla="*/ 51670 w 127831"/>
                  <a:gd name="connsiteY38" fmla="*/ 0 h 123301"/>
                  <a:gd name="connsiteX39" fmla="*/ 68408 w 127831"/>
                  <a:gd name="connsiteY39" fmla="*/ 0 h 123301"/>
                  <a:gd name="connsiteX40" fmla="*/ 68408 w 127831"/>
                  <a:gd name="connsiteY40" fmla="*/ 15125 h 123301"/>
                  <a:gd name="connsiteX41" fmla="*/ 109482 w 127831"/>
                  <a:gd name="connsiteY41" fmla="*/ 4376 h 123301"/>
                  <a:gd name="connsiteX42" fmla="*/ 99655 w 127831"/>
                  <a:gd name="connsiteY42" fmla="*/ 117313 h 123301"/>
                  <a:gd name="connsiteX43" fmla="*/ 68484 w 127831"/>
                  <a:gd name="connsiteY43" fmla="*/ 117313 h 123301"/>
                  <a:gd name="connsiteX44" fmla="*/ 68484 w 127831"/>
                  <a:gd name="connsiteY44" fmla="*/ 123225 h 123301"/>
                  <a:gd name="connsiteX45" fmla="*/ 51747 w 127831"/>
                  <a:gd name="connsiteY45" fmla="*/ 123225 h 123301"/>
                  <a:gd name="connsiteX46" fmla="*/ 51747 w 127831"/>
                  <a:gd name="connsiteY46" fmla="*/ 59501 h 123301"/>
                  <a:gd name="connsiteX47" fmla="*/ 116546 w 127831"/>
                  <a:gd name="connsiteY47" fmla="*/ 59501 h 123301"/>
                  <a:gd name="connsiteX48" fmla="*/ 116546 w 127831"/>
                  <a:gd name="connsiteY48" fmla="*/ 123225 h 123301"/>
                  <a:gd name="connsiteX49" fmla="*/ 99655 w 127831"/>
                  <a:gd name="connsiteY49" fmla="*/ 123225 h 123301"/>
                  <a:gd name="connsiteX50" fmla="*/ 99655 w 127831"/>
                  <a:gd name="connsiteY50" fmla="*/ 117313 h 123301"/>
                  <a:gd name="connsiteX51" fmla="*/ 99655 w 127831"/>
                  <a:gd name="connsiteY51" fmla="*/ 72553 h 123301"/>
                  <a:gd name="connsiteX52" fmla="*/ 68484 w 127831"/>
                  <a:gd name="connsiteY52" fmla="*/ 72553 h 123301"/>
                  <a:gd name="connsiteX53" fmla="*/ 68484 w 127831"/>
                  <a:gd name="connsiteY53" fmla="*/ 82304 h 123301"/>
                  <a:gd name="connsiteX54" fmla="*/ 99655 w 127831"/>
                  <a:gd name="connsiteY54" fmla="*/ 82304 h 123301"/>
                  <a:gd name="connsiteX55" fmla="*/ 99655 w 127831"/>
                  <a:gd name="connsiteY55" fmla="*/ 72553 h 123301"/>
                  <a:gd name="connsiteX56" fmla="*/ 99655 w 127831"/>
                  <a:gd name="connsiteY56" fmla="*/ 94665 h 123301"/>
                  <a:gd name="connsiteX57" fmla="*/ 68484 w 127831"/>
                  <a:gd name="connsiteY57" fmla="*/ 94665 h 123301"/>
                  <a:gd name="connsiteX58" fmla="*/ 68484 w 127831"/>
                  <a:gd name="connsiteY58" fmla="*/ 104262 h 123301"/>
                  <a:gd name="connsiteX59" fmla="*/ 99655 w 127831"/>
                  <a:gd name="connsiteY59" fmla="*/ 104262 h 123301"/>
                  <a:gd name="connsiteX60" fmla="*/ 99655 w 127831"/>
                  <a:gd name="connsiteY60" fmla="*/ 94665 h 12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27831" h="123301">
                    <a:moveTo>
                      <a:pt x="1382" y="25566"/>
                    </a:moveTo>
                    <a:lnTo>
                      <a:pt x="16661" y="25566"/>
                    </a:lnTo>
                    <a:lnTo>
                      <a:pt x="16661" y="77"/>
                    </a:lnTo>
                    <a:lnTo>
                      <a:pt x="32860" y="77"/>
                    </a:lnTo>
                    <a:lnTo>
                      <a:pt x="32860" y="25566"/>
                    </a:lnTo>
                    <a:lnTo>
                      <a:pt x="44760" y="25566"/>
                    </a:lnTo>
                    <a:lnTo>
                      <a:pt x="44760" y="41075"/>
                    </a:lnTo>
                    <a:lnTo>
                      <a:pt x="32860" y="41075"/>
                    </a:lnTo>
                    <a:lnTo>
                      <a:pt x="32860" y="56737"/>
                    </a:lnTo>
                    <a:cubicBezTo>
                      <a:pt x="36622" y="55586"/>
                      <a:pt x="40615" y="54280"/>
                      <a:pt x="44760" y="52975"/>
                    </a:cubicBezTo>
                    <a:lnTo>
                      <a:pt x="44760" y="67716"/>
                    </a:lnTo>
                    <a:lnTo>
                      <a:pt x="32860" y="71785"/>
                    </a:lnTo>
                    <a:lnTo>
                      <a:pt x="32860" y="109175"/>
                    </a:lnTo>
                    <a:cubicBezTo>
                      <a:pt x="32860" y="115471"/>
                      <a:pt x="31171" y="119310"/>
                      <a:pt x="27870" y="120768"/>
                    </a:cubicBezTo>
                    <a:cubicBezTo>
                      <a:pt x="25106" y="122457"/>
                      <a:pt x="18426" y="123302"/>
                      <a:pt x="7908" y="123302"/>
                    </a:cubicBezTo>
                    <a:cubicBezTo>
                      <a:pt x="7601" y="119003"/>
                      <a:pt x="6219" y="113935"/>
                      <a:pt x="3762" y="108177"/>
                    </a:cubicBezTo>
                    <a:lnTo>
                      <a:pt x="16738" y="108177"/>
                    </a:lnTo>
                    <a:lnTo>
                      <a:pt x="16738" y="77160"/>
                    </a:lnTo>
                    <a:lnTo>
                      <a:pt x="3071" y="81613"/>
                    </a:lnTo>
                    <a:lnTo>
                      <a:pt x="0" y="65029"/>
                    </a:lnTo>
                    <a:cubicBezTo>
                      <a:pt x="5067" y="64031"/>
                      <a:pt x="10595" y="62803"/>
                      <a:pt x="16738" y="61267"/>
                    </a:cubicBezTo>
                    <a:lnTo>
                      <a:pt x="16738" y="41152"/>
                    </a:lnTo>
                    <a:lnTo>
                      <a:pt x="1459" y="41152"/>
                    </a:lnTo>
                    <a:lnTo>
                      <a:pt x="1459" y="25566"/>
                    </a:lnTo>
                    <a:close/>
                    <a:moveTo>
                      <a:pt x="109482" y="4376"/>
                    </a:moveTo>
                    <a:lnTo>
                      <a:pt x="118005" y="19117"/>
                    </a:lnTo>
                    <a:cubicBezTo>
                      <a:pt x="101728" y="24568"/>
                      <a:pt x="85221" y="28023"/>
                      <a:pt x="68484" y="29405"/>
                    </a:cubicBezTo>
                    <a:lnTo>
                      <a:pt x="68484" y="37467"/>
                    </a:lnTo>
                    <a:cubicBezTo>
                      <a:pt x="68714" y="39156"/>
                      <a:pt x="70404" y="40000"/>
                      <a:pt x="73321" y="40000"/>
                    </a:cubicBezTo>
                    <a:lnTo>
                      <a:pt x="106104" y="40000"/>
                    </a:lnTo>
                    <a:cubicBezTo>
                      <a:pt x="108024" y="40000"/>
                      <a:pt x="109329" y="39079"/>
                      <a:pt x="110020" y="37313"/>
                    </a:cubicBezTo>
                    <a:cubicBezTo>
                      <a:pt x="111018" y="35547"/>
                      <a:pt x="111479" y="32476"/>
                      <a:pt x="111479" y="28100"/>
                    </a:cubicBezTo>
                    <a:cubicBezTo>
                      <a:pt x="115548" y="30787"/>
                      <a:pt x="120999" y="32783"/>
                      <a:pt x="127832" y="34012"/>
                    </a:cubicBezTo>
                    <a:cubicBezTo>
                      <a:pt x="127218" y="39693"/>
                      <a:pt x="125068" y="44914"/>
                      <a:pt x="121459" y="49674"/>
                    </a:cubicBezTo>
                    <a:cubicBezTo>
                      <a:pt x="119003" y="52284"/>
                      <a:pt x="115548" y="53589"/>
                      <a:pt x="110941" y="53589"/>
                    </a:cubicBezTo>
                    <a:lnTo>
                      <a:pt x="67870" y="53589"/>
                    </a:lnTo>
                    <a:cubicBezTo>
                      <a:pt x="63187" y="53589"/>
                      <a:pt x="59194" y="52361"/>
                      <a:pt x="55970" y="49828"/>
                    </a:cubicBezTo>
                    <a:cubicBezTo>
                      <a:pt x="53052" y="47831"/>
                      <a:pt x="51670" y="43685"/>
                      <a:pt x="51670" y="37390"/>
                    </a:cubicBezTo>
                    <a:lnTo>
                      <a:pt x="51670" y="0"/>
                    </a:lnTo>
                    <a:lnTo>
                      <a:pt x="68408" y="0"/>
                    </a:lnTo>
                    <a:lnTo>
                      <a:pt x="68408" y="15125"/>
                    </a:lnTo>
                    <a:cubicBezTo>
                      <a:pt x="82688" y="13282"/>
                      <a:pt x="96354" y="9674"/>
                      <a:pt x="109482" y="4376"/>
                    </a:cubicBezTo>
                    <a:moveTo>
                      <a:pt x="99655" y="117313"/>
                    </a:moveTo>
                    <a:lnTo>
                      <a:pt x="68484" y="117313"/>
                    </a:lnTo>
                    <a:lnTo>
                      <a:pt x="68484" y="123225"/>
                    </a:lnTo>
                    <a:lnTo>
                      <a:pt x="51747" y="123225"/>
                    </a:lnTo>
                    <a:lnTo>
                      <a:pt x="51747" y="59501"/>
                    </a:lnTo>
                    <a:lnTo>
                      <a:pt x="116546" y="59501"/>
                    </a:lnTo>
                    <a:lnTo>
                      <a:pt x="116546" y="123225"/>
                    </a:lnTo>
                    <a:lnTo>
                      <a:pt x="99655" y="123225"/>
                    </a:lnTo>
                    <a:lnTo>
                      <a:pt x="99655" y="117313"/>
                    </a:lnTo>
                    <a:close/>
                    <a:moveTo>
                      <a:pt x="99655" y="72553"/>
                    </a:moveTo>
                    <a:lnTo>
                      <a:pt x="68484" y="72553"/>
                    </a:lnTo>
                    <a:lnTo>
                      <a:pt x="68484" y="82304"/>
                    </a:lnTo>
                    <a:lnTo>
                      <a:pt x="99655" y="82304"/>
                    </a:lnTo>
                    <a:lnTo>
                      <a:pt x="99655" y="72553"/>
                    </a:lnTo>
                    <a:close/>
                    <a:moveTo>
                      <a:pt x="99655" y="94665"/>
                    </a:moveTo>
                    <a:lnTo>
                      <a:pt x="68484" y="94665"/>
                    </a:lnTo>
                    <a:lnTo>
                      <a:pt x="68484" y="104262"/>
                    </a:lnTo>
                    <a:lnTo>
                      <a:pt x="99655" y="104262"/>
                    </a:lnTo>
                    <a:lnTo>
                      <a:pt x="99655" y="94665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835E151A-D0E3-4429-82ED-B947248460FE}"/>
                  </a:ext>
                </a:extLst>
              </p:cNvPr>
              <p:cNvSpPr/>
              <p:nvPr/>
            </p:nvSpPr>
            <p:spPr>
              <a:xfrm>
                <a:off x="5948820" y="1881967"/>
                <a:ext cx="128829" cy="119463"/>
              </a:xfrm>
              <a:custGeom>
                <a:avLst/>
                <a:gdLst>
                  <a:gd name="connsiteX0" fmla="*/ 30633 w 128829"/>
                  <a:gd name="connsiteY0" fmla="*/ 56814 h 119463"/>
                  <a:gd name="connsiteX1" fmla="*/ 45912 w 128829"/>
                  <a:gd name="connsiteY1" fmla="*/ 64261 h 119463"/>
                  <a:gd name="connsiteX2" fmla="*/ 11900 w 128829"/>
                  <a:gd name="connsiteY2" fmla="*/ 107563 h 119463"/>
                  <a:gd name="connsiteX3" fmla="*/ 0 w 128829"/>
                  <a:gd name="connsiteY3" fmla="*/ 94588 h 119463"/>
                  <a:gd name="connsiteX4" fmla="*/ 30633 w 128829"/>
                  <a:gd name="connsiteY4" fmla="*/ 56814 h 119463"/>
                  <a:gd name="connsiteX5" fmla="*/ 2533 w 128829"/>
                  <a:gd name="connsiteY5" fmla="*/ 32553 h 119463"/>
                  <a:gd name="connsiteX6" fmla="*/ 124530 w 128829"/>
                  <a:gd name="connsiteY6" fmla="*/ 32553 h 119463"/>
                  <a:gd name="connsiteX7" fmla="*/ 124530 w 128829"/>
                  <a:gd name="connsiteY7" fmla="*/ 48753 h 119463"/>
                  <a:gd name="connsiteX8" fmla="*/ 72706 w 128829"/>
                  <a:gd name="connsiteY8" fmla="*/ 48753 h 119463"/>
                  <a:gd name="connsiteX9" fmla="*/ 72706 w 128829"/>
                  <a:gd name="connsiteY9" fmla="*/ 103263 h 119463"/>
                  <a:gd name="connsiteX10" fmla="*/ 67332 w 128829"/>
                  <a:gd name="connsiteY10" fmla="*/ 116469 h 119463"/>
                  <a:gd name="connsiteX11" fmla="*/ 45297 w 128829"/>
                  <a:gd name="connsiteY11" fmla="*/ 119463 h 119463"/>
                  <a:gd name="connsiteX12" fmla="*/ 39924 w 128829"/>
                  <a:gd name="connsiteY12" fmla="*/ 102189 h 119463"/>
                  <a:gd name="connsiteX13" fmla="*/ 53820 w 128829"/>
                  <a:gd name="connsiteY13" fmla="*/ 102189 h 119463"/>
                  <a:gd name="connsiteX14" fmla="*/ 54894 w 128829"/>
                  <a:gd name="connsiteY14" fmla="*/ 98810 h 119463"/>
                  <a:gd name="connsiteX15" fmla="*/ 54894 w 128829"/>
                  <a:gd name="connsiteY15" fmla="*/ 48753 h 119463"/>
                  <a:gd name="connsiteX16" fmla="*/ 2533 w 128829"/>
                  <a:gd name="connsiteY16" fmla="*/ 48753 h 119463"/>
                  <a:gd name="connsiteX17" fmla="*/ 2533 w 128829"/>
                  <a:gd name="connsiteY17" fmla="*/ 32553 h 119463"/>
                  <a:gd name="connsiteX18" fmla="*/ 17275 w 128829"/>
                  <a:gd name="connsiteY18" fmla="*/ 0 h 119463"/>
                  <a:gd name="connsiteX19" fmla="*/ 111171 w 128829"/>
                  <a:gd name="connsiteY19" fmla="*/ 0 h 119463"/>
                  <a:gd name="connsiteX20" fmla="*/ 111171 w 128829"/>
                  <a:gd name="connsiteY20" fmla="*/ 15816 h 119463"/>
                  <a:gd name="connsiteX21" fmla="*/ 17275 w 128829"/>
                  <a:gd name="connsiteY21" fmla="*/ 15816 h 119463"/>
                  <a:gd name="connsiteX22" fmla="*/ 17275 w 128829"/>
                  <a:gd name="connsiteY22" fmla="*/ 0 h 119463"/>
                  <a:gd name="connsiteX23" fmla="*/ 96047 w 128829"/>
                  <a:gd name="connsiteY23" fmla="*/ 56814 h 119463"/>
                  <a:gd name="connsiteX24" fmla="*/ 112784 w 128829"/>
                  <a:gd name="connsiteY24" fmla="*/ 79616 h 119463"/>
                  <a:gd name="connsiteX25" fmla="*/ 128830 w 128829"/>
                  <a:gd name="connsiteY25" fmla="*/ 92285 h 119463"/>
                  <a:gd name="connsiteX26" fmla="*/ 117083 w 128829"/>
                  <a:gd name="connsiteY26" fmla="*/ 106488 h 119463"/>
                  <a:gd name="connsiteX27" fmla="*/ 103187 w 128829"/>
                  <a:gd name="connsiteY27" fmla="*/ 94741 h 119463"/>
                  <a:gd name="connsiteX28" fmla="*/ 81459 w 128829"/>
                  <a:gd name="connsiteY28" fmla="*/ 67102 h 119463"/>
                  <a:gd name="connsiteX29" fmla="*/ 96047 w 128829"/>
                  <a:gd name="connsiteY29" fmla="*/ 56814 h 11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8829" h="119463">
                    <a:moveTo>
                      <a:pt x="30633" y="56814"/>
                    </a:moveTo>
                    <a:lnTo>
                      <a:pt x="45912" y="64261"/>
                    </a:lnTo>
                    <a:cubicBezTo>
                      <a:pt x="37236" y="80999"/>
                      <a:pt x="25950" y="95432"/>
                      <a:pt x="11900" y="107563"/>
                    </a:cubicBezTo>
                    <a:cubicBezTo>
                      <a:pt x="9136" y="102880"/>
                      <a:pt x="5144" y="98580"/>
                      <a:pt x="0" y="94588"/>
                    </a:cubicBezTo>
                    <a:cubicBezTo>
                      <a:pt x="12130" y="84070"/>
                      <a:pt x="22342" y="71478"/>
                      <a:pt x="30633" y="56814"/>
                    </a:cubicBezTo>
                    <a:moveTo>
                      <a:pt x="2533" y="32553"/>
                    </a:moveTo>
                    <a:lnTo>
                      <a:pt x="124530" y="32553"/>
                    </a:lnTo>
                    <a:lnTo>
                      <a:pt x="124530" y="48753"/>
                    </a:lnTo>
                    <a:lnTo>
                      <a:pt x="72706" y="48753"/>
                    </a:lnTo>
                    <a:lnTo>
                      <a:pt x="72706" y="103263"/>
                    </a:lnTo>
                    <a:cubicBezTo>
                      <a:pt x="72706" y="110404"/>
                      <a:pt x="70941" y="114780"/>
                      <a:pt x="67332" y="116469"/>
                    </a:cubicBezTo>
                    <a:cubicBezTo>
                      <a:pt x="64261" y="118465"/>
                      <a:pt x="56968" y="119463"/>
                      <a:pt x="45297" y="119463"/>
                    </a:cubicBezTo>
                    <a:cubicBezTo>
                      <a:pt x="44914" y="114626"/>
                      <a:pt x="43148" y="108868"/>
                      <a:pt x="39924" y="102189"/>
                    </a:cubicBezTo>
                    <a:lnTo>
                      <a:pt x="53820" y="102189"/>
                    </a:lnTo>
                    <a:cubicBezTo>
                      <a:pt x="54511" y="102189"/>
                      <a:pt x="54894" y="101037"/>
                      <a:pt x="54894" y="98810"/>
                    </a:cubicBezTo>
                    <a:lnTo>
                      <a:pt x="54894" y="48753"/>
                    </a:lnTo>
                    <a:lnTo>
                      <a:pt x="2533" y="48753"/>
                    </a:lnTo>
                    <a:lnTo>
                      <a:pt x="2533" y="32553"/>
                    </a:lnTo>
                    <a:close/>
                    <a:moveTo>
                      <a:pt x="17275" y="0"/>
                    </a:moveTo>
                    <a:lnTo>
                      <a:pt x="111171" y="0"/>
                    </a:lnTo>
                    <a:lnTo>
                      <a:pt x="111171" y="15816"/>
                    </a:lnTo>
                    <a:lnTo>
                      <a:pt x="17275" y="15816"/>
                    </a:lnTo>
                    <a:lnTo>
                      <a:pt x="17275" y="0"/>
                    </a:lnTo>
                    <a:close/>
                    <a:moveTo>
                      <a:pt x="96047" y="56814"/>
                    </a:moveTo>
                    <a:cubicBezTo>
                      <a:pt x="101881" y="66949"/>
                      <a:pt x="107486" y="74626"/>
                      <a:pt x="112784" y="79616"/>
                    </a:cubicBezTo>
                    <a:cubicBezTo>
                      <a:pt x="118542" y="85298"/>
                      <a:pt x="123916" y="89521"/>
                      <a:pt x="128830" y="92285"/>
                    </a:cubicBezTo>
                    <a:cubicBezTo>
                      <a:pt x="123763" y="95739"/>
                      <a:pt x="119847" y="100423"/>
                      <a:pt x="117083" y="106488"/>
                    </a:cubicBezTo>
                    <a:cubicBezTo>
                      <a:pt x="111786" y="103417"/>
                      <a:pt x="107179" y="99502"/>
                      <a:pt x="103187" y="94741"/>
                    </a:cubicBezTo>
                    <a:cubicBezTo>
                      <a:pt x="96660" y="88292"/>
                      <a:pt x="89367" y="79079"/>
                      <a:pt x="81459" y="67102"/>
                    </a:cubicBezTo>
                    <a:lnTo>
                      <a:pt x="96047" y="56814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99BCA5B9-921D-41FB-A921-879FBE87FE6E}"/>
                  </a:ext>
                </a:extLst>
              </p:cNvPr>
              <p:cNvSpPr/>
              <p:nvPr/>
            </p:nvSpPr>
            <p:spPr>
              <a:xfrm>
                <a:off x="6084176" y="1875518"/>
                <a:ext cx="132822" cy="127831"/>
              </a:xfrm>
              <a:custGeom>
                <a:avLst/>
                <a:gdLst>
                  <a:gd name="connsiteX0" fmla="*/ 5911 w 132822"/>
                  <a:gd name="connsiteY0" fmla="*/ 26564 h 127831"/>
                  <a:gd name="connsiteX1" fmla="*/ 16737 w 132822"/>
                  <a:gd name="connsiteY1" fmla="*/ 26564 h 127831"/>
                  <a:gd name="connsiteX2" fmla="*/ 16737 w 132822"/>
                  <a:gd name="connsiteY2" fmla="*/ 1612 h 127831"/>
                  <a:gd name="connsiteX3" fmla="*/ 32553 w 132822"/>
                  <a:gd name="connsiteY3" fmla="*/ 1612 h 127831"/>
                  <a:gd name="connsiteX4" fmla="*/ 32553 w 132822"/>
                  <a:gd name="connsiteY4" fmla="*/ 26564 h 127831"/>
                  <a:gd name="connsiteX5" fmla="*/ 38234 w 132822"/>
                  <a:gd name="connsiteY5" fmla="*/ 26564 h 127831"/>
                  <a:gd name="connsiteX6" fmla="*/ 44453 w 132822"/>
                  <a:gd name="connsiteY6" fmla="*/ 15739 h 127831"/>
                  <a:gd name="connsiteX7" fmla="*/ 47985 w 132822"/>
                  <a:gd name="connsiteY7" fmla="*/ 18196 h 127831"/>
                  <a:gd name="connsiteX8" fmla="*/ 57274 w 132822"/>
                  <a:gd name="connsiteY8" fmla="*/ 0 h 127831"/>
                  <a:gd name="connsiteX9" fmla="*/ 69175 w 132822"/>
                  <a:gd name="connsiteY9" fmla="*/ 6449 h 127831"/>
                  <a:gd name="connsiteX10" fmla="*/ 57966 w 132822"/>
                  <a:gd name="connsiteY10" fmla="*/ 26257 h 127831"/>
                  <a:gd name="connsiteX11" fmla="*/ 61344 w 132822"/>
                  <a:gd name="connsiteY11" fmla="*/ 29252 h 127831"/>
                  <a:gd name="connsiteX12" fmla="*/ 67179 w 132822"/>
                  <a:gd name="connsiteY12" fmla="*/ 18349 h 127831"/>
                  <a:gd name="connsiteX13" fmla="*/ 76085 w 132822"/>
                  <a:gd name="connsiteY13" fmla="*/ 23109 h 127831"/>
                  <a:gd name="connsiteX14" fmla="*/ 75701 w 132822"/>
                  <a:gd name="connsiteY14" fmla="*/ 1075 h 127831"/>
                  <a:gd name="connsiteX15" fmla="*/ 92438 w 132822"/>
                  <a:gd name="connsiteY15" fmla="*/ 1075 h 127831"/>
                  <a:gd name="connsiteX16" fmla="*/ 92592 w 132822"/>
                  <a:gd name="connsiteY16" fmla="*/ 18119 h 127831"/>
                  <a:gd name="connsiteX17" fmla="*/ 93666 w 132822"/>
                  <a:gd name="connsiteY17" fmla="*/ 16353 h 127831"/>
                  <a:gd name="connsiteX18" fmla="*/ 96737 w 132822"/>
                  <a:gd name="connsiteY18" fmla="*/ 18349 h 127831"/>
                  <a:gd name="connsiteX19" fmla="*/ 104952 w 132822"/>
                  <a:gd name="connsiteY19" fmla="*/ 0 h 127831"/>
                  <a:gd name="connsiteX20" fmla="*/ 117390 w 132822"/>
                  <a:gd name="connsiteY20" fmla="*/ 6987 h 127831"/>
                  <a:gd name="connsiteX21" fmla="*/ 106027 w 132822"/>
                  <a:gd name="connsiteY21" fmla="*/ 25720 h 127831"/>
                  <a:gd name="connsiteX22" fmla="*/ 109789 w 132822"/>
                  <a:gd name="connsiteY22" fmla="*/ 29098 h 127831"/>
                  <a:gd name="connsiteX23" fmla="*/ 116776 w 132822"/>
                  <a:gd name="connsiteY23" fmla="*/ 15202 h 127831"/>
                  <a:gd name="connsiteX24" fmla="*/ 128139 w 132822"/>
                  <a:gd name="connsiteY24" fmla="*/ 21113 h 127831"/>
                  <a:gd name="connsiteX25" fmla="*/ 116238 w 132822"/>
                  <a:gd name="connsiteY25" fmla="*/ 41459 h 127831"/>
                  <a:gd name="connsiteX26" fmla="*/ 123763 w 132822"/>
                  <a:gd name="connsiteY26" fmla="*/ 38925 h 127831"/>
                  <a:gd name="connsiteX27" fmla="*/ 132285 w 132822"/>
                  <a:gd name="connsiteY27" fmla="*/ 58733 h 127831"/>
                  <a:gd name="connsiteX28" fmla="*/ 120922 w 132822"/>
                  <a:gd name="connsiteY28" fmla="*/ 62649 h 127831"/>
                  <a:gd name="connsiteX29" fmla="*/ 119540 w 132822"/>
                  <a:gd name="connsiteY29" fmla="*/ 58043 h 127831"/>
                  <a:gd name="connsiteX30" fmla="*/ 114012 w 132822"/>
                  <a:gd name="connsiteY30" fmla="*/ 59117 h 127831"/>
                  <a:gd name="connsiteX31" fmla="*/ 117006 w 132822"/>
                  <a:gd name="connsiteY31" fmla="*/ 66949 h 127831"/>
                  <a:gd name="connsiteX32" fmla="*/ 129137 w 132822"/>
                  <a:gd name="connsiteY32" fmla="*/ 66949 h 127831"/>
                  <a:gd name="connsiteX33" fmla="*/ 129137 w 132822"/>
                  <a:gd name="connsiteY33" fmla="*/ 81382 h 127831"/>
                  <a:gd name="connsiteX34" fmla="*/ 97275 w 132822"/>
                  <a:gd name="connsiteY34" fmla="*/ 81382 h 127831"/>
                  <a:gd name="connsiteX35" fmla="*/ 101190 w 132822"/>
                  <a:gd name="connsiteY35" fmla="*/ 92592 h 127831"/>
                  <a:gd name="connsiteX36" fmla="*/ 111862 w 132822"/>
                  <a:gd name="connsiteY36" fmla="*/ 81382 h 127831"/>
                  <a:gd name="connsiteX37" fmla="*/ 124300 w 132822"/>
                  <a:gd name="connsiteY37" fmla="*/ 89597 h 127831"/>
                  <a:gd name="connsiteX38" fmla="*/ 109175 w 132822"/>
                  <a:gd name="connsiteY38" fmla="*/ 105490 h 127831"/>
                  <a:gd name="connsiteX39" fmla="*/ 115010 w 132822"/>
                  <a:gd name="connsiteY39" fmla="*/ 109559 h 127831"/>
                  <a:gd name="connsiteX40" fmla="*/ 118926 w 132822"/>
                  <a:gd name="connsiteY40" fmla="*/ 100269 h 127831"/>
                  <a:gd name="connsiteX41" fmla="*/ 132822 w 132822"/>
                  <a:gd name="connsiteY41" fmla="*/ 106872 h 127831"/>
                  <a:gd name="connsiteX42" fmla="*/ 125912 w 132822"/>
                  <a:gd name="connsiteY42" fmla="*/ 124454 h 127831"/>
                  <a:gd name="connsiteX43" fmla="*/ 118388 w 132822"/>
                  <a:gd name="connsiteY43" fmla="*/ 127832 h 127831"/>
                  <a:gd name="connsiteX44" fmla="*/ 102342 w 132822"/>
                  <a:gd name="connsiteY44" fmla="*/ 120001 h 127831"/>
                  <a:gd name="connsiteX45" fmla="*/ 97198 w 132822"/>
                  <a:gd name="connsiteY45" fmla="*/ 114703 h 127831"/>
                  <a:gd name="connsiteX46" fmla="*/ 70864 w 132822"/>
                  <a:gd name="connsiteY46" fmla="*/ 126834 h 127831"/>
                  <a:gd name="connsiteX47" fmla="*/ 63186 w 132822"/>
                  <a:gd name="connsiteY47" fmla="*/ 113321 h 127831"/>
                  <a:gd name="connsiteX48" fmla="*/ 74549 w 132822"/>
                  <a:gd name="connsiteY48" fmla="*/ 109252 h 127831"/>
                  <a:gd name="connsiteX49" fmla="*/ 60499 w 132822"/>
                  <a:gd name="connsiteY49" fmla="*/ 101728 h 127831"/>
                  <a:gd name="connsiteX50" fmla="*/ 46449 w 132822"/>
                  <a:gd name="connsiteY50" fmla="*/ 125759 h 127831"/>
                  <a:gd name="connsiteX51" fmla="*/ 34012 w 132822"/>
                  <a:gd name="connsiteY51" fmla="*/ 115471 h 127831"/>
                  <a:gd name="connsiteX52" fmla="*/ 51439 w 132822"/>
                  <a:gd name="connsiteY52" fmla="*/ 81306 h 127831"/>
                  <a:gd name="connsiteX53" fmla="*/ 41689 w 132822"/>
                  <a:gd name="connsiteY53" fmla="*/ 81306 h 127831"/>
                  <a:gd name="connsiteX54" fmla="*/ 41689 w 132822"/>
                  <a:gd name="connsiteY54" fmla="*/ 68868 h 127831"/>
                  <a:gd name="connsiteX55" fmla="*/ 37927 w 132822"/>
                  <a:gd name="connsiteY55" fmla="*/ 76929 h 127831"/>
                  <a:gd name="connsiteX56" fmla="*/ 32553 w 132822"/>
                  <a:gd name="connsiteY56" fmla="*/ 71094 h 127831"/>
                  <a:gd name="connsiteX57" fmla="*/ 32553 w 132822"/>
                  <a:gd name="connsiteY57" fmla="*/ 125068 h 127831"/>
                  <a:gd name="connsiteX58" fmla="*/ 16737 w 132822"/>
                  <a:gd name="connsiteY58" fmla="*/ 125068 h 127831"/>
                  <a:gd name="connsiteX59" fmla="*/ 16737 w 132822"/>
                  <a:gd name="connsiteY59" fmla="*/ 79616 h 127831"/>
                  <a:gd name="connsiteX60" fmla="*/ 8215 w 132822"/>
                  <a:gd name="connsiteY60" fmla="*/ 95432 h 127831"/>
                  <a:gd name="connsiteX61" fmla="*/ 0 w 132822"/>
                  <a:gd name="connsiteY61" fmla="*/ 79233 h 127831"/>
                  <a:gd name="connsiteX62" fmla="*/ 16737 w 132822"/>
                  <a:gd name="connsiteY62" fmla="*/ 42150 h 127831"/>
                  <a:gd name="connsiteX63" fmla="*/ 16737 w 132822"/>
                  <a:gd name="connsiteY63" fmla="*/ 41305 h 127831"/>
                  <a:gd name="connsiteX64" fmla="*/ 5911 w 132822"/>
                  <a:gd name="connsiteY64" fmla="*/ 41305 h 127831"/>
                  <a:gd name="connsiteX65" fmla="*/ 5911 w 132822"/>
                  <a:gd name="connsiteY65" fmla="*/ 26564 h 127831"/>
                  <a:gd name="connsiteX66" fmla="*/ 42764 w 132822"/>
                  <a:gd name="connsiteY66" fmla="*/ 62035 h 127831"/>
                  <a:gd name="connsiteX67" fmla="*/ 40998 w 132822"/>
                  <a:gd name="connsiteY67" fmla="*/ 51900 h 127831"/>
                  <a:gd name="connsiteX68" fmla="*/ 45989 w 132822"/>
                  <a:gd name="connsiteY68" fmla="*/ 51747 h 127831"/>
                  <a:gd name="connsiteX69" fmla="*/ 53819 w 132822"/>
                  <a:gd name="connsiteY69" fmla="*/ 41075 h 127831"/>
                  <a:gd name="connsiteX70" fmla="*/ 41689 w 132822"/>
                  <a:gd name="connsiteY70" fmla="*/ 30941 h 127831"/>
                  <a:gd name="connsiteX71" fmla="*/ 41689 w 132822"/>
                  <a:gd name="connsiteY71" fmla="*/ 41459 h 127831"/>
                  <a:gd name="connsiteX72" fmla="*/ 32476 w 132822"/>
                  <a:gd name="connsiteY72" fmla="*/ 41459 h 127831"/>
                  <a:gd name="connsiteX73" fmla="*/ 32476 w 132822"/>
                  <a:gd name="connsiteY73" fmla="*/ 52361 h 127831"/>
                  <a:gd name="connsiteX74" fmla="*/ 42764 w 132822"/>
                  <a:gd name="connsiteY74" fmla="*/ 62035 h 127831"/>
                  <a:gd name="connsiteX75" fmla="*/ 79079 w 132822"/>
                  <a:gd name="connsiteY75" fmla="*/ 67025 h 127831"/>
                  <a:gd name="connsiteX76" fmla="*/ 78388 w 132822"/>
                  <a:gd name="connsiteY76" fmla="*/ 61881 h 127831"/>
                  <a:gd name="connsiteX77" fmla="*/ 71401 w 132822"/>
                  <a:gd name="connsiteY77" fmla="*/ 64185 h 127831"/>
                  <a:gd name="connsiteX78" fmla="*/ 70173 w 132822"/>
                  <a:gd name="connsiteY78" fmla="*/ 60115 h 127831"/>
                  <a:gd name="connsiteX79" fmla="*/ 44222 w 132822"/>
                  <a:gd name="connsiteY79" fmla="*/ 64568 h 127831"/>
                  <a:gd name="connsiteX80" fmla="*/ 42841 w 132822"/>
                  <a:gd name="connsiteY80" fmla="*/ 67025 h 127831"/>
                  <a:gd name="connsiteX81" fmla="*/ 79079 w 132822"/>
                  <a:gd name="connsiteY81" fmla="*/ 67025 h 127831"/>
                  <a:gd name="connsiteX82" fmla="*/ 66411 w 132822"/>
                  <a:gd name="connsiteY82" fmla="*/ 50749 h 127831"/>
                  <a:gd name="connsiteX83" fmla="*/ 64415 w 132822"/>
                  <a:gd name="connsiteY83" fmla="*/ 45912 h 127831"/>
                  <a:gd name="connsiteX84" fmla="*/ 60499 w 132822"/>
                  <a:gd name="connsiteY84" fmla="*/ 51133 h 127831"/>
                  <a:gd name="connsiteX85" fmla="*/ 66411 w 132822"/>
                  <a:gd name="connsiteY85" fmla="*/ 50749 h 127831"/>
                  <a:gd name="connsiteX86" fmla="*/ 77313 w 132822"/>
                  <a:gd name="connsiteY86" fmla="*/ 50211 h 127831"/>
                  <a:gd name="connsiteX87" fmla="*/ 76085 w 132822"/>
                  <a:gd name="connsiteY87" fmla="*/ 28253 h 127831"/>
                  <a:gd name="connsiteX88" fmla="*/ 65413 w 132822"/>
                  <a:gd name="connsiteY88" fmla="*/ 44453 h 127831"/>
                  <a:gd name="connsiteX89" fmla="*/ 73475 w 132822"/>
                  <a:gd name="connsiteY89" fmla="*/ 41612 h 127831"/>
                  <a:gd name="connsiteX90" fmla="*/ 77313 w 132822"/>
                  <a:gd name="connsiteY90" fmla="*/ 50211 h 127831"/>
                  <a:gd name="connsiteX91" fmla="*/ 76545 w 132822"/>
                  <a:gd name="connsiteY91" fmla="*/ 108638 h 127831"/>
                  <a:gd name="connsiteX92" fmla="*/ 88983 w 132822"/>
                  <a:gd name="connsiteY92" fmla="*/ 102265 h 127831"/>
                  <a:gd name="connsiteX93" fmla="*/ 87908 w 132822"/>
                  <a:gd name="connsiteY93" fmla="*/ 99732 h 127831"/>
                  <a:gd name="connsiteX94" fmla="*/ 81843 w 132822"/>
                  <a:gd name="connsiteY94" fmla="*/ 81536 h 127831"/>
                  <a:gd name="connsiteX95" fmla="*/ 67563 w 132822"/>
                  <a:gd name="connsiteY95" fmla="*/ 81536 h 127831"/>
                  <a:gd name="connsiteX96" fmla="*/ 65643 w 132822"/>
                  <a:gd name="connsiteY96" fmla="*/ 88139 h 127831"/>
                  <a:gd name="connsiteX97" fmla="*/ 82227 w 132822"/>
                  <a:gd name="connsiteY97" fmla="*/ 96814 h 127831"/>
                  <a:gd name="connsiteX98" fmla="*/ 76545 w 132822"/>
                  <a:gd name="connsiteY98" fmla="*/ 108638 h 127831"/>
                  <a:gd name="connsiteX99" fmla="*/ 102572 w 132822"/>
                  <a:gd name="connsiteY99" fmla="*/ 67025 h 127831"/>
                  <a:gd name="connsiteX100" fmla="*/ 100269 w 132822"/>
                  <a:gd name="connsiteY100" fmla="*/ 61497 h 127831"/>
                  <a:gd name="connsiteX101" fmla="*/ 95125 w 132822"/>
                  <a:gd name="connsiteY101" fmla="*/ 62188 h 127831"/>
                  <a:gd name="connsiteX102" fmla="*/ 93513 w 132822"/>
                  <a:gd name="connsiteY102" fmla="*/ 50826 h 127831"/>
                  <a:gd name="connsiteX103" fmla="*/ 96200 w 132822"/>
                  <a:gd name="connsiteY103" fmla="*/ 50672 h 127831"/>
                  <a:gd name="connsiteX104" fmla="*/ 102956 w 132822"/>
                  <a:gd name="connsiteY104" fmla="*/ 40538 h 127831"/>
                  <a:gd name="connsiteX105" fmla="*/ 92592 w 132822"/>
                  <a:gd name="connsiteY105" fmla="*/ 31248 h 127831"/>
                  <a:gd name="connsiteX106" fmla="*/ 94588 w 132822"/>
                  <a:gd name="connsiteY106" fmla="*/ 67025 h 127831"/>
                  <a:gd name="connsiteX107" fmla="*/ 102572 w 132822"/>
                  <a:gd name="connsiteY107" fmla="*/ 67025 h 127831"/>
                  <a:gd name="connsiteX108" fmla="*/ 115778 w 132822"/>
                  <a:gd name="connsiteY108" fmla="*/ 49060 h 127831"/>
                  <a:gd name="connsiteX109" fmla="*/ 114012 w 132822"/>
                  <a:gd name="connsiteY109" fmla="*/ 44914 h 127831"/>
                  <a:gd name="connsiteX110" fmla="*/ 110864 w 132822"/>
                  <a:gd name="connsiteY110" fmla="*/ 49597 h 127831"/>
                  <a:gd name="connsiteX111" fmla="*/ 115778 w 132822"/>
                  <a:gd name="connsiteY111" fmla="*/ 49060 h 12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32822" h="127831">
                    <a:moveTo>
                      <a:pt x="5911" y="26564"/>
                    </a:moveTo>
                    <a:lnTo>
                      <a:pt x="16737" y="26564"/>
                    </a:lnTo>
                    <a:lnTo>
                      <a:pt x="16737" y="1612"/>
                    </a:lnTo>
                    <a:lnTo>
                      <a:pt x="32553" y="1612"/>
                    </a:lnTo>
                    <a:lnTo>
                      <a:pt x="32553" y="26564"/>
                    </a:lnTo>
                    <a:lnTo>
                      <a:pt x="38234" y="26564"/>
                    </a:lnTo>
                    <a:lnTo>
                      <a:pt x="44453" y="15739"/>
                    </a:lnTo>
                    <a:lnTo>
                      <a:pt x="47985" y="18196"/>
                    </a:lnTo>
                    <a:cubicBezTo>
                      <a:pt x="51516" y="12591"/>
                      <a:pt x="54587" y="6526"/>
                      <a:pt x="57274" y="0"/>
                    </a:cubicBezTo>
                    <a:lnTo>
                      <a:pt x="69175" y="6449"/>
                    </a:lnTo>
                    <a:cubicBezTo>
                      <a:pt x="66027" y="13205"/>
                      <a:pt x="62265" y="19808"/>
                      <a:pt x="57966" y="26257"/>
                    </a:cubicBezTo>
                    <a:cubicBezTo>
                      <a:pt x="59194" y="27255"/>
                      <a:pt x="60346" y="28253"/>
                      <a:pt x="61344" y="29252"/>
                    </a:cubicBezTo>
                    <a:cubicBezTo>
                      <a:pt x="63416" y="25720"/>
                      <a:pt x="65336" y="22111"/>
                      <a:pt x="67179" y="18349"/>
                    </a:cubicBezTo>
                    <a:lnTo>
                      <a:pt x="76085" y="23109"/>
                    </a:lnTo>
                    <a:cubicBezTo>
                      <a:pt x="75855" y="16276"/>
                      <a:pt x="75701" y="8906"/>
                      <a:pt x="75701" y="1075"/>
                    </a:cubicBezTo>
                    <a:lnTo>
                      <a:pt x="92438" y="1075"/>
                    </a:lnTo>
                    <a:cubicBezTo>
                      <a:pt x="92438" y="7217"/>
                      <a:pt x="92515" y="12898"/>
                      <a:pt x="92592" y="18119"/>
                    </a:cubicBezTo>
                    <a:lnTo>
                      <a:pt x="93666" y="16353"/>
                    </a:lnTo>
                    <a:cubicBezTo>
                      <a:pt x="94741" y="17044"/>
                      <a:pt x="95816" y="17735"/>
                      <a:pt x="96737" y="18349"/>
                    </a:cubicBezTo>
                    <a:cubicBezTo>
                      <a:pt x="99809" y="12745"/>
                      <a:pt x="102572" y="6679"/>
                      <a:pt x="104952" y="0"/>
                    </a:cubicBezTo>
                    <a:lnTo>
                      <a:pt x="117390" y="6987"/>
                    </a:lnTo>
                    <a:cubicBezTo>
                      <a:pt x="114166" y="13359"/>
                      <a:pt x="110404" y="19655"/>
                      <a:pt x="106027" y="25720"/>
                    </a:cubicBezTo>
                    <a:cubicBezTo>
                      <a:pt x="107409" y="26872"/>
                      <a:pt x="108638" y="28023"/>
                      <a:pt x="109789" y="29098"/>
                    </a:cubicBezTo>
                    <a:cubicBezTo>
                      <a:pt x="112323" y="24568"/>
                      <a:pt x="114626" y="19962"/>
                      <a:pt x="116776" y="15202"/>
                    </a:cubicBezTo>
                    <a:lnTo>
                      <a:pt x="128139" y="21113"/>
                    </a:lnTo>
                    <a:cubicBezTo>
                      <a:pt x="124530" y="27946"/>
                      <a:pt x="120615" y="34779"/>
                      <a:pt x="116238" y="41459"/>
                    </a:cubicBezTo>
                    <a:lnTo>
                      <a:pt x="123763" y="38925"/>
                    </a:lnTo>
                    <a:cubicBezTo>
                      <a:pt x="126987" y="44760"/>
                      <a:pt x="129828" y="51363"/>
                      <a:pt x="132285" y="58733"/>
                    </a:cubicBezTo>
                    <a:lnTo>
                      <a:pt x="120922" y="62649"/>
                    </a:lnTo>
                    <a:cubicBezTo>
                      <a:pt x="120461" y="61037"/>
                      <a:pt x="120001" y="59501"/>
                      <a:pt x="119540" y="58043"/>
                    </a:cubicBezTo>
                    <a:cubicBezTo>
                      <a:pt x="117774" y="58503"/>
                      <a:pt x="115931" y="58887"/>
                      <a:pt x="114012" y="59117"/>
                    </a:cubicBezTo>
                    <a:cubicBezTo>
                      <a:pt x="115010" y="61651"/>
                      <a:pt x="116008" y="64261"/>
                      <a:pt x="117006" y="66949"/>
                    </a:cubicBezTo>
                    <a:lnTo>
                      <a:pt x="129137" y="66949"/>
                    </a:lnTo>
                    <a:lnTo>
                      <a:pt x="129137" y="81382"/>
                    </a:lnTo>
                    <a:lnTo>
                      <a:pt x="97275" y="81382"/>
                    </a:lnTo>
                    <a:cubicBezTo>
                      <a:pt x="98427" y="85528"/>
                      <a:pt x="99732" y="89290"/>
                      <a:pt x="101190" y="92592"/>
                    </a:cubicBezTo>
                    <a:cubicBezTo>
                      <a:pt x="104492" y="89444"/>
                      <a:pt x="108100" y="85682"/>
                      <a:pt x="111862" y="81382"/>
                    </a:cubicBezTo>
                    <a:lnTo>
                      <a:pt x="124300" y="89597"/>
                    </a:lnTo>
                    <a:cubicBezTo>
                      <a:pt x="119156" y="95816"/>
                      <a:pt x="114166" y="101114"/>
                      <a:pt x="109175" y="105490"/>
                    </a:cubicBezTo>
                    <a:cubicBezTo>
                      <a:pt x="111094" y="107486"/>
                      <a:pt x="113014" y="108791"/>
                      <a:pt x="115010" y="109559"/>
                    </a:cubicBezTo>
                    <a:cubicBezTo>
                      <a:pt x="116008" y="109559"/>
                      <a:pt x="117313" y="106488"/>
                      <a:pt x="118926" y="100269"/>
                    </a:cubicBezTo>
                    <a:cubicBezTo>
                      <a:pt x="124070" y="103494"/>
                      <a:pt x="128676" y="105720"/>
                      <a:pt x="132822" y="106872"/>
                    </a:cubicBezTo>
                    <a:cubicBezTo>
                      <a:pt x="131133" y="115164"/>
                      <a:pt x="128830" y="120999"/>
                      <a:pt x="125912" y="124454"/>
                    </a:cubicBezTo>
                    <a:cubicBezTo>
                      <a:pt x="123839" y="126680"/>
                      <a:pt x="121306" y="127832"/>
                      <a:pt x="118388" y="127832"/>
                    </a:cubicBezTo>
                    <a:cubicBezTo>
                      <a:pt x="112707" y="127217"/>
                      <a:pt x="107332" y="124607"/>
                      <a:pt x="102342" y="120001"/>
                    </a:cubicBezTo>
                    <a:cubicBezTo>
                      <a:pt x="100576" y="118388"/>
                      <a:pt x="98810" y="116622"/>
                      <a:pt x="97198" y="114703"/>
                    </a:cubicBezTo>
                    <a:cubicBezTo>
                      <a:pt x="88215" y="120384"/>
                      <a:pt x="79463" y="124454"/>
                      <a:pt x="70864" y="126834"/>
                    </a:cubicBezTo>
                    <a:cubicBezTo>
                      <a:pt x="69098" y="121690"/>
                      <a:pt x="66488" y="117237"/>
                      <a:pt x="63186" y="113321"/>
                    </a:cubicBezTo>
                    <a:cubicBezTo>
                      <a:pt x="67255" y="112016"/>
                      <a:pt x="71018" y="110634"/>
                      <a:pt x="74549" y="109252"/>
                    </a:cubicBezTo>
                    <a:cubicBezTo>
                      <a:pt x="70403" y="106488"/>
                      <a:pt x="65720" y="103954"/>
                      <a:pt x="60499" y="101728"/>
                    </a:cubicBezTo>
                    <a:cubicBezTo>
                      <a:pt x="56661" y="110711"/>
                      <a:pt x="51977" y="118695"/>
                      <a:pt x="46449" y="125759"/>
                    </a:cubicBezTo>
                    <a:cubicBezTo>
                      <a:pt x="42764" y="122150"/>
                      <a:pt x="38618" y="118772"/>
                      <a:pt x="34012" y="115471"/>
                    </a:cubicBezTo>
                    <a:cubicBezTo>
                      <a:pt x="41919" y="106488"/>
                      <a:pt x="47754" y="95125"/>
                      <a:pt x="51439" y="81306"/>
                    </a:cubicBezTo>
                    <a:lnTo>
                      <a:pt x="41689" y="81306"/>
                    </a:lnTo>
                    <a:lnTo>
                      <a:pt x="41689" y="68868"/>
                    </a:lnTo>
                    <a:cubicBezTo>
                      <a:pt x="40000" y="71785"/>
                      <a:pt x="38695" y="74473"/>
                      <a:pt x="37927" y="76929"/>
                    </a:cubicBezTo>
                    <a:cubicBezTo>
                      <a:pt x="36161" y="75240"/>
                      <a:pt x="34319" y="73321"/>
                      <a:pt x="32553" y="71094"/>
                    </a:cubicBezTo>
                    <a:lnTo>
                      <a:pt x="32553" y="125068"/>
                    </a:lnTo>
                    <a:lnTo>
                      <a:pt x="16737" y="125068"/>
                    </a:lnTo>
                    <a:lnTo>
                      <a:pt x="16737" y="79616"/>
                    </a:lnTo>
                    <a:cubicBezTo>
                      <a:pt x="13973" y="85759"/>
                      <a:pt x="11132" y="90979"/>
                      <a:pt x="8215" y="95432"/>
                    </a:cubicBezTo>
                    <a:cubicBezTo>
                      <a:pt x="7063" y="89751"/>
                      <a:pt x="4299" y="84377"/>
                      <a:pt x="0" y="79233"/>
                    </a:cubicBezTo>
                    <a:cubicBezTo>
                      <a:pt x="5374" y="72016"/>
                      <a:pt x="10979" y="59655"/>
                      <a:pt x="16737" y="42150"/>
                    </a:cubicBezTo>
                    <a:lnTo>
                      <a:pt x="16737" y="41305"/>
                    </a:lnTo>
                    <a:lnTo>
                      <a:pt x="5911" y="41305"/>
                    </a:lnTo>
                    <a:lnTo>
                      <a:pt x="5911" y="26564"/>
                    </a:lnTo>
                    <a:close/>
                    <a:moveTo>
                      <a:pt x="42764" y="62035"/>
                    </a:moveTo>
                    <a:lnTo>
                      <a:pt x="40998" y="51900"/>
                    </a:lnTo>
                    <a:cubicBezTo>
                      <a:pt x="42610" y="51824"/>
                      <a:pt x="44299" y="51747"/>
                      <a:pt x="45989" y="51747"/>
                    </a:cubicBezTo>
                    <a:cubicBezTo>
                      <a:pt x="48676" y="48292"/>
                      <a:pt x="51286" y="44760"/>
                      <a:pt x="53819" y="41075"/>
                    </a:cubicBezTo>
                    <a:cubicBezTo>
                      <a:pt x="50211" y="37543"/>
                      <a:pt x="46142" y="34165"/>
                      <a:pt x="41689" y="30941"/>
                    </a:cubicBezTo>
                    <a:lnTo>
                      <a:pt x="41689" y="41459"/>
                    </a:lnTo>
                    <a:lnTo>
                      <a:pt x="32476" y="41459"/>
                    </a:lnTo>
                    <a:lnTo>
                      <a:pt x="32476" y="52361"/>
                    </a:lnTo>
                    <a:cubicBezTo>
                      <a:pt x="36238" y="56277"/>
                      <a:pt x="39616" y="59424"/>
                      <a:pt x="42764" y="62035"/>
                    </a:cubicBezTo>
                    <a:moveTo>
                      <a:pt x="79079" y="67025"/>
                    </a:moveTo>
                    <a:cubicBezTo>
                      <a:pt x="78772" y="65336"/>
                      <a:pt x="78542" y="63570"/>
                      <a:pt x="78388" y="61881"/>
                    </a:cubicBezTo>
                    <a:lnTo>
                      <a:pt x="71401" y="64185"/>
                    </a:lnTo>
                    <a:cubicBezTo>
                      <a:pt x="70941" y="62956"/>
                      <a:pt x="70557" y="61574"/>
                      <a:pt x="70173" y="60115"/>
                    </a:cubicBezTo>
                    <a:cubicBezTo>
                      <a:pt x="61881" y="62112"/>
                      <a:pt x="53282" y="63570"/>
                      <a:pt x="44222" y="64568"/>
                    </a:cubicBezTo>
                    <a:cubicBezTo>
                      <a:pt x="43685" y="65413"/>
                      <a:pt x="43225" y="66181"/>
                      <a:pt x="42841" y="67025"/>
                    </a:cubicBezTo>
                    <a:lnTo>
                      <a:pt x="79079" y="67025"/>
                    </a:lnTo>
                    <a:close/>
                    <a:moveTo>
                      <a:pt x="66411" y="50749"/>
                    </a:moveTo>
                    <a:cubicBezTo>
                      <a:pt x="65797" y="49060"/>
                      <a:pt x="65106" y="47447"/>
                      <a:pt x="64415" y="45912"/>
                    </a:cubicBezTo>
                    <a:cubicBezTo>
                      <a:pt x="63033" y="47601"/>
                      <a:pt x="61728" y="49367"/>
                      <a:pt x="60499" y="51133"/>
                    </a:cubicBezTo>
                    <a:cubicBezTo>
                      <a:pt x="62342" y="51056"/>
                      <a:pt x="64338" y="50902"/>
                      <a:pt x="66411" y="50749"/>
                    </a:cubicBezTo>
                    <a:moveTo>
                      <a:pt x="77313" y="50211"/>
                    </a:moveTo>
                    <a:cubicBezTo>
                      <a:pt x="76776" y="43532"/>
                      <a:pt x="76392" y="36238"/>
                      <a:pt x="76085" y="28253"/>
                    </a:cubicBezTo>
                    <a:cubicBezTo>
                      <a:pt x="72783" y="33628"/>
                      <a:pt x="69175" y="39079"/>
                      <a:pt x="65413" y="44453"/>
                    </a:cubicBezTo>
                    <a:lnTo>
                      <a:pt x="73475" y="41612"/>
                    </a:lnTo>
                    <a:cubicBezTo>
                      <a:pt x="74780" y="44223"/>
                      <a:pt x="76085" y="47140"/>
                      <a:pt x="77313" y="50211"/>
                    </a:cubicBezTo>
                    <a:moveTo>
                      <a:pt x="76545" y="108638"/>
                    </a:moveTo>
                    <a:cubicBezTo>
                      <a:pt x="81382" y="106565"/>
                      <a:pt x="85528" y="104492"/>
                      <a:pt x="88983" y="102265"/>
                    </a:cubicBezTo>
                    <a:cubicBezTo>
                      <a:pt x="88599" y="101421"/>
                      <a:pt x="88292" y="100576"/>
                      <a:pt x="87908" y="99732"/>
                    </a:cubicBezTo>
                    <a:cubicBezTo>
                      <a:pt x="85375" y="94511"/>
                      <a:pt x="83378" y="88446"/>
                      <a:pt x="81843" y="81536"/>
                    </a:cubicBezTo>
                    <a:lnTo>
                      <a:pt x="67563" y="81536"/>
                    </a:lnTo>
                    <a:cubicBezTo>
                      <a:pt x="67025" y="83839"/>
                      <a:pt x="66411" y="86066"/>
                      <a:pt x="65643" y="88139"/>
                    </a:cubicBezTo>
                    <a:cubicBezTo>
                      <a:pt x="71325" y="90442"/>
                      <a:pt x="76852" y="93359"/>
                      <a:pt x="82227" y="96814"/>
                    </a:cubicBezTo>
                    <a:lnTo>
                      <a:pt x="76545" y="108638"/>
                    </a:lnTo>
                    <a:close/>
                    <a:moveTo>
                      <a:pt x="102572" y="67025"/>
                    </a:moveTo>
                    <a:cubicBezTo>
                      <a:pt x="101881" y="65106"/>
                      <a:pt x="101114" y="63263"/>
                      <a:pt x="100269" y="61497"/>
                    </a:cubicBezTo>
                    <a:cubicBezTo>
                      <a:pt x="98503" y="61805"/>
                      <a:pt x="96737" y="61958"/>
                      <a:pt x="95125" y="62188"/>
                    </a:cubicBezTo>
                    <a:lnTo>
                      <a:pt x="93513" y="50826"/>
                    </a:lnTo>
                    <a:cubicBezTo>
                      <a:pt x="94434" y="50749"/>
                      <a:pt x="95279" y="50672"/>
                      <a:pt x="96200" y="50672"/>
                    </a:cubicBezTo>
                    <a:cubicBezTo>
                      <a:pt x="98657" y="47371"/>
                      <a:pt x="100883" y="43993"/>
                      <a:pt x="102956" y="40538"/>
                    </a:cubicBezTo>
                    <a:cubicBezTo>
                      <a:pt x="99809" y="37313"/>
                      <a:pt x="96354" y="34165"/>
                      <a:pt x="92592" y="31248"/>
                    </a:cubicBezTo>
                    <a:cubicBezTo>
                      <a:pt x="93052" y="46603"/>
                      <a:pt x="93743" y="58580"/>
                      <a:pt x="94588" y="67025"/>
                    </a:cubicBezTo>
                    <a:lnTo>
                      <a:pt x="102572" y="67025"/>
                    </a:lnTo>
                    <a:close/>
                    <a:moveTo>
                      <a:pt x="115778" y="49060"/>
                    </a:moveTo>
                    <a:cubicBezTo>
                      <a:pt x="115164" y="47601"/>
                      <a:pt x="114549" y="46219"/>
                      <a:pt x="114012" y="44914"/>
                    </a:cubicBezTo>
                    <a:cubicBezTo>
                      <a:pt x="113014" y="46449"/>
                      <a:pt x="112016" y="47985"/>
                      <a:pt x="110864" y="49597"/>
                    </a:cubicBezTo>
                    <a:lnTo>
                      <a:pt x="115778" y="49060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EF7AD0B3-E6F4-488F-ABBD-126DD8449D1E}"/>
                  </a:ext>
                </a:extLst>
              </p:cNvPr>
              <p:cNvSpPr/>
              <p:nvPr/>
            </p:nvSpPr>
            <p:spPr>
              <a:xfrm>
                <a:off x="6224676" y="1872907"/>
                <a:ext cx="129981" cy="128522"/>
              </a:xfrm>
              <a:custGeom>
                <a:avLst/>
                <a:gdLst>
                  <a:gd name="connsiteX0" fmla="*/ 22649 w 129981"/>
                  <a:gd name="connsiteY0" fmla="*/ 0 h 128522"/>
                  <a:gd name="connsiteX1" fmla="*/ 38157 w 129981"/>
                  <a:gd name="connsiteY1" fmla="*/ 5912 h 128522"/>
                  <a:gd name="connsiteX2" fmla="*/ 27639 w 129981"/>
                  <a:gd name="connsiteY2" fmla="*/ 30326 h 128522"/>
                  <a:gd name="connsiteX3" fmla="*/ 44760 w 129981"/>
                  <a:gd name="connsiteY3" fmla="*/ 28944 h 128522"/>
                  <a:gd name="connsiteX4" fmla="*/ 37083 w 129981"/>
                  <a:gd name="connsiteY4" fmla="*/ 19885 h 128522"/>
                  <a:gd name="connsiteX5" fmla="*/ 49520 w 129981"/>
                  <a:gd name="connsiteY5" fmla="*/ 11747 h 128522"/>
                  <a:gd name="connsiteX6" fmla="*/ 67333 w 129981"/>
                  <a:gd name="connsiteY6" fmla="*/ 38081 h 128522"/>
                  <a:gd name="connsiteX7" fmla="*/ 55432 w 129981"/>
                  <a:gd name="connsiteY7" fmla="*/ 46833 h 128522"/>
                  <a:gd name="connsiteX8" fmla="*/ 52207 w 129981"/>
                  <a:gd name="connsiteY8" fmla="*/ 40461 h 128522"/>
                  <a:gd name="connsiteX9" fmla="*/ 1996 w 129981"/>
                  <a:gd name="connsiteY9" fmla="*/ 46833 h 128522"/>
                  <a:gd name="connsiteX10" fmla="*/ 0 w 129981"/>
                  <a:gd name="connsiteY10" fmla="*/ 31555 h 128522"/>
                  <a:gd name="connsiteX11" fmla="*/ 11900 w 129981"/>
                  <a:gd name="connsiteY11" fmla="*/ 31171 h 128522"/>
                  <a:gd name="connsiteX12" fmla="*/ 22649 w 129981"/>
                  <a:gd name="connsiteY12" fmla="*/ 0 h 128522"/>
                  <a:gd name="connsiteX13" fmla="*/ 28023 w 129981"/>
                  <a:gd name="connsiteY13" fmla="*/ 48599 h 128522"/>
                  <a:gd name="connsiteX14" fmla="*/ 59348 w 129981"/>
                  <a:gd name="connsiteY14" fmla="*/ 48599 h 128522"/>
                  <a:gd name="connsiteX15" fmla="*/ 59348 w 129981"/>
                  <a:gd name="connsiteY15" fmla="*/ 93436 h 128522"/>
                  <a:gd name="connsiteX16" fmla="*/ 56277 w 129981"/>
                  <a:gd name="connsiteY16" fmla="*/ 121920 h 128522"/>
                  <a:gd name="connsiteX17" fmla="*/ 38157 w 129981"/>
                  <a:gd name="connsiteY17" fmla="*/ 128523 h 128522"/>
                  <a:gd name="connsiteX18" fmla="*/ 32783 w 129981"/>
                  <a:gd name="connsiteY18" fmla="*/ 112860 h 128522"/>
                  <a:gd name="connsiteX19" fmla="*/ 41536 w 129981"/>
                  <a:gd name="connsiteY19" fmla="*/ 112860 h 128522"/>
                  <a:gd name="connsiteX20" fmla="*/ 44069 w 129981"/>
                  <a:gd name="connsiteY20" fmla="*/ 108407 h 128522"/>
                  <a:gd name="connsiteX21" fmla="*/ 44069 w 129981"/>
                  <a:gd name="connsiteY21" fmla="*/ 99885 h 128522"/>
                  <a:gd name="connsiteX22" fmla="*/ 22572 w 129981"/>
                  <a:gd name="connsiteY22" fmla="*/ 99885 h 128522"/>
                  <a:gd name="connsiteX23" fmla="*/ 22572 w 129981"/>
                  <a:gd name="connsiteY23" fmla="*/ 128523 h 128522"/>
                  <a:gd name="connsiteX24" fmla="*/ 7831 w 129981"/>
                  <a:gd name="connsiteY24" fmla="*/ 128523 h 128522"/>
                  <a:gd name="connsiteX25" fmla="*/ 7831 w 129981"/>
                  <a:gd name="connsiteY25" fmla="*/ 48599 h 128522"/>
                  <a:gd name="connsiteX26" fmla="*/ 28023 w 129981"/>
                  <a:gd name="connsiteY26" fmla="*/ 48599 h 128522"/>
                  <a:gd name="connsiteX27" fmla="*/ 22649 w 129981"/>
                  <a:gd name="connsiteY27" fmla="*/ 68407 h 128522"/>
                  <a:gd name="connsiteX28" fmla="*/ 44146 w 129981"/>
                  <a:gd name="connsiteY28" fmla="*/ 68407 h 128522"/>
                  <a:gd name="connsiteX29" fmla="*/ 44146 w 129981"/>
                  <a:gd name="connsiteY29" fmla="*/ 61421 h 128522"/>
                  <a:gd name="connsiteX30" fmla="*/ 22649 w 129981"/>
                  <a:gd name="connsiteY30" fmla="*/ 61421 h 128522"/>
                  <a:gd name="connsiteX31" fmla="*/ 22649 w 129981"/>
                  <a:gd name="connsiteY31" fmla="*/ 68407 h 128522"/>
                  <a:gd name="connsiteX32" fmla="*/ 22649 w 129981"/>
                  <a:gd name="connsiteY32" fmla="*/ 87985 h 128522"/>
                  <a:gd name="connsiteX33" fmla="*/ 44146 w 129981"/>
                  <a:gd name="connsiteY33" fmla="*/ 87985 h 128522"/>
                  <a:gd name="connsiteX34" fmla="*/ 44146 w 129981"/>
                  <a:gd name="connsiteY34" fmla="*/ 80461 h 128522"/>
                  <a:gd name="connsiteX35" fmla="*/ 22649 w 129981"/>
                  <a:gd name="connsiteY35" fmla="*/ 80461 h 128522"/>
                  <a:gd name="connsiteX36" fmla="*/ 22649 w 129981"/>
                  <a:gd name="connsiteY36" fmla="*/ 87985 h 128522"/>
                  <a:gd name="connsiteX37" fmla="*/ 68561 w 129981"/>
                  <a:gd name="connsiteY37" fmla="*/ 3685 h 128522"/>
                  <a:gd name="connsiteX38" fmla="*/ 84070 w 129981"/>
                  <a:gd name="connsiteY38" fmla="*/ 3685 h 128522"/>
                  <a:gd name="connsiteX39" fmla="*/ 84070 w 129981"/>
                  <a:gd name="connsiteY39" fmla="*/ 20038 h 128522"/>
                  <a:gd name="connsiteX40" fmla="*/ 113244 w 129981"/>
                  <a:gd name="connsiteY40" fmla="*/ 11363 h 128522"/>
                  <a:gd name="connsiteX41" fmla="*/ 122534 w 129981"/>
                  <a:gd name="connsiteY41" fmla="*/ 24875 h 128522"/>
                  <a:gd name="connsiteX42" fmla="*/ 84070 w 129981"/>
                  <a:gd name="connsiteY42" fmla="*/ 34319 h 128522"/>
                  <a:gd name="connsiteX43" fmla="*/ 84070 w 129981"/>
                  <a:gd name="connsiteY43" fmla="*/ 46449 h 128522"/>
                  <a:gd name="connsiteX44" fmla="*/ 88522 w 129981"/>
                  <a:gd name="connsiteY44" fmla="*/ 48983 h 128522"/>
                  <a:gd name="connsiteX45" fmla="*/ 105259 w 129981"/>
                  <a:gd name="connsiteY45" fmla="*/ 48983 h 128522"/>
                  <a:gd name="connsiteX46" fmla="*/ 111094 w 129981"/>
                  <a:gd name="connsiteY46" fmla="*/ 45989 h 128522"/>
                  <a:gd name="connsiteX47" fmla="*/ 113244 w 129981"/>
                  <a:gd name="connsiteY47" fmla="*/ 35624 h 128522"/>
                  <a:gd name="connsiteX48" fmla="*/ 129981 w 129981"/>
                  <a:gd name="connsiteY48" fmla="*/ 41536 h 128522"/>
                  <a:gd name="connsiteX49" fmla="*/ 122381 w 129981"/>
                  <a:gd name="connsiteY49" fmla="*/ 57889 h 128522"/>
                  <a:gd name="connsiteX50" fmla="*/ 110096 w 129981"/>
                  <a:gd name="connsiteY50" fmla="*/ 61958 h 128522"/>
                  <a:gd name="connsiteX51" fmla="*/ 83532 w 129981"/>
                  <a:gd name="connsiteY51" fmla="*/ 61958 h 128522"/>
                  <a:gd name="connsiteX52" fmla="*/ 72476 w 129981"/>
                  <a:gd name="connsiteY52" fmla="*/ 58426 h 128522"/>
                  <a:gd name="connsiteX53" fmla="*/ 68561 w 129981"/>
                  <a:gd name="connsiteY53" fmla="*/ 46449 h 128522"/>
                  <a:gd name="connsiteX54" fmla="*/ 68561 w 129981"/>
                  <a:gd name="connsiteY54" fmla="*/ 3685 h 128522"/>
                  <a:gd name="connsiteX55" fmla="*/ 68561 w 129981"/>
                  <a:gd name="connsiteY55" fmla="*/ 65336 h 128522"/>
                  <a:gd name="connsiteX56" fmla="*/ 84070 w 129981"/>
                  <a:gd name="connsiteY56" fmla="*/ 65336 h 128522"/>
                  <a:gd name="connsiteX57" fmla="*/ 84070 w 129981"/>
                  <a:gd name="connsiteY57" fmla="*/ 81920 h 128522"/>
                  <a:gd name="connsiteX58" fmla="*/ 114396 w 129981"/>
                  <a:gd name="connsiteY58" fmla="*/ 71785 h 128522"/>
                  <a:gd name="connsiteX59" fmla="*/ 123071 w 129981"/>
                  <a:gd name="connsiteY59" fmla="*/ 84607 h 128522"/>
                  <a:gd name="connsiteX60" fmla="*/ 84070 w 129981"/>
                  <a:gd name="connsiteY60" fmla="*/ 97045 h 128522"/>
                  <a:gd name="connsiteX61" fmla="*/ 84070 w 129981"/>
                  <a:gd name="connsiteY61" fmla="*/ 109636 h 128522"/>
                  <a:gd name="connsiteX62" fmla="*/ 88522 w 129981"/>
                  <a:gd name="connsiteY62" fmla="*/ 112323 h 128522"/>
                  <a:gd name="connsiteX63" fmla="*/ 105259 w 129981"/>
                  <a:gd name="connsiteY63" fmla="*/ 112323 h 128522"/>
                  <a:gd name="connsiteX64" fmla="*/ 111094 w 129981"/>
                  <a:gd name="connsiteY64" fmla="*/ 109636 h 128522"/>
                  <a:gd name="connsiteX65" fmla="*/ 113244 w 129981"/>
                  <a:gd name="connsiteY65" fmla="*/ 100423 h 128522"/>
                  <a:gd name="connsiteX66" fmla="*/ 129981 w 129981"/>
                  <a:gd name="connsiteY66" fmla="*/ 106334 h 128522"/>
                  <a:gd name="connsiteX67" fmla="*/ 122688 w 129981"/>
                  <a:gd name="connsiteY67" fmla="*/ 122227 h 128522"/>
                  <a:gd name="connsiteX68" fmla="*/ 110711 w 129981"/>
                  <a:gd name="connsiteY68" fmla="*/ 126143 h 128522"/>
                  <a:gd name="connsiteX69" fmla="*/ 83609 w 129981"/>
                  <a:gd name="connsiteY69" fmla="*/ 126143 h 128522"/>
                  <a:gd name="connsiteX70" fmla="*/ 72553 w 129981"/>
                  <a:gd name="connsiteY70" fmla="*/ 122381 h 128522"/>
                  <a:gd name="connsiteX71" fmla="*/ 68638 w 129981"/>
                  <a:gd name="connsiteY71" fmla="*/ 109559 h 128522"/>
                  <a:gd name="connsiteX72" fmla="*/ 68638 w 129981"/>
                  <a:gd name="connsiteY72" fmla="*/ 65336 h 12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29981" h="128522">
                    <a:moveTo>
                      <a:pt x="22649" y="0"/>
                    </a:moveTo>
                    <a:lnTo>
                      <a:pt x="38157" y="5912"/>
                    </a:lnTo>
                    <a:lnTo>
                      <a:pt x="27639" y="30326"/>
                    </a:lnTo>
                    <a:cubicBezTo>
                      <a:pt x="33014" y="29943"/>
                      <a:pt x="38772" y="29559"/>
                      <a:pt x="44760" y="28944"/>
                    </a:cubicBezTo>
                    <a:cubicBezTo>
                      <a:pt x="42304" y="25720"/>
                      <a:pt x="39770" y="22726"/>
                      <a:pt x="37083" y="19885"/>
                    </a:cubicBezTo>
                    <a:lnTo>
                      <a:pt x="49520" y="11747"/>
                    </a:lnTo>
                    <a:cubicBezTo>
                      <a:pt x="56507" y="19194"/>
                      <a:pt x="62496" y="28023"/>
                      <a:pt x="67333" y="38081"/>
                    </a:cubicBezTo>
                    <a:lnTo>
                      <a:pt x="55432" y="46833"/>
                    </a:lnTo>
                    <a:cubicBezTo>
                      <a:pt x="54357" y="44607"/>
                      <a:pt x="53282" y="42457"/>
                      <a:pt x="52207" y="40461"/>
                    </a:cubicBezTo>
                    <a:cubicBezTo>
                      <a:pt x="36469" y="43148"/>
                      <a:pt x="19731" y="45298"/>
                      <a:pt x="1996" y="46833"/>
                    </a:cubicBezTo>
                    <a:lnTo>
                      <a:pt x="0" y="31555"/>
                    </a:lnTo>
                    <a:cubicBezTo>
                      <a:pt x="3762" y="31478"/>
                      <a:pt x="7754" y="31324"/>
                      <a:pt x="11900" y="31171"/>
                    </a:cubicBezTo>
                    <a:lnTo>
                      <a:pt x="22649" y="0"/>
                    </a:lnTo>
                    <a:close/>
                    <a:moveTo>
                      <a:pt x="28023" y="48599"/>
                    </a:moveTo>
                    <a:lnTo>
                      <a:pt x="59348" y="48599"/>
                    </a:lnTo>
                    <a:lnTo>
                      <a:pt x="59348" y="93436"/>
                    </a:lnTo>
                    <a:cubicBezTo>
                      <a:pt x="59808" y="109329"/>
                      <a:pt x="58733" y="118849"/>
                      <a:pt x="56277" y="121920"/>
                    </a:cubicBezTo>
                    <a:cubicBezTo>
                      <a:pt x="54204" y="125144"/>
                      <a:pt x="48215" y="127371"/>
                      <a:pt x="38157" y="128523"/>
                    </a:cubicBezTo>
                    <a:cubicBezTo>
                      <a:pt x="38004" y="123916"/>
                      <a:pt x="36161" y="118695"/>
                      <a:pt x="32783" y="112860"/>
                    </a:cubicBezTo>
                    <a:lnTo>
                      <a:pt x="41536" y="112860"/>
                    </a:lnTo>
                    <a:cubicBezTo>
                      <a:pt x="43685" y="112707"/>
                      <a:pt x="44530" y="111171"/>
                      <a:pt x="44069" y="108407"/>
                    </a:cubicBezTo>
                    <a:lnTo>
                      <a:pt x="44069" y="99885"/>
                    </a:lnTo>
                    <a:lnTo>
                      <a:pt x="22572" y="99885"/>
                    </a:lnTo>
                    <a:lnTo>
                      <a:pt x="22572" y="128523"/>
                    </a:lnTo>
                    <a:lnTo>
                      <a:pt x="7831" y="128523"/>
                    </a:lnTo>
                    <a:lnTo>
                      <a:pt x="7831" y="48599"/>
                    </a:lnTo>
                    <a:lnTo>
                      <a:pt x="28023" y="48599"/>
                    </a:lnTo>
                    <a:close/>
                    <a:moveTo>
                      <a:pt x="22649" y="68407"/>
                    </a:moveTo>
                    <a:lnTo>
                      <a:pt x="44146" y="68407"/>
                    </a:lnTo>
                    <a:lnTo>
                      <a:pt x="44146" y="61421"/>
                    </a:lnTo>
                    <a:lnTo>
                      <a:pt x="22649" y="61421"/>
                    </a:lnTo>
                    <a:lnTo>
                      <a:pt x="22649" y="68407"/>
                    </a:lnTo>
                    <a:close/>
                    <a:moveTo>
                      <a:pt x="22649" y="87985"/>
                    </a:moveTo>
                    <a:lnTo>
                      <a:pt x="44146" y="87985"/>
                    </a:lnTo>
                    <a:lnTo>
                      <a:pt x="44146" y="80461"/>
                    </a:lnTo>
                    <a:lnTo>
                      <a:pt x="22649" y="80461"/>
                    </a:lnTo>
                    <a:lnTo>
                      <a:pt x="22649" y="87985"/>
                    </a:lnTo>
                    <a:close/>
                    <a:moveTo>
                      <a:pt x="68561" y="3685"/>
                    </a:moveTo>
                    <a:lnTo>
                      <a:pt x="84070" y="3685"/>
                    </a:lnTo>
                    <a:lnTo>
                      <a:pt x="84070" y="20038"/>
                    </a:lnTo>
                    <a:cubicBezTo>
                      <a:pt x="93974" y="17505"/>
                      <a:pt x="103647" y="14664"/>
                      <a:pt x="113244" y="11363"/>
                    </a:cubicBezTo>
                    <a:lnTo>
                      <a:pt x="122534" y="24875"/>
                    </a:lnTo>
                    <a:cubicBezTo>
                      <a:pt x="110634" y="28177"/>
                      <a:pt x="97812" y="31324"/>
                      <a:pt x="84070" y="34319"/>
                    </a:cubicBezTo>
                    <a:lnTo>
                      <a:pt x="84070" y="46449"/>
                    </a:lnTo>
                    <a:cubicBezTo>
                      <a:pt x="84300" y="48138"/>
                      <a:pt x="85835" y="48983"/>
                      <a:pt x="88522" y="48983"/>
                    </a:cubicBezTo>
                    <a:lnTo>
                      <a:pt x="105259" y="48983"/>
                    </a:lnTo>
                    <a:cubicBezTo>
                      <a:pt x="107947" y="48983"/>
                      <a:pt x="109866" y="47985"/>
                      <a:pt x="111094" y="45989"/>
                    </a:cubicBezTo>
                    <a:cubicBezTo>
                      <a:pt x="112553" y="43839"/>
                      <a:pt x="113244" y="40384"/>
                      <a:pt x="113244" y="35624"/>
                    </a:cubicBezTo>
                    <a:cubicBezTo>
                      <a:pt x="117544" y="38157"/>
                      <a:pt x="123148" y="40154"/>
                      <a:pt x="129981" y="41536"/>
                    </a:cubicBezTo>
                    <a:cubicBezTo>
                      <a:pt x="129367" y="47371"/>
                      <a:pt x="126834" y="52822"/>
                      <a:pt x="122381" y="57889"/>
                    </a:cubicBezTo>
                    <a:cubicBezTo>
                      <a:pt x="119463" y="60576"/>
                      <a:pt x="115394" y="61958"/>
                      <a:pt x="110096" y="61958"/>
                    </a:cubicBezTo>
                    <a:lnTo>
                      <a:pt x="83532" y="61958"/>
                    </a:lnTo>
                    <a:cubicBezTo>
                      <a:pt x="79233" y="61958"/>
                      <a:pt x="75547" y="60806"/>
                      <a:pt x="72476" y="58426"/>
                    </a:cubicBezTo>
                    <a:cubicBezTo>
                      <a:pt x="69866" y="56507"/>
                      <a:pt x="68561" y="52515"/>
                      <a:pt x="68561" y="46449"/>
                    </a:cubicBezTo>
                    <a:lnTo>
                      <a:pt x="68561" y="3685"/>
                    </a:lnTo>
                    <a:close/>
                    <a:moveTo>
                      <a:pt x="68561" y="65336"/>
                    </a:moveTo>
                    <a:lnTo>
                      <a:pt x="84070" y="65336"/>
                    </a:lnTo>
                    <a:lnTo>
                      <a:pt x="84070" y="81920"/>
                    </a:lnTo>
                    <a:cubicBezTo>
                      <a:pt x="94357" y="79002"/>
                      <a:pt x="104415" y="75701"/>
                      <a:pt x="114396" y="71785"/>
                    </a:cubicBezTo>
                    <a:lnTo>
                      <a:pt x="123071" y="84607"/>
                    </a:lnTo>
                    <a:cubicBezTo>
                      <a:pt x="111094" y="88983"/>
                      <a:pt x="98119" y="93129"/>
                      <a:pt x="84070" y="97045"/>
                    </a:cubicBezTo>
                    <a:lnTo>
                      <a:pt x="84070" y="109636"/>
                    </a:lnTo>
                    <a:cubicBezTo>
                      <a:pt x="84300" y="111402"/>
                      <a:pt x="85835" y="112323"/>
                      <a:pt x="88522" y="112323"/>
                    </a:cubicBezTo>
                    <a:lnTo>
                      <a:pt x="105259" y="112323"/>
                    </a:lnTo>
                    <a:cubicBezTo>
                      <a:pt x="107947" y="112323"/>
                      <a:pt x="109866" y="111402"/>
                      <a:pt x="111094" y="109636"/>
                    </a:cubicBezTo>
                    <a:cubicBezTo>
                      <a:pt x="112553" y="107716"/>
                      <a:pt x="113244" y="104645"/>
                      <a:pt x="113244" y="100423"/>
                    </a:cubicBezTo>
                    <a:cubicBezTo>
                      <a:pt x="117544" y="103033"/>
                      <a:pt x="123148" y="105029"/>
                      <a:pt x="129981" y="106334"/>
                    </a:cubicBezTo>
                    <a:cubicBezTo>
                      <a:pt x="129367" y="112093"/>
                      <a:pt x="126910" y="117390"/>
                      <a:pt x="122688" y="122227"/>
                    </a:cubicBezTo>
                    <a:cubicBezTo>
                      <a:pt x="119924" y="124837"/>
                      <a:pt x="115931" y="126143"/>
                      <a:pt x="110711" y="126143"/>
                    </a:cubicBezTo>
                    <a:lnTo>
                      <a:pt x="83609" y="126143"/>
                    </a:lnTo>
                    <a:cubicBezTo>
                      <a:pt x="79310" y="126143"/>
                      <a:pt x="75624" y="124914"/>
                      <a:pt x="72553" y="122381"/>
                    </a:cubicBezTo>
                    <a:cubicBezTo>
                      <a:pt x="69943" y="120384"/>
                      <a:pt x="68638" y="116162"/>
                      <a:pt x="68638" y="109559"/>
                    </a:cubicBezTo>
                    <a:lnTo>
                      <a:pt x="68638" y="653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C0538227-1FF1-4651-90EF-456FD441E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3461192" y="2925557"/>
                <a:ext cx="1077932" cy="592026"/>
              </a:xfrm>
              <a:custGeom>
                <a:avLst/>
                <a:gdLst>
                  <a:gd name="connsiteX0" fmla="*/ 281 w 1077932"/>
                  <a:gd name="connsiteY0" fmla="*/ 249 h 592026"/>
                  <a:gd name="connsiteX1" fmla="*/ 1078214 w 1077932"/>
                  <a:gd name="connsiteY1" fmla="*/ 249 h 592026"/>
                  <a:gd name="connsiteX2" fmla="*/ 1078214 w 1077932"/>
                  <a:gd name="connsiteY2" fmla="*/ 592275 h 592026"/>
                  <a:gd name="connsiteX3" fmla="*/ 281 w 1077932"/>
                  <a:gd name="connsiteY3" fmla="*/ 592275 h 59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7932" h="592026">
                    <a:moveTo>
                      <a:pt x="281" y="249"/>
                    </a:moveTo>
                    <a:lnTo>
                      <a:pt x="1078214" y="249"/>
                    </a:lnTo>
                    <a:lnTo>
                      <a:pt x="1078214" y="592275"/>
                    </a:lnTo>
                    <a:lnTo>
                      <a:pt x="281" y="592275"/>
                    </a:lnTo>
                    <a:close/>
                  </a:path>
                </a:pathLst>
              </a:custGeom>
            </p:spPr>
          </p:pic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0AC28935-498F-44D0-923A-0C233C4B3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3465767" y="2274951"/>
                <a:ext cx="1073262" cy="613477"/>
              </a:xfrm>
              <a:custGeom>
                <a:avLst/>
                <a:gdLst>
                  <a:gd name="connsiteX0" fmla="*/ 372 w 1073262"/>
                  <a:gd name="connsiteY0" fmla="*/ 236 h 613477"/>
                  <a:gd name="connsiteX1" fmla="*/ 1073635 w 1073262"/>
                  <a:gd name="connsiteY1" fmla="*/ 236 h 613477"/>
                  <a:gd name="connsiteX2" fmla="*/ 1073635 w 1073262"/>
                  <a:gd name="connsiteY2" fmla="*/ 613713 h 613477"/>
                  <a:gd name="connsiteX3" fmla="*/ 372 w 1073262"/>
                  <a:gd name="connsiteY3" fmla="*/ 613713 h 61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262" h="613477">
                    <a:moveTo>
                      <a:pt x="372" y="236"/>
                    </a:moveTo>
                    <a:lnTo>
                      <a:pt x="1073635" y="236"/>
                    </a:lnTo>
                    <a:lnTo>
                      <a:pt x="1073635" y="613713"/>
                    </a:lnTo>
                    <a:lnTo>
                      <a:pt x="372" y="613713"/>
                    </a:lnTo>
                    <a:close/>
                  </a:path>
                </a:pathLst>
              </a:custGeom>
            </p:spPr>
          </p:pic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62FAF2EB-76CB-4AFE-BB2B-13F125C8E60D}"/>
                  </a:ext>
                </a:extLst>
              </p:cNvPr>
              <p:cNvSpPr/>
              <p:nvPr/>
            </p:nvSpPr>
            <p:spPr>
              <a:xfrm>
                <a:off x="1778893" y="3017754"/>
                <a:ext cx="325736" cy="276043"/>
              </a:xfrm>
              <a:custGeom>
                <a:avLst/>
                <a:gdLst>
                  <a:gd name="connsiteX0" fmla="*/ 210522 w 325736"/>
                  <a:gd name="connsiteY0" fmla="*/ 262223 h 276043"/>
                  <a:gd name="connsiteX1" fmla="*/ 17968 w 325736"/>
                  <a:gd name="connsiteY1" fmla="*/ 197885 h 276043"/>
                  <a:gd name="connsiteX2" fmla="*/ 118084 w 325736"/>
                  <a:gd name="connsiteY2" fmla="*/ 8940 h 276043"/>
                  <a:gd name="connsiteX3" fmla="*/ 325686 w 325736"/>
                  <a:gd name="connsiteY3" fmla="*/ 92779 h 276043"/>
                  <a:gd name="connsiteX4" fmla="*/ 215128 w 325736"/>
                  <a:gd name="connsiteY4" fmla="*/ 276043 h 27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736" h="276043">
                    <a:moveTo>
                      <a:pt x="210522" y="262223"/>
                    </a:moveTo>
                    <a:cubicBezTo>
                      <a:pt x="160234" y="295007"/>
                      <a:pt x="45684" y="250784"/>
                      <a:pt x="17968" y="197885"/>
                    </a:cubicBezTo>
                    <a:cubicBezTo>
                      <a:pt x="-32090" y="102530"/>
                      <a:pt x="29254" y="23297"/>
                      <a:pt x="118084" y="8940"/>
                    </a:cubicBezTo>
                    <a:cubicBezTo>
                      <a:pt x="199313" y="-4188"/>
                      <a:pt x="321616" y="-19006"/>
                      <a:pt x="325686" y="92779"/>
                    </a:cubicBezTo>
                    <a:cubicBezTo>
                      <a:pt x="327759" y="149747"/>
                      <a:pt x="266722" y="248788"/>
                      <a:pt x="215128" y="276043"/>
                    </a:cubicBezTo>
                  </a:path>
                </a:pathLst>
              </a:custGeom>
              <a:noFill/>
              <a:ln w="15355" cap="flat">
                <a:solidFill>
                  <a:srgbClr val="E5001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AD3D68FF-2F95-45FF-999F-AF1663182E98}"/>
                  </a:ext>
                </a:extLst>
              </p:cNvPr>
              <p:cNvSpPr/>
              <p:nvPr/>
            </p:nvSpPr>
            <p:spPr>
              <a:xfrm>
                <a:off x="659888" y="4630387"/>
                <a:ext cx="116468" cy="118311"/>
              </a:xfrm>
              <a:custGeom>
                <a:avLst/>
                <a:gdLst>
                  <a:gd name="connsiteX0" fmla="*/ 116469 w 116468"/>
                  <a:gd name="connsiteY0" fmla="*/ 52131 h 118311"/>
                  <a:gd name="connsiteX1" fmla="*/ 70711 w 116468"/>
                  <a:gd name="connsiteY1" fmla="*/ 52131 h 118311"/>
                  <a:gd name="connsiteX2" fmla="*/ 59348 w 116468"/>
                  <a:gd name="connsiteY2" fmla="*/ 93052 h 118311"/>
                  <a:gd name="connsiteX3" fmla="*/ 17889 w 116468"/>
                  <a:gd name="connsiteY3" fmla="*/ 118312 h 118311"/>
                  <a:gd name="connsiteX4" fmla="*/ 14127 w 116468"/>
                  <a:gd name="connsiteY4" fmla="*/ 105874 h 118311"/>
                  <a:gd name="connsiteX5" fmla="*/ 5989 w 116468"/>
                  <a:gd name="connsiteY5" fmla="*/ 95586 h 118311"/>
                  <a:gd name="connsiteX6" fmla="*/ 19348 w 116468"/>
                  <a:gd name="connsiteY6" fmla="*/ 93052 h 118311"/>
                  <a:gd name="connsiteX7" fmla="*/ 37697 w 116468"/>
                  <a:gd name="connsiteY7" fmla="*/ 81613 h 118311"/>
                  <a:gd name="connsiteX8" fmla="*/ 46833 w 116468"/>
                  <a:gd name="connsiteY8" fmla="*/ 52208 h 118311"/>
                  <a:gd name="connsiteX9" fmla="*/ 0 w 116468"/>
                  <a:gd name="connsiteY9" fmla="*/ 52208 h 118311"/>
                  <a:gd name="connsiteX10" fmla="*/ 0 w 116468"/>
                  <a:gd name="connsiteY10" fmla="*/ 30633 h 118311"/>
                  <a:gd name="connsiteX11" fmla="*/ 116315 w 116468"/>
                  <a:gd name="connsiteY11" fmla="*/ 30633 h 118311"/>
                  <a:gd name="connsiteX12" fmla="*/ 116315 w 116468"/>
                  <a:gd name="connsiteY12" fmla="*/ 52131 h 118311"/>
                  <a:gd name="connsiteX13" fmla="*/ 94204 w 116468"/>
                  <a:gd name="connsiteY13" fmla="*/ 21190 h 118311"/>
                  <a:gd name="connsiteX14" fmla="*/ 18657 w 116468"/>
                  <a:gd name="connsiteY14" fmla="*/ 21190 h 118311"/>
                  <a:gd name="connsiteX15" fmla="*/ 18657 w 116468"/>
                  <a:gd name="connsiteY15" fmla="*/ 0 h 118311"/>
                  <a:gd name="connsiteX16" fmla="*/ 94204 w 116468"/>
                  <a:gd name="connsiteY16" fmla="*/ 0 h 118311"/>
                  <a:gd name="connsiteX17" fmla="*/ 94204 w 116468"/>
                  <a:gd name="connsiteY17" fmla="*/ 21190 h 1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6468" h="118311">
                    <a:moveTo>
                      <a:pt x="116469" y="52131"/>
                    </a:moveTo>
                    <a:lnTo>
                      <a:pt x="70711" y="52131"/>
                    </a:lnTo>
                    <a:cubicBezTo>
                      <a:pt x="70173" y="69636"/>
                      <a:pt x="66411" y="83302"/>
                      <a:pt x="59348" y="93052"/>
                    </a:cubicBezTo>
                    <a:cubicBezTo>
                      <a:pt x="51593" y="103340"/>
                      <a:pt x="37774" y="111709"/>
                      <a:pt x="17889" y="118312"/>
                    </a:cubicBezTo>
                    <a:cubicBezTo>
                      <a:pt x="17351" y="114242"/>
                      <a:pt x="16123" y="110097"/>
                      <a:pt x="14127" y="105874"/>
                    </a:cubicBezTo>
                    <a:cubicBezTo>
                      <a:pt x="11516" y="101575"/>
                      <a:pt x="8829" y="98120"/>
                      <a:pt x="5989" y="95586"/>
                    </a:cubicBezTo>
                    <a:cubicBezTo>
                      <a:pt x="9981" y="94895"/>
                      <a:pt x="14434" y="94050"/>
                      <a:pt x="19348" y="93052"/>
                    </a:cubicBezTo>
                    <a:cubicBezTo>
                      <a:pt x="26718" y="90596"/>
                      <a:pt x="32860" y="86833"/>
                      <a:pt x="37697" y="81613"/>
                    </a:cubicBezTo>
                    <a:cubicBezTo>
                      <a:pt x="43455" y="74243"/>
                      <a:pt x="46526" y="64415"/>
                      <a:pt x="46833" y="52208"/>
                    </a:cubicBezTo>
                    <a:lnTo>
                      <a:pt x="0" y="52208"/>
                    </a:lnTo>
                    <a:lnTo>
                      <a:pt x="0" y="30633"/>
                    </a:lnTo>
                    <a:lnTo>
                      <a:pt x="116315" y="30633"/>
                    </a:lnTo>
                    <a:lnTo>
                      <a:pt x="116315" y="52131"/>
                    </a:lnTo>
                    <a:close/>
                    <a:moveTo>
                      <a:pt x="94204" y="21190"/>
                    </a:moveTo>
                    <a:lnTo>
                      <a:pt x="18657" y="21190"/>
                    </a:lnTo>
                    <a:lnTo>
                      <a:pt x="18657" y="0"/>
                    </a:lnTo>
                    <a:lnTo>
                      <a:pt x="94204" y="0"/>
                    </a:lnTo>
                    <a:lnTo>
                      <a:pt x="94204" y="21190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2001F144-D6E3-4499-9040-D8FB2BA54C37}"/>
                  </a:ext>
                </a:extLst>
              </p:cNvPr>
              <p:cNvSpPr/>
              <p:nvPr/>
            </p:nvSpPr>
            <p:spPr>
              <a:xfrm>
                <a:off x="795551" y="4626088"/>
                <a:ext cx="114703" cy="119156"/>
              </a:xfrm>
              <a:custGeom>
                <a:avLst/>
                <a:gdLst>
                  <a:gd name="connsiteX0" fmla="*/ 114703 w 114703"/>
                  <a:gd name="connsiteY0" fmla="*/ 75701 h 119156"/>
                  <a:gd name="connsiteX1" fmla="*/ 71018 w 114703"/>
                  <a:gd name="connsiteY1" fmla="*/ 78772 h 119156"/>
                  <a:gd name="connsiteX2" fmla="*/ 74933 w 114703"/>
                  <a:gd name="connsiteY2" fmla="*/ 118312 h 119156"/>
                  <a:gd name="connsiteX3" fmla="*/ 50595 w 114703"/>
                  <a:gd name="connsiteY3" fmla="*/ 119156 h 119156"/>
                  <a:gd name="connsiteX4" fmla="*/ 47371 w 114703"/>
                  <a:gd name="connsiteY4" fmla="*/ 80691 h 119156"/>
                  <a:gd name="connsiteX5" fmla="*/ 2303 w 114703"/>
                  <a:gd name="connsiteY5" fmla="*/ 83916 h 119156"/>
                  <a:gd name="connsiteX6" fmla="*/ 0 w 114703"/>
                  <a:gd name="connsiteY6" fmla="*/ 60039 h 119156"/>
                  <a:gd name="connsiteX7" fmla="*/ 45221 w 114703"/>
                  <a:gd name="connsiteY7" fmla="*/ 56968 h 119156"/>
                  <a:gd name="connsiteX8" fmla="*/ 43609 w 114703"/>
                  <a:gd name="connsiteY8" fmla="*/ 43839 h 119156"/>
                  <a:gd name="connsiteX9" fmla="*/ 10288 w 114703"/>
                  <a:gd name="connsiteY9" fmla="*/ 46296 h 119156"/>
                  <a:gd name="connsiteX10" fmla="*/ 8599 w 114703"/>
                  <a:gd name="connsiteY10" fmla="*/ 23570 h 119156"/>
                  <a:gd name="connsiteX11" fmla="*/ 41536 w 114703"/>
                  <a:gd name="connsiteY11" fmla="*/ 21344 h 119156"/>
                  <a:gd name="connsiteX12" fmla="*/ 39923 w 114703"/>
                  <a:gd name="connsiteY12" fmla="*/ 2534 h 119156"/>
                  <a:gd name="connsiteX13" fmla="*/ 63417 w 114703"/>
                  <a:gd name="connsiteY13" fmla="*/ 0 h 119156"/>
                  <a:gd name="connsiteX14" fmla="*/ 65874 w 114703"/>
                  <a:gd name="connsiteY14" fmla="*/ 19655 h 119156"/>
                  <a:gd name="connsiteX15" fmla="*/ 94895 w 114703"/>
                  <a:gd name="connsiteY15" fmla="*/ 17658 h 119156"/>
                  <a:gd name="connsiteX16" fmla="*/ 97428 w 114703"/>
                  <a:gd name="connsiteY16" fmla="*/ 40307 h 119156"/>
                  <a:gd name="connsiteX17" fmla="*/ 67716 w 114703"/>
                  <a:gd name="connsiteY17" fmla="*/ 42380 h 119156"/>
                  <a:gd name="connsiteX18" fmla="*/ 68945 w 114703"/>
                  <a:gd name="connsiteY18" fmla="*/ 55202 h 119156"/>
                  <a:gd name="connsiteX19" fmla="*/ 112553 w 114703"/>
                  <a:gd name="connsiteY19" fmla="*/ 52592 h 11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703" h="119156">
                    <a:moveTo>
                      <a:pt x="114703" y="75701"/>
                    </a:moveTo>
                    <a:lnTo>
                      <a:pt x="71018" y="78772"/>
                    </a:lnTo>
                    <a:lnTo>
                      <a:pt x="74933" y="118312"/>
                    </a:lnTo>
                    <a:lnTo>
                      <a:pt x="50595" y="119156"/>
                    </a:lnTo>
                    <a:lnTo>
                      <a:pt x="47371" y="80691"/>
                    </a:lnTo>
                    <a:lnTo>
                      <a:pt x="2303" y="83916"/>
                    </a:lnTo>
                    <a:lnTo>
                      <a:pt x="0" y="60039"/>
                    </a:lnTo>
                    <a:lnTo>
                      <a:pt x="45221" y="56968"/>
                    </a:lnTo>
                    <a:lnTo>
                      <a:pt x="43609" y="43839"/>
                    </a:lnTo>
                    <a:lnTo>
                      <a:pt x="10288" y="46296"/>
                    </a:lnTo>
                    <a:lnTo>
                      <a:pt x="8599" y="23570"/>
                    </a:lnTo>
                    <a:lnTo>
                      <a:pt x="41536" y="21344"/>
                    </a:lnTo>
                    <a:lnTo>
                      <a:pt x="39923" y="2534"/>
                    </a:lnTo>
                    <a:lnTo>
                      <a:pt x="63417" y="0"/>
                    </a:lnTo>
                    <a:lnTo>
                      <a:pt x="65874" y="19655"/>
                    </a:lnTo>
                    <a:lnTo>
                      <a:pt x="94895" y="17658"/>
                    </a:lnTo>
                    <a:lnTo>
                      <a:pt x="97428" y="40307"/>
                    </a:lnTo>
                    <a:lnTo>
                      <a:pt x="67716" y="42380"/>
                    </a:lnTo>
                    <a:lnTo>
                      <a:pt x="68945" y="55202"/>
                    </a:lnTo>
                    <a:lnTo>
                      <a:pt x="112553" y="52592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5239FE8B-3EFB-46EE-B55A-F92471782076}"/>
                  </a:ext>
                </a:extLst>
              </p:cNvPr>
              <p:cNvSpPr/>
              <p:nvPr/>
            </p:nvSpPr>
            <p:spPr>
              <a:xfrm>
                <a:off x="929601" y="4633459"/>
                <a:ext cx="124837" cy="111785"/>
              </a:xfrm>
              <a:custGeom>
                <a:avLst/>
                <a:gdLst>
                  <a:gd name="connsiteX0" fmla="*/ 124837 w 124837"/>
                  <a:gd name="connsiteY0" fmla="*/ 96430 h 111785"/>
                  <a:gd name="connsiteX1" fmla="*/ 105029 w 124837"/>
                  <a:gd name="connsiteY1" fmla="*/ 111786 h 111785"/>
                  <a:gd name="connsiteX2" fmla="*/ 92054 w 124837"/>
                  <a:gd name="connsiteY2" fmla="*/ 93052 h 111785"/>
                  <a:gd name="connsiteX3" fmla="*/ 70864 w 124837"/>
                  <a:gd name="connsiteY3" fmla="*/ 69943 h 111785"/>
                  <a:gd name="connsiteX4" fmla="*/ 15125 w 124837"/>
                  <a:gd name="connsiteY4" fmla="*/ 108791 h 111785"/>
                  <a:gd name="connsiteX5" fmla="*/ 0 w 124837"/>
                  <a:gd name="connsiteY5" fmla="*/ 88292 h 111785"/>
                  <a:gd name="connsiteX6" fmla="*/ 46833 w 124837"/>
                  <a:gd name="connsiteY6" fmla="*/ 60499 h 111785"/>
                  <a:gd name="connsiteX7" fmla="*/ 74933 w 124837"/>
                  <a:gd name="connsiteY7" fmla="*/ 23647 h 111785"/>
                  <a:gd name="connsiteX8" fmla="*/ 18273 w 124837"/>
                  <a:gd name="connsiteY8" fmla="*/ 23647 h 111785"/>
                  <a:gd name="connsiteX9" fmla="*/ 18273 w 124837"/>
                  <a:gd name="connsiteY9" fmla="*/ 537 h 111785"/>
                  <a:gd name="connsiteX10" fmla="*/ 92054 w 124837"/>
                  <a:gd name="connsiteY10" fmla="*/ 0 h 111785"/>
                  <a:gd name="connsiteX11" fmla="*/ 106872 w 124837"/>
                  <a:gd name="connsiteY11" fmla="*/ 16200 h 111785"/>
                  <a:gd name="connsiteX12" fmla="*/ 104415 w 124837"/>
                  <a:gd name="connsiteY12" fmla="*/ 20499 h 111785"/>
                  <a:gd name="connsiteX13" fmla="*/ 84991 w 124837"/>
                  <a:gd name="connsiteY13" fmla="*/ 52591 h 111785"/>
                  <a:gd name="connsiteX14" fmla="*/ 108715 w 124837"/>
                  <a:gd name="connsiteY14" fmla="*/ 75394 h 111785"/>
                  <a:gd name="connsiteX15" fmla="*/ 124837 w 124837"/>
                  <a:gd name="connsiteY15" fmla="*/ 96430 h 11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837" h="111785">
                    <a:moveTo>
                      <a:pt x="124837" y="96430"/>
                    </a:moveTo>
                    <a:cubicBezTo>
                      <a:pt x="118695" y="100192"/>
                      <a:pt x="112093" y="105336"/>
                      <a:pt x="105029" y="111786"/>
                    </a:cubicBezTo>
                    <a:cubicBezTo>
                      <a:pt x="103340" y="108331"/>
                      <a:pt x="99041" y="102112"/>
                      <a:pt x="92054" y="93052"/>
                    </a:cubicBezTo>
                    <a:cubicBezTo>
                      <a:pt x="84530" y="83686"/>
                      <a:pt x="77467" y="76008"/>
                      <a:pt x="70864" y="69943"/>
                    </a:cubicBezTo>
                    <a:cubicBezTo>
                      <a:pt x="54127" y="87678"/>
                      <a:pt x="35547" y="100653"/>
                      <a:pt x="15125" y="108791"/>
                    </a:cubicBezTo>
                    <a:cubicBezTo>
                      <a:pt x="11900" y="100884"/>
                      <a:pt x="6833" y="94050"/>
                      <a:pt x="0" y="88292"/>
                    </a:cubicBezTo>
                    <a:cubicBezTo>
                      <a:pt x="17889" y="81690"/>
                      <a:pt x="33474" y="72476"/>
                      <a:pt x="46833" y="60499"/>
                    </a:cubicBezTo>
                    <a:cubicBezTo>
                      <a:pt x="58503" y="49904"/>
                      <a:pt x="67870" y="37620"/>
                      <a:pt x="74933" y="23647"/>
                    </a:cubicBezTo>
                    <a:lnTo>
                      <a:pt x="18273" y="23647"/>
                    </a:lnTo>
                    <a:lnTo>
                      <a:pt x="18273" y="537"/>
                    </a:lnTo>
                    <a:lnTo>
                      <a:pt x="92054" y="0"/>
                    </a:lnTo>
                    <a:lnTo>
                      <a:pt x="106872" y="16200"/>
                    </a:lnTo>
                    <a:cubicBezTo>
                      <a:pt x="106411" y="16814"/>
                      <a:pt x="105643" y="18273"/>
                      <a:pt x="104415" y="20499"/>
                    </a:cubicBezTo>
                    <a:cubicBezTo>
                      <a:pt x="99348" y="29789"/>
                      <a:pt x="92899" y="40461"/>
                      <a:pt x="84991" y="52591"/>
                    </a:cubicBezTo>
                    <a:cubicBezTo>
                      <a:pt x="91440" y="57121"/>
                      <a:pt x="99425" y="64722"/>
                      <a:pt x="108715" y="75394"/>
                    </a:cubicBezTo>
                    <a:cubicBezTo>
                      <a:pt x="115701" y="83378"/>
                      <a:pt x="120999" y="90365"/>
                      <a:pt x="124837" y="96430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B6E42D61-C9DC-4572-96EF-AAD681760388}"/>
                  </a:ext>
                </a:extLst>
              </p:cNvPr>
              <p:cNvSpPr/>
              <p:nvPr/>
            </p:nvSpPr>
            <p:spPr>
              <a:xfrm>
                <a:off x="1100427" y="4625397"/>
                <a:ext cx="82994" cy="119540"/>
              </a:xfrm>
              <a:custGeom>
                <a:avLst/>
                <a:gdLst>
                  <a:gd name="connsiteX0" fmla="*/ 82995 w 82994"/>
                  <a:gd name="connsiteY0" fmla="*/ 60729 h 119540"/>
                  <a:gd name="connsiteX1" fmla="*/ 70710 w 82994"/>
                  <a:gd name="connsiteY1" fmla="*/ 81920 h 119540"/>
                  <a:gd name="connsiteX2" fmla="*/ 48829 w 82994"/>
                  <a:gd name="connsiteY2" fmla="*/ 68945 h 119540"/>
                  <a:gd name="connsiteX3" fmla="*/ 24799 w 82994"/>
                  <a:gd name="connsiteY3" fmla="*/ 57582 h 119540"/>
                  <a:gd name="connsiteX4" fmla="*/ 24799 w 82994"/>
                  <a:gd name="connsiteY4" fmla="*/ 119540 h 119540"/>
                  <a:gd name="connsiteX5" fmla="*/ 0 w 82994"/>
                  <a:gd name="connsiteY5" fmla="*/ 119540 h 119540"/>
                  <a:gd name="connsiteX6" fmla="*/ 0 w 82994"/>
                  <a:gd name="connsiteY6" fmla="*/ 0 h 119540"/>
                  <a:gd name="connsiteX7" fmla="*/ 24799 w 82994"/>
                  <a:gd name="connsiteY7" fmla="*/ 0 h 119540"/>
                  <a:gd name="connsiteX8" fmla="*/ 24799 w 82994"/>
                  <a:gd name="connsiteY8" fmla="*/ 34395 h 119540"/>
                  <a:gd name="connsiteX9" fmla="*/ 82995 w 82994"/>
                  <a:gd name="connsiteY9" fmla="*/ 60729 h 11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94" h="119540">
                    <a:moveTo>
                      <a:pt x="82995" y="60729"/>
                    </a:moveTo>
                    <a:cubicBezTo>
                      <a:pt x="81382" y="62188"/>
                      <a:pt x="77313" y="69251"/>
                      <a:pt x="70710" y="81920"/>
                    </a:cubicBezTo>
                    <a:cubicBezTo>
                      <a:pt x="67716" y="79156"/>
                      <a:pt x="60423" y="74856"/>
                      <a:pt x="48829" y="68945"/>
                    </a:cubicBezTo>
                    <a:cubicBezTo>
                      <a:pt x="39386" y="64108"/>
                      <a:pt x="31401" y="60269"/>
                      <a:pt x="24799" y="57582"/>
                    </a:cubicBezTo>
                    <a:lnTo>
                      <a:pt x="24799" y="119540"/>
                    </a:lnTo>
                    <a:lnTo>
                      <a:pt x="0" y="119540"/>
                    </a:lnTo>
                    <a:lnTo>
                      <a:pt x="0" y="0"/>
                    </a:lnTo>
                    <a:lnTo>
                      <a:pt x="24799" y="0"/>
                    </a:lnTo>
                    <a:lnTo>
                      <a:pt x="24799" y="34395"/>
                    </a:lnTo>
                    <a:cubicBezTo>
                      <a:pt x="45758" y="40998"/>
                      <a:pt x="65183" y="49751"/>
                      <a:pt x="82995" y="60729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8F79AE46-E964-4D7F-8696-4084A8B2E83B}"/>
                  </a:ext>
                </a:extLst>
              </p:cNvPr>
              <p:cNvSpPr/>
              <p:nvPr/>
            </p:nvSpPr>
            <p:spPr>
              <a:xfrm>
                <a:off x="1210677" y="4621021"/>
                <a:ext cx="120921" cy="125605"/>
              </a:xfrm>
              <a:custGeom>
                <a:avLst/>
                <a:gdLst>
                  <a:gd name="connsiteX0" fmla="*/ 120922 w 120921"/>
                  <a:gd name="connsiteY0" fmla="*/ 67946 h 125605"/>
                  <a:gd name="connsiteX1" fmla="*/ 73858 w 120921"/>
                  <a:gd name="connsiteY1" fmla="*/ 67946 h 125605"/>
                  <a:gd name="connsiteX2" fmla="*/ 18349 w 120921"/>
                  <a:gd name="connsiteY2" fmla="*/ 125605 h 125605"/>
                  <a:gd name="connsiteX3" fmla="*/ 12822 w 120921"/>
                  <a:gd name="connsiteY3" fmla="*/ 113167 h 125605"/>
                  <a:gd name="connsiteX4" fmla="*/ 4837 w 120921"/>
                  <a:gd name="connsiteY4" fmla="*/ 102496 h 125605"/>
                  <a:gd name="connsiteX5" fmla="*/ 19424 w 120921"/>
                  <a:gd name="connsiteY5" fmla="*/ 100192 h 125605"/>
                  <a:gd name="connsiteX6" fmla="*/ 37083 w 120921"/>
                  <a:gd name="connsiteY6" fmla="*/ 91670 h 125605"/>
                  <a:gd name="connsiteX7" fmla="*/ 48983 w 120921"/>
                  <a:gd name="connsiteY7" fmla="*/ 67946 h 125605"/>
                  <a:gd name="connsiteX8" fmla="*/ 0 w 120921"/>
                  <a:gd name="connsiteY8" fmla="*/ 67946 h 125605"/>
                  <a:gd name="connsiteX9" fmla="*/ 0 w 120921"/>
                  <a:gd name="connsiteY9" fmla="*/ 45374 h 125605"/>
                  <a:gd name="connsiteX10" fmla="*/ 50058 w 120921"/>
                  <a:gd name="connsiteY10" fmla="*/ 45374 h 125605"/>
                  <a:gd name="connsiteX11" fmla="*/ 50058 w 120921"/>
                  <a:gd name="connsiteY11" fmla="*/ 34165 h 125605"/>
                  <a:gd name="connsiteX12" fmla="*/ 17121 w 120921"/>
                  <a:gd name="connsiteY12" fmla="*/ 37159 h 125605"/>
                  <a:gd name="connsiteX13" fmla="*/ 14050 w 120921"/>
                  <a:gd name="connsiteY13" fmla="*/ 25797 h 125605"/>
                  <a:gd name="connsiteX14" fmla="*/ 6987 w 120921"/>
                  <a:gd name="connsiteY14" fmla="*/ 15278 h 125605"/>
                  <a:gd name="connsiteX15" fmla="*/ 13436 w 120921"/>
                  <a:gd name="connsiteY15" fmla="*/ 15278 h 125605"/>
                  <a:gd name="connsiteX16" fmla="*/ 57428 w 120921"/>
                  <a:gd name="connsiteY16" fmla="*/ 10288 h 125605"/>
                  <a:gd name="connsiteX17" fmla="*/ 90365 w 120921"/>
                  <a:gd name="connsiteY17" fmla="*/ 0 h 125605"/>
                  <a:gd name="connsiteX18" fmla="*/ 106027 w 120921"/>
                  <a:gd name="connsiteY18" fmla="*/ 19808 h 125605"/>
                  <a:gd name="connsiteX19" fmla="*/ 74319 w 120921"/>
                  <a:gd name="connsiteY19" fmla="*/ 29635 h 125605"/>
                  <a:gd name="connsiteX20" fmla="*/ 74319 w 120921"/>
                  <a:gd name="connsiteY20" fmla="*/ 45297 h 125605"/>
                  <a:gd name="connsiteX21" fmla="*/ 120845 w 120921"/>
                  <a:gd name="connsiteY21" fmla="*/ 45297 h 125605"/>
                  <a:gd name="connsiteX22" fmla="*/ 120845 w 120921"/>
                  <a:gd name="connsiteY22" fmla="*/ 67946 h 125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0921" h="125605">
                    <a:moveTo>
                      <a:pt x="120922" y="67946"/>
                    </a:moveTo>
                    <a:lnTo>
                      <a:pt x="73858" y="67946"/>
                    </a:lnTo>
                    <a:cubicBezTo>
                      <a:pt x="70634" y="99732"/>
                      <a:pt x="52131" y="118926"/>
                      <a:pt x="18349" y="125605"/>
                    </a:cubicBezTo>
                    <a:cubicBezTo>
                      <a:pt x="17121" y="121536"/>
                      <a:pt x="15278" y="117390"/>
                      <a:pt x="12822" y="113167"/>
                    </a:cubicBezTo>
                    <a:cubicBezTo>
                      <a:pt x="10365" y="108868"/>
                      <a:pt x="7754" y="105259"/>
                      <a:pt x="4837" y="102496"/>
                    </a:cubicBezTo>
                    <a:cubicBezTo>
                      <a:pt x="13129" y="101344"/>
                      <a:pt x="17966" y="100576"/>
                      <a:pt x="19424" y="100192"/>
                    </a:cubicBezTo>
                    <a:cubicBezTo>
                      <a:pt x="26411" y="98427"/>
                      <a:pt x="32323" y="95586"/>
                      <a:pt x="37083" y="91670"/>
                    </a:cubicBezTo>
                    <a:cubicBezTo>
                      <a:pt x="42918" y="85912"/>
                      <a:pt x="46910" y="78004"/>
                      <a:pt x="48983" y="67946"/>
                    </a:cubicBezTo>
                    <a:lnTo>
                      <a:pt x="0" y="67946"/>
                    </a:lnTo>
                    <a:lnTo>
                      <a:pt x="0" y="45374"/>
                    </a:lnTo>
                    <a:lnTo>
                      <a:pt x="50058" y="45374"/>
                    </a:lnTo>
                    <a:lnTo>
                      <a:pt x="50058" y="34165"/>
                    </a:lnTo>
                    <a:cubicBezTo>
                      <a:pt x="38004" y="36161"/>
                      <a:pt x="27025" y="37159"/>
                      <a:pt x="17121" y="37159"/>
                    </a:cubicBezTo>
                    <a:cubicBezTo>
                      <a:pt x="16507" y="33090"/>
                      <a:pt x="15432" y="29328"/>
                      <a:pt x="14050" y="25797"/>
                    </a:cubicBezTo>
                    <a:cubicBezTo>
                      <a:pt x="11977" y="21113"/>
                      <a:pt x="9674" y="17581"/>
                      <a:pt x="6987" y="15278"/>
                    </a:cubicBezTo>
                    <a:lnTo>
                      <a:pt x="13436" y="15278"/>
                    </a:lnTo>
                    <a:cubicBezTo>
                      <a:pt x="26334" y="15278"/>
                      <a:pt x="40998" y="13589"/>
                      <a:pt x="57428" y="10288"/>
                    </a:cubicBezTo>
                    <a:cubicBezTo>
                      <a:pt x="73091" y="7217"/>
                      <a:pt x="84070" y="3839"/>
                      <a:pt x="90365" y="0"/>
                    </a:cubicBezTo>
                    <a:cubicBezTo>
                      <a:pt x="90749" y="614"/>
                      <a:pt x="95970" y="7217"/>
                      <a:pt x="106027" y="19808"/>
                    </a:cubicBezTo>
                    <a:cubicBezTo>
                      <a:pt x="99885" y="22802"/>
                      <a:pt x="89367" y="26027"/>
                      <a:pt x="74319" y="29635"/>
                    </a:cubicBezTo>
                    <a:lnTo>
                      <a:pt x="74319" y="45297"/>
                    </a:lnTo>
                    <a:lnTo>
                      <a:pt x="120845" y="45297"/>
                    </a:lnTo>
                    <a:lnTo>
                      <a:pt x="120845" y="67946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CE85DA4A-AB2C-4BE0-99F6-05150936D041}"/>
                  </a:ext>
                </a:extLst>
              </p:cNvPr>
              <p:cNvSpPr/>
              <p:nvPr/>
            </p:nvSpPr>
            <p:spPr>
              <a:xfrm>
                <a:off x="1360774" y="4648123"/>
                <a:ext cx="99040" cy="98426"/>
              </a:xfrm>
              <a:custGeom>
                <a:avLst/>
                <a:gdLst>
                  <a:gd name="connsiteX0" fmla="*/ 99041 w 99040"/>
                  <a:gd name="connsiteY0" fmla="*/ 25873 h 98426"/>
                  <a:gd name="connsiteX1" fmla="*/ 96891 w 99040"/>
                  <a:gd name="connsiteY1" fmla="*/ 28561 h 98426"/>
                  <a:gd name="connsiteX2" fmla="*/ 86757 w 99040"/>
                  <a:gd name="connsiteY2" fmla="*/ 45067 h 98426"/>
                  <a:gd name="connsiteX3" fmla="*/ 69866 w 99040"/>
                  <a:gd name="connsiteY3" fmla="*/ 67179 h 98426"/>
                  <a:gd name="connsiteX4" fmla="*/ 62419 w 99040"/>
                  <a:gd name="connsiteY4" fmla="*/ 59194 h 98426"/>
                  <a:gd name="connsiteX5" fmla="*/ 53359 w 99040"/>
                  <a:gd name="connsiteY5" fmla="*/ 52592 h 98426"/>
                  <a:gd name="connsiteX6" fmla="*/ 65490 w 99040"/>
                  <a:gd name="connsiteY6" fmla="*/ 38004 h 98426"/>
                  <a:gd name="connsiteX7" fmla="*/ 49827 w 99040"/>
                  <a:gd name="connsiteY7" fmla="*/ 40845 h 98426"/>
                  <a:gd name="connsiteX8" fmla="*/ 59578 w 99040"/>
                  <a:gd name="connsiteY8" fmla="*/ 94665 h 98426"/>
                  <a:gd name="connsiteX9" fmla="*/ 37006 w 99040"/>
                  <a:gd name="connsiteY9" fmla="*/ 98427 h 98426"/>
                  <a:gd name="connsiteX10" fmla="*/ 27793 w 99040"/>
                  <a:gd name="connsiteY10" fmla="*/ 44991 h 98426"/>
                  <a:gd name="connsiteX11" fmla="*/ 4606 w 99040"/>
                  <a:gd name="connsiteY11" fmla="*/ 49290 h 98426"/>
                  <a:gd name="connsiteX12" fmla="*/ 0 w 99040"/>
                  <a:gd name="connsiteY12" fmla="*/ 27716 h 98426"/>
                  <a:gd name="connsiteX13" fmla="*/ 23493 w 99040"/>
                  <a:gd name="connsiteY13" fmla="*/ 23570 h 98426"/>
                  <a:gd name="connsiteX14" fmla="*/ 20269 w 99040"/>
                  <a:gd name="connsiteY14" fmla="*/ 3609 h 98426"/>
                  <a:gd name="connsiteX15" fmla="*/ 42380 w 99040"/>
                  <a:gd name="connsiteY15" fmla="*/ 0 h 98426"/>
                  <a:gd name="connsiteX16" fmla="*/ 46296 w 99040"/>
                  <a:gd name="connsiteY16" fmla="*/ 19962 h 98426"/>
                  <a:gd name="connsiteX17" fmla="*/ 82304 w 99040"/>
                  <a:gd name="connsiteY17" fmla="*/ 12284 h 98426"/>
                  <a:gd name="connsiteX18" fmla="*/ 99041 w 99040"/>
                  <a:gd name="connsiteY18" fmla="*/ 25873 h 9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040" h="98426">
                    <a:moveTo>
                      <a:pt x="99041" y="25873"/>
                    </a:moveTo>
                    <a:cubicBezTo>
                      <a:pt x="97966" y="26872"/>
                      <a:pt x="97198" y="27793"/>
                      <a:pt x="96891" y="28561"/>
                    </a:cubicBezTo>
                    <a:cubicBezTo>
                      <a:pt x="91593" y="36776"/>
                      <a:pt x="88215" y="42227"/>
                      <a:pt x="86757" y="45067"/>
                    </a:cubicBezTo>
                    <a:cubicBezTo>
                      <a:pt x="80922" y="53129"/>
                      <a:pt x="75317" y="60576"/>
                      <a:pt x="69866" y="67179"/>
                    </a:cubicBezTo>
                    <a:cubicBezTo>
                      <a:pt x="68407" y="65567"/>
                      <a:pt x="65950" y="62879"/>
                      <a:pt x="62419" y="59194"/>
                    </a:cubicBezTo>
                    <a:cubicBezTo>
                      <a:pt x="58810" y="55970"/>
                      <a:pt x="55816" y="53743"/>
                      <a:pt x="53359" y="52592"/>
                    </a:cubicBezTo>
                    <a:cubicBezTo>
                      <a:pt x="54511" y="50979"/>
                      <a:pt x="58580" y="46142"/>
                      <a:pt x="65490" y="38004"/>
                    </a:cubicBezTo>
                    <a:lnTo>
                      <a:pt x="49827" y="40845"/>
                    </a:lnTo>
                    <a:lnTo>
                      <a:pt x="59578" y="94665"/>
                    </a:lnTo>
                    <a:lnTo>
                      <a:pt x="37006" y="98427"/>
                    </a:lnTo>
                    <a:lnTo>
                      <a:pt x="27793" y="44991"/>
                    </a:lnTo>
                    <a:lnTo>
                      <a:pt x="4606" y="49290"/>
                    </a:lnTo>
                    <a:lnTo>
                      <a:pt x="0" y="27716"/>
                    </a:lnTo>
                    <a:lnTo>
                      <a:pt x="23493" y="23570"/>
                    </a:lnTo>
                    <a:lnTo>
                      <a:pt x="20269" y="3609"/>
                    </a:lnTo>
                    <a:lnTo>
                      <a:pt x="42380" y="0"/>
                    </a:lnTo>
                    <a:lnTo>
                      <a:pt x="46296" y="19962"/>
                    </a:lnTo>
                    <a:lnTo>
                      <a:pt x="82304" y="12284"/>
                    </a:lnTo>
                    <a:lnTo>
                      <a:pt x="99041" y="25873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F9E3553A-973F-4E15-8FC9-D2AF2456BD72}"/>
                  </a:ext>
                </a:extLst>
              </p:cNvPr>
              <p:cNvSpPr/>
              <p:nvPr/>
            </p:nvSpPr>
            <p:spPr>
              <a:xfrm>
                <a:off x="1498203" y="4656568"/>
                <a:ext cx="100346" cy="93129"/>
              </a:xfrm>
              <a:custGeom>
                <a:avLst/>
                <a:gdLst>
                  <a:gd name="connsiteX0" fmla="*/ 34472 w 100346"/>
                  <a:gd name="connsiteY0" fmla="*/ 33474 h 93129"/>
                  <a:gd name="connsiteX1" fmla="*/ 15278 w 100346"/>
                  <a:gd name="connsiteY1" fmla="*/ 43762 h 93129"/>
                  <a:gd name="connsiteX2" fmla="*/ 8369 w 100346"/>
                  <a:gd name="connsiteY2" fmla="*/ 30250 h 93129"/>
                  <a:gd name="connsiteX3" fmla="*/ 0 w 100346"/>
                  <a:gd name="connsiteY3" fmla="*/ 17812 h 93129"/>
                  <a:gd name="connsiteX4" fmla="*/ 19040 w 100346"/>
                  <a:gd name="connsiteY4" fmla="*/ 7524 h 93129"/>
                  <a:gd name="connsiteX5" fmla="*/ 28254 w 100346"/>
                  <a:gd name="connsiteY5" fmla="*/ 20499 h 93129"/>
                  <a:gd name="connsiteX6" fmla="*/ 34472 w 100346"/>
                  <a:gd name="connsiteY6" fmla="*/ 33474 h 93129"/>
                  <a:gd name="connsiteX7" fmla="*/ 100346 w 100346"/>
                  <a:gd name="connsiteY7" fmla="*/ 12438 h 93129"/>
                  <a:gd name="connsiteX8" fmla="*/ 88599 w 100346"/>
                  <a:gd name="connsiteY8" fmla="*/ 46833 h 93129"/>
                  <a:gd name="connsiteX9" fmla="*/ 62649 w 100346"/>
                  <a:gd name="connsiteY9" fmla="*/ 77236 h 93129"/>
                  <a:gd name="connsiteX10" fmla="*/ 25566 w 100346"/>
                  <a:gd name="connsiteY10" fmla="*/ 93129 h 93129"/>
                  <a:gd name="connsiteX11" fmla="*/ 21651 w 100346"/>
                  <a:gd name="connsiteY11" fmla="*/ 80845 h 93129"/>
                  <a:gd name="connsiteX12" fmla="*/ 14741 w 100346"/>
                  <a:gd name="connsiteY12" fmla="*/ 71094 h 93129"/>
                  <a:gd name="connsiteX13" fmla="*/ 50211 w 100346"/>
                  <a:gd name="connsiteY13" fmla="*/ 58119 h 93129"/>
                  <a:gd name="connsiteX14" fmla="*/ 67870 w 100346"/>
                  <a:gd name="connsiteY14" fmla="*/ 35470 h 93129"/>
                  <a:gd name="connsiteX15" fmla="*/ 77160 w 100346"/>
                  <a:gd name="connsiteY15" fmla="*/ 5911 h 93129"/>
                  <a:gd name="connsiteX16" fmla="*/ 100346 w 100346"/>
                  <a:gd name="connsiteY16" fmla="*/ 12438 h 93129"/>
                  <a:gd name="connsiteX17" fmla="*/ 62726 w 100346"/>
                  <a:gd name="connsiteY17" fmla="*/ 26027 h 93129"/>
                  <a:gd name="connsiteX18" fmla="*/ 42918 w 100346"/>
                  <a:gd name="connsiteY18" fmla="*/ 36161 h 93129"/>
                  <a:gd name="connsiteX19" fmla="*/ 36315 w 100346"/>
                  <a:gd name="connsiteY19" fmla="*/ 21037 h 93129"/>
                  <a:gd name="connsiteX20" fmla="*/ 29328 w 100346"/>
                  <a:gd name="connsiteY20" fmla="*/ 9827 h 93129"/>
                  <a:gd name="connsiteX21" fmla="*/ 48369 w 100346"/>
                  <a:gd name="connsiteY21" fmla="*/ 0 h 93129"/>
                  <a:gd name="connsiteX22" fmla="*/ 56200 w 100346"/>
                  <a:gd name="connsiteY22" fmla="*/ 13128 h 93129"/>
                  <a:gd name="connsiteX23" fmla="*/ 62726 w 100346"/>
                  <a:gd name="connsiteY23" fmla="*/ 26027 h 9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346" h="93129">
                    <a:moveTo>
                      <a:pt x="34472" y="33474"/>
                    </a:moveTo>
                    <a:cubicBezTo>
                      <a:pt x="32399" y="34395"/>
                      <a:pt x="26027" y="37774"/>
                      <a:pt x="15278" y="43762"/>
                    </a:cubicBezTo>
                    <a:cubicBezTo>
                      <a:pt x="13896" y="40461"/>
                      <a:pt x="11670" y="35931"/>
                      <a:pt x="8369" y="30250"/>
                    </a:cubicBezTo>
                    <a:cubicBezTo>
                      <a:pt x="4837" y="24031"/>
                      <a:pt x="2073" y="19885"/>
                      <a:pt x="0" y="17812"/>
                    </a:cubicBezTo>
                    <a:cubicBezTo>
                      <a:pt x="5912" y="14511"/>
                      <a:pt x="12284" y="11056"/>
                      <a:pt x="19040" y="7524"/>
                    </a:cubicBezTo>
                    <a:cubicBezTo>
                      <a:pt x="21420" y="9674"/>
                      <a:pt x="24415" y="13973"/>
                      <a:pt x="28254" y="20499"/>
                    </a:cubicBezTo>
                    <a:cubicBezTo>
                      <a:pt x="31478" y="26180"/>
                      <a:pt x="33551" y="30480"/>
                      <a:pt x="34472" y="33474"/>
                    </a:cubicBezTo>
                    <a:moveTo>
                      <a:pt x="100346" y="12438"/>
                    </a:moveTo>
                    <a:cubicBezTo>
                      <a:pt x="95509" y="29328"/>
                      <a:pt x="91594" y="40845"/>
                      <a:pt x="88599" y="46833"/>
                    </a:cubicBezTo>
                    <a:cubicBezTo>
                      <a:pt x="82380" y="59654"/>
                      <a:pt x="73782" y="69789"/>
                      <a:pt x="62649" y="77236"/>
                    </a:cubicBezTo>
                    <a:cubicBezTo>
                      <a:pt x="53282" y="83762"/>
                      <a:pt x="40922" y="89137"/>
                      <a:pt x="25566" y="93129"/>
                    </a:cubicBezTo>
                    <a:cubicBezTo>
                      <a:pt x="24645" y="88292"/>
                      <a:pt x="23340" y="84146"/>
                      <a:pt x="21651" y="80845"/>
                    </a:cubicBezTo>
                    <a:cubicBezTo>
                      <a:pt x="19578" y="76468"/>
                      <a:pt x="17275" y="73167"/>
                      <a:pt x="14741" y="71094"/>
                    </a:cubicBezTo>
                    <a:cubicBezTo>
                      <a:pt x="29866" y="68484"/>
                      <a:pt x="41689" y="64184"/>
                      <a:pt x="50211" y="58119"/>
                    </a:cubicBezTo>
                    <a:cubicBezTo>
                      <a:pt x="57659" y="52822"/>
                      <a:pt x="63570" y="45221"/>
                      <a:pt x="67870" y="35470"/>
                    </a:cubicBezTo>
                    <a:cubicBezTo>
                      <a:pt x="69943" y="31248"/>
                      <a:pt x="73014" y="21420"/>
                      <a:pt x="77160" y="5911"/>
                    </a:cubicBezTo>
                    <a:cubicBezTo>
                      <a:pt x="80922" y="7370"/>
                      <a:pt x="88676" y="9520"/>
                      <a:pt x="100346" y="12438"/>
                    </a:cubicBezTo>
                    <a:moveTo>
                      <a:pt x="62726" y="26027"/>
                    </a:moveTo>
                    <a:cubicBezTo>
                      <a:pt x="58503" y="27639"/>
                      <a:pt x="51900" y="31017"/>
                      <a:pt x="42918" y="36161"/>
                    </a:cubicBezTo>
                    <a:cubicBezTo>
                      <a:pt x="40307" y="29866"/>
                      <a:pt x="38081" y="24798"/>
                      <a:pt x="36315" y="21037"/>
                    </a:cubicBezTo>
                    <a:cubicBezTo>
                      <a:pt x="33398" y="15201"/>
                      <a:pt x="31094" y="11440"/>
                      <a:pt x="29328" y="9827"/>
                    </a:cubicBezTo>
                    <a:cubicBezTo>
                      <a:pt x="33551" y="7601"/>
                      <a:pt x="39923" y="4299"/>
                      <a:pt x="48369" y="0"/>
                    </a:cubicBezTo>
                    <a:cubicBezTo>
                      <a:pt x="50519" y="2994"/>
                      <a:pt x="53129" y="7370"/>
                      <a:pt x="56200" y="13128"/>
                    </a:cubicBezTo>
                    <a:cubicBezTo>
                      <a:pt x="59578" y="19194"/>
                      <a:pt x="61805" y="23570"/>
                      <a:pt x="62726" y="26027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F7AD2976-8F25-4632-86E7-FD920002B9A3}"/>
                  </a:ext>
                </a:extLst>
              </p:cNvPr>
              <p:cNvSpPr/>
              <p:nvPr/>
            </p:nvSpPr>
            <p:spPr>
              <a:xfrm>
                <a:off x="1653213" y="4625397"/>
                <a:ext cx="82994" cy="119540"/>
              </a:xfrm>
              <a:custGeom>
                <a:avLst/>
                <a:gdLst>
                  <a:gd name="connsiteX0" fmla="*/ 82995 w 82994"/>
                  <a:gd name="connsiteY0" fmla="*/ 60729 h 119540"/>
                  <a:gd name="connsiteX1" fmla="*/ 70710 w 82994"/>
                  <a:gd name="connsiteY1" fmla="*/ 81920 h 119540"/>
                  <a:gd name="connsiteX2" fmla="*/ 48829 w 82994"/>
                  <a:gd name="connsiteY2" fmla="*/ 68945 h 119540"/>
                  <a:gd name="connsiteX3" fmla="*/ 24799 w 82994"/>
                  <a:gd name="connsiteY3" fmla="*/ 57582 h 119540"/>
                  <a:gd name="connsiteX4" fmla="*/ 24799 w 82994"/>
                  <a:gd name="connsiteY4" fmla="*/ 119540 h 119540"/>
                  <a:gd name="connsiteX5" fmla="*/ 0 w 82994"/>
                  <a:gd name="connsiteY5" fmla="*/ 119540 h 119540"/>
                  <a:gd name="connsiteX6" fmla="*/ 0 w 82994"/>
                  <a:gd name="connsiteY6" fmla="*/ 0 h 119540"/>
                  <a:gd name="connsiteX7" fmla="*/ 24799 w 82994"/>
                  <a:gd name="connsiteY7" fmla="*/ 0 h 119540"/>
                  <a:gd name="connsiteX8" fmla="*/ 24799 w 82994"/>
                  <a:gd name="connsiteY8" fmla="*/ 34395 h 119540"/>
                  <a:gd name="connsiteX9" fmla="*/ 82995 w 82994"/>
                  <a:gd name="connsiteY9" fmla="*/ 60729 h 11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94" h="119540">
                    <a:moveTo>
                      <a:pt x="82995" y="60729"/>
                    </a:moveTo>
                    <a:cubicBezTo>
                      <a:pt x="81382" y="62188"/>
                      <a:pt x="77313" y="69251"/>
                      <a:pt x="70710" y="81920"/>
                    </a:cubicBezTo>
                    <a:cubicBezTo>
                      <a:pt x="67716" y="79156"/>
                      <a:pt x="60423" y="74856"/>
                      <a:pt x="48829" y="68945"/>
                    </a:cubicBezTo>
                    <a:cubicBezTo>
                      <a:pt x="39386" y="64108"/>
                      <a:pt x="31401" y="60269"/>
                      <a:pt x="24799" y="57582"/>
                    </a:cubicBezTo>
                    <a:lnTo>
                      <a:pt x="24799" y="119540"/>
                    </a:lnTo>
                    <a:lnTo>
                      <a:pt x="0" y="119540"/>
                    </a:lnTo>
                    <a:lnTo>
                      <a:pt x="0" y="0"/>
                    </a:lnTo>
                    <a:lnTo>
                      <a:pt x="24799" y="0"/>
                    </a:lnTo>
                    <a:lnTo>
                      <a:pt x="24799" y="34395"/>
                    </a:lnTo>
                    <a:cubicBezTo>
                      <a:pt x="45758" y="40998"/>
                      <a:pt x="65183" y="49751"/>
                      <a:pt x="82995" y="60729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F3CA0E76-DEF5-4DF4-B53C-9A467032E648}"/>
                  </a:ext>
                </a:extLst>
              </p:cNvPr>
              <p:cNvSpPr/>
              <p:nvPr/>
            </p:nvSpPr>
            <p:spPr>
              <a:xfrm>
                <a:off x="2011910" y="4023475"/>
                <a:ext cx="121459" cy="126526"/>
              </a:xfrm>
              <a:custGeom>
                <a:avLst/>
                <a:gdLst>
                  <a:gd name="connsiteX0" fmla="*/ 103110 w 121459"/>
                  <a:gd name="connsiteY0" fmla="*/ 0 h 126526"/>
                  <a:gd name="connsiteX1" fmla="*/ 115548 w 121459"/>
                  <a:gd name="connsiteY1" fmla="*/ 17812 h 126526"/>
                  <a:gd name="connsiteX2" fmla="*/ 71939 w 121459"/>
                  <a:gd name="connsiteY2" fmla="*/ 24031 h 126526"/>
                  <a:gd name="connsiteX3" fmla="*/ 71939 w 121459"/>
                  <a:gd name="connsiteY3" fmla="*/ 34549 h 126526"/>
                  <a:gd name="connsiteX4" fmla="*/ 114626 w 121459"/>
                  <a:gd name="connsiteY4" fmla="*/ 34549 h 126526"/>
                  <a:gd name="connsiteX5" fmla="*/ 114626 w 121459"/>
                  <a:gd name="connsiteY5" fmla="*/ 54664 h 126526"/>
                  <a:gd name="connsiteX6" fmla="*/ 71939 w 121459"/>
                  <a:gd name="connsiteY6" fmla="*/ 54664 h 126526"/>
                  <a:gd name="connsiteX7" fmla="*/ 71939 w 121459"/>
                  <a:gd name="connsiteY7" fmla="*/ 65336 h 126526"/>
                  <a:gd name="connsiteX8" fmla="*/ 121459 w 121459"/>
                  <a:gd name="connsiteY8" fmla="*/ 65336 h 126526"/>
                  <a:gd name="connsiteX9" fmla="*/ 121459 w 121459"/>
                  <a:gd name="connsiteY9" fmla="*/ 85452 h 126526"/>
                  <a:gd name="connsiteX10" fmla="*/ 71939 w 121459"/>
                  <a:gd name="connsiteY10" fmla="*/ 85452 h 126526"/>
                  <a:gd name="connsiteX11" fmla="*/ 71939 w 121459"/>
                  <a:gd name="connsiteY11" fmla="*/ 110174 h 126526"/>
                  <a:gd name="connsiteX12" fmla="*/ 66642 w 121459"/>
                  <a:gd name="connsiteY12" fmla="*/ 122764 h 126526"/>
                  <a:gd name="connsiteX13" fmla="*/ 39002 w 121459"/>
                  <a:gd name="connsiteY13" fmla="*/ 126526 h 126526"/>
                  <a:gd name="connsiteX14" fmla="*/ 33090 w 121459"/>
                  <a:gd name="connsiteY14" fmla="*/ 107640 h 126526"/>
                  <a:gd name="connsiteX15" fmla="*/ 46450 w 121459"/>
                  <a:gd name="connsiteY15" fmla="*/ 107640 h 126526"/>
                  <a:gd name="connsiteX16" fmla="*/ 49828 w 121459"/>
                  <a:gd name="connsiteY16" fmla="*/ 104262 h 126526"/>
                  <a:gd name="connsiteX17" fmla="*/ 49828 w 121459"/>
                  <a:gd name="connsiteY17" fmla="*/ 85528 h 126526"/>
                  <a:gd name="connsiteX18" fmla="*/ 0 w 121459"/>
                  <a:gd name="connsiteY18" fmla="*/ 85528 h 126526"/>
                  <a:gd name="connsiteX19" fmla="*/ 0 w 121459"/>
                  <a:gd name="connsiteY19" fmla="*/ 65413 h 126526"/>
                  <a:gd name="connsiteX20" fmla="*/ 49828 w 121459"/>
                  <a:gd name="connsiteY20" fmla="*/ 65413 h 126526"/>
                  <a:gd name="connsiteX21" fmla="*/ 49828 w 121459"/>
                  <a:gd name="connsiteY21" fmla="*/ 54741 h 126526"/>
                  <a:gd name="connsiteX22" fmla="*/ 7754 w 121459"/>
                  <a:gd name="connsiteY22" fmla="*/ 54741 h 126526"/>
                  <a:gd name="connsiteX23" fmla="*/ 7754 w 121459"/>
                  <a:gd name="connsiteY23" fmla="*/ 34626 h 126526"/>
                  <a:gd name="connsiteX24" fmla="*/ 49828 w 121459"/>
                  <a:gd name="connsiteY24" fmla="*/ 34626 h 126526"/>
                  <a:gd name="connsiteX25" fmla="*/ 49828 w 121459"/>
                  <a:gd name="connsiteY25" fmla="*/ 26411 h 126526"/>
                  <a:gd name="connsiteX26" fmla="*/ 12438 w 121459"/>
                  <a:gd name="connsiteY26" fmla="*/ 28714 h 126526"/>
                  <a:gd name="connsiteX27" fmla="*/ 6526 w 121459"/>
                  <a:gd name="connsiteY27" fmla="*/ 9981 h 126526"/>
                  <a:gd name="connsiteX28" fmla="*/ 103110 w 121459"/>
                  <a:gd name="connsiteY28" fmla="*/ 0 h 126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1459" h="126526">
                    <a:moveTo>
                      <a:pt x="103110" y="0"/>
                    </a:moveTo>
                    <a:lnTo>
                      <a:pt x="115548" y="17812"/>
                    </a:lnTo>
                    <a:cubicBezTo>
                      <a:pt x="101728" y="20346"/>
                      <a:pt x="87141" y="22419"/>
                      <a:pt x="71939" y="24031"/>
                    </a:cubicBezTo>
                    <a:lnTo>
                      <a:pt x="71939" y="34549"/>
                    </a:lnTo>
                    <a:lnTo>
                      <a:pt x="114626" y="34549"/>
                    </a:lnTo>
                    <a:lnTo>
                      <a:pt x="114626" y="54664"/>
                    </a:lnTo>
                    <a:lnTo>
                      <a:pt x="71939" y="54664"/>
                    </a:lnTo>
                    <a:lnTo>
                      <a:pt x="71939" y="65336"/>
                    </a:lnTo>
                    <a:lnTo>
                      <a:pt x="121459" y="65336"/>
                    </a:lnTo>
                    <a:lnTo>
                      <a:pt x="121459" y="85452"/>
                    </a:lnTo>
                    <a:lnTo>
                      <a:pt x="71939" y="85452"/>
                    </a:lnTo>
                    <a:lnTo>
                      <a:pt x="71939" y="110174"/>
                    </a:lnTo>
                    <a:cubicBezTo>
                      <a:pt x="71939" y="116392"/>
                      <a:pt x="70173" y="120538"/>
                      <a:pt x="66642" y="122764"/>
                    </a:cubicBezTo>
                    <a:cubicBezTo>
                      <a:pt x="63033" y="124914"/>
                      <a:pt x="53820" y="126219"/>
                      <a:pt x="39002" y="126526"/>
                    </a:cubicBezTo>
                    <a:cubicBezTo>
                      <a:pt x="37467" y="118542"/>
                      <a:pt x="35471" y="112246"/>
                      <a:pt x="33090" y="107640"/>
                    </a:cubicBezTo>
                    <a:lnTo>
                      <a:pt x="46450" y="107640"/>
                    </a:lnTo>
                    <a:cubicBezTo>
                      <a:pt x="48676" y="107640"/>
                      <a:pt x="49828" y="106488"/>
                      <a:pt x="49828" y="104262"/>
                    </a:cubicBezTo>
                    <a:lnTo>
                      <a:pt x="49828" y="85528"/>
                    </a:lnTo>
                    <a:lnTo>
                      <a:pt x="0" y="85528"/>
                    </a:lnTo>
                    <a:lnTo>
                      <a:pt x="0" y="65413"/>
                    </a:lnTo>
                    <a:lnTo>
                      <a:pt x="49828" y="65413"/>
                    </a:lnTo>
                    <a:lnTo>
                      <a:pt x="49828" y="54741"/>
                    </a:lnTo>
                    <a:lnTo>
                      <a:pt x="7754" y="54741"/>
                    </a:lnTo>
                    <a:lnTo>
                      <a:pt x="7754" y="34626"/>
                    </a:lnTo>
                    <a:lnTo>
                      <a:pt x="49828" y="34626"/>
                    </a:lnTo>
                    <a:lnTo>
                      <a:pt x="49828" y="26411"/>
                    </a:lnTo>
                    <a:cubicBezTo>
                      <a:pt x="37774" y="27409"/>
                      <a:pt x="25336" y="28177"/>
                      <a:pt x="12438" y="28714"/>
                    </a:cubicBezTo>
                    <a:cubicBezTo>
                      <a:pt x="11286" y="22802"/>
                      <a:pt x="9290" y="16507"/>
                      <a:pt x="6526" y="9981"/>
                    </a:cubicBezTo>
                    <a:cubicBezTo>
                      <a:pt x="45682" y="8983"/>
                      <a:pt x="77851" y="5682"/>
                      <a:pt x="103110" y="0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1A2C3CB6-F03E-49B4-900C-81DD1C807CD4}"/>
                  </a:ext>
                </a:extLst>
              </p:cNvPr>
              <p:cNvSpPr/>
              <p:nvPr/>
            </p:nvSpPr>
            <p:spPr>
              <a:xfrm>
                <a:off x="2148494" y="4021479"/>
                <a:ext cx="125375" cy="128522"/>
              </a:xfrm>
              <a:custGeom>
                <a:avLst/>
                <a:gdLst>
                  <a:gd name="connsiteX0" fmla="*/ 18887 w 125375"/>
                  <a:gd name="connsiteY0" fmla="*/ 5912 h 128522"/>
                  <a:gd name="connsiteX1" fmla="*/ 49290 w 125375"/>
                  <a:gd name="connsiteY1" fmla="*/ 5912 h 128522"/>
                  <a:gd name="connsiteX2" fmla="*/ 49290 w 125375"/>
                  <a:gd name="connsiteY2" fmla="*/ 0 h 128522"/>
                  <a:gd name="connsiteX3" fmla="*/ 72476 w 125375"/>
                  <a:gd name="connsiteY3" fmla="*/ 0 h 128522"/>
                  <a:gd name="connsiteX4" fmla="*/ 72476 w 125375"/>
                  <a:gd name="connsiteY4" fmla="*/ 5912 h 128522"/>
                  <a:gd name="connsiteX5" fmla="*/ 108100 w 125375"/>
                  <a:gd name="connsiteY5" fmla="*/ 5912 h 128522"/>
                  <a:gd name="connsiteX6" fmla="*/ 108100 w 125375"/>
                  <a:gd name="connsiteY6" fmla="*/ 21420 h 128522"/>
                  <a:gd name="connsiteX7" fmla="*/ 124838 w 125375"/>
                  <a:gd name="connsiteY7" fmla="*/ 21420 h 128522"/>
                  <a:gd name="connsiteX8" fmla="*/ 124838 w 125375"/>
                  <a:gd name="connsiteY8" fmla="*/ 32783 h 128522"/>
                  <a:gd name="connsiteX9" fmla="*/ 108100 w 125375"/>
                  <a:gd name="connsiteY9" fmla="*/ 32783 h 128522"/>
                  <a:gd name="connsiteX10" fmla="*/ 108100 w 125375"/>
                  <a:gd name="connsiteY10" fmla="*/ 47524 h 128522"/>
                  <a:gd name="connsiteX11" fmla="*/ 72476 w 125375"/>
                  <a:gd name="connsiteY11" fmla="*/ 47524 h 128522"/>
                  <a:gd name="connsiteX12" fmla="*/ 72476 w 125375"/>
                  <a:gd name="connsiteY12" fmla="*/ 50749 h 128522"/>
                  <a:gd name="connsiteX13" fmla="*/ 113475 w 125375"/>
                  <a:gd name="connsiteY13" fmla="*/ 50749 h 128522"/>
                  <a:gd name="connsiteX14" fmla="*/ 113475 w 125375"/>
                  <a:gd name="connsiteY14" fmla="*/ 62112 h 128522"/>
                  <a:gd name="connsiteX15" fmla="*/ 72476 w 125375"/>
                  <a:gd name="connsiteY15" fmla="*/ 62112 h 128522"/>
                  <a:gd name="connsiteX16" fmla="*/ 72476 w 125375"/>
                  <a:gd name="connsiteY16" fmla="*/ 65336 h 128522"/>
                  <a:gd name="connsiteX17" fmla="*/ 125375 w 125375"/>
                  <a:gd name="connsiteY17" fmla="*/ 65336 h 128522"/>
                  <a:gd name="connsiteX18" fmla="*/ 125375 w 125375"/>
                  <a:gd name="connsiteY18" fmla="*/ 78158 h 128522"/>
                  <a:gd name="connsiteX19" fmla="*/ 0 w 125375"/>
                  <a:gd name="connsiteY19" fmla="*/ 78158 h 128522"/>
                  <a:gd name="connsiteX20" fmla="*/ 0 w 125375"/>
                  <a:gd name="connsiteY20" fmla="*/ 65336 h 128522"/>
                  <a:gd name="connsiteX21" fmla="*/ 49290 w 125375"/>
                  <a:gd name="connsiteY21" fmla="*/ 65336 h 128522"/>
                  <a:gd name="connsiteX22" fmla="*/ 49290 w 125375"/>
                  <a:gd name="connsiteY22" fmla="*/ 62112 h 128522"/>
                  <a:gd name="connsiteX23" fmla="*/ 11516 w 125375"/>
                  <a:gd name="connsiteY23" fmla="*/ 62112 h 128522"/>
                  <a:gd name="connsiteX24" fmla="*/ 11516 w 125375"/>
                  <a:gd name="connsiteY24" fmla="*/ 50749 h 128522"/>
                  <a:gd name="connsiteX25" fmla="*/ 49290 w 125375"/>
                  <a:gd name="connsiteY25" fmla="*/ 50749 h 128522"/>
                  <a:gd name="connsiteX26" fmla="*/ 49290 w 125375"/>
                  <a:gd name="connsiteY26" fmla="*/ 47524 h 128522"/>
                  <a:gd name="connsiteX27" fmla="*/ 18887 w 125375"/>
                  <a:gd name="connsiteY27" fmla="*/ 47524 h 128522"/>
                  <a:gd name="connsiteX28" fmla="*/ 18887 w 125375"/>
                  <a:gd name="connsiteY28" fmla="*/ 36622 h 128522"/>
                  <a:gd name="connsiteX29" fmla="*/ 49290 w 125375"/>
                  <a:gd name="connsiteY29" fmla="*/ 36622 h 128522"/>
                  <a:gd name="connsiteX30" fmla="*/ 49290 w 125375"/>
                  <a:gd name="connsiteY30" fmla="*/ 32860 h 128522"/>
                  <a:gd name="connsiteX31" fmla="*/ 0 w 125375"/>
                  <a:gd name="connsiteY31" fmla="*/ 32860 h 128522"/>
                  <a:gd name="connsiteX32" fmla="*/ 0 w 125375"/>
                  <a:gd name="connsiteY32" fmla="*/ 21497 h 128522"/>
                  <a:gd name="connsiteX33" fmla="*/ 49290 w 125375"/>
                  <a:gd name="connsiteY33" fmla="*/ 21497 h 128522"/>
                  <a:gd name="connsiteX34" fmla="*/ 49290 w 125375"/>
                  <a:gd name="connsiteY34" fmla="*/ 18426 h 128522"/>
                  <a:gd name="connsiteX35" fmla="*/ 18887 w 125375"/>
                  <a:gd name="connsiteY35" fmla="*/ 18426 h 128522"/>
                  <a:gd name="connsiteX36" fmla="*/ 18887 w 125375"/>
                  <a:gd name="connsiteY36" fmla="*/ 5912 h 128522"/>
                  <a:gd name="connsiteX37" fmla="*/ 108638 w 125375"/>
                  <a:gd name="connsiteY37" fmla="*/ 81536 h 128522"/>
                  <a:gd name="connsiteX38" fmla="*/ 108638 w 125375"/>
                  <a:gd name="connsiteY38" fmla="*/ 127985 h 128522"/>
                  <a:gd name="connsiteX39" fmla="*/ 85452 w 125375"/>
                  <a:gd name="connsiteY39" fmla="*/ 127985 h 128522"/>
                  <a:gd name="connsiteX40" fmla="*/ 85452 w 125375"/>
                  <a:gd name="connsiteY40" fmla="*/ 124607 h 128522"/>
                  <a:gd name="connsiteX41" fmla="*/ 38465 w 125375"/>
                  <a:gd name="connsiteY41" fmla="*/ 124607 h 128522"/>
                  <a:gd name="connsiteX42" fmla="*/ 38465 w 125375"/>
                  <a:gd name="connsiteY42" fmla="*/ 128522 h 128522"/>
                  <a:gd name="connsiteX43" fmla="*/ 17428 w 125375"/>
                  <a:gd name="connsiteY43" fmla="*/ 128522 h 128522"/>
                  <a:gd name="connsiteX44" fmla="*/ 17428 w 125375"/>
                  <a:gd name="connsiteY44" fmla="*/ 81536 h 128522"/>
                  <a:gd name="connsiteX45" fmla="*/ 108638 w 125375"/>
                  <a:gd name="connsiteY45" fmla="*/ 81536 h 128522"/>
                  <a:gd name="connsiteX46" fmla="*/ 38465 w 125375"/>
                  <a:gd name="connsiteY46" fmla="*/ 97198 h 128522"/>
                  <a:gd name="connsiteX47" fmla="*/ 85452 w 125375"/>
                  <a:gd name="connsiteY47" fmla="*/ 97198 h 128522"/>
                  <a:gd name="connsiteX48" fmla="*/ 85452 w 125375"/>
                  <a:gd name="connsiteY48" fmla="*/ 93436 h 128522"/>
                  <a:gd name="connsiteX49" fmla="*/ 38465 w 125375"/>
                  <a:gd name="connsiteY49" fmla="*/ 93436 h 128522"/>
                  <a:gd name="connsiteX50" fmla="*/ 38465 w 125375"/>
                  <a:gd name="connsiteY50" fmla="*/ 97198 h 128522"/>
                  <a:gd name="connsiteX51" fmla="*/ 38465 w 125375"/>
                  <a:gd name="connsiteY51" fmla="*/ 112170 h 128522"/>
                  <a:gd name="connsiteX52" fmla="*/ 85452 w 125375"/>
                  <a:gd name="connsiteY52" fmla="*/ 112170 h 128522"/>
                  <a:gd name="connsiteX53" fmla="*/ 85452 w 125375"/>
                  <a:gd name="connsiteY53" fmla="*/ 107870 h 128522"/>
                  <a:gd name="connsiteX54" fmla="*/ 38465 w 125375"/>
                  <a:gd name="connsiteY54" fmla="*/ 107870 h 128522"/>
                  <a:gd name="connsiteX55" fmla="*/ 38465 w 125375"/>
                  <a:gd name="connsiteY55" fmla="*/ 112170 h 128522"/>
                  <a:gd name="connsiteX56" fmla="*/ 72476 w 125375"/>
                  <a:gd name="connsiteY56" fmla="*/ 21420 h 128522"/>
                  <a:gd name="connsiteX57" fmla="*/ 87448 w 125375"/>
                  <a:gd name="connsiteY57" fmla="*/ 21420 h 128522"/>
                  <a:gd name="connsiteX58" fmla="*/ 87448 w 125375"/>
                  <a:gd name="connsiteY58" fmla="*/ 18349 h 128522"/>
                  <a:gd name="connsiteX59" fmla="*/ 72476 w 125375"/>
                  <a:gd name="connsiteY59" fmla="*/ 18349 h 128522"/>
                  <a:gd name="connsiteX60" fmla="*/ 72476 w 125375"/>
                  <a:gd name="connsiteY60" fmla="*/ 21420 h 128522"/>
                  <a:gd name="connsiteX61" fmla="*/ 72476 w 125375"/>
                  <a:gd name="connsiteY61" fmla="*/ 36545 h 128522"/>
                  <a:gd name="connsiteX62" fmla="*/ 87448 w 125375"/>
                  <a:gd name="connsiteY62" fmla="*/ 36545 h 128522"/>
                  <a:gd name="connsiteX63" fmla="*/ 87448 w 125375"/>
                  <a:gd name="connsiteY63" fmla="*/ 32783 h 128522"/>
                  <a:gd name="connsiteX64" fmla="*/ 72476 w 125375"/>
                  <a:gd name="connsiteY64" fmla="*/ 32783 h 128522"/>
                  <a:gd name="connsiteX65" fmla="*/ 72476 w 125375"/>
                  <a:gd name="connsiteY65" fmla="*/ 36545 h 12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25375" h="128522">
                    <a:moveTo>
                      <a:pt x="18887" y="5912"/>
                    </a:moveTo>
                    <a:lnTo>
                      <a:pt x="49290" y="5912"/>
                    </a:lnTo>
                    <a:lnTo>
                      <a:pt x="49290" y="0"/>
                    </a:lnTo>
                    <a:lnTo>
                      <a:pt x="72476" y="0"/>
                    </a:lnTo>
                    <a:lnTo>
                      <a:pt x="72476" y="5912"/>
                    </a:lnTo>
                    <a:lnTo>
                      <a:pt x="108100" y="5912"/>
                    </a:lnTo>
                    <a:lnTo>
                      <a:pt x="108100" y="21420"/>
                    </a:lnTo>
                    <a:lnTo>
                      <a:pt x="124838" y="21420"/>
                    </a:lnTo>
                    <a:lnTo>
                      <a:pt x="124838" y="32783"/>
                    </a:lnTo>
                    <a:lnTo>
                      <a:pt x="108100" y="32783"/>
                    </a:lnTo>
                    <a:lnTo>
                      <a:pt x="108100" y="47524"/>
                    </a:lnTo>
                    <a:lnTo>
                      <a:pt x="72476" y="47524"/>
                    </a:lnTo>
                    <a:lnTo>
                      <a:pt x="72476" y="50749"/>
                    </a:lnTo>
                    <a:lnTo>
                      <a:pt x="113475" y="50749"/>
                    </a:lnTo>
                    <a:lnTo>
                      <a:pt x="113475" y="62112"/>
                    </a:lnTo>
                    <a:lnTo>
                      <a:pt x="72476" y="62112"/>
                    </a:lnTo>
                    <a:lnTo>
                      <a:pt x="72476" y="65336"/>
                    </a:lnTo>
                    <a:lnTo>
                      <a:pt x="125375" y="65336"/>
                    </a:lnTo>
                    <a:lnTo>
                      <a:pt x="125375" y="78158"/>
                    </a:lnTo>
                    <a:lnTo>
                      <a:pt x="0" y="78158"/>
                    </a:lnTo>
                    <a:lnTo>
                      <a:pt x="0" y="65336"/>
                    </a:lnTo>
                    <a:lnTo>
                      <a:pt x="49290" y="65336"/>
                    </a:lnTo>
                    <a:lnTo>
                      <a:pt x="49290" y="62112"/>
                    </a:lnTo>
                    <a:lnTo>
                      <a:pt x="11516" y="62112"/>
                    </a:lnTo>
                    <a:lnTo>
                      <a:pt x="11516" y="50749"/>
                    </a:lnTo>
                    <a:lnTo>
                      <a:pt x="49290" y="50749"/>
                    </a:lnTo>
                    <a:lnTo>
                      <a:pt x="49290" y="47524"/>
                    </a:lnTo>
                    <a:lnTo>
                      <a:pt x="18887" y="47524"/>
                    </a:lnTo>
                    <a:lnTo>
                      <a:pt x="18887" y="36622"/>
                    </a:lnTo>
                    <a:lnTo>
                      <a:pt x="49290" y="36622"/>
                    </a:lnTo>
                    <a:lnTo>
                      <a:pt x="49290" y="32860"/>
                    </a:lnTo>
                    <a:lnTo>
                      <a:pt x="0" y="32860"/>
                    </a:lnTo>
                    <a:lnTo>
                      <a:pt x="0" y="21497"/>
                    </a:lnTo>
                    <a:lnTo>
                      <a:pt x="49290" y="21497"/>
                    </a:lnTo>
                    <a:lnTo>
                      <a:pt x="49290" y="18426"/>
                    </a:lnTo>
                    <a:lnTo>
                      <a:pt x="18887" y="18426"/>
                    </a:lnTo>
                    <a:lnTo>
                      <a:pt x="18887" y="5912"/>
                    </a:lnTo>
                    <a:close/>
                    <a:moveTo>
                      <a:pt x="108638" y="81536"/>
                    </a:moveTo>
                    <a:lnTo>
                      <a:pt x="108638" y="127985"/>
                    </a:lnTo>
                    <a:lnTo>
                      <a:pt x="85452" y="127985"/>
                    </a:lnTo>
                    <a:lnTo>
                      <a:pt x="85452" y="124607"/>
                    </a:lnTo>
                    <a:lnTo>
                      <a:pt x="38465" y="124607"/>
                    </a:lnTo>
                    <a:lnTo>
                      <a:pt x="38465" y="128522"/>
                    </a:lnTo>
                    <a:lnTo>
                      <a:pt x="17428" y="128522"/>
                    </a:lnTo>
                    <a:lnTo>
                      <a:pt x="17428" y="81536"/>
                    </a:lnTo>
                    <a:lnTo>
                      <a:pt x="108638" y="81536"/>
                    </a:lnTo>
                    <a:close/>
                    <a:moveTo>
                      <a:pt x="38465" y="97198"/>
                    </a:moveTo>
                    <a:lnTo>
                      <a:pt x="85452" y="97198"/>
                    </a:lnTo>
                    <a:lnTo>
                      <a:pt x="85452" y="93436"/>
                    </a:lnTo>
                    <a:lnTo>
                      <a:pt x="38465" y="93436"/>
                    </a:lnTo>
                    <a:lnTo>
                      <a:pt x="38465" y="97198"/>
                    </a:lnTo>
                    <a:close/>
                    <a:moveTo>
                      <a:pt x="38465" y="112170"/>
                    </a:moveTo>
                    <a:lnTo>
                      <a:pt x="85452" y="112170"/>
                    </a:lnTo>
                    <a:lnTo>
                      <a:pt x="85452" y="107870"/>
                    </a:lnTo>
                    <a:lnTo>
                      <a:pt x="38465" y="107870"/>
                    </a:lnTo>
                    <a:lnTo>
                      <a:pt x="38465" y="112170"/>
                    </a:lnTo>
                    <a:close/>
                    <a:moveTo>
                      <a:pt x="72476" y="21420"/>
                    </a:moveTo>
                    <a:lnTo>
                      <a:pt x="87448" y="21420"/>
                    </a:lnTo>
                    <a:lnTo>
                      <a:pt x="87448" y="18349"/>
                    </a:lnTo>
                    <a:lnTo>
                      <a:pt x="72476" y="18349"/>
                    </a:lnTo>
                    <a:lnTo>
                      <a:pt x="72476" y="21420"/>
                    </a:lnTo>
                    <a:close/>
                    <a:moveTo>
                      <a:pt x="72476" y="36545"/>
                    </a:moveTo>
                    <a:lnTo>
                      <a:pt x="87448" y="36545"/>
                    </a:lnTo>
                    <a:lnTo>
                      <a:pt x="87448" y="32783"/>
                    </a:lnTo>
                    <a:lnTo>
                      <a:pt x="72476" y="32783"/>
                    </a:lnTo>
                    <a:lnTo>
                      <a:pt x="72476" y="36545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CD64F0A1-D9EA-417A-8ED6-5A33CF80836B}"/>
                  </a:ext>
                </a:extLst>
              </p:cNvPr>
              <p:cNvSpPr/>
              <p:nvPr/>
            </p:nvSpPr>
            <p:spPr>
              <a:xfrm>
                <a:off x="2336134" y="4072918"/>
                <a:ext cx="27485" cy="26718"/>
              </a:xfrm>
              <a:custGeom>
                <a:avLst/>
                <a:gdLst>
                  <a:gd name="connsiteX0" fmla="*/ 27486 w 27485"/>
                  <a:gd name="connsiteY0" fmla="*/ 20192 h 26718"/>
                  <a:gd name="connsiteX1" fmla="*/ 21421 w 27485"/>
                  <a:gd name="connsiteY1" fmla="*/ 26718 h 26718"/>
                  <a:gd name="connsiteX2" fmla="*/ 5912 w 27485"/>
                  <a:gd name="connsiteY2" fmla="*/ 26718 h 26718"/>
                  <a:gd name="connsiteX3" fmla="*/ 0 w 27485"/>
                  <a:gd name="connsiteY3" fmla="*/ 21037 h 26718"/>
                  <a:gd name="connsiteX4" fmla="*/ 0 w 27485"/>
                  <a:gd name="connsiteY4" fmla="*/ 5221 h 26718"/>
                  <a:gd name="connsiteX5" fmla="*/ 5912 w 27485"/>
                  <a:gd name="connsiteY5" fmla="*/ 0 h 26718"/>
                  <a:gd name="connsiteX6" fmla="*/ 21881 w 27485"/>
                  <a:gd name="connsiteY6" fmla="*/ 0 h 26718"/>
                  <a:gd name="connsiteX7" fmla="*/ 27486 w 27485"/>
                  <a:gd name="connsiteY7" fmla="*/ 5221 h 2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85" h="26718">
                    <a:moveTo>
                      <a:pt x="27486" y="20192"/>
                    </a:moveTo>
                    <a:lnTo>
                      <a:pt x="21421" y="26718"/>
                    </a:lnTo>
                    <a:lnTo>
                      <a:pt x="5912" y="26718"/>
                    </a:lnTo>
                    <a:lnTo>
                      <a:pt x="0" y="21037"/>
                    </a:lnTo>
                    <a:lnTo>
                      <a:pt x="0" y="5221"/>
                    </a:lnTo>
                    <a:lnTo>
                      <a:pt x="5912" y="0"/>
                    </a:lnTo>
                    <a:lnTo>
                      <a:pt x="21881" y="0"/>
                    </a:lnTo>
                    <a:lnTo>
                      <a:pt x="27486" y="5221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D5654FFA-1282-4B8C-B7E3-9F021F516726}"/>
                  </a:ext>
                </a:extLst>
              </p:cNvPr>
              <p:cNvSpPr/>
              <p:nvPr/>
            </p:nvSpPr>
            <p:spPr>
              <a:xfrm>
                <a:off x="2422891" y="4020404"/>
                <a:ext cx="129597" cy="130979"/>
              </a:xfrm>
              <a:custGeom>
                <a:avLst/>
                <a:gdLst>
                  <a:gd name="connsiteX0" fmla="*/ 30787 w 129597"/>
                  <a:gd name="connsiteY0" fmla="*/ 0 h 130979"/>
                  <a:gd name="connsiteX1" fmla="*/ 50058 w 129597"/>
                  <a:gd name="connsiteY1" fmla="*/ 7524 h 130979"/>
                  <a:gd name="connsiteX2" fmla="*/ 43839 w 129597"/>
                  <a:gd name="connsiteY2" fmla="*/ 21421 h 130979"/>
                  <a:gd name="connsiteX3" fmla="*/ 113782 w 129597"/>
                  <a:gd name="connsiteY3" fmla="*/ 21421 h 130979"/>
                  <a:gd name="connsiteX4" fmla="*/ 113782 w 129597"/>
                  <a:gd name="connsiteY4" fmla="*/ 40461 h 130979"/>
                  <a:gd name="connsiteX5" fmla="*/ 74396 w 129597"/>
                  <a:gd name="connsiteY5" fmla="*/ 40461 h 130979"/>
                  <a:gd name="connsiteX6" fmla="*/ 73321 w 129597"/>
                  <a:gd name="connsiteY6" fmla="*/ 57735 h 130979"/>
                  <a:gd name="connsiteX7" fmla="*/ 125145 w 129597"/>
                  <a:gd name="connsiteY7" fmla="*/ 57735 h 130979"/>
                  <a:gd name="connsiteX8" fmla="*/ 125145 w 129597"/>
                  <a:gd name="connsiteY8" fmla="*/ 76622 h 130979"/>
                  <a:gd name="connsiteX9" fmla="*/ 83609 w 129597"/>
                  <a:gd name="connsiteY9" fmla="*/ 76622 h 130979"/>
                  <a:gd name="connsiteX10" fmla="*/ 95586 w 129597"/>
                  <a:gd name="connsiteY10" fmla="*/ 92284 h 130979"/>
                  <a:gd name="connsiteX11" fmla="*/ 129598 w 129597"/>
                  <a:gd name="connsiteY11" fmla="*/ 111709 h 130979"/>
                  <a:gd name="connsiteX12" fmla="*/ 117160 w 129597"/>
                  <a:gd name="connsiteY12" fmla="*/ 130980 h 130979"/>
                  <a:gd name="connsiteX13" fmla="*/ 80845 w 129597"/>
                  <a:gd name="connsiteY13" fmla="*/ 106258 h 130979"/>
                  <a:gd name="connsiteX14" fmla="*/ 68024 w 129597"/>
                  <a:gd name="connsiteY14" fmla="*/ 86296 h 130979"/>
                  <a:gd name="connsiteX15" fmla="*/ 60730 w 129597"/>
                  <a:gd name="connsiteY15" fmla="*/ 100500 h 130979"/>
                  <a:gd name="connsiteX16" fmla="*/ 12975 w 129597"/>
                  <a:gd name="connsiteY16" fmla="*/ 130980 h 130979"/>
                  <a:gd name="connsiteX17" fmla="*/ 0 w 129597"/>
                  <a:gd name="connsiteY17" fmla="*/ 113168 h 130979"/>
                  <a:gd name="connsiteX18" fmla="*/ 41689 w 129597"/>
                  <a:gd name="connsiteY18" fmla="*/ 89981 h 130979"/>
                  <a:gd name="connsiteX19" fmla="*/ 48139 w 129597"/>
                  <a:gd name="connsiteY19" fmla="*/ 76622 h 130979"/>
                  <a:gd name="connsiteX20" fmla="*/ 3608 w 129597"/>
                  <a:gd name="connsiteY20" fmla="*/ 76622 h 130979"/>
                  <a:gd name="connsiteX21" fmla="*/ 3608 w 129597"/>
                  <a:gd name="connsiteY21" fmla="*/ 57735 h 130979"/>
                  <a:gd name="connsiteX22" fmla="*/ 51670 w 129597"/>
                  <a:gd name="connsiteY22" fmla="*/ 57735 h 130979"/>
                  <a:gd name="connsiteX23" fmla="*/ 52745 w 129597"/>
                  <a:gd name="connsiteY23" fmla="*/ 40461 h 130979"/>
                  <a:gd name="connsiteX24" fmla="*/ 34242 w 129597"/>
                  <a:gd name="connsiteY24" fmla="*/ 40461 h 130979"/>
                  <a:gd name="connsiteX25" fmla="*/ 23724 w 129597"/>
                  <a:gd name="connsiteY25" fmla="*/ 57735 h 130979"/>
                  <a:gd name="connsiteX26" fmla="*/ 7524 w 129597"/>
                  <a:gd name="connsiteY26" fmla="*/ 45835 h 130979"/>
                  <a:gd name="connsiteX27" fmla="*/ 30787 w 129597"/>
                  <a:gd name="connsiteY27" fmla="*/ 0 h 13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9597" h="130979">
                    <a:moveTo>
                      <a:pt x="30787" y="0"/>
                    </a:moveTo>
                    <a:lnTo>
                      <a:pt x="50058" y="7524"/>
                    </a:lnTo>
                    <a:cubicBezTo>
                      <a:pt x="48062" y="12284"/>
                      <a:pt x="45989" y="16967"/>
                      <a:pt x="43839" y="21421"/>
                    </a:cubicBezTo>
                    <a:lnTo>
                      <a:pt x="113782" y="21421"/>
                    </a:lnTo>
                    <a:lnTo>
                      <a:pt x="113782" y="40461"/>
                    </a:lnTo>
                    <a:lnTo>
                      <a:pt x="74396" y="40461"/>
                    </a:lnTo>
                    <a:cubicBezTo>
                      <a:pt x="74242" y="46603"/>
                      <a:pt x="73859" y="52361"/>
                      <a:pt x="73321" y="57735"/>
                    </a:cubicBezTo>
                    <a:lnTo>
                      <a:pt x="125145" y="57735"/>
                    </a:lnTo>
                    <a:lnTo>
                      <a:pt x="125145" y="76622"/>
                    </a:lnTo>
                    <a:lnTo>
                      <a:pt x="83609" y="76622"/>
                    </a:lnTo>
                    <a:cubicBezTo>
                      <a:pt x="87064" y="82764"/>
                      <a:pt x="91056" y="87985"/>
                      <a:pt x="95586" y="92284"/>
                    </a:cubicBezTo>
                    <a:cubicBezTo>
                      <a:pt x="103494" y="99885"/>
                      <a:pt x="114857" y="106335"/>
                      <a:pt x="129598" y="111709"/>
                    </a:cubicBezTo>
                    <a:cubicBezTo>
                      <a:pt x="123686" y="117083"/>
                      <a:pt x="119540" y="123532"/>
                      <a:pt x="117160" y="130980"/>
                    </a:cubicBezTo>
                    <a:cubicBezTo>
                      <a:pt x="99809" y="122765"/>
                      <a:pt x="87678" y="114550"/>
                      <a:pt x="80845" y="106258"/>
                    </a:cubicBezTo>
                    <a:cubicBezTo>
                      <a:pt x="75624" y="100500"/>
                      <a:pt x="71325" y="93820"/>
                      <a:pt x="68024" y="86296"/>
                    </a:cubicBezTo>
                    <a:cubicBezTo>
                      <a:pt x="66027" y="92208"/>
                      <a:pt x="63647" y="96968"/>
                      <a:pt x="60730" y="100500"/>
                    </a:cubicBezTo>
                    <a:cubicBezTo>
                      <a:pt x="51286" y="112016"/>
                      <a:pt x="35394" y="122150"/>
                      <a:pt x="12975" y="130980"/>
                    </a:cubicBezTo>
                    <a:cubicBezTo>
                      <a:pt x="10288" y="125145"/>
                      <a:pt x="5989" y="119156"/>
                      <a:pt x="0" y="113168"/>
                    </a:cubicBezTo>
                    <a:cubicBezTo>
                      <a:pt x="21421" y="105260"/>
                      <a:pt x="35317" y="97505"/>
                      <a:pt x="41689" y="89981"/>
                    </a:cubicBezTo>
                    <a:cubicBezTo>
                      <a:pt x="44376" y="86833"/>
                      <a:pt x="46526" y="82381"/>
                      <a:pt x="48139" y="76622"/>
                    </a:cubicBezTo>
                    <a:lnTo>
                      <a:pt x="3608" y="76622"/>
                    </a:lnTo>
                    <a:lnTo>
                      <a:pt x="3608" y="57735"/>
                    </a:lnTo>
                    <a:lnTo>
                      <a:pt x="51670" y="57735"/>
                    </a:lnTo>
                    <a:cubicBezTo>
                      <a:pt x="52208" y="52438"/>
                      <a:pt x="52591" y="46680"/>
                      <a:pt x="52745" y="40461"/>
                    </a:cubicBezTo>
                    <a:lnTo>
                      <a:pt x="34242" y="40461"/>
                    </a:lnTo>
                    <a:cubicBezTo>
                      <a:pt x="30864" y="46603"/>
                      <a:pt x="27332" y="52361"/>
                      <a:pt x="23724" y="57735"/>
                    </a:cubicBezTo>
                    <a:cubicBezTo>
                      <a:pt x="19501" y="54127"/>
                      <a:pt x="14127" y="50211"/>
                      <a:pt x="7524" y="45835"/>
                    </a:cubicBezTo>
                    <a:cubicBezTo>
                      <a:pt x="15739" y="33628"/>
                      <a:pt x="23494" y="18350"/>
                      <a:pt x="30787" y="0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F2DB7520-40C4-4895-B3BB-852C2D47DD09}"/>
                  </a:ext>
                </a:extLst>
              </p:cNvPr>
              <p:cNvSpPr/>
              <p:nvPr/>
            </p:nvSpPr>
            <p:spPr>
              <a:xfrm>
                <a:off x="2567613" y="4022937"/>
                <a:ext cx="117620" cy="125451"/>
              </a:xfrm>
              <a:custGeom>
                <a:avLst/>
                <a:gdLst>
                  <a:gd name="connsiteX0" fmla="*/ 49520 w 117620"/>
                  <a:gd name="connsiteY0" fmla="*/ 0 h 125451"/>
                  <a:gd name="connsiteX1" fmla="*/ 58273 w 117620"/>
                  <a:gd name="connsiteY1" fmla="*/ 18887 h 125451"/>
                  <a:gd name="connsiteX2" fmla="*/ 19808 w 117620"/>
                  <a:gd name="connsiteY2" fmla="*/ 26948 h 125451"/>
                  <a:gd name="connsiteX3" fmla="*/ 19808 w 117620"/>
                  <a:gd name="connsiteY3" fmla="*/ 45451 h 125451"/>
                  <a:gd name="connsiteX4" fmla="*/ 52899 w 117620"/>
                  <a:gd name="connsiteY4" fmla="*/ 45451 h 125451"/>
                  <a:gd name="connsiteX5" fmla="*/ 52899 w 117620"/>
                  <a:gd name="connsiteY5" fmla="*/ 65797 h 125451"/>
                  <a:gd name="connsiteX6" fmla="*/ 19808 w 117620"/>
                  <a:gd name="connsiteY6" fmla="*/ 65797 h 125451"/>
                  <a:gd name="connsiteX7" fmla="*/ 19808 w 117620"/>
                  <a:gd name="connsiteY7" fmla="*/ 86987 h 125451"/>
                  <a:gd name="connsiteX8" fmla="*/ 52899 w 117620"/>
                  <a:gd name="connsiteY8" fmla="*/ 86987 h 125451"/>
                  <a:gd name="connsiteX9" fmla="*/ 52899 w 117620"/>
                  <a:gd name="connsiteY9" fmla="*/ 108024 h 125451"/>
                  <a:gd name="connsiteX10" fmla="*/ 19808 w 117620"/>
                  <a:gd name="connsiteY10" fmla="*/ 108024 h 125451"/>
                  <a:gd name="connsiteX11" fmla="*/ 19808 w 117620"/>
                  <a:gd name="connsiteY11" fmla="*/ 117083 h 125451"/>
                  <a:gd name="connsiteX12" fmla="*/ 0 w 117620"/>
                  <a:gd name="connsiteY12" fmla="*/ 117083 h 125451"/>
                  <a:gd name="connsiteX13" fmla="*/ 0 w 117620"/>
                  <a:gd name="connsiteY13" fmla="*/ 8062 h 125451"/>
                  <a:gd name="connsiteX14" fmla="*/ 10518 w 117620"/>
                  <a:gd name="connsiteY14" fmla="*/ 11056 h 125451"/>
                  <a:gd name="connsiteX15" fmla="*/ 49520 w 117620"/>
                  <a:gd name="connsiteY15" fmla="*/ 0 h 125451"/>
                  <a:gd name="connsiteX16" fmla="*/ 87985 w 117620"/>
                  <a:gd name="connsiteY16" fmla="*/ 28254 h 125451"/>
                  <a:gd name="connsiteX17" fmla="*/ 80384 w 117620"/>
                  <a:gd name="connsiteY17" fmla="*/ 28254 h 125451"/>
                  <a:gd name="connsiteX18" fmla="*/ 80384 w 117620"/>
                  <a:gd name="connsiteY18" fmla="*/ 125452 h 125451"/>
                  <a:gd name="connsiteX19" fmla="*/ 60807 w 117620"/>
                  <a:gd name="connsiteY19" fmla="*/ 125452 h 125451"/>
                  <a:gd name="connsiteX20" fmla="*/ 60807 w 117620"/>
                  <a:gd name="connsiteY20" fmla="*/ 8753 h 125451"/>
                  <a:gd name="connsiteX21" fmla="*/ 117621 w 117620"/>
                  <a:gd name="connsiteY21" fmla="*/ 8753 h 125451"/>
                  <a:gd name="connsiteX22" fmla="*/ 117621 w 117620"/>
                  <a:gd name="connsiteY22" fmla="*/ 97275 h 125451"/>
                  <a:gd name="connsiteX23" fmla="*/ 112784 w 117620"/>
                  <a:gd name="connsiteY23" fmla="*/ 106565 h 125451"/>
                  <a:gd name="connsiteX24" fmla="*/ 87448 w 117620"/>
                  <a:gd name="connsiteY24" fmla="*/ 111172 h 125451"/>
                  <a:gd name="connsiteX25" fmla="*/ 83532 w 117620"/>
                  <a:gd name="connsiteY25" fmla="*/ 89674 h 125451"/>
                  <a:gd name="connsiteX26" fmla="*/ 95432 w 117620"/>
                  <a:gd name="connsiteY26" fmla="*/ 89674 h 125451"/>
                  <a:gd name="connsiteX27" fmla="*/ 97736 w 117620"/>
                  <a:gd name="connsiteY27" fmla="*/ 87371 h 125451"/>
                  <a:gd name="connsiteX28" fmla="*/ 97736 w 117620"/>
                  <a:gd name="connsiteY28" fmla="*/ 28100 h 125451"/>
                  <a:gd name="connsiteX29" fmla="*/ 87985 w 117620"/>
                  <a:gd name="connsiteY29" fmla="*/ 28100 h 12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7620" h="125451">
                    <a:moveTo>
                      <a:pt x="49520" y="0"/>
                    </a:moveTo>
                    <a:lnTo>
                      <a:pt x="58273" y="18887"/>
                    </a:lnTo>
                    <a:cubicBezTo>
                      <a:pt x="42457" y="22572"/>
                      <a:pt x="29636" y="25259"/>
                      <a:pt x="19808" y="26948"/>
                    </a:cubicBezTo>
                    <a:lnTo>
                      <a:pt x="19808" y="45451"/>
                    </a:lnTo>
                    <a:lnTo>
                      <a:pt x="52899" y="45451"/>
                    </a:lnTo>
                    <a:lnTo>
                      <a:pt x="52899" y="65797"/>
                    </a:lnTo>
                    <a:lnTo>
                      <a:pt x="19808" y="65797"/>
                    </a:lnTo>
                    <a:lnTo>
                      <a:pt x="19808" y="86987"/>
                    </a:lnTo>
                    <a:lnTo>
                      <a:pt x="52899" y="86987"/>
                    </a:lnTo>
                    <a:lnTo>
                      <a:pt x="52899" y="108024"/>
                    </a:lnTo>
                    <a:lnTo>
                      <a:pt x="19808" y="108024"/>
                    </a:lnTo>
                    <a:lnTo>
                      <a:pt x="19808" y="117083"/>
                    </a:lnTo>
                    <a:lnTo>
                      <a:pt x="0" y="117083"/>
                    </a:lnTo>
                    <a:lnTo>
                      <a:pt x="0" y="8062"/>
                    </a:lnTo>
                    <a:lnTo>
                      <a:pt x="10518" y="11056"/>
                    </a:lnTo>
                    <a:cubicBezTo>
                      <a:pt x="24031" y="8369"/>
                      <a:pt x="37083" y="4683"/>
                      <a:pt x="49520" y="0"/>
                    </a:cubicBezTo>
                    <a:moveTo>
                      <a:pt x="87985" y="28254"/>
                    </a:moveTo>
                    <a:lnTo>
                      <a:pt x="80384" y="28254"/>
                    </a:lnTo>
                    <a:lnTo>
                      <a:pt x="80384" y="125452"/>
                    </a:lnTo>
                    <a:lnTo>
                      <a:pt x="60807" y="125452"/>
                    </a:lnTo>
                    <a:lnTo>
                      <a:pt x="60807" y="8753"/>
                    </a:lnTo>
                    <a:lnTo>
                      <a:pt x="117621" y="8753"/>
                    </a:lnTo>
                    <a:lnTo>
                      <a:pt x="117621" y="97275"/>
                    </a:lnTo>
                    <a:cubicBezTo>
                      <a:pt x="117621" y="101344"/>
                      <a:pt x="116008" y="104415"/>
                      <a:pt x="112784" y="106565"/>
                    </a:cubicBezTo>
                    <a:cubicBezTo>
                      <a:pt x="110096" y="108254"/>
                      <a:pt x="101651" y="109789"/>
                      <a:pt x="87448" y="111172"/>
                    </a:cubicBezTo>
                    <a:cubicBezTo>
                      <a:pt x="86757" y="103801"/>
                      <a:pt x="85452" y="96661"/>
                      <a:pt x="83532" y="89674"/>
                    </a:cubicBezTo>
                    <a:lnTo>
                      <a:pt x="95432" y="89674"/>
                    </a:lnTo>
                    <a:cubicBezTo>
                      <a:pt x="96968" y="89674"/>
                      <a:pt x="97736" y="88907"/>
                      <a:pt x="97736" y="87371"/>
                    </a:cubicBezTo>
                    <a:lnTo>
                      <a:pt x="97736" y="28100"/>
                    </a:lnTo>
                    <a:lnTo>
                      <a:pt x="87985" y="28100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A31DD2FB-BDA4-4AD0-BA0A-85C1BCD56F46}"/>
                  </a:ext>
                </a:extLst>
              </p:cNvPr>
              <p:cNvSpPr/>
              <p:nvPr/>
            </p:nvSpPr>
            <p:spPr>
              <a:xfrm>
                <a:off x="2699130" y="4034607"/>
                <a:ext cx="124837" cy="111785"/>
              </a:xfrm>
              <a:custGeom>
                <a:avLst/>
                <a:gdLst>
                  <a:gd name="connsiteX0" fmla="*/ 124838 w 124837"/>
                  <a:gd name="connsiteY0" fmla="*/ 96430 h 111785"/>
                  <a:gd name="connsiteX1" fmla="*/ 105029 w 124837"/>
                  <a:gd name="connsiteY1" fmla="*/ 111786 h 111785"/>
                  <a:gd name="connsiteX2" fmla="*/ 92054 w 124837"/>
                  <a:gd name="connsiteY2" fmla="*/ 93052 h 111785"/>
                  <a:gd name="connsiteX3" fmla="*/ 70864 w 124837"/>
                  <a:gd name="connsiteY3" fmla="*/ 69943 h 111785"/>
                  <a:gd name="connsiteX4" fmla="*/ 15125 w 124837"/>
                  <a:gd name="connsiteY4" fmla="*/ 108791 h 111785"/>
                  <a:gd name="connsiteX5" fmla="*/ 0 w 124837"/>
                  <a:gd name="connsiteY5" fmla="*/ 88292 h 111785"/>
                  <a:gd name="connsiteX6" fmla="*/ 46833 w 124837"/>
                  <a:gd name="connsiteY6" fmla="*/ 60499 h 111785"/>
                  <a:gd name="connsiteX7" fmla="*/ 74933 w 124837"/>
                  <a:gd name="connsiteY7" fmla="*/ 23647 h 111785"/>
                  <a:gd name="connsiteX8" fmla="*/ 18273 w 124837"/>
                  <a:gd name="connsiteY8" fmla="*/ 23647 h 111785"/>
                  <a:gd name="connsiteX9" fmla="*/ 18273 w 124837"/>
                  <a:gd name="connsiteY9" fmla="*/ 537 h 111785"/>
                  <a:gd name="connsiteX10" fmla="*/ 92054 w 124837"/>
                  <a:gd name="connsiteY10" fmla="*/ 0 h 111785"/>
                  <a:gd name="connsiteX11" fmla="*/ 106872 w 124837"/>
                  <a:gd name="connsiteY11" fmla="*/ 16200 h 111785"/>
                  <a:gd name="connsiteX12" fmla="*/ 104415 w 124837"/>
                  <a:gd name="connsiteY12" fmla="*/ 20499 h 111785"/>
                  <a:gd name="connsiteX13" fmla="*/ 84991 w 124837"/>
                  <a:gd name="connsiteY13" fmla="*/ 52591 h 111785"/>
                  <a:gd name="connsiteX14" fmla="*/ 108715 w 124837"/>
                  <a:gd name="connsiteY14" fmla="*/ 75394 h 111785"/>
                  <a:gd name="connsiteX15" fmla="*/ 124838 w 124837"/>
                  <a:gd name="connsiteY15" fmla="*/ 96430 h 11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837" h="111785">
                    <a:moveTo>
                      <a:pt x="124838" y="96430"/>
                    </a:moveTo>
                    <a:cubicBezTo>
                      <a:pt x="118695" y="100192"/>
                      <a:pt x="112093" y="105336"/>
                      <a:pt x="105029" y="111786"/>
                    </a:cubicBezTo>
                    <a:cubicBezTo>
                      <a:pt x="103340" y="108331"/>
                      <a:pt x="98964" y="102112"/>
                      <a:pt x="92054" y="93052"/>
                    </a:cubicBezTo>
                    <a:cubicBezTo>
                      <a:pt x="84530" y="83686"/>
                      <a:pt x="77467" y="76008"/>
                      <a:pt x="70864" y="69943"/>
                    </a:cubicBezTo>
                    <a:cubicBezTo>
                      <a:pt x="54127" y="87678"/>
                      <a:pt x="35547" y="100653"/>
                      <a:pt x="15125" y="108791"/>
                    </a:cubicBezTo>
                    <a:cubicBezTo>
                      <a:pt x="11900" y="100884"/>
                      <a:pt x="6833" y="94050"/>
                      <a:pt x="0" y="88292"/>
                    </a:cubicBezTo>
                    <a:cubicBezTo>
                      <a:pt x="17889" y="81766"/>
                      <a:pt x="33474" y="72476"/>
                      <a:pt x="46833" y="60499"/>
                    </a:cubicBezTo>
                    <a:cubicBezTo>
                      <a:pt x="58503" y="49904"/>
                      <a:pt x="67870" y="37620"/>
                      <a:pt x="74933" y="23647"/>
                    </a:cubicBezTo>
                    <a:lnTo>
                      <a:pt x="18273" y="23647"/>
                    </a:lnTo>
                    <a:lnTo>
                      <a:pt x="18273" y="537"/>
                    </a:lnTo>
                    <a:lnTo>
                      <a:pt x="92054" y="0"/>
                    </a:lnTo>
                    <a:lnTo>
                      <a:pt x="106872" y="16200"/>
                    </a:lnTo>
                    <a:cubicBezTo>
                      <a:pt x="106411" y="16814"/>
                      <a:pt x="105644" y="18273"/>
                      <a:pt x="104415" y="20499"/>
                    </a:cubicBezTo>
                    <a:cubicBezTo>
                      <a:pt x="99348" y="29789"/>
                      <a:pt x="92899" y="40461"/>
                      <a:pt x="84991" y="52591"/>
                    </a:cubicBezTo>
                    <a:cubicBezTo>
                      <a:pt x="91440" y="57121"/>
                      <a:pt x="99425" y="64722"/>
                      <a:pt x="108715" y="75394"/>
                    </a:cubicBezTo>
                    <a:cubicBezTo>
                      <a:pt x="115701" y="83455"/>
                      <a:pt x="121075" y="90442"/>
                      <a:pt x="124838" y="96430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D99636B4-9A02-4267-9D6C-E7CFA2F1C8F1}"/>
                  </a:ext>
                </a:extLst>
              </p:cNvPr>
              <p:cNvSpPr/>
              <p:nvPr/>
            </p:nvSpPr>
            <p:spPr>
              <a:xfrm>
                <a:off x="2837787" y="4025394"/>
                <a:ext cx="115240" cy="121843"/>
              </a:xfrm>
              <a:custGeom>
                <a:avLst/>
                <a:gdLst>
                  <a:gd name="connsiteX0" fmla="*/ 115241 w 115240"/>
                  <a:gd name="connsiteY0" fmla="*/ 32399 h 121843"/>
                  <a:gd name="connsiteX1" fmla="*/ 113091 w 115240"/>
                  <a:gd name="connsiteY1" fmla="*/ 35624 h 121843"/>
                  <a:gd name="connsiteX2" fmla="*/ 76392 w 115240"/>
                  <a:gd name="connsiteY2" fmla="*/ 93359 h 121843"/>
                  <a:gd name="connsiteX3" fmla="*/ 19424 w 115240"/>
                  <a:gd name="connsiteY3" fmla="*/ 121843 h 121843"/>
                  <a:gd name="connsiteX4" fmla="*/ 6987 w 115240"/>
                  <a:gd name="connsiteY4" fmla="*/ 100346 h 121843"/>
                  <a:gd name="connsiteX5" fmla="*/ 57582 w 115240"/>
                  <a:gd name="connsiteY5" fmla="*/ 79156 h 121843"/>
                  <a:gd name="connsiteX6" fmla="*/ 46373 w 115240"/>
                  <a:gd name="connsiteY6" fmla="*/ 68868 h 121843"/>
                  <a:gd name="connsiteX7" fmla="*/ 37697 w 115240"/>
                  <a:gd name="connsiteY7" fmla="*/ 62496 h 121843"/>
                  <a:gd name="connsiteX8" fmla="*/ 45221 w 115240"/>
                  <a:gd name="connsiteY8" fmla="*/ 55048 h 121843"/>
                  <a:gd name="connsiteX9" fmla="*/ 51056 w 115240"/>
                  <a:gd name="connsiteY9" fmla="*/ 48446 h 121843"/>
                  <a:gd name="connsiteX10" fmla="*/ 72630 w 115240"/>
                  <a:gd name="connsiteY10" fmla="*/ 62879 h 121843"/>
                  <a:gd name="connsiteX11" fmla="*/ 87217 w 115240"/>
                  <a:gd name="connsiteY11" fmla="*/ 37083 h 121843"/>
                  <a:gd name="connsiteX12" fmla="*/ 55355 w 115240"/>
                  <a:gd name="connsiteY12" fmla="*/ 37083 h 121843"/>
                  <a:gd name="connsiteX13" fmla="*/ 35394 w 115240"/>
                  <a:gd name="connsiteY13" fmla="*/ 59348 h 121843"/>
                  <a:gd name="connsiteX14" fmla="*/ 13896 w 115240"/>
                  <a:gd name="connsiteY14" fmla="*/ 73782 h 121843"/>
                  <a:gd name="connsiteX15" fmla="*/ 9059 w 115240"/>
                  <a:gd name="connsiteY15" fmla="*/ 64645 h 121843"/>
                  <a:gd name="connsiteX16" fmla="*/ 0 w 115240"/>
                  <a:gd name="connsiteY16" fmla="*/ 55893 h 121843"/>
                  <a:gd name="connsiteX17" fmla="*/ 50979 w 115240"/>
                  <a:gd name="connsiteY17" fmla="*/ 0 h 121843"/>
                  <a:gd name="connsiteX18" fmla="*/ 74626 w 115240"/>
                  <a:gd name="connsiteY18" fmla="*/ 6987 h 121843"/>
                  <a:gd name="connsiteX19" fmla="*/ 68791 w 115240"/>
                  <a:gd name="connsiteY19" fmla="*/ 16200 h 121843"/>
                  <a:gd name="connsiteX20" fmla="*/ 97812 w 115240"/>
                  <a:gd name="connsiteY20" fmla="*/ 16200 h 121843"/>
                  <a:gd name="connsiteX21" fmla="*/ 99962 w 115240"/>
                  <a:gd name="connsiteY21" fmla="*/ 15662 h 121843"/>
                  <a:gd name="connsiteX22" fmla="*/ 115241 w 115240"/>
                  <a:gd name="connsiteY22" fmla="*/ 32399 h 12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5240" h="121843">
                    <a:moveTo>
                      <a:pt x="115241" y="32399"/>
                    </a:moveTo>
                    <a:cubicBezTo>
                      <a:pt x="114703" y="32783"/>
                      <a:pt x="114012" y="33858"/>
                      <a:pt x="113091" y="35624"/>
                    </a:cubicBezTo>
                    <a:cubicBezTo>
                      <a:pt x="104108" y="60192"/>
                      <a:pt x="91824" y="79463"/>
                      <a:pt x="76392" y="93359"/>
                    </a:cubicBezTo>
                    <a:cubicBezTo>
                      <a:pt x="61651" y="106565"/>
                      <a:pt x="42687" y="116085"/>
                      <a:pt x="19424" y="121843"/>
                    </a:cubicBezTo>
                    <a:cubicBezTo>
                      <a:pt x="17351" y="112400"/>
                      <a:pt x="13205" y="105260"/>
                      <a:pt x="6987" y="100346"/>
                    </a:cubicBezTo>
                    <a:cubicBezTo>
                      <a:pt x="26564" y="97275"/>
                      <a:pt x="43455" y="90212"/>
                      <a:pt x="57582" y="79156"/>
                    </a:cubicBezTo>
                    <a:cubicBezTo>
                      <a:pt x="54281" y="75547"/>
                      <a:pt x="50519" y="72169"/>
                      <a:pt x="46373" y="68868"/>
                    </a:cubicBezTo>
                    <a:cubicBezTo>
                      <a:pt x="44376" y="67486"/>
                      <a:pt x="41536" y="65413"/>
                      <a:pt x="37697" y="62496"/>
                    </a:cubicBezTo>
                    <a:lnTo>
                      <a:pt x="45221" y="55048"/>
                    </a:lnTo>
                    <a:cubicBezTo>
                      <a:pt x="47140" y="52438"/>
                      <a:pt x="49060" y="50211"/>
                      <a:pt x="51056" y="48446"/>
                    </a:cubicBezTo>
                    <a:cubicBezTo>
                      <a:pt x="57889" y="52438"/>
                      <a:pt x="65106" y="57198"/>
                      <a:pt x="72630" y="62879"/>
                    </a:cubicBezTo>
                    <a:cubicBezTo>
                      <a:pt x="78311" y="55048"/>
                      <a:pt x="83148" y="46450"/>
                      <a:pt x="87217" y="37083"/>
                    </a:cubicBezTo>
                    <a:lnTo>
                      <a:pt x="55355" y="37083"/>
                    </a:lnTo>
                    <a:cubicBezTo>
                      <a:pt x="50288" y="44837"/>
                      <a:pt x="43685" y="52208"/>
                      <a:pt x="35394" y="59348"/>
                    </a:cubicBezTo>
                    <a:cubicBezTo>
                      <a:pt x="28023" y="65567"/>
                      <a:pt x="20883" y="70404"/>
                      <a:pt x="13896" y="73782"/>
                    </a:cubicBezTo>
                    <a:cubicBezTo>
                      <a:pt x="12898" y="71248"/>
                      <a:pt x="11286" y="68177"/>
                      <a:pt x="9059" y="64645"/>
                    </a:cubicBezTo>
                    <a:cubicBezTo>
                      <a:pt x="5758" y="60423"/>
                      <a:pt x="2687" y="57505"/>
                      <a:pt x="0" y="55893"/>
                    </a:cubicBezTo>
                    <a:cubicBezTo>
                      <a:pt x="22495" y="43685"/>
                      <a:pt x="39463" y="25029"/>
                      <a:pt x="50979" y="0"/>
                    </a:cubicBezTo>
                    <a:cubicBezTo>
                      <a:pt x="56891" y="1536"/>
                      <a:pt x="64799" y="3839"/>
                      <a:pt x="74626" y="6987"/>
                    </a:cubicBezTo>
                    <a:cubicBezTo>
                      <a:pt x="72630" y="9674"/>
                      <a:pt x="70710" y="12745"/>
                      <a:pt x="68791" y="16200"/>
                    </a:cubicBezTo>
                    <a:lnTo>
                      <a:pt x="97812" y="16200"/>
                    </a:lnTo>
                    <a:lnTo>
                      <a:pt x="99962" y="15662"/>
                    </a:lnTo>
                    <a:lnTo>
                      <a:pt x="115241" y="32399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650268F1-F2A9-4B4A-80F8-81C47B6DDFDF}"/>
                  </a:ext>
                </a:extLst>
              </p:cNvPr>
              <p:cNvSpPr/>
              <p:nvPr/>
            </p:nvSpPr>
            <p:spPr>
              <a:xfrm>
                <a:off x="2987270" y="4029847"/>
                <a:ext cx="113628" cy="115778"/>
              </a:xfrm>
              <a:custGeom>
                <a:avLst/>
                <a:gdLst>
                  <a:gd name="connsiteX0" fmla="*/ 48830 w 113628"/>
                  <a:gd name="connsiteY0" fmla="*/ 24952 h 115778"/>
                  <a:gd name="connsiteX1" fmla="*/ 33321 w 113628"/>
                  <a:gd name="connsiteY1" fmla="*/ 44146 h 115778"/>
                  <a:gd name="connsiteX2" fmla="*/ 16046 w 113628"/>
                  <a:gd name="connsiteY2" fmla="*/ 29328 h 115778"/>
                  <a:gd name="connsiteX3" fmla="*/ 0 w 113628"/>
                  <a:gd name="connsiteY3" fmla="*/ 17812 h 115778"/>
                  <a:gd name="connsiteX4" fmla="*/ 14434 w 113628"/>
                  <a:gd name="connsiteY4" fmla="*/ 0 h 115778"/>
                  <a:gd name="connsiteX5" fmla="*/ 32399 w 113628"/>
                  <a:gd name="connsiteY5" fmla="*/ 11900 h 115778"/>
                  <a:gd name="connsiteX6" fmla="*/ 48830 w 113628"/>
                  <a:gd name="connsiteY6" fmla="*/ 24952 h 115778"/>
                  <a:gd name="connsiteX7" fmla="*/ 113628 w 113628"/>
                  <a:gd name="connsiteY7" fmla="*/ 39770 h 115778"/>
                  <a:gd name="connsiteX8" fmla="*/ 67716 w 113628"/>
                  <a:gd name="connsiteY8" fmla="*/ 86066 h 115778"/>
                  <a:gd name="connsiteX9" fmla="*/ 11977 w 113628"/>
                  <a:gd name="connsiteY9" fmla="*/ 115778 h 115778"/>
                  <a:gd name="connsiteX10" fmla="*/ 1612 w 113628"/>
                  <a:gd name="connsiteY10" fmla="*/ 92592 h 115778"/>
                  <a:gd name="connsiteX11" fmla="*/ 60730 w 113628"/>
                  <a:gd name="connsiteY11" fmla="*/ 61804 h 115778"/>
                  <a:gd name="connsiteX12" fmla="*/ 98119 w 113628"/>
                  <a:gd name="connsiteY12" fmla="*/ 22111 h 115778"/>
                  <a:gd name="connsiteX13" fmla="*/ 107179 w 113628"/>
                  <a:gd name="connsiteY13" fmla="*/ 33858 h 115778"/>
                  <a:gd name="connsiteX14" fmla="*/ 113628 w 113628"/>
                  <a:gd name="connsiteY14" fmla="*/ 39770 h 11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628" h="115778">
                    <a:moveTo>
                      <a:pt x="48830" y="24952"/>
                    </a:moveTo>
                    <a:cubicBezTo>
                      <a:pt x="42764" y="31939"/>
                      <a:pt x="37620" y="38388"/>
                      <a:pt x="33321" y="44146"/>
                    </a:cubicBezTo>
                    <a:cubicBezTo>
                      <a:pt x="30403" y="40921"/>
                      <a:pt x="24645" y="35931"/>
                      <a:pt x="16046" y="29328"/>
                    </a:cubicBezTo>
                    <a:cubicBezTo>
                      <a:pt x="7601" y="22649"/>
                      <a:pt x="2227" y="18810"/>
                      <a:pt x="0" y="17812"/>
                    </a:cubicBezTo>
                    <a:cubicBezTo>
                      <a:pt x="7754" y="8215"/>
                      <a:pt x="12591" y="2226"/>
                      <a:pt x="14434" y="0"/>
                    </a:cubicBezTo>
                    <a:cubicBezTo>
                      <a:pt x="16737" y="998"/>
                      <a:pt x="22726" y="4914"/>
                      <a:pt x="32399" y="11900"/>
                    </a:cubicBezTo>
                    <a:cubicBezTo>
                      <a:pt x="41689" y="18503"/>
                      <a:pt x="47140" y="22879"/>
                      <a:pt x="48830" y="24952"/>
                    </a:cubicBezTo>
                    <a:moveTo>
                      <a:pt x="113628" y="39770"/>
                    </a:moveTo>
                    <a:cubicBezTo>
                      <a:pt x="100116" y="58043"/>
                      <a:pt x="84837" y="73474"/>
                      <a:pt x="67716" y="86066"/>
                    </a:cubicBezTo>
                    <a:cubicBezTo>
                      <a:pt x="51363" y="98119"/>
                      <a:pt x="32783" y="108024"/>
                      <a:pt x="11977" y="115778"/>
                    </a:cubicBezTo>
                    <a:cubicBezTo>
                      <a:pt x="8369" y="108638"/>
                      <a:pt x="4914" y="100960"/>
                      <a:pt x="1612" y="92592"/>
                    </a:cubicBezTo>
                    <a:cubicBezTo>
                      <a:pt x="24568" y="85375"/>
                      <a:pt x="44223" y="75163"/>
                      <a:pt x="60730" y="61804"/>
                    </a:cubicBezTo>
                    <a:cubicBezTo>
                      <a:pt x="71709" y="53052"/>
                      <a:pt x="84146" y="39847"/>
                      <a:pt x="98119" y="22111"/>
                    </a:cubicBezTo>
                    <a:cubicBezTo>
                      <a:pt x="98810" y="25029"/>
                      <a:pt x="101881" y="28868"/>
                      <a:pt x="107179" y="33858"/>
                    </a:cubicBezTo>
                    <a:cubicBezTo>
                      <a:pt x="108638" y="35086"/>
                      <a:pt x="110787" y="37083"/>
                      <a:pt x="113628" y="39770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23AF5C80-1975-4A4D-9B5F-8FC2229CEE9B}"/>
                  </a:ext>
                </a:extLst>
              </p:cNvPr>
              <p:cNvSpPr/>
              <p:nvPr/>
            </p:nvSpPr>
            <p:spPr>
              <a:xfrm>
                <a:off x="3126541" y="4017947"/>
                <a:ext cx="120154" cy="129290"/>
              </a:xfrm>
              <a:custGeom>
                <a:avLst/>
                <a:gdLst>
                  <a:gd name="connsiteX0" fmla="*/ 120154 w 120154"/>
                  <a:gd name="connsiteY0" fmla="*/ 16737 h 129290"/>
                  <a:gd name="connsiteX1" fmla="*/ 115164 w 120154"/>
                  <a:gd name="connsiteY1" fmla="*/ 28637 h 129290"/>
                  <a:gd name="connsiteX2" fmla="*/ 103417 w 120154"/>
                  <a:gd name="connsiteY2" fmla="*/ 33474 h 129290"/>
                  <a:gd name="connsiteX3" fmla="*/ 97045 w 120154"/>
                  <a:gd name="connsiteY3" fmla="*/ 31862 h 129290"/>
                  <a:gd name="connsiteX4" fmla="*/ 102880 w 120154"/>
                  <a:gd name="connsiteY4" fmla="*/ 37774 h 129290"/>
                  <a:gd name="connsiteX5" fmla="*/ 101267 w 120154"/>
                  <a:gd name="connsiteY5" fmla="*/ 41459 h 129290"/>
                  <a:gd name="connsiteX6" fmla="*/ 15048 w 120154"/>
                  <a:gd name="connsiteY6" fmla="*/ 129290 h 129290"/>
                  <a:gd name="connsiteX7" fmla="*/ 3148 w 120154"/>
                  <a:gd name="connsiteY7" fmla="*/ 107333 h 129290"/>
                  <a:gd name="connsiteX8" fmla="*/ 74933 w 120154"/>
                  <a:gd name="connsiteY8" fmla="*/ 44300 h 129290"/>
                  <a:gd name="connsiteX9" fmla="*/ 0 w 120154"/>
                  <a:gd name="connsiteY9" fmla="*/ 44300 h 129290"/>
                  <a:gd name="connsiteX10" fmla="*/ 0 w 120154"/>
                  <a:gd name="connsiteY10" fmla="*/ 22265 h 129290"/>
                  <a:gd name="connsiteX11" fmla="*/ 83839 w 120154"/>
                  <a:gd name="connsiteY11" fmla="*/ 22265 h 129290"/>
                  <a:gd name="connsiteX12" fmla="*/ 85605 w 120154"/>
                  <a:gd name="connsiteY12" fmla="*/ 21037 h 129290"/>
                  <a:gd name="connsiteX13" fmla="*/ 88138 w 120154"/>
                  <a:gd name="connsiteY13" fmla="*/ 23186 h 129290"/>
                  <a:gd name="connsiteX14" fmla="*/ 86757 w 120154"/>
                  <a:gd name="connsiteY14" fmla="*/ 16737 h 129290"/>
                  <a:gd name="connsiteX15" fmla="*/ 91593 w 120154"/>
                  <a:gd name="connsiteY15" fmla="*/ 4990 h 129290"/>
                  <a:gd name="connsiteX16" fmla="*/ 103340 w 120154"/>
                  <a:gd name="connsiteY16" fmla="*/ 0 h 129290"/>
                  <a:gd name="connsiteX17" fmla="*/ 115240 w 120154"/>
                  <a:gd name="connsiteY17" fmla="*/ 4990 h 129290"/>
                  <a:gd name="connsiteX18" fmla="*/ 120154 w 120154"/>
                  <a:gd name="connsiteY18" fmla="*/ 16737 h 129290"/>
                  <a:gd name="connsiteX19" fmla="*/ 110403 w 120154"/>
                  <a:gd name="connsiteY19" fmla="*/ 16737 h 129290"/>
                  <a:gd name="connsiteX20" fmla="*/ 108407 w 120154"/>
                  <a:gd name="connsiteY20" fmla="*/ 12131 h 129290"/>
                  <a:gd name="connsiteX21" fmla="*/ 103417 w 120154"/>
                  <a:gd name="connsiteY21" fmla="*/ 10211 h 129290"/>
                  <a:gd name="connsiteX22" fmla="*/ 99118 w 120154"/>
                  <a:gd name="connsiteY22" fmla="*/ 11824 h 129290"/>
                  <a:gd name="connsiteX23" fmla="*/ 97121 w 120154"/>
                  <a:gd name="connsiteY23" fmla="*/ 16660 h 129290"/>
                  <a:gd name="connsiteX24" fmla="*/ 98887 w 120154"/>
                  <a:gd name="connsiteY24" fmla="*/ 21421 h 129290"/>
                  <a:gd name="connsiteX25" fmla="*/ 103494 w 120154"/>
                  <a:gd name="connsiteY25" fmla="*/ 23186 h 129290"/>
                  <a:gd name="connsiteX26" fmla="*/ 108331 w 120154"/>
                  <a:gd name="connsiteY26" fmla="*/ 21574 h 129290"/>
                  <a:gd name="connsiteX27" fmla="*/ 110403 w 120154"/>
                  <a:gd name="connsiteY27" fmla="*/ 16737 h 12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0154" h="129290">
                    <a:moveTo>
                      <a:pt x="120154" y="16737"/>
                    </a:moveTo>
                    <a:cubicBezTo>
                      <a:pt x="120154" y="21421"/>
                      <a:pt x="118465" y="25413"/>
                      <a:pt x="115164" y="28637"/>
                    </a:cubicBezTo>
                    <a:cubicBezTo>
                      <a:pt x="111939" y="31862"/>
                      <a:pt x="108023" y="33474"/>
                      <a:pt x="103417" y="33474"/>
                    </a:cubicBezTo>
                    <a:cubicBezTo>
                      <a:pt x="101114" y="33474"/>
                      <a:pt x="98964" y="32937"/>
                      <a:pt x="97045" y="31862"/>
                    </a:cubicBezTo>
                    <a:lnTo>
                      <a:pt x="102880" y="37774"/>
                    </a:lnTo>
                    <a:cubicBezTo>
                      <a:pt x="102572" y="38311"/>
                      <a:pt x="102035" y="39540"/>
                      <a:pt x="101267" y="41459"/>
                    </a:cubicBezTo>
                    <a:cubicBezTo>
                      <a:pt x="88138" y="86987"/>
                      <a:pt x="59348" y="116238"/>
                      <a:pt x="15048" y="129290"/>
                    </a:cubicBezTo>
                    <a:cubicBezTo>
                      <a:pt x="10902" y="117851"/>
                      <a:pt x="6910" y="110557"/>
                      <a:pt x="3148" y="107333"/>
                    </a:cubicBezTo>
                    <a:cubicBezTo>
                      <a:pt x="39155" y="98427"/>
                      <a:pt x="63033" y="77390"/>
                      <a:pt x="74933" y="44300"/>
                    </a:cubicBezTo>
                    <a:lnTo>
                      <a:pt x="0" y="44300"/>
                    </a:lnTo>
                    <a:lnTo>
                      <a:pt x="0" y="22265"/>
                    </a:lnTo>
                    <a:lnTo>
                      <a:pt x="83839" y="22265"/>
                    </a:lnTo>
                    <a:lnTo>
                      <a:pt x="85605" y="21037"/>
                    </a:lnTo>
                    <a:lnTo>
                      <a:pt x="88138" y="23186"/>
                    </a:lnTo>
                    <a:cubicBezTo>
                      <a:pt x="87217" y="21267"/>
                      <a:pt x="86757" y="19117"/>
                      <a:pt x="86757" y="16737"/>
                    </a:cubicBezTo>
                    <a:cubicBezTo>
                      <a:pt x="86757" y="11977"/>
                      <a:pt x="88369" y="8062"/>
                      <a:pt x="91593" y="4990"/>
                    </a:cubicBezTo>
                    <a:cubicBezTo>
                      <a:pt x="94895" y="1689"/>
                      <a:pt x="98810" y="0"/>
                      <a:pt x="103340" y="0"/>
                    </a:cubicBezTo>
                    <a:cubicBezTo>
                      <a:pt x="108023" y="0"/>
                      <a:pt x="112016" y="1689"/>
                      <a:pt x="115240" y="4990"/>
                    </a:cubicBezTo>
                    <a:cubicBezTo>
                      <a:pt x="118542" y="8138"/>
                      <a:pt x="120154" y="12054"/>
                      <a:pt x="120154" y="16737"/>
                    </a:cubicBezTo>
                    <a:moveTo>
                      <a:pt x="110403" y="16737"/>
                    </a:moveTo>
                    <a:cubicBezTo>
                      <a:pt x="110403" y="14818"/>
                      <a:pt x="109712" y="13359"/>
                      <a:pt x="108407" y="12131"/>
                    </a:cubicBezTo>
                    <a:cubicBezTo>
                      <a:pt x="106949" y="10902"/>
                      <a:pt x="105260" y="10211"/>
                      <a:pt x="103417" y="10211"/>
                    </a:cubicBezTo>
                    <a:cubicBezTo>
                      <a:pt x="101651" y="10211"/>
                      <a:pt x="100192" y="10749"/>
                      <a:pt x="99118" y="11824"/>
                    </a:cubicBezTo>
                    <a:cubicBezTo>
                      <a:pt x="97735" y="13052"/>
                      <a:pt x="97121" y="14741"/>
                      <a:pt x="97121" y="16660"/>
                    </a:cubicBezTo>
                    <a:cubicBezTo>
                      <a:pt x="97121" y="18580"/>
                      <a:pt x="97735" y="20115"/>
                      <a:pt x="98887" y="21421"/>
                    </a:cubicBezTo>
                    <a:cubicBezTo>
                      <a:pt x="100039" y="22572"/>
                      <a:pt x="101574" y="23186"/>
                      <a:pt x="103494" y="23186"/>
                    </a:cubicBezTo>
                    <a:cubicBezTo>
                      <a:pt x="105183" y="23186"/>
                      <a:pt x="106795" y="22649"/>
                      <a:pt x="108331" y="21574"/>
                    </a:cubicBezTo>
                    <a:cubicBezTo>
                      <a:pt x="109712" y="20269"/>
                      <a:pt x="110403" y="18657"/>
                      <a:pt x="110403" y="16737"/>
                    </a:cubicBezTo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7A146B3B-52B5-4392-BF94-3DD58A5182B6}"/>
                  </a:ext>
                </a:extLst>
              </p:cNvPr>
              <p:cNvSpPr/>
              <p:nvPr/>
            </p:nvSpPr>
            <p:spPr>
              <a:xfrm>
                <a:off x="1719931" y="3305928"/>
                <a:ext cx="53359" cy="113090"/>
              </a:xfrm>
              <a:custGeom>
                <a:avLst/>
                <a:gdLst>
                  <a:gd name="connsiteX0" fmla="*/ 53359 w 53359"/>
                  <a:gd name="connsiteY0" fmla="*/ 35394 h 113090"/>
                  <a:gd name="connsiteX1" fmla="*/ 43148 w 53359"/>
                  <a:gd name="connsiteY1" fmla="*/ 43148 h 113090"/>
                  <a:gd name="connsiteX2" fmla="*/ 32092 w 53359"/>
                  <a:gd name="connsiteY2" fmla="*/ 28714 h 113090"/>
                  <a:gd name="connsiteX3" fmla="*/ 32092 w 53359"/>
                  <a:gd name="connsiteY3" fmla="*/ 113091 h 113090"/>
                  <a:gd name="connsiteX4" fmla="*/ 21267 w 53359"/>
                  <a:gd name="connsiteY4" fmla="*/ 113091 h 113090"/>
                  <a:gd name="connsiteX5" fmla="*/ 21267 w 53359"/>
                  <a:gd name="connsiteY5" fmla="*/ 28714 h 113090"/>
                  <a:gd name="connsiteX6" fmla="*/ 10211 w 53359"/>
                  <a:gd name="connsiteY6" fmla="*/ 43148 h 113090"/>
                  <a:gd name="connsiteX7" fmla="*/ 0 w 53359"/>
                  <a:gd name="connsiteY7" fmla="*/ 35394 h 113090"/>
                  <a:gd name="connsiteX8" fmla="*/ 26718 w 53359"/>
                  <a:gd name="connsiteY8" fmla="*/ 0 h 11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59" h="113090">
                    <a:moveTo>
                      <a:pt x="53359" y="35394"/>
                    </a:moveTo>
                    <a:lnTo>
                      <a:pt x="43148" y="43148"/>
                    </a:lnTo>
                    <a:lnTo>
                      <a:pt x="32092" y="28714"/>
                    </a:lnTo>
                    <a:lnTo>
                      <a:pt x="32092" y="113091"/>
                    </a:lnTo>
                    <a:lnTo>
                      <a:pt x="21267" y="113091"/>
                    </a:lnTo>
                    <a:lnTo>
                      <a:pt x="21267" y="28714"/>
                    </a:lnTo>
                    <a:lnTo>
                      <a:pt x="10211" y="43148"/>
                    </a:lnTo>
                    <a:lnTo>
                      <a:pt x="0" y="35394"/>
                    </a:lnTo>
                    <a:lnTo>
                      <a:pt x="26718" y="0"/>
                    </a:lnTo>
                    <a:close/>
                  </a:path>
                </a:pathLst>
              </a:custGeom>
              <a:solidFill>
                <a:srgbClr val="E5001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DC0DA1EC-897F-4FEF-9D43-76DF06B4BC11}"/>
                  </a:ext>
                </a:extLst>
              </p:cNvPr>
              <p:cNvSpPr/>
              <p:nvPr/>
            </p:nvSpPr>
            <p:spPr>
              <a:xfrm>
                <a:off x="1719931" y="3305928"/>
                <a:ext cx="53359" cy="113090"/>
              </a:xfrm>
              <a:custGeom>
                <a:avLst/>
                <a:gdLst>
                  <a:gd name="connsiteX0" fmla="*/ 53359 w 53359"/>
                  <a:gd name="connsiteY0" fmla="*/ 35394 h 113090"/>
                  <a:gd name="connsiteX1" fmla="*/ 43148 w 53359"/>
                  <a:gd name="connsiteY1" fmla="*/ 43148 h 113090"/>
                  <a:gd name="connsiteX2" fmla="*/ 32092 w 53359"/>
                  <a:gd name="connsiteY2" fmla="*/ 28714 h 113090"/>
                  <a:gd name="connsiteX3" fmla="*/ 32092 w 53359"/>
                  <a:gd name="connsiteY3" fmla="*/ 113091 h 113090"/>
                  <a:gd name="connsiteX4" fmla="*/ 21267 w 53359"/>
                  <a:gd name="connsiteY4" fmla="*/ 113091 h 113090"/>
                  <a:gd name="connsiteX5" fmla="*/ 21267 w 53359"/>
                  <a:gd name="connsiteY5" fmla="*/ 28714 h 113090"/>
                  <a:gd name="connsiteX6" fmla="*/ 10211 w 53359"/>
                  <a:gd name="connsiteY6" fmla="*/ 43148 h 113090"/>
                  <a:gd name="connsiteX7" fmla="*/ 0 w 53359"/>
                  <a:gd name="connsiteY7" fmla="*/ 35394 h 113090"/>
                  <a:gd name="connsiteX8" fmla="*/ 26718 w 53359"/>
                  <a:gd name="connsiteY8" fmla="*/ 0 h 11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59" h="113090">
                    <a:moveTo>
                      <a:pt x="53359" y="35394"/>
                    </a:moveTo>
                    <a:lnTo>
                      <a:pt x="43148" y="43148"/>
                    </a:lnTo>
                    <a:lnTo>
                      <a:pt x="32092" y="28714"/>
                    </a:lnTo>
                    <a:lnTo>
                      <a:pt x="32092" y="113091"/>
                    </a:lnTo>
                    <a:lnTo>
                      <a:pt x="21267" y="113091"/>
                    </a:lnTo>
                    <a:lnTo>
                      <a:pt x="21267" y="28714"/>
                    </a:lnTo>
                    <a:lnTo>
                      <a:pt x="10211" y="43148"/>
                    </a:lnTo>
                    <a:lnTo>
                      <a:pt x="0" y="35394"/>
                    </a:lnTo>
                    <a:lnTo>
                      <a:pt x="26718" y="0"/>
                    </a:lnTo>
                    <a:close/>
                  </a:path>
                </a:pathLst>
              </a:custGeom>
              <a:noFill/>
              <a:ln w="53743" cap="flat">
                <a:solidFill>
                  <a:srgbClr val="E5001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A4D081B9-F342-4F2E-A0C0-15240AF85AD3}"/>
                  </a:ext>
                </a:extLst>
              </p:cNvPr>
              <p:cNvSpPr/>
              <p:nvPr/>
            </p:nvSpPr>
            <p:spPr>
              <a:xfrm>
                <a:off x="2004539" y="3272300"/>
                <a:ext cx="660425" cy="690982"/>
              </a:xfrm>
              <a:custGeom>
                <a:avLst/>
                <a:gdLst>
                  <a:gd name="connsiteX0" fmla="*/ 0 w 660425"/>
                  <a:gd name="connsiteY0" fmla="*/ 0 h 690982"/>
                  <a:gd name="connsiteX1" fmla="*/ 660426 w 660425"/>
                  <a:gd name="connsiteY1" fmla="*/ 690982 h 6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425" h="690982">
                    <a:moveTo>
                      <a:pt x="0" y="0"/>
                    </a:moveTo>
                    <a:lnTo>
                      <a:pt x="660426" y="690982"/>
                    </a:lnTo>
                  </a:path>
                </a:pathLst>
              </a:custGeom>
              <a:ln w="15355" cap="flat">
                <a:solidFill>
                  <a:srgbClr val="E5001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pic>
            <p:nvPicPr>
              <p:cNvPr id="85" name="図 84">
                <a:extLst>
                  <a:ext uri="{FF2B5EF4-FFF2-40B4-BE49-F238E27FC236}">
                    <a16:creationId xmlns:a16="http://schemas.microsoft.com/office/drawing/2014/main" id="{1A0DB7E1-5DD6-4278-8DA0-6EA850C4B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3453007" y="3575288"/>
                <a:ext cx="1095437" cy="619657"/>
              </a:xfrm>
              <a:custGeom>
                <a:avLst/>
                <a:gdLst>
                  <a:gd name="connsiteX0" fmla="*/ -79 w 1095437"/>
                  <a:gd name="connsiteY0" fmla="*/ 130 h 619657"/>
                  <a:gd name="connsiteX1" fmla="*/ 1095359 w 1095437"/>
                  <a:gd name="connsiteY1" fmla="*/ 130 h 619657"/>
                  <a:gd name="connsiteX2" fmla="*/ 1095359 w 1095437"/>
                  <a:gd name="connsiteY2" fmla="*/ 619788 h 619657"/>
                  <a:gd name="connsiteX3" fmla="*/ -79 w 1095437"/>
                  <a:gd name="connsiteY3" fmla="*/ 619788 h 61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437" h="619657">
                    <a:moveTo>
                      <a:pt x="-79" y="130"/>
                    </a:moveTo>
                    <a:lnTo>
                      <a:pt x="1095359" y="130"/>
                    </a:lnTo>
                    <a:lnTo>
                      <a:pt x="1095359" y="619788"/>
                    </a:lnTo>
                    <a:lnTo>
                      <a:pt x="-79" y="619788"/>
                    </a:lnTo>
                    <a:close/>
                  </a:path>
                </a:pathLst>
              </a:custGeom>
            </p:spPr>
          </p:pic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30472789-0ACE-4499-89FF-72928CA549EE}"/>
                  </a:ext>
                </a:extLst>
              </p:cNvPr>
              <p:cNvSpPr/>
              <p:nvPr/>
            </p:nvSpPr>
            <p:spPr>
              <a:xfrm>
                <a:off x="1075629" y="3801976"/>
                <a:ext cx="333974" cy="713938"/>
              </a:xfrm>
              <a:custGeom>
                <a:avLst/>
                <a:gdLst>
                  <a:gd name="connsiteX0" fmla="*/ 333975 w 333974"/>
                  <a:gd name="connsiteY0" fmla="*/ 0 h 713938"/>
                  <a:gd name="connsiteX1" fmla="*/ 0 w 333974"/>
                  <a:gd name="connsiteY1" fmla="*/ 713938 h 71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74" h="713938">
                    <a:moveTo>
                      <a:pt x="333975" y="0"/>
                    </a:moveTo>
                    <a:lnTo>
                      <a:pt x="0" y="713938"/>
                    </a:lnTo>
                  </a:path>
                </a:pathLst>
              </a:custGeom>
              <a:ln w="23033" cap="flat">
                <a:solidFill>
                  <a:srgbClr val="E5001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D906070A-FDB4-4B3E-94C2-5DD5F3F374FC}"/>
                  </a:ext>
                </a:extLst>
              </p:cNvPr>
              <p:cNvSpPr/>
              <p:nvPr/>
            </p:nvSpPr>
            <p:spPr>
              <a:xfrm>
                <a:off x="5089161" y="2117361"/>
                <a:ext cx="92361" cy="92898"/>
              </a:xfrm>
              <a:custGeom>
                <a:avLst/>
                <a:gdLst>
                  <a:gd name="connsiteX0" fmla="*/ 81075 w 92361"/>
                  <a:gd name="connsiteY0" fmla="*/ 0 h 92898"/>
                  <a:gd name="connsiteX1" fmla="*/ 84837 w 92361"/>
                  <a:gd name="connsiteY1" fmla="*/ 6603 h 92898"/>
                  <a:gd name="connsiteX2" fmla="*/ 49597 w 92361"/>
                  <a:gd name="connsiteY2" fmla="*/ 11977 h 92898"/>
                  <a:gd name="connsiteX3" fmla="*/ 49597 w 92361"/>
                  <a:gd name="connsiteY3" fmla="*/ 27332 h 92898"/>
                  <a:gd name="connsiteX4" fmla="*/ 86143 w 92361"/>
                  <a:gd name="connsiteY4" fmla="*/ 27332 h 92898"/>
                  <a:gd name="connsiteX5" fmla="*/ 86143 w 92361"/>
                  <a:gd name="connsiteY5" fmla="*/ 34472 h 92898"/>
                  <a:gd name="connsiteX6" fmla="*/ 49597 w 92361"/>
                  <a:gd name="connsiteY6" fmla="*/ 34472 h 92898"/>
                  <a:gd name="connsiteX7" fmla="*/ 49597 w 92361"/>
                  <a:gd name="connsiteY7" fmla="*/ 51593 h 92898"/>
                  <a:gd name="connsiteX8" fmla="*/ 92362 w 92361"/>
                  <a:gd name="connsiteY8" fmla="*/ 51593 h 92898"/>
                  <a:gd name="connsiteX9" fmla="*/ 92362 w 92361"/>
                  <a:gd name="connsiteY9" fmla="*/ 58810 h 92898"/>
                  <a:gd name="connsiteX10" fmla="*/ 49597 w 92361"/>
                  <a:gd name="connsiteY10" fmla="*/ 58810 h 92898"/>
                  <a:gd name="connsiteX11" fmla="*/ 49597 w 92361"/>
                  <a:gd name="connsiteY11" fmla="*/ 85298 h 92898"/>
                  <a:gd name="connsiteX12" fmla="*/ 44914 w 92361"/>
                  <a:gd name="connsiteY12" fmla="*/ 90979 h 92898"/>
                  <a:gd name="connsiteX13" fmla="*/ 30710 w 92361"/>
                  <a:gd name="connsiteY13" fmla="*/ 92899 h 92898"/>
                  <a:gd name="connsiteX14" fmla="*/ 27793 w 92361"/>
                  <a:gd name="connsiteY14" fmla="*/ 84530 h 92898"/>
                  <a:gd name="connsiteX15" fmla="*/ 39617 w 92361"/>
                  <a:gd name="connsiteY15" fmla="*/ 84530 h 92898"/>
                  <a:gd name="connsiteX16" fmla="*/ 41920 w 92361"/>
                  <a:gd name="connsiteY16" fmla="*/ 82764 h 92898"/>
                  <a:gd name="connsiteX17" fmla="*/ 41920 w 92361"/>
                  <a:gd name="connsiteY17" fmla="*/ 58964 h 92898"/>
                  <a:gd name="connsiteX18" fmla="*/ 0 w 92361"/>
                  <a:gd name="connsiteY18" fmla="*/ 58964 h 92898"/>
                  <a:gd name="connsiteX19" fmla="*/ 0 w 92361"/>
                  <a:gd name="connsiteY19" fmla="*/ 51747 h 92898"/>
                  <a:gd name="connsiteX20" fmla="*/ 41920 w 92361"/>
                  <a:gd name="connsiteY20" fmla="*/ 51747 h 92898"/>
                  <a:gd name="connsiteX21" fmla="*/ 41920 w 92361"/>
                  <a:gd name="connsiteY21" fmla="*/ 34626 h 92898"/>
                  <a:gd name="connsiteX22" fmla="*/ 5067 w 92361"/>
                  <a:gd name="connsiteY22" fmla="*/ 34626 h 92898"/>
                  <a:gd name="connsiteX23" fmla="*/ 5067 w 92361"/>
                  <a:gd name="connsiteY23" fmla="*/ 27486 h 92898"/>
                  <a:gd name="connsiteX24" fmla="*/ 41920 w 92361"/>
                  <a:gd name="connsiteY24" fmla="*/ 27486 h 92898"/>
                  <a:gd name="connsiteX25" fmla="*/ 41920 w 92361"/>
                  <a:gd name="connsiteY25" fmla="*/ 12898 h 92898"/>
                  <a:gd name="connsiteX26" fmla="*/ 8446 w 92361"/>
                  <a:gd name="connsiteY26" fmla="*/ 14818 h 92898"/>
                  <a:gd name="connsiteX27" fmla="*/ 4683 w 92361"/>
                  <a:gd name="connsiteY27" fmla="*/ 7754 h 92898"/>
                  <a:gd name="connsiteX28" fmla="*/ 46142 w 92361"/>
                  <a:gd name="connsiteY28" fmla="*/ 5451 h 92898"/>
                  <a:gd name="connsiteX29" fmla="*/ 81075 w 92361"/>
                  <a:gd name="connsiteY29" fmla="*/ 0 h 9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2361" h="92898">
                    <a:moveTo>
                      <a:pt x="81075" y="0"/>
                    </a:moveTo>
                    <a:lnTo>
                      <a:pt x="84837" y="6603"/>
                    </a:lnTo>
                    <a:cubicBezTo>
                      <a:pt x="76162" y="8599"/>
                      <a:pt x="64415" y="10442"/>
                      <a:pt x="49597" y="11977"/>
                    </a:cubicBezTo>
                    <a:lnTo>
                      <a:pt x="49597" y="27332"/>
                    </a:lnTo>
                    <a:lnTo>
                      <a:pt x="86143" y="27332"/>
                    </a:lnTo>
                    <a:lnTo>
                      <a:pt x="86143" y="34472"/>
                    </a:lnTo>
                    <a:lnTo>
                      <a:pt x="49597" y="34472"/>
                    </a:lnTo>
                    <a:lnTo>
                      <a:pt x="49597" y="51593"/>
                    </a:lnTo>
                    <a:lnTo>
                      <a:pt x="92362" y="51593"/>
                    </a:lnTo>
                    <a:lnTo>
                      <a:pt x="92362" y="58810"/>
                    </a:lnTo>
                    <a:lnTo>
                      <a:pt x="49597" y="58810"/>
                    </a:lnTo>
                    <a:lnTo>
                      <a:pt x="49597" y="85298"/>
                    </a:lnTo>
                    <a:cubicBezTo>
                      <a:pt x="49597" y="87985"/>
                      <a:pt x="48062" y="89828"/>
                      <a:pt x="44914" y="90979"/>
                    </a:cubicBezTo>
                    <a:cubicBezTo>
                      <a:pt x="41689" y="92208"/>
                      <a:pt x="37006" y="92899"/>
                      <a:pt x="30710" y="92899"/>
                    </a:cubicBezTo>
                    <a:cubicBezTo>
                      <a:pt x="30864" y="90212"/>
                      <a:pt x="29866" y="87448"/>
                      <a:pt x="27793" y="84530"/>
                    </a:cubicBezTo>
                    <a:lnTo>
                      <a:pt x="39617" y="84530"/>
                    </a:lnTo>
                    <a:cubicBezTo>
                      <a:pt x="41152" y="84530"/>
                      <a:pt x="41920" y="83916"/>
                      <a:pt x="41920" y="82764"/>
                    </a:cubicBezTo>
                    <a:lnTo>
                      <a:pt x="41920" y="58964"/>
                    </a:lnTo>
                    <a:lnTo>
                      <a:pt x="0" y="58964"/>
                    </a:lnTo>
                    <a:lnTo>
                      <a:pt x="0" y="51747"/>
                    </a:lnTo>
                    <a:lnTo>
                      <a:pt x="41920" y="51747"/>
                    </a:lnTo>
                    <a:lnTo>
                      <a:pt x="41920" y="34626"/>
                    </a:lnTo>
                    <a:lnTo>
                      <a:pt x="5067" y="34626"/>
                    </a:lnTo>
                    <a:lnTo>
                      <a:pt x="5067" y="27486"/>
                    </a:lnTo>
                    <a:lnTo>
                      <a:pt x="41920" y="27486"/>
                    </a:lnTo>
                    <a:lnTo>
                      <a:pt x="41920" y="12898"/>
                    </a:lnTo>
                    <a:cubicBezTo>
                      <a:pt x="30173" y="13896"/>
                      <a:pt x="19041" y="14511"/>
                      <a:pt x="8446" y="14818"/>
                    </a:cubicBezTo>
                    <a:cubicBezTo>
                      <a:pt x="7371" y="11440"/>
                      <a:pt x="6066" y="9136"/>
                      <a:pt x="4683" y="7754"/>
                    </a:cubicBezTo>
                    <a:cubicBezTo>
                      <a:pt x="19962" y="7370"/>
                      <a:pt x="33782" y="6526"/>
                      <a:pt x="46142" y="5451"/>
                    </a:cubicBezTo>
                    <a:cubicBezTo>
                      <a:pt x="57429" y="4146"/>
                      <a:pt x="69098" y="2380"/>
                      <a:pt x="81075" y="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89FFF1F3-7C4F-4E4B-9C72-1C87C6E7BC04}"/>
                  </a:ext>
                </a:extLst>
              </p:cNvPr>
              <p:cNvSpPr/>
              <p:nvPr/>
            </p:nvSpPr>
            <p:spPr>
              <a:xfrm>
                <a:off x="5193577" y="2112755"/>
                <a:ext cx="97504" cy="99885"/>
              </a:xfrm>
              <a:custGeom>
                <a:avLst/>
                <a:gdLst>
                  <a:gd name="connsiteX0" fmla="*/ 15125 w 97504"/>
                  <a:gd name="connsiteY0" fmla="*/ 7985 h 99885"/>
                  <a:gd name="connsiteX1" fmla="*/ 44222 w 97504"/>
                  <a:gd name="connsiteY1" fmla="*/ 7985 h 99885"/>
                  <a:gd name="connsiteX2" fmla="*/ 44222 w 97504"/>
                  <a:gd name="connsiteY2" fmla="*/ 0 h 99885"/>
                  <a:gd name="connsiteX3" fmla="*/ 50826 w 97504"/>
                  <a:gd name="connsiteY3" fmla="*/ 0 h 99885"/>
                  <a:gd name="connsiteX4" fmla="*/ 50826 w 97504"/>
                  <a:gd name="connsiteY4" fmla="*/ 7985 h 99885"/>
                  <a:gd name="connsiteX5" fmla="*/ 81459 w 97504"/>
                  <a:gd name="connsiteY5" fmla="*/ 7985 h 99885"/>
                  <a:gd name="connsiteX6" fmla="*/ 81459 w 97504"/>
                  <a:gd name="connsiteY6" fmla="*/ 18810 h 99885"/>
                  <a:gd name="connsiteX7" fmla="*/ 97505 w 97504"/>
                  <a:gd name="connsiteY7" fmla="*/ 18810 h 99885"/>
                  <a:gd name="connsiteX8" fmla="*/ 97505 w 97504"/>
                  <a:gd name="connsiteY8" fmla="*/ 24261 h 99885"/>
                  <a:gd name="connsiteX9" fmla="*/ 81459 w 97504"/>
                  <a:gd name="connsiteY9" fmla="*/ 24261 h 99885"/>
                  <a:gd name="connsiteX10" fmla="*/ 81459 w 97504"/>
                  <a:gd name="connsiteY10" fmla="*/ 35317 h 99885"/>
                  <a:gd name="connsiteX11" fmla="*/ 50826 w 97504"/>
                  <a:gd name="connsiteY11" fmla="*/ 35317 h 99885"/>
                  <a:gd name="connsiteX12" fmla="*/ 50826 w 97504"/>
                  <a:gd name="connsiteY12" fmla="*/ 41536 h 99885"/>
                  <a:gd name="connsiteX13" fmla="*/ 87447 w 97504"/>
                  <a:gd name="connsiteY13" fmla="*/ 41536 h 99885"/>
                  <a:gd name="connsiteX14" fmla="*/ 87447 w 97504"/>
                  <a:gd name="connsiteY14" fmla="*/ 46987 h 99885"/>
                  <a:gd name="connsiteX15" fmla="*/ 50826 w 97504"/>
                  <a:gd name="connsiteY15" fmla="*/ 46987 h 99885"/>
                  <a:gd name="connsiteX16" fmla="*/ 50826 w 97504"/>
                  <a:gd name="connsiteY16" fmla="*/ 54204 h 99885"/>
                  <a:gd name="connsiteX17" fmla="*/ 97121 w 97504"/>
                  <a:gd name="connsiteY17" fmla="*/ 54204 h 99885"/>
                  <a:gd name="connsiteX18" fmla="*/ 97121 w 97504"/>
                  <a:gd name="connsiteY18" fmla="*/ 59578 h 99885"/>
                  <a:gd name="connsiteX19" fmla="*/ 0 w 97504"/>
                  <a:gd name="connsiteY19" fmla="*/ 59578 h 99885"/>
                  <a:gd name="connsiteX20" fmla="*/ 0 w 97504"/>
                  <a:gd name="connsiteY20" fmla="*/ 54204 h 99885"/>
                  <a:gd name="connsiteX21" fmla="*/ 44222 w 97504"/>
                  <a:gd name="connsiteY21" fmla="*/ 54204 h 99885"/>
                  <a:gd name="connsiteX22" fmla="*/ 44222 w 97504"/>
                  <a:gd name="connsiteY22" fmla="*/ 46987 h 99885"/>
                  <a:gd name="connsiteX23" fmla="*/ 9673 w 97504"/>
                  <a:gd name="connsiteY23" fmla="*/ 46987 h 99885"/>
                  <a:gd name="connsiteX24" fmla="*/ 9673 w 97504"/>
                  <a:gd name="connsiteY24" fmla="*/ 41536 h 99885"/>
                  <a:gd name="connsiteX25" fmla="*/ 44222 w 97504"/>
                  <a:gd name="connsiteY25" fmla="*/ 41536 h 99885"/>
                  <a:gd name="connsiteX26" fmla="*/ 44222 w 97504"/>
                  <a:gd name="connsiteY26" fmla="*/ 35317 h 99885"/>
                  <a:gd name="connsiteX27" fmla="*/ 15125 w 97504"/>
                  <a:gd name="connsiteY27" fmla="*/ 35317 h 99885"/>
                  <a:gd name="connsiteX28" fmla="*/ 15125 w 97504"/>
                  <a:gd name="connsiteY28" fmla="*/ 29789 h 99885"/>
                  <a:gd name="connsiteX29" fmla="*/ 44222 w 97504"/>
                  <a:gd name="connsiteY29" fmla="*/ 29789 h 99885"/>
                  <a:gd name="connsiteX30" fmla="*/ 44222 w 97504"/>
                  <a:gd name="connsiteY30" fmla="*/ 24338 h 99885"/>
                  <a:gd name="connsiteX31" fmla="*/ 461 w 97504"/>
                  <a:gd name="connsiteY31" fmla="*/ 24338 h 99885"/>
                  <a:gd name="connsiteX32" fmla="*/ 461 w 97504"/>
                  <a:gd name="connsiteY32" fmla="*/ 18887 h 99885"/>
                  <a:gd name="connsiteX33" fmla="*/ 44222 w 97504"/>
                  <a:gd name="connsiteY33" fmla="*/ 18887 h 99885"/>
                  <a:gd name="connsiteX34" fmla="*/ 44222 w 97504"/>
                  <a:gd name="connsiteY34" fmla="*/ 13513 h 99885"/>
                  <a:gd name="connsiteX35" fmla="*/ 15125 w 97504"/>
                  <a:gd name="connsiteY35" fmla="*/ 13513 h 99885"/>
                  <a:gd name="connsiteX36" fmla="*/ 15125 w 97504"/>
                  <a:gd name="connsiteY36" fmla="*/ 7985 h 99885"/>
                  <a:gd name="connsiteX37" fmla="*/ 81075 w 97504"/>
                  <a:gd name="connsiteY37" fmla="*/ 64952 h 99885"/>
                  <a:gd name="connsiteX38" fmla="*/ 81075 w 97504"/>
                  <a:gd name="connsiteY38" fmla="*/ 99885 h 99885"/>
                  <a:gd name="connsiteX39" fmla="*/ 74012 w 97504"/>
                  <a:gd name="connsiteY39" fmla="*/ 99885 h 99885"/>
                  <a:gd name="connsiteX40" fmla="*/ 74012 w 97504"/>
                  <a:gd name="connsiteY40" fmla="*/ 95279 h 99885"/>
                  <a:gd name="connsiteX41" fmla="*/ 24492 w 97504"/>
                  <a:gd name="connsiteY41" fmla="*/ 95279 h 99885"/>
                  <a:gd name="connsiteX42" fmla="*/ 24492 w 97504"/>
                  <a:gd name="connsiteY42" fmla="*/ 99885 h 99885"/>
                  <a:gd name="connsiteX43" fmla="*/ 17351 w 97504"/>
                  <a:gd name="connsiteY43" fmla="*/ 99885 h 99885"/>
                  <a:gd name="connsiteX44" fmla="*/ 17351 w 97504"/>
                  <a:gd name="connsiteY44" fmla="*/ 64952 h 99885"/>
                  <a:gd name="connsiteX45" fmla="*/ 81075 w 97504"/>
                  <a:gd name="connsiteY45" fmla="*/ 64952 h 99885"/>
                  <a:gd name="connsiteX46" fmla="*/ 24492 w 97504"/>
                  <a:gd name="connsiteY46" fmla="*/ 77544 h 99885"/>
                  <a:gd name="connsiteX47" fmla="*/ 74012 w 97504"/>
                  <a:gd name="connsiteY47" fmla="*/ 77544 h 99885"/>
                  <a:gd name="connsiteX48" fmla="*/ 74012 w 97504"/>
                  <a:gd name="connsiteY48" fmla="*/ 70941 h 99885"/>
                  <a:gd name="connsiteX49" fmla="*/ 24492 w 97504"/>
                  <a:gd name="connsiteY49" fmla="*/ 70941 h 99885"/>
                  <a:gd name="connsiteX50" fmla="*/ 24492 w 97504"/>
                  <a:gd name="connsiteY50" fmla="*/ 77544 h 99885"/>
                  <a:gd name="connsiteX51" fmla="*/ 24492 w 97504"/>
                  <a:gd name="connsiteY51" fmla="*/ 89828 h 99885"/>
                  <a:gd name="connsiteX52" fmla="*/ 74012 w 97504"/>
                  <a:gd name="connsiteY52" fmla="*/ 89828 h 99885"/>
                  <a:gd name="connsiteX53" fmla="*/ 74012 w 97504"/>
                  <a:gd name="connsiteY53" fmla="*/ 82995 h 99885"/>
                  <a:gd name="connsiteX54" fmla="*/ 24492 w 97504"/>
                  <a:gd name="connsiteY54" fmla="*/ 82995 h 99885"/>
                  <a:gd name="connsiteX55" fmla="*/ 24492 w 97504"/>
                  <a:gd name="connsiteY55" fmla="*/ 89828 h 99885"/>
                  <a:gd name="connsiteX56" fmla="*/ 50826 w 97504"/>
                  <a:gd name="connsiteY56" fmla="*/ 18810 h 99885"/>
                  <a:gd name="connsiteX57" fmla="*/ 74856 w 97504"/>
                  <a:gd name="connsiteY57" fmla="*/ 18810 h 99885"/>
                  <a:gd name="connsiteX58" fmla="*/ 74856 w 97504"/>
                  <a:gd name="connsiteY58" fmla="*/ 13436 h 99885"/>
                  <a:gd name="connsiteX59" fmla="*/ 50826 w 97504"/>
                  <a:gd name="connsiteY59" fmla="*/ 13436 h 99885"/>
                  <a:gd name="connsiteX60" fmla="*/ 50826 w 97504"/>
                  <a:gd name="connsiteY60" fmla="*/ 18810 h 99885"/>
                  <a:gd name="connsiteX61" fmla="*/ 50826 w 97504"/>
                  <a:gd name="connsiteY61" fmla="*/ 29712 h 99885"/>
                  <a:gd name="connsiteX62" fmla="*/ 74856 w 97504"/>
                  <a:gd name="connsiteY62" fmla="*/ 29712 h 99885"/>
                  <a:gd name="connsiteX63" fmla="*/ 74856 w 97504"/>
                  <a:gd name="connsiteY63" fmla="*/ 24261 h 99885"/>
                  <a:gd name="connsiteX64" fmla="*/ 50826 w 97504"/>
                  <a:gd name="connsiteY64" fmla="*/ 24261 h 99885"/>
                  <a:gd name="connsiteX65" fmla="*/ 50826 w 97504"/>
                  <a:gd name="connsiteY65" fmla="*/ 29712 h 9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504" h="99885">
                    <a:moveTo>
                      <a:pt x="15125" y="7985"/>
                    </a:moveTo>
                    <a:lnTo>
                      <a:pt x="44222" y="7985"/>
                    </a:lnTo>
                    <a:lnTo>
                      <a:pt x="44222" y="0"/>
                    </a:lnTo>
                    <a:lnTo>
                      <a:pt x="50826" y="0"/>
                    </a:lnTo>
                    <a:lnTo>
                      <a:pt x="50826" y="7985"/>
                    </a:lnTo>
                    <a:lnTo>
                      <a:pt x="81459" y="7985"/>
                    </a:lnTo>
                    <a:lnTo>
                      <a:pt x="81459" y="18810"/>
                    </a:lnTo>
                    <a:lnTo>
                      <a:pt x="97505" y="18810"/>
                    </a:lnTo>
                    <a:lnTo>
                      <a:pt x="97505" y="24261"/>
                    </a:lnTo>
                    <a:lnTo>
                      <a:pt x="81459" y="24261"/>
                    </a:lnTo>
                    <a:lnTo>
                      <a:pt x="81459" y="35317"/>
                    </a:lnTo>
                    <a:lnTo>
                      <a:pt x="50826" y="35317"/>
                    </a:lnTo>
                    <a:lnTo>
                      <a:pt x="50826" y="41536"/>
                    </a:lnTo>
                    <a:lnTo>
                      <a:pt x="87447" y="41536"/>
                    </a:lnTo>
                    <a:lnTo>
                      <a:pt x="87447" y="46987"/>
                    </a:lnTo>
                    <a:lnTo>
                      <a:pt x="50826" y="46987"/>
                    </a:lnTo>
                    <a:lnTo>
                      <a:pt x="50826" y="54204"/>
                    </a:lnTo>
                    <a:lnTo>
                      <a:pt x="97121" y="54204"/>
                    </a:lnTo>
                    <a:lnTo>
                      <a:pt x="97121" y="59578"/>
                    </a:lnTo>
                    <a:lnTo>
                      <a:pt x="0" y="59578"/>
                    </a:lnTo>
                    <a:lnTo>
                      <a:pt x="0" y="54204"/>
                    </a:lnTo>
                    <a:lnTo>
                      <a:pt x="44222" y="54204"/>
                    </a:lnTo>
                    <a:lnTo>
                      <a:pt x="44222" y="46987"/>
                    </a:lnTo>
                    <a:lnTo>
                      <a:pt x="9673" y="46987"/>
                    </a:lnTo>
                    <a:lnTo>
                      <a:pt x="9673" y="41536"/>
                    </a:lnTo>
                    <a:lnTo>
                      <a:pt x="44222" y="41536"/>
                    </a:lnTo>
                    <a:lnTo>
                      <a:pt x="44222" y="35317"/>
                    </a:lnTo>
                    <a:lnTo>
                      <a:pt x="15125" y="35317"/>
                    </a:lnTo>
                    <a:lnTo>
                      <a:pt x="15125" y="29789"/>
                    </a:lnTo>
                    <a:lnTo>
                      <a:pt x="44222" y="29789"/>
                    </a:lnTo>
                    <a:lnTo>
                      <a:pt x="44222" y="24338"/>
                    </a:lnTo>
                    <a:lnTo>
                      <a:pt x="461" y="24338"/>
                    </a:lnTo>
                    <a:lnTo>
                      <a:pt x="461" y="18887"/>
                    </a:lnTo>
                    <a:lnTo>
                      <a:pt x="44222" y="18887"/>
                    </a:lnTo>
                    <a:lnTo>
                      <a:pt x="44222" y="13513"/>
                    </a:lnTo>
                    <a:lnTo>
                      <a:pt x="15125" y="13513"/>
                    </a:lnTo>
                    <a:lnTo>
                      <a:pt x="15125" y="7985"/>
                    </a:lnTo>
                    <a:close/>
                    <a:moveTo>
                      <a:pt x="81075" y="64952"/>
                    </a:moveTo>
                    <a:lnTo>
                      <a:pt x="81075" y="99885"/>
                    </a:lnTo>
                    <a:lnTo>
                      <a:pt x="74012" y="99885"/>
                    </a:lnTo>
                    <a:lnTo>
                      <a:pt x="74012" y="95279"/>
                    </a:lnTo>
                    <a:lnTo>
                      <a:pt x="24492" y="95279"/>
                    </a:lnTo>
                    <a:lnTo>
                      <a:pt x="24492" y="99885"/>
                    </a:lnTo>
                    <a:lnTo>
                      <a:pt x="17351" y="99885"/>
                    </a:lnTo>
                    <a:lnTo>
                      <a:pt x="17351" y="64952"/>
                    </a:lnTo>
                    <a:lnTo>
                      <a:pt x="81075" y="64952"/>
                    </a:lnTo>
                    <a:close/>
                    <a:moveTo>
                      <a:pt x="24492" y="77544"/>
                    </a:moveTo>
                    <a:lnTo>
                      <a:pt x="74012" y="77544"/>
                    </a:lnTo>
                    <a:lnTo>
                      <a:pt x="74012" y="70941"/>
                    </a:lnTo>
                    <a:lnTo>
                      <a:pt x="24492" y="70941"/>
                    </a:lnTo>
                    <a:lnTo>
                      <a:pt x="24492" y="77544"/>
                    </a:lnTo>
                    <a:close/>
                    <a:moveTo>
                      <a:pt x="24492" y="89828"/>
                    </a:moveTo>
                    <a:lnTo>
                      <a:pt x="74012" y="89828"/>
                    </a:lnTo>
                    <a:lnTo>
                      <a:pt x="74012" y="82995"/>
                    </a:lnTo>
                    <a:lnTo>
                      <a:pt x="24492" y="82995"/>
                    </a:lnTo>
                    <a:lnTo>
                      <a:pt x="24492" y="89828"/>
                    </a:lnTo>
                    <a:close/>
                    <a:moveTo>
                      <a:pt x="50826" y="18810"/>
                    </a:moveTo>
                    <a:lnTo>
                      <a:pt x="74856" y="18810"/>
                    </a:lnTo>
                    <a:lnTo>
                      <a:pt x="74856" y="13436"/>
                    </a:lnTo>
                    <a:lnTo>
                      <a:pt x="50826" y="13436"/>
                    </a:lnTo>
                    <a:lnTo>
                      <a:pt x="50826" y="18810"/>
                    </a:lnTo>
                    <a:close/>
                    <a:moveTo>
                      <a:pt x="50826" y="29712"/>
                    </a:moveTo>
                    <a:lnTo>
                      <a:pt x="74856" y="29712"/>
                    </a:lnTo>
                    <a:lnTo>
                      <a:pt x="74856" y="24261"/>
                    </a:lnTo>
                    <a:lnTo>
                      <a:pt x="50826" y="24261"/>
                    </a:lnTo>
                    <a:lnTo>
                      <a:pt x="50826" y="29712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6C2CAC37-5935-47A8-B250-BF0397B52AEB}"/>
                  </a:ext>
                </a:extLst>
              </p:cNvPr>
              <p:cNvSpPr/>
              <p:nvPr/>
            </p:nvSpPr>
            <p:spPr>
              <a:xfrm>
                <a:off x="5341216" y="2153983"/>
                <a:ext cx="17428" cy="17428"/>
              </a:xfrm>
              <a:custGeom>
                <a:avLst/>
                <a:gdLst>
                  <a:gd name="connsiteX0" fmla="*/ 17428 w 17428"/>
                  <a:gd name="connsiteY0" fmla="*/ 13743 h 17428"/>
                  <a:gd name="connsiteX1" fmla="*/ 13743 w 17428"/>
                  <a:gd name="connsiteY1" fmla="*/ 17428 h 17428"/>
                  <a:gd name="connsiteX2" fmla="*/ 3685 w 17428"/>
                  <a:gd name="connsiteY2" fmla="*/ 17428 h 17428"/>
                  <a:gd name="connsiteX3" fmla="*/ 0 w 17428"/>
                  <a:gd name="connsiteY3" fmla="*/ 13743 h 17428"/>
                  <a:gd name="connsiteX4" fmla="*/ 0 w 17428"/>
                  <a:gd name="connsiteY4" fmla="*/ 3685 h 17428"/>
                  <a:gd name="connsiteX5" fmla="*/ 3685 w 17428"/>
                  <a:gd name="connsiteY5" fmla="*/ 0 h 17428"/>
                  <a:gd name="connsiteX6" fmla="*/ 13743 w 17428"/>
                  <a:gd name="connsiteY6" fmla="*/ 0 h 17428"/>
                  <a:gd name="connsiteX7" fmla="*/ 17428 w 17428"/>
                  <a:gd name="connsiteY7" fmla="*/ 3685 h 1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28" h="17428">
                    <a:moveTo>
                      <a:pt x="17428" y="13743"/>
                    </a:moveTo>
                    <a:lnTo>
                      <a:pt x="13743" y="17428"/>
                    </a:lnTo>
                    <a:lnTo>
                      <a:pt x="3685" y="17428"/>
                    </a:lnTo>
                    <a:lnTo>
                      <a:pt x="0" y="13743"/>
                    </a:lnTo>
                    <a:lnTo>
                      <a:pt x="0" y="3685"/>
                    </a:lnTo>
                    <a:lnTo>
                      <a:pt x="3685" y="0"/>
                    </a:lnTo>
                    <a:lnTo>
                      <a:pt x="13743" y="0"/>
                    </a:lnTo>
                    <a:lnTo>
                      <a:pt x="17428" y="368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B8874454-08EB-4778-AA38-F99A30CD8601}"/>
                  </a:ext>
                </a:extLst>
              </p:cNvPr>
              <p:cNvSpPr/>
              <p:nvPr/>
            </p:nvSpPr>
            <p:spPr>
              <a:xfrm>
                <a:off x="5409777" y="2113907"/>
                <a:ext cx="95432" cy="96737"/>
              </a:xfrm>
              <a:custGeom>
                <a:avLst/>
                <a:gdLst>
                  <a:gd name="connsiteX0" fmla="*/ 24108 w 95432"/>
                  <a:gd name="connsiteY0" fmla="*/ 0 h 96737"/>
                  <a:gd name="connsiteX1" fmla="*/ 32092 w 95432"/>
                  <a:gd name="connsiteY1" fmla="*/ 2226 h 96737"/>
                  <a:gd name="connsiteX2" fmla="*/ 25720 w 95432"/>
                  <a:gd name="connsiteY2" fmla="*/ 17658 h 96737"/>
                  <a:gd name="connsiteX3" fmla="*/ 84914 w 95432"/>
                  <a:gd name="connsiteY3" fmla="*/ 17658 h 96737"/>
                  <a:gd name="connsiteX4" fmla="*/ 84914 w 95432"/>
                  <a:gd name="connsiteY4" fmla="*/ 24491 h 96737"/>
                  <a:gd name="connsiteX5" fmla="*/ 50979 w 95432"/>
                  <a:gd name="connsiteY5" fmla="*/ 24491 h 96737"/>
                  <a:gd name="connsiteX6" fmla="*/ 50979 w 95432"/>
                  <a:gd name="connsiteY6" fmla="*/ 32399 h 96737"/>
                  <a:gd name="connsiteX7" fmla="*/ 50211 w 95432"/>
                  <a:gd name="connsiteY7" fmla="*/ 45835 h 96737"/>
                  <a:gd name="connsiteX8" fmla="*/ 93667 w 95432"/>
                  <a:gd name="connsiteY8" fmla="*/ 45835 h 96737"/>
                  <a:gd name="connsiteX9" fmla="*/ 93667 w 95432"/>
                  <a:gd name="connsiteY9" fmla="*/ 52668 h 96737"/>
                  <a:gd name="connsiteX10" fmla="*/ 56200 w 95432"/>
                  <a:gd name="connsiteY10" fmla="*/ 52668 h 96737"/>
                  <a:gd name="connsiteX11" fmla="*/ 69943 w 95432"/>
                  <a:gd name="connsiteY11" fmla="*/ 73858 h 96737"/>
                  <a:gd name="connsiteX12" fmla="*/ 95432 w 95432"/>
                  <a:gd name="connsiteY12" fmla="*/ 87908 h 96737"/>
                  <a:gd name="connsiteX13" fmla="*/ 90365 w 95432"/>
                  <a:gd name="connsiteY13" fmla="*/ 95816 h 96737"/>
                  <a:gd name="connsiteX14" fmla="*/ 63801 w 95432"/>
                  <a:gd name="connsiteY14" fmla="*/ 78772 h 96737"/>
                  <a:gd name="connsiteX15" fmla="*/ 48676 w 95432"/>
                  <a:gd name="connsiteY15" fmla="*/ 54664 h 96737"/>
                  <a:gd name="connsiteX16" fmla="*/ 40077 w 95432"/>
                  <a:gd name="connsiteY16" fmla="*/ 73858 h 96737"/>
                  <a:gd name="connsiteX17" fmla="*/ 5144 w 95432"/>
                  <a:gd name="connsiteY17" fmla="*/ 96737 h 96737"/>
                  <a:gd name="connsiteX18" fmla="*/ 461 w 95432"/>
                  <a:gd name="connsiteY18" fmla="*/ 89213 h 96737"/>
                  <a:gd name="connsiteX19" fmla="*/ 35701 w 95432"/>
                  <a:gd name="connsiteY19" fmla="*/ 65029 h 96737"/>
                  <a:gd name="connsiteX20" fmla="*/ 40538 w 95432"/>
                  <a:gd name="connsiteY20" fmla="*/ 52668 h 96737"/>
                  <a:gd name="connsiteX21" fmla="*/ 0 w 95432"/>
                  <a:gd name="connsiteY21" fmla="*/ 52668 h 96737"/>
                  <a:gd name="connsiteX22" fmla="*/ 0 w 95432"/>
                  <a:gd name="connsiteY22" fmla="*/ 45835 h 96737"/>
                  <a:gd name="connsiteX23" fmla="*/ 41920 w 95432"/>
                  <a:gd name="connsiteY23" fmla="*/ 45835 h 96737"/>
                  <a:gd name="connsiteX24" fmla="*/ 42994 w 95432"/>
                  <a:gd name="connsiteY24" fmla="*/ 32399 h 96737"/>
                  <a:gd name="connsiteX25" fmla="*/ 42994 w 95432"/>
                  <a:gd name="connsiteY25" fmla="*/ 24491 h 96737"/>
                  <a:gd name="connsiteX26" fmla="*/ 22188 w 95432"/>
                  <a:gd name="connsiteY26" fmla="*/ 24491 h 96737"/>
                  <a:gd name="connsiteX27" fmla="*/ 11900 w 95432"/>
                  <a:gd name="connsiteY27" fmla="*/ 40000 h 96737"/>
                  <a:gd name="connsiteX28" fmla="*/ 5144 w 95432"/>
                  <a:gd name="connsiteY28" fmla="*/ 35394 h 96737"/>
                  <a:gd name="connsiteX29" fmla="*/ 17044 w 95432"/>
                  <a:gd name="connsiteY29" fmla="*/ 17044 h 96737"/>
                  <a:gd name="connsiteX30" fmla="*/ 24108 w 95432"/>
                  <a:gd name="connsiteY30" fmla="*/ 0 h 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5432" h="96737">
                    <a:moveTo>
                      <a:pt x="24108" y="0"/>
                    </a:moveTo>
                    <a:lnTo>
                      <a:pt x="32092" y="2226"/>
                    </a:lnTo>
                    <a:cubicBezTo>
                      <a:pt x="29943" y="8138"/>
                      <a:pt x="27793" y="13359"/>
                      <a:pt x="25720" y="17658"/>
                    </a:cubicBezTo>
                    <a:lnTo>
                      <a:pt x="84914" y="17658"/>
                    </a:lnTo>
                    <a:lnTo>
                      <a:pt x="84914" y="24491"/>
                    </a:lnTo>
                    <a:lnTo>
                      <a:pt x="50979" y="24491"/>
                    </a:lnTo>
                    <a:lnTo>
                      <a:pt x="50979" y="32399"/>
                    </a:lnTo>
                    <a:cubicBezTo>
                      <a:pt x="50979" y="37236"/>
                      <a:pt x="50749" y="41689"/>
                      <a:pt x="50211" y="45835"/>
                    </a:cubicBezTo>
                    <a:lnTo>
                      <a:pt x="93667" y="45835"/>
                    </a:lnTo>
                    <a:lnTo>
                      <a:pt x="93667" y="52668"/>
                    </a:lnTo>
                    <a:lnTo>
                      <a:pt x="56200" y="52668"/>
                    </a:lnTo>
                    <a:cubicBezTo>
                      <a:pt x="59194" y="61344"/>
                      <a:pt x="63801" y="68407"/>
                      <a:pt x="69943" y="73858"/>
                    </a:cubicBezTo>
                    <a:cubicBezTo>
                      <a:pt x="76776" y="80461"/>
                      <a:pt x="85298" y="85144"/>
                      <a:pt x="95432" y="87908"/>
                    </a:cubicBezTo>
                    <a:cubicBezTo>
                      <a:pt x="92975" y="91210"/>
                      <a:pt x="91287" y="93820"/>
                      <a:pt x="90365" y="95816"/>
                    </a:cubicBezTo>
                    <a:cubicBezTo>
                      <a:pt x="80461" y="92285"/>
                      <a:pt x="71555" y="86680"/>
                      <a:pt x="63801" y="78772"/>
                    </a:cubicBezTo>
                    <a:cubicBezTo>
                      <a:pt x="56968" y="72016"/>
                      <a:pt x="51901" y="63954"/>
                      <a:pt x="48676" y="54664"/>
                    </a:cubicBezTo>
                    <a:cubicBezTo>
                      <a:pt x="46910" y="62649"/>
                      <a:pt x="44069" y="69022"/>
                      <a:pt x="40077" y="73858"/>
                    </a:cubicBezTo>
                    <a:cubicBezTo>
                      <a:pt x="33321" y="83071"/>
                      <a:pt x="21651" y="90749"/>
                      <a:pt x="5144" y="96737"/>
                    </a:cubicBezTo>
                    <a:cubicBezTo>
                      <a:pt x="3992" y="93666"/>
                      <a:pt x="2457" y="91133"/>
                      <a:pt x="461" y="89213"/>
                    </a:cubicBezTo>
                    <a:cubicBezTo>
                      <a:pt x="18733" y="83148"/>
                      <a:pt x="30480" y="75087"/>
                      <a:pt x="35701" y="65029"/>
                    </a:cubicBezTo>
                    <a:cubicBezTo>
                      <a:pt x="37774" y="61574"/>
                      <a:pt x="39386" y="57428"/>
                      <a:pt x="40538" y="52668"/>
                    </a:cubicBezTo>
                    <a:lnTo>
                      <a:pt x="0" y="52668"/>
                    </a:lnTo>
                    <a:lnTo>
                      <a:pt x="0" y="45835"/>
                    </a:lnTo>
                    <a:lnTo>
                      <a:pt x="41920" y="45835"/>
                    </a:lnTo>
                    <a:cubicBezTo>
                      <a:pt x="42534" y="41766"/>
                      <a:pt x="42918" y="37313"/>
                      <a:pt x="42994" y="32399"/>
                    </a:cubicBezTo>
                    <a:lnTo>
                      <a:pt x="42994" y="24491"/>
                    </a:lnTo>
                    <a:lnTo>
                      <a:pt x="22188" y="24491"/>
                    </a:lnTo>
                    <a:cubicBezTo>
                      <a:pt x="19194" y="30250"/>
                      <a:pt x="15739" y="35394"/>
                      <a:pt x="11900" y="40000"/>
                    </a:cubicBezTo>
                    <a:cubicBezTo>
                      <a:pt x="9981" y="37774"/>
                      <a:pt x="7678" y="36238"/>
                      <a:pt x="5144" y="35394"/>
                    </a:cubicBezTo>
                    <a:cubicBezTo>
                      <a:pt x="9828" y="29482"/>
                      <a:pt x="13820" y="23417"/>
                      <a:pt x="17044" y="17044"/>
                    </a:cubicBezTo>
                    <a:cubicBezTo>
                      <a:pt x="20115" y="11440"/>
                      <a:pt x="22418" y="5758"/>
                      <a:pt x="24108" y="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996A04B4-5EA8-4EC5-85B9-75B3F6DFF7BF}"/>
                  </a:ext>
                </a:extLst>
              </p:cNvPr>
              <p:cNvSpPr/>
              <p:nvPr/>
            </p:nvSpPr>
            <p:spPr>
              <a:xfrm>
                <a:off x="5521947" y="2116133"/>
                <a:ext cx="86603" cy="95278"/>
              </a:xfrm>
              <a:custGeom>
                <a:avLst/>
                <a:gdLst>
                  <a:gd name="connsiteX0" fmla="*/ 36085 w 86603"/>
                  <a:gd name="connsiteY0" fmla="*/ 0 h 95278"/>
                  <a:gd name="connsiteX1" fmla="*/ 40307 w 86603"/>
                  <a:gd name="connsiteY1" fmla="*/ 7063 h 95278"/>
                  <a:gd name="connsiteX2" fmla="*/ 7217 w 86603"/>
                  <a:gd name="connsiteY2" fmla="*/ 13896 h 95278"/>
                  <a:gd name="connsiteX3" fmla="*/ 7217 w 86603"/>
                  <a:gd name="connsiteY3" fmla="*/ 35701 h 95278"/>
                  <a:gd name="connsiteX4" fmla="*/ 39463 w 86603"/>
                  <a:gd name="connsiteY4" fmla="*/ 35701 h 95278"/>
                  <a:gd name="connsiteX5" fmla="*/ 39463 w 86603"/>
                  <a:gd name="connsiteY5" fmla="*/ 42457 h 95278"/>
                  <a:gd name="connsiteX6" fmla="*/ 7217 w 86603"/>
                  <a:gd name="connsiteY6" fmla="*/ 42457 h 95278"/>
                  <a:gd name="connsiteX7" fmla="*/ 7217 w 86603"/>
                  <a:gd name="connsiteY7" fmla="*/ 70096 h 95278"/>
                  <a:gd name="connsiteX8" fmla="*/ 39847 w 86603"/>
                  <a:gd name="connsiteY8" fmla="*/ 70096 h 95278"/>
                  <a:gd name="connsiteX9" fmla="*/ 39847 w 86603"/>
                  <a:gd name="connsiteY9" fmla="*/ 76929 h 95278"/>
                  <a:gd name="connsiteX10" fmla="*/ 7217 w 86603"/>
                  <a:gd name="connsiteY10" fmla="*/ 76929 h 95278"/>
                  <a:gd name="connsiteX11" fmla="*/ 7217 w 86603"/>
                  <a:gd name="connsiteY11" fmla="*/ 88983 h 95278"/>
                  <a:gd name="connsiteX12" fmla="*/ 0 w 86603"/>
                  <a:gd name="connsiteY12" fmla="*/ 88983 h 95278"/>
                  <a:gd name="connsiteX13" fmla="*/ 0 w 86603"/>
                  <a:gd name="connsiteY13" fmla="*/ 4607 h 95278"/>
                  <a:gd name="connsiteX14" fmla="*/ 6296 w 86603"/>
                  <a:gd name="connsiteY14" fmla="*/ 7447 h 95278"/>
                  <a:gd name="connsiteX15" fmla="*/ 36085 w 86603"/>
                  <a:gd name="connsiteY15" fmla="*/ 0 h 95278"/>
                  <a:gd name="connsiteX16" fmla="*/ 47985 w 86603"/>
                  <a:gd name="connsiteY16" fmla="*/ 6296 h 95278"/>
                  <a:gd name="connsiteX17" fmla="*/ 86603 w 86603"/>
                  <a:gd name="connsiteY17" fmla="*/ 6296 h 95278"/>
                  <a:gd name="connsiteX18" fmla="*/ 86603 w 86603"/>
                  <a:gd name="connsiteY18" fmla="*/ 71401 h 95278"/>
                  <a:gd name="connsiteX19" fmla="*/ 83225 w 86603"/>
                  <a:gd name="connsiteY19" fmla="*/ 78311 h 95278"/>
                  <a:gd name="connsiteX20" fmla="*/ 70173 w 86603"/>
                  <a:gd name="connsiteY20" fmla="*/ 80615 h 95278"/>
                  <a:gd name="connsiteX21" fmla="*/ 67639 w 86603"/>
                  <a:gd name="connsiteY21" fmla="*/ 72246 h 95278"/>
                  <a:gd name="connsiteX22" fmla="*/ 77697 w 86603"/>
                  <a:gd name="connsiteY22" fmla="*/ 72246 h 95278"/>
                  <a:gd name="connsiteX23" fmla="*/ 79386 w 86603"/>
                  <a:gd name="connsiteY23" fmla="*/ 70020 h 95278"/>
                  <a:gd name="connsiteX24" fmla="*/ 79386 w 86603"/>
                  <a:gd name="connsiteY24" fmla="*/ 12898 h 95278"/>
                  <a:gd name="connsiteX25" fmla="*/ 55049 w 86603"/>
                  <a:gd name="connsiteY25" fmla="*/ 12898 h 95278"/>
                  <a:gd name="connsiteX26" fmla="*/ 55049 w 86603"/>
                  <a:gd name="connsiteY26" fmla="*/ 95279 h 95278"/>
                  <a:gd name="connsiteX27" fmla="*/ 47908 w 86603"/>
                  <a:gd name="connsiteY27" fmla="*/ 95279 h 95278"/>
                  <a:gd name="connsiteX28" fmla="*/ 47908 w 86603"/>
                  <a:gd name="connsiteY28" fmla="*/ 6296 h 9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603" h="95278">
                    <a:moveTo>
                      <a:pt x="36085" y="0"/>
                    </a:moveTo>
                    <a:lnTo>
                      <a:pt x="40307" y="7063"/>
                    </a:lnTo>
                    <a:cubicBezTo>
                      <a:pt x="30173" y="10058"/>
                      <a:pt x="19117" y="12361"/>
                      <a:pt x="7217" y="13896"/>
                    </a:cubicBezTo>
                    <a:lnTo>
                      <a:pt x="7217" y="35701"/>
                    </a:lnTo>
                    <a:lnTo>
                      <a:pt x="39463" y="35701"/>
                    </a:lnTo>
                    <a:lnTo>
                      <a:pt x="39463" y="42457"/>
                    </a:lnTo>
                    <a:lnTo>
                      <a:pt x="7217" y="42457"/>
                    </a:lnTo>
                    <a:lnTo>
                      <a:pt x="7217" y="70096"/>
                    </a:lnTo>
                    <a:lnTo>
                      <a:pt x="39847" y="70096"/>
                    </a:lnTo>
                    <a:lnTo>
                      <a:pt x="39847" y="76929"/>
                    </a:lnTo>
                    <a:lnTo>
                      <a:pt x="7217" y="76929"/>
                    </a:lnTo>
                    <a:lnTo>
                      <a:pt x="7217" y="88983"/>
                    </a:lnTo>
                    <a:lnTo>
                      <a:pt x="0" y="88983"/>
                    </a:lnTo>
                    <a:lnTo>
                      <a:pt x="0" y="4607"/>
                    </a:lnTo>
                    <a:lnTo>
                      <a:pt x="6296" y="7447"/>
                    </a:lnTo>
                    <a:cubicBezTo>
                      <a:pt x="19041" y="5374"/>
                      <a:pt x="28945" y="2918"/>
                      <a:pt x="36085" y="0"/>
                    </a:cubicBezTo>
                    <a:moveTo>
                      <a:pt x="47985" y="6296"/>
                    </a:moveTo>
                    <a:lnTo>
                      <a:pt x="86603" y="6296"/>
                    </a:lnTo>
                    <a:lnTo>
                      <a:pt x="86603" y="71401"/>
                    </a:lnTo>
                    <a:cubicBezTo>
                      <a:pt x="86603" y="75087"/>
                      <a:pt x="85452" y="77390"/>
                      <a:pt x="83225" y="78311"/>
                    </a:cubicBezTo>
                    <a:cubicBezTo>
                      <a:pt x="81152" y="79386"/>
                      <a:pt x="76776" y="80154"/>
                      <a:pt x="70173" y="80615"/>
                    </a:cubicBezTo>
                    <a:cubicBezTo>
                      <a:pt x="69943" y="77851"/>
                      <a:pt x="69098" y="75010"/>
                      <a:pt x="67639" y="72246"/>
                    </a:cubicBezTo>
                    <a:lnTo>
                      <a:pt x="77697" y="72246"/>
                    </a:lnTo>
                    <a:cubicBezTo>
                      <a:pt x="78849" y="72246"/>
                      <a:pt x="79386" y="71478"/>
                      <a:pt x="79386" y="70020"/>
                    </a:cubicBezTo>
                    <a:lnTo>
                      <a:pt x="79386" y="12898"/>
                    </a:lnTo>
                    <a:lnTo>
                      <a:pt x="55049" y="12898"/>
                    </a:lnTo>
                    <a:lnTo>
                      <a:pt x="55049" y="95279"/>
                    </a:lnTo>
                    <a:lnTo>
                      <a:pt x="47908" y="95279"/>
                    </a:lnTo>
                    <a:lnTo>
                      <a:pt x="47908" y="629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04A4CFC2-47B7-4469-9FFD-51725307D1EA}"/>
                  </a:ext>
                </a:extLst>
              </p:cNvPr>
              <p:cNvSpPr/>
              <p:nvPr/>
            </p:nvSpPr>
            <p:spPr>
              <a:xfrm>
                <a:off x="5622753" y="2114290"/>
                <a:ext cx="99731" cy="97121"/>
              </a:xfrm>
              <a:custGeom>
                <a:avLst/>
                <a:gdLst>
                  <a:gd name="connsiteX0" fmla="*/ 2457 w 99731"/>
                  <a:gd name="connsiteY0" fmla="*/ 22726 h 97121"/>
                  <a:gd name="connsiteX1" fmla="*/ 13436 w 99731"/>
                  <a:gd name="connsiteY1" fmla="*/ 22726 h 97121"/>
                  <a:gd name="connsiteX2" fmla="*/ 13436 w 99731"/>
                  <a:gd name="connsiteY2" fmla="*/ 921 h 97121"/>
                  <a:gd name="connsiteX3" fmla="*/ 20576 w 99731"/>
                  <a:gd name="connsiteY3" fmla="*/ 921 h 97121"/>
                  <a:gd name="connsiteX4" fmla="*/ 20576 w 99731"/>
                  <a:gd name="connsiteY4" fmla="*/ 22726 h 97121"/>
                  <a:gd name="connsiteX5" fmla="*/ 30633 w 99731"/>
                  <a:gd name="connsiteY5" fmla="*/ 22726 h 97121"/>
                  <a:gd name="connsiteX6" fmla="*/ 30633 w 99731"/>
                  <a:gd name="connsiteY6" fmla="*/ 29559 h 97121"/>
                  <a:gd name="connsiteX7" fmla="*/ 20576 w 99731"/>
                  <a:gd name="connsiteY7" fmla="*/ 29559 h 97121"/>
                  <a:gd name="connsiteX8" fmla="*/ 20576 w 99731"/>
                  <a:gd name="connsiteY8" fmla="*/ 40768 h 97121"/>
                  <a:gd name="connsiteX9" fmla="*/ 24338 w 99731"/>
                  <a:gd name="connsiteY9" fmla="*/ 45144 h 97121"/>
                  <a:gd name="connsiteX10" fmla="*/ 30633 w 99731"/>
                  <a:gd name="connsiteY10" fmla="*/ 50365 h 97121"/>
                  <a:gd name="connsiteX11" fmla="*/ 26411 w 99731"/>
                  <a:gd name="connsiteY11" fmla="*/ 56737 h 97121"/>
                  <a:gd name="connsiteX12" fmla="*/ 20653 w 99731"/>
                  <a:gd name="connsiteY12" fmla="*/ 50672 h 97121"/>
                  <a:gd name="connsiteX13" fmla="*/ 20576 w 99731"/>
                  <a:gd name="connsiteY13" fmla="*/ 50442 h 97121"/>
                  <a:gd name="connsiteX14" fmla="*/ 20576 w 99731"/>
                  <a:gd name="connsiteY14" fmla="*/ 97045 h 97121"/>
                  <a:gd name="connsiteX15" fmla="*/ 13436 w 99731"/>
                  <a:gd name="connsiteY15" fmla="*/ 97045 h 97121"/>
                  <a:gd name="connsiteX16" fmla="*/ 13436 w 99731"/>
                  <a:gd name="connsiteY16" fmla="*/ 51977 h 97121"/>
                  <a:gd name="connsiteX17" fmla="*/ 4223 w 99731"/>
                  <a:gd name="connsiteY17" fmla="*/ 69712 h 97121"/>
                  <a:gd name="connsiteX18" fmla="*/ 0 w 99731"/>
                  <a:gd name="connsiteY18" fmla="*/ 63340 h 97121"/>
                  <a:gd name="connsiteX19" fmla="*/ 8369 w 99731"/>
                  <a:gd name="connsiteY19" fmla="*/ 46219 h 97121"/>
                  <a:gd name="connsiteX20" fmla="*/ 13052 w 99731"/>
                  <a:gd name="connsiteY20" fmla="*/ 29405 h 97121"/>
                  <a:gd name="connsiteX21" fmla="*/ 2380 w 99731"/>
                  <a:gd name="connsiteY21" fmla="*/ 29405 h 97121"/>
                  <a:gd name="connsiteX22" fmla="*/ 2380 w 99731"/>
                  <a:gd name="connsiteY22" fmla="*/ 22726 h 97121"/>
                  <a:gd name="connsiteX23" fmla="*/ 44607 w 99731"/>
                  <a:gd name="connsiteY23" fmla="*/ 1305 h 97121"/>
                  <a:gd name="connsiteX24" fmla="*/ 50826 w 99731"/>
                  <a:gd name="connsiteY24" fmla="*/ 5067 h 97121"/>
                  <a:gd name="connsiteX25" fmla="*/ 41613 w 99731"/>
                  <a:gd name="connsiteY25" fmla="*/ 21651 h 97121"/>
                  <a:gd name="connsiteX26" fmla="*/ 45144 w 99731"/>
                  <a:gd name="connsiteY26" fmla="*/ 24875 h 97121"/>
                  <a:gd name="connsiteX27" fmla="*/ 50826 w 99731"/>
                  <a:gd name="connsiteY27" fmla="*/ 15202 h 97121"/>
                  <a:gd name="connsiteX28" fmla="*/ 56814 w 99731"/>
                  <a:gd name="connsiteY28" fmla="*/ 18887 h 97121"/>
                  <a:gd name="connsiteX29" fmla="*/ 43609 w 99731"/>
                  <a:gd name="connsiteY29" fmla="*/ 39693 h 97121"/>
                  <a:gd name="connsiteX30" fmla="*/ 51056 w 99731"/>
                  <a:gd name="connsiteY30" fmla="*/ 39386 h 97121"/>
                  <a:gd name="connsiteX31" fmla="*/ 48446 w 99731"/>
                  <a:gd name="connsiteY31" fmla="*/ 34549 h 97121"/>
                  <a:gd name="connsiteX32" fmla="*/ 54357 w 99731"/>
                  <a:gd name="connsiteY32" fmla="*/ 32323 h 97121"/>
                  <a:gd name="connsiteX33" fmla="*/ 61191 w 99731"/>
                  <a:gd name="connsiteY33" fmla="*/ 44991 h 97121"/>
                  <a:gd name="connsiteX34" fmla="*/ 59271 w 99731"/>
                  <a:gd name="connsiteY34" fmla="*/ 0 h 97121"/>
                  <a:gd name="connsiteX35" fmla="*/ 66488 w 99731"/>
                  <a:gd name="connsiteY35" fmla="*/ 0 h 97121"/>
                  <a:gd name="connsiteX36" fmla="*/ 66718 w 99731"/>
                  <a:gd name="connsiteY36" fmla="*/ 18580 h 97121"/>
                  <a:gd name="connsiteX37" fmla="*/ 70327 w 99731"/>
                  <a:gd name="connsiteY37" fmla="*/ 13897 h 97121"/>
                  <a:gd name="connsiteX38" fmla="*/ 74243 w 99731"/>
                  <a:gd name="connsiteY38" fmla="*/ 16430 h 97121"/>
                  <a:gd name="connsiteX39" fmla="*/ 80461 w 99731"/>
                  <a:gd name="connsiteY39" fmla="*/ 1305 h 97121"/>
                  <a:gd name="connsiteX40" fmla="*/ 86680 w 99731"/>
                  <a:gd name="connsiteY40" fmla="*/ 5067 h 97121"/>
                  <a:gd name="connsiteX41" fmla="*/ 79540 w 99731"/>
                  <a:gd name="connsiteY41" fmla="*/ 20115 h 97121"/>
                  <a:gd name="connsiteX42" fmla="*/ 83225 w 99731"/>
                  <a:gd name="connsiteY42" fmla="*/ 23263 h 97121"/>
                  <a:gd name="connsiteX43" fmla="*/ 89290 w 99731"/>
                  <a:gd name="connsiteY43" fmla="*/ 13513 h 97121"/>
                  <a:gd name="connsiteX44" fmla="*/ 95125 w 99731"/>
                  <a:gd name="connsiteY44" fmla="*/ 17275 h 97121"/>
                  <a:gd name="connsiteX45" fmla="*/ 81152 w 99731"/>
                  <a:gd name="connsiteY45" fmla="*/ 38158 h 97121"/>
                  <a:gd name="connsiteX46" fmla="*/ 89674 w 99731"/>
                  <a:gd name="connsiteY46" fmla="*/ 37390 h 97121"/>
                  <a:gd name="connsiteX47" fmla="*/ 87448 w 99731"/>
                  <a:gd name="connsiteY47" fmla="*/ 32860 h 97121"/>
                  <a:gd name="connsiteX48" fmla="*/ 93437 w 99731"/>
                  <a:gd name="connsiteY48" fmla="*/ 30787 h 97121"/>
                  <a:gd name="connsiteX49" fmla="*/ 99732 w 99731"/>
                  <a:gd name="connsiteY49" fmla="*/ 44991 h 97121"/>
                  <a:gd name="connsiteX50" fmla="*/ 92975 w 99731"/>
                  <a:gd name="connsiteY50" fmla="*/ 46757 h 97121"/>
                  <a:gd name="connsiteX51" fmla="*/ 91747 w 99731"/>
                  <a:gd name="connsiteY51" fmla="*/ 43071 h 97121"/>
                  <a:gd name="connsiteX52" fmla="*/ 72016 w 99731"/>
                  <a:gd name="connsiteY52" fmla="*/ 45835 h 97121"/>
                  <a:gd name="connsiteX53" fmla="*/ 70327 w 99731"/>
                  <a:gd name="connsiteY53" fmla="*/ 38772 h 97121"/>
                  <a:gd name="connsiteX54" fmla="*/ 73551 w 99731"/>
                  <a:gd name="connsiteY54" fmla="*/ 38695 h 97121"/>
                  <a:gd name="connsiteX55" fmla="*/ 79310 w 99731"/>
                  <a:gd name="connsiteY55" fmla="*/ 29482 h 97121"/>
                  <a:gd name="connsiteX56" fmla="*/ 66718 w 99731"/>
                  <a:gd name="connsiteY56" fmla="*/ 19962 h 97121"/>
                  <a:gd name="connsiteX57" fmla="*/ 68714 w 99731"/>
                  <a:gd name="connsiteY57" fmla="*/ 49367 h 97121"/>
                  <a:gd name="connsiteX58" fmla="*/ 69329 w 99731"/>
                  <a:gd name="connsiteY58" fmla="*/ 53129 h 97121"/>
                  <a:gd name="connsiteX59" fmla="*/ 80998 w 99731"/>
                  <a:gd name="connsiteY59" fmla="*/ 53129 h 97121"/>
                  <a:gd name="connsiteX60" fmla="*/ 78158 w 99731"/>
                  <a:gd name="connsiteY60" fmla="*/ 48062 h 97121"/>
                  <a:gd name="connsiteX61" fmla="*/ 84530 w 99731"/>
                  <a:gd name="connsiteY61" fmla="*/ 45835 h 97121"/>
                  <a:gd name="connsiteX62" fmla="*/ 88753 w 99731"/>
                  <a:gd name="connsiteY62" fmla="*/ 53052 h 97121"/>
                  <a:gd name="connsiteX63" fmla="*/ 97045 w 99731"/>
                  <a:gd name="connsiteY63" fmla="*/ 53052 h 97121"/>
                  <a:gd name="connsiteX64" fmla="*/ 97045 w 99731"/>
                  <a:gd name="connsiteY64" fmla="*/ 60192 h 97121"/>
                  <a:gd name="connsiteX65" fmla="*/ 70788 w 99731"/>
                  <a:gd name="connsiteY65" fmla="*/ 60192 h 97121"/>
                  <a:gd name="connsiteX66" fmla="*/ 73628 w 99731"/>
                  <a:gd name="connsiteY66" fmla="*/ 69329 h 97121"/>
                  <a:gd name="connsiteX67" fmla="*/ 76546 w 99731"/>
                  <a:gd name="connsiteY67" fmla="*/ 75855 h 97121"/>
                  <a:gd name="connsiteX68" fmla="*/ 86373 w 99731"/>
                  <a:gd name="connsiteY68" fmla="*/ 65260 h 97121"/>
                  <a:gd name="connsiteX69" fmla="*/ 91824 w 99731"/>
                  <a:gd name="connsiteY69" fmla="*/ 69866 h 97121"/>
                  <a:gd name="connsiteX70" fmla="*/ 80691 w 99731"/>
                  <a:gd name="connsiteY70" fmla="*/ 81920 h 97121"/>
                  <a:gd name="connsiteX71" fmla="*/ 88523 w 99731"/>
                  <a:gd name="connsiteY71" fmla="*/ 88292 h 97121"/>
                  <a:gd name="connsiteX72" fmla="*/ 92285 w 99731"/>
                  <a:gd name="connsiteY72" fmla="*/ 79924 h 97121"/>
                  <a:gd name="connsiteX73" fmla="*/ 99041 w 99731"/>
                  <a:gd name="connsiteY73" fmla="*/ 82841 h 97121"/>
                  <a:gd name="connsiteX74" fmla="*/ 93974 w 99731"/>
                  <a:gd name="connsiteY74" fmla="*/ 94818 h 97121"/>
                  <a:gd name="connsiteX75" fmla="*/ 90903 w 99731"/>
                  <a:gd name="connsiteY75" fmla="*/ 96737 h 97121"/>
                  <a:gd name="connsiteX76" fmla="*/ 78235 w 99731"/>
                  <a:gd name="connsiteY76" fmla="*/ 90212 h 97121"/>
                  <a:gd name="connsiteX77" fmla="*/ 74856 w 99731"/>
                  <a:gd name="connsiteY77" fmla="*/ 86296 h 97121"/>
                  <a:gd name="connsiteX78" fmla="*/ 53206 w 99731"/>
                  <a:gd name="connsiteY78" fmla="*/ 97121 h 97121"/>
                  <a:gd name="connsiteX79" fmla="*/ 48983 w 99731"/>
                  <a:gd name="connsiteY79" fmla="*/ 90288 h 97121"/>
                  <a:gd name="connsiteX80" fmla="*/ 69482 w 99731"/>
                  <a:gd name="connsiteY80" fmla="*/ 80922 h 97121"/>
                  <a:gd name="connsiteX81" fmla="*/ 70711 w 99731"/>
                  <a:gd name="connsiteY81" fmla="*/ 80154 h 97121"/>
                  <a:gd name="connsiteX82" fmla="*/ 67563 w 99731"/>
                  <a:gd name="connsiteY82" fmla="*/ 73628 h 97121"/>
                  <a:gd name="connsiteX83" fmla="*/ 63494 w 99731"/>
                  <a:gd name="connsiteY83" fmla="*/ 60115 h 97121"/>
                  <a:gd name="connsiteX84" fmla="*/ 49674 w 99731"/>
                  <a:gd name="connsiteY84" fmla="*/ 60115 h 97121"/>
                  <a:gd name="connsiteX85" fmla="*/ 47140 w 99731"/>
                  <a:gd name="connsiteY85" fmla="*/ 67870 h 97121"/>
                  <a:gd name="connsiteX86" fmla="*/ 60807 w 99731"/>
                  <a:gd name="connsiteY86" fmla="*/ 76392 h 97121"/>
                  <a:gd name="connsiteX87" fmla="*/ 56584 w 99731"/>
                  <a:gd name="connsiteY87" fmla="*/ 82380 h 97121"/>
                  <a:gd name="connsiteX88" fmla="*/ 44837 w 99731"/>
                  <a:gd name="connsiteY88" fmla="*/ 74473 h 97121"/>
                  <a:gd name="connsiteX89" fmla="*/ 42304 w 99731"/>
                  <a:gd name="connsiteY89" fmla="*/ 80000 h 97121"/>
                  <a:gd name="connsiteX90" fmla="*/ 31785 w 99731"/>
                  <a:gd name="connsiteY90" fmla="*/ 96200 h 97121"/>
                  <a:gd name="connsiteX91" fmla="*/ 26334 w 99731"/>
                  <a:gd name="connsiteY91" fmla="*/ 90595 h 97121"/>
                  <a:gd name="connsiteX92" fmla="*/ 36545 w 99731"/>
                  <a:gd name="connsiteY92" fmla="*/ 75701 h 97121"/>
                  <a:gd name="connsiteX93" fmla="*/ 41766 w 99731"/>
                  <a:gd name="connsiteY93" fmla="*/ 60039 h 97121"/>
                  <a:gd name="connsiteX94" fmla="*/ 30557 w 99731"/>
                  <a:gd name="connsiteY94" fmla="*/ 60039 h 97121"/>
                  <a:gd name="connsiteX95" fmla="*/ 30557 w 99731"/>
                  <a:gd name="connsiteY95" fmla="*/ 52899 h 97121"/>
                  <a:gd name="connsiteX96" fmla="*/ 62035 w 99731"/>
                  <a:gd name="connsiteY96" fmla="*/ 52899 h 97121"/>
                  <a:gd name="connsiteX97" fmla="*/ 61267 w 99731"/>
                  <a:gd name="connsiteY97" fmla="*/ 48292 h 97121"/>
                  <a:gd name="connsiteX98" fmla="*/ 60960 w 99731"/>
                  <a:gd name="connsiteY98" fmla="*/ 45758 h 97121"/>
                  <a:gd name="connsiteX99" fmla="*/ 54434 w 99731"/>
                  <a:gd name="connsiteY99" fmla="*/ 47448 h 97121"/>
                  <a:gd name="connsiteX100" fmla="*/ 53206 w 99731"/>
                  <a:gd name="connsiteY100" fmla="*/ 44223 h 97121"/>
                  <a:gd name="connsiteX101" fmla="*/ 32937 w 99731"/>
                  <a:gd name="connsiteY101" fmla="*/ 46603 h 97121"/>
                  <a:gd name="connsiteX102" fmla="*/ 31402 w 99731"/>
                  <a:gd name="connsiteY102" fmla="*/ 39770 h 97121"/>
                  <a:gd name="connsiteX103" fmla="*/ 35931 w 99731"/>
                  <a:gd name="connsiteY103" fmla="*/ 39770 h 97121"/>
                  <a:gd name="connsiteX104" fmla="*/ 41152 w 99731"/>
                  <a:gd name="connsiteY104" fmla="*/ 31094 h 97121"/>
                  <a:gd name="connsiteX105" fmla="*/ 27947 w 99731"/>
                  <a:gd name="connsiteY105" fmla="*/ 20192 h 97121"/>
                  <a:gd name="connsiteX106" fmla="*/ 32169 w 99731"/>
                  <a:gd name="connsiteY106" fmla="*/ 14587 h 97121"/>
                  <a:gd name="connsiteX107" fmla="*/ 36392 w 99731"/>
                  <a:gd name="connsiteY107" fmla="*/ 17505 h 97121"/>
                  <a:gd name="connsiteX108" fmla="*/ 44607 w 99731"/>
                  <a:gd name="connsiteY108" fmla="*/ 1305 h 9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99731" h="97121">
                    <a:moveTo>
                      <a:pt x="2457" y="22726"/>
                    </a:moveTo>
                    <a:lnTo>
                      <a:pt x="13436" y="22726"/>
                    </a:lnTo>
                    <a:lnTo>
                      <a:pt x="13436" y="921"/>
                    </a:lnTo>
                    <a:lnTo>
                      <a:pt x="20576" y="921"/>
                    </a:lnTo>
                    <a:lnTo>
                      <a:pt x="20576" y="22726"/>
                    </a:lnTo>
                    <a:lnTo>
                      <a:pt x="30633" y="22726"/>
                    </a:lnTo>
                    <a:lnTo>
                      <a:pt x="30633" y="29559"/>
                    </a:lnTo>
                    <a:lnTo>
                      <a:pt x="20576" y="29559"/>
                    </a:lnTo>
                    <a:lnTo>
                      <a:pt x="20576" y="40768"/>
                    </a:lnTo>
                    <a:cubicBezTo>
                      <a:pt x="22035" y="42687"/>
                      <a:pt x="23263" y="44146"/>
                      <a:pt x="24338" y="45144"/>
                    </a:cubicBezTo>
                    <a:cubicBezTo>
                      <a:pt x="25950" y="46833"/>
                      <a:pt x="28023" y="48599"/>
                      <a:pt x="30633" y="50365"/>
                    </a:cubicBezTo>
                    <a:cubicBezTo>
                      <a:pt x="29098" y="52438"/>
                      <a:pt x="27716" y="54511"/>
                      <a:pt x="26411" y="56737"/>
                    </a:cubicBezTo>
                    <a:cubicBezTo>
                      <a:pt x="23877" y="54434"/>
                      <a:pt x="21958" y="52438"/>
                      <a:pt x="20653" y="50672"/>
                    </a:cubicBezTo>
                    <a:lnTo>
                      <a:pt x="20576" y="50442"/>
                    </a:lnTo>
                    <a:lnTo>
                      <a:pt x="20576" y="97045"/>
                    </a:lnTo>
                    <a:lnTo>
                      <a:pt x="13436" y="97045"/>
                    </a:lnTo>
                    <a:lnTo>
                      <a:pt x="13436" y="51977"/>
                    </a:lnTo>
                    <a:cubicBezTo>
                      <a:pt x="10826" y="58580"/>
                      <a:pt x="7754" y="64492"/>
                      <a:pt x="4223" y="69712"/>
                    </a:cubicBezTo>
                    <a:cubicBezTo>
                      <a:pt x="3148" y="67179"/>
                      <a:pt x="1766" y="65029"/>
                      <a:pt x="0" y="63340"/>
                    </a:cubicBezTo>
                    <a:cubicBezTo>
                      <a:pt x="3378" y="58119"/>
                      <a:pt x="6142" y="52361"/>
                      <a:pt x="8369" y="46219"/>
                    </a:cubicBezTo>
                    <a:cubicBezTo>
                      <a:pt x="9981" y="41843"/>
                      <a:pt x="11516" y="36238"/>
                      <a:pt x="13052" y="29405"/>
                    </a:cubicBezTo>
                    <a:lnTo>
                      <a:pt x="2380" y="29405"/>
                    </a:lnTo>
                    <a:lnTo>
                      <a:pt x="2380" y="22726"/>
                    </a:lnTo>
                    <a:close/>
                    <a:moveTo>
                      <a:pt x="44607" y="1305"/>
                    </a:moveTo>
                    <a:lnTo>
                      <a:pt x="50826" y="5067"/>
                    </a:lnTo>
                    <a:lnTo>
                      <a:pt x="41613" y="21651"/>
                    </a:lnTo>
                    <a:cubicBezTo>
                      <a:pt x="42841" y="22649"/>
                      <a:pt x="44069" y="23724"/>
                      <a:pt x="45144" y="24875"/>
                    </a:cubicBezTo>
                    <a:lnTo>
                      <a:pt x="50826" y="15202"/>
                    </a:lnTo>
                    <a:lnTo>
                      <a:pt x="56814" y="18887"/>
                    </a:lnTo>
                    <a:lnTo>
                      <a:pt x="43609" y="39693"/>
                    </a:lnTo>
                    <a:cubicBezTo>
                      <a:pt x="45835" y="39616"/>
                      <a:pt x="48369" y="39540"/>
                      <a:pt x="51056" y="39386"/>
                    </a:cubicBezTo>
                    <a:cubicBezTo>
                      <a:pt x="50212" y="37697"/>
                      <a:pt x="49367" y="36085"/>
                      <a:pt x="48446" y="34549"/>
                    </a:cubicBezTo>
                    <a:lnTo>
                      <a:pt x="54357" y="32323"/>
                    </a:lnTo>
                    <a:cubicBezTo>
                      <a:pt x="56968" y="36469"/>
                      <a:pt x="59194" y="40691"/>
                      <a:pt x="61191" y="44991"/>
                    </a:cubicBezTo>
                    <a:cubicBezTo>
                      <a:pt x="59962" y="35317"/>
                      <a:pt x="59271" y="20346"/>
                      <a:pt x="59271" y="0"/>
                    </a:cubicBezTo>
                    <a:lnTo>
                      <a:pt x="66488" y="0"/>
                    </a:lnTo>
                    <a:cubicBezTo>
                      <a:pt x="66488" y="6756"/>
                      <a:pt x="66565" y="12975"/>
                      <a:pt x="66718" y="18580"/>
                    </a:cubicBezTo>
                    <a:lnTo>
                      <a:pt x="70327" y="13897"/>
                    </a:lnTo>
                    <a:cubicBezTo>
                      <a:pt x="71632" y="14741"/>
                      <a:pt x="72937" y="15585"/>
                      <a:pt x="74243" y="16430"/>
                    </a:cubicBezTo>
                    <a:lnTo>
                      <a:pt x="80461" y="1305"/>
                    </a:lnTo>
                    <a:lnTo>
                      <a:pt x="86680" y="5067"/>
                    </a:lnTo>
                    <a:lnTo>
                      <a:pt x="79540" y="20115"/>
                    </a:lnTo>
                    <a:cubicBezTo>
                      <a:pt x="80768" y="21113"/>
                      <a:pt x="81997" y="22111"/>
                      <a:pt x="83225" y="23263"/>
                    </a:cubicBezTo>
                    <a:lnTo>
                      <a:pt x="89290" y="13513"/>
                    </a:lnTo>
                    <a:lnTo>
                      <a:pt x="95125" y="17275"/>
                    </a:lnTo>
                    <a:lnTo>
                      <a:pt x="81152" y="38158"/>
                    </a:lnTo>
                    <a:cubicBezTo>
                      <a:pt x="83840" y="37927"/>
                      <a:pt x="86680" y="37697"/>
                      <a:pt x="89674" y="37390"/>
                    </a:cubicBezTo>
                    <a:cubicBezTo>
                      <a:pt x="89060" y="35854"/>
                      <a:pt x="88292" y="34319"/>
                      <a:pt x="87448" y="32860"/>
                    </a:cubicBezTo>
                    <a:lnTo>
                      <a:pt x="93437" y="30787"/>
                    </a:lnTo>
                    <a:cubicBezTo>
                      <a:pt x="95893" y="35394"/>
                      <a:pt x="97966" y="40154"/>
                      <a:pt x="99732" y="44991"/>
                    </a:cubicBezTo>
                    <a:lnTo>
                      <a:pt x="92975" y="46757"/>
                    </a:lnTo>
                    <a:cubicBezTo>
                      <a:pt x="92592" y="45528"/>
                      <a:pt x="92208" y="44300"/>
                      <a:pt x="91747" y="43071"/>
                    </a:cubicBezTo>
                    <a:cubicBezTo>
                      <a:pt x="84070" y="44530"/>
                      <a:pt x="77467" y="45451"/>
                      <a:pt x="72016" y="45835"/>
                    </a:cubicBezTo>
                    <a:lnTo>
                      <a:pt x="70327" y="38772"/>
                    </a:lnTo>
                    <a:cubicBezTo>
                      <a:pt x="71401" y="38772"/>
                      <a:pt x="72476" y="38772"/>
                      <a:pt x="73551" y="38695"/>
                    </a:cubicBezTo>
                    <a:lnTo>
                      <a:pt x="79310" y="29482"/>
                    </a:lnTo>
                    <a:cubicBezTo>
                      <a:pt x="75240" y="25797"/>
                      <a:pt x="71018" y="22572"/>
                      <a:pt x="66718" y="19962"/>
                    </a:cubicBezTo>
                    <a:cubicBezTo>
                      <a:pt x="67102" y="33244"/>
                      <a:pt x="67716" y="43071"/>
                      <a:pt x="68714" y="49367"/>
                    </a:cubicBezTo>
                    <a:cubicBezTo>
                      <a:pt x="68945" y="50672"/>
                      <a:pt x="69098" y="51977"/>
                      <a:pt x="69329" y="53129"/>
                    </a:cubicBezTo>
                    <a:lnTo>
                      <a:pt x="80998" y="53129"/>
                    </a:lnTo>
                    <a:cubicBezTo>
                      <a:pt x="80231" y="51363"/>
                      <a:pt x="79310" y="49674"/>
                      <a:pt x="78158" y="48062"/>
                    </a:cubicBezTo>
                    <a:lnTo>
                      <a:pt x="84530" y="45835"/>
                    </a:lnTo>
                    <a:cubicBezTo>
                      <a:pt x="86066" y="48215"/>
                      <a:pt x="87448" y="50595"/>
                      <a:pt x="88753" y="53052"/>
                    </a:cubicBezTo>
                    <a:lnTo>
                      <a:pt x="97045" y="53052"/>
                    </a:lnTo>
                    <a:lnTo>
                      <a:pt x="97045" y="60192"/>
                    </a:lnTo>
                    <a:lnTo>
                      <a:pt x="70788" y="60192"/>
                    </a:lnTo>
                    <a:cubicBezTo>
                      <a:pt x="71632" y="63877"/>
                      <a:pt x="72553" y="66949"/>
                      <a:pt x="73628" y="69329"/>
                    </a:cubicBezTo>
                    <a:cubicBezTo>
                      <a:pt x="74549" y="71555"/>
                      <a:pt x="75548" y="73782"/>
                      <a:pt x="76546" y="75855"/>
                    </a:cubicBezTo>
                    <a:cubicBezTo>
                      <a:pt x="80231" y="72630"/>
                      <a:pt x="83532" y="69098"/>
                      <a:pt x="86373" y="65260"/>
                    </a:cubicBezTo>
                    <a:lnTo>
                      <a:pt x="91824" y="69866"/>
                    </a:lnTo>
                    <a:cubicBezTo>
                      <a:pt x="89598" y="73628"/>
                      <a:pt x="85912" y="77697"/>
                      <a:pt x="80691" y="81920"/>
                    </a:cubicBezTo>
                    <a:cubicBezTo>
                      <a:pt x="84377" y="86219"/>
                      <a:pt x="87064" y="88292"/>
                      <a:pt x="88523" y="88292"/>
                    </a:cubicBezTo>
                    <a:cubicBezTo>
                      <a:pt x="89290" y="88292"/>
                      <a:pt x="90595" y="85528"/>
                      <a:pt x="92285" y="79924"/>
                    </a:cubicBezTo>
                    <a:cubicBezTo>
                      <a:pt x="94434" y="81459"/>
                      <a:pt x="96738" y="82457"/>
                      <a:pt x="99041" y="82841"/>
                    </a:cubicBezTo>
                    <a:cubicBezTo>
                      <a:pt x="97122" y="89521"/>
                      <a:pt x="95509" y="93513"/>
                      <a:pt x="93974" y="94818"/>
                    </a:cubicBezTo>
                    <a:cubicBezTo>
                      <a:pt x="93283" y="96047"/>
                      <a:pt x="92285" y="96737"/>
                      <a:pt x="90903" y="96737"/>
                    </a:cubicBezTo>
                    <a:cubicBezTo>
                      <a:pt x="86680" y="96737"/>
                      <a:pt x="82457" y="94588"/>
                      <a:pt x="78235" y="90212"/>
                    </a:cubicBezTo>
                    <a:cubicBezTo>
                      <a:pt x="77006" y="89060"/>
                      <a:pt x="75931" y="87755"/>
                      <a:pt x="74856" y="86296"/>
                    </a:cubicBezTo>
                    <a:cubicBezTo>
                      <a:pt x="67870" y="91133"/>
                      <a:pt x="60653" y="94741"/>
                      <a:pt x="53206" y="97121"/>
                    </a:cubicBezTo>
                    <a:cubicBezTo>
                      <a:pt x="52515" y="95125"/>
                      <a:pt x="51133" y="92822"/>
                      <a:pt x="48983" y="90288"/>
                    </a:cubicBezTo>
                    <a:cubicBezTo>
                      <a:pt x="56123" y="88446"/>
                      <a:pt x="62956" y="85375"/>
                      <a:pt x="69482" y="80922"/>
                    </a:cubicBezTo>
                    <a:cubicBezTo>
                      <a:pt x="69943" y="80615"/>
                      <a:pt x="70404" y="80384"/>
                      <a:pt x="70711" y="80154"/>
                    </a:cubicBezTo>
                    <a:cubicBezTo>
                      <a:pt x="69482" y="78081"/>
                      <a:pt x="68484" y="75855"/>
                      <a:pt x="67563" y="73628"/>
                    </a:cubicBezTo>
                    <a:cubicBezTo>
                      <a:pt x="66027" y="69329"/>
                      <a:pt x="64646" y="64876"/>
                      <a:pt x="63494" y="60115"/>
                    </a:cubicBezTo>
                    <a:lnTo>
                      <a:pt x="49674" y="60115"/>
                    </a:lnTo>
                    <a:cubicBezTo>
                      <a:pt x="48829" y="62956"/>
                      <a:pt x="47985" y="65567"/>
                      <a:pt x="47140" y="67870"/>
                    </a:cubicBezTo>
                    <a:cubicBezTo>
                      <a:pt x="52131" y="70327"/>
                      <a:pt x="56661" y="73167"/>
                      <a:pt x="60807" y="76392"/>
                    </a:cubicBezTo>
                    <a:lnTo>
                      <a:pt x="56584" y="82380"/>
                    </a:lnTo>
                    <a:cubicBezTo>
                      <a:pt x="52822" y="79463"/>
                      <a:pt x="48906" y="76853"/>
                      <a:pt x="44837" y="74473"/>
                    </a:cubicBezTo>
                    <a:cubicBezTo>
                      <a:pt x="43993" y="76622"/>
                      <a:pt x="43148" y="78465"/>
                      <a:pt x="42304" y="80000"/>
                    </a:cubicBezTo>
                    <a:cubicBezTo>
                      <a:pt x="39770" y="85605"/>
                      <a:pt x="36238" y="90979"/>
                      <a:pt x="31785" y="96200"/>
                    </a:cubicBezTo>
                    <a:cubicBezTo>
                      <a:pt x="30557" y="93974"/>
                      <a:pt x="28714" y="92131"/>
                      <a:pt x="26334" y="90595"/>
                    </a:cubicBezTo>
                    <a:cubicBezTo>
                      <a:pt x="30633" y="86296"/>
                      <a:pt x="34012" y="81382"/>
                      <a:pt x="36545" y="75701"/>
                    </a:cubicBezTo>
                    <a:cubicBezTo>
                      <a:pt x="38618" y="71248"/>
                      <a:pt x="40384" y="66027"/>
                      <a:pt x="41766" y="60039"/>
                    </a:cubicBezTo>
                    <a:lnTo>
                      <a:pt x="30557" y="60039"/>
                    </a:lnTo>
                    <a:lnTo>
                      <a:pt x="30557" y="52899"/>
                    </a:lnTo>
                    <a:lnTo>
                      <a:pt x="62035" y="52899"/>
                    </a:lnTo>
                    <a:cubicBezTo>
                      <a:pt x="61728" y="51363"/>
                      <a:pt x="61498" y="49828"/>
                      <a:pt x="61267" y="48292"/>
                    </a:cubicBezTo>
                    <a:cubicBezTo>
                      <a:pt x="61191" y="47524"/>
                      <a:pt x="61114" y="46680"/>
                      <a:pt x="60960" y="45758"/>
                    </a:cubicBezTo>
                    <a:lnTo>
                      <a:pt x="54434" y="47448"/>
                    </a:lnTo>
                    <a:cubicBezTo>
                      <a:pt x="54050" y="46296"/>
                      <a:pt x="53590" y="45221"/>
                      <a:pt x="53206" y="44223"/>
                    </a:cubicBezTo>
                    <a:cubicBezTo>
                      <a:pt x="45835" y="45758"/>
                      <a:pt x="39079" y="46526"/>
                      <a:pt x="32937" y="46603"/>
                    </a:cubicBezTo>
                    <a:lnTo>
                      <a:pt x="31402" y="39770"/>
                    </a:lnTo>
                    <a:lnTo>
                      <a:pt x="35931" y="39770"/>
                    </a:lnTo>
                    <a:lnTo>
                      <a:pt x="41152" y="31094"/>
                    </a:lnTo>
                    <a:cubicBezTo>
                      <a:pt x="36929" y="26872"/>
                      <a:pt x="32553" y="23263"/>
                      <a:pt x="27947" y="20192"/>
                    </a:cubicBezTo>
                    <a:lnTo>
                      <a:pt x="32169" y="14587"/>
                    </a:lnTo>
                    <a:cubicBezTo>
                      <a:pt x="33705" y="15585"/>
                      <a:pt x="35087" y="16584"/>
                      <a:pt x="36392" y="17505"/>
                    </a:cubicBezTo>
                    <a:lnTo>
                      <a:pt x="44607" y="130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4E7C5ED8-26C8-4790-B0E4-52398FBB62F2}"/>
                  </a:ext>
                </a:extLst>
              </p:cNvPr>
              <p:cNvSpPr/>
              <p:nvPr/>
            </p:nvSpPr>
            <p:spPr>
              <a:xfrm>
                <a:off x="5731161" y="2114367"/>
                <a:ext cx="97044" cy="96660"/>
              </a:xfrm>
              <a:custGeom>
                <a:avLst/>
                <a:gdLst>
                  <a:gd name="connsiteX0" fmla="*/ 18810 w 97044"/>
                  <a:gd name="connsiteY0" fmla="*/ 0 h 96660"/>
                  <a:gd name="connsiteX1" fmla="*/ 26795 w 97044"/>
                  <a:gd name="connsiteY1" fmla="*/ 2226 h 96660"/>
                  <a:gd name="connsiteX2" fmla="*/ 17889 w 97044"/>
                  <a:gd name="connsiteY2" fmla="*/ 23109 h 96660"/>
                  <a:gd name="connsiteX3" fmla="*/ 37237 w 97044"/>
                  <a:gd name="connsiteY3" fmla="*/ 21037 h 96660"/>
                  <a:gd name="connsiteX4" fmla="*/ 31171 w 97044"/>
                  <a:gd name="connsiteY4" fmla="*/ 12361 h 96660"/>
                  <a:gd name="connsiteX5" fmla="*/ 36929 w 97044"/>
                  <a:gd name="connsiteY5" fmla="*/ 8138 h 96660"/>
                  <a:gd name="connsiteX6" fmla="*/ 49520 w 97044"/>
                  <a:gd name="connsiteY6" fmla="*/ 27793 h 96660"/>
                  <a:gd name="connsiteX7" fmla="*/ 43762 w 97044"/>
                  <a:gd name="connsiteY7" fmla="*/ 32016 h 96660"/>
                  <a:gd name="connsiteX8" fmla="*/ 41152 w 97044"/>
                  <a:gd name="connsiteY8" fmla="*/ 27409 h 96660"/>
                  <a:gd name="connsiteX9" fmla="*/ 1689 w 97044"/>
                  <a:gd name="connsiteY9" fmla="*/ 32476 h 96660"/>
                  <a:gd name="connsiteX10" fmla="*/ 0 w 97044"/>
                  <a:gd name="connsiteY10" fmla="*/ 24645 h 96660"/>
                  <a:gd name="connsiteX11" fmla="*/ 10288 w 97044"/>
                  <a:gd name="connsiteY11" fmla="*/ 24031 h 96660"/>
                  <a:gd name="connsiteX12" fmla="*/ 18810 w 97044"/>
                  <a:gd name="connsiteY12" fmla="*/ 0 h 96660"/>
                  <a:gd name="connsiteX13" fmla="*/ 7140 w 97044"/>
                  <a:gd name="connsiteY13" fmla="*/ 36085 h 96660"/>
                  <a:gd name="connsiteX14" fmla="*/ 42841 w 97044"/>
                  <a:gd name="connsiteY14" fmla="*/ 36085 h 96660"/>
                  <a:gd name="connsiteX15" fmla="*/ 42841 w 97044"/>
                  <a:gd name="connsiteY15" fmla="*/ 86603 h 96660"/>
                  <a:gd name="connsiteX16" fmla="*/ 39924 w 97044"/>
                  <a:gd name="connsiteY16" fmla="*/ 93513 h 96660"/>
                  <a:gd name="connsiteX17" fmla="*/ 28484 w 97044"/>
                  <a:gd name="connsiteY17" fmla="*/ 95816 h 96660"/>
                  <a:gd name="connsiteX18" fmla="*/ 26027 w 97044"/>
                  <a:gd name="connsiteY18" fmla="*/ 87448 h 96660"/>
                  <a:gd name="connsiteX19" fmla="*/ 34319 w 97044"/>
                  <a:gd name="connsiteY19" fmla="*/ 87448 h 96660"/>
                  <a:gd name="connsiteX20" fmla="*/ 35547 w 97044"/>
                  <a:gd name="connsiteY20" fmla="*/ 85221 h 96660"/>
                  <a:gd name="connsiteX21" fmla="*/ 35547 w 97044"/>
                  <a:gd name="connsiteY21" fmla="*/ 72169 h 96660"/>
                  <a:gd name="connsiteX22" fmla="*/ 14127 w 97044"/>
                  <a:gd name="connsiteY22" fmla="*/ 72169 h 96660"/>
                  <a:gd name="connsiteX23" fmla="*/ 14127 w 97044"/>
                  <a:gd name="connsiteY23" fmla="*/ 96661 h 96660"/>
                  <a:gd name="connsiteX24" fmla="*/ 7064 w 97044"/>
                  <a:gd name="connsiteY24" fmla="*/ 96661 h 96660"/>
                  <a:gd name="connsiteX25" fmla="*/ 7064 w 97044"/>
                  <a:gd name="connsiteY25" fmla="*/ 36085 h 96660"/>
                  <a:gd name="connsiteX26" fmla="*/ 14127 w 97044"/>
                  <a:gd name="connsiteY26" fmla="*/ 50902 h 96660"/>
                  <a:gd name="connsiteX27" fmla="*/ 35547 w 97044"/>
                  <a:gd name="connsiteY27" fmla="*/ 50902 h 96660"/>
                  <a:gd name="connsiteX28" fmla="*/ 35547 w 97044"/>
                  <a:gd name="connsiteY28" fmla="*/ 42918 h 96660"/>
                  <a:gd name="connsiteX29" fmla="*/ 14127 w 97044"/>
                  <a:gd name="connsiteY29" fmla="*/ 42918 h 96660"/>
                  <a:gd name="connsiteX30" fmla="*/ 14127 w 97044"/>
                  <a:gd name="connsiteY30" fmla="*/ 50902 h 96660"/>
                  <a:gd name="connsiteX31" fmla="*/ 14127 w 97044"/>
                  <a:gd name="connsiteY31" fmla="*/ 65567 h 96660"/>
                  <a:gd name="connsiteX32" fmla="*/ 35547 w 97044"/>
                  <a:gd name="connsiteY32" fmla="*/ 65567 h 96660"/>
                  <a:gd name="connsiteX33" fmla="*/ 35547 w 97044"/>
                  <a:gd name="connsiteY33" fmla="*/ 57582 h 96660"/>
                  <a:gd name="connsiteX34" fmla="*/ 14127 w 97044"/>
                  <a:gd name="connsiteY34" fmla="*/ 57582 h 96660"/>
                  <a:gd name="connsiteX35" fmla="*/ 14127 w 97044"/>
                  <a:gd name="connsiteY35" fmla="*/ 65567 h 96660"/>
                  <a:gd name="connsiteX36" fmla="*/ 87755 w 97044"/>
                  <a:gd name="connsiteY36" fmla="*/ 8061 h 96660"/>
                  <a:gd name="connsiteX37" fmla="*/ 91978 w 97044"/>
                  <a:gd name="connsiteY37" fmla="*/ 14664 h 96660"/>
                  <a:gd name="connsiteX38" fmla="*/ 62189 w 97044"/>
                  <a:gd name="connsiteY38" fmla="*/ 22342 h 96660"/>
                  <a:gd name="connsiteX39" fmla="*/ 62189 w 97044"/>
                  <a:gd name="connsiteY39" fmla="*/ 35240 h 96660"/>
                  <a:gd name="connsiteX40" fmla="*/ 63340 w 97044"/>
                  <a:gd name="connsiteY40" fmla="*/ 37467 h 96660"/>
                  <a:gd name="connsiteX41" fmla="*/ 85298 w 97044"/>
                  <a:gd name="connsiteY41" fmla="*/ 37467 h 96660"/>
                  <a:gd name="connsiteX42" fmla="*/ 88369 w 97044"/>
                  <a:gd name="connsiteY42" fmla="*/ 34933 h 96660"/>
                  <a:gd name="connsiteX43" fmla="*/ 89521 w 97044"/>
                  <a:gd name="connsiteY43" fmla="*/ 27255 h 96660"/>
                  <a:gd name="connsiteX44" fmla="*/ 97045 w 97044"/>
                  <a:gd name="connsiteY44" fmla="*/ 29866 h 96660"/>
                  <a:gd name="connsiteX45" fmla="*/ 94204 w 97044"/>
                  <a:gd name="connsiteY45" fmla="*/ 39847 h 96660"/>
                  <a:gd name="connsiteX46" fmla="*/ 86987 w 97044"/>
                  <a:gd name="connsiteY46" fmla="*/ 44146 h 96660"/>
                  <a:gd name="connsiteX47" fmla="*/ 62189 w 97044"/>
                  <a:gd name="connsiteY47" fmla="*/ 44146 h 96660"/>
                  <a:gd name="connsiteX48" fmla="*/ 54972 w 97044"/>
                  <a:gd name="connsiteY48" fmla="*/ 35240 h 96660"/>
                  <a:gd name="connsiteX49" fmla="*/ 54972 w 97044"/>
                  <a:gd name="connsiteY49" fmla="*/ 845 h 96660"/>
                  <a:gd name="connsiteX50" fmla="*/ 62189 w 97044"/>
                  <a:gd name="connsiteY50" fmla="*/ 845 h 96660"/>
                  <a:gd name="connsiteX51" fmla="*/ 62189 w 97044"/>
                  <a:gd name="connsiteY51" fmla="*/ 15202 h 96660"/>
                  <a:gd name="connsiteX52" fmla="*/ 87755 w 97044"/>
                  <a:gd name="connsiteY52" fmla="*/ 8061 h 96660"/>
                  <a:gd name="connsiteX53" fmla="*/ 54895 w 97044"/>
                  <a:gd name="connsiteY53" fmla="*/ 48369 h 96660"/>
                  <a:gd name="connsiteX54" fmla="*/ 62112 w 97044"/>
                  <a:gd name="connsiteY54" fmla="*/ 48369 h 96660"/>
                  <a:gd name="connsiteX55" fmla="*/ 62112 w 97044"/>
                  <a:gd name="connsiteY55" fmla="*/ 63724 h 96660"/>
                  <a:gd name="connsiteX56" fmla="*/ 88139 w 97044"/>
                  <a:gd name="connsiteY56" fmla="*/ 54971 h 96660"/>
                  <a:gd name="connsiteX57" fmla="*/ 92362 w 97044"/>
                  <a:gd name="connsiteY57" fmla="*/ 61805 h 96660"/>
                  <a:gd name="connsiteX58" fmla="*/ 62112 w 97044"/>
                  <a:gd name="connsiteY58" fmla="*/ 70941 h 96660"/>
                  <a:gd name="connsiteX59" fmla="*/ 62112 w 97044"/>
                  <a:gd name="connsiteY59" fmla="*/ 85221 h 96660"/>
                  <a:gd name="connsiteX60" fmla="*/ 63263 w 97044"/>
                  <a:gd name="connsiteY60" fmla="*/ 87448 h 96660"/>
                  <a:gd name="connsiteX61" fmla="*/ 84377 w 97044"/>
                  <a:gd name="connsiteY61" fmla="*/ 87448 h 96660"/>
                  <a:gd name="connsiteX62" fmla="*/ 87908 w 97044"/>
                  <a:gd name="connsiteY62" fmla="*/ 84914 h 96660"/>
                  <a:gd name="connsiteX63" fmla="*/ 89367 w 97044"/>
                  <a:gd name="connsiteY63" fmla="*/ 77236 h 96660"/>
                  <a:gd name="connsiteX64" fmla="*/ 96891 w 97044"/>
                  <a:gd name="connsiteY64" fmla="*/ 79847 h 96660"/>
                  <a:gd name="connsiteX65" fmla="*/ 93820 w 97044"/>
                  <a:gd name="connsiteY65" fmla="*/ 89828 h 96660"/>
                  <a:gd name="connsiteX66" fmla="*/ 85835 w 97044"/>
                  <a:gd name="connsiteY66" fmla="*/ 94127 h 96660"/>
                  <a:gd name="connsiteX67" fmla="*/ 62035 w 97044"/>
                  <a:gd name="connsiteY67" fmla="*/ 94127 h 96660"/>
                  <a:gd name="connsiteX68" fmla="*/ 54818 w 97044"/>
                  <a:gd name="connsiteY68" fmla="*/ 85221 h 96660"/>
                  <a:gd name="connsiteX69" fmla="*/ 54818 w 97044"/>
                  <a:gd name="connsiteY69" fmla="*/ 48369 h 9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7044" h="96660">
                    <a:moveTo>
                      <a:pt x="18810" y="0"/>
                    </a:moveTo>
                    <a:lnTo>
                      <a:pt x="26795" y="2226"/>
                    </a:lnTo>
                    <a:lnTo>
                      <a:pt x="17889" y="23109"/>
                    </a:lnTo>
                    <a:cubicBezTo>
                      <a:pt x="24261" y="22572"/>
                      <a:pt x="30710" y="21881"/>
                      <a:pt x="37237" y="21037"/>
                    </a:cubicBezTo>
                    <a:cubicBezTo>
                      <a:pt x="35394" y="18119"/>
                      <a:pt x="33398" y="15202"/>
                      <a:pt x="31171" y="12361"/>
                    </a:cubicBezTo>
                    <a:lnTo>
                      <a:pt x="36929" y="8138"/>
                    </a:lnTo>
                    <a:cubicBezTo>
                      <a:pt x="42764" y="16123"/>
                      <a:pt x="46910" y="22649"/>
                      <a:pt x="49520" y="27793"/>
                    </a:cubicBezTo>
                    <a:lnTo>
                      <a:pt x="43762" y="32016"/>
                    </a:lnTo>
                    <a:cubicBezTo>
                      <a:pt x="42995" y="30480"/>
                      <a:pt x="42150" y="28944"/>
                      <a:pt x="41152" y="27409"/>
                    </a:cubicBezTo>
                    <a:cubicBezTo>
                      <a:pt x="25873" y="29789"/>
                      <a:pt x="12745" y="31478"/>
                      <a:pt x="1689" y="32476"/>
                    </a:cubicBezTo>
                    <a:lnTo>
                      <a:pt x="0" y="24645"/>
                    </a:lnTo>
                    <a:cubicBezTo>
                      <a:pt x="3455" y="24492"/>
                      <a:pt x="6833" y="24261"/>
                      <a:pt x="10288" y="24031"/>
                    </a:cubicBezTo>
                    <a:lnTo>
                      <a:pt x="18810" y="0"/>
                    </a:lnTo>
                    <a:close/>
                    <a:moveTo>
                      <a:pt x="7140" y="36085"/>
                    </a:moveTo>
                    <a:lnTo>
                      <a:pt x="42841" y="36085"/>
                    </a:lnTo>
                    <a:lnTo>
                      <a:pt x="42841" y="86603"/>
                    </a:lnTo>
                    <a:cubicBezTo>
                      <a:pt x="42841" y="90288"/>
                      <a:pt x="41843" y="92592"/>
                      <a:pt x="39924" y="93513"/>
                    </a:cubicBezTo>
                    <a:cubicBezTo>
                      <a:pt x="38081" y="94588"/>
                      <a:pt x="34319" y="95356"/>
                      <a:pt x="28484" y="95816"/>
                    </a:cubicBezTo>
                    <a:cubicBezTo>
                      <a:pt x="28330" y="93052"/>
                      <a:pt x="27563" y="90211"/>
                      <a:pt x="26027" y="87448"/>
                    </a:cubicBezTo>
                    <a:lnTo>
                      <a:pt x="34319" y="87448"/>
                    </a:lnTo>
                    <a:cubicBezTo>
                      <a:pt x="35163" y="87448"/>
                      <a:pt x="35547" y="86680"/>
                      <a:pt x="35547" y="85221"/>
                    </a:cubicBezTo>
                    <a:lnTo>
                      <a:pt x="35547" y="72169"/>
                    </a:lnTo>
                    <a:lnTo>
                      <a:pt x="14127" y="72169"/>
                    </a:lnTo>
                    <a:lnTo>
                      <a:pt x="14127" y="96661"/>
                    </a:lnTo>
                    <a:lnTo>
                      <a:pt x="7064" y="96661"/>
                    </a:lnTo>
                    <a:lnTo>
                      <a:pt x="7064" y="36085"/>
                    </a:lnTo>
                    <a:close/>
                    <a:moveTo>
                      <a:pt x="14127" y="50902"/>
                    </a:moveTo>
                    <a:lnTo>
                      <a:pt x="35547" y="50902"/>
                    </a:lnTo>
                    <a:lnTo>
                      <a:pt x="35547" y="42918"/>
                    </a:lnTo>
                    <a:lnTo>
                      <a:pt x="14127" y="42918"/>
                    </a:lnTo>
                    <a:lnTo>
                      <a:pt x="14127" y="50902"/>
                    </a:lnTo>
                    <a:close/>
                    <a:moveTo>
                      <a:pt x="14127" y="65567"/>
                    </a:moveTo>
                    <a:lnTo>
                      <a:pt x="35547" y="65567"/>
                    </a:lnTo>
                    <a:lnTo>
                      <a:pt x="35547" y="57582"/>
                    </a:lnTo>
                    <a:lnTo>
                      <a:pt x="14127" y="57582"/>
                    </a:lnTo>
                    <a:lnTo>
                      <a:pt x="14127" y="65567"/>
                    </a:lnTo>
                    <a:close/>
                    <a:moveTo>
                      <a:pt x="87755" y="8061"/>
                    </a:moveTo>
                    <a:lnTo>
                      <a:pt x="91978" y="14664"/>
                    </a:lnTo>
                    <a:cubicBezTo>
                      <a:pt x="82918" y="17505"/>
                      <a:pt x="73014" y="20115"/>
                      <a:pt x="62189" y="22342"/>
                    </a:cubicBezTo>
                    <a:lnTo>
                      <a:pt x="62189" y="35240"/>
                    </a:lnTo>
                    <a:cubicBezTo>
                      <a:pt x="62189" y="36699"/>
                      <a:pt x="62572" y="37467"/>
                      <a:pt x="63340" y="37467"/>
                    </a:cubicBezTo>
                    <a:lnTo>
                      <a:pt x="85298" y="37467"/>
                    </a:lnTo>
                    <a:cubicBezTo>
                      <a:pt x="86757" y="37467"/>
                      <a:pt x="87755" y="36622"/>
                      <a:pt x="88369" y="34933"/>
                    </a:cubicBezTo>
                    <a:cubicBezTo>
                      <a:pt x="89060" y="33781"/>
                      <a:pt x="89444" y="31171"/>
                      <a:pt x="89521" y="27255"/>
                    </a:cubicBezTo>
                    <a:cubicBezTo>
                      <a:pt x="91593" y="28637"/>
                      <a:pt x="94127" y="29559"/>
                      <a:pt x="97045" y="29866"/>
                    </a:cubicBezTo>
                    <a:cubicBezTo>
                      <a:pt x="96738" y="33551"/>
                      <a:pt x="95817" y="36852"/>
                      <a:pt x="94204" y="39847"/>
                    </a:cubicBezTo>
                    <a:cubicBezTo>
                      <a:pt x="92745" y="42687"/>
                      <a:pt x="90288" y="44146"/>
                      <a:pt x="86987" y="44146"/>
                    </a:cubicBezTo>
                    <a:lnTo>
                      <a:pt x="62189" y="44146"/>
                    </a:lnTo>
                    <a:cubicBezTo>
                      <a:pt x="57352" y="44146"/>
                      <a:pt x="54972" y="41152"/>
                      <a:pt x="54972" y="35240"/>
                    </a:cubicBezTo>
                    <a:lnTo>
                      <a:pt x="54972" y="845"/>
                    </a:lnTo>
                    <a:lnTo>
                      <a:pt x="62189" y="845"/>
                    </a:lnTo>
                    <a:lnTo>
                      <a:pt x="62189" y="15202"/>
                    </a:lnTo>
                    <a:cubicBezTo>
                      <a:pt x="72169" y="13052"/>
                      <a:pt x="80691" y="10672"/>
                      <a:pt x="87755" y="8061"/>
                    </a:cubicBezTo>
                    <a:moveTo>
                      <a:pt x="54895" y="48369"/>
                    </a:moveTo>
                    <a:lnTo>
                      <a:pt x="62112" y="48369"/>
                    </a:lnTo>
                    <a:lnTo>
                      <a:pt x="62112" y="63724"/>
                    </a:lnTo>
                    <a:cubicBezTo>
                      <a:pt x="72246" y="61114"/>
                      <a:pt x="80922" y="58196"/>
                      <a:pt x="88139" y="54971"/>
                    </a:cubicBezTo>
                    <a:lnTo>
                      <a:pt x="92362" y="61805"/>
                    </a:lnTo>
                    <a:cubicBezTo>
                      <a:pt x="83148" y="65183"/>
                      <a:pt x="73091" y="68177"/>
                      <a:pt x="62112" y="70941"/>
                    </a:cubicBezTo>
                    <a:lnTo>
                      <a:pt x="62112" y="85221"/>
                    </a:lnTo>
                    <a:cubicBezTo>
                      <a:pt x="62112" y="86680"/>
                      <a:pt x="62496" y="87448"/>
                      <a:pt x="63263" y="87448"/>
                    </a:cubicBezTo>
                    <a:lnTo>
                      <a:pt x="84377" y="87448"/>
                    </a:lnTo>
                    <a:cubicBezTo>
                      <a:pt x="86143" y="87448"/>
                      <a:pt x="87294" y="86603"/>
                      <a:pt x="87908" y="84914"/>
                    </a:cubicBezTo>
                    <a:cubicBezTo>
                      <a:pt x="88753" y="83686"/>
                      <a:pt x="89213" y="81152"/>
                      <a:pt x="89367" y="77236"/>
                    </a:cubicBezTo>
                    <a:cubicBezTo>
                      <a:pt x="91440" y="78618"/>
                      <a:pt x="93974" y="79540"/>
                      <a:pt x="96891" y="79847"/>
                    </a:cubicBezTo>
                    <a:cubicBezTo>
                      <a:pt x="96584" y="83455"/>
                      <a:pt x="95586" y="86833"/>
                      <a:pt x="93820" y="89828"/>
                    </a:cubicBezTo>
                    <a:cubicBezTo>
                      <a:pt x="92208" y="92668"/>
                      <a:pt x="89521" y="94127"/>
                      <a:pt x="85835" y="94127"/>
                    </a:cubicBezTo>
                    <a:lnTo>
                      <a:pt x="62035" y="94127"/>
                    </a:lnTo>
                    <a:cubicBezTo>
                      <a:pt x="57198" y="94127"/>
                      <a:pt x="54818" y="91133"/>
                      <a:pt x="54818" y="85221"/>
                    </a:cubicBezTo>
                    <a:lnTo>
                      <a:pt x="54818" y="483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FD671198-F261-4527-8FE7-6163C3BF9B76}"/>
                  </a:ext>
                </a:extLst>
              </p:cNvPr>
              <p:cNvSpPr/>
              <p:nvPr/>
            </p:nvSpPr>
            <p:spPr>
              <a:xfrm>
                <a:off x="5850547" y="2120893"/>
                <a:ext cx="80384" cy="85912"/>
              </a:xfrm>
              <a:custGeom>
                <a:avLst/>
                <a:gdLst>
                  <a:gd name="connsiteX0" fmla="*/ 14126 w 80384"/>
                  <a:gd name="connsiteY0" fmla="*/ 2303 h 85912"/>
                  <a:gd name="connsiteX1" fmla="*/ 7908 w 80384"/>
                  <a:gd name="connsiteY1" fmla="*/ 53359 h 85912"/>
                  <a:gd name="connsiteX2" fmla="*/ 10518 w 80384"/>
                  <a:gd name="connsiteY2" fmla="*/ 83916 h 85912"/>
                  <a:gd name="connsiteX3" fmla="*/ 2456 w 80384"/>
                  <a:gd name="connsiteY3" fmla="*/ 85912 h 85912"/>
                  <a:gd name="connsiteX4" fmla="*/ 0 w 80384"/>
                  <a:gd name="connsiteY4" fmla="*/ 53359 h 85912"/>
                  <a:gd name="connsiteX5" fmla="*/ 5604 w 80384"/>
                  <a:gd name="connsiteY5" fmla="*/ 0 h 85912"/>
                  <a:gd name="connsiteX6" fmla="*/ 14126 w 80384"/>
                  <a:gd name="connsiteY6" fmla="*/ 2303 h 85912"/>
                  <a:gd name="connsiteX7" fmla="*/ 80384 w 80384"/>
                  <a:gd name="connsiteY7" fmla="*/ 78388 h 85912"/>
                  <a:gd name="connsiteX8" fmla="*/ 60729 w 80384"/>
                  <a:gd name="connsiteY8" fmla="*/ 79156 h 85912"/>
                  <a:gd name="connsiteX9" fmla="*/ 35777 w 80384"/>
                  <a:gd name="connsiteY9" fmla="*/ 75087 h 85912"/>
                  <a:gd name="connsiteX10" fmla="*/ 26027 w 80384"/>
                  <a:gd name="connsiteY10" fmla="*/ 64799 h 85912"/>
                  <a:gd name="connsiteX11" fmla="*/ 24875 w 80384"/>
                  <a:gd name="connsiteY11" fmla="*/ 54818 h 85912"/>
                  <a:gd name="connsiteX12" fmla="*/ 32015 w 80384"/>
                  <a:gd name="connsiteY12" fmla="*/ 55355 h 85912"/>
                  <a:gd name="connsiteX13" fmla="*/ 36929 w 80384"/>
                  <a:gd name="connsiteY13" fmla="*/ 67716 h 85912"/>
                  <a:gd name="connsiteX14" fmla="*/ 60729 w 80384"/>
                  <a:gd name="connsiteY14" fmla="*/ 71632 h 85912"/>
                  <a:gd name="connsiteX15" fmla="*/ 80154 w 80384"/>
                  <a:gd name="connsiteY15" fmla="*/ 69866 h 85912"/>
                  <a:gd name="connsiteX16" fmla="*/ 80384 w 80384"/>
                  <a:gd name="connsiteY16" fmla="*/ 78388 h 85912"/>
                  <a:gd name="connsiteX17" fmla="*/ 74165 w 80384"/>
                  <a:gd name="connsiteY17" fmla="*/ 11209 h 85912"/>
                  <a:gd name="connsiteX18" fmla="*/ 73551 w 80384"/>
                  <a:gd name="connsiteY18" fmla="*/ 19117 h 85912"/>
                  <a:gd name="connsiteX19" fmla="*/ 59885 w 80384"/>
                  <a:gd name="connsiteY19" fmla="*/ 18349 h 85912"/>
                  <a:gd name="connsiteX20" fmla="*/ 28791 w 80384"/>
                  <a:gd name="connsiteY20" fmla="*/ 22035 h 85912"/>
                  <a:gd name="connsiteX21" fmla="*/ 28177 w 80384"/>
                  <a:gd name="connsiteY21" fmla="*/ 14280 h 85912"/>
                  <a:gd name="connsiteX22" fmla="*/ 59885 w 80384"/>
                  <a:gd name="connsiteY22" fmla="*/ 10595 h 85912"/>
                  <a:gd name="connsiteX23" fmla="*/ 74165 w 80384"/>
                  <a:gd name="connsiteY23" fmla="*/ 11209 h 8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384" h="85912">
                    <a:moveTo>
                      <a:pt x="14126" y="2303"/>
                    </a:moveTo>
                    <a:cubicBezTo>
                      <a:pt x="9981" y="18503"/>
                      <a:pt x="7908" y="35547"/>
                      <a:pt x="7908" y="53359"/>
                    </a:cubicBezTo>
                    <a:cubicBezTo>
                      <a:pt x="7908" y="66565"/>
                      <a:pt x="8752" y="76776"/>
                      <a:pt x="10518" y="83916"/>
                    </a:cubicBezTo>
                    <a:lnTo>
                      <a:pt x="2456" y="85912"/>
                    </a:lnTo>
                    <a:cubicBezTo>
                      <a:pt x="844" y="76238"/>
                      <a:pt x="0" y="65413"/>
                      <a:pt x="0" y="53359"/>
                    </a:cubicBezTo>
                    <a:cubicBezTo>
                      <a:pt x="0" y="35854"/>
                      <a:pt x="1843" y="18119"/>
                      <a:pt x="5604" y="0"/>
                    </a:cubicBezTo>
                    <a:lnTo>
                      <a:pt x="14126" y="2303"/>
                    </a:lnTo>
                    <a:close/>
                    <a:moveTo>
                      <a:pt x="80384" y="78388"/>
                    </a:moveTo>
                    <a:cubicBezTo>
                      <a:pt x="71555" y="78849"/>
                      <a:pt x="65029" y="79156"/>
                      <a:pt x="60729" y="79156"/>
                    </a:cubicBezTo>
                    <a:cubicBezTo>
                      <a:pt x="50595" y="79156"/>
                      <a:pt x="42227" y="77774"/>
                      <a:pt x="35777" y="75087"/>
                    </a:cubicBezTo>
                    <a:cubicBezTo>
                      <a:pt x="30633" y="72937"/>
                      <a:pt x="27332" y="69482"/>
                      <a:pt x="26027" y="64799"/>
                    </a:cubicBezTo>
                    <a:cubicBezTo>
                      <a:pt x="25259" y="62265"/>
                      <a:pt x="24875" y="58964"/>
                      <a:pt x="24875" y="54818"/>
                    </a:cubicBezTo>
                    <a:lnTo>
                      <a:pt x="32015" y="55355"/>
                    </a:lnTo>
                    <a:cubicBezTo>
                      <a:pt x="32015" y="61728"/>
                      <a:pt x="33627" y="65874"/>
                      <a:pt x="36929" y="67716"/>
                    </a:cubicBezTo>
                    <a:cubicBezTo>
                      <a:pt x="41382" y="70173"/>
                      <a:pt x="49367" y="71478"/>
                      <a:pt x="60729" y="71632"/>
                    </a:cubicBezTo>
                    <a:cubicBezTo>
                      <a:pt x="68868" y="71709"/>
                      <a:pt x="75317" y="71094"/>
                      <a:pt x="80154" y="69866"/>
                    </a:cubicBezTo>
                    <a:lnTo>
                      <a:pt x="80384" y="78388"/>
                    </a:lnTo>
                    <a:close/>
                    <a:moveTo>
                      <a:pt x="74165" y="11209"/>
                    </a:moveTo>
                    <a:lnTo>
                      <a:pt x="73551" y="19117"/>
                    </a:lnTo>
                    <a:cubicBezTo>
                      <a:pt x="69482" y="18657"/>
                      <a:pt x="64952" y="18349"/>
                      <a:pt x="59885" y="18349"/>
                    </a:cubicBezTo>
                    <a:cubicBezTo>
                      <a:pt x="47908" y="18349"/>
                      <a:pt x="37543" y="19578"/>
                      <a:pt x="28791" y="22035"/>
                    </a:cubicBezTo>
                    <a:lnTo>
                      <a:pt x="28177" y="14280"/>
                    </a:lnTo>
                    <a:cubicBezTo>
                      <a:pt x="37006" y="11824"/>
                      <a:pt x="47601" y="10595"/>
                      <a:pt x="59885" y="10595"/>
                    </a:cubicBezTo>
                    <a:cubicBezTo>
                      <a:pt x="65106" y="10595"/>
                      <a:pt x="69866" y="10825"/>
                      <a:pt x="74165" y="1120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1E5D0B51-8794-41AA-9F68-13766BCC45A7}"/>
                  </a:ext>
                </a:extLst>
              </p:cNvPr>
              <p:cNvSpPr/>
              <p:nvPr/>
            </p:nvSpPr>
            <p:spPr>
              <a:xfrm>
                <a:off x="5951814" y="2117131"/>
                <a:ext cx="84146" cy="89136"/>
              </a:xfrm>
              <a:custGeom>
                <a:avLst/>
                <a:gdLst>
                  <a:gd name="connsiteX0" fmla="*/ 84146 w 84146"/>
                  <a:gd name="connsiteY0" fmla="*/ 79616 h 89136"/>
                  <a:gd name="connsiteX1" fmla="*/ 79079 w 84146"/>
                  <a:gd name="connsiteY1" fmla="*/ 87064 h 89136"/>
                  <a:gd name="connsiteX2" fmla="*/ 45298 w 84146"/>
                  <a:gd name="connsiteY2" fmla="*/ 70403 h 89136"/>
                  <a:gd name="connsiteX3" fmla="*/ 43532 w 84146"/>
                  <a:gd name="connsiteY3" fmla="*/ 81152 h 89136"/>
                  <a:gd name="connsiteX4" fmla="*/ 22572 w 84146"/>
                  <a:gd name="connsiteY4" fmla="*/ 89137 h 89136"/>
                  <a:gd name="connsiteX5" fmla="*/ 5912 w 84146"/>
                  <a:gd name="connsiteY5" fmla="*/ 84607 h 89136"/>
                  <a:gd name="connsiteX6" fmla="*/ 0 w 84146"/>
                  <a:gd name="connsiteY6" fmla="*/ 73705 h 89136"/>
                  <a:gd name="connsiteX7" fmla="*/ 8062 w 84146"/>
                  <a:gd name="connsiteY7" fmla="*/ 61958 h 89136"/>
                  <a:gd name="connsiteX8" fmla="*/ 23417 w 84146"/>
                  <a:gd name="connsiteY8" fmla="*/ 59117 h 89136"/>
                  <a:gd name="connsiteX9" fmla="*/ 37237 w 84146"/>
                  <a:gd name="connsiteY9" fmla="*/ 60806 h 89136"/>
                  <a:gd name="connsiteX10" fmla="*/ 36853 w 84146"/>
                  <a:gd name="connsiteY10" fmla="*/ 27179 h 89136"/>
                  <a:gd name="connsiteX11" fmla="*/ 36853 w 84146"/>
                  <a:gd name="connsiteY11" fmla="*/ 0 h 89136"/>
                  <a:gd name="connsiteX12" fmla="*/ 46065 w 84146"/>
                  <a:gd name="connsiteY12" fmla="*/ 384 h 89136"/>
                  <a:gd name="connsiteX13" fmla="*/ 44684 w 84146"/>
                  <a:gd name="connsiteY13" fmla="*/ 24645 h 89136"/>
                  <a:gd name="connsiteX14" fmla="*/ 54895 w 84146"/>
                  <a:gd name="connsiteY14" fmla="*/ 24645 h 89136"/>
                  <a:gd name="connsiteX15" fmla="*/ 77851 w 84146"/>
                  <a:gd name="connsiteY15" fmla="*/ 20422 h 89136"/>
                  <a:gd name="connsiteX16" fmla="*/ 78235 w 84146"/>
                  <a:gd name="connsiteY16" fmla="*/ 28407 h 89136"/>
                  <a:gd name="connsiteX17" fmla="*/ 55125 w 84146"/>
                  <a:gd name="connsiteY17" fmla="*/ 31325 h 89136"/>
                  <a:gd name="connsiteX18" fmla="*/ 44607 w 84146"/>
                  <a:gd name="connsiteY18" fmla="*/ 31017 h 89136"/>
                  <a:gd name="connsiteX19" fmla="*/ 45221 w 84146"/>
                  <a:gd name="connsiteY19" fmla="*/ 62419 h 89136"/>
                  <a:gd name="connsiteX20" fmla="*/ 84146 w 84146"/>
                  <a:gd name="connsiteY20" fmla="*/ 79616 h 89136"/>
                  <a:gd name="connsiteX21" fmla="*/ 37774 w 84146"/>
                  <a:gd name="connsiteY21" fmla="*/ 70403 h 89136"/>
                  <a:gd name="connsiteX22" fmla="*/ 37774 w 84146"/>
                  <a:gd name="connsiteY22" fmla="*/ 68330 h 89136"/>
                  <a:gd name="connsiteX23" fmla="*/ 22572 w 84146"/>
                  <a:gd name="connsiteY23" fmla="*/ 66258 h 89136"/>
                  <a:gd name="connsiteX24" fmla="*/ 7524 w 84146"/>
                  <a:gd name="connsiteY24" fmla="*/ 74472 h 89136"/>
                  <a:gd name="connsiteX25" fmla="*/ 13129 w 84146"/>
                  <a:gd name="connsiteY25" fmla="*/ 80998 h 89136"/>
                  <a:gd name="connsiteX26" fmla="*/ 22188 w 84146"/>
                  <a:gd name="connsiteY26" fmla="*/ 82611 h 89136"/>
                  <a:gd name="connsiteX27" fmla="*/ 34473 w 84146"/>
                  <a:gd name="connsiteY27" fmla="*/ 79770 h 89136"/>
                  <a:gd name="connsiteX28" fmla="*/ 37774 w 84146"/>
                  <a:gd name="connsiteY28" fmla="*/ 70403 h 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4146" h="89136">
                    <a:moveTo>
                      <a:pt x="84146" y="79616"/>
                    </a:moveTo>
                    <a:lnTo>
                      <a:pt x="79079" y="87064"/>
                    </a:lnTo>
                    <a:cubicBezTo>
                      <a:pt x="69713" y="80307"/>
                      <a:pt x="58427" y="74703"/>
                      <a:pt x="45298" y="70403"/>
                    </a:cubicBezTo>
                    <a:cubicBezTo>
                      <a:pt x="45298" y="75855"/>
                      <a:pt x="44684" y="79463"/>
                      <a:pt x="43532" y="81152"/>
                    </a:cubicBezTo>
                    <a:cubicBezTo>
                      <a:pt x="40000" y="86450"/>
                      <a:pt x="32937" y="89137"/>
                      <a:pt x="22572" y="89137"/>
                    </a:cubicBezTo>
                    <a:cubicBezTo>
                      <a:pt x="15586" y="89137"/>
                      <a:pt x="9981" y="87601"/>
                      <a:pt x="5912" y="84607"/>
                    </a:cubicBezTo>
                    <a:cubicBezTo>
                      <a:pt x="1996" y="81766"/>
                      <a:pt x="0" y="78081"/>
                      <a:pt x="0" y="73705"/>
                    </a:cubicBezTo>
                    <a:cubicBezTo>
                      <a:pt x="0" y="68177"/>
                      <a:pt x="2687" y="64261"/>
                      <a:pt x="8062" y="61958"/>
                    </a:cubicBezTo>
                    <a:cubicBezTo>
                      <a:pt x="12131" y="60039"/>
                      <a:pt x="17198" y="59117"/>
                      <a:pt x="23417" y="59117"/>
                    </a:cubicBezTo>
                    <a:cubicBezTo>
                      <a:pt x="25720" y="59117"/>
                      <a:pt x="30327" y="59655"/>
                      <a:pt x="37237" y="60806"/>
                    </a:cubicBezTo>
                    <a:lnTo>
                      <a:pt x="36853" y="27179"/>
                    </a:lnTo>
                    <a:lnTo>
                      <a:pt x="36853" y="0"/>
                    </a:lnTo>
                    <a:lnTo>
                      <a:pt x="46065" y="384"/>
                    </a:lnTo>
                    <a:cubicBezTo>
                      <a:pt x="45144" y="8215"/>
                      <a:pt x="44684" y="16276"/>
                      <a:pt x="44684" y="24645"/>
                    </a:cubicBezTo>
                    <a:lnTo>
                      <a:pt x="54895" y="24645"/>
                    </a:lnTo>
                    <a:cubicBezTo>
                      <a:pt x="60960" y="24645"/>
                      <a:pt x="68638" y="23263"/>
                      <a:pt x="77851" y="20422"/>
                    </a:cubicBezTo>
                    <a:lnTo>
                      <a:pt x="78235" y="28407"/>
                    </a:lnTo>
                    <a:cubicBezTo>
                      <a:pt x="68945" y="30403"/>
                      <a:pt x="61191" y="31325"/>
                      <a:pt x="55125" y="31325"/>
                    </a:cubicBezTo>
                    <a:cubicBezTo>
                      <a:pt x="52438" y="31325"/>
                      <a:pt x="48983" y="31248"/>
                      <a:pt x="44607" y="31017"/>
                    </a:cubicBezTo>
                    <a:cubicBezTo>
                      <a:pt x="44607" y="44683"/>
                      <a:pt x="44837" y="55125"/>
                      <a:pt x="45221" y="62419"/>
                    </a:cubicBezTo>
                    <a:cubicBezTo>
                      <a:pt x="56737" y="65797"/>
                      <a:pt x="69713" y="71555"/>
                      <a:pt x="84146" y="79616"/>
                    </a:cubicBezTo>
                    <a:moveTo>
                      <a:pt x="37774" y="70403"/>
                    </a:moveTo>
                    <a:lnTo>
                      <a:pt x="37774" y="68330"/>
                    </a:lnTo>
                    <a:cubicBezTo>
                      <a:pt x="32937" y="66949"/>
                      <a:pt x="27870" y="66258"/>
                      <a:pt x="22572" y="66258"/>
                    </a:cubicBezTo>
                    <a:cubicBezTo>
                      <a:pt x="12591" y="66258"/>
                      <a:pt x="7524" y="69021"/>
                      <a:pt x="7524" y="74472"/>
                    </a:cubicBezTo>
                    <a:cubicBezTo>
                      <a:pt x="7524" y="77313"/>
                      <a:pt x="9367" y="79540"/>
                      <a:pt x="13129" y="80998"/>
                    </a:cubicBezTo>
                    <a:cubicBezTo>
                      <a:pt x="15893" y="82073"/>
                      <a:pt x="18964" y="82611"/>
                      <a:pt x="22188" y="82611"/>
                    </a:cubicBezTo>
                    <a:cubicBezTo>
                      <a:pt x="27486" y="82611"/>
                      <a:pt x="31632" y="81689"/>
                      <a:pt x="34473" y="79770"/>
                    </a:cubicBezTo>
                    <a:cubicBezTo>
                      <a:pt x="36622" y="77544"/>
                      <a:pt x="37774" y="74472"/>
                      <a:pt x="37774" y="7040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DBEE2EE8-A590-4C17-8718-84AC9C6DDC50}"/>
                  </a:ext>
                </a:extLst>
              </p:cNvPr>
              <p:cNvSpPr/>
              <p:nvPr/>
            </p:nvSpPr>
            <p:spPr>
              <a:xfrm>
                <a:off x="6072583" y="2119281"/>
                <a:ext cx="57044" cy="88752"/>
              </a:xfrm>
              <a:custGeom>
                <a:avLst/>
                <a:gdLst>
                  <a:gd name="connsiteX0" fmla="*/ 20576 w 57044"/>
                  <a:gd name="connsiteY0" fmla="*/ 44760 h 88752"/>
                  <a:gd name="connsiteX1" fmla="*/ 16507 w 57044"/>
                  <a:gd name="connsiteY1" fmla="*/ 57352 h 88752"/>
                  <a:gd name="connsiteX2" fmla="*/ 8522 w 57044"/>
                  <a:gd name="connsiteY2" fmla="*/ 64108 h 88752"/>
                  <a:gd name="connsiteX3" fmla="*/ 0 w 57044"/>
                  <a:gd name="connsiteY3" fmla="*/ 38158 h 88752"/>
                  <a:gd name="connsiteX4" fmla="*/ 5221 w 57044"/>
                  <a:gd name="connsiteY4" fmla="*/ 1228 h 88752"/>
                  <a:gd name="connsiteX5" fmla="*/ 13436 w 57044"/>
                  <a:gd name="connsiteY5" fmla="*/ 3301 h 88752"/>
                  <a:gd name="connsiteX6" fmla="*/ 7140 w 57044"/>
                  <a:gd name="connsiteY6" fmla="*/ 44223 h 88752"/>
                  <a:gd name="connsiteX7" fmla="*/ 9213 w 57044"/>
                  <a:gd name="connsiteY7" fmla="*/ 52745 h 88752"/>
                  <a:gd name="connsiteX8" fmla="*/ 12591 w 57044"/>
                  <a:gd name="connsiteY8" fmla="*/ 48446 h 88752"/>
                  <a:gd name="connsiteX9" fmla="*/ 14357 w 57044"/>
                  <a:gd name="connsiteY9" fmla="*/ 41536 h 88752"/>
                  <a:gd name="connsiteX10" fmla="*/ 20576 w 57044"/>
                  <a:gd name="connsiteY10" fmla="*/ 44760 h 88752"/>
                  <a:gd name="connsiteX11" fmla="*/ 57044 w 57044"/>
                  <a:gd name="connsiteY11" fmla="*/ 29635 h 88752"/>
                  <a:gd name="connsiteX12" fmla="*/ 49981 w 57044"/>
                  <a:gd name="connsiteY12" fmla="*/ 68714 h 88752"/>
                  <a:gd name="connsiteX13" fmla="*/ 16814 w 57044"/>
                  <a:gd name="connsiteY13" fmla="*/ 88753 h 88752"/>
                  <a:gd name="connsiteX14" fmla="*/ 13436 w 57044"/>
                  <a:gd name="connsiteY14" fmla="*/ 81229 h 88752"/>
                  <a:gd name="connsiteX15" fmla="*/ 41536 w 57044"/>
                  <a:gd name="connsiteY15" fmla="*/ 66258 h 88752"/>
                  <a:gd name="connsiteX16" fmla="*/ 49060 w 57044"/>
                  <a:gd name="connsiteY16" fmla="*/ 35701 h 88752"/>
                  <a:gd name="connsiteX17" fmla="*/ 46987 w 57044"/>
                  <a:gd name="connsiteY17" fmla="*/ 1075 h 88752"/>
                  <a:gd name="connsiteX18" fmla="*/ 55816 w 57044"/>
                  <a:gd name="connsiteY18" fmla="*/ 0 h 88752"/>
                  <a:gd name="connsiteX19" fmla="*/ 57044 w 57044"/>
                  <a:gd name="connsiteY19" fmla="*/ 29635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044" h="88752">
                    <a:moveTo>
                      <a:pt x="20576" y="44760"/>
                    </a:moveTo>
                    <a:cubicBezTo>
                      <a:pt x="19424" y="50211"/>
                      <a:pt x="18119" y="54434"/>
                      <a:pt x="16507" y="57352"/>
                    </a:cubicBezTo>
                    <a:cubicBezTo>
                      <a:pt x="13513" y="61651"/>
                      <a:pt x="10825" y="63878"/>
                      <a:pt x="8522" y="64108"/>
                    </a:cubicBezTo>
                    <a:cubicBezTo>
                      <a:pt x="2841" y="63570"/>
                      <a:pt x="0" y="54895"/>
                      <a:pt x="0" y="38158"/>
                    </a:cubicBezTo>
                    <a:cubicBezTo>
                      <a:pt x="0" y="27639"/>
                      <a:pt x="1766" y="15355"/>
                      <a:pt x="5221" y="1228"/>
                    </a:cubicBezTo>
                    <a:lnTo>
                      <a:pt x="13436" y="3301"/>
                    </a:lnTo>
                    <a:cubicBezTo>
                      <a:pt x="9213" y="14741"/>
                      <a:pt x="7140" y="28330"/>
                      <a:pt x="7140" y="44223"/>
                    </a:cubicBezTo>
                    <a:cubicBezTo>
                      <a:pt x="7140" y="49674"/>
                      <a:pt x="7831" y="52515"/>
                      <a:pt x="9213" y="52745"/>
                    </a:cubicBezTo>
                    <a:cubicBezTo>
                      <a:pt x="10288" y="52515"/>
                      <a:pt x="11363" y="51056"/>
                      <a:pt x="12591" y="48446"/>
                    </a:cubicBezTo>
                    <a:cubicBezTo>
                      <a:pt x="13436" y="46142"/>
                      <a:pt x="14050" y="43839"/>
                      <a:pt x="14357" y="41536"/>
                    </a:cubicBezTo>
                    <a:cubicBezTo>
                      <a:pt x="15893" y="43071"/>
                      <a:pt x="17965" y="44146"/>
                      <a:pt x="20576" y="44760"/>
                    </a:cubicBezTo>
                    <a:moveTo>
                      <a:pt x="57044" y="29635"/>
                    </a:moveTo>
                    <a:cubicBezTo>
                      <a:pt x="57044" y="48215"/>
                      <a:pt x="54664" y="61190"/>
                      <a:pt x="49981" y="68714"/>
                    </a:cubicBezTo>
                    <a:cubicBezTo>
                      <a:pt x="44069" y="77851"/>
                      <a:pt x="33014" y="84530"/>
                      <a:pt x="16814" y="88753"/>
                    </a:cubicBezTo>
                    <a:cubicBezTo>
                      <a:pt x="15970" y="85221"/>
                      <a:pt x="14818" y="82687"/>
                      <a:pt x="13436" y="81229"/>
                    </a:cubicBezTo>
                    <a:cubicBezTo>
                      <a:pt x="25182" y="79079"/>
                      <a:pt x="34549" y="74089"/>
                      <a:pt x="41536" y="66258"/>
                    </a:cubicBezTo>
                    <a:cubicBezTo>
                      <a:pt x="46449" y="59424"/>
                      <a:pt x="48983" y="49290"/>
                      <a:pt x="49060" y="35701"/>
                    </a:cubicBezTo>
                    <a:cubicBezTo>
                      <a:pt x="49213" y="23417"/>
                      <a:pt x="48522" y="11823"/>
                      <a:pt x="46987" y="1075"/>
                    </a:cubicBezTo>
                    <a:lnTo>
                      <a:pt x="55816" y="0"/>
                    </a:lnTo>
                    <a:cubicBezTo>
                      <a:pt x="56661" y="18196"/>
                      <a:pt x="57044" y="28100"/>
                      <a:pt x="57044" y="29635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19E2CE6-1178-4D8E-A52B-586A1D919DF9}"/>
                  </a:ext>
                </a:extLst>
              </p:cNvPr>
              <p:cNvSpPr/>
              <p:nvPr/>
            </p:nvSpPr>
            <p:spPr>
              <a:xfrm>
                <a:off x="6182295" y="2118743"/>
                <a:ext cx="53666" cy="90518"/>
              </a:xfrm>
              <a:custGeom>
                <a:avLst/>
                <a:gdLst>
                  <a:gd name="connsiteX0" fmla="*/ 8292 w 53666"/>
                  <a:gd name="connsiteY0" fmla="*/ 56123 h 90518"/>
                  <a:gd name="connsiteX1" fmla="*/ 0 w 53666"/>
                  <a:gd name="connsiteY1" fmla="*/ 56123 h 90518"/>
                  <a:gd name="connsiteX2" fmla="*/ 0 w 53666"/>
                  <a:gd name="connsiteY2" fmla="*/ 4990 h 90518"/>
                  <a:gd name="connsiteX3" fmla="*/ 8292 w 53666"/>
                  <a:gd name="connsiteY3" fmla="*/ 4990 h 90518"/>
                  <a:gd name="connsiteX4" fmla="*/ 8292 w 53666"/>
                  <a:gd name="connsiteY4" fmla="*/ 56123 h 90518"/>
                  <a:gd name="connsiteX5" fmla="*/ 53666 w 53666"/>
                  <a:gd name="connsiteY5" fmla="*/ 37390 h 90518"/>
                  <a:gd name="connsiteX6" fmla="*/ 44223 w 53666"/>
                  <a:gd name="connsiteY6" fmla="*/ 71709 h 90518"/>
                  <a:gd name="connsiteX7" fmla="*/ 13359 w 53666"/>
                  <a:gd name="connsiteY7" fmla="*/ 90519 h 90518"/>
                  <a:gd name="connsiteX8" fmla="*/ 9674 w 53666"/>
                  <a:gd name="connsiteY8" fmla="*/ 82611 h 90518"/>
                  <a:gd name="connsiteX9" fmla="*/ 39079 w 53666"/>
                  <a:gd name="connsiteY9" fmla="*/ 65797 h 90518"/>
                  <a:gd name="connsiteX10" fmla="*/ 45144 w 53666"/>
                  <a:gd name="connsiteY10" fmla="*/ 34703 h 90518"/>
                  <a:gd name="connsiteX11" fmla="*/ 45144 w 53666"/>
                  <a:gd name="connsiteY11" fmla="*/ 0 h 90518"/>
                  <a:gd name="connsiteX12" fmla="*/ 53666 w 53666"/>
                  <a:gd name="connsiteY12" fmla="*/ 0 h 90518"/>
                  <a:gd name="connsiteX13" fmla="*/ 53666 w 53666"/>
                  <a:gd name="connsiteY13" fmla="*/ 37390 h 9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666" h="90518">
                    <a:moveTo>
                      <a:pt x="8292" y="56123"/>
                    </a:moveTo>
                    <a:lnTo>
                      <a:pt x="0" y="56123"/>
                    </a:lnTo>
                    <a:lnTo>
                      <a:pt x="0" y="4990"/>
                    </a:lnTo>
                    <a:lnTo>
                      <a:pt x="8292" y="4990"/>
                    </a:lnTo>
                    <a:lnTo>
                      <a:pt x="8292" y="56123"/>
                    </a:lnTo>
                    <a:close/>
                    <a:moveTo>
                      <a:pt x="53666" y="37390"/>
                    </a:moveTo>
                    <a:cubicBezTo>
                      <a:pt x="53666" y="52438"/>
                      <a:pt x="50519" y="63878"/>
                      <a:pt x="44223" y="71709"/>
                    </a:cubicBezTo>
                    <a:cubicBezTo>
                      <a:pt x="38388" y="79310"/>
                      <a:pt x="28100" y="85605"/>
                      <a:pt x="13359" y="90519"/>
                    </a:cubicBezTo>
                    <a:cubicBezTo>
                      <a:pt x="12745" y="86910"/>
                      <a:pt x="11516" y="84223"/>
                      <a:pt x="9674" y="82611"/>
                    </a:cubicBezTo>
                    <a:cubicBezTo>
                      <a:pt x="24185" y="79310"/>
                      <a:pt x="33935" y="73705"/>
                      <a:pt x="39079" y="65797"/>
                    </a:cubicBezTo>
                    <a:cubicBezTo>
                      <a:pt x="43148" y="59271"/>
                      <a:pt x="45144" y="48906"/>
                      <a:pt x="45144" y="34703"/>
                    </a:cubicBezTo>
                    <a:lnTo>
                      <a:pt x="45144" y="0"/>
                    </a:lnTo>
                    <a:lnTo>
                      <a:pt x="53666" y="0"/>
                    </a:lnTo>
                    <a:lnTo>
                      <a:pt x="53666" y="3739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49382B1F-BA9F-4E04-B0F3-295F5F5CD92B}"/>
                  </a:ext>
                </a:extLst>
              </p:cNvPr>
              <p:cNvSpPr/>
              <p:nvPr/>
            </p:nvSpPr>
            <p:spPr>
              <a:xfrm>
                <a:off x="6275578" y="2125192"/>
                <a:ext cx="82457" cy="83224"/>
              </a:xfrm>
              <a:custGeom>
                <a:avLst/>
                <a:gdLst>
                  <a:gd name="connsiteX0" fmla="*/ 82457 w 82457"/>
                  <a:gd name="connsiteY0" fmla="*/ 5758 h 83224"/>
                  <a:gd name="connsiteX1" fmla="*/ 48062 w 82457"/>
                  <a:gd name="connsiteY1" fmla="*/ 35547 h 83224"/>
                  <a:gd name="connsiteX2" fmla="*/ 44069 w 82457"/>
                  <a:gd name="connsiteY2" fmla="*/ 30327 h 83224"/>
                  <a:gd name="connsiteX3" fmla="*/ 38849 w 82457"/>
                  <a:gd name="connsiteY3" fmla="*/ 60576 h 83224"/>
                  <a:gd name="connsiteX4" fmla="*/ 10595 w 82457"/>
                  <a:gd name="connsiteY4" fmla="*/ 83225 h 83224"/>
                  <a:gd name="connsiteX5" fmla="*/ 5988 w 82457"/>
                  <a:gd name="connsiteY5" fmla="*/ 75240 h 83224"/>
                  <a:gd name="connsiteX6" fmla="*/ 28023 w 82457"/>
                  <a:gd name="connsiteY6" fmla="*/ 61728 h 83224"/>
                  <a:gd name="connsiteX7" fmla="*/ 35240 w 82457"/>
                  <a:gd name="connsiteY7" fmla="*/ 32553 h 83224"/>
                  <a:gd name="connsiteX8" fmla="*/ 35240 w 82457"/>
                  <a:gd name="connsiteY8" fmla="*/ 22495 h 83224"/>
                  <a:gd name="connsiteX9" fmla="*/ 44069 w 82457"/>
                  <a:gd name="connsiteY9" fmla="*/ 22495 h 83224"/>
                  <a:gd name="connsiteX10" fmla="*/ 44069 w 82457"/>
                  <a:gd name="connsiteY10" fmla="*/ 28407 h 83224"/>
                  <a:gd name="connsiteX11" fmla="*/ 68330 w 82457"/>
                  <a:gd name="connsiteY11" fmla="*/ 7831 h 83224"/>
                  <a:gd name="connsiteX12" fmla="*/ 0 w 82457"/>
                  <a:gd name="connsiteY12" fmla="*/ 7831 h 83224"/>
                  <a:gd name="connsiteX13" fmla="*/ 0 w 82457"/>
                  <a:gd name="connsiteY13" fmla="*/ 384 h 83224"/>
                  <a:gd name="connsiteX14" fmla="*/ 77006 w 82457"/>
                  <a:gd name="connsiteY14" fmla="*/ 0 h 83224"/>
                  <a:gd name="connsiteX15" fmla="*/ 82457 w 82457"/>
                  <a:gd name="connsiteY15" fmla="*/ 5758 h 8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457" h="83224">
                    <a:moveTo>
                      <a:pt x="82457" y="5758"/>
                    </a:moveTo>
                    <a:cubicBezTo>
                      <a:pt x="72400" y="15586"/>
                      <a:pt x="60883" y="25490"/>
                      <a:pt x="48062" y="35547"/>
                    </a:cubicBezTo>
                    <a:lnTo>
                      <a:pt x="44069" y="30327"/>
                    </a:lnTo>
                    <a:cubicBezTo>
                      <a:pt x="43609" y="44684"/>
                      <a:pt x="41843" y="54741"/>
                      <a:pt x="38849" y="60576"/>
                    </a:cubicBezTo>
                    <a:cubicBezTo>
                      <a:pt x="33935" y="70020"/>
                      <a:pt x="24568" y="77620"/>
                      <a:pt x="10595" y="83225"/>
                    </a:cubicBezTo>
                    <a:cubicBezTo>
                      <a:pt x="8368" y="79310"/>
                      <a:pt x="6833" y="76622"/>
                      <a:pt x="5988" y="75240"/>
                    </a:cubicBezTo>
                    <a:cubicBezTo>
                      <a:pt x="15355" y="72784"/>
                      <a:pt x="22725" y="68254"/>
                      <a:pt x="28023" y="61728"/>
                    </a:cubicBezTo>
                    <a:cubicBezTo>
                      <a:pt x="32860" y="56123"/>
                      <a:pt x="35240" y="46373"/>
                      <a:pt x="35240" y="32553"/>
                    </a:cubicBezTo>
                    <a:lnTo>
                      <a:pt x="35240" y="22495"/>
                    </a:lnTo>
                    <a:lnTo>
                      <a:pt x="44069" y="22495"/>
                    </a:lnTo>
                    <a:lnTo>
                      <a:pt x="44069" y="28407"/>
                    </a:lnTo>
                    <a:cubicBezTo>
                      <a:pt x="53206" y="22111"/>
                      <a:pt x="61344" y="15278"/>
                      <a:pt x="68330" y="7831"/>
                    </a:cubicBezTo>
                    <a:lnTo>
                      <a:pt x="0" y="7831"/>
                    </a:lnTo>
                    <a:lnTo>
                      <a:pt x="0" y="384"/>
                    </a:lnTo>
                    <a:lnTo>
                      <a:pt x="77006" y="0"/>
                    </a:lnTo>
                    <a:lnTo>
                      <a:pt x="82457" y="575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802AE4FA-2C80-48E2-842B-F8B314195BC9}"/>
                  </a:ext>
                </a:extLst>
              </p:cNvPr>
              <p:cNvSpPr/>
              <p:nvPr/>
            </p:nvSpPr>
            <p:spPr>
              <a:xfrm>
                <a:off x="6375847" y="2120509"/>
                <a:ext cx="98503" cy="86219"/>
              </a:xfrm>
              <a:custGeom>
                <a:avLst/>
                <a:gdLst>
                  <a:gd name="connsiteX0" fmla="*/ 32630 w 98503"/>
                  <a:gd name="connsiteY0" fmla="*/ 19578 h 86219"/>
                  <a:gd name="connsiteX1" fmla="*/ 27178 w 98503"/>
                  <a:gd name="connsiteY1" fmla="*/ 59041 h 86219"/>
                  <a:gd name="connsiteX2" fmla="*/ 5451 w 98503"/>
                  <a:gd name="connsiteY2" fmla="*/ 86219 h 86219"/>
                  <a:gd name="connsiteX3" fmla="*/ 0 w 98503"/>
                  <a:gd name="connsiteY3" fmla="*/ 79079 h 86219"/>
                  <a:gd name="connsiteX4" fmla="*/ 22572 w 98503"/>
                  <a:gd name="connsiteY4" fmla="*/ 45144 h 86219"/>
                  <a:gd name="connsiteX5" fmla="*/ 24492 w 98503"/>
                  <a:gd name="connsiteY5" fmla="*/ 7447 h 86219"/>
                  <a:gd name="connsiteX6" fmla="*/ 32707 w 98503"/>
                  <a:gd name="connsiteY6" fmla="*/ 7447 h 86219"/>
                  <a:gd name="connsiteX7" fmla="*/ 32707 w 98503"/>
                  <a:gd name="connsiteY7" fmla="*/ 19578 h 86219"/>
                  <a:gd name="connsiteX8" fmla="*/ 98504 w 98503"/>
                  <a:gd name="connsiteY8" fmla="*/ 42227 h 86219"/>
                  <a:gd name="connsiteX9" fmla="*/ 55893 w 98503"/>
                  <a:gd name="connsiteY9" fmla="*/ 83302 h 86219"/>
                  <a:gd name="connsiteX10" fmla="*/ 50672 w 98503"/>
                  <a:gd name="connsiteY10" fmla="*/ 77006 h 86219"/>
                  <a:gd name="connsiteX11" fmla="*/ 51747 w 98503"/>
                  <a:gd name="connsiteY11" fmla="*/ 75855 h 86219"/>
                  <a:gd name="connsiteX12" fmla="*/ 51747 w 98503"/>
                  <a:gd name="connsiteY12" fmla="*/ 0 h 86219"/>
                  <a:gd name="connsiteX13" fmla="*/ 59962 w 98503"/>
                  <a:gd name="connsiteY13" fmla="*/ 0 h 86219"/>
                  <a:gd name="connsiteX14" fmla="*/ 59962 w 98503"/>
                  <a:gd name="connsiteY14" fmla="*/ 70710 h 86219"/>
                  <a:gd name="connsiteX15" fmla="*/ 93129 w 98503"/>
                  <a:gd name="connsiteY15" fmla="*/ 37236 h 86219"/>
                  <a:gd name="connsiteX16" fmla="*/ 98504 w 98503"/>
                  <a:gd name="connsiteY16" fmla="*/ 42227 h 8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503" h="86219">
                    <a:moveTo>
                      <a:pt x="32630" y="19578"/>
                    </a:moveTo>
                    <a:cubicBezTo>
                      <a:pt x="32630" y="37467"/>
                      <a:pt x="30787" y="50595"/>
                      <a:pt x="27178" y="59041"/>
                    </a:cubicBezTo>
                    <a:cubicBezTo>
                      <a:pt x="22649" y="69636"/>
                      <a:pt x="15355" y="78695"/>
                      <a:pt x="5451" y="86219"/>
                    </a:cubicBezTo>
                    <a:cubicBezTo>
                      <a:pt x="3531" y="83378"/>
                      <a:pt x="1766" y="80998"/>
                      <a:pt x="0" y="79079"/>
                    </a:cubicBezTo>
                    <a:cubicBezTo>
                      <a:pt x="12438" y="70787"/>
                      <a:pt x="19962" y="59424"/>
                      <a:pt x="22572" y="45144"/>
                    </a:cubicBezTo>
                    <a:cubicBezTo>
                      <a:pt x="23800" y="39002"/>
                      <a:pt x="24492" y="26411"/>
                      <a:pt x="24492" y="7447"/>
                    </a:cubicBezTo>
                    <a:lnTo>
                      <a:pt x="32707" y="7447"/>
                    </a:lnTo>
                    <a:lnTo>
                      <a:pt x="32707" y="19578"/>
                    </a:lnTo>
                    <a:close/>
                    <a:moveTo>
                      <a:pt x="98504" y="42227"/>
                    </a:moveTo>
                    <a:cubicBezTo>
                      <a:pt x="86219" y="59117"/>
                      <a:pt x="72016" y="72783"/>
                      <a:pt x="55893" y="83302"/>
                    </a:cubicBezTo>
                    <a:lnTo>
                      <a:pt x="50672" y="77006"/>
                    </a:lnTo>
                    <a:lnTo>
                      <a:pt x="51747" y="75855"/>
                    </a:lnTo>
                    <a:lnTo>
                      <a:pt x="51747" y="0"/>
                    </a:lnTo>
                    <a:lnTo>
                      <a:pt x="59962" y="0"/>
                    </a:lnTo>
                    <a:lnTo>
                      <a:pt x="59962" y="70710"/>
                    </a:lnTo>
                    <a:cubicBezTo>
                      <a:pt x="70403" y="63417"/>
                      <a:pt x="81459" y="52284"/>
                      <a:pt x="93129" y="37236"/>
                    </a:cubicBezTo>
                    <a:cubicBezTo>
                      <a:pt x="94434" y="38925"/>
                      <a:pt x="96200" y="40614"/>
                      <a:pt x="98504" y="4222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8ABB9BD9-AD20-41FC-AC79-ABFACF0E1470}"/>
                  </a:ext>
                </a:extLst>
              </p:cNvPr>
              <p:cNvSpPr/>
              <p:nvPr/>
            </p:nvSpPr>
            <p:spPr>
              <a:xfrm>
                <a:off x="6488784" y="2118436"/>
                <a:ext cx="81228" cy="90825"/>
              </a:xfrm>
              <a:custGeom>
                <a:avLst/>
                <a:gdLst>
                  <a:gd name="connsiteX0" fmla="*/ 81229 w 81228"/>
                  <a:gd name="connsiteY0" fmla="*/ 18733 h 90825"/>
                  <a:gd name="connsiteX1" fmla="*/ 76623 w 81228"/>
                  <a:gd name="connsiteY1" fmla="*/ 27102 h 90825"/>
                  <a:gd name="connsiteX2" fmla="*/ 52822 w 81228"/>
                  <a:gd name="connsiteY2" fmla="*/ 63954 h 90825"/>
                  <a:gd name="connsiteX3" fmla="*/ 10134 w 81228"/>
                  <a:gd name="connsiteY3" fmla="*/ 90826 h 90825"/>
                  <a:gd name="connsiteX4" fmla="*/ 5912 w 81228"/>
                  <a:gd name="connsiteY4" fmla="*/ 83302 h 90825"/>
                  <a:gd name="connsiteX5" fmla="*/ 48215 w 81228"/>
                  <a:gd name="connsiteY5" fmla="*/ 56968 h 90825"/>
                  <a:gd name="connsiteX6" fmla="*/ 29021 w 81228"/>
                  <a:gd name="connsiteY6" fmla="*/ 41766 h 90825"/>
                  <a:gd name="connsiteX7" fmla="*/ 33090 w 81228"/>
                  <a:gd name="connsiteY7" fmla="*/ 36852 h 90825"/>
                  <a:gd name="connsiteX8" fmla="*/ 53667 w 81228"/>
                  <a:gd name="connsiteY8" fmla="*/ 51209 h 90825"/>
                  <a:gd name="connsiteX9" fmla="*/ 70788 w 81228"/>
                  <a:gd name="connsiteY9" fmla="*/ 21113 h 90825"/>
                  <a:gd name="connsiteX10" fmla="*/ 37697 w 81228"/>
                  <a:gd name="connsiteY10" fmla="*/ 21113 h 90825"/>
                  <a:gd name="connsiteX11" fmla="*/ 4914 w 81228"/>
                  <a:gd name="connsiteY11" fmla="*/ 53129 h 90825"/>
                  <a:gd name="connsiteX12" fmla="*/ 0 w 81228"/>
                  <a:gd name="connsiteY12" fmla="*/ 45989 h 90825"/>
                  <a:gd name="connsiteX13" fmla="*/ 39079 w 81228"/>
                  <a:gd name="connsiteY13" fmla="*/ 0 h 90825"/>
                  <a:gd name="connsiteX14" fmla="*/ 47064 w 81228"/>
                  <a:gd name="connsiteY14" fmla="*/ 2534 h 90825"/>
                  <a:gd name="connsiteX15" fmla="*/ 40998 w 81228"/>
                  <a:gd name="connsiteY15" fmla="*/ 14587 h 90825"/>
                  <a:gd name="connsiteX16" fmla="*/ 75394 w 81228"/>
                  <a:gd name="connsiteY16" fmla="*/ 14587 h 90825"/>
                  <a:gd name="connsiteX17" fmla="*/ 76699 w 81228"/>
                  <a:gd name="connsiteY17" fmla="*/ 13743 h 90825"/>
                  <a:gd name="connsiteX18" fmla="*/ 81229 w 81228"/>
                  <a:gd name="connsiteY18" fmla="*/ 18733 h 9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228" h="90825">
                    <a:moveTo>
                      <a:pt x="81229" y="18733"/>
                    </a:moveTo>
                    <a:cubicBezTo>
                      <a:pt x="80078" y="20192"/>
                      <a:pt x="78542" y="23033"/>
                      <a:pt x="76623" y="27102"/>
                    </a:cubicBezTo>
                    <a:cubicBezTo>
                      <a:pt x="69022" y="43762"/>
                      <a:pt x="61037" y="56046"/>
                      <a:pt x="52822" y="63954"/>
                    </a:cubicBezTo>
                    <a:cubicBezTo>
                      <a:pt x="41459" y="74933"/>
                      <a:pt x="27179" y="83916"/>
                      <a:pt x="10134" y="90826"/>
                    </a:cubicBezTo>
                    <a:cubicBezTo>
                      <a:pt x="8983" y="87525"/>
                      <a:pt x="7601" y="84991"/>
                      <a:pt x="5912" y="83302"/>
                    </a:cubicBezTo>
                    <a:cubicBezTo>
                      <a:pt x="22265" y="77928"/>
                      <a:pt x="36392" y="69098"/>
                      <a:pt x="48215" y="56968"/>
                    </a:cubicBezTo>
                    <a:cubicBezTo>
                      <a:pt x="42611" y="51900"/>
                      <a:pt x="36238" y="46757"/>
                      <a:pt x="29021" y="41766"/>
                    </a:cubicBezTo>
                    <a:lnTo>
                      <a:pt x="33090" y="36852"/>
                    </a:lnTo>
                    <a:cubicBezTo>
                      <a:pt x="40307" y="40845"/>
                      <a:pt x="47140" y="45605"/>
                      <a:pt x="53667" y="51209"/>
                    </a:cubicBezTo>
                    <a:cubicBezTo>
                      <a:pt x="60807" y="41536"/>
                      <a:pt x="66488" y="31478"/>
                      <a:pt x="70788" y="21113"/>
                    </a:cubicBezTo>
                    <a:lnTo>
                      <a:pt x="37697" y="21113"/>
                    </a:lnTo>
                    <a:cubicBezTo>
                      <a:pt x="29866" y="33321"/>
                      <a:pt x="18964" y="43993"/>
                      <a:pt x="4914" y="53129"/>
                    </a:cubicBezTo>
                    <a:cubicBezTo>
                      <a:pt x="3762" y="50672"/>
                      <a:pt x="2150" y="48292"/>
                      <a:pt x="0" y="45989"/>
                    </a:cubicBezTo>
                    <a:cubicBezTo>
                      <a:pt x="17966" y="36161"/>
                      <a:pt x="31018" y="20883"/>
                      <a:pt x="39079" y="0"/>
                    </a:cubicBezTo>
                    <a:lnTo>
                      <a:pt x="47064" y="2534"/>
                    </a:lnTo>
                    <a:cubicBezTo>
                      <a:pt x="45221" y="6833"/>
                      <a:pt x="43225" y="10902"/>
                      <a:pt x="40998" y="14587"/>
                    </a:cubicBezTo>
                    <a:lnTo>
                      <a:pt x="75394" y="14587"/>
                    </a:lnTo>
                    <a:lnTo>
                      <a:pt x="76699" y="13743"/>
                    </a:lnTo>
                    <a:lnTo>
                      <a:pt x="81229" y="1873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9751E01D-29BE-4FAB-A9C0-1BDFFC544BDD}"/>
                  </a:ext>
                </a:extLst>
              </p:cNvPr>
              <p:cNvSpPr/>
              <p:nvPr/>
            </p:nvSpPr>
            <p:spPr>
              <a:xfrm>
                <a:off x="6595349" y="2117515"/>
                <a:ext cx="78541" cy="90902"/>
              </a:xfrm>
              <a:custGeom>
                <a:avLst/>
                <a:gdLst>
                  <a:gd name="connsiteX0" fmla="*/ 78542 w 78541"/>
                  <a:gd name="connsiteY0" fmla="*/ 6603 h 90902"/>
                  <a:gd name="connsiteX1" fmla="*/ 53206 w 78541"/>
                  <a:gd name="connsiteY1" fmla="*/ 31401 h 90902"/>
                  <a:gd name="connsiteX2" fmla="*/ 53206 w 78541"/>
                  <a:gd name="connsiteY2" fmla="*/ 90903 h 90902"/>
                  <a:gd name="connsiteX3" fmla="*/ 44454 w 78541"/>
                  <a:gd name="connsiteY3" fmla="*/ 90903 h 90902"/>
                  <a:gd name="connsiteX4" fmla="*/ 44454 w 78541"/>
                  <a:gd name="connsiteY4" fmla="*/ 37697 h 90902"/>
                  <a:gd name="connsiteX5" fmla="*/ 4223 w 78541"/>
                  <a:gd name="connsiteY5" fmla="*/ 62496 h 90902"/>
                  <a:gd name="connsiteX6" fmla="*/ 0 w 78541"/>
                  <a:gd name="connsiteY6" fmla="*/ 54511 h 90902"/>
                  <a:gd name="connsiteX7" fmla="*/ 70864 w 78541"/>
                  <a:gd name="connsiteY7" fmla="*/ 0 h 90902"/>
                  <a:gd name="connsiteX8" fmla="*/ 78542 w 78541"/>
                  <a:gd name="connsiteY8" fmla="*/ 6603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41" h="90902">
                    <a:moveTo>
                      <a:pt x="78542" y="6603"/>
                    </a:moveTo>
                    <a:cubicBezTo>
                      <a:pt x="70250" y="14895"/>
                      <a:pt x="61881" y="23110"/>
                      <a:pt x="53206" y="31401"/>
                    </a:cubicBezTo>
                    <a:lnTo>
                      <a:pt x="53206" y="90903"/>
                    </a:lnTo>
                    <a:lnTo>
                      <a:pt x="44454" y="90903"/>
                    </a:lnTo>
                    <a:lnTo>
                      <a:pt x="44454" y="37697"/>
                    </a:lnTo>
                    <a:cubicBezTo>
                      <a:pt x="36469" y="44530"/>
                      <a:pt x="23110" y="52822"/>
                      <a:pt x="4223" y="62496"/>
                    </a:cubicBezTo>
                    <a:cubicBezTo>
                      <a:pt x="2994" y="59194"/>
                      <a:pt x="1612" y="56507"/>
                      <a:pt x="0" y="54511"/>
                    </a:cubicBezTo>
                    <a:cubicBezTo>
                      <a:pt x="27025" y="42841"/>
                      <a:pt x="50595" y="24645"/>
                      <a:pt x="70864" y="0"/>
                    </a:cubicBezTo>
                    <a:lnTo>
                      <a:pt x="78542" y="660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2A5F6E3E-5737-4587-8B8E-61EC0FBC8984}"/>
                  </a:ext>
                </a:extLst>
              </p:cNvPr>
              <p:cNvSpPr/>
              <p:nvPr/>
            </p:nvSpPr>
            <p:spPr>
              <a:xfrm>
                <a:off x="6702989" y="2120893"/>
                <a:ext cx="87831" cy="82918"/>
              </a:xfrm>
              <a:custGeom>
                <a:avLst/>
                <a:gdLst>
                  <a:gd name="connsiteX0" fmla="*/ 87832 w 87831"/>
                  <a:gd name="connsiteY0" fmla="*/ 78695 h 82918"/>
                  <a:gd name="connsiteX1" fmla="*/ 79540 w 87831"/>
                  <a:gd name="connsiteY1" fmla="*/ 82918 h 82918"/>
                  <a:gd name="connsiteX2" fmla="*/ 73168 w 87831"/>
                  <a:gd name="connsiteY2" fmla="*/ 71248 h 82918"/>
                  <a:gd name="connsiteX3" fmla="*/ 1919 w 87831"/>
                  <a:gd name="connsiteY3" fmla="*/ 80768 h 82918"/>
                  <a:gd name="connsiteX4" fmla="*/ 0 w 87831"/>
                  <a:gd name="connsiteY4" fmla="*/ 71248 h 82918"/>
                  <a:gd name="connsiteX5" fmla="*/ 11900 w 87831"/>
                  <a:gd name="connsiteY5" fmla="*/ 70634 h 82918"/>
                  <a:gd name="connsiteX6" fmla="*/ 41843 w 87831"/>
                  <a:gd name="connsiteY6" fmla="*/ 0 h 82918"/>
                  <a:gd name="connsiteX7" fmla="*/ 50672 w 87831"/>
                  <a:gd name="connsiteY7" fmla="*/ 3225 h 82918"/>
                  <a:gd name="connsiteX8" fmla="*/ 21190 w 87831"/>
                  <a:gd name="connsiteY8" fmla="*/ 70327 h 82918"/>
                  <a:gd name="connsiteX9" fmla="*/ 70557 w 87831"/>
                  <a:gd name="connsiteY9" fmla="*/ 65259 h 82918"/>
                  <a:gd name="connsiteX10" fmla="*/ 51747 w 87831"/>
                  <a:gd name="connsiteY10" fmla="*/ 38004 h 82918"/>
                  <a:gd name="connsiteX11" fmla="*/ 58349 w 87831"/>
                  <a:gd name="connsiteY11" fmla="*/ 34012 h 82918"/>
                  <a:gd name="connsiteX12" fmla="*/ 87832 w 87831"/>
                  <a:gd name="connsiteY12" fmla="*/ 78695 h 8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831" h="82918">
                    <a:moveTo>
                      <a:pt x="87832" y="78695"/>
                    </a:moveTo>
                    <a:lnTo>
                      <a:pt x="79540" y="82918"/>
                    </a:lnTo>
                    <a:cubicBezTo>
                      <a:pt x="77313" y="78465"/>
                      <a:pt x="75163" y="74549"/>
                      <a:pt x="73168" y="71248"/>
                    </a:cubicBezTo>
                    <a:cubicBezTo>
                      <a:pt x="59041" y="74089"/>
                      <a:pt x="35240" y="77313"/>
                      <a:pt x="1919" y="80768"/>
                    </a:cubicBezTo>
                    <a:lnTo>
                      <a:pt x="0" y="71248"/>
                    </a:lnTo>
                    <a:lnTo>
                      <a:pt x="11900" y="70634"/>
                    </a:lnTo>
                    <a:cubicBezTo>
                      <a:pt x="20883" y="51977"/>
                      <a:pt x="30864" y="28407"/>
                      <a:pt x="41843" y="0"/>
                    </a:cubicBezTo>
                    <a:lnTo>
                      <a:pt x="50672" y="3225"/>
                    </a:lnTo>
                    <a:cubicBezTo>
                      <a:pt x="42610" y="22649"/>
                      <a:pt x="32783" y="45067"/>
                      <a:pt x="21190" y="70327"/>
                    </a:cubicBezTo>
                    <a:cubicBezTo>
                      <a:pt x="35470" y="69405"/>
                      <a:pt x="51901" y="67716"/>
                      <a:pt x="70557" y="65259"/>
                    </a:cubicBezTo>
                    <a:cubicBezTo>
                      <a:pt x="66795" y="58350"/>
                      <a:pt x="60499" y="49213"/>
                      <a:pt x="51747" y="38004"/>
                    </a:cubicBezTo>
                    <a:lnTo>
                      <a:pt x="58349" y="34012"/>
                    </a:lnTo>
                    <a:cubicBezTo>
                      <a:pt x="68407" y="45682"/>
                      <a:pt x="78311" y="60576"/>
                      <a:pt x="87832" y="78695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22D9D779-43D6-40A4-B02E-1FD9D90C3635}"/>
                  </a:ext>
                </a:extLst>
              </p:cNvPr>
              <p:cNvSpPr/>
              <p:nvPr/>
            </p:nvSpPr>
            <p:spPr>
              <a:xfrm>
                <a:off x="6817923" y="2120893"/>
                <a:ext cx="80384" cy="85912"/>
              </a:xfrm>
              <a:custGeom>
                <a:avLst/>
                <a:gdLst>
                  <a:gd name="connsiteX0" fmla="*/ 14126 w 80384"/>
                  <a:gd name="connsiteY0" fmla="*/ 2303 h 85912"/>
                  <a:gd name="connsiteX1" fmla="*/ 7908 w 80384"/>
                  <a:gd name="connsiteY1" fmla="*/ 53359 h 85912"/>
                  <a:gd name="connsiteX2" fmla="*/ 10518 w 80384"/>
                  <a:gd name="connsiteY2" fmla="*/ 83916 h 85912"/>
                  <a:gd name="connsiteX3" fmla="*/ 2456 w 80384"/>
                  <a:gd name="connsiteY3" fmla="*/ 85912 h 85912"/>
                  <a:gd name="connsiteX4" fmla="*/ 0 w 80384"/>
                  <a:gd name="connsiteY4" fmla="*/ 53359 h 85912"/>
                  <a:gd name="connsiteX5" fmla="*/ 5604 w 80384"/>
                  <a:gd name="connsiteY5" fmla="*/ 0 h 85912"/>
                  <a:gd name="connsiteX6" fmla="*/ 14126 w 80384"/>
                  <a:gd name="connsiteY6" fmla="*/ 2303 h 85912"/>
                  <a:gd name="connsiteX7" fmla="*/ 80384 w 80384"/>
                  <a:gd name="connsiteY7" fmla="*/ 78388 h 85912"/>
                  <a:gd name="connsiteX8" fmla="*/ 60729 w 80384"/>
                  <a:gd name="connsiteY8" fmla="*/ 79156 h 85912"/>
                  <a:gd name="connsiteX9" fmla="*/ 35777 w 80384"/>
                  <a:gd name="connsiteY9" fmla="*/ 75087 h 85912"/>
                  <a:gd name="connsiteX10" fmla="*/ 26027 w 80384"/>
                  <a:gd name="connsiteY10" fmla="*/ 64799 h 85912"/>
                  <a:gd name="connsiteX11" fmla="*/ 24875 w 80384"/>
                  <a:gd name="connsiteY11" fmla="*/ 54818 h 85912"/>
                  <a:gd name="connsiteX12" fmla="*/ 32015 w 80384"/>
                  <a:gd name="connsiteY12" fmla="*/ 55355 h 85912"/>
                  <a:gd name="connsiteX13" fmla="*/ 36929 w 80384"/>
                  <a:gd name="connsiteY13" fmla="*/ 67716 h 85912"/>
                  <a:gd name="connsiteX14" fmla="*/ 60729 w 80384"/>
                  <a:gd name="connsiteY14" fmla="*/ 71632 h 85912"/>
                  <a:gd name="connsiteX15" fmla="*/ 80154 w 80384"/>
                  <a:gd name="connsiteY15" fmla="*/ 69866 h 85912"/>
                  <a:gd name="connsiteX16" fmla="*/ 80384 w 80384"/>
                  <a:gd name="connsiteY16" fmla="*/ 78388 h 85912"/>
                  <a:gd name="connsiteX17" fmla="*/ 74165 w 80384"/>
                  <a:gd name="connsiteY17" fmla="*/ 11209 h 85912"/>
                  <a:gd name="connsiteX18" fmla="*/ 73551 w 80384"/>
                  <a:gd name="connsiteY18" fmla="*/ 19117 h 85912"/>
                  <a:gd name="connsiteX19" fmla="*/ 59885 w 80384"/>
                  <a:gd name="connsiteY19" fmla="*/ 18349 h 85912"/>
                  <a:gd name="connsiteX20" fmla="*/ 28791 w 80384"/>
                  <a:gd name="connsiteY20" fmla="*/ 22035 h 85912"/>
                  <a:gd name="connsiteX21" fmla="*/ 28177 w 80384"/>
                  <a:gd name="connsiteY21" fmla="*/ 14280 h 85912"/>
                  <a:gd name="connsiteX22" fmla="*/ 59885 w 80384"/>
                  <a:gd name="connsiteY22" fmla="*/ 10595 h 85912"/>
                  <a:gd name="connsiteX23" fmla="*/ 74165 w 80384"/>
                  <a:gd name="connsiteY23" fmla="*/ 11209 h 8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384" h="85912">
                    <a:moveTo>
                      <a:pt x="14126" y="2303"/>
                    </a:moveTo>
                    <a:cubicBezTo>
                      <a:pt x="9981" y="18503"/>
                      <a:pt x="7908" y="35547"/>
                      <a:pt x="7908" y="53359"/>
                    </a:cubicBezTo>
                    <a:cubicBezTo>
                      <a:pt x="7908" y="66565"/>
                      <a:pt x="8752" y="76776"/>
                      <a:pt x="10518" y="83916"/>
                    </a:cubicBezTo>
                    <a:lnTo>
                      <a:pt x="2456" y="85912"/>
                    </a:lnTo>
                    <a:cubicBezTo>
                      <a:pt x="844" y="76238"/>
                      <a:pt x="0" y="65413"/>
                      <a:pt x="0" y="53359"/>
                    </a:cubicBezTo>
                    <a:cubicBezTo>
                      <a:pt x="0" y="35854"/>
                      <a:pt x="1843" y="18119"/>
                      <a:pt x="5604" y="0"/>
                    </a:cubicBezTo>
                    <a:lnTo>
                      <a:pt x="14126" y="2303"/>
                    </a:lnTo>
                    <a:close/>
                    <a:moveTo>
                      <a:pt x="80384" y="78388"/>
                    </a:moveTo>
                    <a:cubicBezTo>
                      <a:pt x="71555" y="78849"/>
                      <a:pt x="65029" y="79156"/>
                      <a:pt x="60729" y="79156"/>
                    </a:cubicBezTo>
                    <a:cubicBezTo>
                      <a:pt x="50595" y="79156"/>
                      <a:pt x="42227" y="77774"/>
                      <a:pt x="35777" y="75087"/>
                    </a:cubicBezTo>
                    <a:cubicBezTo>
                      <a:pt x="30633" y="72937"/>
                      <a:pt x="27332" y="69482"/>
                      <a:pt x="26027" y="64799"/>
                    </a:cubicBezTo>
                    <a:cubicBezTo>
                      <a:pt x="25259" y="62265"/>
                      <a:pt x="24875" y="58964"/>
                      <a:pt x="24875" y="54818"/>
                    </a:cubicBezTo>
                    <a:lnTo>
                      <a:pt x="32015" y="55355"/>
                    </a:lnTo>
                    <a:cubicBezTo>
                      <a:pt x="32015" y="61728"/>
                      <a:pt x="33627" y="65874"/>
                      <a:pt x="36929" y="67716"/>
                    </a:cubicBezTo>
                    <a:cubicBezTo>
                      <a:pt x="41382" y="70173"/>
                      <a:pt x="49367" y="71478"/>
                      <a:pt x="60729" y="71632"/>
                    </a:cubicBezTo>
                    <a:cubicBezTo>
                      <a:pt x="68868" y="71709"/>
                      <a:pt x="75317" y="71094"/>
                      <a:pt x="80154" y="69866"/>
                    </a:cubicBezTo>
                    <a:lnTo>
                      <a:pt x="80384" y="78388"/>
                    </a:lnTo>
                    <a:close/>
                    <a:moveTo>
                      <a:pt x="74165" y="11209"/>
                    </a:moveTo>
                    <a:lnTo>
                      <a:pt x="73551" y="19117"/>
                    </a:lnTo>
                    <a:cubicBezTo>
                      <a:pt x="69482" y="18657"/>
                      <a:pt x="64952" y="18349"/>
                      <a:pt x="59885" y="18349"/>
                    </a:cubicBezTo>
                    <a:cubicBezTo>
                      <a:pt x="47908" y="18349"/>
                      <a:pt x="37543" y="19578"/>
                      <a:pt x="28791" y="22035"/>
                    </a:cubicBezTo>
                    <a:lnTo>
                      <a:pt x="28177" y="14280"/>
                    </a:lnTo>
                    <a:cubicBezTo>
                      <a:pt x="37006" y="11824"/>
                      <a:pt x="47601" y="10595"/>
                      <a:pt x="59885" y="10595"/>
                    </a:cubicBezTo>
                    <a:cubicBezTo>
                      <a:pt x="65106" y="10595"/>
                      <a:pt x="69866" y="10825"/>
                      <a:pt x="74165" y="1120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D172432B-828C-413A-B01D-28DE457929FD}"/>
                  </a:ext>
                </a:extLst>
              </p:cNvPr>
              <p:cNvSpPr/>
              <p:nvPr/>
            </p:nvSpPr>
            <p:spPr>
              <a:xfrm>
                <a:off x="6913431" y="2114751"/>
                <a:ext cx="96123" cy="95816"/>
              </a:xfrm>
              <a:custGeom>
                <a:avLst/>
                <a:gdLst>
                  <a:gd name="connsiteX0" fmla="*/ 845 w 96123"/>
                  <a:gd name="connsiteY0" fmla="*/ 22649 h 95816"/>
                  <a:gd name="connsiteX1" fmla="*/ 15125 w 96123"/>
                  <a:gd name="connsiteY1" fmla="*/ 22649 h 95816"/>
                  <a:gd name="connsiteX2" fmla="*/ 15125 w 96123"/>
                  <a:gd name="connsiteY2" fmla="*/ 0 h 95816"/>
                  <a:gd name="connsiteX3" fmla="*/ 22265 w 96123"/>
                  <a:gd name="connsiteY3" fmla="*/ 0 h 95816"/>
                  <a:gd name="connsiteX4" fmla="*/ 22265 w 96123"/>
                  <a:gd name="connsiteY4" fmla="*/ 22649 h 95816"/>
                  <a:gd name="connsiteX5" fmla="*/ 33705 w 96123"/>
                  <a:gd name="connsiteY5" fmla="*/ 22649 h 95816"/>
                  <a:gd name="connsiteX6" fmla="*/ 33705 w 96123"/>
                  <a:gd name="connsiteY6" fmla="*/ 29482 h 95816"/>
                  <a:gd name="connsiteX7" fmla="*/ 22265 w 96123"/>
                  <a:gd name="connsiteY7" fmla="*/ 29482 h 95816"/>
                  <a:gd name="connsiteX8" fmla="*/ 22265 w 96123"/>
                  <a:gd name="connsiteY8" fmla="*/ 46910 h 95816"/>
                  <a:gd name="connsiteX9" fmla="*/ 34088 w 96123"/>
                  <a:gd name="connsiteY9" fmla="*/ 42918 h 95816"/>
                  <a:gd name="connsiteX10" fmla="*/ 34088 w 96123"/>
                  <a:gd name="connsiteY10" fmla="*/ 49520 h 95816"/>
                  <a:gd name="connsiteX11" fmla="*/ 22265 w 96123"/>
                  <a:gd name="connsiteY11" fmla="*/ 53743 h 95816"/>
                  <a:gd name="connsiteX12" fmla="*/ 22265 w 96123"/>
                  <a:gd name="connsiteY12" fmla="*/ 87448 h 95816"/>
                  <a:gd name="connsiteX13" fmla="*/ 18350 w 96123"/>
                  <a:gd name="connsiteY13" fmla="*/ 92822 h 95816"/>
                  <a:gd name="connsiteX14" fmla="*/ 6833 w 96123"/>
                  <a:gd name="connsiteY14" fmla="*/ 94511 h 95816"/>
                  <a:gd name="connsiteX15" fmla="*/ 4223 w 96123"/>
                  <a:gd name="connsiteY15" fmla="*/ 86603 h 95816"/>
                  <a:gd name="connsiteX16" fmla="*/ 13206 w 96123"/>
                  <a:gd name="connsiteY16" fmla="*/ 86603 h 95816"/>
                  <a:gd name="connsiteX17" fmla="*/ 15125 w 96123"/>
                  <a:gd name="connsiteY17" fmla="*/ 84837 h 95816"/>
                  <a:gd name="connsiteX18" fmla="*/ 15125 w 96123"/>
                  <a:gd name="connsiteY18" fmla="*/ 56277 h 95816"/>
                  <a:gd name="connsiteX19" fmla="*/ 1689 w 96123"/>
                  <a:gd name="connsiteY19" fmla="*/ 60576 h 95816"/>
                  <a:gd name="connsiteX20" fmla="*/ 0 w 96123"/>
                  <a:gd name="connsiteY20" fmla="*/ 53359 h 95816"/>
                  <a:gd name="connsiteX21" fmla="*/ 15125 w 96123"/>
                  <a:gd name="connsiteY21" fmla="*/ 49136 h 95816"/>
                  <a:gd name="connsiteX22" fmla="*/ 15125 w 96123"/>
                  <a:gd name="connsiteY22" fmla="*/ 29482 h 95816"/>
                  <a:gd name="connsiteX23" fmla="*/ 845 w 96123"/>
                  <a:gd name="connsiteY23" fmla="*/ 29482 h 95816"/>
                  <a:gd name="connsiteX24" fmla="*/ 845 w 96123"/>
                  <a:gd name="connsiteY24" fmla="*/ 22649 h 95816"/>
                  <a:gd name="connsiteX25" fmla="*/ 41920 w 96123"/>
                  <a:gd name="connsiteY25" fmla="*/ 384 h 95816"/>
                  <a:gd name="connsiteX26" fmla="*/ 49137 w 96123"/>
                  <a:gd name="connsiteY26" fmla="*/ 384 h 95816"/>
                  <a:gd name="connsiteX27" fmla="*/ 49137 w 96123"/>
                  <a:gd name="connsiteY27" fmla="*/ 14664 h 95816"/>
                  <a:gd name="connsiteX28" fmla="*/ 85221 w 96123"/>
                  <a:gd name="connsiteY28" fmla="*/ 5912 h 95816"/>
                  <a:gd name="connsiteX29" fmla="*/ 89444 w 96123"/>
                  <a:gd name="connsiteY29" fmla="*/ 12975 h 95816"/>
                  <a:gd name="connsiteX30" fmla="*/ 49137 w 96123"/>
                  <a:gd name="connsiteY30" fmla="*/ 21037 h 95816"/>
                  <a:gd name="connsiteX31" fmla="*/ 49137 w 96123"/>
                  <a:gd name="connsiteY31" fmla="*/ 31017 h 95816"/>
                  <a:gd name="connsiteX32" fmla="*/ 50289 w 96123"/>
                  <a:gd name="connsiteY32" fmla="*/ 33244 h 95816"/>
                  <a:gd name="connsiteX33" fmla="*/ 82688 w 96123"/>
                  <a:gd name="connsiteY33" fmla="*/ 33244 h 95816"/>
                  <a:gd name="connsiteX34" fmla="*/ 86910 w 96123"/>
                  <a:gd name="connsiteY34" fmla="*/ 30633 h 95816"/>
                  <a:gd name="connsiteX35" fmla="*/ 88600 w 96123"/>
                  <a:gd name="connsiteY35" fmla="*/ 22649 h 95816"/>
                  <a:gd name="connsiteX36" fmla="*/ 96123 w 96123"/>
                  <a:gd name="connsiteY36" fmla="*/ 25259 h 95816"/>
                  <a:gd name="connsiteX37" fmla="*/ 92899 w 96123"/>
                  <a:gd name="connsiteY37" fmla="*/ 35547 h 95816"/>
                  <a:gd name="connsiteX38" fmla="*/ 84377 w 96123"/>
                  <a:gd name="connsiteY38" fmla="*/ 39847 h 95816"/>
                  <a:gd name="connsiteX39" fmla="*/ 49137 w 96123"/>
                  <a:gd name="connsiteY39" fmla="*/ 39847 h 95816"/>
                  <a:gd name="connsiteX40" fmla="*/ 41920 w 96123"/>
                  <a:gd name="connsiteY40" fmla="*/ 31017 h 95816"/>
                  <a:gd name="connsiteX41" fmla="*/ 41920 w 96123"/>
                  <a:gd name="connsiteY41" fmla="*/ 384 h 95816"/>
                  <a:gd name="connsiteX42" fmla="*/ 86987 w 96123"/>
                  <a:gd name="connsiteY42" fmla="*/ 47985 h 95816"/>
                  <a:gd name="connsiteX43" fmla="*/ 86987 w 96123"/>
                  <a:gd name="connsiteY43" fmla="*/ 95816 h 95816"/>
                  <a:gd name="connsiteX44" fmla="*/ 79847 w 96123"/>
                  <a:gd name="connsiteY44" fmla="*/ 95816 h 95816"/>
                  <a:gd name="connsiteX45" fmla="*/ 79847 w 96123"/>
                  <a:gd name="connsiteY45" fmla="*/ 89828 h 95816"/>
                  <a:gd name="connsiteX46" fmla="*/ 49214 w 96123"/>
                  <a:gd name="connsiteY46" fmla="*/ 89828 h 95816"/>
                  <a:gd name="connsiteX47" fmla="*/ 49214 w 96123"/>
                  <a:gd name="connsiteY47" fmla="*/ 95355 h 95816"/>
                  <a:gd name="connsiteX48" fmla="*/ 41997 w 96123"/>
                  <a:gd name="connsiteY48" fmla="*/ 95355 h 95816"/>
                  <a:gd name="connsiteX49" fmla="*/ 41997 w 96123"/>
                  <a:gd name="connsiteY49" fmla="*/ 47908 h 95816"/>
                  <a:gd name="connsiteX50" fmla="*/ 86987 w 96123"/>
                  <a:gd name="connsiteY50" fmla="*/ 47908 h 95816"/>
                  <a:gd name="connsiteX51" fmla="*/ 49214 w 96123"/>
                  <a:gd name="connsiteY51" fmla="*/ 65566 h 95816"/>
                  <a:gd name="connsiteX52" fmla="*/ 79847 w 96123"/>
                  <a:gd name="connsiteY52" fmla="*/ 65566 h 95816"/>
                  <a:gd name="connsiteX53" fmla="*/ 79847 w 96123"/>
                  <a:gd name="connsiteY53" fmla="*/ 54511 h 95816"/>
                  <a:gd name="connsiteX54" fmla="*/ 49214 w 96123"/>
                  <a:gd name="connsiteY54" fmla="*/ 54511 h 95816"/>
                  <a:gd name="connsiteX55" fmla="*/ 49214 w 96123"/>
                  <a:gd name="connsiteY55" fmla="*/ 65566 h 95816"/>
                  <a:gd name="connsiteX56" fmla="*/ 49214 w 96123"/>
                  <a:gd name="connsiteY56" fmla="*/ 83225 h 95816"/>
                  <a:gd name="connsiteX57" fmla="*/ 79847 w 96123"/>
                  <a:gd name="connsiteY57" fmla="*/ 83225 h 95816"/>
                  <a:gd name="connsiteX58" fmla="*/ 79847 w 96123"/>
                  <a:gd name="connsiteY58" fmla="*/ 72169 h 95816"/>
                  <a:gd name="connsiteX59" fmla="*/ 49214 w 96123"/>
                  <a:gd name="connsiteY59" fmla="*/ 72169 h 95816"/>
                  <a:gd name="connsiteX60" fmla="*/ 49214 w 96123"/>
                  <a:gd name="connsiteY60" fmla="*/ 83225 h 9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6123" h="95816">
                    <a:moveTo>
                      <a:pt x="845" y="22649"/>
                    </a:moveTo>
                    <a:lnTo>
                      <a:pt x="15125" y="22649"/>
                    </a:lnTo>
                    <a:lnTo>
                      <a:pt x="15125" y="0"/>
                    </a:lnTo>
                    <a:lnTo>
                      <a:pt x="22265" y="0"/>
                    </a:lnTo>
                    <a:lnTo>
                      <a:pt x="22265" y="22649"/>
                    </a:lnTo>
                    <a:lnTo>
                      <a:pt x="33705" y="22649"/>
                    </a:lnTo>
                    <a:lnTo>
                      <a:pt x="33705" y="29482"/>
                    </a:lnTo>
                    <a:lnTo>
                      <a:pt x="22265" y="29482"/>
                    </a:lnTo>
                    <a:lnTo>
                      <a:pt x="22265" y="46910"/>
                    </a:lnTo>
                    <a:cubicBezTo>
                      <a:pt x="26027" y="45682"/>
                      <a:pt x="30020" y="44300"/>
                      <a:pt x="34088" y="42918"/>
                    </a:cubicBezTo>
                    <a:lnTo>
                      <a:pt x="34088" y="49520"/>
                    </a:lnTo>
                    <a:cubicBezTo>
                      <a:pt x="30020" y="51056"/>
                      <a:pt x="26104" y="52438"/>
                      <a:pt x="22265" y="53743"/>
                    </a:cubicBezTo>
                    <a:lnTo>
                      <a:pt x="22265" y="87448"/>
                    </a:lnTo>
                    <a:cubicBezTo>
                      <a:pt x="22265" y="89981"/>
                      <a:pt x="20960" y="91747"/>
                      <a:pt x="18350" y="92822"/>
                    </a:cubicBezTo>
                    <a:cubicBezTo>
                      <a:pt x="15663" y="93974"/>
                      <a:pt x="11824" y="94511"/>
                      <a:pt x="6833" y="94511"/>
                    </a:cubicBezTo>
                    <a:cubicBezTo>
                      <a:pt x="6987" y="92054"/>
                      <a:pt x="6066" y="89444"/>
                      <a:pt x="4223" y="86603"/>
                    </a:cubicBezTo>
                    <a:lnTo>
                      <a:pt x="13206" y="86603"/>
                    </a:lnTo>
                    <a:cubicBezTo>
                      <a:pt x="14511" y="86603"/>
                      <a:pt x="15125" y="85989"/>
                      <a:pt x="15125" y="84837"/>
                    </a:cubicBezTo>
                    <a:lnTo>
                      <a:pt x="15125" y="56277"/>
                    </a:lnTo>
                    <a:cubicBezTo>
                      <a:pt x="10595" y="57735"/>
                      <a:pt x="6066" y="59194"/>
                      <a:pt x="1689" y="60576"/>
                    </a:cubicBezTo>
                    <a:lnTo>
                      <a:pt x="0" y="53359"/>
                    </a:lnTo>
                    <a:cubicBezTo>
                      <a:pt x="4607" y="52207"/>
                      <a:pt x="9674" y="50826"/>
                      <a:pt x="15125" y="49136"/>
                    </a:cubicBezTo>
                    <a:lnTo>
                      <a:pt x="15125" y="29482"/>
                    </a:lnTo>
                    <a:lnTo>
                      <a:pt x="845" y="29482"/>
                    </a:lnTo>
                    <a:lnTo>
                      <a:pt x="845" y="22649"/>
                    </a:lnTo>
                    <a:close/>
                    <a:moveTo>
                      <a:pt x="41920" y="384"/>
                    </a:moveTo>
                    <a:lnTo>
                      <a:pt x="49137" y="384"/>
                    </a:lnTo>
                    <a:lnTo>
                      <a:pt x="49137" y="14664"/>
                    </a:lnTo>
                    <a:cubicBezTo>
                      <a:pt x="64569" y="12284"/>
                      <a:pt x="76546" y="9367"/>
                      <a:pt x="85221" y="5912"/>
                    </a:cubicBezTo>
                    <a:lnTo>
                      <a:pt x="89444" y="12975"/>
                    </a:lnTo>
                    <a:cubicBezTo>
                      <a:pt x="77083" y="16583"/>
                      <a:pt x="63647" y="19271"/>
                      <a:pt x="49137" y="21037"/>
                    </a:cubicBezTo>
                    <a:lnTo>
                      <a:pt x="49137" y="31017"/>
                    </a:lnTo>
                    <a:cubicBezTo>
                      <a:pt x="49137" y="32476"/>
                      <a:pt x="49520" y="33244"/>
                      <a:pt x="50289" y="33244"/>
                    </a:cubicBezTo>
                    <a:lnTo>
                      <a:pt x="82688" y="33244"/>
                    </a:lnTo>
                    <a:cubicBezTo>
                      <a:pt x="84684" y="33244"/>
                      <a:pt x="86066" y="32399"/>
                      <a:pt x="86910" y="30633"/>
                    </a:cubicBezTo>
                    <a:cubicBezTo>
                      <a:pt x="87908" y="29405"/>
                      <a:pt x="88446" y="26718"/>
                      <a:pt x="88600" y="22649"/>
                    </a:cubicBezTo>
                    <a:cubicBezTo>
                      <a:pt x="90673" y="24031"/>
                      <a:pt x="93206" y="24952"/>
                      <a:pt x="96123" y="25259"/>
                    </a:cubicBezTo>
                    <a:cubicBezTo>
                      <a:pt x="95740" y="28944"/>
                      <a:pt x="94665" y="32399"/>
                      <a:pt x="92899" y="35547"/>
                    </a:cubicBezTo>
                    <a:cubicBezTo>
                      <a:pt x="91056" y="38388"/>
                      <a:pt x="88216" y="39847"/>
                      <a:pt x="84377" y="39847"/>
                    </a:cubicBezTo>
                    <a:lnTo>
                      <a:pt x="49137" y="39847"/>
                    </a:lnTo>
                    <a:cubicBezTo>
                      <a:pt x="44300" y="39847"/>
                      <a:pt x="41920" y="36929"/>
                      <a:pt x="41920" y="31017"/>
                    </a:cubicBezTo>
                    <a:lnTo>
                      <a:pt x="41920" y="384"/>
                    </a:lnTo>
                    <a:close/>
                    <a:moveTo>
                      <a:pt x="86987" y="47985"/>
                    </a:moveTo>
                    <a:lnTo>
                      <a:pt x="86987" y="95816"/>
                    </a:lnTo>
                    <a:lnTo>
                      <a:pt x="79847" y="95816"/>
                    </a:lnTo>
                    <a:lnTo>
                      <a:pt x="79847" y="89828"/>
                    </a:lnTo>
                    <a:lnTo>
                      <a:pt x="49214" y="89828"/>
                    </a:lnTo>
                    <a:lnTo>
                      <a:pt x="49214" y="95355"/>
                    </a:lnTo>
                    <a:lnTo>
                      <a:pt x="41997" y="95355"/>
                    </a:lnTo>
                    <a:lnTo>
                      <a:pt x="41997" y="47908"/>
                    </a:lnTo>
                    <a:lnTo>
                      <a:pt x="86987" y="47908"/>
                    </a:lnTo>
                    <a:close/>
                    <a:moveTo>
                      <a:pt x="49214" y="65566"/>
                    </a:moveTo>
                    <a:lnTo>
                      <a:pt x="79847" y="65566"/>
                    </a:lnTo>
                    <a:lnTo>
                      <a:pt x="79847" y="54511"/>
                    </a:lnTo>
                    <a:lnTo>
                      <a:pt x="49214" y="54511"/>
                    </a:lnTo>
                    <a:lnTo>
                      <a:pt x="49214" y="65566"/>
                    </a:lnTo>
                    <a:close/>
                    <a:moveTo>
                      <a:pt x="49214" y="83225"/>
                    </a:moveTo>
                    <a:lnTo>
                      <a:pt x="79847" y="83225"/>
                    </a:lnTo>
                    <a:lnTo>
                      <a:pt x="79847" y="72169"/>
                    </a:lnTo>
                    <a:lnTo>
                      <a:pt x="49214" y="72169"/>
                    </a:lnTo>
                    <a:lnTo>
                      <a:pt x="49214" y="8322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879E3C7B-CADE-4F1D-B558-9580B1CE9B30}"/>
                  </a:ext>
                </a:extLst>
              </p:cNvPr>
              <p:cNvSpPr/>
              <p:nvPr/>
            </p:nvSpPr>
            <p:spPr>
              <a:xfrm>
                <a:off x="7021839" y="2121584"/>
                <a:ext cx="95278" cy="88983"/>
              </a:xfrm>
              <a:custGeom>
                <a:avLst/>
                <a:gdLst>
                  <a:gd name="connsiteX0" fmla="*/ 23954 w 95278"/>
                  <a:gd name="connsiteY0" fmla="*/ 43148 h 88983"/>
                  <a:gd name="connsiteX1" fmla="*/ 31401 w 95278"/>
                  <a:gd name="connsiteY1" fmla="*/ 47371 h 88983"/>
                  <a:gd name="connsiteX2" fmla="*/ 17888 w 95278"/>
                  <a:gd name="connsiteY2" fmla="*/ 67025 h 88983"/>
                  <a:gd name="connsiteX3" fmla="*/ 5528 w 95278"/>
                  <a:gd name="connsiteY3" fmla="*/ 78849 h 88983"/>
                  <a:gd name="connsiteX4" fmla="*/ 0 w 95278"/>
                  <a:gd name="connsiteY4" fmla="*/ 72246 h 88983"/>
                  <a:gd name="connsiteX5" fmla="*/ 12591 w 95278"/>
                  <a:gd name="connsiteY5" fmla="*/ 60192 h 88983"/>
                  <a:gd name="connsiteX6" fmla="*/ 23954 w 95278"/>
                  <a:gd name="connsiteY6" fmla="*/ 43148 h 88983"/>
                  <a:gd name="connsiteX7" fmla="*/ 691 w 95278"/>
                  <a:gd name="connsiteY7" fmla="*/ 26411 h 88983"/>
                  <a:gd name="connsiteX8" fmla="*/ 94741 w 95278"/>
                  <a:gd name="connsiteY8" fmla="*/ 26411 h 88983"/>
                  <a:gd name="connsiteX9" fmla="*/ 94741 w 95278"/>
                  <a:gd name="connsiteY9" fmla="*/ 33474 h 88983"/>
                  <a:gd name="connsiteX10" fmla="*/ 51977 w 95278"/>
                  <a:gd name="connsiteY10" fmla="*/ 33474 h 88983"/>
                  <a:gd name="connsiteX11" fmla="*/ 51977 w 95278"/>
                  <a:gd name="connsiteY11" fmla="*/ 80999 h 88983"/>
                  <a:gd name="connsiteX12" fmla="*/ 47601 w 95278"/>
                  <a:gd name="connsiteY12" fmla="*/ 86910 h 88983"/>
                  <a:gd name="connsiteX13" fmla="*/ 34395 w 95278"/>
                  <a:gd name="connsiteY13" fmla="*/ 88983 h 88983"/>
                  <a:gd name="connsiteX14" fmla="*/ 31324 w 95278"/>
                  <a:gd name="connsiteY14" fmla="*/ 80154 h 88983"/>
                  <a:gd name="connsiteX15" fmla="*/ 41842 w 95278"/>
                  <a:gd name="connsiteY15" fmla="*/ 80154 h 88983"/>
                  <a:gd name="connsiteX16" fmla="*/ 43916 w 95278"/>
                  <a:gd name="connsiteY16" fmla="*/ 77927 h 88983"/>
                  <a:gd name="connsiteX17" fmla="*/ 43916 w 95278"/>
                  <a:gd name="connsiteY17" fmla="*/ 33397 h 88983"/>
                  <a:gd name="connsiteX18" fmla="*/ 691 w 95278"/>
                  <a:gd name="connsiteY18" fmla="*/ 33397 h 88983"/>
                  <a:gd name="connsiteX19" fmla="*/ 691 w 95278"/>
                  <a:gd name="connsiteY19" fmla="*/ 26411 h 88983"/>
                  <a:gd name="connsiteX20" fmla="*/ 11746 w 95278"/>
                  <a:gd name="connsiteY20" fmla="*/ 0 h 88983"/>
                  <a:gd name="connsiteX21" fmla="*/ 84377 w 95278"/>
                  <a:gd name="connsiteY21" fmla="*/ 0 h 88983"/>
                  <a:gd name="connsiteX22" fmla="*/ 84377 w 95278"/>
                  <a:gd name="connsiteY22" fmla="*/ 7063 h 88983"/>
                  <a:gd name="connsiteX23" fmla="*/ 11746 w 95278"/>
                  <a:gd name="connsiteY23" fmla="*/ 7063 h 88983"/>
                  <a:gd name="connsiteX24" fmla="*/ 11746 w 95278"/>
                  <a:gd name="connsiteY24" fmla="*/ 0 h 88983"/>
                  <a:gd name="connsiteX25" fmla="*/ 70096 w 95278"/>
                  <a:gd name="connsiteY25" fmla="*/ 42687 h 88983"/>
                  <a:gd name="connsiteX26" fmla="*/ 82995 w 95278"/>
                  <a:gd name="connsiteY26" fmla="*/ 60115 h 88983"/>
                  <a:gd name="connsiteX27" fmla="*/ 95279 w 95278"/>
                  <a:gd name="connsiteY27" fmla="*/ 70480 h 88983"/>
                  <a:gd name="connsiteX28" fmla="*/ 90135 w 95278"/>
                  <a:gd name="connsiteY28" fmla="*/ 78311 h 88983"/>
                  <a:gd name="connsiteX29" fmla="*/ 75624 w 95278"/>
                  <a:gd name="connsiteY29" fmla="*/ 64568 h 88983"/>
                  <a:gd name="connsiteX30" fmla="*/ 64184 w 95278"/>
                  <a:gd name="connsiteY30" fmla="*/ 48215 h 88983"/>
                  <a:gd name="connsiteX31" fmla="*/ 70096 w 95278"/>
                  <a:gd name="connsiteY31" fmla="*/ 42687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5278" h="88983">
                    <a:moveTo>
                      <a:pt x="23954" y="43148"/>
                    </a:moveTo>
                    <a:lnTo>
                      <a:pt x="31401" y="47371"/>
                    </a:lnTo>
                    <a:cubicBezTo>
                      <a:pt x="27255" y="54818"/>
                      <a:pt x="22725" y="61344"/>
                      <a:pt x="17888" y="67025"/>
                    </a:cubicBezTo>
                    <a:cubicBezTo>
                      <a:pt x="12668" y="72707"/>
                      <a:pt x="8522" y="76622"/>
                      <a:pt x="5528" y="78849"/>
                    </a:cubicBezTo>
                    <a:cubicBezTo>
                      <a:pt x="3762" y="76085"/>
                      <a:pt x="1919" y="73858"/>
                      <a:pt x="0" y="72246"/>
                    </a:cubicBezTo>
                    <a:cubicBezTo>
                      <a:pt x="4606" y="68714"/>
                      <a:pt x="8829" y="64722"/>
                      <a:pt x="12591" y="60192"/>
                    </a:cubicBezTo>
                    <a:cubicBezTo>
                      <a:pt x="16507" y="55739"/>
                      <a:pt x="20345" y="50058"/>
                      <a:pt x="23954" y="43148"/>
                    </a:cubicBezTo>
                    <a:moveTo>
                      <a:pt x="691" y="26411"/>
                    </a:moveTo>
                    <a:lnTo>
                      <a:pt x="94741" y="26411"/>
                    </a:lnTo>
                    <a:lnTo>
                      <a:pt x="94741" y="33474"/>
                    </a:lnTo>
                    <a:lnTo>
                      <a:pt x="51977" y="33474"/>
                    </a:lnTo>
                    <a:lnTo>
                      <a:pt x="51977" y="80999"/>
                    </a:lnTo>
                    <a:cubicBezTo>
                      <a:pt x="51977" y="83762"/>
                      <a:pt x="50518" y="85759"/>
                      <a:pt x="47601" y="86910"/>
                    </a:cubicBezTo>
                    <a:cubicBezTo>
                      <a:pt x="44607" y="88292"/>
                      <a:pt x="40154" y="88983"/>
                      <a:pt x="34395" y="88983"/>
                    </a:cubicBezTo>
                    <a:cubicBezTo>
                      <a:pt x="34549" y="86142"/>
                      <a:pt x="33551" y="83225"/>
                      <a:pt x="31324" y="80154"/>
                    </a:cubicBezTo>
                    <a:lnTo>
                      <a:pt x="41842" y="80154"/>
                    </a:lnTo>
                    <a:cubicBezTo>
                      <a:pt x="43224" y="80154"/>
                      <a:pt x="43916" y="79386"/>
                      <a:pt x="43916" y="77927"/>
                    </a:cubicBezTo>
                    <a:lnTo>
                      <a:pt x="43916" y="33397"/>
                    </a:lnTo>
                    <a:lnTo>
                      <a:pt x="691" y="33397"/>
                    </a:lnTo>
                    <a:lnTo>
                      <a:pt x="691" y="26411"/>
                    </a:lnTo>
                    <a:close/>
                    <a:moveTo>
                      <a:pt x="11746" y="0"/>
                    </a:moveTo>
                    <a:lnTo>
                      <a:pt x="84377" y="0"/>
                    </a:lnTo>
                    <a:lnTo>
                      <a:pt x="84377" y="7063"/>
                    </a:lnTo>
                    <a:lnTo>
                      <a:pt x="11746" y="7063"/>
                    </a:lnTo>
                    <a:lnTo>
                      <a:pt x="11746" y="0"/>
                    </a:lnTo>
                    <a:close/>
                    <a:moveTo>
                      <a:pt x="70096" y="42687"/>
                    </a:moveTo>
                    <a:cubicBezTo>
                      <a:pt x="74165" y="49444"/>
                      <a:pt x="78465" y="55279"/>
                      <a:pt x="82995" y="60115"/>
                    </a:cubicBezTo>
                    <a:cubicBezTo>
                      <a:pt x="87294" y="64722"/>
                      <a:pt x="91363" y="68177"/>
                      <a:pt x="95279" y="70480"/>
                    </a:cubicBezTo>
                    <a:cubicBezTo>
                      <a:pt x="92975" y="72860"/>
                      <a:pt x="91286" y="75471"/>
                      <a:pt x="90135" y="78311"/>
                    </a:cubicBezTo>
                    <a:cubicBezTo>
                      <a:pt x="84760" y="74319"/>
                      <a:pt x="79923" y="69712"/>
                      <a:pt x="75624" y="64568"/>
                    </a:cubicBezTo>
                    <a:cubicBezTo>
                      <a:pt x="71171" y="58964"/>
                      <a:pt x="67332" y="53513"/>
                      <a:pt x="64184" y="48215"/>
                    </a:cubicBezTo>
                    <a:lnTo>
                      <a:pt x="70096" y="4268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FB3FC6EC-9EB5-4B52-9205-0D0FF1464C54}"/>
                  </a:ext>
                </a:extLst>
              </p:cNvPr>
              <p:cNvSpPr/>
              <p:nvPr/>
            </p:nvSpPr>
            <p:spPr>
              <a:xfrm>
                <a:off x="7133317" y="2115826"/>
                <a:ext cx="84607" cy="90069"/>
              </a:xfrm>
              <a:custGeom>
                <a:avLst/>
                <a:gdLst>
                  <a:gd name="connsiteX0" fmla="*/ 84607 w 84607"/>
                  <a:gd name="connsiteY0" fmla="*/ 43609 h 90069"/>
                  <a:gd name="connsiteX1" fmla="*/ 51440 w 84607"/>
                  <a:gd name="connsiteY1" fmla="*/ 54204 h 90069"/>
                  <a:gd name="connsiteX2" fmla="*/ 51977 w 84607"/>
                  <a:gd name="connsiteY2" fmla="*/ 69636 h 90069"/>
                  <a:gd name="connsiteX3" fmla="*/ 44760 w 84607"/>
                  <a:gd name="connsiteY3" fmla="*/ 69636 h 90069"/>
                  <a:gd name="connsiteX4" fmla="*/ 44760 w 84607"/>
                  <a:gd name="connsiteY4" fmla="*/ 57044 h 90069"/>
                  <a:gd name="connsiteX5" fmla="*/ 23417 w 84607"/>
                  <a:gd name="connsiteY5" fmla="*/ 73705 h 90069"/>
                  <a:gd name="connsiteX6" fmla="*/ 50826 w 84607"/>
                  <a:gd name="connsiteY6" fmla="*/ 83379 h 90069"/>
                  <a:gd name="connsiteX7" fmla="*/ 76623 w 84607"/>
                  <a:gd name="connsiteY7" fmla="*/ 81382 h 90069"/>
                  <a:gd name="connsiteX8" fmla="*/ 76623 w 84607"/>
                  <a:gd name="connsiteY8" fmla="*/ 89137 h 90069"/>
                  <a:gd name="connsiteX9" fmla="*/ 49827 w 84607"/>
                  <a:gd name="connsiteY9" fmla="*/ 90058 h 90069"/>
                  <a:gd name="connsiteX10" fmla="*/ 16353 w 84607"/>
                  <a:gd name="connsiteY10" fmla="*/ 73705 h 90069"/>
                  <a:gd name="connsiteX11" fmla="*/ 32707 w 84607"/>
                  <a:gd name="connsiteY11" fmla="*/ 55202 h 90069"/>
                  <a:gd name="connsiteX12" fmla="*/ 44377 w 84607"/>
                  <a:gd name="connsiteY12" fmla="*/ 49520 h 90069"/>
                  <a:gd name="connsiteX13" fmla="*/ 36699 w 84607"/>
                  <a:gd name="connsiteY13" fmla="*/ 39002 h 90069"/>
                  <a:gd name="connsiteX14" fmla="*/ 19808 w 84607"/>
                  <a:gd name="connsiteY14" fmla="*/ 46373 h 90069"/>
                  <a:gd name="connsiteX15" fmla="*/ 5989 w 84607"/>
                  <a:gd name="connsiteY15" fmla="*/ 62035 h 90069"/>
                  <a:gd name="connsiteX16" fmla="*/ 0 w 84607"/>
                  <a:gd name="connsiteY16" fmla="*/ 56200 h 90069"/>
                  <a:gd name="connsiteX17" fmla="*/ 28561 w 84607"/>
                  <a:gd name="connsiteY17" fmla="*/ 23109 h 90069"/>
                  <a:gd name="connsiteX18" fmla="*/ 12898 w 84607"/>
                  <a:gd name="connsiteY18" fmla="*/ 23877 h 90069"/>
                  <a:gd name="connsiteX19" fmla="*/ 8061 w 84607"/>
                  <a:gd name="connsiteY19" fmla="*/ 23877 h 90069"/>
                  <a:gd name="connsiteX20" fmla="*/ 8061 w 84607"/>
                  <a:gd name="connsiteY20" fmla="*/ 16814 h 90069"/>
                  <a:gd name="connsiteX21" fmla="*/ 22111 w 84607"/>
                  <a:gd name="connsiteY21" fmla="*/ 17121 h 90069"/>
                  <a:gd name="connsiteX22" fmla="*/ 32707 w 84607"/>
                  <a:gd name="connsiteY22" fmla="*/ 16814 h 90069"/>
                  <a:gd name="connsiteX23" fmla="*/ 40077 w 84607"/>
                  <a:gd name="connsiteY23" fmla="*/ 0 h 90069"/>
                  <a:gd name="connsiteX24" fmla="*/ 47755 w 84607"/>
                  <a:gd name="connsiteY24" fmla="*/ 3378 h 90069"/>
                  <a:gd name="connsiteX25" fmla="*/ 40077 w 84607"/>
                  <a:gd name="connsiteY25" fmla="*/ 16276 h 90069"/>
                  <a:gd name="connsiteX26" fmla="*/ 68100 w 84607"/>
                  <a:gd name="connsiteY26" fmla="*/ 12207 h 90069"/>
                  <a:gd name="connsiteX27" fmla="*/ 68100 w 84607"/>
                  <a:gd name="connsiteY27" fmla="*/ 19347 h 90069"/>
                  <a:gd name="connsiteX28" fmla="*/ 36699 w 84607"/>
                  <a:gd name="connsiteY28" fmla="*/ 22726 h 90069"/>
                  <a:gd name="connsiteX29" fmla="*/ 27255 w 84607"/>
                  <a:gd name="connsiteY29" fmla="*/ 36085 h 90069"/>
                  <a:gd name="connsiteX30" fmla="*/ 38618 w 84607"/>
                  <a:gd name="connsiteY30" fmla="*/ 33628 h 90069"/>
                  <a:gd name="connsiteX31" fmla="*/ 51440 w 84607"/>
                  <a:gd name="connsiteY31" fmla="*/ 46987 h 90069"/>
                  <a:gd name="connsiteX32" fmla="*/ 82611 w 84607"/>
                  <a:gd name="connsiteY32" fmla="*/ 35777 h 90069"/>
                  <a:gd name="connsiteX33" fmla="*/ 84607 w 84607"/>
                  <a:gd name="connsiteY33" fmla="*/ 43609 h 9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4607" h="90069">
                    <a:moveTo>
                      <a:pt x="84607" y="43609"/>
                    </a:moveTo>
                    <a:cubicBezTo>
                      <a:pt x="74549" y="46065"/>
                      <a:pt x="63494" y="49597"/>
                      <a:pt x="51440" y="54204"/>
                    </a:cubicBezTo>
                    <a:cubicBezTo>
                      <a:pt x="51440" y="59348"/>
                      <a:pt x="51594" y="64492"/>
                      <a:pt x="51977" y="69636"/>
                    </a:cubicBezTo>
                    <a:lnTo>
                      <a:pt x="44760" y="69636"/>
                    </a:lnTo>
                    <a:lnTo>
                      <a:pt x="44760" y="57044"/>
                    </a:lnTo>
                    <a:cubicBezTo>
                      <a:pt x="30557" y="62649"/>
                      <a:pt x="23417" y="68177"/>
                      <a:pt x="23417" y="73705"/>
                    </a:cubicBezTo>
                    <a:cubicBezTo>
                      <a:pt x="23417" y="80000"/>
                      <a:pt x="32553" y="83225"/>
                      <a:pt x="50826" y="83379"/>
                    </a:cubicBezTo>
                    <a:cubicBezTo>
                      <a:pt x="62035" y="83455"/>
                      <a:pt x="70634" y="82764"/>
                      <a:pt x="76623" y="81382"/>
                    </a:cubicBezTo>
                    <a:lnTo>
                      <a:pt x="76623" y="89137"/>
                    </a:lnTo>
                    <a:cubicBezTo>
                      <a:pt x="65490" y="89828"/>
                      <a:pt x="56584" y="90135"/>
                      <a:pt x="49827" y="90058"/>
                    </a:cubicBezTo>
                    <a:cubicBezTo>
                      <a:pt x="27486" y="89905"/>
                      <a:pt x="16353" y="84453"/>
                      <a:pt x="16353" y="73705"/>
                    </a:cubicBezTo>
                    <a:cubicBezTo>
                      <a:pt x="16353" y="67025"/>
                      <a:pt x="21805" y="60883"/>
                      <a:pt x="32707" y="55202"/>
                    </a:cubicBezTo>
                    <a:cubicBezTo>
                      <a:pt x="34780" y="54127"/>
                      <a:pt x="38695" y="52284"/>
                      <a:pt x="44377" y="49520"/>
                    </a:cubicBezTo>
                    <a:cubicBezTo>
                      <a:pt x="44991" y="42534"/>
                      <a:pt x="42457" y="39002"/>
                      <a:pt x="36699" y="39002"/>
                    </a:cubicBezTo>
                    <a:cubicBezTo>
                      <a:pt x="30480" y="39002"/>
                      <a:pt x="24799" y="41459"/>
                      <a:pt x="19808" y="46373"/>
                    </a:cubicBezTo>
                    <a:cubicBezTo>
                      <a:pt x="14818" y="51440"/>
                      <a:pt x="10211" y="56660"/>
                      <a:pt x="5989" y="62035"/>
                    </a:cubicBezTo>
                    <a:lnTo>
                      <a:pt x="0" y="56200"/>
                    </a:lnTo>
                    <a:cubicBezTo>
                      <a:pt x="12591" y="44991"/>
                      <a:pt x="22111" y="34012"/>
                      <a:pt x="28561" y="23109"/>
                    </a:cubicBezTo>
                    <a:cubicBezTo>
                      <a:pt x="23263" y="23570"/>
                      <a:pt x="18043" y="23877"/>
                      <a:pt x="12898" y="23877"/>
                    </a:cubicBezTo>
                    <a:lnTo>
                      <a:pt x="8061" y="23877"/>
                    </a:lnTo>
                    <a:lnTo>
                      <a:pt x="8061" y="16814"/>
                    </a:lnTo>
                    <a:cubicBezTo>
                      <a:pt x="13283" y="17044"/>
                      <a:pt x="17966" y="17121"/>
                      <a:pt x="22111" y="17121"/>
                    </a:cubicBezTo>
                    <a:cubicBezTo>
                      <a:pt x="24568" y="17121"/>
                      <a:pt x="28100" y="17044"/>
                      <a:pt x="32707" y="16814"/>
                    </a:cubicBezTo>
                    <a:cubicBezTo>
                      <a:pt x="34319" y="13129"/>
                      <a:pt x="36776" y="7524"/>
                      <a:pt x="40077" y="0"/>
                    </a:cubicBezTo>
                    <a:lnTo>
                      <a:pt x="47755" y="3378"/>
                    </a:lnTo>
                    <a:cubicBezTo>
                      <a:pt x="44223" y="9136"/>
                      <a:pt x="41689" y="13436"/>
                      <a:pt x="40077" y="16276"/>
                    </a:cubicBezTo>
                    <a:cubicBezTo>
                      <a:pt x="48983" y="15893"/>
                      <a:pt x="58273" y="14511"/>
                      <a:pt x="68100" y="12207"/>
                    </a:cubicBezTo>
                    <a:lnTo>
                      <a:pt x="68100" y="19347"/>
                    </a:lnTo>
                    <a:cubicBezTo>
                      <a:pt x="60192" y="20576"/>
                      <a:pt x="49751" y="21727"/>
                      <a:pt x="36699" y="22726"/>
                    </a:cubicBezTo>
                    <a:cubicBezTo>
                      <a:pt x="33398" y="27870"/>
                      <a:pt x="30250" y="32323"/>
                      <a:pt x="27255" y="36085"/>
                    </a:cubicBezTo>
                    <a:cubicBezTo>
                      <a:pt x="31325" y="34472"/>
                      <a:pt x="35087" y="33628"/>
                      <a:pt x="38618" y="33628"/>
                    </a:cubicBezTo>
                    <a:cubicBezTo>
                      <a:pt x="46987" y="33628"/>
                      <a:pt x="51286" y="38081"/>
                      <a:pt x="51440" y="46987"/>
                    </a:cubicBezTo>
                    <a:cubicBezTo>
                      <a:pt x="64492" y="42303"/>
                      <a:pt x="74856" y="38541"/>
                      <a:pt x="82611" y="35777"/>
                    </a:cubicBezTo>
                    <a:lnTo>
                      <a:pt x="84607" y="4360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D7761FDA-74DB-495E-8189-D79F1B5F5D96}"/>
                  </a:ext>
                </a:extLst>
              </p:cNvPr>
              <p:cNvSpPr/>
              <p:nvPr/>
            </p:nvSpPr>
            <p:spPr>
              <a:xfrm>
                <a:off x="7235199" y="2115595"/>
                <a:ext cx="97351" cy="93589"/>
              </a:xfrm>
              <a:custGeom>
                <a:avLst/>
                <a:gdLst>
                  <a:gd name="connsiteX0" fmla="*/ 1919 w 97351"/>
                  <a:gd name="connsiteY0" fmla="*/ 38618 h 93589"/>
                  <a:gd name="connsiteX1" fmla="*/ 22572 w 97351"/>
                  <a:gd name="connsiteY1" fmla="*/ 38618 h 93589"/>
                  <a:gd name="connsiteX2" fmla="*/ 22572 w 97351"/>
                  <a:gd name="connsiteY2" fmla="*/ 74319 h 93589"/>
                  <a:gd name="connsiteX3" fmla="*/ 37236 w 97351"/>
                  <a:gd name="connsiteY3" fmla="*/ 82073 h 93589"/>
                  <a:gd name="connsiteX4" fmla="*/ 57428 w 97351"/>
                  <a:gd name="connsiteY4" fmla="*/ 84837 h 93589"/>
                  <a:gd name="connsiteX5" fmla="*/ 97352 w 97351"/>
                  <a:gd name="connsiteY5" fmla="*/ 84837 h 93589"/>
                  <a:gd name="connsiteX6" fmla="*/ 95279 w 97351"/>
                  <a:gd name="connsiteY6" fmla="*/ 92054 h 93589"/>
                  <a:gd name="connsiteX7" fmla="*/ 57505 w 97351"/>
                  <a:gd name="connsiteY7" fmla="*/ 92054 h 93589"/>
                  <a:gd name="connsiteX8" fmla="*/ 36392 w 97351"/>
                  <a:gd name="connsiteY8" fmla="*/ 89213 h 93589"/>
                  <a:gd name="connsiteX9" fmla="*/ 20576 w 97351"/>
                  <a:gd name="connsiteY9" fmla="*/ 81536 h 93589"/>
                  <a:gd name="connsiteX10" fmla="*/ 4223 w 97351"/>
                  <a:gd name="connsiteY10" fmla="*/ 93590 h 93589"/>
                  <a:gd name="connsiteX11" fmla="*/ 0 w 97351"/>
                  <a:gd name="connsiteY11" fmla="*/ 86987 h 93589"/>
                  <a:gd name="connsiteX12" fmla="*/ 15432 w 97351"/>
                  <a:gd name="connsiteY12" fmla="*/ 77083 h 93589"/>
                  <a:gd name="connsiteX13" fmla="*/ 15432 w 97351"/>
                  <a:gd name="connsiteY13" fmla="*/ 45375 h 93589"/>
                  <a:gd name="connsiteX14" fmla="*/ 1996 w 97351"/>
                  <a:gd name="connsiteY14" fmla="*/ 45375 h 93589"/>
                  <a:gd name="connsiteX15" fmla="*/ 1996 w 97351"/>
                  <a:gd name="connsiteY15" fmla="*/ 38618 h 93589"/>
                  <a:gd name="connsiteX16" fmla="*/ 10288 w 97351"/>
                  <a:gd name="connsiteY16" fmla="*/ 1382 h 93589"/>
                  <a:gd name="connsiteX17" fmla="*/ 25950 w 97351"/>
                  <a:gd name="connsiteY17" fmla="*/ 11747 h 93589"/>
                  <a:gd name="connsiteX18" fmla="*/ 21728 w 97351"/>
                  <a:gd name="connsiteY18" fmla="*/ 17198 h 93589"/>
                  <a:gd name="connsiteX19" fmla="*/ 6526 w 97351"/>
                  <a:gd name="connsiteY19" fmla="*/ 6372 h 93589"/>
                  <a:gd name="connsiteX20" fmla="*/ 10288 w 97351"/>
                  <a:gd name="connsiteY20" fmla="*/ 1382 h 93589"/>
                  <a:gd name="connsiteX21" fmla="*/ 75087 w 97351"/>
                  <a:gd name="connsiteY21" fmla="*/ 537 h 93589"/>
                  <a:gd name="connsiteX22" fmla="*/ 82150 w 97351"/>
                  <a:gd name="connsiteY22" fmla="*/ 3378 h 93589"/>
                  <a:gd name="connsiteX23" fmla="*/ 73244 w 97351"/>
                  <a:gd name="connsiteY23" fmla="*/ 18580 h 93589"/>
                  <a:gd name="connsiteX24" fmla="*/ 91824 w 97351"/>
                  <a:gd name="connsiteY24" fmla="*/ 18580 h 93589"/>
                  <a:gd name="connsiteX25" fmla="*/ 91824 w 97351"/>
                  <a:gd name="connsiteY25" fmla="*/ 25183 h 93589"/>
                  <a:gd name="connsiteX26" fmla="*/ 64108 w 97351"/>
                  <a:gd name="connsiteY26" fmla="*/ 25183 h 93589"/>
                  <a:gd name="connsiteX27" fmla="*/ 64108 w 97351"/>
                  <a:gd name="connsiteY27" fmla="*/ 32399 h 93589"/>
                  <a:gd name="connsiteX28" fmla="*/ 63801 w 97351"/>
                  <a:gd name="connsiteY28" fmla="*/ 38618 h 93589"/>
                  <a:gd name="connsiteX29" fmla="*/ 95586 w 97351"/>
                  <a:gd name="connsiteY29" fmla="*/ 38618 h 93589"/>
                  <a:gd name="connsiteX30" fmla="*/ 95586 w 97351"/>
                  <a:gd name="connsiteY30" fmla="*/ 45451 h 93589"/>
                  <a:gd name="connsiteX31" fmla="*/ 65029 w 97351"/>
                  <a:gd name="connsiteY31" fmla="*/ 45451 h 93589"/>
                  <a:gd name="connsiteX32" fmla="*/ 75931 w 97351"/>
                  <a:gd name="connsiteY32" fmla="*/ 59655 h 93589"/>
                  <a:gd name="connsiteX33" fmla="*/ 95586 w 97351"/>
                  <a:gd name="connsiteY33" fmla="*/ 71402 h 93589"/>
                  <a:gd name="connsiteX34" fmla="*/ 90672 w 97351"/>
                  <a:gd name="connsiteY34" fmla="*/ 77390 h 93589"/>
                  <a:gd name="connsiteX35" fmla="*/ 70403 w 97351"/>
                  <a:gd name="connsiteY35" fmla="*/ 63878 h 93589"/>
                  <a:gd name="connsiteX36" fmla="*/ 60960 w 97351"/>
                  <a:gd name="connsiteY36" fmla="*/ 51056 h 93589"/>
                  <a:gd name="connsiteX37" fmla="*/ 57736 w 97351"/>
                  <a:gd name="connsiteY37" fmla="*/ 57966 h 93589"/>
                  <a:gd name="connsiteX38" fmla="*/ 34395 w 97351"/>
                  <a:gd name="connsiteY38" fmla="*/ 76546 h 93589"/>
                  <a:gd name="connsiteX39" fmla="*/ 28868 w 97351"/>
                  <a:gd name="connsiteY39" fmla="*/ 70250 h 93589"/>
                  <a:gd name="connsiteX40" fmla="*/ 51977 w 97351"/>
                  <a:gd name="connsiteY40" fmla="*/ 53743 h 93589"/>
                  <a:gd name="connsiteX41" fmla="*/ 55662 w 97351"/>
                  <a:gd name="connsiteY41" fmla="*/ 45451 h 93589"/>
                  <a:gd name="connsiteX42" fmla="*/ 28484 w 97351"/>
                  <a:gd name="connsiteY42" fmla="*/ 45451 h 93589"/>
                  <a:gd name="connsiteX43" fmla="*/ 28484 w 97351"/>
                  <a:gd name="connsiteY43" fmla="*/ 38618 h 93589"/>
                  <a:gd name="connsiteX44" fmla="*/ 56814 w 97351"/>
                  <a:gd name="connsiteY44" fmla="*/ 38618 h 93589"/>
                  <a:gd name="connsiteX45" fmla="*/ 57121 w 97351"/>
                  <a:gd name="connsiteY45" fmla="*/ 32399 h 93589"/>
                  <a:gd name="connsiteX46" fmla="*/ 57121 w 97351"/>
                  <a:gd name="connsiteY46" fmla="*/ 25183 h 93589"/>
                  <a:gd name="connsiteX47" fmla="*/ 33474 w 97351"/>
                  <a:gd name="connsiteY47" fmla="*/ 25183 h 93589"/>
                  <a:gd name="connsiteX48" fmla="*/ 33474 w 97351"/>
                  <a:gd name="connsiteY48" fmla="*/ 18580 h 93589"/>
                  <a:gd name="connsiteX49" fmla="*/ 66334 w 97351"/>
                  <a:gd name="connsiteY49" fmla="*/ 18580 h 93589"/>
                  <a:gd name="connsiteX50" fmla="*/ 75087 w 97351"/>
                  <a:gd name="connsiteY50" fmla="*/ 537 h 93589"/>
                  <a:gd name="connsiteX51" fmla="*/ 44837 w 97351"/>
                  <a:gd name="connsiteY51" fmla="*/ 0 h 93589"/>
                  <a:gd name="connsiteX52" fmla="*/ 54050 w 97351"/>
                  <a:gd name="connsiteY52" fmla="*/ 13973 h 93589"/>
                  <a:gd name="connsiteX53" fmla="*/ 48599 w 97351"/>
                  <a:gd name="connsiteY53" fmla="*/ 18196 h 93589"/>
                  <a:gd name="connsiteX54" fmla="*/ 39386 w 97351"/>
                  <a:gd name="connsiteY54" fmla="*/ 3839 h 93589"/>
                  <a:gd name="connsiteX55" fmla="*/ 44837 w 97351"/>
                  <a:gd name="connsiteY55" fmla="*/ 0 h 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7351" h="93589">
                    <a:moveTo>
                      <a:pt x="1919" y="38618"/>
                    </a:moveTo>
                    <a:lnTo>
                      <a:pt x="22572" y="38618"/>
                    </a:lnTo>
                    <a:lnTo>
                      <a:pt x="22572" y="74319"/>
                    </a:lnTo>
                    <a:cubicBezTo>
                      <a:pt x="26027" y="77544"/>
                      <a:pt x="30940" y="80154"/>
                      <a:pt x="37236" y="82073"/>
                    </a:cubicBezTo>
                    <a:cubicBezTo>
                      <a:pt x="43762" y="83916"/>
                      <a:pt x="50442" y="84837"/>
                      <a:pt x="57428" y="84837"/>
                    </a:cubicBezTo>
                    <a:lnTo>
                      <a:pt x="97352" y="84837"/>
                    </a:lnTo>
                    <a:cubicBezTo>
                      <a:pt x="96507" y="86757"/>
                      <a:pt x="95816" y="89137"/>
                      <a:pt x="95279" y="92054"/>
                    </a:cubicBezTo>
                    <a:lnTo>
                      <a:pt x="57505" y="92054"/>
                    </a:lnTo>
                    <a:cubicBezTo>
                      <a:pt x="51363" y="92054"/>
                      <a:pt x="44300" y="91133"/>
                      <a:pt x="36392" y="89213"/>
                    </a:cubicBezTo>
                    <a:cubicBezTo>
                      <a:pt x="29712" y="87217"/>
                      <a:pt x="24492" y="84684"/>
                      <a:pt x="20576" y="81536"/>
                    </a:cubicBezTo>
                    <a:cubicBezTo>
                      <a:pt x="14895" y="86527"/>
                      <a:pt x="9443" y="90519"/>
                      <a:pt x="4223" y="93590"/>
                    </a:cubicBezTo>
                    <a:lnTo>
                      <a:pt x="0" y="86987"/>
                    </a:lnTo>
                    <a:cubicBezTo>
                      <a:pt x="5988" y="83379"/>
                      <a:pt x="11056" y="80077"/>
                      <a:pt x="15432" y="77083"/>
                    </a:cubicBezTo>
                    <a:lnTo>
                      <a:pt x="15432" y="45375"/>
                    </a:lnTo>
                    <a:lnTo>
                      <a:pt x="1996" y="45375"/>
                    </a:lnTo>
                    <a:lnTo>
                      <a:pt x="1996" y="38618"/>
                    </a:lnTo>
                    <a:close/>
                    <a:moveTo>
                      <a:pt x="10288" y="1382"/>
                    </a:moveTo>
                    <a:cubicBezTo>
                      <a:pt x="16046" y="4300"/>
                      <a:pt x="21267" y="7754"/>
                      <a:pt x="25950" y="11747"/>
                    </a:cubicBezTo>
                    <a:lnTo>
                      <a:pt x="21728" y="17198"/>
                    </a:lnTo>
                    <a:cubicBezTo>
                      <a:pt x="16968" y="12898"/>
                      <a:pt x="11900" y="9367"/>
                      <a:pt x="6526" y="6372"/>
                    </a:cubicBezTo>
                    <a:lnTo>
                      <a:pt x="10288" y="1382"/>
                    </a:lnTo>
                    <a:close/>
                    <a:moveTo>
                      <a:pt x="75087" y="537"/>
                    </a:moveTo>
                    <a:lnTo>
                      <a:pt x="82150" y="3378"/>
                    </a:lnTo>
                    <a:lnTo>
                      <a:pt x="73244" y="18580"/>
                    </a:lnTo>
                    <a:lnTo>
                      <a:pt x="91824" y="18580"/>
                    </a:lnTo>
                    <a:lnTo>
                      <a:pt x="91824" y="25183"/>
                    </a:lnTo>
                    <a:lnTo>
                      <a:pt x="64108" y="25183"/>
                    </a:lnTo>
                    <a:lnTo>
                      <a:pt x="64108" y="32399"/>
                    </a:lnTo>
                    <a:cubicBezTo>
                      <a:pt x="64108" y="34472"/>
                      <a:pt x="64031" y="36545"/>
                      <a:pt x="63801" y="38618"/>
                    </a:cubicBezTo>
                    <a:lnTo>
                      <a:pt x="95586" y="38618"/>
                    </a:lnTo>
                    <a:lnTo>
                      <a:pt x="95586" y="45451"/>
                    </a:lnTo>
                    <a:lnTo>
                      <a:pt x="65029" y="45451"/>
                    </a:lnTo>
                    <a:cubicBezTo>
                      <a:pt x="68484" y="51440"/>
                      <a:pt x="72093" y="56200"/>
                      <a:pt x="75931" y="59655"/>
                    </a:cubicBezTo>
                    <a:cubicBezTo>
                      <a:pt x="80077" y="63647"/>
                      <a:pt x="86603" y="67563"/>
                      <a:pt x="95586" y="71402"/>
                    </a:cubicBezTo>
                    <a:cubicBezTo>
                      <a:pt x="93820" y="72707"/>
                      <a:pt x="92208" y="74703"/>
                      <a:pt x="90672" y="77390"/>
                    </a:cubicBezTo>
                    <a:cubicBezTo>
                      <a:pt x="82150" y="73398"/>
                      <a:pt x="75394" y="68868"/>
                      <a:pt x="70403" y="63878"/>
                    </a:cubicBezTo>
                    <a:cubicBezTo>
                      <a:pt x="66948" y="60576"/>
                      <a:pt x="63801" y="56277"/>
                      <a:pt x="60960" y="51056"/>
                    </a:cubicBezTo>
                    <a:cubicBezTo>
                      <a:pt x="60039" y="53513"/>
                      <a:pt x="58964" y="55816"/>
                      <a:pt x="57736" y="57966"/>
                    </a:cubicBezTo>
                    <a:cubicBezTo>
                      <a:pt x="53129" y="65183"/>
                      <a:pt x="45374" y="71402"/>
                      <a:pt x="34395" y="76546"/>
                    </a:cubicBezTo>
                    <a:cubicBezTo>
                      <a:pt x="33014" y="74012"/>
                      <a:pt x="31171" y="71939"/>
                      <a:pt x="28868" y="70250"/>
                    </a:cubicBezTo>
                    <a:cubicBezTo>
                      <a:pt x="39463" y="66411"/>
                      <a:pt x="47140" y="60883"/>
                      <a:pt x="51977" y="53743"/>
                    </a:cubicBezTo>
                    <a:cubicBezTo>
                      <a:pt x="53589" y="51593"/>
                      <a:pt x="54818" y="48830"/>
                      <a:pt x="55662" y="45451"/>
                    </a:cubicBezTo>
                    <a:lnTo>
                      <a:pt x="28484" y="45451"/>
                    </a:lnTo>
                    <a:lnTo>
                      <a:pt x="28484" y="38618"/>
                    </a:lnTo>
                    <a:lnTo>
                      <a:pt x="56814" y="38618"/>
                    </a:lnTo>
                    <a:cubicBezTo>
                      <a:pt x="57044" y="36622"/>
                      <a:pt x="57121" y="34626"/>
                      <a:pt x="57121" y="32399"/>
                    </a:cubicBezTo>
                    <a:lnTo>
                      <a:pt x="57121" y="25183"/>
                    </a:lnTo>
                    <a:lnTo>
                      <a:pt x="33474" y="25183"/>
                    </a:lnTo>
                    <a:lnTo>
                      <a:pt x="33474" y="18580"/>
                    </a:lnTo>
                    <a:lnTo>
                      <a:pt x="66334" y="18580"/>
                    </a:lnTo>
                    <a:lnTo>
                      <a:pt x="75087" y="537"/>
                    </a:lnTo>
                    <a:close/>
                    <a:moveTo>
                      <a:pt x="44837" y="0"/>
                    </a:moveTo>
                    <a:cubicBezTo>
                      <a:pt x="49060" y="5605"/>
                      <a:pt x="52131" y="10288"/>
                      <a:pt x="54050" y="13973"/>
                    </a:cubicBezTo>
                    <a:lnTo>
                      <a:pt x="48599" y="18196"/>
                    </a:lnTo>
                    <a:cubicBezTo>
                      <a:pt x="46065" y="13436"/>
                      <a:pt x="42994" y="8676"/>
                      <a:pt x="39386" y="3839"/>
                    </a:cubicBezTo>
                    <a:lnTo>
                      <a:pt x="448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B9413AF0-CB40-465D-893A-FBDCF6C41661}"/>
                  </a:ext>
                </a:extLst>
              </p:cNvPr>
              <p:cNvSpPr/>
              <p:nvPr/>
            </p:nvSpPr>
            <p:spPr>
              <a:xfrm>
                <a:off x="7349058" y="2118129"/>
                <a:ext cx="82149" cy="88983"/>
              </a:xfrm>
              <a:custGeom>
                <a:avLst/>
                <a:gdLst>
                  <a:gd name="connsiteX0" fmla="*/ 82150 w 82149"/>
                  <a:gd name="connsiteY0" fmla="*/ 59962 h 88983"/>
                  <a:gd name="connsiteX1" fmla="*/ 74165 w 82149"/>
                  <a:gd name="connsiteY1" fmla="*/ 79770 h 88983"/>
                  <a:gd name="connsiteX2" fmla="*/ 47831 w 82149"/>
                  <a:gd name="connsiteY2" fmla="*/ 88983 h 88983"/>
                  <a:gd name="connsiteX3" fmla="*/ 24415 w 82149"/>
                  <a:gd name="connsiteY3" fmla="*/ 82764 h 88983"/>
                  <a:gd name="connsiteX4" fmla="*/ 19885 w 82149"/>
                  <a:gd name="connsiteY4" fmla="*/ 73321 h 88983"/>
                  <a:gd name="connsiteX5" fmla="*/ 24415 w 82149"/>
                  <a:gd name="connsiteY5" fmla="*/ 64799 h 88983"/>
                  <a:gd name="connsiteX6" fmla="*/ 34472 w 82149"/>
                  <a:gd name="connsiteY6" fmla="*/ 62035 h 88983"/>
                  <a:gd name="connsiteX7" fmla="*/ 57351 w 82149"/>
                  <a:gd name="connsiteY7" fmla="*/ 80922 h 88983"/>
                  <a:gd name="connsiteX8" fmla="*/ 73858 w 82149"/>
                  <a:gd name="connsiteY8" fmla="*/ 59808 h 88983"/>
                  <a:gd name="connsiteX9" fmla="*/ 66181 w 82149"/>
                  <a:gd name="connsiteY9" fmla="*/ 44914 h 88983"/>
                  <a:gd name="connsiteX10" fmla="*/ 49059 w 82149"/>
                  <a:gd name="connsiteY10" fmla="*/ 40384 h 88983"/>
                  <a:gd name="connsiteX11" fmla="*/ 25950 w 82149"/>
                  <a:gd name="connsiteY11" fmla="*/ 46680 h 88983"/>
                  <a:gd name="connsiteX12" fmla="*/ 5911 w 82149"/>
                  <a:gd name="connsiteY12" fmla="*/ 62956 h 88983"/>
                  <a:gd name="connsiteX13" fmla="*/ 0 w 82149"/>
                  <a:gd name="connsiteY13" fmla="*/ 56200 h 88983"/>
                  <a:gd name="connsiteX14" fmla="*/ 13359 w 82149"/>
                  <a:gd name="connsiteY14" fmla="*/ 44837 h 88983"/>
                  <a:gd name="connsiteX15" fmla="*/ 53206 w 82149"/>
                  <a:gd name="connsiteY15" fmla="*/ 7601 h 88983"/>
                  <a:gd name="connsiteX16" fmla="*/ 16353 w 82149"/>
                  <a:gd name="connsiteY16" fmla="*/ 13129 h 88983"/>
                  <a:gd name="connsiteX17" fmla="*/ 15969 w 82149"/>
                  <a:gd name="connsiteY17" fmla="*/ 5758 h 88983"/>
                  <a:gd name="connsiteX18" fmla="*/ 59962 w 82149"/>
                  <a:gd name="connsiteY18" fmla="*/ 0 h 88983"/>
                  <a:gd name="connsiteX19" fmla="*/ 65336 w 82149"/>
                  <a:gd name="connsiteY19" fmla="*/ 7524 h 88983"/>
                  <a:gd name="connsiteX20" fmla="*/ 53282 w 82149"/>
                  <a:gd name="connsiteY20" fmla="*/ 17198 h 88983"/>
                  <a:gd name="connsiteX21" fmla="*/ 28944 w 82149"/>
                  <a:gd name="connsiteY21" fmla="*/ 38541 h 88983"/>
                  <a:gd name="connsiteX22" fmla="*/ 53743 w 82149"/>
                  <a:gd name="connsiteY22" fmla="*/ 33935 h 88983"/>
                  <a:gd name="connsiteX23" fmla="*/ 74626 w 82149"/>
                  <a:gd name="connsiteY23" fmla="*/ 41382 h 88983"/>
                  <a:gd name="connsiteX24" fmla="*/ 82150 w 82149"/>
                  <a:gd name="connsiteY24" fmla="*/ 59962 h 88983"/>
                  <a:gd name="connsiteX25" fmla="*/ 50672 w 82149"/>
                  <a:gd name="connsiteY25" fmla="*/ 82304 h 88983"/>
                  <a:gd name="connsiteX26" fmla="*/ 44607 w 82149"/>
                  <a:gd name="connsiteY26" fmla="*/ 71939 h 88983"/>
                  <a:gd name="connsiteX27" fmla="*/ 35394 w 82149"/>
                  <a:gd name="connsiteY27" fmla="*/ 68023 h 88983"/>
                  <a:gd name="connsiteX28" fmla="*/ 26872 w 82149"/>
                  <a:gd name="connsiteY28" fmla="*/ 74012 h 88983"/>
                  <a:gd name="connsiteX29" fmla="*/ 32015 w 82149"/>
                  <a:gd name="connsiteY29" fmla="*/ 80077 h 88983"/>
                  <a:gd name="connsiteX30" fmla="*/ 43225 w 82149"/>
                  <a:gd name="connsiteY30" fmla="*/ 82841 h 88983"/>
                  <a:gd name="connsiteX31" fmla="*/ 50672 w 82149"/>
                  <a:gd name="connsiteY31" fmla="*/ 82304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149" h="88983">
                    <a:moveTo>
                      <a:pt x="82150" y="59962"/>
                    </a:moveTo>
                    <a:cubicBezTo>
                      <a:pt x="82150" y="67947"/>
                      <a:pt x="79463" y="74549"/>
                      <a:pt x="74165" y="79770"/>
                    </a:cubicBezTo>
                    <a:cubicBezTo>
                      <a:pt x="67946" y="85912"/>
                      <a:pt x="59194" y="88983"/>
                      <a:pt x="47831" y="88983"/>
                    </a:cubicBezTo>
                    <a:cubicBezTo>
                      <a:pt x="36852" y="88983"/>
                      <a:pt x="29021" y="86910"/>
                      <a:pt x="24415" y="82764"/>
                    </a:cubicBezTo>
                    <a:cubicBezTo>
                      <a:pt x="21420" y="80077"/>
                      <a:pt x="19885" y="76929"/>
                      <a:pt x="19885" y="73321"/>
                    </a:cubicBezTo>
                    <a:cubicBezTo>
                      <a:pt x="19885" y="69559"/>
                      <a:pt x="21420" y="66718"/>
                      <a:pt x="24415" y="64799"/>
                    </a:cubicBezTo>
                    <a:cubicBezTo>
                      <a:pt x="27102" y="62956"/>
                      <a:pt x="30403" y="62035"/>
                      <a:pt x="34472" y="62035"/>
                    </a:cubicBezTo>
                    <a:cubicBezTo>
                      <a:pt x="45297" y="62035"/>
                      <a:pt x="52975" y="68331"/>
                      <a:pt x="57351" y="80922"/>
                    </a:cubicBezTo>
                    <a:cubicBezTo>
                      <a:pt x="68330" y="77313"/>
                      <a:pt x="73858" y="70250"/>
                      <a:pt x="73858" y="59808"/>
                    </a:cubicBezTo>
                    <a:cubicBezTo>
                      <a:pt x="73858" y="53589"/>
                      <a:pt x="71325" y="48599"/>
                      <a:pt x="66181" y="44914"/>
                    </a:cubicBezTo>
                    <a:cubicBezTo>
                      <a:pt x="62035" y="41920"/>
                      <a:pt x="56353" y="40384"/>
                      <a:pt x="49059" y="40384"/>
                    </a:cubicBezTo>
                    <a:cubicBezTo>
                      <a:pt x="41536" y="40384"/>
                      <a:pt x="33781" y="42457"/>
                      <a:pt x="25950" y="46680"/>
                    </a:cubicBezTo>
                    <a:cubicBezTo>
                      <a:pt x="20499" y="49444"/>
                      <a:pt x="13820" y="54895"/>
                      <a:pt x="5911" y="62956"/>
                    </a:cubicBezTo>
                    <a:lnTo>
                      <a:pt x="0" y="56200"/>
                    </a:lnTo>
                    <a:cubicBezTo>
                      <a:pt x="3455" y="53359"/>
                      <a:pt x="7908" y="49520"/>
                      <a:pt x="13359" y="44837"/>
                    </a:cubicBezTo>
                    <a:cubicBezTo>
                      <a:pt x="35470" y="24875"/>
                      <a:pt x="48752" y="12438"/>
                      <a:pt x="53206" y="7601"/>
                    </a:cubicBezTo>
                    <a:cubicBezTo>
                      <a:pt x="43532" y="9827"/>
                      <a:pt x="31248" y="11670"/>
                      <a:pt x="16353" y="13129"/>
                    </a:cubicBezTo>
                    <a:lnTo>
                      <a:pt x="15969" y="5758"/>
                    </a:lnTo>
                    <a:cubicBezTo>
                      <a:pt x="42610" y="3762"/>
                      <a:pt x="57274" y="1766"/>
                      <a:pt x="59962" y="0"/>
                    </a:cubicBezTo>
                    <a:lnTo>
                      <a:pt x="65336" y="7524"/>
                    </a:lnTo>
                    <a:cubicBezTo>
                      <a:pt x="63647" y="8215"/>
                      <a:pt x="59654" y="11440"/>
                      <a:pt x="53282" y="17198"/>
                    </a:cubicBezTo>
                    <a:cubicBezTo>
                      <a:pt x="52668" y="17735"/>
                      <a:pt x="44530" y="24875"/>
                      <a:pt x="28944" y="38541"/>
                    </a:cubicBezTo>
                    <a:cubicBezTo>
                      <a:pt x="35700" y="35471"/>
                      <a:pt x="43992" y="33935"/>
                      <a:pt x="53743" y="33935"/>
                    </a:cubicBezTo>
                    <a:cubicBezTo>
                      <a:pt x="62649" y="33935"/>
                      <a:pt x="69636" y="36392"/>
                      <a:pt x="74626" y="41382"/>
                    </a:cubicBezTo>
                    <a:cubicBezTo>
                      <a:pt x="79616" y="46680"/>
                      <a:pt x="82150" y="52822"/>
                      <a:pt x="82150" y="59962"/>
                    </a:cubicBezTo>
                    <a:moveTo>
                      <a:pt x="50672" y="82304"/>
                    </a:moveTo>
                    <a:cubicBezTo>
                      <a:pt x="49520" y="77928"/>
                      <a:pt x="47524" y="74396"/>
                      <a:pt x="44607" y="71939"/>
                    </a:cubicBezTo>
                    <a:cubicBezTo>
                      <a:pt x="41689" y="69329"/>
                      <a:pt x="38618" y="68023"/>
                      <a:pt x="35394" y="68023"/>
                    </a:cubicBezTo>
                    <a:cubicBezTo>
                      <a:pt x="29712" y="68023"/>
                      <a:pt x="26872" y="70020"/>
                      <a:pt x="26872" y="74012"/>
                    </a:cubicBezTo>
                    <a:cubicBezTo>
                      <a:pt x="26872" y="76008"/>
                      <a:pt x="28560" y="78081"/>
                      <a:pt x="32015" y="80077"/>
                    </a:cubicBezTo>
                    <a:cubicBezTo>
                      <a:pt x="34626" y="81920"/>
                      <a:pt x="38388" y="82841"/>
                      <a:pt x="43225" y="82841"/>
                    </a:cubicBezTo>
                    <a:cubicBezTo>
                      <a:pt x="45835" y="82841"/>
                      <a:pt x="48369" y="82688"/>
                      <a:pt x="50672" y="82304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D98E95DB-B18F-4740-BF80-55B8A2714E66}"/>
                  </a:ext>
                </a:extLst>
              </p:cNvPr>
              <p:cNvSpPr/>
              <p:nvPr/>
            </p:nvSpPr>
            <p:spPr>
              <a:xfrm>
                <a:off x="7462532" y="2127956"/>
                <a:ext cx="74472" cy="73397"/>
              </a:xfrm>
              <a:custGeom>
                <a:avLst/>
                <a:gdLst>
                  <a:gd name="connsiteX0" fmla="*/ 74473 w 74472"/>
                  <a:gd name="connsiteY0" fmla="*/ 72477 h 73397"/>
                  <a:gd name="connsiteX1" fmla="*/ 45528 w 74472"/>
                  <a:gd name="connsiteY1" fmla="*/ 73398 h 73397"/>
                  <a:gd name="connsiteX2" fmla="*/ 0 w 74472"/>
                  <a:gd name="connsiteY2" fmla="*/ 56891 h 73397"/>
                  <a:gd name="connsiteX3" fmla="*/ 6603 w 74472"/>
                  <a:gd name="connsiteY3" fmla="*/ 40922 h 73397"/>
                  <a:gd name="connsiteX4" fmla="*/ 12975 w 74472"/>
                  <a:gd name="connsiteY4" fmla="*/ 43993 h 73397"/>
                  <a:gd name="connsiteX5" fmla="*/ 7831 w 74472"/>
                  <a:gd name="connsiteY5" fmla="*/ 55355 h 73397"/>
                  <a:gd name="connsiteX6" fmla="*/ 14127 w 74472"/>
                  <a:gd name="connsiteY6" fmla="*/ 62803 h 73397"/>
                  <a:gd name="connsiteX7" fmla="*/ 44069 w 74472"/>
                  <a:gd name="connsiteY7" fmla="*/ 66181 h 73397"/>
                  <a:gd name="connsiteX8" fmla="*/ 73705 w 74472"/>
                  <a:gd name="connsiteY8" fmla="*/ 63570 h 73397"/>
                  <a:gd name="connsiteX9" fmla="*/ 74473 w 74472"/>
                  <a:gd name="connsiteY9" fmla="*/ 72477 h 73397"/>
                  <a:gd name="connsiteX10" fmla="*/ 64722 w 74472"/>
                  <a:gd name="connsiteY10" fmla="*/ 7601 h 73397"/>
                  <a:gd name="connsiteX11" fmla="*/ 36085 w 74472"/>
                  <a:gd name="connsiteY11" fmla="*/ 10211 h 73397"/>
                  <a:gd name="connsiteX12" fmla="*/ 8369 w 74472"/>
                  <a:gd name="connsiteY12" fmla="*/ 6833 h 73397"/>
                  <a:gd name="connsiteX13" fmla="*/ 10441 w 74472"/>
                  <a:gd name="connsiteY13" fmla="*/ 0 h 73397"/>
                  <a:gd name="connsiteX14" fmla="*/ 33858 w 74472"/>
                  <a:gd name="connsiteY14" fmla="*/ 2918 h 73397"/>
                  <a:gd name="connsiteX15" fmla="*/ 64415 w 74472"/>
                  <a:gd name="connsiteY15" fmla="*/ 307 h 73397"/>
                  <a:gd name="connsiteX16" fmla="*/ 64722 w 74472"/>
                  <a:gd name="connsiteY16" fmla="*/ 7601 h 7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472" h="73397">
                    <a:moveTo>
                      <a:pt x="74473" y="72477"/>
                    </a:moveTo>
                    <a:cubicBezTo>
                      <a:pt x="64415" y="73091"/>
                      <a:pt x="54741" y="73398"/>
                      <a:pt x="45528" y="73398"/>
                    </a:cubicBezTo>
                    <a:cubicBezTo>
                      <a:pt x="15125" y="73398"/>
                      <a:pt x="0" y="67947"/>
                      <a:pt x="0" y="56891"/>
                    </a:cubicBezTo>
                    <a:cubicBezTo>
                      <a:pt x="0" y="51670"/>
                      <a:pt x="2227" y="46296"/>
                      <a:pt x="6603" y="40922"/>
                    </a:cubicBezTo>
                    <a:lnTo>
                      <a:pt x="12975" y="43993"/>
                    </a:lnTo>
                    <a:cubicBezTo>
                      <a:pt x="9520" y="47908"/>
                      <a:pt x="7831" y="51670"/>
                      <a:pt x="7831" y="55355"/>
                    </a:cubicBezTo>
                    <a:cubicBezTo>
                      <a:pt x="7831" y="58350"/>
                      <a:pt x="9904" y="60883"/>
                      <a:pt x="14127" y="62803"/>
                    </a:cubicBezTo>
                    <a:cubicBezTo>
                      <a:pt x="18656" y="65029"/>
                      <a:pt x="28637" y="66181"/>
                      <a:pt x="44069" y="66181"/>
                    </a:cubicBezTo>
                    <a:cubicBezTo>
                      <a:pt x="57044" y="66181"/>
                      <a:pt x="66872" y="65336"/>
                      <a:pt x="73705" y="63570"/>
                    </a:cubicBezTo>
                    <a:lnTo>
                      <a:pt x="74473" y="72477"/>
                    </a:lnTo>
                    <a:close/>
                    <a:moveTo>
                      <a:pt x="64722" y="7601"/>
                    </a:moveTo>
                    <a:cubicBezTo>
                      <a:pt x="51901" y="9367"/>
                      <a:pt x="42380" y="10211"/>
                      <a:pt x="36085" y="10211"/>
                    </a:cubicBezTo>
                    <a:cubicBezTo>
                      <a:pt x="24492" y="10211"/>
                      <a:pt x="15201" y="9060"/>
                      <a:pt x="8369" y="6833"/>
                    </a:cubicBezTo>
                    <a:lnTo>
                      <a:pt x="10441" y="0"/>
                    </a:lnTo>
                    <a:cubicBezTo>
                      <a:pt x="17658" y="1996"/>
                      <a:pt x="25490" y="2918"/>
                      <a:pt x="33858" y="2918"/>
                    </a:cubicBezTo>
                    <a:cubicBezTo>
                      <a:pt x="41920" y="2918"/>
                      <a:pt x="52054" y="2073"/>
                      <a:pt x="64415" y="307"/>
                    </a:cubicBezTo>
                    <a:lnTo>
                      <a:pt x="64722" y="760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38603898-B61E-4FCE-BFAA-43E369578A0F}"/>
                  </a:ext>
                </a:extLst>
              </p:cNvPr>
              <p:cNvSpPr/>
              <p:nvPr/>
            </p:nvSpPr>
            <p:spPr>
              <a:xfrm>
                <a:off x="7569942" y="2116747"/>
                <a:ext cx="74165" cy="90525"/>
              </a:xfrm>
              <a:custGeom>
                <a:avLst/>
                <a:gdLst>
                  <a:gd name="connsiteX0" fmla="*/ 74166 w 74165"/>
                  <a:gd name="connsiteY0" fmla="*/ 88830 h 90525"/>
                  <a:gd name="connsiteX1" fmla="*/ 49367 w 74165"/>
                  <a:gd name="connsiteY1" fmla="*/ 90519 h 90525"/>
                  <a:gd name="connsiteX2" fmla="*/ 7140 w 74165"/>
                  <a:gd name="connsiteY2" fmla="*/ 83762 h 90525"/>
                  <a:gd name="connsiteX3" fmla="*/ 0 w 74165"/>
                  <a:gd name="connsiteY3" fmla="*/ 69866 h 90525"/>
                  <a:gd name="connsiteX4" fmla="*/ 27640 w 74165"/>
                  <a:gd name="connsiteY4" fmla="*/ 41920 h 90525"/>
                  <a:gd name="connsiteX5" fmla="*/ 24722 w 74165"/>
                  <a:gd name="connsiteY5" fmla="*/ 15355 h 90525"/>
                  <a:gd name="connsiteX6" fmla="*/ 25490 w 74165"/>
                  <a:gd name="connsiteY6" fmla="*/ 307 h 90525"/>
                  <a:gd name="connsiteX7" fmla="*/ 34012 w 74165"/>
                  <a:gd name="connsiteY7" fmla="*/ 0 h 90525"/>
                  <a:gd name="connsiteX8" fmla="*/ 32860 w 74165"/>
                  <a:gd name="connsiteY8" fmla="*/ 17121 h 90525"/>
                  <a:gd name="connsiteX9" fmla="*/ 34780 w 74165"/>
                  <a:gd name="connsiteY9" fmla="*/ 38772 h 90525"/>
                  <a:gd name="connsiteX10" fmla="*/ 69175 w 74165"/>
                  <a:gd name="connsiteY10" fmla="*/ 28100 h 90525"/>
                  <a:gd name="connsiteX11" fmla="*/ 71786 w 74165"/>
                  <a:gd name="connsiteY11" fmla="*/ 35547 h 90525"/>
                  <a:gd name="connsiteX12" fmla="*/ 28638 w 74165"/>
                  <a:gd name="connsiteY12" fmla="*/ 48676 h 90525"/>
                  <a:gd name="connsiteX13" fmla="*/ 7524 w 74165"/>
                  <a:gd name="connsiteY13" fmla="*/ 69482 h 90525"/>
                  <a:gd name="connsiteX14" fmla="*/ 15509 w 74165"/>
                  <a:gd name="connsiteY14" fmla="*/ 80538 h 90525"/>
                  <a:gd name="connsiteX15" fmla="*/ 45298 w 74165"/>
                  <a:gd name="connsiteY15" fmla="*/ 83379 h 90525"/>
                  <a:gd name="connsiteX16" fmla="*/ 73705 w 74165"/>
                  <a:gd name="connsiteY16" fmla="*/ 80845 h 90525"/>
                  <a:gd name="connsiteX17" fmla="*/ 74166 w 74165"/>
                  <a:gd name="connsiteY17" fmla="*/ 88830 h 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65" h="90525">
                    <a:moveTo>
                      <a:pt x="74166" y="88830"/>
                    </a:moveTo>
                    <a:cubicBezTo>
                      <a:pt x="62726" y="90058"/>
                      <a:pt x="54511" y="90595"/>
                      <a:pt x="49367" y="90519"/>
                    </a:cubicBezTo>
                    <a:cubicBezTo>
                      <a:pt x="26795" y="90211"/>
                      <a:pt x="12668" y="87985"/>
                      <a:pt x="7140" y="83762"/>
                    </a:cubicBezTo>
                    <a:cubicBezTo>
                      <a:pt x="2380" y="80231"/>
                      <a:pt x="0" y="75624"/>
                      <a:pt x="0" y="69866"/>
                    </a:cubicBezTo>
                    <a:cubicBezTo>
                      <a:pt x="0" y="57889"/>
                      <a:pt x="9213" y="48599"/>
                      <a:pt x="27640" y="41920"/>
                    </a:cubicBezTo>
                    <a:cubicBezTo>
                      <a:pt x="25643" y="31248"/>
                      <a:pt x="24722" y="22419"/>
                      <a:pt x="24722" y="15355"/>
                    </a:cubicBezTo>
                    <a:cubicBezTo>
                      <a:pt x="24722" y="10825"/>
                      <a:pt x="24952" y="5835"/>
                      <a:pt x="25490" y="307"/>
                    </a:cubicBezTo>
                    <a:lnTo>
                      <a:pt x="34012" y="0"/>
                    </a:lnTo>
                    <a:cubicBezTo>
                      <a:pt x="33244" y="5451"/>
                      <a:pt x="32860" y="11132"/>
                      <a:pt x="32860" y="17121"/>
                    </a:cubicBezTo>
                    <a:cubicBezTo>
                      <a:pt x="32860" y="24261"/>
                      <a:pt x="33475" y="31478"/>
                      <a:pt x="34780" y="38772"/>
                    </a:cubicBezTo>
                    <a:cubicBezTo>
                      <a:pt x="45682" y="34856"/>
                      <a:pt x="57198" y="31325"/>
                      <a:pt x="69175" y="28100"/>
                    </a:cubicBezTo>
                    <a:lnTo>
                      <a:pt x="71786" y="35547"/>
                    </a:lnTo>
                    <a:cubicBezTo>
                      <a:pt x="54511" y="39616"/>
                      <a:pt x="40154" y="43993"/>
                      <a:pt x="28638" y="48676"/>
                    </a:cubicBezTo>
                    <a:cubicBezTo>
                      <a:pt x="14588" y="54204"/>
                      <a:pt x="7524" y="61114"/>
                      <a:pt x="7524" y="69482"/>
                    </a:cubicBezTo>
                    <a:cubicBezTo>
                      <a:pt x="7524" y="74549"/>
                      <a:pt x="10211" y="78234"/>
                      <a:pt x="15509" y="80538"/>
                    </a:cubicBezTo>
                    <a:cubicBezTo>
                      <a:pt x="20192" y="82457"/>
                      <a:pt x="30096" y="83379"/>
                      <a:pt x="45298" y="83379"/>
                    </a:cubicBezTo>
                    <a:cubicBezTo>
                      <a:pt x="56200" y="83379"/>
                      <a:pt x="65720" y="82534"/>
                      <a:pt x="73705" y="80845"/>
                    </a:cubicBezTo>
                    <a:lnTo>
                      <a:pt x="74166" y="8883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4D80470C-8799-475E-8D6B-FB518C6E5B73}"/>
                  </a:ext>
                </a:extLst>
              </p:cNvPr>
              <p:cNvSpPr/>
              <p:nvPr/>
            </p:nvSpPr>
            <p:spPr>
              <a:xfrm>
                <a:off x="7667063" y="2115903"/>
                <a:ext cx="96660" cy="90825"/>
              </a:xfrm>
              <a:custGeom>
                <a:avLst/>
                <a:gdLst>
                  <a:gd name="connsiteX0" fmla="*/ 61114 w 96660"/>
                  <a:gd name="connsiteY0" fmla="*/ 40538 h 90825"/>
                  <a:gd name="connsiteX1" fmla="*/ 53897 w 96660"/>
                  <a:gd name="connsiteY1" fmla="*/ 74012 h 90825"/>
                  <a:gd name="connsiteX2" fmla="*/ 39847 w 96660"/>
                  <a:gd name="connsiteY2" fmla="*/ 90826 h 90825"/>
                  <a:gd name="connsiteX3" fmla="*/ 24415 w 96660"/>
                  <a:gd name="connsiteY3" fmla="*/ 78618 h 90825"/>
                  <a:gd name="connsiteX4" fmla="*/ 28945 w 96660"/>
                  <a:gd name="connsiteY4" fmla="*/ 73551 h 90825"/>
                  <a:gd name="connsiteX5" fmla="*/ 39002 w 96660"/>
                  <a:gd name="connsiteY5" fmla="*/ 82304 h 90825"/>
                  <a:gd name="connsiteX6" fmla="*/ 47294 w 96660"/>
                  <a:gd name="connsiteY6" fmla="*/ 70634 h 90825"/>
                  <a:gd name="connsiteX7" fmla="*/ 53589 w 96660"/>
                  <a:gd name="connsiteY7" fmla="*/ 37159 h 90825"/>
                  <a:gd name="connsiteX8" fmla="*/ 43225 w 96660"/>
                  <a:gd name="connsiteY8" fmla="*/ 27102 h 90825"/>
                  <a:gd name="connsiteX9" fmla="*/ 33474 w 96660"/>
                  <a:gd name="connsiteY9" fmla="*/ 28023 h 90825"/>
                  <a:gd name="connsiteX10" fmla="*/ 7524 w 96660"/>
                  <a:gd name="connsiteY10" fmla="*/ 88983 h 90825"/>
                  <a:gd name="connsiteX11" fmla="*/ 0 w 96660"/>
                  <a:gd name="connsiteY11" fmla="*/ 85375 h 90825"/>
                  <a:gd name="connsiteX12" fmla="*/ 25106 w 96660"/>
                  <a:gd name="connsiteY12" fmla="*/ 29098 h 90825"/>
                  <a:gd name="connsiteX13" fmla="*/ 6296 w 96660"/>
                  <a:gd name="connsiteY13" fmla="*/ 33398 h 90825"/>
                  <a:gd name="connsiteX14" fmla="*/ 5221 w 96660"/>
                  <a:gd name="connsiteY14" fmla="*/ 25720 h 90825"/>
                  <a:gd name="connsiteX15" fmla="*/ 26718 w 96660"/>
                  <a:gd name="connsiteY15" fmla="*/ 22879 h 90825"/>
                  <a:gd name="connsiteX16" fmla="*/ 33090 w 96660"/>
                  <a:gd name="connsiteY16" fmla="*/ 1919 h 90825"/>
                  <a:gd name="connsiteX17" fmla="*/ 41382 w 96660"/>
                  <a:gd name="connsiteY17" fmla="*/ 4453 h 90825"/>
                  <a:gd name="connsiteX18" fmla="*/ 35087 w 96660"/>
                  <a:gd name="connsiteY18" fmla="*/ 22188 h 90825"/>
                  <a:gd name="connsiteX19" fmla="*/ 44300 w 96660"/>
                  <a:gd name="connsiteY19" fmla="*/ 21113 h 90825"/>
                  <a:gd name="connsiteX20" fmla="*/ 56353 w 96660"/>
                  <a:gd name="connsiteY20" fmla="*/ 25413 h 90825"/>
                  <a:gd name="connsiteX21" fmla="*/ 61114 w 96660"/>
                  <a:gd name="connsiteY21" fmla="*/ 40538 h 90825"/>
                  <a:gd name="connsiteX22" fmla="*/ 90826 w 96660"/>
                  <a:gd name="connsiteY22" fmla="*/ 55125 h 90825"/>
                  <a:gd name="connsiteX23" fmla="*/ 88292 w 96660"/>
                  <a:gd name="connsiteY23" fmla="*/ 62803 h 90825"/>
                  <a:gd name="connsiteX24" fmla="*/ 79770 w 96660"/>
                  <a:gd name="connsiteY24" fmla="*/ 65336 h 90825"/>
                  <a:gd name="connsiteX25" fmla="*/ 74089 w 96660"/>
                  <a:gd name="connsiteY25" fmla="*/ 64952 h 90825"/>
                  <a:gd name="connsiteX26" fmla="*/ 73705 w 96660"/>
                  <a:gd name="connsiteY26" fmla="*/ 57735 h 90825"/>
                  <a:gd name="connsiteX27" fmla="*/ 77928 w 96660"/>
                  <a:gd name="connsiteY27" fmla="*/ 58350 h 90825"/>
                  <a:gd name="connsiteX28" fmla="*/ 82457 w 96660"/>
                  <a:gd name="connsiteY28" fmla="*/ 54127 h 90825"/>
                  <a:gd name="connsiteX29" fmla="*/ 63647 w 96660"/>
                  <a:gd name="connsiteY29" fmla="*/ 21728 h 90825"/>
                  <a:gd name="connsiteX30" fmla="*/ 68561 w 96660"/>
                  <a:gd name="connsiteY30" fmla="*/ 17505 h 90825"/>
                  <a:gd name="connsiteX31" fmla="*/ 90826 w 96660"/>
                  <a:gd name="connsiteY31" fmla="*/ 55125 h 90825"/>
                  <a:gd name="connsiteX32" fmla="*/ 88292 w 96660"/>
                  <a:gd name="connsiteY32" fmla="*/ 19655 h 90825"/>
                  <a:gd name="connsiteX33" fmla="*/ 84070 w 96660"/>
                  <a:gd name="connsiteY33" fmla="*/ 23724 h 90825"/>
                  <a:gd name="connsiteX34" fmla="*/ 72400 w 96660"/>
                  <a:gd name="connsiteY34" fmla="*/ 13359 h 90825"/>
                  <a:gd name="connsiteX35" fmla="*/ 76085 w 96660"/>
                  <a:gd name="connsiteY35" fmla="*/ 9136 h 90825"/>
                  <a:gd name="connsiteX36" fmla="*/ 88292 w 96660"/>
                  <a:gd name="connsiteY36" fmla="*/ 19655 h 90825"/>
                  <a:gd name="connsiteX37" fmla="*/ 96660 w 96660"/>
                  <a:gd name="connsiteY37" fmla="*/ 10058 h 90825"/>
                  <a:gd name="connsiteX38" fmla="*/ 92438 w 96660"/>
                  <a:gd name="connsiteY38" fmla="*/ 14664 h 90825"/>
                  <a:gd name="connsiteX39" fmla="*/ 80691 w 96660"/>
                  <a:gd name="connsiteY39" fmla="*/ 4376 h 90825"/>
                  <a:gd name="connsiteX40" fmla="*/ 84453 w 96660"/>
                  <a:gd name="connsiteY40" fmla="*/ 0 h 90825"/>
                  <a:gd name="connsiteX41" fmla="*/ 96660 w 96660"/>
                  <a:gd name="connsiteY41" fmla="*/ 10058 h 9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60" h="90825">
                    <a:moveTo>
                      <a:pt x="61114" y="40538"/>
                    </a:moveTo>
                    <a:cubicBezTo>
                      <a:pt x="61114" y="49981"/>
                      <a:pt x="58657" y="61113"/>
                      <a:pt x="53897" y="74012"/>
                    </a:cubicBezTo>
                    <a:cubicBezTo>
                      <a:pt x="49904" y="85221"/>
                      <a:pt x="45221" y="90826"/>
                      <a:pt x="39847" y="90826"/>
                    </a:cubicBezTo>
                    <a:cubicBezTo>
                      <a:pt x="35010" y="90826"/>
                      <a:pt x="29866" y="86757"/>
                      <a:pt x="24415" y="78618"/>
                    </a:cubicBezTo>
                    <a:cubicBezTo>
                      <a:pt x="26641" y="76546"/>
                      <a:pt x="28177" y="74856"/>
                      <a:pt x="28945" y="73551"/>
                    </a:cubicBezTo>
                    <a:cubicBezTo>
                      <a:pt x="32783" y="79233"/>
                      <a:pt x="36162" y="82150"/>
                      <a:pt x="39002" y="82304"/>
                    </a:cubicBezTo>
                    <a:cubicBezTo>
                      <a:pt x="41689" y="82150"/>
                      <a:pt x="44453" y="78311"/>
                      <a:pt x="47294" y="70634"/>
                    </a:cubicBezTo>
                    <a:cubicBezTo>
                      <a:pt x="51132" y="60423"/>
                      <a:pt x="53206" y="49213"/>
                      <a:pt x="53589" y="37159"/>
                    </a:cubicBezTo>
                    <a:cubicBezTo>
                      <a:pt x="53666" y="30403"/>
                      <a:pt x="50211" y="27102"/>
                      <a:pt x="43225" y="27102"/>
                    </a:cubicBezTo>
                    <a:cubicBezTo>
                      <a:pt x="40998" y="27102"/>
                      <a:pt x="37697" y="27409"/>
                      <a:pt x="33474" y="28023"/>
                    </a:cubicBezTo>
                    <a:cubicBezTo>
                      <a:pt x="21113" y="59348"/>
                      <a:pt x="12438" y="79616"/>
                      <a:pt x="7524" y="88983"/>
                    </a:cubicBezTo>
                    <a:lnTo>
                      <a:pt x="0" y="85375"/>
                    </a:lnTo>
                    <a:cubicBezTo>
                      <a:pt x="8676" y="71018"/>
                      <a:pt x="17044" y="52284"/>
                      <a:pt x="25106" y="29098"/>
                    </a:cubicBezTo>
                    <a:cubicBezTo>
                      <a:pt x="15278" y="30864"/>
                      <a:pt x="9059" y="32246"/>
                      <a:pt x="6296" y="33398"/>
                    </a:cubicBezTo>
                    <a:lnTo>
                      <a:pt x="5221" y="25720"/>
                    </a:lnTo>
                    <a:lnTo>
                      <a:pt x="26718" y="22879"/>
                    </a:lnTo>
                    <a:cubicBezTo>
                      <a:pt x="28253" y="17966"/>
                      <a:pt x="30403" y="10979"/>
                      <a:pt x="33090" y="1919"/>
                    </a:cubicBezTo>
                    <a:lnTo>
                      <a:pt x="41382" y="4453"/>
                    </a:lnTo>
                    <a:cubicBezTo>
                      <a:pt x="40614" y="6449"/>
                      <a:pt x="38542" y="12361"/>
                      <a:pt x="35087" y="22188"/>
                    </a:cubicBezTo>
                    <a:cubicBezTo>
                      <a:pt x="38695" y="21497"/>
                      <a:pt x="41843" y="21113"/>
                      <a:pt x="44300" y="21113"/>
                    </a:cubicBezTo>
                    <a:cubicBezTo>
                      <a:pt x="49597" y="21113"/>
                      <a:pt x="53666" y="22572"/>
                      <a:pt x="56353" y="25413"/>
                    </a:cubicBezTo>
                    <a:cubicBezTo>
                      <a:pt x="59501" y="28637"/>
                      <a:pt x="61114" y="33628"/>
                      <a:pt x="61114" y="40538"/>
                    </a:cubicBezTo>
                    <a:moveTo>
                      <a:pt x="90826" y="55125"/>
                    </a:moveTo>
                    <a:cubicBezTo>
                      <a:pt x="90902" y="58196"/>
                      <a:pt x="90058" y="60730"/>
                      <a:pt x="88292" y="62803"/>
                    </a:cubicBezTo>
                    <a:cubicBezTo>
                      <a:pt x="86296" y="64492"/>
                      <a:pt x="83532" y="65336"/>
                      <a:pt x="79770" y="65336"/>
                    </a:cubicBezTo>
                    <a:cubicBezTo>
                      <a:pt x="77774" y="65336"/>
                      <a:pt x="75931" y="65183"/>
                      <a:pt x="74089" y="64952"/>
                    </a:cubicBezTo>
                    <a:cubicBezTo>
                      <a:pt x="74089" y="63417"/>
                      <a:pt x="73935" y="60960"/>
                      <a:pt x="73705" y="57735"/>
                    </a:cubicBezTo>
                    <a:cubicBezTo>
                      <a:pt x="75163" y="58119"/>
                      <a:pt x="76545" y="58350"/>
                      <a:pt x="77928" y="58350"/>
                    </a:cubicBezTo>
                    <a:cubicBezTo>
                      <a:pt x="80768" y="58350"/>
                      <a:pt x="82227" y="56968"/>
                      <a:pt x="82457" y="54127"/>
                    </a:cubicBezTo>
                    <a:cubicBezTo>
                      <a:pt x="82227" y="44453"/>
                      <a:pt x="76008" y="33628"/>
                      <a:pt x="63647" y="21728"/>
                    </a:cubicBezTo>
                    <a:lnTo>
                      <a:pt x="68561" y="17505"/>
                    </a:lnTo>
                    <a:cubicBezTo>
                      <a:pt x="83225" y="30941"/>
                      <a:pt x="90672" y="43455"/>
                      <a:pt x="90826" y="55125"/>
                    </a:cubicBezTo>
                    <a:moveTo>
                      <a:pt x="88292" y="19655"/>
                    </a:moveTo>
                    <a:lnTo>
                      <a:pt x="84070" y="23724"/>
                    </a:lnTo>
                    <a:cubicBezTo>
                      <a:pt x="80538" y="20422"/>
                      <a:pt x="76622" y="16967"/>
                      <a:pt x="72400" y="13359"/>
                    </a:cubicBezTo>
                    <a:lnTo>
                      <a:pt x="76085" y="9136"/>
                    </a:lnTo>
                    <a:cubicBezTo>
                      <a:pt x="80998" y="12745"/>
                      <a:pt x="85068" y="16276"/>
                      <a:pt x="88292" y="19655"/>
                    </a:cubicBezTo>
                    <a:moveTo>
                      <a:pt x="96660" y="10058"/>
                    </a:moveTo>
                    <a:lnTo>
                      <a:pt x="92438" y="14664"/>
                    </a:lnTo>
                    <a:cubicBezTo>
                      <a:pt x="89751" y="11516"/>
                      <a:pt x="85835" y="8061"/>
                      <a:pt x="80691" y="4376"/>
                    </a:cubicBezTo>
                    <a:lnTo>
                      <a:pt x="84453" y="0"/>
                    </a:lnTo>
                    <a:cubicBezTo>
                      <a:pt x="89597" y="3378"/>
                      <a:pt x="93667" y="6756"/>
                      <a:pt x="96660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88DDADA1-6714-464A-BE91-AF1C4AAA2745}"/>
                  </a:ext>
                </a:extLst>
              </p:cNvPr>
              <p:cNvSpPr/>
              <p:nvPr/>
            </p:nvSpPr>
            <p:spPr>
              <a:xfrm>
                <a:off x="7774165" y="2124194"/>
                <a:ext cx="94741" cy="81766"/>
              </a:xfrm>
              <a:custGeom>
                <a:avLst/>
                <a:gdLst>
                  <a:gd name="connsiteX0" fmla="*/ 91209 w 94741"/>
                  <a:gd name="connsiteY0" fmla="*/ 7601 h 81766"/>
                  <a:gd name="connsiteX1" fmla="*/ 67409 w 94741"/>
                  <a:gd name="connsiteY1" fmla="*/ 9827 h 81766"/>
                  <a:gd name="connsiteX2" fmla="*/ 50749 w 94741"/>
                  <a:gd name="connsiteY2" fmla="*/ 21037 h 81766"/>
                  <a:gd name="connsiteX3" fmla="*/ 39693 w 94741"/>
                  <a:gd name="connsiteY3" fmla="*/ 45912 h 81766"/>
                  <a:gd name="connsiteX4" fmla="*/ 48829 w 94741"/>
                  <a:gd name="connsiteY4" fmla="*/ 65874 h 81766"/>
                  <a:gd name="connsiteX5" fmla="*/ 75624 w 94741"/>
                  <a:gd name="connsiteY5" fmla="*/ 73091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3 w 94741"/>
                  <a:gd name="connsiteY12" fmla="*/ 0 h 81766"/>
                  <a:gd name="connsiteX13" fmla="*/ 91209 w 94741"/>
                  <a:gd name="connsiteY13" fmla="*/ 7601 h 81766"/>
                  <a:gd name="connsiteX14" fmla="*/ 84070 w 94741"/>
                  <a:gd name="connsiteY14" fmla="*/ 32323 h 81766"/>
                  <a:gd name="connsiteX15" fmla="*/ 78695 w 94741"/>
                  <a:gd name="connsiteY15" fmla="*/ 35547 h 81766"/>
                  <a:gd name="connsiteX16" fmla="*/ 70710 w 94741"/>
                  <a:gd name="connsiteY16" fmla="*/ 24338 h 81766"/>
                  <a:gd name="connsiteX17" fmla="*/ 75547 w 94741"/>
                  <a:gd name="connsiteY17" fmla="*/ 20960 h 81766"/>
                  <a:gd name="connsiteX18" fmla="*/ 84070 w 94741"/>
                  <a:gd name="connsiteY18" fmla="*/ 32323 h 81766"/>
                  <a:gd name="connsiteX19" fmla="*/ 94742 w 94741"/>
                  <a:gd name="connsiteY19" fmla="*/ 25643 h 81766"/>
                  <a:gd name="connsiteX20" fmla="*/ 89905 w 94741"/>
                  <a:gd name="connsiteY20" fmla="*/ 29405 h 81766"/>
                  <a:gd name="connsiteX21" fmla="*/ 81613 w 94741"/>
                  <a:gd name="connsiteY21" fmla="*/ 17658 h 81766"/>
                  <a:gd name="connsiteX22" fmla="*/ 86219 w 94741"/>
                  <a:gd name="connsiteY22" fmla="*/ 14434 h 81766"/>
                  <a:gd name="connsiteX23" fmla="*/ 94742 w 94741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209" y="7601"/>
                    </a:moveTo>
                    <a:lnTo>
                      <a:pt x="67409" y="9827"/>
                    </a:lnTo>
                    <a:cubicBezTo>
                      <a:pt x="62726" y="10211"/>
                      <a:pt x="57198" y="13973"/>
                      <a:pt x="50749" y="21037"/>
                    </a:cubicBezTo>
                    <a:cubicBezTo>
                      <a:pt x="43378" y="29098"/>
                      <a:pt x="39693" y="37390"/>
                      <a:pt x="39693" y="45912"/>
                    </a:cubicBezTo>
                    <a:cubicBezTo>
                      <a:pt x="39693" y="54204"/>
                      <a:pt x="42764" y="60806"/>
                      <a:pt x="48829" y="65874"/>
                    </a:cubicBezTo>
                    <a:cubicBezTo>
                      <a:pt x="54587" y="70480"/>
                      <a:pt x="63493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4"/>
                      <a:pt x="52284" y="77313"/>
                      <a:pt x="44760" y="71709"/>
                    </a:cubicBezTo>
                    <a:cubicBezTo>
                      <a:pt x="36699" y="65720"/>
                      <a:pt x="32707" y="57735"/>
                      <a:pt x="32707" y="47908"/>
                    </a:cubicBezTo>
                    <a:cubicBezTo>
                      <a:pt x="32707" y="33167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79"/>
                      <a:pt x="61344" y="3685"/>
                      <a:pt x="90903" y="0"/>
                    </a:cubicBezTo>
                    <a:lnTo>
                      <a:pt x="91209" y="7601"/>
                    </a:lnTo>
                    <a:close/>
                    <a:moveTo>
                      <a:pt x="84070" y="32323"/>
                    </a:moveTo>
                    <a:lnTo>
                      <a:pt x="78695" y="35547"/>
                    </a:lnTo>
                    <a:cubicBezTo>
                      <a:pt x="76853" y="33090"/>
                      <a:pt x="74242" y="29328"/>
                      <a:pt x="70710" y="24338"/>
                    </a:cubicBezTo>
                    <a:lnTo>
                      <a:pt x="75547" y="20960"/>
                    </a:lnTo>
                    <a:cubicBezTo>
                      <a:pt x="78542" y="25029"/>
                      <a:pt x="81382" y="28868"/>
                      <a:pt x="84070" y="32323"/>
                    </a:cubicBezTo>
                    <a:moveTo>
                      <a:pt x="94742" y="25643"/>
                    </a:moveTo>
                    <a:lnTo>
                      <a:pt x="89905" y="29405"/>
                    </a:lnTo>
                    <a:cubicBezTo>
                      <a:pt x="86603" y="24492"/>
                      <a:pt x="83839" y="20576"/>
                      <a:pt x="81613" y="17658"/>
                    </a:cubicBezTo>
                    <a:lnTo>
                      <a:pt x="86219" y="14434"/>
                    </a:lnTo>
                    <a:cubicBezTo>
                      <a:pt x="88907" y="17582"/>
                      <a:pt x="91747" y="21344"/>
                      <a:pt x="94742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B66A992E-A959-4C1C-B1F2-5985A11942D6}"/>
                  </a:ext>
                </a:extLst>
              </p:cNvPr>
              <p:cNvSpPr/>
              <p:nvPr/>
            </p:nvSpPr>
            <p:spPr>
              <a:xfrm>
                <a:off x="7887563" y="2116901"/>
                <a:ext cx="81075" cy="90067"/>
              </a:xfrm>
              <a:custGeom>
                <a:avLst/>
                <a:gdLst>
                  <a:gd name="connsiteX0" fmla="*/ 81076 w 81075"/>
                  <a:gd name="connsiteY0" fmla="*/ 34088 h 90067"/>
                  <a:gd name="connsiteX1" fmla="*/ 55586 w 81075"/>
                  <a:gd name="connsiteY1" fmla="*/ 40614 h 90067"/>
                  <a:gd name="connsiteX2" fmla="*/ 69329 w 81075"/>
                  <a:gd name="connsiteY2" fmla="*/ 57428 h 90067"/>
                  <a:gd name="connsiteX3" fmla="*/ 65106 w 81075"/>
                  <a:gd name="connsiteY3" fmla="*/ 64492 h 90067"/>
                  <a:gd name="connsiteX4" fmla="*/ 39079 w 81075"/>
                  <a:gd name="connsiteY4" fmla="*/ 58119 h 90067"/>
                  <a:gd name="connsiteX5" fmla="*/ 12745 w 81075"/>
                  <a:gd name="connsiteY5" fmla="*/ 71555 h 90067"/>
                  <a:gd name="connsiteX6" fmla="*/ 43686 w 81075"/>
                  <a:gd name="connsiteY6" fmla="*/ 83762 h 90067"/>
                  <a:gd name="connsiteX7" fmla="*/ 68868 w 81075"/>
                  <a:gd name="connsiteY7" fmla="*/ 81229 h 90067"/>
                  <a:gd name="connsiteX8" fmla="*/ 69329 w 81075"/>
                  <a:gd name="connsiteY8" fmla="*/ 88830 h 90067"/>
                  <a:gd name="connsiteX9" fmla="*/ 46756 w 81075"/>
                  <a:gd name="connsiteY9" fmla="*/ 90058 h 90067"/>
                  <a:gd name="connsiteX10" fmla="*/ 12361 w 81075"/>
                  <a:gd name="connsiteY10" fmla="*/ 83762 h 90067"/>
                  <a:gd name="connsiteX11" fmla="*/ 5758 w 81075"/>
                  <a:gd name="connsiteY11" fmla="*/ 71248 h 90067"/>
                  <a:gd name="connsiteX12" fmla="*/ 15432 w 81075"/>
                  <a:gd name="connsiteY12" fmla="*/ 56584 h 90067"/>
                  <a:gd name="connsiteX13" fmla="*/ 38081 w 81075"/>
                  <a:gd name="connsiteY13" fmla="*/ 52284 h 90067"/>
                  <a:gd name="connsiteX14" fmla="*/ 59424 w 81075"/>
                  <a:gd name="connsiteY14" fmla="*/ 56891 h 90067"/>
                  <a:gd name="connsiteX15" fmla="*/ 48446 w 81075"/>
                  <a:gd name="connsiteY15" fmla="*/ 41996 h 90067"/>
                  <a:gd name="connsiteX16" fmla="*/ 14357 w 81075"/>
                  <a:gd name="connsiteY16" fmla="*/ 44914 h 90067"/>
                  <a:gd name="connsiteX17" fmla="*/ 0 w 81075"/>
                  <a:gd name="connsiteY17" fmla="*/ 44376 h 90067"/>
                  <a:gd name="connsiteX18" fmla="*/ 0 w 81075"/>
                  <a:gd name="connsiteY18" fmla="*/ 37620 h 90067"/>
                  <a:gd name="connsiteX19" fmla="*/ 12899 w 81075"/>
                  <a:gd name="connsiteY19" fmla="*/ 38465 h 90067"/>
                  <a:gd name="connsiteX20" fmla="*/ 44914 w 81075"/>
                  <a:gd name="connsiteY20" fmla="*/ 36085 h 90067"/>
                  <a:gd name="connsiteX21" fmla="*/ 38926 w 81075"/>
                  <a:gd name="connsiteY21" fmla="*/ 24261 h 90067"/>
                  <a:gd name="connsiteX22" fmla="*/ 20423 w 81075"/>
                  <a:gd name="connsiteY22" fmla="*/ 25490 h 90067"/>
                  <a:gd name="connsiteX23" fmla="*/ 9751 w 81075"/>
                  <a:gd name="connsiteY23" fmla="*/ 25106 h 90067"/>
                  <a:gd name="connsiteX24" fmla="*/ 9751 w 81075"/>
                  <a:gd name="connsiteY24" fmla="*/ 18887 h 90067"/>
                  <a:gd name="connsiteX25" fmla="*/ 21728 w 81075"/>
                  <a:gd name="connsiteY25" fmla="*/ 19271 h 90067"/>
                  <a:gd name="connsiteX26" fmla="*/ 36392 w 81075"/>
                  <a:gd name="connsiteY26" fmla="*/ 18426 h 90067"/>
                  <a:gd name="connsiteX27" fmla="*/ 30404 w 81075"/>
                  <a:gd name="connsiteY27" fmla="*/ 1612 h 90067"/>
                  <a:gd name="connsiteX28" fmla="*/ 38926 w 81075"/>
                  <a:gd name="connsiteY28" fmla="*/ 0 h 90067"/>
                  <a:gd name="connsiteX29" fmla="*/ 43840 w 81075"/>
                  <a:gd name="connsiteY29" fmla="*/ 17121 h 90067"/>
                  <a:gd name="connsiteX30" fmla="*/ 68331 w 81075"/>
                  <a:gd name="connsiteY30" fmla="*/ 11593 h 90067"/>
                  <a:gd name="connsiteX31" fmla="*/ 69789 w 81075"/>
                  <a:gd name="connsiteY31" fmla="*/ 18426 h 90067"/>
                  <a:gd name="connsiteX32" fmla="*/ 46373 w 81075"/>
                  <a:gd name="connsiteY32" fmla="*/ 23340 h 90067"/>
                  <a:gd name="connsiteX33" fmla="*/ 51824 w 81075"/>
                  <a:gd name="connsiteY33" fmla="*/ 34165 h 90067"/>
                  <a:gd name="connsiteX34" fmla="*/ 79540 w 81075"/>
                  <a:gd name="connsiteY34" fmla="*/ 27255 h 90067"/>
                  <a:gd name="connsiteX35" fmla="*/ 81076 w 81075"/>
                  <a:gd name="connsiteY35" fmla="*/ 34088 h 9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1075" h="90067">
                    <a:moveTo>
                      <a:pt x="81076" y="34088"/>
                    </a:moveTo>
                    <a:cubicBezTo>
                      <a:pt x="72323" y="36929"/>
                      <a:pt x="63801" y="39156"/>
                      <a:pt x="55586" y="40614"/>
                    </a:cubicBezTo>
                    <a:cubicBezTo>
                      <a:pt x="59886" y="47755"/>
                      <a:pt x="64415" y="53359"/>
                      <a:pt x="69329" y="57428"/>
                    </a:cubicBezTo>
                    <a:lnTo>
                      <a:pt x="65106" y="64492"/>
                    </a:lnTo>
                    <a:cubicBezTo>
                      <a:pt x="56124" y="60192"/>
                      <a:pt x="47448" y="58119"/>
                      <a:pt x="39079" y="58119"/>
                    </a:cubicBezTo>
                    <a:cubicBezTo>
                      <a:pt x="21498" y="58119"/>
                      <a:pt x="12745" y="62572"/>
                      <a:pt x="12745" y="71555"/>
                    </a:cubicBezTo>
                    <a:cubicBezTo>
                      <a:pt x="12745" y="79693"/>
                      <a:pt x="23033" y="83762"/>
                      <a:pt x="43686" y="83762"/>
                    </a:cubicBezTo>
                    <a:cubicBezTo>
                      <a:pt x="51901" y="83762"/>
                      <a:pt x="60346" y="82918"/>
                      <a:pt x="68868" y="81229"/>
                    </a:cubicBezTo>
                    <a:lnTo>
                      <a:pt x="69329" y="88830"/>
                    </a:lnTo>
                    <a:cubicBezTo>
                      <a:pt x="60499" y="89751"/>
                      <a:pt x="52976" y="90135"/>
                      <a:pt x="46756" y="90058"/>
                    </a:cubicBezTo>
                    <a:cubicBezTo>
                      <a:pt x="29175" y="89828"/>
                      <a:pt x="17736" y="87755"/>
                      <a:pt x="12361" y="83762"/>
                    </a:cubicBezTo>
                    <a:cubicBezTo>
                      <a:pt x="7985" y="80538"/>
                      <a:pt x="5758" y="76392"/>
                      <a:pt x="5758" y="71248"/>
                    </a:cubicBezTo>
                    <a:cubicBezTo>
                      <a:pt x="5758" y="65106"/>
                      <a:pt x="8983" y="60192"/>
                      <a:pt x="15432" y="56584"/>
                    </a:cubicBezTo>
                    <a:cubicBezTo>
                      <a:pt x="20423" y="53743"/>
                      <a:pt x="27947" y="52284"/>
                      <a:pt x="38081" y="52284"/>
                    </a:cubicBezTo>
                    <a:cubicBezTo>
                      <a:pt x="45298" y="52284"/>
                      <a:pt x="52362" y="53820"/>
                      <a:pt x="59424" y="56891"/>
                    </a:cubicBezTo>
                    <a:cubicBezTo>
                      <a:pt x="55586" y="52898"/>
                      <a:pt x="51901" y="47908"/>
                      <a:pt x="48446" y="41996"/>
                    </a:cubicBezTo>
                    <a:cubicBezTo>
                      <a:pt x="32783" y="43993"/>
                      <a:pt x="21421" y="44914"/>
                      <a:pt x="14357" y="44914"/>
                    </a:cubicBezTo>
                    <a:cubicBezTo>
                      <a:pt x="10135" y="44914"/>
                      <a:pt x="5298" y="44760"/>
                      <a:pt x="0" y="44376"/>
                    </a:cubicBezTo>
                    <a:lnTo>
                      <a:pt x="0" y="37620"/>
                    </a:lnTo>
                    <a:cubicBezTo>
                      <a:pt x="4530" y="38158"/>
                      <a:pt x="8829" y="38465"/>
                      <a:pt x="12899" y="38465"/>
                    </a:cubicBezTo>
                    <a:cubicBezTo>
                      <a:pt x="25029" y="38465"/>
                      <a:pt x="35701" y="37697"/>
                      <a:pt x="44914" y="36085"/>
                    </a:cubicBezTo>
                    <a:cubicBezTo>
                      <a:pt x="42917" y="32860"/>
                      <a:pt x="40922" y="28944"/>
                      <a:pt x="38926" y="24261"/>
                    </a:cubicBezTo>
                    <a:cubicBezTo>
                      <a:pt x="32016" y="25106"/>
                      <a:pt x="25873" y="25490"/>
                      <a:pt x="20423" y="25490"/>
                    </a:cubicBezTo>
                    <a:cubicBezTo>
                      <a:pt x="17044" y="25490"/>
                      <a:pt x="13513" y="25336"/>
                      <a:pt x="9751" y="25106"/>
                    </a:cubicBezTo>
                    <a:lnTo>
                      <a:pt x="9751" y="18887"/>
                    </a:lnTo>
                    <a:cubicBezTo>
                      <a:pt x="13205" y="18887"/>
                      <a:pt x="17121" y="19040"/>
                      <a:pt x="21728" y="19271"/>
                    </a:cubicBezTo>
                    <a:lnTo>
                      <a:pt x="36392" y="18426"/>
                    </a:lnTo>
                    <a:cubicBezTo>
                      <a:pt x="33782" y="12207"/>
                      <a:pt x="31785" y="6603"/>
                      <a:pt x="30404" y="1612"/>
                    </a:cubicBezTo>
                    <a:lnTo>
                      <a:pt x="38926" y="0"/>
                    </a:lnTo>
                    <a:cubicBezTo>
                      <a:pt x="39693" y="3839"/>
                      <a:pt x="41305" y="9520"/>
                      <a:pt x="43840" y="17121"/>
                    </a:cubicBezTo>
                    <a:cubicBezTo>
                      <a:pt x="50289" y="16353"/>
                      <a:pt x="58426" y="14511"/>
                      <a:pt x="68331" y="11593"/>
                    </a:cubicBezTo>
                    <a:lnTo>
                      <a:pt x="69789" y="18426"/>
                    </a:lnTo>
                    <a:cubicBezTo>
                      <a:pt x="63801" y="20038"/>
                      <a:pt x="55970" y="21651"/>
                      <a:pt x="46373" y="23340"/>
                    </a:cubicBezTo>
                    <a:cubicBezTo>
                      <a:pt x="47754" y="26948"/>
                      <a:pt x="49598" y="30557"/>
                      <a:pt x="51824" y="34165"/>
                    </a:cubicBezTo>
                    <a:cubicBezTo>
                      <a:pt x="61421" y="32706"/>
                      <a:pt x="70634" y="30403"/>
                      <a:pt x="79540" y="27255"/>
                    </a:cubicBezTo>
                    <a:lnTo>
                      <a:pt x="81076" y="3408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2658AEC8-7B4A-47FE-86C6-9CFE1D833ABC}"/>
                  </a:ext>
                </a:extLst>
              </p:cNvPr>
              <p:cNvSpPr/>
              <p:nvPr/>
            </p:nvSpPr>
            <p:spPr>
              <a:xfrm>
                <a:off x="7996124" y="2116824"/>
                <a:ext cx="81689" cy="91680"/>
              </a:xfrm>
              <a:custGeom>
                <a:avLst/>
                <a:gdLst>
                  <a:gd name="connsiteX0" fmla="*/ 81690 w 81689"/>
                  <a:gd name="connsiteY0" fmla="*/ 80461 h 91680"/>
                  <a:gd name="connsiteX1" fmla="*/ 76545 w 81689"/>
                  <a:gd name="connsiteY1" fmla="*/ 87064 h 91680"/>
                  <a:gd name="connsiteX2" fmla="*/ 45144 w 81689"/>
                  <a:gd name="connsiteY2" fmla="*/ 70787 h 91680"/>
                  <a:gd name="connsiteX3" fmla="*/ 45144 w 81689"/>
                  <a:gd name="connsiteY3" fmla="*/ 74780 h 91680"/>
                  <a:gd name="connsiteX4" fmla="*/ 41767 w 81689"/>
                  <a:gd name="connsiteY4" fmla="*/ 87064 h 91680"/>
                  <a:gd name="connsiteX5" fmla="*/ 25950 w 81689"/>
                  <a:gd name="connsiteY5" fmla="*/ 91670 h 91680"/>
                  <a:gd name="connsiteX6" fmla="*/ 7064 w 81689"/>
                  <a:gd name="connsiteY6" fmla="*/ 85759 h 91680"/>
                  <a:gd name="connsiteX7" fmla="*/ 3071 w 81689"/>
                  <a:gd name="connsiteY7" fmla="*/ 76238 h 91680"/>
                  <a:gd name="connsiteX8" fmla="*/ 9828 w 81689"/>
                  <a:gd name="connsiteY8" fmla="*/ 65336 h 91680"/>
                  <a:gd name="connsiteX9" fmla="*/ 25643 w 81689"/>
                  <a:gd name="connsiteY9" fmla="*/ 61344 h 91680"/>
                  <a:gd name="connsiteX10" fmla="*/ 37697 w 81689"/>
                  <a:gd name="connsiteY10" fmla="*/ 62265 h 91680"/>
                  <a:gd name="connsiteX11" fmla="*/ 37697 w 81689"/>
                  <a:gd name="connsiteY11" fmla="*/ 47217 h 91680"/>
                  <a:gd name="connsiteX12" fmla="*/ 21344 w 81689"/>
                  <a:gd name="connsiteY12" fmla="*/ 47217 h 91680"/>
                  <a:gd name="connsiteX13" fmla="*/ 9290 w 81689"/>
                  <a:gd name="connsiteY13" fmla="*/ 43302 h 91680"/>
                  <a:gd name="connsiteX14" fmla="*/ 5912 w 81689"/>
                  <a:gd name="connsiteY14" fmla="*/ 33321 h 91680"/>
                  <a:gd name="connsiteX15" fmla="*/ 13436 w 81689"/>
                  <a:gd name="connsiteY15" fmla="*/ 32937 h 91680"/>
                  <a:gd name="connsiteX16" fmla="*/ 21113 w 81689"/>
                  <a:gd name="connsiteY16" fmla="*/ 40614 h 91680"/>
                  <a:gd name="connsiteX17" fmla="*/ 37697 w 81689"/>
                  <a:gd name="connsiteY17" fmla="*/ 40614 h 91680"/>
                  <a:gd name="connsiteX18" fmla="*/ 37697 w 81689"/>
                  <a:gd name="connsiteY18" fmla="*/ 24108 h 91680"/>
                  <a:gd name="connsiteX19" fmla="*/ 23110 w 81689"/>
                  <a:gd name="connsiteY19" fmla="*/ 24108 h 91680"/>
                  <a:gd name="connsiteX20" fmla="*/ 0 w 81689"/>
                  <a:gd name="connsiteY20" fmla="*/ 22111 h 91680"/>
                  <a:gd name="connsiteX21" fmla="*/ 1229 w 81689"/>
                  <a:gd name="connsiteY21" fmla="*/ 14664 h 91680"/>
                  <a:gd name="connsiteX22" fmla="*/ 26411 w 81689"/>
                  <a:gd name="connsiteY22" fmla="*/ 17505 h 91680"/>
                  <a:gd name="connsiteX23" fmla="*/ 37620 w 81689"/>
                  <a:gd name="connsiteY23" fmla="*/ 17505 h 91680"/>
                  <a:gd name="connsiteX24" fmla="*/ 37082 w 81689"/>
                  <a:gd name="connsiteY24" fmla="*/ 0 h 91680"/>
                  <a:gd name="connsiteX25" fmla="*/ 46296 w 81689"/>
                  <a:gd name="connsiteY25" fmla="*/ 307 h 91680"/>
                  <a:gd name="connsiteX26" fmla="*/ 45067 w 81689"/>
                  <a:gd name="connsiteY26" fmla="*/ 17121 h 91680"/>
                  <a:gd name="connsiteX27" fmla="*/ 78235 w 81689"/>
                  <a:gd name="connsiteY27" fmla="*/ 12514 h 91680"/>
                  <a:gd name="connsiteX28" fmla="*/ 78235 w 81689"/>
                  <a:gd name="connsiteY28" fmla="*/ 19962 h 91680"/>
                  <a:gd name="connsiteX29" fmla="*/ 45067 w 81689"/>
                  <a:gd name="connsiteY29" fmla="*/ 24184 h 91680"/>
                  <a:gd name="connsiteX30" fmla="*/ 45067 w 81689"/>
                  <a:gd name="connsiteY30" fmla="*/ 40154 h 91680"/>
                  <a:gd name="connsiteX31" fmla="*/ 73091 w 81689"/>
                  <a:gd name="connsiteY31" fmla="*/ 37313 h 91680"/>
                  <a:gd name="connsiteX32" fmla="*/ 73628 w 81689"/>
                  <a:gd name="connsiteY32" fmla="*/ 44837 h 91680"/>
                  <a:gd name="connsiteX33" fmla="*/ 45067 w 81689"/>
                  <a:gd name="connsiteY33" fmla="*/ 46756 h 91680"/>
                  <a:gd name="connsiteX34" fmla="*/ 45067 w 81689"/>
                  <a:gd name="connsiteY34" fmla="*/ 63570 h 91680"/>
                  <a:gd name="connsiteX35" fmla="*/ 81690 w 81689"/>
                  <a:gd name="connsiteY35" fmla="*/ 80461 h 91680"/>
                  <a:gd name="connsiteX36" fmla="*/ 38004 w 81689"/>
                  <a:gd name="connsiteY36" fmla="*/ 74780 h 91680"/>
                  <a:gd name="connsiteX37" fmla="*/ 38004 w 81689"/>
                  <a:gd name="connsiteY37" fmla="*/ 69405 h 91680"/>
                  <a:gd name="connsiteX38" fmla="*/ 25643 w 81689"/>
                  <a:gd name="connsiteY38" fmla="*/ 68177 h 91680"/>
                  <a:gd name="connsiteX39" fmla="*/ 10441 w 81689"/>
                  <a:gd name="connsiteY39" fmla="*/ 76699 h 91680"/>
                  <a:gd name="connsiteX40" fmla="*/ 15893 w 81689"/>
                  <a:gd name="connsiteY40" fmla="*/ 83762 h 91680"/>
                  <a:gd name="connsiteX41" fmla="*/ 25643 w 81689"/>
                  <a:gd name="connsiteY41" fmla="*/ 85452 h 91680"/>
                  <a:gd name="connsiteX42" fmla="*/ 38004 w 81689"/>
                  <a:gd name="connsiteY42" fmla="*/ 74780 h 9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1689" h="91680">
                    <a:moveTo>
                      <a:pt x="81690" y="80461"/>
                    </a:moveTo>
                    <a:lnTo>
                      <a:pt x="76545" y="87064"/>
                    </a:lnTo>
                    <a:cubicBezTo>
                      <a:pt x="67486" y="79693"/>
                      <a:pt x="57045" y="74319"/>
                      <a:pt x="45144" y="70787"/>
                    </a:cubicBezTo>
                    <a:lnTo>
                      <a:pt x="45144" y="74780"/>
                    </a:lnTo>
                    <a:cubicBezTo>
                      <a:pt x="45144" y="80384"/>
                      <a:pt x="43992" y="84453"/>
                      <a:pt x="41767" y="87064"/>
                    </a:cubicBezTo>
                    <a:cubicBezTo>
                      <a:pt x="38388" y="90288"/>
                      <a:pt x="33091" y="91824"/>
                      <a:pt x="25950" y="91670"/>
                    </a:cubicBezTo>
                    <a:cubicBezTo>
                      <a:pt x="17198" y="91517"/>
                      <a:pt x="10903" y="89597"/>
                      <a:pt x="7064" y="85759"/>
                    </a:cubicBezTo>
                    <a:cubicBezTo>
                      <a:pt x="4377" y="82995"/>
                      <a:pt x="3071" y="79770"/>
                      <a:pt x="3071" y="76238"/>
                    </a:cubicBezTo>
                    <a:cubicBezTo>
                      <a:pt x="3071" y="71785"/>
                      <a:pt x="5298" y="68100"/>
                      <a:pt x="9828" y="65336"/>
                    </a:cubicBezTo>
                    <a:cubicBezTo>
                      <a:pt x="13897" y="62649"/>
                      <a:pt x="19194" y="61344"/>
                      <a:pt x="25643" y="61344"/>
                    </a:cubicBezTo>
                    <a:cubicBezTo>
                      <a:pt x="30403" y="61344"/>
                      <a:pt x="34395" y="61651"/>
                      <a:pt x="37697" y="62265"/>
                    </a:cubicBezTo>
                    <a:lnTo>
                      <a:pt x="37697" y="47217"/>
                    </a:lnTo>
                    <a:lnTo>
                      <a:pt x="21344" y="47217"/>
                    </a:lnTo>
                    <a:cubicBezTo>
                      <a:pt x="15893" y="47217"/>
                      <a:pt x="11824" y="45912"/>
                      <a:pt x="9290" y="43302"/>
                    </a:cubicBezTo>
                    <a:cubicBezTo>
                      <a:pt x="7064" y="41152"/>
                      <a:pt x="5912" y="37774"/>
                      <a:pt x="5912" y="33321"/>
                    </a:cubicBezTo>
                    <a:lnTo>
                      <a:pt x="13436" y="32937"/>
                    </a:lnTo>
                    <a:cubicBezTo>
                      <a:pt x="13436" y="38081"/>
                      <a:pt x="15969" y="40614"/>
                      <a:pt x="21113" y="40614"/>
                    </a:cubicBezTo>
                    <a:lnTo>
                      <a:pt x="37697" y="40614"/>
                    </a:lnTo>
                    <a:lnTo>
                      <a:pt x="37697" y="24108"/>
                    </a:lnTo>
                    <a:lnTo>
                      <a:pt x="23110" y="24108"/>
                    </a:lnTo>
                    <a:cubicBezTo>
                      <a:pt x="14971" y="24108"/>
                      <a:pt x="7293" y="23417"/>
                      <a:pt x="0" y="22111"/>
                    </a:cubicBezTo>
                    <a:lnTo>
                      <a:pt x="1229" y="14664"/>
                    </a:lnTo>
                    <a:cubicBezTo>
                      <a:pt x="6372" y="16584"/>
                      <a:pt x="14818" y="17505"/>
                      <a:pt x="26411" y="17505"/>
                    </a:cubicBezTo>
                    <a:lnTo>
                      <a:pt x="37620" y="17505"/>
                    </a:lnTo>
                    <a:cubicBezTo>
                      <a:pt x="37620" y="9060"/>
                      <a:pt x="37467" y="3225"/>
                      <a:pt x="37082" y="0"/>
                    </a:cubicBezTo>
                    <a:lnTo>
                      <a:pt x="46296" y="307"/>
                    </a:lnTo>
                    <a:cubicBezTo>
                      <a:pt x="45452" y="6142"/>
                      <a:pt x="45067" y="11747"/>
                      <a:pt x="45067" y="17121"/>
                    </a:cubicBezTo>
                    <a:cubicBezTo>
                      <a:pt x="56353" y="17121"/>
                      <a:pt x="67409" y="15585"/>
                      <a:pt x="78235" y="12514"/>
                    </a:cubicBezTo>
                    <a:lnTo>
                      <a:pt x="78235" y="19962"/>
                    </a:lnTo>
                    <a:cubicBezTo>
                      <a:pt x="69866" y="22726"/>
                      <a:pt x="58811" y="24184"/>
                      <a:pt x="45067" y="24184"/>
                    </a:cubicBezTo>
                    <a:lnTo>
                      <a:pt x="45067" y="40154"/>
                    </a:lnTo>
                    <a:cubicBezTo>
                      <a:pt x="54741" y="39923"/>
                      <a:pt x="64031" y="39002"/>
                      <a:pt x="73091" y="37313"/>
                    </a:cubicBezTo>
                    <a:lnTo>
                      <a:pt x="73628" y="44837"/>
                    </a:lnTo>
                    <a:cubicBezTo>
                      <a:pt x="63186" y="45912"/>
                      <a:pt x="53666" y="46526"/>
                      <a:pt x="45067" y="46756"/>
                    </a:cubicBezTo>
                    <a:lnTo>
                      <a:pt x="45067" y="63570"/>
                    </a:lnTo>
                    <a:cubicBezTo>
                      <a:pt x="58426" y="67102"/>
                      <a:pt x="70633" y="72707"/>
                      <a:pt x="81690" y="80461"/>
                    </a:cubicBezTo>
                    <a:moveTo>
                      <a:pt x="38004" y="74780"/>
                    </a:moveTo>
                    <a:lnTo>
                      <a:pt x="38004" y="69405"/>
                    </a:lnTo>
                    <a:cubicBezTo>
                      <a:pt x="34472" y="68561"/>
                      <a:pt x="30326" y="68177"/>
                      <a:pt x="25643" y="68177"/>
                    </a:cubicBezTo>
                    <a:cubicBezTo>
                      <a:pt x="15509" y="68177"/>
                      <a:pt x="10441" y="71018"/>
                      <a:pt x="10441" y="76699"/>
                    </a:cubicBezTo>
                    <a:cubicBezTo>
                      <a:pt x="10441" y="79924"/>
                      <a:pt x="12284" y="82227"/>
                      <a:pt x="15893" y="83762"/>
                    </a:cubicBezTo>
                    <a:cubicBezTo>
                      <a:pt x="18580" y="84914"/>
                      <a:pt x="21881" y="85528"/>
                      <a:pt x="25643" y="85452"/>
                    </a:cubicBezTo>
                    <a:cubicBezTo>
                      <a:pt x="33858" y="85221"/>
                      <a:pt x="38004" y="81690"/>
                      <a:pt x="38004" y="7478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EC10F6FA-40E1-48F5-83C8-6409325E0855}"/>
                  </a:ext>
                </a:extLst>
              </p:cNvPr>
              <p:cNvSpPr/>
              <p:nvPr/>
            </p:nvSpPr>
            <p:spPr>
              <a:xfrm>
                <a:off x="8098773" y="2114521"/>
                <a:ext cx="91593" cy="96046"/>
              </a:xfrm>
              <a:custGeom>
                <a:avLst/>
                <a:gdLst>
                  <a:gd name="connsiteX0" fmla="*/ 91517 w 91593"/>
                  <a:gd name="connsiteY0" fmla="*/ 24952 h 96046"/>
                  <a:gd name="connsiteX1" fmla="*/ 55125 w 91593"/>
                  <a:gd name="connsiteY1" fmla="*/ 25566 h 96046"/>
                  <a:gd name="connsiteX2" fmla="*/ 54587 w 91593"/>
                  <a:gd name="connsiteY2" fmla="*/ 41613 h 96046"/>
                  <a:gd name="connsiteX3" fmla="*/ 54587 w 91593"/>
                  <a:gd name="connsiteY3" fmla="*/ 55663 h 96046"/>
                  <a:gd name="connsiteX4" fmla="*/ 55125 w 91593"/>
                  <a:gd name="connsiteY4" fmla="*/ 64492 h 96046"/>
                  <a:gd name="connsiteX5" fmla="*/ 48523 w 91593"/>
                  <a:gd name="connsiteY5" fmla="*/ 82995 h 96046"/>
                  <a:gd name="connsiteX6" fmla="*/ 23186 w 91593"/>
                  <a:gd name="connsiteY6" fmla="*/ 96047 h 96046"/>
                  <a:gd name="connsiteX7" fmla="*/ 19808 w 91593"/>
                  <a:gd name="connsiteY7" fmla="*/ 88906 h 96046"/>
                  <a:gd name="connsiteX8" fmla="*/ 45144 w 91593"/>
                  <a:gd name="connsiteY8" fmla="*/ 75778 h 96046"/>
                  <a:gd name="connsiteX9" fmla="*/ 48062 w 91593"/>
                  <a:gd name="connsiteY9" fmla="*/ 63570 h 96046"/>
                  <a:gd name="connsiteX10" fmla="*/ 35855 w 91593"/>
                  <a:gd name="connsiteY10" fmla="*/ 69636 h 96046"/>
                  <a:gd name="connsiteX11" fmla="*/ 25183 w 91593"/>
                  <a:gd name="connsiteY11" fmla="*/ 64031 h 96046"/>
                  <a:gd name="connsiteX12" fmla="*/ 21651 w 91593"/>
                  <a:gd name="connsiteY12" fmla="*/ 52284 h 96046"/>
                  <a:gd name="connsiteX13" fmla="*/ 26181 w 91593"/>
                  <a:gd name="connsiteY13" fmla="*/ 39463 h 96046"/>
                  <a:gd name="connsiteX14" fmla="*/ 36699 w 91593"/>
                  <a:gd name="connsiteY14" fmla="*/ 34856 h 96046"/>
                  <a:gd name="connsiteX15" fmla="*/ 47525 w 91593"/>
                  <a:gd name="connsiteY15" fmla="*/ 39463 h 96046"/>
                  <a:gd name="connsiteX16" fmla="*/ 47525 w 91593"/>
                  <a:gd name="connsiteY16" fmla="*/ 25950 h 96046"/>
                  <a:gd name="connsiteX17" fmla="*/ 307 w 91593"/>
                  <a:gd name="connsiteY17" fmla="*/ 28868 h 96046"/>
                  <a:gd name="connsiteX18" fmla="*/ 0 w 91593"/>
                  <a:gd name="connsiteY18" fmla="*/ 21421 h 96046"/>
                  <a:gd name="connsiteX19" fmla="*/ 47525 w 91593"/>
                  <a:gd name="connsiteY19" fmla="*/ 19348 h 96046"/>
                  <a:gd name="connsiteX20" fmla="*/ 47217 w 91593"/>
                  <a:gd name="connsiteY20" fmla="*/ 0 h 96046"/>
                  <a:gd name="connsiteX21" fmla="*/ 55509 w 91593"/>
                  <a:gd name="connsiteY21" fmla="*/ 0 h 96046"/>
                  <a:gd name="connsiteX22" fmla="*/ 55202 w 91593"/>
                  <a:gd name="connsiteY22" fmla="*/ 18810 h 96046"/>
                  <a:gd name="connsiteX23" fmla="*/ 91594 w 91593"/>
                  <a:gd name="connsiteY23" fmla="*/ 17582 h 96046"/>
                  <a:gd name="connsiteX24" fmla="*/ 91594 w 91593"/>
                  <a:gd name="connsiteY24" fmla="*/ 24952 h 96046"/>
                  <a:gd name="connsiteX25" fmla="*/ 47448 w 91593"/>
                  <a:gd name="connsiteY25" fmla="*/ 52361 h 96046"/>
                  <a:gd name="connsiteX26" fmla="*/ 44223 w 91593"/>
                  <a:gd name="connsiteY26" fmla="*/ 43762 h 96046"/>
                  <a:gd name="connsiteX27" fmla="*/ 37467 w 91593"/>
                  <a:gd name="connsiteY27" fmla="*/ 40691 h 96046"/>
                  <a:gd name="connsiteX28" fmla="*/ 31555 w 91593"/>
                  <a:gd name="connsiteY28" fmla="*/ 43225 h 96046"/>
                  <a:gd name="connsiteX29" fmla="*/ 28177 w 91593"/>
                  <a:gd name="connsiteY29" fmla="*/ 52361 h 96046"/>
                  <a:gd name="connsiteX30" fmla="*/ 30710 w 91593"/>
                  <a:gd name="connsiteY30" fmla="*/ 60576 h 96046"/>
                  <a:gd name="connsiteX31" fmla="*/ 37467 w 91593"/>
                  <a:gd name="connsiteY31" fmla="*/ 63647 h 96046"/>
                  <a:gd name="connsiteX32" fmla="*/ 44223 w 91593"/>
                  <a:gd name="connsiteY32" fmla="*/ 60883 h 96046"/>
                  <a:gd name="connsiteX33" fmla="*/ 47448 w 91593"/>
                  <a:gd name="connsiteY33" fmla="*/ 52361 h 9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6046">
                    <a:moveTo>
                      <a:pt x="91517" y="24952"/>
                    </a:moveTo>
                    <a:cubicBezTo>
                      <a:pt x="83072" y="24952"/>
                      <a:pt x="70941" y="25183"/>
                      <a:pt x="55125" y="25566"/>
                    </a:cubicBezTo>
                    <a:cubicBezTo>
                      <a:pt x="55125" y="30019"/>
                      <a:pt x="54972" y="35394"/>
                      <a:pt x="54587" y="41613"/>
                    </a:cubicBezTo>
                    <a:cubicBezTo>
                      <a:pt x="54281" y="46910"/>
                      <a:pt x="54281" y="51593"/>
                      <a:pt x="54587" y="55663"/>
                    </a:cubicBezTo>
                    <a:cubicBezTo>
                      <a:pt x="54972" y="60730"/>
                      <a:pt x="55125" y="63647"/>
                      <a:pt x="55125" y="64492"/>
                    </a:cubicBezTo>
                    <a:cubicBezTo>
                      <a:pt x="54741" y="72553"/>
                      <a:pt x="52591" y="78695"/>
                      <a:pt x="48523" y="82995"/>
                    </a:cubicBezTo>
                    <a:cubicBezTo>
                      <a:pt x="43532" y="87908"/>
                      <a:pt x="35163" y="92208"/>
                      <a:pt x="23186" y="96047"/>
                    </a:cubicBezTo>
                    <a:cubicBezTo>
                      <a:pt x="22342" y="92745"/>
                      <a:pt x="21190" y="90365"/>
                      <a:pt x="19808" y="88906"/>
                    </a:cubicBezTo>
                    <a:cubicBezTo>
                      <a:pt x="32093" y="86526"/>
                      <a:pt x="40538" y="82150"/>
                      <a:pt x="45144" y="75778"/>
                    </a:cubicBezTo>
                    <a:cubicBezTo>
                      <a:pt x="47140" y="72092"/>
                      <a:pt x="48062" y="68023"/>
                      <a:pt x="48062" y="63570"/>
                    </a:cubicBezTo>
                    <a:cubicBezTo>
                      <a:pt x="44837" y="67332"/>
                      <a:pt x="40768" y="69405"/>
                      <a:pt x="35855" y="69636"/>
                    </a:cubicBezTo>
                    <a:cubicBezTo>
                      <a:pt x="31478" y="69329"/>
                      <a:pt x="27870" y="67486"/>
                      <a:pt x="25183" y="64031"/>
                    </a:cubicBezTo>
                    <a:cubicBezTo>
                      <a:pt x="22802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399" y="34856"/>
                      <a:pt x="36699" y="34856"/>
                    </a:cubicBezTo>
                    <a:cubicBezTo>
                      <a:pt x="40230" y="34856"/>
                      <a:pt x="43839" y="36392"/>
                      <a:pt x="47525" y="39463"/>
                    </a:cubicBezTo>
                    <a:lnTo>
                      <a:pt x="47525" y="25950"/>
                    </a:lnTo>
                    <a:cubicBezTo>
                      <a:pt x="32399" y="26564"/>
                      <a:pt x="16661" y="27563"/>
                      <a:pt x="307" y="28868"/>
                    </a:cubicBezTo>
                    <a:lnTo>
                      <a:pt x="0" y="21421"/>
                    </a:lnTo>
                    <a:lnTo>
                      <a:pt x="47525" y="19348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2"/>
                    </a:cubicBezTo>
                    <a:lnTo>
                      <a:pt x="91594" y="24952"/>
                    </a:lnTo>
                    <a:close/>
                    <a:moveTo>
                      <a:pt x="47448" y="52361"/>
                    </a:moveTo>
                    <a:cubicBezTo>
                      <a:pt x="47140" y="48676"/>
                      <a:pt x="46065" y="45758"/>
                      <a:pt x="44223" y="43762"/>
                    </a:cubicBezTo>
                    <a:cubicBezTo>
                      <a:pt x="41996" y="41766"/>
                      <a:pt x="39770" y="40691"/>
                      <a:pt x="37467" y="40691"/>
                    </a:cubicBezTo>
                    <a:cubicBezTo>
                      <a:pt x="35010" y="40691"/>
                      <a:pt x="33091" y="41536"/>
                      <a:pt x="31555" y="43225"/>
                    </a:cubicBezTo>
                    <a:cubicBezTo>
                      <a:pt x="29329" y="45375"/>
                      <a:pt x="28177" y="48446"/>
                      <a:pt x="28177" y="52361"/>
                    </a:cubicBezTo>
                    <a:cubicBezTo>
                      <a:pt x="28177" y="55893"/>
                      <a:pt x="29021" y="58580"/>
                      <a:pt x="30710" y="60576"/>
                    </a:cubicBezTo>
                    <a:cubicBezTo>
                      <a:pt x="32399" y="62496"/>
                      <a:pt x="34626" y="63494"/>
                      <a:pt x="37467" y="63647"/>
                    </a:cubicBezTo>
                    <a:cubicBezTo>
                      <a:pt x="39770" y="63494"/>
                      <a:pt x="41996" y="62572"/>
                      <a:pt x="44223" y="60883"/>
                    </a:cubicBezTo>
                    <a:cubicBezTo>
                      <a:pt x="46065" y="58503"/>
                      <a:pt x="47217" y="55663"/>
                      <a:pt x="47448" y="52361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692EF71A-9A6C-4809-BF0B-ACD7E54B1C42}"/>
                  </a:ext>
                </a:extLst>
              </p:cNvPr>
              <p:cNvSpPr/>
              <p:nvPr/>
            </p:nvSpPr>
            <p:spPr>
              <a:xfrm>
                <a:off x="8203035" y="2183465"/>
                <a:ext cx="25413" cy="25643"/>
              </a:xfrm>
              <a:custGeom>
                <a:avLst/>
                <a:gdLst>
                  <a:gd name="connsiteX0" fmla="*/ 25413 w 25413"/>
                  <a:gd name="connsiteY0" fmla="*/ 12899 h 25643"/>
                  <a:gd name="connsiteX1" fmla="*/ 21651 w 25413"/>
                  <a:gd name="connsiteY1" fmla="*/ 21958 h 25643"/>
                  <a:gd name="connsiteX2" fmla="*/ 12745 w 25413"/>
                  <a:gd name="connsiteY2" fmla="*/ 25643 h 25643"/>
                  <a:gd name="connsiteX3" fmla="*/ 3686 w 25413"/>
                  <a:gd name="connsiteY3" fmla="*/ 21958 h 25643"/>
                  <a:gd name="connsiteX4" fmla="*/ 0 w 25413"/>
                  <a:gd name="connsiteY4" fmla="*/ 12899 h 25643"/>
                  <a:gd name="connsiteX5" fmla="*/ 3686 w 25413"/>
                  <a:gd name="connsiteY5" fmla="*/ 3685 h 25643"/>
                  <a:gd name="connsiteX6" fmla="*/ 12745 w 25413"/>
                  <a:gd name="connsiteY6" fmla="*/ 0 h 25643"/>
                  <a:gd name="connsiteX7" fmla="*/ 21651 w 25413"/>
                  <a:gd name="connsiteY7" fmla="*/ 3685 h 25643"/>
                  <a:gd name="connsiteX8" fmla="*/ 25413 w 25413"/>
                  <a:gd name="connsiteY8" fmla="*/ 12899 h 25643"/>
                  <a:gd name="connsiteX9" fmla="*/ 20807 w 25413"/>
                  <a:gd name="connsiteY9" fmla="*/ 12899 h 25643"/>
                  <a:gd name="connsiteX10" fmla="*/ 18350 w 25413"/>
                  <a:gd name="connsiteY10" fmla="*/ 6987 h 25643"/>
                  <a:gd name="connsiteX11" fmla="*/ 12668 w 25413"/>
                  <a:gd name="connsiteY11" fmla="*/ 4607 h 25643"/>
                  <a:gd name="connsiteX12" fmla="*/ 6987 w 25413"/>
                  <a:gd name="connsiteY12" fmla="*/ 6987 h 25643"/>
                  <a:gd name="connsiteX13" fmla="*/ 4607 w 25413"/>
                  <a:gd name="connsiteY13" fmla="*/ 12899 h 25643"/>
                  <a:gd name="connsiteX14" fmla="*/ 6987 w 25413"/>
                  <a:gd name="connsiteY14" fmla="*/ 18580 h 25643"/>
                  <a:gd name="connsiteX15" fmla="*/ 12668 w 25413"/>
                  <a:gd name="connsiteY15" fmla="*/ 20883 h 25643"/>
                  <a:gd name="connsiteX16" fmla="*/ 18350 w 25413"/>
                  <a:gd name="connsiteY16" fmla="*/ 18580 h 25643"/>
                  <a:gd name="connsiteX17" fmla="*/ 20807 w 25413"/>
                  <a:gd name="connsiteY17" fmla="*/ 12899 h 2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3" h="25643">
                    <a:moveTo>
                      <a:pt x="25413" y="12899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01" y="25643"/>
                      <a:pt x="12745" y="25643"/>
                    </a:cubicBezTo>
                    <a:cubicBezTo>
                      <a:pt x="9214" y="25643"/>
                      <a:pt x="6219" y="24415"/>
                      <a:pt x="3686" y="21958"/>
                    </a:cubicBezTo>
                    <a:cubicBezTo>
                      <a:pt x="1229" y="19424"/>
                      <a:pt x="0" y="16430"/>
                      <a:pt x="0" y="12899"/>
                    </a:cubicBezTo>
                    <a:cubicBezTo>
                      <a:pt x="0" y="9367"/>
                      <a:pt x="1229" y="6219"/>
                      <a:pt x="3686" y="3685"/>
                    </a:cubicBezTo>
                    <a:cubicBezTo>
                      <a:pt x="6219" y="1228"/>
                      <a:pt x="9214" y="0"/>
                      <a:pt x="12745" y="0"/>
                    </a:cubicBezTo>
                    <a:cubicBezTo>
                      <a:pt x="16277" y="0"/>
                      <a:pt x="19194" y="1228"/>
                      <a:pt x="21651" y="3685"/>
                    </a:cubicBezTo>
                    <a:cubicBezTo>
                      <a:pt x="24108" y="6219"/>
                      <a:pt x="25413" y="9290"/>
                      <a:pt x="25413" y="12899"/>
                    </a:cubicBezTo>
                    <a:moveTo>
                      <a:pt x="20807" y="12899"/>
                    </a:moveTo>
                    <a:cubicBezTo>
                      <a:pt x="20807" y="10672"/>
                      <a:pt x="19962" y="8676"/>
                      <a:pt x="18350" y="6987"/>
                    </a:cubicBezTo>
                    <a:cubicBezTo>
                      <a:pt x="16814" y="5374"/>
                      <a:pt x="14895" y="4607"/>
                      <a:pt x="12668" y="4607"/>
                    </a:cubicBezTo>
                    <a:cubicBezTo>
                      <a:pt x="10442" y="4607"/>
                      <a:pt x="8523" y="5374"/>
                      <a:pt x="6987" y="6987"/>
                    </a:cubicBezTo>
                    <a:cubicBezTo>
                      <a:pt x="5375" y="8676"/>
                      <a:pt x="4607" y="10595"/>
                      <a:pt x="4607" y="12899"/>
                    </a:cubicBezTo>
                    <a:cubicBezTo>
                      <a:pt x="4607" y="15048"/>
                      <a:pt x="5375" y="16968"/>
                      <a:pt x="6987" y="18580"/>
                    </a:cubicBezTo>
                    <a:cubicBezTo>
                      <a:pt x="8523" y="20115"/>
                      <a:pt x="10442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8"/>
                      <a:pt x="20807" y="15048"/>
                      <a:pt x="20807" y="1289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CA9B4E51-B317-4382-BAB5-239FACA2B0F9}"/>
                  </a:ext>
                </a:extLst>
              </p:cNvPr>
              <p:cNvSpPr/>
              <p:nvPr/>
            </p:nvSpPr>
            <p:spPr>
              <a:xfrm>
                <a:off x="4938681" y="2355904"/>
                <a:ext cx="123839" cy="123762"/>
              </a:xfrm>
              <a:custGeom>
                <a:avLst/>
                <a:gdLst>
                  <a:gd name="connsiteX0" fmla="*/ 123839 w 123839"/>
                  <a:gd name="connsiteY0" fmla="*/ 61958 h 123762"/>
                  <a:gd name="connsiteX1" fmla="*/ 105720 w 123839"/>
                  <a:gd name="connsiteY1" fmla="*/ 105567 h 123762"/>
                  <a:gd name="connsiteX2" fmla="*/ 61958 w 123839"/>
                  <a:gd name="connsiteY2" fmla="*/ 123763 h 123762"/>
                  <a:gd name="connsiteX3" fmla="*/ 18119 w 123839"/>
                  <a:gd name="connsiteY3" fmla="*/ 105567 h 123762"/>
                  <a:gd name="connsiteX4" fmla="*/ 0 w 123839"/>
                  <a:gd name="connsiteY4" fmla="*/ 61958 h 123762"/>
                  <a:gd name="connsiteX5" fmla="*/ 18119 w 123839"/>
                  <a:gd name="connsiteY5" fmla="*/ 18196 h 123762"/>
                  <a:gd name="connsiteX6" fmla="*/ 61958 w 123839"/>
                  <a:gd name="connsiteY6" fmla="*/ 0 h 123762"/>
                  <a:gd name="connsiteX7" fmla="*/ 105720 w 123839"/>
                  <a:gd name="connsiteY7" fmla="*/ 18196 h 123762"/>
                  <a:gd name="connsiteX8" fmla="*/ 123839 w 123839"/>
                  <a:gd name="connsiteY8" fmla="*/ 61958 h 12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9" h="123762">
                    <a:moveTo>
                      <a:pt x="123839" y="61958"/>
                    </a:moveTo>
                    <a:cubicBezTo>
                      <a:pt x="123839" y="79002"/>
                      <a:pt x="117774" y="93513"/>
                      <a:pt x="105720" y="105567"/>
                    </a:cubicBezTo>
                    <a:cubicBezTo>
                      <a:pt x="93513" y="117697"/>
                      <a:pt x="78925" y="123763"/>
                      <a:pt x="61958" y="123763"/>
                    </a:cubicBezTo>
                    <a:cubicBezTo>
                      <a:pt x="44914" y="123763"/>
                      <a:pt x="30327" y="117697"/>
                      <a:pt x="18119" y="105567"/>
                    </a:cubicBezTo>
                    <a:cubicBezTo>
                      <a:pt x="6065" y="93513"/>
                      <a:pt x="0" y="79002"/>
                      <a:pt x="0" y="61958"/>
                    </a:cubicBezTo>
                    <a:cubicBezTo>
                      <a:pt x="0" y="44760"/>
                      <a:pt x="6065" y="30173"/>
                      <a:pt x="18119" y="18196"/>
                    </a:cubicBezTo>
                    <a:cubicBezTo>
                      <a:pt x="30327" y="6065"/>
                      <a:pt x="44991" y="0"/>
                      <a:pt x="61958" y="0"/>
                    </a:cubicBezTo>
                    <a:cubicBezTo>
                      <a:pt x="78849" y="0"/>
                      <a:pt x="93436" y="6065"/>
                      <a:pt x="105720" y="18196"/>
                    </a:cubicBezTo>
                    <a:cubicBezTo>
                      <a:pt x="117851" y="30173"/>
                      <a:pt x="123839" y="44760"/>
                      <a:pt x="123839" y="61958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0AA9417E-BADD-471A-88DB-59B03B33EA60}"/>
                  </a:ext>
                </a:extLst>
              </p:cNvPr>
              <p:cNvSpPr/>
              <p:nvPr/>
            </p:nvSpPr>
            <p:spPr>
              <a:xfrm>
                <a:off x="5123250" y="2356441"/>
                <a:ext cx="119846" cy="125375"/>
              </a:xfrm>
              <a:custGeom>
                <a:avLst/>
                <a:gdLst>
                  <a:gd name="connsiteX0" fmla="*/ 51286 w 119846"/>
                  <a:gd name="connsiteY0" fmla="*/ 0 h 125375"/>
                  <a:gd name="connsiteX1" fmla="*/ 69098 w 119846"/>
                  <a:gd name="connsiteY1" fmla="*/ 0 h 125375"/>
                  <a:gd name="connsiteX2" fmla="*/ 69098 w 119846"/>
                  <a:gd name="connsiteY2" fmla="*/ 10365 h 125375"/>
                  <a:gd name="connsiteX3" fmla="*/ 113475 w 119846"/>
                  <a:gd name="connsiteY3" fmla="*/ 10365 h 125375"/>
                  <a:gd name="connsiteX4" fmla="*/ 113475 w 119846"/>
                  <a:gd name="connsiteY4" fmla="*/ 24952 h 125375"/>
                  <a:gd name="connsiteX5" fmla="*/ 94588 w 119846"/>
                  <a:gd name="connsiteY5" fmla="*/ 24952 h 125375"/>
                  <a:gd name="connsiteX6" fmla="*/ 88369 w 119846"/>
                  <a:gd name="connsiteY6" fmla="*/ 39924 h 125375"/>
                  <a:gd name="connsiteX7" fmla="*/ 119847 w 119846"/>
                  <a:gd name="connsiteY7" fmla="*/ 39924 h 125375"/>
                  <a:gd name="connsiteX8" fmla="*/ 119847 w 119846"/>
                  <a:gd name="connsiteY8" fmla="*/ 54127 h 125375"/>
                  <a:gd name="connsiteX9" fmla="*/ 0 w 119846"/>
                  <a:gd name="connsiteY9" fmla="*/ 54127 h 125375"/>
                  <a:gd name="connsiteX10" fmla="*/ 0 w 119846"/>
                  <a:gd name="connsiteY10" fmla="*/ 39924 h 125375"/>
                  <a:gd name="connsiteX11" fmla="*/ 30941 w 119846"/>
                  <a:gd name="connsiteY11" fmla="*/ 39924 h 125375"/>
                  <a:gd name="connsiteX12" fmla="*/ 25106 w 119846"/>
                  <a:gd name="connsiteY12" fmla="*/ 24952 h 125375"/>
                  <a:gd name="connsiteX13" fmla="*/ 6603 w 119846"/>
                  <a:gd name="connsiteY13" fmla="*/ 24952 h 125375"/>
                  <a:gd name="connsiteX14" fmla="*/ 6603 w 119846"/>
                  <a:gd name="connsiteY14" fmla="*/ 10365 h 125375"/>
                  <a:gd name="connsiteX15" fmla="*/ 51286 w 119846"/>
                  <a:gd name="connsiteY15" fmla="*/ 10365 h 125375"/>
                  <a:gd name="connsiteX16" fmla="*/ 51286 w 119846"/>
                  <a:gd name="connsiteY16" fmla="*/ 0 h 125375"/>
                  <a:gd name="connsiteX17" fmla="*/ 84377 w 119846"/>
                  <a:gd name="connsiteY17" fmla="*/ 119463 h 125375"/>
                  <a:gd name="connsiteX18" fmla="*/ 34549 w 119846"/>
                  <a:gd name="connsiteY18" fmla="*/ 119463 h 125375"/>
                  <a:gd name="connsiteX19" fmla="*/ 34549 w 119846"/>
                  <a:gd name="connsiteY19" fmla="*/ 124838 h 125375"/>
                  <a:gd name="connsiteX20" fmla="*/ 16200 w 119846"/>
                  <a:gd name="connsiteY20" fmla="*/ 124838 h 125375"/>
                  <a:gd name="connsiteX21" fmla="*/ 16200 w 119846"/>
                  <a:gd name="connsiteY21" fmla="*/ 62188 h 125375"/>
                  <a:gd name="connsiteX22" fmla="*/ 102572 w 119846"/>
                  <a:gd name="connsiteY22" fmla="*/ 62188 h 125375"/>
                  <a:gd name="connsiteX23" fmla="*/ 102572 w 119846"/>
                  <a:gd name="connsiteY23" fmla="*/ 125375 h 125375"/>
                  <a:gd name="connsiteX24" fmla="*/ 84377 w 119846"/>
                  <a:gd name="connsiteY24" fmla="*/ 125375 h 125375"/>
                  <a:gd name="connsiteX25" fmla="*/ 84377 w 119846"/>
                  <a:gd name="connsiteY25" fmla="*/ 119463 h 125375"/>
                  <a:gd name="connsiteX26" fmla="*/ 84377 w 119846"/>
                  <a:gd name="connsiteY26" fmla="*/ 75010 h 125375"/>
                  <a:gd name="connsiteX27" fmla="*/ 34549 w 119846"/>
                  <a:gd name="connsiteY27" fmla="*/ 75010 h 125375"/>
                  <a:gd name="connsiteX28" fmla="*/ 34549 w 119846"/>
                  <a:gd name="connsiteY28" fmla="*/ 83762 h 125375"/>
                  <a:gd name="connsiteX29" fmla="*/ 84377 w 119846"/>
                  <a:gd name="connsiteY29" fmla="*/ 83762 h 125375"/>
                  <a:gd name="connsiteX30" fmla="*/ 84377 w 119846"/>
                  <a:gd name="connsiteY30" fmla="*/ 75010 h 125375"/>
                  <a:gd name="connsiteX31" fmla="*/ 84377 w 119846"/>
                  <a:gd name="connsiteY31" fmla="*/ 96738 h 125375"/>
                  <a:gd name="connsiteX32" fmla="*/ 34549 w 119846"/>
                  <a:gd name="connsiteY32" fmla="*/ 96738 h 125375"/>
                  <a:gd name="connsiteX33" fmla="*/ 34549 w 119846"/>
                  <a:gd name="connsiteY33" fmla="*/ 105951 h 125375"/>
                  <a:gd name="connsiteX34" fmla="*/ 84377 w 119846"/>
                  <a:gd name="connsiteY34" fmla="*/ 105951 h 125375"/>
                  <a:gd name="connsiteX35" fmla="*/ 84377 w 119846"/>
                  <a:gd name="connsiteY35" fmla="*/ 96738 h 125375"/>
                  <a:gd name="connsiteX36" fmla="*/ 48369 w 119846"/>
                  <a:gd name="connsiteY36" fmla="*/ 39924 h 125375"/>
                  <a:gd name="connsiteX37" fmla="*/ 70788 w 119846"/>
                  <a:gd name="connsiteY37" fmla="*/ 39924 h 125375"/>
                  <a:gd name="connsiteX38" fmla="*/ 77697 w 119846"/>
                  <a:gd name="connsiteY38" fmla="*/ 24952 h 125375"/>
                  <a:gd name="connsiteX39" fmla="*/ 42073 w 119846"/>
                  <a:gd name="connsiteY39" fmla="*/ 24952 h 125375"/>
                  <a:gd name="connsiteX40" fmla="*/ 48369 w 119846"/>
                  <a:gd name="connsiteY40" fmla="*/ 39924 h 1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846" h="125375">
                    <a:moveTo>
                      <a:pt x="51286" y="0"/>
                    </a:moveTo>
                    <a:lnTo>
                      <a:pt x="69098" y="0"/>
                    </a:lnTo>
                    <a:lnTo>
                      <a:pt x="69098" y="10365"/>
                    </a:lnTo>
                    <a:lnTo>
                      <a:pt x="113475" y="10365"/>
                    </a:lnTo>
                    <a:lnTo>
                      <a:pt x="113475" y="24952"/>
                    </a:lnTo>
                    <a:lnTo>
                      <a:pt x="94588" y="24952"/>
                    </a:lnTo>
                    <a:lnTo>
                      <a:pt x="88369" y="39924"/>
                    </a:lnTo>
                    <a:lnTo>
                      <a:pt x="119847" y="39924"/>
                    </a:lnTo>
                    <a:lnTo>
                      <a:pt x="119847" y="54127"/>
                    </a:lnTo>
                    <a:lnTo>
                      <a:pt x="0" y="54127"/>
                    </a:lnTo>
                    <a:lnTo>
                      <a:pt x="0" y="39924"/>
                    </a:lnTo>
                    <a:lnTo>
                      <a:pt x="30941" y="39924"/>
                    </a:lnTo>
                    <a:lnTo>
                      <a:pt x="25106" y="24952"/>
                    </a:lnTo>
                    <a:lnTo>
                      <a:pt x="6603" y="24952"/>
                    </a:lnTo>
                    <a:lnTo>
                      <a:pt x="6603" y="10365"/>
                    </a:lnTo>
                    <a:lnTo>
                      <a:pt x="51286" y="10365"/>
                    </a:lnTo>
                    <a:lnTo>
                      <a:pt x="51286" y="0"/>
                    </a:lnTo>
                    <a:close/>
                    <a:moveTo>
                      <a:pt x="84377" y="119463"/>
                    </a:moveTo>
                    <a:lnTo>
                      <a:pt x="34549" y="119463"/>
                    </a:lnTo>
                    <a:lnTo>
                      <a:pt x="34549" y="124838"/>
                    </a:lnTo>
                    <a:lnTo>
                      <a:pt x="16200" y="124838"/>
                    </a:lnTo>
                    <a:lnTo>
                      <a:pt x="16200" y="62188"/>
                    </a:lnTo>
                    <a:lnTo>
                      <a:pt x="102572" y="62188"/>
                    </a:lnTo>
                    <a:lnTo>
                      <a:pt x="102572" y="125375"/>
                    </a:lnTo>
                    <a:lnTo>
                      <a:pt x="84377" y="125375"/>
                    </a:lnTo>
                    <a:lnTo>
                      <a:pt x="84377" y="119463"/>
                    </a:lnTo>
                    <a:close/>
                    <a:moveTo>
                      <a:pt x="84377" y="75010"/>
                    </a:moveTo>
                    <a:lnTo>
                      <a:pt x="34549" y="75010"/>
                    </a:lnTo>
                    <a:lnTo>
                      <a:pt x="34549" y="83762"/>
                    </a:lnTo>
                    <a:lnTo>
                      <a:pt x="84377" y="83762"/>
                    </a:lnTo>
                    <a:lnTo>
                      <a:pt x="84377" y="75010"/>
                    </a:lnTo>
                    <a:close/>
                    <a:moveTo>
                      <a:pt x="84377" y="96738"/>
                    </a:moveTo>
                    <a:lnTo>
                      <a:pt x="34549" y="96738"/>
                    </a:lnTo>
                    <a:lnTo>
                      <a:pt x="34549" y="105951"/>
                    </a:lnTo>
                    <a:lnTo>
                      <a:pt x="84377" y="105951"/>
                    </a:lnTo>
                    <a:lnTo>
                      <a:pt x="84377" y="96738"/>
                    </a:lnTo>
                    <a:close/>
                    <a:moveTo>
                      <a:pt x="48369" y="39924"/>
                    </a:moveTo>
                    <a:lnTo>
                      <a:pt x="70788" y="39924"/>
                    </a:lnTo>
                    <a:lnTo>
                      <a:pt x="77697" y="24952"/>
                    </a:lnTo>
                    <a:lnTo>
                      <a:pt x="42073" y="24952"/>
                    </a:lnTo>
                    <a:lnTo>
                      <a:pt x="48369" y="39924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C758EB0-13D4-4023-BF3C-218C5FE8F120}"/>
                  </a:ext>
                </a:extLst>
              </p:cNvPr>
              <p:cNvSpPr/>
              <p:nvPr/>
            </p:nvSpPr>
            <p:spPr>
              <a:xfrm>
                <a:off x="5257761" y="2356979"/>
                <a:ext cx="125298" cy="127371"/>
              </a:xfrm>
              <a:custGeom>
                <a:avLst/>
                <a:gdLst>
                  <a:gd name="connsiteX0" fmla="*/ 28100 w 125298"/>
                  <a:gd name="connsiteY0" fmla="*/ 92285 h 127371"/>
                  <a:gd name="connsiteX1" fmla="*/ 24875 w 125298"/>
                  <a:gd name="connsiteY1" fmla="*/ 105797 h 127371"/>
                  <a:gd name="connsiteX2" fmla="*/ 11900 w 125298"/>
                  <a:gd name="connsiteY2" fmla="*/ 127371 h 127371"/>
                  <a:gd name="connsiteX3" fmla="*/ 0 w 125298"/>
                  <a:gd name="connsiteY3" fmla="*/ 111862 h 127371"/>
                  <a:gd name="connsiteX4" fmla="*/ 13359 w 125298"/>
                  <a:gd name="connsiteY4" fmla="*/ 77313 h 127371"/>
                  <a:gd name="connsiteX5" fmla="*/ 13359 w 125298"/>
                  <a:gd name="connsiteY5" fmla="*/ 53590 h 127371"/>
                  <a:gd name="connsiteX6" fmla="*/ 117160 w 125298"/>
                  <a:gd name="connsiteY6" fmla="*/ 53590 h 127371"/>
                  <a:gd name="connsiteX7" fmla="*/ 117160 w 125298"/>
                  <a:gd name="connsiteY7" fmla="*/ 97198 h 127371"/>
                  <a:gd name="connsiteX8" fmla="*/ 99732 w 125298"/>
                  <a:gd name="connsiteY8" fmla="*/ 97198 h 127371"/>
                  <a:gd name="connsiteX9" fmla="*/ 99732 w 125298"/>
                  <a:gd name="connsiteY9" fmla="*/ 92361 h 127371"/>
                  <a:gd name="connsiteX10" fmla="*/ 28100 w 125298"/>
                  <a:gd name="connsiteY10" fmla="*/ 92361 h 127371"/>
                  <a:gd name="connsiteX11" fmla="*/ 3685 w 125298"/>
                  <a:gd name="connsiteY11" fmla="*/ 11363 h 127371"/>
                  <a:gd name="connsiteX12" fmla="*/ 55509 w 125298"/>
                  <a:gd name="connsiteY12" fmla="*/ 11363 h 127371"/>
                  <a:gd name="connsiteX13" fmla="*/ 55509 w 125298"/>
                  <a:gd name="connsiteY13" fmla="*/ 0 h 127371"/>
                  <a:gd name="connsiteX14" fmla="*/ 72246 w 125298"/>
                  <a:gd name="connsiteY14" fmla="*/ 0 h 127371"/>
                  <a:gd name="connsiteX15" fmla="*/ 72246 w 125298"/>
                  <a:gd name="connsiteY15" fmla="*/ 11363 h 127371"/>
                  <a:gd name="connsiteX16" fmla="*/ 125298 w 125298"/>
                  <a:gd name="connsiteY16" fmla="*/ 11363 h 127371"/>
                  <a:gd name="connsiteX17" fmla="*/ 125298 w 125298"/>
                  <a:gd name="connsiteY17" fmla="*/ 26104 h 127371"/>
                  <a:gd name="connsiteX18" fmla="*/ 72246 w 125298"/>
                  <a:gd name="connsiteY18" fmla="*/ 26104 h 127371"/>
                  <a:gd name="connsiteX19" fmla="*/ 72246 w 125298"/>
                  <a:gd name="connsiteY19" fmla="*/ 33090 h 127371"/>
                  <a:gd name="connsiteX20" fmla="*/ 114473 w 125298"/>
                  <a:gd name="connsiteY20" fmla="*/ 33090 h 127371"/>
                  <a:gd name="connsiteX21" fmla="*/ 114473 w 125298"/>
                  <a:gd name="connsiteY21" fmla="*/ 46987 h 127371"/>
                  <a:gd name="connsiteX22" fmla="*/ 16200 w 125298"/>
                  <a:gd name="connsiteY22" fmla="*/ 46987 h 127371"/>
                  <a:gd name="connsiteX23" fmla="*/ 16200 w 125298"/>
                  <a:gd name="connsiteY23" fmla="*/ 33090 h 127371"/>
                  <a:gd name="connsiteX24" fmla="*/ 55432 w 125298"/>
                  <a:gd name="connsiteY24" fmla="*/ 33090 h 127371"/>
                  <a:gd name="connsiteX25" fmla="*/ 55432 w 125298"/>
                  <a:gd name="connsiteY25" fmla="*/ 26104 h 127371"/>
                  <a:gd name="connsiteX26" fmla="*/ 3608 w 125298"/>
                  <a:gd name="connsiteY26" fmla="*/ 26104 h 127371"/>
                  <a:gd name="connsiteX27" fmla="*/ 3608 w 125298"/>
                  <a:gd name="connsiteY27" fmla="*/ 11363 h 127371"/>
                  <a:gd name="connsiteX28" fmla="*/ 29252 w 125298"/>
                  <a:gd name="connsiteY28" fmla="*/ 66565 h 127371"/>
                  <a:gd name="connsiteX29" fmla="*/ 29252 w 125298"/>
                  <a:gd name="connsiteY29" fmla="*/ 77390 h 127371"/>
                  <a:gd name="connsiteX30" fmla="*/ 29098 w 125298"/>
                  <a:gd name="connsiteY30" fmla="*/ 79002 h 127371"/>
                  <a:gd name="connsiteX31" fmla="*/ 55048 w 125298"/>
                  <a:gd name="connsiteY31" fmla="*/ 79002 h 127371"/>
                  <a:gd name="connsiteX32" fmla="*/ 55048 w 125298"/>
                  <a:gd name="connsiteY32" fmla="*/ 66565 h 127371"/>
                  <a:gd name="connsiteX33" fmla="*/ 29252 w 125298"/>
                  <a:gd name="connsiteY33" fmla="*/ 66565 h 127371"/>
                  <a:gd name="connsiteX34" fmla="*/ 71708 w 125298"/>
                  <a:gd name="connsiteY34" fmla="*/ 78926 h 127371"/>
                  <a:gd name="connsiteX35" fmla="*/ 99809 w 125298"/>
                  <a:gd name="connsiteY35" fmla="*/ 78926 h 127371"/>
                  <a:gd name="connsiteX36" fmla="*/ 99809 w 125298"/>
                  <a:gd name="connsiteY36" fmla="*/ 66488 h 127371"/>
                  <a:gd name="connsiteX37" fmla="*/ 71708 w 125298"/>
                  <a:gd name="connsiteY37" fmla="*/ 66488 h 127371"/>
                  <a:gd name="connsiteX38" fmla="*/ 71708 w 125298"/>
                  <a:gd name="connsiteY38" fmla="*/ 78926 h 12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5298" h="127371">
                    <a:moveTo>
                      <a:pt x="28100" y="92285"/>
                    </a:moveTo>
                    <a:cubicBezTo>
                      <a:pt x="27409" y="97045"/>
                      <a:pt x="26334" y="101574"/>
                      <a:pt x="24875" y="105797"/>
                    </a:cubicBezTo>
                    <a:cubicBezTo>
                      <a:pt x="22418" y="113705"/>
                      <a:pt x="18119" y="120922"/>
                      <a:pt x="11900" y="127371"/>
                    </a:cubicBezTo>
                    <a:cubicBezTo>
                      <a:pt x="8983" y="120768"/>
                      <a:pt x="5067" y="115624"/>
                      <a:pt x="0" y="111862"/>
                    </a:cubicBezTo>
                    <a:cubicBezTo>
                      <a:pt x="8368" y="104185"/>
                      <a:pt x="12821" y="92668"/>
                      <a:pt x="13359" y="77313"/>
                    </a:cubicBezTo>
                    <a:lnTo>
                      <a:pt x="13359" y="53590"/>
                    </a:lnTo>
                    <a:lnTo>
                      <a:pt x="117160" y="53590"/>
                    </a:lnTo>
                    <a:lnTo>
                      <a:pt x="117160" y="97198"/>
                    </a:lnTo>
                    <a:lnTo>
                      <a:pt x="99732" y="97198"/>
                    </a:lnTo>
                    <a:lnTo>
                      <a:pt x="99732" y="92361"/>
                    </a:lnTo>
                    <a:lnTo>
                      <a:pt x="28100" y="92361"/>
                    </a:lnTo>
                    <a:close/>
                    <a:moveTo>
                      <a:pt x="3685" y="11363"/>
                    </a:moveTo>
                    <a:lnTo>
                      <a:pt x="55509" y="11363"/>
                    </a:lnTo>
                    <a:lnTo>
                      <a:pt x="55509" y="0"/>
                    </a:lnTo>
                    <a:lnTo>
                      <a:pt x="72246" y="0"/>
                    </a:lnTo>
                    <a:lnTo>
                      <a:pt x="72246" y="11363"/>
                    </a:lnTo>
                    <a:lnTo>
                      <a:pt x="125298" y="11363"/>
                    </a:lnTo>
                    <a:lnTo>
                      <a:pt x="125298" y="26104"/>
                    </a:lnTo>
                    <a:lnTo>
                      <a:pt x="72246" y="26104"/>
                    </a:lnTo>
                    <a:lnTo>
                      <a:pt x="72246" y="33090"/>
                    </a:lnTo>
                    <a:lnTo>
                      <a:pt x="114473" y="33090"/>
                    </a:lnTo>
                    <a:lnTo>
                      <a:pt x="114473" y="46987"/>
                    </a:lnTo>
                    <a:lnTo>
                      <a:pt x="16200" y="46987"/>
                    </a:lnTo>
                    <a:lnTo>
                      <a:pt x="16200" y="33090"/>
                    </a:lnTo>
                    <a:lnTo>
                      <a:pt x="55432" y="33090"/>
                    </a:lnTo>
                    <a:lnTo>
                      <a:pt x="55432" y="26104"/>
                    </a:lnTo>
                    <a:lnTo>
                      <a:pt x="3608" y="26104"/>
                    </a:lnTo>
                    <a:lnTo>
                      <a:pt x="3608" y="11363"/>
                    </a:lnTo>
                    <a:close/>
                    <a:moveTo>
                      <a:pt x="29252" y="66565"/>
                    </a:moveTo>
                    <a:lnTo>
                      <a:pt x="29252" y="77390"/>
                    </a:lnTo>
                    <a:cubicBezTo>
                      <a:pt x="29252" y="77927"/>
                      <a:pt x="29175" y="78465"/>
                      <a:pt x="29098" y="79002"/>
                    </a:cubicBezTo>
                    <a:lnTo>
                      <a:pt x="55048" y="79002"/>
                    </a:lnTo>
                    <a:lnTo>
                      <a:pt x="55048" y="66565"/>
                    </a:lnTo>
                    <a:lnTo>
                      <a:pt x="29252" y="66565"/>
                    </a:lnTo>
                    <a:close/>
                    <a:moveTo>
                      <a:pt x="71708" y="78926"/>
                    </a:moveTo>
                    <a:lnTo>
                      <a:pt x="99809" y="78926"/>
                    </a:lnTo>
                    <a:lnTo>
                      <a:pt x="99809" y="66488"/>
                    </a:lnTo>
                    <a:lnTo>
                      <a:pt x="71708" y="66488"/>
                    </a:lnTo>
                    <a:lnTo>
                      <a:pt x="71708" y="7892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7169899A-7EAD-4736-86B2-6B32FE4325BE}"/>
                  </a:ext>
                </a:extLst>
              </p:cNvPr>
              <p:cNvSpPr/>
              <p:nvPr/>
            </p:nvSpPr>
            <p:spPr>
              <a:xfrm>
                <a:off x="5394499" y="2357516"/>
                <a:ext cx="130979" cy="125374"/>
              </a:xfrm>
              <a:custGeom>
                <a:avLst/>
                <a:gdLst>
                  <a:gd name="connsiteX0" fmla="*/ 3532 w 130979"/>
                  <a:gd name="connsiteY0" fmla="*/ 48753 h 125374"/>
                  <a:gd name="connsiteX1" fmla="*/ 34472 w 130979"/>
                  <a:gd name="connsiteY1" fmla="*/ 48753 h 125374"/>
                  <a:gd name="connsiteX2" fmla="*/ 34472 w 130979"/>
                  <a:gd name="connsiteY2" fmla="*/ 97045 h 125374"/>
                  <a:gd name="connsiteX3" fmla="*/ 45144 w 130979"/>
                  <a:gd name="connsiteY3" fmla="*/ 102956 h 125374"/>
                  <a:gd name="connsiteX4" fmla="*/ 67256 w 130979"/>
                  <a:gd name="connsiteY4" fmla="*/ 107026 h 125374"/>
                  <a:gd name="connsiteX5" fmla="*/ 130980 w 130979"/>
                  <a:gd name="connsiteY5" fmla="*/ 107026 h 125374"/>
                  <a:gd name="connsiteX6" fmla="*/ 125605 w 130979"/>
                  <a:gd name="connsiteY6" fmla="*/ 121459 h 125374"/>
                  <a:gd name="connsiteX7" fmla="*/ 67333 w 130979"/>
                  <a:gd name="connsiteY7" fmla="*/ 121459 h 125374"/>
                  <a:gd name="connsiteX8" fmla="*/ 28637 w 130979"/>
                  <a:gd name="connsiteY8" fmla="*/ 109022 h 125374"/>
                  <a:gd name="connsiteX9" fmla="*/ 9059 w 130979"/>
                  <a:gd name="connsiteY9" fmla="*/ 125375 h 125374"/>
                  <a:gd name="connsiteX10" fmla="*/ 0 w 130979"/>
                  <a:gd name="connsiteY10" fmla="*/ 110250 h 125374"/>
                  <a:gd name="connsiteX11" fmla="*/ 18350 w 130979"/>
                  <a:gd name="connsiteY11" fmla="*/ 98350 h 125374"/>
                  <a:gd name="connsiteX12" fmla="*/ 18350 w 130979"/>
                  <a:gd name="connsiteY12" fmla="*/ 63647 h 125374"/>
                  <a:gd name="connsiteX13" fmla="*/ 3608 w 130979"/>
                  <a:gd name="connsiteY13" fmla="*/ 63647 h 125374"/>
                  <a:gd name="connsiteX14" fmla="*/ 3608 w 130979"/>
                  <a:gd name="connsiteY14" fmla="*/ 48753 h 125374"/>
                  <a:gd name="connsiteX15" fmla="*/ 16507 w 130979"/>
                  <a:gd name="connsiteY15" fmla="*/ 0 h 125374"/>
                  <a:gd name="connsiteX16" fmla="*/ 39155 w 130979"/>
                  <a:gd name="connsiteY16" fmla="*/ 14204 h 125374"/>
                  <a:gd name="connsiteX17" fmla="*/ 30096 w 130979"/>
                  <a:gd name="connsiteY17" fmla="*/ 28100 h 125374"/>
                  <a:gd name="connsiteX18" fmla="*/ 7985 w 130979"/>
                  <a:gd name="connsiteY18" fmla="*/ 12591 h 125374"/>
                  <a:gd name="connsiteX19" fmla="*/ 16507 w 130979"/>
                  <a:gd name="connsiteY19" fmla="*/ 0 h 125374"/>
                  <a:gd name="connsiteX20" fmla="*/ 44607 w 130979"/>
                  <a:gd name="connsiteY20" fmla="*/ 1766 h 125374"/>
                  <a:gd name="connsiteX21" fmla="*/ 106181 w 130979"/>
                  <a:gd name="connsiteY21" fmla="*/ 1766 h 125374"/>
                  <a:gd name="connsiteX22" fmla="*/ 106872 w 130979"/>
                  <a:gd name="connsiteY22" fmla="*/ 1228 h 125374"/>
                  <a:gd name="connsiteX23" fmla="*/ 117697 w 130979"/>
                  <a:gd name="connsiteY23" fmla="*/ 10825 h 125374"/>
                  <a:gd name="connsiteX24" fmla="*/ 93974 w 130979"/>
                  <a:gd name="connsiteY24" fmla="*/ 26872 h 125374"/>
                  <a:gd name="connsiteX25" fmla="*/ 97735 w 130979"/>
                  <a:gd name="connsiteY25" fmla="*/ 29866 h 125374"/>
                  <a:gd name="connsiteX26" fmla="*/ 95049 w 130979"/>
                  <a:gd name="connsiteY26" fmla="*/ 32553 h 125374"/>
                  <a:gd name="connsiteX27" fmla="*/ 121536 w 130979"/>
                  <a:gd name="connsiteY27" fmla="*/ 32553 h 125374"/>
                  <a:gd name="connsiteX28" fmla="*/ 121536 w 130979"/>
                  <a:gd name="connsiteY28" fmla="*/ 73398 h 125374"/>
                  <a:gd name="connsiteX29" fmla="*/ 118311 w 130979"/>
                  <a:gd name="connsiteY29" fmla="*/ 99041 h 125374"/>
                  <a:gd name="connsiteX30" fmla="*/ 99962 w 130979"/>
                  <a:gd name="connsiteY30" fmla="*/ 104876 h 125374"/>
                  <a:gd name="connsiteX31" fmla="*/ 95125 w 130979"/>
                  <a:gd name="connsiteY31" fmla="*/ 90826 h 125374"/>
                  <a:gd name="connsiteX32" fmla="*/ 103110 w 130979"/>
                  <a:gd name="connsiteY32" fmla="*/ 90826 h 125374"/>
                  <a:gd name="connsiteX33" fmla="*/ 105951 w 130979"/>
                  <a:gd name="connsiteY33" fmla="*/ 86910 h 125374"/>
                  <a:gd name="connsiteX34" fmla="*/ 105951 w 130979"/>
                  <a:gd name="connsiteY34" fmla="*/ 82764 h 125374"/>
                  <a:gd name="connsiteX35" fmla="*/ 90135 w 130979"/>
                  <a:gd name="connsiteY35" fmla="*/ 82764 h 125374"/>
                  <a:gd name="connsiteX36" fmla="*/ 90135 w 130979"/>
                  <a:gd name="connsiteY36" fmla="*/ 102189 h 125374"/>
                  <a:gd name="connsiteX37" fmla="*/ 75163 w 130979"/>
                  <a:gd name="connsiteY37" fmla="*/ 102189 h 125374"/>
                  <a:gd name="connsiteX38" fmla="*/ 75163 w 130979"/>
                  <a:gd name="connsiteY38" fmla="*/ 82764 h 125374"/>
                  <a:gd name="connsiteX39" fmla="*/ 62035 w 130979"/>
                  <a:gd name="connsiteY39" fmla="*/ 82764 h 125374"/>
                  <a:gd name="connsiteX40" fmla="*/ 62035 w 130979"/>
                  <a:gd name="connsiteY40" fmla="*/ 102572 h 125374"/>
                  <a:gd name="connsiteX41" fmla="*/ 46526 w 130979"/>
                  <a:gd name="connsiteY41" fmla="*/ 102572 h 125374"/>
                  <a:gd name="connsiteX42" fmla="*/ 46526 w 130979"/>
                  <a:gd name="connsiteY42" fmla="*/ 32553 h 125374"/>
                  <a:gd name="connsiteX43" fmla="*/ 76622 w 130979"/>
                  <a:gd name="connsiteY43" fmla="*/ 32553 h 125374"/>
                  <a:gd name="connsiteX44" fmla="*/ 61498 w 130979"/>
                  <a:gd name="connsiteY44" fmla="*/ 22726 h 125374"/>
                  <a:gd name="connsiteX45" fmla="*/ 70787 w 130979"/>
                  <a:gd name="connsiteY45" fmla="*/ 13666 h 125374"/>
                  <a:gd name="connsiteX46" fmla="*/ 44760 w 130979"/>
                  <a:gd name="connsiteY46" fmla="*/ 13666 h 125374"/>
                  <a:gd name="connsiteX47" fmla="*/ 44760 w 130979"/>
                  <a:gd name="connsiteY47" fmla="*/ 1766 h 125374"/>
                  <a:gd name="connsiteX48" fmla="*/ 61881 w 130979"/>
                  <a:gd name="connsiteY48" fmla="*/ 51824 h 125374"/>
                  <a:gd name="connsiteX49" fmla="*/ 75010 w 130979"/>
                  <a:gd name="connsiteY49" fmla="*/ 51824 h 125374"/>
                  <a:gd name="connsiteX50" fmla="*/ 75010 w 130979"/>
                  <a:gd name="connsiteY50" fmla="*/ 44300 h 125374"/>
                  <a:gd name="connsiteX51" fmla="*/ 61881 w 130979"/>
                  <a:gd name="connsiteY51" fmla="*/ 44300 h 125374"/>
                  <a:gd name="connsiteX52" fmla="*/ 61881 w 130979"/>
                  <a:gd name="connsiteY52" fmla="*/ 51824 h 125374"/>
                  <a:gd name="connsiteX53" fmla="*/ 61881 w 130979"/>
                  <a:gd name="connsiteY53" fmla="*/ 70864 h 125374"/>
                  <a:gd name="connsiteX54" fmla="*/ 75010 w 130979"/>
                  <a:gd name="connsiteY54" fmla="*/ 70864 h 125374"/>
                  <a:gd name="connsiteX55" fmla="*/ 75010 w 130979"/>
                  <a:gd name="connsiteY55" fmla="*/ 63187 h 125374"/>
                  <a:gd name="connsiteX56" fmla="*/ 61881 w 130979"/>
                  <a:gd name="connsiteY56" fmla="*/ 63187 h 125374"/>
                  <a:gd name="connsiteX57" fmla="*/ 61881 w 130979"/>
                  <a:gd name="connsiteY57" fmla="*/ 70864 h 125374"/>
                  <a:gd name="connsiteX58" fmla="*/ 72093 w 130979"/>
                  <a:gd name="connsiteY58" fmla="*/ 13666 h 125374"/>
                  <a:gd name="connsiteX59" fmla="*/ 82611 w 130979"/>
                  <a:gd name="connsiteY59" fmla="*/ 19578 h 125374"/>
                  <a:gd name="connsiteX60" fmla="*/ 91287 w 130979"/>
                  <a:gd name="connsiteY60" fmla="*/ 13666 h 125374"/>
                  <a:gd name="connsiteX61" fmla="*/ 72093 w 130979"/>
                  <a:gd name="connsiteY61" fmla="*/ 13666 h 125374"/>
                  <a:gd name="connsiteX62" fmla="*/ 89905 w 130979"/>
                  <a:gd name="connsiteY62" fmla="*/ 51824 h 125374"/>
                  <a:gd name="connsiteX63" fmla="*/ 105720 w 130979"/>
                  <a:gd name="connsiteY63" fmla="*/ 51824 h 125374"/>
                  <a:gd name="connsiteX64" fmla="*/ 105720 w 130979"/>
                  <a:gd name="connsiteY64" fmla="*/ 44300 h 125374"/>
                  <a:gd name="connsiteX65" fmla="*/ 89905 w 130979"/>
                  <a:gd name="connsiteY65" fmla="*/ 44300 h 125374"/>
                  <a:gd name="connsiteX66" fmla="*/ 89905 w 130979"/>
                  <a:gd name="connsiteY66" fmla="*/ 51824 h 125374"/>
                  <a:gd name="connsiteX67" fmla="*/ 89905 w 130979"/>
                  <a:gd name="connsiteY67" fmla="*/ 70864 h 125374"/>
                  <a:gd name="connsiteX68" fmla="*/ 105720 w 130979"/>
                  <a:gd name="connsiteY68" fmla="*/ 70864 h 125374"/>
                  <a:gd name="connsiteX69" fmla="*/ 105720 w 130979"/>
                  <a:gd name="connsiteY69" fmla="*/ 63187 h 125374"/>
                  <a:gd name="connsiteX70" fmla="*/ 89905 w 130979"/>
                  <a:gd name="connsiteY70" fmla="*/ 63187 h 125374"/>
                  <a:gd name="connsiteX71" fmla="*/ 89905 w 130979"/>
                  <a:gd name="connsiteY71" fmla="*/ 70864 h 12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0979" h="125374">
                    <a:moveTo>
                      <a:pt x="3532" y="48753"/>
                    </a:moveTo>
                    <a:lnTo>
                      <a:pt x="34472" y="48753"/>
                    </a:lnTo>
                    <a:lnTo>
                      <a:pt x="34472" y="97045"/>
                    </a:lnTo>
                    <a:cubicBezTo>
                      <a:pt x="38004" y="99732"/>
                      <a:pt x="41536" y="101728"/>
                      <a:pt x="45144" y="102956"/>
                    </a:cubicBezTo>
                    <a:cubicBezTo>
                      <a:pt x="51363" y="105029"/>
                      <a:pt x="58734" y="106411"/>
                      <a:pt x="67256" y="107026"/>
                    </a:cubicBezTo>
                    <a:lnTo>
                      <a:pt x="130980" y="107026"/>
                    </a:lnTo>
                    <a:cubicBezTo>
                      <a:pt x="127908" y="111632"/>
                      <a:pt x="126143" y="116392"/>
                      <a:pt x="125605" y="121459"/>
                    </a:cubicBezTo>
                    <a:lnTo>
                      <a:pt x="67333" y="121459"/>
                    </a:lnTo>
                    <a:cubicBezTo>
                      <a:pt x="50902" y="120538"/>
                      <a:pt x="37927" y="116392"/>
                      <a:pt x="28637" y="109022"/>
                    </a:cubicBezTo>
                    <a:lnTo>
                      <a:pt x="9059" y="125375"/>
                    </a:lnTo>
                    <a:lnTo>
                      <a:pt x="0" y="110250"/>
                    </a:lnTo>
                    <a:lnTo>
                      <a:pt x="18350" y="98350"/>
                    </a:lnTo>
                    <a:lnTo>
                      <a:pt x="18350" y="63647"/>
                    </a:lnTo>
                    <a:lnTo>
                      <a:pt x="3608" y="63647"/>
                    </a:lnTo>
                    <a:lnTo>
                      <a:pt x="3608" y="48753"/>
                    </a:lnTo>
                    <a:close/>
                    <a:moveTo>
                      <a:pt x="16507" y="0"/>
                    </a:moveTo>
                    <a:cubicBezTo>
                      <a:pt x="25336" y="3839"/>
                      <a:pt x="32860" y="8599"/>
                      <a:pt x="39155" y="14204"/>
                    </a:cubicBezTo>
                    <a:lnTo>
                      <a:pt x="30096" y="28100"/>
                    </a:lnTo>
                    <a:cubicBezTo>
                      <a:pt x="22649" y="21958"/>
                      <a:pt x="15278" y="16814"/>
                      <a:pt x="7985" y="12591"/>
                    </a:cubicBezTo>
                    <a:lnTo>
                      <a:pt x="16507" y="0"/>
                    </a:lnTo>
                    <a:close/>
                    <a:moveTo>
                      <a:pt x="44607" y="1766"/>
                    </a:moveTo>
                    <a:lnTo>
                      <a:pt x="106181" y="1766"/>
                    </a:lnTo>
                    <a:cubicBezTo>
                      <a:pt x="106488" y="1612"/>
                      <a:pt x="106719" y="1382"/>
                      <a:pt x="106872" y="1228"/>
                    </a:cubicBezTo>
                    <a:lnTo>
                      <a:pt x="117697" y="10825"/>
                    </a:lnTo>
                    <a:cubicBezTo>
                      <a:pt x="110711" y="16584"/>
                      <a:pt x="102726" y="21958"/>
                      <a:pt x="93974" y="26872"/>
                    </a:cubicBezTo>
                    <a:cubicBezTo>
                      <a:pt x="95279" y="27870"/>
                      <a:pt x="96584" y="28868"/>
                      <a:pt x="97735" y="29866"/>
                    </a:cubicBezTo>
                    <a:lnTo>
                      <a:pt x="95049" y="32553"/>
                    </a:lnTo>
                    <a:lnTo>
                      <a:pt x="121536" y="32553"/>
                    </a:lnTo>
                    <a:lnTo>
                      <a:pt x="121536" y="73398"/>
                    </a:lnTo>
                    <a:cubicBezTo>
                      <a:pt x="121997" y="87678"/>
                      <a:pt x="120922" y="96277"/>
                      <a:pt x="118311" y="99041"/>
                    </a:cubicBezTo>
                    <a:cubicBezTo>
                      <a:pt x="116239" y="101728"/>
                      <a:pt x="110096" y="103647"/>
                      <a:pt x="99962" y="104876"/>
                    </a:cubicBezTo>
                    <a:cubicBezTo>
                      <a:pt x="99809" y="100730"/>
                      <a:pt x="98196" y="96047"/>
                      <a:pt x="95125" y="90826"/>
                    </a:cubicBezTo>
                    <a:lnTo>
                      <a:pt x="103110" y="90826"/>
                    </a:lnTo>
                    <a:cubicBezTo>
                      <a:pt x="105260" y="90672"/>
                      <a:pt x="106257" y="89367"/>
                      <a:pt x="105951" y="86910"/>
                    </a:cubicBezTo>
                    <a:lnTo>
                      <a:pt x="105951" y="82764"/>
                    </a:lnTo>
                    <a:lnTo>
                      <a:pt x="90135" y="82764"/>
                    </a:lnTo>
                    <a:lnTo>
                      <a:pt x="90135" y="102189"/>
                    </a:lnTo>
                    <a:lnTo>
                      <a:pt x="75163" y="102189"/>
                    </a:lnTo>
                    <a:lnTo>
                      <a:pt x="75163" y="82764"/>
                    </a:lnTo>
                    <a:lnTo>
                      <a:pt x="62035" y="82764"/>
                    </a:lnTo>
                    <a:lnTo>
                      <a:pt x="62035" y="102572"/>
                    </a:lnTo>
                    <a:lnTo>
                      <a:pt x="46526" y="102572"/>
                    </a:lnTo>
                    <a:lnTo>
                      <a:pt x="46526" y="32553"/>
                    </a:lnTo>
                    <a:lnTo>
                      <a:pt x="76622" y="32553"/>
                    </a:lnTo>
                    <a:cubicBezTo>
                      <a:pt x="72246" y="29328"/>
                      <a:pt x="67179" y="26027"/>
                      <a:pt x="61498" y="22726"/>
                    </a:cubicBezTo>
                    <a:lnTo>
                      <a:pt x="70787" y="13666"/>
                    </a:lnTo>
                    <a:lnTo>
                      <a:pt x="44760" y="13666"/>
                    </a:lnTo>
                    <a:lnTo>
                      <a:pt x="44760" y="1766"/>
                    </a:lnTo>
                    <a:close/>
                    <a:moveTo>
                      <a:pt x="61881" y="51824"/>
                    </a:moveTo>
                    <a:lnTo>
                      <a:pt x="75010" y="51824"/>
                    </a:lnTo>
                    <a:lnTo>
                      <a:pt x="75010" y="44300"/>
                    </a:lnTo>
                    <a:lnTo>
                      <a:pt x="61881" y="44300"/>
                    </a:lnTo>
                    <a:lnTo>
                      <a:pt x="61881" y="51824"/>
                    </a:lnTo>
                    <a:close/>
                    <a:moveTo>
                      <a:pt x="61881" y="70864"/>
                    </a:moveTo>
                    <a:lnTo>
                      <a:pt x="75010" y="70864"/>
                    </a:lnTo>
                    <a:lnTo>
                      <a:pt x="75010" y="63187"/>
                    </a:lnTo>
                    <a:lnTo>
                      <a:pt x="61881" y="63187"/>
                    </a:lnTo>
                    <a:lnTo>
                      <a:pt x="61881" y="70864"/>
                    </a:lnTo>
                    <a:close/>
                    <a:moveTo>
                      <a:pt x="72093" y="13666"/>
                    </a:moveTo>
                    <a:cubicBezTo>
                      <a:pt x="75547" y="15432"/>
                      <a:pt x="79002" y="17428"/>
                      <a:pt x="82611" y="19578"/>
                    </a:cubicBezTo>
                    <a:cubicBezTo>
                      <a:pt x="85605" y="17582"/>
                      <a:pt x="88446" y="15585"/>
                      <a:pt x="91287" y="13666"/>
                    </a:cubicBezTo>
                    <a:lnTo>
                      <a:pt x="72093" y="13666"/>
                    </a:lnTo>
                    <a:close/>
                    <a:moveTo>
                      <a:pt x="89905" y="51824"/>
                    </a:moveTo>
                    <a:lnTo>
                      <a:pt x="105720" y="51824"/>
                    </a:lnTo>
                    <a:lnTo>
                      <a:pt x="105720" y="44300"/>
                    </a:lnTo>
                    <a:lnTo>
                      <a:pt x="89905" y="44300"/>
                    </a:lnTo>
                    <a:lnTo>
                      <a:pt x="89905" y="51824"/>
                    </a:lnTo>
                    <a:close/>
                    <a:moveTo>
                      <a:pt x="89905" y="70864"/>
                    </a:moveTo>
                    <a:lnTo>
                      <a:pt x="105720" y="70864"/>
                    </a:lnTo>
                    <a:lnTo>
                      <a:pt x="105720" y="63187"/>
                    </a:lnTo>
                    <a:lnTo>
                      <a:pt x="89905" y="63187"/>
                    </a:lnTo>
                    <a:lnTo>
                      <a:pt x="89905" y="70864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4488D737-A32B-4B38-A6ED-1EDED9B2F0AC}"/>
                  </a:ext>
                </a:extLst>
              </p:cNvPr>
              <p:cNvSpPr/>
              <p:nvPr/>
            </p:nvSpPr>
            <p:spPr>
              <a:xfrm>
                <a:off x="5534768" y="2356441"/>
                <a:ext cx="125297" cy="124914"/>
              </a:xfrm>
              <a:custGeom>
                <a:avLst/>
                <a:gdLst>
                  <a:gd name="connsiteX0" fmla="*/ 0 w 125297"/>
                  <a:gd name="connsiteY0" fmla="*/ 21190 h 124914"/>
                  <a:gd name="connsiteX1" fmla="*/ 54357 w 125297"/>
                  <a:gd name="connsiteY1" fmla="*/ 21190 h 124914"/>
                  <a:gd name="connsiteX2" fmla="*/ 54357 w 125297"/>
                  <a:gd name="connsiteY2" fmla="*/ 34012 h 124914"/>
                  <a:gd name="connsiteX3" fmla="*/ 0 w 125297"/>
                  <a:gd name="connsiteY3" fmla="*/ 34012 h 124914"/>
                  <a:gd name="connsiteX4" fmla="*/ 0 w 125297"/>
                  <a:gd name="connsiteY4" fmla="*/ 21190 h 124914"/>
                  <a:gd name="connsiteX5" fmla="*/ 33474 w 125297"/>
                  <a:gd name="connsiteY5" fmla="*/ 116622 h 124914"/>
                  <a:gd name="connsiteX6" fmla="*/ 19808 w 125297"/>
                  <a:gd name="connsiteY6" fmla="*/ 116622 h 124914"/>
                  <a:gd name="connsiteX7" fmla="*/ 19808 w 125297"/>
                  <a:gd name="connsiteY7" fmla="*/ 123225 h 124914"/>
                  <a:gd name="connsiteX8" fmla="*/ 4837 w 125297"/>
                  <a:gd name="connsiteY8" fmla="*/ 123225 h 124914"/>
                  <a:gd name="connsiteX9" fmla="*/ 4837 w 125297"/>
                  <a:gd name="connsiteY9" fmla="*/ 75548 h 124914"/>
                  <a:gd name="connsiteX10" fmla="*/ 48446 w 125297"/>
                  <a:gd name="connsiteY10" fmla="*/ 75548 h 124914"/>
                  <a:gd name="connsiteX11" fmla="*/ 48446 w 125297"/>
                  <a:gd name="connsiteY11" fmla="*/ 120538 h 124914"/>
                  <a:gd name="connsiteX12" fmla="*/ 33474 w 125297"/>
                  <a:gd name="connsiteY12" fmla="*/ 120538 h 124914"/>
                  <a:gd name="connsiteX13" fmla="*/ 33474 w 125297"/>
                  <a:gd name="connsiteY13" fmla="*/ 116622 h 124914"/>
                  <a:gd name="connsiteX14" fmla="*/ 6833 w 125297"/>
                  <a:gd name="connsiteY14" fmla="*/ 3378 h 124914"/>
                  <a:gd name="connsiteX15" fmla="*/ 47294 w 125297"/>
                  <a:gd name="connsiteY15" fmla="*/ 3378 h 124914"/>
                  <a:gd name="connsiteX16" fmla="*/ 47294 w 125297"/>
                  <a:gd name="connsiteY16" fmla="*/ 15816 h 124914"/>
                  <a:gd name="connsiteX17" fmla="*/ 6833 w 125297"/>
                  <a:gd name="connsiteY17" fmla="*/ 15816 h 124914"/>
                  <a:gd name="connsiteX18" fmla="*/ 6833 w 125297"/>
                  <a:gd name="connsiteY18" fmla="*/ 3378 h 124914"/>
                  <a:gd name="connsiteX19" fmla="*/ 6833 w 125297"/>
                  <a:gd name="connsiteY19" fmla="*/ 39002 h 124914"/>
                  <a:gd name="connsiteX20" fmla="*/ 47294 w 125297"/>
                  <a:gd name="connsiteY20" fmla="*/ 39002 h 124914"/>
                  <a:gd name="connsiteX21" fmla="*/ 47294 w 125297"/>
                  <a:gd name="connsiteY21" fmla="*/ 51286 h 124914"/>
                  <a:gd name="connsiteX22" fmla="*/ 6833 w 125297"/>
                  <a:gd name="connsiteY22" fmla="*/ 51286 h 124914"/>
                  <a:gd name="connsiteX23" fmla="*/ 6833 w 125297"/>
                  <a:gd name="connsiteY23" fmla="*/ 39002 h 124914"/>
                  <a:gd name="connsiteX24" fmla="*/ 6833 w 125297"/>
                  <a:gd name="connsiteY24" fmla="*/ 56814 h 124914"/>
                  <a:gd name="connsiteX25" fmla="*/ 47294 w 125297"/>
                  <a:gd name="connsiteY25" fmla="*/ 56814 h 124914"/>
                  <a:gd name="connsiteX26" fmla="*/ 47294 w 125297"/>
                  <a:gd name="connsiteY26" fmla="*/ 69098 h 124914"/>
                  <a:gd name="connsiteX27" fmla="*/ 6833 w 125297"/>
                  <a:gd name="connsiteY27" fmla="*/ 69098 h 124914"/>
                  <a:gd name="connsiteX28" fmla="*/ 6833 w 125297"/>
                  <a:gd name="connsiteY28" fmla="*/ 56814 h 124914"/>
                  <a:gd name="connsiteX29" fmla="*/ 33474 w 125297"/>
                  <a:gd name="connsiteY29" fmla="*/ 88676 h 124914"/>
                  <a:gd name="connsiteX30" fmla="*/ 19808 w 125297"/>
                  <a:gd name="connsiteY30" fmla="*/ 88676 h 124914"/>
                  <a:gd name="connsiteX31" fmla="*/ 19808 w 125297"/>
                  <a:gd name="connsiteY31" fmla="*/ 103647 h 124914"/>
                  <a:gd name="connsiteX32" fmla="*/ 33474 w 125297"/>
                  <a:gd name="connsiteY32" fmla="*/ 103647 h 124914"/>
                  <a:gd name="connsiteX33" fmla="*/ 33474 w 125297"/>
                  <a:gd name="connsiteY33" fmla="*/ 88676 h 124914"/>
                  <a:gd name="connsiteX34" fmla="*/ 112169 w 125297"/>
                  <a:gd name="connsiteY34" fmla="*/ 0 h 124914"/>
                  <a:gd name="connsiteX35" fmla="*/ 120922 w 125297"/>
                  <a:gd name="connsiteY35" fmla="*/ 13666 h 124914"/>
                  <a:gd name="connsiteX36" fmla="*/ 96123 w 125297"/>
                  <a:gd name="connsiteY36" fmla="*/ 18964 h 124914"/>
                  <a:gd name="connsiteX37" fmla="*/ 96123 w 125297"/>
                  <a:gd name="connsiteY37" fmla="*/ 36929 h 124914"/>
                  <a:gd name="connsiteX38" fmla="*/ 125298 w 125297"/>
                  <a:gd name="connsiteY38" fmla="*/ 36929 h 124914"/>
                  <a:gd name="connsiteX39" fmla="*/ 125298 w 125297"/>
                  <a:gd name="connsiteY39" fmla="*/ 51901 h 124914"/>
                  <a:gd name="connsiteX40" fmla="*/ 96123 w 125297"/>
                  <a:gd name="connsiteY40" fmla="*/ 51901 h 124914"/>
                  <a:gd name="connsiteX41" fmla="*/ 96123 w 125297"/>
                  <a:gd name="connsiteY41" fmla="*/ 66642 h 124914"/>
                  <a:gd name="connsiteX42" fmla="*/ 120384 w 125297"/>
                  <a:gd name="connsiteY42" fmla="*/ 66642 h 124914"/>
                  <a:gd name="connsiteX43" fmla="*/ 120384 w 125297"/>
                  <a:gd name="connsiteY43" fmla="*/ 124377 h 124914"/>
                  <a:gd name="connsiteX44" fmla="*/ 104184 w 125297"/>
                  <a:gd name="connsiteY44" fmla="*/ 124377 h 124914"/>
                  <a:gd name="connsiteX45" fmla="*/ 104184 w 125297"/>
                  <a:gd name="connsiteY45" fmla="*/ 117928 h 124914"/>
                  <a:gd name="connsiteX46" fmla="*/ 72169 w 125297"/>
                  <a:gd name="connsiteY46" fmla="*/ 117928 h 124914"/>
                  <a:gd name="connsiteX47" fmla="*/ 72169 w 125297"/>
                  <a:gd name="connsiteY47" fmla="*/ 124914 h 124914"/>
                  <a:gd name="connsiteX48" fmla="*/ 56123 w 125297"/>
                  <a:gd name="connsiteY48" fmla="*/ 124914 h 124914"/>
                  <a:gd name="connsiteX49" fmla="*/ 56123 w 125297"/>
                  <a:gd name="connsiteY49" fmla="*/ 66642 h 124914"/>
                  <a:gd name="connsiteX50" fmla="*/ 79847 w 125297"/>
                  <a:gd name="connsiteY50" fmla="*/ 66642 h 124914"/>
                  <a:gd name="connsiteX51" fmla="*/ 79847 w 125297"/>
                  <a:gd name="connsiteY51" fmla="*/ 51901 h 124914"/>
                  <a:gd name="connsiteX52" fmla="*/ 52284 w 125297"/>
                  <a:gd name="connsiteY52" fmla="*/ 51901 h 124914"/>
                  <a:gd name="connsiteX53" fmla="*/ 52284 w 125297"/>
                  <a:gd name="connsiteY53" fmla="*/ 36929 h 124914"/>
                  <a:gd name="connsiteX54" fmla="*/ 79847 w 125297"/>
                  <a:gd name="connsiteY54" fmla="*/ 36929 h 124914"/>
                  <a:gd name="connsiteX55" fmla="*/ 79847 w 125297"/>
                  <a:gd name="connsiteY55" fmla="*/ 21651 h 124914"/>
                  <a:gd name="connsiteX56" fmla="*/ 58656 w 125297"/>
                  <a:gd name="connsiteY56" fmla="*/ 23801 h 124914"/>
                  <a:gd name="connsiteX57" fmla="*/ 53282 w 125297"/>
                  <a:gd name="connsiteY57" fmla="*/ 8829 h 124914"/>
                  <a:gd name="connsiteX58" fmla="*/ 112169 w 125297"/>
                  <a:gd name="connsiteY58" fmla="*/ 0 h 124914"/>
                  <a:gd name="connsiteX59" fmla="*/ 72169 w 125297"/>
                  <a:gd name="connsiteY59" fmla="*/ 103647 h 124914"/>
                  <a:gd name="connsiteX60" fmla="*/ 104184 w 125297"/>
                  <a:gd name="connsiteY60" fmla="*/ 103647 h 124914"/>
                  <a:gd name="connsiteX61" fmla="*/ 104184 w 125297"/>
                  <a:gd name="connsiteY61" fmla="*/ 81536 h 124914"/>
                  <a:gd name="connsiteX62" fmla="*/ 72169 w 125297"/>
                  <a:gd name="connsiteY62" fmla="*/ 81536 h 124914"/>
                  <a:gd name="connsiteX63" fmla="*/ 72169 w 125297"/>
                  <a:gd name="connsiteY63" fmla="*/ 103647 h 12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25297" h="124914">
                    <a:moveTo>
                      <a:pt x="0" y="21190"/>
                    </a:moveTo>
                    <a:lnTo>
                      <a:pt x="54357" y="21190"/>
                    </a:lnTo>
                    <a:lnTo>
                      <a:pt x="54357" y="34012"/>
                    </a:lnTo>
                    <a:lnTo>
                      <a:pt x="0" y="34012"/>
                    </a:lnTo>
                    <a:lnTo>
                      <a:pt x="0" y="21190"/>
                    </a:lnTo>
                    <a:close/>
                    <a:moveTo>
                      <a:pt x="33474" y="116622"/>
                    </a:moveTo>
                    <a:lnTo>
                      <a:pt x="19808" y="116622"/>
                    </a:lnTo>
                    <a:lnTo>
                      <a:pt x="19808" y="123225"/>
                    </a:lnTo>
                    <a:lnTo>
                      <a:pt x="4837" y="123225"/>
                    </a:lnTo>
                    <a:lnTo>
                      <a:pt x="4837" y="75548"/>
                    </a:lnTo>
                    <a:lnTo>
                      <a:pt x="48446" y="75548"/>
                    </a:lnTo>
                    <a:lnTo>
                      <a:pt x="48446" y="120538"/>
                    </a:lnTo>
                    <a:lnTo>
                      <a:pt x="33474" y="120538"/>
                    </a:lnTo>
                    <a:lnTo>
                      <a:pt x="33474" y="116622"/>
                    </a:lnTo>
                    <a:close/>
                    <a:moveTo>
                      <a:pt x="6833" y="3378"/>
                    </a:moveTo>
                    <a:lnTo>
                      <a:pt x="47294" y="3378"/>
                    </a:lnTo>
                    <a:lnTo>
                      <a:pt x="47294" y="15816"/>
                    </a:lnTo>
                    <a:lnTo>
                      <a:pt x="6833" y="15816"/>
                    </a:lnTo>
                    <a:lnTo>
                      <a:pt x="6833" y="3378"/>
                    </a:lnTo>
                    <a:close/>
                    <a:moveTo>
                      <a:pt x="6833" y="39002"/>
                    </a:moveTo>
                    <a:lnTo>
                      <a:pt x="47294" y="39002"/>
                    </a:lnTo>
                    <a:lnTo>
                      <a:pt x="47294" y="51286"/>
                    </a:lnTo>
                    <a:lnTo>
                      <a:pt x="6833" y="51286"/>
                    </a:lnTo>
                    <a:lnTo>
                      <a:pt x="6833" y="39002"/>
                    </a:lnTo>
                    <a:close/>
                    <a:moveTo>
                      <a:pt x="6833" y="56814"/>
                    </a:moveTo>
                    <a:lnTo>
                      <a:pt x="47294" y="56814"/>
                    </a:lnTo>
                    <a:lnTo>
                      <a:pt x="47294" y="69098"/>
                    </a:lnTo>
                    <a:lnTo>
                      <a:pt x="6833" y="69098"/>
                    </a:lnTo>
                    <a:lnTo>
                      <a:pt x="6833" y="56814"/>
                    </a:lnTo>
                    <a:close/>
                    <a:moveTo>
                      <a:pt x="33474" y="88676"/>
                    </a:moveTo>
                    <a:lnTo>
                      <a:pt x="19808" y="88676"/>
                    </a:lnTo>
                    <a:lnTo>
                      <a:pt x="19808" y="103647"/>
                    </a:lnTo>
                    <a:lnTo>
                      <a:pt x="33474" y="103647"/>
                    </a:lnTo>
                    <a:lnTo>
                      <a:pt x="33474" y="88676"/>
                    </a:lnTo>
                    <a:close/>
                    <a:moveTo>
                      <a:pt x="112169" y="0"/>
                    </a:moveTo>
                    <a:lnTo>
                      <a:pt x="120922" y="13666"/>
                    </a:lnTo>
                    <a:cubicBezTo>
                      <a:pt x="112707" y="15739"/>
                      <a:pt x="104492" y="17505"/>
                      <a:pt x="96123" y="18964"/>
                    </a:cubicBezTo>
                    <a:lnTo>
                      <a:pt x="96123" y="36929"/>
                    </a:lnTo>
                    <a:lnTo>
                      <a:pt x="125298" y="36929"/>
                    </a:lnTo>
                    <a:lnTo>
                      <a:pt x="125298" y="51901"/>
                    </a:lnTo>
                    <a:lnTo>
                      <a:pt x="96123" y="51901"/>
                    </a:lnTo>
                    <a:lnTo>
                      <a:pt x="96123" y="66642"/>
                    </a:lnTo>
                    <a:lnTo>
                      <a:pt x="120384" y="66642"/>
                    </a:lnTo>
                    <a:lnTo>
                      <a:pt x="120384" y="124377"/>
                    </a:lnTo>
                    <a:lnTo>
                      <a:pt x="104184" y="124377"/>
                    </a:lnTo>
                    <a:lnTo>
                      <a:pt x="104184" y="117928"/>
                    </a:lnTo>
                    <a:lnTo>
                      <a:pt x="72169" y="117928"/>
                    </a:lnTo>
                    <a:lnTo>
                      <a:pt x="72169" y="124914"/>
                    </a:lnTo>
                    <a:lnTo>
                      <a:pt x="56123" y="124914"/>
                    </a:lnTo>
                    <a:lnTo>
                      <a:pt x="56123" y="66642"/>
                    </a:lnTo>
                    <a:lnTo>
                      <a:pt x="79847" y="66642"/>
                    </a:lnTo>
                    <a:lnTo>
                      <a:pt x="79847" y="51901"/>
                    </a:lnTo>
                    <a:lnTo>
                      <a:pt x="52284" y="51901"/>
                    </a:lnTo>
                    <a:lnTo>
                      <a:pt x="52284" y="36929"/>
                    </a:lnTo>
                    <a:lnTo>
                      <a:pt x="79847" y="36929"/>
                    </a:lnTo>
                    <a:lnTo>
                      <a:pt x="79847" y="21651"/>
                    </a:lnTo>
                    <a:cubicBezTo>
                      <a:pt x="72860" y="22572"/>
                      <a:pt x="65796" y="23263"/>
                      <a:pt x="58656" y="23801"/>
                    </a:cubicBezTo>
                    <a:cubicBezTo>
                      <a:pt x="57658" y="18503"/>
                      <a:pt x="55893" y="13513"/>
                      <a:pt x="53282" y="8829"/>
                    </a:cubicBezTo>
                    <a:cubicBezTo>
                      <a:pt x="76315" y="7447"/>
                      <a:pt x="95970" y="4530"/>
                      <a:pt x="112169" y="0"/>
                    </a:cubicBezTo>
                    <a:moveTo>
                      <a:pt x="72169" y="103647"/>
                    </a:moveTo>
                    <a:lnTo>
                      <a:pt x="104184" y="103647"/>
                    </a:lnTo>
                    <a:lnTo>
                      <a:pt x="104184" y="81536"/>
                    </a:lnTo>
                    <a:lnTo>
                      <a:pt x="72169" y="81536"/>
                    </a:lnTo>
                    <a:lnTo>
                      <a:pt x="72169" y="103647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E0252CF3-9726-43FA-B3D3-819FCCA5B04F}"/>
                  </a:ext>
                </a:extLst>
              </p:cNvPr>
              <p:cNvSpPr/>
              <p:nvPr/>
            </p:nvSpPr>
            <p:spPr>
              <a:xfrm>
                <a:off x="5669587" y="2355366"/>
                <a:ext cx="132822" cy="127831"/>
              </a:xfrm>
              <a:custGeom>
                <a:avLst/>
                <a:gdLst>
                  <a:gd name="connsiteX0" fmla="*/ 5911 w 132822"/>
                  <a:gd name="connsiteY0" fmla="*/ 26564 h 127831"/>
                  <a:gd name="connsiteX1" fmla="*/ 16737 w 132822"/>
                  <a:gd name="connsiteY1" fmla="*/ 26564 h 127831"/>
                  <a:gd name="connsiteX2" fmla="*/ 16737 w 132822"/>
                  <a:gd name="connsiteY2" fmla="*/ 1612 h 127831"/>
                  <a:gd name="connsiteX3" fmla="*/ 32553 w 132822"/>
                  <a:gd name="connsiteY3" fmla="*/ 1612 h 127831"/>
                  <a:gd name="connsiteX4" fmla="*/ 32553 w 132822"/>
                  <a:gd name="connsiteY4" fmla="*/ 26564 h 127831"/>
                  <a:gd name="connsiteX5" fmla="*/ 38234 w 132822"/>
                  <a:gd name="connsiteY5" fmla="*/ 26564 h 127831"/>
                  <a:gd name="connsiteX6" fmla="*/ 44453 w 132822"/>
                  <a:gd name="connsiteY6" fmla="*/ 15739 h 127831"/>
                  <a:gd name="connsiteX7" fmla="*/ 47985 w 132822"/>
                  <a:gd name="connsiteY7" fmla="*/ 18196 h 127831"/>
                  <a:gd name="connsiteX8" fmla="*/ 57274 w 132822"/>
                  <a:gd name="connsiteY8" fmla="*/ 0 h 127831"/>
                  <a:gd name="connsiteX9" fmla="*/ 69175 w 132822"/>
                  <a:gd name="connsiteY9" fmla="*/ 6449 h 127831"/>
                  <a:gd name="connsiteX10" fmla="*/ 57966 w 132822"/>
                  <a:gd name="connsiteY10" fmla="*/ 26257 h 127831"/>
                  <a:gd name="connsiteX11" fmla="*/ 61344 w 132822"/>
                  <a:gd name="connsiteY11" fmla="*/ 29252 h 127831"/>
                  <a:gd name="connsiteX12" fmla="*/ 67179 w 132822"/>
                  <a:gd name="connsiteY12" fmla="*/ 18349 h 127831"/>
                  <a:gd name="connsiteX13" fmla="*/ 76085 w 132822"/>
                  <a:gd name="connsiteY13" fmla="*/ 23110 h 127831"/>
                  <a:gd name="connsiteX14" fmla="*/ 75701 w 132822"/>
                  <a:gd name="connsiteY14" fmla="*/ 1075 h 127831"/>
                  <a:gd name="connsiteX15" fmla="*/ 92438 w 132822"/>
                  <a:gd name="connsiteY15" fmla="*/ 1075 h 127831"/>
                  <a:gd name="connsiteX16" fmla="*/ 92592 w 132822"/>
                  <a:gd name="connsiteY16" fmla="*/ 18119 h 127831"/>
                  <a:gd name="connsiteX17" fmla="*/ 93666 w 132822"/>
                  <a:gd name="connsiteY17" fmla="*/ 16353 h 127831"/>
                  <a:gd name="connsiteX18" fmla="*/ 96737 w 132822"/>
                  <a:gd name="connsiteY18" fmla="*/ 18349 h 127831"/>
                  <a:gd name="connsiteX19" fmla="*/ 104952 w 132822"/>
                  <a:gd name="connsiteY19" fmla="*/ 0 h 127831"/>
                  <a:gd name="connsiteX20" fmla="*/ 117390 w 132822"/>
                  <a:gd name="connsiteY20" fmla="*/ 6987 h 127831"/>
                  <a:gd name="connsiteX21" fmla="*/ 106027 w 132822"/>
                  <a:gd name="connsiteY21" fmla="*/ 25720 h 127831"/>
                  <a:gd name="connsiteX22" fmla="*/ 109789 w 132822"/>
                  <a:gd name="connsiteY22" fmla="*/ 29098 h 127831"/>
                  <a:gd name="connsiteX23" fmla="*/ 116776 w 132822"/>
                  <a:gd name="connsiteY23" fmla="*/ 15202 h 127831"/>
                  <a:gd name="connsiteX24" fmla="*/ 128139 w 132822"/>
                  <a:gd name="connsiteY24" fmla="*/ 21113 h 127831"/>
                  <a:gd name="connsiteX25" fmla="*/ 116238 w 132822"/>
                  <a:gd name="connsiteY25" fmla="*/ 41459 h 127831"/>
                  <a:gd name="connsiteX26" fmla="*/ 123763 w 132822"/>
                  <a:gd name="connsiteY26" fmla="*/ 38925 h 127831"/>
                  <a:gd name="connsiteX27" fmla="*/ 132285 w 132822"/>
                  <a:gd name="connsiteY27" fmla="*/ 58733 h 127831"/>
                  <a:gd name="connsiteX28" fmla="*/ 120922 w 132822"/>
                  <a:gd name="connsiteY28" fmla="*/ 62649 h 127831"/>
                  <a:gd name="connsiteX29" fmla="*/ 119540 w 132822"/>
                  <a:gd name="connsiteY29" fmla="*/ 58043 h 127831"/>
                  <a:gd name="connsiteX30" fmla="*/ 114012 w 132822"/>
                  <a:gd name="connsiteY30" fmla="*/ 59117 h 127831"/>
                  <a:gd name="connsiteX31" fmla="*/ 117006 w 132822"/>
                  <a:gd name="connsiteY31" fmla="*/ 66949 h 127831"/>
                  <a:gd name="connsiteX32" fmla="*/ 129137 w 132822"/>
                  <a:gd name="connsiteY32" fmla="*/ 66949 h 127831"/>
                  <a:gd name="connsiteX33" fmla="*/ 129137 w 132822"/>
                  <a:gd name="connsiteY33" fmla="*/ 81382 h 127831"/>
                  <a:gd name="connsiteX34" fmla="*/ 97275 w 132822"/>
                  <a:gd name="connsiteY34" fmla="*/ 81382 h 127831"/>
                  <a:gd name="connsiteX35" fmla="*/ 101190 w 132822"/>
                  <a:gd name="connsiteY35" fmla="*/ 92592 h 127831"/>
                  <a:gd name="connsiteX36" fmla="*/ 111862 w 132822"/>
                  <a:gd name="connsiteY36" fmla="*/ 81382 h 127831"/>
                  <a:gd name="connsiteX37" fmla="*/ 124300 w 132822"/>
                  <a:gd name="connsiteY37" fmla="*/ 89597 h 127831"/>
                  <a:gd name="connsiteX38" fmla="*/ 109175 w 132822"/>
                  <a:gd name="connsiteY38" fmla="*/ 105490 h 127831"/>
                  <a:gd name="connsiteX39" fmla="*/ 115010 w 132822"/>
                  <a:gd name="connsiteY39" fmla="*/ 109559 h 127831"/>
                  <a:gd name="connsiteX40" fmla="*/ 118926 w 132822"/>
                  <a:gd name="connsiteY40" fmla="*/ 100269 h 127831"/>
                  <a:gd name="connsiteX41" fmla="*/ 132822 w 132822"/>
                  <a:gd name="connsiteY41" fmla="*/ 106872 h 127831"/>
                  <a:gd name="connsiteX42" fmla="*/ 125912 w 132822"/>
                  <a:gd name="connsiteY42" fmla="*/ 124454 h 127831"/>
                  <a:gd name="connsiteX43" fmla="*/ 118388 w 132822"/>
                  <a:gd name="connsiteY43" fmla="*/ 127832 h 127831"/>
                  <a:gd name="connsiteX44" fmla="*/ 102342 w 132822"/>
                  <a:gd name="connsiteY44" fmla="*/ 120001 h 127831"/>
                  <a:gd name="connsiteX45" fmla="*/ 97198 w 132822"/>
                  <a:gd name="connsiteY45" fmla="*/ 114703 h 127831"/>
                  <a:gd name="connsiteX46" fmla="*/ 70864 w 132822"/>
                  <a:gd name="connsiteY46" fmla="*/ 126834 h 127831"/>
                  <a:gd name="connsiteX47" fmla="*/ 63186 w 132822"/>
                  <a:gd name="connsiteY47" fmla="*/ 113321 h 127831"/>
                  <a:gd name="connsiteX48" fmla="*/ 74549 w 132822"/>
                  <a:gd name="connsiteY48" fmla="*/ 109252 h 127831"/>
                  <a:gd name="connsiteX49" fmla="*/ 60499 w 132822"/>
                  <a:gd name="connsiteY49" fmla="*/ 101728 h 127831"/>
                  <a:gd name="connsiteX50" fmla="*/ 46449 w 132822"/>
                  <a:gd name="connsiteY50" fmla="*/ 125759 h 127831"/>
                  <a:gd name="connsiteX51" fmla="*/ 34012 w 132822"/>
                  <a:gd name="connsiteY51" fmla="*/ 115471 h 127831"/>
                  <a:gd name="connsiteX52" fmla="*/ 51439 w 132822"/>
                  <a:gd name="connsiteY52" fmla="*/ 81306 h 127831"/>
                  <a:gd name="connsiteX53" fmla="*/ 41689 w 132822"/>
                  <a:gd name="connsiteY53" fmla="*/ 81306 h 127831"/>
                  <a:gd name="connsiteX54" fmla="*/ 41689 w 132822"/>
                  <a:gd name="connsiteY54" fmla="*/ 68868 h 127831"/>
                  <a:gd name="connsiteX55" fmla="*/ 37927 w 132822"/>
                  <a:gd name="connsiteY55" fmla="*/ 76929 h 127831"/>
                  <a:gd name="connsiteX56" fmla="*/ 32553 w 132822"/>
                  <a:gd name="connsiteY56" fmla="*/ 71094 h 127831"/>
                  <a:gd name="connsiteX57" fmla="*/ 32553 w 132822"/>
                  <a:gd name="connsiteY57" fmla="*/ 125068 h 127831"/>
                  <a:gd name="connsiteX58" fmla="*/ 16737 w 132822"/>
                  <a:gd name="connsiteY58" fmla="*/ 125068 h 127831"/>
                  <a:gd name="connsiteX59" fmla="*/ 16737 w 132822"/>
                  <a:gd name="connsiteY59" fmla="*/ 79616 h 127831"/>
                  <a:gd name="connsiteX60" fmla="*/ 8215 w 132822"/>
                  <a:gd name="connsiteY60" fmla="*/ 95432 h 127831"/>
                  <a:gd name="connsiteX61" fmla="*/ 0 w 132822"/>
                  <a:gd name="connsiteY61" fmla="*/ 79233 h 127831"/>
                  <a:gd name="connsiteX62" fmla="*/ 16737 w 132822"/>
                  <a:gd name="connsiteY62" fmla="*/ 42150 h 127831"/>
                  <a:gd name="connsiteX63" fmla="*/ 16737 w 132822"/>
                  <a:gd name="connsiteY63" fmla="*/ 41305 h 127831"/>
                  <a:gd name="connsiteX64" fmla="*/ 5911 w 132822"/>
                  <a:gd name="connsiteY64" fmla="*/ 41305 h 127831"/>
                  <a:gd name="connsiteX65" fmla="*/ 5911 w 132822"/>
                  <a:gd name="connsiteY65" fmla="*/ 26564 h 127831"/>
                  <a:gd name="connsiteX66" fmla="*/ 42764 w 132822"/>
                  <a:gd name="connsiteY66" fmla="*/ 62035 h 127831"/>
                  <a:gd name="connsiteX67" fmla="*/ 40998 w 132822"/>
                  <a:gd name="connsiteY67" fmla="*/ 51901 h 127831"/>
                  <a:gd name="connsiteX68" fmla="*/ 45989 w 132822"/>
                  <a:gd name="connsiteY68" fmla="*/ 51747 h 127831"/>
                  <a:gd name="connsiteX69" fmla="*/ 53819 w 132822"/>
                  <a:gd name="connsiteY69" fmla="*/ 41075 h 127831"/>
                  <a:gd name="connsiteX70" fmla="*/ 41689 w 132822"/>
                  <a:gd name="connsiteY70" fmla="*/ 30941 h 127831"/>
                  <a:gd name="connsiteX71" fmla="*/ 41689 w 132822"/>
                  <a:gd name="connsiteY71" fmla="*/ 41459 h 127831"/>
                  <a:gd name="connsiteX72" fmla="*/ 32476 w 132822"/>
                  <a:gd name="connsiteY72" fmla="*/ 41459 h 127831"/>
                  <a:gd name="connsiteX73" fmla="*/ 32476 w 132822"/>
                  <a:gd name="connsiteY73" fmla="*/ 52515 h 127831"/>
                  <a:gd name="connsiteX74" fmla="*/ 42764 w 132822"/>
                  <a:gd name="connsiteY74" fmla="*/ 62035 h 127831"/>
                  <a:gd name="connsiteX75" fmla="*/ 79079 w 132822"/>
                  <a:gd name="connsiteY75" fmla="*/ 67025 h 127831"/>
                  <a:gd name="connsiteX76" fmla="*/ 78388 w 132822"/>
                  <a:gd name="connsiteY76" fmla="*/ 61881 h 127831"/>
                  <a:gd name="connsiteX77" fmla="*/ 71401 w 132822"/>
                  <a:gd name="connsiteY77" fmla="*/ 64184 h 127831"/>
                  <a:gd name="connsiteX78" fmla="*/ 70173 w 132822"/>
                  <a:gd name="connsiteY78" fmla="*/ 60115 h 127831"/>
                  <a:gd name="connsiteX79" fmla="*/ 44222 w 132822"/>
                  <a:gd name="connsiteY79" fmla="*/ 64568 h 127831"/>
                  <a:gd name="connsiteX80" fmla="*/ 42841 w 132822"/>
                  <a:gd name="connsiteY80" fmla="*/ 67025 h 127831"/>
                  <a:gd name="connsiteX81" fmla="*/ 79079 w 132822"/>
                  <a:gd name="connsiteY81" fmla="*/ 67025 h 127831"/>
                  <a:gd name="connsiteX82" fmla="*/ 66411 w 132822"/>
                  <a:gd name="connsiteY82" fmla="*/ 50749 h 127831"/>
                  <a:gd name="connsiteX83" fmla="*/ 64415 w 132822"/>
                  <a:gd name="connsiteY83" fmla="*/ 45912 h 127831"/>
                  <a:gd name="connsiteX84" fmla="*/ 60499 w 132822"/>
                  <a:gd name="connsiteY84" fmla="*/ 51133 h 127831"/>
                  <a:gd name="connsiteX85" fmla="*/ 66411 w 132822"/>
                  <a:gd name="connsiteY85" fmla="*/ 50749 h 127831"/>
                  <a:gd name="connsiteX86" fmla="*/ 77313 w 132822"/>
                  <a:gd name="connsiteY86" fmla="*/ 50211 h 127831"/>
                  <a:gd name="connsiteX87" fmla="*/ 76085 w 132822"/>
                  <a:gd name="connsiteY87" fmla="*/ 28253 h 127831"/>
                  <a:gd name="connsiteX88" fmla="*/ 65413 w 132822"/>
                  <a:gd name="connsiteY88" fmla="*/ 44453 h 127831"/>
                  <a:gd name="connsiteX89" fmla="*/ 73475 w 132822"/>
                  <a:gd name="connsiteY89" fmla="*/ 41612 h 127831"/>
                  <a:gd name="connsiteX90" fmla="*/ 77313 w 132822"/>
                  <a:gd name="connsiteY90" fmla="*/ 50211 h 127831"/>
                  <a:gd name="connsiteX91" fmla="*/ 76545 w 132822"/>
                  <a:gd name="connsiteY91" fmla="*/ 108638 h 127831"/>
                  <a:gd name="connsiteX92" fmla="*/ 88983 w 132822"/>
                  <a:gd name="connsiteY92" fmla="*/ 102265 h 127831"/>
                  <a:gd name="connsiteX93" fmla="*/ 87908 w 132822"/>
                  <a:gd name="connsiteY93" fmla="*/ 99732 h 127831"/>
                  <a:gd name="connsiteX94" fmla="*/ 81843 w 132822"/>
                  <a:gd name="connsiteY94" fmla="*/ 81536 h 127831"/>
                  <a:gd name="connsiteX95" fmla="*/ 67563 w 132822"/>
                  <a:gd name="connsiteY95" fmla="*/ 81536 h 127831"/>
                  <a:gd name="connsiteX96" fmla="*/ 65643 w 132822"/>
                  <a:gd name="connsiteY96" fmla="*/ 88139 h 127831"/>
                  <a:gd name="connsiteX97" fmla="*/ 82227 w 132822"/>
                  <a:gd name="connsiteY97" fmla="*/ 96814 h 127831"/>
                  <a:gd name="connsiteX98" fmla="*/ 76545 w 132822"/>
                  <a:gd name="connsiteY98" fmla="*/ 108638 h 127831"/>
                  <a:gd name="connsiteX99" fmla="*/ 102572 w 132822"/>
                  <a:gd name="connsiteY99" fmla="*/ 67025 h 127831"/>
                  <a:gd name="connsiteX100" fmla="*/ 100269 w 132822"/>
                  <a:gd name="connsiteY100" fmla="*/ 61498 h 127831"/>
                  <a:gd name="connsiteX101" fmla="*/ 95125 w 132822"/>
                  <a:gd name="connsiteY101" fmla="*/ 62188 h 127831"/>
                  <a:gd name="connsiteX102" fmla="*/ 93513 w 132822"/>
                  <a:gd name="connsiteY102" fmla="*/ 50826 h 127831"/>
                  <a:gd name="connsiteX103" fmla="*/ 96200 w 132822"/>
                  <a:gd name="connsiteY103" fmla="*/ 50672 h 127831"/>
                  <a:gd name="connsiteX104" fmla="*/ 102956 w 132822"/>
                  <a:gd name="connsiteY104" fmla="*/ 40538 h 127831"/>
                  <a:gd name="connsiteX105" fmla="*/ 92592 w 132822"/>
                  <a:gd name="connsiteY105" fmla="*/ 31248 h 127831"/>
                  <a:gd name="connsiteX106" fmla="*/ 94588 w 132822"/>
                  <a:gd name="connsiteY106" fmla="*/ 67025 h 127831"/>
                  <a:gd name="connsiteX107" fmla="*/ 102572 w 132822"/>
                  <a:gd name="connsiteY107" fmla="*/ 67025 h 127831"/>
                  <a:gd name="connsiteX108" fmla="*/ 115778 w 132822"/>
                  <a:gd name="connsiteY108" fmla="*/ 49136 h 127831"/>
                  <a:gd name="connsiteX109" fmla="*/ 114012 w 132822"/>
                  <a:gd name="connsiteY109" fmla="*/ 44991 h 127831"/>
                  <a:gd name="connsiteX110" fmla="*/ 110864 w 132822"/>
                  <a:gd name="connsiteY110" fmla="*/ 49674 h 127831"/>
                  <a:gd name="connsiteX111" fmla="*/ 115778 w 132822"/>
                  <a:gd name="connsiteY111" fmla="*/ 49136 h 12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32822" h="127831">
                    <a:moveTo>
                      <a:pt x="5911" y="26564"/>
                    </a:moveTo>
                    <a:lnTo>
                      <a:pt x="16737" y="26564"/>
                    </a:lnTo>
                    <a:lnTo>
                      <a:pt x="16737" y="1612"/>
                    </a:lnTo>
                    <a:lnTo>
                      <a:pt x="32553" y="1612"/>
                    </a:lnTo>
                    <a:lnTo>
                      <a:pt x="32553" y="26564"/>
                    </a:lnTo>
                    <a:lnTo>
                      <a:pt x="38234" y="26564"/>
                    </a:lnTo>
                    <a:lnTo>
                      <a:pt x="44453" y="15739"/>
                    </a:lnTo>
                    <a:lnTo>
                      <a:pt x="47985" y="18196"/>
                    </a:lnTo>
                    <a:cubicBezTo>
                      <a:pt x="51516" y="12591"/>
                      <a:pt x="54587" y="6526"/>
                      <a:pt x="57274" y="0"/>
                    </a:cubicBezTo>
                    <a:lnTo>
                      <a:pt x="69175" y="6449"/>
                    </a:lnTo>
                    <a:cubicBezTo>
                      <a:pt x="66027" y="13205"/>
                      <a:pt x="62265" y="19808"/>
                      <a:pt x="57966" y="26257"/>
                    </a:cubicBezTo>
                    <a:cubicBezTo>
                      <a:pt x="59194" y="27255"/>
                      <a:pt x="60346" y="28253"/>
                      <a:pt x="61344" y="29252"/>
                    </a:cubicBezTo>
                    <a:cubicBezTo>
                      <a:pt x="63416" y="25720"/>
                      <a:pt x="65336" y="22111"/>
                      <a:pt x="67179" y="18349"/>
                    </a:cubicBezTo>
                    <a:lnTo>
                      <a:pt x="76085" y="23110"/>
                    </a:lnTo>
                    <a:cubicBezTo>
                      <a:pt x="75855" y="16276"/>
                      <a:pt x="75701" y="8906"/>
                      <a:pt x="75701" y="1075"/>
                    </a:cubicBezTo>
                    <a:lnTo>
                      <a:pt x="92438" y="1075"/>
                    </a:lnTo>
                    <a:cubicBezTo>
                      <a:pt x="92438" y="7217"/>
                      <a:pt x="92515" y="12898"/>
                      <a:pt x="92592" y="18119"/>
                    </a:cubicBezTo>
                    <a:lnTo>
                      <a:pt x="93666" y="16353"/>
                    </a:lnTo>
                    <a:cubicBezTo>
                      <a:pt x="94741" y="17044"/>
                      <a:pt x="95816" y="17735"/>
                      <a:pt x="96737" y="18349"/>
                    </a:cubicBezTo>
                    <a:cubicBezTo>
                      <a:pt x="99809" y="12745"/>
                      <a:pt x="102572" y="6679"/>
                      <a:pt x="104952" y="0"/>
                    </a:cubicBezTo>
                    <a:lnTo>
                      <a:pt x="117390" y="6987"/>
                    </a:lnTo>
                    <a:cubicBezTo>
                      <a:pt x="114166" y="13359"/>
                      <a:pt x="110404" y="19655"/>
                      <a:pt x="106027" y="25720"/>
                    </a:cubicBezTo>
                    <a:cubicBezTo>
                      <a:pt x="107409" y="26872"/>
                      <a:pt x="108638" y="28023"/>
                      <a:pt x="109789" y="29098"/>
                    </a:cubicBezTo>
                    <a:cubicBezTo>
                      <a:pt x="112323" y="24568"/>
                      <a:pt x="114626" y="19962"/>
                      <a:pt x="116776" y="15202"/>
                    </a:cubicBezTo>
                    <a:lnTo>
                      <a:pt x="128139" y="21113"/>
                    </a:lnTo>
                    <a:cubicBezTo>
                      <a:pt x="124530" y="27946"/>
                      <a:pt x="120615" y="34779"/>
                      <a:pt x="116238" y="41459"/>
                    </a:cubicBezTo>
                    <a:lnTo>
                      <a:pt x="123763" y="38925"/>
                    </a:lnTo>
                    <a:cubicBezTo>
                      <a:pt x="126987" y="44760"/>
                      <a:pt x="129828" y="51363"/>
                      <a:pt x="132285" y="58733"/>
                    </a:cubicBezTo>
                    <a:lnTo>
                      <a:pt x="120922" y="62649"/>
                    </a:lnTo>
                    <a:cubicBezTo>
                      <a:pt x="120461" y="61037"/>
                      <a:pt x="120001" y="59501"/>
                      <a:pt x="119540" y="58043"/>
                    </a:cubicBezTo>
                    <a:cubicBezTo>
                      <a:pt x="117774" y="58503"/>
                      <a:pt x="115931" y="58887"/>
                      <a:pt x="114012" y="59117"/>
                    </a:cubicBezTo>
                    <a:cubicBezTo>
                      <a:pt x="115010" y="61651"/>
                      <a:pt x="116008" y="64261"/>
                      <a:pt x="117006" y="66949"/>
                    </a:cubicBezTo>
                    <a:lnTo>
                      <a:pt x="129137" y="66949"/>
                    </a:lnTo>
                    <a:lnTo>
                      <a:pt x="129137" y="81382"/>
                    </a:lnTo>
                    <a:lnTo>
                      <a:pt x="97275" y="81382"/>
                    </a:lnTo>
                    <a:cubicBezTo>
                      <a:pt x="98427" y="85528"/>
                      <a:pt x="99732" y="89290"/>
                      <a:pt x="101190" y="92592"/>
                    </a:cubicBezTo>
                    <a:cubicBezTo>
                      <a:pt x="104492" y="89444"/>
                      <a:pt x="108100" y="85682"/>
                      <a:pt x="111862" y="81382"/>
                    </a:cubicBezTo>
                    <a:lnTo>
                      <a:pt x="124300" y="89597"/>
                    </a:lnTo>
                    <a:cubicBezTo>
                      <a:pt x="119156" y="95816"/>
                      <a:pt x="114166" y="101114"/>
                      <a:pt x="109175" y="105490"/>
                    </a:cubicBezTo>
                    <a:cubicBezTo>
                      <a:pt x="111094" y="107486"/>
                      <a:pt x="113014" y="108791"/>
                      <a:pt x="115010" y="109559"/>
                    </a:cubicBezTo>
                    <a:cubicBezTo>
                      <a:pt x="116008" y="109559"/>
                      <a:pt x="117313" y="106488"/>
                      <a:pt x="118926" y="100269"/>
                    </a:cubicBezTo>
                    <a:cubicBezTo>
                      <a:pt x="124070" y="103494"/>
                      <a:pt x="128676" y="105720"/>
                      <a:pt x="132822" y="106872"/>
                    </a:cubicBezTo>
                    <a:cubicBezTo>
                      <a:pt x="131133" y="115164"/>
                      <a:pt x="128830" y="120999"/>
                      <a:pt x="125912" y="124454"/>
                    </a:cubicBezTo>
                    <a:cubicBezTo>
                      <a:pt x="123839" y="126680"/>
                      <a:pt x="121306" y="127832"/>
                      <a:pt x="118388" y="127832"/>
                    </a:cubicBezTo>
                    <a:cubicBezTo>
                      <a:pt x="112707" y="127218"/>
                      <a:pt x="107332" y="124607"/>
                      <a:pt x="102342" y="120001"/>
                    </a:cubicBezTo>
                    <a:cubicBezTo>
                      <a:pt x="100576" y="118388"/>
                      <a:pt x="98810" y="116622"/>
                      <a:pt x="97198" y="114703"/>
                    </a:cubicBezTo>
                    <a:cubicBezTo>
                      <a:pt x="88215" y="120384"/>
                      <a:pt x="79463" y="124454"/>
                      <a:pt x="70864" y="126834"/>
                    </a:cubicBezTo>
                    <a:cubicBezTo>
                      <a:pt x="69098" y="121690"/>
                      <a:pt x="66488" y="117237"/>
                      <a:pt x="63186" y="113321"/>
                    </a:cubicBezTo>
                    <a:cubicBezTo>
                      <a:pt x="67255" y="111939"/>
                      <a:pt x="71018" y="110634"/>
                      <a:pt x="74549" y="109252"/>
                    </a:cubicBezTo>
                    <a:cubicBezTo>
                      <a:pt x="70403" y="106488"/>
                      <a:pt x="65720" y="103955"/>
                      <a:pt x="60499" y="101728"/>
                    </a:cubicBezTo>
                    <a:cubicBezTo>
                      <a:pt x="56661" y="110711"/>
                      <a:pt x="51977" y="118695"/>
                      <a:pt x="46449" y="125759"/>
                    </a:cubicBezTo>
                    <a:cubicBezTo>
                      <a:pt x="42764" y="122150"/>
                      <a:pt x="38618" y="118772"/>
                      <a:pt x="34012" y="115471"/>
                    </a:cubicBezTo>
                    <a:cubicBezTo>
                      <a:pt x="41919" y="106488"/>
                      <a:pt x="47754" y="95125"/>
                      <a:pt x="51439" y="81306"/>
                    </a:cubicBezTo>
                    <a:lnTo>
                      <a:pt x="41689" y="81306"/>
                    </a:lnTo>
                    <a:lnTo>
                      <a:pt x="41689" y="68868"/>
                    </a:lnTo>
                    <a:cubicBezTo>
                      <a:pt x="40000" y="71785"/>
                      <a:pt x="38695" y="74472"/>
                      <a:pt x="37927" y="76929"/>
                    </a:cubicBezTo>
                    <a:cubicBezTo>
                      <a:pt x="36161" y="75240"/>
                      <a:pt x="34319" y="73321"/>
                      <a:pt x="32553" y="71094"/>
                    </a:cubicBezTo>
                    <a:lnTo>
                      <a:pt x="32553" y="125068"/>
                    </a:lnTo>
                    <a:lnTo>
                      <a:pt x="16737" y="125068"/>
                    </a:lnTo>
                    <a:lnTo>
                      <a:pt x="16737" y="79616"/>
                    </a:lnTo>
                    <a:cubicBezTo>
                      <a:pt x="13973" y="85758"/>
                      <a:pt x="11132" y="90979"/>
                      <a:pt x="8215" y="95432"/>
                    </a:cubicBezTo>
                    <a:cubicBezTo>
                      <a:pt x="7063" y="89751"/>
                      <a:pt x="4299" y="84377"/>
                      <a:pt x="0" y="79233"/>
                    </a:cubicBezTo>
                    <a:cubicBezTo>
                      <a:pt x="5374" y="72016"/>
                      <a:pt x="10979" y="59655"/>
                      <a:pt x="16737" y="42150"/>
                    </a:cubicBezTo>
                    <a:lnTo>
                      <a:pt x="16737" y="41305"/>
                    </a:lnTo>
                    <a:lnTo>
                      <a:pt x="5911" y="41305"/>
                    </a:lnTo>
                    <a:lnTo>
                      <a:pt x="5911" y="26564"/>
                    </a:lnTo>
                    <a:close/>
                    <a:moveTo>
                      <a:pt x="42764" y="62035"/>
                    </a:moveTo>
                    <a:lnTo>
                      <a:pt x="40998" y="51901"/>
                    </a:lnTo>
                    <a:cubicBezTo>
                      <a:pt x="42610" y="51824"/>
                      <a:pt x="44299" y="51747"/>
                      <a:pt x="45989" y="51747"/>
                    </a:cubicBezTo>
                    <a:cubicBezTo>
                      <a:pt x="48676" y="48292"/>
                      <a:pt x="51286" y="44760"/>
                      <a:pt x="53819" y="41075"/>
                    </a:cubicBezTo>
                    <a:cubicBezTo>
                      <a:pt x="50211" y="37543"/>
                      <a:pt x="46142" y="34165"/>
                      <a:pt x="41689" y="30941"/>
                    </a:cubicBezTo>
                    <a:lnTo>
                      <a:pt x="41689" y="41459"/>
                    </a:lnTo>
                    <a:lnTo>
                      <a:pt x="32476" y="41459"/>
                    </a:lnTo>
                    <a:lnTo>
                      <a:pt x="32476" y="52515"/>
                    </a:lnTo>
                    <a:cubicBezTo>
                      <a:pt x="36238" y="56277"/>
                      <a:pt x="39616" y="59424"/>
                      <a:pt x="42764" y="62035"/>
                    </a:cubicBezTo>
                    <a:moveTo>
                      <a:pt x="79079" y="67025"/>
                    </a:moveTo>
                    <a:cubicBezTo>
                      <a:pt x="78772" y="65336"/>
                      <a:pt x="78542" y="63570"/>
                      <a:pt x="78388" y="61881"/>
                    </a:cubicBezTo>
                    <a:lnTo>
                      <a:pt x="71401" y="64184"/>
                    </a:lnTo>
                    <a:cubicBezTo>
                      <a:pt x="70941" y="62956"/>
                      <a:pt x="70557" y="61574"/>
                      <a:pt x="70173" y="60115"/>
                    </a:cubicBezTo>
                    <a:cubicBezTo>
                      <a:pt x="61881" y="62112"/>
                      <a:pt x="53282" y="63570"/>
                      <a:pt x="44222" y="64568"/>
                    </a:cubicBezTo>
                    <a:cubicBezTo>
                      <a:pt x="43685" y="65336"/>
                      <a:pt x="43225" y="66181"/>
                      <a:pt x="42841" y="67025"/>
                    </a:cubicBezTo>
                    <a:lnTo>
                      <a:pt x="79079" y="67025"/>
                    </a:lnTo>
                    <a:close/>
                    <a:moveTo>
                      <a:pt x="66411" y="50749"/>
                    </a:moveTo>
                    <a:cubicBezTo>
                      <a:pt x="65797" y="49060"/>
                      <a:pt x="65106" y="47447"/>
                      <a:pt x="64415" y="45912"/>
                    </a:cubicBezTo>
                    <a:cubicBezTo>
                      <a:pt x="63033" y="47601"/>
                      <a:pt x="61728" y="49367"/>
                      <a:pt x="60499" y="51133"/>
                    </a:cubicBezTo>
                    <a:cubicBezTo>
                      <a:pt x="62342" y="51056"/>
                      <a:pt x="64338" y="50902"/>
                      <a:pt x="66411" y="50749"/>
                    </a:cubicBezTo>
                    <a:moveTo>
                      <a:pt x="77313" y="50211"/>
                    </a:moveTo>
                    <a:cubicBezTo>
                      <a:pt x="76776" y="43532"/>
                      <a:pt x="76392" y="36238"/>
                      <a:pt x="76085" y="28253"/>
                    </a:cubicBezTo>
                    <a:cubicBezTo>
                      <a:pt x="72783" y="33628"/>
                      <a:pt x="69175" y="39079"/>
                      <a:pt x="65413" y="44453"/>
                    </a:cubicBezTo>
                    <a:lnTo>
                      <a:pt x="73475" y="41612"/>
                    </a:lnTo>
                    <a:cubicBezTo>
                      <a:pt x="74780" y="44223"/>
                      <a:pt x="76085" y="47140"/>
                      <a:pt x="77313" y="50211"/>
                    </a:cubicBezTo>
                    <a:moveTo>
                      <a:pt x="76545" y="108638"/>
                    </a:moveTo>
                    <a:cubicBezTo>
                      <a:pt x="81382" y="106565"/>
                      <a:pt x="85528" y="104492"/>
                      <a:pt x="88983" y="102265"/>
                    </a:cubicBezTo>
                    <a:cubicBezTo>
                      <a:pt x="88599" y="101421"/>
                      <a:pt x="88292" y="100576"/>
                      <a:pt x="87908" y="99732"/>
                    </a:cubicBezTo>
                    <a:cubicBezTo>
                      <a:pt x="85375" y="94511"/>
                      <a:pt x="83378" y="88446"/>
                      <a:pt x="81843" y="81536"/>
                    </a:cubicBezTo>
                    <a:lnTo>
                      <a:pt x="67563" y="81536"/>
                    </a:lnTo>
                    <a:cubicBezTo>
                      <a:pt x="67025" y="83839"/>
                      <a:pt x="66411" y="86066"/>
                      <a:pt x="65643" y="88139"/>
                    </a:cubicBezTo>
                    <a:cubicBezTo>
                      <a:pt x="71325" y="90442"/>
                      <a:pt x="76852" y="93359"/>
                      <a:pt x="82227" y="96814"/>
                    </a:cubicBezTo>
                    <a:lnTo>
                      <a:pt x="76545" y="108638"/>
                    </a:lnTo>
                    <a:close/>
                    <a:moveTo>
                      <a:pt x="102572" y="67025"/>
                    </a:moveTo>
                    <a:cubicBezTo>
                      <a:pt x="101881" y="65106"/>
                      <a:pt x="101114" y="63263"/>
                      <a:pt x="100269" y="61498"/>
                    </a:cubicBezTo>
                    <a:cubicBezTo>
                      <a:pt x="98503" y="61804"/>
                      <a:pt x="96737" y="61958"/>
                      <a:pt x="95125" y="62188"/>
                    </a:cubicBezTo>
                    <a:lnTo>
                      <a:pt x="93513" y="50826"/>
                    </a:lnTo>
                    <a:cubicBezTo>
                      <a:pt x="94434" y="50749"/>
                      <a:pt x="95279" y="50672"/>
                      <a:pt x="96200" y="50672"/>
                    </a:cubicBezTo>
                    <a:cubicBezTo>
                      <a:pt x="98657" y="47371"/>
                      <a:pt x="100883" y="43993"/>
                      <a:pt x="102956" y="40538"/>
                    </a:cubicBezTo>
                    <a:cubicBezTo>
                      <a:pt x="99809" y="37313"/>
                      <a:pt x="96354" y="34165"/>
                      <a:pt x="92592" y="31248"/>
                    </a:cubicBezTo>
                    <a:cubicBezTo>
                      <a:pt x="93052" y="46603"/>
                      <a:pt x="93743" y="58580"/>
                      <a:pt x="94588" y="67025"/>
                    </a:cubicBezTo>
                    <a:lnTo>
                      <a:pt x="102572" y="67025"/>
                    </a:lnTo>
                    <a:close/>
                    <a:moveTo>
                      <a:pt x="115778" y="49136"/>
                    </a:moveTo>
                    <a:cubicBezTo>
                      <a:pt x="115164" y="47678"/>
                      <a:pt x="114549" y="46296"/>
                      <a:pt x="114012" y="44991"/>
                    </a:cubicBezTo>
                    <a:cubicBezTo>
                      <a:pt x="113014" y="46526"/>
                      <a:pt x="112016" y="48062"/>
                      <a:pt x="110864" y="49674"/>
                    </a:cubicBezTo>
                    <a:lnTo>
                      <a:pt x="115778" y="491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3376B97E-C283-4B67-AE03-3BB4656752FB}"/>
                  </a:ext>
                </a:extLst>
              </p:cNvPr>
              <p:cNvSpPr/>
              <p:nvPr/>
            </p:nvSpPr>
            <p:spPr>
              <a:xfrm>
                <a:off x="5810086" y="2352756"/>
                <a:ext cx="129981" cy="128522"/>
              </a:xfrm>
              <a:custGeom>
                <a:avLst/>
                <a:gdLst>
                  <a:gd name="connsiteX0" fmla="*/ 22649 w 129981"/>
                  <a:gd name="connsiteY0" fmla="*/ 0 h 128522"/>
                  <a:gd name="connsiteX1" fmla="*/ 38157 w 129981"/>
                  <a:gd name="connsiteY1" fmla="*/ 5912 h 128522"/>
                  <a:gd name="connsiteX2" fmla="*/ 27639 w 129981"/>
                  <a:gd name="connsiteY2" fmla="*/ 30326 h 128522"/>
                  <a:gd name="connsiteX3" fmla="*/ 44760 w 129981"/>
                  <a:gd name="connsiteY3" fmla="*/ 28944 h 128522"/>
                  <a:gd name="connsiteX4" fmla="*/ 37083 w 129981"/>
                  <a:gd name="connsiteY4" fmla="*/ 19885 h 128522"/>
                  <a:gd name="connsiteX5" fmla="*/ 49520 w 129981"/>
                  <a:gd name="connsiteY5" fmla="*/ 11747 h 128522"/>
                  <a:gd name="connsiteX6" fmla="*/ 67333 w 129981"/>
                  <a:gd name="connsiteY6" fmla="*/ 38081 h 128522"/>
                  <a:gd name="connsiteX7" fmla="*/ 55432 w 129981"/>
                  <a:gd name="connsiteY7" fmla="*/ 46833 h 128522"/>
                  <a:gd name="connsiteX8" fmla="*/ 52207 w 129981"/>
                  <a:gd name="connsiteY8" fmla="*/ 40461 h 128522"/>
                  <a:gd name="connsiteX9" fmla="*/ 1996 w 129981"/>
                  <a:gd name="connsiteY9" fmla="*/ 46833 h 128522"/>
                  <a:gd name="connsiteX10" fmla="*/ 0 w 129981"/>
                  <a:gd name="connsiteY10" fmla="*/ 31555 h 128522"/>
                  <a:gd name="connsiteX11" fmla="*/ 11900 w 129981"/>
                  <a:gd name="connsiteY11" fmla="*/ 31171 h 128522"/>
                  <a:gd name="connsiteX12" fmla="*/ 22649 w 129981"/>
                  <a:gd name="connsiteY12" fmla="*/ 0 h 128522"/>
                  <a:gd name="connsiteX13" fmla="*/ 28023 w 129981"/>
                  <a:gd name="connsiteY13" fmla="*/ 48599 h 128522"/>
                  <a:gd name="connsiteX14" fmla="*/ 59348 w 129981"/>
                  <a:gd name="connsiteY14" fmla="*/ 48599 h 128522"/>
                  <a:gd name="connsiteX15" fmla="*/ 59348 w 129981"/>
                  <a:gd name="connsiteY15" fmla="*/ 93436 h 128522"/>
                  <a:gd name="connsiteX16" fmla="*/ 56277 w 129981"/>
                  <a:gd name="connsiteY16" fmla="*/ 121920 h 128522"/>
                  <a:gd name="connsiteX17" fmla="*/ 38157 w 129981"/>
                  <a:gd name="connsiteY17" fmla="*/ 128523 h 128522"/>
                  <a:gd name="connsiteX18" fmla="*/ 32783 w 129981"/>
                  <a:gd name="connsiteY18" fmla="*/ 112860 h 128522"/>
                  <a:gd name="connsiteX19" fmla="*/ 41536 w 129981"/>
                  <a:gd name="connsiteY19" fmla="*/ 112860 h 128522"/>
                  <a:gd name="connsiteX20" fmla="*/ 44069 w 129981"/>
                  <a:gd name="connsiteY20" fmla="*/ 108407 h 128522"/>
                  <a:gd name="connsiteX21" fmla="*/ 44069 w 129981"/>
                  <a:gd name="connsiteY21" fmla="*/ 99885 h 128522"/>
                  <a:gd name="connsiteX22" fmla="*/ 22572 w 129981"/>
                  <a:gd name="connsiteY22" fmla="*/ 99885 h 128522"/>
                  <a:gd name="connsiteX23" fmla="*/ 22572 w 129981"/>
                  <a:gd name="connsiteY23" fmla="*/ 128523 h 128522"/>
                  <a:gd name="connsiteX24" fmla="*/ 7831 w 129981"/>
                  <a:gd name="connsiteY24" fmla="*/ 128523 h 128522"/>
                  <a:gd name="connsiteX25" fmla="*/ 7831 w 129981"/>
                  <a:gd name="connsiteY25" fmla="*/ 48599 h 128522"/>
                  <a:gd name="connsiteX26" fmla="*/ 28023 w 129981"/>
                  <a:gd name="connsiteY26" fmla="*/ 48599 h 128522"/>
                  <a:gd name="connsiteX27" fmla="*/ 22649 w 129981"/>
                  <a:gd name="connsiteY27" fmla="*/ 68484 h 128522"/>
                  <a:gd name="connsiteX28" fmla="*/ 44146 w 129981"/>
                  <a:gd name="connsiteY28" fmla="*/ 68484 h 128522"/>
                  <a:gd name="connsiteX29" fmla="*/ 44146 w 129981"/>
                  <a:gd name="connsiteY29" fmla="*/ 61497 h 128522"/>
                  <a:gd name="connsiteX30" fmla="*/ 22649 w 129981"/>
                  <a:gd name="connsiteY30" fmla="*/ 61497 h 128522"/>
                  <a:gd name="connsiteX31" fmla="*/ 22649 w 129981"/>
                  <a:gd name="connsiteY31" fmla="*/ 68484 h 128522"/>
                  <a:gd name="connsiteX32" fmla="*/ 22649 w 129981"/>
                  <a:gd name="connsiteY32" fmla="*/ 88062 h 128522"/>
                  <a:gd name="connsiteX33" fmla="*/ 44146 w 129981"/>
                  <a:gd name="connsiteY33" fmla="*/ 88062 h 128522"/>
                  <a:gd name="connsiteX34" fmla="*/ 44146 w 129981"/>
                  <a:gd name="connsiteY34" fmla="*/ 80538 h 128522"/>
                  <a:gd name="connsiteX35" fmla="*/ 22649 w 129981"/>
                  <a:gd name="connsiteY35" fmla="*/ 80538 h 128522"/>
                  <a:gd name="connsiteX36" fmla="*/ 22649 w 129981"/>
                  <a:gd name="connsiteY36" fmla="*/ 88062 h 128522"/>
                  <a:gd name="connsiteX37" fmla="*/ 68561 w 129981"/>
                  <a:gd name="connsiteY37" fmla="*/ 3685 h 128522"/>
                  <a:gd name="connsiteX38" fmla="*/ 84070 w 129981"/>
                  <a:gd name="connsiteY38" fmla="*/ 3685 h 128522"/>
                  <a:gd name="connsiteX39" fmla="*/ 84070 w 129981"/>
                  <a:gd name="connsiteY39" fmla="*/ 20038 h 128522"/>
                  <a:gd name="connsiteX40" fmla="*/ 113244 w 129981"/>
                  <a:gd name="connsiteY40" fmla="*/ 11363 h 128522"/>
                  <a:gd name="connsiteX41" fmla="*/ 122534 w 129981"/>
                  <a:gd name="connsiteY41" fmla="*/ 24875 h 128522"/>
                  <a:gd name="connsiteX42" fmla="*/ 84070 w 129981"/>
                  <a:gd name="connsiteY42" fmla="*/ 34319 h 128522"/>
                  <a:gd name="connsiteX43" fmla="*/ 84070 w 129981"/>
                  <a:gd name="connsiteY43" fmla="*/ 46449 h 128522"/>
                  <a:gd name="connsiteX44" fmla="*/ 88522 w 129981"/>
                  <a:gd name="connsiteY44" fmla="*/ 48983 h 128522"/>
                  <a:gd name="connsiteX45" fmla="*/ 105259 w 129981"/>
                  <a:gd name="connsiteY45" fmla="*/ 48983 h 128522"/>
                  <a:gd name="connsiteX46" fmla="*/ 111094 w 129981"/>
                  <a:gd name="connsiteY46" fmla="*/ 45989 h 128522"/>
                  <a:gd name="connsiteX47" fmla="*/ 113244 w 129981"/>
                  <a:gd name="connsiteY47" fmla="*/ 35624 h 128522"/>
                  <a:gd name="connsiteX48" fmla="*/ 129981 w 129981"/>
                  <a:gd name="connsiteY48" fmla="*/ 41536 h 128522"/>
                  <a:gd name="connsiteX49" fmla="*/ 122381 w 129981"/>
                  <a:gd name="connsiteY49" fmla="*/ 57889 h 128522"/>
                  <a:gd name="connsiteX50" fmla="*/ 110096 w 129981"/>
                  <a:gd name="connsiteY50" fmla="*/ 61958 h 128522"/>
                  <a:gd name="connsiteX51" fmla="*/ 83532 w 129981"/>
                  <a:gd name="connsiteY51" fmla="*/ 61958 h 128522"/>
                  <a:gd name="connsiteX52" fmla="*/ 72476 w 129981"/>
                  <a:gd name="connsiteY52" fmla="*/ 58426 h 128522"/>
                  <a:gd name="connsiteX53" fmla="*/ 68561 w 129981"/>
                  <a:gd name="connsiteY53" fmla="*/ 46449 h 128522"/>
                  <a:gd name="connsiteX54" fmla="*/ 68561 w 129981"/>
                  <a:gd name="connsiteY54" fmla="*/ 3685 h 128522"/>
                  <a:gd name="connsiteX55" fmla="*/ 68561 w 129981"/>
                  <a:gd name="connsiteY55" fmla="*/ 65336 h 128522"/>
                  <a:gd name="connsiteX56" fmla="*/ 84070 w 129981"/>
                  <a:gd name="connsiteY56" fmla="*/ 65336 h 128522"/>
                  <a:gd name="connsiteX57" fmla="*/ 84070 w 129981"/>
                  <a:gd name="connsiteY57" fmla="*/ 81920 h 128522"/>
                  <a:gd name="connsiteX58" fmla="*/ 114396 w 129981"/>
                  <a:gd name="connsiteY58" fmla="*/ 71785 h 128522"/>
                  <a:gd name="connsiteX59" fmla="*/ 123071 w 129981"/>
                  <a:gd name="connsiteY59" fmla="*/ 84607 h 128522"/>
                  <a:gd name="connsiteX60" fmla="*/ 84070 w 129981"/>
                  <a:gd name="connsiteY60" fmla="*/ 97045 h 128522"/>
                  <a:gd name="connsiteX61" fmla="*/ 84070 w 129981"/>
                  <a:gd name="connsiteY61" fmla="*/ 109636 h 128522"/>
                  <a:gd name="connsiteX62" fmla="*/ 88522 w 129981"/>
                  <a:gd name="connsiteY62" fmla="*/ 112323 h 128522"/>
                  <a:gd name="connsiteX63" fmla="*/ 105259 w 129981"/>
                  <a:gd name="connsiteY63" fmla="*/ 112323 h 128522"/>
                  <a:gd name="connsiteX64" fmla="*/ 111094 w 129981"/>
                  <a:gd name="connsiteY64" fmla="*/ 109636 h 128522"/>
                  <a:gd name="connsiteX65" fmla="*/ 113244 w 129981"/>
                  <a:gd name="connsiteY65" fmla="*/ 100423 h 128522"/>
                  <a:gd name="connsiteX66" fmla="*/ 129981 w 129981"/>
                  <a:gd name="connsiteY66" fmla="*/ 106335 h 128522"/>
                  <a:gd name="connsiteX67" fmla="*/ 122688 w 129981"/>
                  <a:gd name="connsiteY67" fmla="*/ 122227 h 128522"/>
                  <a:gd name="connsiteX68" fmla="*/ 110711 w 129981"/>
                  <a:gd name="connsiteY68" fmla="*/ 126143 h 128522"/>
                  <a:gd name="connsiteX69" fmla="*/ 83609 w 129981"/>
                  <a:gd name="connsiteY69" fmla="*/ 126143 h 128522"/>
                  <a:gd name="connsiteX70" fmla="*/ 72553 w 129981"/>
                  <a:gd name="connsiteY70" fmla="*/ 122381 h 128522"/>
                  <a:gd name="connsiteX71" fmla="*/ 68638 w 129981"/>
                  <a:gd name="connsiteY71" fmla="*/ 109559 h 128522"/>
                  <a:gd name="connsiteX72" fmla="*/ 68638 w 129981"/>
                  <a:gd name="connsiteY72" fmla="*/ 65336 h 12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29981" h="128522">
                    <a:moveTo>
                      <a:pt x="22649" y="0"/>
                    </a:moveTo>
                    <a:lnTo>
                      <a:pt x="38157" y="5912"/>
                    </a:lnTo>
                    <a:lnTo>
                      <a:pt x="27639" y="30326"/>
                    </a:lnTo>
                    <a:cubicBezTo>
                      <a:pt x="33014" y="29943"/>
                      <a:pt x="38772" y="29559"/>
                      <a:pt x="44760" y="28944"/>
                    </a:cubicBezTo>
                    <a:cubicBezTo>
                      <a:pt x="42304" y="25720"/>
                      <a:pt x="39770" y="22726"/>
                      <a:pt x="37083" y="19885"/>
                    </a:cubicBezTo>
                    <a:lnTo>
                      <a:pt x="49520" y="11747"/>
                    </a:lnTo>
                    <a:cubicBezTo>
                      <a:pt x="56507" y="19194"/>
                      <a:pt x="62496" y="28023"/>
                      <a:pt x="67333" y="38081"/>
                    </a:cubicBezTo>
                    <a:lnTo>
                      <a:pt x="55432" y="46833"/>
                    </a:lnTo>
                    <a:cubicBezTo>
                      <a:pt x="54357" y="44607"/>
                      <a:pt x="53282" y="42457"/>
                      <a:pt x="52207" y="40461"/>
                    </a:cubicBezTo>
                    <a:cubicBezTo>
                      <a:pt x="36469" y="43148"/>
                      <a:pt x="19731" y="45298"/>
                      <a:pt x="1996" y="46833"/>
                    </a:cubicBezTo>
                    <a:lnTo>
                      <a:pt x="0" y="31555"/>
                    </a:lnTo>
                    <a:cubicBezTo>
                      <a:pt x="3762" y="31478"/>
                      <a:pt x="7754" y="31324"/>
                      <a:pt x="11900" y="31171"/>
                    </a:cubicBezTo>
                    <a:lnTo>
                      <a:pt x="22649" y="0"/>
                    </a:lnTo>
                    <a:close/>
                    <a:moveTo>
                      <a:pt x="28023" y="48599"/>
                    </a:moveTo>
                    <a:lnTo>
                      <a:pt x="59348" y="48599"/>
                    </a:lnTo>
                    <a:lnTo>
                      <a:pt x="59348" y="93436"/>
                    </a:lnTo>
                    <a:cubicBezTo>
                      <a:pt x="59808" y="109329"/>
                      <a:pt x="58733" y="118849"/>
                      <a:pt x="56277" y="121920"/>
                    </a:cubicBezTo>
                    <a:cubicBezTo>
                      <a:pt x="54204" y="125144"/>
                      <a:pt x="48215" y="127371"/>
                      <a:pt x="38157" y="128523"/>
                    </a:cubicBezTo>
                    <a:cubicBezTo>
                      <a:pt x="38004" y="123916"/>
                      <a:pt x="36161" y="118695"/>
                      <a:pt x="32783" y="112860"/>
                    </a:cubicBezTo>
                    <a:lnTo>
                      <a:pt x="41536" y="112860"/>
                    </a:lnTo>
                    <a:cubicBezTo>
                      <a:pt x="43685" y="112707"/>
                      <a:pt x="44530" y="111171"/>
                      <a:pt x="44069" y="108407"/>
                    </a:cubicBezTo>
                    <a:lnTo>
                      <a:pt x="44069" y="99885"/>
                    </a:lnTo>
                    <a:lnTo>
                      <a:pt x="22572" y="99885"/>
                    </a:lnTo>
                    <a:lnTo>
                      <a:pt x="22572" y="128523"/>
                    </a:lnTo>
                    <a:lnTo>
                      <a:pt x="7831" y="128523"/>
                    </a:lnTo>
                    <a:lnTo>
                      <a:pt x="7831" y="48599"/>
                    </a:lnTo>
                    <a:lnTo>
                      <a:pt x="28023" y="48599"/>
                    </a:lnTo>
                    <a:close/>
                    <a:moveTo>
                      <a:pt x="22649" y="68484"/>
                    </a:moveTo>
                    <a:lnTo>
                      <a:pt x="44146" y="68484"/>
                    </a:lnTo>
                    <a:lnTo>
                      <a:pt x="44146" y="61497"/>
                    </a:lnTo>
                    <a:lnTo>
                      <a:pt x="22649" y="61497"/>
                    </a:lnTo>
                    <a:lnTo>
                      <a:pt x="22649" y="68484"/>
                    </a:lnTo>
                    <a:close/>
                    <a:moveTo>
                      <a:pt x="22649" y="88062"/>
                    </a:moveTo>
                    <a:lnTo>
                      <a:pt x="44146" y="88062"/>
                    </a:lnTo>
                    <a:lnTo>
                      <a:pt x="44146" y="80538"/>
                    </a:lnTo>
                    <a:lnTo>
                      <a:pt x="22649" y="80538"/>
                    </a:lnTo>
                    <a:lnTo>
                      <a:pt x="22649" y="88062"/>
                    </a:lnTo>
                    <a:close/>
                    <a:moveTo>
                      <a:pt x="68561" y="3685"/>
                    </a:moveTo>
                    <a:lnTo>
                      <a:pt x="84070" y="3685"/>
                    </a:lnTo>
                    <a:lnTo>
                      <a:pt x="84070" y="20038"/>
                    </a:lnTo>
                    <a:cubicBezTo>
                      <a:pt x="93974" y="17505"/>
                      <a:pt x="103647" y="14664"/>
                      <a:pt x="113244" y="11363"/>
                    </a:cubicBezTo>
                    <a:lnTo>
                      <a:pt x="122534" y="24875"/>
                    </a:lnTo>
                    <a:cubicBezTo>
                      <a:pt x="110634" y="28177"/>
                      <a:pt x="97812" y="31324"/>
                      <a:pt x="84070" y="34319"/>
                    </a:cubicBezTo>
                    <a:lnTo>
                      <a:pt x="84070" y="46449"/>
                    </a:lnTo>
                    <a:cubicBezTo>
                      <a:pt x="84300" y="48138"/>
                      <a:pt x="85835" y="48983"/>
                      <a:pt x="88522" y="48983"/>
                    </a:cubicBezTo>
                    <a:lnTo>
                      <a:pt x="105259" y="48983"/>
                    </a:lnTo>
                    <a:cubicBezTo>
                      <a:pt x="107947" y="48983"/>
                      <a:pt x="109866" y="47985"/>
                      <a:pt x="111094" y="45989"/>
                    </a:cubicBezTo>
                    <a:cubicBezTo>
                      <a:pt x="112553" y="43839"/>
                      <a:pt x="113244" y="40384"/>
                      <a:pt x="113244" y="35624"/>
                    </a:cubicBezTo>
                    <a:cubicBezTo>
                      <a:pt x="117544" y="38158"/>
                      <a:pt x="123148" y="40154"/>
                      <a:pt x="129981" y="41536"/>
                    </a:cubicBezTo>
                    <a:cubicBezTo>
                      <a:pt x="129367" y="47371"/>
                      <a:pt x="126834" y="52822"/>
                      <a:pt x="122381" y="57889"/>
                    </a:cubicBezTo>
                    <a:cubicBezTo>
                      <a:pt x="119463" y="60576"/>
                      <a:pt x="115394" y="61958"/>
                      <a:pt x="110096" y="61958"/>
                    </a:cubicBezTo>
                    <a:lnTo>
                      <a:pt x="83532" y="61958"/>
                    </a:lnTo>
                    <a:cubicBezTo>
                      <a:pt x="79233" y="61958"/>
                      <a:pt x="75547" y="60806"/>
                      <a:pt x="72476" y="58426"/>
                    </a:cubicBezTo>
                    <a:cubicBezTo>
                      <a:pt x="69866" y="56507"/>
                      <a:pt x="68561" y="52515"/>
                      <a:pt x="68561" y="46449"/>
                    </a:cubicBezTo>
                    <a:lnTo>
                      <a:pt x="68561" y="3685"/>
                    </a:lnTo>
                    <a:close/>
                    <a:moveTo>
                      <a:pt x="68561" y="65336"/>
                    </a:moveTo>
                    <a:lnTo>
                      <a:pt x="84070" y="65336"/>
                    </a:lnTo>
                    <a:lnTo>
                      <a:pt x="84070" y="81920"/>
                    </a:lnTo>
                    <a:cubicBezTo>
                      <a:pt x="94357" y="79002"/>
                      <a:pt x="104415" y="75701"/>
                      <a:pt x="114396" y="71785"/>
                    </a:cubicBezTo>
                    <a:lnTo>
                      <a:pt x="123071" y="84607"/>
                    </a:lnTo>
                    <a:cubicBezTo>
                      <a:pt x="111094" y="88983"/>
                      <a:pt x="98119" y="93129"/>
                      <a:pt x="84070" y="97045"/>
                    </a:cubicBezTo>
                    <a:lnTo>
                      <a:pt x="84070" y="109636"/>
                    </a:lnTo>
                    <a:cubicBezTo>
                      <a:pt x="84300" y="111402"/>
                      <a:pt x="85835" y="112323"/>
                      <a:pt x="88522" y="112323"/>
                    </a:cubicBezTo>
                    <a:lnTo>
                      <a:pt x="105259" y="112323"/>
                    </a:lnTo>
                    <a:cubicBezTo>
                      <a:pt x="107947" y="112323"/>
                      <a:pt x="109866" y="111402"/>
                      <a:pt x="111094" y="109636"/>
                    </a:cubicBezTo>
                    <a:cubicBezTo>
                      <a:pt x="112553" y="107716"/>
                      <a:pt x="113244" y="104645"/>
                      <a:pt x="113244" y="100423"/>
                    </a:cubicBezTo>
                    <a:cubicBezTo>
                      <a:pt x="117544" y="103033"/>
                      <a:pt x="123148" y="105029"/>
                      <a:pt x="129981" y="106335"/>
                    </a:cubicBezTo>
                    <a:cubicBezTo>
                      <a:pt x="129367" y="112093"/>
                      <a:pt x="126910" y="117390"/>
                      <a:pt x="122688" y="122227"/>
                    </a:cubicBezTo>
                    <a:cubicBezTo>
                      <a:pt x="119924" y="124837"/>
                      <a:pt x="115931" y="126143"/>
                      <a:pt x="110711" y="126143"/>
                    </a:cubicBezTo>
                    <a:lnTo>
                      <a:pt x="83609" y="126143"/>
                    </a:lnTo>
                    <a:cubicBezTo>
                      <a:pt x="79310" y="126143"/>
                      <a:pt x="75624" y="124914"/>
                      <a:pt x="72553" y="122381"/>
                    </a:cubicBezTo>
                    <a:cubicBezTo>
                      <a:pt x="69943" y="120384"/>
                      <a:pt x="68638" y="116162"/>
                      <a:pt x="68638" y="109559"/>
                    </a:cubicBezTo>
                    <a:lnTo>
                      <a:pt x="68638" y="653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797095B5-E930-4968-ADCE-039725622FB7}"/>
                  </a:ext>
                </a:extLst>
              </p:cNvPr>
              <p:cNvSpPr/>
              <p:nvPr/>
            </p:nvSpPr>
            <p:spPr>
              <a:xfrm>
                <a:off x="5091388" y="3004736"/>
                <a:ext cx="92284" cy="93973"/>
              </a:xfrm>
              <a:custGeom>
                <a:avLst/>
                <a:gdLst>
                  <a:gd name="connsiteX0" fmla="*/ 76699 w 92284"/>
                  <a:gd name="connsiteY0" fmla="*/ 28100 h 93973"/>
                  <a:gd name="connsiteX1" fmla="*/ 72400 w 92284"/>
                  <a:gd name="connsiteY1" fmla="*/ 36622 h 93973"/>
                  <a:gd name="connsiteX2" fmla="*/ 49827 w 92284"/>
                  <a:gd name="connsiteY2" fmla="*/ 72553 h 93973"/>
                  <a:gd name="connsiteX3" fmla="*/ 11056 w 92284"/>
                  <a:gd name="connsiteY3" fmla="*/ 93974 h 93973"/>
                  <a:gd name="connsiteX4" fmla="*/ 6295 w 92284"/>
                  <a:gd name="connsiteY4" fmla="*/ 85989 h 93973"/>
                  <a:gd name="connsiteX5" fmla="*/ 45144 w 92284"/>
                  <a:gd name="connsiteY5" fmla="*/ 66258 h 93973"/>
                  <a:gd name="connsiteX6" fmla="*/ 66565 w 92284"/>
                  <a:gd name="connsiteY6" fmla="*/ 29021 h 93973"/>
                  <a:gd name="connsiteX7" fmla="*/ 31708 w 92284"/>
                  <a:gd name="connsiteY7" fmla="*/ 29021 h 93973"/>
                  <a:gd name="connsiteX8" fmla="*/ 6295 w 92284"/>
                  <a:gd name="connsiteY8" fmla="*/ 59271 h 93973"/>
                  <a:gd name="connsiteX9" fmla="*/ 0 w 92284"/>
                  <a:gd name="connsiteY9" fmla="*/ 53743 h 93973"/>
                  <a:gd name="connsiteX10" fmla="*/ 34319 w 92284"/>
                  <a:gd name="connsiteY10" fmla="*/ 5221 h 93973"/>
                  <a:gd name="connsiteX11" fmla="*/ 42841 w 92284"/>
                  <a:gd name="connsiteY11" fmla="*/ 8138 h 93973"/>
                  <a:gd name="connsiteX12" fmla="*/ 35163 w 92284"/>
                  <a:gd name="connsiteY12" fmla="*/ 22726 h 93973"/>
                  <a:gd name="connsiteX13" fmla="*/ 70020 w 92284"/>
                  <a:gd name="connsiteY13" fmla="*/ 22726 h 93973"/>
                  <a:gd name="connsiteX14" fmla="*/ 70787 w 92284"/>
                  <a:gd name="connsiteY14" fmla="*/ 21958 h 93973"/>
                  <a:gd name="connsiteX15" fmla="*/ 76699 w 92284"/>
                  <a:gd name="connsiteY15" fmla="*/ 28100 h 93973"/>
                  <a:gd name="connsiteX16" fmla="*/ 82995 w 92284"/>
                  <a:gd name="connsiteY16" fmla="*/ 18810 h 93973"/>
                  <a:gd name="connsiteX17" fmla="*/ 78772 w 92284"/>
                  <a:gd name="connsiteY17" fmla="*/ 23033 h 93973"/>
                  <a:gd name="connsiteX18" fmla="*/ 68407 w 92284"/>
                  <a:gd name="connsiteY18" fmla="*/ 13513 h 93973"/>
                  <a:gd name="connsiteX19" fmla="*/ 72092 w 92284"/>
                  <a:gd name="connsiteY19" fmla="*/ 9444 h 93973"/>
                  <a:gd name="connsiteX20" fmla="*/ 82995 w 92284"/>
                  <a:gd name="connsiteY20" fmla="*/ 18810 h 93973"/>
                  <a:gd name="connsiteX21" fmla="*/ 92284 w 92284"/>
                  <a:gd name="connsiteY21" fmla="*/ 9597 h 93973"/>
                  <a:gd name="connsiteX22" fmla="*/ 88062 w 92284"/>
                  <a:gd name="connsiteY22" fmla="*/ 13896 h 93973"/>
                  <a:gd name="connsiteX23" fmla="*/ 77236 w 92284"/>
                  <a:gd name="connsiteY23" fmla="*/ 4223 h 93973"/>
                  <a:gd name="connsiteX24" fmla="*/ 80922 w 92284"/>
                  <a:gd name="connsiteY24" fmla="*/ 0 h 93973"/>
                  <a:gd name="connsiteX25" fmla="*/ 92284 w 92284"/>
                  <a:gd name="connsiteY25" fmla="*/ 9597 h 9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284" h="93973">
                    <a:moveTo>
                      <a:pt x="76699" y="28100"/>
                    </a:moveTo>
                    <a:cubicBezTo>
                      <a:pt x="75470" y="29252"/>
                      <a:pt x="74088" y="32092"/>
                      <a:pt x="72400" y="36622"/>
                    </a:cubicBezTo>
                    <a:cubicBezTo>
                      <a:pt x="67179" y="51670"/>
                      <a:pt x="59654" y="63647"/>
                      <a:pt x="49827" y="72553"/>
                    </a:cubicBezTo>
                    <a:cubicBezTo>
                      <a:pt x="39923" y="81613"/>
                      <a:pt x="27025" y="88753"/>
                      <a:pt x="11056" y="93974"/>
                    </a:cubicBezTo>
                    <a:cubicBezTo>
                      <a:pt x="9750" y="90826"/>
                      <a:pt x="8138" y="88139"/>
                      <a:pt x="6295" y="85989"/>
                    </a:cubicBezTo>
                    <a:cubicBezTo>
                      <a:pt x="21727" y="82611"/>
                      <a:pt x="34626" y="76085"/>
                      <a:pt x="45144" y="66258"/>
                    </a:cubicBezTo>
                    <a:cubicBezTo>
                      <a:pt x="54127" y="57966"/>
                      <a:pt x="61267" y="45605"/>
                      <a:pt x="66565" y="29021"/>
                    </a:cubicBezTo>
                    <a:lnTo>
                      <a:pt x="31708" y="29021"/>
                    </a:lnTo>
                    <a:cubicBezTo>
                      <a:pt x="26334" y="38772"/>
                      <a:pt x="17812" y="48830"/>
                      <a:pt x="6295" y="59271"/>
                    </a:cubicBezTo>
                    <a:cubicBezTo>
                      <a:pt x="4606" y="56968"/>
                      <a:pt x="2533" y="55125"/>
                      <a:pt x="0" y="53743"/>
                    </a:cubicBezTo>
                    <a:cubicBezTo>
                      <a:pt x="15816" y="41459"/>
                      <a:pt x="27255" y="25336"/>
                      <a:pt x="34319" y="5221"/>
                    </a:cubicBezTo>
                    <a:lnTo>
                      <a:pt x="42841" y="8138"/>
                    </a:lnTo>
                    <a:cubicBezTo>
                      <a:pt x="40077" y="13589"/>
                      <a:pt x="37467" y="18426"/>
                      <a:pt x="35163" y="22726"/>
                    </a:cubicBezTo>
                    <a:lnTo>
                      <a:pt x="70020" y="22726"/>
                    </a:lnTo>
                    <a:lnTo>
                      <a:pt x="70787" y="21958"/>
                    </a:lnTo>
                    <a:lnTo>
                      <a:pt x="76699" y="28100"/>
                    </a:lnTo>
                    <a:close/>
                    <a:moveTo>
                      <a:pt x="82995" y="18810"/>
                    </a:moveTo>
                    <a:lnTo>
                      <a:pt x="78772" y="23033"/>
                    </a:lnTo>
                    <a:cubicBezTo>
                      <a:pt x="75624" y="19501"/>
                      <a:pt x="72169" y="16276"/>
                      <a:pt x="68407" y="13513"/>
                    </a:cubicBezTo>
                    <a:lnTo>
                      <a:pt x="72092" y="9444"/>
                    </a:lnTo>
                    <a:cubicBezTo>
                      <a:pt x="76085" y="12284"/>
                      <a:pt x="79693" y="15432"/>
                      <a:pt x="82995" y="18810"/>
                    </a:cubicBezTo>
                    <a:moveTo>
                      <a:pt x="92284" y="9597"/>
                    </a:moveTo>
                    <a:lnTo>
                      <a:pt x="88062" y="13896"/>
                    </a:lnTo>
                    <a:cubicBezTo>
                      <a:pt x="84300" y="9827"/>
                      <a:pt x="80691" y="6603"/>
                      <a:pt x="77236" y="4223"/>
                    </a:cubicBezTo>
                    <a:lnTo>
                      <a:pt x="80922" y="0"/>
                    </a:lnTo>
                    <a:cubicBezTo>
                      <a:pt x="85221" y="2687"/>
                      <a:pt x="88983" y="5912"/>
                      <a:pt x="92284" y="959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428179BE-6BC5-42E9-BCFF-E057A1A88655}"/>
                  </a:ext>
                </a:extLst>
              </p:cNvPr>
              <p:cNvSpPr/>
              <p:nvPr/>
            </p:nvSpPr>
            <p:spPr>
              <a:xfrm>
                <a:off x="5202713" y="3012798"/>
                <a:ext cx="80000" cy="87294"/>
              </a:xfrm>
              <a:custGeom>
                <a:avLst/>
                <a:gdLst>
                  <a:gd name="connsiteX0" fmla="*/ 80000 w 80000"/>
                  <a:gd name="connsiteY0" fmla="*/ 28484 h 87294"/>
                  <a:gd name="connsiteX1" fmla="*/ 76238 w 80000"/>
                  <a:gd name="connsiteY1" fmla="*/ 36699 h 87294"/>
                  <a:gd name="connsiteX2" fmla="*/ 51286 w 80000"/>
                  <a:gd name="connsiteY2" fmla="*/ 70403 h 87294"/>
                  <a:gd name="connsiteX3" fmla="*/ 13820 w 80000"/>
                  <a:gd name="connsiteY3" fmla="*/ 87294 h 87294"/>
                  <a:gd name="connsiteX4" fmla="*/ 10441 w 80000"/>
                  <a:gd name="connsiteY4" fmla="*/ 79232 h 87294"/>
                  <a:gd name="connsiteX5" fmla="*/ 49367 w 80000"/>
                  <a:gd name="connsiteY5" fmla="*/ 61497 h 87294"/>
                  <a:gd name="connsiteX6" fmla="*/ 69175 w 80000"/>
                  <a:gd name="connsiteY6" fmla="*/ 31862 h 87294"/>
                  <a:gd name="connsiteX7" fmla="*/ 0 w 80000"/>
                  <a:gd name="connsiteY7" fmla="*/ 31862 h 87294"/>
                  <a:gd name="connsiteX8" fmla="*/ 0 w 80000"/>
                  <a:gd name="connsiteY8" fmla="*/ 24645 h 87294"/>
                  <a:gd name="connsiteX9" fmla="*/ 72860 w 80000"/>
                  <a:gd name="connsiteY9" fmla="*/ 24645 h 87294"/>
                  <a:gd name="connsiteX10" fmla="*/ 74549 w 80000"/>
                  <a:gd name="connsiteY10" fmla="*/ 23877 h 87294"/>
                  <a:gd name="connsiteX11" fmla="*/ 80000 w 80000"/>
                  <a:gd name="connsiteY11" fmla="*/ 28484 h 87294"/>
                  <a:gd name="connsiteX12" fmla="*/ 67025 w 80000"/>
                  <a:gd name="connsiteY12" fmla="*/ 7140 h 87294"/>
                  <a:gd name="connsiteX13" fmla="*/ 10441 w 80000"/>
                  <a:gd name="connsiteY13" fmla="*/ 7140 h 87294"/>
                  <a:gd name="connsiteX14" fmla="*/ 10441 w 80000"/>
                  <a:gd name="connsiteY14" fmla="*/ 0 h 87294"/>
                  <a:gd name="connsiteX15" fmla="*/ 67025 w 80000"/>
                  <a:gd name="connsiteY15" fmla="*/ 0 h 87294"/>
                  <a:gd name="connsiteX16" fmla="*/ 67025 w 80000"/>
                  <a:gd name="connsiteY16" fmla="*/ 7140 h 8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00" h="87294">
                    <a:moveTo>
                      <a:pt x="80000" y="28484"/>
                    </a:moveTo>
                    <a:cubicBezTo>
                      <a:pt x="79463" y="29482"/>
                      <a:pt x="78158" y="32169"/>
                      <a:pt x="76238" y="36699"/>
                    </a:cubicBezTo>
                    <a:cubicBezTo>
                      <a:pt x="70020" y="51209"/>
                      <a:pt x="61651" y="62419"/>
                      <a:pt x="51286" y="70403"/>
                    </a:cubicBezTo>
                    <a:cubicBezTo>
                      <a:pt x="43148" y="76469"/>
                      <a:pt x="30710" y="82150"/>
                      <a:pt x="13820" y="87294"/>
                    </a:cubicBezTo>
                    <a:cubicBezTo>
                      <a:pt x="13052" y="83762"/>
                      <a:pt x="11900" y="81075"/>
                      <a:pt x="10441" y="79232"/>
                    </a:cubicBezTo>
                    <a:cubicBezTo>
                      <a:pt x="27870" y="75317"/>
                      <a:pt x="40844" y="69405"/>
                      <a:pt x="49367" y="61497"/>
                    </a:cubicBezTo>
                    <a:cubicBezTo>
                      <a:pt x="57198" y="54434"/>
                      <a:pt x="63801" y="44530"/>
                      <a:pt x="69175" y="31862"/>
                    </a:cubicBezTo>
                    <a:lnTo>
                      <a:pt x="0" y="31862"/>
                    </a:lnTo>
                    <a:lnTo>
                      <a:pt x="0" y="24645"/>
                    </a:lnTo>
                    <a:lnTo>
                      <a:pt x="72860" y="24645"/>
                    </a:lnTo>
                    <a:lnTo>
                      <a:pt x="74549" y="23877"/>
                    </a:lnTo>
                    <a:lnTo>
                      <a:pt x="80000" y="28484"/>
                    </a:lnTo>
                    <a:close/>
                    <a:moveTo>
                      <a:pt x="67025" y="7140"/>
                    </a:moveTo>
                    <a:lnTo>
                      <a:pt x="10441" y="7140"/>
                    </a:lnTo>
                    <a:lnTo>
                      <a:pt x="10441" y="0"/>
                    </a:lnTo>
                    <a:lnTo>
                      <a:pt x="67025" y="0"/>
                    </a:lnTo>
                    <a:lnTo>
                      <a:pt x="67025" y="714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C34A2ED8-1D7E-41F8-BF9D-74642037188E}"/>
                  </a:ext>
                </a:extLst>
              </p:cNvPr>
              <p:cNvSpPr/>
              <p:nvPr/>
            </p:nvSpPr>
            <p:spPr>
              <a:xfrm>
                <a:off x="5304287" y="3017788"/>
                <a:ext cx="87908" cy="77773"/>
              </a:xfrm>
              <a:custGeom>
                <a:avLst/>
                <a:gdLst>
                  <a:gd name="connsiteX0" fmla="*/ 87908 w 87908"/>
                  <a:gd name="connsiteY0" fmla="*/ 72860 h 77773"/>
                  <a:gd name="connsiteX1" fmla="*/ 81152 w 87908"/>
                  <a:gd name="connsiteY1" fmla="*/ 77774 h 77773"/>
                  <a:gd name="connsiteX2" fmla="*/ 50288 w 87908"/>
                  <a:gd name="connsiteY2" fmla="*/ 42841 h 77773"/>
                  <a:gd name="connsiteX3" fmla="*/ 5451 w 87908"/>
                  <a:gd name="connsiteY3" fmla="*/ 77774 h 77773"/>
                  <a:gd name="connsiteX4" fmla="*/ 0 w 87908"/>
                  <a:gd name="connsiteY4" fmla="*/ 70327 h 77773"/>
                  <a:gd name="connsiteX5" fmla="*/ 64108 w 87908"/>
                  <a:gd name="connsiteY5" fmla="*/ 7985 h 77773"/>
                  <a:gd name="connsiteX6" fmla="*/ 10058 w 87908"/>
                  <a:gd name="connsiteY6" fmla="*/ 7985 h 77773"/>
                  <a:gd name="connsiteX7" fmla="*/ 10058 w 87908"/>
                  <a:gd name="connsiteY7" fmla="*/ 844 h 77773"/>
                  <a:gd name="connsiteX8" fmla="*/ 67025 w 87908"/>
                  <a:gd name="connsiteY8" fmla="*/ 844 h 77773"/>
                  <a:gd name="connsiteX9" fmla="*/ 68254 w 87908"/>
                  <a:gd name="connsiteY9" fmla="*/ 0 h 77773"/>
                  <a:gd name="connsiteX10" fmla="*/ 73628 w 87908"/>
                  <a:gd name="connsiteY10" fmla="*/ 6219 h 77773"/>
                  <a:gd name="connsiteX11" fmla="*/ 55125 w 87908"/>
                  <a:gd name="connsiteY11" fmla="*/ 36315 h 77773"/>
                  <a:gd name="connsiteX12" fmla="*/ 87908 w 87908"/>
                  <a:gd name="connsiteY12" fmla="*/ 72860 h 7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08" h="77773">
                    <a:moveTo>
                      <a:pt x="87908" y="72860"/>
                    </a:moveTo>
                    <a:lnTo>
                      <a:pt x="81152" y="77774"/>
                    </a:lnTo>
                    <a:cubicBezTo>
                      <a:pt x="71785" y="65413"/>
                      <a:pt x="61498" y="53743"/>
                      <a:pt x="50288" y="42841"/>
                    </a:cubicBezTo>
                    <a:cubicBezTo>
                      <a:pt x="39309" y="55816"/>
                      <a:pt x="24338" y="67486"/>
                      <a:pt x="5451" y="77774"/>
                    </a:cubicBezTo>
                    <a:cubicBezTo>
                      <a:pt x="3532" y="74396"/>
                      <a:pt x="1766" y="71939"/>
                      <a:pt x="0" y="70327"/>
                    </a:cubicBezTo>
                    <a:cubicBezTo>
                      <a:pt x="26872" y="59424"/>
                      <a:pt x="48215" y="38618"/>
                      <a:pt x="64108" y="7985"/>
                    </a:cubicBezTo>
                    <a:lnTo>
                      <a:pt x="10058" y="7985"/>
                    </a:lnTo>
                    <a:lnTo>
                      <a:pt x="10058" y="844"/>
                    </a:lnTo>
                    <a:lnTo>
                      <a:pt x="67025" y="844"/>
                    </a:lnTo>
                    <a:lnTo>
                      <a:pt x="68254" y="0"/>
                    </a:lnTo>
                    <a:lnTo>
                      <a:pt x="73628" y="6219"/>
                    </a:lnTo>
                    <a:cubicBezTo>
                      <a:pt x="68561" y="16430"/>
                      <a:pt x="62419" y="26488"/>
                      <a:pt x="55125" y="36315"/>
                    </a:cubicBezTo>
                    <a:cubicBezTo>
                      <a:pt x="68331" y="48522"/>
                      <a:pt x="79156" y="60653"/>
                      <a:pt x="87908" y="7286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5DCE025C-9D8F-4E36-92C9-60AC6D874882}"/>
                  </a:ext>
                </a:extLst>
              </p:cNvPr>
              <p:cNvSpPr/>
              <p:nvPr/>
            </p:nvSpPr>
            <p:spPr>
              <a:xfrm>
                <a:off x="5443789" y="3020168"/>
                <a:ext cx="97198" cy="66103"/>
              </a:xfrm>
              <a:custGeom>
                <a:avLst/>
                <a:gdLst>
                  <a:gd name="connsiteX0" fmla="*/ 97198 w 97198"/>
                  <a:gd name="connsiteY0" fmla="*/ 33167 h 66103"/>
                  <a:gd name="connsiteX1" fmla="*/ 64031 w 97198"/>
                  <a:gd name="connsiteY1" fmla="*/ 66104 h 66103"/>
                  <a:gd name="connsiteX2" fmla="*/ 60039 w 97198"/>
                  <a:gd name="connsiteY2" fmla="*/ 62419 h 66103"/>
                  <a:gd name="connsiteX3" fmla="*/ 74626 w 97198"/>
                  <a:gd name="connsiteY3" fmla="*/ 47755 h 66103"/>
                  <a:gd name="connsiteX4" fmla="*/ 22572 w 97198"/>
                  <a:gd name="connsiteY4" fmla="*/ 47755 h 66103"/>
                  <a:gd name="connsiteX5" fmla="*/ 37160 w 97198"/>
                  <a:gd name="connsiteY5" fmla="*/ 62419 h 66103"/>
                  <a:gd name="connsiteX6" fmla="*/ 33244 w 97198"/>
                  <a:gd name="connsiteY6" fmla="*/ 66104 h 66103"/>
                  <a:gd name="connsiteX7" fmla="*/ 0 w 97198"/>
                  <a:gd name="connsiteY7" fmla="*/ 33167 h 66103"/>
                  <a:gd name="connsiteX8" fmla="*/ 33244 w 97198"/>
                  <a:gd name="connsiteY8" fmla="*/ 0 h 66103"/>
                  <a:gd name="connsiteX9" fmla="*/ 37160 w 97198"/>
                  <a:gd name="connsiteY9" fmla="*/ 3685 h 66103"/>
                  <a:gd name="connsiteX10" fmla="*/ 22572 w 97198"/>
                  <a:gd name="connsiteY10" fmla="*/ 18350 h 66103"/>
                  <a:gd name="connsiteX11" fmla="*/ 74626 w 97198"/>
                  <a:gd name="connsiteY11" fmla="*/ 18350 h 66103"/>
                  <a:gd name="connsiteX12" fmla="*/ 60039 w 97198"/>
                  <a:gd name="connsiteY12" fmla="*/ 3685 h 66103"/>
                  <a:gd name="connsiteX13" fmla="*/ 64031 w 97198"/>
                  <a:gd name="connsiteY13" fmla="*/ 0 h 66103"/>
                  <a:gd name="connsiteX14" fmla="*/ 97198 w 97198"/>
                  <a:gd name="connsiteY14" fmla="*/ 33167 h 66103"/>
                  <a:gd name="connsiteX15" fmla="*/ 89597 w 97198"/>
                  <a:gd name="connsiteY15" fmla="*/ 33167 h 66103"/>
                  <a:gd name="connsiteX16" fmla="*/ 79924 w 97198"/>
                  <a:gd name="connsiteY16" fmla="*/ 23493 h 66103"/>
                  <a:gd name="connsiteX17" fmla="*/ 17582 w 97198"/>
                  <a:gd name="connsiteY17" fmla="*/ 23493 h 66103"/>
                  <a:gd name="connsiteX18" fmla="*/ 7908 w 97198"/>
                  <a:gd name="connsiteY18" fmla="*/ 33167 h 66103"/>
                  <a:gd name="connsiteX19" fmla="*/ 17582 w 97198"/>
                  <a:gd name="connsiteY19" fmla="*/ 42687 h 66103"/>
                  <a:gd name="connsiteX20" fmla="*/ 79924 w 97198"/>
                  <a:gd name="connsiteY20" fmla="*/ 42687 h 66103"/>
                  <a:gd name="connsiteX21" fmla="*/ 89597 w 97198"/>
                  <a:gd name="connsiteY21" fmla="*/ 33167 h 6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198" h="66103">
                    <a:moveTo>
                      <a:pt x="97198" y="33167"/>
                    </a:moveTo>
                    <a:lnTo>
                      <a:pt x="64031" y="66104"/>
                    </a:lnTo>
                    <a:lnTo>
                      <a:pt x="60039" y="62419"/>
                    </a:lnTo>
                    <a:lnTo>
                      <a:pt x="74626" y="47755"/>
                    </a:lnTo>
                    <a:lnTo>
                      <a:pt x="22572" y="47755"/>
                    </a:lnTo>
                    <a:lnTo>
                      <a:pt x="37160" y="62419"/>
                    </a:lnTo>
                    <a:lnTo>
                      <a:pt x="33244" y="66104"/>
                    </a:lnTo>
                    <a:lnTo>
                      <a:pt x="0" y="33167"/>
                    </a:lnTo>
                    <a:lnTo>
                      <a:pt x="33244" y="0"/>
                    </a:lnTo>
                    <a:lnTo>
                      <a:pt x="37160" y="3685"/>
                    </a:lnTo>
                    <a:lnTo>
                      <a:pt x="22572" y="18350"/>
                    </a:lnTo>
                    <a:lnTo>
                      <a:pt x="74626" y="18350"/>
                    </a:lnTo>
                    <a:lnTo>
                      <a:pt x="60039" y="3685"/>
                    </a:lnTo>
                    <a:lnTo>
                      <a:pt x="64031" y="0"/>
                    </a:lnTo>
                    <a:lnTo>
                      <a:pt x="97198" y="33167"/>
                    </a:lnTo>
                    <a:close/>
                    <a:moveTo>
                      <a:pt x="89597" y="33167"/>
                    </a:moveTo>
                    <a:lnTo>
                      <a:pt x="79924" y="23493"/>
                    </a:lnTo>
                    <a:lnTo>
                      <a:pt x="17582" y="23493"/>
                    </a:lnTo>
                    <a:lnTo>
                      <a:pt x="7908" y="33167"/>
                    </a:lnTo>
                    <a:lnTo>
                      <a:pt x="17582" y="42687"/>
                    </a:lnTo>
                    <a:lnTo>
                      <a:pt x="79924" y="42687"/>
                    </a:lnTo>
                    <a:lnTo>
                      <a:pt x="89597" y="3316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0D6AAC76-E710-44D9-B04D-3892C19FAB9D}"/>
                  </a:ext>
                </a:extLst>
              </p:cNvPr>
              <p:cNvSpPr/>
              <p:nvPr/>
            </p:nvSpPr>
            <p:spPr>
              <a:xfrm>
                <a:off x="5584288" y="3015485"/>
                <a:ext cx="53129" cy="75240"/>
              </a:xfrm>
              <a:custGeom>
                <a:avLst/>
                <a:gdLst>
                  <a:gd name="connsiteX0" fmla="*/ 53129 w 53129"/>
                  <a:gd name="connsiteY0" fmla="*/ 21190 h 75240"/>
                  <a:gd name="connsiteX1" fmla="*/ 46834 w 53129"/>
                  <a:gd name="connsiteY1" fmla="*/ 36929 h 75240"/>
                  <a:gd name="connsiteX2" fmla="*/ 26795 w 53129"/>
                  <a:gd name="connsiteY2" fmla="*/ 43148 h 75240"/>
                  <a:gd name="connsiteX3" fmla="*/ 7064 w 53129"/>
                  <a:gd name="connsiteY3" fmla="*/ 43148 h 75240"/>
                  <a:gd name="connsiteX4" fmla="*/ 7064 w 53129"/>
                  <a:gd name="connsiteY4" fmla="*/ 75240 h 75240"/>
                  <a:gd name="connsiteX5" fmla="*/ 0 w 53129"/>
                  <a:gd name="connsiteY5" fmla="*/ 75240 h 75240"/>
                  <a:gd name="connsiteX6" fmla="*/ 0 w 53129"/>
                  <a:gd name="connsiteY6" fmla="*/ 0 h 75240"/>
                  <a:gd name="connsiteX7" fmla="*/ 26795 w 53129"/>
                  <a:gd name="connsiteY7" fmla="*/ 0 h 75240"/>
                  <a:gd name="connsiteX8" fmla="*/ 45298 w 53129"/>
                  <a:gd name="connsiteY8" fmla="*/ 4760 h 75240"/>
                  <a:gd name="connsiteX9" fmla="*/ 53129 w 53129"/>
                  <a:gd name="connsiteY9" fmla="*/ 21190 h 75240"/>
                  <a:gd name="connsiteX10" fmla="*/ 45144 w 53129"/>
                  <a:gd name="connsiteY10" fmla="*/ 21190 h 75240"/>
                  <a:gd name="connsiteX11" fmla="*/ 40922 w 53129"/>
                  <a:gd name="connsiteY11" fmla="*/ 10365 h 75240"/>
                  <a:gd name="connsiteX12" fmla="*/ 26718 w 53129"/>
                  <a:gd name="connsiteY12" fmla="*/ 6295 h 75240"/>
                  <a:gd name="connsiteX13" fmla="*/ 7371 w 53129"/>
                  <a:gd name="connsiteY13" fmla="*/ 6295 h 75240"/>
                  <a:gd name="connsiteX14" fmla="*/ 7371 w 53129"/>
                  <a:gd name="connsiteY14" fmla="*/ 36929 h 75240"/>
                  <a:gd name="connsiteX15" fmla="*/ 26718 w 53129"/>
                  <a:gd name="connsiteY15" fmla="*/ 36929 h 75240"/>
                  <a:gd name="connsiteX16" fmla="*/ 41382 w 53129"/>
                  <a:gd name="connsiteY16" fmla="*/ 31862 h 75240"/>
                  <a:gd name="connsiteX17" fmla="*/ 45144 w 53129"/>
                  <a:gd name="connsiteY17" fmla="*/ 21190 h 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129" h="75240">
                    <a:moveTo>
                      <a:pt x="53129" y="21190"/>
                    </a:moveTo>
                    <a:cubicBezTo>
                      <a:pt x="53129" y="27486"/>
                      <a:pt x="51056" y="32706"/>
                      <a:pt x="46834" y="36929"/>
                    </a:cubicBezTo>
                    <a:cubicBezTo>
                      <a:pt x="42687" y="41075"/>
                      <a:pt x="36008" y="43148"/>
                      <a:pt x="26795" y="43148"/>
                    </a:cubicBezTo>
                    <a:lnTo>
                      <a:pt x="7064" y="43148"/>
                    </a:lnTo>
                    <a:lnTo>
                      <a:pt x="7064" y="75240"/>
                    </a:lnTo>
                    <a:lnTo>
                      <a:pt x="0" y="75240"/>
                    </a:lnTo>
                    <a:lnTo>
                      <a:pt x="0" y="0"/>
                    </a:lnTo>
                    <a:lnTo>
                      <a:pt x="26795" y="0"/>
                    </a:lnTo>
                    <a:cubicBezTo>
                      <a:pt x="34549" y="0"/>
                      <a:pt x="40692" y="1612"/>
                      <a:pt x="45298" y="4760"/>
                    </a:cubicBezTo>
                    <a:cubicBezTo>
                      <a:pt x="50519" y="8292"/>
                      <a:pt x="53129" y="13743"/>
                      <a:pt x="53129" y="21190"/>
                    </a:cubicBezTo>
                    <a:moveTo>
                      <a:pt x="45144" y="21190"/>
                    </a:moveTo>
                    <a:cubicBezTo>
                      <a:pt x="45144" y="16814"/>
                      <a:pt x="43762" y="13205"/>
                      <a:pt x="40922" y="10365"/>
                    </a:cubicBezTo>
                    <a:cubicBezTo>
                      <a:pt x="38158" y="7601"/>
                      <a:pt x="33475" y="6295"/>
                      <a:pt x="26718" y="6295"/>
                    </a:cubicBezTo>
                    <a:lnTo>
                      <a:pt x="7371" y="6295"/>
                    </a:lnTo>
                    <a:lnTo>
                      <a:pt x="7371" y="36929"/>
                    </a:lnTo>
                    <a:lnTo>
                      <a:pt x="26718" y="36929"/>
                    </a:lnTo>
                    <a:cubicBezTo>
                      <a:pt x="33321" y="36929"/>
                      <a:pt x="38158" y="35240"/>
                      <a:pt x="41382" y="31862"/>
                    </a:cubicBezTo>
                    <a:cubicBezTo>
                      <a:pt x="43916" y="29328"/>
                      <a:pt x="45144" y="25797"/>
                      <a:pt x="45144" y="2119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CE6993E5-5B58-4827-9AB2-E30D33953034}"/>
                  </a:ext>
                </a:extLst>
              </p:cNvPr>
              <p:cNvSpPr/>
              <p:nvPr/>
            </p:nvSpPr>
            <p:spPr>
              <a:xfrm>
                <a:off x="5643022" y="3014180"/>
                <a:ext cx="66103" cy="77929"/>
              </a:xfrm>
              <a:custGeom>
                <a:avLst/>
                <a:gdLst>
                  <a:gd name="connsiteX0" fmla="*/ 66104 w 66103"/>
                  <a:gd name="connsiteY0" fmla="*/ 55662 h 77929"/>
                  <a:gd name="connsiteX1" fmla="*/ 54357 w 66103"/>
                  <a:gd name="connsiteY1" fmla="*/ 72860 h 77929"/>
                  <a:gd name="connsiteX2" fmla="*/ 36315 w 66103"/>
                  <a:gd name="connsiteY2" fmla="*/ 77927 h 77929"/>
                  <a:gd name="connsiteX3" fmla="*/ 10518 w 66103"/>
                  <a:gd name="connsiteY3" fmla="*/ 67025 h 77929"/>
                  <a:gd name="connsiteX4" fmla="*/ 0 w 66103"/>
                  <a:gd name="connsiteY4" fmla="*/ 39002 h 77929"/>
                  <a:gd name="connsiteX5" fmla="*/ 9520 w 66103"/>
                  <a:gd name="connsiteY5" fmla="*/ 11363 h 77929"/>
                  <a:gd name="connsiteX6" fmla="*/ 36008 w 66103"/>
                  <a:gd name="connsiteY6" fmla="*/ 0 h 77929"/>
                  <a:gd name="connsiteX7" fmla="*/ 65720 w 66103"/>
                  <a:gd name="connsiteY7" fmla="*/ 20038 h 77929"/>
                  <a:gd name="connsiteX8" fmla="*/ 56891 w 66103"/>
                  <a:gd name="connsiteY8" fmla="*/ 20038 h 77929"/>
                  <a:gd name="connsiteX9" fmla="*/ 36315 w 66103"/>
                  <a:gd name="connsiteY9" fmla="*/ 6679 h 77929"/>
                  <a:gd name="connsiteX10" fmla="*/ 15432 w 66103"/>
                  <a:gd name="connsiteY10" fmla="*/ 16430 h 77929"/>
                  <a:gd name="connsiteX11" fmla="*/ 8369 w 66103"/>
                  <a:gd name="connsiteY11" fmla="*/ 38925 h 77929"/>
                  <a:gd name="connsiteX12" fmla="*/ 17121 w 66103"/>
                  <a:gd name="connsiteY12" fmla="*/ 63033 h 77929"/>
                  <a:gd name="connsiteX13" fmla="*/ 36775 w 66103"/>
                  <a:gd name="connsiteY13" fmla="*/ 71018 h 77929"/>
                  <a:gd name="connsiteX14" fmla="*/ 57351 w 66103"/>
                  <a:gd name="connsiteY14" fmla="*/ 55586 h 77929"/>
                  <a:gd name="connsiteX15" fmla="*/ 66104 w 66103"/>
                  <a:gd name="connsiteY15" fmla="*/ 55586 h 7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103" h="77929">
                    <a:moveTo>
                      <a:pt x="66104" y="55662"/>
                    </a:moveTo>
                    <a:cubicBezTo>
                      <a:pt x="63878" y="63033"/>
                      <a:pt x="59962" y="68791"/>
                      <a:pt x="54357" y="72860"/>
                    </a:cubicBezTo>
                    <a:cubicBezTo>
                      <a:pt x="49674" y="76315"/>
                      <a:pt x="43685" y="78004"/>
                      <a:pt x="36315" y="77927"/>
                    </a:cubicBezTo>
                    <a:cubicBezTo>
                      <a:pt x="26180" y="77774"/>
                      <a:pt x="17581" y="74165"/>
                      <a:pt x="10518" y="67025"/>
                    </a:cubicBezTo>
                    <a:cubicBezTo>
                      <a:pt x="3532" y="59962"/>
                      <a:pt x="0" y="50595"/>
                      <a:pt x="0" y="39002"/>
                    </a:cubicBezTo>
                    <a:cubicBezTo>
                      <a:pt x="0" y="27793"/>
                      <a:pt x="3148" y="18580"/>
                      <a:pt x="9520" y="11363"/>
                    </a:cubicBezTo>
                    <a:cubicBezTo>
                      <a:pt x="16200" y="3762"/>
                      <a:pt x="25029" y="0"/>
                      <a:pt x="36008" y="0"/>
                    </a:cubicBezTo>
                    <a:cubicBezTo>
                      <a:pt x="50826" y="0"/>
                      <a:pt x="60729" y="6679"/>
                      <a:pt x="65720" y="20038"/>
                    </a:cubicBezTo>
                    <a:lnTo>
                      <a:pt x="56891" y="20038"/>
                    </a:lnTo>
                    <a:cubicBezTo>
                      <a:pt x="52976" y="11133"/>
                      <a:pt x="46142" y="6679"/>
                      <a:pt x="36315" y="6679"/>
                    </a:cubicBezTo>
                    <a:cubicBezTo>
                      <a:pt x="27563" y="6679"/>
                      <a:pt x="20576" y="9904"/>
                      <a:pt x="15432" y="16430"/>
                    </a:cubicBezTo>
                    <a:cubicBezTo>
                      <a:pt x="10749" y="22342"/>
                      <a:pt x="8369" y="29866"/>
                      <a:pt x="8369" y="38925"/>
                    </a:cubicBezTo>
                    <a:cubicBezTo>
                      <a:pt x="8369" y="49060"/>
                      <a:pt x="11286" y="57121"/>
                      <a:pt x="17121" y="63033"/>
                    </a:cubicBezTo>
                    <a:cubicBezTo>
                      <a:pt x="22342" y="68330"/>
                      <a:pt x="28945" y="71018"/>
                      <a:pt x="36775" y="71018"/>
                    </a:cubicBezTo>
                    <a:cubicBezTo>
                      <a:pt x="47217" y="71018"/>
                      <a:pt x="54050" y="65874"/>
                      <a:pt x="57351" y="55586"/>
                    </a:cubicBezTo>
                    <a:lnTo>
                      <a:pt x="66104" y="5558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60A93215-121B-42B1-934B-C58A451BBE2A}"/>
                  </a:ext>
                </a:extLst>
              </p:cNvPr>
              <p:cNvSpPr/>
              <p:nvPr/>
            </p:nvSpPr>
            <p:spPr>
              <a:xfrm>
                <a:off x="5748819" y="3007961"/>
                <a:ext cx="83531" cy="92745"/>
              </a:xfrm>
              <a:custGeom>
                <a:avLst/>
                <a:gdLst>
                  <a:gd name="connsiteX0" fmla="*/ 0 w 83531"/>
                  <a:gd name="connsiteY0" fmla="*/ 0 h 92745"/>
                  <a:gd name="connsiteX1" fmla="*/ 36929 w 83531"/>
                  <a:gd name="connsiteY1" fmla="*/ 0 h 92745"/>
                  <a:gd name="connsiteX2" fmla="*/ 36929 w 83531"/>
                  <a:gd name="connsiteY2" fmla="*/ 32630 h 92745"/>
                  <a:gd name="connsiteX3" fmla="*/ 7447 w 83531"/>
                  <a:gd name="connsiteY3" fmla="*/ 32630 h 92745"/>
                  <a:gd name="connsiteX4" fmla="*/ 7447 w 83531"/>
                  <a:gd name="connsiteY4" fmla="*/ 92745 h 92745"/>
                  <a:gd name="connsiteX5" fmla="*/ 0 w 83531"/>
                  <a:gd name="connsiteY5" fmla="*/ 92745 h 92745"/>
                  <a:gd name="connsiteX6" fmla="*/ 0 w 83531"/>
                  <a:gd name="connsiteY6" fmla="*/ 0 h 92745"/>
                  <a:gd name="connsiteX7" fmla="*/ 7447 w 83531"/>
                  <a:gd name="connsiteY7" fmla="*/ 13436 h 92745"/>
                  <a:gd name="connsiteX8" fmla="*/ 29252 w 83531"/>
                  <a:gd name="connsiteY8" fmla="*/ 13436 h 92745"/>
                  <a:gd name="connsiteX9" fmla="*/ 29252 w 83531"/>
                  <a:gd name="connsiteY9" fmla="*/ 7063 h 92745"/>
                  <a:gd name="connsiteX10" fmla="*/ 7447 w 83531"/>
                  <a:gd name="connsiteY10" fmla="*/ 7063 h 92745"/>
                  <a:gd name="connsiteX11" fmla="*/ 7447 w 83531"/>
                  <a:gd name="connsiteY11" fmla="*/ 13436 h 92745"/>
                  <a:gd name="connsiteX12" fmla="*/ 7447 w 83531"/>
                  <a:gd name="connsiteY12" fmla="*/ 25643 h 92745"/>
                  <a:gd name="connsiteX13" fmla="*/ 29252 w 83531"/>
                  <a:gd name="connsiteY13" fmla="*/ 25643 h 92745"/>
                  <a:gd name="connsiteX14" fmla="*/ 29252 w 83531"/>
                  <a:gd name="connsiteY14" fmla="*/ 19655 h 92745"/>
                  <a:gd name="connsiteX15" fmla="*/ 7447 w 83531"/>
                  <a:gd name="connsiteY15" fmla="*/ 19655 h 92745"/>
                  <a:gd name="connsiteX16" fmla="*/ 7447 w 83531"/>
                  <a:gd name="connsiteY16" fmla="*/ 25643 h 92745"/>
                  <a:gd name="connsiteX17" fmla="*/ 22648 w 83531"/>
                  <a:gd name="connsiteY17" fmla="*/ 41152 h 92745"/>
                  <a:gd name="connsiteX18" fmla="*/ 59578 w 83531"/>
                  <a:gd name="connsiteY18" fmla="*/ 41152 h 92745"/>
                  <a:gd name="connsiteX19" fmla="*/ 59578 w 83531"/>
                  <a:gd name="connsiteY19" fmla="*/ 80231 h 92745"/>
                  <a:gd name="connsiteX20" fmla="*/ 29252 w 83531"/>
                  <a:gd name="connsiteY20" fmla="*/ 80231 h 92745"/>
                  <a:gd name="connsiteX21" fmla="*/ 29252 w 83531"/>
                  <a:gd name="connsiteY21" fmla="*/ 84837 h 92745"/>
                  <a:gd name="connsiteX22" fmla="*/ 22648 w 83531"/>
                  <a:gd name="connsiteY22" fmla="*/ 84837 h 92745"/>
                  <a:gd name="connsiteX23" fmla="*/ 22648 w 83531"/>
                  <a:gd name="connsiteY23" fmla="*/ 41152 h 92745"/>
                  <a:gd name="connsiteX24" fmla="*/ 29252 w 83531"/>
                  <a:gd name="connsiteY24" fmla="*/ 57582 h 92745"/>
                  <a:gd name="connsiteX25" fmla="*/ 52745 w 83531"/>
                  <a:gd name="connsiteY25" fmla="*/ 57582 h 92745"/>
                  <a:gd name="connsiteX26" fmla="*/ 52745 w 83531"/>
                  <a:gd name="connsiteY26" fmla="*/ 47908 h 92745"/>
                  <a:gd name="connsiteX27" fmla="*/ 29252 w 83531"/>
                  <a:gd name="connsiteY27" fmla="*/ 47908 h 92745"/>
                  <a:gd name="connsiteX28" fmla="*/ 29252 w 83531"/>
                  <a:gd name="connsiteY28" fmla="*/ 57582 h 92745"/>
                  <a:gd name="connsiteX29" fmla="*/ 29252 w 83531"/>
                  <a:gd name="connsiteY29" fmla="*/ 73398 h 92745"/>
                  <a:gd name="connsiteX30" fmla="*/ 52745 w 83531"/>
                  <a:gd name="connsiteY30" fmla="*/ 73398 h 92745"/>
                  <a:gd name="connsiteX31" fmla="*/ 52745 w 83531"/>
                  <a:gd name="connsiteY31" fmla="*/ 63878 h 92745"/>
                  <a:gd name="connsiteX32" fmla="*/ 29252 w 83531"/>
                  <a:gd name="connsiteY32" fmla="*/ 63878 h 92745"/>
                  <a:gd name="connsiteX33" fmla="*/ 29252 w 83531"/>
                  <a:gd name="connsiteY33" fmla="*/ 73398 h 92745"/>
                  <a:gd name="connsiteX34" fmla="*/ 56968 w 83531"/>
                  <a:gd name="connsiteY34" fmla="*/ 0 h 92745"/>
                  <a:gd name="connsiteX35" fmla="*/ 83532 w 83531"/>
                  <a:gd name="connsiteY35" fmla="*/ 0 h 92745"/>
                  <a:gd name="connsiteX36" fmla="*/ 83532 w 83531"/>
                  <a:gd name="connsiteY36" fmla="*/ 82227 h 92745"/>
                  <a:gd name="connsiteX37" fmla="*/ 80384 w 83531"/>
                  <a:gd name="connsiteY37" fmla="*/ 89597 h 92745"/>
                  <a:gd name="connsiteX38" fmla="*/ 68407 w 83531"/>
                  <a:gd name="connsiteY38" fmla="*/ 91901 h 92745"/>
                  <a:gd name="connsiteX39" fmla="*/ 65490 w 83531"/>
                  <a:gd name="connsiteY39" fmla="*/ 83071 h 92745"/>
                  <a:gd name="connsiteX40" fmla="*/ 74472 w 83531"/>
                  <a:gd name="connsiteY40" fmla="*/ 83071 h 92745"/>
                  <a:gd name="connsiteX41" fmla="*/ 75854 w 83531"/>
                  <a:gd name="connsiteY41" fmla="*/ 81075 h 92745"/>
                  <a:gd name="connsiteX42" fmla="*/ 75854 w 83531"/>
                  <a:gd name="connsiteY42" fmla="*/ 33090 h 92745"/>
                  <a:gd name="connsiteX43" fmla="*/ 46987 w 83531"/>
                  <a:gd name="connsiteY43" fmla="*/ 33090 h 92745"/>
                  <a:gd name="connsiteX44" fmla="*/ 46987 w 83531"/>
                  <a:gd name="connsiteY44" fmla="*/ 0 h 92745"/>
                  <a:gd name="connsiteX45" fmla="*/ 56968 w 83531"/>
                  <a:gd name="connsiteY45" fmla="*/ 0 h 92745"/>
                  <a:gd name="connsiteX46" fmla="*/ 75854 w 83531"/>
                  <a:gd name="connsiteY46" fmla="*/ 7063 h 92745"/>
                  <a:gd name="connsiteX47" fmla="*/ 54511 w 83531"/>
                  <a:gd name="connsiteY47" fmla="*/ 7063 h 92745"/>
                  <a:gd name="connsiteX48" fmla="*/ 54511 w 83531"/>
                  <a:gd name="connsiteY48" fmla="*/ 13436 h 92745"/>
                  <a:gd name="connsiteX49" fmla="*/ 75854 w 83531"/>
                  <a:gd name="connsiteY49" fmla="*/ 13436 h 92745"/>
                  <a:gd name="connsiteX50" fmla="*/ 75854 w 83531"/>
                  <a:gd name="connsiteY50" fmla="*/ 7063 h 92745"/>
                  <a:gd name="connsiteX51" fmla="*/ 75854 w 83531"/>
                  <a:gd name="connsiteY51" fmla="*/ 19655 h 92745"/>
                  <a:gd name="connsiteX52" fmla="*/ 54511 w 83531"/>
                  <a:gd name="connsiteY52" fmla="*/ 19655 h 92745"/>
                  <a:gd name="connsiteX53" fmla="*/ 54511 w 83531"/>
                  <a:gd name="connsiteY53" fmla="*/ 26027 h 92745"/>
                  <a:gd name="connsiteX54" fmla="*/ 75854 w 83531"/>
                  <a:gd name="connsiteY54" fmla="*/ 26027 h 92745"/>
                  <a:gd name="connsiteX55" fmla="*/ 75854 w 83531"/>
                  <a:gd name="connsiteY55" fmla="*/ 19655 h 9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83531" h="92745">
                    <a:moveTo>
                      <a:pt x="0" y="0"/>
                    </a:moveTo>
                    <a:lnTo>
                      <a:pt x="36929" y="0"/>
                    </a:lnTo>
                    <a:lnTo>
                      <a:pt x="36929" y="32630"/>
                    </a:lnTo>
                    <a:lnTo>
                      <a:pt x="7447" y="32630"/>
                    </a:lnTo>
                    <a:lnTo>
                      <a:pt x="7447" y="92745"/>
                    </a:lnTo>
                    <a:lnTo>
                      <a:pt x="0" y="92745"/>
                    </a:lnTo>
                    <a:lnTo>
                      <a:pt x="0" y="0"/>
                    </a:lnTo>
                    <a:close/>
                    <a:moveTo>
                      <a:pt x="7447" y="13436"/>
                    </a:moveTo>
                    <a:lnTo>
                      <a:pt x="29252" y="13436"/>
                    </a:lnTo>
                    <a:lnTo>
                      <a:pt x="29252" y="7063"/>
                    </a:lnTo>
                    <a:lnTo>
                      <a:pt x="7447" y="7063"/>
                    </a:lnTo>
                    <a:lnTo>
                      <a:pt x="7447" y="13436"/>
                    </a:lnTo>
                    <a:close/>
                    <a:moveTo>
                      <a:pt x="7447" y="25643"/>
                    </a:moveTo>
                    <a:lnTo>
                      <a:pt x="29252" y="25643"/>
                    </a:lnTo>
                    <a:lnTo>
                      <a:pt x="29252" y="19655"/>
                    </a:lnTo>
                    <a:lnTo>
                      <a:pt x="7447" y="19655"/>
                    </a:lnTo>
                    <a:lnTo>
                      <a:pt x="7447" y="25643"/>
                    </a:lnTo>
                    <a:close/>
                    <a:moveTo>
                      <a:pt x="22648" y="41152"/>
                    </a:moveTo>
                    <a:lnTo>
                      <a:pt x="59578" y="41152"/>
                    </a:lnTo>
                    <a:lnTo>
                      <a:pt x="59578" y="80231"/>
                    </a:lnTo>
                    <a:lnTo>
                      <a:pt x="29252" y="80231"/>
                    </a:lnTo>
                    <a:lnTo>
                      <a:pt x="29252" y="84837"/>
                    </a:lnTo>
                    <a:lnTo>
                      <a:pt x="22648" y="84837"/>
                    </a:lnTo>
                    <a:lnTo>
                      <a:pt x="22648" y="41152"/>
                    </a:lnTo>
                    <a:close/>
                    <a:moveTo>
                      <a:pt x="29252" y="57582"/>
                    </a:moveTo>
                    <a:lnTo>
                      <a:pt x="52745" y="57582"/>
                    </a:lnTo>
                    <a:lnTo>
                      <a:pt x="52745" y="47908"/>
                    </a:lnTo>
                    <a:lnTo>
                      <a:pt x="29252" y="47908"/>
                    </a:lnTo>
                    <a:lnTo>
                      <a:pt x="29252" y="57582"/>
                    </a:lnTo>
                    <a:close/>
                    <a:moveTo>
                      <a:pt x="29252" y="73398"/>
                    </a:moveTo>
                    <a:lnTo>
                      <a:pt x="52745" y="73398"/>
                    </a:lnTo>
                    <a:lnTo>
                      <a:pt x="52745" y="63878"/>
                    </a:lnTo>
                    <a:lnTo>
                      <a:pt x="29252" y="63878"/>
                    </a:lnTo>
                    <a:lnTo>
                      <a:pt x="29252" y="73398"/>
                    </a:lnTo>
                    <a:close/>
                    <a:moveTo>
                      <a:pt x="56968" y="0"/>
                    </a:moveTo>
                    <a:lnTo>
                      <a:pt x="83532" y="0"/>
                    </a:lnTo>
                    <a:lnTo>
                      <a:pt x="83532" y="82227"/>
                    </a:lnTo>
                    <a:cubicBezTo>
                      <a:pt x="83532" y="86142"/>
                      <a:pt x="82457" y="88599"/>
                      <a:pt x="80384" y="89597"/>
                    </a:cubicBezTo>
                    <a:cubicBezTo>
                      <a:pt x="78542" y="90749"/>
                      <a:pt x="74549" y="91517"/>
                      <a:pt x="68407" y="91901"/>
                    </a:cubicBezTo>
                    <a:cubicBezTo>
                      <a:pt x="68176" y="88983"/>
                      <a:pt x="67179" y="85989"/>
                      <a:pt x="65490" y="83071"/>
                    </a:cubicBezTo>
                    <a:lnTo>
                      <a:pt x="74472" y="83071"/>
                    </a:lnTo>
                    <a:cubicBezTo>
                      <a:pt x="75393" y="83071"/>
                      <a:pt x="75854" y="82381"/>
                      <a:pt x="75854" y="81075"/>
                    </a:cubicBezTo>
                    <a:lnTo>
                      <a:pt x="75854" y="33090"/>
                    </a:lnTo>
                    <a:lnTo>
                      <a:pt x="46987" y="33090"/>
                    </a:lnTo>
                    <a:lnTo>
                      <a:pt x="46987" y="0"/>
                    </a:lnTo>
                    <a:lnTo>
                      <a:pt x="56968" y="0"/>
                    </a:lnTo>
                    <a:close/>
                    <a:moveTo>
                      <a:pt x="75854" y="7063"/>
                    </a:moveTo>
                    <a:lnTo>
                      <a:pt x="54511" y="7063"/>
                    </a:lnTo>
                    <a:lnTo>
                      <a:pt x="54511" y="13436"/>
                    </a:lnTo>
                    <a:lnTo>
                      <a:pt x="75854" y="13436"/>
                    </a:lnTo>
                    <a:lnTo>
                      <a:pt x="75854" y="7063"/>
                    </a:lnTo>
                    <a:close/>
                    <a:moveTo>
                      <a:pt x="75854" y="19655"/>
                    </a:moveTo>
                    <a:lnTo>
                      <a:pt x="54511" y="19655"/>
                    </a:lnTo>
                    <a:lnTo>
                      <a:pt x="54511" y="26027"/>
                    </a:lnTo>
                    <a:lnTo>
                      <a:pt x="75854" y="26027"/>
                    </a:lnTo>
                    <a:lnTo>
                      <a:pt x="75854" y="1965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DD324C7E-0000-4F33-897B-F394CE17115B}"/>
                  </a:ext>
                </a:extLst>
              </p:cNvPr>
              <p:cNvSpPr/>
              <p:nvPr/>
            </p:nvSpPr>
            <p:spPr>
              <a:xfrm>
                <a:off x="5851929" y="3014180"/>
                <a:ext cx="92591" cy="86986"/>
              </a:xfrm>
              <a:custGeom>
                <a:avLst/>
                <a:gdLst>
                  <a:gd name="connsiteX0" fmla="*/ 92515 w 92591"/>
                  <a:gd name="connsiteY0" fmla="*/ 32630 h 86986"/>
                  <a:gd name="connsiteX1" fmla="*/ 52745 w 92591"/>
                  <a:gd name="connsiteY1" fmla="*/ 32630 h 86986"/>
                  <a:gd name="connsiteX2" fmla="*/ 46449 w 92591"/>
                  <a:gd name="connsiteY2" fmla="*/ 64415 h 86986"/>
                  <a:gd name="connsiteX3" fmla="*/ 15816 w 92591"/>
                  <a:gd name="connsiteY3" fmla="*/ 86987 h 86986"/>
                  <a:gd name="connsiteX4" fmla="*/ 11746 w 92591"/>
                  <a:gd name="connsiteY4" fmla="*/ 79463 h 86986"/>
                  <a:gd name="connsiteX5" fmla="*/ 37159 w 92591"/>
                  <a:gd name="connsiteY5" fmla="*/ 62803 h 86986"/>
                  <a:gd name="connsiteX6" fmla="*/ 44299 w 92591"/>
                  <a:gd name="connsiteY6" fmla="*/ 32707 h 86986"/>
                  <a:gd name="connsiteX7" fmla="*/ 0 w 92591"/>
                  <a:gd name="connsiteY7" fmla="*/ 32707 h 86986"/>
                  <a:gd name="connsiteX8" fmla="*/ 0 w 92591"/>
                  <a:gd name="connsiteY8" fmla="*/ 25029 h 86986"/>
                  <a:gd name="connsiteX9" fmla="*/ 92592 w 92591"/>
                  <a:gd name="connsiteY9" fmla="*/ 25029 h 86986"/>
                  <a:gd name="connsiteX10" fmla="*/ 92592 w 92591"/>
                  <a:gd name="connsiteY10" fmla="*/ 32630 h 86986"/>
                  <a:gd name="connsiteX11" fmla="*/ 77083 w 92591"/>
                  <a:gd name="connsiteY11" fmla="*/ 7447 h 86986"/>
                  <a:gd name="connsiteX12" fmla="*/ 15816 w 92591"/>
                  <a:gd name="connsiteY12" fmla="*/ 7447 h 86986"/>
                  <a:gd name="connsiteX13" fmla="*/ 15816 w 92591"/>
                  <a:gd name="connsiteY13" fmla="*/ 0 h 86986"/>
                  <a:gd name="connsiteX14" fmla="*/ 77083 w 92591"/>
                  <a:gd name="connsiteY14" fmla="*/ 0 h 86986"/>
                  <a:gd name="connsiteX15" fmla="*/ 77083 w 92591"/>
                  <a:gd name="connsiteY15" fmla="*/ 7447 h 8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591" h="86986">
                    <a:moveTo>
                      <a:pt x="92515" y="32630"/>
                    </a:moveTo>
                    <a:lnTo>
                      <a:pt x="52745" y="32630"/>
                    </a:lnTo>
                    <a:cubicBezTo>
                      <a:pt x="52361" y="46987"/>
                      <a:pt x="50288" y="57582"/>
                      <a:pt x="46449" y="64415"/>
                    </a:cubicBezTo>
                    <a:cubicBezTo>
                      <a:pt x="40230" y="73398"/>
                      <a:pt x="30019" y="80922"/>
                      <a:pt x="15816" y="86987"/>
                    </a:cubicBezTo>
                    <a:cubicBezTo>
                      <a:pt x="14510" y="83686"/>
                      <a:pt x="13128" y="81152"/>
                      <a:pt x="11746" y="79463"/>
                    </a:cubicBezTo>
                    <a:cubicBezTo>
                      <a:pt x="24184" y="74396"/>
                      <a:pt x="32706" y="68868"/>
                      <a:pt x="37159" y="62803"/>
                    </a:cubicBezTo>
                    <a:cubicBezTo>
                      <a:pt x="41612" y="56661"/>
                      <a:pt x="43992" y="46603"/>
                      <a:pt x="44299" y="32707"/>
                    </a:cubicBezTo>
                    <a:lnTo>
                      <a:pt x="0" y="32707"/>
                    </a:lnTo>
                    <a:lnTo>
                      <a:pt x="0" y="25029"/>
                    </a:lnTo>
                    <a:lnTo>
                      <a:pt x="92592" y="25029"/>
                    </a:lnTo>
                    <a:lnTo>
                      <a:pt x="92592" y="32630"/>
                    </a:lnTo>
                    <a:close/>
                    <a:moveTo>
                      <a:pt x="77083" y="7447"/>
                    </a:moveTo>
                    <a:lnTo>
                      <a:pt x="15816" y="7447"/>
                    </a:lnTo>
                    <a:lnTo>
                      <a:pt x="15816" y="0"/>
                    </a:lnTo>
                    <a:lnTo>
                      <a:pt x="77083" y="0"/>
                    </a:lnTo>
                    <a:lnTo>
                      <a:pt x="77083" y="744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AA70E022-3F79-4FC3-8429-B7E1FFA75177}"/>
                  </a:ext>
                </a:extLst>
              </p:cNvPr>
              <p:cNvSpPr/>
              <p:nvPr/>
            </p:nvSpPr>
            <p:spPr>
              <a:xfrm>
                <a:off x="5961488" y="3007500"/>
                <a:ext cx="87524" cy="92438"/>
              </a:xfrm>
              <a:custGeom>
                <a:avLst/>
                <a:gdLst>
                  <a:gd name="connsiteX0" fmla="*/ 87525 w 87524"/>
                  <a:gd name="connsiteY0" fmla="*/ 52745 h 92438"/>
                  <a:gd name="connsiteX1" fmla="*/ 48599 w 87524"/>
                  <a:gd name="connsiteY1" fmla="*/ 56430 h 92438"/>
                  <a:gd name="connsiteX2" fmla="*/ 52208 w 87524"/>
                  <a:gd name="connsiteY2" fmla="*/ 91594 h 92438"/>
                  <a:gd name="connsiteX3" fmla="*/ 44069 w 87524"/>
                  <a:gd name="connsiteY3" fmla="*/ 92438 h 92438"/>
                  <a:gd name="connsiteX4" fmla="*/ 40692 w 87524"/>
                  <a:gd name="connsiteY4" fmla="*/ 57428 h 92438"/>
                  <a:gd name="connsiteX5" fmla="*/ 768 w 87524"/>
                  <a:gd name="connsiteY5" fmla="*/ 61267 h 92438"/>
                  <a:gd name="connsiteX6" fmla="*/ 0 w 87524"/>
                  <a:gd name="connsiteY6" fmla="*/ 53897 h 92438"/>
                  <a:gd name="connsiteX7" fmla="*/ 39770 w 87524"/>
                  <a:gd name="connsiteY7" fmla="*/ 50058 h 92438"/>
                  <a:gd name="connsiteX8" fmla="*/ 37543 w 87524"/>
                  <a:gd name="connsiteY8" fmla="*/ 29252 h 92438"/>
                  <a:gd name="connsiteX9" fmla="*/ 7064 w 87524"/>
                  <a:gd name="connsiteY9" fmla="*/ 32630 h 92438"/>
                  <a:gd name="connsiteX10" fmla="*/ 6756 w 87524"/>
                  <a:gd name="connsiteY10" fmla="*/ 24952 h 92438"/>
                  <a:gd name="connsiteX11" fmla="*/ 37237 w 87524"/>
                  <a:gd name="connsiteY11" fmla="*/ 22111 h 92438"/>
                  <a:gd name="connsiteX12" fmla="*/ 34780 w 87524"/>
                  <a:gd name="connsiteY12" fmla="*/ 691 h 92438"/>
                  <a:gd name="connsiteX13" fmla="*/ 42764 w 87524"/>
                  <a:gd name="connsiteY13" fmla="*/ 0 h 92438"/>
                  <a:gd name="connsiteX14" fmla="*/ 45221 w 87524"/>
                  <a:gd name="connsiteY14" fmla="*/ 21421 h 92438"/>
                  <a:gd name="connsiteX15" fmla="*/ 74626 w 87524"/>
                  <a:gd name="connsiteY15" fmla="*/ 18349 h 92438"/>
                  <a:gd name="connsiteX16" fmla="*/ 75471 w 87524"/>
                  <a:gd name="connsiteY16" fmla="*/ 25413 h 92438"/>
                  <a:gd name="connsiteX17" fmla="*/ 45528 w 87524"/>
                  <a:gd name="connsiteY17" fmla="*/ 28330 h 92438"/>
                  <a:gd name="connsiteX18" fmla="*/ 47755 w 87524"/>
                  <a:gd name="connsiteY18" fmla="*/ 49444 h 92438"/>
                  <a:gd name="connsiteX19" fmla="*/ 86680 w 87524"/>
                  <a:gd name="connsiteY19" fmla="*/ 45528 h 9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524" h="92438">
                    <a:moveTo>
                      <a:pt x="87525" y="52745"/>
                    </a:moveTo>
                    <a:lnTo>
                      <a:pt x="48599" y="56430"/>
                    </a:lnTo>
                    <a:lnTo>
                      <a:pt x="52208" y="91594"/>
                    </a:lnTo>
                    <a:lnTo>
                      <a:pt x="44069" y="92438"/>
                    </a:lnTo>
                    <a:lnTo>
                      <a:pt x="40692" y="57428"/>
                    </a:lnTo>
                    <a:lnTo>
                      <a:pt x="768" y="61267"/>
                    </a:lnTo>
                    <a:lnTo>
                      <a:pt x="0" y="53897"/>
                    </a:lnTo>
                    <a:lnTo>
                      <a:pt x="39770" y="50058"/>
                    </a:lnTo>
                    <a:lnTo>
                      <a:pt x="37543" y="29252"/>
                    </a:lnTo>
                    <a:lnTo>
                      <a:pt x="7064" y="32630"/>
                    </a:lnTo>
                    <a:lnTo>
                      <a:pt x="6756" y="24952"/>
                    </a:lnTo>
                    <a:lnTo>
                      <a:pt x="37237" y="22111"/>
                    </a:lnTo>
                    <a:lnTo>
                      <a:pt x="34780" y="691"/>
                    </a:lnTo>
                    <a:lnTo>
                      <a:pt x="42764" y="0"/>
                    </a:lnTo>
                    <a:lnTo>
                      <a:pt x="45221" y="21421"/>
                    </a:lnTo>
                    <a:lnTo>
                      <a:pt x="74626" y="18349"/>
                    </a:lnTo>
                    <a:lnTo>
                      <a:pt x="75471" y="25413"/>
                    </a:lnTo>
                    <a:lnTo>
                      <a:pt x="45528" y="28330"/>
                    </a:lnTo>
                    <a:lnTo>
                      <a:pt x="47755" y="49444"/>
                    </a:lnTo>
                    <a:lnTo>
                      <a:pt x="86680" y="4552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2E4C3DFA-50C6-4E4D-B6C9-1DB14D71D9A5}"/>
                  </a:ext>
                </a:extLst>
              </p:cNvPr>
              <p:cNvSpPr/>
              <p:nvPr/>
            </p:nvSpPr>
            <p:spPr>
              <a:xfrm>
                <a:off x="6068053" y="3017788"/>
                <a:ext cx="87908" cy="77773"/>
              </a:xfrm>
              <a:custGeom>
                <a:avLst/>
                <a:gdLst>
                  <a:gd name="connsiteX0" fmla="*/ 87908 w 87908"/>
                  <a:gd name="connsiteY0" fmla="*/ 72860 h 77773"/>
                  <a:gd name="connsiteX1" fmla="*/ 81152 w 87908"/>
                  <a:gd name="connsiteY1" fmla="*/ 77774 h 77773"/>
                  <a:gd name="connsiteX2" fmla="*/ 50288 w 87908"/>
                  <a:gd name="connsiteY2" fmla="*/ 42841 h 77773"/>
                  <a:gd name="connsiteX3" fmla="*/ 5451 w 87908"/>
                  <a:gd name="connsiteY3" fmla="*/ 77774 h 77773"/>
                  <a:gd name="connsiteX4" fmla="*/ 0 w 87908"/>
                  <a:gd name="connsiteY4" fmla="*/ 70327 h 77773"/>
                  <a:gd name="connsiteX5" fmla="*/ 64108 w 87908"/>
                  <a:gd name="connsiteY5" fmla="*/ 7985 h 77773"/>
                  <a:gd name="connsiteX6" fmla="*/ 10058 w 87908"/>
                  <a:gd name="connsiteY6" fmla="*/ 7985 h 77773"/>
                  <a:gd name="connsiteX7" fmla="*/ 10058 w 87908"/>
                  <a:gd name="connsiteY7" fmla="*/ 844 h 77773"/>
                  <a:gd name="connsiteX8" fmla="*/ 67026 w 87908"/>
                  <a:gd name="connsiteY8" fmla="*/ 844 h 77773"/>
                  <a:gd name="connsiteX9" fmla="*/ 68254 w 87908"/>
                  <a:gd name="connsiteY9" fmla="*/ 0 h 77773"/>
                  <a:gd name="connsiteX10" fmla="*/ 73628 w 87908"/>
                  <a:gd name="connsiteY10" fmla="*/ 6219 h 77773"/>
                  <a:gd name="connsiteX11" fmla="*/ 55125 w 87908"/>
                  <a:gd name="connsiteY11" fmla="*/ 36315 h 77773"/>
                  <a:gd name="connsiteX12" fmla="*/ 87908 w 87908"/>
                  <a:gd name="connsiteY12" fmla="*/ 72860 h 7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08" h="77773">
                    <a:moveTo>
                      <a:pt x="87908" y="72860"/>
                    </a:moveTo>
                    <a:lnTo>
                      <a:pt x="81152" y="77774"/>
                    </a:lnTo>
                    <a:cubicBezTo>
                      <a:pt x="71786" y="65413"/>
                      <a:pt x="61498" y="53743"/>
                      <a:pt x="50288" y="42841"/>
                    </a:cubicBezTo>
                    <a:cubicBezTo>
                      <a:pt x="39309" y="55816"/>
                      <a:pt x="24338" y="67486"/>
                      <a:pt x="5451" y="77774"/>
                    </a:cubicBezTo>
                    <a:cubicBezTo>
                      <a:pt x="3532" y="74396"/>
                      <a:pt x="1766" y="71939"/>
                      <a:pt x="0" y="70327"/>
                    </a:cubicBezTo>
                    <a:cubicBezTo>
                      <a:pt x="26872" y="59424"/>
                      <a:pt x="48215" y="38618"/>
                      <a:pt x="64108" y="7985"/>
                    </a:cubicBezTo>
                    <a:lnTo>
                      <a:pt x="10058" y="7985"/>
                    </a:lnTo>
                    <a:lnTo>
                      <a:pt x="10058" y="844"/>
                    </a:lnTo>
                    <a:lnTo>
                      <a:pt x="67026" y="844"/>
                    </a:lnTo>
                    <a:lnTo>
                      <a:pt x="68254" y="0"/>
                    </a:lnTo>
                    <a:lnTo>
                      <a:pt x="73628" y="6219"/>
                    </a:lnTo>
                    <a:cubicBezTo>
                      <a:pt x="68561" y="16430"/>
                      <a:pt x="62419" y="26488"/>
                      <a:pt x="55125" y="36315"/>
                    </a:cubicBezTo>
                    <a:cubicBezTo>
                      <a:pt x="68254" y="48522"/>
                      <a:pt x="79156" y="60653"/>
                      <a:pt x="87908" y="7286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D7E6B533-60A1-4704-8F8F-B8FFBC9A846E}"/>
                  </a:ext>
                </a:extLst>
              </p:cNvPr>
              <p:cNvSpPr/>
              <p:nvPr/>
            </p:nvSpPr>
            <p:spPr>
              <a:xfrm>
                <a:off x="6204868" y="3007500"/>
                <a:ext cx="54971" cy="92438"/>
              </a:xfrm>
              <a:custGeom>
                <a:avLst/>
                <a:gdLst>
                  <a:gd name="connsiteX0" fmla="*/ 54972 w 54971"/>
                  <a:gd name="connsiteY0" fmla="*/ 50058 h 92438"/>
                  <a:gd name="connsiteX1" fmla="*/ 50365 w 54971"/>
                  <a:gd name="connsiteY1" fmla="*/ 58043 h 92438"/>
                  <a:gd name="connsiteX2" fmla="*/ 8829 w 54971"/>
                  <a:gd name="connsiteY2" fmla="*/ 38695 h 92438"/>
                  <a:gd name="connsiteX3" fmla="*/ 8829 w 54971"/>
                  <a:gd name="connsiteY3" fmla="*/ 92438 h 92438"/>
                  <a:gd name="connsiteX4" fmla="*/ 0 w 54971"/>
                  <a:gd name="connsiteY4" fmla="*/ 92438 h 92438"/>
                  <a:gd name="connsiteX5" fmla="*/ 0 w 54971"/>
                  <a:gd name="connsiteY5" fmla="*/ 0 h 92438"/>
                  <a:gd name="connsiteX6" fmla="*/ 8829 w 54971"/>
                  <a:gd name="connsiteY6" fmla="*/ 0 h 92438"/>
                  <a:gd name="connsiteX7" fmla="*/ 8829 w 54971"/>
                  <a:gd name="connsiteY7" fmla="*/ 30019 h 92438"/>
                  <a:gd name="connsiteX8" fmla="*/ 54972 w 54971"/>
                  <a:gd name="connsiteY8" fmla="*/ 50058 h 9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71" h="92438">
                    <a:moveTo>
                      <a:pt x="54972" y="50058"/>
                    </a:moveTo>
                    <a:lnTo>
                      <a:pt x="50365" y="58043"/>
                    </a:lnTo>
                    <a:cubicBezTo>
                      <a:pt x="39309" y="50902"/>
                      <a:pt x="25490" y="44453"/>
                      <a:pt x="8829" y="38695"/>
                    </a:cubicBezTo>
                    <a:lnTo>
                      <a:pt x="8829" y="92438"/>
                    </a:lnTo>
                    <a:lnTo>
                      <a:pt x="0" y="92438"/>
                    </a:lnTo>
                    <a:lnTo>
                      <a:pt x="0" y="0"/>
                    </a:lnTo>
                    <a:lnTo>
                      <a:pt x="8829" y="0"/>
                    </a:lnTo>
                    <a:lnTo>
                      <a:pt x="8829" y="30019"/>
                    </a:lnTo>
                    <a:cubicBezTo>
                      <a:pt x="26565" y="35778"/>
                      <a:pt x="41997" y="42457"/>
                      <a:pt x="54972" y="5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BE41027E-BFB0-4F79-9B19-C22D5C7B3377}"/>
                  </a:ext>
                </a:extLst>
              </p:cNvPr>
              <p:cNvSpPr/>
              <p:nvPr/>
            </p:nvSpPr>
            <p:spPr>
              <a:xfrm>
                <a:off x="6279340" y="3003815"/>
                <a:ext cx="98349" cy="98273"/>
              </a:xfrm>
              <a:custGeom>
                <a:avLst/>
                <a:gdLst>
                  <a:gd name="connsiteX0" fmla="*/ 47601 w 98349"/>
                  <a:gd name="connsiteY0" fmla="*/ 0 h 98273"/>
                  <a:gd name="connsiteX1" fmla="*/ 53897 w 98349"/>
                  <a:gd name="connsiteY1" fmla="*/ 2380 h 98273"/>
                  <a:gd name="connsiteX2" fmla="*/ 52207 w 98349"/>
                  <a:gd name="connsiteY2" fmla="*/ 4760 h 98273"/>
                  <a:gd name="connsiteX3" fmla="*/ 78542 w 98349"/>
                  <a:gd name="connsiteY3" fmla="*/ 30173 h 98273"/>
                  <a:gd name="connsiteX4" fmla="*/ 98350 w 98349"/>
                  <a:gd name="connsiteY4" fmla="*/ 39847 h 98273"/>
                  <a:gd name="connsiteX5" fmla="*/ 94588 w 98349"/>
                  <a:gd name="connsiteY5" fmla="*/ 46065 h 98273"/>
                  <a:gd name="connsiteX6" fmla="*/ 72400 w 98349"/>
                  <a:gd name="connsiteY6" fmla="*/ 34088 h 98273"/>
                  <a:gd name="connsiteX7" fmla="*/ 48139 w 98349"/>
                  <a:gd name="connsiteY7" fmla="*/ 10288 h 98273"/>
                  <a:gd name="connsiteX8" fmla="*/ 3455 w 98349"/>
                  <a:gd name="connsiteY8" fmla="*/ 47908 h 98273"/>
                  <a:gd name="connsiteX9" fmla="*/ 0 w 98349"/>
                  <a:gd name="connsiteY9" fmla="*/ 41075 h 98273"/>
                  <a:gd name="connsiteX10" fmla="*/ 47601 w 98349"/>
                  <a:gd name="connsiteY10" fmla="*/ 0 h 98273"/>
                  <a:gd name="connsiteX11" fmla="*/ 3916 w 98349"/>
                  <a:gd name="connsiteY11" fmla="*/ 55739 h 98273"/>
                  <a:gd name="connsiteX12" fmla="*/ 93743 w 98349"/>
                  <a:gd name="connsiteY12" fmla="*/ 55739 h 98273"/>
                  <a:gd name="connsiteX13" fmla="*/ 93743 w 98349"/>
                  <a:gd name="connsiteY13" fmla="*/ 62572 h 98273"/>
                  <a:gd name="connsiteX14" fmla="*/ 40230 w 98349"/>
                  <a:gd name="connsiteY14" fmla="*/ 62572 h 98273"/>
                  <a:gd name="connsiteX15" fmla="*/ 29943 w 98349"/>
                  <a:gd name="connsiteY15" fmla="*/ 87448 h 98273"/>
                  <a:gd name="connsiteX16" fmla="*/ 71325 w 98349"/>
                  <a:gd name="connsiteY16" fmla="*/ 82764 h 98273"/>
                  <a:gd name="connsiteX17" fmla="*/ 61037 w 98349"/>
                  <a:gd name="connsiteY17" fmla="*/ 71018 h 98273"/>
                  <a:gd name="connsiteX18" fmla="*/ 66948 w 98349"/>
                  <a:gd name="connsiteY18" fmla="*/ 66795 h 98273"/>
                  <a:gd name="connsiteX19" fmla="*/ 88369 w 98349"/>
                  <a:gd name="connsiteY19" fmla="*/ 94050 h 98273"/>
                  <a:gd name="connsiteX20" fmla="*/ 82380 w 98349"/>
                  <a:gd name="connsiteY20" fmla="*/ 98273 h 98273"/>
                  <a:gd name="connsiteX21" fmla="*/ 75778 w 98349"/>
                  <a:gd name="connsiteY21" fmla="*/ 88523 h 98273"/>
                  <a:gd name="connsiteX22" fmla="*/ 9366 w 98349"/>
                  <a:gd name="connsiteY22" fmla="*/ 96507 h 98273"/>
                  <a:gd name="connsiteX23" fmla="*/ 8215 w 98349"/>
                  <a:gd name="connsiteY23" fmla="*/ 89060 h 98273"/>
                  <a:gd name="connsiteX24" fmla="*/ 22188 w 98349"/>
                  <a:gd name="connsiteY24" fmla="*/ 88215 h 98273"/>
                  <a:gd name="connsiteX25" fmla="*/ 32783 w 98349"/>
                  <a:gd name="connsiteY25" fmla="*/ 62572 h 98273"/>
                  <a:gd name="connsiteX26" fmla="*/ 3992 w 98349"/>
                  <a:gd name="connsiteY26" fmla="*/ 62572 h 98273"/>
                  <a:gd name="connsiteX27" fmla="*/ 3992 w 98349"/>
                  <a:gd name="connsiteY27" fmla="*/ 55739 h 98273"/>
                  <a:gd name="connsiteX28" fmla="*/ 21190 w 98349"/>
                  <a:gd name="connsiteY28" fmla="*/ 36853 h 98273"/>
                  <a:gd name="connsiteX29" fmla="*/ 73167 w 98349"/>
                  <a:gd name="connsiteY29" fmla="*/ 36853 h 98273"/>
                  <a:gd name="connsiteX30" fmla="*/ 73167 w 98349"/>
                  <a:gd name="connsiteY30" fmla="*/ 43685 h 98273"/>
                  <a:gd name="connsiteX31" fmla="*/ 21190 w 98349"/>
                  <a:gd name="connsiteY31" fmla="*/ 43685 h 98273"/>
                  <a:gd name="connsiteX32" fmla="*/ 21190 w 98349"/>
                  <a:gd name="connsiteY32" fmla="*/ 36853 h 9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349" h="98273">
                    <a:moveTo>
                      <a:pt x="47601" y="0"/>
                    </a:moveTo>
                    <a:lnTo>
                      <a:pt x="53897" y="2380"/>
                    </a:lnTo>
                    <a:cubicBezTo>
                      <a:pt x="53359" y="3225"/>
                      <a:pt x="52745" y="3992"/>
                      <a:pt x="52207" y="4760"/>
                    </a:cubicBezTo>
                    <a:cubicBezTo>
                      <a:pt x="63724" y="18042"/>
                      <a:pt x="72553" y="26564"/>
                      <a:pt x="78542" y="30173"/>
                    </a:cubicBezTo>
                    <a:cubicBezTo>
                      <a:pt x="84223" y="34396"/>
                      <a:pt x="90826" y="37620"/>
                      <a:pt x="98350" y="39847"/>
                    </a:cubicBezTo>
                    <a:cubicBezTo>
                      <a:pt x="96507" y="41996"/>
                      <a:pt x="95279" y="44069"/>
                      <a:pt x="94588" y="46065"/>
                    </a:cubicBezTo>
                    <a:cubicBezTo>
                      <a:pt x="88599" y="44300"/>
                      <a:pt x="81229" y="40307"/>
                      <a:pt x="72400" y="34088"/>
                    </a:cubicBezTo>
                    <a:cubicBezTo>
                      <a:pt x="63494" y="27256"/>
                      <a:pt x="55432" y="19271"/>
                      <a:pt x="48139" y="10288"/>
                    </a:cubicBezTo>
                    <a:cubicBezTo>
                      <a:pt x="37006" y="24492"/>
                      <a:pt x="22111" y="37006"/>
                      <a:pt x="3455" y="47908"/>
                    </a:cubicBezTo>
                    <a:cubicBezTo>
                      <a:pt x="2841" y="45528"/>
                      <a:pt x="1689" y="43225"/>
                      <a:pt x="0" y="41075"/>
                    </a:cubicBezTo>
                    <a:cubicBezTo>
                      <a:pt x="18733" y="30633"/>
                      <a:pt x="34626" y="16891"/>
                      <a:pt x="47601" y="0"/>
                    </a:cubicBezTo>
                    <a:moveTo>
                      <a:pt x="3916" y="55739"/>
                    </a:moveTo>
                    <a:lnTo>
                      <a:pt x="93743" y="55739"/>
                    </a:lnTo>
                    <a:lnTo>
                      <a:pt x="93743" y="62572"/>
                    </a:lnTo>
                    <a:lnTo>
                      <a:pt x="40230" y="62572"/>
                    </a:lnTo>
                    <a:lnTo>
                      <a:pt x="29943" y="87448"/>
                    </a:lnTo>
                    <a:cubicBezTo>
                      <a:pt x="43379" y="86296"/>
                      <a:pt x="57198" y="84761"/>
                      <a:pt x="71325" y="82764"/>
                    </a:cubicBezTo>
                    <a:cubicBezTo>
                      <a:pt x="68177" y="78849"/>
                      <a:pt x="64722" y="74933"/>
                      <a:pt x="61037" y="71018"/>
                    </a:cubicBezTo>
                    <a:lnTo>
                      <a:pt x="66948" y="66795"/>
                    </a:lnTo>
                    <a:cubicBezTo>
                      <a:pt x="76776" y="77851"/>
                      <a:pt x="83916" y="86987"/>
                      <a:pt x="88369" y="94050"/>
                    </a:cubicBezTo>
                    <a:lnTo>
                      <a:pt x="82380" y="98273"/>
                    </a:lnTo>
                    <a:cubicBezTo>
                      <a:pt x="80384" y="94972"/>
                      <a:pt x="78158" y="91747"/>
                      <a:pt x="75778" y="88523"/>
                    </a:cubicBezTo>
                    <a:cubicBezTo>
                      <a:pt x="50058" y="92285"/>
                      <a:pt x="27870" y="94972"/>
                      <a:pt x="9366" y="96507"/>
                    </a:cubicBezTo>
                    <a:lnTo>
                      <a:pt x="8215" y="89060"/>
                    </a:lnTo>
                    <a:cubicBezTo>
                      <a:pt x="12745" y="88830"/>
                      <a:pt x="17428" y="88599"/>
                      <a:pt x="22188" y="88215"/>
                    </a:cubicBezTo>
                    <a:lnTo>
                      <a:pt x="32783" y="62572"/>
                    </a:lnTo>
                    <a:lnTo>
                      <a:pt x="3992" y="62572"/>
                    </a:lnTo>
                    <a:lnTo>
                      <a:pt x="3992" y="55739"/>
                    </a:lnTo>
                    <a:close/>
                    <a:moveTo>
                      <a:pt x="21190" y="36853"/>
                    </a:moveTo>
                    <a:lnTo>
                      <a:pt x="73167" y="36853"/>
                    </a:lnTo>
                    <a:lnTo>
                      <a:pt x="73167" y="43685"/>
                    </a:lnTo>
                    <a:lnTo>
                      <a:pt x="21190" y="43685"/>
                    </a:lnTo>
                    <a:lnTo>
                      <a:pt x="21190" y="3685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44D3271D-735B-489E-A5F6-06D35F84D347}"/>
                  </a:ext>
                </a:extLst>
              </p:cNvPr>
              <p:cNvSpPr/>
              <p:nvPr/>
            </p:nvSpPr>
            <p:spPr>
              <a:xfrm>
                <a:off x="6386903" y="3006732"/>
                <a:ext cx="96660" cy="94511"/>
              </a:xfrm>
              <a:custGeom>
                <a:avLst/>
                <a:gdLst>
                  <a:gd name="connsiteX0" fmla="*/ 0 w 96660"/>
                  <a:gd name="connsiteY0" fmla="*/ 15432 h 94511"/>
                  <a:gd name="connsiteX1" fmla="*/ 42380 w 96660"/>
                  <a:gd name="connsiteY1" fmla="*/ 15432 h 94511"/>
                  <a:gd name="connsiteX2" fmla="*/ 42380 w 96660"/>
                  <a:gd name="connsiteY2" fmla="*/ 22265 h 94511"/>
                  <a:gd name="connsiteX3" fmla="*/ 0 w 96660"/>
                  <a:gd name="connsiteY3" fmla="*/ 22265 h 94511"/>
                  <a:gd name="connsiteX4" fmla="*/ 0 w 96660"/>
                  <a:gd name="connsiteY4" fmla="*/ 15432 h 94511"/>
                  <a:gd name="connsiteX5" fmla="*/ 36085 w 96660"/>
                  <a:gd name="connsiteY5" fmla="*/ 58350 h 94511"/>
                  <a:gd name="connsiteX6" fmla="*/ 36085 w 96660"/>
                  <a:gd name="connsiteY6" fmla="*/ 90288 h 94511"/>
                  <a:gd name="connsiteX7" fmla="*/ 28944 w 96660"/>
                  <a:gd name="connsiteY7" fmla="*/ 90288 h 94511"/>
                  <a:gd name="connsiteX8" fmla="*/ 28944 w 96660"/>
                  <a:gd name="connsiteY8" fmla="*/ 87371 h 94511"/>
                  <a:gd name="connsiteX9" fmla="*/ 12284 w 96660"/>
                  <a:gd name="connsiteY9" fmla="*/ 87371 h 94511"/>
                  <a:gd name="connsiteX10" fmla="*/ 12284 w 96660"/>
                  <a:gd name="connsiteY10" fmla="*/ 93590 h 94511"/>
                  <a:gd name="connsiteX11" fmla="*/ 5067 w 96660"/>
                  <a:gd name="connsiteY11" fmla="*/ 93590 h 94511"/>
                  <a:gd name="connsiteX12" fmla="*/ 5067 w 96660"/>
                  <a:gd name="connsiteY12" fmla="*/ 58426 h 94511"/>
                  <a:gd name="connsiteX13" fmla="*/ 36085 w 96660"/>
                  <a:gd name="connsiteY13" fmla="*/ 58426 h 94511"/>
                  <a:gd name="connsiteX14" fmla="*/ 5835 w 96660"/>
                  <a:gd name="connsiteY14" fmla="*/ 1996 h 94511"/>
                  <a:gd name="connsiteX15" fmla="*/ 36469 w 96660"/>
                  <a:gd name="connsiteY15" fmla="*/ 1996 h 94511"/>
                  <a:gd name="connsiteX16" fmla="*/ 36469 w 96660"/>
                  <a:gd name="connsiteY16" fmla="*/ 8292 h 94511"/>
                  <a:gd name="connsiteX17" fmla="*/ 5835 w 96660"/>
                  <a:gd name="connsiteY17" fmla="*/ 8292 h 94511"/>
                  <a:gd name="connsiteX18" fmla="*/ 5835 w 96660"/>
                  <a:gd name="connsiteY18" fmla="*/ 1996 h 94511"/>
                  <a:gd name="connsiteX19" fmla="*/ 5835 w 96660"/>
                  <a:gd name="connsiteY19" fmla="*/ 29712 h 94511"/>
                  <a:gd name="connsiteX20" fmla="*/ 36469 w 96660"/>
                  <a:gd name="connsiteY20" fmla="*/ 29712 h 94511"/>
                  <a:gd name="connsiteX21" fmla="*/ 36469 w 96660"/>
                  <a:gd name="connsiteY21" fmla="*/ 35701 h 94511"/>
                  <a:gd name="connsiteX22" fmla="*/ 5835 w 96660"/>
                  <a:gd name="connsiteY22" fmla="*/ 35701 h 94511"/>
                  <a:gd name="connsiteX23" fmla="*/ 5835 w 96660"/>
                  <a:gd name="connsiteY23" fmla="*/ 29712 h 94511"/>
                  <a:gd name="connsiteX24" fmla="*/ 5835 w 96660"/>
                  <a:gd name="connsiteY24" fmla="*/ 43148 h 94511"/>
                  <a:gd name="connsiteX25" fmla="*/ 36085 w 96660"/>
                  <a:gd name="connsiteY25" fmla="*/ 43148 h 94511"/>
                  <a:gd name="connsiteX26" fmla="*/ 36085 w 96660"/>
                  <a:gd name="connsiteY26" fmla="*/ 49520 h 94511"/>
                  <a:gd name="connsiteX27" fmla="*/ 5835 w 96660"/>
                  <a:gd name="connsiteY27" fmla="*/ 49520 h 94511"/>
                  <a:gd name="connsiteX28" fmla="*/ 5835 w 96660"/>
                  <a:gd name="connsiteY28" fmla="*/ 43148 h 94511"/>
                  <a:gd name="connsiteX29" fmla="*/ 12284 w 96660"/>
                  <a:gd name="connsiteY29" fmla="*/ 80615 h 94511"/>
                  <a:gd name="connsiteX30" fmla="*/ 28944 w 96660"/>
                  <a:gd name="connsiteY30" fmla="*/ 80615 h 94511"/>
                  <a:gd name="connsiteX31" fmla="*/ 28944 w 96660"/>
                  <a:gd name="connsiteY31" fmla="*/ 65106 h 94511"/>
                  <a:gd name="connsiteX32" fmla="*/ 12284 w 96660"/>
                  <a:gd name="connsiteY32" fmla="*/ 65106 h 94511"/>
                  <a:gd name="connsiteX33" fmla="*/ 12284 w 96660"/>
                  <a:gd name="connsiteY33" fmla="*/ 80615 h 94511"/>
                  <a:gd name="connsiteX34" fmla="*/ 87832 w 96660"/>
                  <a:gd name="connsiteY34" fmla="*/ 0 h 94511"/>
                  <a:gd name="connsiteX35" fmla="*/ 92054 w 96660"/>
                  <a:gd name="connsiteY35" fmla="*/ 6603 h 94511"/>
                  <a:gd name="connsiteX36" fmla="*/ 71862 w 96660"/>
                  <a:gd name="connsiteY36" fmla="*/ 10595 h 94511"/>
                  <a:gd name="connsiteX37" fmla="*/ 71862 w 96660"/>
                  <a:gd name="connsiteY37" fmla="*/ 28100 h 94511"/>
                  <a:gd name="connsiteX38" fmla="*/ 96660 w 96660"/>
                  <a:gd name="connsiteY38" fmla="*/ 28100 h 94511"/>
                  <a:gd name="connsiteX39" fmla="*/ 96660 w 96660"/>
                  <a:gd name="connsiteY39" fmla="*/ 34703 h 94511"/>
                  <a:gd name="connsiteX40" fmla="*/ 71862 w 96660"/>
                  <a:gd name="connsiteY40" fmla="*/ 34703 h 94511"/>
                  <a:gd name="connsiteX41" fmla="*/ 71862 w 96660"/>
                  <a:gd name="connsiteY41" fmla="*/ 52361 h 94511"/>
                  <a:gd name="connsiteX42" fmla="*/ 90672 w 96660"/>
                  <a:gd name="connsiteY42" fmla="*/ 52361 h 94511"/>
                  <a:gd name="connsiteX43" fmla="*/ 90672 w 96660"/>
                  <a:gd name="connsiteY43" fmla="*/ 94050 h 94511"/>
                  <a:gd name="connsiteX44" fmla="*/ 83609 w 96660"/>
                  <a:gd name="connsiteY44" fmla="*/ 94050 h 94511"/>
                  <a:gd name="connsiteX45" fmla="*/ 83609 w 96660"/>
                  <a:gd name="connsiteY45" fmla="*/ 87755 h 94511"/>
                  <a:gd name="connsiteX46" fmla="*/ 52975 w 96660"/>
                  <a:gd name="connsiteY46" fmla="*/ 87755 h 94511"/>
                  <a:gd name="connsiteX47" fmla="*/ 52975 w 96660"/>
                  <a:gd name="connsiteY47" fmla="*/ 94511 h 94511"/>
                  <a:gd name="connsiteX48" fmla="*/ 45758 w 96660"/>
                  <a:gd name="connsiteY48" fmla="*/ 94511 h 94511"/>
                  <a:gd name="connsiteX49" fmla="*/ 45758 w 96660"/>
                  <a:gd name="connsiteY49" fmla="*/ 52438 h 94511"/>
                  <a:gd name="connsiteX50" fmla="*/ 64261 w 96660"/>
                  <a:gd name="connsiteY50" fmla="*/ 52438 h 94511"/>
                  <a:gd name="connsiteX51" fmla="*/ 64261 w 96660"/>
                  <a:gd name="connsiteY51" fmla="*/ 34779 h 94511"/>
                  <a:gd name="connsiteX52" fmla="*/ 40000 w 96660"/>
                  <a:gd name="connsiteY52" fmla="*/ 34779 h 94511"/>
                  <a:gd name="connsiteX53" fmla="*/ 40000 w 96660"/>
                  <a:gd name="connsiteY53" fmla="*/ 28177 h 94511"/>
                  <a:gd name="connsiteX54" fmla="*/ 64261 w 96660"/>
                  <a:gd name="connsiteY54" fmla="*/ 28177 h 94511"/>
                  <a:gd name="connsiteX55" fmla="*/ 64261 w 96660"/>
                  <a:gd name="connsiteY55" fmla="*/ 11824 h 94511"/>
                  <a:gd name="connsiteX56" fmla="*/ 45067 w 96660"/>
                  <a:gd name="connsiteY56" fmla="*/ 13896 h 94511"/>
                  <a:gd name="connsiteX57" fmla="*/ 41996 w 96660"/>
                  <a:gd name="connsiteY57" fmla="*/ 6679 h 94511"/>
                  <a:gd name="connsiteX58" fmla="*/ 87832 w 96660"/>
                  <a:gd name="connsiteY58" fmla="*/ 0 h 94511"/>
                  <a:gd name="connsiteX59" fmla="*/ 52975 w 96660"/>
                  <a:gd name="connsiteY59" fmla="*/ 81075 h 94511"/>
                  <a:gd name="connsiteX60" fmla="*/ 83609 w 96660"/>
                  <a:gd name="connsiteY60" fmla="*/ 81075 h 94511"/>
                  <a:gd name="connsiteX61" fmla="*/ 83609 w 96660"/>
                  <a:gd name="connsiteY61" fmla="*/ 58810 h 94511"/>
                  <a:gd name="connsiteX62" fmla="*/ 52975 w 96660"/>
                  <a:gd name="connsiteY62" fmla="*/ 58810 h 94511"/>
                  <a:gd name="connsiteX63" fmla="*/ 52975 w 96660"/>
                  <a:gd name="connsiteY63" fmla="*/ 81075 h 9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96660" h="94511">
                    <a:moveTo>
                      <a:pt x="0" y="15432"/>
                    </a:moveTo>
                    <a:lnTo>
                      <a:pt x="42380" y="15432"/>
                    </a:lnTo>
                    <a:lnTo>
                      <a:pt x="42380" y="22265"/>
                    </a:lnTo>
                    <a:lnTo>
                      <a:pt x="0" y="22265"/>
                    </a:lnTo>
                    <a:lnTo>
                      <a:pt x="0" y="15432"/>
                    </a:lnTo>
                    <a:close/>
                    <a:moveTo>
                      <a:pt x="36085" y="58350"/>
                    </a:moveTo>
                    <a:lnTo>
                      <a:pt x="36085" y="90288"/>
                    </a:lnTo>
                    <a:lnTo>
                      <a:pt x="28944" y="90288"/>
                    </a:lnTo>
                    <a:lnTo>
                      <a:pt x="28944" y="87371"/>
                    </a:lnTo>
                    <a:lnTo>
                      <a:pt x="12284" y="87371"/>
                    </a:lnTo>
                    <a:lnTo>
                      <a:pt x="12284" y="93590"/>
                    </a:lnTo>
                    <a:lnTo>
                      <a:pt x="5067" y="93590"/>
                    </a:lnTo>
                    <a:lnTo>
                      <a:pt x="5067" y="58426"/>
                    </a:lnTo>
                    <a:lnTo>
                      <a:pt x="36085" y="58426"/>
                    </a:lnTo>
                    <a:close/>
                    <a:moveTo>
                      <a:pt x="5835" y="1996"/>
                    </a:moveTo>
                    <a:lnTo>
                      <a:pt x="36469" y="1996"/>
                    </a:lnTo>
                    <a:lnTo>
                      <a:pt x="36469" y="8292"/>
                    </a:lnTo>
                    <a:lnTo>
                      <a:pt x="5835" y="8292"/>
                    </a:lnTo>
                    <a:lnTo>
                      <a:pt x="5835" y="1996"/>
                    </a:lnTo>
                    <a:close/>
                    <a:moveTo>
                      <a:pt x="5835" y="29712"/>
                    </a:moveTo>
                    <a:lnTo>
                      <a:pt x="36469" y="29712"/>
                    </a:lnTo>
                    <a:lnTo>
                      <a:pt x="36469" y="35701"/>
                    </a:lnTo>
                    <a:lnTo>
                      <a:pt x="5835" y="35701"/>
                    </a:lnTo>
                    <a:lnTo>
                      <a:pt x="5835" y="29712"/>
                    </a:lnTo>
                    <a:close/>
                    <a:moveTo>
                      <a:pt x="5835" y="43148"/>
                    </a:moveTo>
                    <a:lnTo>
                      <a:pt x="36085" y="43148"/>
                    </a:lnTo>
                    <a:lnTo>
                      <a:pt x="36085" y="49520"/>
                    </a:lnTo>
                    <a:lnTo>
                      <a:pt x="5835" y="49520"/>
                    </a:lnTo>
                    <a:lnTo>
                      <a:pt x="5835" y="43148"/>
                    </a:lnTo>
                    <a:close/>
                    <a:moveTo>
                      <a:pt x="12284" y="80615"/>
                    </a:moveTo>
                    <a:lnTo>
                      <a:pt x="28944" y="80615"/>
                    </a:lnTo>
                    <a:lnTo>
                      <a:pt x="28944" y="65106"/>
                    </a:lnTo>
                    <a:lnTo>
                      <a:pt x="12284" y="65106"/>
                    </a:lnTo>
                    <a:lnTo>
                      <a:pt x="12284" y="80615"/>
                    </a:lnTo>
                    <a:close/>
                    <a:moveTo>
                      <a:pt x="87832" y="0"/>
                    </a:moveTo>
                    <a:lnTo>
                      <a:pt x="92054" y="6603"/>
                    </a:lnTo>
                    <a:cubicBezTo>
                      <a:pt x="85067" y="8215"/>
                      <a:pt x="78311" y="9520"/>
                      <a:pt x="71862" y="10595"/>
                    </a:cubicBezTo>
                    <a:lnTo>
                      <a:pt x="71862" y="28100"/>
                    </a:lnTo>
                    <a:lnTo>
                      <a:pt x="96660" y="28100"/>
                    </a:lnTo>
                    <a:lnTo>
                      <a:pt x="96660" y="34703"/>
                    </a:lnTo>
                    <a:lnTo>
                      <a:pt x="71862" y="34703"/>
                    </a:lnTo>
                    <a:lnTo>
                      <a:pt x="71862" y="52361"/>
                    </a:lnTo>
                    <a:lnTo>
                      <a:pt x="90672" y="52361"/>
                    </a:lnTo>
                    <a:lnTo>
                      <a:pt x="90672" y="94050"/>
                    </a:lnTo>
                    <a:lnTo>
                      <a:pt x="83609" y="94050"/>
                    </a:lnTo>
                    <a:lnTo>
                      <a:pt x="83609" y="87755"/>
                    </a:lnTo>
                    <a:lnTo>
                      <a:pt x="52975" y="87755"/>
                    </a:lnTo>
                    <a:lnTo>
                      <a:pt x="52975" y="94511"/>
                    </a:lnTo>
                    <a:lnTo>
                      <a:pt x="45758" y="94511"/>
                    </a:lnTo>
                    <a:lnTo>
                      <a:pt x="45758" y="52438"/>
                    </a:lnTo>
                    <a:lnTo>
                      <a:pt x="64261" y="52438"/>
                    </a:lnTo>
                    <a:lnTo>
                      <a:pt x="64261" y="34779"/>
                    </a:lnTo>
                    <a:lnTo>
                      <a:pt x="40000" y="34779"/>
                    </a:lnTo>
                    <a:lnTo>
                      <a:pt x="40000" y="28177"/>
                    </a:lnTo>
                    <a:lnTo>
                      <a:pt x="64261" y="28177"/>
                    </a:lnTo>
                    <a:lnTo>
                      <a:pt x="64261" y="11824"/>
                    </a:lnTo>
                    <a:cubicBezTo>
                      <a:pt x="57582" y="12822"/>
                      <a:pt x="51209" y="13513"/>
                      <a:pt x="45067" y="13896"/>
                    </a:cubicBezTo>
                    <a:cubicBezTo>
                      <a:pt x="44760" y="11900"/>
                      <a:pt x="43762" y="9520"/>
                      <a:pt x="41996" y="6679"/>
                    </a:cubicBezTo>
                    <a:cubicBezTo>
                      <a:pt x="57812" y="5835"/>
                      <a:pt x="73090" y="3608"/>
                      <a:pt x="87832" y="0"/>
                    </a:cubicBezTo>
                    <a:moveTo>
                      <a:pt x="52975" y="81075"/>
                    </a:moveTo>
                    <a:lnTo>
                      <a:pt x="83609" y="81075"/>
                    </a:lnTo>
                    <a:lnTo>
                      <a:pt x="83609" y="58810"/>
                    </a:lnTo>
                    <a:lnTo>
                      <a:pt x="52975" y="58810"/>
                    </a:lnTo>
                    <a:lnTo>
                      <a:pt x="52975" y="8107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E57D26AE-7B74-4B0F-B43E-54C8825F5F96}"/>
                  </a:ext>
                </a:extLst>
              </p:cNvPr>
              <p:cNvSpPr/>
              <p:nvPr/>
            </p:nvSpPr>
            <p:spPr>
              <a:xfrm>
                <a:off x="6496001" y="3006502"/>
                <a:ext cx="96737" cy="90902"/>
              </a:xfrm>
              <a:custGeom>
                <a:avLst/>
                <a:gdLst>
                  <a:gd name="connsiteX0" fmla="*/ 61114 w 96737"/>
                  <a:gd name="connsiteY0" fmla="*/ 40614 h 90902"/>
                  <a:gd name="connsiteX1" fmla="*/ 53897 w 96737"/>
                  <a:gd name="connsiteY1" fmla="*/ 74089 h 90902"/>
                  <a:gd name="connsiteX2" fmla="*/ 39847 w 96737"/>
                  <a:gd name="connsiteY2" fmla="*/ 90903 h 90902"/>
                  <a:gd name="connsiteX3" fmla="*/ 24415 w 96737"/>
                  <a:gd name="connsiteY3" fmla="*/ 78695 h 90902"/>
                  <a:gd name="connsiteX4" fmla="*/ 28945 w 96737"/>
                  <a:gd name="connsiteY4" fmla="*/ 73628 h 90902"/>
                  <a:gd name="connsiteX5" fmla="*/ 39002 w 96737"/>
                  <a:gd name="connsiteY5" fmla="*/ 82381 h 90902"/>
                  <a:gd name="connsiteX6" fmla="*/ 47294 w 96737"/>
                  <a:gd name="connsiteY6" fmla="*/ 70710 h 90902"/>
                  <a:gd name="connsiteX7" fmla="*/ 53590 w 96737"/>
                  <a:gd name="connsiteY7" fmla="*/ 37236 h 90902"/>
                  <a:gd name="connsiteX8" fmla="*/ 43225 w 96737"/>
                  <a:gd name="connsiteY8" fmla="*/ 27179 h 90902"/>
                  <a:gd name="connsiteX9" fmla="*/ 33475 w 96737"/>
                  <a:gd name="connsiteY9" fmla="*/ 28100 h 90902"/>
                  <a:gd name="connsiteX10" fmla="*/ 7524 w 96737"/>
                  <a:gd name="connsiteY10" fmla="*/ 89060 h 90902"/>
                  <a:gd name="connsiteX11" fmla="*/ 0 w 96737"/>
                  <a:gd name="connsiteY11" fmla="*/ 85528 h 90902"/>
                  <a:gd name="connsiteX12" fmla="*/ 25106 w 96737"/>
                  <a:gd name="connsiteY12" fmla="*/ 29252 h 90902"/>
                  <a:gd name="connsiteX13" fmla="*/ 6296 w 96737"/>
                  <a:gd name="connsiteY13" fmla="*/ 33551 h 90902"/>
                  <a:gd name="connsiteX14" fmla="*/ 5221 w 96737"/>
                  <a:gd name="connsiteY14" fmla="*/ 25873 h 90902"/>
                  <a:gd name="connsiteX15" fmla="*/ 26718 w 96737"/>
                  <a:gd name="connsiteY15" fmla="*/ 23033 h 90902"/>
                  <a:gd name="connsiteX16" fmla="*/ 33090 w 96737"/>
                  <a:gd name="connsiteY16" fmla="*/ 2073 h 90902"/>
                  <a:gd name="connsiteX17" fmla="*/ 41382 w 96737"/>
                  <a:gd name="connsiteY17" fmla="*/ 4607 h 90902"/>
                  <a:gd name="connsiteX18" fmla="*/ 35087 w 96737"/>
                  <a:gd name="connsiteY18" fmla="*/ 22342 h 90902"/>
                  <a:gd name="connsiteX19" fmla="*/ 44300 w 96737"/>
                  <a:gd name="connsiteY19" fmla="*/ 21267 h 90902"/>
                  <a:gd name="connsiteX20" fmla="*/ 56354 w 96737"/>
                  <a:gd name="connsiteY20" fmla="*/ 25566 h 90902"/>
                  <a:gd name="connsiteX21" fmla="*/ 61114 w 96737"/>
                  <a:gd name="connsiteY21" fmla="*/ 40614 h 90902"/>
                  <a:gd name="connsiteX22" fmla="*/ 90826 w 96737"/>
                  <a:gd name="connsiteY22" fmla="*/ 55202 h 90902"/>
                  <a:gd name="connsiteX23" fmla="*/ 88292 w 96737"/>
                  <a:gd name="connsiteY23" fmla="*/ 62879 h 90902"/>
                  <a:gd name="connsiteX24" fmla="*/ 79770 w 96737"/>
                  <a:gd name="connsiteY24" fmla="*/ 65413 h 90902"/>
                  <a:gd name="connsiteX25" fmla="*/ 74089 w 96737"/>
                  <a:gd name="connsiteY25" fmla="*/ 65029 h 90902"/>
                  <a:gd name="connsiteX26" fmla="*/ 73705 w 96737"/>
                  <a:gd name="connsiteY26" fmla="*/ 57812 h 90902"/>
                  <a:gd name="connsiteX27" fmla="*/ 77928 w 96737"/>
                  <a:gd name="connsiteY27" fmla="*/ 58426 h 90902"/>
                  <a:gd name="connsiteX28" fmla="*/ 82458 w 96737"/>
                  <a:gd name="connsiteY28" fmla="*/ 54204 h 90902"/>
                  <a:gd name="connsiteX29" fmla="*/ 63647 w 96737"/>
                  <a:gd name="connsiteY29" fmla="*/ 21804 h 90902"/>
                  <a:gd name="connsiteX30" fmla="*/ 68561 w 96737"/>
                  <a:gd name="connsiteY30" fmla="*/ 17582 h 90902"/>
                  <a:gd name="connsiteX31" fmla="*/ 90826 w 96737"/>
                  <a:gd name="connsiteY31" fmla="*/ 55202 h 90902"/>
                  <a:gd name="connsiteX32" fmla="*/ 88292 w 96737"/>
                  <a:gd name="connsiteY32" fmla="*/ 19731 h 90902"/>
                  <a:gd name="connsiteX33" fmla="*/ 84070 w 96737"/>
                  <a:gd name="connsiteY33" fmla="*/ 23801 h 90902"/>
                  <a:gd name="connsiteX34" fmla="*/ 72400 w 96737"/>
                  <a:gd name="connsiteY34" fmla="*/ 13436 h 90902"/>
                  <a:gd name="connsiteX35" fmla="*/ 76085 w 96737"/>
                  <a:gd name="connsiteY35" fmla="*/ 9213 h 90902"/>
                  <a:gd name="connsiteX36" fmla="*/ 88292 w 96737"/>
                  <a:gd name="connsiteY36" fmla="*/ 19731 h 90902"/>
                  <a:gd name="connsiteX37" fmla="*/ 96738 w 96737"/>
                  <a:gd name="connsiteY37" fmla="*/ 10058 h 90902"/>
                  <a:gd name="connsiteX38" fmla="*/ 92515 w 96737"/>
                  <a:gd name="connsiteY38" fmla="*/ 14664 h 90902"/>
                  <a:gd name="connsiteX39" fmla="*/ 80768 w 96737"/>
                  <a:gd name="connsiteY39" fmla="*/ 4376 h 90902"/>
                  <a:gd name="connsiteX40" fmla="*/ 84530 w 96737"/>
                  <a:gd name="connsiteY40" fmla="*/ 0 h 90902"/>
                  <a:gd name="connsiteX41" fmla="*/ 96738 w 96737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737" h="90902">
                    <a:moveTo>
                      <a:pt x="61114" y="40614"/>
                    </a:moveTo>
                    <a:cubicBezTo>
                      <a:pt x="61114" y="50058"/>
                      <a:pt x="58734" y="61190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3"/>
                      <a:pt x="24415" y="78695"/>
                    </a:cubicBezTo>
                    <a:cubicBezTo>
                      <a:pt x="26641" y="76622"/>
                      <a:pt x="28177" y="74933"/>
                      <a:pt x="28945" y="73628"/>
                    </a:cubicBezTo>
                    <a:cubicBezTo>
                      <a:pt x="32783" y="79309"/>
                      <a:pt x="36162" y="82227"/>
                      <a:pt x="39002" y="82381"/>
                    </a:cubicBezTo>
                    <a:cubicBezTo>
                      <a:pt x="41690" y="82227"/>
                      <a:pt x="44454" y="78388"/>
                      <a:pt x="47294" y="70710"/>
                    </a:cubicBezTo>
                    <a:cubicBezTo>
                      <a:pt x="51133" y="60499"/>
                      <a:pt x="53206" y="49290"/>
                      <a:pt x="53590" y="37236"/>
                    </a:cubicBezTo>
                    <a:cubicBezTo>
                      <a:pt x="53667" y="30480"/>
                      <a:pt x="50212" y="27179"/>
                      <a:pt x="43225" y="27179"/>
                    </a:cubicBezTo>
                    <a:cubicBezTo>
                      <a:pt x="40998" y="27179"/>
                      <a:pt x="37697" y="27486"/>
                      <a:pt x="33475" y="28100"/>
                    </a:cubicBezTo>
                    <a:cubicBezTo>
                      <a:pt x="21113" y="59348"/>
                      <a:pt x="12438" y="79693"/>
                      <a:pt x="7524" y="89060"/>
                    </a:cubicBezTo>
                    <a:lnTo>
                      <a:pt x="0" y="85528"/>
                    </a:lnTo>
                    <a:cubicBezTo>
                      <a:pt x="8676" y="71171"/>
                      <a:pt x="17044" y="52438"/>
                      <a:pt x="25106" y="29252"/>
                    </a:cubicBezTo>
                    <a:cubicBezTo>
                      <a:pt x="15279" y="31017"/>
                      <a:pt x="9060" y="32399"/>
                      <a:pt x="6296" y="33551"/>
                    </a:cubicBezTo>
                    <a:lnTo>
                      <a:pt x="5221" y="25873"/>
                    </a:lnTo>
                    <a:lnTo>
                      <a:pt x="26718" y="23033"/>
                    </a:lnTo>
                    <a:cubicBezTo>
                      <a:pt x="28254" y="18119"/>
                      <a:pt x="30403" y="11133"/>
                      <a:pt x="33090" y="2073"/>
                    </a:cubicBezTo>
                    <a:lnTo>
                      <a:pt x="41382" y="4607"/>
                    </a:lnTo>
                    <a:cubicBezTo>
                      <a:pt x="40615" y="6603"/>
                      <a:pt x="38542" y="12514"/>
                      <a:pt x="35087" y="22342"/>
                    </a:cubicBezTo>
                    <a:cubicBezTo>
                      <a:pt x="38695" y="21651"/>
                      <a:pt x="41843" y="21267"/>
                      <a:pt x="44300" y="21267"/>
                    </a:cubicBezTo>
                    <a:cubicBezTo>
                      <a:pt x="49597" y="21267"/>
                      <a:pt x="53667" y="22726"/>
                      <a:pt x="56354" y="25566"/>
                    </a:cubicBezTo>
                    <a:cubicBezTo>
                      <a:pt x="59578" y="28637"/>
                      <a:pt x="61114" y="33628"/>
                      <a:pt x="61114" y="40614"/>
                    </a:cubicBezTo>
                    <a:moveTo>
                      <a:pt x="90826" y="55202"/>
                    </a:moveTo>
                    <a:cubicBezTo>
                      <a:pt x="90903" y="58273"/>
                      <a:pt x="90058" y="60807"/>
                      <a:pt x="88292" y="62879"/>
                    </a:cubicBezTo>
                    <a:cubicBezTo>
                      <a:pt x="86373" y="64568"/>
                      <a:pt x="83532" y="65413"/>
                      <a:pt x="79770" y="65413"/>
                    </a:cubicBezTo>
                    <a:cubicBezTo>
                      <a:pt x="77774" y="65413"/>
                      <a:pt x="75931" y="65259"/>
                      <a:pt x="74089" y="65029"/>
                    </a:cubicBezTo>
                    <a:cubicBezTo>
                      <a:pt x="74089" y="63494"/>
                      <a:pt x="73935" y="61037"/>
                      <a:pt x="73705" y="57812"/>
                    </a:cubicBezTo>
                    <a:cubicBezTo>
                      <a:pt x="75164" y="58196"/>
                      <a:pt x="76546" y="58426"/>
                      <a:pt x="77928" y="58426"/>
                    </a:cubicBezTo>
                    <a:cubicBezTo>
                      <a:pt x="80691" y="58426"/>
                      <a:pt x="82227" y="57044"/>
                      <a:pt x="82458" y="54204"/>
                    </a:cubicBezTo>
                    <a:cubicBezTo>
                      <a:pt x="82227" y="44530"/>
                      <a:pt x="76008" y="33704"/>
                      <a:pt x="63647" y="21804"/>
                    </a:cubicBezTo>
                    <a:lnTo>
                      <a:pt x="68561" y="17582"/>
                    </a:lnTo>
                    <a:cubicBezTo>
                      <a:pt x="83302" y="30941"/>
                      <a:pt x="90672" y="43532"/>
                      <a:pt x="90826" y="55202"/>
                    </a:cubicBezTo>
                    <a:moveTo>
                      <a:pt x="88292" y="19731"/>
                    </a:moveTo>
                    <a:lnTo>
                      <a:pt x="84070" y="23801"/>
                    </a:lnTo>
                    <a:cubicBezTo>
                      <a:pt x="80461" y="20499"/>
                      <a:pt x="76623" y="17044"/>
                      <a:pt x="72400" y="13436"/>
                    </a:cubicBezTo>
                    <a:lnTo>
                      <a:pt x="76085" y="9213"/>
                    </a:lnTo>
                    <a:cubicBezTo>
                      <a:pt x="81075" y="12745"/>
                      <a:pt x="85145" y="16276"/>
                      <a:pt x="88292" y="19731"/>
                    </a:cubicBezTo>
                    <a:moveTo>
                      <a:pt x="96738" y="10058"/>
                    </a:moveTo>
                    <a:lnTo>
                      <a:pt x="92515" y="14664"/>
                    </a:lnTo>
                    <a:cubicBezTo>
                      <a:pt x="89828" y="11516"/>
                      <a:pt x="85912" y="8061"/>
                      <a:pt x="80768" y="4376"/>
                    </a:cubicBezTo>
                    <a:lnTo>
                      <a:pt x="84530" y="0"/>
                    </a:lnTo>
                    <a:cubicBezTo>
                      <a:pt x="89675" y="3378"/>
                      <a:pt x="93743" y="6756"/>
                      <a:pt x="96738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B36A2079-8C28-417A-96AD-744C1FDA1891}"/>
                  </a:ext>
                </a:extLst>
              </p:cNvPr>
              <p:cNvSpPr/>
              <p:nvPr/>
            </p:nvSpPr>
            <p:spPr>
              <a:xfrm>
                <a:off x="6603564" y="3010955"/>
                <a:ext cx="94050" cy="88983"/>
              </a:xfrm>
              <a:custGeom>
                <a:avLst/>
                <a:gdLst>
                  <a:gd name="connsiteX0" fmla="*/ 0 w 94050"/>
                  <a:gd name="connsiteY0" fmla="*/ 0 h 88983"/>
                  <a:gd name="connsiteX1" fmla="*/ 94050 w 94050"/>
                  <a:gd name="connsiteY1" fmla="*/ 0 h 88983"/>
                  <a:gd name="connsiteX2" fmla="*/ 94050 w 94050"/>
                  <a:gd name="connsiteY2" fmla="*/ 6756 h 88983"/>
                  <a:gd name="connsiteX3" fmla="*/ 77774 w 94050"/>
                  <a:gd name="connsiteY3" fmla="*/ 6756 h 88983"/>
                  <a:gd name="connsiteX4" fmla="*/ 77774 w 94050"/>
                  <a:gd name="connsiteY4" fmla="*/ 81920 h 88983"/>
                  <a:gd name="connsiteX5" fmla="*/ 72937 w 94050"/>
                  <a:gd name="connsiteY5" fmla="*/ 87294 h 88983"/>
                  <a:gd name="connsiteX6" fmla="*/ 58350 w 94050"/>
                  <a:gd name="connsiteY6" fmla="*/ 88983 h 88983"/>
                  <a:gd name="connsiteX7" fmla="*/ 55970 w 94050"/>
                  <a:gd name="connsiteY7" fmla="*/ 81152 h 88983"/>
                  <a:gd name="connsiteX8" fmla="*/ 68177 w 94050"/>
                  <a:gd name="connsiteY8" fmla="*/ 81152 h 88983"/>
                  <a:gd name="connsiteX9" fmla="*/ 70711 w 94050"/>
                  <a:gd name="connsiteY9" fmla="*/ 79386 h 88983"/>
                  <a:gd name="connsiteX10" fmla="*/ 70711 w 94050"/>
                  <a:gd name="connsiteY10" fmla="*/ 6833 h 88983"/>
                  <a:gd name="connsiteX11" fmla="*/ 77 w 94050"/>
                  <a:gd name="connsiteY11" fmla="*/ 6833 h 88983"/>
                  <a:gd name="connsiteX12" fmla="*/ 77 w 94050"/>
                  <a:gd name="connsiteY12" fmla="*/ 0 h 88983"/>
                  <a:gd name="connsiteX13" fmla="*/ 50902 w 94050"/>
                  <a:gd name="connsiteY13" fmla="*/ 22111 h 88983"/>
                  <a:gd name="connsiteX14" fmla="*/ 50902 w 94050"/>
                  <a:gd name="connsiteY14" fmla="*/ 65029 h 88983"/>
                  <a:gd name="connsiteX15" fmla="*/ 43685 w 94050"/>
                  <a:gd name="connsiteY15" fmla="*/ 65029 h 88983"/>
                  <a:gd name="connsiteX16" fmla="*/ 43685 w 94050"/>
                  <a:gd name="connsiteY16" fmla="*/ 59117 h 88983"/>
                  <a:gd name="connsiteX17" fmla="*/ 19425 w 94050"/>
                  <a:gd name="connsiteY17" fmla="*/ 59117 h 88983"/>
                  <a:gd name="connsiteX18" fmla="*/ 19425 w 94050"/>
                  <a:gd name="connsiteY18" fmla="*/ 69943 h 88983"/>
                  <a:gd name="connsiteX19" fmla="*/ 12208 w 94050"/>
                  <a:gd name="connsiteY19" fmla="*/ 69943 h 88983"/>
                  <a:gd name="connsiteX20" fmla="*/ 12208 w 94050"/>
                  <a:gd name="connsiteY20" fmla="*/ 22111 h 88983"/>
                  <a:gd name="connsiteX21" fmla="*/ 50902 w 94050"/>
                  <a:gd name="connsiteY21" fmla="*/ 22111 h 88983"/>
                  <a:gd name="connsiteX22" fmla="*/ 19425 w 94050"/>
                  <a:gd name="connsiteY22" fmla="*/ 52361 h 88983"/>
                  <a:gd name="connsiteX23" fmla="*/ 43685 w 94050"/>
                  <a:gd name="connsiteY23" fmla="*/ 52361 h 88983"/>
                  <a:gd name="connsiteX24" fmla="*/ 43685 w 94050"/>
                  <a:gd name="connsiteY24" fmla="*/ 28945 h 88983"/>
                  <a:gd name="connsiteX25" fmla="*/ 19425 w 94050"/>
                  <a:gd name="connsiteY25" fmla="*/ 28945 h 88983"/>
                  <a:gd name="connsiteX26" fmla="*/ 19425 w 94050"/>
                  <a:gd name="connsiteY26" fmla="*/ 52361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050" h="88983">
                    <a:moveTo>
                      <a:pt x="0" y="0"/>
                    </a:moveTo>
                    <a:lnTo>
                      <a:pt x="94050" y="0"/>
                    </a:lnTo>
                    <a:lnTo>
                      <a:pt x="94050" y="6756"/>
                    </a:lnTo>
                    <a:lnTo>
                      <a:pt x="77774" y="6756"/>
                    </a:lnTo>
                    <a:lnTo>
                      <a:pt x="77774" y="81920"/>
                    </a:lnTo>
                    <a:cubicBezTo>
                      <a:pt x="77774" y="84453"/>
                      <a:pt x="76162" y="86219"/>
                      <a:pt x="72937" y="87294"/>
                    </a:cubicBezTo>
                    <a:cubicBezTo>
                      <a:pt x="69636" y="88446"/>
                      <a:pt x="64799" y="88983"/>
                      <a:pt x="58350" y="88983"/>
                    </a:cubicBezTo>
                    <a:cubicBezTo>
                      <a:pt x="58503" y="86527"/>
                      <a:pt x="57659" y="83916"/>
                      <a:pt x="55970" y="81152"/>
                    </a:cubicBezTo>
                    <a:lnTo>
                      <a:pt x="68177" y="81152"/>
                    </a:lnTo>
                    <a:cubicBezTo>
                      <a:pt x="69866" y="81152"/>
                      <a:pt x="70711" y="80538"/>
                      <a:pt x="70711" y="79386"/>
                    </a:cubicBezTo>
                    <a:lnTo>
                      <a:pt x="70711" y="6833"/>
                    </a:lnTo>
                    <a:lnTo>
                      <a:pt x="77" y="6833"/>
                    </a:lnTo>
                    <a:lnTo>
                      <a:pt x="77" y="0"/>
                    </a:lnTo>
                    <a:close/>
                    <a:moveTo>
                      <a:pt x="50902" y="22111"/>
                    </a:moveTo>
                    <a:lnTo>
                      <a:pt x="50902" y="65029"/>
                    </a:lnTo>
                    <a:lnTo>
                      <a:pt x="43685" y="65029"/>
                    </a:lnTo>
                    <a:lnTo>
                      <a:pt x="43685" y="59117"/>
                    </a:lnTo>
                    <a:lnTo>
                      <a:pt x="19425" y="59117"/>
                    </a:lnTo>
                    <a:lnTo>
                      <a:pt x="19425" y="69943"/>
                    </a:lnTo>
                    <a:lnTo>
                      <a:pt x="12208" y="69943"/>
                    </a:lnTo>
                    <a:lnTo>
                      <a:pt x="12208" y="22111"/>
                    </a:lnTo>
                    <a:lnTo>
                      <a:pt x="50902" y="22111"/>
                    </a:lnTo>
                    <a:close/>
                    <a:moveTo>
                      <a:pt x="19425" y="52361"/>
                    </a:moveTo>
                    <a:lnTo>
                      <a:pt x="43685" y="52361"/>
                    </a:lnTo>
                    <a:lnTo>
                      <a:pt x="43685" y="28945"/>
                    </a:lnTo>
                    <a:lnTo>
                      <a:pt x="19425" y="28945"/>
                    </a:lnTo>
                    <a:lnTo>
                      <a:pt x="19425" y="523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B63FB3A0-9F7F-4966-8DB6-A4580D117036}"/>
                  </a:ext>
                </a:extLst>
              </p:cNvPr>
              <p:cNvSpPr/>
              <p:nvPr/>
            </p:nvSpPr>
            <p:spPr>
              <a:xfrm>
                <a:off x="6709822" y="3004967"/>
                <a:ext cx="97121" cy="96737"/>
              </a:xfrm>
              <a:custGeom>
                <a:avLst/>
                <a:gdLst>
                  <a:gd name="connsiteX0" fmla="*/ 18810 w 97121"/>
                  <a:gd name="connsiteY0" fmla="*/ 0 h 96737"/>
                  <a:gd name="connsiteX1" fmla="*/ 26795 w 97121"/>
                  <a:gd name="connsiteY1" fmla="*/ 2227 h 96737"/>
                  <a:gd name="connsiteX2" fmla="*/ 17889 w 97121"/>
                  <a:gd name="connsiteY2" fmla="*/ 23110 h 96737"/>
                  <a:gd name="connsiteX3" fmla="*/ 37236 w 97121"/>
                  <a:gd name="connsiteY3" fmla="*/ 21037 h 96737"/>
                  <a:gd name="connsiteX4" fmla="*/ 31171 w 97121"/>
                  <a:gd name="connsiteY4" fmla="*/ 12361 h 96737"/>
                  <a:gd name="connsiteX5" fmla="*/ 36929 w 97121"/>
                  <a:gd name="connsiteY5" fmla="*/ 8138 h 96737"/>
                  <a:gd name="connsiteX6" fmla="*/ 49520 w 97121"/>
                  <a:gd name="connsiteY6" fmla="*/ 27793 h 96737"/>
                  <a:gd name="connsiteX7" fmla="*/ 43762 w 97121"/>
                  <a:gd name="connsiteY7" fmla="*/ 32016 h 96737"/>
                  <a:gd name="connsiteX8" fmla="*/ 41152 w 97121"/>
                  <a:gd name="connsiteY8" fmla="*/ 27409 h 96737"/>
                  <a:gd name="connsiteX9" fmla="*/ 1689 w 97121"/>
                  <a:gd name="connsiteY9" fmla="*/ 32476 h 96737"/>
                  <a:gd name="connsiteX10" fmla="*/ 0 w 97121"/>
                  <a:gd name="connsiteY10" fmla="*/ 24568 h 96737"/>
                  <a:gd name="connsiteX11" fmla="*/ 10288 w 97121"/>
                  <a:gd name="connsiteY11" fmla="*/ 23954 h 96737"/>
                  <a:gd name="connsiteX12" fmla="*/ 18810 w 97121"/>
                  <a:gd name="connsiteY12" fmla="*/ 0 h 96737"/>
                  <a:gd name="connsiteX13" fmla="*/ 7217 w 97121"/>
                  <a:gd name="connsiteY13" fmla="*/ 36085 h 96737"/>
                  <a:gd name="connsiteX14" fmla="*/ 42917 w 97121"/>
                  <a:gd name="connsiteY14" fmla="*/ 36085 h 96737"/>
                  <a:gd name="connsiteX15" fmla="*/ 42917 w 97121"/>
                  <a:gd name="connsiteY15" fmla="*/ 86603 h 96737"/>
                  <a:gd name="connsiteX16" fmla="*/ 40000 w 97121"/>
                  <a:gd name="connsiteY16" fmla="*/ 93513 h 96737"/>
                  <a:gd name="connsiteX17" fmla="*/ 28560 w 97121"/>
                  <a:gd name="connsiteY17" fmla="*/ 95816 h 96737"/>
                  <a:gd name="connsiteX18" fmla="*/ 26180 w 97121"/>
                  <a:gd name="connsiteY18" fmla="*/ 87448 h 96737"/>
                  <a:gd name="connsiteX19" fmla="*/ 34472 w 97121"/>
                  <a:gd name="connsiteY19" fmla="*/ 87448 h 96737"/>
                  <a:gd name="connsiteX20" fmla="*/ 35700 w 97121"/>
                  <a:gd name="connsiteY20" fmla="*/ 85221 h 96737"/>
                  <a:gd name="connsiteX21" fmla="*/ 35700 w 97121"/>
                  <a:gd name="connsiteY21" fmla="*/ 72246 h 96737"/>
                  <a:gd name="connsiteX22" fmla="*/ 14280 w 97121"/>
                  <a:gd name="connsiteY22" fmla="*/ 72246 h 96737"/>
                  <a:gd name="connsiteX23" fmla="*/ 14280 w 97121"/>
                  <a:gd name="connsiteY23" fmla="*/ 96738 h 96737"/>
                  <a:gd name="connsiteX24" fmla="*/ 7217 w 97121"/>
                  <a:gd name="connsiteY24" fmla="*/ 96738 h 96737"/>
                  <a:gd name="connsiteX25" fmla="*/ 7217 w 97121"/>
                  <a:gd name="connsiteY25" fmla="*/ 36085 h 96737"/>
                  <a:gd name="connsiteX26" fmla="*/ 14203 w 97121"/>
                  <a:gd name="connsiteY26" fmla="*/ 50902 h 96737"/>
                  <a:gd name="connsiteX27" fmla="*/ 35624 w 97121"/>
                  <a:gd name="connsiteY27" fmla="*/ 50902 h 96737"/>
                  <a:gd name="connsiteX28" fmla="*/ 35624 w 97121"/>
                  <a:gd name="connsiteY28" fmla="*/ 42918 h 96737"/>
                  <a:gd name="connsiteX29" fmla="*/ 14203 w 97121"/>
                  <a:gd name="connsiteY29" fmla="*/ 42918 h 96737"/>
                  <a:gd name="connsiteX30" fmla="*/ 14203 w 97121"/>
                  <a:gd name="connsiteY30" fmla="*/ 50902 h 96737"/>
                  <a:gd name="connsiteX31" fmla="*/ 14203 w 97121"/>
                  <a:gd name="connsiteY31" fmla="*/ 65567 h 96737"/>
                  <a:gd name="connsiteX32" fmla="*/ 35624 w 97121"/>
                  <a:gd name="connsiteY32" fmla="*/ 65567 h 96737"/>
                  <a:gd name="connsiteX33" fmla="*/ 35624 w 97121"/>
                  <a:gd name="connsiteY33" fmla="*/ 57582 h 96737"/>
                  <a:gd name="connsiteX34" fmla="*/ 14203 w 97121"/>
                  <a:gd name="connsiteY34" fmla="*/ 57582 h 96737"/>
                  <a:gd name="connsiteX35" fmla="*/ 14203 w 97121"/>
                  <a:gd name="connsiteY35" fmla="*/ 65567 h 96737"/>
                  <a:gd name="connsiteX36" fmla="*/ 87832 w 97121"/>
                  <a:gd name="connsiteY36" fmla="*/ 8062 h 96737"/>
                  <a:gd name="connsiteX37" fmla="*/ 92054 w 97121"/>
                  <a:gd name="connsiteY37" fmla="*/ 14664 h 96737"/>
                  <a:gd name="connsiteX38" fmla="*/ 62265 w 97121"/>
                  <a:gd name="connsiteY38" fmla="*/ 22342 h 96737"/>
                  <a:gd name="connsiteX39" fmla="*/ 62265 w 97121"/>
                  <a:gd name="connsiteY39" fmla="*/ 35240 h 96737"/>
                  <a:gd name="connsiteX40" fmla="*/ 63417 w 97121"/>
                  <a:gd name="connsiteY40" fmla="*/ 37467 h 96737"/>
                  <a:gd name="connsiteX41" fmla="*/ 85375 w 97121"/>
                  <a:gd name="connsiteY41" fmla="*/ 37467 h 96737"/>
                  <a:gd name="connsiteX42" fmla="*/ 88445 w 97121"/>
                  <a:gd name="connsiteY42" fmla="*/ 34933 h 96737"/>
                  <a:gd name="connsiteX43" fmla="*/ 89597 w 97121"/>
                  <a:gd name="connsiteY43" fmla="*/ 27256 h 96737"/>
                  <a:gd name="connsiteX44" fmla="*/ 97121 w 97121"/>
                  <a:gd name="connsiteY44" fmla="*/ 29866 h 96737"/>
                  <a:gd name="connsiteX45" fmla="*/ 94280 w 97121"/>
                  <a:gd name="connsiteY45" fmla="*/ 39847 h 96737"/>
                  <a:gd name="connsiteX46" fmla="*/ 87064 w 97121"/>
                  <a:gd name="connsiteY46" fmla="*/ 44146 h 96737"/>
                  <a:gd name="connsiteX47" fmla="*/ 62265 w 97121"/>
                  <a:gd name="connsiteY47" fmla="*/ 44146 h 96737"/>
                  <a:gd name="connsiteX48" fmla="*/ 55048 w 97121"/>
                  <a:gd name="connsiteY48" fmla="*/ 35240 h 96737"/>
                  <a:gd name="connsiteX49" fmla="*/ 55048 w 97121"/>
                  <a:gd name="connsiteY49" fmla="*/ 845 h 96737"/>
                  <a:gd name="connsiteX50" fmla="*/ 62265 w 97121"/>
                  <a:gd name="connsiteY50" fmla="*/ 845 h 96737"/>
                  <a:gd name="connsiteX51" fmla="*/ 62265 w 97121"/>
                  <a:gd name="connsiteY51" fmla="*/ 15202 h 96737"/>
                  <a:gd name="connsiteX52" fmla="*/ 87832 w 97121"/>
                  <a:gd name="connsiteY52" fmla="*/ 8062 h 96737"/>
                  <a:gd name="connsiteX53" fmla="*/ 54971 w 97121"/>
                  <a:gd name="connsiteY53" fmla="*/ 48369 h 96737"/>
                  <a:gd name="connsiteX54" fmla="*/ 62188 w 97121"/>
                  <a:gd name="connsiteY54" fmla="*/ 48369 h 96737"/>
                  <a:gd name="connsiteX55" fmla="*/ 62188 w 97121"/>
                  <a:gd name="connsiteY55" fmla="*/ 63724 h 96737"/>
                  <a:gd name="connsiteX56" fmla="*/ 88215 w 97121"/>
                  <a:gd name="connsiteY56" fmla="*/ 55048 h 96737"/>
                  <a:gd name="connsiteX57" fmla="*/ 92438 w 97121"/>
                  <a:gd name="connsiteY57" fmla="*/ 61881 h 96737"/>
                  <a:gd name="connsiteX58" fmla="*/ 62188 w 97121"/>
                  <a:gd name="connsiteY58" fmla="*/ 71018 h 96737"/>
                  <a:gd name="connsiteX59" fmla="*/ 62188 w 97121"/>
                  <a:gd name="connsiteY59" fmla="*/ 85298 h 96737"/>
                  <a:gd name="connsiteX60" fmla="*/ 63340 w 97121"/>
                  <a:gd name="connsiteY60" fmla="*/ 87525 h 96737"/>
                  <a:gd name="connsiteX61" fmla="*/ 84453 w 97121"/>
                  <a:gd name="connsiteY61" fmla="*/ 87525 h 96737"/>
                  <a:gd name="connsiteX62" fmla="*/ 87985 w 97121"/>
                  <a:gd name="connsiteY62" fmla="*/ 84991 h 96737"/>
                  <a:gd name="connsiteX63" fmla="*/ 89444 w 97121"/>
                  <a:gd name="connsiteY63" fmla="*/ 77313 h 96737"/>
                  <a:gd name="connsiteX64" fmla="*/ 96968 w 97121"/>
                  <a:gd name="connsiteY64" fmla="*/ 79924 h 96737"/>
                  <a:gd name="connsiteX65" fmla="*/ 93897 w 97121"/>
                  <a:gd name="connsiteY65" fmla="*/ 89905 h 96737"/>
                  <a:gd name="connsiteX66" fmla="*/ 85912 w 97121"/>
                  <a:gd name="connsiteY66" fmla="*/ 94204 h 96737"/>
                  <a:gd name="connsiteX67" fmla="*/ 62111 w 97121"/>
                  <a:gd name="connsiteY67" fmla="*/ 94204 h 96737"/>
                  <a:gd name="connsiteX68" fmla="*/ 54894 w 97121"/>
                  <a:gd name="connsiteY68" fmla="*/ 85298 h 96737"/>
                  <a:gd name="connsiteX69" fmla="*/ 54894 w 97121"/>
                  <a:gd name="connsiteY69" fmla="*/ 48369 h 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7121" h="96737">
                    <a:moveTo>
                      <a:pt x="18810" y="0"/>
                    </a:moveTo>
                    <a:lnTo>
                      <a:pt x="26795" y="2227"/>
                    </a:lnTo>
                    <a:lnTo>
                      <a:pt x="17889" y="23110"/>
                    </a:lnTo>
                    <a:cubicBezTo>
                      <a:pt x="24261" y="22572"/>
                      <a:pt x="30710" y="21881"/>
                      <a:pt x="37236" y="21037"/>
                    </a:cubicBezTo>
                    <a:cubicBezTo>
                      <a:pt x="35394" y="18119"/>
                      <a:pt x="33397" y="15202"/>
                      <a:pt x="31171" y="12361"/>
                    </a:cubicBezTo>
                    <a:lnTo>
                      <a:pt x="36929" y="8138"/>
                    </a:lnTo>
                    <a:cubicBezTo>
                      <a:pt x="42764" y="16123"/>
                      <a:pt x="46910" y="22649"/>
                      <a:pt x="49520" y="27793"/>
                    </a:cubicBezTo>
                    <a:lnTo>
                      <a:pt x="43762" y="32016"/>
                    </a:lnTo>
                    <a:cubicBezTo>
                      <a:pt x="42994" y="30480"/>
                      <a:pt x="42150" y="28945"/>
                      <a:pt x="41152" y="27409"/>
                    </a:cubicBezTo>
                    <a:cubicBezTo>
                      <a:pt x="25873" y="29789"/>
                      <a:pt x="12745" y="31478"/>
                      <a:pt x="1689" y="32476"/>
                    </a:cubicBezTo>
                    <a:lnTo>
                      <a:pt x="0" y="24568"/>
                    </a:lnTo>
                    <a:cubicBezTo>
                      <a:pt x="3455" y="24415"/>
                      <a:pt x="6833" y="24185"/>
                      <a:pt x="10288" y="23954"/>
                    </a:cubicBezTo>
                    <a:lnTo>
                      <a:pt x="18810" y="0"/>
                    </a:lnTo>
                    <a:close/>
                    <a:moveTo>
                      <a:pt x="7217" y="36085"/>
                    </a:moveTo>
                    <a:lnTo>
                      <a:pt x="42917" y="36085"/>
                    </a:lnTo>
                    <a:lnTo>
                      <a:pt x="42917" y="86603"/>
                    </a:lnTo>
                    <a:cubicBezTo>
                      <a:pt x="42917" y="90288"/>
                      <a:pt x="41919" y="92592"/>
                      <a:pt x="40000" y="93513"/>
                    </a:cubicBezTo>
                    <a:cubicBezTo>
                      <a:pt x="38157" y="94588"/>
                      <a:pt x="34395" y="95356"/>
                      <a:pt x="28560" y="95816"/>
                    </a:cubicBezTo>
                    <a:cubicBezTo>
                      <a:pt x="28407" y="93052"/>
                      <a:pt x="27639" y="90212"/>
                      <a:pt x="26180" y="87448"/>
                    </a:cubicBezTo>
                    <a:lnTo>
                      <a:pt x="34472" y="87448"/>
                    </a:lnTo>
                    <a:cubicBezTo>
                      <a:pt x="35317" y="87448"/>
                      <a:pt x="35700" y="86680"/>
                      <a:pt x="35700" y="85221"/>
                    </a:cubicBezTo>
                    <a:lnTo>
                      <a:pt x="35700" y="72246"/>
                    </a:lnTo>
                    <a:lnTo>
                      <a:pt x="14280" y="72246"/>
                    </a:lnTo>
                    <a:lnTo>
                      <a:pt x="14280" y="96738"/>
                    </a:lnTo>
                    <a:lnTo>
                      <a:pt x="7217" y="96738"/>
                    </a:lnTo>
                    <a:lnTo>
                      <a:pt x="7217" y="36085"/>
                    </a:lnTo>
                    <a:close/>
                    <a:moveTo>
                      <a:pt x="14203" y="50902"/>
                    </a:moveTo>
                    <a:lnTo>
                      <a:pt x="35624" y="50902"/>
                    </a:lnTo>
                    <a:lnTo>
                      <a:pt x="35624" y="42918"/>
                    </a:lnTo>
                    <a:lnTo>
                      <a:pt x="14203" y="42918"/>
                    </a:lnTo>
                    <a:lnTo>
                      <a:pt x="14203" y="50902"/>
                    </a:lnTo>
                    <a:close/>
                    <a:moveTo>
                      <a:pt x="14203" y="65567"/>
                    </a:moveTo>
                    <a:lnTo>
                      <a:pt x="35624" y="65567"/>
                    </a:lnTo>
                    <a:lnTo>
                      <a:pt x="35624" y="57582"/>
                    </a:lnTo>
                    <a:lnTo>
                      <a:pt x="14203" y="57582"/>
                    </a:lnTo>
                    <a:lnTo>
                      <a:pt x="14203" y="65567"/>
                    </a:lnTo>
                    <a:close/>
                    <a:moveTo>
                      <a:pt x="87832" y="8062"/>
                    </a:moveTo>
                    <a:lnTo>
                      <a:pt x="92054" y="14664"/>
                    </a:lnTo>
                    <a:cubicBezTo>
                      <a:pt x="82995" y="17505"/>
                      <a:pt x="73090" y="20115"/>
                      <a:pt x="62265" y="22342"/>
                    </a:cubicBezTo>
                    <a:lnTo>
                      <a:pt x="62265" y="35240"/>
                    </a:lnTo>
                    <a:cubicBezTo>
                      <a:pt x="62265" y="36699"/>
                      <a:pt x="62649" y="37467"/>
                      <a:pt x="63417" y="37467"/>
                    </a:cubicBezTo>
                    <a:lnTo>
                      <a:pt x="85375" y="37467"/>
                    </a:lnTo>
                    <a:cubicBezTo>
                      <a:pt x="86833" y="37467"/>
                      <a:pt x="87832" y="36622"/>
                      <a:pt x="88445" y="34933"/>
                    </a:cubicBezTo>
                    <a:cubicBezTo>
                      <a:pt x="89137" y="33782"/>
                      <a:pt x="89520" y="31171"/>
                      <a:pt x="89597" y="27256"/>
                    </a:cubicBezTo>
                    <a:cubicBezTo>
                      <a:pt x="91670" y="28637"/>
                      <a:pt x="94204" y="29559"/>
                      <a:pt x="97121" y="29866"/>
                    </a:cubicBezTo>
                    <a:cubicBezTo>
                      <a:pt x="96814" y="33551"/>
                      <a:pt x="95893" y="36853"/>
                      <a:pt x="94280" y="39847"/>
                    </a:cubicBezTo>
                    <a:cubicBezTo>
                      <a:pt x="92822" y="42687"/>
                      <a:pt x="90365" y="44146"/>
                      <a:pt x="87064" y="44146"/>
                    </a:cubicBezTo>
                    <a:lnTo>
                      <a:pt x="62265" y="44146"/>
                    </a:lnTo>
                    <a:cubicBezTo>
                      <a:pt x="57428" y="44146"/>
                      <a:pt x="55048" y="41152"/>
                      <a:pt x="55048" y="35240"/>
                    </a:cubicBezTo>
                    <a:lnTo>
                      <a:pt x="55048" y="845"/>
                    </a:lnTo>
                    <a:lnTo>
                      <a:pt x="62265" y="845"/>
                    </a:lnTo>
                    <a:lnTo>
                      <a:pt x="62265" y="15202"/>
                    </a:lnTo>
                    <a:cubicBezTo>
                      <a:pt x="72169" y="13052"/>
                      <a:pt x="80691" y="10672"/>
                      <a:pt x="87832" y="8062"/>
                    </a:cubicBezTo>
                    <a:moveTo>
                      <a:pt x="54971" y="48369"/>
                    </a:moveTo>
                    <a:lnTo>
                      <a:pt x="62188" y="48369"/>
                    </a:lnTo>
                    <a:lnTo>
                      <a:pt x="62188" y="63724"/>
                    </a:lnTo>
                    <a:cubicBezTo>
                      <a:pt x="72323" y="61114"/>
                      <a:pt x="80998" y="58196"/>
                      <a:pt x="88215" y="55048"/>
                    </a:cubicBezTo>
                    <a:lnTo>
                      <a:pt x="92438" y="61881"/>
                    </a:lnTo>
                    <a:cubicBezTo>
                      <a:pt x="83302" y="65259"/>
                      <a:pt x="73167" y="68254"/>
                      <a:pt x="62188" y="71018"/>
                    </a:cubicBezTo>
                    <a:lnTo>
                      <a:pt x="62188" y="85298"/>
                    </a:lnTo>
                    <a:cubicBezTo>
                      <a:pt x="62188" y="86757"/>
                      <a:pt x="62572" y="87525"/>
                      <a:pt x="63340" y="87525"/>
                    </a:cubicBezTo>
                    <a:lnTo>
                      <a:pt x="84453" y="87525"/>
                    </a:lnTo>
                    <a:cubicBezTo>
                      <a:pt x="86219" y="87525"/>
                      <a:pt x="87371" y="86680"/>
                      <a:pt x="87985" y="84991"/>
                    </a:cubicBezTo>
                    <a:cubicBezTo>
                      <a:pt x="88830" y="83839"/>
                      <a:pt x="89290" y="81229"/>
                      <a:pt x="89444" y="77313"/>
                    </a:cubicBezTo>
                    <a:cubicBezTo>
                      <a:pt x="91517" y="78695"/>
                      <a:pt x="94050" y="79617"/>
                      <a:pt x="96968" y="79924"/>
                    </a:cubicBezTo>
                    <a:cubicBezTo>
                      <a:pt x="96660" y="83532"/>
                      <a:pt x="95662" y="86910"/>
                      <a:pt x="93897" y="89905"/>
                    </a:cubicBezTo>
                    <a:cubicBezTo>
                      <a:pt x="92284" y="92745"/>
                      <a:pt x="89597" y="94204"/>
                      <a:pt x="85912" y="94204"/>
                    </a:cubicBezTo>
                    <a:lnTo>
                      <a:pt x="62111" y="94204"/>
                    </a:lnTo>
                    <a:cubicBezTo>
                      <a:pt x="57274" y="94204"/>
                      <a:pt x="54894" y="91210"/>
                      <a:pt x="54894" y="85298"/>
                    </a:cubicBezTo>
                    <a:lnTo>
                      <a:pt x="54894" y="483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5AFE26DF-6440-4A67-A4F2-0424509BB598}"/>
                  </a:ext>
                </a:extLst>
              </p:cNvPr>
              <p:cNvSpPr/>
              <p:nvPr/>
            </p:nvSpPr>
            <p:spPr>
              <a:xfrm>
                <a:off x="6818153" y="3014794"/>
                <a:ext cx="94741" cy="81766"/>
              </a:xfrm>
              <a:custGeom>
                <a:avLst/>
                <a:gdLst>
                  <a:gd name="connsiteX0" fmla="*/ 91133 w 94741"/>
                  <a:gd name="connsiteY0" fmla="*/ 7601 h 81766"/>
                  <a:gd name="connsiteX1" fmla="*/ 67333 w 94741"/>
                  <a:gd name="connsiteY1" fmla="*/ 9827 h 81766"/>
                  <a:gd name="connsiteX2" fmla="*/ 50672 w 94741"/>
                  <a:gd name="connsiteY2" fmla="*/ 21037 h 81766"/>
                  <a:gd name="connsiteX3" fmla="*/ 39693 w 94741"/>
                  <a:gd name="connsiteY3" fmla="*/ 45912 h 81766"/>
                  <a:gd name="connsiteX4" fmla="*/ 48829 w 94741"/>
                  <a:gd name="connsiteY4" fmla="*/ 65874 h 81766"/>
                  <a:gd name="connsiteX5" fmla="*/ 75624 w 94741"/>
                  <a:gd name="connsiteY5" fmla="*/ 73091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3 w 94741"/>
                  <a:gd name="connsiteY12" fmla="*/ 0 h 81766"/>
                  <a:gd name="connsiteX13" fmla="*/ 91133 w 94741"/>
                  <a:gd name="connsiteY13" fmla="*/ 7601 h 81766"/>
                  <a:gd name="connsiteX14" fmla="*/ 83993 w 94741"/>
                  <a:gd name="connsiteY14" fmla="*/ 32323 h 81766"/>
                  <a:gd name="connsiteX15" fmla="*/ 78618 w 94741"/>
                  <a:gd name="connsiteY15" fmla="*/ 35547 h 81766"/>
                  <a:gd name="connsiteX16" fmla="*/ 70634 w 94741"/>
                  <a:gd name="connsiteY16" fmla="*/ 24338 h 81766"/>
                  <a:gd name="connsiteX17" fmla="*/ 75471 w 94741"/>
                  <a:gd name="connsiteY17" fmla="*/ 20960 h 81766"/>
                  <a:gd name="connsiteX18" fmla="*/ 83993 w 94741"/>
                  <a:gd name="connsiteY18" fmla="*/ 32323 h 81766"/>
                  <a:gd name="connsiteX19" fmla="*/ 94742 w 94741"/>
                  <a:gd name="connsiteY19" fmla="*/ 25643 h 81766"/>
                  <a:gd name="connsiteX20" fmla="*/ 89905 w 94741"/>
                  <a:gd name="connsiteY20" fmla="*/ 29405 h 81766"/>
                  <a:gd name="connsiteX21" fmla="*/ 81613 w 94741"/>
                  <a:gd name="connsiteY21" fmla="*/ 17659 h 81766"/>
                  <a:gd name="connsiteX22" fmla="*/ 86219 w 94741"/>
                  <a:gd name="connsiteY22" fmla="*/ 14434 h 81766"/>
                  <a:gd name="connsiteX23" fmla="*/ 94742 w 94741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133" y="7601"/>
                    </a:moveTo>
                    <a:lnTo>
                      <a:pt x="67333" y="9827"/>
                    </a:lnTo>
                    <a:cubicBezTo>
                      <a:pt x="62649" y="10211"/>
                      <a:pt x="57121" y="13973"/>
                      <a:pt x="50672" y="21037"/>
                    </a:cubicBezTo>
                    <a:cubicBezTo>
                      <a:pt x="43302" y="29098"/>
                      <a:pt x="39693" y="37390"/>
                      <a:pt x="39693" y="45912"/>
                    </a:cubicBezTo>
                    <a:cubicBezTo>
                      <a:pt x="39693" y="54204"/>
                      <a:pt x="42764" y="60807"/>
                      <a:pt x="48829" y="65874"/>
                    </a:cubicBezTo>
                    <a:cubicBezTo>
                      <a:pt x="54587" y="70480"/>
                      <a:pt x="63494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6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80"/>
                      <a:pt x="61344" y="3685"/>
                      <a:pt x="90903" y="0"/>
                    </a:cubicBezTo>
                    <a:lnTo>
                      <a:pt x="91133" y="7601"/>
                    </a:lnTo>
                    <a:close/>
                    <a:moveTo>
                      <a:pt x="83993" y="32323"/>
                    </a:moveTo>
                    <a:lnTo>
                      <a:pt x="78618" y="35547"/>
                    </a:lnTo>
                    <a:cubicBezTo>
                      <a:pt x="76776" y="33090"/>
                      <a:pt x="74165" y="29328"/>
                      <a:pt x="70634" y="24338"/>
                    </a:cubicBezTo>
                    <a:lnTo>
                      <a:pt x="75471" y="20960"/>
                    </a:lnTo>
                    <a:cubicBezTo>
                      <a:pt x="78542" y="25106"/>
                      <a:pt x="81382" y="28868"/>
                      <a:pt x="83993" y="32323"/>
                    </a:cubicBezTo>
                    <a:moveTo>
                      <a:pt x="94742" y="25643"/>
                    </a:moveTo>
                    <a:lnTo>
                      <a:pt x="89905" y="29405"/>
                    </a:lnTo>
                    <a:cubicBezTo>
                      <a:pt x="86603" y="24492"/>
                      <a:pt x="83839" y="20576"/>
                      <a:pt x="81613" y="17659"/>
                    </a:cubicBezTo>
                    <a:lnTo>
                      <a:pt x="86219" y="14434"/>
                    </a:lnTo>
                    <a:cubicBezTo>
                      <a:pt x="88907" y="17659"/>
                      <a:pt x="91747" y="21344"/>
                      <a:pt x="94742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D73F2B8D-CE02-4000-BFBC-DAEEB12B6276}"/>
                  </a:ext>
                </a:extLst>
              </p:cNvPr>
              <p:cNvSpPr/>
              <p:nvPr/>
            </p:nvSpPr>
            <p:spPr>
              <a:xfrm>
                <a:off x="6927635" y="3005120"/>
                <a:ext cx="91670" cy="96046"/>
              </a:xfrm>
              <a:custGeom>
                <a:avLst/>
                <a:gdLst>
                  <a:gd name="connsiteX0" fmla="*/ 91670 w 91670"/>
                  <a:gd name="connsiteY0" fmla="*/ 24952 h 96046"/>
                  <a:gd name="connsiteX1" fmla="*/ 55279 w 91670"/>
                  <a:gd name="connsiteY1" fmla="*/ 25566 h 96046"/>
                  <a:gd name="connsiteX2" fmla="*/ 54741 w 91670"/>
                  <a:gd name="connsiteY2" fmla="*/ 41612 h 96046"/>
                  <a:gd name="connsiteX3" fmla="*/ 54741 w 91670"/>
                  <a:gd name="connsiteY3" fmla="*/ 55662 h 96046"/>
                  <a:gd name="connsiteX4" fmla="*/ 55279 w 91670"/>
                  <a:gd name="connsiteY4" fmla="*/ 64492 h 96046"/>
                  <a:gd name="connsiteX5" fmla="*/ 48676 w 91670"/>
                  <a:gd name="connsiteY5" fmla="*/ 82995 h 96046"/>
                  <a:gd name="connsiteX6" fmla="*/ 23340 w 91670"/>
                  <a:gd name="connsiteY6" fmla="*/ 96046 h 96046"/>
                  <a:gd name="connsiteX7" fmla="*/ 19962 w 91670"/>
                  <a:gd name="connsiteY7" fmla="*/ 88906 h 96046"/>
                  <a:gd name="connsiteX8" fmla="*/ 45221 w 91670"/>
                  <a:gd name="connsiteY8" fmla="*/ 75778 h 96046"/>
                  <a:gd name="connsiteX9" fmla="*/ 48139 w 91670"/>
                  <a:gd name="connsiteY9" fmla="*/ 63570 h 96046"/>
                  <a:gd name="connsiteX10" fmla="*/ 35931 w 91670"/>
                  <a:gd name="connsiteY10" fmla="*/ 69635 h 96046"/>
                  <a:gd name="connsiteX11" fmla="*/ 25182 w 91670"/>
                  <a:gd name="connsiteY11" fmla="*/ 64031 h 96046"/>
                  <a:gd name="connsiteX12" fmla="*/ 21651 w 91670"/>
                  <a:gd name="connsiteY12" fmla="*/ 52284 h 96046"/>
                  <a:gd name="connsiteX13" fmla="*/ 26180 w 91670"/>
                  <a:gd name="connsiteY13" fmla="*/ 39463 h 96046"/>
                  <a:gd name="connsiteX14" fmla="*/ 36699 w 91670"/>
                  <a:gd name="connsiteY14" fmla="*/ 34856 h 96046"/>
                  <a:gd name="connsiteX15" fmla="*/ 47524 w 91670"/>
                  <a:gd name="connsiteY15" fmla="*/ 39463 h 96046"/>
                  <a:gd name="connsiteX16" fmla="*/ 47524 w 91670"/>
                  <a:gd name="connsiteY16" fmla="*/ 25950 h 96046"/>
                  <a:gd name="connsiteX17" fmla="*/ 307 w 91670"/>
                  <a:gd name="connsiteY17" fmla="*/ 28868 h 96046"/>
                  <a:gd name="connsiteX18" fmla="*/ 0 w 91670"/>
                  <a:gd name="connsiteY18" fmla="*/ 21420 h 96046"/>
                  <a:gd name="connsiteX19" fmla="*/ 47524 w 91670"/>
                  <a:gd name="connsiteY19" fmla="*/ 19347 h 96046"/>
                  <a:gd name="connsiteX20" fmla="*/ 47217 w 91670"/>
                  <a:gd name="connsiteY20" fmla="*/ 0 h 96046"/>
                  <a:gd name="connsiteX21" fmla="*/ 55509 w 91670"/>
                  <a:gd name="connsiteY21" fmla="*/ 0 h 96046"/>
                  <a:gd name="connsiteX22" fmla="*/ 55202 w 91670"/>
                  <a:gd name="connsiteY22" fmla="*/ 18810 h 96046"/>
                  <a:gd name="connsiteX23" fmla="*/ 91593 w 91670"/>
                  <a:gd name="connsiteY23" fmla="*/ 17581 h 96046"/>
                  <a:gd name="connsiteX24" fmla="*/ 91593 w 91670"/>
                  <a:gd name="connsiteY24" fmla="*/ 24952 h 96046"/>
                  <a:gd name="connsiteX25" fmla="*/ 47601 w 91670"/>
                  <a:gd name="connsiteY25" fmla="*/ 52361 h 96046"/>
                  <a:gd name="connsiteX26" fmla="*/ 44376 w 91670"/>
                  <a:gd name="connsiteY26" fmla="*/ 43762 h 96046"/>
                  <a:gd name="connsiteX27" fmla="*/ 37620 w 91670"/>
                  <a:gd name="connsiteY27" fmla="*/ 40691 h 96046"/>
                  <a:gd name="connsiteX28" fmla="*/ 31708 w 91670"/>
                  <a:gd name="connsiteY28" fmla="*/ 43225 h 96046"/>
                  <a:gd name="connsiteX29" fmla="*/ 28330 w 91670"/>
                  <a:gd name="connsiteY29" fmla="*/ 52361 h 96046"/>
                  <a:gd name="connsiteX30" fmla="*/ 30864 w 91670"/>
                  <a:gd name="connsiteY30" fmla="*/ 60576 h 96046"/>
                  <a:gd name="connsiteX31" fmla="*/ 37620 w 91670"/>
                  <a:gd name="connsiteY31" fmla="*/ 63647 h 96046"/>
                  <a:gd name="connsiteX32" fmla="*/ 44376 w 91670"/>
                  <a:gd name="connsiteY32" fmla="*/ 60883 h 96046"/>
                  <a:gd name="connsiteX33" fmla="*/ 47601 w 91670"/>
                  <a:gd name="connsiteY33" fmla="*/ 52361 h 9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670" h="96046">
                    <a:moveTo>
                      <a:pt x="91670" y="24952"/>
                    </a:moveTo>
                    <a:cubicBezTo>
                      <a:pt x="83225" y="24952"/>
                      <a:pt x="71094" y="25182"/>
                      <a:pt x="55279" y="25566"/>
                    </a:cubicBezTo>
                    <a:cubicBezTo>
                      <a:pt x="55279" y="30019"/>
                      <a:pt x="55125" y="35394"/>
                      <a:pt x="54741" y="41612"/>
                    </a:cubicBezTo>
                    <a:cubicBezTo>
                      <a:pt x="54434" y="46910"/>
                      <a:pt x="54434" y="51593"/>
                      <a:pt x="54741" y="55662"/>
                    </a:cubicBezTo>
                    <a:cubicBezTo>
                      <a:pt x="55125" y="60730"/>
                      <a:pt x="55279" y="63647"/>
                      <a:pt x="55279" y="64492"/>
                    </a:cubicBezTo>
                    <a:cubicBezTo>
                      <a:pt x="54894" y="72553"/>
                      <a:pt x="52745" y="78695"/>
                      <a:pt x="48676" y="82995"/>
                    </a:cubicBezTo>
                    <a:cubicBezTo>
                      <a:pt x="43685" y="87908"/>
                      <a:pt x="35317" y="92208"/>
                      <a:pt x="23340" y="96046"/>
                    </a:cubicBezTo>
                    <a:cubicBezTo>
                      <a:pt x="22495" y="92745"/>
                      <a:pt x="21420" y="90365"/>
                      <a:pt x="19962" y="88906"/>
                    </a:cubicBezTo>
                    <a:cubicBezTo>
                      <a:pt x="32246" y="86526"/>
                      <a:pt x="40691" y="82150"/>
                      <a:pt x="45221" y="75778"/>
                    </a:cubicBezTo>
                    <a:cubicBezTo>
                      <a:pt x="47217" y="72092"/>
                      <a:pt x="48139" y="68023"/>
                      <a:pt x="48139" y="63570"/>
                    </a:cubicBezTo>
                    <a:cubicBezTo>
                      <a:pt x="44914" y="67332"/>
                      <a:pt x="40845" y="69405"/>
                      <a:pt x="35931" y="69635"/>
                    </a:cubicBezTo>
                    <a:cubicBezTo>
                      <a:pt x="31478" y="69329"/>
                      <a:pt x="27947" y="67486"/>
                      <a:pt x="25182" y="64031"/>
                    </a:cubicBezTo>
                    <a:cubicBezTo>
                      <a:pt x="22802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0" y="39463"/>
                    </a:cubicBezTo>
                    <a:cubicBezTo>
                      <a:pt x="28945" y="36392"/>
                      <a:pt x="32399" y="34856"/>
                      <a:pt x="36699" y="34856"/>
                    </a:cubicBezTo>
                    <a:cubicBezTo>
                      <a:pt x="40307" y="34856"/>
                      <a:pt x="43839" y="36392"/>
                      <a:pt x="47524" y="39463"/>
                    </a:cubicBezTo>
                    <a:lnTo>
                      <a:pt x="47524" y="25950"/>
                    </a:lnTo>
                    <a:cubicBezTo>
                      <a:pt x="32399" y="26564"/>
                      <a:pt x="16660" y="27562"/>
                      <a:pt x="307" y="28868"/>
                    </a:cubicBezTo>
                    <a:lnTo>
                      <a:pt x="0" y="21420"/>
                    </a:lnTo>
                    <a:lnTo>
                      <a:pt x="47524" y="19347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3" y="17581"/>
                    </a:cubicBezTo>
                    <a:lnTo>
                      <a:pt x="91593" y="24952"/>
                    </a:lnTo>
                    <a:close/>
                    <a:moveTo>
                      <a:pt x="47601" y="52361"/>
                    </a:moveTo>
                    <a:cubicBezTo>
                      <a:pt x="47294" y="48676"/>
                      <a:pt x="46219" y="45758"/>
                      <a:pt x="44376" y="43762"/>
                    </a:cubicBezTo>
                    <a:cubicBezTo>
                      <a:pt x="42150" y="41689"/>
                      <a:pt x="39924" y="40691"/>
                      <a:pt x="37620" y="40691"/>
                    </a:cubicBezTo>
                    <a:cubicBezTo>
                      <a:pt x="35163" y="40691"/>
                      <a:pt x="33244" y="41536"/>
                      <a:pt x="31708" y="43225"/>
                    </a:cubicBezTo>
                    <a:cubicBezTo>
                      <a:pt x="29482" y="45375"/>
                      <a:pt x="28330" y="48446"/>
                      <a:pt x="28330" y="52361"/>
                    </a:cubicBezTo>
                    <a:cubicBezTo>
                      <a:pt x="28330" y="55893"/>
                      <a:pt x="29175" y="58580"/>
                      <a:pt x="30864" y="60576"/>
                    </a:cubicBezTo>
                    <a:cubicBezTo>
                      <a:pt x="32553" y="62495"/>
                      <a:pt x="34779" y="63494"/>
                      <a:pt x="37620" y="63647"/>
                    </a:cubicBezTo>
                    <a:cubicBezTo>
                      <a:pt x="39924" y="63494"/>
                      <a:pt x="42150" y="62572"/>
                      <a:pt x="44376" y="60883"/>
                    </a:cubicBezTo>
                    <a:cubicBezTo>
                      <a:pt x="46219" y="58580"/>
                      <a:pt x="47294" y="55739"/>
                      <a:pt x="47601" y="52361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09FB1866-A63E-48C6-BA29-AEAD66957C79}"/>
                  </a:ext>
                </a:extLst>
              </p:cNvPr>
              <p:cNvSpPr/>
              <p:nvPr/>
            </p:nvSpPr>
            <p:spPr>
              <a:xfrm>
                <a:off x="7032050" y="3074065"/>
                <a:ext cx="25335" cy="25643"/>
              </a:xfrm>
              <a:custGeom>
                <a:avLst/>
                <a:gdLst>
                  <a:gd name="connsiteX0" fmla="*/ 25336 w 25335"/>
                  <a:gd name="connsiteY0" fmla="*/ 12899 h 25643"/>
                  <a:gd name="connsiteX1" fmla="*/ 21574 w 25335"/>
                  <a:gd name="connsiteY1" fmla="*/ 21958 h 25643"/>
                  <a:gd name="connsiteX2" fmla="*/ 12668 w 25335"/>
                  <a:gd name="connsiteY2" fmla="*/ 25643 h 25643"/>
                  <a:gd name="connsiteX3" fmla="*/ 3686 w 25335"/>
                  <a:gd name="connsiteY3" fmla="*/ 21958 h 25643"/>
                  <a:gd name="connsiteX4" fmla="*/ 0 w 25335"/>
                  <a:gd name="connsiteY4" fmla="*/ 12899 h 25643"/>
                  <a:gd name="connsiteX5" fmla="*/ 3686 w 25335"/>
                  <a:gd name="connsiteY5" fmla="*/ 3685 h 25643"/>
                  <a:gd name="connsiteX6" fmla="*/ 12668 w 25335"/>
                  <a:gd name="connsiteY6" fmla="*/ 0 h 25643"/>
                  <a:gd name="connsiteX7" fmla="*/ 21574 w 25335"/>
                  <a:gd name="connsiteY7" fmla="*/ 3685 h 25643"/>
                  <a:gd name="connsiteX8" fmla="*/ 25336 w 25335"/>
                  <a:gd name="connsiteY8" fmla="*/ 12899 h 25643"/>
                  <a:gd name="connsiteX9" fmla="*/ 20730 w 25335"/>
                  <a:gd name="connsiteY9" fmla="*/ 12899 h 25643"/>
                  <a:gd name="connsiteX10" fmla="*/ 18350 w 25335"/>
                  <a:gd name="connsiteY10" fmla="*/ 6987 h 25643"/>
                  <a:gd name="connsiteX11" fmla="*/ 12668 w 25335"/>
                  <a:gd name="connsiteY11" fmla="*/ 4530 h 25643"/>
                  <a:gd name="connsiteX12" fmla="*/ 6987 w 25335"/>
                  <a:gd name="connsiteY12" fmla="*/ 6987 h 25643"/>
                  <a:gd name="connsiteX13" fmla="*/ 4607 w 25335"/>
                  <a:gd name="connsiteY13" fmla="*/ 12899 h 25643"/>
                  <a:gd name="connsiteX14" fmla="*/ 6987 w 25335"/>
                  <a:gd name="connsiteY14" fmla="*/ 18580 h 25643"/>
                  <a:gd name="connsiteX15" fmla="*/ 12668 w 25335"/>
                  <a:gd name="connsiteY15" fmla="*/ 20883 h 25643"/>
                  <a:gd name="connsiteX16" fmla="*/ 18350 w 25335"/>
                  <a:gd name="connsiteY16" fmla="*/ 18580 h 25643"/>
                  <a:gd name="connsiteX17" fmla="*/ 20730 w 25335"/>
                  <a:gd name="connsiteY17" fmla="*/ 12899 h 2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335" h="25643">
                    <a:moveTo>
                      <a:pt x="25336" y="12899"/>
                    </a:moveTo>
                    <a:cubicBezTo>
                      <a:pt x="25336" y="16430"/>
                      <a:pt x="24108" y="19424"/>
                      <a:pt x="21574" y="21958"/>
                    </a:cubicBezTo>
                    <a:cubicBezTo>
                      <a:pt x="19117" y="24415"/>
                      <a:pt x="16123" y="25643"/>
                      <a:pt x="12668" y="25643"/>
                    </a:cubicBezTo>
                    <a:cubicBezTo>
                      <a:pt x="9213" y="25643"/>
                      <a:pt x="6142" y="24415"/>
                      <a:pt x="3686" y="21958"/>
                    </a:cubicBezTo>
                    <a:cubicBezTo>
                      <a:pt x="1229" y="19424"/>
                      <a:pt x="0" y="16430"/>
                      <a:pt x="0" y="12899"/>
                    </a:cubicBezTo>
                    <a:cubicBezTo>
                      <a:pt x="0" y="9367"/>
                      <a:pt x="1229" y="6219"/>
                      <a:pt x="3686" y="3685"/>
                    </a:cubicBezTo>
                    <a:cubicBezTo>
                      <a:pt x="6219" y="1228"/>
                      <a:pt x="9213" y="0"/>
                      <a:pt x="12668" y="0"/>
                    </a:cubicBezTo>
                    <a:cubicBezTo>
                      <a:pt x="16123" y="0"/>
                      <a:pt x="19117" y="1228"/>
                      <a:pt x="21574" y="3685"/>
                    </a:cubicBezTo>
                    <a:cubicBezTo>
                      <a:pt x="24108" y="6296"/>
                      <a:pt x="25336" y="9367"/>
                      <a:pt x="25336" y="12899"/>
                    </a:cubicBezTo>
                    <a:moveTo>
                      <a:pt x="20730" y="12899"/>
                    </a:moveTo>
                    <a:cubicBezTo>
                      <a:pt x="20730" y="10672"/>
                      <a:pt x="19962" y="8676"/>
                      <a:pt x="18350" y="6987"/>
                    </a:cubicBezTo>
                    <a:cubicBezTo>
                      <a:pt x="16814" y="5374"/>
                      <a:pt x="14895" y="4530"/>
                      <a:pt x="12668" y="4530"/>
                    </a:cubicBezTo>
                    <a:cubicBezTo>
                      <a:pt x="10442" y="4530"/>
                      <a:pt x="8522" y="5374"/>
                      <a:pt x="6987" y="6987"/>
                    </a:cubicBezTo>
                    <a:cubicBezTo>
                      <a:pt x="5374" y="8676"/>
                      <a:pt x="4607" y="10595"/>
                      <a:pt x="4607" y="12899"/>
                    </a:cubicBezTo>
                    <a:cubicBezTo>
                      <a:pt x="4607" y="15048"/>
                      <a:pt x="5374" y="16968"/>
                      <a:pt x="6987" y="18580"/>
                    </a:cubicBezTo>
                    <a:cubicBezTo>
                      <a:pt x="8522" y="20115"/>
                      <a:pt x="10442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8"/>
                      <a:pt x="20730" y="15048"/>
                      <a:pt x="20730" y="1289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3BBDC1A3-8629-4C07-9589-CACD1FDA2AC6}"/>
                  </a:ext>
                </a:extLst>
              </p:cNvPr>
              <p:cNvSpPr/>
              <p:nvPr/>
            </p:nvSpPr>
            <p:spPr>
              <a:xfrm>
                <a:off x="5084862" y="3165659"/>
                <a:ext cx="98733" cy="96660"/>
              </a:xfrm>
              <a:custGeom>
                <a:avLst/>
                <a:gdLst>
                  <a:gd name="connsiteX0" fmla="*/ 3455 w 98733"/>
                  <a:gd name="connsiteY0" fmla="*/ 5989 h 96660"/>
                  <a:gd name="connsiteX1" fmla="*/ 35778 w 98733"/>
                  <a:gd name="connsiteY1" fmla="*/ 5989 h 96660"/>
                  <a:gd name="connsiteX2" fmla="*/ 35778 w 98733"/>
                  <a:gd name="connsiteY2" fmla="*/ 12361 h 96660"/>
                  <a:gd name="connsiteX3" fmla="*/ 22111 w 98733"/>
                  <a:gd name="connsiteY3" fmla="*/ 12361 h 96660"/>
                  <a:gd name="connsiteX4" fmla="*/ 17582 w 98733"/>
                  <a:gd name="connsiteY4" fmla="*/ 36161 h 96660"/>
                  <a:gd name="connsiteX5" fmla="*/ 33090 w 98733"/>
                  <a:gd name="connsiteY5" fmla="*/ 36161 h 96660"/>
                  <a:gd name="connsiteX6" fmla="*/ 33090 w 98733"/>
                  <a:gd name="connsiteY6" fmla="*/ 85375 h 96660"/>
                  <a:gd name="connsiteX7" fmla="*/ 26027 w 98733"/>
                  <a:gd name="connsiteY7" fmla="*/ 85375 h 96660"/>
                  <a:gd name="connsiteX8" fmla="*/ 26027 w 98733"/>
                  <a:gd name="connsiteY8" fmla="*/ 77313 h 96660"/>
                  <a:gd name="connsiteX9" fmla="*/ 17198 w 98733"/>
                  <a:gd name="connsiteY9" fmla="*/ 77313 h 96660"/>
                  <a:gd name="connsiteX10" fmla="*/ 17198 w 98733"/>
                  <a:gd name="connsiteY10" fmla="*/ 89597 h 96660"/>
                  <a:gd name="connsiteX11" fmla="*/ 9981 w 98733"/>
                  <a:gd name="connsiteY11" fmla="*/ 89597 h 96660"/>
                  <a:gd name="connsiteX12" fmla="*/ 9981 w 98733"/>
                  <a:gd name="connsiteY12" fmla="*/ 55355 h 96660"/>
                  <a:gd name="connsiteX13" fmla="*/ 4223 w 98733"/>
                  <a:gd name="connsiteY13" fmla="*/ 64261 h 96660"/>
                  <a:gd name="connsiteX14" fmla="*/ 0 w 98733"/>
                  <a:gd name="connsiteY14" fmla="*/ 57658 h 96660"/>
                  <a:gd name="connsiteX15" fmla="*/ 9751 w 98733"/>
                  <a:gd name="connsiteY15" fmla="*/ 38465 h 96660"/>
                  <a:gd name="connsiteX16" fmla="*/ 14971 w 98733"/>
                  <a:gd name="connsiteY16" fmla="*/ 12361 h 96660"/>
                  <a:gd name="connsiteX17" fmla="*/ 3301 w 98733"/>
                  <a:gd name="connsiteY17" fmla="*/ 12361 h 96660"/>
                  <a:gd name="connsiteX18" fmla="*/ 3301 w 98733"/>
                  <a:gd name="connsiteY18" fmla="*/ 5989 h 96660"/>
                  <a:gd name="connsiteX19" fmla="*/ 17351 w 98733"/>
                  <a:gd name="connsiteY19" fmla="*/ 70710 h 96660"/>
                  <a:gd name="connsiteX20" fmla="*/ 26181 w 98733"/>
                  <a:gd name="connsiteY20" fmla="*/ 70710 h 96660"/>
                  <a:gd name="connsiteX21" fmla="*/ 26181 w 98733"/>
                  <a:gd name="connsiteY21" fmla="*/ 42994 h 96660"/>
                  <a:gd name="connsiteX22" fmla="*/ 17351 w 98733"/>
                  <a:gd name="connsiteY22" fmla="*/ 42994 h 96660"/>
                  <a:gd name="connsiteX23" fmla="*/ 17351 w 98733"/>
                  <a:gd name="connsiteY23" fmla="*/ 70710 h 96660"/>
                  <a:gd name="connsiteX24" fmla="*/ 95817 w 98733"/>
                  <a:gd name="connsiteY24" fmla="*/ 12361 h 96660"/>
                  <a:gd name="connsiteX25" fmla="*/ 95817 w 98733"/>
                  <a:gd name="connsiteY25" fmla="*/ 29175 h 96660"/>
                  <a:gd name="connsiteX26" fmla="*/ 88676 w 98733"/>
                  <a:gd name="connsiteY26" fmla="*/ 29175 h 96660"/>
                  <a:gd name="connsiteX27" fmla="*/ 88676 w 98733"/>
                  <a:gd name="connsiteY27" fmla="*/ 18580 h 96660"/>
                  <a:gd name="connsiteX28" fmla="*/ 65259 w 98733"/>
                  <a:gd name="connsiteY28" fmla="*/ 18580 h 96660"/>
                  <a:gd name="connsiteX29" fmla="*/ 58119 w 98733"/>
                  <a:gd name="connsiteY29" fmla="*/ 35240 h 96660"/>
                  <a:gd name="connsiteX30" fmla="*/ 56046 w 98733"/>
                  <a:gd name="connsiteY30" fmla="*/ 38772 h 96660"/>
                  <a:gd name="connsiteX31" fmla="*/ 68331 w 98733"/>
                  <a:gd name="connsiteY31" fmla="*/ 38772 h 96660"/>
                  <a:gd name="connsiteX32" fmla="*/ 74856 w 98733"/>
                  <a:gd name="connsiteY32" fmla="*/ 24492 h 96660"/>
                  <a:gd name="connsiteX33" fmla="*/ 81997 w 98733"/>
                  <a:gd name="connsiteY33" fmla="*/ 27332 h 96660"/>
                  <a:gd name="connsiteX34" fmla="*/ 75471 w 98733"/>
                  <a:gd name="connsiteY34" fmla="*/ 38772 h 96660"/>
                  <a:gd name="connsiteX35" fmla="*/ 95817 w 98733"/>
                  <a:gd name="connsiteY35" fmla="*/ 38772 h 96660"/>
                  <a:gd name="connsiteX36" fmla="*/ 95817 w 98733"/>
                  <a:gd name="connsiteY36" fmla="*/ 45374 h 96660"/>
                  <a:gd name="connsiteX37" fmla="*/ 76085 w 98733"/>
                  <a:gd name="connsiteY37" fmla="*/ 45374 h 96660"/>
                  <a:gd name="connsiteX38" fmla="*/ 76085 w 98733"/>
                  <a:gd name="connsiteY38" fmla="*/ 54587 h 96660"/>
                  <a:gd name="connsiteX39" fmla="*/ 93743 w 98733"/>
                  <a:gd name="connsiteY39" fmla="*/ 54587 h 96660"/>
                  <a:gd name="connsiteX40" fmla="*/ 93743 w 98733"/>
                  <a:gd name="connsiteY40" fmla="*/ 60960 h 96660"/>
                  <a:gd name="connsiteX41" fmla="*/ 76085 w 98733"/>
                  <a:gd name="connsiteY41" fmla="*/ 60960 h 96660"/>
                  <a:gd name="connsiteX42" fmla="*/ 76085 w 98733"/>
                  <a:gd name="connsiteY42" fmla="*/ 69789 h 96660"/>
                  <a:gd name="connsiteX43" fmla="*/ 93283 w 98733"/>
                  <a:gd name="connsiteY43" fmla="*/ 69789 h 96660"/>
                  <a:gd name="connsiteX44" fmla="*/ 93283 w 98733"/>
                  <a:gd name="connsiteY44" fmla="*/ 76085 h 96660"/>
                  <a:gd name="connsiteX45" fmla="*/ 76085 w 98733"/>
                  <a:gd name="connsiteY45" fmla="*/ 76085 h 96660"/>
                  <a:gd name="connsiteX46" fmla="*/ 76085 w 98733"/>
                  <a:gd name="connsiteY46" fmla="*/ 85298 h 96660"/>
                  <a:gd name="connsiteX47" fmla="*/ 98734 w 98733"/>
                  <a:gd name="connsiteY47" fmla="*/ 85298 h 96660"/>
                  <a:gd name="connsiteX48" fmla="*/ 98734 w 98733"/>
                  <a:gd name="connsiteY48" fmla="*/ 91594 h 96660"/>
                  <a:gd name="connsiteX49" fmla="*/ 54204 w 98733"/>
                  <a:gd name="connsiteY49" fmla="*/ 91594 h 96660"/>
                  <a:gd name="connsiteX50" fmla="*/ 54204 w 98733"/>
                  <a:gd name="connsiteY50" fmla="*/ 96661 h 96660"/>
                  <a:gd name="connsiteX51" fmla="*/ 46987 w 98733"/>
                  <a:gd name="connsiteY51" fmla="*/ 96661 h 96660"/>
                  <a:gd name="connsiteX52" fmla="*/ 46987 w 98733"/>
                  <a:gd name="connsiteY52" fmla="*/ 51977 h 96660"/>
                  <a:gd name="connsiteX53" fmla="*/ 38618 w 98733"/>
                  <a:gd name="connsiteY53" fmla="*/ 61421 h 96660"/>
                  <a:gd name="connsiteX54" fmla="*/ 33551 w 98733"/>
                  <a:gd name="connsiteY54" fmla="*/ 54204 h 96660"/>
                  <a:gd name="connsiteX55" fmla="*/ 49827 w 98733"/>
                  <a:gd name="connsiteY55" fmla="*/ 34779 h 96660"/>
                  <a:gd name="connsiteX56" fmla="*/ 57812 w 98733"/>
                  <a:gd name="connsiteY56" fmla="*/ 18503 h 96660"/>
                  <a:gd name="connsiteX57" fmla="*/ 47908 w 98733"/>
                  <a:gd name="connsiteY57" fmla="*/ 18503 h 96660"/>
                  <a:gd name="connsiteX58" fmla="*/ 47908 w 98733"/>
                  <a:gd name="connsiteY58" fmla="*/ 29098 h 96660"/>
                  <a:gd name="connsiteX59" fmla="*/ 40768 w 98733"/>
                  <a:gd name="connsiteY59" fmla="*/ 29098 h 96660"/>
                  <a:gd name="connsiteX60" fmla="*/ 40768 w 98733"/>
                  <a:gd name="connsiteY60" fmla="*/ 12284 h 96660"/>
                  <a:gd name="connsiteX61" fmla="*/ 59732 w 98733"/>
                  <a:gd name="connsiteY61" fmla="*/ 12284 h 96660"/>
                  <a:gd name="connsiteX62" fmla="*/ 62956 w 98733"/>
                  <a:gd name="connsiteY62" fmla="*/ 0 h 96660"/>
                  <a:gd name="connsiteX63" fmla="*/ 70020 w 98733"/>
                  <a:gd name="connsiteY63" fmla="*/ 844 h 96660"/>
                  <a:gd name="connsiteX64" fmla="*/ 67256 w 98733"/>
                  <a:gd name="connsiteY64" fmla="*/ 12284 h 96660"/>
                  <a:gd name="connsiteX65" fmla="*/ 95817 w 98733"/>
                  <a:gd name="connsiteY65" fmla="*/ 12284 h 96660"/>
                  <a:gd name="connsiteX66" fmla="*/ 68868 w 98733"/>
                  <a:gd name="connsiteY66" fmla="*/ 45451 h 96660"/>
                  <a:gd name="connsiteX67" fmla="*/ 54281 w 98733"/>
                  <a:gd name="connsiteY67" fmla="*/ 45451 h 96660"/>
                  <a:gd name="connsiteX68" fmla="*/ 54281 w 98733"/>
                  <a:gd name="connsiteY68" fmla="*/ 54664 h 96660"/>
                  <a:gd name="connsiteX69" fmla="*/ 68868 w 98733"/>
                  <a:gd name="connsiteY69" fmla="*/ 54664 h 96660"/>
                  <a:gd name="connsiteX70" fmla="*/ 68868 w 98733"/>
                  <a:gd name="connsiteY70" fmla="*/ 45451 h 96660"/>
                  <a:gd name="connsiteX71" fmla="*/ 68868 w 98733"/>
                  <a:gd name="connsiteY71" fmla="*/ 61113 h 96660"/>
                  <a:gd name="connsiteX72" fmla="*/ 54281 w 98733"/>
                  <a:gd name="connsiteY72" fmla="*/ 61113 h 96660"/>
                  <a:gd name="connsiteX73" fmla="*/ 54281 w 98733"/>
                  <a:gd name="connsiteY73" fmla="*/ 69943 h 96660"/>
                  <a:gd name="connsiteX74" fmla="*/ 68868 w 98733"/>
                  <a:gd name="connsiteY74" fmla="*/ 69943 h 96660"/>
                  <a:gd name="connsiteX75" fmla="*/ 68868 w 98733"/>
                  <a:gd name="connsiteY75" fmla="*/ 61113 h 96660"/>
                  <a:gd name="connsiteX76" fmla="*/ 68868 w 98733"/>
                  <a:gd name="connsiteY76" fmla="*/ 76238 h 96660"/>
                  <a:gd name="connsiteX77" fmla="*/ 54281 w 98733"/>
                  <a:gd name="connsiteY77" fmla="*/ 76238 h 96660"/>
                  <a:gd name="connsiteX78" fmla="*/ 54281 w 98733"/>
                  <a:gd name="connsiteY78" fmla="*/ 85451 h 96660"/>
                  <a:gd name="connsiteX79" fmla="*/ 68868 w 98733"/>
                  <a:gd name="connsiteY79" fmla="*/ 85451 h 96660"/>
                  <a:gd name="connsiteX80" fmla="*/ 68868 w 98733"/>
                  <a:gd name="connsiteY80" fmla="*/ 76238 h 9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98733" h="96660">
                    <a:moveTo>
                      <a:pt x="3455" y="5989"/>
                    </a:moveTo>
                    <a:lnTo>
                      <a:pt x="35778" y="5989"/>
                    </a:lnTo>
                    <a:lnTo>
                      <a:pt x="35778" y="12361"/>
                    </a:lnTo>
                    <a:lnTo>
                      <a:pt x="22111" y="12361"/>
                    </a:lnTo>
                    <a:cubicBezTo>
                      <a:pt x="20730" y="22111"/>
                      <a:pt x="19194" y="30019"/>
                      <a:pt x="17582" y="36161"/>
                    </a:cubicBezTo>
                    <a:lnTo>
                      <a:pt x="33090" y="36161"/>
                    </a:lnTo>
                    <a:lnTo>
                      <a:pt x="33090" y="85375"/>
                    </a:lnTo>
                    <a:lnTo>
                      <a:pt x="26027" y="85375"/>
                    </a:lnTo>
                    <a:lnTo>
                      <a:pt x="26027" y="77313"/>
                    </a:lnTo>
                    <a:lnTo>
                      <a:pt x="17198" y="77313"/>
                    </a:lnTo>
                    <a:lnTo>
                      <a:pt x="17198" y="89597"/>
                    </a:lnTo>
                    <a:lnTo>
                      <a:pt x="9981" y="89597"/>
                    </a:lnTo>
                    <a:lnTo>
                      <a:pt x="9981" y="55355"/>
                    </a:lnTo>
                    <a:cubicBezTo>
                      <a:pt x="8215" y="58733"/>
                      <a:pt x="6296" y="61651"/>
                      <a:pt x="4223" y="64261"/>
                    </a:cubicBezTo>
                    <a:cubicBezTo>
                      <a:pt x="3224" y="61728"/>
                      <a:pt x="1843" y="59578"/>
                      <a:pt x="0" y="57658"/>
                    </a:cubicBezTo>
                    <a:cubicBezTo>
                      <a:pt x="3916" y="53282"/>
                      <a:pt x="7140" y="46910"/>
                      <a:pt x="9751" y="38465"/>
                    </a:cubicBezTo>
                    <a:cubicBezTo>
                      <a:pt x="12054" y="31094"/>
                      <a:pt x="13820" y="22418"/>
                      <a:pt x="14971" y="12361"/>
                    </a:cubicBezTo>
                    <a:lnTo>
                      <a:pt x="3301" y="12361"/>
                    </a:lnTo>
                    <a:lnTo>
                      <a:pt x="3301" y="5989"/>
                    </a:lnTo>
                    <a:close/>
                    <a:moveTo>
                      <a:pt x="17351" y="70710"/>
                    </a:moveTo>
                    <a:lnTo>
                      <a:pt x="26181" y="70710"/>
                    </a:lnTo>
                    <a:lnTo>
                      <a:pt x="26181" y="42994"/>
                    </a:lnTo>
                    <a:lnTo>
                      <a:pt x="17351" y="42994"/>
                    </a:lnTo>
                    <a:lnTo>
                      <a:pt x="17351" y="70710"/>
                    </a:lnTo>
                    <a:close/>
                    <a:moveTo>
                      <a:pt x="95817" y="12361"/>
                    </a:moveTo>
                    <a:lnTo>
                      <a:pt x="95817" y="29175"/>
                    </a:lnTo>
                    <a:lnTo>
                      <a:pt x="88676" y="29175"/>
                    </a:lnTo>
                    <a:lnTo>
                      <a:pt x="88676" y="18580"/>
                    </a:lnTo>
                    <a:lnTo>
                      <a:pt x="65259" y="18580"/>
                    </a:lnTo>
                    <a:cubicBezTo>
                      <a:pt x="63187" y="24492"/>
                      <a:pt x="60806" y="30096"/>
                      <a:pt x="58119" y="35240"/>
                    </a:cubicBezTo>
                    <a:cubicBezTo>
                      <a:pt x="57429" y="36392"/>
                      <a:pt x="56737" y="37620"/>
                      <a:pt x="56046" y="38772"/>
                    </a:cubicBezTo>
                    <a:lnTo>
                      <a:pt x="68331" y="38772"/>
                    </a:lnTo>
                    <a:lnTo>
                      <a:pt x="74856" y="24492"/>
                    </a:lnTo>
                    <a:lnTo>
                      <a:pt x="81997" y="27332"/>
                    </a:lnTo>
                    <a:lnTo>
                      <a:pt x="75471" y="38772"/>
                    </a:lnTo>
                    <a:lnTo>
                      <a:pt x="95817" y="38772"/>
                    </a:lnTo>
                    <a:lnTo>
                      <a:pt x="95817" y="45374"/>
                    </a:lnTo>
                    <a:lnTo>
                      <a:pt x="76085" y="45374"/>
                    </a:lnTo>
                    <a:lnTo>
                      <a:pt x="76085" y="54587"/>
                    </a:lnTo>
                    <a:lnTo>
                      <a:pt x="93743" y="54587"/>
                    </a:lnTo>
                    <a:lnTo>
                      <a:pt x="93743" y="60960"/>
                    </a:lnTo>
                    <a:lnTo>
                      <a:pt x="76085" y="60960"/>
                    </a:lnTo>
                    <a:lnTo>
                      <a:pt x="76085" y="69789"/>
                    </a:lnTo>
                    <a:lnTo>
                      <a:pt x="93283" y="69789"/>
                    </a:lnTo>
                    <a:lnTo>
                      <a:pt x="93283" y="76085"/>
                    </a:lnTo>
                    <a:lnTo>
                      <a:pt x="76085" y="76085"/>
                    </a:lnTo>
                    <a:lnTo>
                      <a:pt x="76085" y="85298"/>
                    </a:lnTo>
                    <a:lnTo>
                      <a:pt x="98734" y="85298"/>
                    </a:lnTo>
                    <a:lnTo>
                      <a:pt x="98734" y="91594"/>
                    </a:lnTo>
                    <a:lnTo>
                      <a:pt x="54204" y="91594"/>
                    </a:lnTo>
                    <a:lnTo>
                      <a:pt x="54204" y="96661"/>
                    </a:lnTo>
                    <a:lnTo>
                      <a:pt x="46987" y="96661"/>
                    </a:lnTo>
                    <a:lnTo>
                      <a:pt x="46987" y="51977"/>
                    </a:lnTo>
                    <a:cubicBezTo>
                      <a:pt x="44223" y="55432"/>
                      <a:pt x="41459" y="58657"/>
                      <a:pt x="38618" y="61421"/>
                    </a:cubicBezTo>
                    <a:cubicBezTo>
                      <a:pt x="37237" y="58580"/>
                      <a:pt x="35547" y="56123"/>
                      <a:pt x="33551" y="54204"/>
                    </a:cubicBezTo>
                    <a:cubicBezTo>
                      <a:pt x="40230" y="48676"/>
                      <a:pt x="45605" y="42227"/>
                      <a:pt x="49827" y="34779"/>
                    </a:cubicBezTo>
                    <a:cubicBezTo>
                      <a:pt x="52822" y="30250"/>
                      <a:pt x="55509" y="24798"/>
                      <a:pt x="57812" y="18503"/>
                    </a:cubicBezTo>
                    <a:lnTo>
                      <a:pt x="47908" y="18503"/>
                    </a:lnTo>
                    <a:lnTo>
                      <a:pt x="47908" y="29098"/>
                    </a:lnTo>
                    <a:lnTo>
                      <a:pt x="40768" y="29098"/>
                    </a:lnTo>
                    <a:lnTo>
                      <a:pt x="40768" y="12284"/>
                    </a:lnTo>
                    <a:lnTo>
                      <a:pt x="59732" y="12284"/>
                    </a:lnTo>
                    <a:cubicBezTo>
                      <a:pt x="60960" y="8522"/>
                      <a:pt x="62112" y="4376"/>
                      <a:pt x="62956" y="0"/>
                    </a:cubicBezTo>
                    <a:lnTo>
                      <a:pt x="70020" y="844"/>
                    </a:lnTo>
                    <a:cubicBezTo>
                      <a:pt x="69175" y="4837"/>
                      <a:pt x="68254" y="8675"/>
                      <a:pt x="67256" y="12284"/>
                    </a:cubicBezTo>
                    <a:lnTo>
                      <a:pt x="95817" y="12284"/>
                    </a:lnTo>
                    <a:close/>
                    <a:moveTo>
                      <a:pt x="68868" y="45451"/>
                    </a:moveTo>
                    <a:lnTo>
                      <a:pt x="54281" y="45451"/>
                    </a:lnTo>
                    <a:lnTo>
                      <a:pt x="54281" y="54664"/>
                    </a:lnTo>
                    <a:lnTo>
                      <a:pt x="68868" y="54664"/>
                    </a:lnTo>
                    <a:lnTo>
                      <a:pt x="68868" y="45451"/>
                    </a:lnTo>
                    <a:close/>
                    <a:moveTo>
                      <a:pt x="68868" y="61113"/>
                    </a:moveTo>
                    <a:lnTo>
                      <a:pt x="54281" y="61113"/>
                    </a:lnTo>
                    <a:lnTo>
                      <a:pt x="54281" y="69943"/>
                    </a:lnTo>
                    <a:lnTo>
                      <a:pt x="68868" y="69943"/>
                    </a:lnTo>
                    <a:lnTo>
                      <a:pt x="68868" y="61113"/>
                    </a:lnTo>
                    <a:close/>
                    <a:moveTo>
                      <a:pt x="68868" y="76238"/>
                    </a:moveTo>
                    <a:lnTo>
                      <a:pt x="54281" y="76238"/>
                    </a:lnTo>
                    <a:lnTo>
                      <a:pt x="54281" y="85451"/>
                    </a:lnTo>
                    <a:lnTo>
                      <a:pt x="68868" y="85451"/>
                    </a:lnTo>
                    <a:lnTo>
                      <a:pt x="68868" y="7623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C59C558C-85C0-46B1-A375-BBD4F03DFB77}"/>
                  </a:ext>
                </a:extLst>
              </p:cNvPr>
              <p:cNvSpPr/>
              <p:nvPr/>
            </p:nvSpPr>
            <p:spPr>
              <a:xfrm>
                <a:off x="5192886" y="3170419"/>
                <a:ext cx="98656" cy="91670"/>
              </a:xfrm>
              <a:custGeom>
                <a:avLst/>
                <a:gdLst>
                  <a:gd name="connsiteX0" fmla="*/ 0 w 98656"/>
                  <a:gd name="connsiteY0" fmla="*/ 13820 h 91670"/>
                  <a:gd name="connsiteX1" fmla="*/ 38081 w 98656"/>
                  <a:gd name="connsiteY1" fmla="*/ 13820 h 91670"/>
                  <a:gd name="connsiteX2" fmla="*/ 38081 w 98656"/>
                  <a:gd name="connsiteY2" fmla="*/ 20653 h 91670"/>
                  <a:gd name="connsiteX3" fmla="*/ 0 w 98656"/>
                  <a:gd name="connsiteY3" fmla="*/ 20653 h 91670"/>
                  <a:gd name="connsiteX4" fmla="*/ 0 w 98656"/>
                  <a:gd name="connsiteY4" fmla="*/ 13820 h 91670"/>
                  <a:gd name="connsiteX5" fmla="*/ 4914 w 98656"/>
                  <a:gd name="connsiteY5" fmla="*/ 41536 h 91670"/>
                  <a:gd name="connsiteX6" fmla="*/ 34012 w 98656"/>
                  <a:gd name="connsiteY6" fmla="*/ 41536 h 91670"/>
                  <a:gd name="connsiteX7" fmla="*/ 34012 w 98656"/>
                  <a:gd name="connsiteY7" fmla="*/ 48369 h 91670"/>
                  <a:gd name="connsiteX8" fmla="*/ 4914 w 98656"/>
                  <a:gd name="connsiteY8" fmla="*/ 48369 h 91670"/>
                  <a:gd name="connsiteX9" fmla="*/ 4914 w 98656"/>
                  <a:gd name="connsiteY9" fmla="*/ 41536 h 91670"/>
                  <a:gd name="connsiteX10" fmla="*/ 34395 w 98656"/>
                  <a:gd name="connsiteY10" fmla="*/ 57198 h 91670"/>
                  <a:gd name="connsiteX11" fmla="*/ 34395 w 98656"/>
                  <a:gd name="connsiteY11" fmla="*/ 89981 h 91670"/>
                  <a:gd name="connsiteX12" fmla="*/ 27255 w 98656"/>
                  <a:gd name="connsiteY12" fmla="*/ 89981 h 91670"/>
                  <a:gd name="connsiteX13" fmla="*/ 27255 w 98656"/>
                  <a:gd name="connsiteY13" fmla="*/ 85375 h 91670"/>
                  <a:gd name="connsiteX14" fmla="*/ 12131 w 98656"/>
                  <a:gd name="connsiteY14" fmla="*/ 85375 h 91670"/>
                  <a:gd name="connsiteX15" fmla="*/ 12131 w 98656"/>
                  <a:gd name="connsiteY15" fmla="*/ 91670 h 91670"/>
                  <a:gd name="connsiteX16" fmla="*/ 4914 w 98656"/>
                  <a:gd name="connsiteY16" fmla="*/ 91670 h 91670"/>
                  <a:gd name="connsiteX17" fmla="*/ 4914 w 98656"/>
                  <a:gd name="connsiteY17" fmla="*/ 57275 h 91670"/>
                  <a:gd name="connsiteX18" fmla="*/ 34395 w 98656"/>
                  <a:gd name="connsiteY18" fmla="*/ 57275 h 91670"/>
                  <a:gd name="connsiteX19" fmla="*/ 5374 w 98656"/>
                  <a:gd name="connsiteY19" fmla="*/ 384 h 91670"/>
                  <a:gd name="connsiteX20" fmla="*/ 34012 w 98656"/>
                  <a:gd name="connsiteY20" fmla="*/ 384 h 91670"/>
                  <a:gd name="connsiteX21" fmla="*/ 34012 w 98656"/>
                  <a:gd name="connsiteY21" fmla="*/ 7217 h 91670"/>
                  <a:gd name="connsiteX22" fmla="*/ 5374 w 98656"/>
                  <a:gd name="connsiteY22" fmla="*/ 7217 h 91670"/>
                  <a:gd name="connsiteX23" fmla="*/ 5374 w 98656"/>
                  <a:gd name="connsiteY23" fmla="*/ 384 h 91670"/>
                  <a:gd name="connsiteX24" fmla="*/ 5374 w 98656"/>
                  <a:gd name="connsiteY24" fmla="*/ 28100 h 91670"/>
                  <a:gd name="connsiteX25" fmla="*/ 34012 w 98656"/>
                  <a:gd name="connsiteY25" fmla="*/ 28100 h 91670"/>
                  <a:gd name="connsiteX26" fmla="*/ 34012 w 98656"/>
                  <a:gd name="connsiteY26" fmla="*/ 34933 h 91670"/>
                  <a:gd name="connsiteX27" fmla="*/ 5374 w 98656"/>
                  <a:gd name="connsiteY27" fmla="*/ 34933 h 91670"/>
                  <a:gd name="connsiteX28" fmla="*/ 5374 w 98656"/>
                  <a:gd name="connsiteY28" fmla="*/ 28100 h 91670"/>
                  <a:gd name="connsiteX29" fmla="*/ 12208 w 98656"/>
                  <a:gd name="connsiteY29" fmla="*/ 78618 h 91670"/>
                  <a:gd name="connsiteX30" fmla="*/ 27332 w 98656"/>
                  <a:gd name="connsiteY30" fmla="*/ 78618 h 91670"/>
                  <a:gd name="connsiteX31" fmla="*/ 27332 w 98656"/>
                  <a:gd name="connsiteY31" fmla="*/ 63801 h 91670"/>
                  <a:gd name="connsiteX32" fmla="*/ 12208 w 98656"/>
                  <a:gd name="connsiteY32" fmla="*/ 63801 h 91670"/>
                  <a:gd name="connsiteX33" fmla="*/ 12208 w 98656"/>
                  <a:gd name="connsiteY33" fmla="*/ 78618 h 91670"/>
                  <a:gd name="connsiteX34" fmla="*/ 39847 w 98656"/>
                  <a:gd name="connsiteY34" fmla="*/ 0 h 91670"/>
                  <a:gd name="connsiteX35" fmla="*/ 92362 w 98656"/>
                  <a:gd name="connsiteY35" fmla="*/ 0 h 91670"/>
                  <a:gd name="connsiteX36" fmla="*/ 92362 w 98656"/>
                  <a:gd name="connsiteY36" fmla="*/ 27255 h 91670"/>
                  <a:gd name="connsiteX37" fmla="*/ 90826 w 98656"/>
                  <a:gd name="connsiteY37" fmla="*/ 41459 h 91670"/>
                  <a:gd name="connsiteX38" fmla="*/ 78004 w 98656"/>
                  <a:gd name="connsiteY38" fmla="*/ 47985 h 91670"/>
                  <a:gd name="connsiteX39" fmla="*/ 75163 w 98656"/>
                  <a:gd name="connsiteY39" fmla="*/ 40307 h 91670"/>
                  <a:gd name="connsiteX40" fmla="*/ 81382 w 98656"/>
                  <a:gd name="connsiteY40" fmla="*/ 40307 h 91670"/>
                  <a:gd name="connsiteX41" fmla="*/ 84760 w 98656"/>
                  <a:gd name="connsiteY41" fmla="*/ 37083 h 91670"/>
                  <a:gd name="connsiteX42" fmla="*/ 85298 w 98656"/>
                  <a:gd name="connsiteY42" fmla="*/ 25643 h 91670"/>
                  <a:gd name="connsiteX43" fmla="*/ 85298 w 98656"/>
                  <a:gd name="connsiteY43" fmla="*/ 7294 h 91670"/>
                  <a:gd name="connsiteX44" fmla="*/ 66718 w 98656"/>
                  <a:gd name="connsiteY44" fmla="*/ 7294 h 91670"/>
                  <a:gd name="connsiteX45" fmla="*/ 65336 w 98656"/>
                  <a:gd name="connsiteY45" fmla="*/ 22111 h 91670"/>
                  <a:gd name="connsiteX46" fmla="*/ 78004 w 98656"/>
                  <a:gd name="connsiteY46" fmla="*/ 28714 h 91670"/>
                  <a:gd name="connsiteX47" fmla="*/ 73781 w 98656"/>
                  <a:gd name="connsiteY47" fmla="*/ 34626 h 91670"/>
                  <a:gd name="connsiteX48" fmla="*/ 63494 w 98656"/>
                  <a:gd name="connsiteY48" fmla="*/ 28868 h 91670"/>
                  <a:gd name="connsiteX49" fmla="*/ 61267 w 98656"/>
                  <a:gd name="connsiteY49" fmla="*/ 33628 h 91670"/>
                  <a:gd name="connsiteX50" fmla="*/ 40691 w 98656"/>
                  <a:gd name="connsiteY50" fmla="*/ 50135 h 91670"/>
                  <a:gd name="connsiteX51" fmla="*/ 36392 w 98656"/>
                  <a:gd name="connsiteY51" fmla="*/ 43916 h 91670"/>
                  <a:gd name="connsiteX52" fmla="*/ 54357 w 98656"/>
                  <a:gd name="connsiteY52" fmla="*/ 31401 h 91670"/>
                  <a:gd name="connsiteX53" fmla="*/ 56814 w 98656"/>
                  <a:gd name="connsiteY53" fmla="*/ 25873 h 91670"/>
                  <a:gd name="connsiteX54" fmla="*/ 43685 w 98656"/>
                  <a:gd name="connsiteY54" fmla="*/ 21267 h 91670"/>
                  <a:gd name="connsiteX55" fmla="*/ 46526 w 98656"/>
                  <a:gd name="connsiteY55" fmla="*/ 15355 h 91670"/>
                  <a:gd name="connsiteX56" fmla="*/ 58426 w 98656"/>
                  <a:gd name="connsiteY56" fmla="*/ 19347 h 91670"/>
                  <a:gd name="connsiteX57" fmla="*/ 59578 w 98656"/>
                  <a:gd name="connsiteY57" fmla="*/ 7370 h 91670"/>
                  <a:gd name="connsiteX58" fmla="*/ 39924 w 98656"/>
                  <a:gd name="connsiteY58" fmla="*/ 7370 h 91670"/>
                  <a:gd name="connsiteX59" fmla="*/ 39924 w 98656"/>
                  <a:gd name="connsiteY59" fmla="*/ 0 h 91670"/>
                  <a:gd name="connsiteX60" fmla="*/ 43685 w 98656"/>
                  <a:gd name="connsiteY60" fmla="*/ 61344 h 91670"/>
                  <a:gd name="connsiteX61" fmla="*/ 49981 w 98656"/>
                  <a:gd name="connsiteY61" fmla="*/ 62879 h 91670"/>
                  <a:gd name="connsiteX62" fmla="*/ 44069 w 98656"/>
                  <a:gd name="connsiteY62" fmla="*/ 84377 h 91670"/>
                  <a:gd name="connsiteX63" fmla="*/ 37697 w 98656"/>
                  <a:gd name="connsiteY63" fmla="*/ 81766 h 91670"/>
                  <a:gd name="connsiteX64" fmla="*/ 43685 w 98656"/>
                  <a:gd name="connsiteY64" fmla="*/ 61344 h 91670"/>
                  <a:gd name="connsiteX65" fmla="*/ 55279 w 98656"/>
                  <a:gd name="connsiteY65" fmla="*/ 58733 h 91670"/>
                  <a:gd name="connsiteX66" fmla="*/ 62496 w 98656"/>
                  <a:gd name="connsiteY66" fmla="*/ 58733 h 91670"/>
                  <a:gd name="connsiteX67" fmla="*/ 62496 w 98656"/>
                  <a:gd name="connsiteY67" fmla="*/ 80691 h 91670"/>
                  <a:gd name="connsiteX68" fmla="*/ 63647 w 98656"/>
                  <a:gd name="connsiteY68" fmla="*/ 82764 h 91670"/>
                  <a:gd name="connsiteX69" fmla="*/ 72860 w 98656"/>
                  <a:gd name="connsiteY69" fmla="*/ 82764 h 91670"/>
                  <a:gd name="connsiteX70" fmla="*/ 75701 w 98656"/>
                  <a:gd name="connsiteY70" fmla="*/ 80691 h 91670"/>
                  <a:gd name="connsiteX71" fmla="*/ 76776 w 98656"/>
                  <a:gd name="connsiteY71" fmla="*/ 74396 h 91670"/>
                  <a:gd name="connsiteX72" fmla="*/ 83916 w 98656"/>
                  <a:gd name="connsiteY72" fmla="*/ 76852 h 91670"/>
                  <a:gd name="connsiteX73" fmla="*/ 81306 w 98656"/>
                  <a:gd name="connsiteY73" fmla="*/ 85758 h 91670"/>
                  <a:gd name="connsiteX74" fmla="*/ 74703 w 98656"/>
                  <a:gd name="connsiteY74" fmla="*/ 89521 h 91670"/>
                  <a:gd name="connsiteX75" fmla="*/ 62572 w 98656"/>
                  <a:gd name="connsiteY75" fmla="*/ 89521 h 91670"/>
                  <a:gd name="connsiteX76" fmla="*/ 55356 w 98656"/>
                  <a:gd name="connsiteY76" fmla="*/ 80691 h 91670"/>
                  <a:gd name="connsiteX77" fmla="*/ 55356 w 98656"/>
                  <a:gd name="connsiteY77" fmla="*/ 58733 h 91670"/>
                  <a:gd name="connsiteX78" fmla="*/ 63724 w 98656"/>
                  <a:gd name="connsiteY78" fmla="*/ 43301 h 91670"/>
                  <a:gd name="connsiteX79" fmla="*/ 76853 w 98656"/>
                  <a:gd name="connsiteY79" fmla="*/ 54511 h 91670"/>
                  <a:gd name="connsiteX80" fmla="*/ 71785 w 98656"/>
                  <a:gd name="connsiteY80" fmla="*/ 59117 h 91670"/>
                  <a:gd name="connsiteX81" fmla="*/ 59501 w 98656"/>
                  <a:gd name="connsiteY81" fmla="*/ 47908 h 91670"/>
                  <a:gd name="connsiteX82" fmla="*/ 63724 w 98656"/>
                  <a:gd name="connsiteY82" fmla="*/ 43301 h 91670"/>
                  <a:gd name="connsiteX83" fmla="*/ 89828 w 98656"/>
                  <a:gd name="connsiteY83" fmla="*/ 60499 h 91670"/>
                  <a:gd name="connsiteX84" fmla="*/ 98657 w 98656"/>
                  <a:gd name="connsiteY84" fmla="*/ 78158 h 91670"/>
                  <a:gd name="connsiteX85" fmla="*/ 91824 w 98656"/>
                  <a:gd name="connsiteY85" fmla="*/ 80691 h 91670"/>
                  <a:gd name="connsiteX86" fmla="*/ 83532 w 98656"/>
                  <a:gd name="connsiteY86" fmla="*/ 62956 h 91670"/>
                  <a:gd name="connsiteX87" fmla="*/ 89828 w 98656"/>
                  <a:gd name="connsiteY87" fmla="*/ 60499 h 9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8656" h="91670">
                    <a:moveTo>
                      <a:pt x="0" y="13820"/>
                    </a:moveTo>
                    <a:lnTo>
                      <a:pt x="38081" y="13820"/>
                    </a:lnTo>
                    <a:lnTo>
                      <a:pt x="38081" y="20653"/>
                    </a:lnTo>
                    <a:lnTo>
                      <a:pt x="0" y="20653"/>
                    </a:lnTo>
                    <a:lnTo>
                      <a:pt x="0" y="13820"/>
                    </a:lnTo>
                    <a:close/>
                    <a:moveTo>
                      <a:pt x="4914" y="41536"/>
                    </a:moveTo>
                    <a:lnTo>
                      <a:pt x="34012" y="41536"/>
                    </a:lnTo>
                    <a:lnTo>
                      <a:pt x="34012" y="48369"/>
                    </a:lnTo>
                    <a:lnTo>
                      <a:pt x="4914" y="48369"/>
                    </a:lnTo>
                    <a:lnTo>
                      <a:pt x="4914" y="41536"/>
                    </a:lnTo>
                    <a:close/>
                    <a:moveTo>
                      <a:pt x="34395" y="57198"/>
                    </a:moveTo>
                    <a:lnTo>
                      <a:pt x="34395" y="89981"/>
                    </a:lnTo>
                    <a:lnTo>
                      <a:pt x="27255" y="89981"/>
                    </a:lnTo>
                    <a:lnTo>
                      <a:pt x="27255" y="85375"/>
                    </a:lnTo>
                    <a:lnTo>
                      <a:pt x="12131" y="85375"/>
                    </a:lnTo>
                    <a:lnTo>
                      <a:pt x="12131" y="91670"/>
                    </a:lnTo>
                    <a:lnTo>
                      <a:pt x="4914" y="91670"/>
                    </a:lnTo>
                    <a:lnTo>
                      <a:pt x="4914" y="57275"/>
                    </a:lnTo>
                    <a:lnTo>
                      <a:pt x="34395" y="57275"/>
                    </a:lnTo>
                    <a:close/>
                    <a:moveTo>
                      <a:pt x="5374" y="384"/>
                    </a:moveTo>
                    <a:lnTo>
                      <a:pt x="34012" y="384"/>
                    </a:lnTo>
                    <a:lnTo>
                      <a:pt x="34012" y="7217"/>
                    </a:lnTo>
                    <a:lnTo>
                      <a:pt x="5374" y="7217"/>
                    </a:lnTo>
                    <a:lnTo>
                      <a:pt x="5374" y="384"/>
                    </a:lnTo>
                    <a:close/>
                    <a:moveTo>
                      <a:pt x="5374" y="28100"/>
                    </a:moveTo>
                    <a:lnTo>
                      <a:pt x="34012" y="28100"/>
                    </a:lnTo>
                    <a:lnTo>
                      <a:pt x="34012" y="34933"/>
                    </a:lnTo>
                    <a:lnTo>
                      <a:pt x="5374" y="34933"/>
                    </a:lnTo>
                    <a:lnTo>
                      <a:pt x="5374" y="28100"/>
                    </a:lnTo>
                    <a:close/>
                    <a:moveTo>
                      <a:pt x="12208" y="78618"/>
                    </a:moveTo>
                    <a:lnTo>
                      <a:pt x="27332" y="78618"/>
                    </a:lnTo>
                    <a:lnTo>
                      <a:pt x="27332" y="63801"/>
                    </a:lnTo>
                    <a:lnTo>
                      <a:pt x="12208" y="63801"/>
                    </a:lnTo>
                    <a:lnTo>
                      <a:pt x="12208" y="78618"/>
                    </a:lnTo>
                    <a:close/>
                    <a:moveTo>
                      <a:pt x="39847" y="0"/>
                    </a:moveTo>
                    <a:lnTo>
                      <a:pt x="92362" y="0"/>
                    </a:lnTo>
                    <a:lnTo>
                      <a:pt x="92362" y="27255"/>
                    </a:lnTo>
                    <a:cubicBezTo>
                      <a:pt x="92285" y="34319"/>
                      <a:pt x="91747" y="39079"/>
                      <a:pt x="90826" y="41459"/>
                    </a:cubicBezTo>
                    <a:cubicBezTo>
                      <a:pt x="89982" y="45528"/>
                      <a:pt x="85682" y="47678"/>
                      <a:pt x="78004" y="47985"/>
                    </a:cubicBezTo>
                    <a:cubicBezTo>
                      <a:pt x="77620" y="45067"/>
                      <a:pt x="76699" y="42534"/>
                      <a:pt x="75163" y="40307"/>
                    </a:cubicBezTo>
                    <a:lnTo>
                      <a:pt x="81382" y="40307"/>
                    </a:lnTo>
                    <a:cubicBezTo>
                      <a:pt x="83225" y="40307"/>
                      <a:pt x="84300" y="39232"/>
                      <a:pt x="84760" y="37083"/>
                    </a:cubicBezTo>
                    <a:cubicBezTo>
                      <a:pt x="85068" y="35394"/>
                      <a:pt x="85221" y="31632"/>
                      <a:pt x="85298" y="25643"/>
                    </a:cubicBezTo>
                    <a:lnTo>
                      <a:pt x="85298" y="7294"/>
                    </a:lnTo>
                    <a:lnTo>
                      <a:pt x="66718" y="7294"/>
                    </a:lnTo>
                    <a:cubicBezTo>
                      <a:pt x="66565" y="13052"/>
                      <a:pt x="66104" y="17966"/>
                      <a:pt x="65336" y="22111"/>
                    </a:cubicBezTo>
                    <a:cubicBezTo>
                      <a:pt x="70020" y="24184"/>
                      <a:pt x="74242" y="26411"/>
                      <a:pt x="78004" y="28714"/>
                    </a:cubicBezTo>
                    <a:lnTo>
                      <a:pt x="73781" y="34626"/>
                    </a:lnTo>
                    <a:cubicBezTo>
                      <a:pt x="70711" y="32553"/>
                      <a:pt x="67256" y="30633"/>
                      <a:pt x="63494" y="28868"/>
                    </a:cubicBezTo>
                    <a:cubicBezTo>
                      <a:pt x="62879" y="30633"/>
                      <a:pt x="62112" y="32169"/>
                      <a:pt x="61267" y="33628"/>
                    </a:cubicBezTo>
                    <a:cubicBezTo>
                      <a:pt x="56200" y="41229"/>
                      <a:pt x="49367" y="46756"/>
                      <a:pt x="40691" y="50135"/>
                    </a:cubicBezTo>
                    <a:cubicBezTo>
                      <a:pt x="39617" y="47908"/>
                      <a:pt x="38234" y="45835"/>
                      <a:pt x="36392" y="43916"/>
                    </a:cubicBezTo>
                    <a:cubicBezTo>
                      <a:pt x="44146" y="41229"/>
                      <a:pt x="50135" y="37083"/>
                      <a:pt x="54357" y="31401"/>
                    </a:cubicBezTo>
                    <a:cubicBezTo>
                      <a:pt x="55279" y="29789"/>
                      <a:pt x="56046" y="27946"/>
                      <a:pt x="56814" y="25873"/>
                    </a:cubicBezTo>
                    <a:cubicBezTo>
                      <a:pt x="52668" y="24184"/>
                      <a:pt x="48292" y="22649"/>
                      <a:pt x="43685" y="21267"/>
                    </a:cubicBezTo>
                    <a:lnTo>
                      <a:pt x="46526" y="15355"/>
                    </a:lnTo>
                    <a:cubicBezTo>
                      <a:pt x="50749" y="16584"/>
                      <a:pt x="54664" y="17966"/>
                      <a:pt x="58426" y="19347"/>
                    </a:cubicBezTo>
                    <a:cubicBezTo>
                      <a:pt x="59041" y="15816"/>
                      <a:pt x="59424" y="11823"/>
                      <a:pt x="59578" y="7370"/>
                    </a:cubicBezTo>
                    <a:lnTo>
                      <a:pt x="39924" y="7370"/>
                    </a:lnTo>
                    <a:lnTo>
                      <a:pt x="39924" y="0"/>
                    </a:lnTo>
                    <a:close/>
                    <a:moveTo>
                      <a:pt x="43685" y="61344"/>
                    </a:moveTo>
                    <a:lnTo>
                      <a:pt x="49981" y="62879"/>
                    </a:lnTo>
                    <a:cubicBezTo>
                      <a:pt x="48292" y="71018"/>
                      <a:pt x="46372" y="78158"/>
                      <a:pt x="44069" y="84377"/>
                    </a:cubicBezTo>
                    <a:cubicBezTo>
                      <a:pt x="42073" y="83302"/>
                      <a:pt x="39924" y="82457"/>
                      <a:pt x="37697" y="81766"/>
                    </a:cubicBezTo>
                    <a:cubicBezTo>
                      <a:pt x="40230" y="75317"/>
                      <a:pt x="42227" y="68484"/>
                      <a:pt x="43685" y="61344"/>
                    </a:cubicBezTo>
                    <a:moveTo>
                      <a:pt x="55279" y="58733"/>
                    </a:moveTo>
                    <a:lnTo>
                      <a:pt x="62496" y="58733"/>
                    </a:lnTo>
                    <a:lnTo>
                      <a:pt x="62496" y="80691"/>
                    </a:lnTo>
                    <a:cubicBezTo>
                      <a:pt x="62496" y="82073"/>
                      <a:pt x="62879" y="82764"/>
                      <a:pt x="63647" y="82764"/>
                    </a:cubicBezTo>
                    <a:lnTo>
                      <a:pt x="72860" y="82764"/>
                    </a:lnTo>
                    <a:cubicBezTo>
                      <a:pt x="74166" y="82764"/>
                      <a:pt x="75163" y="82073"/>
                      <a:pt x="75701" y="80691"/>
                    </a:cubicBezTo>
                    <a:cubicBezTo>
                      <a:pt x="76315" y="79693"/>
                      <a:pt x="76699" y="77620"/>
                      <a:pt x="76776" y="74396"/>
                    </a:cubicBezTo>
                    <a:cubicBezTo>
                      <a:pt x="78772" y="75624"/>
                      <a:pt x="81152" y="76469"/>
                      <a:pt x="83916" y="76852"/>
                    </a:cubicBezTo>
                    <a:cubicBezTo>
                      <a:pt x="83686" y="80154"/>
                      <a:pt x="82841" y="83148"/>
                      <a:pt x="81306" y="85758"/>
                    </a:cubicBezTo>
                    <a:cubicBezTo>
                      <a:pt x="80000" y="88292"/>
                      <a:pt x="77774" y="89521"/>
                      <a:pt x="74703" y="89521"/>
                    </a:cubicBezTo>
                    <a:lnTo>
                      <a:pt x="62572" y="89521"/>
                    </a:lnTo>
                    <a:cubicBezTo>
                      <a:pt x="57736" y="89521"/>
                      <a:pt x="55356" y="86603"/>
                      <a:pt x="55356" y="80691"/>
                    </a:cubicBezTo>
                    <a:lnTo>
                      <a:pt x="55356" y="58733"/>
                    </a:lnTo>
                    <a:close/>
                    <a:moveTo>
                      <a:pt x="63724" y="43301"/>
                    </a:moveTo>
                    <a:cubicBezTo>
                      <a:pt x="68791" y="46910"/>
                      <a:pt x="73168" y="50672"/>
                      <a:pt x="76853" y="54511"/>
                    </a:cubicBezTo>
                    <a:lnTo>
                      <a:pt x="71785" y="59117"/>
                    </a:lnTo>
                    <a:cubicBezTo>
                      <a:pt x="68638" y="55509"/>
                      <a:pt x="64569" y="51824"/>
                      <a:pt x="59501" y="47908"/>
                    </a:cubicBezTo>
                    <a:lnTo>
                      <a:pt x="63724" y="43301"/>
                    </a:lnTo>
                    <a:close/>
                    <a:moveTo>
                      <a:pt x="89828" y="60499"/>
                    </a:moveTo>
                    <a:cubicBezTo>
                      <a:pt x="93283" y="66181"/>
                      <a:pt x="96200" y="72016"/>
                      <a:pt x="98657" y="78158"/>
                    </a:cubicBezTo>
                    <a:lnTo>
                      <a:pt x="91824" y="80691"/>
                    </a:lnTo>
                    <a:cubicBezTo>
                      <a:pt x="89828" y="74856"/>
                      <a:pt x="87064" y="68945"/>
                      <a:pt x="83532" y="62956"/>
                    </a:cubicBezTo>
                    <a:lnTo>
                      <a:pt x="89828" y="6049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FF460B42-B8BC-4E96-ABCF-DEE6A4E085FB}"/>
                  </a:ext>
                </a:extLst>
              </p:cNvPr>
              <p:cNvSpPr/>
              <p:nvPr/>
            </p:nvSpPr>
            <p:spPr>
              <a:xfrm>
                <a:off x="5309892" y="3166580"/>
                <a:ext cx="79078" cy="94511"/>
              </a:xfrm>
              <a:custGeom>
                <a:avLst/>
                <a:gdLst>
                  <a:gd name="connsiteX0" fmla="*/ 0 w 79078"/>
                  <a:gd name="connsiteY0" fmla="*/ 19424 h 94511"/>
                  <a:gd name="connsiteX1" fmla="*/ 35163 w 79078"/>
                  <a:gd name="connsiteY1" fmla="*/ 19424 h 94511"/>
                  <a:gd name="connsiteX2" fmla="*/ 35778 w 79078"/>
                  <a:gd name="connsiteY2" fmla="*/ 5989 h 94511"/>
                  <a:gd name="connsiteX3" fmla="*/ 35778 w 79078"/>
                  <a:gd name="connsiteY3" fmla="*/ 0 h 94511"/>
                  <a:gd name="connsiteX4" fmla="*/ 42534 w 79078"/>
                  <a:gd name="connsiteY4" fmla="*/ 0 h 94511"/>
                  <a:gd name="connsiteX5" fmla="*/ 42534 w 79078"/>
                  <a:gd name="connsiteY5" fmla="*/ 5989 h 94511"/>
                  <a:gd name="connsiteX6" fmla="*/ 41997 w 79078"/>
                  <a:gd name="connsiteY6" fmla="*/ 19424 h 94511"/>
                  <a:gd name="connsiteX7" fmla="*/ 79079 w 79078"/>
                  <a:gd name="connsiteY7" fmla="*/ 19424 h 94511"/>
                  <a:gd name="connsiteX8" fmla="*/ 79079 w 79078"/>
                  <a:gd name="connsiteY8" fmla="*/ 84837 h 94511"/>
                  <a:gd name="connsiteX9" fmla="*/ 75624 w 79078"/>
                  <a:gd name="connsiteY9" fmla="*/ 91901 h 94511"/>
                  <a:gd name="connsiteX10" fmla="*/ 62265 w 79078"/>
                  <a:gd name="connsiteY10" fmla="*/ 94127 h 94511"/>
                  <a:gd name="connsiteX11" fmla="*/ 59655 w 79078"/>
                  <a:gd name="connsiteY11" fmla="*/ 85758 h 94511"/>
                  <a:gd name="connsiteX12" fmla="*/ 70250 w 79078"/>
                  <a:gd name="connsiteY12" fmla="*/ 85758 h 94511"/>
                  <a:gd name="connsiteX13" fmla="*/ 71939 w 79078"/>
                  <a:gd name="connsiteY13" fmla="*/ 83762 h 94511"/>
                  <a:gd name="connsiteX14" fmla="*/ 71939 w 79078"/>
                  <a:gd name="connsiteY14" fmla="*/ 26104 h 94511"/>
                  <a:gd name="connsiteX15" fmla="*/ 41536 w 79078"/>
                  <a:gd name="connsiteY15" fmla="*/ 26104 h 94511"/>
                  <a:gd name="connsiteX16" fmla="*/ 40307 w 79078"/>
                  <a:gd name="connsiteY16" fmla="*/ 34626 h 94511"/>
                  <a:gd name="connsiteX17" fmla="*/ 68100 w 79078"/>
                  <a:gd name="connsiteY17" fmla="*/ 61881 h 94511"/>
                  <a:gd name="connsiteX18" fmla="*/ 62726 w 79078"/>
                  <a:gd name="connsiteY18" fmla="*/ 67255 h 94511"/>
                  <a:gd name="connsiteX19" fmla="*/ 38388 w 79078"/>
                  <a:gd name="connsiteY19" fmla="*/ 42380 h 94511"/>
                  <a:gd name="connsiteX20" fmla="*/ 36085 w 79078"/>
                  <a:gd name="connsiteY20" fmla="*/ 48292 h 94511"/>
                  <a:gd name="connsiteX21" fmla="*/ 14741 w 79078"/>
                  <a:gd name="connsiteY21" fmla="*/ 71478 h 94511"/>
                  <a:gd name="connsiteX22" fmla="*/ 10518 w 79078"/>
                  <a:gd name="connsiteY22" fmla="*/ 64415 h 94511"/>
                  <a:gd name="connsiteX23" fmla="*/ 31555 w 79078"/>
                  <a:gd name="connsiteY23" fmla="*/ 39540 h 94511"/>
                  <a:gd name="connsiteX24" fmla="*/ 34626 w 79078"/>
                  <a:gd name="connsiteY24" fmla="*/ 26104 h 94511"/>
                  <a:gd name="connsiteX25" fmla="*/ 7371 w 79078"/>
                  <a:gd name="connsiteY25" fmla="*/ 26104 h 94511"/>
                  <a:gd name="connsiteX26" fmla="*/ 7371 w 79078"/>
                  <a:gd name="connsiteY26" fmla="*/ 94511 h 94511"/>
                  <a:gd name="connsiteX27" fmla="*/ 154 w 79078"/>
                  <a:gd name="connsiteY27" fmla="*/ 94511 h 94511"/>
                  <a:gd name="connsiteX28" fmla="*/ 154 w 79078"/>
                  <a:gd name="connsiteY28" fmla="*/ 19424 h 9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9078" h="94511">
                    <a:moveTo>
                      <a:pt x="0" y="19424"/>
                    </a:moveTo>
                    <a:lnTo>
                      <a:pt x="35163" y="19424"/>
                    </a:lnTo>
                    <a:cubicBezTo>
                      <a:pt x="35547" y="15278"/>
                      <a:pt x="35701" y="10825"/>
                      <a:pt x="35778" y="5989"/>
                    </a:cubicBezTo>
                    <a:lnTo>
                      <a:pt x="35778" y="0"/>
                    </a:lnTo>
                    <a:lnTo>
                      <a:pt x="42534" y="0"/>
                    </a:lnTo>
                    <a:lnTo>
                      <a:pt x="42534" y="5989"/>
                    </a:lnTo>
                    <a:cubicBezTo>
                      <a:pt x="42534" y="10749"/>
                      <a:pt x="42380" y="15201"/>
                      <a:pt x="41997" y="19424"/>
                    </a:cubicBezTo>
                    <a:lnTo>
                      <a:pt x="79079" y="19424"/>
                    </a:lnTo>
                    <a:lnTo>
                      <a:pt x="79079" y="84837"/>
                    </a:lnTo>
                    <a:cubicBezTo>
                      <a:pt x="79079" y="88523"/>
                      <a:pt x="77928" y="90903"/>
                      <a:pt x="75624" y="91901"/>
                    </a:cubicBezTo>
                    <a:cubicBezTo>
                      <a:pt x="73551" y="93052"/>
                      <a:pt x="69098" y="93743"/>
                      <a:pt x="62265" y="94127"/>
                    </a:cubicBezTo>
                    <a:cubicBezTo>
                      <a:pt x="62035" y="91363"/>
                      <a:pt x="61191" y="88523"/>
                      <a:pt x="59655" y="85758"/>
                    </a:cubicBezTo>
                    <a:lnTo>
                      <a:pt x="70250" y="85758"/>
                    </a:lnTo>
                    <a:cubicBezTo>
                      <a:pt x="71401" y="85758"/>
                      <a:pt x="71939" y="85068"/>
                      <a:pt x="71939" y="83762"/>
                    </a:cubicBezTo>
                    <a:lnTo>
                      <a:pt x="71939" y="26104"/>
                    </a:lnTo>
                    <a:lnTo>
                      <a:pt x="41536" y="26104"/>
                    </a:lnTo>
                    <a:cubicBezTo>
                      <a:pt x="41152" y="29098"/>
                      <a:pt x="40768" y="31939"/>
                      <a:pt x="40307" y="34626"/>
                    </a:cubicBezTo>
                    <a:cubicBezTo>
                      <a:pt x="53282" y="45912"/>
                      <a:pt x="62496" y="54972"/>
                      <a:pt x="68100" y="61881"/>
                    </a:cubicBezTo>
                    <a:lnTo>
                      <a:pt x="62726" y="67255"/>
                    </a:lnTo>
                    <a:cubicBezTo>
                      <a:pt x="55509" y="58657"/>
                      <a:pt x="47371" y="50365"/>
                      <a:pt x="38388" y="42380"/>
                    </a:cubicBezTo>
                    <a:cubicBezTo>
                      <a:pt x="37620" y="44453"/>
                      <a:pt x="36852" y="46449"/>
                      <a:pt x="36085" y="48292"/>
                    </a:cubicBezTo>
                    <a:cubicBezTo>
                      <a:pt x="31939" y="57658"/>
                      <a:pt x="24875" y="65413"/>
                      <a:pt x="14741" y="71478"/>
                    </a:cubicBezTo>
                    <a:cubicBezTo>
                      <a:pt x="13820" y="68638"/>
                      <a:pt x="12438" y="66258"/>
                      <a:pt x="10518" y="64415"/>
                    </a:cubicBezTo>
                    <a:cubicBezTo>
                      <a:pt x="21344" y="58196"/>
                      <a:pt x="28407" y="49904"/>
                      <a:pt x="31555" y="39540"/>
                    </a:cubicBezTo>
                    <a:cubicBezTo>
                      <a:pt x="32860" y="35854"/>
                      <a:pt x="33858" y="31324"/>
                      <a:pt x="34626" y="26104"/>
                    </a:cubicBezTo>
                    <a:lnTo>
                      <a:pt x="7371" y="26104"/>
                    </a:lnTo>
                    <a:lnTo>
                      <a:pt x="7371" y="94511"/>
                    </a:lnTo>
                    <a:lnTo>
                      <a:pt x="154" y="94511"/>
                    </a:lnTo>
                    <a:lnTo>
                      <a:pt x="154" y="19424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3CD0ECE5-C2E6-448E-968C-6317E09ADF44}"/>
                  </a:ext>
                </a:extLst>
              </p:cNvPr>
              <p:cNvSpPr/>
              <p:nvPr/>
            </p:nvSpPr>
            <p:spPr>
              <a:xfrm>
                <a:off x="5408242" y="3165735"/>
                <a:ext cx="98349" cy="98887"/>
              </a:xfrm>
              <a:custGeom>
                <a:avLst/>
                <a:gdLst>
                  <a:gd name="connsiteX0" fmla="*/ 45298 w 98349"/>
                  <a:gd name="connsiteY0" fmla="*/ 27716 h 98887"/>
                  <a:gd name="connsiteX1" fmla="*/ 52131 w 98349"/>
                  <a:gd name="connsiteY1" fmla="*/ 31171 h 98887"/>
                  <a:gd name="connsiteX2" fmla="*/ 50902 w 98349"/>
                  <a:gd name="connsiteY2" fmla="*/ 32553 h 98887"/>
                  <a:gd name="connsiteX3" fmla="*/ 73475 w 98349"/>
                  <a:gd name="connsiteY3" fmla="*/ 51670 h 98887"/>
                  <a:gd name="connsiteX4" fmla="*/ 98350 w 98349"/>
                  <a:gd name="connsiteY4" fmla="*/ 63033 h 98887"/>
                  <a:gd name="connsiteX5" fmla="*/ 93743 w 98349"/>
                  <a:gd name="connsiteY5" fmla="*/ 69866 h 98887"/>
                  <a:gd name="connsiteX6" fmla="*/ 76853 w 98349"/>
                  <a:gd name="connsiteY6" fmla="*/ 61805 h 98887"/>
                  <a:gd name="connsiteX7" fmla="*/ 76853 w 98349"/>
                  <a:gd name="connsiteY7" fmla="*/ 97198 h 98887"/>
                  <a:gd name="connsiteX8" fmla="*/ 69789 w 98349"/>
                  <a:gd name="connsiteY8" fmla="*/ 97198 h 98887"/>
                  <a:gd name="connsiteX9" fmla="*/ 69789 w 98349"/>
                  <a:gd name="connsiteY9" fmla="*/ 92131 h 98887"/>
                  <a:gd name="connsiteX10" fmla="*/ 26948 w 98349"/>
                  <a:gd name="connsiteY10" fmla="*/ 92131 h 98887"/>
                  <a:gd name="connsiteX11" fmla="*/ 26948 w 98349"/>
                  <a:gd name="connsiteY11" fmla="*/ 98887 h 98887"/>
                  <a:gd name="connsiteX12" fmla="*/ 19731 w 98349"/>
                  <a:gd name="connsiteY12" fmla="*/ 98887 h 98887"/>
                  <a:gd name="connsiteX13" fmla="*/ 19731 w 98349"/>
                  <a:gd name="connsiteY13" fmla="*/ 61805 h 98887"/>
                  <a:gd name="connsiteX14" fmla="*/ 5451 w 98349"/>
                  <a:gd name="connsiteY14" fmla="*/ 69482 h 98887"/>
                  <a:gd name="connsiteX15" fmla="*/ 0 w 98349"/>
                  <a:gd name="connsiteY15" fmla="*/ 63110 h 98887"/>
                  <a:gd name="connsiteX16" fmla="*/ 26104 w 98349"/>
                  <a:gd name="connsiteY16" fmla="*/ 48753 h 98887"/>
                  <a:gd name="connsiteX17" fmla="*/ 45298 w 98349"/>
                  <a:gd name="connsiteY17" fmla="*/ 27716 h 98887"/>
                  <a:gd name="connsiteX18" fmla="*/ 44991 w 98349"/>
                  <a:gd name="connsiteY18" fmla="*/ 0 h 98887"/>
                  <a:gd name="connsiteX19" fmla="*/ 52592 w 98349"/>
                  <a:gd name="connsiteY19" fmla="*/ 0 h 98887"/>
                  <a:gd name="connsiteX20" fmla="*/ 52592 w 98349"/>
                  <a:gd name="connsiteY20" fmla="*/ 9674 h 98887"/>
                  <a:gd name="connsiteX21" fmla="*/ 91133 w 98349"/>
                  <a:gd name="connsiteY21" fmla="*/ 9674 h 98887"/>
                  <a:gd name="connsiteX22" fmla="*/ 91133 w 98349"/>
                  <a:gd name="connsiteY22" fmla="*/ 29098 h 98887"/>
                  <a:gd name="connsiteX23" fmla="*/ 83686 w 98349"/>
                  <a:gd name="connsiteY23" fmla="*/ 29098 h 98887"/>
                  <a:gd name="connsiteX24" fmla="*/ 83686 w 98349"/>
                  <a:gd name="connsiteY24" fmla="*/ 16507 h 98887"/>
                  <a:gd name="connsiteX25" fmla="*/ 13896 w 98349"/>
                  <a:gd name="connsiteY25" fmla="*/ 16507 h 98887"/>
                  <a:gd name="connsiteX26" fmla="*/ 13896 w 98349"/>
                  <a:gd name="connsiteY26" fmla="*/ 28561 h 98887"/>
                  <a:gd name="connsiteX27" fmla="*/ 6373 w 98349"/>
                  <a:gd name="connsiteY27" fmla="*/ 28561 h 98887"/>
                  <a:gd name="connsiteX28" fmla="*/ 6373 w 98349"/>
                  <a:gd name="connsiteY28" fmla="*/ 9674 h 98887"/>
                  <a:gd name="connsiteX29" fmla="*/ 45067 w 98349"/>
                  <a:gd name="connsiteY29" fmla="*/ 9674 h 98887"/>
                  <a:gd name="connsiteX30" fmla="*/ 45067 w 98349"/>
                  <a:gd name="connsiteY30" fmla="*/ 0 h 98887"/>
                  <a:gd name="connsiteX31" fmla="*/ 30710 w 98349"/>
                  <a:gd name="connsiteY31" fmla="*/ 20269 h 98887"/>
                  <a:gd name="connsiteX32" fmla="*/ 36085 w 98349"/>
                  <a:gd name="connsiteY32" fmla="*/ 25336 h 98887"/>
                  <a:gd name="connsiteX33" fmla="*/ 11824 w 98349"/>
                  <a:gd name="connsiteY33" fmla="*/ 43378 h 98887"/>
                  <a:gd name="connsiteX34" fmla="*/ 6756 w 98349"/>
                  <a:gd name="connsiteY34" fmla="*/ 37006 h 98887"/>
                  <a:gd name="connsiteX35" fmla="*/ 30710 w 98349"/>
                  <a:gd name="connsiteY35" fmla="*/ 20269 h 98887"/>
                  <a:gd name="connsiteX36" fmla="*/ 21651 w 98349"/>
                  <a:gd name="connsiteY36" fmla="*/ 60576 h 98887"/>
                  <a:gd name="connsiteX37" fmla="*/ 74856 w 98349"/>
                  <a:gd name="connsiteY37" fmla="*/ 60576 h 98887"/>
                  <a:gd name="connsiteX38" fmla="*/ 69482 w 98349"/>
                  <a:gd name="connsiteY38" fmla="*/ 57198 h 98887"/>
                  <a:gd name="connsiteX39" fmla="*/ 46987 w 98349"/>
                  <a:gd name="connsiteY39" fmla="*/ 37467 h 98887"/>
                  <a:gd name="connsiteX40" fmla="*/ 32092 w 98349"/>
                  <a:gd name="connsiteY40" fmla="*/ 52899 h 98887"/>
                  <a:gd name="connsiteX41" fmla="*/ 21651 w 98349"/>
                  <a:gd name="connsiteY41" fmla="*/ 60576 h 98887"/>
                  <a:gd name="connsiteX42" fmla="*/ 26872 w 98349"/>
                  <a:gd name="connsiteY42" fmla="*/ 85375 h 98887"/>
                  <a:gd name="connsiteX43" fmla="*/ 69713 w 98349"/>
                  <a:gd name="connsiteY43" fmla="*/ 85375 h 98887"/>
                  <a:gd name="connsiteX44" fmla="*/ 69713 w 98349"/>
                  <a:gd name="connsiteY44" fmla="*/ 67333 h 98887"/>
                  <a:gd name="connsiteX45" fmla="*/ 26872 w 98349"/>
                  <a:gd name="connsiteY45" fmla="*/ 67333 h 98887"/>
                  <a:gd name="connsiteX46" fmla="*/ 26872 w 98349"/>
                  <a:gd name="connsiteY46" fmla="*/ 85375 h 98887"/>
                  <a:gd name="connsiteX47" fmla="*/ 65567 w 98349"/>
                  <a:gd name="connsiteY47" fmla="*/ 21113 h 98887"/>
                  <a:gd name="connsiteX48" fmla="*/ 77544 w 98349"/>
                  <a:gd name="connsiteY48" fmla="*/ 30557 h 98887"/>
                  <a:gd name="connsiteX49" fmla="*/ 89060 w 98349"/>
                  <a:gd name="connsiteY49" fmla="*/ 36085 h 98887"/>
                  <a:gd name="connsiteX50" fmla="*/ 84837 w 98349"/>
                  <a:gd name="connsiteY50" fmla="*/ 42918 h 98887"/>
                  <a:gd name="connsiteX51" fmla="*/ 71171 w 98349"/>
                  <a:gd name="connsiteY51" fmla="*/ 35010 h 98887"/>
                  <a:gd name="connsiteX52" fmla="*/ 60499 w 98349"/>
                  <a:gd name="connsiteY52" fmla="*/ 25643 h 98887"/>
                  <a:gd name="connsiteX53" fmla="*/ 65567 w 98349"/>
                  <a:gd name="connsiteY53" fmla="*/ 21113 h 9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8349" h="98887">
                    <a:moveTo>
                      <a:pt x="45298" y="27716"/>
                    </a:moveTo>
                    <a:lnTo>
                      <a:pt x="52131" y="31171"/>
                    </a:lnTo>
                    <a:cubicBezTo>
                      <a:pt x="51747" y="31632"/>
                      <a:pt x="51363" y="32092"/>
                      <a:pt x="50902" y="32553"/>
                    </a:cubicBezTo>
                    <a:cubicBezTo>
                      <a:pt x="58196" y="40231"/>
                      <a:pt x="65720" y="46603"/>
                      <a:pt x="73475" y="51670"/>
                    </a:cubicBezTo>
                    <a:cubicBezTo>
                      <a:pt x="80922" y="56430"/>
                      <a:pt x="89213" y="60192"/>
                      <a:pt x="98350" y="63033"/>
                    </a:cubicBezTo>
                    <a:cubicBezTo>
                      <a:pt x="96815" y="63954"/>
                      <a:pt x="95279" y="66258"/>
                      <a:pt x="93743" y="69866"/>
                    </a:cubicBezTo>
                    <a:cubicBezTo>
                      <a:pt x="87985" y="67639"/>
                      <a:pt x="82381" y="64953"/>
                      <a:pt x="76853" y="61805"/>
                    </a:cubicBezTo>
                    <a:lnTo>
                      <a:pt x="76853" y="97198"/>
                    </a:lnTo>
                    <a:lnTo>
                      <a:pt x="69789" y="97198"/>
                    </a:lnTo>
                    <a:lnTo>
                      <a:pt x="69789" y="92131"/>
                    </a:lnTo>
                    <a:lnTo>
                      <a:pt x="26948" y="92131"/>
                    </a:lnTo>
                    <a:lnTo>
                      <a:pt x="26948" y="98887"/>
                    </a:lnTo>
                    <a:lnTo>
                      <a:pt x="19731" y="98887"/>
                    </a:lnTo>
                    <a:lnTo>
                      <a:pt x="19731" y="61805"/>
                    </a:lnTo>
                    <a:cubicBezTo>
                      <a:pt x="15509" y="64492"/>
                      <a:pt x="10749" y="67025"/>
                      <a:pt x="5451" y="69482"/>
                    </a:cubicBezTo>
                    <a:cubicBezTo>
                      <a:pt x="4299" y="66949"/>
                      <a:pt x="2457" y="64799"/>
                      <a:pt x="0" y="63110"/>
                    </a:cubicBezTo>
                    <a:cubicBezTo>
                      <a:pt x="9981" y="59578"/>
                      <a:pt x="18733" y="54741"/>
                      <a:pt x="26104" y="48753"/>
                    </a:cubicBezTo>
                    <a:cubicBezTo>
                      <a:pt x="32169" y="43762"/>
                      <a:pt x="38542" y="36853"/>
                      <a:pt x="45298" y="27716"/>
                    </a:cubicBezTo>
                    <a:moveTo>
                      <a:pt x="44991" y="0"/>
                    </a:moveTo>
                    <a:lnTo>
                      <a:pt x="52592" y="0"/>
                    </a:lnTo>
                    <a:lnTo>
                      <a:pt x="52592" y="9674"/>
                    </a:lnTo>
                    <a:lnTo>
                      <a:pt x="91133" y="9674"/>
                    </a:lnTo>
                    <a:lnTo>
                      <a:pt x="91133" y="29098"/>
                    </a:lnTo>
                    <a:lnTo>
                      <a:pt x="83686" y="29098"/>
                    </a:lnTo>
                    <a:lnTo>
                      <a:pt x="83686" y="16507"/>
                    </a:lnTo>
                    <a:lnTo>
                      <a:pt x="13896" y="16507"/>
                    </a:lnTo>
                    <a:lnTo>
                      <a:pt x="13896" y="28561"/>
                    </a:lnTo>
                    <a:lnTo>
                      <a:pt x="6373" y="28561"/>
                    </a:lnTo>
                    <a:lnTo>
                      <a:pt x="6373" y="9674"/>
                    </a:lnTo>
                    <a:lnTo>
                      <a:pt x="45067" y="9674"/>
                    </a:lnTo>
                    <a:lnTo>
                      <a:pt x="45067" y="0"/>
                    </a:lnTo>
                    <a:close/>
                    <a:moveTo>
                      <a:pt x="30710" y="20269"/>
                    </a:moveTo>
                    <a:lnTo>
                      <a:pt x="36085" y="25336"/>
                    </a:lnTo>
                    <a:cubicBezTo>
                      <a:pt x="29175" y="32553"/>
                      <a:pt x="21037" y="38542"/>
                      <a:pt x="11824" y="43378"/>
                    </a:cubicBezTo>
                    <a:cubicBezTo>
                      <a:pt x="10672" y="41152"/>
                      <a:pt x="9059" y="39002"/>
                      <a:pt x="6756" y="37006"/>
                    </a:cubicBezTo>
                    <a:cubicBezTo>
                      <a:pt x="16123" y="33090"/>
                      <a:pt x="24108" y="27562"/>
                      <a:pt x="30710" y="20269"/>
                    </a:cubicBezTo>
                    <a:moveTo>
                      <a:pt x="21651" y="60576"/>
                    </a:moveTo>
                    <a:lnTo>
                      <a:pt x="74856" y="60576"/>
                    </a:lnTo>
                    <a:cubicBezTo>
                      <a:pt x="73014" y="59425"/>
                      <a:pt x="71248" y="58350"/>
                      <a:pt x="69482" y="57198"/>
                    </a:cubicBezTo>
                    <a:cubicBezTo>
                      <a:pt x="61958" y="52131"/>
                      <a:pt x="54434" y="45528"/>
                      <a:pt x="46987" y="37467"/>
                    </a:cubicBezTo>
                    <a:cubicBezTo>
                      <a:pt x="41843" y="43455"/>
                      <a:pt x="36929" y="48599"/>
                      <a:pt x="32092" y="52899"/>
                    </a:cubicBezTo>
                    <a:cubicBezTo>
                      <a:pt x="29021" y="55586"/>
                      <a:pt x="25490" y="58119"/>
                      <a:pt x="21651" y="60576"/>
                    </a:cubicBezTo>
                    <a:moveTo>
                      <a:pt x="26872" y="85375"/>
                    </a:moveTo>
                    <a:lnTo>
                      <a:pt x="69713" y="85375"/>
                    </a:lnTo>
                    <a:lnTo>
                      <a:pt x="69713" y="67333"/>
                    </a:lnTo>
                    <a:lnTo>
                      <a:pt x="26872" y="67333"/>
                    </a:lnTo>
                    <a:lnTo>
                      <a:pt x="26872" y="85375"/>
                    </a:lnTo>
                    <a:close/>
                    <a:moveTo>
                      <a:pt x="65567" y="21113"/>
                    </a:moveTo>
                    <a:cubicBezTo>
                      <a:pt x="69406" y="24722"/>
                      <a:pt x="73398" y="27947"/>
                      <a:pt x="77544" y="30557"/>
                    </a:cubicBezTo>
                    <a:cubicBezTo>
                      <a:pt x="81613" y="33090"/>
                      <a:pt x="85452" y="34933"/>
                      <a:pt x="89060" y="36085"/>
                    </a:cubicBezTo>
                    <a:cubicBezTo>
                      <a:pt x="87064" y="38158"/>
                      <a:pt x="85682" y="40461"/>
                      <a:pt x="84837" y="42918"/>
                    </a:cubicBezTo>
                    <a:cubicBezTo>
                      <a:pt x="79616" y="40614"/>
                      <a:pt x="75087" y="38004"/>
                      <a:pt x="71171" y="35010"/>
                    </a:cubicBezTo>
                    <a:cubicBezTo>
                      <a:pt x="67026" y="31785"/>
                      <a:pt x="63494" y="28714"/>
                      <a:pt x="60499" y="25643"/>
                    </a:cubicBezTo>
                    <a:lnTo>
                      <a:pt x="65567" y="2111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255D896C-5596-4A67-B48F-69BD469B631B}"/>
                  </a:ext>
                </a:extLst>
              </p:cNvPr>
              <p:cNvSpPr/>
              <p:nvPr/>
            </p:nvSpPr>
            <p:spPr>
              <a:xfrm>
                <a:off x="5519490" y="3176484"/>
                <a:ext cx="88215" cy="81612"/>
              </a:xfrm>
              <a:custGeom>
                <a:avLst/>
                <a:gdLst>
                  <a:gd name="connsiteX0" fmla="*/ 88216 w 88215"/>
                  <a:gd name="connsiteY0" fmla="*/ 38925 h 81612"/>
                  <a:gd name="connsiteX1" fmla="*/ 78542 w 88215"/>
                  <a:gd name="connsiteY1" fmla="*/ 66642 h 81612"/>
                  <a:gd name="connsiteX2" fmla="*/ 48446 w 88215"/>
                  <a:gd name="connsiteY2" fmla="*/ 81613 h 81612"/>
                  <a:gd name="connsiteX3" fmla="*/ 44760 w 88215"/>
                  <a:gd name="connsiteY3" fmla="*/ 74165 h 81612"/>
                  <a:gd name="connsiteX4" fmla="*/ 73935 w 88215"/>
                  <a:gd name="connsiteY4" fmla="*/ 59962 h 81612"/>
                  <a:gd name="connsiteX5" fmla="*/ 80691 w 88215"/>
                  <a:gd name="connsiteY5" fmla="*/ 38849 h 81612"/>
                  <a:gd name="connsiteX6" fmla="*/ 70327 w 88215"/>
                  <a:gd name="connsiteY6" fmla="*/ 13589 h 81612"/>
                  <a:gd name="connsiteX7" fmla="*/ 48522 w 88215"/>
                  <a:gd name="connsiteY7" fmla="*/ 6833 h 81612"/>
                  <a:gd name="connsiteX8" fmla="*/ 34703 w 88215"/>
                  <a:gd name="connsiteY8" fmla="*/ 54357 h 81612"/>
                  <a:gd name="connsiteX9" fmla="*/ 17198 w 88215"/>
                  <a:gd name="connsiteY9" fmla="*/ 72860 h 81612"/>
                  <a:gd name="connsiteX10" fmla="*/ 4607 w 88215"/>
                  <a:gd name="connsiteY10" fmla="*/ 64108 h 81612"/>
                  <a:gd name="connsiteX11" fmla="*/ 0 w 88215"/>
                  <a:gd name="connsiteY11" fmla="*/ 43916 h 81612"/>
                  <a:gd name="connsiteX12" fmla="*/ 13129 w 88215"/>
                  <a:gd name="connsiteY12" fmla="*/ 11977 h 81612"/>
                  <a:gd name="connsiteX13" fmla="*/ 41613 w 88215"/>
                  <a:gd name="connsiteY13" fmla="*/ 307 h 81612"/>
                  <a:gd name="connsiteX14" fmla="*/ 47294 w 88215"/>
                  <a:gd name="connsiteY14" fmla="*/ 0 h 81612"/>
                  <a:gd name="connsiteX15" fmla="*/ 75087 w 88215"/>
                  <a:gd name="connsiteY15" fmla="*/ 7908 h 81612"/>
                  <a:gd name="connsiteX16" fmla="*/ 88216 w 88215"/>
                  <a:gd name="connsiteY16" fmla="*/ 38925 h 81612"/>
                  <a:gd name="connsiteX17" fmla="*/ 41382 w 88215"/>
                  <a:gd name="connsiteY17" fmla="*/ 7140 h 81612"/>
                  <a:gd name="connsiteX18" fmla="*/ 17044 w 88215"/>
                  <a:gd name="connsiteY18" fmla="*/ 18273 h 81612"/>
                  <a:gd name="connsiteX19" fmla="*/ 7524 w 88215"/>
                  <a:gd name="connsiteY19" fmla="*/ 42841 h 81612"/>
                  <a:gd name="connsiteX20" fmla="*/ 17582 w 88215"/>
                  <a:gd name="connsiteY20" fmla="*/ 64645 h 81612"/>
                  <a:gd name="connsiteX21" fmla="*/ 32937 w 88215"/>
                  <a:gd name="connsiteY21" fmla="*/ 40384 h 81612"/>
                  <a:gd name="connsiteX22" fmla="*/ 41382 w 88215"/>
                  <a:gd name="connsiteY22" fmla="*/ 7140 h 8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215" h="81612">
                    <a:moveTo>
                      <a:pt x="88216" y="38925"/>
                    </a:moveTo>
                    <a:cubicBezTo>
                      <a:pt x="88216" y="50902"/>
                      <a:pt x="84991" y="60116"/>
                      <a:pt x="78542" y="66642"/>
                    </a:cubicBezTo>
                    <a:cubicBezTo>
                      <a:pt x="71863" y="73398"/>
                      <a:pt x="61881" y="78388"/>
                      <a:pt x="48446" y="81613"/>
                    </a:cubicBezTo>
                    <a:cubicBezTo>
                      <a:pt x="47524" y="78619"/>
                      <a:pt x="46296" y="76162"/>
                      <a:pt x="44760" y="74165"/>
                    </a:cubicBezTo>
                    <a:cubicBezTo>
                      <a:pt x="58734" y="71171"/>
                      <a:pt x="68484" y="66411"/>
                      <a:pt x="73935" y="59962"/>
                    </a:cubicBezTo>
                    <a:cubicBezTo>
                      <a:pt x="78388" y="54741"/>
                      <a:pt x="80691" y="47678"/>
                      <a:pt x="80691" y="38849"/>
                    </a:cubicBezTo>
                    <a:cubicBezTo>
                      <a:pt x="80691" y="26795"/>
                      <a:pt x="77236" y="18350"/>
                      <a:pt x="70327" y="13589"/>
                    </a:cubicBezTo>
                    <a:cubicBezTo>
                      <a:pt x="63878" y="9136"/>
                      <a:pt x="56584" y="6833"/>
                      <a:pt x="48522" y="6833"/>
                    </a:cubicBezTo>
                    <a:cubicBezTo>
                      <a:pt x="45528" y="24031"/>
                      <a:pt x="40922" y="39924"/>
                      <a:pt x="34703" y="54357"/>
                    </a:cubicBezTo>
                    <a:cubicBezTo>
                      <a:pt x="29482" y="66642"/>
                      <a:pt x="23647" y="72860"/>
                      <a:pt x="17198" y="72860"/>
                    </a:cubicBezTo>
                    <a:cubicBezTo>
                      <a:pt x="12284" y="72860"/>
                      <a:pt x="8138" y="69943"/>
                      <a:pt x="4607" y="64108"/>
                    </a:cubicBezTo>
                    <a:cubicBezTo>
                      <a:pt x="1536" y="59041"/>
                      <a:pt x="0" y="52361"/>
                      <a:pt x="0" y="43916"/>
                    </a:cubicBezTo>
                    <a:cubicBezTo>
                      <a:pt x="0" y="31171"/>
                      <a:pt x="4376" y="20576"/>
                      <a:pt x="13129" y="11977"/>
                    </a:cubicBezTo>
                    <a:cubicBezTo>
                      <a:pt x="19962" y="5144"/>
                      <a:pt x="29482" y="1228"/>
                      <a:pt x="41613" y="307"/>
                    </a:cubicBezTo>
                    <a:cubicBezTo>
                      <a:pt x="45144" y="77"/>
                      <a:pt x="47064" y="0"/>
                      <a:pt x="47294" y="0"/>
                    </a:cubicBezTo>
                    <a:cubicBezTo>
                      <a:pt x="58657" y="0"/>
                      <a:pt x="67947" y="2611"/>
                      <a:pt x="75087" y="7908"/>
                    </a:cubicBezTo>
                    <a:cubicBezTo>
                      <a:pt x="83763" y="14895"/>
                      <a:pt x="88216" y="25183"/>
                      <a:pt x="88216" y="38925"/>
                    </a:cubicBezTo>
                    <a:moveTo>
                      <a:pt x="41382" y="7140"/>
                    </a:moveTo>
                    <a:cubicBezTo>
                      <a:pt x="31402" y="7754"/>
                      <a:pt x="23263" y="11516"/>
                      <a:pt x="17044" y="18273"/>
                    </a:cubicBezTo>
                    <a:cubicBezTo>
                      <a:pt x="10672" y="25183"/>
                      <a:pt x="7524" y="33398"/>
                      <a:pt x="7524" y="42841"/>
                    </a:cubicBezTo>
                    <a:cubicBezTo>
                      <a:pt x="7524" y="57428"/>
                      <a:pt x="10903" y="64645"/>
                      <a:pt x="17582" y="64645"/>
                    </a:cubicBezTo>
                    <a:cubicBezTo>
                      <a:pt x="22265" y="64645"/>
                      <a:pt x="27409" y="56584"/>
                      <a:pt x="32937" y="40384"/>
                    </a:cubicBezTo>
                    <a:cubicBezTo>
                      <a:pt x="37543" y="27025"/>
                      <a:pt x="40384" y="15970"/>
                      <a:pt x="41382" y="714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7FF0549-FBAB-4599-BDD6-E9AF0A53D783}"/>
                  </a:ext>
                </a:extLst>
              </p:cNvPr>
              <p:cNvSpPr/>
              <p:nvPr/>
            </p:nvSpPr>
            <p:spPr>
              <a:xfrm>
                <a:off x="5623982" y="3163739"/>
                <a:ext cx="98042" cy="98656"/>
              </a:xfrm>
              <a:custGeom>
                <a:avLst/>
                <a:gdLst>
                  <a:gd name="connsiteX0" fmla="*/ 0 w 98042"/>
                  <a:gd name="connsiteY0" fmla="*/ 20499 h 98656"/>
                  <a:gd name="connsiteX1" fmla="*/ 34549 w 98042"/>
                  <a:gd name="connsiteY1" fmla="*/ 20499 h 98656"/>
                  <a:gd name="connsiteX2" fmla="*/ 34549 w 98042"/>
                  <a:gd name="connsiteY2" fmla="*/ 27716 h 98656"/>
                  <a:gd name="connsiteX3" fmla="*/ 0 w 98042"/>
                  <a:gd name="connsiteY3" fmla="*/ 27716 h 98656"/>
                  <a:gd name="connsiteX4" fmla="*/ 0 w 98042"/>
                  <a:gd name="connsiteY4" fmla="*/ 20499 h 98656"/>
                  <a:gd name="connsiteX5" fmla="*/ 30787 w 98042"/>
                  <a:gd name="connsiteY5" fmla="*/ 63877 h 98656"/>
                  <a:gd name="connsiteX6" fmla="*/ 30787 w 98042"/>
                  <a:gd name="connsiteY6" fmla="*/ 97352 h 98656"/>
                  <a:gd name="connsiteX7" fmla="*/ 23110 w 98042"/>
                  <a:gd name="connsiteY7" fmla="*/ 97352 h 98656"/>
                  <a:gd name="connsiteX8" fmla="*/ 23110 w 98042"/>
                  <a:gd name="connsiteY8" fmla="*/ 92284 h 98656"/>
                  <a:gd name="connsiteX9" fmla="*/ 11056 w 98042"/>
                  <a:gd name="connsiteY9" fmla="*/ 92284 h 98656"/>
                  <a:gd name="connsiteX10" fmla="*/ 11056 w 98042"/>
                  <a:gd name="connsiteY10" fmla="*/ 97735 h 98656"/>
                  <a:gd name="connsiteX11" fmla="*/ 3531 w 98042"/>
                  <a:gd name="connsiteY11" fmla="*/ 97735 h 98656"/>
                  <a:gd name="connsiteX12" fmla="*/ 3531 w 98042"/>
                  <a:gd name="connsiteY12" fmla="*/ 63801 h 98656"/>
                  <a:gd name="connsiteX13" fmla="*/ 30787 w 98042"/>
                  <a:gd name="connsiteY13" fmla="*/ 63801 h 98656"/>
                  <a:gd name="connsiteX14" fmla="*/ 4223 w 98042"/>
                  <a:gd name="connsiteY14" fmla="*/ 6679 h 98656"/>
                  <a:gd name="connsiteX15" fmla="*/ 30326 w 98042"/>
                  <a:gd name="connsiteY15" fmla="*/ 6679 h 98656"/>
                  <a:gd name="connsiteX16" fmla="*/ 30326 w 98042"/>
                  <a:gd name="connsiteY16" fmla="*/ 13512 h 98656"/>
                  <a:gd name="connsiteX17" fmla="*/ 4223 w 98042"/>
                  <a:gd name="connsiteY17" fmla="*/ 13512 h 98656"/>
                  <a:gd name="connsiteX18" fmla="*/ 4223 w 98042"/>
                  <a:gd name="connsiteY18" fmla="*/ 6679 h 98656"/>
                  <a:gd name="connsiteX19" fmla="*/ 4223 w 98042"/>
                  <a:gd name="connsiteY19" fmla="*/ 34779 h 98656"/>
                  <a:gd name="connsiteX20" fmla="*/ 30326 w 98042"/>
                  <a:gd name="connsiteY20" fmla="*/ 34779 h 98656"/>
                  <a:gd name="connsiteX21" fmla="*/ 30326 w 98042"/>
                  <a:gd name="connsiteY21" fmla="*/ 41152 h 98656"/>
                  <a:gd name="connsiteX22" fmla="*/ 4223 w 98042"/>
                  <a:gd name="connsiteY22" fmla="*/ 41152 h 98656"/>
                  <a:gd name="connsiteX23" fmla="*/ 4223 w 98042"/>
                  <a:gd name="connsiteY23" fmla="*/ 34779 h 98656"/>
                  <a:gd name="connsiteX24" fmla="*/ 4223 w 98042"/>
                  <a:gd name="connsiteY24" fmla="*/ 48215 h 98656"/>
                  <a:gd name="connsiteX25" fmla="*/ 30326 w 98042"/>
                  <a:gd name="connsiteY25" fmla="*/ 48215 h 98656"/>
                  <a:gd name="connsiteX26" fmla="*/ 30326 w 98042"/>
                  <a:gd name="connsiteY26" fmla="*/ 55048 h 98656"/>
                  <a:gd name="connsiteX27" fmla="*/ 4223 w 98042"/>
                  <a:gd name="connsiteY27" fmla="*/ 55048 h 98656"/>
                  <a:gd name="connsiteX28" fmla="*/ 4223 w 98042"/>
                  <a:gd name="connsiteY28" fmla="*/ 48215 h 98656"/>
                  <a:gd name="connsiteX29" fmla="*/ 11056 w 98042"/>
                  <a:gd name="connsiteY29" fmla="*/ 85682 h 98656"/>
                  <a:gd name="connsiteX30" fmla="*/ 23110 w 98042"/>
                  <a:gd name="connsiteY30" fmla="*/ 85682 h 98656"/>
                  <a:gd name="connsiteX31" fmla="*/ 23110 w 98042"/>
                  <a:gd name="connsiteY31" fmla="*/ 70480 h 98656"/>
                  <a:gd name="connsiteX32" fmla="*/ 11056 w 98042"/>
                  <a:gd name="connsiteY32" fmla="*/ 70480 h 98656"/>
                  <a:gd name="connsiteX33" fmla="*/ 11056 w 98042"/>
                  <a:gd name="connsiteY33" fmla="*/ 85682 h 98656"/>
                  <a:gd name="connsiteX34" fmla="*/ 52131 w 98042"/>
                  <a:gd name="connsiteY34" fmla="*/ 0 h 98656"/>
                  <a:gd name="connsiteX35" fmla="*/ 60115 w 98042"/>
                  <a:gd name="connsiteY35" fmla="*/ 11670 h 98656"/>
                  <a:gd name="connsiteX36" fmla="*/ 67870 w 98042"/>
                  <a:gd name="connsiteY36" fmla="*/ 11670 h 98656"/>
                  <a:gd name="connsiteX37" fmla="*/ 73935 w 98042"/>
                  <a:gd name="connsiteY37" fmla="*/ 461 h 98656"/>
                  <a:gd name="connsiteX38" fmla="*/ 80230 w 98042"/>
                  <a:gd name="connsiteY38" fmla="*/ 4223 h 98656"/>
                  <a:gd name="connsiteX39" fmla="*/ 75624 w 98042"/>
                  <a:gd name="connsiteY39" fmla="*/ 11670 h 98656"/>
                  <a:gd name="connsiteX40" fmla="*/ 92822 w 98042"/>
                  <a:gd name="connsiteY40" fmla="*/ 11670 h 98656"/>
                  <a:gd name="connsiteX41" fmla="*/ 92822 w 98042"/>
                  <a:gd name="connsiteY41" fmla="*/ 17658 h 98656"/>
                  <a:gd name="connsiteX42" fmla="*/ 67563 w 98042"/>
                  <a:gd name="connsiteY42" fmla="*/ 17658 h 98656"/>
                  <a:gd name="connsiteX43" fmla="*/ 67563 w 98042"/>
                  <a:gd name="connsiteY43" fmla="*/ 23109 h 98656"/>
                  <a:gd name="connsiteX44" fmla="*/ 86526 w 98042"/>
                  <a:gd name="connsiteY44" fmla="*/ 23109 h 98656"/>
                  <a:gd name="connsiteX45" fmla="*/ 86526 w 98042"/>
                  <a:gd name="connsiteY45" fmla="*/ 28561 h 98656"/>
                  <a:gd name="connsiteX46" fmla="*/ 67563 w 98042"/>
                  <a:gd name="connsiteY46" fmla="*/ 28561 h 98656"/>
                  <a:gd name="connsiteX47" fmla="*/ 67563 w 98042"/>
                  <a:gd name="connsiteY47" fmla="*/ 33935 h 98656"/>
                  <a:gd name="connsiteX48" fmla="*/ 96200 w 98042"/>
                  <a:gd name="connsiteY48" fmla="*/ 33935 h 98656"/>
                  <a:gd name="connsiteX49" fmla="*/ 96200 w 98042"/>
                  <a:gd name="connsiteY49" fmla="*/ 40307 h 98656"/>
                  <a:gd name="connsiteX50" fmla="*/ 34088 w 98042"/>
                  <a:gd name="connsiteY50" fmla="*/ 40307 h 98656"/>
                  <a:gd name="connsiteX51" fmla="*/ 34088 w 98042"/>
                  <a:gd name="connsiteY51" fmla="*/ 33935 h 98656"/>
                  <a:gd name="connsiteX52" fmla="*/ 59731 w 98042"/>
                  <a:gd name="connsiteY52" fmla="*/ 33935 h 98656"/>
                  <a:gd name="connsiteX53" fmla="*/ 59731 w 98042"/>
                  <a:gd name="connsiteY53" fmla="*/ 28561 h 98656"/>
                  <a:gd name="connsiteX54" fmla="*/ 41152 w 98042"/>
                  <a:gd name="connsiteY54" fmla="*/ 28561 h 98656"/>
                  <a:gd name="connsiteX55" fmla="*/ 41152 w 98042"/>
                  <a:gd name="connsiteY55" fmla="*/ 23109 h 98656"/>
                  <a:gd name="connsiteX56" fmla="*/ 59731 w 98042"/>
                  <a:gd name="connsiteY56" fmla="*/ 23109 h 98656"/>
                  <a:gd name="connsiteX57" fmla="*/ 59731 w 98042"/>
                  <a:gd name="connsiteY57" fmla="*/ 17658 h 98656"/>
                  <a:gd name="connsiteX58" fmla="*/ 37927 w 98042"/>
                  <a:gd name="connsiteY58" fmla="*/ 17658 h 98656"/>
                  <a:gd name="connsiteX59" fmla="*/ 37927 w 98042"/>
                  <a:gd name="connsiteY59" fmla="*/ 11670 h 98656"/>
                  <a:gd name="connsiteX60" fmla="*/ 51747 w 98042"/>
                  <a:gd name="connsiteY60" fmla="*/ 11670 h 98656"/>
                  <a:gd name="connsiteX61" fmla="*/ 46296 w 98042"/>
                  <a:gd name="connsiteY61" fmla="*/ 4223 h 98656"/>
                  <a:gd name="connsiteX62" fmla="*/ 52131 w 98042"/>
                  <a:gd name="connsiteY62" fmla="*/ 0 h 98656"/>
                  <a:gd name="connsiteX63" fmla="*/ 60576 w 98042"/>
                  <a:gd name="connsiteY63" fmla="*/ 43992 h 98656"/>
                  <a:gd name="connsiteX64" fmla="*/ 64338 w 98042"/>
                  <a:gd name="connsiteY64" fmla="*/ 50365 h 98656"/>
                  <a:gd name="connsiteX65" fmla="*/ 55509 w 98042"/>
                  <a:gd name="connsiteY65" fmla="*/ 51747 h 98656"/>
                  <a:gd name="connsiteX66" fmla="*/ 55509 w 98042"/>
                  <a:gd name="connsiteY66" fmla="*/ 59194 h 98656"/>
                  <a:gd name="connsiteX67" fmla="*/ 68330 w 98042"/>
                  <a:gd name="connsiteY67" fmla="*/ 59194 h 98656"/>
                  <a:gd name="connsiteX68" fmla="*/ 68023 w 98042"/>
                  <a:gd name="connsiteY68" fmla="*/ 43148 h 98656"/>
                  <a:gd name="connsiteX69" fmla="*/ 75240 w 98042"/>
                  <a:gd name="connsiteY69" fmla="*/ 43148 h 98656"/>
                  <a:gd name="connsiteX70" fmla="*/ 75470 w 98042"/>
                  <a:gd name="connsiteY70" fmla="*/ 59194 h 98656"/>
                  <a:gd name="connsiteX71" fmla="*/ 96277 w 98042"/>
                  <a:gd name="connsiteY71" fmla="*/ 59194 h 98656"/>
                  <a:gd name="connsiteX72" fmla="*/ 96277 w 98042"/>
                  <a:gd name="connsiteY72" fmla="*/ 65797 h 98656"/>
                  <a:gd name="connsiteX73" fmla="*/ 75778 w 98042"/>
                  <a:gd name="connsiteY73" fmla="*/ 65797 h 98656"/>
                  <a:gd name="connsiteX74" fmla="*/ 77160 w 98042"/>
                  <a:gd name="connsiteY74" fmla="*/ 76469 h 98656"/>
                  <a:gd name="connsiteX75" fmla="*/ 78004 w 98042"/>
                  <a:gd name="connsiteY75" fmla="*/ 78849 h 98656"/>
                  <a:gd name="connsiteX76" fmla="*/ 89137 w 98042"/>
                  <a:gd name="connsiteY76" fmla="*/ 69175 h 98656"/>
                  <a:gd name="connsiteX77" fmla="*/ 94204 w 98042"/>
                  <a:gd name="connsiteY77" fmla="*/ 74549 h 98656"/>
                  <a:gd name="connsiteX78" fmla="*/ 81305 w 98042"/>
                  <a:gd name="connsiteY78" fmla="*/ 85375 h 98656"/>
                  <a:gd name="connsiteX79" fmla="*/ 82687 w 98042"/>
                  <a:gd name="connsiteY79" fmla="*/ 87064 h 98656"/>
                  <a:gd name="connsiteX80" fmla="*/ 89213 w 98042"/>
                  <a:gd name="connsiteY80" fmla="*/ 91056 h 98656"/>
                  <a:gd name="connsiteX81" fmla="*/ 91286 w 98042"/>
                  <a:gd name="connsiteY81" fmla="*/ 84760 h 98656"/>
                  <a:gd name="connsiteX82" fmla="*/ 98042 w 98042"/>
                  <a:gd name="connsiteY82" fmla="*/ 87294 h 98656"/>
                  <a:gd name="connsiteX83" fmla="*/ 94818 w 98042"/>
                  <a:gd name="connsiteY83" fmla="*/ 95586 h 98656"/>
                  <a:gd name="connsiteX84" fmla="*/ 89981 w 98042"/>
                  <a:gd name="connsiteY84" fmla="*/ 98657 h 98656"/>
                  <a:gd name="connsiteX85" fmla="*/ 78772 w 98042"/>
                  <a:gd name="connsiteY85" fmla="*/ 93052 h 98656"/>
                  <a:gd name="connsiteX86" fmla="*/ 75701 w 98042"/>
                  <a:gd name="connsiteY86" fmla="*/ 89674 h 98656"/>
                  <a:gd name="connsiteX87" fmla="*/ 63109 w 98042"/>
                  <a:gd name="connsiteY87" fmla="*/ 98196 h 98656"/>
                  <a:gd name="connsiteX88" fmla="*/ 58503 w 98042"/>
                  <a:gd name="connsiteY88" fmla="*/ 91901 h 98656"/>
                  <a:gd name="connsiteX89" fmla="*/ 72169 w 98042"/>
                  <a:gd name="connsiteY89" fmla="*/ 83378 h 98656"/>
                  <a:gd name="connsiteX90" fmla="*/ 70403 w 98042"/>
                  <a:gd name="connsiteY90" fmla="*/ 77467 h 98656"/>
                  <a:gd name="connsiteX91" fmla="*/ 68945 w 98042"/>
                  <a:gd name="connsiteY91" fmla="*/ 65720 h 98656"/>
                  <a:gd name="connsiteX92" fmla="*/ 55739 w 98042"/>
                  <a:gd name="connsiteY92" fmla="*/ 65720 h 98656"/>
                  <a:gd name="connsiteX93" fmla="*/ 55739 w 98042"/>
                  <a:gd name="connsiteY93" fmla="*/ 71785 h 98656"/>
                  <a:gd name="connsiteX94" fmla="*/ 64031 w 98042"/>
                  <a:gd name="connsiteY94" fmla="*/ 70326 h 98656"/>
                  <a:gd name="connsiteX95" fmla="*/ 64031 w 98042"/>
                  <a:gd name="connsiteY95" fmla="*/ 76315 h 98656"/>
                  <a:gd name="connsiteX96" fmla="*/ 55739 w 98042"/>
                  <a:gd name="connsiteY96" fmla="*/ 77851 h 98656"/>
                  <a:gd name="connsiteX97" fmla="*/ 55739 w 98042"/>
                  <a:gd name="connsiteY97" fmla="*/ 90979 h 98656"/>
                  <a:gd name="connsiteX98" fmla="*/ 52361 w 98042"/>
                  <a:gd name="connsiteY98" fmla="*/ 96354 h 98656"/>
                  <a:gd name="connsiteX99" fmla="*/ 40537 w 98042"/>
                  <a:gd name="connsiteY99" fmla="*/ 98119 h 98656"/>
                  <a:gd name="connsiteX100" fmla="*/ 38081 w 98042"/>
                  <a:gd name="connsiteY100" fmla="*/ 90979 h 98656"/>
                  <a:gd name="connsiteX101" fmla="*/ 46833 w 98042"/>
                  <a:gd name="connsiteY101" fmla="*/ 90979 h 98656"/>
                  <a:gd name="connsiteX102" fmla="*/ 48599 w 98042"/>
                  <a:gd name="connsiteY102" fmla="*/ 88369 h 98656"/>
                  <a:gd name="connsiteX103" fmla="*/ 48599 w 98042"/>
                  <a:gd name="connsiteY103" fmla="*/ 79002 h 98656"/>
                  <a:gd name="connsiteX104" fmla="*/ 35470 w 98042"/>
                  <a:gd name="connsiteY104" fmla="*/ 80922 h 98656"/>
                  <a:gd name="connsiteX105" fmla="*/ 34319 w 98042"/>
                  <a:gd name="connsiteY105" fmla="*/ 74089 h 98656"/>
                  <a:gd name="connsiteX106" fmla="*/ 48599 w 98042"/>
                  <a:gd name="connsiteY106" fmla="*/ 72860 h 98656"/>
                  <a:gd name="connsiteX107" fmla="*/ 48599 w 98042"/>
                  <a:gd name="connsiteY107" fmla="*/ 65720 h 98656"/>
                  <a:gd name="connsiteX108" fmla="*/ 34319 w 98042"/>
                  <a:gd name="connsiteY108" fmla="*/ 65720 h 98656"/>
                  <a:gd name="connsiteX109" fmla="*/ 34319 w 98042"/>
                  <a:gd name="connsiteY109" fmla="*/ 59117 h 98656"/>
                  <a:gd name="connsiteX110" fmla="*/ 48599 w 98042"/>
                  <a:gd name="connsiteY110" fmla="*/ 59117 h 98656"/>
                  <a:gd name="connsiteX111" fmla="*/ 48599 w 98042"/>
                  <a:gd name="connsiteY111" fmla="*/ 52591 h 98656"/>
                  <a:gd name="connsiteX112" fmla="*/ 37159 w 98042"/>
                  <a:gd name="connsiteY112" fmla="*/ 53666 h 98656"/>
                  <a:gd name="connsiteX113" fmla="*/ 34779 w 98042"/>
                  <a:gd name="connsiteY113" fmla="*/ 47294 h 98656"/>
                  <a:gd name="connsiteX114" fmla="*/ 60576 w 98042"/>
                  <a:gd name="connsiteY114" fmla="*/ 43992 h 98656"/>
                  <a:gd name="connsiteX115" fmla="*/ 84069 w 98042"/>
                  <a:gd name="connsiteY115" fmla="*/ 43609 h 98656"/>
                  <a:gd name="connsiteX116" fmla="*/ 92899 w 98042"/>
                  <a:gd name="connsiteY116" fmla="*/ 52438 h 98656"/>
                  <a:gd name="connsiteX117" fmla="*/ 87832 w 98042"/>
                  <a:gd name="connsiteY117" fmla="*/ 56200 h 98656"/>
                  <a:gd name="connsiteX118" fmla="*/ 79002 w 98042"/>
                  <a:gd name="connsiteY118" fmla="*/ 47371 h 98656"/>
                  <a:gd name="connsiteX119" fmla="*/ 84069 w 98042"/>
                  <a:gd name="connsiteY119" fmla="*/ 43609 h 9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98042" h="98656">
                    <a:moveTo>
                      <a:pt x="0" y="20499"/>
                    </a:moveTo>
                    <a:lnTo>
                      <a:pt x="34549" y="20499"/>
                    </a:lnTo>
                    <a:lnTo>
                      <a:pt x="34549" y="27716"/>
                    </a:lnTo>
                    <a:lnTo>
                      <a:pt x="0" y="27716"/>
                    </a:lnTo>
                    <a:lnTo>
                      <a:pt x="0" y="20499"/>
                    </a:lnTo>
                    <a:close/>
                    <a:moveTo>
                      <a:pt x="30787" y="63877"/>
                    </a:moveTo>
                    <a:lnTo>
                      <a:pt x="30787" y="97352"/>
                    </a:lnTo>
                    <a:lnTo>
                      <a:pt x="23110" y="97352"/>
                    </a:lnTo>
                    <a:lnTo>
                      <a:pt x="23110" y="92284"/>
                    </a:lnTo>
                    <a:lnTo>
                      <a:pt x="11056" y="92284"/>
                    </a:lnTo>
                    <a:lnTo>
                      <a:pt x="11056" y="97735"/>
                    </a:lnTo>
                    <a:lnTo>
                      <a:pt x="3531" y="97735"/>
                    </a:lnTo>
                    <a:lnTo>
                      <a:pt x="3531" y="63801"/>
                    </a:lnTo>
                    <a:lnTo>
                      <a:pt x="30787" y="63801"/>
                    </a:lnTo>
                    <a:close/>
                    <a:moveTo>
                      <a:pt x="4223" y="6679"/>
                    </a:moveTo>
                    <a:lnTo>
                      <a:pt x="30326" y="6679"/>
                    </a:lnTo>
                    <a:lnTo>
                      <a:pt x="30326" y="13512"/>
                    </a:lnTo>
                    <a:lnTo>
                      <a:pt x="4223" y="13512"/>
                    </a:lnTo>
                    <a:lnTo>
                      <a:pt x="4223" y="6679"/>
                    </a:lnTo>
                    <a:close/>
                    <a:moveTo>
                      <a:pt x="4223" y="34779"/>
                    </a:moveTo>
                    <a:lnTo>
                      <a:pt x="30326" y="34779"/>
                    </a:lnTo>
                    <a:lnTo>
                      <a:pt x="30326" y="41152"/>
                    </a:lnTo>
                    <a:lnTo>
                      <a:pt x="4223" y="41152"/>
                    </a:lnTo>
                    <a:lnTo>
                      <a:pt x="4223" y="34779"/>
                    </a:lnTo>
                    <a:close/>
                    <a:moveTo>
                      <a:pt x="4223" y="48215"/>
                    </a:moveTo>
                    <a:lnTo>
                      <a:pt x="30326" y="48215"/>
                    </a:lnTo>
                    <a:lnTo>
                      <a:pt x="30326" y="55048"/>
                    </a:lnTo>
                    <a:lnTo>
                      <a:pt x="4223" y="55048"/>
                    </a:lnTo>
                    <a:lnTo>
                      <a:pt x="4223" y="48215"/>
                    </a:lnTo>
                    <a:close/>
                    <a:moveTo>
                      <a:pt x="11056" y="85682"/>
                    </a:moveTo>
                    <a:lnTo>
                      <a:pt x="23110" y="85682"/>
                    </a:lnTo>
                    <a:lnTo>
                      <a:pt x="23110" y="70480"/>
                    </a:lnTo>
                    <a:lnTo>
                      <a:pt x="11056" y="70480"/>
                    </a:lnTo>
                    <a:lnTo>
                      <a:pt x="11056" y="85682"/>
                    </a:lnTo>
                    <a:close/>
                    <a:moveTo>
                      <a:pt x="52131" y="0"/>
                    </a:moveTo>
                    <a:cubicBezTo>
                      <a:pt x="55662" y="4606"/>
                      <a:pt x="58273" y="8522"/>
                      <a:pt x="60115" y="11670"/>
                    </a:cubicBezTo>
                    <a:lnTo>
                      <a:pt x="67870" y="11670"/>
                    </a:lnTo>
                    <a:lnTo>
                      <a:pt x="73935" y="461"/>
                    </a:lnTo>
                    <a:lnTo>
                      <a:pt x="80230" y="4223"/>
                    </a:lnTo>
                    <a:lnTo>
                      <a:pt x="75624" y="11670"/>
                    </a:lnTo>
                    <a:lnTo>
                      <a:pt x="92822" y="11670"/>
                    </a:lnTo>
                    <a:lnTo>
                      <a:pt x="92822" y="17658"/>
                    </a:lnTo>
                    <a:lnTo>
                      <a:pt x="67563" y="17658"/>
                    </a:lnTo>
                    <a:lnTo>
                      <a:pt x="67563" y="23109"/>
                    </a:lnTo>
                    <a:lnTo>
                      <a:pt x="86526" y="23109"/>
                    </a:lnTo>
                    <a:lnTo>
                      <a:pt x="86526" y="28561"/>
                    </a:lnTo>
                    <a:lnTo>
                      <a:pt x="67563" y="28561"/>
                    </a:lnTo>
                    <a:lnTo>
                      <a:pt x="67563" y="33935"/>
                    </a:lnTo>
                    <a:lnTo>
                      <a:pt x="96200" y="33935"/>
                    </a:lnTo>
                    <a:lnTo>
                      <a:pt x="96200" y="40307"/>
                    </a:lnTo>
                    <a:lnTo>
                      <a:pt x="34088" y="40307"/>
                    </a:lnTo>
                    <a:lnTo>
                      <a:pt x="34088" y="33935"/>
                    </a:lnTo>
                    <a:lnTo>
                      <a:pt x="59731" y="33935"/>
                    </a:lnTo>
                    <a:lnTo>
                      <a:pt x="59731" y="28561"/>
                    </a:lnTo>
                    <a:lnTo>
                      <a:pt x="41152" y="28561"/>
                    </a:lnTo>
                    <a:lnTo>
                      <a:pt x="41152" y="23109"/>
                    </a:lnTo>
                    <a:lnTo>
                      <a:pt x="59731" y="23109"/>
                    </a:lnTo>
                    <a:lnTo>
                      <a:pt x="59731" y="17658"/>
                    </a:lnTo>
                    <a:lnTo>
                      <a:pt x="37927" y="17658"/>
                    </a:lnTo>
                    <a:lnTo>
                      <a:pt x="37927" y="11670"/>
                    </a:lnTo>
                    <a:lnTo>
                      <a:pt x="51747" y="11670"/>
                    </a:lnTo>
                    <a:cubicBezTo>
                      <a:pt x="50058" y="9136"/>
                      <a:pt x="48215" y="6679"/>
                      <a:pt x="46296" y="4223"/>
                    </a:cubicBezTo>
                    <a:lnTo>
                      <a:pt x="52131" y="0"/>
                    </a:lnTo>
                    <a:close/>
                    <a:moveTo>
                      <a:pt x="60576" y="43992"/>
                    </a:moveTo>
                    <a:lnTo>
                      <a:pt x="64338" y="50365"/>
                    </a:lnTo>
                    <a:cubicBezTo>
                      <a:pt x="61344" y="50826"/>
                      <a:pt x="58426" y="51286"/>
                      <a:pt x="55509" y="51747"/>
                    </a:cubicBezTo>
                    <a:lnTo>
                      <a:pt x="55509" y="59194"/>
                    </a:lnTo>
                    <a:lnTo>
                      <a:pt x="68330" y="59194"/>
                    </a:lnTo>
                    <a:cubicBezTo>
                      <a:pt x="68100" y="54511"/>
                      <a:pt x="68023" y="49136"/>
                      <a:pt x="68023" y="43148"/>
                    </a:cubicBezTo>
                    <a:lnTo>
                      <a:pt x="75240" y="43148"/>
                    </a:lnTo>
                    <a:cubicBezTo>
                      <a:pt x="75240" y="49290"/>
                      <a:pt x="75317" y="54664"/>
                      <a:pt x="75470" y="59194"/>
                    </a:cubicBezTo>
                    <a:lnTo>
                      <a:pt x="96277" y="59194"/>
                    </a:lnTo>
                    <a:lnTo>
                      <a:pt x="96277" y="65797"/>
                    </a:lnTo>
                    <a:lnTo>
                      <a:pt x="75778" y="65797"/>
                    </a:lnTo>
                    <a:cubicBezTo>
                      <a:pt x="76085" y="70864"/>
                      <a:pt x="76468" y="74396"/>
                      <a:pt x="77160" y="76469"/>
                    </a:cubicBezTo>
                    <a:cubicBezTo>
                      <a:pt x="77467" y="77313"/>
                      <a:pt x="77697" y="78081"/>
                      <a:pt x="78004" y="78849"/>
                    </a:cubicBezTo>
                    <a:cubicBezTo>
                      <a:pt x="81689" y="75931"/>
                      <a:pt x="85452" y="72707"/>
                      <a:pt x="89137" y="69175"/>
                    </a:cubicBezTo>
                    <a:lnTo>
                      <a:pt x="94204" y="74549"/>
                    </a:lnTo>
                    <a:cubicBezTo>
                      <a:pt x="90058" y="78388"/>
                      <a:pt x="85758" y="81997"/>
                      <a:pt x="81305" y="85375"/>
                    </a:cubicBezTo>
                    <a:cubicBezTo>
                      <a:pt x="81689" y="85989"/>
                      <a:pt x="82150" y="86526"/>
                      <a:pt x="82687" y="87064"/>
                    </a:cubicBezTo>
                    <a:cubicBezTo>
                      <a:pt x="85067" y="89751"/>
                      <a:pt x="87217" y="91056"/>
                      <a:pt x="89213" y="91056"/>
                    </a:cubicBezTo>
                    <a:cubicBezTo>
                      <a:pt x="90058" y="90903"/>
                      <a:pt x="90749" y="88829"/>
                      <a:pt x="91286" y="84760"/>
                    </a:cubicBezTo>
                    <a:cubicBezTo>
                      <a:pt x="93052" y="86066"/>
                      <a:pt x="95279" y="86910"/>
                      <a:pt x="98042" y="87294"/>
                    </a:cubicBezTo>
                    <a:cubicBezTo>
                      <a:pt x="97429" y="90519"/>
                      <a:pt x="96354" y="93283"/>
                      <a:pt x="94818" y="95586"/>
                    </a:cubicBezTo>
                    <a:cubicBezTo>
                      <a:pt x="93743" y="97505"/>
                      <a:pt x="92131" y="98503"/>
                      <a:pt x="89981" y="98657"/>
                    </a:cubicBezTo>
                    <a:cubicBezTo>
                      <a:pt x="86142" y="98657"/>
                      <a:pt x="82380" y="96814"/>
                      <a:pt x="78772" y="93052"/>
                    </a:cubicBezTo>
                    <a:cubicBezTo>
                      <a:pt x="77620" y="91977"/>
                      <a:pt x="76622" y="90903"/>
                      <a:pt x="75701" y="89674"/>
                    </a:cubicBezTo>
                    <a:cubicBezTo>
                      <a:pt x="71632" y="92592"/>
                      <a:pt x="67409" y="95432"/>
                      <a:pt x="63109" y="98196"/>
                    </a:cubicBezTo>
                    <a:cubicBezTo>
                      <a:pt x="62035" y="95970"/>
                      <a:pt x="60499" y="93820"/>
                      <a:pt x="58503" y="91901"/>
                    </a:cubicBezTo>
                    <a:cubicBezTo>
                      <a:pt x="63033" y="89520"/>
                      <a:pt x="67563" y="86680"/>
                      <a:pt x="72169" y="83378"/>
                    </a:cubicBezTo>
                    <a:cubicBezTo>
                      <a:pt x="71478" y="81536"/>
                      <a:pt x="70864" y="79616"/>
                      <a:pt x="70403" y="77467"/>
                    </a:cubicBezTo>
                    <a:cubicBezTo>
                      <a:pt x="69789" y="74703"/>
                      <a:pt x="69251" y="70787"/>
                      <a:pt x="68945" y="65720"/>
                    </a:cubicBezTo>
                    <a:lnTo>
                      <a:pt x="55739" y="65720"/>
                    </a:lnTo>
                    <a:lnTo>
                      <a:pt x="55739" y="71785"/>
                    </a:lnTo>
                    <a:cubicBezTo>
                      <a:pt x="58503" y="71401"/>
                      <a:pt x="61344" y="70941"/>
                      <a:pt x="64031" y="70326"/>
                    </a:cubicBezTo>
                    <a:lnTo>
                      <a:pt x="64031" y="76315"/>
                    </a:lnTo>
                    <a:cubicBezTo>
                      <a:pt x="61113" y="76852"/>
                      <a:pt x="58349" y="77390"/>
                      <a:pt x="55739" y="77851"/>
                    </a:cubicBezTo>
                    <a:lnTo>
                      <a:pt x="55739" y="90979"/>
                    </a:lnTo>
                    <a:cubicBezTo>
                      <a:pt x="55739" y="93283"/>
                      <a:pt x="54587" y="95048"/>
                      <a:pt x="52361" y="96354"/>
                    </a:cubicBezTo>
                    <a:cubicBezTo>
                      <a:pt x="50058" y="97505"/>
                      <a:pt x="46065" y="98119"/>
                      <a:pt x="40537" y="98119"/>
                    </a:cubicBezTo>
                    <a:cubicBezTo>
                      <a:pt x="40537" y="95893"/>
                      <a:pt x="39770" y="93513"/>
                      <a:pt x="38081" y="90979"/>
                    </a:cubicBezTo>
                    <a:lnTo>
                      <a:pt x="46833" y="90979"/>
                    </a:lnTo>
                    <a:cubicBezTo>
                      <a:pt x="48062" y="90979"/>
                      <a:pt x="48599" y="90135"/>
                      <a:pt x="48599" y="88369"/>
                    </a:cubicBezTo>
                    <a:lnTo>
                      <a:pt x="48599" y="79002"/>
                    </a:lnTo>
                    <a:cubicBezTo>
                      <a:pt x="43762" y="79847"/>
                      <a:pt x="39386" y="80461"/>
                      <a:pt x="35470" y="80922"/>
                    </a:cubicBezTo>
                    <a:lnTo>
                      <a:pt x="34319" y="74089"/>
                    </a:lnTo>
                    <a:cubicBezTo>
                      <a:pt x="38925" y="73781"/>
                      <a:pt x="43685" y="73398"/>
                      <a:pt x="48599" y="72860"/>
                    </a:cubicBezTo>
                    <a:lnTo>
                      <a:pt x="48599" y="65720"/>
                    </a:lnTo>
                    <a:lnTo>
                      <a:pt x="34319" y="65720"/>
                    </a:lnTo>
                    <a:lnTo>
                      <a:pt x="34319" y="59117"/>
                    </a:lnTo>
                    <a:lnTo>
                      <a:pt x="48599" y="59117"/>
                    </a:lnTo>
                    <a:lnTo>
                      <a:pt x="48599" y="52591"/>
                    </a:lnTo>
                    <a:cubicBezTo>
                      <a:pt x="44684" y="53052"/>
                      <a:pt x="40845" y="53436"/>
                      <a:pt x="37159" y="53666"/>
                    </a:cubicBezTo>
                    <a:cubicBezTo>
                      <a:pt x="36929" y="51900"/>
                      <a:pt x="36161" y="49751"/>
                      <a:pt x="34779" y="47294"/>
                    </a:cubicBezTo>
                    <a:cubicBezTo>
                      <a:pt x="43455" y="46987"/>
                      <a:pt x="52131" y="45912"/>
                      <a:pt x="60576" y="43992"/>
                    </a:cubicBezTo>
                    <a:moveTo>
                      <a:pt x="84069" y="43609"/>
                    </a:moveTo>
                    <a:cubicBezTo>
                      <a:pt x="88062" y="47217"/>
                      <a:pt x="90979" y="50211"/>
                      <a:pt x="92899" y="52438"/>
                    </a:cubicBezTo>
                    <a:lnTo>
                      <a:pt x="87832" y="56200"/>
                    </a:lnTo>
                    <a:cubicBezTo>
                      <a:pt x="85452" y="53282"/>
                      <a:pt x="82534" y="50288"/>
                      <a:pt x="79002" y="47371"/>
                    </a:cubicBezTo>
                    <a:lnTo>
                      <a:pt x="84069" y="4360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29F77176-D99F-495D-B157-82E956FA2C99}"/>
                  </a:ext>
                </a:extLst>
              </p:cNvPr>
              <p:cNvSpPr/>
              <p:nvPr/>
            </p:nvSpPr>
            <p:spPr>
              <a:xfrm>
                <a:off x="5731468" y="3166196"/>
                <a:ext cx="95816" cy="97198"/>
              </a:xfrm>
              <a:custGeom>
                <a:avLst/>
                <a:gdLst>
                  <a:gd name="connsiteX0" fmla="*/ 844 w 95816"/>
                  <a:gd name="connsiteY0" fmla="*/ 8829 h 97198"/>
                  <a:gd name="connsiteX1" fmla="*/ 44223 w 95816"/>
                  <a:gd name="connsiteY1" fmla="*/ 8829 h 97198"/>
                  <a:gd name="connsiteX2" fmla="*/ 44223 w 95816"/>
                  <a:gd name="connsiteY2" fmla="*/ 0 h 97198"/>
                  <a:gd name="connsiteX3" fmla="*/ 50979 w 95816"/>
                  <a:gd name="connsiteY3" fmla="*/ 0 h 97198"/>
                  <a:gd name="connsiteX4" fmla="*/ 50979 w 95816"/>
                  <a:gd name="connsiteY4" fmla="*/ 8829 h 97198"/>
                  <a:gd name="connsiteX5" fmla="*/ 94204 w 95816"/>
                  <a:gd name="connsiteY5" fmla="*/ 8829 h 97198"/>
                  <a:gd name="connsiteX6" fmla="*/ 94204 w 95816"/>
                  <a:gd name="connsiteY6" fmla="*/ 14741 h 97198"/>
                  <a:gd name="connsiteX7" fmla="*/ 50979 w 95816"/>
                  <a:gd name="connsiteY7" fmla="*/ 14741 h 97198"/>
                  <a:gd name="connsiteX8" fmla="*/ 50979 w 95816"/>
                  <a:gd name="connsiteY8" fmla="*/ 21881 h 97198"/>
                  <a:gd name="connsiteX9" fmla="*/ 84607 w 95816"/>
                  <a:gd name="connsiteY9" fmla="*/ 21881 h 97198"/>
                  <a:gd name="connsiteX10" fmla="*/ 84607 w 95816"/>
                  <a:gd name="connsiteY10" fmla="*/ 42150 h 97198"/>
                  <a:gd name="connsiteX11" fmla="*/ 50979 w 95816"/>
                  <a:gd name="connsiteY11" fmla="*/ 42150 h 97198"/>
                  <a:gd name="connsiteX12" fmla="*/ 50979 w 95816"/>
                  <a:gd name="connsiteY12" fmla="*/ 48062 h 97198"/>
                  <a:gd name="connsiteX13" fmla="*/ 85298 w 95816"/>
                  <a:gd name="connsiteY13" fmla="*/ 48062 h 97198"/>
                  <a:gd name="connsiteX14" fmla="*/ 85298 w 95816"/>
                  <a:gd name="connsiteY14" fmla="*/ 60653 h 97198"/>
                  <a:gd name="connsiteX15" fmla="*/ 95816 w 95816"/>
                  <a:gd name="connsiteY15" fmla="*/ 60653 h 97198"/>
                  <a:gd name="connsiteX16" fmla="*/ 95816 w 95816"/>
                  <a:gd name="connsiteY16" fmla="*/ 66565 h 97198"/>
                  <a:gd name="connsiteX17" fmla="*/ 85221 w 95816"/>
                  <a:gd name="connsiteY17" fmla="*/ 66565 h 97198"/>
                  <a:gd name="connsiteX18" fmla="*/ 85221 w 95816"/>
                  <a:gd name="connsiteY18" fmla="*/ 85068 h 97198"/>
                  <a:gd name="connsiteX19" fmla="*/ 78158 w 95816"/>
                  <a:gd name="connsiteY19" fmla="*/ 85068 h 97198"/>
                  <a:gd name="connsiteX20" fmla="*/ 78158 w 95816"/>
                  <a:gd name="connsiteY20" fmla="*/ 80001 h 97198"/>
                  <a:gd name="connsiteX21" fmla="*/ 50902 w 95816"/>
                  <a:gd name="connsiteY21" fmla="*/ 80001 h 97198"/>
                  <a:gd name="connsiteX22" fmla="*/ 50902 w 95816"/>
                  <a:gd name="connsiteY22" fmla="*/ 90365 h 97198"/>
                  <a:gd name="connsiteX23" fmla="*/ 46987 w 95816"/>
                  <a:gd name="connsiteY23" fmla="*/ 95433 h 97198"/>
                  <a:gd name="connsiteX24" fmla="*/ 35240 w 95816"/>
                  <a:gd name="connsiteY24" fmla="*/ 97198 h 97198"/>
                  <a:gd name="connsiteX25" fmla="*/ 32860 w 95816"/>
                  <a:gd name="connsiteY25" fmla="*/ 89674 h 97198"/>
                  <a:gd name="connsiteX26" fmla="*/ 42227 w 95816"/>
                  <a:gd name="connsiteY26" fmla="*/ 89674 h 97198"/>
                  <a:gd name="connsiteX27" fmla="*/ 44223 w 95816"/>
                  <a:gd name="connsiteY27" fmla="*/ 88446 h 97198"/>
                  <a:gd name="connsiteX28" fmla="*/ 44223 w 95816"/>
                  <a:gd name="connsiteY28" fmla="*/ 80077 h 97198"/>
                  <a:gd name="connsiteX29" fmla="*/ 8445 w 95816"/>
                  <a:gd name="connsiteY29" fmla="*/ 80077 h 97198"/>
                  <a:gd name="connsiteX30" fmla="*/ 8445 w 95816"/>
                  <a:gd name="connsiteY30" fmla="*/ 74165 h 97198"/>
                  <a:gd name="connsiteX31" fmla="*/ 44223 w 95816"/>
                  <a:gd name="connsiteY31" fmla="*/ 74165 h 97198"/>
                  <a:gd name="connsiteX32" fmla="*/ 44223 w 95816"/>
                  <a:gd name="connsiteY32" fmla="*/ 66642 h 97198"/>
                  <a:gd name="connsiteX33" fmla="*/ 0 w 95816"/>
                  <a:gd name="connsiteY33" fmla="*/ 66642 h 97198"/>
                  <a:gd name="connsiteX34" fmla="*/ 0 w 95816"/>
                  <a:gd name="connsiteY34" fmla="*/ 60730 h 97198"/>
                  <a:gd name="connsiteX35" fmla="*/ 44223 w 95816"/>
                  <a:gd name="connsiteY35" fmla="*/ 60730 h 97198"/>
                  <a:gd name="connsiteX36" fmla="*/ 44223 w 95816"/>
                  <a:gd name="connsiteY36" fmla="*/ 53897 h 97198"/>
                  <a:gd name="connsiteX37" fmla="*/ 8829 w 95816"/>
                  <a:gd name="connsiteY37" fmla="*/ 53897 h 97198"/>
                  <a:gd name="connsiteX38" fmla="*/ 8829 w 95816"/>
                  <a:gd name="connsiteY38" fmla="*/ 48139 h 97198"/>
                  <a:gd name="connsiteX39" fmla="*/ 44223 w 95816"/>
                  <a:gd name="connsiteY39" fmla="*/ 48139 h 97198"/>
                  <a:gd name="connsiteX40" fmla="*/ 44223 w 95816"/>
                  <a:gd name="connsiteY40" fmla="*/ 42227 h 97198"/>
                  <a:gd name="connsiteX41" fmla="*/ 13052 w 95816"/>
                  <a:gd name="connsiteY41" fmla="*/ 42227 h 97198"/>
                  <a:gd name="connsiteX42" fmla="*/ 13052 w 95816"/>
                  <a:gd name="connsiteY42" fmla="*/ 21958 h 97198"/>
                  <a:gd name="connsiteX43" fmla="*/ 44223 w 95816"/>
                  <a:gd name="connsiteY43" fmla="*/ 21958 h 97198"/>
                  <a:gd name="connsiteX44" fmla="*/ 44223 w 95816"/>
                  <a:gd name="connsiteY44" fmla="*/ 14818 h 97198"/>
                  <a:gd name="connsiteX45" fmla="*/ 844 w 95816"/>
                  <a:gd name="connsiteY45" fmla="*/ 14818 h 97198"/>
                  <a:gd name="connsiteX46" fmla="*/ 844 w 95816"/>
                  <a:gd name="connsiteY46" fmla="*/ 8829 h 97198"/>
                  <a:gd name="connsiteX47" fmla="*/ 19808 w 95816"/>
                  <a:gd name="connsiteY47" fmla="*/ 36085 h 97198"/>
                  <a:gd name="connsiteX48" fmla="*/ 44146 w 95816"/>
                  <a:gd name="connsiteY48" fmla="*/ 36085 h 97198"/>
                  <a:gd name="connsiteX49" fmla="*/ 44146 w 95816"/>
                  <a:gd name="connsiteY49" fmla="*/ 27716 h 97198"/>
                  <a:gd name="connsiteX50" fmla="*/ 19808 w 95816"/>
                  <a:gd name="connsiteY50" fmla="*/ 27716 h 97198"/>
                  <a:gd name="connsiteX51" fmla="*/ 19808 w 95816"/>
                  <a:gd name="connsiteY51" fmla="*/ 36085 h 97198"/>
                  <a:gd name="connsiteX52" fmla="*/ 50902 w 95816"/>
                  <a:gd name="connsiteY52" fmla="*/ 36085 h 97198"/>
                  <a:gd name="connsiteX53" fmla="*/ 77774 w 95816"/>
                  <a:gd name="connsiteY53" fmla="*/ 36085 h 97198"/>
                  <a:gd name="connsiteX54" fmla="*/ 77774 w 95816"/>
                  <a:gd name="connsiteY54" fmla="*/ 27716 h 97198"/>
                  <a:gd name="connsiteX55" fmla="*/ 50902 w 95816"/>
                  <a:gd name="connsiteY55" fmla="*/ 27716 h 97198"/>
                  <a:gd name="connsiteX56" fmla="*/ 50902 w 95816"/>
                  <a:gd name="connsiteY56" fmla="*/ 36085 h 97198"/>
                  <a:gd name="connsiteX57" fmla="*/ 50902 w 95816"/>
                  <a:gd name="connsiteY57" fmla="*/ 60576 h 97198"/>
                  <a:gd name="connsiteX58" fmla="*/ 78158 w 95816"/>
                  <a:gd name="connsiteY58" fmla="*/ 60576 h 97198"/>
                  <a:gd name="connsiteX59" fmla="*/ 78158 w 95816"/>
                  <a:gd name="connsiteY59" fmla="*/ 53743 h 97198"/>
                  <a:gd name="connsiteX60" fmla="*/ 50902 w 95816"/>
                  <a:gd name="connsiteY60" fmla="*/ 53743 h 97198"/>
                  <a:gd name="connsiteX61" fmla="*/ 50902 w 95816"/>
                  <a:gd name="connsiteY61" fmla="*/ 60576 h 97198"/>
                  <a:gd name="connsiteX62" fmla="*/ 50902 w 95816"/>
                  <a:gd name="connsiteY62" fmla="*/ 74012 h 97198"/>
                  <a:gd name="connsiteX63" fmla="*/ 78158 w 95816"/>
                  <a:gd name="connsiteY63" fmla="*/ 74012 h 97198"/>
                  <a:gd name="connsiteX64" fmla="*/ 78158 w 95816"/>
                  <a:gd name="connsiteY64" fmla="*/ 66488 h 97198"/>
                  <a:gd name="connsiteX65" fmla="*/ 50902 w 95816"/>
                  <a:gd name="connsiteY65" fmla="*/ 66488 h 97198"/>
                  <a:gd name="connsiteX66" fmla="*/ 50902 w 95816"/>
                  <a:gd name="connsiteY66" fmla="*/ 74012 h 9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5816" h="97198">
                    <a:moveTo>
                      <a:pt x="844" y="8829"/>
                    </a:moveTo>
                    <a:lnTo>
                      <a:pt x="44223" y="8829"/>
                    </a:lnTo>
                    <a:lnTo>
                      <a:pt x="44223" y="0"/>
                    </a:lnTo>
                    <a:lnTo>
                      <a:pt x="50979" y="0"/>
                    </a:lnTo>
                    <a:lnTo>
                      <a:pt x="50979" y="8829"/>
                    </a:lnTo>
                    <a:lnTo>
                      <a:pt x="94204" y="8829"/>
                    </a:lnTo>
                    <a:lnTo>
                      <a:pt x="94204" y="14741"/>
                    </a:lnTo>
                    <a:lnTo>
                      <a:pt x="50979" y="14741"/>
                    </a:lnTo>
                    <a:lnTo>
                      <a:pt x="50979" y="21881"/>
                    </a:lnTo>
                    <a:lnTo>
                      <a:pt x="84607" y="21881"/>
                    </a:lnTo>
                    <a:lnTo>
                      <a:pt x="84607" y="42150"/>
                    </a:lnTo>
                    <a:lnTo>
                      <a:pt x="50979" y="42150"/>
                    </a:lnTo>
                    <a:lnTo>
                      <a:pt x="50979" y="48062"/>
                    </a:lnTo>
                    <a:lnTo>
                      <a:pt x="85298" y="48062"/>
                    </a:lnTo>
                    <a:lnTo>
                      <a:pt x="85298" y="60653"/>
                    </a:lnTo>
                    <a:lnTo>
                      <a:pt x="95816" y="60653"/>
                    </a:lnTo>
                    <a:lnTo>
                      <a:pt x="95816" y="66565"/>
                    </a:lnTo>
                    <a:lnTo>
                      <a:pt x="85221" y="66565"/>
                    </a:lnTo>
                    <a:lnTo>
                      <a:pt x="85221" y="85068"/>
                    </a:lnTo>
                    <a:lnTo>
                      <a:pt x="78158" y="85068"/>
                    </a:lnTo>
                    <a:lnTo>
                      <a:pt x="78158" y="80001"/>
                    </a:lnTo>
                    <a:lnTo>
                      <a:pt x="50902" y="80001"/>
                    </a:lnTo>
                    <a:lnTo>
                      <a:pt x="50902" y="90365"/>
                    </a:lnTo>
                    <a:cubicBezTo>
                      <a:pt x="50902" y="92745"/>
                      <a:pt x="49597" y="94434"/>
                      <a:pt x="46987" y="95433"/>
                    </a:cubicBezTo>
                    <a:cubicBezTo>
                      <a:pt x="44299" y="96584"/>
                      <a:pt x="40384" y="97198"/>
                      <a:pt x="35240" y="97198"/>
                    </a:cubicBezTo>
                    <a:cubicBezTo>
                      <a:pt x="35394" y="94741"/>
                      <a:pt x="34549" y="92208"/>
                      <a:pt x="32860" y="89674"/>
                    </a:cubicBezTo>
                    <a:lnTo>
                      <a:pt x="42227" y="89674"/>
                    </a:lnTo>
                    <a:cubicBezTo>
                      <a:pt x="43532" y="89674"/>
                      <a:pt x="44223" y="89214"/>
                      <a:pt x="44223" y="88446"/>
                    </a:cubicBezTo>
                    <a:lnTo>
                      <a:pt x="44223" y="80077"/>
                    </a:lnTo>
                    <a:lnTo>
                      <a:pt x="8445" y="80077"/>
                    </a:lnTo>
                    <a:lnTo>
                      <a:pt x="8445" y="74165"/>
                    </a:lnTo>
                    <a:lnTo>
                      <a:pt x="44223" y="74165"/>
                    </a:lnTo>
                    <a:lnTo>
                      <a:pt x="44223" y="66642"/>
                    </a:lnTo>
                    <a:lnTo>
                      <a:pt x="0" y="66642"/>
                    </a:lnTo>
                    <a:lnTo>
                      <a:pt x="0" y="60730"/>
                    </a:lnTo>
                    <a:lnTo>
                      <a:pt x="44223" y="60730"/>
                    </a:lnTo>
                    <a:lnTo>
                      <a:pt x="44223" y="53897"/>
                    </a:lnTo>
                    <a:lnTo>
                      <a:pt x="8829" y="53897"/>
                    </a:lnTo>
                    <a:lnTo>
                      <a:pt x="8829" y="48139"/>
                    </a:lnTo>
                    <a:lnTo>
                      <a:pt x="44223" y="48139"/>
                    </a:lnTo>
                    <a:lnTo>
                      <a:pt x="44223" y="42227"/>
                    </a:lnTo>
                    <a:lnTo>
                      <a:pt x="13052" y="42227"/>
                    </a:lnTo>
                    <a:lnTo>
                      <a:pt x="13052" y="21958"/>
                    </a:lnTo>
                    <a:lnTo>
                      <a:pt x="44223" y="21958"/>
                    </a:lnTo>
                    <a:lnTo>
                      <a:pt x="44223" y="14818"/>
                    </a:lnTo>
                    <a:lnTo>
                      <a:pt x="844" y="14818"/>
                    </a:lnTo>
                    <a:lnTo>
                      <a:pt x="844" y="8829"/>
                    </a:lnTo>
                    <a:close/>
                    <a:moveTo>
                      <a:pt x="19808" y="36085"/>
                    </a:moveTo>
                    <a:lnTo>
                      <a:pt x="44146" y="36085"/>
                    </a:lnTo>
                    <a:lnTo>
                      <a:pt x="44146" y="27716"/>
                    </a:lnTo>
                    <a:lnTo>
                      <a:pt x="19808" y="27716"/>
                    </a:lnTo>
                    <a:lnTo>
                      <a:pt x="19808" y="36085"/>
                    </a:lnTo>
                    <a:close/>
                    <a:moveTo>
                      <a:pt x="50902" y="36085"/>
                    </a:moveTo>
                    <a:lnTo>
                      <a:pt x="77774" y="36085"/>
                    </a:lnTo>
                    <a:lnTo>
                      <a:pt x="77774" y="27716"/>
                    </a:lnTo>
                    <a:lnTo>
                      <a:pt x="50902" y="27716"/>
                    </a:lnTo>
                    <a:lnTo>
                      <a:pt x="50902" y="36085"/>
                    </a:lnTo>
                    <a:close/>
                    <a:moveTo>
                      <a:pt x="50902" y="60576"/>
                    </a:moveTo>
                    <a:lnTo>
                      <a:pt x="78158" y="60576"/>
                    </a:lnTo>
                    <a:lnTo>
                      <a:pt x="78158" y="53743"/>
                    </a:lnTo>
                    <a:lnTo>
                      <a:pt x="50902" y="53743"/>
                    </a:lnTo>
                    <a:lnTo>
                      <a:pt x="50902" y="60576"/>
                    </a:lnTo>
                    <a:close/>
                    <a:moveTo>
                      <a:pt x="50902" y="74012"/>
                    </a:moveTo>
                    <a:lnTo>
                      <a:pt x="78158" y="74012"/>
                    </a:lnTo>
                    <a:lnTo>
                      <a:pt x="78158" y="66488"/>
                    </a:lnTo>
                    <a:lnTo>
                      <a:pt x="50902" y="66488"/>
                    </a:lnTo>
                    <a:lnTo>
                      <a:pt x="50902" y="74012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6E5B777B-87E9-4E31-B733-CC16C59918C0}"/>
                  </a:ext>
                </a:extLst>
              </p:cNvPr>
              <p:cNvSpPr/>
              <p:nvPr/>
            </p:nvSpPr>
            <p:spPr>
              <a:xfrm>
                <a:off x="5837342" y="3165735"/>
                <a:ext cx="100269" cy="96123"/>
              </a:xfrm>
              <a:custGeom>
                <a:avLst/>
                <a:gdLst>
                  <a:gd name="connsiteX0" fmla="*/ 21037 w 100269"/>
                  <a:gd name="connsiteY0" fmla="*/ 0 h 96123"/>
                  <a:gd name="connsiteX1" fmla="*/ 27793 w 100269"/>
                  <a:gd name="connsiteY1" fmla="*/ 3916 h 96123"/>
                  <a:gd name="connsiteX2" fmla="*/ 26180 w 100269"/>
                  <a:gd name="connsiteY2" fmla="*/ 6833 h 96123"/>
                  <a:gd name="connsiteX3" fmla="*/ 41229 w 100269"/>
                  <a:gd name="connsiteY3" fmla="*/ 18503 h 96123"/>
                  <a:gd name="connsiteX4" fmla="*/ 35777 w 100269"/>
                  <a:gd name="connsiteY4" fmla="*/ 23954 h 96123"/>
                  <a:gd name="connsiteX5" fmla="*/ 22649 w 100269"/>
                  <a:gd name="connsiteY5" fmla="*/ 12899 h 96123"/>
                  <a:gd name="connsiteX6" fmla="*/ 15893 w 100269"/>
                  <a:gd name="connsiteY6" fmla="*/ 22342 h 96123"/>
                  <a:gd name="connsiteX7" fmla="*/ 5067 w 100269"/>
                  <a:gd name="connsiteY7" fmla="*/ 33705 h 96123"/>
                  <a:gd name="connsiteX8" fmla="*/ 0 w 100269"/>
                  <a:gd name="connsiteY8" fmla="*/ 27716 h 96123"/>
                  <a:gd name="connsiteX9" fmla="*/ 10902 w 100269"/>
                  <a:gd name="connsiteY9" fmla="*/ 16276 h 96123"/>
                  <a:gd name="connsiteX10" fmla="*/ 21037 w 100269"/>
                  <a:gd name="connsiteY10" fmla="*/ 0 h 96123"/>
                  <a:gd name="connsiteX11" fmla="*/ 9290 w 100269"/>
                  <a:gd name="connsiteY11" fmla="*/ 30327 h 96123"/>
                  <a:gd name="connsiteX12" fmla="*/ 33935 w 100269"/>
                  <a:gd name="connsiteY12" fmla="*/ 30327 h 96123"/>
                  <a:gd name="connsiteX13" fmla="*/ 33935 w 100269"/>
                  <a:gd name="connsiteY13" fmla="*/ 36545 h 96123"/>
                  <a:gd name="connsiteX14" fmla="*/ 25106 w 100269"/>
                  <a:gd name="connsiteY14" fmla="*/ 36545 h 96123"/>
                  <a:gd name="connsiteX15" fmla="*/ 25106 w 100269"/>
                  <a:gd name="connsiteY15" fmla="*/ 47140 h 96123"/>
                  <a:gd name="connsiteX16" fmla="*/ 36852 w 100269"/>
                  <a:gd name="connsiteY16" fmla="*/ 47140 h 96123"/>
                  <a:gd name="connsiteX17" fmla="*/ 36852 w 100269"/>
                  <a:gd name="connsiteY17" fmla="*/ 53436 h 96123"/>
                  <a:gd name="connsiteX18" fmla="*/ 25106 w 100269"/>
                  <a:gd name="connsiteY18" fmla="*/ 53436 h 96123"/>
                  <a:gd name="connsiteX19" fmla="*/ 25106 w 100269"/>
                  <a:gd name="connsiteY19" fmla="*/ 83379 h 96123"/>
                  <a:gd name="connsiteX20" fmla="*/ 38158 w 100269"/>
                  <a:gd name="connsiteY20" fmla="*/ 80768 h 96123"/>
                  <a:gd name="connsiteX21" fmla="*/ 38158 w 100269"/>
                  <a:gd name="connsiteY21" fmla="*/ 87908 h 96123"/>
                  <a:gd name="connsiteX22" fmla="*/ 3455 w 100269"/>
                  <a:gd name="connsiteY22" fmla="*/ 94972 h 96123"/>
                  <a:gd name="connsiteX23" fmla="*/ 1689 w 100269"/>
                  <a:gd name="connsiteY23" fmla="*/ 87524 h 96123"/>
                  <a:gd name="connsiteX24" fmla="*/ 18196 w 100269"/>
                  <a:gd name="connsiteY24" fmla="*/ 84684 h 96123"/>
                  <a:gd name="connsiteX25" fmla="*/ 18196 w 100269"/>
                  <a:gd name="connsiteY25" fmla="*/ 53513 h 96123"/>
                  <a:gd name="connsiteX26" fmla="*/ 2534 w 100269"/>
                  <a:gd name="connsiteY26" fmla="*/ 53513 h 96123"/>
                  <a:gd name="connsiteX27" fmla="*/ 2534 w 100269"/>
                  <a:gd name="connsiteY27" fmla="*/ 47217 h 96123"/>
                  <a:gd name="connsiteX28" fmla="*/ 18196 w 100269"/>
                  <a:gd name="connsiteY28" fmla="*/ 47217 h 96123"/>
                  <a:gd name="connsiteX29" fmla="*/ 18196 w 100269"/>
                  <a:gd name="connsiteY29" fmla="*/ 36622 h 96123"/>
                  <a:gd name="connsiteX30" fmla="*/ 9367 w 100269"/>
                  <a:gd name="connsiteY30" fmla="*/ 36622 h 96123"/>
                  <a:gd name="connsiteX31" fmla="*/ 9367 w 100269"/>
                  <a:gd name="connsiteY31" fmla="*/ 30327 h 96123"/>
                  <a:gd name="connsiteX32" fmla="*/ 8829 w 100269"/>
                  <a:gd name="connsiteY32" fmla="*/ 61037 h 96123"/>
                  <a:gd name="connsiteX33" fmla="*/ 13896 w 100269"/>
                  <a:gd name="connsiteY33" fmla="*/ 76469 h 96123"/>
                  <a:gd name="connsiteX34" fmla="*/ 7063 w 100269"/>
                  <a:gd name="connsiteY34" fmla="*/ 77697 h 96123"/>
                  <a:gd name="connsiteX35" fmla="*/ 2841 w 100269"/>
                  <a:gd name="connsiteY35" fmla="*/ 62265 h 96123"/>
                  <a:gd name="connsiteX36" fmla="*/ 8829 w 100269"/>
                  <a:gd name="connsiteY36" fmla="*/ 61037 h 96123"/>
                  <a:gd name="connsiteX37" fmla="*/ 33935 w 100269"/>
                  <a:gd name="connsiteY37" fmla="*/ 61037 h 96123"/>
                  <a:gd name="connsiteX38" fmla="*/ 40768 w 100269"/>
                  <a:gd name="connsiteY38" fmla="*/ 62726 h 96123"/>
                  <a:gd name="connsiteX39" fmla="*/ 35317 w 100269"/>
                  <a:gd name="connsiteY39" fmla="*/ 77774 h 96123"/>
                  <a:gd name="connsiteX40" fmla="*/ 28484 w 100269"/>
                  <a:gd name="connsiteY40" fmla="*/ 75394 h 96123"/>
                  <a:gd name="connsiteX41" fmla="*/ 33935 w 100269"/>
                  <a:gd name="connsiteY41" fmla="*/ 61037 h 96123"/>
                  <a:gd name="connsiteX42" fmla="*/ 42304 w 100269"/>
                  <a:gd name="connsiteY42" fmla="*/ 4223 h 96123"/>
                  <a:gd name="connsiteX43" fmla="*/ 86066 w 100269"/>
                  <a:gd name="connsiteY43" fmla="*/ 4223 h 96123"/>
                  <a:gd name="connsiteX44" fmla="*/ 86066 w 100269"/>
                  <a:gd name="connsiteY44" fmla="*/ 36545 h 96123"/>
                  <a:gd name="connsiteX45" fmla="*/ 96891 w 100269"/>
                  <a:gd name="connsiteY45" fmla="*/ 36545 h 96123"/>
                  <a:gd name="connsiteX46" fmla="*/ 96891 w 100269"/>
                  <a:gd name="connsiteY46" fmla="*/ 42918 h 96123"/>
                  <a:gd name="connsiteX47" fmla="*/ 72246 w 100269"/>
                  <a:gd name="connsiteY47" fmla="*/ 42918 h 96123"/>
                  <a:gd name="connsiteX48" fmla="*/ 72246 w 100269"/>
                  <a:gd name="connsiteY48" fmla="*/ 51440 h 96123"/>
                  <a:gd name="connsiteX49" fmla="*/ 77620 w 100269"/>
                  <a:gd name="connsiteY49" fmla="*/ 60653 h 96123"/>
                  <a:gd name="connsiteX50" fmla="*/ 91440 w 100269"/>
                  <a:gd name="connsiteY50" fmla="*/ 49981 h 96123"/>
                  <a:gd name="connsiteX51" fmla="*/ 95740 w 100269"/>
                  <a:gd name="connsiteY51" fmla="*/ 55970 h 96123"/>
                  <a:gd name="connsiteX52" fmla="*/ 81382 w 100269"/>
                  <a:gd name="connsiteY52" fmla="*/ 66027 h 96123"/>
                  <a:gd name="connsiteX53" fmla="*/ 83302 w 100269"/>
                  <a:gd name="connsiteY53" fmla="*/ 68407 h 96123"/>
                  <a:gd name="connsiteX54" fmla="*/ 100269 w 100269"/>
                  <a:gd name="connsiteY54" fmla="*/ 82227 h 96123"/>
                  <a:gd name="connsiteX55" fmla="*/ 94511 w 100269"/>
                  <a:gd name="connsiteY55" fmla="*/ 88599 h 96123"/>
                  <a:gd name="connsiteX56" fmla="*/ 78695 w 100269"/>
                  <a:gd name="connsiteY56" fmla="*/ 74319 h 96123"/>
                  <a:gd name="connsiteX57" fmla="*/ 72323 w 100269"/>
                  <a:gd name="connsiteY57" fmla="*/ 65259 h 96123"/>
                  <a:gd name="connsiteX58" fmla="*/ 72323 w 100269"/>
                  <a:gd name="connsiteY58" fmla="*/ 88983 h 96123"/>
                  <a:gd name="connsiteX59" fmla="*/ 68638 w 100269"/>
                  <a:gd name="connsiteY59" fmla="*/ 94358 h 96123"/>
                  <a:gd name="connsiteX60" fmla="*/ 58043 w 100269"/>
                  <a:gd name="connsiteY60" fmla="*/ 96123 h 96123"/>
                  <a:gd name="connsiteX61" fmla="*/ 55432 w 100269"/>
                  <a:gd name="connsiteY61" fmla="*/ 88139 h 96123"/>
                  <a:gd name="connsiteX62" fmla="*/ 63494 w 100269"/>
                  <a:gd name="connsiteY62" fmla="*/ 88139 h 96123"/>
                  <a:gd name="connsiteX63" fmla="*/ 65106 w 100269"/>
                  <a:gd name="connsiteY63" fmla="*/ 86373 h 96123"/>
                  <a:gd name="connsiteX64" fmla="*/ 65106 w 100269"/>
                  <a:gd name="connsiteY64" fmla="*/ 42841 h 96123"/>
                  <a:gd name="connsiteX65" fmla="*/ 39155 w 100269"/>
                  <a:gd name="connsiteY65" fmla="*/ 42841 h 96123"/>
                  <a:gd name="connsiteX66" fmla="*/ 39155 w 100269"/>
                  <a:gd name="connsiteY66" fmla="*/ 36469 h 96123"/>
                  <a:gd name="connsiteX67" fmla="*/ 78542 w 100269"/>
                  <a:gd name="connsiteY67" fmla="*/ 36469 h 96123"/>
                  <a:gd name="connsiteX68" fmla="*/ 78542 w 100269"/>
                  <a:gd name="connsiteY68" fmla="*/ 26488 h 96123"/>
                  <a:gd name="connsiteX69" fmla="*/ 45912 w 100269"/>
                  <a:gd name="connsiteY69" fmla="*/ 26488 h 96123"/>
                  <a:gd name="connsiteX70" fmla="*/ 45912 w 100269"/>
                  <a:gd name="connsiteY70" fmla="*/ 19731 h 96123"/>
                  <a:gd name="connsiteX71" fmla="*/ 78542 w 100269"/>
                  <a:gd name="connsiteY71" fmla="*/ 19731 h 96123"/>
                  <a:gd name="connsiteX72" fmla="*/ 78542 w 100269"/>
                  <a:gd name="connsiteY72" fmla="*/ 10902 h 96123"/>
                  <a:gd name="connsiteX73" fmla="*/ 42457 w 100269"/>
                  <a:gd name="connsiteY73" fmla="*/ 10902 h 96123"/>
                  <a:gd name="connsiteX74" fmla="*/ 42457 w 100269"/>
                  <a:gd name="connsiteY74" fmla="*/ 4223 h 96123"/>
                  <a:gd name="connsiteX75" fmla="*/ 60806 w 100269"/>
                  <a:gd name="connsiteY75" fmla="*/ 68484 h 96123"/>
                  <a:gd name="connsiteX76" fmla="*/ 60806 w 100269"/>
                  <a:gd name="connsiteY76" fmla="*/ 75701 h 96123"/>
                  <a:gd name="connsiteX77" fmla="*/ 40768 w 100269"/>
                  <a:gd name="connsiteY77" fmla="*/ 85375 h 96123"/>
                  <a:gd name="connsiteX78" fmla="*/ 39079 w 100269"/>
                  <a:gd name="connsiteY78" fmla="*/ 77697 h 96123"/>
                  <a:gd name="connsiteX79" fmla="*/ 60806 w 100269"/>
                  <a:gd name="connsiteY79" fmla="*/ 68484 h 96123"/>
                  <a:gd name="connsiteX80" fmla="*/ 48752 w 100269"/>
                  <a:gd name="connsiteY80" fmla="*/ 51363 h 96123"/>
                  <a:gd name="connsiteX81" fmla="*/ 57121 w 100269"/>
                  <a:gd name="connsiteY81" fmla="*/ 61421 h 96123"/>
                  <a:gd name="connsiteX82" fmla="*/ 51517 w 100269"/>
                  <a:gd name="connsiteY82" fmla="*/ 65643 h 96123"/>
                  <a:gd name="connsiteX83" fmla="*/ 43148 w 100269"/>
                  <a:gd name="connsiteY83" fmla="*/ 55048 h 96123"/>
                  <a:gd name="connsiteX84" fmla="*/ 48752 w 100269"/>
                  <a:gd name="connsiteY84" fmla="*/ 51363 h 9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00269" h="96123">
                    <a:moveTo>
                      <a:pt x="21037" y="0"/>
                    </a:moveTo>
                    <a:lnTo>
                      <a:pt x="27793" y="3916"/>
                    </a:lnTo>
                    <a:cubicBezTo>
                      <a:pt x="27255" y="4837"/>
                      <a:pt x="26718" y="5835"/>
                      <a:pt x="26180" y="6833"/>
                    </a:cubicBezTo>
                    <a:cubicBezTo>
                      <a:pt x="33090" y="11670"/>
                      <a:pt x="38081" y="15585"/>
                      <a:pt x="41229" y="18503"/>
                    </a:cubicBezTo>
                    <a:lnTo>
                      <a:pt x="35777" y="23954"/>
                    </a:lnTo>
                    <a:cubicBezTo>
                      <a:pt x="31785" y="20192"/>
                      <a:pt x="27409" y="16507"/>
                      <a:pt x="22649" y="12899"/>
                    </a:cubicBezTo>
                    <a:cubicBezTo>
                      <a:pt x="20499" y="16276"/>
                      <a:pt x="18273" y="19424"/>
                      <a:pt x="15893" y="22342"/>
                    </a:cubicBezTo>
                    <a:cubicBezTo>
                      <a:pt x="11286" y="27639"/>
                      <a:pt x="7678" y="31401"/>
                      <a:pt x="5067" y="33705"/>
                    </a:cubicBezTo>
                    <a:cubicBezTo>
                      <a:pt x="3378" y="31171"/>
                      <a:pt x="1689" y="29175"/>
                      <a:pt x="0" y="27716"/>
                    </a:cubicBezTo>
                    <a:cubicBezTo>
                      <a:pt x="3992" y="24415"/>
                      <a:pt x="7601" y="20576"/>
                      <a:pt x="10902" y="16276"/>
                    </a:cubicBezTo>
                    <a:cubicBezTo>
                      <a:pt x="14511" y="12054"/>
                      <a:pt x="17889" y="6603"/>
                      <a:pt x="21037" y="0"/>
                    </a:cubicBezTo>
                    <a:moveTo>
                      <a:pt x="9290" y="30327"/>
                    </a:moveTo>
                    <a:lnTo>
                      <a:pt x="33935" y="30327"/>
                    </a:lnTo>
                    <a:lnTo>
                      <a:pt x="33935" y="36545"/>
                    </a:lnTo>
                    <a:lnTo>
                      <a:pt x="25106" y="36545"/>
                    </a:lnTo>
                    <a:lnTo>
                      <a:pt x="25106" y="47140"/>
                    </a:lnTo>
                    <a:lnTo>
                      <a:pt x="36852" y="47140"/>
                    </a:lnTo>
                    <a:lnTo>
                      <a:pt x="36852" y="53436"/>
                    </a:lnTo>
                    <a:lnTo>
                      <a:pt x="25106" y="53436"/>
                    </a:lnTo>
                    <a:lnTo>
                      <a:pt x="25106" y="83379"/>
                    </a:lnTo>
                    <a:cubicBezTo>
                      <a:pt x="29328" y="82534"/>
                      <a:pt x="33628" y="81690"/>
                      <a:pt x="38158" y="80768"/>
                    </a:cubicBezTo>
                    <a:lnTo>
                      <a:pt x="38158" y="87908"/>
                    </a:lnTo>
                    <a:cubicBezTo>
                      <a:pt x="25950" y="90596"/>
                      <a:pt x="14434" y="92976"/>
                      <a:pt x="3455" y="94972"/>
                    </a:cubicBezTo>
                    <a:lnTo>
                      <a:pt x="1689" y="87524"/>
                    </a:lnTo>
                    <a:cubicBezTo>
                      <a:pt x="6756" y="86757"/>
                      <a:pt x="12208" y="85836"/>
                      <a:pt x="18196" y="84684"/>
                    </a:cubicBezTo>
                    <a:lnTo>
                      <a:pt x="18196" y="53513"/>
                    </a:lnTo>
                    <a:lnTo>
                      <a:pt x="2534" y="53513"/>
                    </a:lnTo>
                    <a:lnTo>
                      <a:pt x="2534" y="47217"/>
                    </a:lnTo>
                    <a:lnTo>
                      <a:pt x="18196" y="47217"/>
                    </a:lnTo>
                    <a:lnTo>
                      <a:pt x="18196" y="36622"/>
                    </a:lnTo>
                    <a:lnTo>
                      <a:pt x="9367" y="36622"/>
                    </a:lnTo>
                    <a:lnTo>
                      <a:pt x="9367" y="30327"/>
                    </a:lnTo>
                    <a:close/>
                    <a:moveTo>
                      <a:pt x="8829" y="61037"/>
                    </a:moveTo>
                    <a:cubicBezTo>
                      <a:pt x="11056" y="66258"/>
                      <a:pt x="12745" y="71402"/>
                      <a:pt x="13896" y="76469"/>
                    </a:cubicBezTo>
                    <a:lnTo>
                      <a:pt x="7063" y="77697"/>
                    </a:lnTo>
                    <a:cubicBezTo>
                      <a:pt x="6142" y="72937"/>
                      <a:pt x="4760" y="67793"/>
                      <a:pt x="2841" y="62265"/>
                    </a:cubicBezTo>
                    <a:lnTo>
                      <a:pt x="8829" y="61037"/>
                    </a:lnTo>
                    <a:close/>
                    <a:moveTo>
                      <a:pt x="33935" y="61037"/>
                    </a:moveTo>
                    <a:lnTo>
                      <a:pt x="40768" y="62726"/>
                    </a:lnTo>
                    <a:cubicBezTo>
                      <a:pt x="39155" y="68407"/>
                      <a:pt x="37313" y="73398"/>
                      <a:pt x="35317" y="77774"/>
                    </a:cubicBezTo>
                    <a:cubicBezTo>
                      <a:pt x="33167" y="76699"/>
                      <a:pt x="30864" y="75931"/>
                      <a:pt x="28484" y="75394"/>
                    </a:cubicBezTo>
                    <a:cubicBezTo>
                      <a:pt x="30864" y="70634"/>
                      <a:pt x="32707" y="65950"/>
                      <a:pt x="33935" y="61037"/>
                    </a:cubicBezTo>
                    <a:moveTo>
                      <a:pt x="42304" y="4223"/>
                    </a:moveTo>
                    <a:lnTo>
                      <a:pt x="86066" y="4223"/>
                    </a:lnTo>
                    <a:lnTo>
                      <a:pt x="86066" y="36545"/>
                    </a:lnTo>
                    <a:lnTo>
                      <a:pt x="96891" y="36545"/>
                    </a:lnTo>
                    <a:lnTo>
                      <a:pt x="96891" y="42918"/>
                    </a:lnTo>
                    <a:lnTo>
                      <a:pt x="72246" y="42918"/>
                    </a:lnTo>
                    <a:lnTo>
                      <a:pt x="72246" y="51440"/>
                    </a:lnTo>
                    <a:cubicBezTo>
                      <a:pt x="73705" y="54588"/>
                      <a:pt x="75471" y="57659"/>
                      <a:pt x="77620" y="60653"/>
                    </a:cubicBezTo>
                    <a:cubicBezTo>
                      <a:pt x="83378" y="57121"/>
                      <a:pt x="87985" y="53590"/>
                      <a:pt x="91440" y="49981"/>
                    </a:cubicBezTo>
                    <a:lnTo>
                      <a:pt x="95740" y="55970"/>
                    </a:lnTo>
                    <a:cubicBezTo>
                      <a:pt x="90826" y="59808"/>
                      <a:pt x="86066" y="63187"/>
                      <a:pt x="81382" y="66027"/>
                    </a:cubicBezTo>
                    <a:cubicBezTo>
                      <a:pt x="81997" y="66795"/>
                      <a:pt x="82611" y="67639"/>
                      <a:pt x="83302" y="68407"/>
                    </a:cubicBezTo>
                    <a:cubicBezTo>
                      <a:pt x="88830" y="75010"/>
                      <a:pt x="94511" y="79616"/>
                      <a:pt x="100269" y="82227"/>
                    </a:cubicBezTo>
                    <a:cubicBezTo>
                      <a:pt x="97966" y="83609"/>
                      <a:pt x="96047" y="85759"/>
                      <a:pt x="94511" y="88599"/>
                    </a:cubicBezTo>
                    <a:cubicBezTo>
                      <a:pt x="89213" y="85298"/>
                      <a:pt x="83916" y="80538"/>
                      <a:pt x="78695" y="74319"/>
                    </a:cubicBezTo>
                    <a:cubicBezTo>
                      <a:pt x="76392" y="71402"/>
                      <a:pt x="74242" y="68330"/>
                      <a:pt x="72323" y="65259"/>
                    </a:cubicBezTo>
                    <a:lnTo>
                      <a:pt x="72323" y="88983"/>
                    </a:lnTo>
                    <a:cubicBezTo>
                      <a:pt x="72323" y="91517"/>
                      <a:pt x="71094" y="93283"/>
                      <a:pt x="68638" y="94358"/>
                    </a:cubicBezTo>
                    <a:cubicBezTo>
                      <a:pt x="66258" y="95509"/>
                      <a:pt x="62726" y="96123"/>
                      <a:pt x="58043" y="96123"/>
                    </a:cubicBezTo>
                    <a:cubicBezTo>
                      <a:pt x="58196" y="93590"/>
                      <a:pt x="57352" y="90979"/>
                      <a:pt x="55432" y="88139"/>
                    </a:cubicBezTo>
                    <a:lnTo>
                      <a:pt x="63494" y="88139"/>
                    </a:lnTo>
                    <a:cubicBezTo>
                      <a:pt x="64568" y="88139"/>
                      <a:pt x="65106" y="87524"/>
                      <a:pt x="65106" y="86373"/>
                    </a:cubicBezTo>
                    <a:lnTo>
                      <a:pt x="65106" y="42841"/>
                    </a:lnTo>
                    <a:lnTo>
                      <a:pt x="39155" y="42841"/>
                    </a:lnTo>
                    <a:lnTo>
                      <a:pt x="39155" y="36469"/>
                    </a:lnTo>
                    <a:lnTo>
                      <a:pt x="78542" y="36469"/>
                    </a:lnTo>
                    <a:lnTo>
                      <a:pt x="78542" y="26488"/>
                    </a:lnTo>
                    <a:lnTo>
                      <a:pt x="45912" y="26488"/>
                    </a:lnTo>
                    <a:lnTo>
                      <a:pt x="45912" y="19731"/>
                    </a:lnTo>
                    <a:lnTo>
                      <a:pt x="78542" y="19731"/>
                    </a:lnTo>
                    <a:lnTo>
                      <a:pt x="78542" y="10902"/>
                    </a:lnTo>
                    <a:lnTo>
                      <a:pt x="42457" y="10902"/>
                    </a:lnTo>
                    <a:lnTo>
                      <a:pt x="42457" y="4223"/>
                    </a:lnTo>
                    <a:close/>
                    <a:moveTo>
                      <a:pt x="60806" y="68484"/>
                    </a:moveTo>
                    <a:lnTo>
                      <a:pt x="60806" y="75701"/>
                    </a:lnTo>
                    <a:cubicBezTo>
                      <a:pt x="53820" y="79310"/>
                      <a:pt x="47140" y="82534"/>
                      <a:pt x="40768" y="85375"/>
                    </a:cubicBezTo>
                    <a:lnTo>
                      <a:pt x="39079" y="77697"/>
                    </a:lnTo>
                    <a:cubicBezTo>
                      <a:pt x="45144" y="75701"/>
                      <a:pt x="52361" y="72630"/>
                      <a:pt x="60806" y="68484"/>
                    </a:cubicBezTo>
                    <a:moveTo>
                      <a:pt x="48752" y="51363"/>
                    </a:moveTo>
                    <a:cubicBezTo>
                      <a:pt x="52591" y="55432"/>
                      <a:pt x="55432" y="58810"/>
                      <a:pt x="57121" y="61421"/>
                    </a:cubicBezTo>
                    <a:lnTo>
                      <a:pt x="51517" y="65643"/>
                    </a:lnTo>
                    <a:cubicBezTo>
                      <a:pt x="49367" y="62188"/>
                      <a:pt x="46526" y="58580"/>
                      <a:pt x="43148" y="55048"/>
                    </a:cubicBezTo>
                    <a:lnTo>
                      <a:pt x="48752" y="5136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DFA795D6-7366-4CAD-8F2D-F323EC0AA18D}"/>
                  </a:ext>
                </a:extLst>
              </p:cNvPr>
              <p:cNvSpPr/>
              <p:nvPr/>
            </p:nvSpPr>
            <p:spPr>
              <a:xfrm>
                <a:off x="5957649" y="3168576"/>
                <a:ext cx="74165" cy="90525"/>
              </a:xfrm>
              <a:custGeom>
                <a:avLst/>
                <a:gdLst>
                  <a:gd name="connsiteX0" fmla="*/ 74166 w 74165"/>
                  <a:gd name="connsiteY0" fmla="*/ 88830 h 90525"/>
                  <a:gd name="connsiteX1" fmla="*/ 49367 w 74165"/>
                  <a:gd name="connsiteY1" fmla="*/ 90519 h 90525"/>
                  <a:gd name="connsiteX2" fmla="*/ 7140 w 74165"/>
                  <a:gd name="connsiteY2" fmla="*/ 83762 h 90525"/>
                  <a:gd name="connsiteX3" fmla="*/ 0 w 74165"/>
                  <a:gd name="connsiteY3" fmla="*/ 69866 h 90525"/>
                  <a:gd name="connsiteX4" fmla="*/ 27640 w 74165"/>
                  <a:gd name="connsiteY4" fmla="*/ 41920 h 90525"/>
                  <a:gd name="connsiteX5" fmla="*/ 24722 w 74165"/>
                  <a:gd name="connsiteY5" fmla="*/ 15355 h 90525"/>
                  <a:gd name="connsiteX6" fmla="*/ 25490 w 74165"/>
                  <a:gd name="connsiteY6" fmla="*/ 307 h 90525"/>
                  <a:gd name="connsiteX7" fmla="*/ 34012 w 74165"/>
                  <a:gd name="connsiteY7" fmla="*/ 0 h 90525"/>
                  <a:gd name="connsiteX8" fmla="*/ 32860 w 74165"/>
                  <a:gd name="connsiteY8" fmla="*/ 17121 h 90525"/>
                  <a:gd name="connsiteX9" fmla="*/ 34780 w 74165"/>
                  <a:gd name="connsiteY9" fmla="*/ 38772 h 90525"/>
                  <a:gd name="connsiteX10" fmla="*/ 69175 w 74165"/>
                  <a:gd name="connsiteY10" fmla="*/ 28100 h 90525"/>
                  <a:gd name="connsiteX11" fmla="*/ 71786 w 74165"/>
                  <a:gd name="connsiteY11" fmla="*/ 35547 h 90525"/>
                  <a:gd name="connsiteX12" fmla="*/ 28638 w 74165"/>
                  <a:gd name="connsiteY12" fmla="*/ 48676 h 90525"/>
                  <a:gd name="connsiteX13" fmla="*/ 7524 w 74165"/>
                  <a:gd name="connsiteY13" fmla="*/ 69482 h 90525"/>
                  <a:gd name="connsiteX14" fmla="*/ 15509 w 74165"/>
                  <a:gd name="connsiteY14" fmla="*/ 80538 h 90525"/>
                  <a:gd name="connsiteX15" fmla="*/ 45298 w 74165"/>
                  <a:gd name="connsiteY15" fmla="*/ 83379 h 90525"/>
                  <a:gd name="connsiteX16" fmla="*/ 73705 w 74165"/>
                  <a:gd name="connsiteY16" fmla="*/ 80845 h 90525"/>
                  <a:gd name="connsiteX17" fmla="*/ 74166 w 74165"/>
                  <a:gd name="connsiteY17" fmla="*/ 88830 h 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65" h="90525">
                    <a:moveTo>
                      <a:pt x="74166" y="88830"/>
                    </a:moveTo>
                    <a:cubicBezTo>
                      <a:pt x="62726" y="90058"/>
                      <a:pt x="54511" y="90596"/>
                      <a:pt x="49367" y="90519"/>
                    </a:cubicBezTo>
                    <a:cubicBezTo>
                      <a:pt x="26795" y="90212"/>
                      <a:pt x="12668" y="87985"/>
                      <a:pt x="7140" y="83762"/>
                    </a:cubicBezTo>
                    <a:cubicBezTo>
                      <a:pt x="2380" y="80231"/>
                      <a:pt x="0" y="75624"/>
                      <a:pt x="0" y="69866"/>
                    </a:cubicBezTo>
                    <a:cubicBezTo>
                      <a:pt x="0" y="57889"/>
                      <a:pt x="9213" y="48599"/>
                      <a:pt x="27640" y="41920"/>
                    </a:cubicBezTo>
                    <a:cubicBezTo>
                      <a:pt x="25643" y="31325"/>
                      <a:pt x="24722" y="22419"/>
                      <a:pt x="24722" y="15355"/>
                    </a:cubicBezTo>
                    <a:cubicBezTo>
                      <a:pt x="24722" y="10825"/>
                      <a:pt x="24952" y="5835"/>
                      <a:pt x="25490" y="307"/>
                    </a:cubicBezTo>
                    <a:lnTo>
                      <a:pt x="34012" y="0"/>
                    </a:lnTo>
                    <a:cubicBezTo>
                      <a:pt x="33244" y="5451"/>
                      <a:pt x="32860" y="11133"/>
                      <a:pt x="32860" y="17121"/>
                    </a:cubicBezTo>
                    <a:cubicBezTo>
                      <a:pt x="32860" y="24261"/>
                      <a:pt x="33475" y="31478"/>
                      <a:pt x="34780" y="38772"/>
                    </a:cubicBezTo>
                    <a:cubicBezTo>
                      <a:pt x="45682" y="34856"/>
                      <a:pt x="57198" y="31325"/>
                      <a:pt x="69175" y="28100"/>
                    </a:cubicBezTo>
                    <a:lnTo>
                      <a:pt x="71786" y="35547"/>
                    </a:lnTo>
                    <a:cubicBezTo>
                      <a:pt x="54511" y="39616"/>
                      <a:pt x="40154" y="43993"/>
                      <a:pt x="28638" y="48676"/>
                    </a:cubicBezTo>
                    <a:cubicBezTo>
                      <a:pt x="14588" y="54204"/>
                      <a:pt x="7524" y="61114"/>
                      <a:pt x="7524" y="69482"/>
                    </a:cubicBezTo>
                    <a:cubicBezTo>
                      <a:pt x="7524" y="74549"/>
                      <a:pt x="10211" y="78235"/>
                      <a:pt x="15509" y="80538"/>
                    </a:cubicBezTo>
                    <a:cubicBezTo>
                      <a:pt x="20192" y="82457"/>
                      <a:pt x="30096" y="83379"/>
                      <a:pt x="45298" y="83379"/>
                    </a:cubicBezTo>
                    <a:cubicBezTo>
                      <a:pt x="56200" y="83379"/>
                      <a:pt x="65720" y="82534"/>
                      <a:pt x="73705" y="80845"/>
                    </a:cubicBezTo>
                    <a:lnTo>
                      <a:pt x="74166" y="8883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D0AE4235-30D8-443E-8853-3B527565C3F4}"/>
                  </a:ext>
                </a:extLst>
              </p:cNvPr>
              <p:cNvSpPr/>
              <p:nvPr/>
            </p:nvSpPr>
            <p:spPr>
              <a:xfrm>
                <a:off x="6072967" y="3172338"/>
                <a:ext cx="72169" cy="84990"/>
              </a:xfrm>
              <a:custGeom>
                <a:avLst/>
                <a:gdLst>
                  <a:gd name="connsiteX0" fmla="*/ 72169 w 72169"/>
                  <a:gd name="connsiteY0" fmla="*/ 50979 h 84990"/>
                  <a:gd name="connsiteX1" fmla="*/ 49904 w 72169"/>
                  <a:gd name="connsiteY1" fmla="*/ 76699 h 84990"/>
                  <a:gd name="connsiteX2" fmla="*/ 25336 w 72169"/>
                  <a:gd name="connsiteY2" fmla="*/ 84991 h 84990"/>
                  <a:gd name="connsiteX3" fmla="*/ 5144 w 72169"/>
                  <a:gd name="connsiteY3" fmla="*/ 77774 h 84990"/>
                  <a:gd name="connsiteX4" fmla="*/ 0 w 72169"/>
                  <a:gd name="connsiteY4" fmla="*/ 58580 h 84990"/>
                  <a:gd name="connsiteX5" fmla="*/ 921 w 72169"/>
                  <a:gd name="connsiteY5" fmla="*/ 0 h 84990"/>
                  <a:gd name="connsiteX6" fmla="*/ 10058 w 72169"/>
                  <a:gd name="connsiteY6" fmla="*/ 384 h 84990"/>
                  <a:gd name="connsiteX7" fmla="*/ 7524 w 72169"/>
                  <a:gd name="connsiteY7" fmla="*/ 59041 h 84990"/>
                  <a:gd name="connsiteX8" fmla="*/ 11440 w 72169"/>
                  <a:gd name="connsiteY8" fmla="*/ 73244 h 84990"/>
                  <a:gd name="connsiteX9" fmla="*/ 24875 w 72169"/>
                  <a:gd name="connsiteY9" fmla="*/ 77774 h 84990"/>
                  <a:gd name="connsiteX10" fmla="*/ 47447 w 72169"/>
                  <a:gd name="connsiteY10" fmla="*/ 69789 h 84990"/>
                  <a:gd name="connsiteX11" fmla="*/ 64876 w 72169"/>
                  <a:gd name="connsiteY11" fmla="*/ 45758 h 84990"/>
                  <a:gd name="connsiteX12" fmla="*/ 72169 w 72169"/>
                  <a:gd name="connsiteY12" fmla="*/ 50979 h 8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69" h="84990">
                    <a:moveTo>
                      <a:pt x="72169" y="50979"/>
                    </a:moveTo>
                    <a:cubicBezTo>
                      <a:pt x="65566" y="62649"/>
                      <a:pt x="58196" y="71248"/>
                      <a:pt x="49904" y="76699"/>
                    </a:cubicBezTo>
                    <a:cubicBezTo>
                      <a:pt x="41612" y="82227"/>
                      <a:pt x="33474" y="84991"/>
                      <a:pt x="25336" y="84991"/>
                    </a:cubicBezTo>
                    <a:cubicBezTo>
                      <a:pt x="16123" y="84991"/>
                      <a:pt x="9366" y="82611"/>
                      <a:pt x="5144" y="77774"/>
                    </a:cubicBezTo>
                    <a:cubicBezTo>
                      <a:pt x="1689" y="74012"/>
                      <a:pt x="0" y="67563"/>
                      <a:pt x="0" y="58580"/>
                    </a:cubicBezTo>
                    <a:cubicBezTo>
                      <a:pt x="0" y="38925"/>
                      <a:pt x="307" y="19424"/>
                      <a:pt x="921" y="0"/>
                    </a:cubicBezTo>
                    <a:lnTo>
                      <a:pt x="10058" y="384"/>
                    </a:lnTo>
                    <a:cubicBezTo>
                      <a:pt x="8369" y="18273"/>
                      <a:pt x="7524" y="37850"/>
                      <a:pt x="7524" y="59041"/>
                    </a:cubicBezTo>
                    <a:cubicBezTo>
                      <a:pt x="7524" y="66027"/>
                      <a:pt x="8829" y="70787"/>
                      <a:pt x="11440" y="73244"/>
                    </a:cubicBezTo>
                    <a:cubicBezTo>
                      <a:pt x="14588" y="76238"/>
                      <a:pt x="19040" y="77774"/>
                      <a:pt x="24875" y="77774"/>
                    </a:cubicBezTo>
                    <a:cubicBezTo>
                      <a:pt x="32630" y="77774"/>
                      <a:pt x="40154" y="75087"/>
                      <a:pt x="47447" y="69789"/>
                    </a:cubicBezTo>
                    <a:cubicBezTo>
                      <a:pt x="54281" y="64875"/>
                      <a:pt x="60116" y="56891"/>
                      <a:pt x="64876" y="45758"/>
                    </a:cubicBezTo>
                    <a:cubicBezTo>
                      <a:pt x="66718" y="47985"/>
                      <a:pt x="69175" y="49751"/>
                      <a:pt x="72169" y="5097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8849B456-ED60-4BB8-8C20-D963844B5DD4}"/>
                  </a:ext>
                </a:extLst>
              </p:cNvPr>
              <p:cNvSpPr/>
              <p:nvPr/>
            </p:nvSpPr>
            <p:spPr>
              <a:xfrm>
                <a:off x="6164253" y="3176023"/>
                <a:ext cx="91286" cy="81766"/>
              </a:xfrm>
              <a:custGeom>
                <a:avLst/>
                <a:gdLst>
                  <a:gd name="connsiteX0" fmla="*/ 91287 w 91286"/>
                  <a:gd name="connsiteY0" fmla="*/ 7601 h 81766"/>
                  <a:gd name="connsiteX1" fmla="*/ 67486 w 91286"/>
                  <a:gd name="connsiteY1" fmla="*/ 9827 h 81766"/>
                  <a:gd name="connsiteX2" fmla="*/ 50595 w 91286"/>
                  <a:gd name="connsiteY2" fmla="*/ 21037 h 81766"/>
                  <a:gd name="connsiteX3" fmla="*/ 39770 w 91286"/>
                  <a:gd name="connsiteY3" fmla="*/ 45912 h 81766"/>
                  <a:gd name="connsiteX4" fmla="*/ 50979 w 91286"/>
                  <a:gd name="connsiteY4" fmla="*/ 67179 h 81766"/>
                  <a:gd name="connsiteX5" fmla="*/ 75855 w 91286"/>
                  <a:gd name="connsiteY5" fmla="*/ 73091 h 81766"/>
                  <a:gd name="connsiteX6" fmla="*/ 75010 w 91286"/>
                  <a:gd name="connsiteY6" fmla="*/ 81766 h 81766"/>
                  <a:gd name="connsiteX7" fmla="*/ 44914 w 91286"/>
                  <a:gd name="connsiteY7" fmla="*/ 71709 h 81766"/>
                  <a:gd name="connsiteX8" fmla="*/ 32630 w 91286"/>
                  <a:gd name="connsiteY8" fmla="*/ 47908 h 81766"/>
                  <a:gd name="connsiteX9" fmla="*/ 53589 w 91286"/>
                  <a:gd name="connsiteY9" fmla="*/ 10749 h 81766"/>
                  <a:gd name="connsiteX10" fmla="*/ 384 w 91286"/>
                  <a:gd name="connsiteY10" fmla="*/ 17351 h 81766"/>
                  <a:gd name="connsiteX11" fmla="*/ 0 w 91286"/>
                  <a:gd name="connsiteY11" fmla="*/ 8829 h 81766"/>
                  <a:gd name="connsiteX12" fmla="*/ 90902 w 91286"/>
                  <a:gd name="connsiteY12" fmla="*/ 0 h 81766"/>
                  <a:gd name="connsiteX13" fmla="*/ 91287 w 91286"/>
                  <a:gd name="connsiteY13" fmla="*/ 7601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286" h="81766">
                    <a:moveTo>
                      <a:pt x="91287" y="7601"/>
                    </a:moveTo>
                    <a:lnTo>
                      <a:pt x="67486" y="9827"/>
                    </a:lnTo>
                    <a:cubicBezTo>
                      <a:pt x="62726" y="10211"/>
                      <a:pt x="57121" y="13973"/>
                      <a:pt x="50595" y="21037"/>
                    </a:cubicBezTo>
                    <a:cubicBezTo>
                      <a:pt x="43378" y="29098"/>
                      <a:pt x="39770" y="37390"/>
                      <a:pt x="39770" y="45912"/>
                    </a:cubicBezTo>
                    <a:cubicBezTo>
                      <a:pt x="39770" y="55586"/>
                      <a:pt x="43532" y="62649"/>
                      <a:pt x="50979" y="67179"/>
                    </a:cubicBezTo>
                    <a:cubicBezTo>
                      <a:pt x="57121" y="70864"/>
                      <a:pt x="65413" y="72860"/>
                      <a:pt x="75855" y="73091"/>
                    </a:cubicBezTo>
                    <a:lnTo>
                      <a:pt x="75010" y="81766"/>
                    </a:lnTo>
                    <a:cubicBezTo>
                      <a:pt x="62419" y="80615"/>
                      <a:pt x="52361" y="77313"/>
                      <a:pt x="44914" y="71709"/>
                    </a:cubicBezTo>
                    <a:cubicBezTo>
                      <a:pt x="36699" y="65720"/>
                      <a:pt x="32630" y="57736"/>
                      <a:pt x="32630" y="47908"/>
                    </a:cubicBezTo>
                    <a:cubicBezTo>
                      <a:pt x="32630" y="33244"/>
                      <a:pt x="39616" y="20806"/>
                      <a:pt x="53589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248" y="6680"/>
                      <a:pt x="61498" y="3685"/>
                      <a:pt x="90902" y="0"/>
                    </a:cubicBezTo>
                    <a:lnTo>
                      <a:pt x="91287" y="760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8D6773DE-407F-4058-8A2D-641D4D85298E}"/>
                  </a:ext>
                </a:extLst>
              </p:cNvPr>
              <p:cNvSpPr/>
              <p:nvPr/>
            </p:nvSpPr>
            <p:spPr>
              <a:xfrm>
                <a:off x="6280108" y="3167271"/>
                <a:ext cx="76622" cy="92591"/>
              </a:xfrm>
              <a:custGeom>
                <a:avLst/>
                <a:gdLst>
                  <a:gd name="connsiteX0" fmla="*/ 76623 w 76622"/>
                  <a:gd name="connsiteY0" fmla="*/ 67486 h 92591"/>
                  <a:gd name="connsiteX1" fmla="*/ 69021 w 76622"/>
                  <a:gd name="connsiteY1" fmla="*/ 85528 h 92591"/>
                  <a:gd name="connsiteX2" fmla="*/ 47294 w 76622"/>
                  <a:gd name="connsiteY2" fmla="*/ 92592 h 92591"/>
                  <a:gd name="connsiteX3" fmla="*/ 26641 w 76622"/>
                  <a:gd name="connsiteY3" fmla="*/ 86219 h 92591"/>
                  <a:gd name="connsiteX4" fmla="*/ 18426 w 76622"/>
                  <a:gd name="connsiteY4" fmla="*/ 66718 h 92591"/>
                  <a:gd name="connsiteX5" fmla="*/ 18733 w 76622"/>
                  <a:gd name="connsiteY5" fmla="*/ 54818 h 92591"/>
                  <a:gd name="connsiteX6" fmla="*/ 1612 w 76622"/>
                  <a:gd name="connsiteY6" fmla="*/ 45375 h 92591"/>
                  <a:gd name="connsiteX7" fmla="*/ 3225 w 76622"/>
                  <a:gd name="connsiteY7" fmla="*/ 36161 h 92591"/>
                  <a:gd name="connsiteX8" fmla="*/ 9290 w 76622"/>
                  <a:gd name="connsiteY8" fmla="*/ 37390 h 92591"/>
                  <a:gd name="connsiteX9" fmla="*/ 7831 w 76622"/>
                  <a:gd name="connsiteY9" fmla="*/ 43225 h 92591"/>
                  <a:gd name="connsiteX10" fmla="*/ 17889 w 76622"/>
                  <a:gd name="connsiteY10" fmla="*/ 48599 h 92591"/>
                  <a:gd name="connsiteX11" fmla="*/ 19578 w 76622"/>
                  <a:gd name="connsiteY11" fmla="*/ 48599 h 92591"/>
                  <a:gd name="connsiteX12" fmla="*/ 22649 w 76622"/>
                  <a:gd name="connsiteY12" fmla="*/ 29712 h 92591"/>
                  <a:gd name="connsiteX13" fmla="*/ 0 w 76622"/>
                  <a:gd name="connsiteY13" fmla="*/ 26334 h 92591"/>
                  <a:gd name="connsiteX14" fmla="*/ 1689 w 76622"/>
                  <a:gd name="connsiteY14" fmla="*/ 19424 h 92591"/>
                  <a:gd name="connsiteX15" fmla="*/ 23954 w 76622"/>
                  <a:gd name="connsiteY15" fmla="*/ 23110 h 92591"/>
                  <a:gd name="connsiteX16" fmla="*/ 28023 w 76622"/>
                  <a:gd name="connsiteY16" fmla="*/ 0 h 92591"/>
                  <a:gd name="connsiteX17" fmla="*/ 36545 w 76622"/>
                  <a:gd name="connsiteY17" fmla="*/ 1689 h 92591"/>
                  <a:gd name="connsiteX18" fmla="*/ 31939 w 76622"/>
                  <a:gd name="connsiteY18" fmla="*/ 22802 h 92591"/>
                  <a:gd name="connsiteX19" fmla="*/ 49367 w 76622"/>
                  <a:gd name="connsiteY19" fmla="*/ 21344 h 92591"/>
                  <a:gd name="connsiteX20" fmla="*/ 48753 w 76622"/>
                  <a:gd name="connsiteY20" fmla="*/ 28561 h 92591"/>
                  <a:gd name="connsiteX21" fmla="*/ 30710 w 76622"/>
                  <a:gd name="connsiteY21" fmla="*/ 29712 h 92591"/>
                  <a:gd name="connsiteX22" fmla="*/ 27332 w 76622"/>
                  <a:gd name="connsiteY22" fmla="*/ 48906 h 92591"/>
                  <a:gd name="connsiteX23" fmla="*/ 45989 w 76622"/>
                  <a:gd name="connsiteY23" fmla="*/ 47294 h 92591"/>
                  <a:gd name="connsiteX24" fmla="*/ 46834 w 76622"/>
                  <a:gd name="connsiteY24" fmla="*/ 53513 h 92591"/>
                  <a:gd name="connsiteX25" fmla="*/ 26795 w 76622"/>
                  <a:gd name="connsiteY25" fmla="*/ 55278 h 92591"/>
                  <a:gd name="connsiteX26" fmla="*/ 26027 w 76622"/>
                  <a:gd name="connsiteY26" fmla="*/ 67486 h 92591"/>
                  <a:gd name="connsiteX27" fmla="*/ 30020 w 76622"/>
                  <a:gd name="connsiteY27" fmla="*/ 79463 h 92591"/>
                  <a:gd name="connsiteX28" fmla="*/ 47371 w 76622"/>
                  <a:gd name="connsiteY28" fmla="*/ 85989 h 92591"/>
                  <a:gd name="connsiteX29" fmla="*/ 62803 w 76622"/>
                  <a:gd name="connsiteY29" fmla="*/ 81382 h 92591"/>
                  <a:gd name="connsiteX30" fmla="*/ 69098 w 76622"/>
                  <a:gd name="connsiteY30" fmla="*/ 67025 h 92591"/>
                  <a:gd name="connsiteX31" fmla="*/ 55739 w 76622"/>
                  <a:gd name="connsiteY31" fmla="*/ 42073 h 92591"/>
                  <a:gd name="connsiteX32" fmla="*/ 60653 w 76622"/>
                  <a:gd name="connsiteY32" fmla="*/ 37467 h 92591"/>
                  <a:gd name="connsiteX33" fmla="*/ 76623 w 76622"/>
                  <a:gd name="connsiteY33" fmla="*/ 67486 h 9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622" h="92591">
                    <a:moveTo>
                      <a:pt x="76623" y="67486"/>
                    </a:moveTo>
                    <a:cubicBezTo>
                      <a:pt x="76623" y="74242"/>
                      <a:pt x="74089" y="80307"/>
                      <a:pt x="69021" y="85528"/>
                    </a:cubicBezTo>
                    <a:cubicBezTo>
                      <a:pt x="63187" y="90212"/>
                      <a:pt x="55893" y="92592"/>
                      <a:pt x="47294" y="92592"/>
                    </a:cubicBezTo>
                    <a:cubicBezTo>
                      <a:pt x="39079" y="92592"/>
                      <a:pt x="32246" y="90442"/>
                      <a:pt x="26641" y="86219"/>
                    </a:cubicBezTo>
                    <a:cubicBezTo>
                      <a:pt x="21190" y="81843"/>
                      <a:pt x="18426" y="75317"/>
                      <a:pt x="18426" y="66718"/>
                    </a:cubicBezTo>
                    <a:cubicBezTo>
                      <a:pt x="18426" y="62956"/>
                      <a:pt x="18503" y="58964"/>
                      <a:pt x="18733" y="54818"/>
                    </a:cubicBezTo>
                    <a:cubicBezTo>
                      <a:pt x="7294" y="54664"/>
                      <a:pt x="1612" y="51517"/>
                      <a:pt x="1612" y="45375"/>
                    </a:cubicBezTo>
                    <a:cubicBezTo>
                      <a:pt x="1612" y="42227"/>
                      <a:pt x="2150" y="39156"/>
                      <a:pt x="3225" y="36161"/>
                    </a:cubicBezTo>
                    <a:lnTo>
                      <a:pt x="9290" y="37390"/>
                    </a:lnTo>
                    <a:cubicBezTo>
                      <a:pt x="8292" y="39540"/>
                      <a:pt x="7831" y="41536"/>
                      <a:pt x="7831" y="43225"/>
                    </a:cubicBezTo>
                    <a:cubicBezTo>
                      <a:pt x="7831" y="46833"/>
                      <a:pt x="11209" y="48599"/>
                      <a:pt x="17889" y="48599"/>
                    </a:cubicBezTo>
                    <a:lnTo>
                      <a:pt x="19578" y="48599"/>
                    </a:lnTo>
                    <a:cubicBezTo>
                      <a:pt x="20499" y="41843"/>
                      <a:pt x="21498" y="35547"/>
                      <a:pt x="22649" y="29712"/>
                    </a:cubicBezTo>
                    <a:cubicBezTo>
                      <a:pt x="16584" y="29328"/>
                      <a:pt x="8983" y="28177"/>
                      <a:pt x="0" y="26334"/>
                    </a:cubicBezTo>
                    <a:lnTo>
                      <a:pt x="1689" y="19424"/>
                    </a:lnTo>
                    <a:cubicBezTo>
                      <a:pt x="6987" y="21113"/>
                      <a:pt x="14434" y="22342"/>
                      <a:pt x="23954" y="23110"/>
                    </a:cubicBezTo>
                    <a:lnTo>
                      <a:pt x="28023" y="0"/>
                    </a:lnTo>
                    <a:lnTo>
                      <a:pt x="36545" y="1689"/>
                    </a:lnTo>
                    <a:lnTo>
                      <a:pt x="31939" y="22802"/>
                    </a:lnTo>
                    <a:cubicBezTo>
                      <a:pt x="36469" y="22802"/>
                      <a:pt x="42304" y="22342"/>
                      <a:pt x="49367" y="21344"/>
                    </a:cubicBezTo>
                    <a:lnTo>
                      <a:pt x="48753" y="28561"/>
                    </a:lnTo>
                    <a:cubicBezTo>
                      <a:pt x="41843" y="29328"/>
                      <a:pt x="35778" y="29712"/>
                      <a:pt x="30710" y="29712"/>
                    </a:cubicBezTo>
                    <a:cubicBezTo>
                      <a:pt x="28945" y="37159"/>
                      <a:pt x="27870" y="43532"/>
                      <a:pt x="27332" y="48906"/>
                    </a:cubicBezTo>
                    <a:cubicBezTo>
                      <a:pt x="33705" y="48753"/>
                      <a:pt x="39924" y="48215"/>
                      <a:pt x="45989" y="47294"/>
                    </a:cubicBezTo>
                    <a:lnTo>
                      <a:pt x="46834" y="53513"/>
                    </a:lnTo>
                    <a:cubicBezTo>
                      <a:pt x="40154" y="54434"/>
                      <a:pt x="33475" y="55048"/>
                      <a:pt x="26795" y="55278"/>
                    </a:cubicBezTo>
                    <a:cubicBezTo>
                      <a:pt x="26334" y="59041"/>
                      <a:pt x="26027" y="63110"/>
                      <a:pt x="26027" y="67486"/>
                    </a:cubicBezTo>
                    <a:cubicBezTo>
                      <a:pt x="26027" y="73090"/>
                      <a:pt x="27332" y="77083"/>
                      <a:pt x="30020" y="79463"/>
                    </a:cubicBezTo>
                    <a:cubicBezTo>
                      <a:pt x="34780" y="83686"/>
                      <a:pt x="40538" y="85835"/>
                      <a:pt x="47371" y="85989"/>
                    </a:cubicBezTo>
                    <a:cubicBezTo>
                      <a:pt x="53129" y="86066"/>
                      <a:pt x="58273" y="84530"/>
                      <a:pt x="62803" y="81382"/>
                    </a:cubicBezTo>
                    <a:cubicBezTo>
                      <a:pt x="67026" y="77620"/>
                      <a:pt x="69098" y="72784"/>
                      <a:pt x="69098" y="67025"/>
                    </a:cubicBezTo>
                    <a:cubicBezTo>
                      <a:pt x="69098" y="57352"/>
                      <a:pt x="64646" y="49060"/>
                      <a:pt x="55739" y="42073"/>
                    </a:cubicBezTo>
                    <a:cubicBezTo>
                      <a:pt x="57429" y="40538"/>
                      <a:pt x="59041" y="39002"/>
                      <a:pt x="60653" y="37467"/>
                    </a:cubicBezTo>
                    <a:cubicBezTo>
                      <a:pt x="71325" y="45221"/>
                      <a:pt x="76623" y="55278"/>
                      <a:pt x="76623" y="6748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08C3D669-B48F-4A5D-8BD0-C130426E4357}"/>
                  </a:ext>
                </a:extLst>
              </p:cNvPr>
              <p:cNvSpPr/>
              <p:nvPr/>
            </p:nvSpPr>
            <p:spPr>
              <a:xfrm>
                <a:off x="6376078" y="3168422"/>
                <a:ext cx="89827" cy="93589"/>
              </a:xfrm>
              <a:custGeom>
                <a:avLst/>
                <a:gdLst>
                  <a:gd name="connsiteX0" fmla="*/ 43685 w 89827"/>
                  <a:gd name="connsiteY0" fmla="*/ 0 h 93589"/>
                  <a:gd name="connsiteX1" fmla="*/ 47447 w 89827"/>
                  <a:gd name="connsiteY1" fmla="*/ 6219 h 93589"/>
                  <a:gd name="connsiteX2" fmla="*/ 30250 w 89827"/>
                  <a:gd name="connsiteY2" fmla="*/ 10288 h 93589"/>
                  <a:gd name="connsiteX3" fmla="*/ 30250 w 89827"/>
                  <a:gd name="connsiteY3" fmla="*/ 27716 h 93589"/>
                  <a:gd name="connsiteX4" fmla="*/ 46065 w 89827"/>
                  <a:gd name="connsiteY4" fmla="*/ 27716 h 93589"/>
                  <a:gd name="connsiteX5" fmla="*/ 46065 w 89827"/>
                  <a:gd name="connsiteY5" fmla="*/ 34319 h 93589"/>
                  <a:gd name="connsiteX6" fmla="*/ 30250 w 89827"/>
                  <a:gd name="connsiteY6" fmla="*/ 34319 h 93589"/>
                  <a:gd name="connsiteX7" fmla="*/ 30250 w 89827"/>
                  <a:gd name="connsiteY7" fmla="*/ 43071 h 93589"/>
                  <a:gd name="connsiteX8" fmla="*/ 38158 w 89827"/>
                  <a:gd name="connsiteY8" fmla="*/ 50288 h 93589"/>
                  <a:gd name="connsiteX9" fmla="*/ 47524 w 89827"/>
                  <a:gd name="connsiteY9" fmla="*/ 56584 h 93589"/>
                  <a:gd name="connsiteX10" fmla="*/ 43302 w 89827"/>
                  <a:gd name="connsiteY10" fmla="*/ 62956 h 93589"/>
                  <a:gd name="connsiteX11" fmla="*/ 33244 w 89827"/>
                  <a:gd name="connsiteY11" fmla="*/ 55279 h 93589"/>
                  <a:gd name="connsiteX12" fmla="*/ 30327 w 89827"/>
                  <a:gd name="connsiteY12" fmla="*/ 52515 h 93589"/>
                  <a:gd name="connsiteX13" fmla="*/ 30327 w 89827"/>
                  <a:gd name="connsiteY13" fmla="*/ 93590 h 93589"/>
                  <a:gd name="connsiteX14" fmla="*/ 23110 w 89827"/>
                  <a:gd name="connsiteY14" fmla="*/ 93590 h 93589"/>
                  <a:gd name="connsiteX15" fmla="*/ 23110 w 89827"/>
                  <a:gd name="connsiteY15" fmla="*/ 50672 h 93589"/>
                  <a:gd name="connsiteX16" fmla="*/ 15125 w 89827"/>
                  <a:gd name="connsiteY16" fmla="*/ 63724 h 93589"/>
                  <a:gd name="connsiteX17" fmla="*/ 4223 w 89827"/>
                  <a:gd name="connsiteY17" fmla="*/ 75624 h 93589"/>
                  <a:gd name="connsiteX18" fmla="*/ 0 w 89827"/>
                  <a:gd name="connsiteY18" fmla="*/ 69329 h 93589"/>
                  <a:gd name="connsiteX19" fmla="*/ 13666 w 89827"/>
                  <a:gd name="connsiteY19" fmla="*/ 52745 h 93589"/>
                  <a:gd name="connsiteX20" fmla="*/ 23033 w 89827"/>
                  <a:gd name="connsiteY20" fmla="*/ 34396 h 93589"/>
                  <a:gd name="connsiteX21" fmla="*/ 2687 w 89827"/>
                  <a:gd name="connsiteY21" fmla="*/ 34396 h 93589"/>
                  <a:gd name="connsiteX22" fmla="*/ 2687 w 89827"/>
                  <a:gd name="connsiteY22" fmla="*/ 27793 h 93589"/>
                  <a:gd name="connsiteX23" fmla="*/ 23186 w 89827"/>
                  <a:gd name="connsiteY23" fmla="*/ 27793 h 93589"/>
                  <a:gd name="connsiteX24" fmla="*/ 23186 w 89827"/>
                  <a:gd name="connsiteY24" fmla="*/ 11747 h 93589"/>
                  <a:gd name="connsiteX25" fmla="*/ 5989 w 89827"/>
                  <a:gd name="connsiteY25" fmla="*/ 13973 h 93589"/>
                  <a:gd name="connsiteX26" fmla="*/ 3609 w 89827"/>
                  <a:gd name="connsiteY26" fmla="*/ 7601 h 93589"/>
                  <a:gd name="connsiteX27" fmla="*/ 43685 w 89827"/>
                  <a:gd name="connsiteY27" fmla="*/ 0 h 93589"/>
                  <a:gd name="connsiteX28" fmla="*/ 60039 w 89827"/>
                  <a:gd name="connsiteY28" fmla="*/ 8753 h 93589"/>
                  <a:gd name="connsiteX29" fmla="*/ 67179 w 89827"/>
                  <a:gd name="connsiteY29" fmla="*/ 8753 h 93589"/>
                  <a:gd name="connsiteX30" fmla="*/ 67179 w 89827"/>
                  <a:gd name="connsiteY30" fmla="*/ 69252 h 93589"/>
                  <a:gd name="connsiteX31" fmla="*/ 60039 w 89827"/>
                  <a:gd name="connsiteY31" fmla="*/ 69252 h 93589"/>
                  <a:gd name="connsiteX32" fmla="*/ 60039 w 89827"/>
                  <a:gd name="connsiteY32" fmla="*/ 8753 h 93589"/>
                  <a:gd name="connsiteX33" fmla="*/ 82688 w 89827"/>
                  <a:gd name="connsiteY33" fmla="*/ 0 h 93589"/>
                  <a:gd name="connsiteX34" fmla="*/ 89828 w 89827"/>
                  <a:gd name="connsiteY34" fmla="*/ 0 h 93589"/>
                  <a:gd name="connsiteX35" fmla="*/ 89828 w 89827"/>
                  <a:gd name="connsiteY35" fmla="*/ 86066 h 93589"/>
                  <a:gd name="connsiteX36" fmla="*/ 85528 w 89827"/>
                  <a:gd name="connsiteY36" fmla="*/ 91440 h 93589"/>
                  <a:gd name="connsiteX37" fmla="*/ 72937 w 89827"/>
                  <a:gd name="connsiteY37" fmla="*/ 93129 h 93589"/>
                  <a:gd name="connsiteX38" fmla="*/ 70557 w 89827"/>
                  <a:gd name="connsiteY38" fmla="*/ 85298 h 93589"/>
                  <a:gd name="connsiteX39" fmla="*/ 80615 w 89827"/>
                  <a:gd name="connsiteY39" fmla="*/ 85298 h 93589"/>
                  <a:gd name="connsiteX40" fmla="*/ 82688 w 89827"/>
                  <a:gd name="connsiteY40" fmla="*/ 83532 h 93589"/>
                  <a:gd name="connsiteX41" fmla="*/ 82688 w 89827"/>
                  <a:gd name="connsiteY41" fmla="*/ 0 h 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9827" h="93589">
                    <a:moveTo>
                      <a:pt x="43685" y="0"/>
                    </a:moveTo>
                    <a:lnTo>
                      <a:pt x="47447" y="6219"/>
                    </a:lnTo>
                    <a:cubicBezTo>
                      <a:pt x="41536" y="7908"/>
                      <a:pt x="35778" y="9290"/>
                      <a:pt x="30250" y="10288"/>
                    </a:cubicBezTo>
                    <a:lnTo>
                      <a:pt x="30250" y="27716"/>
                    </a:lnTo>
                    <a:lnTo>
                      <a:pt x="46065" y="27716"/>
                    </a:lnTo>
                    <a:lnTo>
                      <a:pt x="46065" y="34319"/>
                    </a:lnTo>
                    <a:lnTo>
                      <a:pt x="30250" y="34319"/>
                    </a:lnTo>
                    <a:lnTo>
                      <a:pt x="30250" y="43071"/>
                    </a:lnTo>
                    <a:cubicBezTo>
                      <a:pt x="33321" y="46296"/>
                      <a:pt x="35931" y="48676"/>
                      <a:pt x="38158" y="50288"/>
                    </a:cubicBezTo>
                    <a:cubicBezTo>
                      <a:pt x="40461" y="52284"/>
                      <a:pt x="43609" y="54434"/>
                      <a:pt x="47524" y="56584"/>
                    </a:cubicBezTo>
                    <a:cubicBezTo>
                      <a:pt x="45989" y="58580"/>
                      <a:pt x="44607" y="60730"/>
                      <a:pt x="43302" y="62956"/>
                    </a:cubicBezTo>
                    <a:cubicBezTo>
                      <a:pt x="38925" y="60116"/>
                      <a:pt x="35547" y="57505"/>
                      <a:pt x="33244" y="55279"/>
                    </a:cubicBezTo>
                    <a:cubicBezTo>
                      <a:pt x="32092" y="54434"/>
                      <a:pt x="31171" y="53513"/>
                      <a:pt x="30327" y="52515"/>
                    </a:cubicBezTo>
                    <a:lnTo>
                      <a:pt x="30327" y="93590"/>
                    </a:lnTo>
                    <a:lnTo>
                      <a:pt x="23110" y="93590"/>
                    </a:lnTo>
                    <a:lnTo>
                      <a:pt x="23110" y="50672"/>
                    </a:lnTo>
                    <a:cubicBezTo>
                      <a:pt x="21037" y="55279"/>
                      <a:pt x="18350" y="59655"/>
                      <a:pt x="15125" y="63724"/>
                    </a:cubicBezTo>
                    <a:cubicBezTo>
                      <a:pt x="10749" y="69636"/>
                      <a:pt x="7140" y="73551"/>
                      <a:pt x="4223" y="75624"/>
                    </a:cubicBezTo>
                    <a:cubicBezTo>
                      <a:pt x="3532" y="73014"/>
                      <a:pt x="2150" y="70941"/>
                      <a:pt x="0" y="69329"/>
                    </a:cubicBezTo>
                    <a:cubicBezTo>
                      <a:pt x="5451" y="63954"/>
                      <a:pt x="9981" y="58427"/>
                      <a:pt x="13666" y="52745"/>
                    </a:cubicBezTo>
                    <a:cubicBezTo>
                      <a:pt x="16968" y="47985"/>
                      <a:pt x="20039" y="41843"/>
                      <a:pt x="23033" y="34396"/>
                    </a:cubicBezTo>
                    <a:lnTo>
                      <a:pt x="2687" y="34396"/>
                    </a:lnTo>
                    <a:lnTo>
                      <a:pt x="2687" y="27793"/>
                    </a:lnTo>
                    <a:lnTo>
                      <a:pt x="23186" y="27793"/>
                    </a:lnTo>
                    <a:lnTo>
                      <a:pt x="23186" y="11747"/>
                    </a:lnTo>
                    <a:cubicBezTo>
                      <a:pt x="17275" y="12822"/>
                      <a:pt x="11516" y="13513"/>
                      <a:pt x="5989" y="13973"/>
                    </a:cubicBezTo>
                    <a:cubicBezTo>
                      <a:pt x="5758" y="12207"/>
                      <a:pt x="4991" y="10058"/>
                      <a:pt x="3609" y="7601"/>
                    </a:cubicBezTo>
                    <a:cubicBezTo>
                      <a:pt x="17198" y="6526"/>
                      <a:pt x="30633" y="3992"/>
                      <a:pt x="43685" y="0"/>
                    </a:cubicBezTo>
                    <a:moveTo>
                      <a:pt x="60039" y="8753"/>
                    </a:moveTo>
                    <a:lnTo>
                      <a:pt x="67179" y="8753"/>
                    </a:lnTo>
                    <a:lnTo>
                      <a:pt x="67179" y="69252"/>
                    </a:lnTo>
                    <a:lnTo>
                      <a:pt x="60039" y="69252"/>
                    </a:lnTo>
                    <a:lnTo>
                      <a:pt x="60039" y="8753"/>
                    </a:lnTo>
                    <a:close/>
                    <a:moveTo>
                      <a:pt x="82688" y="0"/>
                    </a:moveTo>
                    <a:lnTo>
                      <a:pt x="89828" y="0"/>
                    </a:lnTo>
                    <a:lnTo>
                      <a:pt x="89828" y="86066"/>
                    </a:lnTo>
                    <a:cubicBezTo>
                      <a:pt x="89828" y="88599"/>
                      <a:pt x="88369" y="90365"/>
                      <a:pt x="85528" y="91440"/>
                    </a:cubicBezTo>
                    <a:cubicBezTo>
                      <a:pt x="82765" y="92592"/>
                      <a:pt x="78542" y="93129"/>
                      <a:pt x="72937" y="93129"/>
                    </a:cubicBezTo>
                    <a:cubicBezTo>
                      <a:pt x="73091" y="90672"/>
                      <a:pt x="72246" y="88062"/>
                      <a:pt x="70557" y="85298"/>
                    </a:cubicBezTo>
                    <a:lnTo>
                      <a:pt x="80615" y="85298"/>
                    </a:lnTo>
                    <a:cubicBezTo>
                      <a:pt x="81997" y="85298"/>
                      <a:pt x="82688" y="84684"/>
                      <a:pt x="82688" y="83532"/>
                    </a:cubicBezTo>
                    <a:lnTo>
                      <a:pt x="826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D497D374-F731-4233-9BF4-EA6B08F8B348}"/>
                  </a:ext>
                </a:extLst>
              </p:cNvPr>
              <p:cNvSpPr/>
              <p:nvPr/>
            </p:nvSpPr>
            <p:spPr>
              <a:xfrm>
                <a:off x="6484409" y="3172568"/>
                <a:ext cx="86526" cy="90672"/>
              </a:xfrm>
              <a:custGeom>
                <a:avLst/>
                <a:gdLst>
                  <a:gd name="connsiteX0" fmla="*/ 12514 w 86526"/>
                  <a:gd name="connsiteY0" fmla="*/ 0 h 90672"/>
                  <a:gd name="connsiteX1" fmla="*/ 86526 w 86526"/>
                  <a:gd name="connsiteY1" fmla="*/ 0 h 90672"/>
                  <a:gd name="connsiteX2" fmla="*/ 86526 w 86526"/>
                  <a:gd name="connsiteY2" fmla="*/ 80615 h 90672"/>
                  <a:gd name="connsiteX3" fmla="*/ 83455 w 86526"/>
                  <a:gd name="connsiteY3" fmla="*/ 87524 h 90672"/>
                  <a:gd name="connsiteX4" fmla="*/ 71708 w 86526"/>
                  <a:gd name="connsiteY4" fmla="*/ 89828 h 90672"/>
                  <a:gd name="connsiteX5" fmla="*/ 69251 w 86526"/>
                  <a:gd name="connsiteY5" fmla="*/ 81459 h 90672"/>
                  <a:gd name="connsiteX6" fmla="*/ 78004 w 86526"/>
                  <a:gd name="connsiteY6" fmla="*/ 81459 h 90672"/>
                  <a:gd name="connsiteX7" fmla="*/ 79386 w 86526"/>
                  <a:gd name="connsiteY7" fmla="*/ 79233 h 90672"/>
                  <a:gd name="connsiteX8" fmla="*/ 79386 w 86526"/>
                  <a:gd name="connsiteY8" fmla="*/ 54587 h 90672"/>
                  <a:gd name="connsiteX9" fmla="*/ 51670 w 86526"/>
                  <a:gd name="connsiteY9" fmla="*/ 54587 h 90672"/>
                  <a:gd name="connsiteX10" fmla="*/ 51670 w 86526"/>
                  <a:gd name="connsiteY10" fmla="*/ 88906 h 90672"/>
                  <a:gd name="connsiteX11" fmla="*/ 44453 w 86526"/>
                  <a:gd name="connsiteY11" fmla="*/ 88906 h 90672"/>
                  <a:gd name="connsiteX12" fmla="*/ 44453 w 86526"/>
                  <a:gd name="connsiteY12" fmla="*/ 54587 h 90672"/>
                  <a:gd name="connsiteX13" fmla="*/ 19270 w 86526"/>
                  <a:gd name="connsiteY13" fmla="*/ 54587 h 90672"/>
                  <a:gd name="connsiteX14" fmla="*/ 6372 w 86526"/>
                  <a:gd name="connsiteY14" fmla="*/ 90672 h 90672"/>
                  <a:gd name="connsiteX15" fmla="*/ 0 w 86526"/>
                  <a:gd name="connsiteY15" fmla="*/ 83839 h 90672"/>
                  <a:gd name="connsiteX16" fmla="*/ 12591 w 86526"/>
                  <a:gd name="connsiteY16" fmla="*/ 43532 h 90672"/>
                  <a:gd name="connsiteX17" fmla="*/ 12591 w 86526"/>
                  <a:gd name="connsiteY17" fmla="*/ 0 h 90672"/>
                  <a:gd name="connsiteX18" fmla="*/ 19655 w 86526"/>
                  <a:gd name="connsiteY18" fmla="*/ 47755 h 90672"/>
                  <a:gd name="connsiteX19" fmla="*/ 44453 w 86526"/>
                  <a:gd name="connsiteY19" fmla="*/ 47755 h 90672"/>
                  <a:gd name="connsiteX20" fmla="*/ 44453 w 86526"/>
                  <a:gd name="connsiteY20" fmla="*/ 30557 h 90672"/>
                  <a:gd name="connsiteX21" fmla="*/ 19808 w 86526"/>
                  <a:gd name="connsiteY21" fmla="*/ 30557 h 90672"/>
                  <a:gd name="connsiteX22" fmla="*/ 19808 w 86526"/>
                  <a:gd name="connsiteY22" fmla="*/ 43609 h 90672"/>
                  <a:gd name="connsiteX23" fmla="*/ 19655 w 86526"/>
                  <a:gd name="connsiteY23" fmla="*/ 47755 h 90672"/>
                  <a:gd name="connsiteX24" fmla="*/ 19731 w 86526"/>
                  <a:gd name="connsiteY24" fmla="*/ 23954 h 90672"/>
                  <a:gd name="connsiteX25" fmla="*/ 44376 w 86526"/>
                  <a:gd name="connsiteY25" fmla="*/ 23954 h 90672"/>
                  <a:gd name="connsiteX26" fmla="*/ 44376 w 86526"/>
                  <a:gd name="connsiteY26" fmla="*/ 6603 h 90672"/>
                  <a:gd name="connsiteX27" fmla="*/ 19731 w 86526"/>
                  <a:gd name="connsiteY27" fmla="*/ 6603 h 90672"/>
                  <a:gd name="connsiteX28" fmla="*/ 19731 w 86526"/>
                  <a:gd name="connsiteY28" fmla="*/ 23954 h 90672"/>
                  <a:gd name="connsiteX29" fmla="*/ 51670 w 86526"/>
                  <a:gd name="connsiteY29" fmla="*/ 23954 h 90672"/>
                  <a:gd name="connsiteX30" fmla="*/ 79386 w 86526"/>
                  <a:gd name="connsiteY30" fmla="*/ 23954 h 90672"/>
                  <a:gd name="connsiteX31" fmla="*/ 79386 w 86526"/>
                  <a:gd name="connsiteY31" fmla="*/ 6603 h 90672"/>
                  <a:gd name="connsiteX32" fmla="*/ 51670 w 86526"/>
                  <a:gd name="connsiteY32" fmla="*/ 6603 h 90672"/>
                  <a:gd name="connsiteX33" fmla="*/ 51670 w 86526"/>
                  <a:gd name="connsiteY33" fmla="*/ 23954 h 90672"/>
                  <a:gd name="connsiteX34" fmla="*/ 51670 w 86526"/>
                  <a:gd name="connsiteY34" fmla="*/ 47755 h 90672"/>
                  <a:gd name="connsiteX35" fmla="*/ 79386 w 86526"/>
                  <a:gd name="connsiteY35" fmla="*/ 47755 h 90672"/>
                  <a:gd name="connsiteX36" fmla="*/ 79386 w 86526"/>
                  <a:gd name="connsiteY36" fmla="*/ 30557 h 90672"/>
                  <a:gd name="connsiteX37" fmla="*/ 51670 w 86526"/>
                  <a:gd name="connsiteY37" fmla="*/ 30557 h 90672"/>
                  <a:gd name="connsiteX38" fmla="*/ 51670 w 86526"/>
                  <a:gd name="connsiteY38" fmla="*/ 47755 h 9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6526" h="90672">
                    <a:moveTo>
                      <a:pt x="12514" y="0"/>
                    </a:moveTo>
                    <a:lnTo>
                      <a:pt x="86526" y="0"/>
                    </a:lnTo>
                    <a:lnTo>
                      <a:pt x="86526" y="80615"/>
                    </a:lnTo>
                    <a:cubicBezTo>
                      <a:pt x="86526" y="84300"/>
                      <a:pt x="85528" y="86603"/>
                      <a:pt x="83455" y="87524"/>
                    </a:cubicBezTo>
                    <a:cubicBezTo>
                      <a:pt x="81612" y="88676"/>
                      <a:pt x="77697" y="89444"/>
                      <a:pt x="71708" y="89828"/>
                    </a:cubicBezTo>
                    <a:cubicBezTo>
                      <a:pt x="71555" y="86987"/>
                      <a:pt x="70787" y="84223"/>
                      <a:pt x="69251" y="81459"/>
                    </a:cubicBezTo>
                    <a:lnTo>
                      <a:pt x="78004" y="81459"/>
                    </a:lnTo>
                    <a:cubicBezTo>
                      <a:pt x="78925" y="81459"/>
                      <a:pt x="79386" y="80691"/>
                      <a:pt x="79386" y="79233"/>
                    </a:cubicBezTo>
                    <a:lnTo>
                      <a:pt x="79386" y="54587"/>
                    </a:lnTo>
                    <a:lnTo>
                      <a:pt x="51670" y="54587"/>
                    </a:lnTo>
                    <a:lnTo>
                      <a:pt x="51670" y="88906"/>
                    </a:lnTo>
                    <a:lnTo>
                      <a:pt x="44453" y="88906"/>
                    </a:lnTo>
                    <a:lnTo>
                      <a:pt x="44453" y="54587"/>
                    </a:lnTo>
                    <a:lnTo>
                      <a:pt x="19270" y="54587"/>
                    </a:lnTo>
                    <a:cubicBezTo>
                      <a:pt x="17812" y="68407"/>
                      <a:pt x="13512" y="80461"/>
                      <a:pt x="6372" y="90672"/>
                    </a:cubicBezTo>
                    <a:cubicBezTo>
                      <a:pt x="4299" y="87524"/>
                      <a:pt x="2149" y="85221"/>
                      <a:pt x="0" y="83839"/>
                    </a:cubicBezTo>
                    <a:cubicBezTo>
                      <a:pt x="8368" y="73935"/>
                      <a:pt x="12591" y="60499"/>
                      <a:pt x="12591" y="43532"/>
                    </a:cubicBezTo>
                    <a:lnTo>
                      <a:pt x="12591" y="0"/>
                    </a:lnTo>
                    <a:close/>
                    <a:moveTo>
                      <a:pt x="19655" y="47755"/>
                    </a:moveTo>
                    <a:lnTo>
                      <a:pt x="44453" y="47755"/>
                    </a:lnTo>
                    <a:lnTo>
                      <a:pt x="44453" y="30557"/>
                    </a:lnTo>
                    <a:lnTo>
                      <a:pt x="19808" y="30557"/>
                    </a:lnTo>
                    <a:lnTo>
                      <a:pt x="19808" y="43609"/>
                    </a:lnTo>
                    <a:cubicBezTo>
                      <a:pt x="19731" y="45067"/>
                      <a:pt x="19655" y="46449"/>
                      <a:pt x="19655" y="47755"/>
                    </a:cubicBezTo>
                    <a:moveTo>
                      <a:pt x="19731" y="23954"/>
                    </a:moveTo>
                    <a:lnTo>
                      <a:pt x="44376" y="23954"/>
                    </a:lnTo>
                    <a:lnTo>
                      <a:pt x="44376" y="6603"/>
                    </a:lnTo>
                    <a:lnTo>
                      <a:pt x="19731" y="6603"/>
                    </a:lnTo>
                    <a:lnTo>
                      <a:pt x="19731" y="23954"/>
                    </a:lnTo>
                    <a:close/>
                    <a:moveTo>
                      <a:pt x="51670" y="23954"/>
                    </a:moveTo>
                    <a:lnTo>
                      <a:pt x="79386" y="23954"/>
                    </a:lnTo>
                    <a:lnTo>
                      <a:pt x="79386" y="6603"/>
                    </a:lnTo>
                    <a:lnTo>
                      <a:pt x="51670" y="6603"/>
                    </a:lnTo>
                    <a:lnTo>
                      <a:pt x="51670" y="23954"/>
                    </a:lnTo>
                    <a:close/>
                    <a:moveTo>
                      <a:pt x="51670" y="47755"/>
                    </a:moveTo>
                    <a:lnTo>
                      <a:pt x="79386" y="47755"/>
                    </a:lnTo>
                    <a:lnTo>
                      <a:pt x="79386" y="30557"/>
                    </a:lnTo>
                    <a:lnTo>
                      <a:pt x="51670" y="30557"/>
                    </a:lnTo>
                    <a:lnTo>
                      <a:pt x="51670" y="4775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78B5064A-1270-405C-9708-34F680252CC4}"/>
                  </a:ext>
                </a:extLst>
              </p:cNvPr>
              <p:cNvSpPr/>
              <p:nvPr/>
            </p:nvSpPr>
            <p:spPr>
              <a:xfrm>
                <a:off x="6591818" y="3176023"/>
                <a:ext cx="94741" cy="81766"/>
              </a:xfrm>
              <a:custGeom>
                <a:avLst/>
                <a:gdLst>
                  <a:gd name="connsiteX0" fmla="*/ 91210 w 94741"/>
                  <a:gd name="connsiteY0" fmla="*/ 7601 h 81766"/>
                  <a:gd name="connsiteX1" fmla="*/ 67409 w 94741"/>
                  <a:gd name="connsiteY1" fmla="*/ 9827 h 81766"/>
                  <a:gd name="connsiteX2" fmla="*/ 50749 w 94741"/>
                  <a:gd name="connsiteY2" fmla="*/ 21037 h 81766"/>
                  <a:gd name="connsiteX3" fmla="*/ 39693 w 94741"/>
                  <a:gd name="connsiteY3" fmla="*/ 45912 h 81766"/>
                  <a:gd name="connsiteX4" fmla="*/ 48829 w 94741"/>
                  <a:gd name="connsiteY4" fmla="*/ 65874 h 81766"/>
                  <a:gd name="connsiteX5" fmla="*/ 75624 w 94741"/>
                  <a:gd name="connsiteY5" fmla="*/ 73091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2 w 94741"/>
                  <a:gd name="connsiteY12" fmla="*/ 0 h 81766"/>
                  <a:gd name="connsiteX13" fmla="*/ 91210 w 94741"/>
                  <a:gd name="connsiteY13" fmla="*/ 7601 h 81766"/>
                  <a:gd name="connsiteX14" fmla="*/ 84070 w 94741"/>
                  <a:gd name="connsiteY14" fmla="*/ 32323 h 81766"/>
                  <a:gd name="connsiteX15" fmla="*/ 78695 w 94741"/>
                  <a:gd name="connsiteY15" fmla="*/ 35547 h 81766"/>
                  <a:gd name="connsiteX16" fmla="*/ 70710 w 94741"/>
                  <a:gd name="connsiteY16" fmla="*/ 24338 h 81766"/>
                  <a:gd name="connsiteX17" fmla="*/ 75547 w 94741"/>
                  <a:gd name="connsiteY17" fmla="*/ 20960 h 81766"/>
                  <a:gd name="connsiteX18" fmla="*/ 84070 w 94741"/>
                  <a:gd name="connsiteY18" fmla="*/ 32323 h 81766"/>
                  <a:gd name="connsiteX19" fmla="*/ 94741 w 94741"/>
                  <a:gd name="connsiteY19" fmla="*/ 25643 h 81766"/>
                  <a:gd name="connsiteX20" fmla="*/ 89904 w 94741"/>
                  <a:gd name="connsiteY20" fmla="*/ 29405 h 81766"/>
                  <a:gd name="connsiteX21" fmla="*/ 81613 w 94741"/>
                  <a:gd name="connsiteY21" fmla="*/ 17659 h 81766"/>
                  <a:gd name="connsiteX22" fmla="*/ 86219 w 94741"/>
                  <a:gd name="connsiteY22" fmla="*/ 14434 h 81766"/>
                  <a:gd name="connsiteX23" fmla="*/ 94741 w 94741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210" y="7601"/>
                    </a:moveTo>
                    <a:lnTo>
                      <a:pt x="67409" y="9827"/>
                    </a:lnTo>
                    <a:cubicBezTo>
                      <a:pt x="62726" y="10211"/>
                      <a:pt x="57198" y="13973"/>
                      <a:pt x="50749" y="21037"/>
                    </a:cubicBezTo>
                    <a:cubicBezTo>
                      <a:pt x="43378" y="29098"/>
                      <a:pt x="39693" y="37390"/>
                      <a:pt x="39693" y="45912"/>
                    </a:cubicBezTo>
                    <a:cubicBezTo>
                      <a:pt x="39693" y="54204"/>
                      <a:pt x="42764" y="60807"/>
                      <a:pt x="48829" y="65874"/>
                    </a:cubicBezTo>
                    <a:cubicBezTo>
                      <a:pt x="54587" y="70480"/>
                      <a:pt x="63493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6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80"/>
                      <a:pt x="61344" y="3685"/>
                      <a:pt x="90902" y="0"/>
                    </a:cubicBezTo>
                    <a:lnTo>
                      <a:pt x="91210" y="7601"/>
                    </a:lnTo>
                    <a:close/>
                    <a:moveTo>
                      <a:pt x="84070" y="32323"/>
                    </a:moveTo>
                    <a:lnTo>
                      <a:pt x="78695" y="35547"/>
                    </a:lnTo>
                    <a:cubicBezTo>
                      <a:pt x="76853" y="33090"/>
                      <a:pt x="74242" y="29328"/>
                      <a:pt x="70710" y="24338"/>
                    </a:cubicBezTo>
                    <a:lnTo>
                      <a:pt x="75547" y="20960"/>
                    </a:lnTo>
                    <a:cubicBezTo>
                      <a:pt x="78542" y="25106"/>
                      <a:pt x="81382" y="28868"/>
                      <a:pt x="84070" y="32323"/>
                    </a:cubicBezTo>
                    <a:moveTo>
                      <a:pt x="94741" y="25643"/>
                    </a:moveTo>
                    <a:lnTo>
                      <a:pt x="89904" y="29405"/>
                    </a:lnTo>
                    <a:cubicBezTo>
                      <a:pt x="86603" y="24492"/>
                      <a:pt x="83839" y="20576"/>
                      <a:pt x="81613" y="17659"/>
                    </a:cubicBezTo>
                    <a:lnTo>
                      <a:pt x="86219" y="14434"/>
                    </a:lnTo>
                    <a:cubicBezTo>
                      <a:pt x="88906" y="17659"/>
                      <a:pt x="91747" y="21344"/>
                      <a:pt x="94741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09338E8E-FBF6-4DC4-83E5-4564145E4853}"/>
                  </a:ext>
                </a:extLst>
              </p:cNvPr>
              <p:cNvSpPr/>
              <p:nvPr/>
            </p:nvSpPr>
            <p:spPr>
              <a:xfrm>
                <a:off x="6705215" y="3168653"/>
                <a:ext cx="81075" cy="90144"/>
              </a:xfrm>
              <a:custGeom>
                <a:avLst/>
                <a:gdLst>
                  <a:gd name="connsiteX0" fmla="*/ 81075 w 81075"/>
                  <a:gd name="connsiteY0" fmla="*/ 34165 h 90144"/>
                  <a:gd name="connsiteX1" fmla="*/ 55586 w 81075"/>
                  <a:gd name="connsiteY1" fmla="*/ 40691 h 90144"/>
                  <a:gd name="connsiteX2" fmla="*/ 69329 w 81075"/>
                  <a:gd name="connsiteY2" fmla="*/ 57505 h 90144"/>
                  <a:gd name="connsiteX3" fmla="*/ 65106 w 81075"/>
                  <a:gd name="connsiteY3" fmla="*/ 64568 h 90144"/>
                  <a:gd name="connsiteX4" fmla="*/ 39079 w 81075"/>
                  <a:gd name="connsiteY4" fmla="*/ 58196 h 90144"/>
                  <a:gd name="connsiteX5" fmla="*/ 12745 w 81075"/>
                  <a:gd name="connsiteY5" fmla="*/ 71632 h 90144"/>
                  <a:gd name="connsiteX6" fmla="*/ 43685 w 81075"/>
                  <a:gd name="connsiteY6" fmla="*/ 83839 h 90144"/>
                  <a:gd name="connsiteX7" fmla="*/ 68868 w 81075"/>
                  <a:gd name="connsiteY7" fmla="*/ 81306 h 90144"/>
                  <a:gd name="connsiteX8" fmla="*/ 69329 w 81075"/>
                  <a:gd name="connsiteY8" fmla="*/ 88907 h 90144"/>
                  <a:gd name="connsiteX9" fmla="*/ 46757 w 81075"/>
                  <a:gd name="connsiteY9" fmla="*/ 90135 h 90144"/>
                  <a:gd name="connsiteX10" fmla="*/ 12361 w 81075"/>
                  <a:gd name="connsiteY10" fmla="*/ 83839 h 90144"/>
                  <a:gd name="connsiteX11" fmla="*/ 5758 w 81075"/>
                  <a:gd name="connsiteY11" fmla="*/ 71325 h 90144"/>
                  <a:gd name="connsiteX12" fmla="*/ 15432 w 81075"/>
                  <a:gd name="connsiteY12" fmla="*/ 56661 h 90144"/>
                  <a:gd name="connsiteX13" fmla="*/ 38081 w 81075"/>
                  <a:gd name="connsiteY13" fmla="*/ 52361 h 90144"/>
                  <a:gd name="connsiteX14" fmla="*/ 59425 w 81075"/>
                  <a:gd name="connsiteY14" fmla="*/ 56968 h 90144"/>
                  <a:gd name="connsiteX15" fmla="*/ 48446 w 81075"/>
                  <a:gd name="connsiteY15" fmla="*/ 42073 h 90144"/>
                  <a:gd name="connsiteX16" fmla="*/ 14357 w 81075"/>
                  <a:gd name="connsiteY16" fmla="*/ 44991 h 90144"/>
                  <a:gd name="connsiteX17" fmla="*/ 0 w 81075"/>
                  <a:gd name="connsiteY17" fmla="*/ 44453 h 90144"/>
                  <a:gd name="connsiteX18" fmla="*/ 0 w 81075"/>
                  <a:gd name="connsiteY18" fmla="*/ 37697 h 90144"/>
                  <a:gd name="connsiteX19" fmla="*/ 12899 w 81075"/>
                  <a:gd name="connsiteY19" fmla="*/ 38541 h 90144"/>
                  <a:gd name="connsiteX20" fmla="*/ 44914 w 81075"/>
                  <a:gd name="connsiteY20" fmla="*/ 36161 h 90144"/>
                  <a:gd name="connsiteX21" fmla="*/ 38925 w 81075"/>
                  <a:gd name="connsiteY21" fmla="*/ 24338 h 90144"/>
                  <a:gd name="connsiteX22" fmla="*/ 20423 w 81075"/>
                  <a:gd name="connsiteY22" fmla="*/ 25566 h 90144"/>
                  <a:gd name="connsiteX23" fmla="*/ 9751 w 81075"/>
                  <a:gd name="connsiteY23" fmla="*/ 25106 h 90144"/>
                  <a:gd name="connsiteX24" fmla="*/ 9751 w 81075"/>
                  <a:gd name="connsiteY24" fmla="*/ 18887 h 90144"/>
                  <a:gd name="connsiteX25" fmla="*/ 21728 w 81075"/>
                  <a:gd name="connsiteY25" fmla="*/ 19271 h 90144"/>
                  <a:gd name="connsiteX26" fmla="*/ 36392 w 81075"/>
                  <a:gd name="connsiteY26" fmla="*/ 18426 h 90144"/>
                  <a:gd name="connsiteX27" fmla="*/ 30403 w 81075"/>
                  <a:gd name="connsiteY27" fmla="*/ 1612 h 90144"/>
                  <a:gd name="connsiteX28" fmla="*/ 38925 w 81075"/>
                  <a:gd name="connsiteY28" fmla="*/ 0 h 90144"/>
                  <a:gd name="connsiteX29" fmla="*/ 43839 w 81075"/>
                  <a:gd name="connsiteY29" fmla="*/ 17121 h 90144"/>
                  <a:gd name="connsiteX30" fmla="*/ 68331 w 81075"/>
                  <a:gd name="connsiteY30" fmla="*/ 11516 h 90144"/>
                  <a:gd name="connsiteX31" fmla="*/ 69789 w 81075"/>
                  <a:gd name="connsiteY31" fmla="*/ 18350 h 90144"/>
                  <a:gd name="connsiteX32" fmla="*/ 46373 w 81075"/>
                  <a:gd name="connsiteY32" fmla="*/ 23263 h 90144"/>
                  <a:gd name="connsiteX33" fmla="*/ 51824 w 81075"/>
                  <a:gd name="connsiteY33" fmla="*/ 34088 h 90144"/>
                  <a:gd name="connsiteX34" fmla="*/ 79540 w 81075"/>
                  <a:gd name="connsiteY34" fmla="*/ 27179 h 90144"/>
                  <a:gd name="connsiteX35" fmla="*/ 81075 w 81075"/>
                  <a:gd name="connsiteY35" fmla="*/ 34165 h 9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1075" h="90144">
                    <a:moveTo>
                      <a:pt x="81075" y="34165"/>
                    </a:moveTo>
                    <a:cubicBezTo>
                      <a:pt x="72323" y="37006"/>
                      <a:pt x="63801" y="39233"/>
                      <a:pt x="55586" y="40691"/>
                    </a:cubicBezTo>
                    <a:cubicBezTo>
                      <a:pt x="59886" y="47831"/>
                      <a:pt x="64415" y="53436"/>
                      <a:pt x="69329" y="57505"/>
                    </a:cubicBezTo>
                    <a:lnTo>
                      <a:pt x="65106" y="64568"/>
                    </a:lnTo>
                    <a:cubicBezTo>
                      <a:pt x="56123" y="60269"/>
                      <a:pt x="47448" y="58196"/>
                      <a:pt x="39079" y="58196"/>
                    </a:cubicBezTo>
                    <a:cubicBezTo>
                      <a:pt x="21498" y="58196"/>
                      <a:pt x="12745" y="62649"/>
                      <a:pt x="12745" y="71632"/>
                    </a:cubicBezTo>
                    <a:cubicBezTo>
                      <a:pt x="12745" y="79770"/>
                      <a:pt x="23033" y="83839"/>
                      <a:pt x="43685" y="83839"/>
                    </a:cubicBezTo>
                    <a:cubicBezTo>
                      <a:pt x="51901" y="83839"/>
                      <a:pt x="60346" y="82995"/>
                      <a:pt x="68868" y="81306"/>
                    </a:cubicBezTo>
                    <a:lnTo>
                      <a:pt x="69329" y="88907"/>
                    </a:lnTo>
                    <a:cubicBezTo>
                      <a:pt x="60499" y="89828"/>
                      <a:pt x="52976" y="90212"/>
                      <a:pt x="46757" y="90135"/>
                    </a:cubicBezTo>
                    <a:cubicBezTo>
                      <a:pt x="29175" y="89904"/>
                      <a:pt x="17735" y="87832"/>
                      <a:pt x="12361" y="83839"/>
                    </a:cubicBezTo>
                    <a:cubicBezTo>
                      <a:pt x="7985" y="80615"/>
                      <a:pt x="5758" y="76469"/>
                      <a:pt x="5758" y="71325"/>
                    </a:cubicBezTo>
                    <a:cubicBezTo>
                      <a:pt x="5758" y="65183"/>
                      <a:pt x="8983" y="60269"/>
                      <a:pt x="15432" y="56661"/>
                    </a:cubicBezTo>
                    <a:cubicBezTo>
                      <a:pt x="20423" y="53820"/>
                      <a:pt x="27947" y="52361"/>
                      <a:pt x="38081" y="52361"/>
                    </a:cubicBezTo>
                    <a:cubicBezTo>
                      <a:pt x="45298" y="52361"/>
                      <a:pt x="52361" y="53897"/>
                      <a:pt x="59425" y="56968"/>
                    </a:cubicBezTo>
                    <a:cubicBezTo>
                      <a:pt x="55586" y="52975"/>
                      <a:pt x="51901" y="47985"/>
                      <a:pt x="48446" y="42073"/>
                    </a:cubicBezTo>
                    <a:cubicBezTo>
                      <a:pt x="32783" y="44069"/>
                      <a:pt x="21421" y="44991"/>
                      <a:pt x="14357" y="44991"/>
                    </a:cubicBezTo>
                    <a:cubicBezTo>
                      <a:pt x="10134" y="44991"/>
                      <a:pt x="5298" y="44837"/>
                      <a:pt x="0" y="44453"/>
                    </a:cubicBezTo>
                    <a:lnTo>
                      <a:pt x="0" y="37697"/>
                    </a:lnTo>
                    <a:cubicBezTo>
                      <a:pt x="4530" y="38234"/>
                      <a:pt x="8829" y="38541"/>
                      <a:pt x="12899" y="38541"/>
                    </a:cubicBezTo>
                    <a:cubicBezTo>
                      <a:pt x="25029" y="38541"/>
                      <a:pt x="35701" y="37774"/>
                      <a:pt x="44914" y="36161"/>
                    </a:cubicBezTo>
                    <a:cubicBezTo>
                      <a:pt x="42918" y="32937"/>
                      <a:pt x="40922" y="29021"/>
                      <a:pt x="38925" y="24338"/>
                    </a:cubicBezTo>
                    <a:cubicBezTo>
                      <a:pt x="32016" y="25182"/>
                      <a:pt x="25873" y="25566"/>
                      <a:pt x="20423" y="25566"/>
                    </a:cubicBezTo>
                    <a:cubicBezTo>
                      <a:pt x="17044" y="25566"/>
                      <a:pt x="13513" y="25413"/>
                      <a:pt x="9751" y="25106"/>
                    </a:cubicBezTo>
                    <a:lnTo>
                      <a:pt x="9751" y="18887"/>
                    </a:lnTo>
                    <a:cubicBezTo>
                      <a:pt x="13206" y="18887"/>
                      <a:pt x="17198" y="19040"/>
                      <a:pt x="21728" y="19271"/>
                    </a:cubicBezTo>
                    <a:lnTo>
                      <a:pt x="36392" y="18426"/>
                    </a:lnTo>
                    <a:cubicBezTo>
                      <a:pt x="33782" y="12207"/>
                      <a:pt x="31785" y="6603"/>
                      <a:pt x="30403" y="1612"/>
                    </a:cubicBezTo>
                    <a:lnTo>
                      <a:pt x="38925" y="0"/>
                    </a:lnTo>
                    <a:cubicBezTo>
                      <a:pt x="39693" y="3839"/>
                      <a:pt x="41382" y="9520"/>
                      <a:pt x="43839" y="17121"/>
                    </a:cubicBezTo>
                    <a:cubicBezTo>
                      <a:pt x="50289" y="16353"/>
                      <a:pt x="58427" y="14511"/>
                      <a:pt x="68331" y="11516"/>
                    </a:cubicBezTo>
                    <a:lnTo>
                      <a:pt x="69789" y="18350"/>
                    </a:lnTo>
                    <a:cubicBezTo>
                      <a:pt x="63801" y="19962"/>
                      <a:pt x="55970" y="21574"/>
                      <a:pt x="46373" y="23263"/>
                    </a:cubicBezTo>
                    <a:cubicBezTo>
                      <a:pt x="47755" y="26872"/>
                      <a:pt x="49597" y="30480"/>
                      <a:pt x="51824" y="34088"/>
                    </a:cubicBezTo>
                    <a:cubicBezTo>
                      <a:pt x="61421" y="32630"/>
                      <a:pt x="70634" y="30327"/>
                      <a:pt x="79540" y="27179"/>
                    </a:cubicBezTo>
                    <a:lnTo>
                      <a:pt x="81075" y="3416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8D9D3F3D-8255-403C-8347-9ACFD723495A}"/>
                  </a:ext>
                </a:extLst>
              </p:cNvPr>
              <p:cNvSpPr/>
              <p:nvPr/>
            </p:nvSpPr>
            <p:spPr>
              <a:xfrm>
                <a:off x="6813700" y="3168730"/>
                <a:ext cx="81766" cy="91603"/>
              </a:xfrm>
              <a:custGeom>
                <a:avLst/>
                <a:gdLst>
                  <a:gd name="connsiteX0" fmla="*/ 81766 w 81766"/>
                  <a:gd name="connsiteY0" fmla="*/ 80384 h 91603"/>
                  <a:gd name="connsiteX1" fmla="*/ 76623 w 81766"/>
                  <a:gd name="connsiteY1" fmla="*/ 86987 h 91603"/>
                  <a:gd name="connsiteX2" fmla="*/ 45221 w 81766"/>
                  <a:gd name="connsiteY2" fmla="*/ 70710 h 91603"/>
                  <a:gd name="connsiteX3" fmla="*/ 45221 w 81766"/>
                  <a:gd name="connsiteY3" fmla="*/ 74703 h 91603"/>
                  <a:gd name="connsiteX4" fmla="*/ 41843 w 81766"/>
                  <a:gd name="connsiteY4" fmla="*/ 86987 h 91603"/>
                  <a:gd name="connsiteX5" fmla="*/ 25950 w 81766"/>
                  <a:gd name="connsiteY5" fmla="*/ 91594 h 91603"/>
                  <a:gd name="connsiteX6" fmla="*/ 7064 w 81766"/>
                  <a:gd name="connsiteY6" fmla="*/ 85682 h 91603"/>
                  <a:gd name="connsiteX7" fmla="*/ 3071 w 81766"/>
                  <a:gd name="connsiteY7" fmla="*/ 76161 h 91603"/>
                  <a:gd name="connsiteX8" fmla="*/ 9828 w 81766"/>
                  <a:gd name="connsiteY8" fmla="*/ 65259 h 91603"/>
                  <a:gd name="connsiteX9" fmla="*/ 25643 w 81766"/>
                  <a:gd name="connsiteY9" fmla="*/ 61267 h 91603"/>
                  <a:gd name="connsiteX10" fmla="*/ 37697 w 81766"/>
                  <a:gd name="connsiteY10" fmla="*/ 62188 h 91603"/>
                  <a:gd name="connsiteX11" fmla="*/ 37697 w 81766"/>
                  <a:gd name="connsiteY11" fmla="*/ 47217 h 91603"/>
                  <a:gd name="connsiteX12" fmla="*/ 21344 w 81766"/>
                  <a:gd name="connsiteY12" fmla="*/ 47217 h 91603"/>
                  <a:gd name="connsiteX13" fmla="*/ 9290 w 81766"/>
                  <a:gd name="connsiteY13" fmla="*/ 43301 h 91603"/>
                  <a:gd name="connsiteX14" fmla="*/ 5912 w 81766"/>
                  <a:gd name="connsiteY14" fmla="*/ 33321 h 91603"/>
                  <a:gd name="connsiteX15" fmla="*/ 13436 w 81766"/>
                  <a:gd name="connsiteY15" fmla="*/ 32937 h 91603"/>
                  <a:gd name="connsiteX16" fmla="*/ 21113 w 81766"/>
                  <a:gd name="connsiteY16" fmla="*/ 40614 h 91603"/>
                  <a:gd name="connsiteX17" fmla="*/ 37697 w 81766"/>
                  <a:gd name="connsiteY17" fmla="*/ 40614 h 91603"/>
                  <a:gd name="connsiteX18" fmla="*/ 37697 w 81766"/>
                  <a:gd name="connsiteY18" fmla="*/ 24107 h 91603"/>
                  <a:gd name="connsiteX19" fmla="*/ 23110 w 81766"/>
                  <a:gd name="connsiteY19" fmla="*/ 24107 h 91603"/>
                  <a:gd name="connsiteX20" fmla="*/ 0 w 81766"/>
                  <a:gd name="connsiteY20" fmla="*/ 22111 h 91603"/>
                  <a:gd name="connsiteX21" fmla="*/ 1229 w 81766"/>
                  <a:gd name="connsiteY21" fmla="*/ 14664 h 91603"/>
                  <a:gd name="connsiteX22" fmla="*/ 26411 w 81766"/>
                  <a:gd name="connsiteY22" fmla="*/ 17505 h 91603"/>
                  <a:gd name="connsiteX23" fmla="*/ 37620 w 81766"/>
                  <a:gd name="connsiteY23" fmla="*/ 17505 h 91603"/>
                  <a:gd name="connsiteX24" fmla="*/ 37083 w 81766"/>
                  <a:gd name="connsiteY24" fmla="*/ 0 h 91603"/>
                  <a:gd name="connsiteX25" fmla="*/ 46296 w 81766"/>
                  <a:gd name="connsiteY25" fmla="*/ 307 h 91603"/>
                  <a:gd name="connsiteX26" fmla="*/ 45067 w 81766"/>
                  <a:gd name="connsiteY26" fmla="*/ 17121 h 91603"/>
                  <a:gd name="connsiteX27" fmla="*/ 78235 w 81766"/>
                  <a:gd name="connsiteY27" fmla="*/ 12514 h 91603"/>
                  <a:gd name="connsiteX28" fmla="*/ 78235 w 81766"/>
                  <a:gd name="connsiteY28" fmla="*/ 19962 h 91603"/>
                  <a:gd name="connsiteX29" fmla="*/ 45067 w 81766"/>
                  <a:gd name="connsiteY29" fmla="*/ 24184 h 91603"/>
                  <a:gd name="connsiteX30" fmla="*/ 45067 w 81766"/>
                  <a:gd name="connsiteY30" fmla="*/ 40154 h 91603"/>
                  <a:gd name="connsiteX31" fmla="*/ 73091 w 81766"/>
                  <a:gd name="connsiteY31" fmla="*/ 37313 h 91603"/>
                  <a:gd name="connsiteX32" fmla="*/ 73628 w 81766"/>
                  <a:gd name="connsiteY32" fmla="*/ 44837 h 91603"/>
                  <a:gd name="connsiteX33" fmla="*/ 45067 w 81766"/>
                  <a:gd name="connsiteY33" fmla="*/ 46756 h 91603"/>
                  <a:gd name="connsiteX34" fmla="*/ 45067 w 81766"/>
                  <a:gd name="connsiteY34" fmla="*/ 63570 h 91603"/>
                  <a:gd name="connsiteX35" fmla="*/ 81766 w 81766"/>
                  <a:gd name="connsiteY35" fmla="*/ 80384 h 91603"/>
                  <a:gd name="connsiteX36" fmla="*/ 38081 w 81766"/>
                  <a:gd name="connsiteY36" fmla="*/ 74703 h 91603"/>
                  <a:gd name="connsiteX37" fmla="*/ 38081 w 81766"/>
                  <a:gd name="connsiteY37" fmla="*/ 69329 h 91603"/>
                  <a:gd name="connsiteX38" fmla="*/ 25720 w 81766"/>
                  <a:gd name="connsiteY38" fmla="*/ 68100 h 91603"/>
                  <a:gd name="connsiteX39" fmla="*/ 10518 w 81766"/>
                  <a:gd name="connsiteY39" fmla="*/ 76622 h 91603"/>
                  <a:gd name="connsiteX40" fmla="*/ 15970 w 81766"/>
                  <a:gd name="connsiteY40" fmla="*/ 83686 h 91603"/>
                  <a:gd name="connsiteX41" fmla="*/ 25720 w 81766"/>
                  <a:gd name="connsiteY41" fmla="*/ 85375 h 91603"/>
                  <a:gd name="connsiteX42" fmla="*/ 38081 w 81766"/>
                  <a:gd name="connsiteY42" fmla="*/ 74703 h 9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1766" h="91603">
                    <a:moveTo>
                      <a:pt x="81766" y="80384"/>
                    </a:moveTo>
                    <a:lnTo>
                      <a:pt x="76623" y="86987"/>
                    </a:lnTo>
                    <a:cubicBezTo>
                      <a:pt x="67563" y="79616"/>
                      <a:pt x="57121" y="74242"/>
                      <a:pt x="45221" y="70710"/>
                    </a:cubicBezTo>
                    <a:lnTo>
                      <a:pt x="45221" y="74703"/>
                    </a:lnTo>
                    <a:cubicBezTo>
                      <a:pt x="45221" y="80307"/>
                      <a:pt x="44069" y="84377"/>
                      <a:pt x="41843" y="86987"/>
                    </a:cubicBezTo>
                    <a:cubicBezTo>
                      <a:pt x="38465" y="90212"/>
                      <a:pt x="33167" y="91747"/>
                      <a:pt x="25950" y="91594"/>
                    </a:cubicBezTo>
                    <a:cubicBezTo>
                      <a:pt x="17198" y="91440"/>
                      <a:pt x="10903" y="89521"/>
                      <a:pt x="7064" y="85682"/>
                    </a:cubicBezTo>
                    <a:cubicBezTo>
                      <a:pt x="4376" y="82918"/>
                      <a:pt x="3071" y="79693"/>
                      <a:pt x="3071" y="76161"/>
                    </a:cubicBezTo>
                    <a:cubicBezTo>
                      <a:pt x="3071" y="71709"/>
                      <a:pt x="5298" y="68023"/>
                      <a:pt x="9828" y="65259"/>
                    </a:cubicBezTo>
                    <a:cubicBezTo>
                      <a:pt x="13896" y="62572"/>
                      <a:pt x="19194" y="61267"/>
                      <a:pt x="25643" y="61267"/>
                    </a:cubicBezTo>
                    <a:cubicBezTo>
                      <a:pt x="30403" y="61267"/>
                      <a:pt x="34396" y="61574"/>
                      <a:pt x="37697" y="62188"/>
                    </a:cubicBezTo>
                    <a:lnTo>
                      <a:pt x="37697" y="47217"/>
                    </a:lnTo>
                    <a:lnTo>
                      <a:pt x="21344" y="47217"/>
                    </a:lnTo>
                    <a:cubicBezTo>
                      <a:pt x="15893" y="47217"/>
                      <a:pt x="11824" y="45912"/>
                      <a:pt x="9290" y="43301"/>
                    </a:cubicBezTo>
                    <a:cubicBezTo>
                      <a:pt x="7064" y="41152"/>
                      <a:pt x="5912" y="37774"/>
                      <a:pt x="5912" y="33321"/>
                    </a:cubicBezTo>
                    <a:lnTo>
                      <a:pt x="13436" y="32937"/>
                    </a:lnTo>
                    <a:cubicBezTo>
                      <a:pt x="13436" y="38081"/>
                      <a:pt x="15970" y="40614"/>
                      <a:pt x="21113" y="40614"/>
                    </a:cubicBezTo>
                    <a:lnTo>
                      <a:pt x="37697" y="40614"/>
                    </a:lnTo>
                    <a:lnTo>
                      <a:pt x="37697" y="24107"/>
                    </a:lnTo>
                    <a:lnTo>
                      <a:pt x="23110" y="24107"/>
                    </a:lnTo>
                    <a:cubicBezTo>
                      <a:pt x="14971" y="24107"/>
                      <a:pt x="7294" y="23417"/>
                      <a:pt x="0" y="22111"/>
                    </a:cubicBezTo>
                    <a:lnTo>
                      <a:pt x="1229" y="14664"/>
                    </a:lnTo>
                    <a:cubicBezTo>
                      <a:pt x="6373" y="16584"/>
                      <a:pt x="14818" y="17505"/>
                      <a:pt x="26411" y="17505"/>
                    </a:cubicBezTo>
                    <a:lnTo>
                      <a:pt x="37620" y="17505"/>
                    </a:lnTo>
                    <a:cubicBezTo>
                      <a:pt x="37620" y="9059"/>
                      <a:pt x="37467" y="3224"/>
                      <a:pt x="37083" y="0"/>
                    </a:cubicBezTo>
                    <a:lnTo>
                      <a:pt x="46296" y="307"/>
                    </a:lnTo>
                    <a:cubicBezTo>
                      <a:pt x="45452" y="6142"/>
                      <a:pt x="45067" y="11747"/>
                      <a:pt x="45067" y="17121"/>
                    </a:cubicBezTo>
                    <a:cubicBezTo>
                      <a:pt x="56354" y="17121"/>
                      <a:pt x="67409" y="15585"/>
                      <a:pt x="78235" y="12514"/>
                    </a:cubicBezTo>
                    <a:lnTo>
                      <a:pt x="78235" y="19962"/>
                    </a:lnTo>
                    <a:cubicBezTo>
                      <a:pt x="69866" y="22726"/>
                      <a:pt x="58811" y="24184"/>
                      <a:pt x="45067" y="24184"/>
                    </a:cubicBezTo>
                    <a:lnTo>
                      <a:pt x="45067" y="40154"/>
                    </a:lnTo>
                    <a:cubicBezTo>
                      <a:pt x="54741" y="39923"/>
                      <a:pt x="64031" y="39002"/>
                      <a:pt x="73091" y="37313"/>
                    </a:cubicBezTo>
                    <a:lnTo>
                      <a:pt x="73628" y="44837"/>
                    </a:lnTo>
                    <a:cubicBezTo>
                      <a:pt x="63187" y="45912"/>
                      <a:pt x="53666" y="46526"/>
                      <a:pt x="45067" y="46756"/>
                    </a:cubicBezTo>
                    <a:lnTo>
                      <a:pt x="45067" y="63570"/>
                    </a:lnTo>
                    <a:cubicBezTo>
                      <a:pt x="58503" y="67025"/>
                      <a:pt x="70711" y="72707"/>
                      <a:pt x="81766" y="80384"/>
                    </a:cubicBezTo>
                    <a:moveTo>
                      <a:pt x="38081" y="74703"/>
                    </a:moveTo>
                    <a:lnTo>
                      <a:pt x="38081" y="69329"/>
                    </a:lnTo>
                    <a:cubicBezTo>
                      <a:pt x="34549" y="68484"/>
                      <a:pt x="30403" y="68100"/>
                      <a:pt x="25720" y="68100"/>
                    </a:cubicBezTo>
                    <a:cubicBezTo>
                      <a:pt x="15586" y="68100"/>
                      <a:pt x="10518" y="70941"/>
                      <a:pt x="10518" y="76622"/>
                    </a:cubicBezTo>
                    <a:cubicBezTo>
                      <a:pt x="10518" y="79847"/>
                      <a:pt x="12361" y="82150"/>
                      <a:pt x="15970" y="83686"/>
                    </a:cubicBezTo>
                    <a:cubicBezTo>
                      <a:pt x="18656" y="84837"/>
                      <a:pt x="21958" y="85452"/>
                      <a:pt x="25720" y="85375"/>
                    </a:cubicBezTo>
                    <a:cubicBezTo>
                      <a:pt x="33935" y="85144"/>
                      <a:pt x="38081" y="81613"/>
                      <a:pt x="38081" y="7470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FF916035-D160-49E4-9C44-E38C8B7B21B7}"/>
                  </a:ext>
                </a:extLst>
              </p:cNvPr>
              <p:cNvSpPr/>
              <p:nvPr/>
            </p:nvSpPr>
            <p:spPr>
              <a:xfrm>
                <a:off x="6916349" y="3166349"/>
                <a:ext cx="91593" cy="96046"/>
              </a:xfrm>
              <a:custGeom>
                <a:avLst/>
                <a:gdLst>
                  <a:gd name="connsiteX0" fmla="*/ 91594 w 91593"/>
                  <a:gd name="connsiteY0" fmla="*/ 24952 h 96046"/>
                  <a:gd name="connsiteX1" fmla="*/ 55202 w 91593"/>
                  <a:gd name="connsiteY1" fmla="*/ 25566 h 96046"/>
                  <a:gd name="connsiteX2" fmla="*/ 54664 w 91593"/>
                  <a:gd name="connsiteY2" fmla="*/ 41612 h 96046"/>
                  <a:gd name="connsiteX3" fmla="*/ 54664 w 91593"/>
                  <a:gd name="connsiteY3" fmla="*/ 55662 h 96046"/>
                  <a:gd name="connsiteX4" fmla="*/ 55202 w 91593"/>
                  <a:gd name="connsiteY4" fmla="*/ 64492 h 96046"/>
                  <a:gd name="connsiteX5" fmla="*/ 48599 w 91593"/>
                  <a:gd name="connsiteY5" fmla="*/ 82995 h 96046"/>
                  <a:gd name="connsiteX6" fmla="*/ 23340 w 91593"/>
                  <a:gd name="connsiteY6" fmla="*/ 96046 h 96046"/>
                  <a:gd name="connsiteX7" fmla="*/ 19962 w 91593"/>
                  <a:gd name="connsiteY7" fmla="*/ 88906 h 96046"/>
                  <a:gd name="connsiteX8" fmla="*/ 45221 w 91593"/>
                  <a:gd name="connsiteY8" fmla="*/ 75778 h 96046"/>
                  <a:gd name="connsiteX9" fmla="*/ 48139 w 91593"/>
                  <a:gd name="connsiteY9" fmla="*/ 63570 h 96046"/>
                  <a:gd name="connsiteX10" fmla="*/ 35931 w 91593"/>
                  <a:gd name="connsiteY10" fmla="*/ 69635 h 96046"/>
                  <a:gd name="connsiteX11" fmla="*/ 25260 w 91593"/>
                  <a:gd name="connsiteY11" fmla="*/ 64031 h 96046"/>
                  <a:gd name="connsiteX12" fmla="*/ 21651 w 91593"/>
                  <a:gd name="connsiteY12" fmla="*/ 52284 h 96046"/>
                  <a:gd name="connsiteX13" fmla="*/ 26181 w 91593"/>
                  <a:gd name="connsiteY13" fmla="*/ 39463 h 96046"/>
                  <a:gd name="connsiteX14" fmla="*/ 36699 w 91593"/>
                  <a:gd name="connsiteY14" fmla="*/ 34856 h 96046"/>
                  <a:gd name="connsiteX15" fmla="*/ 47524 w 91593"/>
                  <a:gd name="connsiteY15" fmla="*/ 39463 h 96046"/>
                  <a:gd name="connsiteX16" fmla="*/ 47524 w 91593"/>
                  <a:gd name="connsiteY16" fmla="*/ 25950 h 96046"/>
                  <a:gd name="connsiteX17" fmla="*/ 307 w 91593"/>
                  <a:gd name="connsiteY17" fmla="*/ 28868 h 96046"/>
                  <a:gd name="connsiteX18" fmla="*/ 0 w 91593"/>
                  <a:gd name="connsiteY18" fmla="*/ 21420 h 96046"/>
                  <a:gd name="connsiteX19" fmla="*/ 47524 w 91593"/>
                  <a:gd name="connsiteY19" fmla="*/ 19347 h 96046"/>
                  <a:gd name="connsiteX20" fmla="*/ 47217 w 91593"/>
                  <a:gd name="connsiteY20" fmla="*/ 0 h 96046"/>
                  <a:gd name="connsiteX21" fmla="*/ 55509 w 91593"/>
                  <a:gd name="connsiteY21" fmla="*/ 0 h 96046"/>
                  <a:gd name="connsiteX22" fmla="*/ 55202 w 91593"/>
                  <a:gd name="connsiteY22" fmla="*/ 18810 h 96046"/>
                  <a:gd name="connsiteX23" fmla="*/ 91594 w 91593"/>
                  <a:gd name="connsiteY23" fmla="*/ 17581 h 96046"/>
                  <a:gd name="connsiteX24" fmla="*/ 91594 w 91593"/>
                  <a:gd name="connsiteY24" fmla="*/ 24952 h 96046"/>
                  <a:gd name="connsiteX25" fmla="*/ 47524 w 91593"/>
                  <a:gd name="connsiteY25" fmla="*/ 52361 h 96046"/>
                  <a:gd name="connsiteX26" fmla="*/ 44300 w 91593"/>
                  <a:gd name="connsiteY26" fmla="*/ 43762 h 96046"/>
                  <a:gd name="connsiteX27" fmla="*/ 37543 w 91593"/>
                  <a:gd name="connsiteY27" fmla="*/ 40691 h 96046"/>
                  <a:gd name="connsiteX28" fmla="*/ 31632 w 91593"/>
                  <a:gd name="connsiteY28" fmla="*/ 43225 h 96046"/>
                  <a:gd name="connsiteX29" fmla="*/ 28254 w 91593"/>
                  <a:gd name="connsiteY29" fmla="*/ 52361 h 96046"/>
                  <a:gd name="connsiteX30" fmla="*/ 30787 w 91593"/>
                  <a:gd name="connsiteY30" fmla="*/ 60576 h 96046"/>
                  <a:gd name="connsiteX31" fmla="*/ 37543 w 91593"/>
                  <a:gd name="connsiteY31" fmla="*/ 63647 h 96046"/>
                  <a:gd name="connsiteX32" fmla="*/ 44300 w 91593"/>
                  <a:gd name="connsiteY32" fmla="*/ 60883 h 96046"/>
                  <a:gd name="connsiteX33" fmla="*/ 47524 w 91593"/>
                  <a:gd name="connsiteY33" fmla="*/ 52361 h 9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6046">
                    <a:moveTo>
                      <a:pt x="91594" y="24952"/>
                    </a:moveTo>
                    <a:cubicBezTo>
                      <a:pt x="83148" y="24952"/>
                      <a:pt x="71018" y="25182"/>
                      <a:pt x="55202" y="25566"/>
                    </a:cubicBezTo>
                    <a:cubicBezTo>
                      <a:pt x="55202" y="30019"/>
                      <a:pt x="55049" y="35394"/>
                      <a:pt x="54664" y="41612"/>
                    </a:cubicBezTo>
                    <a:cubicBezTo>
                      <a:pt x="54357" y="46910"/>
                      <a:pt x="54357" y="51593"/>
                      <a:pt x="54664" y="55662"/>
                    </a:cubicBezTo>
                    <a:cubicBezTo>
                      <a:pt x="55049" y="60730"/>
                      <a:pt x="55202" y="63647"/>
                      <a:pt x="55202" y="64492"/>
                    </a:cubicBezTo>
                    <a:cubicBezTo>
                      <a:pt x="54818" y="72553"/>
                      <a:pt x="52669" y="78695"/>
                      <a:pt x="48599" y="82995"/>
                    </a:cubicBezTo>
                    <a:cubicBezTo>
                      <a:pt x="43609" y="87908"/>
                      <a:pt x="35240" y="92208"/>
                      <a:pt x="23340" y="96046"/>
                    </a:cubicBezTo>
                    <a:cubicBezTo>
                      <a:pt x="22496" y="92745"/>
                      <a:pt x="21344" y="90365"/>
                      <a:pt x="19962" y="88906"/>
                    </a:cubicBezTo>
                    <a:cubicBezTo>
                      <a:pt x="32246" y="86526"/>
                      <a:pt x="40692" y="82150"/>
                      <a:pt x="45221" y="75778"/>
                    </a:cubicBezTo>
                    <a:cubicBezTo>
                      <a:pt x="47217" y="72092"/>
                      <a:pt x="48139" y="68023"/>
                      <a:pt x="48139" y="63570"/>
                    </a:cubicBezTo>
                    <a:cubicBezTo>
                      <a:pt x="44914" y="67332"/>
                      <a:pt x="40845" y="69405"/>
                      <a:pt x="35931" y="69635"/>
                    </a:cubicBezTo>
                    <a:cubicBezTo>
                      <a:pt x="31555" y="69329"/>
                      <a:pt x="27947" y="67486"/>
                      <a:pt x="25260" y="64031"/>
                    </a:cubicBezTo>
                    <a:cubicBezTo>
                      <a:pt x="22880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400" y="34856"/>
                      <a:pt x="36699" y="34856"/>
                    </a:cubicBezTo>
                    <a:cubicBezTo>
                      <a:pt x="40231" y="34856"/>
                      <a:pt x="43839" y="36392"/>
                      <a:pt x="47524" y="39463"/>
                    </a:cubicBezTo>
                    <a:lnTo>
                      <a:pt x="47524" y="25950"/>
                    </a:lnTo>
                    <a:cubicBezTo>
                      <a:pt x="32400" y="26564"/>
                      <a:pt x="16661" y="27562"/>
                      <a:pt x="307" y="28868"/>
                    </a:cubicBezTo>
                    <a:lnTo>
                      <a:pt x="0" y="21420"/>
                    </a:lnTo>
                    <a:lnTo>
                      <a:pt x="47524" y="19347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1"/>
                    </a:cubicBezTo>
                    <a:lnTo>
                      <a:pt x="91594" y="24952"/>
                    </a:lnTo>
                    <a:close/>
                    <a:moveTo>
                      <a:pt x="47524" y="52361"/>
                    </a:moveTo>
                    <a:cubicBezTo>
                      <a:pt x="47217" y="48676"/>
                      <a:pt x="46142" y="45758"/>
                      <a:pt x="44300" y="43762"/>
                    </a:cubicBezTo>
                    <a:cubicBezTo>
                      <a:pt x="42073" y="41689"/>
                      <a:pt x="39847" y="40691"/>
                      <a:pt x="37543" y="40691"/>
                    </a:cubicBezTo>
                    <a:cubicBezTo>
                      <a:pt x="35087" y="40691"/>
                      <a:pt x="33167" y="41536"/>
                      <a:pt x="31632" y="43225"/>
                    </a:cubicBezTo>
                    <a:cubicBezTo>
                      <a:pt x="29405" y="45375"/>
                      <a:pt x="28254" y="48446"/>
                      <a:pt x="28254" y="52361"/>
                    </a:cubicBezTo>
                    <a:cubicBezTo>
                      <a:pt x="28254" y="55893"/>
                      <a:pt x="29098" y="58580"/>
                      <a:pt x="30787" y="60576"/>
                    </a:cubicBezTo>
                    <a:cubicBezTo>
                      <a:pt x="32476" y="62495"/>
                      <a:pt x="34703" y="63494"/>
                      <a:pt x="37543" y="63647"/>
                    </a:cubicBezTo>
                    <a:cubicBezTo>
                      <a:pt x="39847" y="63494"/>
                      <a:pt x="42073" y="62572"/>
                      <a:pt x="44300" y="60883"/>
                    </a:cubicBezTo>
                    <a:cubicBezTo>
                      <a:pt x="46142" y="58580"/>
                      <a:pt x="47294" y="55739"/>
                      <a:pt x="47524" y="52361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BC03B4D6-0F80-415F-B366-F90BD9D1D4CC}"/>
                  </a:ext>
                </a:extLst>
              </p:cNvPr>
              <p:cNvSpPr/>
              <p:nvPr/>
            </p:nvSpPr>
            <p:spPr>
              <a:xfrm>
                <a:off x="7020687" y="3235294"/>
                <a:ext cx="25412" cy="25643"/>
              </a:xfrm>
              <a:custGeom>
                <a:avLst/>
                <a:gdLst>
                  <a:gd name="connsiteX0" fmla="*/ 25413 w 25412"/>
                  <a:gd name="connsiteY0" fmla="*/ 12899 h 25643"/>
                  <a:gd name="connsiteX1" fmla="*/ 21651 w 25412"/>
                  <a:gd name="connsiteY1" fmla="*/ 21958 h 25643"/>
                  <a:gd name="connsiteX2" fmla="*/ 12745 w 25412"/>
                  <a:gd name="connsiteY2" fmla="*/ 25643 h 25643"/>
                  <a:gd name="connsiteX3" fmla="*/ 3685 w 25412"/>
                  <a:gd name="connsiteY3" fmla="*/ 21958 h 25643"/>
                  <a:gd name="connsiteX4" fmla="*/ 0 w 25412"/>
                  <a:gd name="connsiteY4" fmla="*/ 12899 h 25643"/>
                  <a:gd name="connsiteX5" fmla="*/ 3685 w 25412"/>
                  <a:gd name="connsiteY5" fmla="*/ 3685 h 25643"/>
                  <a:gd name="connsiteX6" fmla="*/ 12745 w 25412"/>
                  <a:gd name="connsiteY6" fmla="*/ 0 h 25643"/>
                  <a:gd name="connsiteX7" fmla="*/ 21651 w 25412"/>
                  <a:gd name="connsiteY7" fmla="*/ 3685 h 25643"/>
                  <a:gd name="connsiteX8" fmla="*/ 25413 w 25412"/>
                  <a:gd name="connsiteY8" fmla="*/ 12899 h 25643"/>
                  <a:gd name="connsiteX9" fmla="*/ 20806 w 25412"/>
                  <a:gd name="connsiteY9" fmla="*/ 12899 h 25643"/>
                  <a:gd name="connsiteX10" fmla="*/ 18350 w 25412"/>
                  <a:gd name="connsiteY10" fmla="*/ 6987 h 25643"/>
                  <a:gd name="connsiteX11" fmla="*/ 12668 w 25412"/>
                  <a:gd name="connsiteY11" fmla="*/ 4530 h 25643"/>
                  <a:gd name="connsiteX12" fmla="*/ 6986 w 25412"/>
                  <a:gd name="connsiteY12" fmla="*/ 6987 h 25643"/>
                  <a:gd name="connsiteX13" fmla="*/ 4606 w 25412"/>
                  <a:gd name="connsiteY13" fmla="*/ 12899 h 25643"/>
                  <a:gd name="connsiteX14" fmla="*/ 6986 w 25412"/>
                  <a:gd name="connsiteY14" fmla="*/ 18580 h 25643"/>
                  <a:gd name="connsiteX15" fmla="*/ 12668 w 25412"/>
                  <a:gd name="connsiteY15" fmla="*/ 20883 h 25643"/>
                  <a:gd name="connsiteX16" fmla="*/ 18350 w 25412"/>
                  <a:gd name="connsiteY16" fmla="*/ 18580 h 25643"/>
                  <a:gd name="connsiteX17" fmla="*/ 20806 w 25412"/>
                  <a:gd name="connsiteY17" fmla="*/ 12899 h 2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2" h="25643">
                    <a:moveTo>
                      <a:pt x="25413" y="12899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00" y="25643"/>
                      <a:pt x="12745" y="25643"/>
                    </a:cubicBezTo>
                    <a:cubicBezTo>
                      <a:pt x="9290" y="25643"/>
                      <a:pt x="6219" y="24415"/>
                      <a:pt x="3685" y="21958"/>
                    </a:cubicBezTo>
                    <a:cubicBezTo>
                      <a:pt x="1228" y="19424"/>
                      <a:pt x="0" y="16430"/>
                      <a:pt x="0" y="12899"/>
                    </a:cubicBezTo>
                    <a:cubicBezTo>
                      <a:pt x="0" y="9367"/>
                      <a:pt x="1228" y="6219"/>
                      <a:pt x="3685" y="3685"/>
                    </a:cubicBezTo>
                    <a:cubicBezTo>
                      <a:pt x="6219" y="1228"/>
                      <a:pt x="9213" y="0"/>
                      <a:pt x="12745" y="0"/>
                    </a:cubicBezTo>
                    <a:cubicBezTo>
                      <a:pt x="16276" y="0"/>
                      <a:pt x="19194" y="1228"/>
                      <a:pt x="21651" y="3685"/>
                    </a:cubicBezTo>
                    <a:cubicBezTo>
                      <a:pt x="24108" y="6296"/>
                      <a:pt x="25413" y="9367"/>
                      <a:pt x="25413" y="12899"/>
                    </a:cubicBezTo>
                    <a:moveTo>
                      <a:pt x="20806" y="12899"/>
                    </a:moveTo>
                    <a:cubicBezTo>
                      <a:pt x="20806" y="10672"/>
                      <a:pt x="19962" y="8676"/>
                      <a:pt x="18350" y="6987"/>
                    </a:cubicBezTo>
                    <a:cubicBezTo>
                      <a:pt x="16814" y="5374"/>
                      <a:pt x="14895" y="4530"/>
                      <a:pt x="12668" y="4530"/>
                    </a:cubicBezTo>
                    <a:cubicBezTo>
                      <a:pt x="10441" y="4530"/>
                      <a:pt x="8522" y="5374"/>
                      <a:pt x="6986" y="6987"/>
                    </a:cubicBezTo>
                    <a:cubicBezTo>
                      <a:pt x="5374" y="8676"/>
                      <a:pt x="4606" y="10595"/>
                      <a:pt x="4606" y="12899"/>
                    </a:cubicBezTo>
                    <a:cubicBezTo>
                      <a:pt x="4606" y="15048"/>
                      <a:pt x="5374" y="16968"/>
                      <a:pt x="6986" y="18580"/>
                    </a:cubicBezTo>
                    <a:cubicBezTo>
                      <a:pt x="8522" y="20115"/>
                      <a:pt x="10441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8"/>
                      <a:pt x="20806" y="15048"/>
                      <a:pt x="20806" y="1289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0B9464D1-5D65-4A5A-8921-5702C1EE1873}"/>
                  </a:ext>
                </a:extLst>
              </p:cNvPr>
              <p:cNvSpPr/>
              <p:nvPr/>
            </p:nvSpPr>
            <p:spPr>
              <a:xfrm>
                <a:off x="4938681" y="3515295"/>
                <a:ext cx="123839" cy="123685"/>
              </a:xfrm>
              <a:custGeom>
                <a:avLst/>
                <a:gdLst>
                  <a:gd name="connsiteX0" fmla="*/ 123839 w 123839"/>
                  <a:gd name="connsiteY0" fmla="*/ 61881 h 123685"/>
                  <a:gd name="connsiteX1" fmla="*/ 105720 w 123839"/>
                  <a:gd name="connsiteY1" fmla="*/ 105490 h 123685"/>
                  <a:gd name="connsiteX2" fmla="*/ 61958 w 123839"/>
                  <a:gd name="connsiteY2" fmla="*/ 123686 h 123685"/>
                  <a:gd name="connsiteX3" fmla="*/ 18119 w 123839"/>
                  <a:gd name="connsiteY3" fmla="*/ 105490 h 123685"/>
                  <a:gd name="connsiteX4" fmla="*/ 0 w 123839"/>
                  <a:gd name="connsiteY4" fmla="*/ 61881 h 123685"/>
                  <a:gd name="connsiteX5" fmla="*/ 18119 w 123839"/>
                  <a:gd name="connsiteY5" fmla="*/ 18196 h 123685"/>
                  <a:gd name="connsiteX6" fmla="*/ 61958 w 123839"/>
                  <a:gd name="connsiteY6" fmla="*/ 0 h 123685"/>
                  <a:gd name="connsiteX7" fmla="*/ 105720 w 123839"/>
                  <a:gd name="connsiteY7" fmla="*/ 18196 h 123685"/>
                  <a:gd name="connsiteX8" fmla="*/ 123839 w 123839"/>
                  <a:gd name="connsiteY8" fmla="*/ 61881 h 12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9" h="123685">
                    <a:moveTo>
                      <a:pt x="123839" y="61881"/>
                    </a:moveTo>
                    <a:cubicBezTo>
                      <a:pt x="123839" y="78926"/>
                      <a:pt x="117774" y="93436"/>
                      <a:pt x="105720" y="105490"/>
                    </a:cubicBezTo>
                    <a:cubicBezTo>
                      <a:pt x="93513" y="117621"/>
                      <a:pt x="78925" y="123686"/>
                      <a:pt x="61958" y="123686"/>
                    </a:cubicBezTo>
                    <a:cubicBezTo>
                      <a:pt x="44914" y="123686"/>
                      <a:pt x="30327" y="117621"/>
                      <a:pt x="18119" y="105490"/>
                    </a:cubicBezTo>
                    <a:cubicBezTo>
                      <a:pt x="6065" y="93436"/>
                      <a:pt x="0" y="78926"/>
                      <a:pt x="0" y="61881"/>
                    </a:cubicBezTo>
                    <a:cubicBezTo>
                      <a:pt x="0" y="44684"/>
                      <a:pt x="6065" y="30096"/>
                      <a:pt x="18119" y="18196"/>
                    </a:cubicBezTo>
                    <a:cubicBezTo>
                      <a:pt x="30327" y="6065"/>
                      <a:pt x="44991" y="0"/>
                      <a:pt x="61958" y="0"/>
                    </a:cubicBezTo>
                    <a:cubicBezTo>
                      <a:pt x="78849" y="0"/>
                      <a:pt x="93436" y="6065"/>
                      <a:pt x="105720" y="18196"/>
                    </a:cubicBezTo>
                    <a:cubicBezTo>
                      <a:pt x="117851" y="30096"/>
                      <a:pt x="123839" y="44684"/>
                      <a:pt x="123839" y="61881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3026F27A-64EB-491A-BAED-1EA6033DFDD9}"/>
                  </a:ext>
                </a:extLst>
              </p:cNvPr>
              <p:cNvSpPr/>
              <p:nvPr/>
            </p:nvSpPr>
            <p:spPr>
              <a:xfrm>
                <a:off x="5123634" y="3511380"/>
                <a:ext cx="125989" cy="126449"/>
              </a:xfrm>
              <a:custGeom>
                <a:avLst/>
                <a:gdLst>
                  <a:gd name="connsiteX0" fmla="*/ 105030 w 125989"/>
                  <a:gd name="connsiteY0" fmla="*/ 39309 h 126449"/>
                  <a:gd name="connsiteX1" fmla="*/ 102342 w 125989"/>
                  <a:gd name="connsiteY1" fmla="*/ 46833 h 126449"/>
                  <a:gd name="connsiteX2" fmla="*/ 19501 w 125989"/>
                  <a:gd name="connsiteY2" fmla="*/ 126450 h 126449"/>
                  <a:gd name="connsiteX3" fmla="*/ 7601 w 125989"/>
                  <a:gd name="connsiteY3" fmla="*/ 109866 h 126449"/>
                  <a:gd name="connsiteX4" fmla="*/ 81920 w 125989"/>
                  <a:gd name="connsiteY4" fmla="*/ 45605 h 126449"/>
                  <a:gd name="connsiteX5" fmla="*/ 49137 w 125989"/>
                  <a:gd name="connsiteY5" fmla="*/ 45605 h 126449"/>
                  <a:gd name="connsiteX6" fmla="*/ 14204 w 125989"/>
                  <a:gd name="connsiteY6" fmla="*/ 83916 h 126449"/>
                  <a:gd name="connsiteX7" fmla="*/ 0 w 125989"/>
                  <a:gd name="connsiteY7" fmla="*/ 71094 h 126449"/>
                  <a:gd name="connsiteX8" fmla="*/ 45067 w 125989"/>
                  <a:gd name="connsiteY8" fmla="*/ 8983 h 126449"/>
                  <a:gd name="connsiteX9" fmla="*/ 64799 w 125989"/>
                  <a:gd name="connsiteY9" fmla="*/ 14895 h 126449"/>
                  <a:gd name="connsiteX10" fmla="*/ 57812 w 125989"/>
                  <a:gd name="connsiteY10" fmla="*/ 28791 h 126449"/>
                  <a:gd name="connsiteX11" fmla="*/ 92745 w 125989"/>
                  <a:gd name="connsiteY11" fmla="*/ 28791 h 126449"/>
                  <a:gd name="connsiteX12" fmla="*/ 95279 w 125989"/>
                  <a:gd name="connsiteY12" fmla="*/ 27178 h 126449"/>
                  <a:gd name="connsiteX13" fmla="*/ 105030 w 125989"/>
                  <a:gd name="connsiteY13" fmla="*/ 39309 h 126449"/>
                  <a:gd name="connsiteX14" fmla="*/ 114242 w 125989"/>
                  <a:gd name="connsiteY14" fmla="*/ 26488 h 126449"/>
                  <a:gd name="connsiteX15" fmla="*/ 106027 w 125989"/>
                  <a:gd name="connsiteY15" fmla="*/ 33781 h 126449"/>
                  <a:gd name="connsiteX16" fmla="*/ 90519 w 125989"/>
                  <a:gd name="connsiteY16" fmla="*/ 19347 h 126449"/>
                  <a:gd name="connsiteX17" fmla="*/ 97429 w 125989"/>
                  <a:gd name="connsiteY17" fmla="*/ 12054 h 126449"/>
                  <a:gd name="connsiteX18" fmla="*/ 114242 w 125989"/>
                  <a:gd name="connsiteY18" fmla="*/ 26488 h 126449"/>
                  <a:gd name="connsiteX19" fmla="*/ 125989 w 125989"/>
                  <a:gd name="connsiteY19" fmla="*/ 13973 h 126449"/>
                  <a:gd name="connsiteX20" fmla="*/ 118004 w 125989"/>
                  <a:gd name="connsiteY20" fmla="*/ 22495 h 126449"/>
                  <a:gd name="connsiteX21" fmla="*/ 102342 w 125989"/>
                  <a:gd name="connsiteY21" fmla="*/ 7678 h 126449"/>
                  <a:gd name="connsiteX22" fmla="*/ 110020 w 125989"/>
                  <a:gd name="connsiteY22" fmla="*/ 0 h 126449"/>
                  <a:gd name="connsiteX23" fmla="*/ 125989 w 125989"/>
                  <a:gd name="connsiteY23" fmla="*/ 13973 h 12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5989" h="126449">
                    <a:moveTo>
                      <a:pt x="105030" y="39309"/>
                    </a:moveTo>
                    <a:cubicBezTo>
                      <a:pt x="104645" y="40384"/>
                      <a:pt x="103801" y="42918"/>
                      <a:pt x="102342" y="46833"/>
                    </a:cubicBezTo>
                    <a:cubicBezTo>
                      <a:pt x="88139" y="89060"/>
                      <a:pt x="60499" y="115548"/>
                      <a:pt x="19501" y="126450"/>
                    </a:cubicBezTo>
                    <a:cubicBezTo>
                      <a:pt x="18119" y="120845"/>
                      <a:pt x="14204" y="115317"/>
                      <a:pt x="7601" y="109866"/>
                    </a:cubicBezTo>
                    <a:cubicBezTo>
                      <a:pt x="46526" y="100883"/>
                      <a:pt x="71325" y="79463"/>
                      <a:pt x="81920" y="45605"/>
                    </a:cubicBezTo>
                    <a:lnTo>
                      <a:pt x="49137" y="45605"/>
                    </a:lnTo>
                    <a:cubicBezTo>
                      <a:pt x="37006" y="62803"/>
                      <a:pt x="25336" y="75547"/>
                      <a:pt x="14204" y="83916"/>
                    </a:cubicBezTo>
                    <a:cubicBezTo>
                      <a:pt x="10518" y="77313"/>
                      <a:pt x="5758" y="73090"/>
                      <a:pt x="0" y="71094"/>
                    </a:cubicBezTo>
                    <a:cubicBezTo>
                      <a:pt x="18273" y="57812"/>
                      <a:pt x="33321" y="37083"/>
                      <a:pt x="45067" y="8983"/>
                    </a:cubicBezTo>
                    <a:lnTo>
                      <a:pt x="64799" y="14895"/>
                    </a:lnTo>
                    <a:cubicBezTo>
                      <a:pt x="62112" y="19578"/>
                      <a:pt x="59732" y="24184"/>
                      <a:pt x="57812" y="28791"/>
                    </a:cubicBezTo>
                    <a:lnTo>
                      <a:pt x="92745" y="28791"/>
                    </a:lnTo>
                    <a:lnTo>
                      <a:pt x="95279" y="27178"/>
                    </a:lnTo>
                    <a:lnTo>
                      <a:pt x="105030" y="39309"/>
                    </a:lnTo>
                    <a:close/>
                    <a:moveTo>
                      <a:pt x="114242" y="26488"/>
                    </a:moveTo>
                    <a:lnTo>
                      <a:pt x="106027" y="33781"/>
                    </a:lnTo>
                    <a:cubicBezTo>
                      <a:pt x="100807" y="28330"/>
                      <a:pt x="95663" y="23493"/>
                      <a:pt x="90519" y="19347"/>
                    </a:cubicBezTo>
                    <a:lnTo>
                      <a:pt x="97429" y="12054"/>
                    </a:lnTo>
                    <a:cubicBezTo>
                      <a:pt x="103571" y="16276"/>
                      <a:pt x="109175" y="21113"/>
                      <a:pt x="114242" y="26488"/>
                    </a:cubicBezTo>
                    <a:moveTo>
                      <a:pt x="125989" y="13973"/>
                    </a:moveTo>
                    <a:lnTo>
                      <a:pt x="118004" y="22495"/>
                    </a:lnTo>
                    <a:cubicBezTo>
                      <a:pt x="112937" y="16891"/>
                      <a:pt x="107717" y="11977"/>
                      <a:pt x="102342" y="7678"/>
                    </a:cubicBezTo>
                    <a:lnTo>
                      <a:pt x="110020" y="0"/>
                    </a:lnTo>
                    <a:cubicBezTo>
                      <a:pt x="113705" y="2994"/>
                      <a:pt x="119003" y="7678"/>
                      <a:pt x="125989" y="13973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17F48DDC-AB84-414F-89AC-C817C7E34A7B}"/>
                  </a:ext>
                </a:extLst>
              </p:cNvPr>
              <p:cNvSpPr/>
              <p:nvPr/>
            </p:nvSpPr>
            <p:spPr>
              <a:xfrm>
                <a:off x="5270045" y="3523741"/>
                <a:ext cx="105489" cy="115778"/>
              </a:xfrm>
              <a:custGeom>
                <a:avLst/>
                <a:gdLst>
                  <a:gd name="connsiteX0" fmla="*/ 105490 w 105489"/>
                  <a:gd name="connsiteY0" fmla="*/ 40307 h 115778"/>
                  <a:gd name="connsiteX1" fmla="*/ 101344 w 105489"/>
                  <a:gd name="connsiteY1" fmla="*/ 49367 h 115778"/>
                  <a:gd name="connsiteX2" fmla="*/ 17812 w 105489"/>
                  <a:gd name="connsiteY2" fmla="*/ 115778 h 115778"/>
                  <a:gd name="connsiteX3" fmla="*/ 15509 w 105489"/>
                  <a:gd name="connsiteY3" fmla="*/ 106488 h 115778"/>
                  <a:gd name="connsiteX4" fmla="*/ 9136 w 105489"/>
                  <a:gd name="connsiteY4" fmla="*/ 97582 h 115778"/>
                  <a:gd name="connsiteX5" fmla="*/ 80691 w 105489"/>
                  <a:gd name="connsiteY5" fmla="*/ 47908 h 115778"/>
                  <a:gd name="connsiteX6" fmla="*/ 0 w 105489"/>
                  <a:gd name="connsiteY6" fmla="*/ 47908 h 115778"/>
                  <a:gd name="connsiteX7" fmla="*/ 0 w 105489"/>
                  <a:gd name="connsiteY7" fmla="*/ 31325 h 115778"/>
                  <a:gd name="connsiteX8" fmla="*/ 92054 w 105489"/>
                  <a:gd name="connsiteY8" fmla="*/ 31325 h 115778"/>
                  <a:gd name="connsiteX9" fmla="*/ 94742 w 105489"/>
                  <a:gd name="connsiteY9" fmla="*/ 30250 h 115778"/>
                  <a:gd name="connsiteX10" fmla="*/ 105490 w 105489"/>
                  <a:gd name="connsiteY10" fmla="*/ 40307 h 115778"/>
                  <a:gd name="connsiteX11" fmla="*/ 88215 w 105489"/>
                  <a:gd name="connsiteY11" fmla="*/ 16584 h 115778"/>
                  <a:gd name="connsiteX12" fmla="*/ 13820 w 105489"/>
                  <a:gd name="connsiteY12" fmla="*/ 16584 h 115778"/>
                  <a:gd name="connsiteX13" fmla="*/ 13820 w 105489"/>
                  <a:gd name="connsiteY13" fmla="*/ 0 h 115778"/>
                  <a:gd name="connsiteX14" fmla="*/ 88215 w 105489"/>
                  <a:gd name="connsiteY14" fmla="*/ 0 h 115778"/>
                  <a:gd name="connsiteX15" fmla="*/ 88215 w 105489"/>
                  <a:gd name="connsiteY15" fmla="*/ 16584 h 11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489" h="115778">
                    <a:moveTo>
                      <a:pt x="105490" y="40307"/>
                    </a:moveTo>
                    <a:cubicBezTo>
                      <a:pt x="103955" y="43071"/>
                      <a:pt x="102573" y="46142"/>
                      <a:pt x="101344" y="49367"/>
                    </a:cubicBezTo>
                    <a:cubicBezTo>
                      <a:pt x="87064" y="85912"/>
                      <a:pt x="59194" y="108024"/>
                      <a:pt x="17812" y="115778"/>
                    </a:cubicBezTo>
                    <a:cubicBezTo>
                      <a:pt x="17275" y="112093"/>
                      <a:pt x="16507" y="109022"/>
                      <a:pt x="15509" y="106488"/>
                    </a:cubicBezTo>
                    <a:cubicBezTo>
                      <a:pt x="14511" y="103955"/>
                      <a:pt x="12361" y="101037"/>
                      <a:pt x="9136" y="97582"/>
                    </a:cubicBezTo>
                    <a:cubicBezTo>
                      <a:pt x="44146" y="94127"/>
                      <a:pt x="68024" y="77620"/>
                      <a:pt x="80691" y="47908"/>
                    </a:cubicBezTo>
                    <a:lnTo>
                      <a:pt x="0" y="47908"/>
                    </a:lnTo>
                    <a:lnTo>
                      <a:pt x="0" y="31325"/>
                    </a:lnTo>
                    <a:lnTo>
                      <a:pt x="92054" y="31325"/>
                    </a:lnTo>
                    <a:lnTo>
                      <a:pt x="94742" y="30250"/>
                    </a:lnTo>
                    <a:lnTo>
                      <a:pt x="105490" y="40307"/>
                    </a:lnTo>
                    <a:close/>
                    <a:moveTo>
                      <a:pt x="88215" y="16584"/>
                    </a:moveTo>
                    <a:lnTo>
                      <a:pt x="13820" y="16584"/>
                    </a:lnTo>
                    <a:lnTo>
                      <a:pt x="13820" y="0"/>
                    </a:lnTo>
                    <a:lnTo>
                      <a:pt x="88215" y="0"/>
                    </a:lnTo>
                    <a:lnTo>
                      <a:pt x="88215" y="16584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D4E9E358-499F-4FCE-B56F-C76CED96ECA2}"/>
                  </a:ext>
                </a:extLst>
              </p:cNvPr>
              <p:cNvSpPr/>
              <p:nvPr/>
            </p:nvSpPr>
            <p:spPr>
              <a:xfrm>
                <a:off x="5397954" y="3529192"/>
                <a:ext cx="120077" cy="106488"/>
              </a:xfrm>
              <a:custGeom>
                <a:avLst/>
                <a:gdLst>
                  <a:gd name="connsiteX0" fmla="*/ 120077 w 120077"/>
                  <a:gd name="connsiteY0" fmla="*/ 94511 h 106488"/>
                  <a:gd name="connsiteX1" fmla="*/ 104415 w 120077"/>
                  <a:gd name="connsiteY1" fmla="*/ 106488 h 106488"/>
                  <a:gd name="connsiteX2" fmla="*/ 67716 w 120077"/>
                  <a:gd name="connsiteY2" fmla="*/ 63954 h 106488"/>
                  <a:gd name="connsiteX3" fmla="*/ 11977 w 120077"/>
                  <a:gd name="connsiteY3" fmla="*/ 104722 h 106488"/>
                  <a:gd name="connsiteX4" fmla="*/ 8061 w 120077"/>
                  <a:gd name="connsiteY4" fmla="*/ 96738 h 106488"/>
                  <a:gd name="connsiteX5" fmla="*/ 0 w 120077"/>
                  <a:gd name="connsiteY5" fmla="*/ 88676 h 106488"/>
                  <a:gd name="connsiteX6" fmla="*/ 77160 w 120077"/>
                  <a:gd name="connsiteY6" fmla="*/ 18196 h 106488"/>
                  <a:gd name="connsiteX7" fmla="*/ 16276 w 120077"/>
                  <a:gd name="connsiteY7" fmla="*/ 18196 h 106488"/>
                  <a:gd name="connsiteX8" fmla="*/ 16276 w 120077"/>
                  <a:gd name="connsiteY8" fmla="*/ 922 h 106488"/>
                  <a:gd name="connsiteX9" fmla="*/ 87678 w 120077"/>
                  <a:gd name="connsiteY9" fmla="*/ 922 h 106488"/>
                  <a:gd name="connsiteX10" fmla="*/ 89981 w 120077"/>
                  <a:gd name="connsiteY10" fmla="*/ 0 h 106488"/>
                  <a:gd name="connsiteX11" fmla="*/ 101881 w 120077"/>
                  <a:gd name="connsiteY11" fmla="*/ 12975 h 106488"/>
                  <a:gd name="connsiteX12" fmla="*/ 97429 w 120077"/>
                  <a:gd name="connsiteY12" fmla="*/ 19731 h 106488"/>
                  <a:gd name="connsiteX13" fmla="*/ 79079 w 120077"/>
                  <a:gd name="connsiteY13" fmla="*/ 49828 h 106488"/>
                  <a:gd name="connsiteX14" fmla="*/ 120077 w 120077"/>
                  <a:gd name="connsiteY14" fmla="*/ 94511 h 10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0077" h="106488">
                    <a:moveTo>
                      <a:pt x="120077" y="94511"/>
                    </a:moveTo>
                    <a:lnTo>
                      <a:pt x="104415" y="106488"/>
                    </a:lnTo>
                    <a:cubicBezTo>
                      <a:pt x="92054" y="88753"/>
                      <a:pt x="79847" y="74626"/>
                      <a:pt x="67716" y="63954"/>
                    </a:cubicBezTo>
                    <a:cubicBezTo>
                      <a:pt x="49290" y="83225"/>
                      <a:pt x="30710" y="96814"/>
                      <a:pt x="11977" y="104722"/>
                    </a:cubicBezTo>
                    <a:cubicBezTo>
                      <a:pt x="11133" y="103110"/>
                      <a:pt x="9827" y="100423"/>
                      <a:pt x="8061" y="96738"/>
                    </a:cubicBezTo>
                    <a:cubicBezTo>
                      <a:pt x="6449" y="94665"/>
                      <a:pt x="3762" y="91978"/>
                      <a:pt x="0" y="88676"/>
                    </a:cubicBezTo>
                    <a:cubicBezTo>
                      <a:pt x="33090" y="76622"/>
                      <a:pt x="58810" y="53129"/>
                      <a:pt x="77160" y="18196"/>
                    </a:cubicBezTo>
                    <a:lnTo>
                      <a:pt x="16276" y="18196"/>
                    </a:lnTo>
                    <a:lnTo>
                      <a:pt x="16276" y="922"/>
                    </a:lnTo>
                    <a:lnTo>
                      <a:pt x="87678" y="922"/>
                    </a:lnTo>
                    <a:lnTo>
                      <a:pt x="89981" y="0"/>
                    </a:lnTo>
                    <a:lnTo>
                      <a:pt x="101881" y="12975"/>
                    </a:lnTo>
                    <a:cubicBezTo>
                      <a:pt x="100269" y="14588"/>
                      <a:pt x="98810" y="16814"/>
                      <a:pt x="97429" y="19731"/>
                    </a:cubicBezTo>
                    <a:cubicBezTo>
                      <a:pt x="90979" y="31939"/>
                      <a:pt x="84837" y="41996"/>
                      <a:pt x="79079" y="49828"/>
                    </a:cubicBezTo>
                    <a:cubicBezTo>
                      <a:pt x="93974" y="62112"/>
                      <a:pt x="107639" y="77006"/>
                      <a:pt x="120077" y="94511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3FF3E66D-DCB1-40FA-97DF-BB6D1468658C}"/>
                  </a:ext>
                </a:extLst>
              </p:cNvPr>
              <p:cNvSpPr/>
              <p:nvPr/>
            </p:nvSpPr>
            <p:spPr>
              <a:xfrm>
                <a:off x="5537839" y="3514681"/>
                <a:ext cx="126373" cy="127524"/>
              </a:xfrm>
              <a:custGeom>
                <a:avLst/>
                <a:gdLst>
                  <a:gd name="connsiteX0" fmla="*/ 0 w 126373"/>
                  <a:gd name="connsiteY0" fmla="*/ 10365 h 127524"/>
                  <a:gd name="connsiteX1" fmla="*/ 38849 w 126373"/>
                  <a:gd name="connsiteY1" fmla="*/ 10365 h 127524"/>
                  <a:gd name="connsiteX2" fmla="*/ 38849 w 126373"/>
                  <a:gd name="connsiteY2" fmla="*/ 101574 h 127524"/>
                  <a:gd name="connsiteX3" fmla="*/ 15125 w 126373"/>
                  <a:gd name="connsiteY3" fmla="*/ 101574 h 127524"/>
                  <a:gd name="connsiteX4" fmla="*/ 15125 w 126373"/>
                  <a:gd name="connsiteY4" fmla="*/ 112937 h 127524"/>
                  <a:gd name="connsiteX5" fmla="*/ 0 w 126373"/>
                  <a:gd name="connsiteY5" fmla="*/ 112937 h 127524"/>
                  <a:gd name="connsiteX6" fmla="*/ 0 w 126373"/>
                  <a:gd name="connsiteY6" fmla="*/ 10365 h 127524"/>
                  <a:gd name="connsiteX7" fmla="*/ 15125 w 126373"/>
                  <a:gd name="connsiteY7" fmla="*/ 48599 h 127524"/>
                  <a:gd name="connsiteX8" fmla="*/ 24415 w 126373"/>
                  <a:gd name="connsiteY8" fmla="*/ 48599 h 127524"/>
                  <a:gd name="connsiteX9" fmla="*/ 24415 w 126373"/>
                  <a:gd name="connsiteY9" fmla="*/ 26641 h 127524"/>
                  <a:gd name="connsiteX10" fmla="*/ 15125 w 126373"/>
                  <a:gd name="connsiteY10" fmla="*/ 26641 h 127524"/>
                  <a:gd name="connsiteX11" fmla="*/ 15125 w 126373"/>
                  <a:gd name="connsiteY11" fmla="*/ 48599 h 127524"/>
                  <a:gd name="connsiteX12" fmla="*/ 15125 w 126373"/>
                  <a:gd name="connsiteY12" fmla="*/ 85375 h 127524"/>
                  <a:gd name="connsiteX13" fmla="*/ 24415 w 126373"/>
                  <a:gd name="connsiteY13" fmla="*/ 85375 h 127524"/>
                  <a:gd name="connsiteX14" fmla="*/ 24415 w 126373"/>
                  <a:gd name="connsiteY14" fmla="*/ 64184 h 127524"/>
                  <a:gd name="connsiteX15" fmla="*/ 15125 w 126373"/>
                  <a:gd name="connsiteY15" fmla="*/ 64184 h 127524"/>
                  <a:gd name="connsiteX16" fmla="*/ 15125 w 126373"/>
                  <a:gd name="connsiteY16" fmla="*/ 85375 h 127524"/>
                  <a:gd name="connsiteX17" fmla="*/ 113014 w 126373"/>
                  <a:gd name="connsiteY17" fmla="*/ 64184 h 127524"/>
                  <a:gd name="connsiteX18" fmla="*/ 122227 w 126373"/>
                  <a:gd name="connsiteY18" fmla="*/ 64184 h 127524"/>
                  <a:gd name="connsiteX19" fmla="*/ 122227 w 126373"/>
                  <a:gd name="connsiteY19" fmla="*/ 79463 h 127524"/>
                  <a:gd name="connsiteX20" fmla="*/ 90519 w 126373"/>
                  <a:gd name="connsiteY20" fmla="*/ 79463 h 127524"/>
                  <a:gd name="connsiteX21" fmla="*/ 101037 w 126373"/>
                  <a:gd name="connsiteY21" fmla="*/ 94741 h 127524"/>
                  <a:gd name="connsiteX22" fmla="*/ 126373 w 126373"/>
                  <a:gd name="connsiteY22" fmla="*/ 112400 h 127524"/>
                  <a:gd name="connsiteX23" fmla="*/ 116239 w 126373"/>
                  <a:gd name="connsiteY23" fmla="*/ 127525 h 127524"/>
                  <a:gd name="connsiteX24" fmla="*/ 99809 w 126373"/>
                  <a:gd name="connsiteY24" fmla="*/ 117006 h 127524"/>
                  <a:gd name="connsiteX25" fmla="*/ 84530 w 126373"/>
                  <a:gd name="connsiteY25" fmla="*/ 100269 h 127524"/>
                  <a:gd name="connsiteX26" fmla="*/ 78618 w 126373"/>
                  <a:gd name="connsiteY26" fmla="*/ 90288 h 127524"/>
                  <a:gd name="connsiteX27" fmla="*/ 75394 w 126373"/>
                  <a:gd name="connsiteY27" fmla="*/ 96200 h 127524"/>
                  <a:gd name="connsiteX28" fmla="*/ 36929 w 126373"/>
                  <a:gd name="connsiteY28" fmla="*/ 126987 h 127524"/>
                  <a:gd name="connsiteX29" fmla="*/ 28177 w 126373"/>
                  <a:gd name="connsiteY29" fmla="*/ 112400 h 127524"/>
                  <a:gd name="connsiteX30" fmla="*/ 62496 w 126373"/>
                  <a:gd name="connsiteY30" fmla="*/ 85912 h 127524"/>
                  <a:gd name="connsiteX31" fmla="*/ 65490 w 126373"/>
                  <a:gd name="connsiteY31" fmla="*/ 79463 h 127524"/>
                  <a:gd name="connsiteX32" fmla="*/ 41305 w 126373"/>
                  <a:gd name="connsiteY32" fmla="*/ 79463 h 127524"/>
                  <a:gd name="connsiteX33" fmla="*/ 41305 w 126373"/>
                  <a:gd name="connsiteY33" fmla="*/ 64184 h 127524"/>
                  <a:gd name="connsiteX34" fmla="*/ 46680 w 126373"/>
                  <a:gd name="connsiteY34" fmla="*/ 64184 h 127524"/>
                  <a:gd name="connsiteX35" fmla="*/ 46680 w 126373"/>
                  <a:gd name="connsiteY35" fmla="*/ 24799 h 127524"/>
                  <a:gd name="connsiteX36" fmla="*/ 71478 w 126373"/>
                  <a:gd name="connsiteY36" fmla="*/ 24799 h 127524"/>
                  <a:gd name="connsiteX37" fmla="*/ 71478 w 126373"/>
                  <a:gd name="connsiteY37" fmla="*/ 0 h 127524"/>
                  <a:gd name="connsiteX38" fmla="*/ 87678 w 126373"/>
                  <a:gd name="connsiteY38" fmla="*/ 0 h 127524"/>
                  <a:gd name="connsiteX39" fmla="*/ 87678 w 126373"/>
                  <a:gd name="connsiteY39" fmla="*/ 24799 h 127524"/>
                  <a:gd name="connsiteX40" fmla="*/ 113014 w 126373"/>
                  <a:gd name="connsiteY40" fmla="*/ 24799 h 127524"/>
                  <a:gd name="connsiteX41" fmla="*/ 113014 w 126373"/>
                  <a:gd name="connsiteY41" fmla="*/ 64184 h 127524"/>
                  <a:gd name="connsiteX42" fmla="*/ 69098 w 126373"/>
                  <a:gd name="connsiteY42" fmla="*/ 64184 h 127524"/>
                  <a:gd name="connsiteX43" fmla="*/ 71248 w 126373"/>
                  <a:gd name="connsiteY43" fmla="*/ 38925 h 127524"/>
                  <a:gd name="connsiteX44" fmla="*/ 62572 w 126373"/>
                  <a:gd name="connsiteY44" fmla="*/ 38925 h 127524"/>
                  <a:gd name="connsiteX45" fmla="*/ 62572 w 126373"/>
                  <a:gd name="connsiteY45" fmla="*/ 64184 h 127524"/>
                  <a:gd name="connsiteX46" fmla="*/ 69098 w 126373"/>
                  <a:gd name="connsiteY46" fmla="*/ 64184 h 127524"/>
                  <a:gd name="connsiteX47" fmla="*/ 96661 w 126373"/>
                  <a:gd name="connsiteY47" fmla="*/ 39002 h 127524"/>
                  <a:gd name="connsiteX48" fmla="*/ 87448 w 126373"/>
                  <a:gd name="connsiteY48" fmla="*/ 39002 h 127524"/>
                  <a:gd name="connsiteX49" fmla="*/ 85452 w 126373"/>
                  <a:gd name="connsiteY49" fmla="*/ 64261 h 127524"/>
                  <a:gd name="connsiteX50" fmla="*/ 96661 w 126373"/>
                  <a:gd name="connsiteY50" fmla="*/ 64261 h 127524"/>
                  <a:gd name="connsiteX51" fmla="*/ 96661 w 126373"/>
                  <a:gd name="connsiteY51" fmla="*/ 39002 h 12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26373" h="127524">
                    <a:moveTo>
                      <a:pt x="0" y="10365"/>
                    </a:moveTo>
                    <a:lnTo>
                      <a:pt x="38849" y="10365"/>
                    </a:lnTo>
                    <a:lnTo>
                      <a:pt x="38849" y="101574"/>
                    </a:lnTo>
                    <a:lnTo>
                      <a:pt x="15125" y="101574"/>
                    </a:lnTo>
                    <a:lnTo>
                      <a:pt x="15125" y="112937"/>
                    </a:lnTo>
                    <a:lnTo>
                      <a:pt x="0" y="112937"/>
                    </a:lnTo>
                    <a:lnTo>
                      <a:pt x="0" y="10365"/>
                    </a:lnTo>
                    <a:close/>
                    <a:moveTo>
                      <a:pt x="15125" y="48599"/>
                    </a:moveTo>
                    <a:lnTo>
                      <a:pt x="24415" y="48599"/>
                    </a:lnTo>
                    <a:lnTo>
                      <a:pt x="24415" y="26641"/>
                    </a:lnTo>
                    <a:lnTo>
                      <a:pt x="15125" y="26641"/>
                    </a:lnTo>
                    <a:lnTo>
                      <a:pt x="15125" y="48599"/>
                    </a:lnTo>
                    <a:close/>
                    <a:moveTo>
                      <a:pt x="15125" y="85375"/>
                    </a:moveTo>
                    <a:lnTo>
                      <a:pt x="24415" y="85375"/>
                    </a:lnTo>
                    <a:lnTo>
                      <a:pt x="24415" y="64184"/>
                    </a:lnTo>
                    <a:lnTo>
                      <a:pt x="15125" y="64184"/>
                    </a:lnTo>
                    <a:lnTo>
                      <a:pt x="15125" y="85375"/>
                    </a:lnTo>
                    <a:close/>
                    <a:moveTo>
                      <a:pt x="113014" y="64184"/>
                    </a:moveTo>
                    <a:lnTo>
                      <a:pt x="122227" y="64184"/>
                    </a:lnTo>
                    <a:lnTo>
                      <a:pt x="122227" y="79463"/>
                    </a:lnTo>
                    <a:lnTo>
                      <a:pt x="90519" y="79463"/>
                    </a:lnTo>
                    <a:cubicBezTo>
                      <a:pt x="93436" y="85528"/>
                      <a:pt x="96891" y="90595"/>
                      <a:pt x="101037" y="94741"/>
                    </a:cubicBezTo>
                    <a:cubicBezTo>
                      <a:pt x="107179" y="101190"/>
                      <a:pt x="115624" y="107102"/>
                      <a:pt x="126373" y="112400"/>
                    </a:cubicBezTo>
                    <a:cubicBezTo>
                      <a:pt x="120999" y="117544"/>
                      <a:pt x="117621" y="122534"/>
                      <a:pt x="116239" y="127525"/>
                    </a:cubicBezTo>
                    <a:cubicBezTo>
                      <a:pt x="110557" y="125068"/>
                      <a:pt x="105106" y="121613"/>
                      <a:pt x="99809" y="117006"/>
                    </a:cubicBezTo>
                    <a:cubicBezTo>
                      <a:pt x="94127" y="112400"/>
                      <a:pt x="89060" y="106872"/>
                      <a:pt x="84530" y="100269"/>
                    </a:cubicBezTo>
                    <a:cubicBezTo>
                      <a:pt x="82381" y="97275"/>
                      <a:pt x="80385" y="93974"/>
                      <a:pt x="78618" y="90288"/>
                    </a:cubicBezTo>
                    <a:cubicBezTo>
                      <a:pt x="77620" y="92361"/>
                      <a:pt x="76546" y="94358"/>
                      <a:pt x="75394" y="96200"/>
                    </a:cubicBezTo>
                    <a:cubicBezTo>
                      <a:pt x="68408" y="108561"/>
                      <a:pt x="55586" y="118772"/>
                      <a:pt x="36929" y="126987"/>
                    </a:cubicBezTo>
                    <a:cubicBezTo>
                      <a:pt x="35163" y="121843"/>
                      <a:pt x="32169" y="117006"/>
                      <a:pt x="28177" y="112400"/>
                    </a:cubicBezTo>
                    <a:cubicBezTo>
                      <a:pt x="45375" y="105260"/>
                      <a:pt x="56814" y="96507"/>
                      <a:pt x="62496" y="85912"/>
                    </a:cubicBezTo>
                    <a:cubicBezTo>
                      <a:pt x="63647" y="83916"/>
                      <a:pt x="64645" y="81766"/>
                      <a:pt x="65490" y="79463"/>
                    </a:cubicBezTo>
                    <a:lnTo>
                      <a:pt x="41305" y="79463"/>
                    </a:lnTo>
                    <a:lnTo>
                      <a:pt x="41305" y="64184"/>
                    </a:lnTo>
                    <a:lnTo>
                      <a:pt x="46680" y="64184"/>
                    </a:lnTo>
                    <a:lnTo>
                      <a:pt x="46680" y="24799"/>
                    </a:lnTo>
                    <a:lnTo>
                      <a:pt x="71478" y="24799"/>
                    </a:lnTo>
                    <a:lnTo>
                      <a:pt x="71478" y="0"/>
                    </a:lnTo>
                    <a:lnTo>
                      <a:pt x="87678" y="0"/>
                    </a:lnTo>
                    <a:lnTo>
                      <a:pt x="87678" y="24799"/>
                    </a:lnTo>
                    <a:lnTo>
                      <a:pt x="113014" y="24799"/>
                    </a:lnTo>
                    <a:lnTo>
                      <a:pt x="113014" y="64184"/>
                    </a:lnTo>
                    <a:close/>
                    <a:moveTo>
                      <a:pt x="69098" y="64184"/>
                    </a:moveTo>
                    <a:cubicBezTo>
                      <a:pt x="70327" y="56891"/>
                      <a:pt x="71094" y="48446"/>
                      <a:pt x="71248" y="38925"/>
                    </a:cubicBezTo>
                    <a:lnTo>
                      <a:pt x="62572" y="38925"/>
                    </a:lnTo>
                    <a:lnTo>
                      <a:pt x="62572" y="64184"/>
                    </a:lnTo>
                    <a:lnTo>
                      <a:pt x="69098" y="64184"/>
                    </a:lnTo>
                    <a:close/>
                    <a:moveTo>
                      <a:pt x="96661" y="39002"/>
                    </a:moveTo>
                    <a:lnTo>
                      <a:pt x="87448" y="39002"/>
                    </a:lnTo>
                    <a:cubicBezTo>
                      <a:pt x="87294" y="48369"/>
                      <a:pt x="86603" y="56737"/>
                      <a:pt x="85452" y="64261"/>
                    </a:cubicBezTo>
                    <a:lnTo>
                      <a:pt x="96661" y="64261"/>
                    </a:lnTo>
                    <a:lnTo>
                      <a:pt x="96661" y="39002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2B593711-323B-4BEC-8FCD-918128FC3C2F}"/>
                  </a:ext>
                </a:extLst>
              </p:cNvPr>
              <p:cNvSpPr/>
              <p:nvPr/>
            </p:nvSpPr>
            <p:spPr>
              <a:xfrm>
                <a:off x="5670124" y="3513146"/>
                <a:ext cx="132130" cy="128983"/>
              </a:xfrm>
              <a:custGeom>
                <a:avLst/>
                <a:gdLst>
                  <a:gd name="connsiteX0" fmla="*/ 28100 w 132130"/>
                  <a:gd name="connsiteY0" fmla="*/ 0 h 128983"/>
                  <a:gd name="connsiteX1" fmla="*/ 44299 w 132130"/>
                  <a:gd name="connsiteY1" fmla="*/ 5374 h 128983"/>
                  <a:gd name="connsiteX2" fmla="*/ 32015 w 132130"/>
                  <a:gd name="connsiteY2" fmla="*/ 35240 h 128983"/>
                  <a:gd name="connsiteX3" fmla="*/ 32015 w 132130"/>
                  <a:gd name="connsiteY3" fmla="*/ 126910 h 128983"/>
                  <a:gd name="connsiteX4" fmla="*/ 15662 w 132130"/>
                  <a:gd name="connsiteY4" fmla="*/ 126910 h 128983"/>
                  <a:gd name="connsiteX5" fmla="*/ 15662 w 132130"/>
                  <a:gd name="connsiteY5" fmla="*/ 65874 h 128983"/>
                  <a:gd name="connsiteX6" fmla="*/ 7140 w 132130"/>
                  <a:gd name="connsiteY6" fmla="*/ 79924 h 128983"/>
                  <a:gd name="connsiteX7" fmla="*/ 0 w 132130"/>
                  <a:gd name="connsiteY7" fmla="*/ 61421 h 128983"/>
                  <a:gd name="connsiteX8" fmla="*/ 28100 w 132130"/>
                  <a:gd name="connsiteY8" fmla="*/ 0 h 128983"/>
                  <a:gd name="connsiteX9" fmla="*/ 66565 w 132130"/>
                  <a:gd name="connsiteY9" fmla="*/ 0 h 128983"/>
                  <a:gd name="connsiteX10" fmla="*/ 82227 w 132130"/>
                  <a:gd name="connsiteY10" fmla="*/ 5374 h 128983"/>
                  <a:gd name="connsiteX11" fmla="*/ 77620 w 132130"/>
                  <a:gd name="connsiteY11" fmla="*/ 11824 h 128983"/>
                  <a:gd name="connsiteX12" fmla="*/ 100806 w 132130"/>
                  <a:gd name="connsiteY12" fmla="*/ 11824 h 128983"/>
                  <a:gd name="connsiteX13" fmla="*/ 102035 w 132130"/>
                  <a:gd name="connsiteY13" fmla="*/ 11286 h 128983"/>
                  <a:gd name="connsiteX14" fmla="*/ 111862 w 132130"/>
                  <a:gd name="connsiteY14" fmla="*/ 19808 h 128983"/>
                  <a:gd name="connsiteX15" fmla="*/ 102956 w 132130"/>
                  <a:gd name="connsiteY15" fmla="*/ 29021 h 128983"/>
                  <a:gd name="connsiteX16" fmla="*/ 98887 w 132130"/>
                  <a:gd name="connsiteY16" fmla="*/ 32783 h 128983"/>
                  <a:gd name="connsiteX17" fmla="*/ 123686 w 132130"/>
                  <a:gd name="connsiteY17" fmla="*/ 32783 h 128983"/>
                  <a:gd name="connsiteX18" fmla="*/ 123686 w 132130"/>
                  <a:gd name="connsiteY18" fmla="*/ 64261 h 128983"/>
                  <a:gd name="connsiteX19" fmla="*/ 102342 w 132130"/>
                  <a:gd name="connsiteY19" fmla="*/ 64261 h 128983"/>
                  <a:gd name="connsiteX20" fmla="*/ 105183 w 132130"/>
                  <a:gd name="connsiteY20" fmla="*/ 76699 h 128983"/>
                  <a:gd name="connsiteX21" fmla="*/ 119770 w 132130"/>
                  <a:gd name="connsiteY21" fmla="*/ 67409 h 128983"/>
                  <a:gd name="connsiteX22" fmla="*/ 129597 w 132130"/>
                  <a:gd name="connsiteY22" fmla="*/ 79386 h 128983"/>
                  <a:gd name="connsiteX23" fmla="*/ 110864 w 132130"/>
                  <a:gd name="connsiteY23" fmla="*/ 89751 h 128983"/>
                  <a:gd name="connsiteX24" fmla="*/ 119079 w 132130"/>
                  <a:gd name="connsiteY24" fmla="*/ 100807 h 128983"/>
                  <a:gd name="connsiteX25" fmla="*/ 132131 w 132130"/>
                  <a:gd name="connsiteY25" fmla="*/ 110634 h 128983"/>
                  <a:gd name="connsiteX26" fmla="*/ 120768 w 132130"/>
                  <a:gd name="connsiteY26" fmla="*/ 122534 h 128983"/>
                  <a:gd name="connsiteX27" fmla="*/ 105259 w 132130"/>
                  <a:gd name="connsiteY27" fmla="*/ 107410 h 128983"/>
                  <a:gd name="connsiteX28" fmla="*/ 94357 w 132130"/>
                  <a:gd name="connsiteY28" fmla="*/ 86910 h 128983"/>
                  <a:gd name="connsiteX29" fmla="*/ 88676 w 132130"/>
                  <a:gd name="connsiteY29" fmla="*/ 64261 h 128983"/>
                  <a:gd name="connsiteX30" fmla="*/ 88138 w 132130"/>
                  <a:gd name="connsiteY30" fmla="*/ 64261 h 128983"/>
                  <a:gd name="connsiteX31" fmla="*/ 81689 w 132130"/>
                  <a:gd name="connsiteY31" fmla="*/ 68177 h 128983"/>
                  <a:gd name="connsiteX32" fmla="*/ 91286 w 132130"/>
                  <a:gd name="connsiteY32" fmla="*/ 85298 h 128983"/>
                  <a:gd name="connsiteX33" fmla="*/ 95586 w 132130"/>
                  <a:gd name="connsiteY33" fmla="*/ 109022 h 128983"/>
                  <a:gd name="connsiteX34" fmla="*/ 90365 w 132130"/>
                  <a:gd name="connsiteY34" fmla="*/ 124300 h 128983"/>
                  <a:gd name="connsiteX35" fmla="*/ 70250 w 132130"/>
                  <a:gd name="connsiteY35" fmla="*/ 128984 h 128983"/>
                  <a:gd name="connsiteX36" fmla="*/ 65950 w 132130"/>
                  <a:gd name="connsiteY36" fmla="*/ 114396 h 128983"/>
                  <a:gd name="connsiteX37" fmla="*/ 77850 w 132130"/>
                  <a:gd name="connsiteY37" fmla="*/ 114396 h 128983"/>
                  <a:gd name="connsiteX38" fmla="*/ 79770 w 132130"/>
                  <a:gd name="connsiteY38" fmla="*/ 113321 h 128983"/>
                  <a:gd name="connsiteX39" fmla="*/ 80461 w 132130"/>
                  <a:gd name="connsiteY39" fmla="*/ 109022 h 128983"/>
                  <a:gd name="connsiteX40" fmla="*/ 80307 w 132130"/>
                  <a:gd name="connsiteY40" fmla="*/ 104415 h 128983"/>
                  <a:gd name="connsiteX41" fmla="*/ 42227 w 132130"/>
                  <a:gd name="connsiteY41" fmla="*/ 121459 h 128983"/>
                  <a:gd name="connsiteX42" fmla="*/ 36315 w 132130"/>
                  <a:gd name="connsiteY42" fmla="*/ 109559 h 128983"/>
                  <a:gd name="connsiteX43" fmla="*/ 78388 w 132130"/>
                  <a:gd name="connsiteY43" fmla="*/ 92285 h 128983"/>
                  <a:gd name="connsiteX44" fmla="*/ 77313 w 132130"/>
                  <a:gd name="connsiteY44" fmla="*/ 89213 h 128983"/>
                  <a:gd name="connsiteX45" fmla="*/ 76929 w 132130"/>
                  <a:gd name="connsiteY45" fmla="*/ 87755 h 128983"/>
                  <a:gd name="connsiteX46" fmla="*/ 42227 w 132130"/>
                  <a:gd name="connsiteY46" fmla="*/ 102573 h 128983"/>
                  <a:gd name="connsiteX47" fmla="*/ 35777 w 132130"/>
                  <a:gd name="connsiteY47" fmla="*/ 91210 h 128983"/>
                  <a:gd name="connsiteX48" fmla="*/ 72246 w 132130"/>
                  <a:gd name="connsiteY48" fmla="*/ 77467 h 128983"/>
                  <a:gd name="connsiteX49" fmla="*/ 70326 w 132130"/>
                  <a:gd name="connsiteY49" fmla="*/ 74396 h 128983"/>
                  <a:gd name="connsiteX50" fmla="*/ 68330 w 132130"/>
                  <a:gd name="connsiteY50" fmla="*/ 75317 h 128983"/>
                  <a:gd name="connsiteX51" fmla="*/ 41766 w 132130"/>
                  <a:gd name="connsiteY51" fmla="*/ 85298 h 128983"/>
                  <a:gd name="connsiteX52" fmla="*/ 35854 w 132130"/>
                  <a:gd name="connsiteY52" fmla="*/ 73244 h 128983"/>
                  <a:gd name="connsiteX53" fmla="*/ 64184 w 132130"/>
                  <a:gd name="connsiteY53" fmla="*/ 64185 h 128983"/>
                  <a:gd name="connsiteX54" fmla="*/ 45451 w 132130"/>
                  <a:gd name="connsiteY54" fmla="*/ 64185 h 128983"/>
                  <a:gd name="connsiteX55" fmla="*/ 45451 w 132130"/>
                  <a:gd name="connsiteY55" fmla="*/ 45989 h 128983"/>
                  <a:gd name="connsiteX56" fmla="*/ 40614 w 132130"/>
                  <a:gd name="connsiteY56" fmla="*/ 48983 h 128983"/>
                  <a:gd name="connsiteX57" fmla="*/ 33090 w 132130"/>
                  <a:gd name="connsiteY57" fmla="*/ 35624 h 128983"/>
                  <a:gd name="connsiteX58" fmla="*/ 66565 w 132130"/>
                  <a:gd name="connsiteY58" fmla="*/ 0 h 128983"/>
                  <a:gd name="connsiteX59" fmla="*/ 60423 w 132130"/>
                  <a:gd name="connsiteY59" fmla="*/ 32860 h 128983"/>
                  <a:gd name="connsiteX60" fmla="*/ 80230 w 132130"/>
                  <a:gd name="connsiteY60" fmla="*/ 32860 h 128983"/>
                  <a:gd name="connsiteX61" fmla="*/ 87217 w 132130"/>
                  <a:gd name="connsiteY61" fmla="*/ 25566 h 128983"/>
                  <a:gd name="connsiteX62" fmla="*/ 88292 w 132130"/>
                  <a:gd name="connsiteY62" fmla="*/ 24338 h 128983"/>
                  <a:gd name="connsiteX63" fmla="*/ 67793 w 132130"/>
                  <a:gd name="connsiteY63" fmla="*/ 24338 h 128983"/>
                  <a:gd name="connsiteX64" fmla="*/ 60423 w 132130"/>
                  <a:gd name="connsiteY64" fmla="*/ 32860 h 128983"/>
                  <a:gd name="connsiteX65" fmla="*/ 77313 w 132130"/>
                  <a:gd name="connsiteY65" fmla="*/ 44837 h 128983"/>
                  <a:gd name="connsiteX66" fmla="*/ 60576 w 132130"/>
                  <a:gd name="connsiteY66" fmla="*/ 44837 h 128983"/>
                  <a:gd name="connsiteX67" fmla="*/ 60576 w 132130"/>
                  <a:gd name="connsiteY67" fmla="*/ 52361 h 128983"/>
                  <a:gd name="connsiteX68" fmla="*/ 77313 w 132130"/>
                  <a:gd name="connsiteY68" fmla="*/ 52361 h 128983"/>
                  <a:gd name="connsiteX69" fmla="*/ 77313 w 132130"/>
                  <a:gd name="connsiteY69" fmla="*/ 44837 h 128983"/>
                  <a:gd name="connsiteX70" fmla="*/ 108484 w 132130"/>
                  <a:gd name="connsiteY70" fmla="*/ 44837 h 128983"/>
                  <a:gd name="connsiteX71" fmla="*/ 91747 w 132130"/>
                  <a:gd name="connsiteY71" fmla="*/ 44837 h 128983"/>
                  <a:gd name="connsiteX72" fmla="*/ 91747 w 132130"/>
                  <a:gd name="connsiteY72" fmla="*/ 52361 h 128983"/>
                  <a:gd name="connsiteX73" fmla="*/ 108484 w 132130"/>
                  <a:gd name="connsiteY73" fmla="*/ 52361 h 128983"/>
                  <a:gd name="connsiteX74" fmla="*/ 108484 w 132130"/>
                  <a:gd name="connsiteY74" fmla="*/ 44837 h 12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2130" h="128983">
                    <a:moveTo>
                      <a:pt x="28100" y="0"/>
                    </a:moveTo>
                    <a:lnTo>
                      <a:pt x="44299" y="5374"/>
                    </a:lnTo>
                    <a:cubicBezTo>
                      <a:pt x="40614" y="15585"/>
                      <a:pt x="36545" y="25490"/>
                      <a:pt x="32015" y="35240"/>
                    </a:cubicBezTo>
                    <a:lnTo>
                      <a:pt x="32015" y="126910"/>
                    </a:lnTo>
                    <a:lnTo>
                      <a:pt x="15662" y="126910"/>
                    </a:lnTo>
                    <a:lnTo>
                      <a:pt x="15662" y="65874"/>
                    </a:lnTo>
                    <a:cubicBezTo>
                      <a:pt x="12898" y="70634"/>
                      <a:pt x="10058" y="75317"/>
                      <a:pt x="7140" y="79924"/>
                    </a:cubicBezTo>
                    <a:cubicBezTo>
                      <a:pt x="5604" y="72553"/>
                      <a:pt x="3224" y="66411"/>
                      <a:pt x="0" y="61421"/>
                    </a:cubicBezTo>
                    <a:cubicBezTo>
                      <a:pt x="11132" y="41996"/>
                      <a:pt x="20499" y="21497"/>
                      <a:pt x="28100" y="0"/>
                    </a:cubicBezTo>
                    <a:moveTo>
                      <a:pt x="66565" y="0"/>
                    </a:moveTo>
                    <a:lnTo>
                      <a:pt x="82227" y="5374"/>
                    </a:lnTo>
                    <a:cubicBezTo>
                      <a:pt x="80615" y="7524"/>
                      <a:pt x="79079" y="9674"/>
                      <a:pt x="77620" y="11824"/>
                    </a:cubicBezTo>
                    <a:lnTo>
                      <a:pt x="100806" y="11824"/>
                    </a:lnTo>
                    <a:lnTo>
                      <a:pt x="102035" y="11286"/>
                    </a:lnTo>
                    <a:lnTo>
                      <a:pt x="111862" y="19808"/>
                    </a:lnTo>
                    <a:cubicBezTo>
                      <a:pt x="108714" y="23570"/>
                      <a:pt x="105720" y="26641"/>
                      <a:pt x="102956" y="29021"/>
                    </a:cubicBezTo>
                    <a:cubicBezTo>
                      <a:pt x="101497" y="30403"/>
                      <a:pt x="100192" y="31632"/>
                      <a:pt x="98887" y="32783"/>
                    </a:cubicBezTo>
                    <a:lnTo>
                      <a:pt x="123686" y="32783"/>
                    </a:lnTo>
                    <a:lnTo>
                      <a:pt x="123686" y="64261"/>
                    </a:lnTo>
                    <a:lnTo>
                      <a:pt x="102342" y="64261"/>
                    </a:lnTo>
                    <a:cubicBezTo>
                      <a:pt x="103033" y="68868"/>
                      <a:pt x="104031" y="73014"/>
                      <a:pt x="105183" y="76699"/>
                    </a:cubicBezTo>
                    <a:cubicBezTo>
                      <a:pt x="110787" y="74165"/>
                      <a:pt x="115624" y="71094"/>
                      <a:pt x="119770" y="67409"/>
                    </a:cubicBezTo>
                    <a:lnTo>
                      <a:pt x="129597" y="79386"/>
                    </a:lnTo>
                    <a:cubicBezTo>
                      <a:pt x="123609" y="83762"/>
                      <a:pt x="117313" y="87294"/>
                      <a:pt x="110864" y="89751"/>
                    </a:cubicBezTo>
                    <a:cubicBezTo>
                      <a:pt x="113321" y="94050"/>
                      <a:pt x="116008" y="97736"/>
                      <a:pt x="119079" y="100807"/>
                    </a:cubicBezTo>
                    <a:cubicBezTo>
                      <a:pt x="122304" y="104185"/>
                      <a:pt x="126680" y="107486"/>
                      <a:pt x="132131" y="110634"/>
                    </a:cubicBezTo>
                    <a:cubicBezTo>
                      <a:pt x="127217" y="113935"/>
                      <a:pt x="123378" y="117928"/>
                      <a:pt x="120768" y="122534"/>
                    </a:cubicBezTo>
                    <a:cubicBezTo>
                      <a:pt x="115394" y="118696"/>
                      <a:pt x="110173" y="113628"/>
                      <a:pt x="105259" y="107410"/>
                    </a:cubicBezTo>
                    <a:cubicBezTo>
                      <a:pt x="100192" y="100960"/>
                      <a:pt x="96584" y="94127"/>
                      <a:pt x="94357" y="86910"/>
                    </a:cubicBezTo>
                    <a:cubicBezTo>
                      <a:pt x="91747" y="79693"/>
                      <a:pt x="89827" y="72169"/>
                      <a:pt x="88676" y="64261"/>
                    </a:cubicBezTo>
                    <a:lnTo>
                      <a:pt x="88138" y="64261"/>
                    </a:lnTo>
                    <a:cubicBezTo>
                      <a:pt x="85912" y="65643"/>
                      <a:pt x="83762" y="66949"/>
                      <a:pt x="81689" y="68177"/>
                    </a:cubicBezTo>
                    <a:cubicBezTo>
                      <a:pt x="86065" y="74012"/>
                      <a:pt x="89290" y="79770"/>
                      <a:pt x="91286" y="85298"/>
                    </a:cubicBezTo>
                    <a:cubicBezTo>
                      <a:pt x="94204" y="91747"/>
                      <a:pt x="95586" y="99732"/>
                      <a:pt x="95586" y="109022"/>
                    </a:cubicBezTo>
                    <a:cubicBezTo>
                      <a:pt x="95586" y="116392"/>
                      <a:pt x="93820" y="121459"/>
                      <a:pt x="90365" y="124300"/>
                    </a:cubicBezTo>
                    <a:cubicBezTo>
                      <a:pt x="87678" y="127448"/>
                      <a:pt x="80922" y="128984"/>
                      <a:pt x="70250" y="128984"/>
                    </a:cubicBezTo>
                    <a:lnTo>
                      <a:pt x="65950" y="114396"/>
                    </a:lnTo>
                    <a:lnTo>
                      <a:pt x="77850" y="114396"/>
                    </a:lnTo>
                    <a:cubicBezTo>
                      <a:pt x="78848" y="114396"/>
                      <a:pt x="79463" y="114012"/>
                      <a:pt x="79770" y="113321"/>
                    </a:cubicBezTo>
                    <a:cubicBezTo>
                      <a:pt x="80230" y="112400"/>
                      <a:pt x="80461" y="111018"/>
                      <a:pt x="80461" y="109022"/>
                    </a:cubicBezTo>
                    <a:cubicBezTo>
                      <a:pt x="80461" y="107410"/>
                      <a:pt x="80384" y="105874"/>
                      <a:pt x="80307" y="104415"/>
                    </a:cubicBezTo>
                    <a:cubicBezTo>
                      <a:pt x="68945" y="111402"/>
                      <a:pt x="56276" y="117083"/>
                      <a:pt x="42227" y="121459"/>
                    </a:cubicBezTo>
                    <a:cubicBezTo>
                      <a:pt x="41536" y="117467"/>
                      <a:pt x="39539" y="113552"/>
                      <a:pt x="36315" y="109559"/>
                    </a:cubicBezTo>
                    <a:cubicBezTo>
                      <a:pt x="52975" y="105260"/>
                      <a:pt x="67025" y="99502"/>
                      <a:pt x="78388" y="92285"/>
                    </a:cubicBezTo>
                    <a:cubicBezTo>
                      <a:pt x="78004" y="91133"/>
                      <a:pt x="77697" y="90058"/>
                      <a:pt x="77313" y="89213"/>
                    </a:cubicBezTo>
                    <a:cubicBezTo>
                      <a:pt x="77236" y="88676"/>
                      <a:pt x="77083" y="88216"/>
                      <a:pt x="76929" y="87755"/>
                    </a:cubicBezTo>
                    <a:cubicBezTo>
                      <a:pt x="66795" y="94127"/>
                      <a:pt x="55201" y="99118"/>
                      <a:pt x="42227" y="102573"/>
                    </a:cubicBezTo>
                    <a:cubicBezTo>
                      <a:pt x="41075" y="99041"/>
                      <a:pt x="38925" y="95279"/>
                      <a:pt x="35777" y="91210"/>
                    </a:cubicBezTo>
                    <a:cubicBezTo>
                      <a:pt x="50826" y="87601"/>
                      <a:pt x="62956" y="82995"/>
                      <a:pt x="72246" y="77467"/>
                    </a:cubicBezTo>
                    <a:cubicBezTo>
                      <a:pt x="71632" y="76469"/>
                      <a:pt x="71018" y="75471"/>
                      <a:pt x="70326" y="74396"/>
                    </a:cubicBezTo>
                    <a:cubicBezTo>
                      <a:pt x="69635" y="74780"/>
                      <a:pt x="68945" y="75087"/>
                      <a:pt x="68330" y="75317"/>
                    </a:cubicBezTo>
                    <a:cubicBezTo>
                      <a:pt x="59654" y="79386"/>
                      <a:pt x="50826" y="82688"/>
                      <a:pt x="41766" y="85298"/>
                    </a:cubicBezTo>
                    <a:cubicBezTo>
                      <a:pt x="40844" y="81152"/>
                      <a:pt x="38849" y="77160"/>
                      <a:pt x="35854" y="73244"/>
                    </a:cubicBezTo>
                    <a:cubicBezTo>
                      <a:pt x="44914" y="71325"/>
                      <a:pt x="54357" y="68330"/>
                      <a:pt x="64184" y="64185"/>
                    </a:cubicBezTo>
                    <a:lnTo>
                      <a:pt x="45451" y="64185"/>
                    </a:lnTo>
                    <a:lnTo>
                      <a:pt x="45451" y="45989"/>
                    </a:lnTo>
                    <a:cubicBezTo>
                      <a:pt x="43916" y="47064"/>
                      <a:pt x="42303" y="48062"/>
                      <a:pt x="40614" y="48983"/>
                    </a:cubicBezTo>
                    <a:cubicBezTo>
                      <a:pt x="39079" y="44376"/>
                      <a:pt x="36545" y="39924"/>
                      <a:pt x="33090" y="35624"/>
                    </a:cubicBezTo>
                    <a:cubicBezTo>
                      <a:pt x="45451" y="27256"/>
                      <a:pt x="56660" y="15432"/>
                      <a:pt x="66565" y="0"/>
                    </a:cubicBezTo>
                    <a:moveTo>
                      <a:pt x="60423" y="32860"/>
                    </a:moveTo>
                    <a:lnTo>
                      <a:pt x="80230" y="32860"/>
                    </a:lnTo>
                    <a:cubicBezTo>
                      <a:pt x="82610" y="30787"/>
                      <a:pt x="84914" y="28330"/>
                      <a:pt x="87217" y="25566"/>
                    </a:cubicBezTo>
                    <a:cubicBezTo>
                      <a:pt x="87678" y="25106"/>
                      <a:pt x="88062" y="24722"/>
                      <a:pt x="88292" y="24338"/>
                    </a:cubicBezTo>
                    <a:lnTo>
                      <a:pt x="67793" y="24338"/>
                    </a:lnTo>
                    <a:cubicBezTo>
                      <a:pt x="65413" y="27409"/>
                      <a:pt x="62956" y="30250"/>
                      <a:pt x="60423" y="32860"/>
                    </a:cubicBezTo>
                    <a:moveTo>
                      <a:pt x="77313" y="44837"/>
                    </a:moveTo>
                    <a:lnTo>
                      <a:pt x="60576" y="44837"/>
                    </a:lnTo>
                    <a:lnTo>
                      <a:pt x="60576" y="52361"/>
                    </a:lnTo>
                    <a:lnTo>
                      <a:pt x="77313" y="52361"/>
                    </a:lnTo>
                    <a:lnTo>
                      <a:pt x="77313" y="44837"/>
                    </a:lnTo>
                    <a:close/>
                    <a:moveTo>
                      <a:pt x="108484" y="44837"/>
                    </a:moveTo>
                    <a:lnTo>
                      <a:pt x="91747" y="44837"/>
                    </a:lnTo>
                    <a:lnTo>
                      <a:pt x="91747" y="52361"/>
                    </a:lnTo>
                    <a:lnTo>
                      <a:pt x="108484" y="52361"/>
                    </a:lnTo>
                    <a:lnTo>
                      <a:pt x="108484" y="44837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8E8CED5F-32B9-4C04-B288-60FF3D49958A}"/>
                  </a:ext>
                </a:extLst>
              </p:cNvPr>
              <p:cNvSpPr/>
              <p:nvPr/>
            </p:nvSpPr>
            <p:spPr>
              <a:xfrm>
                <a:off x="5816305" y="3518290"/>
                <a:ext cx="115240" cy="119846"/>
              </a:xfrm>
              <a:custGeom>
                <a:avLst/>
                <a:gdLst>
                  <a:gd name="connsiteX0" fmla="*/ 115241 w 115240"/>
                  <a:gd name="connsiteY0" fmla="*/ 72783 h 119846"/>
                  <a:gd name="connsiteX1" fmla="*/ 68945 w 115240"/>
                  <a:gd name="connsiteY1" fmla="*/ 77083 h 119846"/>
                  <a:gd name="connsiteX2" fmla="*/ 73398 w 115240"/>
                  <a:gd name="connsiteY2" fmla="*/ 118542 h 119846"/>
                  <a:gd name="connsiteX3" fmla="*/ 53666 w 115240"/>
                  <a:gd name="connsiteY3" fmla="*/ 119847 h 119846"/>
                  <a:gd name="connsiteX4" fmla="*/ 50134 w 115240"/>
                  <a:gd name="connsiteY4" fmla="*/ 78695 h 119846"/>
                  <a:gd name="connsiteX5" fmla="*/ 1612 w 115240"/>
                  <a:gd name="connsiteY5" fmla="*/ 82995 h 119846"/>
                  <a:gd name="connsiteX6" fmla="*/ 0 w 115240"/>
                  <a:gd name="connsiteY6" fmla="*/ 65029 h 119846"/>
                  <a:gd name="connsiteX7" fmla="*/ 47908 w 115240"/>
                  <a:gd name="connsiteY7" fmla="*/ 60730 h 119846"/>
                  <a:gd name="connsiteX8" fmla="*/ 45835 w 115240"/>
                  <a:gd name="connsiteY8" fmla="*/ 42687 h 119846"/>
                  <a:gd name="connsiteX9" fmla="*/ 9827 w 115240"/>
                  <a:gd name="connsiteY9" fmla="*/ 45758 h 119846"/>
                  <a:gd name="connsiteX10" fmla="*/ 8215 w 115240"/>
                  <a:gd name="connsiteY10" fmla="*/ 28253 h 119846"/>
                  <a:gd name="connsiteX11" fmla="*/ 44223 w 115240"/>
                  <a:gd name="connsiteY11" fmla="*/ 25413 h 119846"/>
                  <a:gd name="connsiteX12" fmla="*/ 41536 w 115240"/>
                  <a:gd name="connsiteY12" fmla="*/ 1612 h 119846"/>
                  <a:gd name="connsiteX13" fmla="*/ 60729 w 115240"/>
                  <a:gd name="connsiteY13" fmla="*/ 0 h 119846"/>
                  <a:gd name="connsiteX14" fmla="*/ 63109 w 115240"/>
                  <a:gd name="connsiteY14" fmla="*/ 23877 h 119846"/>
                  <a:gd name="connsiteX15" fmla="*/ 97505 w 115240"/>
                  <a:gd name="connsiteY15" fmla="*/ 19885 h 119846"/>
                  <a:gd name="connsiteX16" fmla="*/ 99578 w 115240"/>
                  <a:gd name="connsiteY16" fmla="*/ 37697 h 119846"/>
                  <a:gd name="connsiteX17" fmla="*/ 65029 w 115240"/>
                  <a:gd name="connsiteY17" fmla="*/ 41075 h 119846"/>
                  <a:gd name="connsiteX18" fmla="*/ 66641 w 115240"/>
                  <a:gd name="connsiteY18" fmla="*/ 59271 h 119846"/>
                  <a:gd name="connsiteX19" fmla="*/ 112553 w 115240"/>
                  <a:gd name="connsiteY19" fmla="*/ 54818 h 11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240" h="119846">
                    <a:moveTo>
                      <a:pt x="115241" y="72783"/>
                    </a:moveTo>
                    <a:lnTo>
                      <a:pt x="68945" y="77083"/>
                    </a:lnTo>
                    <a:lnTo>
                      <a:pt x="73398" y="118542"/>
                    </a:lnTo>
                    <a:lnTo>
                      <a:pt x="53666" y="119847"/>
                    </a:lnTo>
                    <a:lnTo>
                      <a:pt x="50134" y="78695"/>
                    </a:lnTo>
                    <a:lnTo>
                      <a:pt x="1612" y="82995"/>
                    </a:lnTo>
                    <a:lnTo>
                      <a:pt x="0" y="65029"/>
                    </a:lnTo>
                    <a:lnTo>
                      <a:pt x="47908" y="60730"/>
                    </a:lnTo>
                    <a:lnTo>
                      <a:pt x="45835" y="42687"/>
                    </a:lnTo>
                    <a:lnTo>
                      <a:pt x="9827" y="45758"/>
                    </a:lnTo>
                    <a:lnTo>
                      <a:pt x="8215" y="28253"/>
                    </a:lnTo>
                    <a:lnTo>
                      <a:pt x="44223" y="25413"/>
                    </a:lnTo>
                    <a:lnTo>
                      <a:pt x="41536" y="1612"/>
                    </a:lnTo>
                    <a:lnTo>
                      <a:pt x="60729" y="0"/>
                    </a:lnTo>
                    <a:lnTo>
                      <a:pt x="63109" y="23877"/>
                    </a:lnTo>
                    <a:lnTo>
                      <a:pt x="97505" y="19885"/>
                    </a:lnTo>
                    <a:lnTo>
                      <a:pt x="99578" y="37697"/>
                    </a:lnTo>
                    <a:lnTo>
                      <a:pt x="65029" y="41075"/>
                    </a:lnTo>
                    <a:lnTo>
                      <a:pt x="66641" y="59271"/>
                    </a:lnTo>
                    <a:lnTo>
                      <a:pt x="112553" y="54818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7A80876A-43C6-476C-9FCB-73C68D2F9D81}"/>
                  </a:ext>
                </a:extLst>
              </p:cNvPr>
              <p:cNvSpPr/>
              <p:nvPr/>
            </p:nvSpPr>
            <p:spPr>
              <a:xfrm>
                <a:off x="5963484" y="3543703"/>
                <a:ext cx="97582" cy="97966"/>
              </a:xfrm>
              <a:custGeom>
                <a:avLst/>
                <a:gdLst>
                  <a:gd name="connsiteX0" fmla="*/ 97582 w 97582"/>
                  <a:gd name="connsiteY0" fmla="*/ 24645 h 97966"/>
                  <a:gd name="connsiteX1" fmla="*/ 67870 w 97582"/>
                  <a:gd name="connsiteY1" fmla="*/ 63954 h 97966"/>
                  <a:gd name="connsiteX2" fmla="*/ 55586 w 97582"/>
                  <a:gd name="connsiteY2" fmla="*/ 52591 h 97966"/>
                  <a:gd name="connsiteX3" fmla="*/ 71248 w 97582"/>
                  <a:gd name="connsiteY3" fmla="*/ 32860 h 97966"/>
                  <a:gd name="connsiteX4" fmla="*/ 47064 w 97582"/>
                  <a:gd name="connsiteY4" fmla="*/ 37697 h 97966"/>
                  <a:gd name="connsiteX5" fmla="*/ 58426 w 97582"/>
                  <a:gd name="connsiteY5" fmla="*/ 94127 h 97966"/>
                  <a:gd name="connsiteX6" fmla="*/ 40384 w 97582"/>
                  <a:gd name="connsiteY6" fmla="*/ 97966 h 97966"/>
                  <a:gd name="connsiteX7" fmla="*/ 29175 w 97582"/>
                  <a:gd name="connsiteY7" fmla="*/ 41305 h 97966"/>
                  <a:gd name="connsiteX8" fmla="*/ 2841 w 97582"/>
                  <a:gd name="connsiteY8" fmla="*/ 46296 h 97966"/>
                  <a:gd name="connsiteX9" fmla="*/ 0 w 97582"/>
                  <a:gd name="connsiteY9" fmla="*/ 30096 h 97966"/>
                  <a:gd name="connsiteX10" fmla="*/ 26565 w 97582"/>
                  <a:gd name="connsiteY10" fmla="*/ 25106 h 97966"/>
                  <a:gd name="connsiteX11" fmla="*/ 22265 w 97582"/>
                  <a:gd name="connsiteY11" fmla="*/ 3224 h 97966"/>
                  <a:gd name="connsiteX12" fmla="*/ 39924 w 97582"/>
                  <a:gd name="connsiteY12" fmla="*/ 0 h 97966"/>
                  <a:gd name="connsiteX13" fmla="*/ 44377 w 97582"/>
                  <a:gd name="connsiteY13" fmla="*/ 21958 h 97966"/>
                  <a:gd name="connsiteX14" fmla="*/ 81997 w 97582"/>
                  <a:gd name="connsiteY14" fmla="*/ 14971 h 97966"/>
                  <a:gd name="connsiteX15" fmla="*/ 83993 w 97582"/>
                  <a:gd name="connsiteY15" fmla="*/ 13359 h 97966"/>
                  <a:gd name="connsiteX16" fmla="*/ 97582 w 97582"/>
                  <a:gd name="connsiteY16" fmla="*/ 24645 h 97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582" h="97966">
                    <a:moveTo>
                      <a:pt x="97582" y="24645"/>
                    </a:moveTo>
                    <a:cubicBezTo>
                      <a:pt x="88907" y="36852"/>
                      <a:pt x="79079" y="49981"/>
                      <a:pt x="67870" y="63954"/>
                    </a:cubicBezTo>
                    <a:lnTo>
                      <a:pt x="55586" y="52591"/>
                    </a:lnTo>
                    <a:cubicBezTo>
                      <a:pt x="61651" y="45682"/>
                      <a:pt x="66872" y="39079"/>
                      <a:pt x="71248" y="32860"/>
                    </a:cubicBezTo>
                    <a:cubicBezTo>
                      <a:pt x="68100" y="33398"/>
                      <a:pt x="60039" y="35010"/>
                      <a:pt x="47064" y="37697"/>
                    </a:cubicBezTo>
                    <a:cubicBezTo>
                      <a:pt x="51056" y="58810"/>
                      <a:pt x="54818" y="77620"/>
                      <a:pt x="58426" y="94127"/>
                    </a:cubicBezTo>
                    <a:lnTo>
                      <a:pt x="40384" y="97966"/>
                    </a:lnTo>
                    <a:cubicBezTo>
                      <a:pt x="35701" y="75471"/>
                      <a:pt x="31939" y="56584"/>
                      <a:pt x="29175" y="41305"/>
                    </a:cubicBezTo>
                    <a:cubicBezTo>
                      <a:pt x="17966" y="43378"/>
                      <a:pt x="9136" y="45067"/>
                      <a:pt x="2841" y="46296"/>
                    </a:cubicBezTo>
                    <a:lnTo>
                      <a:pt x="0" y="30096"/>
                    </a:lnTo>
                    <a:lnTo>
                      <a:pt x="26565" y="25106"/>
                    </a:lnTo>
                    <a:cubicBezTo>
                      <a:pt x="25106" y="18656"/>
                      <a:pt x="23647" y="11363"/>
                      <a:pt x="22265" y="3224"/>
                    </a:cubicBezTo>
                    <a:lnTo>
                      <a:pt x="39924" y="0"/>
                    </a:lnTo>
                    <a:cubicBezTo>
                      <a:pt x="40998" y="6526"/>
                      <a:pt x="42457" y="13896"/>
                      <a:pt x="44377" y="21958"/>
                    </a:cubicBezTo>
                    <a:cubicBezTo>
                      <a:pt x="56814" y="19655"/>
                      <a:pt x="69329" y="17275"/>
                      <a:pt x="81997" y="14971"/>
                    </a:cubicBezTo>
                    <a:lnTo>
                      <a:pt x="83993" y="13359"/>
                    </a:lnTo>
                    <a:lnTo>
                      <a:pt x="97582" y="24645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4075CECD-D1F3-4B1F-A230-AB3868A52D1F}"/>
                  </a:ext>
                </a:extLst>
              </p:cNvPr>
              <p:cNvSpPr/>
              <p:nvPr/>
            </p:nvSpPr>
            <p:spPr>
              <a:xfrm>
                <a:off x="6094925" y="3509768"/>
                <a:ext cx="123762" cy="128138"/>
              </a:xfrm>
              <a:custGeom>
                <a:avLst/>
                <a:gdLst>
                  <a:gd name="connsiteX0" fmla="*/ 101651 w 123762"/>
                  <a:gd name="connsiteY0" fmla="*/ 34319 h 128138"/>
                  <a:gd name="connsiteX1" fmla="*/ 98427 w 123762"/>
                  <a:gd name="connsiteY1" fmla="*/ 42995 h 128138"/>
                  <a:gd name="connsiteX2" fmla="*/ 13973 w 123762"/>
                  <a:gd name="connsiteY2" fmla="*/ 128139 h 128138"/>
                  <a:gd name="connsiteX3" fmla="*/ 11286 w 123762"/>
                  <a:gd name="connsiteY3" fmla="*/ 119003 h 128138"/>
                  <a:gd name="connsiteX4" fmla="*/ 5374 w 123762"/>
                  <a:gd name="connsiteY4" fmla="*/ 110327 h 128138"/>
                  <a:gd name="connsiteX5" fmla="*/ 79079 w 123762"/>
                  <a:gd name="connsiteY5" fmla="*/ 41382 h 128138"/>
                  <a:gd name="connsiteX6" fmla="*/ 0 w 123762"/>
                  <a:gd name="connsiteY6" fmla="*/ 41382 h 128138"/>
                  <a:gd name="connsiteX7" fmla="*/ 0 w 123762"/>
                  <a:gd name="connsiteY7" fmla="*/ 23724 h 128138"/>
                  <a:gd name="connsiteX8" fmla="*/ 87217 w 123762"/>
                  <a:gd name="connsiteY8" fmla="*/ 23724 h 128138"/>
                  <a:gd name="connsiteX9" fmla="*/ 88983 w 123762"/>
                  <a:gd name="connsiteY9" fmla="*/ 22649 h 128138"/>
                  <a:gd name="connsiteX10" fmla="*/ 101651 w 123762"/>
                  <a:gd name="connsiteY10" fmla="*/ 34319 h 128138"/>
                  <a:gd name="connsiteX11" fmla="*/ 123763 w 123762"/>
                  <a:gd name="connsiteY11" fmla="*/ 15585 h 128138"/>
                  <a:gd name="connsiteX12" fmla="*/ 119463 w 123762"/>
                  <a:gd name="connsiteY12" fmla="*/ 26948 h 128138"/>
                  <a:gd name="connsiteX13" fmla="*/ 108100 w 123762"/>
                  <a:gd name="connsiteY13" fmla="*/ 31248 h 128138"/>
                  <a:gd name="connsiteX14" fmla="*/ 96738 w 123762"/>
                  <a:gd name="connsiteY14" fmla="*/ 27102 h 128138"/>
                  <a:gd name="connsiteX15" fmla="*/ 92438 w 123762"/>
                  <a:gd name="connsiteY15" fmla="*/ 16200 h 128138"/>
                  <a:gd name="connsiteX16" fmla="*/ 97275 w 123762"/>
                  <a:gd name="connsiteY16" fmla="*/ 4299 h 128138"/>
                  <a:gd name="connsiteX17" fmla="*/ 107563 w 123762"/>
                  <a:gd name="connsiteY17" fmla="*/ 0 h 128138"/>
                  <a:gd name="connsiteX18" fmla="*/ 119310 w 123762"/>
                  <a:gd name="connsiteY18" fmla="*/ 4146 h 128138"/>
                  <a:gd name="connsiteX19" fmla="*/ 123763 w 123762"/>
                  <a:gd name="connsiteY19" fmla="*/ 15585 h 128138"/>
                  <a:gd name="connsiteX20" fmla="*/ 115164 w 123762"/>
                  <a:gd name="connsiteY20" fmla="*/ 15585 h 128138"/>
                  <a:gd name="connsiteX21" fmla="*/ 108177 w 123762"/>
                  <a:gd name="connsiteY21" fmla="*/ 8599 h 128138"/>
                  <a:gd name="connsiteX22" fmla="*/ 103340 w 123762"/>
                  <a:gd name="connsiteY22" fmla="*/ 10211 h 128138"/>
                  <a:gd name="connsiteX23" fmla="*/ 101190 w 123762"/>
                  <a:gd name="connsiteY23" fmla="*/ 15585 h 128138"/>
                  <a:gd name="connsiteX24" fmla="*/ 103340 w 123762"/>
                  <a:gd name="connsiteY24" fmla="*/ 20960 h 128138"/>
                  <a:gd name="connsiteX25" fmla="*/ 108715 w 123762"/>
                  <a:gd name="connsiteY25" fmla="*/ 22572 h 128138"/>
                  <a:gd name="connsiteX26" fmla="*/ 113398 w 123762"/>
                  <a:gd name="connsiteY26" fmla="*/ 20806 h 128138"/>
                  <a:gd name="connsiteX27" fmla="*/ 115164 w 123762"/>
                  <a:gd name="connsiteY27" fmla="*/ 15585 h 12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3762" h="128138">
                    <a:moveTo>
                      <a:pt x="101651" y="34319"/>
                    </a:moveTo>
                    <a:cubicBezTo>
                      <a:pt x="100039" y="37083"/>
                      <a:pt x="98964" y="40000"/>
                      <a:pt x="98427" y="42995"/>
                    </a:cubicBezTo>
                    <a:cubicBezTo>
                      <a:pt x="84607" y="87448"/>
                      <a:pt x="56431" y="115855"/>
                      <a:pt x="13973" y="128139"/>
                    </a:cubicBezTo>
                    <a:cubicBezTo>
                      <a:pt x="12822" y="123302"/>
                      <a:pt x="11900" y="120231"/>
                      <a:pt x="11286" y="119003"/>
                    </a:cubicBezTo>
                    <a:cubicBezTo>
                      <a:pt x="10518" y="117083"/>
                      <a:pt x="8522" y="114242"/>
                      <a:pt x="5374" y="110327"/>
                    </a:cubicBezTo>
                    <a:cubicBezTo>
                      <a:pt x="42841" y="100500"/>
                      <a:pt x="67333" y="77544"/>
                      <a:pt x="79079" y="41382"/>
                    </a:cubicBezTo>
                    <a:lnTo>
                      <a:pt x="0" y="41382"/>
                    </a:lnTo>
                    <a:lnTo>
                      <a:pt x="0" y="23724"/>
                    </a:lnTo>
                    <a:lnTo>
                      <a:pt x="87217" y="23724"/>
                    </a:lnTo>
                    <a:lnTo>
                      <a:pt x="88983" y="22649"/>
                    </a:lnTo>
                    <a:lnTo>
                      <a:pt x="101651" y="34319"/>
                    </a:lnTo>
                    <a:close/>
                    <a:moveTo>
                      <a:pt x="123763" y="15585"/>
                    </a:moveTo>
                    <a:cubicBezTo>
                      <a:pt x="123763" y="19962"/>
                      <a:pt x="122304" y="23801"/>
                      <a:pt x="119463" y="26948"/>
                    </a:cubicBezTo>
                    <a:cubicBezTo>
                      <a:pt x="116853" y="29866"/>
                      <a:pt x="113091" y="31248"/>
                      <a:pt x="108100" y="31248"/>
                    </a:cubicBezTo>
                    <a:cubicBezTo>
                      <a:pt x="103494" y="31248"/>
                      <a:pt x="99732" y="29866"/>
                      <a:pt x="96738" y="27102"/>
                    </a:cubicBezTo>
                    <a:cubicBezTo>
                      <a:pt x="93820" y="24338"/>
                      <a:pt x="92438" y="20653"/>
                      <a:pt x="92438" y="16200"/>
                    </a:cubicBezTo>
                    <a:cubicBezTo>
                      <a:pt x="92438" y="11440"/>
                      <a:pt x="94050" y="7447"/>
                      <a:pt x="97275" y="4299"/>
                    </a:cubicBezTo>
                    <a:cubicBezTo>
                      <a:pt x="100269" y="1382"/>
                      <a:pt x="103647" y="0"/>
                      <a:pt x="107563" y="0"/>
                    </a:cubicBezTo>
                    <a:cubicBezTo>
                      <a:pt x="112400" y="0"/>
                      <a:pt x="116316" y="1382"/>
                      <a:pt x="119310" y="4146"/>
                    </a:cubicBezTo>
                    <a:cubicBezTo>
                      <a:pt x="122304" y="6833"/>
                      <a:pt x="123763" y="10672"/>
                      <a:pt x="123763" y="15585"/>
                    </a:cubicBezTo>
                    <a:moveTo>
                      <a:pt x="115164" y="15585"/>
                    </a:moveTo>
                    <a:cubicBezTo>
                      <a:pt x="115164" y="10902"/>
                      <a:pt x="112861" y="8599"/>
                      <a:pt x="108177" y="8599"/>
                    </a:cubicBezTo>
                    <a:cubicBezTo>
                      <a:pt x="105720" y="8599"/>
                      <a:pt x="104108" y="9136"/>
                      <a:pt x="103340" y="10211"/>
                    </a:cubicBezTo>
                    <a:cubicBezTo>
                      <a:pt x="101882" y="11593"/>
                      <a:pt x="101190" y="13359"/>
                      <a:pt x="101190" y="15585"/>
                    </a:cubicBezTo>
                    <a:cubicBezTo>
                      <a:pt x="101190" y="17505"/>
                      <a:pt x="101882" y="19271"/>
                      <a:pt x="103340" y="20960"/>
                    </a:cubicBezTo>
                    <a:cubicBezTo>
                      <a:pt x="104339" y="22035"/>
                      <a:pt x="106104" y="22572"/>
                      <a:pt x="108715" y="22572"/>
                    </a:cubicBezTo>
                    <a:cubicBezTo>
                      <a:pt x="110711" y="22572"/>
                      <a:pt x="112246" y="21958"/>
                      <a:pt x="113398" y="20806"/>
                    </a:cubicBezTo>
                    <a:cubicBezTo>
                      <a:pt x="114550" y="19271"/>
                      <a:pt x="115164" y="17505"/>
                      <a:pt x="115164" y="15585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32914E6F-7245-488F-BD1C-DEEF9D354B6D}"/>
                  </a:ext>
                </a:extLst>
              </p:cNvPr>
              <p:cNvSpPr/>
              <p:nvPr/>
            </p:nvSpPr>
            <p:spPr>
              <a:xfrm>
                <a:off x="6229205" y="3516140"/>
                <a:ext cx="120231" cy="123916"/>
              </a:xfrm>
              <a:custGeom>
                <a:avLst/>
                <a:gdLst>
                  <a:gd name="connsiteX0" fmla="*/ 120154 w 120231"/>
                  <a:gd name="connsiteY0" fmla="*/ 61958 h 123916"/>
                  <a:gd name="connsiteX1" fmla="*/ 70634 w 120231"/>
                  <a:gd name="connsiteY1" fmla="*/ 61958 h 123916"/>
                  <a:gd name="connsiteX2" fmla="*/ 19501 w 120231"/>
                  <a:gd name="connsiteY2" fmla="*/ 123916 h 123916"/>
                  <a:gd name="connsiteX3" fmla="*/ 8138 w 120231"/>
                  <a:gd name="connsiteY3" fmla="*/ 106258 h 123916"/>
                  <a:gd name="connsiteX4" fmla="*/ 51056 w 120231"/>
                  <a:gd name="connsiteY4" fmla="*/ 61958 h 123916"/>
                  <a:gd name="connsiteX5" fmla="*/ 0 w 120231"/>
                  <a:gd name="connsiteY5" fmla="*/ 61958 h 123916"/>
                  <a:gd name="connsiteX6" fmla="*/ 0 w 120231"/>
                  <a:gd name="connsiteY6" fmla="*/ 44837 h 123916"/>
                  <a:gd name="connsiteX7" fmla="*/ 51824 w 120231"/>
                  <a:gd name="connsiteY7" fmla="*/ 44837 h 123916"/>
                  <a:gd name="connsiteX8" fmla="*/ 51824 w 120231"/>
                  <a:gd name="connsiteY8" fmla="*/ 27562 h 123916"/>
                  <a:gd name="connsiteX9" fmla="*/ 15663 w 120231"/>
                  <a:gd name="connsiteY9" fmla="*/ 32015 h 123916"/>
                  <a:gd name="connsiteX10" fmla="*/ 9213 w 120231"/>
                  <a:gd name="connsiteY10" fmla="*/ 14587 h 123916"/>
                  <a:gd name="connsiteX11" fmla="*/ 91440 w 120231"/>
                  <a:gd name="connsiteY11" fmla="*/ 0 h 123916"/>
                  <a:gd name="connsiteX12" fmla="*/ 101728 w 120231"/>
                  <a:gd name="connsiteY12" fmla="*/ 16200 h 123916"/>
                  <a:gd name="connsiteX13" fmla="*/ 71094 w 120231"/>
                  <a:gd name="connsiteY13" fmla="*/ 24184 h 123916"/>
                  <a:gd name="connsiteX14" fmla="*/ 71094 w 120231"/>
                  <a:gd name="connsiteY14" fmla="*/ 44837 h 123916"/>
                  <a:gd name="connsiteX15" fmla="*/ 120231 w 120231"/>
                  <a:gd name="connsiteY15" fmla="*/ 44837 h 123916"/>
                  <a:gd name="connsiteX16" fmla="*/ 120231 w 120231"/>
                  <a:gd name="connsiteY16" fmla="*/ 61958 h 12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231" h="123916">
                    <a:moveTo>
                      <a:pt x="120154" y="61958"/>
                    </a:moveTo>
                    <a:lnTo>
                      <a:pt x="70634" y="61958"/>
                    </a:lnTo>
                    <a:cubicBezTo>
                      <a:pt x="70250" y="92208"/>
                      <a:pt x="53206" y="112860"/>
                      <a:pt x="19501" y="123916"/>
                    </a:cubicBezTo>
                    <a:cubicBezTo>
                      <a:pt x="17582" y="118158"/>
                      <a:pt x="13820" y="112246"/>
                      <a:pt x="8138" y="106258"/>
                    </a:cubicBezTo>
                    <a:cubicBezTo>
                      <a:pt x="36469" y="100960"/>
                      <a:pt x="50749" y="86219"/>
                      <a:pt x="51056" y="61958"/>
                    </a:cubicBezTo>
                    <a:lnTo>
                      <a:pt x="0" y="61958"/>
                    </a:lnTo>
                    <a:lnTo>
                      <a:pt x="0" y="44837"/>
                    </a:lnTo>
                    <a:lnTo>
                      <a:pt x="51824" y="44837"/>
                    </a:lnTo>
                    <a:lnTo>
                      <a:pt x="51824" y="27562"/>
                    </a:lnTo>
                    <a:cubicBezTo>
                      <a:pt x="42611" y="29328"/>
                      <a:pt x="30557" y="30864"/>
                      <a:pt x="15663" y="32015"/>
                    </a:cubicBezTo>
                    <a:cubicBezTo>
                      <a:pt x="14741" y="24492"/>
                      <a:pt x="12591" y="18656"/>
                      <a:pt x="9213" y="14587"/>
                    </a:cubicBezTo>
                    <a:cubicBezTo>
                      <a:pt x="41536" y="12591"/>
                      <a:pt x="68945" y="7754"/>
                      <a:pt x="91440" y="0"/>
                    </a:cubicBezTo>
                    <a:lnTo>
                      <a:pt x="101728" y="16200"/>
                    </a:lnTo>
                    <a:cubicBezTo>
                      <a:pt x="93206" y="18810"/>
                      <a:pt x="82995" y="21497"/>
                      <a:pt x="71094" y="24184"/>
                    </a:cubicBezTo>
                    <a:lnTo>
                      <a:pt x="71094" y="44837"/>
                    </a:lnTo>
                    <a:lnTo>
                      <a:pt x="120231" y="44837"/>
                    </a:lnTo>
                    <a:lnTo>
                      <a:pt x="120231" y="61958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708FB2A-E0FE-4802-85BB-EE3B6551B928}"/>
                  </a:ext>
                </a:extLst>
              </p:cNvPr>
              <p:cNvSpPr/>
              <p:nvPr/>
            </p:nvSpPr>
            <p:spPr>
              <a:xfrm>
                <a:off x="6378074" y="3543703"/>
                <a:ext cx="97582" cy="97966"/>
              </a:xfrm>
              <a:custGeom>
                <a:avLst/>
                <a:gdLst>
                  <a:gd name="connsiteX0" fmla="*/ 97582 w 97582"/>
                  <a:gd name="connsiteY0" fmla="*/ 24645 h 97966"/>
                  <a:gd name="connsiteX1" fmla="*/ 67870 w 97582"/>
                  <a:gd name="connsiteY1" fmla="*/ 63954 h 97966"/>
                  <a:gd name="connsiteX2" fmla="*/ 55586 w 97582"/>
                  <a:gd name="connsiteY2" fmla="*/ 52591 h 97966"/>
                  <a:gd name="connsiteX3" fmla="*/ 71248 w 97582"/>
                  <a:gd name="connsiteY3" fmla="*/ 32860 h 97966"/>
                  <a:gd name="connsiteX4" fmla="*/ 47064 w 97582"/>
                  <a:gd name="connsiteY4" fmla="*/ 37697 h 97966"/>
                  <a:gd name="connsiteX5" fmla="*/ 58426 w 97582"/>
                  <a:gd name="connsiteY5" fmla="*/ 94127 h 97966"/>
                  <a:gd name="connsiteX6" fmla="*/ 40384 w 97582"/>
                  <a:gd name="connsiteY6" fmla="*/ 97966 h 97966"/>
                  <a:gd name="connsiteX7" fmla="*/ 29175 w 97582"/>
                  <a:gd name="connsiteY7" fmla="*/ 41305 h 97966"/>
                  <a:gd name="connsiteX8" fmla="*/ 2841 w 97582"/>
                  <a:gd name="connsiteY8" fmla="*/ 46296 h 97966"/>
                  <a:gd name="connsiteX9" fmla="*/ 0 w 97582"/>
                  <a:gd name="connsiteY9" fmla="*/ 30096 h 97966"/>
                  <a:gd name="connsiteX10" fmla="*/ 26565 w 97582"/>
                  <a:gd name="connsiteY10" fmla="*/ 25106 h 97966"/>
                  <a:gd name="connsiteX11" fmla="*/ 22265 w 97582"/>
                  <a:gd name="connsiteY11" fmla="*/ 3224 h 97966"/>
                  <a:gd name="connsiteX12" fmla="*/ 39924 w 97582"/>
                  <a:gd name="connsiteY12" fmla="*/ 0 h 97966"/>
                  <a:gd name="connsiteX13" fmla="*/ 44377 w 97582"/>
                  <a:gd name="connsiteY13" fmla="*/ 21958 h 97966"/>
                  <a:gd name="connsiteX14" fmla="*/ 81997 w 97582"/>
                  <a:gd name="connsiteY14" fmla="*/ 14971 h 97966"/>
                  <a:gd name="connsiteX15" fmla="*/ 83993 w 97582"/>
                  <a:gd name="connsiteY15" fmla="*/ 13359 h 97966"/>
                  <a:gd name="connsiteX16" fmla="*/ 97582 w 97582"/>
                  <a:gd name="connsiteY16" fmla="*/ 24645 h 97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582" h="97966">
                    <a:moveTo>
                      <a:pt x="97582" y="24645"/>
                    </a:moveTo>
                    <a:cubicBezTo>
                      <a:pt x="88907" y="36852"/>
                      <a:pt x="79079" y="49981"/>
                      <a:pt x="67870" y="63954"/>
                    </a:cubicBezTo>
                    <a:lnTo>
                      <a:pt x="55586" y="52591"/>
                    </a:lnTo>
                    <a:cubicBezTo>
                      <a:pt x="61651" y="45682"/>
                      <a:pt x="66872" y="39079"/>
                      <a:pt x="71248" y="32860"/>
                    </a:cubicBezTo>
                    <a:cubicBezTo>
                      <a:pt x="68100" y="33398"/>
                      <a:pt x="60039" y="35010"/>
                      <a:pt x="47064" y="37697"/>
                    </a:cubicBezTo>
                    <a:cubicBezTo>
                      <a:pt x="51056" y="58810"/>
                      <a:pt x="54818" y="77620"/>
                      <a:pt x="58426" y="94127"/>
                    </a:cubicBezTo>
                    <a:lnTo>
                      <a:pt x="40384" y="97966"/>
                    </a:lnTo>
                    <a:cubicBezTo>
                      <a:pt x="35701" y="75471"/>
                      <a:pt x="31939" y="56584"/>
                      <a:pt x="29175" y="41305"/>
                    </a:cubicBezTo>
                    <a:cubicBezTo>
                      <a:pt x="17966" y="43378"/>
                      <a:pt x="9136" y="45067"/>
                      <a:pt x="2841" y="46296"/>
                    </a:cubicBezTo>
                    <a:lnTo>
                      <a:pt x="0" y="30096"/>
                    </a:lnTo>
                    <a:lnTo>
                      <a:pt x="26565" y="25106"/>
                    </a:lnTo>
                    <a:cubicBezTo>
                      <a:pt x="25106" y="18656"/>
                      <a:pt x="23647" y="11363"/>
                      <a:pt x="22265" y="3224"/>
                    </a:cubicBezTo>
                    <a:lnTo>
                      <a:pt x="39924" y="0"/>
                    </a:lnTo>
                    <a:cubicBezTo>
                      <a:pt x="40998" y="6526"/>
                      <a:pt x="42457" y="13896"/>
                      <a:pt x="44377" y="21958"/>
                    </a:cubicBezTo>
                    <a:cubicBezTo>
                      <a:pt x="56814" y="19655"/>
                      <a:pt x="69329" y="17275"/>
                      <a:pt x="81997" y="14971"/>
                    </a:cubicBezTo>
                    <a:lnTo>
                      <a:pt x="83993" y="13359"/>
                    </a:lnTo>
                    <a:lnTo>
                      <a:pt x="97582" y="24645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4B219785-55F6-4016-9354-DB2343E3A96F}"/>
                  </a:ext>
                </a:extLst>
              </p:cNvPr>
              <p:cNvSpPr/>
              <p:nvPr/>
            </p:nvSpPr>
            <p:spPr>
              <a:xfrm>
                <a:off x="6552969" y="3564893"/>
                <a:ext cx="25796" cy="25719"/>
              </a:xfrm>
              <a:custGeom>
                <a:avLst/>
                <a:gdLst>
                  <a:gd name="connsiteX0" fmla="*/ 25797 w 25796"/>
                  <a:gd name="connsiteY0" fmla="*/ 20883 h 25719"/>
                  <a:gd name="connsiteX1" fmla="*/ 20806 w 25796"/>
                  <a:gd name="connsiteY1" fmla="*/ 25720 h 25719"/>
                  <a:gd name="connsiteX2" fmla="*/ 4376 w 25796"/>
                  <a:gd name="connsiteY2" fmla="*/ 25720 h 25719"/>
                  <a:gd name="connsiteX3" fmla="*/ 0 w 25796"/>
                  <a:gd name="connsiteY3" fmla="*/ 20883 h 25719"/>
                  <a:gd name="connsiteX4" fmla="*/ 0 w 25796"/>
                  <a:gd name="connsiteY4" fmla="*/ 4990 h 25719"/>
                  <a:gd name="connsiteX5" fmla="*/ 4376 w 25796"/>
                  <a:gd name="connsiteY5" fmla="*/ 0 h 25719"/>
                  <a:gd name="connsiteX6" fmla="*/ 20806 w 25796"/>
                  <a:gd name="connsiteY6" fmla="*/ 0 h 25719"/>
                  <a:gd name="connsiteX7" fmla="*/ 25797 w 25796"/>
                  <a:gd name="connsiteY7" fmla="*/ 4990 h 2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96" h="25719">
                    <a:moveTo>
                      <a:pt x="25797" y="20883"/>
                    </a:moveTo>
                    <a:lnTo>
                      <a:pt x="20806" y="25720"/>
                    </a:lnTo>
                    <a:lnTo>
                      <a:pt x="4376" y="25720"/>
                    </a:lnTo>
                    <a:lnTo>
                      <a:pt x="0" y="20883"/>
                    </a:lnTo>
                    <a:lnTo>
                      <a:pt x="0" y="4990"/>
                    </a:lnTo>
                    <a:lnTo>
                      <a:pt x="4376" y="0"/>
                    </a:lnTo>
                    <a:lnTo>
                      <a:pt x="20806" y="0"/>
                    </a:lnTo>
                    <a:lnTo>
                      <a:pt x="25797" y="4990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6DB4853D-6786-467A-BADC-E9CD65F0AE8D}"/>
                  </a:ext>
                </a:extLst>
              </p:cNvPr>
              <p:cNvSpPr/>
              <p:nvPr/>
            </p:nvSpPr>
            <p:spPr>
              <a:xfrm>
                <a:off x="6637346" y="3513606"/>
                <a:ext cx="132515" cy="127371"/>
              </a:xfrm>
              <a:custGeom>
                <a:avLst/>
                <a:gdLst>
                  <a:gd name="connsiteX0" fmla="*/ 25106 w 132515"/>
                  <a:gd name="connsiteY0" fmla="*/ 0 h 127371"/>
                  <a:gd name="connsiteX1" fmla="*/ 40077 w 132515"/>
                  <a:gd name="connsiteY1" fmla="*/ 5374 h 127371"/>
                  <a:gd name="connsiteX2" fmla="*/ 38311 w 132515"/>
                  <a:gd name="connsiteY2" fmla="*/ 8599 h 127371"/>
                  <a:gd name="connsiteX3" fmla="*/ 57351 w 132515"/>
                  <a:gd name="connsiteY3" fmla="*/ 23724 h 127371"/>
                  <a:gd name="connsiteX4" fmla="*/ 48829 w 132515"/>
                  <a:gd name="connsiteY4" fmla="*/ 36545 h 127371"/>
                  <a:gd name="connsiteX5" fmla="*/ 30864 w 132515"/>
                  <a:gd name="connsiteY5" fmla="*/ 21804 h 127371"/>
                  <a:gd name="connsiteX6" fmla="*/ 22495 w 132515"/>
                  <a:gd name="connsiteY6" fmla="*/ 34242 h 127371"/>
                  <a:gd name="connsiteX7" fmla="*/ 19424 w 132515"/>
                  <a:gd name="connsiteY7" fmla="*/ 38158 h 127371"/>
                  <a:gd name="connsiteX8" fmla="*/ 47217 w 132515"/>
                  <a:gd name="connsiteY8" fmla="*/ 38158 h 127371"/>
                  <a:gd name="connsiteX9" fmla="*/ 47217 w 132515"/>
                  <a:gd name="connsiteY9" fmla="*/ 51747 h 127371"/>
                  <a:gd name="connsiteX10" fmla="*/ 37467 w 132515"/>
                  <a:gd name="connsiteY10" fmla="*/ 51747 h 127371"/>
                  <a:gd name="connsiteX11" fmla="*/ 37467 w 132515"/>
                  <a:gd name="connsiteY11" fmla="*/ 59732 h 127371"/>
                  <a:gd name="connsiteX12" fmla="*/ 51901 w 132515"/>
                  <a:gd name="connsiteY12" fmla="*/ 59732 h 127371"/>
                  <a:gd name="connsiteX13" fmla="*/ 51901 w 132515"/>
                  <a:gd name="connsiteY13" fmla="*/ 73321 h 127371"/>
                  <a:gd name="connsiteX14" fmla="*/ 37467 w 132515"/>
                  <a:gd name="connsiteY14" fmla="*/ 73321 h 127371"/>
                  <a:gd name="connsiteX15" fmla="*/ 37467 w 132515"/>
                  <a:gd name="connsiteY15" fmla="*/ 93052 h 127371"/>
                  <a:gd name="connsiteX16" fmla="*/ 44376 w 132515"/>
                  <a:gd name="connsiteY16" fmla="*/ 77006 h 127371"/>
                  <a:gd name="connsiteX17" fmla="*/ 56277 w 132515"/>
                  <a:gd name="connsiteY17" fmla="*/ 83456 h 127371"/>
                  <a:gd name="connsiteX18" fmla="*/ 46680 w 132515"/>
                  <a:gd name="connsiteY18" fmla="*/ 103033 h 127371"/>
                  <a:gd name="connsiteX19" fmla="*/ 37467 w 132515"/>
                  <a:gd name="connsiteY19" fmla="*/ 96661 h 127371"/>
                  <a:gd name="connsiteX20" fmla="*/ 37467 w 132515"/>
                  <a:gd name="connsiteY20" fmla="*/ 104876 h 127371"/>
                  <a:gd name="connsiteX21" fmla="*/ 51901 w 132515"/>
                  <a:gd name="connsiteY21" fmla="*/ 101882 h 127371"/>
                  <a:gd name="connsiteX22" fmla="*/ 51901 w 132515"/>
                  <a:gd name="connsiteY22" fmla="*/ 115932 h 127371"/>
                  <a:gd name="connsiteX23" fmla="*/ 5451 w 132515"/>
                  <a:gd name="connsiteY23" fmla="*/ 125145 h 127371"/>
                  <a:gd name="connsiteX24" fmla="*/ 2918 w 132515"/>
                  <a:gd name="connsiteY24" fmla="*/ 109482 h 127371"/>
                  <a:gd name="connsiteX25" fmla="*/ 21651 w 132515"/>
                  <a:gd name="connsiteY25" fmla="*/ 107486 h 127371"/>
                  <a:gd name="connsiteX26" fmla="*/ 21651 w 132515"/>
                  <a:gd name="connsiteY26" fmla="*/ 98734 h 127371"/>
                  <a:gd name="connsiteX27" fmla="*/ 10288 w 132515"/>
                  <a:gd name="connsiteY27" fmla="*/ 102496 h 127371"/>
                  <a:gd name="connsiteX28" fmla="*/ 2303 w 132515"/>
                  <a:gd name="connsiteY28" fmla="*/ 82918 h 127371"/>
                  <a:gd name="connsiteX29" fmla="*/ 15125 w 132515"/>
                  <a:gd name="connsiteY29" fmla="*/ 78772 h 127371"/>
                  <a:gd name="connsiteX30" fmla="*/ 21574 w 132515"/>
                  <a:gd name="connsiteY30" fmla="*/ 93513 h 127371"/>
                  <a:gd name="connsiteX31" fmla="*/ 21574 w 132515"/>
                  <a:gd name="connsiteY31" fmla="*/ 73398 h 127371"/>
                  <a:gd name="connsiteX32" fmla="*/ 4837 w 132515"/>
                  <a:gd name="connsiteY32" fmla="*/ 73398 h 127371"/>
                  <a:gd name="connsiteX33" fmla="*/ 4837 w 132515"/>
                  <a:gd name="connsiteY33" fmla="*/ 59808 h 127371"/>
                  <a:gd name="connsiteX34" fmla="*/ 21574 w 132515"/>
                  <a:gd name="connsiteY34" fmla="*/ 59808 h 127371"/>
                  <a:gd name="connsiteX35" fmla="*/ 21574 w 132515"/>
                  <a:gd name="connsiteY35" fmla="*/ 51824 h 127371"/>
                  <a:gd name="connsiteX36" fmla="*/ 13052 w 132515"/>
                  <a:gd name="connsiteY36" fmla="*/ 51824 h 127371"/>
                  <a:gd name="connsiteX37" fmla="*/ 13052 w 132515"/>
                  <a:gd name="connsiteY37" fmla="*/ 44914 h 127371"/>
                  <a:gd name="connsiteX38" fmla="*/ 8215 w 132515"/>
                  <a:gd name="connsiteY38" fmla="*/ 48983 h 127371"/>
                  <a:gd name="connsiteX39" fmla="*/ 0 w 132515"/>
                  <a:gd name="connsiteY39" fmla="*/ 35087 h 127371"/>
                  <a:gd name="connsiteX40" fmla="*/ 25106 w 132515"/>
                  <a:gd name="connsiteY40" fmla="*/ 0 h 127371"/>
                  <a:gd name="connsiteX41" fmla="*/ 79463 w 132515"/>
                  <a:gd name="connsiteY41" fmla="*/ 87448 h 127371"/>
                  <a:gd name="connsiteX42" fmla="*/ 79463 w 132515"/>
                  <a:gd name="connsiteY42" fmla="*/ 101344 h 127371"/>
                  <a:gd name="connsiteX43" fmla="*/ 55739 w 132515"/>
                  <a:gd name="connsiteY43" fmla="*/ 113321 h 127371"/>
                  <a:gd name="connsiteX44" fmla="*/ 50902 w 132515"/>
                  <a:gd name="connsiteY44" fmla="*/ 98734 h 127371"/>
                  <a:gd name="connsiteX45" fmla="*/ 79463 w 132515"/>
                  <a:gd name="connsiteY45" fmla="*/ 87448 h 127371"/>
                  <a:gd name="connsiteX46" fmla="*/ 57889 w 132515"/>
                  <a:gd name="connsiteY46" fmla="*/ 5374 h 127371"/>
                  <a:gd name="connsiteX47" fmla="*/ 116853 w 132515"/>
                  <a:gd name="connsiteY47" fmla="*/ 5374 h 127371"/>
                  <a:gd name="connsiteX48" fmla="*/ 116853 w 132515"/>
                  <a:gd name="connsiteY48" fmla="*/ 45298 h 127371"/>
                  <a:gd name="connsiteX49" fmla="*/ 128216 w 132515"/>
                  <a:gd name="connsiteY49" fmla="*/ 45298 h 127371"/>
                  <a:gd name="connsiteX50" fmla="*/ 128216 w 132515"/>
                  <a:gd name="connsiteY50" fmla="*/ 59194 h 127371"/>
                  <a:gd name="connsiteX51" fmla="*/ 97889 w 132515"/>
                  <a:gd name="connsiteY51" fmla="*/ 59194 h 127371"/>
                  <a:gd name="connsiteX52" fmla="*/ 97889 w 132515"/>
                  <a:gd name="connsiteY52" fmla="*/ 68791 h 127371"/>
                  <a:gd name="connsiteX53" fmla="*/ 101805 w 132515"/>
                  <a:gd name="connsiteY53" fmla="*/ 77851 h 127371"/>
                  <a:gd name="connsiteX54" fmla="*/ 119617 w 132515"/>
                  <a:gd name="connsiteY54" fmla="*/ 64185 h 127371"/>
                  <a:gd name="connsiteX55" fmla="*/ 128830 w 132515"/>
                  <a:gd name="connsiteY55" fmla="*/ 76469 h 127371"/>
                  <a:gd name="connsiteX56" fmla="*/ 109406 w 132515"/>
                  <a:gd name="connsiteY56" fmla="*/ 88599 h 127371"/>
                  <a:gd name="connsiteX57" fmla="*/ 115241 w 132515"/>
                  <a:gd name="connsiteY57" fmla="*/ 93820 h 127371"/>
                  <a:gd name="connsiteX58" fmla="*/ 132515 w 132515"/>
                  <a:gd name="connsiteY58" fmla="*/ 104108 h 127371"/>
                  <a:gd name="connsiteX59" fmla="*/ 122918 w 132515"/>
                  <a:gd name="connsiteY59" fmla="*/ 118005 h 127371"/>
                  <a:gd name="connsiteX60" fmla="*/ 107256 w 132515"/>
                  <a:gd name="connsiteY60" fmla="*/ 107640 h 127371"/>
                  <a:gd name="connsiteX61" fmla="*/ 97966 w 132515"/>
                  <a:gd name="connsiteY61" fmla="*/ 97505 h 127371"/>
                  <a:gd name="connsiteX62" fmla="*/ 97966 w 132515"/>
                  <a:gd name="connsiteY62" fmla="*/ 113321 h 127371"/>
                  <a:gd name="connsiteX63" fmla="*/ 93513 w 132515"/>
                  <a:gd name="connsiteY63" fmla="*/ 124914 h 127371"/>
                  <a:gd name="connsiteX64" fmla="*/ 74780 w 132515"/>
                  <a:gd name="connsiteY64" fmla="*/ 127371 h 127371"/>
                  <a:gd name="connsiteX65" fmla="*/ 70634 w 132515"/>
                  <a:gd name="connsiteY65" fmla="*/ 112093 h 127371"/>
                  <a:gd name="connsiteX66" fmla="*/ 81997 w 132515"/>
                  <a:gd name="connsiteY66" fmla="*/ 112093 h 127371"/>
                  <a:gd name="connsiteX67" fmla="*/ 81997 w 132515"/>
                  <a:gd name="connsiteY67" fmla="*/ 59194 h 127371"/>
                  <a:gd name="connsiteX68" fmla="*/ 53897 w 132515"/>
                  <a:gd name="connsiteY68" fmla="*/ 59194 h 127371"/>
                  <a:gd name="connsiteX69" fmla="*/ 53897 w 132515"/>
                  <a:gd name="connsiteY69" fmla="*/ 45298 h 127371"/>
                  <a:gd name="connsiteX70" fmla="*/ 100884 w 132515"/>
                  <a:gd name="connsiteY70" fmla="*/ 45298 h 127371"/>
                  <a:gd name="connsiteX71" fmla="*/ 100884 w 132515"/>
                  <a:gd name="connsiteY71" fmla="*/ 38158 h 127371"/>
                  <a:gd name="connsiteX72" fmla="*/ 61498 w 132515"/>
                  <a:gd name="connsiteY72" fmla="*/ 38158 h 127371"/>
                  <a:gd name="connsiteX73" fmla="*/ 61498 w 132515"/>
                  <a:gd name="connsiteY73" fmla="*/ 25182 h 127371"/>
                  <a:gd name="connsiteX74" fmla="*/ 100884 w 132515"/>
                  <a:gd name="connsiteY74" fmla="*/ 25182 h 127371"/>
                  <a:gd name="connsiteX75" fmla="*/ 100884 w 132515"/>
                  <a:gd name="connsiteY75" fmla="*/ 18273 h 127371"/>
                  <a:gd name="connsiteX76" fmla="*/ 58119 w 132515"/>
                  <a:gd name="connsiteY76" fmla="*/ 18273 h 127371"/>
                  <a:gd name="connsiteX77" fmla="*/ 58119 w 132515"/>
                  <a:gd name="connsiteY77" fmla="*/ 5374 h 127371"/>
                  <a:gd name="connsiteX78" fmla="*/ 65566 w 132515"/>
                  <a:gd name="connsiteY78" fmla="*/ 65183 h 127371"/>
                  <a:gd name="connsiteX79" fmla="*/ 78004 w 132515"/>
                  <a:gd name="connsiteY79" fmla="*/ 79386 h 127371"/>
                  <a:gd name="connsiteX80" fmla="*/ 66641 w 132515"/>
                  <a:gd name="connsiteY80" fmla="*/ 87448 h 127371"/>
                  <a:gd name="connsiteX81" fmla="*/ 54741 w 132515"/>
                  <a:gd name="connsiteY81" fmla="*/ 72169 h 127371"/>
                  <a:gd name="connsiteX82" fmla="*/ 65566 w 132515"/>
                  <a:gd name="connsiteY82" fmla="*/ 65183 h 12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2515" h="127371">
                    <a:moveTo>
                      <a:pt x="25106" y="0"/>
                    </a:moveTo>
                    <a:lnTo>
                      <a:pt x="40077" y="5374"/>
                    </a:lnTo>
                    <a:cubicBezTo>
                      <a:pt x="39539" y="6449"/>
                      <a:pt x="38925" y="7524"/>
                      <a:pt x="38311" y="8599"/>
                    </a:cubicBezTo>
                    <a:cubicBezTo>
                      <a:pt x="45528" y="12899"/>
                      <a:pt x="51824" y="17966"/>
                      <a:pt x="57351" y="23724"/>
                    </a:cubicBezTo>
                    <a:lnTo>
                      <a:pt x="48829" y="36545"/>
                    </a:lnTo>
                    <a:cubicBezTo>
                      <a:pt x="42687" y="31094"/>
                      <a:pt x="36699" y="26181"/>
                      <a:pt x="30864" y="21804"/>
                    </a:cubicBezTo>
                    <a:cubicBezTo>
                      <a:pt x="28100" y="26334"/>
                      <a:pt x="25259" y="30480"/>
                      <a:pt x="22495" y="34242"/>
                    </a:cubicBezTo>
                    <a:cubicBezTo>
                      <a:pt x="21497" y="35624"/>
                      <a:pt x="20499" y="36929"/>
                      <a:pt x="19424" y="38158"/>
                    </a:cubicBezTo>
                    <a:lnTo>
                      <a:pt x="47217" y="38158"/>
                    </a:lnTo>
                    <a:lnTo>
                      <a:pt x="47217" y="51747"/>
                    </a:lnTo>
                    <a:lnTo>
                      <a:pt x="37467" y="51747"/>
                    </a:lnTo>
                    <a:lnTo>
                      <a:pt x="37467" y="59732"/>
                    </a:lnTo>
                    <a:lnTo>
                      <a:pt x="51901" y="59732"/>
                    </a:lnTo>
                    <a:lnTo>
                      <a:pt x="51901" y="73321"/>
                    </a:lnTo>
                    <a:lnTo>
                      <a:pt x="37467" y="73321"/>
                    </a:lnTo>
                    <a:lnTo>
                      <a:pt x="37467" y="93052"/>
                    </a:lnTo>
                    <a:cubicBezTo>
                      <a:pt x="40077" y="88216"/>
                      <a:pt x="42380" y="82841"/>
                      <a:pt x="44376" y="77006"/>
                    </a:cubicBezTo>
                    <a:lnTo>
                      <a:pt x="56277" y="83456"/>
                    </a:lnTo>
                    <a:cubicBezTo>
                      <a:pt x="53666" y="90135"/>
                      <a:pt x="50442" y="96661"/>
                      <a:pt x="46680" y="103033"/>
                    </a:cubicBezTo>
                    <a:cubicBezTo>
                      <a:pt x="43916" y="100346"/>
                      <a:pt x="40845" y="98196"/>
                      <a:pt x="37467" y="96661"/>
                    </a:cubicBezTo>
                    <a:lnTo>
                      <a:pt x="37467" y="104876"/>
                    </a:lnTo>
                    <a:cubicBezTo>
                      <a:pt x="42073" y="103955"/>
                      <a:pt x="46910" y="102956"/>
                      <a:pt x="51901" y="101882"/>
                    </a:cubicBezTo>
                    <a:lnTo>
                      <a:pt x="51901" y="115932"/>
                    </a:lnTo>
                    <a:cubicBezTo>
                      <a:pt x="37467" y="119924"/>
                      <a:pt x="22035" y="122918"/>
                      <a:pt x="5451" y="125145"/>
                    </a:cubicBezTo>
                    <a:lnTo>
                      <a:pt x="2918" y="109482"/>
                    </a:lnTo>
                    <a:cubicBezTo>
                      <a:pt x="8676" y="109099"/>
                      <a:pt x="14971" y="108484"/>
                      <a:pt x="21651" y="107486"/>
                    </a:cubicBezTo>
                    <a:lnTo>
                      <a:pt x="21651" y="98734"/>
                    </a:lnTo>
                    <a:lnTo>
                      <a:pt x="10288" y="102496"/>
                    </a:lnTo>
                    <a:cubicBezTo>
                      <a:pt x="8215" y="95739"/>
                      <a:pt x="5528" y="89214"/>
                      <a:pt x="2303" y="82918"/>
                    </a:cubicBezTo>
                    <a:lnTo>
                      <a:pt x="15125" y="78772"/>
                    </a:lnTo>
                    <a:cubicBezTo>
                      <a:pt x="17581" y="83148"/>
                      <a:pt x="19731" y="88062"/>
                      <a:pt x="21574" y="93513"/>
                    </a:cubicBezTo>
                    <a:lnTo>
                      <a:pt x="21574" y="73398"/>
                    </a:lnTo>
                    <a:lnTo>
                      <a:pt x="4837" y="73398"/>
                    </a:lnTo>
                    <a:lnTo>
                      <a:pt x="4837" y="59808"/>
                    </a:lnTo>
                    <a:lnTo>
                      <a:pt x="21574" y="59808"/>
                    </a:lnTo>
                    <a:lnTo>
                      <a:pt x="21574" y="51824"/>
                    </a:lnTo>
                    <a:lnTo>
                      <a:pt x="13052" y="51824"/>
                    </a:lnTo>
                    <a:lnTo>
                      <a:pt x="13052" y="44914"/>
                    </a:lnTo>
                    <a:cubicBezTo>
                      <a:pt x="11363" y="46450"/>
                      <a:pt x="9751" y="47831"/>
                      <a:pt x="8215" y="48983"/>
                    </a:cubicBezTo>
                    <a:cubicBezTo>
                      <a:pt x="6373" y="44223"/>
                      <a:pt x="3685" y="39540"/>
                      <a:pt x="0" y="35087"/>
                    </a:cubicBezTo>
                    <a:cubicBezTo>
                      <a:pt x="9443" y="26795"/>
                      <a:pt x="17735" y="15125"/>
                      <a:pt x="25106" y="0"/>
                    </a:cubicBezTo>
                    <a:moveTo>
                      <a:pt x="79463" y="87448"/>
                    </a:moveTo>
                    <a:lnTo>
                      <a:pt x="79463" y="101344"/>
                    </a:lnTo>
                    <a:lnTo>
                      <a:pt x="55739" y="113321"/>
                    </a:lnTo>
                    <a:lnTo>
                      <a:pt x="50902" y="98734"/>
                    </a:lnTo>
                    <a:cubicBezTo>
                      <a:pt x="59041" y="96584"/>
                      <a:pt x="68638" y="92822"/>
                      <a:pt x="79463" y="87448"/>
                    </a:cubicBezTo>
                    <a:moveTo>
                      <a:pt x="57889" y="5374"/>
                    </a:moveTo>
                    <a:lnTo>
                      <a:pt x="116853" y="5374"/>
                    </a:lnTo>
                    <a:lnTo>
                      <a:pt x="116853" y="45298"/>
                    </a:lnTo>
                    <a:lnTo>
                      <a:pt x="128216" y="45298"/>
                    </a:lnTo>
                    <a:lnTo>
                      <a:pt x="128216" y="59194"/>
                    </a:lnTo>
                    <a:lnTo>
                      <a:pt x="97889" y="59194"/>
                    </a:lnTo>
                    <a:lnTo>
                      <a:pt x="97889" y="68791"/>
                    </a:lnTo>
                    <a:cubicBezTo>
                      <a:pt x="99117" y="72246"/>
                      <a:pt x="100423" y="75240"/>
                      <a:pt x="101805" y="77851"/>
                    </a:cubicBezTo>
                    <a:lnTo>
                      <a:pt x="119617" y="64185"/>
                    </a:lnTo>
                    <a:lnTo>
                      <a:pt x="128830" y="76469"/>
                    </a:lnTo>
                    <a:lnTo>
                      <a:pt x="109406" y="88599"/>
                    </a:lnTo>
                    <a:cubicBezTo>
                      <a:pt x="111325" y="90596"/>
                      <a:pt x="113244" y="92361"/>
                      <a:pt x="115241" y="93820"/>
                    </a:cubicBezTo>
                    <a:cubicBezTo>
                      <a:pt x="119463" y="97122"/>
                      <a:pt x="125221" y="100576"/>
                      <a:pt x="132515" y="104108"/>
                    </a:cubicBezTo>
                    <a:cubicBezTo>
                      <a:pt x="127678" y="108254"/>
                      <a:pt x="124453" y="112861"/>
                      <a:pt x="122918" y="118005"/>
                    </a:cubicBezTo>
                    <a:cubicBezTo>
                      <a:pt x="117237" y="115087"/>
                      <a:pt x="112016" y="111632"/>
                      <a:pt x="107256" y="107640"/>
                    </a:cubicBezTo>
                    <a:cubicBezTo>
                      <a:pt x="103954" y="104722"/>
                      <a:pt x="100807" y="101421"/>
                      <a:pt x="97966" y="97505"/>
                    </a:cubicBezTo>
                    <a:lnTo>
                      <a:pt x="97966" y="113321"/>
                    </a:lnTo>
                    <a:cubicBezTo>
                      <a:pt x="97966" y="119540"/>
                      <a:pt x="96507" y="123379"/>
                      <a:pt x="93513" y="124914"/>
                    </a:cubicBezTo>
                    <a:cubicBezTo>
                      <a:pt x="90826" y="126527"/>
                      <a:pt x="84530" y="127371"/>
                      <a:pt x="74780" y="127371"/>
                    </a:cubicBezTo>
                    <a:cubicBezTo>
                      <a:pt x="74549" y="123072"/>
                      <a:pt x="73091" y="118005"/>
                      <a:pt x="70634" y="112093"/>
                    </a:cubicBezTo>
                    <a:lnTo>
                      <a:pt x="81997" y="112093"/>
                    </a:lnTo>
                    <a:lnTo>
                      <a:pt x="81997" y="59194"/>
                    </a:lnTo>
                    <a:lnTo>
                      <a:pt x="53897" y="59194"/>
                    </a:lnTo>
                    <a:lnTo>
                      <a:pt x="53897" y="45298"/>
                    </a:lnTo>
                    <a:lnTo>
                      <a:pt x="100884" y="45298"/>
                    </a:lnTo>
                    <a:lnTo>
                      <a:pt x="100884" y="38158"/>
                    </a:lnTo>
                    <a:lnTo>
                      <a:pt x="61498" y="38158"/>
                    </a:lnTo>
                    <a:lnTo>
                      <a:pt x="61498" y="25182"/>
                    </a:lnTo>
                    <a:lnTo>
                      <a:pt x="100884" y="25182"/>
                    </a:lnTo>
                    <a:lnTo>
                      <a:pt x="100884" y="18273"/>
                    </a:lnTo>
                    <a:lnTo>
                      <a:pt x="58119" y="18273"/>
                    </a:lnTo>
                    <a:lnTo>
                      <a:pt x="58119" y="5374"/>
                    </a:lnTo>
                    <a:close/>
                    <a:moveTo>
                      <a:pt x="65566" y="65183"/>
                    </a:moveTo>
                    <a:cubicBezTo>
                      <a:pt x="70326" y="69252"/>
                      <a:pt x="74473" y="73935"/>
                      <a:pt x="78004" y="79386"/>
                    </a:cubicBezTo>
                    <a:lnTo>
                      <a:pt x="66641" y="87448"/>
                    </a:lnTo>
                    <a:cubicBezTo>
                      <a:pt x="63186" y="81382"/>
                      <a:pt x="59271" y="76315"/>
                      <a:pt x="54741" y="72169"/>
                    </a:cubicBezTo>
                    <a:lnTo>
                      <a:pt x="65566" y="65183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EA9D6D79-1162-4350-9DF5-BCF21BA66C08}"/>
                  </a:ext>
                </a:extLst>
              </p:cNvPr>
              <p:cNvSpPr/>
              <p:nvPr/>
            </p:nvSpPr>
            <p:spPr>
              <a:xfrm>
                <a:off x="6781531" y="3520056"/>
                <a:ext cx="120461" cy="119847"/>
              </a:xfrm>
              <a:custGeom>
                <a:avLst/>
                <a:gdLst>
                  <a:gd name="connsiteX0" fmla="*/ 77 w 120461"/>
                  <a:gd name="connsiteY0" fmla="*/ 0 h 119847"/>
                  <a:gd name="connsiteX1" fmla="*/ 120461 w 120461"/>
                  <a:gd name="connsiteY1" fmla="*/ 0 h 119847"/>
                  <a:gd name="connsiteX2" fmla="*/ 120461 w 120461"/>
                  <a:gd name="connsiteY2" fmla="*/ 14434 h 119847"/>
                  <a:gd name="connsiteX3" fmla="*/ 67563 w 120461"/>
                  <a:gd name="connsiteY3" fmla="*/ 14434 h 119847"/>
                  <a:gd name="connsiteX4" fmla="*/ 67563 w 120461"/>
                  <a:gd name="connsiteY4" fmla="*/ 26948 h 119847"/>
                  <a:gd name="connsiteX5" fmla="*/ 93590 w 120461"/>
                  <a:gd name="connsiteY5" fmla="*/ 26948 h 119847"/>
                  <a:gd name="connsiteX6" fmla="*/ 93590 w 120461"/>
                  <a:gd name="connsiteY6" fmla="*/ 90672 h 119847"/>
                  <a:gd name="connsiteX7" fmla="*/ 27563 w 120461"/>
                  <a:gd name="connsiteY7" fmla="*/ 90672 h 119847"/>
                  <a:gd name="connsiteX8" fmla="*/ 27563 w 120461"/>
                  <a:gd name="connsiteY8" fmla="*/ 26948 h 119847"/>
                  <a:gd name="connsiteX9" fmla="*/ 51824 w 120461"/>
                  <a:gd name="connsiteY9" fmla="*/ 26948 h 119847"/>
                  <a:gd name="connsiteX10" fmla="*/ 51824 w 120461"/>
                  <a:gd name="connsiteY10" fmla="*/ 14434 h 119847"/>
                  <a:gd name="connsiteX11" fmla="*/ 0 w 120461"/>
                  <a:gd name="connsiteY11" fmla="*/ 14434 h 119847"/>
                  <a:gd name="connsiteX12" fmla="*/ 0 w 120461"/>
                  <a:gd name="connsiteY12" fmla="*/ 0 h 119847"/>
                  <a:gd name="connsiteX13" fmla="*/ 4991 w 120461"/>
                  <a:gd name="connsiteY13" fmla="*/ 26488 h 119847"/>
                  <a:gd name="connsiteX14" fmla="*/ 20653 w 120461"/>
                  <a:gd name="connsiteY14" fmla="*/ 26488 h 119847"/>
                  <a:gd name="connsiteX15" fmla="*/ 20653 w 120461"/>
                  <a:gd name="connsiteY15" fmla="*/ 98811 h 119847"/>
                  <a:gd name="connsiteX16" fmla="*/ 101190 w 120461"/>
                  <a:gd name="connsiteY16" fmla="*/ 98811 h 119847"/>
                  <a:gd name="connsiteX17" fmla="*/ 101190 w 120461"/>
                  <a:gd name="connsiteY17" fmla="*/ 26488 h 119847"/>
                  <a:gd name="connsiteX18" fmla="*/ 116316 w 120461"/>
                  <a:gd name="connsiteY18" fmla="*/ 26488 h 119847"/>
                  <a:gd name="connsiteX19" fmla="*/ 116316 w 120461"/>
                  <a:gd name="connsiteY19" fmla="*/ 119847 h 119847"/>
                  <a:gd name="connsiteX20" fmla="*/ 101190 w 120461"/>
                  <a:gd name="connsiteY20" fmla="*/ 119847 h 119847"/>
                  <a:gd name="connsiteX21" fmla="*/ 101190 w 120461"/>
                  <a:gd name="connsiteY21" fmla="*/ 112861 h 119847"/>
                  <a:gd name="connsiteX22" fmla="*/ 20653 w 120461"/>
                  <a:gd name="connsiteY22" fmla="*/ 112861 h 119847"/>
                  <a:gd name="connsiteX23" fmla="*/ 20653 w 120461"/>
                  <a:gd name="connsiteY23" fmla="*/ 119847 h 119847"/>
                  <a:gd name="connsiteX24" fmla="*/ 4991 w 120461"/>
                  <a:gd name="connsiteY24" fmla="*/ 119847 h 119847"/>
                  <a:gd name="connsiteX25" fmla="*/ 4991 w 120461"/>
                  <a:gd name="connsiteY25" fmla="*/ 26488 h 119847"/>
                  <a:gd name="connsiteX26" fmla="*/ 41229 w 120461"/>
                  <a:gd name="connsiteY26" fmla="*/ 51286 h 119847"/>
                  <a:gd name="connsiteX27" fmla="*/ 51901 w 120461"/>
                  <a:gd name="connsiteY27" fmla="*/ 51286 h 119847"/>
                  <a:gd name="connsiteX28" fmla="*/ 51901 w 120461"/>
                  <a:gd name="connsiteY28" fmla="*/ 39924 h 119847"/>
                  <a:gd name="connsiteX29" fmla="*/ 41229 w 120461"/>
                  <a:gd name="connsiteY29" fmla="*/ 39924 h 119847"/>
                  <a:gd name="connsiteX30" fmla="*/ 41229 w 120461"/>
                  <a:gd name="connsiteY30" fmla="*/ 51286 h 119847"/>
                  <a:gd name="connsiteX31" fmla="*/ 51901 w 120461"/>
                  <a:gd name="connsiteY31" fmla="*/ 63724 h 119847"/>
                  <a:gd name="connsiteX32" fmla="*/ 41229 w 120461"/>
                  <a:gd name="connsiteY32" fmla="*/ 63724 h 119847"/>
                  <a:gd name="connsiteX33" fmla="*/ 41229 w 120461"/>
                  <a:gd name="connsiteY33" fmla="*/ 77083 h 119847"/>
                  <a:gd name="connsiteX34" fmla="*/ 51901 w 120461"/>
                  <a:gd name="connsiteY34" fmla="*/ 77083 h 119847"/>
                  <a:gd name="connsiteX35" fmla="*/ 51901 w 120461"/>
                  <a:gd name="connsiteY35" fmla="*/ 63724 h 119847"/>
                  <a:gd name="connsiteX36" fmla="*/ 67563 w 120461"/>
                  <a:gd name="connsiteY36" fmla="*/ 51286 h 119847"/>
                  <a:gd name="connsiteX37" fmla="*/ 78465 w 120461"/>
                  <a:gd name="connsiteY37" fmla="*/ 51286 h 119847"/>
                  <a:gd name="connsiteX38" fmla="*/ 78465 w 120461"/>
                  <a:gd name="connsiteY38" fmla="*/ 39924 h 119847"/>
                  <a:gd name="connsiteX39" fmla="*/ 67563 w 120461"/>
                  <a:gd name="connsiteY39" fmla="*/ 39924 h 119847"/>
                  <a:gd name="connsiteX40" fmla="*/ 67563 w 120461"/>
                  <a:gd name="connsiteY40" fmla="*/ 51286 h 119847"/>
                  <a:gd name="connsiteX41" fmla="*/ 78542 w 120461"/>
                  <a:gd name="connsiteY41" fmla="*/ 63724 h 119847"/>
                  <a:gd name="connsiteX42" fmla="*/ 67639 w 120461"/>
                  <a:gd name="connsiteY42" fmla="*/ 63724 h 119847"/>
                  <a:gd name="connsiteX43" fmla="*/ 67639 w 120461"/>
                  <a:gd name="connsiteY43" fmla="*/ 77083 h 119847"/>
                  <a:gd name="connsiteX44" fmla="*/ 78542 w 120461"/>
                  <a:gd name="connsiteY44" fmla="*/ 77083 h 119847"/>
                  <a:gd name="connsiteX45" fmla="*/ 78542 w 120461"/>
                  <a:gd name="connsiteY45" fmla="*/ 63724 h 11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0461" h="119847">
                    <a:moveTo>
                      <a:pt x="77" y="0"/>
                    </a:moveTo>
                    <a:lnTo>
                      <a:pt x="120461" y="0"/>
                    </a:lnTo>
                    <a:lnTo>
                      <a:pt x="120461" y="14434"/>
                    </a:lnTo>
                    <a:lnTo>
                      <a:pt x="67563" y="14434"/>
                    </a:lnTo>
                    <a:lnTo>
                      <a:pt x="67563" y="26948"/>
                    </a:lnTo>
                    <a:lnTo>
                      <a:pt x="93590" y="26948"/>
                    </a:lnTo>
                    <a:lnTo>
                      <a:pt x="93590" y="90672"/>
                    </a:lnTo>
                    <a:lnTo>
                      <a:pt x="27563" y="90672"/>
                    </a:lnTo>
                    <a:lnTo>
                      <a:pt x="27563" y="26948"/>
                    </a:lnTo>
                    <a:lnTo>
                      <a:pt x="51824" y="26948"/>
                    </a:lnTo>
                    <a:lnTo>
                      <a:pt x="51824" y="14434"/>
                    </a:lnTo>
                    <a:lnTo>
                      <a:pt x="0" y="14434"/>
                    </a:lnTo>
                    <a:lnTo>
                      <a:pt x="0" y="0"/>
                    </a:lnTo>
                    <a:close/>
                    <a:moveTo>
                      <a:pt x="4991" y="26488"/>
                    </a:moveTo>
                    <a:lnTo>
                      <a:pt x="20653" y="26488"/>
                    </a:lnTo>
                    <a:lnTo>
                      <a:pt x="20653" y="98811"/>
                    </a:lnTo>
                    <a:lnTo>
                      <a:pt x="101190" y="98811"/>
                    </a:lnTo>
                    <a:lnTo>
                      <a:pt x="101190" y="26488"/>
                    </a:lnTo>
                    <a:lnTo>
                      <a:pt x="116316" y="26488"/>
                    </a:lnTo>
                    <a:lnTo>
                      <a:pt x="116316" y="119847"/>
                    </a:lnTo>
                    <a:lnTo>
                      <a:pt x="101190" y="119847"/>
                    </a:lnTo>
                    <a:lnTo>
                      <a:pt x="101190" y="112861"/>
                    </a:lnTo>
                    <a:lnTo>
                      <a:pt x="20653" y="112861"/>
                    </a:lnTo>
                    <a:lnTo>
                      <a:pt x="20653" y="119847"/>
                    </a:lnTo>
                    <a:lnTo>
                      <a:pt x="4991" y="119847"/>
                    </a:lnTo>
                    <a:lnTo>
                      <a:pt x="4991" y="26488"/>
                    </a:lnTo>
                    <a:close/>
                    <a:moveTo>
                      <a:pt x="41229" y="51286"/>
                    </a:moveTo>
                    <a:lnTo>
                      <a:pt x="51901" y="51286"/>
                    </a:lnTo>
                    <a:lnTo>
                      <a:pt x="51901" y="39924"/>
                    </a:lnTo>
                    <a:lnTo>
                      <a:pt x="41229" y="39924"/>
                    </a:lnTo>
                    <a:lnTo>
                      <a:pt x="41229" y="51286"/>
                    </a:lnTo>
                    <a:close/>
                    <a:moveTo>
                      <a:pt x="51901" y="63724"/>
                    </a:moveTo>
                    <a:lnTo>
                      <a:pt x="41229" y="63724"/>
                    </a:lnTo>
                    <a:lnTo>
                      <a:pt x="41229" y="77083"/>
                    </a:lnTo>
                    <a:lnTo>
                      <a:pt x="51901" y="77083"/>
                    </a:lnTo>
                    <a:lnTo>
                      <a:pt x="51901" y="63724"/>
                    </a:lnTo>
                    <a:close/>
                    <a:moveTo>
                      <a:pt x="67563" y="51286"/>
                    </a:moveTo>
                    <a:lnTo>
                      <a:pt x="78465" y="51286"/>
                    </a:lnTo>
                    <a:lnTo>
                      <a:pt x="78465" y="39924"/>
                    </a:lnTo>
                    <a:lnTo>
                      <a:pt x="67563" y="39924"/>
                    </a:lnTo>
                    <a:lnTo>
                      <a:pt x="67563" y="51286"/>
                    </a:lnTo>
                    <a:close/>
                    <a:moveTo>
                      <a:pt x="78542" y="63724"/>
                    </a:moveTo>
                    <a:lnTo>
                      <a:pt x="67639" y="63724"/>
                    </a:lnTo>
                    <a:lnTo>
                      <a:pt x="67639" y="77083"/>
                    </a:lnTo>
                    <a:lnTo>
                      <a:pt x="78542" y="77083"/>
                    </a:lnTo>
                    <a:lnTo>
                      <a:pt x="78542" y="63724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D764A355-F370-47AF-9999-D4699D1C29D0}"/>
                  </a:ext>
                </a:extLst>
              </p:cNvPr>
              <p:cNvSpPr/>
              <p:nvPr/>
            </p:nvSpPr>
            <p:spPr>
              <a:xfrm>
                <a:off x="6913355" y="3514604"/>
                <a:ext cx="132822" cy="127831"/>
              </a:xfrm>
              <a:custGeom>
                <a:avLst/>
                <a:gdLst>
                  <a:gd name="connsiteX0" fmla="*/ 5911 w 132822"/>
                  <a:gd name="connsiteY0" fmla="*/ 26641 h 127831"/>
                  <a:gd name="connsiteX1" fmla="*/ 16737 w 132822"/>
                  <a:gd name="connsiteY1" fmla="*/ 26641 h 127831"/>
                  <a:gd name="connsiteX2" fmla="*/ 16737 w 132822"/>
                  <a:gd name="connsiteY2" fmla="*/ 1689 h 127831"/>
                  <a:gd name="connsiteX3" fmla="*/ 32553 w 132822"/>
                  <a:gd name="connsiteY3" fmla="*/ 1689 h 127831"/>
                  <a:gd name="connsiteX4" fmla="*/ 32553 w 132822"/>
                  <a:gd name="connsiteY4" fmla="*/ 26641 h 127831"/>
                  <a:gd name="connsiteX5" fmla="*/ 38234 w 132822"/>
                  <a:gd name="connsiteY5" fmla="*/ 26641 h 127831"/>
                  <a:gd name="connsiteX6" fmla="*/ 44453 w 132822"/>
                  <a:gd name="connsiteY6" fmla="*/ 15816 h 127831"/>
                  <a:gd name="connsiteX7" fmla="*/ 47985 w 132822"/>
                  <a:gd name="connsiteY7" fmla="*/ 18273 h 127831"/>
                  <a:gd name="connsiteX8" fmla="*/ 57274 w 132822"/>
                  <a:gd name="connsiteY8" fmla="*/ 77 h 127831"/>
                  <a:gd name="connsiteX9" fmla="*/ 69175 w 132822"/>
                  <a:gd name="connsiteY9" fmla="*/ 6526 h 127831"/>
                  <a:gd name="connsiteX10" fmla="*/ 57966 w 132822"/>
                  <a:gd name="connsiteY10" fmla="*/ 26334 h 127831"/>
                  <a:gd name="connsiteX11" fmla="*/ 61344 w 132822"/>
                  <a:gd name="connsiteY11" fmla="*/ 29328 h 127831"/>
                  <a:gd name="connsiteX12" fmla="*/ 67179 w 132822"/>
                  <a:gd name="connsiteY12" fmla="*/ 18426 h 127831"/>
                  <a:gd name="connsiteX13" fmla="*/ 76085 w 132822"/>
                  <a:gd name="connsiteY13" fmla="*/ 23186 h 127831"/>
                  <a:gd name="connsiteX14" fmla="*/ 75701 w 132822"/>
                  <a:gd name="connsiteY14" fmla="*/ 1152 h 127831"/>
                  <a:gd name="connsiteX15" fmla="*/ 92438 w 132822"/>
                  <a:gd name="connsiteY15" fmla="*/ 1152 h 127831"/>
                  <a:gd name="connsiteX16" fmla="*/ 92592 w 132822"/>
                  <a:gd name="connsiteY16" fmla="*/ 18119 h 127831"/>
                  <a:gd name="connsiteX17" fmla="*/ 93666 w 132822"/>
                  <a:gd name="connsiteY17" fmla="*/ 16353 h 127831"/>
                  <a:gd name="connsiteX18" fmla="*/ 96737 w 132822"/>
                  <a:gd name="connsiteY18" fmla="*/ 18350 h 127831"/>
                  <a:gd name="connsiteX19" fmla="*/ 104952 w 132822"/>
                  <a:gd name="connsiteY19" fmla="*/ 0 h 127831"/>
                  <a:gd name="connsiteX20" fmla="*/ 117390 w 132822"/>
                  <a:gd name="connsiteY20" fmla="*/ 6987 h 127831"/>
                  <a:gd name="connsiteX21" fmla="*/ 106027 w 132822"/>
                  <a:gd name="connsiteY21" fmla="*/ 25720 h 127831"/>
                  <a:gd name="connsiteX22" fmla="*/ 109789 w 132822"/>
                  <a:gd name="connsiteY22" fmla="*/ 29098 h 127831"/>
                  <a:gd name="connsiteX23" fmla="*/ 116776 w 132822"/>
                  <a:gd name="connsiteY23" fmla="*/ 15202 h 127831"/>
                  <a:gd name="connsiteX24" fmla="*/ 128139 w 132822"/>
                  <a:gd name="connsiteY24" fmla="*/ 21113 h 127831"/>
                  <a:gd name="connsiteX25" fmla="*/ 116238 w 132822"/>
                  <a:gd name="connsiteY25" fmla="*/ 41459 h 127831"/>
                  <a:gd name="connsiteX26" fmla="*/ 123763 w 132822"/>
                  <a:gd name="connsiteY26" fmla="*/ 38925 h 127831"/>
                  <a:gd name="connsiteX27" fmla="*/ 132285 w 132822"/>
                  <a:gd name="connsiteY27" fmla="*/ 58733 h 127831"/>
                  <a:gd name="connsiteX28" fmla="*/ 120922 w 132822"/>
                  <a:gd name="connsiteY28" fmla="*/ 62649 h 127831"/>
                  <a:gd name="connsiteX29" fmla="*/ 119540 w 132822"/>
                  <a:gd name="connsiteY29" fmla="*/ 58043 h 127831"/>
                  <a:gd name="connsiteX30" fmla="*/ 114012 w 132822"/>
                  <a:gd name="connsiteY30" fmla="*/ 59117 h 127831"/>
                  <a:gd name="connsiteX31" fmla="*/ 117006 w 132822"/>
                  <a:gd name="connsiteY31" fmla="*/ 66949 h 127831"/>
                  <a:gd name="connsiteX32" fmla="*/ 129137 w 132822"/>
                  <a:gd name="connsiteY32" fmla="*/ 66949 h 127831"/>
                  <a:gd name="connsiteX33" fmla="*/ 129137 w 132822"/>
                  <a:gd name="connsiteY33" fmla="*/ 81382 h 127831"/>
                  <a:gd name="connsiteX34" fmla="*/ 97275 w 132822"/>
                  <a:gd name="connsiteY34" fmla="*/ 81382 h 127831"/>
                  <a:gd name="connsiteX35" fmla="*/ 101190 w 132822"/>
                  <a:gd name="connsiteY35" fmla="*/ 92592 h 127831"/>
                  <a:gd name="connsiteX36" fmla="*/ 111862 w 132822"/>
                  <a:gd name="connsiteY36" fmla="*/ 81382 h 127831"/>
                  <a:gd name="connsiteX37" fmla="*/ 124300 w 132822"/>
                  <a:gd name="connsiteY37" fmla="*/ 89597 h 127831"/>
                  <a:gd name="connsiteX38" fmla="*/ 109175 w 132822"/>
                  <a:gd name="connsiteY38" fmla="*/ 105490 h 127831"/>
                  <a:gd name="connsiteX39" fmla="*/ 115010 w 132822"/>
                  <a:gd name="connsiteY39" fmla="*/ 109559 h 127831"/>
                  <a:gd name="connsiteX40" fmla="*/ 118926 w 132822"/>
                  <a:gd name="connsiteY40" fmla="*/ 100269 h 127831"/>
                  <a:gd name="connsiteX41" fmla="*/ 132822 w 132822"/>
                  <a:gd name="connsiteY41" fmla="*/ 106872 h 127831"/>
                  <a:gd name="connsiteX42" fmla="*/ 125912 w 132822"/>
                  <a:gd name="connsiteY42" fmla="*/ 124454 h 127831"/>
                  <a:gd name="connsiteX43" fmla="*/ 118388 w 132822"/>
                  <a:gd name="connsiteY43" fmla="*/ 127832 h 127831"/>
                  <a:gd name="connsiteX44" fmla="*/ 102342 w 132822"/>
                  <a:gd name="connsiteY44" fmla="*/ 120001 h 127831"/>
                  <a:gd name="connsiteX45" fmla="*/ 97198 w 132822"/>
                  <a:gd name="connsiteY45" fmla="*/ 114780 h 127831"/>
                  <a:gd name="connsiteX46" fmla="*/ 70864 w 132822"/>
                  <a:gd name="connsiteY46" fmla="*/ 126910 h 127831"/>
                  <a:gd name="connsiteX47" fmla="*/ 63186 w 132822"/>
                  <a:gd name="connsiteY47" fmla="*/ 113398 h 127831"/>
                  <a:gd name="connsiteX48" fmla="*/ 74549 w 132822"/>
                  <a:gd name="connsiteY48" fmla="*/ 109329 h 127831"/>
                  <a:gd name="connsiteX49" fmla="*/ 60499 w 132822"/>
                  <a:gd name="connsiteY49" fmla="*/ 101805 h 127831"/>
                  <a:gd name="connsiteX50" fmla="*/ 46449 w 132822"/>
                  <a:gd name="connsiteY50" fmla="*/ 125836 h 127831"/>
                  <a:gd name="connsiteX51" fmla="*/ 34012 w 132822"/>
                  <a:gd name="connsiteY51" fmla="*/ 115548 h 127831"/>
                  <a:gd name="connsiteX52" fmla="*/ 51439 w 132822"/>
                  <a:gd name="connsiteY52" fmla="*/ 81382 h 127831"/>
                  <a:gd name="connsiteX53" fmla="*/ 41689 w 132822"/>
                  <a:gd name="connsiteY53" fmla="*/ 81382 h 127831"/>
                  <a:gd name="connsiteX54" fmla="*/ 41689 w 132822"/>
                  <a:gd name="connsiteY54" fmla="*/ 68945 h 127831"/>
                  <a:gd name="connsiteX55" fmla="*/ 37927 w 132822"/>
                  <a:gd name="connsiteY55" fmla="*/ 77006 h 127831"/>
                  <a:gd name="connsiteX56" fmla="*/ 32553 w 132822"/>
                  <a:gd name="connsiteY56" fmla="*/ 71171 h 127831"/>
                  <a:gd name="connsiteX57" fmla="*/ 32553 w 132822"/>
                  <a:gd name="connsiteY57" fmla="*/ 125145 h 127831"/>
                  <a:gd name="connsiteX58" fmla="*/ 16737 w 132822"/>
                  <a:gd name="connsiteY58" fmla="*/ 125145 h 127831"/>
                  <a:gd name="connsiteX59" fmla="*/ 16737 w 132822"/>
                  <a:gd name="connsiteY59" fmla="*/ 79693 h 127831"/>
                  <a:gd name="connsiteX60" fmla="*/ 8215 w 132822"/>
                  <a:gd name="connsiteY60" fmla="*/ 95509 h 127831"/>
                  <a:gd name="connsiteX61" fmla="*/ 0 w 132822"/>
                  <a:gd name="connsiteY61" fmla="*/ 79310 h 127831"/>
                  <a:gd name="connsiteX62" fmla="*/ 16737 w 132822"/>
                  <a:gd name="connsiteY62" fmla="*/ 42227 h 127831"/>
                  <a:gd name="connsiteX63" fmla="*/ 16737 w 132822"/>
                  <a:gd name="connsiteY63" fmla="*/ 41459 h 127831"/>
                  <a:gd name="connsiteX64" fmla="*/ 5911 w 132822"/>
                  <a:gd name="connsiteY64" fmla="*/ 41459 h 127831"/>
                  <a:gd name="connsiteX65" fmla="*/ 5911 w 132822"/>
                  <a:gd name="connsiteY65" fmla="*/ 26641 h 127831"/>
                  <a:gd name="connsiteX66" fmla="*/ 42764 w 132822"/>
                  <a:gd name="connsiteY66" fmla="*/ 62112 h 127831"/>
                  <a:gd name="connsiteX67" fmla="*/ 40998 w 132822"/>
                  <a:gd name="connsiteY67" fmla="*/ 51977 h 127831"/>
                  <a:gd name="connsiteX68" fmla="*/ 45989 w 132822"/>
                  <a:gd name="connsiteY68" fmla="*/ 51824 h 127831"/>
                  <a:gd name="connsiteX69" fmla="*/ 53819 w 132822"/>
                  <a:gd name="connsiteY69" fmla="*/ 41152 h 127831"/>
                  <a:gd name="connsiteX70" fmla="*/ 41689 w 132822"/>
                  <a:gd name="connsiteY70" fmla="*/ 31017 h 127831"/>
                  <a:gd name="connsiteX71" fmla="*/ 41689 w 132822"/>
                  <a:gd name="connsiteY71" fmla="*/ 41536 h 127831"/>
                  <a:gd name="connsiteX72" fmla="*/ 32476 w 132822"/>
                  <a:gd name="connsiteY72" fmla="*/ 41536 h 127831"/>
                  <a:gd name="connsiteX73" fmla="*/ 32476 w 132822"/>
                  <a:gd name="connsiteY73" fmla="*/ 52438 h 127831"/>
                  <a:gd name="connsiteX74" fmla="*/ 42764 w 132822"/>
                  <a:gd name="connsiteY74" fmla="*/ 62112 h 127831"/>
                  <a:gd name="connsiteX75" fmla="*/ 79079 w 132822"/>
                  <a:gd name="connsiteY75" fmla="*/ 67102 h 127831"/>
                  <a:gd name="connsiteX76" fmla="*/ 78388 w 132822"/>
                  <a:gd name="connsiteY76" fmla="*/ 61958 h 127831"/>
                  <a:gd name="connsiteX77" fmla="*/ 71401 w 132822"/>
                  <a:gd name="connsiteY77" fmla="*/ 64261 h 127831"/>
                  <a:gd name="connsiteX78" fmla="*/ 70173 w 132822"/>
                  <a:gd name="connsiteY78" fmla="*/ 60192 h 127831"/>
                  <a:gd name="connsiteX79" fmla="*/ 44222 w 132822"/>
                  <a:gd name="connsiteY79" fmla="*/ 64645 h 127831"/>
                  <a:gd name="connsiteX80" fmla="*/ 42841 w 132822"/>
                  <a:gd name="connsiteY80" fmla="*/ 67102 h 127831"/>
                  <a:gd name="connsiteX81" fmla="*/ 79079 w 132822"/>
                  <a:gd name="connsiteY81" fmla="*/ 67102 h 127831"/>
                  <a:gd name="connsiteX82" fmla="*/ 66411 w 132822"/>
                  <a:gd name="connsiteY82" fmla="*/ 50826 h 127831"/>
                  <a:gd name="connsiteX83" fmla="*/ 64415 w 132822"/>
                  <a:gd name="connsiteY83" fmla="*/ 45989 h 127831"/>
                  <a:gd name="connsiteX84" fmla="*/ 60499 w 132822"/>
                  <a:gd name="connsiteY84" fmla="*/ 51286 h 127831"/>
                  <a:gd name="connsiteX85" fmla="*/ 66411 w 132822"/>
                  <a:gd name="connsiteY85" fmla="*/ 50826 h 127831"/>
                  <a:gd name="connsiteX86" fmla="*/ 77313 w 132822"/>
                  <a:gd name="connsiteY86" fmla="*/ 50288 h 127831"/>
                  <a:gd name="connsiteX87" fmla="*/ 76085 w 132822"/>
                  <a:gd name="connsiteY87" fmla="*/ 28253 h 127831"/>
                  <a:gd name="connsiteX88" fmla="*/ 65413 w 132822"/>
                  <a:gd name="connsiteY88" fmla="*/ 44453 h 127831"/>
                  <a:gd name="connsiteX89" fmla="*/ 73475 w 132822"/>
                  <a:gd name="connsiteY89" fmla="*/ 41613 h 127831"/>
                  <a:gd name="connsiteX90" fmla="*/ 77313 w 132822"/>
                  <a:gd name="connsiteY90" fmla="*/ 50288 h 127831"/>
                  <a:gd name="connsiteX91" fmla="*/ 76545 w 132822"/>
                  <a:gd name="connsiteY91" fmla="*/ 108715 h 127831"/>
                  <a:gd name="connsiteX92" fmla="*/ 88983 w 132822"/>
                  <a:gd name="connsiteY92" fmla="*/ 102342 h 127831"/>
                  <a:gd name="connsiteX93" fmla="*/ 87908 w 132822"/>
                  <a:gd name="connsiteY93" fmla="*/ 99809 h 127831"/>
                  <a:gd name="connsiteX94" fmla="*/ 81843 w 132822"/>
                  <a:gd name="connsiteY94" fmla="*/ 81613 h 127831"/>
                  <a:gd name="connsiteX95" fmla="*/ 67563 w 132822"/>
                  <a:gd name="connsiteY95" fmla="*/ 81613 h 127831"/>
                  <a:gd name="connsiteX96" fmla="*/ 65643 w 132822"/>
                  <a:gd name="connsiteY96" fmla="*/ 88216 h 127831"/>
                  <a:gd name="connsiteX97" fmla="*/ 82227 w 132822"/>
                  <a:gd name="connsiteY97" fmla="*/ 96891 h 127831"/>
                  <a:gd name="connsiteX98" fmla="*/ 76545 w 132822"/>
                  <a:gd name="connsiteY98" fmla="*/ 108715 h 127831"/>
                  <a:gd name="connsiteX99" fmla="*/ 102572 w 132822"/>
                  <a:gd name="connsiteY99" fmla="*/ 67102 h 127831"/>
                  <a:gd name="connsiteX100" fmla="*/ 100269 w 132822"/>
                  <a:gd name="connsiteY100" fmla="*/ 61574 h 127831"/>
                  <a:gd name="connsiteX101" fmla="*/ 95125 w 132822"/>
                  <a:gd name="connsiteY101" fmla="*/ 62265 h 127831"/>
                  <a:gd name="connsiteX102" fmla="*/ 93513 w 132822"/>
                  <a:gd name="connsiteY102" fmla="*/ 50902 h 127831"/>
                  <a:gd name="connsiteX103" fmla="*/ 96200 w 132822"/>
                  <a:gd name="connsiteY103" fmla="*/ 50749 h 127831"/>
                  <a:gd name="connsiteX104" fmla="*/ 102956 w 132822"/>
                  <a:gd name="connsiteY104" fmla="*/ 40614 h 127831"/>
                  <a:gd name="connsiteX105" fmla="*/ 92592 w 132822"/>
                  <a:gd name="connsiteY105" fmla="*/ 31325 h 127831"/>
                  <a:gd name="connsiteX106" fmla="*/ 94588 w 132822"/>
                  <a:gd name="connsiteY106" fmla="*/ 67102 h 127831"/>
                  <a:gd name="connsiteX107" fmla="*/ 102572 w 132822"/>
                  <a:gd name="connsiteY107" fmla="*/ 67102 h 127831"/>
                  <a:gd name="connsiteX108" fmla="*/ 115778 w 132822"/>
                  <a:gd name="connsiteY108" fmla="*/ 49213 h 127831"/>
                  <a:gd name="connsiteX109" fmla="*/ 114012 w 132822"/>
                  <a:gd name="connsiteY109" fmla="*/ 45067 h 127831"/>
                  <a:gd name="connsiteX110" fmla="*/ 110864 w 132822"/>
                  <a:gd name="connsiteY110" fmla="*/ 49751 h 127831"/>
                  <a:gd name="connsiteX111" fmla="*/ 115778 w 132822"/>
                  <a:gd name="connsiteY111" fmla="*/ 49213 h 12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32822" h="127831">
                    <a:moveTo>
                      <a:pt x="5911" y="26641"/>
                    </a:moveTo>
                    <a:lnTo>
                      <a:pt x="16737" y="26641"/>
                    </a:lnTo>
                    <a:lnTo>
                      <a:pt x="16737" y="1689"/>
                    </a:lnTo>
                    <a:lnTo>
                      <a:pt x="32553" y="1689"/>
                    </a:lnTo>
                    <a:lnTo>
                      <a:pt x="32553" y="26641"/>
                    </a:lnTo>
                    <a:lnTo>
                      <a:pt x="38234" y="26641"/>
                    </a:lnTo>
                    <a:lnTo>
                      <a:pt x="44453" y="15816"/>
                    </a:lnTo>
                    <a:lnTo>
                      <a:pt x="47985" y="18273"/>
                    </a:lnTo>
                    <a:cubicBezTo>
                      <a:pt x="51516" y="12668"/>
                      <a:pt x="54587" y="6603"/>
                      <a:pt x="57274" y="77"/>
                    </a:cubicBezTo>
                    <a:lnTo>
                      <a:pt x="69175" y="6526"/>
                    </a:lnTo>
                    <a:cubicBezTo>
                      <a:pt x="66027" y="13282"/>
                      <a:pt x="62265" y="19885"/>
                      <a:pt x="57966" y="26334"/>
                    </a:cubicBezTo>
                    <a:cubicBezTo>
                      <a:pt x="59194" y="27332"/>
                      <a:pt x="60346" y="28330"/>
                      <a:pt x="61344" y="29328"/>
                    </a:cubicBezTo>
                    <a:cubicBezTo>
                      <a:pt x="63416" y="25797"/>
                      <a:pt x="65336" y="22188"/>
                      <a:pt x="67179" y="18426"/>
                    </a:cubicBezTo>
                    <a:lnTo>
                      <a:pt x="76085" y="23186"/>
                    </a:lnTo>
                    <a:cubicBezTo>
                      <a:pt x="75855" y="16353"/>
                      <a:pt x="75701" y="8983"/>
                      <a:pt x="75701" y="1152"/>
                    </a:cubicBezTo>
                    <a:lnTo>
                      <a:pt x="92438" y="1152"/>
                    </a:lnTo>
                    <a:cubicBezTo>
                      <a:pt x="92438" y="7294"/>
                      <a:pt x="92515" y="12975"/>
                      <a:pt x="92592" y="18119"/>
                    </a:cubicBezTo>
                    <a:lnTo>
                      <a:pt x="93666" y="16353"/>
                    </a:lnTo>
                    <a:cubicBezTo>
                      <a:pt x="94741" y="17044"/>
                      <a:pt x="95816" y="17735"/>
                      <a:pt x="96737" y="18350"/>
                    </a:cubicBezTo>
                    <a:cubicBezTo>
                      <a:pt x="99809" y="12745"/>
                      <a:pt x="102572" y="6679"/>
                      <a:pt x="104952" y="0"/>
                    </a:cubicBezTo>
                    <a:lnTo>
                      <a:pt x="117390" y="6987"/>
                    </a:lnTo>
                    <a:cubicBezTo>
                      <a:pt x="114166" y="13359"/>
                      <a:pt x="110404" y="19655"/>
                      <a:pt x="106027" y="25720"/>
                    </a:cubicBezTo>
                    <a:cubicBezTo>
                      <a:pt x="107409" y="26872"/>
                      <a:pt x="108638" y="28023"/>
                      <a:pt x="109789" y="29098"/>
                    </a:cubicBezTo>
                    <a:cubicBezTo>
                      <a:pt x="112323" y="24645"/>
                      <a:pt x="114626" y="19962"/>
                      <a:pt x="116776" y="15202"/>
                    </a:cubicBezTo>
                    <a:lnTo>
                      <a:pt x="128139" y="21113"/>
                    </a:lnTo>
                    <a:cubicBezTo>
                      <a:pt x="124530" y="27947"/>
                      <a:pt x="120615" y="34779"/>
                      <a:pt x="116238" y="41459"/>
                    </a:cubicBezTo>
                    <a:lnTo>
                      <a:pt x="123763" y="38925"/>
                    </a:lnTo>
                    <a:cubicBezTo>
                      <a:pt x="126987" y="44760"/>
                      <a:pt x="129828" y="51363"/>
                      <a:pt x="132285" y="58733"/>
                    </a:cubicBezTo>
                    <a:lnTo>
                      <a:pt x="120922" y="62649"/>
                    </a:lnTo>
                    <a:cubicBezTo>
                      <a:pt x="120461" y="61037"/>
                      <a:pt x="120001" y="59501"/>
                      <a:pt x="119540" y="58043"/>
                    </a:cubicBezTo>
                    <a:cubicBezTo>
                      <a:pt x="117774" y="58503"/>
                      <a:pt x="115931" y="58887"/>
                      <a:pt x="114012" y="59117"/>
                    </a:cubicBezTo>
                    <a:cubicBezTo>
                      <a:pt x="115010" y="61651"/>
                      <a:pt x="116008" y="64261"/>
                      <a:pt x="117006" y="66949"/>
                    </a:cubicBezTo>
                    <a:lnTo>
                      <a:pt x="129137" y="66949"/>
                    </a:lnTo>
                    <a:lnTo>
                      <a:pt x="129137" y="81382"/>
                    </a:lnTo>
                    <a:lnTo>
                      <a:pt x="97275" y="81382"/>
                    </a:lnTo>
                    <a:cubicBezTo>
                      <a:pt x="98427" y="85528"/>
                      <a:pt x="99732" y="89213"/>
                      <a:pt x="101190" y="92592"/>
                    </a:cubicBezTo>
                    <a:cubicBezTo>
                      <a:pt x="104492" y="89444"/>
                      <a:pt x="108100" y="85682"/>
                      <a:pt x="111862" y="81382"/>
                    </a:cubicBezTo>
                    <a:lnTo>
                      <a:pt x="124300" y="89597"/>
                    </a:lnTo>
                    <a:cubicBezTo>
                      <a:pt x="119156" y="95816"/>
                      <a:pt x="114166" y="101114"/>
                      <a:pt x="109175" y="105490"/>
                    </a:cubicBezTo>
                    <a:cubicBezTo>
                      <a:pt x="111094" y="107486"/>
                      <a:pt x="113014" y="108791"/>
                      <a:pt x="115010" y="109559"/>
                    </a:cubicBezTo>
                    <a:cubicBezTo>
                      <a:pt x="116008" y="109559"/>
                      <a:pt x="117313" y="106488"/>
                      <a:pt x="118926" y="100269"/>
                    </a:cubicBezTo>
                    <a:cubicBezTo>
                      <a:pt x="124070" y="103494"/>
                      <a:pt x="128676" y="105720"/>
                      <a:pt x="132822" y="106872"/>
                    </a:cubicBezTo>
                    <a:cubicBezTo>
                      <a:pt x="131133" y="115164"/>
                      <a:pt x="128830" y="120999"/>
                      <a:pt x="125912" y="124454"/>
                    </a:cubicBezTo>
                    <a:cubicBezTo>
                      <a:pt x="123839" y="126680"/>
                      <a:pt x="121306" y="127832"/>
                      <a:pt x="118388" y="127832"/>
                    </a:cubicBezTo>
                    <a:cubicBezTo>
                      <a:pt x="112707" y="127218"/>
                      <a:pt x="107332" y="124607"/>
                      <a:pt x="102342" y="120001"/>
                    </a:cubicBezTo>
                    <a:cubicBezTo>
                      <a:pt x="100576" y="118388"/>
                      <a:pt x="98810" y="116622"/>
                      <a:pt x="97198" y="114780"/>
                    </a:cubicBezTo>
                    <a:cubicBezTo>
                      <a:pt x="88215" y="120461"/>
                      <a:pt x="79463" y="124530"/>
                      <a:pt x="70864" y="126910"/>
                    </a:cubicBezTo>
                    <a:cubicBezTo>
                      <a:pt x="69098" y="121767"/>
                      <a:pt x="66488" y="117313"/>
                      <a:pt x="63186" y="113398"/>
                    </a:cubicBezTo>
                    <a:cubicBezTo>
                      <a:pt x="67255" y="112016"/>
                      <a:pt x="71018" y="110711"/>
                      <a:pt x="74549" y="109329"/>
                    </a:cubicBezTo>
                    <a:cubicBezTo>
                      <a:pt x="70403" y="106565"/>
                      <a:pt x="65720" y="104031"/>
                      <a:pt x="60499" y="101805"/>
                    </a:cubicBezTo>
                    <a:cubicBezTo>
                      <a:pt x="56661" y="110787"/>
                      <a:pt x="51977" y="118772"/>
                      <a:pt x="46449" y="125836"/>
                    </a:cubicBezTo>
                    <a:cubicBezTo>
                      <a:pt x="42764" y="122227"/>
                      <a:pt x="38618" y="118849"/>
                      <a:pt x="34012" y="115548"/>
                    </a:cubicBezTo>
                    <a:cubicBezTo>
                      <a:pt x="41919" y="106565"/>
                      <a:pt x="47754" y="95202"/>
                      <a:pt x="51439" y="81382"/>
                    </a:cubicBezTo>
                    <a:lnTo>
                      <a:pt x="41689" y="81382"/>
                    </a:lnTo>
                    <a:lnTo>
                      <a:pt x="41689" y="68945"/>
                    </a:lnTo>
                    <a:cubicBezTo>
                      <a:pt x="40000" y="71862"/>
                      <a:pt x="38695" y="74549"/>
                      <a:pt x="37927" y="77006"/>
                    </a:cubicBezTo>
                    <a:cubicBezTo>
                      <a:pt x="36161" y="75317"/>
                      <a:pt x="34319" y="73398"/>
                      <a:pt x="32553" y="71171"/>
                    </a:cubicBezTo>
                    <a:lnTo>
                      <a:pt x="32553" y="125145"/>
                    </a:lnTo>
                    <a:lnTo>
                      <a:pt x="16737" y="125145"/>
                    </a:lnTo>
                    <a:lnTo>
                      <a:pt x="16737" y="79693"/>
                    </a:lnTo>
                    <a:cubicBezTo>
                      <a:pt x="13973" y="85835"/>
                      <a:pt x="11132" y="91056"/>
                      <a:pt x="8215" y="95509"/>
                    </a:cubicBezTo>
                    <a:cubicBezTo>
                      <a:pt x="7063" y="89828"/>
                      <a:pt x="4299" y="84453"/>
                      <a:pt x="0" y="79310"/>
                    </a:cubicBezTo>
                    <a:cubicBezTo>
                      <a:pt x="5374" y="72093"/>
                      <a:pt x="10979" y="59732"/>
                      <a:pt x="16737" y="42227"/>
                    </a:cubicBezTo>
                    <a:lnTo>
                      <a:pt x="16737" y="41459"/>
                    </a:lnTo>
                    <a:lnTo>
                      <a:pt x="5911" y="41459"/>
                    </a:lnTo>
                    <a:lnTo>
                      <a:pt x="5911" y="26641"/>
                    </a:lnTo>
                    <a:close/>
                    <a:moveTo>
                      <a:pt x="42764" y="62112"/>
                    </a:moveTo>
                    <a:lnTo>
                      <a:pt x="40998" y="51977"/>
                    </a:lnTo>
                    <a:cubicBezTo>
                      <a:pt x="42610" y="51901"/>
                      <a:pt x="44299" y="51824"/>
                      <a:pt x="45989" y="51824"/>
                    </a:cubicBezTo>
                    <a:cubicBezTo>
                      <a:pt x="48676" y="48369"/>
                      <a:pt x="51286" y="44837"/>
                      <a:pt x="53819" y="41152"/>
                    </a:cubicBezTo>
                    <a:cubicBezTo>
                      <a:pt x="50211" y="37620"/>
                      <a:pt x="46142" y="34242"/>
                      <a:pt x="41689" y="31017"/>
                    </a:cubicBezTo>
                    <a:lnTo>
                      <a:pt x="41689" y="41536"/>
                    </a:lnTo>
                    <a:lnTo>
                      <a:pt x="32476" y="41536"/>
                    </a:lnTo>
                    <a:lnTo>
                      <a:pt x="32476" y="52438"/>
                    </a:lnTo>
                    <a:cubicBezTo>
                      <a:pt x="36238" y="56353"/>
                      <a:pt x="39616" y="59501"/>
                      <a:pt x="42764" y="62112"/>
                    </a:cubicBezTo>
                    <a:moveTo>
                      <a:pt x="79079" y="67102"/>
                    </a:moveTo>
                    <a:cubicBezTo>
                      <a:pt x="78772" y="65413"/>
                      <a:pt x="78542" y="63647"/>
                      <a:pt x="78388" y="61958"/>
                    </a:cubicBezTo>
                    <a:lnTo>
                      <a:pt x="71401" y="64261"/>
                    </a:lnTo>
                    <a:cubicBezTo>
                      <a:pt x="70941" y="63033"/>
                      <a:pt x="70557" y="61651"/>
                      <a:pt x="70173" y="60192"/>
                    </a:cubicBezTo>
                    <a:cubicBezTo>
                      <a:pt x="61881" y="62188"/>
                      <a:pt x="53282" y="63647"/>
                      <a:pt x="44222" y="64645"/>
                    </a:cubicBezTo>
                    <a:cubicBezTo>
                      <a:pt x="43685" y="65490"/>
                      <a:pt x="43225" y="66258"/>
                      <a:pt x="42841" y="67102"/>
                    </a:cubicBezTo>
                    <a:lnTo>
                      <a:pt x="79079" y="67102"/>
                    </a:lnTo>
                    <a:close/>
                    <a:moveTo>
                      <a:pt x="66411" y="50826"/>
                    </a:moveTo>
                    <a:cubicBezTo>
                      <a:pt x="65797" y="49136"/>
                      <a:pt x="65106" y="47524"/>
                      <a:pt x="64415" y="45989"/>
                    </a:cubicBezTo>
                    <a:cubicBezTo>
                      <a:pt x="63033" y="47678"/>
                      <a:pt x="61728" y="49444"/>
                      <a:pt x="60499" y="51286"/>
                    </a:cubicBezTo>
                    <a:cubicBezTo>
                      <a:pt x="62342" y="51133"/>
                      <a:pt x="64338" y="50979"/>
                      <a:pt x="66411" y="50826"/>
                    </a:cubicBezTo>
                    <a:moveTo>
                      <a:pt x="77313" y="50288"/>
                    </a:moveTo>
                    <a:cubicBezTo>
                      <a:pt x="76776" y="43609"/>
                      <a:pt x="76392" y="36315"/>
                      <a:pt x="76085" y="28253"/>
                    </a:cubicBezTo>
                    <a:cubicBezTo>
                      <a:pt x="72783" y="33628"/>
                      <a:pt x="69175" y="39079"/>
                      <a:pt x="65413" y="44453"/>
                    </a:cubicBezTo>
                    <a:lnTo>
                      <a:pt x="73475" y="41613"/>
                    </a:lnTo>
                    <a:cubicBezTo>
                      <a:pt x="74780" y="44300"/>
                      <a:pt x="76085" y="47217"/>
                      <a:pt x="77313" y="50288"/>
                    </a:cubicBezTo>
                    <a:moveTo>
                      <a:pt x="76545" y="108715"/>
                    </a:moveTo>
                    <a:cubicBezTo>
                      <a:pt x="81382" y="106642"/>
                      <a:pt x="85528" y="104492"/>
                      <a:pt x="88983" y="102342"/>
                    </a:cubicBezTo>
                    <a:cubicBezTo>
                      <a:pt x="88599" y="101498"/>
                      <a:pt x="88292" y="100653"/>
                      <a:pt x="87908" y="99809"/>
                    </a:cubicBezTo>
                    <a:cubicBezTo>
                      <a:pt x="85375" y="94588"/>
                      <a:pt x="83378" y="88523"/>
                      <a:pt x="81843" y="81613"/>
                    </a:cubicBezTo>
                    <a:lnTo>
                      <a:pt x="67563" y="81613"/>
                    </a:lnTo>
                    <a:cubicBezTo>
                      <a:pt x="67025" y="83916"/>
                      <a:pt x="66411" y="86142"/>
                      <a:pt x="65643" y="88216"/>
                    </a:cubicBezTo>
                    <a:cubicBezTo>
                      <a:pt x="71325" y="90519"/>
                      <a:pt x="76852" y="93436"/>
                      <a:pt x="82227" y="96891"/>
                    </a:cubicBezTo>
                    <a:lnTo>
                      <a:pt x="76545" y="108715"/>
                    </a:lnTo>
                    <a:close/>
                    <a:moveTo>
                      <a:pt x="102572" y="67102"/>
                    </a:moveTo>
                    <a:cubicBezTo>
                      <a:pt x="101881" y="65183"/>
                      <a:pt x="101114" y="63340"/>
                      <a:pt x="100269" y="61574"/>
                    </a:cubicBezTo>
                    <a:cubicBezTo>
                      <a:pt x="98503" y="61881"/>
                      <a:pt x="96737" y="62112"/>
                      <a:pt x="95125" y="62265"/>
                    </a:cubicBezTo>
                    <a:lnTo>
                      <a:pt x="93513" y="50902"/>
                    </a:lnTo>
                    <a:cubicBezTo>
                      <a:pt x="94434" y="50826"/>
                      <a:pt x="95279" y="50749"/>
                      <a:pt x="96200" y="50749"/>
                    </a:cubicBezTo>
                    <a:cubicBezTo>
                      <a:pt x="98657" y="47447"/>
                      <a:pt x="100883" y="44069"/>
                      <a:pt x="102956" y="40614"/>
                    </a:cubicBezTo>
                    <a:cubicBezTo>
                      <a:pt x="99809" y="37390"/>
                      <a:pt x="96354" y="34242"/>
                      <a:pt x="92592" y="31325"/>
                    </a:cubicBezTo>
                    <a:cubicBezTo>
                      <a:pt x="93052" y="46680"/>
                      <a:pt x="93743" y="58657"/>
                      <a:pt x="94588" y="67102"/>
                    </a:cubicBezTo>
                    <a:lnTo>
                      <a:pt x="102572" y="67102"/>
                    </a:lnTo>
                    <a:close/>
                    <a:moveTo>
                      <a:pt x="115778" y="49213"/>
                    </a:moveTo>
                    <a:cubicBezTo>
                      <a:pt x="115164" y="47755"/>
                      <a:pt x="114549" y="46373"/>
                      <a:pt x="114012" y="45067"/>
                    </a:cubicBezTo>
                    <a:cubicBezTo>
                      <a:pt x="113014" y="46603"/>
                      <a:pt x="112016" y="48139"/>
                      <a:pt x="110864" y="49751"/>
                    </a:cubicBezTo>
                    <a:lnTo>
                      <a:pt x="115778" y="49213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D798D9FA-9BC4-4673-82D6-5CBB233FDE73}"/>
                  </a:ext>
                </a:extLst>
              </p:cNvPr>
              <p:cNvSpPr/>
              <p:nvPr/>
            </p:nvSpPr>
            <p:spPr>
              <a:xfrm>
                <a:off x="7053855" y="3512071"/>
                <a:ext cx="129981" cy="128522"/>
              </a:xfrm>
              <a:custGeom>
                <a:avLst/>
                <a:gdLst>
                  <a:gd name="connsiteX0" fmla="*/ 22649 w 129981"/>
                  <a:gd name="connsiteY0" fmla="*/ 0 h 128522"/>
                  <a:gd name="connsiteX1" fmla="*/ 38157 w 129981"/>
                  <a:gd name="connsiteY1" fmla="*/ 5912 h 128522"/>
                  <a:gd name="connsiteX2" fmla="*/ 27639 w 129981"/>
                  <a:gd name="connsiteY2" fmla="*/ 30326 h 128522"/>
                  <a:gd name="connsiteX3" fmla="*/ 44760 w 129981"/>
                  <a:gd name="connsiteY3" fmla="*/ 28944 h 128522"/>
                  <a:gd name="connsiteX4" fmla="*/ 37083 w 129981"/>
                  <a:gd name="connsiteY4" fmla="*/ 19885 h 128522"/>
                  <a:gd name="connsiteX5" fmla="*/ 49520 w 129981"/>
                  <a:gd name="connsiteY5" fmla="*/ 11747 h 128522"/>
                  <a:gd name="connsiteX6" fmla="*/ 67333 w 129981"/>
                  <a:gd name="connsiteY6" fmla="*/ 38081 h 128522"/>
                  <a:gd name="connsiteX7" fmla="*/ 55432 w 129981"/>
                  <a:gd name="connsiteY7" fmla="*/ 46833 h 128522"/>
                  <a:gd name="connsiteX8" fmla="*/ 52207 w 129981"/>
                  <a:gd name="connsiteY8" fmla="*/ 40461 h 128522"/>
                  <a:gd name="connsiteX9" fmla="*/ 1996 w 129981"/>
                  <a:gd name="connsiteY9" fmla="*/ 46833 h 128522"/>
                  <a:gd name="connsiteX10" fmla="*/ 0 w 129981"/>
                  <a:gd name="connsiteY10" fmla="*/ 31555 h 128522"/>
                  <a:gd name="connsiteX11" fmla="*/ 11900 w 129981"/>
                  <a:gd name="connsiteY11" fmla="*/ 31171 h 128522"/>
                  <a:gd name="connsiteX12" fmla="*/ 22649 w 129981"/>
                  <a:gd name="connsiteY12" fmla="*/ 0 h 128522"/>
                  <a:gd name="connsiteX13" fmla="*/ 28023 w 129981"/>
                  <a:gd name="connsiteY13" fmla="*/ 48599 h 128522"/>
                  <a:gd name="connsiteX14" fmla="*/ 59348 w 129981"/>
                  <a:gd name="connsiteY14" fmla="*/ 48599 h 128522"/>
                  <a:gd name="connsiteX15" fmla="*/ 59348 w 129981"/>
                  <a:gd name="connsiteY15" fmla="*/ 93436 h 128522"/>
                  <a:gd name="connsiteX16" fmla="*/ 56277 w 129981"/>
                  <a:gd name="connsiteY16" fmla="*/ 121920 h 128522"/>
                  <a:gd name="connsiteX17" fmla="*/ 38157 w 129981"/>
                  <a:gd name="connsiteY17" fmla="*/ 128523 h 128522"/>
                  <a:gd name="connsiteX18" fmla="*/ 32783 w 129981"/>
                  <a:gd name="connsiteY18" fmla="*/ 112860 h 128522"/>
                  <a:gd name="connsiteX19" fmla="*/ 41536 w 129981"/>
                  <a:gd name="connsiteY19" fmla="*/ 112860 h 128522"/>
                  <a:gd name="connsiteX20" fmla="*/ 44069 w 129981"/>
                  <a:gd name="connsiteY20" fmla="*/ 108407 h 128522"/>
                  <a:gd name="connsiteX21" fmla="*/ 44069 w 129981"/>
                  <a:gd name="connsiteY21" fmla="*/ 99885 h 128522"/>
                  <a:gd name="connsiteX22" fmla="*/ 22572 w 129981"/>
                  <a:gd name="connsiteY22" fmla="*/ 99885 h 128522"/>
                  <a:gd name="connsiteX23" fmla="*/ 22572 w 129981"/>
                  <a:gd name="connsiteY23" fmla="*/ 128523 h 128522"/>
                  <a:gd name="connsiteX24" fmla="*/ 7831 w 129981"/>
                  <a:gd name="connsiteY24" fmla="*/ 128523 h 128522"/>
                  <a:gd name="connsiteX25" fmla="*/ 7831 w 129981"/>
                  <a:gd name="connsiteY25" fmla="*/ 48599 h 128522"/>
                  <a:gd name="connsiteX26" fmla="*/ 28023 w 129981"/>
                  <a:gd name="connsiteY26" fmla="*/ 48599 h 128522"/>
                  <a:gd name="connsiteX27" fmla="*/ 22649 w 129981"/>
                  <a:gd name="connsiteY27" fmla="*/ 68484 h 128522"/>
                  <a:gd name="connsiteX28" fmla="*/ 44146 w 129981"/>
                  <a:gd name="connsiteY28" fmla="*/ 68484 h 128522"/>
                  <a:gd name="connsiteX29" fmla="*/ 44146 w 129981"/>
                  <a:gd name="connsiteY29" fmla="*/ 61497 h 128522"/>
                  <a:gd name="connsiteX30" fmla="*/ 22649 w 129981"/>
                  <a:gd name="connsiteY30" fmla="*/ 61497 h 128522"/>
                  <a:gd name="connsiteX31" fmla="*/ 22649 w 129981"/>
                  <a:gd name="connsiteY31" fmla="*/ 68484 h 128522"/>
                  <a:gd name="connsiteX32" fmla="*/ 22649 w 129981"/>
                  <a:gd name="connsiteY32" fmla="*/ 87985 h 128522"/>
                  <a:gd name="connsiteX33" fmla="*/ 44146 w 129981"/>
                  <a:gd name="connsiteY33" fmla="*/ 87985 h 128522"/>
                  <a:gd name="connsiteX34" fmla="*/ 44146 w 129981"/>
                  <a:gd name="connsiteY34" fmla="*/ 80461 h 128522"/>
                  <a:gd name="connsiteX35" fmla="*/ 22649 w 129981"/>
                  <a:gd name="connsiteY35" fmla="*/ 80461 h 128522"/>
                  <a:gd name="connsiteX36" fmla="*/ 22649 w 129981"/>
                  <a:gd name="connsiteY36" fmla="*/ 87985 h 128522"/>
                  <a:gd name="connsiteX37" fmla="*/ 68561 w 129981"/>
                  <a:gd name="connsiteY37" fmla="*/ 3685 h 128522"/>
                  <a:gd name="connsiteX38" fmla="*/ 84070 w 129981"/>
                  <a:gd name="connsiteY38" fmla="*/ 3685 h 128522"/>
                  <a:gd name="connsiteX39" fmla="*/ 84070 w 129981"/>
                  <a:gd name="connsiteY39" fmla="*/ 20038 h 128522"/>
                  <a:gd name="connsiteX40" fmla="*/ 113244 w 129981"/>
                  <a:gd name="connsiteY40" fmla="*/ 11363 h 128522"/>
                  <a:gd name="connsiteX41" fmla="*/ 122534 w 129981"/>
                  <a:gd name="connsiteY41" fmla="*/ 24875 h 128522"/>
                  <a:gd name="connsiteX42" fmla="*/ 84070 w 129981"/>
                  <a:gd name="connsiteY42" fmla="*/ 34319 h 128522"/>
                  <a:gd name="connsiteX43" fmla="*/ 84070 w 129981"/>
                  <a:gd name="connsiteY43" fmla="*/ 46449 h 128522"/>
                  <a:gd name="connsiteX44" fmla="*/ 88522 w 129981"/>
                  <a:gd name="connsiteY44" fmla="*/ 48983 h 128522"/>
                  <a:gd name="connsiteX45" fmla="*/ 105259 w 129981"/>
                  <a:gd name="connsiteY45" fmla="*/ 48983 h 128522"/>
                  <a:gd name="connsiteX46" fmla="*/ 111094 w 129981"/>
                  <a:gd name="connsiteY46" fmla="*/ 45989 h 128522"/>
                  <a:gd name="connsiteX47" fmla="*/ 113244 w 129981"/>
                  <a:gd name="connsiteY47" fmla="*/ 35624 h 128522"/>
                  <a:gd name="connsiteX48" fmla="*/ 129981 w 129981"/>
                  <a:gd name="connsiteY48" fmla="*/ 41536 h 128522"/>
                  <a:gd name="connsiteX49" fmla="*/ 122381 w 129981"/>
                  <a:gd name="connsiteY49" fmla="*/ 57889 h 128522"/>
                  <a:gd name="connsiteX50" fmla="*/ 110096 w 129981"/>
                  <a:gd name="connsiteY50" fmla="*/ 61958 h 128522"/>
                  <a:gd name="connsiteX51" fmla="*/ 83532 w 129981"/>
                  <a:gd name="connsiteY51" fmla="*/ 61958 h 128522"/>
                  <a:gd name="connsiteX52" fmla="*/ 72476 w 129981"/>
                  <a:gd name="connsiteY52" fmla="*/ 58426 h 128522"/>
                  <a:gd name="connsiteX53" fmla="*/ 68561 w 129981"/>
                  <a:gd name="connsiteY53" fmla="*/ 46372 h 128522"/>
                  <a:gd name="connsiteX54" fmla="*/ 68561 w 129981"/>
                  <a:gd name="connsiteY54" fmla="*/ 3685 h 128522"/>
                  <a:gd name="connsiteX55" fmla="*/ 68561 w 129981"/>
                  <a:gd name="connsiteY55" fmla="*/ 65336 h 128522"/>
                  <a:gd name="connsiteX56" fmla="*/ 84070 w 129981"/>
                  <a:gd name="connsiteY56" fmla="*/ 65336 h 128522"/>
                  <a:gd name="connsiteX57" fmla="*/ 84070 w 129981"/>
                  <a:gd name="connsiteY57" fmla="*/ 81920 h 128522"/>
                  <a:gd name="connsiteX58" fmla="*/ 114396 w 129981"/>
                  <a:gd name="connsiteY58" fmla="*/ 71785 h 128522"/>
                  <a:gd name="connsiteX59" fmla="*/ 123071 w 129981"/>
                  <a:gd name="connsiteY59" fmla="*/ 84607 h 128522"/>
                  <a:gd name="connsiteX60" fmla="*/ 84070 w 129981"/>
                  <a:gd name="connsiteY60" fmla="*/ 97045 h 128522"/>
                  <a:gd name="connsiteX61" fmla="*/ 84070 w 129981"/>
                  <a:gd name="connsiteY61" fmla="*/ 109636 h 128522"/>
                  <a:gd name="connsiteX62" fmla="*/ 88522 w 129981"/>
                  <a:gd name="connsiteY62" fmla="*/ 112323 h 128522"/>
                  <a:gd name="connsiteX63" fmla="*/ 105259 w 129981"/>
                  <a:gd name="connsiteY63" fmla="*/ 112323 h 128522"/>
                  <a:gd name="connsiteX64" fmla="*/ 111094 w 129981"/>
                  <a:gd name="connsiteY64" fmla="*/ 109636 h 128522"/>
                  <a:gd name="connsiteX65" fmla="*/ 113244 w 129981"/>
                  <a:gd name="connsiteY65" fmla="*/ 100423 h 128522"/>
                  <a:gd name="connsiteX66" fmla="*/ 129981 w 129981"/>
                  <a:gd name="connsiteY66" fmla="*/ 106335 h 128522"/>
                  <a:gd name="connsiteX67" fmla="*/ 122688 w 129981"/>
                  <a:gd name="connsiteY67" fmla="*/ 122227 h 128522"/>
                  <a:gd name="connsiteX68" fmla="*/ 110711 w 129981"/>
                  <a:gd name="connsiteY68" fmla="*/ 126143 h 128522"/>
                  <a:gd name="connsiteX69" fmla="*/ 83609 w 129981"/>
                  <a:gd name="connsiteY69" fmla="*/ 126143 h 128522"/>
                  <a:gd name="connsiteX70" fmla="*/ 72553 w 129981"/>
                  <a:gd name="connsiteY70" fmla="*/ 122381 h 128522"/>
                  <a:gd name="connsiteX71" fmla="*/ 68638 w 129981"/>
                  <a:gd name="connsiteY71" fmla="*/ 109559 h 128522"/>
                  <a:gd name="connsiteX72" fmla="*/ 68638 w 129981"/>
                  <a:gd name="connsiteY72" fmla="*/ 65336 h 12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29981" h="128522">
                    <a:moveTo>
                      <a:pt x="22649" y="0"/>
                    </a:moveTo>
                    <a:lnTo>
                      <a:pt x="38157" y="5912"/>
                    </a:lnTo>
                    <a:lnTo>
                      <a:pt x="27639" y="30326"/>
                    </a:lnTo>
                    <a:cubicBezTo>
                      <a:pt x="33014" y="29943"/>
                      <a:pt x="38772" y="29482"/>
                      <a:pt x="44760" y="28944"/>
                    </a:cubicBezTo>
                    <a:cubicBezTo>
                      <a:pt x="42304" y="25720"/>
                      <a:pt x="39770" y="22649"/>
                      <a:pt x="37083" y="19885"/>
                    </a:cubicBezTo>
                    <a:lnTo>
                      <a:pt x="49520" y="11747"/>
                    </a:lnTo>
                    <a:cubicBezTo>
                      <a:pt x="56507" y="19194"/>
                      <a:pt x="62496" y="28023"/>
                      <a:pt x="67333" y="38081"/>
                    </a:cubicBezTo>
                    <a:lnTo>
                      <a:pt x="55432" y="46833"/>
                    </a:lnTo>
                    <a:cubicBezTo>
                      <a:pt x="54357" y="44607"/>
                      <a:pt x="53282" y="42457"/>
                      <a:pt x="52207" y="40461"/>
                    </a:cubicBezTo>
                    <a:cubicBezTo>
                      <a:pt x="36469" y="43148"/>
                      <a:pt x="19731" y="45298"/>
                      <a:pt x="1996" y="46833"/>
                    </a:cubicBezTo>
                    <a:lnTo>
                      <a:pt x="0" y="31555"/>
                    </a:lnTo>
                    <a:cubicBezTo>
                      <a:pt x="3762" y="31478"/>
                      <a:pt x="7754" y="31324"/>
                      <a:pt x="11900" y="31171"/>
                    </a:cubicBezTo>
                    <a:lnTo>
                      <a:pt x="22649" y="0"/>
                    </a:lnTo>
                    <a:close/>
                    <a:moveTo>
                      <a:pt x="28023" y="48599"/>
                    </a:moveTo>
                    <a:lnTo>
                      <a:pt x="59348" y="48599"/>
                    </a:lnTo>
                    <a:lnTo>
                      <a:pt x="59348" y="93436"/>
                    </a:lnTo>
                    <a:cubicBezTo>
                      <a:pt x="59808" y="109329"/>
                      <a:pt x="58733" y="118849"/>
                      <a:pt x="56277" y="121920"/>
                    </a:cubicBezTo>
                    <a:cubicBezTo>
                      <a:pt x="54204" y="125144"/>
                      <a:pt x="48215" y="127371"/>
                      <a:pt x="38157" y="128523"/>
                    </a:cubicBezTo>
                    <a:cubicBezTo>
                      <a:pt x="38004" y="123916"/>
                      <a:pt x="36161" y="118695"/>
                      <a:pt x="32783" y="112860"/>
                    </a:cubicBezTo>
                    <a:lnTo>
                      <a:pt x="41536" y="112860"/>
                    </a:lnTo>
                    <a:cubicBezTo>
                      <a:pt x="43685" y="112707"/>
                      <a:pt x="44530" y="111171"/>
                      <a:pt x="44069" y="108407"/>
                    </a:cubicBezTo>
                    <a:lnTo>
                      <a:pt x="44069" y="99885"/>
                    </a:lnTo>
                    <a:lnTo>
                      <a:pt x="22572" y="99885"/>
                    </a:lnTo>
                    <a:lnTo>
                      <a:pt x="22572" y="128523"/>
                    </a:lnTo>
                    <a:lnTo>
                      <a:pt x="7831" y="128523"/>
                    </a:lnTo>
                    <a:lnTo>
                      <a:pt x="7831" y="48599"/>
                    </a:lnTo>
                    <a:lnTo>
                      <a:pt x="28023" y="48599"/>
                    </a:lnTo>
                    <a:close/>
                    <a:moveTo>
                      <a:pt x="22649" y="68484"/>
                    </a:moveTo>
                    <a:lnTo>
                      <a:pt x="44146" y="68484"/>
                    </a:lnTo>
                    <a:lnTo>
                      <a:pt x="44146" y="61497"/>
                    </a:lnTo>
                    <a:lnTo>
                      <a:pt x="22649" y="61497"/>
                    </a:lnTo>
                    <a:lnTo>
                      <a:pt x="22649" y="68484"/>
                    </a:lnTo>
                    <a:close/>
                    <a:moveTo>
                      <a:pt x="22649" y="87985"/>
                    </a:moveTo>
                    <a:lnTo>
                      <a:pt x="44146" y="87985"/>
                    </a:lnTo>
                    <a:lnTo>
                      <a:pt x="44146" y="80461"/>
                    </a:lnTo>
                    <a:lnTo>
                      <a:pt x="22649" y="80461"/>
                    </a:lnTo>
                    <a:lnTo>
                      <a:pt x="22649" y="87985"/>
                    </a:lnTo>
                    <a:close/>
                    <a:moveTo>
                      <a:pt x="68561" y="3685"/>
                    </a:moveTo>
                    <a:lnTo>
                      <a:pt x="84070" y="3685"/>
                    </a:lnTo>
                    <a:lnTo>
                      <a:pt x="84070" y="20038"/>
                    </a:lnTo>
                    <a:cubicBezTo>
                      <a:pt x="93974" y="17505"/>
                      <a:pt x="103647" y="14664"/>
                      <a:pt x="113244" y="11363"/>
                    </a:cubicBezTo>
                    <a:lnTo>
                      <a:pt x="122534" y="24875"/>
                    </a:lnTo>
                    <a:cubicBezTo>
                      <a:pt x="110634" y="28177"/>
                      <a:pt x="97812" y="31324"/>
                      <a:pt x="84070" y="34319"/>
                    </a:cubicBezTo>
                    <a:lnTo>
                      <a:pt x="84070" y="46449"/>
                    </a:lnTo>
                    <a:cubicBezTo>
                      <a:pt x="84300" y="48138"/>
                      <a:pt x="85835" y="48983"/>
                      <a:pt x="88522" y="48983"/>
                    </a:cubicBezTo>
                    <a:lnTo>
                      <a:pt x="105259" y="48983"/>
                    </a:lnTo>
                    <a:cubicBezTo>
                      <a:pt x="107947" y="48983"/>
                      <a:pt x="109866" y="47985"/>
                      <a:pt x="111094" y="45989"/>
                    </a:cubicBezTo>
                    <a:cubicBezTo>
                      <a:pt x="112553" y="43839"/>
                      <a:pt x="113244" y="40384"/>
                      <a:pt x="113244" y="35624"/>
                    </a:cubicBezTo>
                    <a:cubicBezTo>
                      <a:pt x="117544" y="38158"/>
                      <a:pt x="123148" y="40154"/>
                      <a:pt x="129981" y="41536"/>
                    </a:cubicBezTo>
                    <a:cubicBezTo>
                      <a:pt x="129367" y="47371"/>
                      <a:pt x="126834" y="52822"/>
                      <a:pt x="122381" y="57889"/>
                    </a:cubicBezTo>
                    <a:cubicBezTo>
                      <a:pt x="119463" y="60576"/>
                      <a:pt x="115394" y="61958"/>
                      <a:pt x="110096" y="61958"/>
                    </a:cubicBezTo>
                    <a:lnTo>
                      <a:pt x="83532" y="61958"/>
                    </a:lnTo>
                    <a:cubicBezTo>
                      <a:pt x="79233" y="61958"/>
                      <a:pt x="75547" y="60806"/>
                      <a:pt x="72476" y="58426"/>
                    </a:cubicBezTo>
                    <a:cubicBezTo>
                      <a:pt x="69866" y="56507"/>
                      <a:pt x="68561" y="52515"/>
                      <a:pt x="68561" y="46372"/>
                    </a:cubicBezTo>
                    <a:lnTo>
                      <a:pt x="68561" y="3685"/>
                    </a:lnTo>
                    <a:close/>
                    <a:moveTo>
                      <a:pt x="68561" y="65336"/>
                    </a:moveTo>
                    <a:lnTo>
                      <a:pt x="84070" y="65336"/>
                    </a:lnTo>
                    <a:lnTo>
                      <a:pt x="84070" y="81920"/>
                    </a:lnTo>
                    <a:cubicBezTo>
                      <a:pt x="94357" y="79002"/>
                      <a:pt x="104415" y="75624"/>
                      <a:pt x="114396" y="71785"/>
                    </a:cubicBezTo>
                    <a:lnTo>
                      <a:pt x="123071" y="84607"/>
                    </a:lnTo>
                    <a:cubicBezTo>
                      <a:pt x="111094" y="88983"/>
                      <a:pt x="98119" y="93129"/>
                      <a:pt x="84070" y="97045"/>
                    </a:cubicBezTo>
                    <a:lnTo>
                      <a:pt x="84070" y="109636"/>
                    </a:lnTo>
                    <a:cubicBezTo>
                      <a:pt x="84300" y="111402"/>
                      <a:pt x="85835" y="112323"/>
                      <a:pt x="88522" y="112323"/>
                    </a:cubicBezTo>
                    <a:lnTo>
                      <a:pt x="105259" y="112323"/>
                    </a:lnTo>
                    <a:cubicBezTo>
                      <a:pt x="107947" y="112323"/>
                      <a:pt x="109866" y="111402"/>
                      <a:pt x="111094" y="109636"/>
                    </a:cubicBezTo>
                    <a:cubicBezTo>
                      <a:pt x="112553" y="107716"/>
                      <a:pt x="113244" y="104722"/>
                      <a:pt x="113244" y="100423"/>
                    </a:cubicBezTo>
                    <a:cubicBezTo>
                      <a:pt x="117544" y="103033"/>
                      <a:pt x="123148" y="105029"/>
                      <a:pt x="129981" y="106335"/>
                    </a:cubicBezTo>
                    <a:cubicBezTo>
                      <a:pt x="129367" y="112093"/>
                      <a:pt x="126910" y="117390"/>
                      <a:pt x="122688" y="122227"/>
                    </a:cubicBezTo>
                    <a:cubicBezTo>
                      <a:pt x="119924" y="124837"/>
                      <a:pt x="115931" y="126143"/>
                      <a:pt x="110711" y="126143"/>
                    </a:cubicBezTo>
                    <a:lnTo>
                      <a:pt x="83609" y="126143"/>
                    </a:lnTo>
                    <a:cubicBezTo>
                      <a:pt x="79310" y="126143"/>
                      <a:pt x="75624" y="124914"/>
                      <a:pt x="72553" y="122381"/>
                    </a:cubicBezTo>
                    <a:cubicBezTo>
                      <a:pt x="69943" y="120384"/>
                      <a:pt x="68638" y="116162"/>
                      <a:pt x="68638" y="109559"/>
                    </a:cubicBezTo>
                    <a:lnTo>
                      <a:pt x="68638" y="653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76A91D8E-45D9-4E83-9758-34721B3D0CCC}"/>
                  </a:ext>
                </a:extLst>
              </p:cNvPr>
              <p:cNvSpPr/>
              <p:nvPr/>
            </p:nvSpPr>
            <p:spPr>
              <a:xfrm>
                <a:off x="5091388" y="3718751"/>
                <a:ext cx="92284" cy="93973"/>
              </a:xfrm>
              <a:custGeom>
                <a:avLst/>
                <a:gdLst>
                  <a:gd name="connsiteX0" fmla="*/ 76699 w 92284"/>
                  <a:gd name="connsiteY0" fmla="*/ 28100 h 93973"/>
                  <a:gd name="connsiteX1" fmla="*/ 72400 w 92284"/>
                  <a:gd name="connsiteY1" fmla="*/ 36622 h 93973"/>
                  <a:gd name="connsiteX2" fmla="*/ 49827 w 92284"/>
                  <a:gd name="connsiteY2" fmla="*/ 72553 h 93973"/>
                  <a:gd name="connsiteX3" fmla="*/ 11056 w 92284"/>
                  <a:gd name="connsiteY3" fmla="*/ 93974 h 93973"/>
                  <a:gd name="connsiteX4" fmla="*/ 6295 w 92284"/>
                  <a:gd name="connsiteY4" fmla="*/ 85989 h 93973"/>
                  <a:gd name="connsiteX5" fmla="*/ 45144 w 92284"/>
                  <a:gd name="connsiteY5" fmla="*/ 66258 h 93973"/>
                  <a:gd name="connsiteX6" fmla="*/ 66565 w 92284"/>
                  <a:gd name="connsiteY6" fmla="*/ 29021 h 93973"/>
                  <a:gd name="connsiteX7" fmla="*/ 31708 w 92284"/>
                  <a:gd name="connsiteY7" fmla="*/ 29021 h 93973"/>
                  <a:gd name="connsiteX8" fmla="*/ 6295 w 92284"/>
                  <a:gd name="connsiteY8" fmla="*/ 59271 h 93973"/>
                  <a:gd name="connsiteX9" fmla="*/ 0 w 92284"/>
                  <a:gd name="connsiteY9" fmla="*/ 53743 h 93973"/>
                  <a:gd name="connsiteX10" fmla="*/ 34319 w 92284"/>
                  <a:gd name="connsiteY10" fmla="*/ 5221 h 93973"/>
                  <a:gd name="connsiteX11" fmla="*/ 42841 w 92284"/>
                  <a:gd name="connsiteY11" fmla="*/ 8138 h 93973"/>
                  <a:gd name="connsiteX12" fmla="*/ 35163 w 92284"/>
                  <a:gd name="connsiteY12" fmla="*/ 22726 h 93973"/>
                  <a:gd name="connsiteX13" fmla="*/ 70020 w 92284"/>
                  <a:gd name="connsiteY13" fmla="*/ 22726 h 93973"/>
                  <a:gd name="connsiteX14" fmla="*/ 70787 w 92284"/>
                  <a:gd name="connsiteY14" fmla="*/ 21958 h 93973"/>
                  <a:gd name="connsiteX15" fmla="*/ 76699 w 92284"/>
                  <a:gd name="connsiteY15" fmla="*/ 28100 h 93973"/>
                  <a:gd name="connsiteX16" fmla="*/ 82995 w 92284"/>
                  <a:gd name="connsiteY16" fmla="*/ 18887 h 93973"/>
                  <a:gd name="connsiteX17" fmla="*/ 78772 w 92284"/>
                  <a:gd name="connsiteY17" fmla="*/ 23110 h 93973"/>
                  <a:gd name="connsiteX18" fmla="*/ 68407 w 92284"/>
                  <a:gd name="connsiteY18" fmla="*/ 13589 h 93973"/>
                  <a:gd name="connsiteX19" fmla="*/ 72092 w 92284"/>
                  <a:gd name="connsiteY19" fmla="*/ 9520 h 93973"/>
                  <a:gd name="connsiteX20" fmla="*/ 82995 w 92284"/>
                  <a:gd name="connsiteY20" fmla="*/ 18887 h 93973"/>
                  <a:gd name="connsiteX21" fmla="*/ 92284 w 92284"/>
                  <a:gd name="connsiteY21" fmla="*/ 9597 h 93973"/>
                  <a:gd name="connsiteX22" fmla="*/ 88062 w 92284"/>
                  <a:gd name="connsiteY22" fmla="*/ 13896 h 93973"/>
                  <a:gd name="connsiteX23" fmla="*/ 77236 w 92284"/>
                  <a:gd name="connsiteY23" fmla="*/ 4223 h 93973"/>
                  <a:gd name="connsiteX24" fmla="*/ 80922 w 92284"/>
                  <a:gd name="connsiteY24" fmla="*/ 0 h 93973"/>
                  <a:gd name="connsiteX25" fmla="*/ 92284 w 92284"/>
                  <a:gd name="connsiteY25" fmla="*/ 9597 h 9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284" h="93973">
                    <a:moveTo>
                      <a:pt x="76699" y="28100"/>
                    </a:moveTo>
                    <a:cubicBezTo>
                      <a:pt x="75470" y="29252"/>
                      <a:pt x="74088" y="32016"/>
                      <a:pt x="72400" y="36622"/>
                    </a:cubicBezTo>
                    <a:cubicBezTo>
                      <a:pt x="67179" y="51670"/>
                      <a:pt x="59654" y="63647"/>
                      <a:pt x="49827" y="72553"/>
                    </a:cubicBezTo>
                    <a:cubicBezTo>
                      <a:pt x="39923" y="81613"/>
                      <a:pt x="27025" y="88676"/>
                      <a:pt x="11056" y="93974"/>
                    </a:cubicBezTo>
                    <a:cubicBezTo>
                      <a:pt x="9750" y="90826"/>
                      <a:pt x="8138" y="88139"/>
                      <a:pt x="6295" y="85989"/>
                    </a:cubicBezTo>
                    <a:cubicBezTo>
                      <a:pt x="21727" y="82611"/>
                      <a:pt x="34626" y="76085"/>
                      <a:pt x="45144" y="66258"/>
                    </a:cubicBezTo>
                    <a:cubicBezTo>
                      <a:pt x="54127" y="57966"/>
                      <a:pt x="61267" y="45605"/>
                      <a:pt x="66565" y="29021"/>
                    </a:cubicBezTo>
                    <a:lnTo>
                      <a:pt x="31708" y="29021"/>
                    </a:lnTo>
                    <a:cubicBezTo>
                      <a:pt x="26334" y="38772"/>
                      <a:pt x="17812" y="48830"/>
                      <a:pt x="6295" y="59271"/>
                    </a:cubicBezTo>
                    <a:cubicBezTo>
                      <a:pt x="4606" y="56968"/>
                      <a:pt x="2533" y="55125"/>
                      <a:pt x="0" y="53743"/>
                    </a:cubicBezTo>
                    <a:cubicBezTo>
                      <a:pt x="15816" y="41459"/>
                      <a:pt x="27255" y="25336"/>
                      <a:pt x="34319" y="5221"/>
                    </a:cubicBezTo>
                    <a:lnTo>
                      <a:pt x="42841" y="8138"/>
                    </a:lnTo>
                    <a:cubicBezTo>
                      <a:pt x="40077" y="13589"/>
                      <a:pt x="37467" y="18503"/>
                      <a:pt x="35163" y="22726"/>
                    </a:cubicBezTo>
                    <a:lnTo>
                      <a:pt x="70020" y="22726"/>
                    </a:lnTo>
                    <a:lnTo>
                      <a:pt x="70787" y="21958"/>
                    </a:lnTo>
                    <a:lnTo>
                      <a:pt x="76699" y="28100"/>
                    </a:lnTo>
                    <a:close/>
                    <a:moveTo>
                      <a:pt x="82995" y="18887"/>
                    </a:moveTo>
                    <a:lnTo>
                      <a:pt x="78772" y="23110"/>
                    </a:lnTo>
                    <a:cubicBezTo>
                      <a:pt x="75624" y="19578"/>
                      <a:pt x="72169" y="16353"/>
                      <a:pt x="68407" y="13589"/>
                    </a:cubicBezTo>
                    <a:lnTo>
                      <a:pt x="72092" y="9520"/>
                    </a:lnTo>
                    <a:cubicBezTo>
                      <a:pt x="76085" y="12284"/>
                      <a:pt x="79693" y="15432"/>
                      <a:pt x="82995" y="18887"/>
                    </a:cubicBezTo>
                    <a:moveTo>
                      <a:pt x="92284" y="9597"/>
                    </a:moveTo>
                    <a:lnTo>
                      <a:pt x="88062" y="13896"/>
                    </a:lnTo>
                    <a:cubicBezTo>
                      <a:pt x="84300" y="9827"/>
                      <a:pt x="80691" y="6603"/>
                      <a:pt x="77236" y="4223"/>
                    </a:cubicBezTo>
                    <a:lnTo>
                      <a:pt x="80922" y="0"/>
                    </a:lnTo>
                    <a:cubicBezTo>
                      <a:pt x="85221" y="2764"/>
                      <a:pt x="88983" y="5912"/>
                      <a:pt x="92284" y="959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7213B3D6-6BE4-44E0-9AED-658D1CFAB5A9}"/>
                  </a:ext>
                </a:extLst>
              </p:cNvPr>
              <p:cNvSpPr/>
              <p:nvPr/>
            </p:nvSpPr>
            <p:spPr>
              <a:xfrm>
                <a:off x="5202713" y="3726813"/>
                <a:ext cx="80000" cy="87370"/>
              </a:xfrm>
              <a:custGeom>
                <a:avLst/>
                <a:gdLst>
                  <a:gd name="connsiteX0" fmla="*/ 80000 w 80000"/>
                  <a:gd name="connsiteY0" fmla="*/ 28561 h 87370"/>
                  <a:gd name="connsiteX1" fmla="*/ 76238 w 80000"/>
                  <a:gd name="connsiteY1" fmla="*/ 36775 h 87370"/>
                  <a:gd name="connsiteX2" fmla="*/ 51286 w 80000"/>
                  <a:gd name="connsiteY2" fmla="*/ 70480 h 87370"/>
                  <a:gd name="connsiteX3" fmla="*/ 13820 w 80000"/>
                  <a:gd name="connsiteY3" fmla="*/ 87371 h 87370"/>
                  <a:gd name="connsiteX4" fmla="*/ 10441 w 80000"/>
                  <a:gd name="connsiteY4" fmla="*/ 79309 h 87370"/>
                  <a:gd name="connsiteX5" fmla="*/ 49367 w 80000"/>
                  <a:gd name="connsiteY5" fmla="*/ 61574 h 87370"/>
                  <a:gd name="connsiteX6" fmla="*/ 69175 w 80000"/>
                  <a:gd name="connsiteY6" fmla="*/ 31939 h 87370"/>
                  <a:gd name="connsiteX7" fmla="*/ 0 w 80000"/>
                  <a:gd name="connsiteY7" fmla="*/ 31939 h 87370"/>
                  <a:gd name="connsiteX8" fmla="*/ 0 w 80000"/>
                  <a:gd name="connsiteY8" fmla="*/ 24645 h 87370"/>
                  <a:gd name="connsiteX9" fmla="*/ 72860 w 80000"/>
                  <a:gd name="connsiteY9" fmla="*/ 24645 h 87370"/>
                  <a:gd name="connsiteX10" fmla="*/ 74549 w 80000"/>
                  <a:gd name="connsiteY10" fmla="*/ 23877 h 87370"/>
                  <a:gd name="connsiteX11" fmla="*/ 80000 w 80000"/>
                  <a:gd name="connsiteY11" fmla="*/ 28561 h 87370"/>
                  <a:gd name="connsiteX12" fmla="*/ 67025 w 80000"/>
                  <a:gd name="connsiteY12" fmla="*/ 7140 h 87370"/>
                  <a:gd name="connsiteX13" fmla="*/ 10441 w 80000"/>
                  <a:gd name="connsiteY13" fmla="*/ 7140 h 87370"/>
                  <a:gd name="connsiteX14" fmla="*/ 10441 w 80000"/>
                  <a:gd name="connsiteY14" fmla="*/ 0 h 87370"/>
                  <a:gd name="connsiteX15" fmla="*/ 67025 w 80000"/>
                  <a:gd name="connsiteY15" fmla="*/ 0 h 87370"/>
                  <a:gd name="connsiteX16" fmla="*/ 67025 w 80000"/>
                  <a:gd name="connsiteY16" fmla="*/ 7140 h 8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00" h="87370">
                    <a:moveTo>
                      <a:pt x="80000" y="28561"/>
                    </a:moveTo>
                    <a:cubicBezTo>
                      <a:pt x="79463" y="29559"/>
                      <a:pt x="78158" y="32246"/>
                      <a:pt x="76238" y="36775"/>
                    </a:cubicBezTo>
                    <a:cubicBezTo>
                      <a:pt x="70020" y="51286"/>
                      <a:pt x="61651" y="62495"/>
                      <a:pt x="51286" y="70480"/>
                    </a:cubicBezTo>
                    <a:cubicBezTo>
                      <a:pt x="43148" y="76546"/>
                      <a:pt x="30710" y="82227"/>
                      <a:pt x="13820" y="87371"/>
                    </a:cubicBezTo>
                    <a:cubicBezTo>
                      <a:pt x="13052" y="83839"/>
                      <a:pt x="11900" y="81152"/>
                      <a:pt x="10441" y="79309"/>
                    </a:cubicBezTo>
                    <a:cubicBezTo>
                      <a:pt x="27870" y="75394"/>
                      <a:pt x="40844" y="69482"/>
                      <a:pt x="49367" y="61574"/>
                    </a:cubicBezTo>
                    <a:cubicBezTo>
                      <a:pt x="57198" y="54511"/>
                      <a:pt x="63801" y="44607"/>
                      <a:pt x="69175" y="31939"/>
                    </a:cubicBezTo>
                    <a:lnTo>
                      <a:pt x="0" y="31939"/>
                    </a:lnTo>
                    <a:lnTo>
                      <a:pt x="0" y="24645"/>
                    </a:lnTo>
                    <a:lnTo>
                      <a:pt x="72860" y="24645"/>
                    </a:lnTo>
                    <a:lnTo>
                      <a:pt x="74549" y="23877"/>
                    </a:lnTo>
                    <a:lnTo>
                      <a:pt x="80000" y="28561"/>
                    </a:lnTo>
                    <a:close/>
                    <a:moveTo>
                      <a:pt x="67025" y="7140"/>
                    </a:moveTo>
                    <a:lnTo>
                      <a:pt x="10441" y="7140"/>
                    </a:lnTo>
                    <a:lnTo>
                      <a:pt x="10441" y="0"/>
                    </a:lnTo>
                    <a:lnTo>
                      <a:pt x="67025" y="0"/>
                    </a:lnTo>
                    <a:lnTo>
                      <a:pt x="67025" y="714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8F100145-0CEB-47D6-B037-85AC6F6A8E95}"/>
                  </a:ext>
                </a:extLst>
              </p:cNvPr>
              <p:cNvSpPr/>
              <p:nvPr/>
            </p:nvSpPr>
            <p:spPr>
              <a:xfrm>
                <a:off x="5304287" y="3731803"/>
                <a:ext cx="87908" cy="77773"/>
              </a:xfrm>
              <a:custGeom>
                <a:avLst/>
                <a:gdLst>
                  <a:gd name="connsiteX0" fmla="*/ 87908 w 87908"/>
                  <a:gd name="connsiteY0" fmla="*/ 72860 h 77773"/>
                  <a:gd name="connsiteX1" fmla="*/ 81152 w 87908"/>
                  <a:gd name="connsiteY1" fmla="*/ 77774 h 77773"/>
                  <a:gd name="connsiteX2" fmla="*/ 50288 w 87908"/>
                  <a:gd name="connsiteY2" fmla="*/ 42841 h 77773"/>
                  <a:gd name="connsiteX3" fmla="*/ 5451 w 87908"/>
                  <a:gd name="connsiteY3" fmla="*/ 77774 h 77773"/>
                  <a:gd name="connsiteX4" fmla="*/ 0 w 87908"/>
                  <a:gd name="connsiteY4" fmla="*/ 70327 h 77773"/>
                  <a:gd name="connsiteX5" fmla="*/ 64108 w 87908"/>
                  <a:gd name="connsiteY5" fmla="*/ 7985 h 77773"/>
                  <a:gd name="connsiteX6" fmla="*/ 10058 w 87908"/>
                  <a:gd name="connsiteY6" fmla="*/ 7985 h 77773"/>
                  <a:gd name="connsiteX7" fmla="*/ 10058 w 87908"/>
                  <a:gd name="connsiteY7" fmla="*/ 844 h 77773"/>
                  <a:gd name="connsiteX8" fmla="*/ 67025 w 87908"/>
                  <a:gd name="connsiteY8" fmla="*/ 844 h 77773"/>
                  <a:gd name="connsiteX9" fmla="*/ 68254 w 87908"/>
                  <a:gd name="connsiteY9" fmla="*/ 0 h 77773"/>
                  <a:gd name="connsiteX10" fmla="*/ 73628 w 87908"/>
                  <a:gd name="connsiteY10" fmla="*/ 6219 h 77773"/>
                  <a:gd name="connsiteX11" fmla="*/ 55125 w 87908"/>
                  <a:gd name="connsiteY11" fmla="*/ 36315 h 77773"/>
                  <a:gd name="connsiteX12" fmla="*/ 87908 w 87908"/>
                  <a:gd name="connsiteY12" fmla="*/ 72860 h 7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08" h="77773">
                    <a:moveTo>
                      <a:pt x="87908" y="72860"/>
                    </a:moveTo>
                    <a:lnTo>
                      <a:pt x="81152" y="77774"/>
                    </a:lnTo>
                    <a:cubicBezTo>
                      <a:pt x="71785" y="65413"/>
                      <a:pt x="61498" y="53743"/>
                      <a:pt x="50288" y="42841"/>
                    </a:cubicBezTo>
                    <a:cubicBezTo>
                      <a:pt x="39309" y="55816"/>
                      <a:pt x="24338" y="67486"/>
                      <a:pt x="5451" y="77774"/>
                    </a:cubicBezTo>
                    <a:cubicBezTo>
                      <a:pt x="3532" y="74396"/>
                      <a:pt x="1766" y="71939"/>
                      <a:pt x="0" y="70327"/>
                    </a:cubicBezTo>
                    <a:cubicBezTo>
                      <a:pt x="26872" y="59424"/>
                      <a:pt x="48215" y="38618"/>
                      <a:pt x="64108" y="7985"/>
                    </a:cubicBezTo>
                    <a:lnTo>
                      <a:pt x="10058" y="7985"/>
                    </a:lnTo>
                    <a:lnTo>
                      <a:pt x="10058" y="844"/>
                    </a:lnTo>
                    <a:lnTo>
                      <a:pt x="67025" y="844"/>
                    </a:lnTo>
                    <a:lnTo>
                      <a:pt x="68254" y="0"/>
                    </a:lnTo>
                    <a:lnTo>
                      <a:pt x="73628" y="6219"/>
                    </a:lnTo>
                    <a:cubicBezTo>
                      <a:pt x="68561" y="16430"/>
                      <a:pt x="62419" y="26488"/>
                      <a:pt x="55125" y="36315"/>
                    </a:cubicBezTo>
                    <a:cubicBezTo>
                      <a:pt x="68331" y="48522"/>
                      <a:pt x="79156" y="60730"/>
                      <a:pt x="87908" y="7286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B9037FCE-55CD-41DC-BE4B-822C2A2D0B76}"/>
                  </a:ext>
                </a:extLst>
              </p:cNvPr>
              <p:cNvSpPr/>
              <p:nvPr/>
            </p:nvSpPr>
            <p:spPr>
              <a:xfrm>
                <a:off x="5412004" y="3729270"/>
                <a:ext cx="88215" cy="81612"/>
              </a:xfrm>
              <a:custGeom>
                <a:avLst/>
                <a:gdLst>
                  <a:gd name="connsiteX0" fmla="*/ 88216 w 88215"/>
                  <a:gd name="connsiteY0" fmla="*/ 38925 h 81612"/>
                  <a:gd name="connsiteX1" fmla="*/ 78542 w 88215"/>
                  <a:gd name="connsiteY1" fmla="*/ 66642 h 81612"/>
                  <a:gd name="connsiteX2" fmla="*/ 48446 w 88215"/>
                  <a:gd name="connsiteY2" fmla="*/ 81613 h 81612"/>
                  <a:gd name="connsiteX3" fmla="*/ 44760 w 88215"/>
                  <a:gd name="connsiteY3" fmla="*/ 74165 h 81612"/>
                  <a:gd name="connsiteX4" fmla="*/ 73935 w 88215"/>
                  <a:gd name="connsiteY4" fmla="*/ 59962 h 81612"/>
                  <a:gd name="connsiteX5" fmla="*/ 80691 w 88215"/>
                  <a:gd name="connsiteY5" fmla="*/ 38849 h 81612"/>
                  <a:gd name="connsiteX6" fmla="*/ 70327 w 88215"/>
                  <a:gd name="connsiteY6" fmla="*/ 13589 h 81612"/>
                  <a:gd name="connsiteX7" fmla="*/ 48522 w 88215"/>
                  <a:gd name="connsiteY7" fmla="*/ 6833 h 81612"/>
                  <a:gd name="connsiteX8" fmla="*/ 34703 w 88215"/>
                  <a:gd name="connsiteY8" fmla="*/ 54357 h 81612"/>
                  <a:gd name="connsiteX9" fmla="*/ 17198 w 88215"/>
                  <a:gd name="connsiteY9" fmla="*/ 72860 h 81612"/>
                  <a:gd name="connsiteX10" fmla="*/ 4607 w 88215"/>
                  <a:gd name="connsiteY10" fmla="*/ 64108 h 81612"/>
                  <a:gd name="connsiteX11" fmla="*/ 0 w 88215"/>
                  <a:gd name="connsiteY11" fmla="*/ 43916 h 81612"/>
                  <a:gd name="connsiteX12" fmla="*/ 13129 w 88215"/>
                  <a:gd name="connsiteY12" fmla="*/ 11977 h 81612"/>
                  <a:gd name="connsiteX13" fmla="*/ 41613 w 88215"/>
                  <a:gd name="connsiteY13" fmla="*/ 307 h 81612"/>
                  <a:gd name="connsiteX14" fmla="*/ 47294 w 88215"/>
                  <a:gd name="connsiteY14" fmla="*/ 0 h 81612"/>
                  <a:gd name="connsiteX15" fmla="*/ 75087 w 88215"/>
                  <a:gd name="connsiteY15" fmla="*/ 7831 h 81612"/>
                  <a:gd name="connsiteX16" fmla="*/ 88216 w 88215"/>
                  <a:gd name="connsiteY16" fmla="*/ 38925 h 81612"/>
                  <a:gd name="connsiteX17" fmla="*/ 41382 w 88215"/>
                  <a:gd name="connsiteY17" fmla="*/ 7140 h 81612"/>
                  <a:gd name="connsiteX18" fmla="*/ 17044 w 88215"/>
                  <a:gd name="connsiteY18" fmla="*/ 18273 h 81612"/>
                  <a:gd name="connsiteX19" fmla="*/ 7524 w 88215"/>
                  <a:gd name="connsiteY19" fmla="*/ 42841 h 81612"/>
                  <a:gd name="connsiteX20" fmla="*/ 17582 w 88215"/>
                  <a:gd name="connsiteY20" fmla="*/ 64645 h 81612"/>
                  <a:gd name="connsiteX21" fmla="*/ 32937 w 88215"/>
                  <a:gd name="connsiteY21" fmla="*/ 40384 h 81612"/>
                  <a:gd name="connsiteX22" fmla="*/ 41382 w 88215"/>
                  <a:gd name="connsiteY22" fmla="*/ 7140 h 8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215" h="81612">
                    <a:moveTo>
                      <a:pt x="88216" y="38925"/>
                    </a:moveTo>
                    <a:cubicBezTo>
                      <a:pt x="88216" y="50902"/>
                      <a:pt x="84991" y="60116"/>
                      <a:pt x="78542" y="66642"/>
                    </a:cubicBezTo>
                    <a:cubicBezTo>
                      <a:pt x="71863" y="73398"/>
                      <a:pt x="61881" y="78388"/>
                      <a:pt x="48446" y="81613"/>
                    </a:cubicBezTo>
                    <a:cubicBezTo>
                      <a:pt x="47524" y="78619"/>
                      <a:pt x="46296" y="76162"/>
                      <a:pt x="44760" y="74165"/>
                    </a:cubicBezTo>
                    <a:cubicBezTo>
                      <a:pt x="58734" y="71171"/>
                      <a:pt x="68484" y="66411"/>
                      <a:pt x="73935" y="59962"/>
                    </a:cubicBezTo>
                    <a:cubicBezTo>
                      <a:pt x="78388" y="54741"/>
                      <a:pt x="80691" y="47678"/>
                      <a:pt x="80691" y="38849"/>
                    </a:cubicBezTo>
                    <a:cubicBezTo>
                      <a:pt x="80691" y="26795"/>
                      <a:pt x="77236" y="18350"/>
                      <a:pt x="70327" y="13589"/>
                    </a:cubicBezTo>
                    <a:cubicBezTo>
                      <a:pt x="63878" y="9136"/>
                      <a:pt x="56584" y="6833"/>
                      <a:pt x="48522" y="6833"/>
                    </a:cubicBezTo>
                    <a:cubicBezTo>
                      <a:pt x="45528" y="24031"/>
                      <a:pt x="40922" y="39924"/>
                      <a:pt x="34703" y="54357"/>
                    </a:cubicBezTo>
                    <a:cubicBezTo>
                      <a:pt x="29482" y="66718"/>
                      <a:pt x="23647" y="72860"/>
                      <a:pt x="17198" y="72860"/>
                    </a:cubicBezTo>
                    <a:cubicBezTo>
                      <a:pt x="12284" y="72860"/>
                      <a:pt x="8138" y="69943"/>
                      <a:pt x="4607" y="64108"/>
                    </a:cubicBezTo>
                    <a:cubicBezTo>
                      <a:pt x="1536" y="59041"/>
                      <a:pt x="0" y="52361"/>
                      <a:pt x="0" y="43916"/>
                    </a:cubicBezTo>
                    <a:cubicBezTo>
                      <a:pt x="0" y="31171"/>
                      <a:pt x="4376" y="20576"/>
                      <a:pt x="13129" y="11977"/>
                    </a:cubicBezTo>
                    <a:cubicBezTo>
                      <a:pt x="19962" y="5144"/>
                      <a:pt x="29482" y="1228"/>
                      <a:pt x="41613" y="307"/>
                    </a:cubicBezTo>
                    <a:cubicBezTo>
                      <a:pt x="45144" y="77"/>
                      <a:pt x="47064" y="0"/>
                      <a:pt x="47294" y="0"/>
                    </a:cubicBezTo>
                    <a:cubicBezTo>
                      <a:pt x="58657" y="0"/>
                      <a:pt x="67947" y="2611"/>
                      <a:pt x="75087" y="7831"/>
                    </a:cubicBezTo>
                    <a:cubicBezTo>
                      <a:pt x="83763" y="14895"/>
                      <a:pt x="88216" y="25183"/>
                      <a:pt x="88216" y="38925"/>
                    </a:cubicBezTo>
                    <a:moveTo>
                      <a:pt x="41382" y="7140"/>
                    </a:moveTo>
                    <a:cubicBezTo>
                      <a:pt x="31402" y="7754"/>
                      <a:pt x="23263" y="11516"/>
                      <a:pt x="17044" y="18273"/>
                    </a:cubicBezTo>
                    <a:cubicBezTo>
                      <a:pt x="10672" y="25183"/>
                      <a:pt x="7524" y="33398"/>
                      <a:pt x="7524" y="42841"/>
                    </a:cubicBezTo>
                    <a:cubicBezTo>
                      <a:pt x="7524" y="57352"/>
                      <a:pt x="10903" y="64645"/>
                      <a:pt x="17582" y="64645"/>
                    </a:cubicBezTo>
                    <a:cubicBezTo>
                      <a:pt x="22265" y="64645"/>
                      <a:pt x="27409" y="56584"/>
                      <a:pt x="32937" y="40384"/>
                    </a:cubicBezTo>
                    <a:cubicBezTo>
                      <a:pt x="37543" y="27025"/>
                      <a:pt x="40384" y="15970"/>
                      <a:pt x="41382" y="714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DE0E6C89-BDCF-49F8-A93C-6E8730EAD67C}"/>
                  </a:ext>
                </a:extLst>
              </p:cNvPr>
              <p:cNvSpPr/>
              <p:nvPr/>
            </p:nvSpPr>
            <p:spPr>
              <a:xfrm>
                <a:off x="5520258" y="3717984"/>
                <a:ext cx="93436" cy="97658"/>
              </a:xfrm>
              <a:custGeom>
                <a:avLst/>
                <a:gdLst>
                  <a:gd name="connsiteX0" fmla="*/ 0 w 93436"/>
                  <a:gd name="connsiteY0" fmla="*/ 9443 h 97658"/>
                  <a:gd name="connsiteX1" fmla="*/ 26564 w 93436"/>
                  <a:gd name="connsiteY1" fmla="*/ 9443 h 97658"/>
                  <a:gd name="connsiteX2" fmla="*/ 26564 w 93436"/>
                  <a:gd name="connsiteY2" fmla="*/ 76699 h 97658"/>
                  <a:gd name="connsiteX3" fmla="*/ 7217 w 93436"/>
                  <a:gd name="connsiteY3" fmla="*/ 76699 h 97658"/>
                  <a:gd name="connsiteX4" fmla="*/ 7217 w 93436"/>
                  <a:gd name="connsiteY4" fmla="*/ 87064 h 97658"/>
                  <a:gd name="connsiteX5" fmla="*/ 0 w 93436"/>
                  <a:gd name="connsiteY5" fmla="*/ 87064 h 97658"/>
                  <a:gd name="connsiteX6" fmla="*/ 0 w 93436"/>
                  <a:gd name="connsiteY6" fmla="*/ 9443 h 97658"/>
                  <a:gd name="connsiteX7" fmla="*/ 7294 w 93436"/>
                  <a:gd name="connsiteY7" fmla="*/ 39309 h 97658"/>
                  <a:gd name="connsiteX8" fmla="*/ 19348 w 93436"/>
                  <a:gd name="connsiteY8" fmla="*/ 39309 h 97658"/>
                  <a:gd name="connsiteX9" fmla="*/ 19348 w 93436"/>
                  <a:gd name="connsiteY9" fmla="*/ 16200 h 97658"/>
                  <a:gd name="connsiteX10" fmla="*/ 7294 w 93436"/>
                  <a:gd name="connsiteY10" fmla="*/ 16200 h 97658"/>
                  <a:gd name="connsiteX11" fmla="*/ 7294 w 93436"/>
                  <a:gd name="connsiteY11" fmla="*/ 39309 h 97658"/>
                  <a:gd name="connsiteX12" fmla="*/ 7294 w 93436"/>
                  <a:gd name="connsiteY12" fmla="*/ 69943 h 97658"/>
                  <a:gd name="connsiteX13" fmla="*/ 19348 w 93436"/>
                  <a:gd name="connsiteY13" fmla="*/ 69943 h 97658"/>
                  <a:gd name="connsiteX14" fmla="*/ 19348 w 93436"/>
                  <a:gd name="connsiteY14" fmla="*/ 45912 h 97658"/>
                  <a:gd name="connsiteX15" fmla="*/ 7294 w 93436"/>
                  <a:gd name="connsiteY15" fmla="*/ 45912 h 97658"/>
                  <a:gd name="connsiteX16" fmla="*/ 7294 w 93436"/>
                  <a:gd name="connsiteY16" fmla="*/ 69943 h 97658"/>
                  <a:gd name="connsiteX17" fmla="*/ 83685 w 93436"/>
                  <a:gd name="connsiteY17" fmla="*/ 21267 h 97658"/>
                  <a:gd name="connsiteX18" fmla="*/ 83685 w 93436"/>
                  <a:gd name="connsiteY18" fmla="*/ 52361 h 97658"/>
                  <a:gd name="connsiteX19" fmla="*/ 92515 w 93436"/>
                  <a:gd name="connsiteY19" fmla="*/ 52361 h 97658"/>
                  <a:gd name="connsiteX20" fmla="*/ 92515 w 93436"/>
                  <a:gd name="connsiteY20" fmla="*/ 58964 h 97658"/>
                  <a:gd name="connsiteX21" fmla="*/ 63570 w 93436"/>
                  <a:gd name="connsiteY21" fmla="*/ 58964 h 97658"/>
                  <a:gd name="connsiteX22" fmla="*/ 74088 w 93436"/>
                  <a:gd name="connsiteY22" fmla="*/ 75087 h 97658"/>
                  <a:gd name="connsiteX23" fmla="*/ 93436 w 93436"/>
                  <a:gd name="connsiteY23" fmla="*/ 90826 h 97658"/>
                  <a:gd name="connsiteX24" fmla="*/ 87985 w 93436"/>
                  <a:gd name="connsiteY24" fmla="*/ 97659 h 97658"/>
                  <a:gd name="connsiteX25" fmla="*/ 68330 w 93436"/>
                  <a:gd name="connsiteY25" fmla="*/ 79693 h 97658"/>
                  <a:gd name="connsiteX26" fmla="*/ 59348 w 93436"/>
                  <a:gd name="connsiteY26" fmla="*/ 65720 h 97658"/>
                  <a:gd name="connsiteX27" fmla="*/ 55048 w 93436"/>
                  <a:gd name="connsiteY27" fmla="*/ 74319 h 97658"/>
                  <a:gd name="connsiteX28" fmla="*/ 25873 w 93436"/>
                  <a:gd name="connsiteY28" fmla="*/ 97198 h 97658"/>
                  <a:gd name="connsiteX29" fmla="*/ 21651 w 93436"/>
                  <a:gd name="connsiteY29" fmla="*/ 90442 h 97658"/>
                  <a:gd name="connsiteX30" fmla="*/ 50979 w 93436"/>
                  <a:gd name="connsiteY30" fmla="*/ 65874 h 97658"/>
                  <a:gd name="connsiteX31" fmla="*/ 53666 w 93436"/>
                  <a:gd name="connsiteY31" fmla="*/ 58810 h 97658"/>
                  <a:gd name="connsiteX32" fmla="*/ 29635 w 93436"/>
                  <a:gd name="connsiteY32" fmla="*/ 58810 h 97658"/>
                  <a:gd name="connsiteX33" fmla="*/ 29635 w 93436"/>
                  <a:gd name="connsiteY33" fmla="*/ 52207 h 97658"/>
                  <a:gd name="connsiteX34" fmla="*/ 37927 w 93436"/>
                  <a:gd name="connsiteY34" fmla="*/ 52207 h 97658"/>
                  <a:gd name="connsiteX35" fmla="*/ 37927 w 93436"/>
                  <a:gd name="connsiteY35" fmla="*/ 21113 h 97658"/>
                  <a:gd name="connsiteX36" fmla="*/ 56891 w 93436"/>
                  <a:gd name="connsiteY36" fmla="*/ 21113 h 97658"/>
                  <a:gd name="connsiteX37" fmla="*/ 56891 w 93436"/>
                  <a:gd name="connsiteY37" fmla="*/ 0 h 97658"/>
                  <a:gd name="connsiteX38" fmla="*/ 63954 w 93436"/>
                  <a:gd name="connsiteY38" fmla="*/ 0 h 97658"/>
                  <a:gd name="connsiteX39" fmla="*/ 63954 w 93436"/>
                  <a:gd name="connsiteY39" fmla="*/ 21113 h 97658"/>
                  <a:gd name="connsiteX40" fmla="*/ 83685 w 93436"/>
                  <a:gd name="connsiteY40" fmla="*/ 21113 h 97658"/>
                  <a:gd name="connsiteX41" fmla="*/ 45067 w 93436"/>
                  <a:gd name="connsiteY41" fmla="*/ 52361 h 97658"/>
                  <a:gd name="connsiteX42" fmla="*/ 55048 w 93436"/>
                  <a:gd name="connsiteY42" fmla="*/ 52361 h 97658"/>
                  <a:gd name="connsiteX43" fmla="*/ 56814 w 93436"/>
                  <a:gd name="connsiteY43" fmla="*/ 32937 h 97658"/>
                  <a:gd name="connsiteX44" fmla="*/ 56814 w 93436"/>
                  <a:gd name="connsiteY44" fmla="*/ 27869 h 97658"/>
                  <a:gd name="connsiteX45" fmla="*/ 45067 w 93436"/>
                  <a:gd name="connsiteY45" fmla="*/ 27869 h 97658"/>
                  <a:gd name="connsiteX46" fmla="*/ 45067 w 93436"/>
                  <a:gd name="connsiteY46" fmla="*/ 52361 h 97658"/>
                  <a:gd name="connsiteX47" fmla="*/ 63878 w 93436"/>
                  <a:gd name="connsiteY47" fmla="*/ 27869 h 97658"/>
                  <a:gd name="connsiteX48" fmla="*/ 63878 w 93436"/>
                  <a:gd name="connsiteY48" fmla="*/ 32937 h 97658"/>
                  <a:gd name="connsiteX49" fmla="*/ 62649 w 93436"/>
                  <a:gd name="connsiteY49" fmla="*/ 52361 h 97658"/>
                  <a:gd name="connsiteX50" fmla="*/ 76622 w 93436"/>
                  <a:gd name="connsiteY50" fmla="*/ 52361 h 97658"/>
                  <a:gd name="connsiteX51" fmla="*/ 76622 w 93436"/>
                  <a:gd name="connsiteY51" fmla="*/ 27869 h 97658"/>
                  <a:gd name="connsiteX52" fmla="*/ 63878 w 93436"/>
                  <a:gd name="connsiteY52" fmla="*/ 27869 h 9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3436" h="97658">
                    <a:moveTo>
                      <a:pt x="0" y="9443"/>
                    </a:moveTo>
                    <a:lnTo>
                      <a:pt x="26564" y="9443"/>
                    </a:lnTo>
                    <a:lnTo>
                      <a:pt x="26564" y="76699"/>
                    </a:lnTo>
                    <a:lnTo>
                      <a:pt x="7217" y="76699"/>
                    </a:lnTo>
                    <a:lnTo>
                      <a:pt x="7217" y="87064"/>
                    </a:lnTo>
                    <a:lnTo>
                      <a:pt x="0" y="87064"/>
                    </a:lnTo>
                    <a:lnTo>
                      <a:pt x="0" y="9443"/>
                    </a:lnTo>
                    <a:close/>
                    <a:moveTo>
                      <a:pt x="7294" y="39309"/>
                    </a:moveTo>
                    <a:lnTo>
                      <a:pt x="19348" y="39309"/>
                    </a:lnTo>
                    <a:lnTo>
                      <a:pt x="19348" y="16200"/>
                    </a:lnTo>
                    <a:lnTo>
                      <a:pt x="7294" y="16200"/>
                    </a:lnTo>
                    <a:lnTo>
                      <a:pt x="7294" y="39309"/>
                    </a:lnTo>
                    <a:close/>
                    <a:moveTo>
                      <a:pt x="7294" y="69943"/>
                    </a:moveTo>
                    <a:lnTo>
                      <a:pt x="19348" y="69943"/>
                    </a:lnTo>
                    <a:lnTo>
                      <a:pt x="19348" y="45912"/>
                    </a:lnTo>
                    <a:lnTo>
                      <a:pt x="7294" y="45912"/>
                    </a:lnTo>
                    <a:lnTo>
                      <a:pt x="7294" y="69943"/>
                    </a:lnTo>
                    <a:close/>
                    <a:moveTo>
                      <a:pt x="83685" y="21267"/>
                    </a:moveTo>
                    <a:lnTo>
                      <a:pt x="83685" y="52361"/>
                    </a:lnTo>
                    <a:lnTo>
                      <a:pt x="92515" y="52361"/>
                    </a:lnTo>
                    <a:lnTo>
                      <a:pt x="92515" y="58964"/>
                    </a:lnTo>
                    <a:lnTo>
                      <a:pt x="63570" y="58964"/>
                    </a:lnTo>
                    <a:cubicBezTo>
                      <a:pt x="66641" y="64799"/>
                      <a:pt x="70173" y="70250"/>
                      <a:pt x="74088" y="75087"/>
                    </a:cubicBezTo>
                    <a:cubicBezTo>
                      <a:pt x="78772" y="80691"/>
                      <a:pt x="85221" y="85912"/>
                      <a:pt x="93436" y="90826"/>
                    </a:cubicBezTo>
                    <a:cubicBezTo>
                      <a:pt x="90595" y="93359"/>
                      <a:pt x="88753" y="95586"/>
                      <a:pt x="87985" y="97659"/>
                    </a:cubicBezTo>
                    <a:cubicBezTo>
                      <a:pt x="80691" y="93052"/>
                      <a:pt x="74165" y="87064"/>
                      <a:pt x="68330" y="79693"/>
                    </a:cubicBezTo>
                    <a:cubicBezTo>
                      <a:pt x="64952" y="75394"/>
                      <a:pt x="61958" y="70787"/>
                      <a:pt x="59348" y="65720"/>
                    </a:cubicBezTo>
                    <a:cubicBezTo>
                      <a:pt x="58119" y="69021"/>
                      <a:pt x="56737" y="71862"/>
                      <a:pt x="55048" y="74319"/>
                    </a:cubicBezTo>
                    <a:cubicBezTo>
                      <a:pt x="49367" y="83532"/>
                      <a:pt x="39616" y="91209"/>
                      <a:pt x="25873" y="97198"/>
                    </a:cubicBezTo>
                    <a:cubicBezTo>
                      <a:pt x="24798" y="94434"/>
                      <a:pt x="23417" y="92208"/>
                      <a:pt x="21651" y="90442"/>
                    </a:cubicBezTo>
                    <a:cubicBezTo>
                      <a:pt x="36775" y="84300"/>
                      <a:pt x="46526" y="76085"/>
                      <a:pt x="50979" y="65874"/>
                    </a:cubicBezTo>
                    <a:cubicBezTo>
                      <a:pt x="52054" y="63801"/>
                      <a:pt x="52975" y="61421"/>
                      <a:pt x="53666" y="58810"/>
                    </a:cubicBezTo>
                    <a:lnTo>
                      <a:pt x="29635" y="58810"/>
                    </a:lnTo>
                    <a:lnTo>
                      <a:pt x="29635" y="52207"/>
                    </a:lnTo>
                    <a:lnTo>
                      <a:pt x="37927" y="52207"/>
                    </a:lnTo>
                    <a:lnTo>
                      <a:pt x="37927" y="21113"/>
                    </a:lnTo>
                    <a:lnTo>
                      <a:pt x="56891" y="21113"/>
                    </a:lnTo>
                    <a:lnTo>
                      <a:pt x="56891" y="0"/>
                    </a:lnTo>
                    <a:lnTo>
                      <a:pt x="63954" y="0"/>
                    </a:lnTo>
                    <a:lnTo>
                      <a:pt x="63954" y="21113"/>
                    </a:lnTo>
                    <a:lnTo>
                      <a:pt x="83685" y="21113"/>
                    </a:lnTo>
                    <a:close/>
                    <a:moveTo>
                      <a:pt x="45067" y="52361"/>
                    </a:moveTo>
                    <a:lnTo>
                      <a:pt x="55048" y="52361"/>
                    </a:lnTo>
                    <a:cubicBezTo>
                      <a:pt x="56123" y="46756"/>
                      <a:pt x="56661" y="40307"/>
                      <a:pt x="56814" y="32937"/>
                    </a:cubicBezTo>
                    <a:lnTo>
                      <a:pt x="56814" y="27869"/>
                    </a:lnTo>
                    <a:lnTo>
                      <a:pt x="45067" y="27869"/>
                    </a:lnTo>
                    <a:lnTo>
                      <a:pt x="45067" y="52361"/>
                    </a:lnTo>
                    <a:close/>
                    <a:moveTo>
                      <a:pt x="63878" y="27869"/>
                    </a:moveTo>
                    <a:lnTo>
                      <a:pt x="63878" y="32937"/>
                    </a:lnTo>
                    <a:cubicBezTo>
                      <a:pt x="63878" y="40230"/>
                      <a:pt x="63494" y="46680"/>
                      <a:pt x="62649" y="52361"/>
                    </a:cubicBezTo>
                    <a:lnTo>
                      <a:pt x="76622" y="52361"/>
                    </a:lnTo>
                    <a:lnTo>
                      <a:pt x="76622" y="27869"/>
                    </a:lnTo>
                    <a:lnTo>
                      <a:pt x="63878" y="278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13C6BFF8-5E9A-4E87-9DE0-F6AE4427D2FE}"/>
                  </a:ext>
                </a:extLst>
              </p:cNvPr>
              <p:cNvSpPr/>
              <p:nvPr/>
            </p:nvSpPr>
            <p:spPr>
              <a:xfrm>
                <a:off x="5621909" y="3716986"/>
                <a:ext cx="99654" cy="99040"/>
              </a:xfrm>
              <a:custGeom>
                <a:avLst/>
                <a:gdLst>
                  <a:gd name="connsiteX0" fmla="*/ 22726 w 99654"/>
                  <a:gd name="connsiteY0" fmla="*/ 0 h 99040"/>
                  <a:gd name="connsiteX1" fmla="*/ 29328 w 99654"/>
                  <a:gd name="connsiteY1" fmla="*/ 3762 h 99040"/>
                  <a:gd name="connsiteX2" fmla="*/ 20499 w 99654"/>
                  <a:gd name="connsiteY2" fmla="*/ 27562 h 99040"/>
                  <a:gd name="connsiteX3" fmla="*/ 20499 w 99654"/>
                  <a:gd name="connsiteY3" fmla="*/ 99041 h 99040"/>
                  <a:gd name="connsiteX4" fmla="*/ 13896 w 99654"/>
                  <a:gd name="connsiteY4" fmla="*/ 99041 h 99040"/>
                  <a:gd name="connsiteX5" fmla="*/ 13896 w 99654"/>
                  <a:gd name="connsiteY5" fmla="*/ 41305 h 99040"/>
                  <a:gd name="connsiteX6" fmla="*/ 5067 w 99654"/>
                  <a:gd name="connsiteY6" fmla="*/ 55662 h 99040"/>
                  <a:gd name="connsiteX7" fmla="*/ 0 w 99654"/>
                  <a:gd name="connsiteY7" fmla="*/ 49904 h 99040"/>
                  <a:gd name="connsiteX8" fmla="*/ 11900 w 99654"/>
                  <a:gd name="connsiteY8" fmla="*/ 29098 h 99040"/>
                  <a:gd name="connsiteX9" fmla="*/ 22726 w 99654"/>
                  <a:gd name="connsiteY9" fmla="*/ 0 h 99040"/>
                  <a:gd name="connsiteX10" fmla="*/ 53436 w 99654"/>
                  <a:gd name="connsiteY10" fmla="*/ 844 h 99040"/>
                  <a:gd name="connsiteX11" fmla="*/ 59348 w 99654"/>
                  <a:gd name="connsiteY11" fmla="*/ 3301 h 99040"/>
                  <a:gd name="connsiteX12" fmla="*/ 54127 w 99654"/>
                  <a:gd name="connsiteY12" fmla="*/ 11286 h 99040"/>
                  <a:gd name="connsiteX13" fmla="*/ 76161 w 99654"/>
                  <a:gd name="connsiteY13" fmla="*/ 11286 h 99040"/>
                  <a:gd name="connsiteX14" fmla="*/ 77851 w 99654"/>
                  <a:gd name="connsiteY14" fmla="*/ 10825 h 99040"/>
                  <a:gd name="connsiteX15" fmla="*/ 82457 w 99654"/>
                  <a:gd name="connsiteY15" fmla="*/ 15048 h 99040"/>
                  <a:gd name="connsiteX16" fmla="*/ 70250 w 99654"/>
                  <a:gd name="connsiteY16" fmla="*/ 26948 h 99040"/>
                  <a:gd name="connsiteX17" fmla="*/ 92822 w 99654"/>
                  <a:gd name="connsiteY17" fmla="*/ 26948 h 99040"/>
                  <a:gd name="connsiteX18" fmla="*/ 92822 w 99654"/>
                  <a:gd name="connsiteY18" fmla="*/ 48369 h 99040"/>
                  <a:gd name="connsiteX19" fmla="*/ 74012 w 99654"/>
                  <a:gd name="connsiteY19" fmla="*/ 48369 h 99040"/>
                  <a:gd name="connsiteX20" fmla="*/ 78542 w 99654"/>
                  <a:gd name="connsiteY20" fmla="*/ 63263 h 99040"/>
                  <a:gd name="connsiteX21" fmla="*/ 92362 w 99654"/>
                  <a:gd name="connsiteY21" fmla="*/ 54664 h 99040"/>
                  <a:gd name="connsiteX22" fmla="*/ 96584 w 99654"/>
                  <a:gd name="connsiteY22" fmla="*/ 59271 h 99040"/>
                  <a:gd name="connsiteX23" fmla="*/ 81229 w 99654"/>
                  <a:gd name="connsiteY23" fmla="*/ 68638 h 99040"/>
                  <a:gd name="connsiteX24" fmla="*/ 82303 w 99654"/>
                  <a:gd name="connsiteY24" fmla="*/ 70403 h 99040"/>
                  <a:gd name="connsiteX25" fmla="*/ 99655 w 99654"/>
                  <a:gd name="connsiteY25" fmla="*/ 87294 h 99040"/>
                  <a:gd name="connsiteX26" fmla="*/ 95049 w 99654"/>
                  <a:gd name="connsiteY26" fmla="*/ 93283 h 99040"/>
                  <a:gd name="connsiteX27" fmla="*/ 76545 w 99654"/>
                  <a:gd name="connsiteY27" fmla="*/ 72783 h 99040"/>
                  <a:gd name="connsiteX28" fmla="*/ 68177 w 99654"/>
                  <a:gd name="connsiteY28" fmla="*/ 48292 h 99040"/>
                  <a:gd name="connsiteX29" fmla="*/ 65566 w 99654"/>
                  <a:gd name="connsiteY29" fmla="*/ 48292 h 99040"/>
                  <a:gd name="connsiteX30" fmla="*/ 59808 w 99654"/>
                  <a:gd name="connsiteY30" fmla="*/ 52515 h 99040"/>
                  <a:gd name="connsiteX31" fmla="*/ 62879 w 99654"/>
                  <a:gd name="connsiteY31" fmla="*/ 56277 h 99040"/>
                  <a:gd name="connsiteX32" fmla="*/ 67409 w 99654"/>
                  <a:gd name="connsiteY32" fmla="*/ 65106 h 99040"/>
                  <a:gd name="connsiteX33" fmla="*/ 69713 w 99654"/>
                  <a:gd name="connsiteY33" fmla="*/ 73935 h 99040"/>
                  <a:gd name="connsiteX34" fmla="*/ 70250 w 99654"/>
                  <a:gd name="connsiteY34" fmla="*/ 85682 h 99040"/>
                  <a:gd name="connsiteX35" fmla="*/ 69175 w 99654"/>
                  <a:gd name="connsiteY35" fmla="*/ 93206 h 99040"/>
                  <a:gd name="connsiteX36" fmla="*/ 67256 w 99654"/>
                  <a:gd name="connsiteY36" fmla="*/ 96123 h 99040"/>
                  <a:gd name="connsiteX37" fmla="*/ 63033 w 99654"/>
                  <a:gd name="connsiteY37" fmla="*/ 97889 h 99040"/>
                  <a:gd name="connsiteX38" fmla="*/ 54281 w 99654"/>
                  <a:gd name="connsiteY38" fmla="*/ 98657 h 99040"/>
                  <a:gd name="connsiteX39" fmla="*/ 52054 w 99654"/>
                  <a:gd name="connsiteY39" fmla="*/ 92284 h 99040"/>
                  <a:gd name="connsiteX40" fmla="*/ 62726 w 99654"/>
                  <a:gd name="connsiteY40" fmla="*/ 90672 h 99040"/>
                  <a:gd name="connsiteX41" fmla="*/ 63878 w 99654"/>
                  <a:gd name="connsiteY41" fmla="*/ 85605 h 99040"/>
                  <a:gd name="connsiteX42" fmla="*/ 63571 w 99654"/>
                  <a:gd name="connsiteY42" fmla="*/ 77774 h 99040"/>
                  <a:gd name="connsiteX43" fmla="*/ 50672 w 99654"/>
                  <a:gd name="connsiteY43" fmla="*/ 84991 h 99040"/>
                  <a:gd name="connsiteX44" fmla="*/ 30710 w 99654"/>
                  <a:gd name="connsiteY44" fmla="*/ 92208 h 99040"/>
                  <a:gd name="connsiteX45" fmla="*/ 27332 w 99654"/>
                  <a:gd name="connsiteY45" fmla="*/ 85989 h 99040"/>
                  <a:gd name="connsiteX46" fmla="*/ 45835 w 99654"/>
                  <a:gd name="connsiteY46" fmla="*/ 80077 h 99040"/>
                  <a:gd name="connsiteX47" fmla="*/ 62419 w 99654"/>
                  <a:gd name="connsiteY47" fmla="*/ 70710 h 99040"/>
                  <a:gd name="connsiteX48" fmla="*/ 61267 w 99654"/>
                  <a:gd name="connsiteY48" fmla="*/ 67332 h 99040"/>
                  <a:gd name="connsiteX49" fmla="*/ 60653 w 99654"/>
                  <a:gd name="connsiteY49" fmla="*/ 65643 h 99040"/>
                  <a:gd name="connsiteX50" fmla="*/ 48829 w 99654"/>
                  <a:gd name="connsiteY50" fmla="*/ 71709 h 99040"/>
                  <a:gd name="connsiteX51" fmla="*/ 30250 w 99654"/>
                  <a:gd name="connsiteY51" fmla="*/ 77774 h 99040"/>
                  <a:gd name="connsiteX52" fmla="*/ 27025 w 99654"/>
                  <a:gd name="connsiteY52" fmla="*/ 72016 h 99040"/>
                  <a:gd name="connsiteX53" fmla="*/ 44223 w 99654"/>
                  <a:gd name="connsiteY53" fmla="*/ 67179 h 99040"/>
                  <a:gd name="connsiteX54" fmla="*/ 57966 w 99654"/>
                  <a:gd name="connsiteY54" fmla="*/ 60576 h 99040"/>
                  <a:gd name="connsiteX55" fmla="*/ 53743 w 99654"/>
                  <a:gd name="connsiteY55" fmla="*/ 55739 h 99040"/>
                  <a:gd name="connsiteX56" fmla="*/ 32399 w 99654"/>
                  <a:gd name="connsiteY56" fmla="*/ 64338 h 99040"/>
                  <a:gd name="connsiteX57" fmla="*/ 26948 w 99654"/>
                  <a:gd name="connsiteY57" fmla="*/ 58119 h 99040"/>
                  <a:gd name="connsiteX58" fmla="*/ 48369 w 99654"/>
                  <a:gd name="connsiteY58" fmla="*/ 51747 h 99040"/>
                  <a:gd name="connsiteX59" fmla="*/ 56584 w 99654"/>
                  <a:gd name="connsiteY59" fmla="*/ 48062 h 99040"/>
                  <a:gd name="connsiteX60" fmla="*/ 36238 w 99654"/>
                  <a:gd name="connsiteY60" fmla="*/ 48062 h 99040"/>
                  <a:gd name="connsiteX61" fmla="*/ 36238 w 99654"/>
                  <a:gd name="connsiteY61" fmla="*/ 29405 h 99040"/>
                  <a:gd name="connsiteX62" fmla="*/ 29021 w 99654"/>
                  <a:gd name="connsiteY62" fmla="*/ 34626 h 99040"/>
                  <a:gd name="connsiteX63" fmla="*/ 26180 w 99654"/>
                  <a:gd name="connsiteY63" fmla="*/ 28253 h 99040"/>
                  <a:gd name="connsiteX64" fmla="*/ 53436 w 99654"/>
                  <a:gd name="connsiteY64" fmla="*/ 844 h 99040"/>
                  <a:gd name="connsiteX65" fmla="*/ 39540 w 99654"/>
                  <a:gd name="connsiteY65" fmla="*/ 26872 h 99040"/>
                  <a:gd name="connsiteX66" fmla="*/ 62112 w 99654"/>
                  <a:gd name="connsiteY66" fmla="*/ 26872 h 99040"/>
                  <a:gd name="connsiteX67" fmla="*/ 71478 w 99654"/>
                  <a:gd name="connsiteY67" fmla="*/ 16660 h 99040"/>
                  <a:gd name="connsiteX68" fmla="*/ 49751 w 99654"/>
                  <a:gd name="connsiteY68" fmla="*/ 16660 h 99040"/>
                  <a:gd name="connsiteX69" fmla="*/ 39540 w 99654"/>
                  <a:gd name="connsiteY69" fmla="*/ 26872 h 99040"/>
                  <a:gd name="connsiteX70" fmla="*/ 43225 w 99654"/>
                  <a:gd name="connsiteY70" fmla="*/ 42303 h 99040"/>
                  <a:gd name="connsiteX71" fmla="*/ 61267 w 99654"/>
                  <a:gd name="connsiteY71" fmla="*/ 42303 h 99040"/>
                  <a:gd name="connsiteX72" fmla="*/ 61267 w 99654"/>
                  <a:gd name="connsiteY72" fmla="*/ 32783 h 99040"/>
                  <a:gd name="connsiteX73" fmla="*/ 43225 w 99654"/>
                  <a:gd name="connsiteY73" fmla="*/ 32783 h 99040"/>
                  <a:gd name="connsiteX74" fmla="*/ 43225 w 99654"/>
                  <a:gd name="connsiteY74" fmla="*/ 42303 h 99040"/>
                  <a:gd name="connsiteX75" fmla="*/ 68100 w 99654"/>
                  <a:gd name="connsiteY75" fmla="*/ 42303 h 99040"/>
                  <a:gd name="connsiteX76" fmla="*/ 85758 w 99654"/>
                  <a:gd name="connsiteY76" fmla="*/ 42303 h 99040"/>
                  <a:gd name="connsiteX77" fmla="*/ 85758 w 99654"/>
                  <a:gd name="connsiteY77" fmla="*/ 32783 h 99040"/>
                  <a:gd name="connsiteX78" fmla="*/ 68100 w 99654"/>
                  <a:gd name="connsiteY78" fmla="*/ 32783 h 99040"/>
                  <a:gd name="connsiteX79" fmla="*/ 68100 w 99654"/>
                  <a:gd name="connsiteY79" fmla="*/ 42303 h 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99654" h="99040">
                    <a:moveTo>
                      <a:pt x="22726" y="0"/>
                    </a:moveTo>
                    <a:lnTo>
                      <a:pt x="29328" y="3762"/>
                    </a:lnTo>
                    <a:cubicBezTo>
                      <a:pt x="26565" y="12361"/>
                      <a:pt x="23647" y="20346"/>
                      <a:pt x="20499" y="27562"/>
                    </a:cubicBezTo>
                    <a:lnTo>
                      <a:pt x="20499" y="99041"/>
                    </a:lnTo>
                    <a:lnTo>
                      <a:pt x="13896" y="99041"/>
                    </a:lnTo>
                    <a:lnTo>
                      <a:pt x="13896" y="41305"/>
                    </a:lnTo>
                    <a:cubicBezTo>
                      <a:pt x="10288" y="47908"/>
                      <a:pt x="7294" y="52668"/>
                      <a:pt x="5067" y="55662"/>
                    </a:cubicBezTo>
                    <a:cubicBezTo>
                      <a:pt x="3378" y="53206"/>
                      <a:pt x="1689" y="51286"/>
                      <a:pt x="0" y="49904"/>
                    </a:cubicBezTo>
                    <a:cubicBezTo>
                      <a:pt x="4376" y="43916"/>
                      <a:pt x="8292" y="36929"/>
                      <a:pt x="11900" y="29098"/>
                    </a:cubicBezTo>
                    <a:cubicBezTo>
                      <a:pt x="15893" y="21574"/>
                      <a:pt x="19425" y="11823"/>
                      <a:pt x="22726" y="0"/>
                    </a:cubicBezTo>
                    <a:moveTo>
                      <a:pt x="53436" y="844"/>
                    </a:moveTo>
                    <a:lnTo>
                      <a:pt x="59348" y="3301"/>
                    </a:lnTo>
                    <a:cubicBezTo>
                      <a:pt x="57736" y="5989"/>
                      <a:pt x="55969" y="8676"/>
                      <a:pt x="54127" y="11286"/>
                    </a:cubicBezTo>
                    <a:lnTo>
                      <a:pt x="76161" y="11286"/>
                    </a:lnTo>
                    <a:lnTo>
                      <a:pt x="77851" y="10825"/>
                    </a:lnTo>
                    <a:lnTo>
                      <a:pt x="82457" y="15048"/>
                    </a:lnTo>
                    <a:lnTo>
                      <a:pt x="70250" y="26948"/>
                    </a:lnTo>
                    <a:lnTo>
                      <a:pt x="92822" y="26948"/>
                    </a:lnTo>
                    <a:lnTo>
                      <a:pt x="92822" y="48369"/>
                    </a:lnTo>
                    <a:lnTo>
                      <a:pt x="74012" y="48369"/>
                    </a:lnTo>
                    <a:cubicBezTo>
                      <a:pt x="74933" y="53436"/>
                      <a:pt x="76392" y="58349"/>
                      <a:pt x="78542" y="63263"/>
                    </a:cubicBezTo>
                    <a:cubicBezTo>
                      <a:pt x="83148" y="60960"/>
                      <a:pt x="87755" y="58119"/>
                      <a:pt x="92362" y="54664"/>
                    </a:cubicBezTo>
                    <a:lnTo>
                      <a:pt x="96584" y="59271"/>
                    </a:lnTo>
                    <a:cubicBezTo>
                      <a:pt x="91900" y="62649"/>
                      <a:pt x="86757" y="65720"/>
                      <a:pt x="81229" y="68638"/>
                    </a:cubicBezTo>
                    <a:cubicBezTo>
                      <a:pt x="81613" y="69252"/>
                      <a:pt x="81920" y="69866"/>
                      <a:pt x="82303" y="70403"/>
                    </a:cubicBezTo>
                    <a:cubicBezTo>
                      <a:pt x="87217" y="78081"/>
                      <a:pt x="92975" y="83762"/>
                      <a:pt x="99655" y="87294"/>
                    </a:cubicBezTo>
                    <a:cubicBezTo>
                      <a:pt x="97966" y="88983"/>
                      <a:pt x="96430" y="90979"/>
                      <a:pt x="95049" y="93283"/>
                    </a:cubicBezTo>
                    <a:cubicBezTo>
                      <a:pt x="87601" y="88292"/>
                      <a:pt x="81382" y="81459"/>
                      <a:pt x="76545" y="72783"/>
                    </a:cubicBezTo>
                    <a:cubicBezTo>
                      <a:pt x="72246" y="65413"/>
                      <a:pt x="69482" y="57275"/>
                      <a:pt x="68177" y="48292"/>
                    </a:cubicBezTo>
                    <a:lnTo>
                      <a:pt x="65566" y="48292"/>
                    </a:lnTo>
                    <a:cubicBezTo>
                      <a:pt x="63878" y="49751"/>
                      <a:pt x="61958" y="51133"/>
                      <a:pt x="59808" y="52515"/>
                    </a:cubicBezTo>
                    <a:cubicBezTo>
                      <a:pt x="60806" y="53666"/>
                      <a:pt x="61804" y="54972"/>
                      <a:pt x="62879" y="56277"/>
                    </a:cubicBezTo>
                    <a:cubicBezTo>
                      <a:pt x="64722" y="58964"/>
                      <a:pt x="66181" y="61881"/>
                      <a:pt x="67409" y="65106"/>
                    </a:cubicBezTo>
                    <a:cubicBezTo>
                      <a:pt x="68484" y="67793"/>
                      <a:pt x="69252" y="70710"/>
                      <a:pt x="69713" y="73935"/>
                    </a:cubicBezTo>
                    <a:cubicBezTo>
                      <a:pt x="70020" y="77236"/>
                      <a:pt x="70250" y="81152"/>
                      <a:pt x="70250" y="85682"/>
                    </a:cubicBezTo>
                    <a:cubicBezTo>
                      <a:pt x="70173" y="89060"/>
                      <a:pt x="69866" y="91594"/>
                      <a:pt x="69175" y="93206"/>
                    </a:cubicBezTo>
                    <a:cubicBezTo>
                      <a:pt x="68714" y="94434"/>
                      <a:pt x="68100" y="95432"/>
                      <a:pt x="67256" y="96123"/>
                    </a:cubicBezTo>
                    <a:cubicBezTo>
                      <a:pt x="65797" y="97121"/>
                      <a:pt x="64415" y="97735"/>
                      <a:pt x="63033" y="97889"/>
                    </a:cubicBezTo>
                    <a:cubicBezTo>
                      <a:pt x="61804" y="98350"/>
                      <a:pt x="58887" y="98657"/>
                      <a:pt x="54281" y="98657"/>
                    </a:cubicBezTo>
                    <a:cubicBezTo>
                      <a:pt x="53820" y="95816"/>
                      <a:pt x="53052" y="93666"/>
                      <a:pt x="52054" y="92284"/>
                    </a:cubicBezTo>
                    <a:cubicBezTo>
                      <a:pt x="58887" y="92284"/>
                      <a:pt x="62496" y="91747"/>
                      <a:pt x="62726" y="90672"/>
                    </a:cubicBezTo>
                    <a:cubicBezTo>
                      <a:pt x="63494" y="89521"/>
                      <a:pt x="63878" y="87908"/>
                      <a:pt x="63878" y="85605"/>
                    </a:cubicBezTo>
                    <a:cubicBezTo>
                      <a:pt x="63878" y="82534"/>
                      <a:pt x="63801" y="79924"/>
                      <a:pt x="63571" y="77774"/>
                    </a:cubicBezTo>
                    <a:cubicBezTo>
                      <a:pt x="60116" y="79924"/>
                      <a:pt x="55816" y="82380"/>
                      <a:pt x="50672" y="84991"/>
                    </a:cubicBezTo>
                    <a:cubicBezTo>
                      <a:pt x="42457" y="88599"/>
                      <a:pt x="35854" y="91056"/>
                      <a:pt x="30710" y="92208"/>
                    </a:cubicBezTo>
                    <a:cubicBezTo>
                      <a:pt x="30096" y="90442"/>
                      <a:pt x="28945" y="88369"/>
                      <a:pt x="27332" y="85989"/>
                    </a:cubicBezTo>
                    <a:cubicBezTo>
                      <a:pt x="33090" y="84991"/>
                      <a:pt x="39232" y="83071"/>
                      <a:pt x="45835" y="80077"/>
                    </a:cubicBezTo>
                    <a:cubicBezTo>
                      <a:pt x="52207" y="77236"/>
                      <a:pt x="57736" y="74089"/>
                      <a:pt x="62419" y="70710"/>
                    </a:cubicBezTo>
                    <a:cubicBezTo>
                      <a:pt x="62112" y="69482"/>
                      <a:pt x="61728" y="68330"/>
                      <a:pt x="61267" y="67332"/>
                    </a:cubicBezTo>
                    <a:cubicBezTo>
                      <a:pt x="61114" y="66872"/>
                      <a:pt x="60883" y="66258"/>
                      <a:pt x="60653" y="65643"/>
                    </a:cubicBezTo>
                    <a:cubicBezTo>
                      <a:pt x="57428" y="67563"/>
                      <a:pt x="53513" y="69559"/>
                      <a:pt x="48829" y="71709"/>
                    </a:cubicBezTo>
                    <a:cubicBezTo>
                      <a:pt x="41229" y="74856"/>
                      <a:pt x="35010" y="76929"/>
                      <a:pt x="30250" y="77774"/>
                    </a:cubicBezTo>
                    <a:cubicBezTo>
                      <a:pt x="29789" y="76161"/>
                      <a:pt x="28637" y="74242"/>
                      <a:pt x="27025" y="72016"/>
                    </a:cubicBezTo>
                    <a:cubicBezTo>
                      <a:pt x="32323" y="71248"/>
                      <a:pt x="38081" y="69635"/>
                      <a:pt x="44223" y="67179"/>
                    </a:cubicBezTo>
                    <a:cubicBezTo>
                      <a:pt x="49367" y="65183"/>
                      <a:pt x="53974" y="62956"/>
                      <a:pt x="57966" y="60576"/>
                    </a:cubicBezTo>
                    <a:cubicBezTo>
                      <a:pt x="56891" y="59041"/>
                      <a:pt x="55509" y="57428"/>
                      <a:pt x="53743" y="55739"/>
                    </a:cubicBezTo>
                    <a:cubicBezTo>
                      <a:pt x="47908" y="58887"/>
                      <a:pt x="40845" y="61728"/>
                      <a:pt x="32399" y="64338"/>
                    </a:cubicBezTo>
                    <a:cubicBezTo>
                      <a:pt x="30864" y="61881"/>
                      <a:pt x="29021" y="59808"/>
                      <a:pt x="26948" y="58119"/>
                    </a:cubicBezTo>
                    <a:cubicBezTo>
                      <a:pt x="35010" y="56353"/>
                      <a:pt x="42150" y="54204"/>
                      <a:pt x="48369" y="51747"/>
                    </a:cubicBezTo>
                    <a:cubicBezTo>
                      <a:pt x="51593" y="50518"/>
                      <a:pt x="54281" y="49290"/>
                      <a:pt x="56584" y="48062"/>
                    </a:cubicBezTo>
                    <a:lnTo>
                      <a:pt x="36238" y="48062"/>
                    </a:lnTo>
                    <a:lnTo>
                      <a:pt x="36238" y="29405"/>
                    </a:lnTo>
                    <a:cubicBezTo>
                      <a:pt x="33935" y="31248"/>
                      <a:pt x="31555" y="32937"/>
                      <a:pt x="29021" y="34626"/>
                    </a:cubicBezTo>
                    <a:cubicBezTo>
                      <a:pt x="28560" y="32399"/>
                      <a:pt x="27563" y="30250"/>
                      <a:pt x="26180" y="28253"/>
                    </a:cubicBezTo>
                    <a:cubicBezTo>
                      <a:pt x="36852" y="21497"/>
                      <a:pt x="45912" y="12284"/>
                      <a:pt x="53436" y="844"/>
                    </a:cubicBezTo>
                    <a:moveTo>
                      <a:pt x="39540" y="26872"/>
                    </a:moveTo>
                    <a:lnTo>
                      <a:pt x="62112" y="26872"/>
                    </a:lnTo>
                    <a:lnTo>
                      <a:pt x="71478" y="16660"/>
                    </a:lnTo>
                    <a:lnTo>
                      <a:pt x="49751" y="16660"/>
                    </a:lnTo>
                    <a:cubicBezTo>
                      <a:pt x="46680" y="20269"/>
                      <a:pt x="43302" y="23647"/>
                      <a:pt x="39540" y="26872"/>
                    </a:cubicBezTo>
                    <a:moveTo>
                      <a:pt x="43225" y="42303"/>
                    </a:moveTo>
                    <a:lnTo>
                      <a:pt x="61267" y="42303"/>
                    </a:lnTo>
                    <a:lnTo>
                      <a:pt x="61267" y="32783"/>
                    </a:lnTo>
                    <a:lnTo>
                      <a:pt x="43225" y="32783"/>
                    </a:lnTo>
                    <a:lnTo>
                      <a:pt x="43225" y="42303"/>
                    </a:lnTo>
                    <a:close/>
                    <a:moveTo>
                      <a:pt x="68100" y="42303"/>
                    </a:moveTo>
                    <a:lnTo>
                      <a:pt x="85758" y="42303"/>
                    </a:lnTo>
                    <a:lnTo>
                      <a:pt x="85758" y="32783"/>
                    </a:lnTo>
                    <a:lnTo>
                      <a:pt x="68100" y="32783"/>
                    </a:lnTo>
                    <a:lnTo>
                      <a:pt x="68100" y="4230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FFE98742-C43E-4CF9-9170-63870C237215}"/>
                  </a:ext>
                </a:extLst>
              </p:cNvPr>
              <p:cNvSpPr/>
              <p:nvPr/>
            </p:nvSpPr>
            <p:spPr>
              <a:xfrm>
                <a:off x="5735998" y="3720440"/>
                <a:ext cx="84607" cy="90069"/>
              </a:xfrm>
              <a:custGeom>
                <a:avLst/>
                <a:gdLst>
                  <a:gd name="connsiteX0" fmla="*/ 84607 w 84607"/>
                  <a:gd name="connsiteY0" fmla="*/ 43609 h 90069"/>
                  <a:gd name="connsiteX1" fmla="*/ 51440 w 84607"/>
                  <a:gd name="connsiteY1" fmla="*/ 54204 h 90069"/>
                  <a:gd name="connsiteX2" fmla="*/ 51977 w 84607"/>
                  <a:gd name="connsiteY2" fmla="*/ 69636 h 90069"/>
                  <a:gd name="connsiteX3" fmla="*/ 44760 w 84607"/>
                  <a:gd name="connsiteY3" fmla="*/ 69636 h 90069"/>
                  <a:gd name="connsiteX4" fmla="*/ 44760 w 84607"/>
                  <a:gd name="connsiteY4" fmla="*/ 57045 h 90069"/>
                  <a:gd name="connsiteX5" fmla="*/ 23417 w 84607"/>
                  <a:gd name="connsiteY5" fmla="*/ 73705 h 90069"/>
                  <a:gd name="connsiteX6" fmla="*/ 50826 w 84607"/>
                  <a:gd name="connsiteY6" fmla="*/ 83379 h 90069"/>
                  <a:gd name="connsiteX7" fmla="*/ 76623 w 84607"/>
                  <a:gd name="connsiteY7" fmla="*/ 81382 h 90069"/>
                  <a:gd name="connsiteX8" fmla="*/ 76623 w 84607"/>
                  <a:gd name="connsiteY8" fmla="*/ 89137 h 90069"/>
                  <a:gd name="connsiteX9" fmla="*/ 49827 w 84607"/>
                  <a:gd name="connsiteY9" fmla="*/ 90058 h 90069"/>
                  <a:gd name="connsiteX10" fmla="*/ 16353 w 84607"/>
                  <a:gd name="connsiteY10" fmla="*/ 73705 h 90069"/>
                  <a:gd name="connsiteX11" fmla="*/ 32707 w 84607"/>
                  <a:gd name="connsiteY11" fmla="*/ 55202 h 90069"/>
                  <a:gd name="connsiteX12" fmla="*/ 44377 w 84607"/>
                  <a:gd name="connsiteY12" fmla="*/ 49520 h 90069"/>
                  <a:gd name="connsiteX13" fmla="*/ 36699 w 84607"/>
                  <a:gd name="connsiteY13" fmla="*/ 39002 h 90069"/>
                  <a:gd name="connsiteX14" fmla="*/ 19808 w 84607"/>
                  <a:gd name="connsiteY14" fmla="*/ 46373 h 90069"/>
                  <a:gd name="connsiteX15" fmla="*/ 5989 w 84607"/>
                  <a:gd name="connsiteY15" fmla="*/ 62035 h 90069"/>
                  <a:gd name="connsiteX16" fmla="*/ 0 w 84607"/>
                  <a:gd name="connsiteY16" fmla="*/ 56200 h 90069"/>
                  <a:gd name="connsiteX17" fmla="*/ 28561 w 84607"/>
                  <a:gd name="connsiteY17" fmla="*/ 23110 h 90069"/>
                  <a:gd name="connsiteX18" fmla="*/ 12898 w 84607"/>
                  <a:gd name="connsiteY18" fmla="*/ 23877 h 90069"/>
                  <a:gd name="connsiteX19" fmla="*/ 8061 w 84607"/>
                  <a:gd name="connsiteY19" fmla="*/ 23877 h 90069"/>
                  <a:gd name="connsiteX20" fmla="*/ 8061 w 84607"/>
                  <a:gd name="connsiteY20" fmla="*/ 16814 h 90069"/>
                  <a:gd name="connsiteX21" fmla="*/ 22111 w 84607"/>
                  <a:gd name="connsiteY21" fmla="*/ 17121 h 90069"/>
                  <a:gd name="connsiteX22" fmla="*/ 32707 w 84607"/>
                  <a:gd name="connsiteY22" fmla="*/ 16814 h 90069"/>
                  <a:gd name="connsiteX23" fmla="*/ 40077 w 84607"/>
                  <a:gd name="connsiteY23" fmla="*/ 0 h 90069"/>
                  <a:gd name="connsiteX24" fmla="*/ 47755 w 84607"/>
                  <a:gd name="connsiteY24" fmla="*/ 3378 h 90069"/>
                  <a:gd name="connsiteX25" fmla="*/ 40077 w 84607"/>
                  <a:gd name="connsiteY25" fmla="*/ 16276 h 90069"/>
                  <a:gd name="connsiteX26" fmla="*/ 68100 w 84607"/>
                  <a:gd name="connsiteY26" fmla="*/ 12207 h 90069"/>
                  <a:gd name="connsiteX27" fmla="*/ 68100 w 84607"/>
                  <a:gd name="connsiteY27" fmla="*/ 19348 h 90069"/>
                  <a:gd name="connsiteX28" fmla="*/ 36699 w 84607"/>
                  <a:gd name="connsiteY28" fmla="*/ 22726 h 90069"/>
                  <a:gd name="connsiteX29" fmla="*/ 27255 w 84607"/>
                  <a:gd name="connsiteY29" fmla="*/ 36085 h 90069"/>
                  <a:gd name="connsiteX30" fmla="*/ 38618 w 84607"/>
                  <a:gd name="connsiteY30" fmla="*/ 33628 h 90069"/>
                  <a:gd name="connsiteX31" fmla="*/ 51440 w 84607"/>
                  <a:gd name="connsiteY31" fmla="*/ 46987 h 90069"/>
                  <a:gd name="connsiteX32" fmla="*/ 82611 w 84607"/>
                  <a:gd name="connsiteY32" fmla="*/ 35778 h 90069"/>
                  <a:gd name="connsiteX33" fmla="*/ 84607 w 84607"/>
                  <a:gd name="connsiteY33" fmla="*/ 43609 h 9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4607" h="90069">
                    <a:moveTo>
                      <a:pt x="84607" y="43609"/>
                    </a:moveTo>
                    <a:cubicBezTo>
                      <a:pt x="74549" y="46065"/>
                      <a:pt x="63494" y="49597"/>
                      <a:pt x="51440" y="54204"/>
                    </a:cubicBezTo>
                    <a:cubicBezTo>
                      <a:pt x="51440" y="59425"/>
                      <a:pt x="51594" y="64568"/>
                      <a:pt x="51977" y="69636"/>
                    </a:cubicBezTo>
                    <a:lnTo>
                      <a:pt x="44760" y="69636"/>
                    </a:lnTo>
                    <a:lnTo>
                      <a:pt x="44760" y="57045"/>
                    </a:lnTo>
                    <a:cubicBezTo>
                      <a:pt x="30557" y="62649"/>
                      <a:pt x="23417" y="68177"/>
                      <a:pt x="23417" y="73705"/>
                    </a:cubicBezTo>
                    <a:cubicBezTo>
                      <a:pt x="23417" y="80001"/>
                      <a:pt x="32553" y="83225"/>
                      <a:pt x="50826" y="83379"/>
                    </a:cubicBezTo>
                    <a:cubicBezTo>
                      <a:pt x="62035" y="83455"/>
                      <a:pt x="70634" y="82764"/>
                      <a:pt x="76623" y="81382"/>
                    </a:cubicBezTo>
                    <a:lnTo>
                      <a:pt x="76623" y="89137"/>
                    </a:lnTo>
                    <a:cubicBezTo>
                      <a:pt x="65490" y="89828"/>
                      <a:pt x="56584" y="90135"/>
                      <a:pt x="49827" y="90058"/>
                    </a:cubicBezTo>
                    <a:cubicBezTo>
                      <a:pt x="27486" y="89905"/>
                      <a:pt x="16353" y="84453"/>
                      <a:pt x="16353" y="73705"/>
                    </a:cubicBezTo>
                    <a:cubicBezTo>
                      <a:pt x="16353" y="67025"/>
                      <a:pt x="21805" y="60883"/>
                      <a:pt x="32707" y="55202"/>
                    </a:cubicBezTo>
                    <a:cubicBezTo>
                      <a:pt x="34780" y="54127"/>
                      <a:pt x="38695" y="52284"/>
                      <a:pt x="44377" y="49520"/>
                    </a:cubicBezTo>
                    <a:cubicBezTo>
                      <a:pt x="44991" y="42534"/>
                      <a:pt x="42457" y="39002"/>
                      <a:pt x="36699" y="39002"/>
                    </a:cubicBezTo>
                    <a:cubicBezTo>
                      <a:pt x="30480" y="39002"/>
                      <a:pt x="24799" y="41459"/>
                      <a:pt x="19808" y="46373"/>
                    </a:cubicBezTo>
                    <a:cubicBezTo>
                      <a:pt x="14818" y="51440"/>
                      <a:pt x="10211" y="56584"/>
                      <a:pt x="5989" y="62035"/>
                    </a:cubicBezTo>
                    <a:lnTo>
                      <a:pt x="0" y="56200"/>
                    </a:lnTo>
                    <a:cubicBezTo>
                      <a:pt x="12591" y="44991"/>
                      <a:pt x="22111" y="34012"/>
                      <a:pt x="28561" y="23110"/>
                    </a:cubicBezTo>
                    <a:cubicBezTo>
                      <a:pt x="23263" y="23570"/>
                      <a:pt x="18043" y="23877"/>
                      <a:pt x="12898" y="23877"/>
                    </a:cubicBezTo>
                    <a:lnTo>
                      <a:pt x="8061" y="23877"/>
                    </a:lnTo>
                    <a:lnTo>
                      <a:pt x="8061" y="16814"/>
                    </a:lnTo>
                    <a:cubicBezTo>
                      <a:pt x="13283" y="17044"/>
                      <a:pt x="17966" y="17121"/>
                      <a:pt x="22111" y="17121"/>
                    </a:cubicBezTo>
                    <a:cubicBezTo>
                      <a:pt x="24568" y="17121"/>
                      <a:pt x="28100" y="17044"/>
                      <a:pt x="32707" y="16814"/>
                    </a:cubicBezTo>
                    <a:cubicBezTo>
                      <a:pt x="34319" y="13129"/>
                      <a:pt x="36776" y="7524"/>
                      <a:pt x="40077" y="0"/>
                    </a:cubicBezTo>
                    <a:lnTo>
                      <a:pt x="47755" y="3378"/>
                    </a:lnTo>
                    <a:cubicBezTo>
                      <a:pt x="44223" y="9136"/>
                      <a:pt x="41689" y="13436"/>
                      <a:pt x="40077" y="16276"/>
                    </a:cubicBezTo>
                    <a:cubicBezTo>
                      <a:pt x="48983" y="15893"/>
                      <a:pt x="58273" y="14511"/>
                      <a:pt x="68100" y="12207"/>
                    </a:cubicBezTo>
                    <a:lnTo>
                      <a:pt x="68100" y="19348"/>
                    </a:lnTo>
                    <a:cubicBezTo>
                      <a:pt x="60192" y="20576"/>
                      <a:pt x="49751" y="21728"/>
                      <a:pt x="36699" y="22726"/>
                    </a:cubicBezTo>
                    <a:cubicBezTo>
                      <a:pt x="33398" y="27870"/>
                      <a:pt x="30250" y="32323"/>
                      <a:pt x="27255" y="36085"/>
                    </a:cubicBezTo>
                    <a:cubicBezTo>
                      <a:pt x="31325" y="34473"/>
                      <a:pt x="35087" y="33628"/>
                      <a:pt x="38618" y="33628"/>
                    </a:cubicBezTo>
                    <a:cubicBezTo>
                      <a:pt x="46987" y="33628"/>
                      <a:pt x="51286" y="38081"/>
                      <a:pt x="51440" y="46987"/>
                    </a:cubicBezTo>
                    <a:cubicBezTo>
                      <a:pt x="64492" y="42304"/>
                      <a:pt x="74856" y="38542"/>
                      <a:pt x="82611" y="35778"/>
                    </a:cubicBezTo>
                    <a:lnTo>
                      <a:pt x="84607" y="4360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56083C5A-43EC-4650-956C-87596EB6D7C2}"/>
                  </a:ext>
                </a:extLst>
              </p:cNvPr>
              <p:cNvSpPr/>
              <p:nvPr/>
            </p:nvSpPr>
            <p:spPr>
              <a:xfrm>
                <a:off x="5863676" y="3729500"/>
                <a:ext cx="53128" cy="75240"/>
              </a:xfrm>
              <a:custGeom>
                <a:avLst/>
                <a:gdLst>
                  <a:gd name="connsiteX0" fmla="*/ 53129 w 53128"/>
                  <a:gd name="connsiteY0" fmla="*/ 21190 h 75240"/>
                  <a:gd name="connsiteX1" fmla="*/ 46834 w 53128"/>
                  <a:gd name="connsiteY1" fmla="*/ 36929 h 75240"/>
                  <a:gd name="connsiteX2" fmla="*/ 26795 w 53128"/>
                  <a:gd name="connsiteY2" fmla="*/ 43148 h 75240"/>
                  <a:gd name="connsiteX3" fmla="*/ 7063 w 53128"/>
                  <a:gd name="connsiteY3" fmla="*/ 43148 h 75240"/>
                  <a:gd name="connsiteX4" fmla="*/ 7063 w 53128"/>
                  <a:gd name="connsiteY4" fmla="*/ 75240 h 75240"/>
                  <a:gd name="connsiteX5" fmla="*/ 0 w 53128"/>
                  <a:gd name="connsiteY5" fmla="*/ 75240 h 75240"/>
                  <a:gd name="connsiteX6" fmla="*/ 0 w 53128"/>
                  <a:gd name="connsiteY6" fmla="*/ 0 h 75240"/>
                  <a:gd name="connsiteX7" fmla="*/ 26795 w 53128"/>
                  <a:gd name="connsiteY7" fmla="*/ 0 h 75240"/>
                  <a:gd name="connsiteX8" fmla="*/ 45298 w 53128"/>
                  <a:gd name="connsiteY8" fmla="*/ 4760 h 75240"/>
                  <a:gd name="connsiteX9" fmla="*/ 53129 w 53128"/>
                  <a:gd name="connsiteY9" fmla="*/ 21190 h 75240"/>
                  <a:gd name="connsiteX10" fmla="*/ 45221 w 53128"/>
                  <a:gd name="connsiteY10" fmla="*/ 21190 h 75240"/>
                  <a:gd name="connsiteX11" fmla="*/ 40998 w 53128"/>
                  <a:gd name="connsiteY11" fmla="*/ 10365 h 75240"/>
                  <a:gd name="connsiteX12" fmla="*/ 26795 w 53128"/>
                  <a:gd name="connsiteY12" fmla="*/ 6295 h 75240"/>
                  <a:gd name="connsiteX13" fmla="*/ 7447 w 53128"/>
                  <a:gd name="connsiteY13" fmla="*/ 6295 h 75240"/>
                  <a:gd name="connsiteX14" fmla="*/ 7447 w 53128"/>
                  <a:gd name="connsiteY14" fmla="*/ 36929 h 75240"/>
                  <a:gd name="connsiteX15" fmla="*/ 26795 w 53128"/>
                  <a:gd name="connsiteY15" fmla="*/ 36929 h 75240"/>
                  <a:gd name="connsiteX16" fmla="*/ 41459 w 53128"/>
                  <a:gd name="connsiteY16" fmla="*/ 31862 h 75240"/>
                  <a:gd name="connsiteX17" fmla="*/ 45221 w 53128"/>
                  <a:gd name="connsiteY17" fmla="*/ 21190 h 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128" h="75240">
                    <a:moveTo>
                      <a:pt x="53129" y="21190"/>
                    </a:moveTo>
                    <a:cubicBezTo>
                      <a:pt x="53129" y="27486"/>
                      <a:pt x="51056" y="32706"/>
                      <a:pt x="46834" y="36929"/>
                    </a:cubicBezTo>
                    <a:cubicBezTo>
                      <a:pt x="42687" y="41075"/>
                      <a:pt x="36008" y="43148"/>
                      <a:pt x="26795" y="43148"/>
                    </a:cubicBezTo>
                    <a:lnTo>
                      <a:pt x="7063" y="43148"/>
                    </a:lnTo>
                    <a:lnTo>
                      <a:pt x="7063" y="75240"/>
                    </a:lnTo>
                    <a:lnTo>
                      <a:pt x="0" y="75240"/>
                    </a:lnTo>
                    <a:lnTo>
                      <a:pt x="0" y="0"/>
                    </a:lnTo>
                    <a:lnTo>
                      <a:pt x="26795" y="0"/>
                    </a:lnTo>
                    <a:cubicBezTo>
                      <a:pt x="34549" y="0"/>
                      <a:pt x="40691" y="1612"/>
                      <a:pt x="45298" y="4760"/>
                    </a:cubicBezTo>
                    <a:cubicBezTo>
                      <a:pt x="50519" y="8292"/>
                      <a:pt x="53129" y="13743"/>
                      <a:pt x="53129" y="21190"/>
                    </a:cubicBezTo>
                    <a:moveTo>
                      <a:pt x="45221" y="21190"/>
                    </a:moveTo>
                    <a:cubicBezTo>
                      <a:pt x="45221" y="16814"/>
                      <a:pt x="43839" y="13205"/>
                      <a:pt x="40998" y="10365"/>
                    </a:cubicBezTo>
                    <a:cubicBezTo>
                      <a:pt x="38311" y="7601"/>
                      <a:pt x="33551" y="6295"/>
                      <a:pt x="26795" y="6295"/>
                    </a:cubicBezTo>
                    <a:lnTo>
                      <a:pt x="7447" y="6295"/>
                    </a:lnTo>
                    <a:lnTo>
                      <a:pt x="7447" y="36929"/>
                    </a:lnTo>
                    <a:lnTo>
                      <a:pt x="26795" y="36929"/>
                    </a:lnTo>
                    <a:cubicBezTo>
                      <a:pt x="33398" y="36929"/>
                      <a:pt x="38311" y="35240"/>
                      <a:pt x="41459" y="31862"/>
                    </a:cubicBezTo>
                    <a:cubicBezTo>
                      <a:pt x="43992" y="29405"/>
                      <a:pt x="45221" y="25797"/>
                      <a:pt x="45221" y="2119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F2A6A210-E605-4667-90EA-83B1A3B29936}"/>
                  </a:ext>
                </a:extLst>
              </p:cNvPr>
              <p:cNvSpPr/>
              <p:nvPr/>
            </p:nvSpPr>
            <p:spPr>
              <a:xfrm>
                <a:off x="5922409" y="3728195"/>
                <a:ext cx="66103" cy="77929"/>
              </a:xfrm>
              <a:custGeom>
                <a:avLst/>
                <a:gdLst>
                  <a:gd name="connsiteX0" fmla="*/ 66104 w 66103"/>
                  <a:gd name="connsiteY0" fmla="*/ 55662 h 77929"/>
                  <a:gd name="connsiteX1" fmla="*/ 54357 w 66103"/>
                  <a:gd name="connsiteY1" fmla="*/ 72860 h 77929"/>
                  <a:gd name="connsiteX2" fmla="*/ 36315 w 66103"/>
                  <a:gd name="connsiteY2" fmla="*/ 77927 h 77929"/>
                  <a:gd name="connsiteX3" fmla="*/ 10518 w 66103"/>
                  <a:gd name="connsiteY3" fmla="*/ 67025 h 77929"/>
                  <a:gd name="connsiteX4" fmla="*/ 0 w 66103"/>
                  <a:gd name="connsiteY4" fmla="*/ 39002 h 77929"/>
                  <a:gd name="connsiteX5" fmla="*/ 9520 w 66103"/>
                  <a:gd name="connsiteY5" fmla="*/ 11363 h 77929"/>
                  <a:gd name="connsiteX6" fmla="*/ 36008 w 66103"/>
                  <a:gd name="connsiteY6" fmla="*/ 0 h 77929"/>
                  <a:gd name="connsiteX7" fmla="*/ 65720 w 66103"/>
                  <a:gd name="connsiteY7" fmla="*/ 20038 h 77929"/>
                  <a:gd name="connsiteX8" fmla="*/ 56891 w 66103"/>
                  <a:gd name="connsiteY8" fmla="*/ 20038 h 77929"/>
                  <a:gd name="connsiteX9" fmla="*/ 36315 w 66103"/>
                  <a:gd name="connsiteY9" fmla="*/ 6679 h 77929"/>
                  <a:gd name="connsiteX10" fmla="*/ 15432 w 66103"/>
                  <a:gd name="connsiteY10" fmla="*/ 16430 h 77929"/>
                  <a:gd name="connsiteX11" fmla="*/ 8368 w 66103"/>
                  <a:gd name="connsiteY11" fmla="*/ 38925 h 77929"/>
                  <a:gd name="connsiteX12" fmla="*/ 17121 w 66103"/>
                  <a:gd name="connsiteY12" fmla="*/ 63033 h 77929"/>
                  <a:gd name="connsiteX13" fmla="*/ 36775 w 66103"/>
                  <a:gd name="connsiteY13" fmla="*/ 71018 h 77929"/>
                  <a:gd name="connsiteX14" fmla="*/ 57351 w 66103"/>
                  <a:gd name="connsiteY14" fmla="*/ 55586 h 77929"/>
                  <a:gd name="connsiteX15" fmla="*/ 66104 w 66103"/>
                  <a:gd name="connsiteY15" fmla="*/ 55586 h 7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103" h="77929">
                    <a:moveTo>
                      <a:pt x="66104" y="55662"/>
                    </a:moveTo>
                    <a:cubicBezTo>
                      <a:pt x="63878" y="63033"/>
                      <a:pt x="59962" y="68714"/>
                      <a:pt x="54357" y="72860"/>
                    </a:cubicBezTo>
                    <a:cubicBezTo>
                      <a:pt x="49674" y="76315"/>
                      <a:pt x="43609" y="78004"/>
                      <a:pt x="36315" y="77927"/>
                    </a:cubicBezTo>
                    <a:cubicBezTo>
                      <a:pt x="26180" y="77774"/>
                      <a:pt x="17581" y="74165"/>
                      <a:pt x="10518" y="67025"/>
                    </a:cubicBezTo>
                    <a:cubicBezTo>
                      <a:pt x="3531" y="59962"/>
                      <a:pt x="0" y="50595"/>
                      <a:pt x="0" y="39002"/>
                    </a:cubicBezTo>
                    <a:cubicBezTo>
                      <a:pt x="0" y="27793"/>
                      <a:pt x="3148" y="18580"/>
                      <a:pt x="9520" y="11363"/>
                    </a:cubicBezTo>
                    <a:cubicBezTo>
                      <a:pt x="16200" y="3762"/>
                      <a:pt x="24952" y="0"/>
                      <a:pt x="36008" y="0"/>
                    </a:cubicBezTo>
                    <a:cubicBezTo>
                      <a:pt x="50826" y="0"/>
                      <a:pt x="60729" y="6679"/>
                      <a:pt x="65720" y="20038"/>
                    </a:cubicBezTo>
                    <a:lnTo>
                      <a:pt x="56891" y="20038"/>
                    </a:lnTo>
                    <a:cubicBezTo>
                      <a:pt x="52975" y="11133"/>
                      <a:pt x="46142" y="6679"/>
                      <a:pt x="36315" y="6679"/>
                    </a:cubicBezTo>
                    <a:cubicBezTo>
                      <a:pt x="27562" y="6679"/>
                      <a:pt x="20576" y="9904"/>
                      <a:pt x="15432" y="16430"/>
                    </a:cubicBezTo>
                    <a:cubicBezTo>
                      <a:pt x="10748" y="22342"/>
                      <a:pt x="8368" y="29866"/>
                      <a:pt x="8368" y="38925"/>
                    </a:cubicBezTo>
                    <a:cubicBezTo>
                      <a:pt x="8368" y="49060"/>
                      <a:pt x="11286" y="57121"/>
                      <a:pt x="17121" y="63033"/>
                    </a:cubicBezTo>
                    <a:cubicBezTo>
                      <a:pt x="22342" y="68330"/>
                      <a:pt x="28944" y="71018"/>
                      <a:pt x="36775" y="71018"/>
                    </a:cubicBezTo>
                    <a:cubicBezTo>
                      <a:pt x="47217" y="71018"/>
                      <a:pt x="54050" y="65874"/>
                      <a:pt x="57351" y="55586"/>
                    </a:cubicBezTo>
                    <a:lnTo>
                      <a:pt x="66104" y="5558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EDE2538C-D4E3-4BB4-9AD0-ADD4AAE69154}"/>
                  </a:ext>
                </a:extLst>
              </p:cNvPr>
              <p:cNvSpPr/>
              <p:nvPr/>
            </p:nvSpPr>
            <p:spPr>
              <a:xfrm>
                <a:off x="6021066" y="3719442"/>
                <a:ext cx="93666" cy="94434"/>
              </a:xfrm>
              <a:custGeom>
                <a:avLst/>
                <a:gdLst>
                  <a:gd name="connsiteX0" fmla="*/ 20038 w 93666"/>
                  <a:gd name="connsiteY0" fmla="*/ 0 h 94434"/>
                  <a:gd name="connsiteX1" fmla="*/ 26872 w 93666"/>
                  <a:gd name="connsiteY1" fmla="*/ 3071 h 94434"/>
                  <a:gd name="connsiteX2" fmla="*/ 19655 w 93666"/>
                  <a:gd name="connsiteY2" fmla="*/ 23724 h 94434"/>
                  <a:gd name="connsiteX3" fmla="*/ 19655 w 93666"/>
                  <a:gd name="connsiteY3" fmla="*/ 94434 h 94434"/>
                  <a:gd name="connsiteX4" fmla="*/ 12591 w 93666"/>
                  <a:gd name="connsiteY4" fmla="*/ 94434 h 94434"/>
                  <a:gd name="connsiteX5" fmla="*/ 12591 w 93666"/>
                  <a:gd name="connsiteY5" fmla="*/ 38388 h 94434"/>
                  <a:gd name="connsiteX6" fmla="*/ 3378 w 93666"/>
                  <a:gd name="connsiteY6" fmla="*/ 52976 h 94434"/>
                  <a:gd name="connsiteX7" fmla="*/ 0 w 93666"/>
                  <a:gd name="connsiteY7" fmla="*/ 45298 h 94434"/>
                  <a:gd name="connsiteX8" fmla="*/ 20038 w 93666"/>
                  <a:gd name="connsiteY8" fmla="*/ 0 h 94434"/>
                  <a:gd name="connsiteX9" fmla="*/ 38081 w 93666"/>
                  <a:gd name="connsiteY9" fmla="*/ 72707 h 94434"/>
                  <a:gd name="connsiteX10" fmla="*/ 44069 w 93666"/>
                  <a:gd name="connsiteY10" fmla="*/ 76776 h 94434"/>
                  <a:gd name="connsiteX11" fmla="*/ 29252 w 93666"/>
                  <a:gd name="connsiteY11" fmla="*/ 93667 h 94434"/>
                  <a:gd name="connsiteX12" fmla="*/ 23340 w 93666"/>
                  <a:gd name="connsiteY12" fmla="*/ 89060 h 94434"/>
                  <a:gd name="connsiteX13" fmla="*/ 38081 w 93666"/>
                  <a:gd name="connsiteY13" fmla="*/ 72707 h 94434"/>
                  <a:gd name="connsiteX14" fmla="*/ 60346 w 93666"/>
                  <a:gd name="connsiteY14" fmla="*/ 69329 h 94434"/>
                  <a:gd name="connsiteX15" fmla="*/ 32630 w 93666"/>
                  <a:gd name="connsiteY15" fmla="*/ 69329 h 94434"/>
                  <a:gd name="connsiteX16" fmla="*/ 32630 w 93666"/>
                  <a:gd name="connsiteY16" fmla="*/ 4530 h 94434"/>
                  <a:gd name="connsiteX17" fmla="*/ 60346 w 93666"/>
                  <a:gd name="connsiteY17" fmla="*/ 4530 h 94434"/>
                  <a:gd name="connsiteX18" fmla="*/ 60346 w 93666"/>
                  <a:gd name="connsiteY18" fmla="*/ 69329 h 94434"/>
                  <a:gd name="connsiteX19" fmla="*/ 39463 w 93666"/>
                  <a:gd name="connsiteY19" fmla="*/ 23570 h 94434"/>
                  <a:gd name="connsiteX20" fmla="*/ 53743 w 93666"/>
                  <a:gd name="connsiteY20" fmla="*/ 23570 h 94434"/>
                  <a:gd name="connsiteX21" fmla="*/ 53743 w 93666"/>
                  <a:gd name="connsiteY21" fmla="*/ 10518 h 94434"/>
                  <a:gd name="connsiteX22" fmla="*/ 39463 w 93666"/>
                  <a:gd name="connsiteY22" fmla="*/ 10518 h 94434"/>
                  <a:gd name="connsiteX23" fmla="*/ 39463 w 93666"/>
                  <a:gd name="connsiteY23" fmla="*/ 23570 h 94434"/>
                  <a:gd name="connsiteX24" fmla="*/ 53743 w 93666"/>
                  <a:gd name="connsiteY24" fmla="*/ 29482 h 94434"/>
                  <a:gd name="connsiteX25" fmla="*/ 39463 w 93666"/>
                  <a:gd name="connsiteY25" fmla="*/ 29482 h 94434"/>
                  <a:gd name="connsiteX26" fmla="*/ 39463 w 93666"/>
                  <a:gd name="connsiteY26" fmla="*/ 42918 h 94434"/>
                  <a:gd name="connsiteX27" fmla="*/ 53743 w 93666"/>
                  <a:gd name="connsiteY27" fmla="*/ 42918 h 94434"/>
                  <a:gd name="connsiteX28" fmla="*/ 53743 w 93666"/>
                  <a:gd name="connsiteY28" fmla="*/ 29482 h 94434"/>
                  <a:gd name="connsiteX29" fmla="*/ 53743 w 93666"/>
                  <a:gd name="connsiteY29" fmla="*/ 49060 h 94434"/>
                  <a:gd name="connsiteX30" fmla="*/ 39463 w 93666"/>
                  <a:gd name="connsiteY30" fmla="*/ 49060 h 94434"/>
                  <a:gd name="connsiteX31" fmla="*/ 39463 w 93666"/>
                  <a:gd name="connsiteY31" fmla="*/ 63340 h 94434"/>
                  <a:gd name="connsiteX32" fmla="*/ 53743 w 93666"/>
                  <a:gd name="connsiteY32" fmla="*/ 63340 h 94434"/>
                  <a:gd name="connsiteX33" fmla="*/ 53743 w 93666"/>
                  <a:gd name="connsiteY33" fmla="*/ 49060 h 94434"/>
                  <a:gd name="connsiteX34" fmla="*/ 55739 w 93666"/>
                  <a:gd name="connsiteY34" fmla="*/ 73167 h 94434"/>
                  <a:gd name="connsiteX35" fmla="*/ 61191 w 93666"/>
                  <a:gd name="connsiteY35" fmla="*/ 81229 h 94434"/>
                  <a:gd name="connsiteX36" fmla="*/ 68331 w 93666"/>
                  <a:gd name="connsiteY36" fmla="*/ 86987 h 94434"/>
                  <a:gd name="connsiteX37" fmla="*/ 62956 w 93666"/>
                  <a:gd name="connsiteY37" fmla="*/ 92899 h 94434"/>
                  <a:gd name="connsiteX38" fmla="*/ 56431 w 93666"/>
                  <a:gd name="connsiteY38" fmla="*/ 86680 h 94434"/>
                  <a:gd name="connsiteX39" fmla="*/ 51056 w 93666"/>
                  <a:gd name="connsiteY39" fmla="*/ 77774 h 94434"/>
                  <a:gd name="connsiteX40" fmla="*/ 55739 w 93666"/>
                  <a:gd name="connsiteY40" fmla="*/ 73167 h 94434"/>
                  <a:gd name="connsiteX41" fmla="*/ 69175 w 93666"/>
                  <a:gd name="connsiteY41" fmla="*/ 9213 h 94434"/>
                  <a:gd name="connsiteX42" fmla="*/ 76392 w 93666"/>
                  <a:gd name="connsiteY42" fmla="*/ 9213 h 94434"/>
                  <a:gd name="connsiteX43" fmla="*/ 76392 w 93666"/>
                  <a:gd name="connsiteY43" fmla="*/ 69329 h 94434"/>
                  <a:gd name="connsiteX44" fmla="*/ 69175 w 93666"/>
                  <a:gd name="connsiteY44" fmla="*/ 69329 h 94434"/>
                  <a:gd name="connsiteX45" fmla="*/ 69175 w 93666"/>
                  <a:gd name="connsiteY45" fmla="*/ 9213 h 94434"/>
                  <a:gd name="connsiteX46" fmla="*/ 86833 w 93666"/>
                  <a:gd name="connsiteY46" fmla="*/ 1305 h 94434"/>
                  <a:gd name="connsiteX47" fmla="*/ 93667 w 93666"/>
                  <a:gd name="connsiteY47" fmla="*/ 1305 h 94434"/>
                  <a:gd name="connsiteX48" fmla="*/ 93667 w 93666"/>
                  <a:gd name="connsiteY48" fmla="*/ 87832 h 94434"/>
                  <a:gd name="connsiteX49" fmla="*/ 90058 w 93666"/>
                  <a:gd name="connsiteY49" fmla="*/ 92899 h 94434"/>
                  <a:gd name="connsiteX50" fmla="*/ 79386 w 93666"/>
                  <a:gd name="connsiteY50" fmla="*/ 94434 h 94434"/>
                  <a:gd name="connsiteX51" fmla="*/ 76853 w 93666"/>
                  <a:gd name="connsiteY51" fmla="*/ 86987 h 94434"/>
                  <a:gd name="connsiteX52" fmla="*/ 85145 w 93666"/>
                  <a:gd name="connsiteY52" fmla="*/ 86987 h 94434"/>
                  <a:gd name="connsiteX53" fmla="*/ 86833 w 93666"/>
                  <a:gd name="connsiteY53" fmla="*/ 85605 h 94434"/>
                  <a:gd name="connsiteX54" fmla="*/ 86833 w 93666"/>
                  <a:gd name="connsiteY54" fmla="*/ 1305 h 9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666" h="94434">
                    <a:moveTo>
                      <a:pt x="20038" y="0"/>
                    </a:moveTo>
                    <a:lnTo>
                      <a:pt x="26872" y="3071"/>
                    </a:lnTo>
                    <a:cubicBezTo>
                      <a:pt x="24798" y="10288"/>
                      <a:pt x="22342" y="17198"/>
                      <a:pt x="19655" y="23724"/>
                    </a:cubicBezTo>
                    <a:lnTo>
                      <a:pt x="19655" y="94434"/>
                    </a:lnTo>
                    <a:lnTo>
                      <a:pt x="12591" y="94434"/>
                    </a:lnTo>
                    <a:lnTo>
                      <a:pt x="12591" y="38388"/>
                    </a:lnTo>
                    <a:cubicBezTo>
                      <a:pt x="9751" y="43532"/>
                      <a:pt x="6603" y="48446"/>
                      <a:pt x="3378" y="52976"/>
                    </a:cubicBezTo>
                    <a:cubicBezTo>
                      <a:pt x="2687" y="50288"/>
                      <a:pt x="1536" y="47755"/>
                      <a:pt x="0" y="45298"/>
                    </a:cubicBezTo>
                    <a:cubicBezTo>
                      <a:pt x="7908" y="33858"/>
                      <a:pt x="14588" y="18733"/>
                      <a:pt x="20038" y="0"/>
                    </a:cubicBezTo>
                    <a:moveTo>
                      <a:pt x="38081" y="72707"/>
                    </a:moveTo>
                    <a:lnTo>
                      <a:pt x="44069" y="76776"/>
                    </a:lnTo>
                    <a:cubicBezTo>
                      <a:pt x="39156" y="83609"/>
                      <a:pt x="34242" y="89290"/>
                      <a:pt x="29252" y="93667"/>
                    </a:cubicBezTo>
                    <a:lnTo>
                      <a:pt x="23340" y="89060"/>
                    </a:lnTo>
                    <a:cubicBezTo>
                      <a:pt x="29098" y="84300"/>
                      <a:pt x="34012" y="78849"/>
                      <a:pt x="38081" y="72707"/>
                    </a:cubicBezTo>
                    <a:moveTo>
                      <a:pt x="60346" y="69329"/>
                    </a:moveTo>
                    <a:lnTo>
                      <a:pt x="32630" y="69329"/>
                    </a:lnTo>
                    <a:lnTo>
                      <a:pt x="32630" y="4530"/>
                    </a:lnTo>
                    <a:lnTo>
                      <a:pt x="60346" y="4530"/>
                    </a:lnTo>
                    <a:lnTo>
                      <a:pt x="60346" y="69329"/>
                    </a:lnTo>
                    <a:close/>
                    <a:moveTo>
                      <a:pt x="39463" y="23570"/>
                    </a:moveTo>
                    <a:lnTo>
                      <a:pt x="53743" y="23570"/>
                    </a:lnTo>
                    <a:lnTo>
                      <a:pt x="53743" y="10518"/>
                    </a:lnTo>
                    <a:lnTo>
                      <a:pt x="39463" y="10518"/>
                    </a:lnTo>
                    <a:lnTo>
                      <a:pt x="39463" y="23570"/>
                    </a:lnTo>
                    <a:close/>
                    <a:moveTo>
                      <a:pt x="53743" y="29482"/>
                    </a:moveTo>
                    <a:lnTo>
                      <a:pt x="39463" y="29482"/>
                    </a:lnTo>
                    <a:lnTo>
                      <a:pt x="39463" y="42918"/>
                    </a:lnTo>
                    <a:lnTo>
                      <a:pt x="53743" y="42918"/>
                    </a:lnTo>
                    <a:lnTo>
                      <a:pt x="53743" y="29482"/>
                    </a:lnTo>
                    <a:close/>
                    <a:moveTo>
                      <a:pt x="53743" y="49060"/>
                    </a:moveTo>
                    <a:lnTo>
                      <a:pt x="39463" y="49060"/>
                    </a:lnTo>
                    <a:lnTo>
                      <a:pt x="39463" y="63340"/>
                    </a:lnTo>
                    <a:lnTo>
                      <a:pt x="53743" y="63340"/>
                    </a:lnTo>
                    <a:lnTo>
                      <a:pt x="53743" y="49060"/>
                    </a:lnTo>
                    <a:close/>
                    <a:moveTo>
                      <a:pt x="55739" y="73167"/>
                    </a:moveTo>
                    <a:cubicBezTo>
                      <a:pt x="57044" y="75855"/>
                      <a:pt x="58887" y="78542"/>
                      <a:pt x="61191" y="81229"/>
                    </a:cubicBezTo>
                    <a:cubicBezTo>
                      <a:pt x="63494" y="83916"/>
                      <a:pt x="65874" y="85836"/>
                      <a:pt x="68331" y="86987"/>
                    </a:cubicBezTo>
                    <a:cubicBezTo>
                      <a:pt x="66258" y="88216"/>
                      <a:pt x="64492" y="90212"/>
                      <a:pt x="62956" y="92899"/>
                    </a:cubicBezTo>
                    <a:cubicBezTo>
                      <a:pt x="60730" y="91517"/>
                      <a:pt x="58580" y="89444"/>
                      <a:pt x="56431" y="86680"/>
                    </a:cubicBezTo>
                    <a:cubicBezTo>
                      <a:pt x="54281" y="83839"/>
                      <a:pt x="52515" y="80922"/>
                      <a:pt x="51056" y="77774"/>
                    </a:cubicBezTo>
                    <a:lnTo>
                      <a:pt x="55739" y="73167"/>
                    </a:lnTo>
                    <a:close/>
                    <a:moveTo>
                      <a:pt x="69175" y="9213"/>
                    </a:moveTo>
                    <a:lnTo>
                      <a:pt x="76392" y="9213"/>
                    </a:lnTo>
                    <a:lnTo>
                      <a:pt x="76392" y="69329"/>
                    </a:lnTo>
                    <a:lnTo>
                      <a:pt x="69175" y="69329"/>
                    </a:lnTo>
                    <a:lnTo>
                      <a:pt x="69175" y="9213"/>
                    </a:lnTo>
                    <a:close/>
                    <a:moveTo>
                      <a:pt x="86833" y="1305"/>
                    </a:moveTo>
                    <a:lnTo>
                      <a:pt x="93667" y="1305"/>
                    </a:lnTo>
                    <a:lnTo>
                      <a:pt x="93667" y="87832"/>
                    </a:lnTo>
                    <a:cubicBezTo>
                      <a:pt x="93667" y="90212"/>
                      <a:pt x="92438" y="91901"/>
                      <a:pt x="90058" y="92899"/>
                    </a:cubicBezTo>
                    <a:cubicBezTo>
                      <a:pt x="87601" y="93974"/>
                      <a:pt x="84070" y="94434"/>
                      <a:pt x="79386" y="94434"/>
                    </a:cubicBezTo>
                    <a:cubicBezTo>
                      <a:pt x="79540" y="92131"/>
                      <a:pt x="78695" y="89674"/>
                      <a:pt x="76853" y="86987"/>
                    </a:cubicBezTo>
                    <a:lnTo>
                      <a:pt x="85145" y="86987"/>
                    </a:lnTo>
                    <a:cubicBezTo>
                      <a:pt x="86296" y="86987"/>
                      <a:pt x="86833" y="86527"/>
                      <a:pt x="86833" y="85605"/>
                    </a:cubicBezTo>
                    <a:lnTo>
                      <a:pt x="86833" y="130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D29F874E-42E0-4DBF-8A2E-70FD0FB4646A}"/>
                  </a:ext>
                </a:extLst>
              </p:cNvPr>
              <p:cNvSpPr/>
              <p:nvPr/>
            </p:nvSpPr>
            <p:spPr>
              <a:xfrm>
                <a:off x="6132237" y="3722514"/>
                <a:ext cx="92519" cy="88906"/>
              </a:xfrm>
              <a:custGeom>
                <a:avLst/>
                <a:gdLst>
                  <a:gd name="connsiteX0" fmla="*/ 61114 w 92519"/>
                  <a:gd name="connsiteY0" fmla="*/ 38618 h 88906"/>
                  <a:gd name="connsiteX1" fmla="*/ 53974 w 92519"/>
                  <a:gd name="connsiteY1" fmla="*/ 72092 h 88906"/>
                  <a:gd name="connsiteX2" fmla="*/ 39693 w 92519"/>
                  <a:gd name="connsiteY2" fmla="*/ 88906 h 88906"/>
                  <a:gd name="connsiteX3" fmla="*/ 24185 w 92519"/>
                  <a:gd name="connsiteY3" fmla="*/ 76699 h 88906"/>
                  <a:gd name="connsiteX4" fmla="*/ 28791 w 92519"/>
                  <a:gd name="connsiteY4" fmla="*/ 71632 h 88906"/>
                  <a:gd name="connsiteX5" fmla="*/ 38772 w 92519"/>
                  <a:gd name="connsiteY5" fmla="*/ 80384 h 88906"/>
                  <a:gd name="connsiteX6" fmla="*/ 47294 w 92519"/>
                  <a:gd name="connsiteY6" fmla="*/ 68714 h 88906"/>
                  <a:gd name="connsiteX7" fmla="*/ 53513 w 92519"/>
                  <a:gd name="connsiteY7" fmla="*/ 35240 h 88906"/>
                  <a:gd name="connsiteX8" fmla="*/ 50979 w 92519"/>
                  <a:gd name="connsiteY8" fmla="*/ 27639 h 88906"/>
                  <a:gd name="connsiteX9" fmla="*/ 42995 w 92519"/>
                  <a:gd name="connsiteY9" fmla="*/ 25106 h 88906"/>
                  <a:gd name="connsiteX10" fmla="*/ 33398 w 92519"/>
                  <a:gd name="connsiteY10" fmla="*/ 26027 h 88906"/>
                  <a:gd name="connsiteX11" fmla="*/ 7371 w 92519"/>
                  <a:gd name="connsiteY11" fmla="*/ 86987 h 88906"/>
                  <a:gd name="connsiteX12" fmla="*/ 0 w 92519"/>
                  <a:gd name="connsiteY12" fmla="*/ 83455 h 88906"/>
                  <a:gd name="connsiteX13" fmla="*/ 24952 w 92519"/>
                  <a:gd name="connsiteY13" fmla="*/ 27178 h 88906"/>
                  <a:gd name="connsiteX14" fmla="*/ 6142 w 92519"/>
                  <a:gd name="connsiteY14" fmla="*/ 31478 h 88906"/>
                  <a:gd name="connsiteX15" fmla="*/ 4914 w 92519"/>
                  <a:gd name="connsiteY15" fmla="*/ 23800 h 88906"/>
                  <a:gd name="connsiteX16" fmla="*/ 26641 w 92519"/>
                  <a:gd name="connsiteY16" fmla="*/ 20960 h 88906"/>
                  <a:gd name="connsiteX17" fmla="*/ 32937 w 92519"/>
                  <a:gd name="connsiteY17" fmla="*/ 0 h 88906"/>
                  <a:gd name="connsiteX18" fmla="*/ 41459 w 92519"/>
                  <a:gd name="connsiteY18" fmla="*/ 2533 h 88906"/>
                  <a:gd name="connsiteX19" fmla="*/ 35087 w 92519"/>
                  <a:gd name="connsiteY19" fmla="*/ 20269 h 88906"/>
                  <a:gd name="connsiteX20" fmla="*/ 44300 w 92519"/>
                  <a:gd name="connsiteY20" fmla="*/ 19194 h 88906"/>
                  <a:gd name="connsiteX21" fmla="*/ 56507 w 92519"/>
                  <a:gd name="connsiteY21" fmla="*/ 23493 h 88906"/>
                  <a:gd name="connsiteX22" fmla="*/ 61114 w 92519"/>
                  <a:gd name="connsiteY22" fmla="*/ 38618 h 88906"/>
                  <a:gd name="connsiteX23" fmla="*/ 92515 w 92519"/>
                  <a:gd name="connsiteY23" fmla="*/ 53206 h 88906"/>
                  <a:gd name="connsiteX24" fmla="*/ 89905 w 92519"/>
                  <a:gd name="connsiteY24" fmla="*/ 60730 h 88906"/>
                  <a:gd name="connsiteX25" fmla="*/ 81536 w 92519"/>
                  <a:gd name="connsiteY25" fmla="*/ 63340 h 88906"/>
                  <a:gd name="connsiteX26" fmla="*/ 75855 w 92519"/>
                  <a:gd name="connsiteY26" fmla="*/ 62956 h 88906"/>
                  <a:gd name="connsiteX27" fmla="*/ 75471 w 92519"/>
                  <a:gd name="connsiteY27" fmla="*/ 55739 h 88906"/>
                  <a:gd name="connsiteX28" fmla="*/ 79693 w 92519"/>
                  <a:gd name="connsiteY28" fmla="*/ 56353 h 88906"/>
                  <a:gd name="connsiteX29" fmla="*/ 84300 w 92519"/>
                  <a:gd name="connsiteY29" fmla="*/ 52131 h 88906"/>
                  <a:gd name="connsiteX30" fmla="*/ 65413 w 92519"/>
                  <a:gd name="connsiteY30" fmla="*/ 19655 h 88906"/>
                  <a:gd name="connsiteX31" fmla="*/ 70250 w 92519"/>
                  <a:gd name="connsiteY31" fmla="*/ 15432 h 88906"/>
                  <a:gd name="connsiteX32" fmla="*/ 92515 w 92519"/>
                  <a:gd name="connsiteY32" fmla="*/ 53206 h 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2519" h="88906">
                    <a:moveTo>
                      <a:pt x="61114" y="38618"/>
                    </a:moveTo>
                    <a:cubicBezTo>
                      <a:pt x="61114" y="47755"/>
                      <a:pt x="58734" y="58964"/>
                      <a:pt x="53974" y="72092"/>
                    </a:cubicBezTo>
                    <a:cubicBezTo>
                      <a:pt x="49751" y="83302"/>
                      <a:pt x="44991" y="88906"/>
                      <a:pt x="39693" y="88906"/>
                    </a:cubicBezTo>
                    <a:cubicBezTo>
                      <a:pt x="34933" y="88906"/>
                      <a:pt x="29789" y="84837"/>
                      <a:pt x="24185" y="76699"/>
                    </a:cubicBezTo>
                    <a:cubicBezTo>
                      <a:pt x="26488" y="74703"/>
                      <a:pt x="28023" y="73014"/>
                      <a:pt x="28791" y="71632"/>
                    </a:cubicBezTo>
                    <a:cubicBezTo>
                      <a:pt x="32860" y="77313"/>
                      <a:pt x="36162" y="80231"/>
                      <a:pt x="38772" y="80384"/>
                    </a:cubicBezTo>
                    <a:cubicBezTo>
                      <a:pt x="41536" y="80231"/>
                      <a:pt x="44377" y="76392"/>
                      <a:pt x="47294" y="68714"/>
                    </a:cubicBezTo>
                    <a:cubicBezTo>
                      <a:pt x="51440" y="57812"/>
                      <a:pt x="53513" y="46603"/>
                      <a:pt x="53513" y="35240"/>
                    </a:cubicBezTo>
                    <a:cubicBezTo>
                      <a:pt x="53513" y="32169"/>
                      <a:pt x="52669" y="29635"/>
                      <a:pt x="50979" y="27639"/>
                    </a:cubicBezTo>
                    <a:cubicBezTo>
                      <a:pt x="49137" y="25950"/>
                      <a:pt x="46527" y="25106"/>
                      <a:pt x="42995" y="25106"/>
                    </a:cubicBezTo>
                    <a:cubicBezTo>
                      <a:pt x="40922" y="25106"/>
                      <a:pt x="37697" y="25413"/>
                      <a:pt x="33398" y="26027"/>
                    </a:cubicBezTo>
                    <a:cubicBezTo>
                      <a:pt x="20730" y="57582"/>
                      <a:pt x="12054" y="77927"/>
                      <a:pt x="7371" y="86987"/>
                    </a:cubicBezTo>
                    <a:lnTo>
                      <a:pt x="0" y="83455"/>
                    </a:lnTo>
                    <a:cubicBezTo>
                      <a:pt x="8446" y="69252"/>
                      <a:pt x="16814" y="50518"/>
                      <a:pt x="24952" y="27178"/>
                    </a:cubicBezTo>
                    <a:cubicBezTo>
                      <a:pt x="15125" y="28944"/>
                      <a:pt x="8906" y="30403"/>
                      <a:pt x="6142" y="31478"/>
                    </a:cubicBezTo>
                    <a:lnTo>
                      <a:pt x="4914" y="23800"/>
                    </a:lnTo>
                    <a:lnTo>
                      <a:pt x="26641" y="20960"/>
                    </a:lnTo>
                    <a:cubicBezTo>
                      <a:pt x="29252" y="12745"/>
                      <a:pt x="31325" y="5681"/>
                      <a:pt x="32937" y="0"/>
                    </a:cubicBezTo>
                    <a:lnTo>
                      <a:pt x="41459" y="2533"/>
                    </a:lnTo>
                    <a:lnTo>
                      <a:pt x="35087" y="20269"/>
                    </a:lnTo>
                    <a:cubicBezTo>
                      <a:pt x="38772" y="19578"/>
                      <a:pt x="41843" y="19194"/>
                      <a:pt x="44300" y="19194"/>
                    </a:cubicBezTo>
                    <a:cubicBezTo>
                      <a:pt x="49520" y="19194"/>
                      <a:pt x="53590" y="20653"/>
                      <a:pt x="56507" y="23493"/>
                    </a:cubicBezTo>
                    <a:cubicBezTo>
                      <a:pt x="59578" y="26718"/>
                      <a:pt x="61114" y="31708"/>
                      <a:pt x="61114" y="38618"/>
                    </a:cubicBezTo>
                    <a:moveTo>
                      <a:pt x="92515" y="53206"/>
                    </a:moveTo>
                    <a:cubicBezTo>
                      <a:pt x="92592" y="56353"/>
                      <a:pt x="91670" y="58887"/>
                      <a:pt x="89905" y="60730"/>
                    </a:cubicBezTo>
                    <a:cubicBezTo>
                      <a:pt x="87985" y="62495"/>
                      <a:pt x="85221" y="63340"/>
                      <a:pt x="81536" y="63340"/>
                    </a:cubicBezTo>
                    <a:cubicBezTo>
                      <a:pt x="79463" y="63340"/>
                      <a:pt x="77621" y="63186"/>
                      <a:pt x="75855" y="62956"/>
                    </a:cubicBezTo>
                    <a:cubicBezTo>
                      <a:pt x="75855" y="61421"/>
                      <a:pt x="75701" y="58964"/>
                      <a:pt x="75471" y="55739"/>
                    </a:cubicBezTo>
                    <a:cubicBezTo>
                      <a:pt x="76930" y="56123"/>
                      <a:pt x="78311" y="56353"/>
                      <a:pt x="79693" y="56353"/>
                    </a:cubicBezTo>
                    <a:cubicBezTo>
                      <a:pt x="82841" y="56353"/>
                      <a:pt x="84377" y="54972"/>
                      <a:pt x="84300" y="52131"/>
                    </a:cubicBezTo>
                    <a:cubicBezTo>
                      <a:pt x="83916" y="42457"/>
                      <a:pt x="77621" y="31632"/>
                      <a:pt x="65413" y="19655"/>
                    </a:cubicBezTo>
                    <a:lnTo>
                      <a:pt x="70250" y="15432"/>
                    </a:lnTo>
                    <a:cubicBezTo>
                      <a:pt x="84761" y="28944"/>
                      <a:pt x="92208" y="41536"/>
                      <a:pt x="92515" y="5320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AC532C70-55A3-4ECD-9A2D-F95A1E2E31C9}"/>
                  </a:ext>
                </a:extLst>
              </p:cNvPr>
              <p:cNvSpPr/>
              <p:nvPr/>
            </p:nvSpPr>
            <p:spPr>
              <a:xfrm>
                <a:off x="6252622" y="3718368"/>
                <a:ext cx="70327" cy="95125"/>
              </a:xfrm>
              <a:custGeom>
                <a:avLst/>
                <a:gdLst>
                  <a:gd name="connsiteX0" fmla="*/ 70326 w 70327"/>
                  <a:gd name="connsiteY0" fmla="*/ 63724 h 95125"/>
                  <a:gd name="connsiteX1" fmla="*/ 52361 w 70327"/>
                  <a:gd name="connsiteY1" fmla="*/ 88369 h 95125"/>
                  <a:gd name="connsiteX2" fmla="*/ 14280 w 70327"/>
                  <a:gd name="connsiteY2" fmla="*/ 95125 h 95125"/>
                  <a:gd name="connsiteX3" fmla="*/ 13128 w 70327"/>
                  <a:gd name="connsiteY3" fmla="*/ 87294 h 95125"/>
                  <a:gd name="connsiteX4" fmla="*/ 50288 w 70327"/>
                  <a:gd name="connsiteY4" fmla="*/ 81689 h 95125"/>
                  <a:gd name="connsiteX5" fmla="*/ 61804 w 70327"/>
                  <a:gd name="connsiteY5" fmla="*/ 64338 h 95125"/>
                  <a:gd name="connsiteX6" fmla="*/ 43839 w 70327"/>
                  <a:gd name="connsiteY6" fmla="*/ 49751 h 95125"/>
                  <a:gd name="connsiteX7" fmla="*/ 6295 w 70327"/>
                  <a:gd name="connsiteY7" fmla="*/ 69175 h 95125"/>
                  <a:gd name="connsiteX8" fmla="*/ 0 w 70327"/>
                  <a:gd name="connsiteY8" fmla="*/ 67102 h 95125"/>
                  <a:gd name="connsiteX9" fmla="*/ 844 w 70327"/>
                  <a:gd name="connsiteY9" fmla="*/ 55893 h 95125"/>
                  <a:gd name="connsiteX10" fmla="*/ 6295 w 70327"/>
                  <a:gd name="connsiteY10" fmla="*/ 23033 h 95125"/>
                  <a:gd name="connsiteX11" fmla="*/ 14280 w 70327"/>
                  <a:gd name="connsiteY11" fmla="*/ 25720 h 95125"/>
                  <a:gd name="connsiteX12" fmla="*/ 8522 w 70327"/>
                  <a:gd name="connsiteY12" fmla="*/ 57352 h 95125"/>
                  <a:gd name="connsiteX13" fmla="*/ 44837 w 70327"/>
                  <a:gd name="connsiteY13" fmla="*/ 43685 h 95125"/>
                  <a:gd name="connsiteX14" fmla="*/ 63340 w 70327"/>
                  <a:gd name="connsiteY14" fmla="*/ 49060 h 95125"/>
                  <a:gd name="connsiteX15" fmla="*/ 70326 w 70327"/>
                  <a:gd name="connsiteY15" fmla="*/ 63724 h 95125"/>
                  <a:gd name="connsiteX16" fmla="*/ 49059 w 70327"/>
                  <a:gd name="connsiteY16" fmla="*/ 11056 h 95125"/>
                  <a:gd name="connsiteX17" fmla="*/ 46987 w 70327"/>
                  <a:gd name="connsiteY17" fmla="*/ 18964 h 95125"/>
                  <a:gd name="connsiteX18" fmla="*/ 13205 w 70327"/>
                  <a:gd name="connsiteY18" fmla="*/ 6756 h 95125"/>
                  <a:gd name="connsiteX19" fmla="*/ 15969 w 70327"/>
                  <a:gd name="connsiteY19" fmla="*/ 0 h 95125"/>
                  <a:gd name="connsiteX20" fmla="*/ 49059 w 70327"/>
                  <a:gd name="connsiteY20" fmla="*/ 11056 h 9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327" h="95125">
                    <a:moveTo>
                      <a:pt x="70326" y="63724"/>
                    </a:moveTo>
                    <a:cubicBezTo>
                      <a:pt x="70403" y="75164"/>
                      <a:pt x="64415" y="83455"/>
                      <a:pt x="52361" y="88369"/>
                    </a:cubicBezTo>
                    <a:cubicBezTo>
                      <a:pt x="43532" y="91901"/>
                      <a:pt x="30864" y="94204"/>
                      <a:pt x="14280" y="95125"/>
                    </a:cubicBezTo>
                    <a:cubicBezTo>
                      <a:pt x="14280" y="91978"/>
                      <a:pt x="13896" y="89367"/>
                      <a:pt x="13128" y="87294"/>
                    </a:cubicBezTo>
                    <a:cubicBezTo>
                      <a:pt x="31708" y="86680"/>
                      <a:pt x="44146" y="84837"/>
                      <a:pt x="50288" y="81689"/>
                    </a:cubicBezTo>
                    <a:cubicBezTo>
                      <a:pt x="57966" y="77851"/>
                      <a:pt x="61804" y="72092"/>
                      <a:pt x="61804" y="64338"/>
                    </a:cubicBezTo>
                    <a:cubicBezTo>
                      <a:pt x="61804" y="54587"/>
                      <a:pt x="55816" y="49751"/>
                      <a:pt x="43839" y="49751"/>
                    </a:cubicBezTo>
                    <a:cubicBezTo>
                      <a:pt x="30096" y="49751"/>
                      <a:pt x="17581" y="56200"/>
                      <a:pt x="6295" y="69175"/>
                    </a:cubicBezTo>
                    <a:lnTo>
                      <a:pt x="0" y="67102"/>
                    </a:lnTo>
                    <a:cubicBezTo>
                      <a:pt x="0" y="65720"/>
                      <a:pt x="307" y="61958"/>
                      <a:pt x="844" y="55893"/>
                    </a:cubicBezTo>
                    <a:cubicBezTo>
                      <a:pt x="1919" y="44223"/>
                      <a:pt x="3685" y="33244"/>
                      <a:pt x="6295" y="23033"/>
                    </a:cubicBezTo>
                    <a:lnTo>
                      <a:pt x="14280" y="25720"/>
                    </a:lnTo>
                    <a:cubicBezTo>
                      <a:pt x="10441" y="39002"/>
                      <a:pt x="8522" y="49520"/>
                      <a:pt x="8522" y="57352"/>
                    </a:cubicBezTo>
                    <a:cubicBezTo>
                      <a:pt x="20038" y="48215"/>
                      <a:pt x="32169" y="43685"/>
                      <a:pt x="44837" y="43685"/>
                    </a:cubicBezTo>
                    <a:cubicBezTo>
                      <a:pt x="52668" y="43685"/>
                      <a:pt x="58810" y="45451"/>
                      <a:pt x="63340" y="49060"/>
                    </a:cubicBezTo>
                    <a:cubicBezTo>
                      <a:pt x="67946" y="52822"/>
                      <a:pt x="70250" y="57735"/>
                      <a:pt x="70326" y="63724"/>
                    </a:cubicBezTo>
                    <a:moveTo>
                      <a:pt x="49059" y="11056"/>
                    </a:moveTo>
                    <a:lnTo>
                      <a:pt x="46987" y="18964"/>
                    </a:lnTo>
                    <a:cubicBezTo>
                      <a:pt x="32937" y="15432"/>
                      <a:pt x="21650" y="11440"/>
                      <a:pt x="13205" y="6756"/>
                    </a:cubicBezTo>
                    <a:lnTo>
                      <a:pt x="15969" y="0"/>
                    </a:lnTo>
                    <a:cubicBezTo>
                      <a:pt x="25950" y="4837"/>
                      <a:pt x="37006" y="8522"/>
                      <a:pt x="49059" y="1105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2D4BE14E-E888-4F74-9638-28533712763A}"/>
                  </a:ext>
                </a:extLst>
              </p:cNvPr>
              <p:cNvSpPr/>
              <p:nvPr/>
            </p:nvSpPr>
            <p:spPr>
              <a:xfrm>
                <a:off x="6344753" y="3719826"/>
                <a:ext cx="97889" cy="95355"/>
              </a:xfrm>
              <a:custGeom>
                <a:avLst/>
                <a:gdLst>
                  <a:gd name="connsiteX0" fmla="*/ 384 w 97889"/>
                  <a:gd name="connsiteY0" fmla="*/ 21804 h 95355"/>
                  <a:gd name="connsiteX1" fmla="*/ 13436 w 97889"/>
                  <a:gd name="connsiteY1" fmla="*/ 21804 h 95355"/>
                  <a:gd name="connsiteX2" fmla="*/ 13436 w 97889"/>
                  <a:gd name="connsiteY2" fmla="*/ 0 h 95355"/>
                  <a:gd name="connsiteX3" fmla="*/ 20653 w 97889"/>
                  <a:gd name="connsiteY3" fmla="*/ 0 h 95355"/>
                  <a:gd name="connsiteX4" fmla="*/ 20653 w 97889"/>
                  <a:gd name="connsiteY4" fmla="*/ 21804 h 95355"/>
                  <a:gd name="connsiteX5" fmla="*/ 29482 w 97889"/>
                  <a:gd name="connsiteY5" fmla="*/ 21804 h 95355"/>
                  <a:gd name="connsiteX6" fmla="*/ 29482 w 97889"/>
                  <a:gd name="connsiteY6" fmla="*/ 28637 h 95355"/>
                  <a:gd name="connsiteX7" fmla="*/ 20653 w 97889"/>
                  <a:gd name="connsiteY7" fmla="*/ 28637 h 95355"/>
                  <a:gd name="connsiteX8" fmla="*/ 20653 w 97889"/>
                  <a:gd name="connsiteY8" fmla="*/ 44300 h 95355"/>
                  <a:gd name="connsiteX9" fmla="*/ 28637 w 97889"/>
                  <a:gd name="connsiteY9" fmla="*/ 41459 h 95355"/>
                  <a:gd name="connsiteX10" fmla="*/ 28637 w 97889"/>
                  <a:gd name="connsiteY10" fmla="*/ 35240 h 95355"/>
                  <a:gd name="connsiteX11" fmla="*/ 96200 w 97889"/>
                  <a:gd name="connsiteY11" fmla="*/ 35240 h 95355"/>
                  <a:gd name="connsiteX12" fmla="*/ 96200 w 97889"/>
                  <a:gd name="connsiteY12" fmla="*/ 42073 h 95355"/>
                  <a:gd name="connsiteX13" fmla="*/ 60960 w 97889"/>
                  <a:gd name="connsiteY13" fmla="*/ 42073 h 95355"/>
                  <a:gd name="connsiteX14" fmla="*/ 60960 w 97889"/>
                  <a:gd name="connsiteY14" fmla="*/ 95355 h 95355"/>
                  <a:gd name="connsiteX15" fmla="*/ 54587 w 97889"/>
                  <a:gd name="connsiteY15" fmla="*/ 95355 h 95355"/>
                  <a:gd name="connsiteX16" fmla="*/ 54587 w 97889"/>
                  <a:gd name="connsiteY16" fmla="*/ 81382 h 95355"/>
                  <a:gd name="connsiteX17" fmla="*/ 28637 w 97889"/>
                  <a:gd name="connsiteY17" fmla="*/ 86910 h 95355"/>
                  <a:gd name="connsiteX18" fmla="*/ 27255 w 97889"/>
                  <a:gd name="connsiteY18" fmla="*/ 79693 h 95355"/>
                  <a:gd name="connsiteX19" fmla="*/ 35240 w 97889"/>
                  <a:gd name="connsiteY19" fmla="*/ 78849 h 95355"/>
                  <a:gd name="connsiteX20" fmla="*/ 35240 w 97889"/>
                  <a:gd name="connsiteY20" fmla="*/ 41996 h 95355"/>
                  <a:gd name="connsiteX21" fmla="*/ 30326 w 97889"/>
                  <a:gd name="connsiteY21" fmla="*/ 41996 h 95355"/>
                  <a:gd name="connsiteX22" fmla="*/ 30326 w 97889"/>
                  <a:gd name="connsiteY22" fmla="*/ 47831 h 95355"/>
                  <a:gd name="connsiteX23" fmla="*/ 20653 w 97889"/>
                  <a:gd name="connsiteY23" fmla="*/ 51517 h 95355"/>
                  <a:gd name="connsiteX24" fmla="*/ 20653 w 97889"/>
                  <a:gd name="connsiteY24" fmla="*/ 86450 h 95355"/>
                  <a:gd name="connsiteX25" fmla="*/ 17428 w 97889"/>
                  <a:gd name="connsiteY25" fmla="*/ 92131 h 95355"/>
                  <a:gd name="connsiteX26" fmla="*/ 5988 w 97889"/>
                  <a:gd name="connsiteY26" fmla="*/ 93897 h 95355"/>
                  <a:gd name="connsiteX27" fmla="*/ 3071 w 97889"/>
                  <a:gd name="connsiteY27" fmla="*/ 86450 h 95355"/>
                  <a:gd name="connsiteX28" fmla="*/ 11670 w 97889"/>
                  <a:gd name="connsiteY28" fmla="*/ 86450 h 95355"/>
                  <a:gd name="connsiteX29" fmla="*/ 13436 w 97889"/>
                  <a:gd name="connsiteY29" fmla="*/ 83916 h 95355"/>
                  <a:gd name="connsiteX30" fmla="*/ 13436 w 97889"/>
                  <a:gd name="connsiteY30" fmla="*/ 54204 h 95355"/>
                  <a:gd name="connsiteX31" fmla="*/ 1766 w 97889"/>
                  <a:gd name="connsiteY31" fmla="*/ 58196 h 95355"/>
                  <a:gd name="connsiteX32" fmla="*/ 0 w 97889"/>
                  <a:gd name="connsiteY32" fmla="*/ 50749 h 95355"/>
                  <a:gd name="connsiteX33" fmla="*/ 13436 w 97889"/>
                  <a:gd name="connsiteY33" fmla="*/ 46680 h 95355"/>
                  <a:gd name="connsiteX34" fmla="*/ 13436 w 97889"/>
                  <a:gd name="connsiteY34" fmla="*/ 28561 h 95355"/>
                  <a:gd name="connsiteX35" fmla="*/ 384 w 97889"/>
                  <a:gd name="connsiteY35" fmla="*/ 28561 h 95355"/>
                  <a:gd name="connsiteX36" fmla="*/ 384 w 97889"/>
                  <a:gd name="connsiteY36" fmla="*/ 21804 h 95355"/>
                  <a:gd name="connsiteX37" fmla="*/ 87755 w 97889"/>
                  <a:gd name="connsiteY37" fmla="*/ 30250 h 95355"/>
                  <a:gd name="connsiteX38" fmla="*/ 39770 w 97889"/>
                  <a:gd name="connsiteY38" fmla="*/ 30250 h 95355"/>
                  <a:gd name="connsiteX39" fmla="*/ 39770 w 97889"/>
                  <a:gd name="connsiteY39" fmla="*/ 1843 h 95355"/>
                  <a:gd name="connsiteX40" fmla="*/ 87755 w 97889"/>
                  <a:gd name="connsiteY40" fmla="*/ 1843 h 95355"/>
                  <a:gd name="connsiteX41" fmla="*/ 87755 w 97889"/>
                  <a:gd name="connsiteY41" fmla="*/ 30250 h 95355"/>
                  <a:gd name="connsiteX42" fmla="*/ 41536 w 97889"/>
                  <a:gd name="connsiteY42" fmla="*/ 49520 h 95355"/>
                  <a:gd name="connsiteX43" fmla="*/ 54587 w 97889"/>
                  <a:gd name="connsiteY43" fmla="*/ 49520 h 95355"/>
                  <a:gd name="connsiteX44" fmla="*/ 54587 w 97889"/>
                  <a:gd name="connsiteY44" fmla="*/ 42073 h 95355"/>
                  <a:gd name="connsiteX45" fmla="*/ 41536 w 97889"/>
                  <a:gd name="connsiteY45" fmla="*/ 42073 h 95355"/>
                  <a:gd name="connsiteX46" fmla="*/ 41536 w 97889"/>
                  <a:gd name="connsiteY46" fmla="*/ 49520 h 95355"/>
                  <a:gd name="connsiteX47" fmla="*/ 41536 w 97889"/>
                  <a:gd name="connsiteY47" fmla="*/ 62572 h 95355"/>
                  <a:gd name="connsiteX48" fmla="*/ 54587 w 97889"/>
                  <a:gd name="connsiteY48" fmla="*/ 62572 h 95355"/>
                  <a:gd name="connsiteX49" fmla="*/ 54587 w 97889"/>
                  <a:gd name="connsiteY49" fmla="*/ 55509 h 95355"/>
                  <a:gd name="connsiteX50" fmla="*/ 41536 w 97889"/>
                  <a:gd name="connsiteY50" fmla="*/ 55509 h 95355"/>
                  <a:gd name="connsiteX51" fmla="*/ 41536 w 97889"/>
                  <a:gd name="connsiteY51" fmla="*/ 62572 h 95355"/>
                  <a:gd name="connsiteX52" fmla="*/ 41536 w 97889"/>
                  <a:gd name="connsiteY52" fmla="*/ 78004 h 95355"/>
                  <a:gd name="connsiteX53" fmla="*/ 54587 w 97889"/>
                  <a:gd name="connsiteY53" fmla="*/ 75164 h 95355"/>
                  <a:gd name="connsiteX54" fmla="*/ 54587 w 97889"/>
                  <a:gd name="connsiteY54" fmla="*/ 68561 h 95355"/>
                  <a:gd name="connsiteX55" fmla="*/ 41536 w 97889"/>
                  <a:gd name="connsiteY55" fmla="*/ 68561 h 95355"/>
                  <a:gd name="connsiteX56" fmla="*/ 41536 w 97889"/>
                  <a:gd name="connsiteY56" fmla="*/ 78004 h 95355"/>
                  <a:gd name="connsiteX57" fmla="*/ 47064 w 97889"/>
                  <a:gd name="connsiteY57" fmla="*/ 13052 h 95355"/>
                  <a:gd name="connsiteX58" fmla="*/ 80538 w 97889"/>
                  <a:gd name="connsiteY58" fmla="*/ 13052 h 95355"/>
                  <a:gd name="connsiteX59" fmla="*/ 80538 w 97889"/>
                  <a:gd name="connsiteY59" fmla="*/ 7601 h 95355"/>
                  <a:gd name="connsiteX60" fmla="*/ 47064 w 97889"/>
                  <a:gd name="connsiteY60" fmla="*/ 7601 h 95355"/>
                  <a:gd name="connsiteX61" fmla="*/ 47064 w 97889"/>
                  <a:gd name="connsiteY61" fmla="*/ 13052 h 95355"/>
                  <a:gd name="connsiteX62" fmla="*/ 80538 w 97889"/>
                  <a:gd name="connsiteY62" fmla="*/ 18580 h 95355"/>
                  <a:gd name="connsiteX63" fmla="*/ 47064 w 97889"/>
                  <a:gd name="connsiteY63" fmla="*/ 18580 h 95355"/>
                  <a:gd name="connsiteX64" fmla="*/ 47064 w 97889"/>
                  <a:gd name="connsiteY64" fmla="*/ 24492 h 95355"/>
                  <a:gd name="connsiteX65" fmla="*/ 80538 w 97889"/>
                  <a:gd name="connsiteY65" fmla="*/ 24492 h 95355"/>
                  <a:gd name="connsiteX66" fmla="*/ 80538 w 97889"/>
                  <a:gd name="connsiteY66" fmla="*/ 18580 h 95355"/>
                  <a:gd name="connsiteX67" fmla="*/ 91977 w 97889"/>
                  <a:gd name="connsiteY67" fmla="*/ 49136 h 95355"/>
                  <a:gd name="connsiteX68" fmla="*/ 95739 w 97889"/>
                  <a:gd name="connsiteY68" fmla="*/ 53359 h 95355"/>
                  <a:gd name="connsiteX69" fmla="*/ 83685 w 97889"/>
                  <a:gd name="connsiteY69" fmla="*/ 76469 h 95355"/>
                  <a:gd name="connsiteX70" fmla="*/ 97889 w 97889"/>
                  <a:gd name="connsiteY70" fmla="*/ 88292 h 95355"/>
                  <a:gd name="connsiteX71" fmla="*/ 94127 w 97889"/>
                  <a:gd name="connsiteY71" fmla="*/ 94511 h 95355"/>
                  <a:gd name="connsiteX72" fmla="*/ 79616 w 97889"/>
                  <a:gd name="connsiteY72" fmla="*/ 81689 h 95355"/>
                  <a:gd name="connsiteX73" fmla="*/ 65566 w 97889"/>
                  <a:gd name="connsiteY73" fmla="*/ 93359 h 95355"/>
                  <a:gd name="connsiteX74" fmla="*/ 62188 w 97889"/>
                  <a:gd name="connsiteY74" fmla="*/ 87448 h 95355"/>
                  <a:gd name="connsiteX75" fmla="*/ 75931 w 97889"/>
                  <a:gd name="connsiteY75" fmla="*/ 76008 h 95355"/>
                  <a:gd name="connsiteX76" fmla="*/ 68177 w 97889"/>
                  <a:gd name="connsiteY76" fmla="*/ 55125 h 95355"/>
                  <a:gd name="connsiteX77" fmla="*/ 64722 w 97889"/>
                  <a:gd name="connsiteY77" fmla="*/ 55125 h 95355"/>
                  <a:gd name="connsiteX78" fmla="*/ 64722 w 97889"/>
                  <a:gd name="connsiteY78" fmla="*/ 49597 h 95355"/>
                  <a:gd name="connsiteX79" fmla="*/ 91593 w 97889"/>
                  <a:gd name="connsiteY79" fmla="*/ 49597 h 95355"/>
                  <a:gd name="connsiteX80" fmla="*/ 91977 w 97889"/>
                  <a:gd name="connsiteY80" fmla="*/ 49136 h 95355"/>
                  <a:gd name="connsiteX81" fmla="*/ 74472 w 97889"/>
                  <a:gd name="connsiteY81" fmla="*/ 55125 h 95355"/>
                  <a:gd name="connsiteX82" fmla="*/ 79923 w 97889"/>
                  <a:gd name="connsiteY82" fmla="*/ 70634 h 95355"/>
                  <a:gd name="connsiteX83" fmla="*/ 87371 w 97889"/>
                  <a:gd name="connsiteY83" fmla="*/ 55125 h 95355"/>
                  <a:gd name="connsiteX84" fmla="*/ 74472 w 97889"/>
                  <a:gd name="connsiteY84" fmla="*/ 55125 h 9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97889" h="95355">
                    <a:moveTo>
                      <a:pt x="384" y="21804"/>
                    </a:moveTo>
                    <a:lnTo>
                      <a:pt x="13436" y="21804"/>
                    </a:lnTo>
                    <a:lnTo>
                      <a:pt x="13436" y="0"/>
                    </a:lnTo>
                    <a:lnTo>
                      <a:pt x="20653" y="0"/>
                    </a:lnTo>
                    <a:lnTo>
                      <a:pt x="20653" y="21804"/>
                    </a:lnTo>
                    <a:lnTo>
                      <a:pt x="29482" y="21804"/>
                    </a:lnTo>
                    <a:lnTo>
                      <a:pt x="29482" y="28637"/>
                    </a:lnTo>
                    <a:lnTo>
                      <a:pt x="20653" y="28637"/>
                    </a:lnTo>
                    <a:lnTo>
                      <a:pt x="20653" y="44300"/>
                    </a:lnTo>
                    <a:cubicBezTo>
                      <a:pt x="23263" y="43378"/>
                      <a:pt x="25873" y="42457"/>
                      <a:pt x="28637" y="41459"/>
                    </a:cubicBezTo>
                    <a:lnTo>
                      <a:pt x="28637" y="35240"/>
                    </a:lnTo>
                    <a:lnTo>
                      <a:pt x="96200" y="35240"/>
                    </a:lnTo>
                    <a:lnTo>
                      <a:pt x="96200" y="42073"/>
                    </a:lnTo>
                    <a:lnTo>
                      <a:pt x="60960" y="42073"/>
                    </a:lnTo>
                    <a:lnTo>
                      <a:pt x="60960" y="95355"/>
                    </a:lnTo>
                    <a:lnTo>
                      <a:pt x="54587" y="95355"/>
                    </a:lnTo>
                    <a:lnTo>
                      <a:pt x="54587" y="81382"/>
                    </a:lnTo>
                    <a:cubicBezTo>
                      <a:pt x="44683" y="83916"/>
                      <a:pt x="36008" y="85758"/>
                      <a:pt x="28637" y="86910"/>
                    </a:cubicBezTo>
                    <a:lnTo>
                      <a:pt x="27255" y="79693"/>
                    </a:lnTo>
                    <a:cubicBezTo>
                      <a:pt x="29942" y="79463"/>
                      <a:pt x="32553" y="79233"/>
                      <a:pt x="35240" y="78849"/>
                    </a:cubicBezTo>
                    <a:lnTo>
                      <a:pt x="35240" y="41996"/>
                    </a:lnTo>
                    <a:lnTo>
                      <a:pt x="30326" y="41996"/>
                    </a:lnTo>
                    <a:lnTo>
                      <a:pt x="30326" y="47831"/>
                    </a:lnTo>
                    <a:cubicBezTo>
                      <a:pt x="27025" y="49136"/>
                      <a:pt x="23800" y="50365"/>
                      <a:pt x="20653" y="51517"/>
                    </a:cubicBezTo>
                    <a:lnTo>
                      <a:pt x="20653" y="86450"/>
                    </a:lnTo>
                    <a:cubicBezTo>
                      <a:pt x="20653" y="88906"/>
                      <a:pt x="19578" y="90826"/>
                      <a:pt x="17428" y="92131"/>
                    </a:cubicBezTo>
                    <a:cubicBezTo>
                      <a:pt x="15125" y="93283"/>
                      <a:pt x="11286" y="93897"/>
                      <a:pt x="5988" y="93897"/>
                    </a:cubicBezTo>
                    <a:cubicBezTo>
                      <a:pt x="5988" y="91594"/>
                      <a:pt x="4990" y="89137"/>
                      <a:pt x="3071" y="86450"/>
                    </a:cubicBezTo>
                    <a:lnTo>
                      <a:pt x="11670" y="86450"/>
                    </a:lnTo>
                    <a:cubicBezTo>
                      <a:pt x="12821" y="86450"/>
                      <a:pt x="13436" y="85605"/>
                      <a:pt x="13436" y="83916"/>
                    </a:cubicBezTo>
                    <a:lnTo>
                      <a:pt x="13436" y="54204"/>
                    </a:lnTo>
                    <a:cubicBezTo>
                      <a:pt x="9443" y="55586"/>
                      <a:pt x="5528" y="56968"/>
                      <a:pt x="1766" y="58196"/>
                    </a:cubicBezTo>
                    <a:lnTo>
                      <a:pt x="0" y="50749"/>
                    </a:lnTo>
                    <a:cubicBezTo>
                      <a:pt x="4146" y="49597"/>
                      <a:pt x="8599" y="48215"/>
                      <a:pt x="13436" y="46680"/>
                    </a:cubicBezTo>
                    <a:lnTo>
                      <a:pt x="13436" y="28561"/>
                    </a:lnTo>
                    <a:lnTo>
                      <a:pt x="384" y="28561"/>
                    </a:lnTo>
                    <a:lnTo>
                      <a:pt x="384" y="21804"/>
                    </a:lnTo>
                    <a:close/>
                    <a:moveTo>
                      <a:pt x="87755" y="30250"/>
                    </a:moveTo>
                    <a:lnTo>
                      <a:pt x="39770" y="30250"/>
                    </a:lnTo>
                    <a:lnTo>
                      <a:pt x="39770" y="1843"/>
                    </a:lnTo>
                    <a:lnTo>
                      <a:pt x="87755" y="1843"/>
                    </a:lnTo>
                    <a:lnTo>
                      <a:pt x="87755" y="30250"/>
                    </a:lnTo>
                    <a:close/>
                    <a:moveTo>
                      <a:pt x="41536" y="49520"/>
                    </a:moveTo>
                    <a:lnTo>
                      <a:pt x="54587" y="49520"/>
                    </a:lnTo>
                    <a:lnTo>
                      <a:pt x="54587" y="42073"/>
                    </a:lnTo>
                    <a:lnTo>
                      <a:pt x="41536" y="42073"/>
                    </a:lnTo>
                    <a:lnTo>
                      <a:pt x="41536" y="49520"/>
                    </a:lnTo>
                    <a:close/>
                    <a:moveTo>
                      <a:pt x="41536" y="62572"/>
                    </a:moveTo>
                    <a:lnTo>
                      <a:pt x="54587" y="62572"/>
                    </a:lnTo>
                    <a:lnTo>
                      <a:pt x="54587" y="55509"/>
                    </a:lnTo>
                    <a:lnTo>
                      <a:pt x="41536" y="55509"/>
                    </a:lnTo>
                    <a:lnTo>
                      <a:pt x="41536" y="62572"/>
                    </a:lnTo>
                    <a:close/>
                    <a:moveTo>
                      <a:pt x="41536" y="78004"/>
                    </a:moveTo>
                    <a:cubicBezTo>
                      <a:pt x="45912" y="77236"/>
                      <a:pt x="50211" y="76315"/>
                      <a:pt x="54587" y="75164"/>
                    </a:cubicBezTo>
                    <a:lnTo>
                      <a:pt x="54587" y="68561"/>
                    </a:lnTo>
                    <a:lnTo>
                      <a:pt x="41536" y="68561"/>
                    </a:lnTo>
                    <a:lnTo>
                      <a:pt x="41536" y="78004"/>
                    </a:lnTo>
                    <a:close/>
                    <a:moveTo>
                      <a:pt x="47064" y="13052"/>
                    </a:moveTo>
                    <a:lnTo>
                      <a:pt x="80538" y="13052"/>
                    </a:lnTo>
                    <a:lnTo>
                      <a:pt x="80538" y="7601"/>
                    </a:lnTo>
                    <a:lnTo>
                      <a:pt x="47064" y="7601"/>
                    </a:lnTo>
                    <a:lnTo>
                      <a:pt x="47064" y="13052"/>
                    </a:lnTo>
                    <a:close/>
                    <a:moveTo>
                      <a:pt x="80538" y="18580"/>
                    </a:moveTo>
                    <a:lnTo>
                      <a:pt x="47064" y="18580"/>
                    </a:lnTo>
                    <a:lnTo>
                      <a:pt x="47064" y="24492"/>
                    </a:lnTo>
                    <a:lnTo>
                      <a:pt x="80538" y="24492"/>
                    </a:lnTo>
                    <a:lnTo>
                      <a:pt x="80538" y="18580"/>
                    </a:lnTo>
                    <a:close/>
                    <a:moveTo>
                      <a:pt x="91977" y="49136"/>
                    </a:moveTo>
                    <a:lnTo>
                      <a:pt x="95739" y="53359"/>
                    </a:lnTo>
                    <a:cubicBezTo>
                      <a:pt x="91363" y="63570"/>
                      <a:pt x="87371" y="71248"/>
                      <a:pt x="83685" y="76469"/>
                    </a:cubicBezTo>
                    <a:cubicBezTo>
                      <a:pt x="87601" y="81920"/>
                      <a:pt x="92361" y="85912"/>
                      <a:pt x="97889" y="88292"/>
                    </a:cubicBezTo>
                    <a:cubicBezTo>
                      <a:pt x="95970" y="90903"/>
                      <a:pt x="94741" y="92975"/>
                      <a:pt x="94127" y="94511"/>
                    </a:cubicBezTo>
                    <a:cubicBezTo>
                      <a:pt x="88753" y="91747"/>
                      <a:pt x="83916" y="87524"/>
                      <a:pt x="79616" y="81689"/>
                    </a:cubicBezTo>
                    <a:cubicBezTo>
                      <a:pt x="75470" y="86526"/>
                      <a:pt x="70787" y="90442"/>
                      <a:pt x="65566" y="93359"/>
                    </a:cubicBezTo>
                    <a:cubicBezTo>
                      <a:pt x="64875" y="91133"/>
                      <a:pt x="63724" y="89137"/>
                      <a:pt x="62188" y="87448"/>
                    </a:cubicBezTo>
                    <a:cubicBezTo>
                      <a:pt x="67946" y="84146"/>
                      <a:pt x="72553" y="80307"/>
                      <a:pt x="75931" y="76008"/>
                    </a:cubicBezTo>
                    <a:cubicBezTo>
                      <a:pt x="72400" y="70096"/>
                      <a:pt x="69866" y="63110"/>
                      <a:pt x="68177" y="55125"/>
                    </a:cubicBezTo>
                    <a:lnTo>
                      <a:pt x="64722" y="55125"/>
                    </a:lnTo>
                    <a:lnTo>
                      <a:pt x="64722" y="49597"/>
                    </a:lnTo>
                    <a:lnTo>
                      <a:pt x="91593" y="49597"/>
                    </a:lnTo>
                    <a:lnTo>
                      <a:pt x="91977" y="49136"/>
                    </a:lnTo>
                    <a:close/>
                    <a:moveTo>
                      <a:pt x="74472" y="55125"/>
                    </a:moveTo>
                    <a:cubicBezTo>
                      <a:pt x="75778" y="61113"/>
                      <a:pt x="77620" y="66334"/>
                      <a:pt x="79923" y="70634"/>
                    </a:cubicBezTo>
                    <a:cubicBezTo>
                      <a:pt x="82380" y="66641"/>
                      <a:pt x="84837" y="61498"/>
                      <a:pt x="87371" y="55125"/>
                    </a:cubicBezTo>
                    <a:lnTo>
                      <a:pt x="74472" y="5512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72E47FA9-9C14-400A-8147-D0F8EDCB6407}"/>
                  </a:ext>
                </a:extLst>
              </p:cNvPr>
              <p:cNvSpPr/>
              <p:nvPr/>
            </p:nvSpPr>
            <p:spPr>
              <a:xfrm>
                <a:off x="6451779" y="3720287"/>
                <a:ext cx="97504" cy="95892"/>
              </a:xfrm>
              <a:custGeom>
                <a:avLst/>
                <a:gdLst>
                  <a:gd name="connsiteX0" fmla="*/ 14664 w 97504"/>
                  <a:gd name="connsiteY0" fmla="*/ 70480 h 95892"/>
                  <a:gd name="connsiteX1" fmla="*/ 19808 w 97504"/>
                  <a:gd name="connsiteY1" fmla="*/ 75087 h 95892"/>
                  <a:gd name="connsiteX2" fmla="*/ 4606 w 97504"/>
                  <a:gd name="connsiteY2" fmla="*/ 91133 h 95892"/>
                  <a:gd name="connsiteX3" fmla="*/ 0 w 97504"/>
                  <a:gd name="connsiteY3" fmla="*/ 85221 h 95892"/>
                  <a:gd name="connsiteX4" fmla="*/ 14664 w 97504"/>
                  <a:gd name="connsiteY4" fmla="*/ 70480 h 95892"/>
                  <a:gd name="connsiteX5" fmla="*/ 50749 w 97504"/>
                  <a:gd name="connsiteY5" fmla="*/ 30633 h 95892"/>
                  <a:gd name="connsiteX6" fmla="*/ 32706 w 97504"/>
                  <a:gd name="connsiteY6" fmla="*/ 30633 h 95892"/>
                  <a:gd name="connsiteX7" fmla="*/ 32706 w 97504"/>
                  <a:gd name="connsiteY7" fmla="*/ 36238 h 95892"/>
                  <a:gd name="connsiteX8" fmla="*/ 57121 w 97504"/>
                  <a:gd name="connsiteY8" fmla="*/ 36238 h 95892"/>
                  <a:gd name="connsiteX9" fmla="*/ 57121 w 97504"/>
                  <a:gd name="connsiteY9" fmla="*/ 42995 h 95892"/>
                  <a:gd name="connsiteX10" fmla="*/ 307 w 97504"/>
                  <a:gd name="connsiteY10" fmla="*/ 42995 h 95892"/>
                  <a:gd name="connsiteX11" fmla="*/ 307 w 97504"/>
                  <a:gd name="connsiteY11" fmla="*/ 36238 h 95892"/>
                  <a:gd name="connsiteX12" fmla="*/ 25182 w 97504"/>
                  <a:gd name="connsiteY12" fmla="*/ 36238 h 95892"/>
                  <a:gd name="connsiteX13" fmla="*/ 25182 w 97504"/>
                  <a:gd name="connsiteY13" fmla="*/ 30633 h 95892"/>
                  <a:gd name="connsiteX14" fmla="*/ 7140 w 97504"/>
                  <a:gd name="connsiteY14" fmla="*/ 30633 h 95892"/>
                  <a:gd name="connsiteX15" fmla="*/ 7140 w 97504"/>
                  <a:gd name="connsiteY15" fmla="*/ 921 h 95892"/>
                  <a:gd name="connsiteX16" fmla="*/ 50672 w 97504"/>
                  <a:gd name="connsiteY16" fmla="*/ 921 h 95892"/>
                  <a:gd name="connsiteX17" fmla="*/ 50672 w 97504"/>
                  <a:gd name="connsiteY17" fmla="*/ 30633 h 95892"/>
                  <a:gd name="connsiteX18" fmla="*/ 50749 w 97504"/>
                  <a:gd name="connsiteY18" fmla="*/ 68945 h 95892"/>
                  <a:gd name="connsiteX19" fmla="*/ 32706 w 97504"/>
                  <a:gd name="connsiteY19" fmla="*/ 68945 h 95892"/>
                  <a:gd name="connsiteX20" fmla="*/ 32706 w 97504"/>
                  <a:gd name="connsiteY20" fmla="*/ 88599 h 95892"/>
                  <a:gd name="connsiteX21" fmla="*/ 29252 w 97504"/>
                  <a:gd name="connsiteY21" fmla="*/ 93974 h 95892"/>
                  <a:gd name="connsiteX22" fmla="*/ 18426 w 97504"/>
                  <a:gd name="connsiteY22" fmla="*/ 95893 h 95892"/>
                  <a:gd name="connsiteX23" fmla="*/ 16046 w 97504"/>
                  <a:gd name="connsiteY23" fmla="*/ 87908 h 95892"/>
                  <a:gd name="connsiteX24" fmla="*/ 23954 w 97504"/>
                  <a:gd name="connsiteY24" fmla="*/ 87908 h 95892"/>
                  <a:gd name="connsiteX25" fmla="*/ 25720 w 97504"/>
                  <a:gd name="connsiteY25" fmla="*/ 86219 h 95892"/>
                  <a:gd name="connsiteX26" fmla="*/ 25720 w 97504"/>
                  <a:gd name="connsiteY26" fmla="*/ 69021 h 95892"/>
                  <a:gd name="connsiteX27" fmla="*/ 8061 w 97504"/>
                  <a:gd name="connsiteY27" fmla="*/ 69021 h 95892"/>
                  <a:gd name="connsiteX28" fmla="*/ 8061 w 97504"/>
                  <a:gd name="connsiteY28" fmla="*/ 47908 h 95892"/>
                  <a:gd name="connsiteX29" fmla="*/ 50749 w 97504"/>
                  <a:gd name="connsiteY29" fmla="*/ 47908 h 95892"/>
                  <a:gd name="connsiteX30" fmla="*/ 50749 w 97504"/>
                  <a:gd name="connsiteY30" fmla="*/ 68945 h 95892"/>
                  <a:gd name="connsiteX31" fmla="*/ 14280 w 97504"/>
                  <a:gd name="connsiteY31" fmla="*/ 12130 h 95892"/>
                  <a:gd name="connsiteX32" fmla="*/ 43762 w 97504"/>
                  <a:gd name="connsiteY32" fmla="*/ 12130 h 95892"/>
                  <a:gd name="connsiteX33" fmla="*/ 43762 w 97504"/>
                  <a:gd name="connsiteY33" fmla="*/ 7063 h 95892"/>
                  <a:gd name="connsiteX34" fmla="*/ 14280 w 97504"/>
                  <a:gd name="connsiteY34" fmla="*/ 7063 h 95892"/>
                  <a:gd name="connsiteX35" fmla="*/ 14280 w 97504"/>
                  <a:gd name="connsiteY35" fmla="*/ 12130 h 95892"/>
                  <a:gd name="connsiteX36" fmla="*/ 43762 w 97504"/>
                  <a:gd name="connsiteY36" fmla="*/ 18119 h 95892"/>
                  <a:gd name="connsiteX37" fmla="*/ 14280 w 97504"/>
                  <a:gd name="connsiteY37" fmla="*/ 18119 h 95892"/>
                  <a:gd name="connsiteX38" fmla="*/ 14280 w 97504"/>
                  <a:gd name="connsiteY38" fmla="*/ 24415 h 95892"/>
                  <a:gd name="connsiteX39" fmla="*/ 43762 w 97504"/>
                  <a:gd name="connsiteY39" fmla="*/ 24415 h 95892"/>
                  <a:gd name="connsiteX40" fmla="*/ 43762 w 97504"/>
                  <a:gd name="connsiteY40" fmla="*/ 18119 h 95892"/>
                  <a:gd name="connsiteX41" fmla="*/ 15125 w 97504"/>
                  <a:gd name="connsiteY41" fmla="*/ 62495 h 95892"/>
                  <a:gd name="connsiteX42" fmla="*/ 43762 w 97504"/>
                  <a:gd name="connsiteY42" fmla="*/ 62495 h 95892"/>
                  <a:gd name="connsiteX43" fmla="*/ 43762 w 97504"/>
                  <a:gd name="connsiteY43" fmla="*/ 54204 h 95892"/>
                  <a:gd name="connsiteX44" fmla="*/ 15125 w 97504"/>
                  <a:gd name="connsiteY44" fmla="*/ 54204 h 95892"/>
                  <a:gd name="connsiteX45" fmla="*/ 15125 w 97504"/>
                  <a:gd name="connsiteY45" fmla="*/ 62495 h 95892"/>
                  <a:gd name="connsiteX46" fmla="*/ 44607 w 97504"/>
                  <a:gd name="connsiteY46" fmla="*/ 71325 h 95892"/>
                  <a:gd name="connsiteX47" fmla="*/ 54127 w 97504"/>
                  <a:gd name="connsiteY47" fmla="*/ 81920 h 95892"/>
                  <a:gd name="connsiteX48" fmla="*/ 48752 w 97504"/>
                  <a:gd name="connsiteY48" fmla="*/ 86142 h 95892"/>
                  <a:gd name="connsiteX49" fmla="*/ 39079 w 97504"/>
                  <a:gd name="connsiteY49" fmla="*/ 75087 h 95892"/>
                  <a:gd name="connsiteX50" fmla="*/ 44607 w 97504"/>
                  <a:gd name="connsiteY50" fmla="*/ 71325 h 95892"/>
                  <a:gd name="connsiteX51" fmla="*/ 92054 w 97504"/>
                  <a:gd name="connsiteY51" fmla="*/ 57505 h 95892"/>
                  <a:gd name="connsiteX52" fmla="*/ 97505 w 97504"/>
                  <a:gd name="connsiteY52" fmla="*/ 63494 h 95892"/>
                  <a:gd name="connsiteX53" fmla="*/ 78158 w 97504"/>
                  <a:gd name="connsiteY53" fmla="*/ 82304 h 95892"/>
                  <a:gd name="connsiteX54" fmla="*/ 55893 w 97504"/>
                  <a:gd name="connsiteY54" fmla="*/ 95816 h 95892"/>
                  <a:gd name="connsiteX55" fmla="*/ 51670 w 97504"/>
                  <a:gd name="connsiteY55" fmla="*/ 88292 h 95892"/>
                  <a:gd name="connsiteX56" fmla="*/ 72246 w 97504"/>
                  <a:gd name="connsiteY56" fmla="*/ 76929 h 95892"/>
                  <a:gd name="connsiteX57" fmla="*/ 92054 w 97504"/>
                  <a:gd name="connsiteY57" fmla="*/ 57505 h 95892"/>
                  <a:gd name="connsiteX58" fmla="*/ 86987 w 97504"/>
                  <a:gd name="connsiteY58" fmla="*/ 0 h 95892"/>
                  <a:gd name="connsiteX59" fmla="*/ 94127 w 97504"/>
                  <a:gd name="connsiteY59" fmla="*/ 3762 h 95892"/>
                  <a:gd name="connsiteX60" fmla="*/ 77467 w 97504"/>
                  <a:gd name="connsiteY60" fmla="*/ 20038 h 95892"/>
                  <a:gd name="connsiteX61" fmla="*/ 62265 w 97504"/>
                  <a:gd name="connsiteY61" fmla="*/ 29789 h 95892"/>
                  <a:gd name="connsiteX62" fmla="*/ 57198 w 97504"/>
                  <a:gd name="connsiteY62" fmla="*/ 23570 h 95892"/>
                  <a:gd name="connsiteX63" fmla="*/ 72860 w 97504"/>
                  <a:gd name="connsiteY63" fmla="*/ 13820 h 95892"/>
                  <a:gd name="connsiteX64" fmla="*/ 86987 w 97504"/>
                  <a:gd name="connsiteY64" fmla="*/ 0 h 95892"/>
                  <a:gd name="connsiteX65" fmla="*/ 87447 w 97504"/>
                  <a:gd name="connsiteY65" fmla="*/ 30633 h 95892"/>
                  <a:gd name="connsiteX66" fmla="*/ 94204 w 97504"/>
                  <a:gd name="connsiteY66" fmla="*/ 34396 h 95892"/>
                  <a:gd name="connsiteX67" fmla="*/ 79616 w 97504"/>
                  <a:gd name="connsiteY67" fmla="*/ 48983 h 95892"/>
                  <a:gd name="connsiteX68" fmla="*/ 66104 w 97504"/>
                  <a:gd name="connsiteY68" fmla="*/ 57889 h 95892"/>
                  <a:gd name="connsiteX69" fmla="*/ 61036 w 97504"/>
                  <a:gd name="connsiteY69" fmla="*/ 52131 h 95892"/>
                  <a:gd name="connsiteX70" fmla="*/ 75010 w 97504"/>
                  <a:gd name="connsiteY70" fmla="*/ 43225 h 95892"/>
                  <a:gd name="connsiteX71" fmla="*/ 87447 w 97504"/>
                  <a:gd name="connsiteY71" fmla="*/ 30633 h 9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7504" h="95892">
                    <a:moveTo>
                      <a:pt x="14664" y="70480"/>
                    </a:moveTo>
                    <a:lnTo>
                      <a:pt x="19808" y="75087"/>
                    </a:lnTo>
                    <a:cubicBezTo>
                      <a:pt x="15432" y="81536"/>
                      <a:pt x="10365" y="86910"/>
                      <a:pt x="4606" y="91133"/>
                    </a:cubicBezTo>
                    <a:cubicBezTo>
                      <a:pt x="3685" y="89060"/>
                      <a:pt x="2149" y="87064"/>
                      <a:pt x="0" y="85221"/>
                    </a:cubicBezTo>
                    <a:cubicBezTo>
                      <a:pt x="5758" y="81843"/>
                      <a:pt x="10671" y="76929"/>
                      <a:pt x="14664" y="70480"/>
                    </a:cubicBezTo>
                    <a:moveTo>
                      <a:pt x="50749" y="30633"/>
                    </a:moveTo>
                    <a:lnTo>
                      <a:pt x="32706" y="30633"/>
                    </a:lnTo>
                    <a:lnTo>
                      <a:pt x="32706" y="36238"/>
                    </a:lnTo>
                    <a:lnTo>
                      <a:pt x="57121" y="36238"/>
                    </a:lnTo>
                    <a:lnTo>
                      <a:pt x="57121" y="42995"/>
                    </a:lnTo>
                    <a:lnTo>
                      <a:pt x="307" y="42995"/>
                    </a:lnTo>
                    <a:lnTo>
                      <a:pt x="307" y="36238"/>
                    </a:lnTo>
                    <a:lnTo>
                      <a:pt x="25182" y="36238"/>
                    </a:lnTo>
                    <a:lnTo>
                      <a:pt x="25182" y="30633"/>
                    </a:lnTo>
                    <a:lnTo>
                      <a:pt x="7140" y="30633"/>
                    </a:lnTo>
                    <a:lnTo>
                      <a:pt x="7140" y="921"/>
                    </a:lnTo>
                    <a:lnTo>
                      <a:pt x="50672" y="921"/>
                    </a:lnTo>
                    <a:lnTo>
                      <a:pt x="50672" y="30633"/>
                    </a:lnTo>
                    <a:close/>
                    <a:moveTo>
                      <a:pt x="50749" y="68945"/>
                    </a:moveTo>
                    <a:lnTo>
                      <a:pt x="32706" y="68945"/>
                    </a:lnTo>
                    <a:lnTo>
                      <a:pt x="32706" y="88599"/>
                    </a:lnTo>
                    <a:cubicBezTo>
                      <a:pt x="32706" y="91133"/>
                      <a:pt x="31555" y="92899"/>
                      <a:pt x="29252" y="93974"/>
                    </a:cubicBezTo>
                    <a:cubicBezTo>
                      <a:pt x="26795" y="95202"/>
                      <a:pt x="23186" y="95893"/>
                      <a:pt x="18426" y="95893"/>
                    </a:cubicBezTo>
                    <a:cubicBezTo>
                      <a:pt x="18580" y="93359"/>
                      <a:pt x="17735" y="90749"/>
                      <a:pt x="16046" y="87908"/>
                    </a:cubicBezTo>
                    <a:lnTo>
                      <a:pt x="23954" y="87908"/>
                    </a:lnTo>
                    <a:cubicBezTo>
                      <a:pt x="25182" y="87908"/>
                      <a:pt x="25720" y="87371"/>
                      <a:pt x="25720" y="86219"/>
                    </a:cubicBezTo>
                    <a:lnTo>
                      <a:pt x="25720" y="69021"/>
                    </a:lnTo>
                    <a:lnTo>
                      <a:pt x="8061" y="69021"/>
                    </a:lnTo>
                    <a:lnTo>
                      <a:pt x="8061" y="47908"/>
                    </a:lnTo>
                    <a:lnTo>
                      <a:pt x="50749" y="47908"/>
                    </a:lnTo>
                    <a:lnTo>
                      <a:pt x="50749" y="68945"/>
                    </a:lnTo>
                    <a:close/>
                    <a:moveTo>
                      <a:pt x="14280" y="12130"/>
                    </a:moveTo>
                    <a:lnTo>
                      <a:pt x="43762" y="12130"/>
                    </a:lnTo>
                    <a:lnTo>
                      <a:pt x="43762" y="7063"/>
                    </a:lnTo>
                    <a:lnTo>
                      <a:pt x="14280" y="7063"/>
                    </a:lnTo>
                    <a:lnTo>
                      <a:pt x="14280" y="12130"/>
                    </a:lnTo>
                    <a:close/>
                    <a:moveTo>
                      <a:pt x="43762" y="18119"/>
                    </a:moveTo>
                    <a:lnTo>
                      <a:pt x="14280" y="18119"/>
                    </a:lnTo>
                    <a:lnTo>
                      <a:pt x="14280" y="24415"/>
                    </a:lnTo>
                    <a:lnTo>
                      <a:pt x="43762" y="24415"/>
                    </a:lnTo>
                    <a:lnTo>
                      <a:pt x="43762" y="18119"/>
                    </a:lnTo>
                    <a:close/>
                    <a:moveTo>
                      <a:pt x="15125" y="62495"/>
                    </a:moveTo>
                    <a:lnTo>
                      <a:pt x="43762" y="62495"/>
                    </a:lnTo>
                    <a:lnTo>
                      <a:pt x="43762" y="54204"/>
                    </a:lnTo>
                    <a:lnTo>
                      <a:pt x="15125" y="54204"/>
                    </a:lnTo>
                    <a:lnTo>
                      <a:pt x="15125" y="62495"/>
                    </a:lnTo>
                    <a:close/>
                    <a:moveTo>
                      <a:pt x="44607" y="71325"/>
                    </a:moveTo>
                    <a:cubicBezTo>
                      <a:pt x="49059" y="75701"/>
                      <a:pt x="52207" y="79156"/>
                      <a:pt x="54127" y="81920"/>
                    </a:cubicBezTo>
                    <a:lnTo>
                      <a:pt x="48752" y="86142"/>
                    </a:lnTo>
                    <a:cubicBezTo>
                      <a:pt x="46142" y="82457"/>
                      <a:pt x="42917" y="78772"/>
                      <a:pt x="39079" y="75087"/>
                    </a:cubicBezTo>
                    <a:lnTo>
                      <a:pt x="44607" y="71325"/>
                    </a:lnTo>
                    <a:close/>
                    <a:moveTo>
                      <a:pt x="92054" y="57505"/>
                    </a:moveTo>
                    <a:lnTo>
                      <a:pt x="97505" y="63494"/>
                    </a:lnTo>
                    <a:cubicBezTo>
                      <a:pt x="93129" y="68791"/>
                      <a:pt x="86680" y="75087"/>
                      <a:pt x="78158" y="82304"/>
                    </a:cubicBezTo>
                    <a:cubicBezTo>
                      <a:pt x="69098" y="89060"/>
                      <a:pt x="61651" y="93590"/>
                      <a:pt x="55893" y="95816"/>
                    </a:cubicBezTo>
                    <a:cubicBezTo>
                      <a:pt x="55202" y="93667"/>
                      <a:pt x="53819" y="91133"/>
                      <a:pt x="51670" y="88292"/>
                    </a:cubicBezTo>
                    <a:cubicBezTo>
                      <a:pt x="58043" y="86450"/>
                      <a:pt x="64875" y="82687"/>
                      <a:pt x="72246" y="76929"/>
                    </a:cubicBezTo>
                    <a:cubicBezTo>
                      <a:pt x="80000" y="71094"/>
                      <a:pt x="86603" y="64645"/>
                      <a:pt x="92054" y="57505"/>
                    </a:cubicBezTo>
                    <a:moveTo>
                      <a:pt x="86987" y="0"/>
                    </a:moveTo>
                    <a:lnTo>
                      <a:pt x="94127" y="3762"/>
                    </a:lnTo>
                    <a:cubicBezTo>
                      <a:pt x="88983" y="9827"/>
                      <a:pt x="83455" y="15278"/>
                      <a:pt x="77467" y="20038"/>
                    </a:cubicBezTo>
                    <a:cubicBezTo>
                      <a:pt x="71018" y="24722"/>
                      <a:pt x="65950" y="27946"/>
                      <a:pt x="62265" y="29789"/>
                    </a:cubicBezTo>
                    <a:cubicBezTo>
                      <a:pt x="60576" y="27102"/>
                      <a:pt x="58887" y="25029"/>
                      <a:pt x="57198" y="23570"/>
                    </a:cubicBezTo>
                    <a:cubicBezTo>
                      <a:pt x="62956" y="20806"/>
                      <a:pt x="68176" y="17505"/>
                      <a:pt x="72860" y="13820"/>
                    </a:cubicBezTo>
                    <a:cubicBezTo>
                      <a:pt x="77850" y="10211"/>
                      <a:pt x="82610" y="5528"/>
                      <a:pt x="86987" y="0"/>
                    </a:cubicBezTo>
                    <a:moveTo>
                      <a:pt x="87447" y="30633"/>
                    </a:moveTo>
                    <a:lnTo>
                      <a:pt x="94204" y="34396"/>
                    </a:lnTo>
                    <a:cubicBezTo>
                      <a:pt x="89751" y="39924"/>
                      <a:pt x="84837" y="44760"/>
                      <a:pt x="79616" y="48983"/>
                    </a:cubicBezTo>
                    <a:cubicBezTo>
                      <a:pt x="73858" y="53282"/>
                      <a:pt x="69328" y="56200"/>
                      <a:pt x="66104" y="57889"/>
                    </a:cubicBezTo>
                    <a:cubicBezTo>
                      <a:pt x="64415" y="55509"/>
                      <a:pt x="62726" y="53590"/>
                      <a:pt x="61036" y="52131"/>
                    </a:cubicBezTo>
                    <a:cubicBezTo>
                      <a:pt x="66104" y="49520"/>
                      <a:pt x="70710" y="46526"/>
                      <a:pt x="75010" y="43225"/>
                    </a:cubicBezTo>
                    <a:cubicBezTo>
                      <a:pt x="79309" y="39924"/>
                      <a:pt x="83455" y="35701"/>
                      <a:pt x="87447" y="3063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35D06434-D002-44C1-B49E-72B963BEF031}"/>
                  </a:ext>
                </a:extLst>
              </p:cNvPr>
              <p:cNvSpPr/>
              <p:nvPr/>
            </p:nvSpPr>
            <p:spPr>
              <a:xfrm>
                <a:off x="6560493" y="3724970"/>
                <a:ext cx="94050" cy="88983"/>
              </a:xfrm>
              <a:custGeom>
                <a:avLst/>
                <a:gdLst>
                  <a:gd name="connsiteX0" fmla="*/ 0 w 94050"/>
                  <a:gd name="connsiteY0" fmla="*/ 0 h 88983"/>
                  <a:gd name="connsiteX1" fmla="*/ 94050 w 94050"/>
                  <a:gd name="connsiteY1" fmla="*/ 0 h 88983"/>
                  <a:gd name="connsiteX2" fmla="*/ 94050 w 94050"/>
                  <a:gd name="connsiteY2" fmla="*/ 6756 h 88983"/>
                  <a:gd name="connsiteX3" fmla="*/ 77774 w 94050"/>
                  <a:gd name="connsiteY3" fmla="*/ 6756 h 88983"/>
                  <a:gd name="connsiteX4" fmla="*/ 77774 w 94050"/>
                  <a:gd name="connsiteY4" fmla="*/ 81920 h 88983"/>
                  <a:gd name="connsiteX5" fmla="*/ 72937 w 94050"/>
                  <a:gd name="connsiteY5" fmla="*/ 87294 h 88983"/>
                  <a:gd name="connsiteX6" fmla="*/ 58349 w 94050"/>
                  <a:gd name="connsiteY6" fmla="*/ 88983 h 88983"/>
                  <a:gd name="connsiteX7" fmla="*/ 55893 w 94050"/>
                  <a:gd name="connsiteY7" fmla="*/ 81152 h 88983"/>
                  <a:gd name="connsiteX8" fmla="*/ 68100 w 94050"/>
                  <a:gd name="connsiteY8" fmla="*/ 81152 h 88983"/>
                  <a:gd name="connsiteX9" fmla="*/ 70634 w 94050"/>
                  <a:gd name="connsiteY9" fmla="*/ 79386 h 88983"/>
                  <a:gd name="connsiteX10" fmla="*/ 70634 w 94050"/>
                  <a:gd name="connsiteY10" fmla="*/ 6833 h 88983"/>
                  <a:gd name="connsiteX11" fmla="*/ 0 w 94050"/>
                  <a:gd name="connsiteY11" fmla="*/ 6833 h 88983"/>
                  <a:gd name="connsiteX12" fmla="*/ 0 w 94050"/>
                  <a:gd name="connsiteY12" fmla="*/ 0 h 88983"/>
                  <a:gd name="connsiteX13" fmla="*/ 50902 w 94050"/>
                  <a:gd name="connsiteY13" fmla="*/ 22188 h 88983"/>
                  <a:gd name="connsiteX14" fmla="*/ 50902 w 94050"/>
                  <a:gd name="connsiteY14" fmla="*/ 65106 h 88983"/>
                  <a:gd name="connsiteX15" fmla="*/ 43685 w 94050"/>
                  <a:gd name="connsiteY15" fmla="*/ 65106 h 88983"/>
                  <a:gd name="connsiteX16" fmla="*/ 43685 w 94050"/>
                  <a:gd name="connsiteY16" fmla="*/ 59194 h 88983"/>
                  <a:gd name="connsiteX17" fmla="*/ 19425 w 94050"/>
                  <a:gd name="connsiteY17" fmla="*/ 59194 h 88983"/>
                  <a:gd name="connsiteX18" fmla="*/ 19425 w 94050"/>
                  <a:gd name="connsiteY18" fmla="*/ 70020 h 88983"/>
                  <a:gd name="connsiteX19" fmla="*/ 12208 w 94050"/>
                  <a:gd name="connsiteY19" fmla="*/ 70020 h 88983"/>
                  <a:gd name="connsiteX20" fmla="*/ 12208 w 94050"/>
                  <a:gd name="connsiteY20" fmla="*/ 22188 h 88983"/>
                  <a:gd name="connsiteX21" fmla="*/ 50902 w 94050"/>
                  <a:gd name="connsiteY21" fmla="*/ 22188 h 88983"/>
                  <a:gd name="connsiteX22" fmla="*/ 19425 w 94050"/>
                  <a:gd name="connsiteY22" fmla="*/ 52361 h 88983"/>
                  <a:gd name="connsiteX23" fmla="*/ 43685 w 94050"/>
                  <a:gd name="connsiteY23" fmla="*/ 52361 h 88983"/>
                  <a:gd name="connsiteX24" fmla="*/ 43685 w 94050"/>
                  <a:gd name="connsiteY24" fmla="*/ 28945 h 88983"/>
                  <a:gd name="connsiteX25" fmla="*/ 19425 w 94050"/>
                  <a:gd name="connsiteY25" fmla="*/ 28945 h 88983"/>
                  <a:gd name="connsiteX26" fmla="*/ 19425 w 94050"/>
                  <a:gd name="connsiteY26" fmla="*/ 52361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050" h="88983">
                    <a:moveTo>
                      <a:pt x="0" y="0"/>
                    </a:moveTo>
                    <a:lnTo>
                      <a:pt x="94050" y="0"/>
                    </a:lnTo>
                    <a:lnTo>
                      <a:pt x="94050" y="6756"/>
                    </a:lnTo>
                    <a:lnTo>
                      <a:pt x="77774" y="6756"/>
                    </a:lnTo>
                    <a:lnTo>
                      <a:pt x="77774" y="81920"/>
                    </a:lnTo>
                    <a:cubicBezTo>
                      <a:pt x="77774" y="84453"/>
                      <a:pt x="76161" y="86219"/>
                      <a:pt x="72937" y="87294"/>
                    </a:cubicBezTo>
                    <a:cubicBezTo>
                      <a:pt x="69636" y="88446"/>
                      <a:pt x="64799" y="88983"/>
                      <a:pt x="58349" y="88983"/>
                    </a:cubicBezTo>
                    <a:cubicBezTo>
                      <a:pt x="58503" y="86527"/>
                      <a:pt x="57659" y="83916"/>
                      <a:pt x="55893" y="81152"/>
                    </a:cubicBezTo>
                    <a:lnTo>
                      <a:pt x="68100" y="81152"/>
                    </a:lnTo>
                    <a:cubicBezTo>
                      <a:pt x="69789" y="81152"/>
                      <a:pt x="70634" y="80538"/>
                      <a:pt x="70634" y="79386"/>
                    </a:cubicBezTo>
                    <a:lnTo>
                      <a:pt x="70634" y="6833"/>
                    </a:lnTo>
                    <a:lnTo>
                      <a:pt x="0" y="6833"/>
                    </a:lnTo>
                    <a:lnTo>
                      <a:pt x="0" y="0"/>
                    </a:lnTo>
                    <a:close/>
                    <a:moveTo>
                      <a:pt x="50902" y="22188"/>
                    </a:moveTo>
                    <a:lnTo>
                      <a:pt x="50902" y="65106"/>
                    </a:lnTo>
                    <a:lnTo>
                      <a:pt x="43685" y="65106"/>
                    </a:lnTo>
                    <a:lnTo>
                      <a:pt x="43685" y="59194"/>
                    </a:lnTo>
                    <a:lnTo>
                      <a:pt x="19425" y="59194"/>
                    </a:lnTo>
                    <a:lnTo>
                      <a:pt x="19425" y="70020"/>
                    </a:lnTo>
                    <a:lnTo>
                      <a:pt x="12208" y="70020"/>
                    </a:lnTo>
                    <a:lnTo>
                      <a:pt x="12208" y="22188"/>
                    </a:lnTo>
                    <a:lnTo>
                      <a:pt x="50902" y="22188"/>
                    </a:lnTo>
                    <a:close/>
                    <a:moveTo>
                      <a:pt x="19425" y="52361"/>
                    </a:moveTo>
                    <a:lnTo>
                      <a:pt x="43685" y="52361"/>
                    </a:lnTo>
                    <a:lnTo>
                      <a:pt x="43685" y="28945"/>
                    </a:lnTo>
                    <a:lnTo>
                      <a:pt x="19425" y="28945"/>
                    </a:lnTo>
                    <a:lnTo>
                      <a:pt x="19425" y="523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A0C477BB-BCDC-4E9B-A1F2-8E5A982AD25E}"/>
                  </a:ext>
                </a:extLst>
              </p:cNvPr>
              <p:cNvSpPr/>
              <p:nvPr/>
            </p:nvSpPr>
            <p:spPr>
              <a:xfrm>
                <a:off x="6666828" y="3718982"/>
                <a:ext cx="97044" cy="96737"/>
              </a:xfrm>
              <a:custGeom>
                <a:avLst/>
                <a:gdLst>
                  <a:gd name="connsiteX0" fmla="*/ 18810 w 97044"/>
                  <a:gd name="connsiteY0" fmla="*/ 0 h 96737"/>
                  <a:gd name="connsiteX1" fmla="*/ 26795 w 97044"/>
                  <a:gd name="connsiteY1" fmla="*/ 2227 h 96737"/>
                  <a:gd name="connsiteX2" fmla="*/ 17889 w 97044"/>
                  <a:gd name="connsiteY2" fmla="*/ 23110 h 96737"/>
                  <a:gd name="connsiteX3" fmla="*/ 37237 w 97044"/>
                  <a:gd name="connsiteY3" fmla="*/ 21037 h 96737"/>
                  <a:gd name="connsiteX4" fmla="*/ 31171 w 97044"/>
                  <a:gd name="connsiteY4" fmla="*/ 12284 h 96737"/>
                  <a:gd name="connsiteX5" fmla="*/ 36929 w 97044"/>
                  <a:gd name="connsiteY5" fmla="*/ 8062 h 96737"/>
                  <a:gd name="connsiteX6" fmla="*/ 49520 w 97044"/>
                  <a:gd name="connsiteY6" fmla="*/ 27716 h 96737"/>
                  <a:gd name="connsiteX7" fmla="*/ 43762 w 97044"/>
                  <a:gd name="connsiteY7" fmla="*/ 31939 h 96737"/>
                  <a:gd name="connsiteX8" fmla="*/ 41152 w 97044"/>
                  <a:gd name="connsiteY8" fmla="*/ 27332 h 96737"/>
                  <a:gd name="connsiteX9" fmla="*/ 1689 w 97044"/>
                  <a:gd name="connsiteY9" fmla="*/ 32399 h 96737"/>
                  <a:gd name="connsiteX10" fmla="*/ 0 w 97044"/>
                  <a:gd name="connsiteY10" fmla="*/ 24492 h 96737"/>
                  <a:gd name="connsiteX11" fmla="*/ 10288 w 97044"/>
                  <a:gd name="connsiteY11" fmla="*/ 23877 h 96737"/>
                  <a:gd name="connsiteX12" fmla="*/ 18810 w 97044"/>
                  <a:gd name="connsiteY12" fmla="*/ 0 h 96737"/>
                  <a:gd name="connsiteX13" fmla="*/ 7141 w 97044"/>
                  <a:gd name="connsiteY13" fmla="*/ 36085 h 96737"/>
                  <a:gd name="connsiteX14" fmla="*/ 42841 w 97044"/>
                  <a:gd name="connsiteY14" fmla="*/ 36085 h 96737"/>
                  <a:gd name="connsiteX15" fmla="*/ 42841 w 97044"/>
                  <a:gd name="connsiteY15" fmla="*/ 86603 h 96737"/>
                  <a:gd name="connsiteX16" fmla="*/ 39924 w 97044"/>
                  <a:gd name="connsiteY16" fmla="*/ 93513 h 96737"/>
                  <a:gd name="connsiteX17" fmla="*/ 28484 w 97044"/>
                  <a:gd name="connsiteY17" fmla="*/ 95816 h 96737"/>
                  <a:gd name="connsiteX18" fmla="*/ 26027 w 97044"/>
                  <a:gd name="connsiteY18" fmla="*/ 87448 h 96737"/>
                  <a:gd name="connsiteX19" fmla="*/ 34319 w 97044"/>
                  <a:gd name="connsiteY19" fmla="*/ 87448 h 96737"/>
                  <a:gd name="connsiteX20" fmla="*/ 35547 w 97044"/>
                  <a:gd name="connsiteY20" fmla="*/ 85221 h 96737"/>
                  <a:gd name="connsiteX21" fmla="*/ 35547 w 97044"/>
                  <a:gd name="connsiteY21" fmla="*/ 72246 h 96737"/>
                  <a:gd name="connsiteX22" fmla="*/ 14127 w 97044"/>
                  <a:gd name="connsiteY22" fmla="*/ 72246 h 96737"/>
                  <a:gd name="connsiteX23" fmla="*/ 14127 w 97044"/>
                  <a:gd name="connsiteY23" fmla="*/ 96738 h 96737"/>
                  <a:gd name="connsiteX24" fmla="*/ 7064 w 97044"/>
                  <a:gd name="connsiteY24" fmla="*/ 96738 h 96737"/>
                  <a:gd name="connsiteX25" fmla="*/ 7064 w 97044"/>
                  <a:gd name="connsiteY25" fmla="*/ 36085 h 96737"/>
                  <a:gd name="connsiteX26" fmla="*/ 14204 w 97044"/>
                  <a:gd name="connsiteY26" fmla="*/ 50902 h 96737"/>
                  <a:gd name="connsiteX27" fmla="*/ 35624 w 97044"/>
                  <a:gd name="connsiteY27" fmla="*/ 50902 h 96737"/>
                  <a:gd name="connsiteX28" fmla="*/ 35624 w 97044"/>
                  <a:gd name="connsiteY28" fmla="*/ 42918 h 96737"/>
                  <a:gd name="connsiteX29" fmla="*/ 14204 w 97044"/>
                  <a:gd name="connsiteY29" fmla="*/ 42918 h 96737"/>
                  <a:gd name="connsiteX30" fmla="*/ 14204 w 97044"/>
                  <a:gd name="connsiteY30" fmla="*/ 50902 h 96737"/>
                  <a:gd name="connsiteX31" fmla="*/ 14204 w 97044"/>
                  <a:gd name="connsiteY31" fmla="*/ 65643 h 96737"/>
                  <a:gd name="connsiteX32" fmla="*/ 35624 w 97044"/>
                  <a:gd name="connsiteY32" fmla="*/ 65643 h 96737"/>
                  <a:gd name="connsiteX33" fmla="*/ 35624 w 97044"/>
                  <a:gd name="connsiteY33" fmla="*/ 57659 h 96737"/>
                  <a:gd name="connsiteX34" fmla="*/ 14204 w 97044"/>
                  <a:gd name="connsiteY34" fmla="*/ 57659 h 96737"/>
                  <a:gd name="connsiteX35" fmla="*/ 14204 w 97044"/>
                  <a:gd name="connsiteY35" fmla="*/ 65643 h 96737"/>
                  <a:gd name="connsiteX36" fmla="*/ 87755 w 97044"/>
                  <a:gd name="connsiteY36" fmla="*/ 8062 h 96737"/>
                  <a:gd name="connsiteX37" fmla="*/ 91978 w 97044"/>
                  <a:gd name="connsiteY37" fmla="*/ 14664 h 96737"/>
                  <a:gd name="connsiteX38" fmla="*/ 62189 w 97044"/>
                  <a:gd name="connsiteY38" fmla="*/ 22342 h 96737"/>
                  <a:gd name="connsiteX39" fmla="*/ 62189 w 97044"/>
                  <a:gd name="connsiteY39" fmla="*/ 35240 h 96737"/>
                  <a:gd name="connsiteX40" fmla="*/ 63340 w 97044"/>
                  <a:gd name="connsiteY40" fmla="*/ 37467 h 96737"/>
                  <a:gd name="connsiteX41" fmla="*/ 85298 w 97044"/>
                  <a:gd name="connsiteY41" fmla="*/ 37467 h 96737"/>
                  <a:gd name="connsiteX42" fmla="*/ 88369 w 97044"/>
                  <a:gd name="connsiteY42" fmla="*/ 34933 h 96737"/>
                  <a:gd name="connsiteX43" fmla="*/ 89521 w 97044"/>
                  <a:gd name="connsiteY43" fmla="*/ 27256 h 96737"/>
                  <a:gd name="connsiteX44" fmla="*/ 97045 w 97044"/>
                  <a:gd name="connsiteY44" fmla="*/ 29866 h 96737"/>
                  <a:gd name="connsiteX45" fmla="*/ 94204 w 97044"/>
                  <a:gd name="connsiteY45" fmla="*/ 39847 h 96737"/>
                  <a:gd name="connsiteX46" fmla="*/ 86987 w 97044"/>
                  <a:gd name="connsiteY46" fmla="*/ 44146 h 96737"/>
                  <a:gd name="connsiteX47" fmla="*/ 62189 w 97044"/>
                  <a:gd name="connsiteY47" fmla="*/ 44146 h 96737"/>
                  <a:gd name="connsiteX48" fmla="*/ 54972 w 97044"/>
                  <a:gd name="connsiteY48" fmla="*/ 35240 h 96737"/>
                  <a:gd name="connsiteX49" fmla="*/ 54972 w 97044"/>
                  <a:gd name="connsiteY49" fmla="*/ 845 h 96737"/>
                  <a:gd name="connsiteX50" fmla="*/ 62189 w 97044"/>
                  <a:gd name="connsiteY50" fmla="*/ 845 h 96737"/>
                  <a:gd name="connsiteX51" fmla="*/ 62189 w 97044"/>
                  <a:gd name="connsiteY51" fmla="*/ 15202 h 96737"/>
                  <a:gd name="connsiteX52" fmla="*/ 87755 w 97044"/>
                  <a:gd name="connsiteY52" fmla="*/ 8062 h 96737"/>
                  <a:gd name="connsiteX53" fmla="*/ 54895 w 97044"/>
                  <a:gd name="connsiteY53" fmla="*/ 48369 h 96737"/>
                  <a:gd name="connsiteX54" fmla="*/ 62112 w 97044"/>
                  <a:gd name="connsiteY54" fmla="*/ 48369 h 96737"/>
                  <a:gd name="connsiteX55" fmla="*/ 62112 w 97044"/>
                  <a:gd name="connsiteY55" fmla="*/ 63724 h 96737"/>
                  <a:gd name="connsiteX56" fmla="*/ 88139 w 97044"/>
                  <a:gd name="connsiteY56" fmla="*/ 55048 h 96737"/>
                  <a:gd name="connsiteX57" fmla="*/ 92362 w 97044"/>
                  <a:gd name="connsiteY57" fmla="*/ 61881 h 96737"/>
                  <a:gd name="connsiteX58" fmla="*/ 62112 w 97044"/>
                  <a:gd name="connsiteY58" fmla="*/ 71018 h 96737"/>
                  <a:gd name="connsiteX59" fmla="*/ 62112 w 97044"/>
                  <a:gd name="connsiteY59" fmla="*/ 85298 h 96737"/>
                  <a:gd name="connsiteX60" fmla="*/ 63264 w 97044"/>
                  <a:gd name="connsiteY60" fmla="*/ 87525 h 96737"/>
                  <a:gd name="connsiteX61" fmla="*/ 84377 w 97044"/>
                  <a:gd name="connsiteY61" fmla="*/ 87525 h 96737"/>
                  <a:gd name="connsiteX62" fmla="*/ 87908 w 97044"/>
                  <a:gd name="connsiteY62" fmla="*/ 84991 h 96737"/>
                  <a:gd name="connsiteX63" fmla="*/ 89367 w 97044"/>
                  <a:gd name="connsiteY63" fmla="*/ 77313 h 96737"/>
                  <a:gd name="connsiteX64" fmla="*/ 96891 w 97044"/>
                  <a:gd name="connsiteY64" fmla="*/ 79924 h 96737"/>
                  <a:gd name="connsiteX65" fmla="*/ 93820 w 97044"/>
                  <a:gd name="connsiteY65" fmla="*/ 89905 h 96737"/>
                  <a:gd name="connsiteX66" fmla="*/ 85836 w 97044"/>
                  <a:gd name="connsiteY66" fmla="*/ 94204 h 96737"/>
                  <a:gd name="connsiteX67" fmla="*/ 62035 w 97044"/>
                  <a:gd name="connsiteY67" fmla="*/ 94204 h 96737"/>
                  <a:gd name="connsiteX68" fmla="*/ 54818 w 97044"/>
                  <a:gd name="connsiteY68" fmla="*/ 85298 h 96737"/>
                  <a:gd name="connsiteX69" fmla="*/ 54818 w 97044"/>
                  <a:gd name="connsiteY69" fmla="*/ 48369 h 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7044" h="96737">
                    <a:moveTo>
                      <a:pt x="18810" y="0"/>
                    </a:moveTo>
                    <a:lnTo>
                      <a:pt x="26795" y="2227"/>
                    </a:lnTo>
                    <a:lnTo>
                      <a:pt x="17889" y="23110"/>
                    </a:lnTo>
                    <a:cubicBezTo>
                      <a:pt x="24261" y="22572"/>
                      <a:pt x="30710" y="21881"/>
                      <a:pt x="37237" y="21037"/>
                    </a:cubicBezTo>
                    <a:cubicBezTo>
                      <a:pt x="35394" y="18119"/>
                      <a:pt x="33398" y="15202"/>
                      <a:pt x="31171" y="12284"/>
                    </a:cubicBezTo>
                    <a:lnTo>
                      <a:pt x="36929" y="8062"/>
                    </a:lnTo>
                    <a:cubicBezTo>
                      <a:pt x="42764" y="16046"/>
                      <a:pt x="46910" y="22572"/>
                      <a:pt x="49520" y="27716"/>
                    </a:cubicBezTo>
                    <a:lnTo>
                      <a:pt x="43762" y="31939"/>
                    </a:lnTo>
                    <a:cubicBezTo>
                      <a:pt x="42995" y="30403"/>
                      <a:pt x="42150" y="28868"/>
                      <a:pt x="41152" y="27332"/>
                    </a:cubicBezTo>
                    <a:cubicBezTo>
                      <a:pt x="25873" y="29712"/>
                      <a:pt x="12745" y="31401"/>
                      <a:pt x="1689" y="32399"/>
                    </a:cubicBezTo>
                    <a:lnTo>
                      <a:pt x="0" y="24492"/>
                    </a:lnTo>
                    <a:cubicBezTo>
                      <a:pt x="3455" y="24338"/>
                      <a:pt x="6833" y="24108"/>
                      <a:pt x="10288" y="23877"/>
                    </a:cubicBezTo>
                    <a:lnTo>
                      <a:pt x="18810" y="0"/>
                    </a:lnTo>
                    <a:close/>
                    <a:moveTo>
                      <a:pt x="7141" y="36085"/>
                    </a:moveTo>
                    <a:lnTo>
                      <a:pt x="42841" y="36085"/>
                    </a:lnTo>
                    <a:lnTo>
                      <a:pt x="42841" y="86603"/>
                    </a:lnTo>
                    <a:cubicBezTo>
                      <a:pt x="42841" y="90288"/>
                      <a:pt x="41843" y="92592"/>
                      <a:pt x="39924" y="93513"/>
                    </a:cubicBezTo>
                    <a:cubicBezTo>
                      <a:pt x="38081" y="94588"/>
                      <a:pt x="34319" y="95356"/>
                      <a:pt x="28484" y="95816"/>
                    </a:cubicBezTo>
                    <a:cubicBezTo>
                      <a:pt x="28330" y="93052"/>
                      <a:pt x="27563" y="90212"/>
                      <a:pt x="26027" y="87448"/>
                    </a:cubicBezTo>
                    <a:lnTo>
                      <a:pt x="34319" y="87448"/>
                    </a:lnTo>
                    <a:cubicBezTo>
                      <a:pt x="35163" y="87448"/>
                      <a:pt x="35547" y="86680"/>
                      <a:pt x="35547" y="85221"/>
                    </a:cubicBezTo>
                    <a:lnTo>
                      <a:pt x="35547" y="72246"/>
                    </a:lnTo>
                    <a:lnTo>
                      <a:pt x="14127" y="72246"/>
                    </a:lnTo>
                    <a:lnTo>
                      <a:pt x="14127" y="96738"/>
                    </a:lnTo>
                    <a:lnTo>
                      <a:pt x="7064" y="96738"/>
                    </a:lnTo>
                    <a:lnTo>
                      <a:pt x="7064" y="36085"/>
                    </a:lnTo>
                    <a:close/>
                    <a:moveTo>
                      <a:pt x="14204" y="50902"/>
                    </a:moveTo>
                    <a:lnTo>
                      <a:pt x="35624" y="50902"/>
                    </a:lnTo>
                    <a:lnTo>
                      <a:pt x="35624" y="42918"/>
                    </a:lnTo>
                    <a:lnTo>
                      <a:pt x="14204" y="42918"/>
                    </a:lnTo>
                    <a:lnTo>
                      <a:pt x="14204" y="50902"/>
                    </a:lnTo>
                    <a:close/>
                    <a:moveTo>
                      <a:pt x="14204" y="65643"/>
                    </a:moveTo>
                    <a:lnTo>
                      <a:pt x="35624" y="65643"/>
                    </a:lnTo>
                    <a:lnTo>
                      <a:pt x="35624" y="57659"/>
                    </a:lnTo>
                    <a:lnTo>
                      <a:pt x="14204" y="57659"/>
                    </a:lnTo>
                    <a:lnTo>
                      <a:pt x="14204" y="65643"/>
                    </a:lnTo>
                    <a:close/>
                    <a:moveTo>
                      <a:pt x="87755" y="8062"/>
                    </a:moveTo>
                    <a:lnTo>
                      <a:pt x="91978" y="14664"/>
                    </a:lnTo>
                    <a:cubicBezTo>
                      <a:pt x="82918" y="17505"/>
                      <a:pt x="73014" y="20115"/>
                      <a:pt x="62189" y="22342"/>
                    </a:cubicBezTo>
                    <a:lnTo>
                      <a:pt x="62189" y="35240"/>
                    </a:lnTo>
                    <a:cubicBezTo>
                      <a:pt x="62189" y="36699"/>
                      <a:pt x="62572" y="37467"/>
                      <a:pt x="63340" y="37467"/>
                    </a:cubicBezTo>
                    <a:lnTo>
                      <a:pt x="85298" y="37467"/>
                    </a:lnTo>
                    <a:cubicBezTo>
                      <a:pt x="86757" y="37467"/>
                      <a:pt x="87755" y="36622"/>
                      <a:pt x="88369" y="34933"/>
                    </a:cubicBezTo>
                    <a:cubicBezTo>
                      <a:pt x="89060" y="33705"/>
                      <a:pt x="89444" y="31171"/>
                      <a:pt x="89521" y="27256"/>
                    </a:cubicBezTo>
                    <a:cubicBezTo>
                      <a:pt x="91594" y="28637"/>
                      <a:pt x="94127" y="29559"/>
                      <a:pt x="97045" y="29866"/>
                    </a:cubicBezTo>
                    <a:cubicBezTo>
                      <a:pt x="96738" y="33474"/>
                      <a:pt x="95817" y="36853"/>
                      <a:pt x="94204" y="39847"/>
                    </a:cubicBezTo>
                    <a:cubicBezTo>
                      <a:pt x="92745" y="42687"/>
                      <a:pt x="90288" y="44146"/>
                      <a:pt x="86987" y="44146"/>
                    </a:cubicBezTo>
                    <a:lnTo>
                      <a:pt x="62189" y="44146"/>
                    </a:lnTo>
                    <a:cubicBezTo>
                      <a:pt x="57352" y="44146"/>
                      <a:pt x="54972" y="41152"/>
                      <a:pt x="54972" y="35240"/>
                    </a:cubicBezTo>
                    <a:lnTo>
                      <a:pt x="54972" y="845"/>
                    </a:lnTo>
                    <a:lnTo>
                      <a:pt x="62189" y="845"/>
                    </a:lnTo>
                    <a:lnTo>
                      <a:pt x="62189" y="15202"/>
                    </a:lnTo>
                    <a:cubicBezTo>
                      <a:pt x="72169" y="13052"/>
                      <a:pt x="80691" y="10672"/>
                      <a:pt x="87755" y="8062"/>
                    </a:cubicBezTo>
                    <a:moveTo>
                      <a:pt x="54895" y="48369"/>
                    </a:moveTo>
                    <a:lnTo>
                      <a:pt x="62112" y="48369"/>
                    </a:lnTo>
                    <a:lnTo>
                      <a:pt x="62112" y="63724"/>
                    </a:lnTo>
                    <a:cubicBezTo>
                      <a:pt x="72246" y="61114"/>
                      <a:pt x="80922" y="58196"/>
                      <a:pt x="88139" y="55048"/>
                    </a:cubicBezTo>
                    <a:lnTo>
                      <a:pt x="92362" y="61881"/>
                    </a:lnTo>
                    <a:cubicBezTo>
                      <a:pt x="83225" y="65259"/>
                      <a:pt x="73091" y="68254"/>
                      <a:pt x="62112" y="71018"/>
                    </a:cubicBezTo>
                    <a:lnTo>
                      <a:pt x="62112" y="85298"/>
                    </a:lnTo>
                    <a:cubicBezTo>
                      <a:pt x="62112" y="86757"/>
                      <a:pt x="62496" y="87525"/>
                      <a:pt x="63264" y="87525"/>
                    </a:cubicBezTo>
                    <a:lnTo>
                      <a:pt x="84377" y="87525"/>
                    </a:lnTo>
                    <a:cubicBezTo>
                      <a:pt x="86143" y="87525"/>
                      <a:pt x="87294" y="86680"/>
                      <a:pt x="87908" y="84991"/>
                    </a:cubicBezTo>
                    <a:cubicBezTo>
                      <a:pt x="88753" y="83839"/>
                      <a:pt x="89213" y="81229"/>
                      <a:pt x="89367" y="77313"/>
                    </a:cubicBezTo>
                    <a:cubicBezTo>
                      <a:pt x="91440" y="78695"/>
                      <a:pt x="93974" y="79617"/>
                      <a:pt x="96891" y="79924"/>
                    </a:cubicBezTo>
                    <a:cubicBezTo>
                      <a:pt x="96584" y="83532"/>
                      <a:pt x="95586" y="86910"/>
                      <a:pt x="93820" y="89905"/>
                    </a:cubicBezTo>
                    <a:cubicBezTo>
                      <a:pt x="92208" y="92745"/>
                      <a:pt x="89521" y="94204"/>
                      <a:pt x="85836" y="94204"/>
                    </a:cubicBezTo>
                    <a:lnTo>
                      <a:pt x="62035" y="94204"/>
                    </a:lnTo>
                    <a:cubicBezTo>
                      <a:pt x="57198" y="94204"/>
                      <a:pt x="54818" y="91210"/>
                      <a:pt x="54818" y="85298"/>
                    </a:cubicBezTo>
                    <a:lnTo>
                      <a:pt x="54818" y="483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8553BC7B-5C0C-47EB-B209-7B60F6166E9B}"/>
                  </a:ext>
                </a:extLst>
              </p:cNvPr>
              <p:cNvSpPr/>
              <p:nvPr/>
            </p:nvSpPr>
            <p:spPr>
              <a:xfrm>
                <a:off x="6775082" y="3728809"/>
                <a:ext cx="94741" cy="81766"/>
              </a:xfrm>
              <a:custGeom>
                <a:avLst/>
                <a:gdLst>
                  <a:gd name="connsiteX0" fmla="*/ 91210 w 94741"/>
                  <a:gd name="connsiteY0" fmla="*/ 7601 h 81766"/>
                  <a:gd name="connsiteX1" fmla="*/ 67409 w 94741"/>
                  <a:gd name="connsiteY1" fmla="*/ 9827 h 81766"/>
                  <a:gd name="connsiteX2" fmla="*/ 50749 w 94741"/>
                  <a:gd name="connsiteY2" fmla="*/ 21037 h 81766"/>
                  <a:gd name="connsiteX3" fmla="*/ 39693 w 94741"/>
                  <a:gd name="connsiteY3" fmla="*/ 45912 h 81766"/>
                  <a:gd name="connsiteX4" fmla="*/ 48829 w 94741"/>
                  <a:gd name="connsiteY4" fmla="*/ 65874 h 81766"/>
                  <a:gd name="connsiteX5" fmla="*/ 75624 w 94741"/>
                  <a:gd name="connsiteY5" fmla="*/ 73091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2 w 94741"/>
                  <a:gd name="connsiteY12" fmla="*/ 0 h 81766"/>
                  <a:gd name="connsiteX13" fmla="*/ 91210 w 94741"/>
                  <a:gd name="connsiteY13" fmla="*/ 7601 h 81766"/>
                  <a:gd name="connsiteX14" fmla="*/ 84070 w 94741"/>
                  <a:gd name="connsiteY14" fmla="*/ 32399 h 81766"/>
                  <a:gd name="connsiteX15" fmla="*/ 78695 w 94741"/>
                  <a:gd name="connsiteY15" fmla="*/ 35624 h 81766"/>
                  <a:gd name="connsiteX16" fmla="*/ 70710 w 94741"/>
                  <a:gd name="connsiteY16" fmla="*/ 24415 h 81766"/>
                  <a:gd name="connsiteX17" fmla="*/ 75547 w 94741"/>
                  <a:gd name="connsiteY17" fmla="*/ 21037 h 81766"/>
                  <a:gd name="connsiteX18" fmla="*/ 84070 w 94741"/>
                  <a:gd name="connsiteY18" fmla="*/ 32399 h 81766"/>
                  <a:gd name="connsiteX19" fmla="*/ 94741 w 94741"/>
                  <a:gd name="connsiteY19" fmla="*/ 25643 h 81766"/>
                  <a:gd name="connsiteX20" fmla="*/ 89904 w 94741"/>
                  <a:gd name="connsiteY20" fmla="*/ 29405 h 81766"/>
                  <a:gd name="connsiteX21" fmla="*/ 81613 w 94741"/>
                  <a:gd name="connsiteY21" fmla="*/ 17659 h 81766"/>
                  <a:gd name="connsiteX22" fmla="*/ 86219 w 94741"/>
                  <a:gd name="connsiteY22" fmla="*/ 14434 h 81766"/>
                  <a:gd name="connsiteX23" fmla="*/ 94741 w 94741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210" y="7601"/>
                    </a:moveTo>
                    <a:lnTo>
                      <a:pt x="67409" y="9827"/>
                    </a:lnTo>
                    <a:cubicBezTo>
                      <a:pt x="62726" y="10211"/>
                      <a:pt x="57198" y="13973"/>
                      <a:pt x="50749" y="21037"/>
                    </a:cubicBezTo>
                    <a:cubicBezTo>
                      <a:pt x="43378" y="29098"/>
                      <a:pt x="39693" y="37390"/>
                      <a:pt x="39693" y="45912"/>
                    </a:cubicBezTo>
                    <a:cubicBezTo>
                      <a:pt x="39693" y="54204"/>
                      <a:pt x="42764" y="60807"/>
                      <a:pt x="48829" y="65874"/>
                    </a:cubicBezTo>
                    <a:cubicBezTo>
                      <a:pt x="54587" y="70480"/>
                      <a:pt x="63493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6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80"/>
                      <a:pt x="61344" y="3685"/>
                      <a:pt x="90902" y="0"/>
                    </a:cubicBezTo>
                    <a:lnTo>
                      <a:pt x="91210" y="7601"/>
                    </a:lnTo>
                    <a:close/>
                    <a:moveTo>
                      <a:pt x="84070" y="32399"/>
                    </a:moveTo>
                    <a:lnTo>
                      <a:pt x="78695" y="35624"/>
                    </a:lnTo>
                    <a:cubicBezTo>
                      <a:pt x="76853" y="33167"/>
                      <a:pt x="74242" y="29405"/>
                      <a:pt x="70710" y="24415"/>
                    </a:cubicBezTo>
                    <a:lnTo>
                      <a:pt x="75547" y="21037"/>
                    </a:lnTo>
                    <a:cubicBezTo>
                      <a:pt x="78542" y="25106"/>
                      <a:pt x="81382" y="28868"/>
                      <a:pt x="84070" y="32399"/>
                    </a:cubicBezTo>
                    <a:moveTo>
                      <a:pt x="94741" y="25643"/>
                    </a:moveTo>
                    <a:lnTo>
                      <a:pt x="89904" y="29405"/>
                    </a:lnTo>
                    <a:cubicBezTo>
                      <a:pt x="86603" y="24492"/>
                      <a:pt x="83839" y="20576"/>
                      <a:pt x="81613" y="17659"/>
                    </a:cubicBezTo>
                    <a:lnTo>
                      <a:pt x="86219" y="14434"/>
                    </a:lnTo>
                    <a:cubicBezTo>
                      <a:pt x="88907" y="17659"/>
                      <a:pt x="91747" y="21421"/>
                      <a:pt x="94741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CBA2B661-722C-4D5D-BF8E-D424B2597E2B}"/>
                  </a:ext>
                </a:extLst>
              </p:cNvPr>
              <p:cNvSpPr/>
              <p:nvPr/>
            </p:nvSpPr>
            <p:spPr>
              <a:xfrm>
                <a:off x="6884640" y="3719212"/>
                <a:ext cx="91593" cy="95969"/>
              </a:xfrm>
              <a:custGeom>
                <a:avLst/>
                <a:gdLst>
                  <a:gd name="connsiteX0" fmla="*/ 91594 w 91593"/>
                  <a:gd name="connsiteY0" fmla="*/ 24876 h 95969"/>
                  <a:gd name="connsiteX1" fmla="*/ 55202 w 91593"/>
                  <a:gd name="connsiteY1" fmla="*/ 25490 h 95969"/>
                  <a:gd name="connsiteX2" fmla="*/ 54665 w 91593"/>
                  <a:gd name="connsiteY2" fmla="*/ 41536 h 95969"/>
                  <a:gd name="connsiteX3" fmla="*/ 54665 w 91593"/>
                  <a:gd name="connsiteY3" fmla="*/ 55586 h 95969"/>
                  <a:gd name="connsiteX4" fmla="*/ 55202 w 91593"/>
                  <a:gd name="connsiteY4" fmla="*/ 64415 h 95969"/>
                  <a:gd name="connsiteX5" fmla="*/ 48599 w 91593"/>
                  <a:gd name="connsiteY5" fmla="*/ 82918 h 95969"/>
                  <a:gd name="connsiteX6" fmla="*/ 23340 w 91593"/>
                  <a:gd name="connsiteY6" fmla="*/ 95970 h 95969"/>
                  <a:gd name="connsiteX7" fmla="*/ 19962 w 91593"/>
                  <a:gd name="connsiteY7" fmla="*/ 88830 h 95969"/>
                  <a:gd name="connsiteX8" fmla="*/ 45221 w 91593"/>
                  <a:gd name="connsiteY8" fmla="*/ 75701 h 95969"/>
                  <a:gd name="connsiteX9" fmla="*/ 48139 w 91593"/>
                  <a:gd name="connsiteY9" fmla="*/ 63570 h 95969"/>
                  <a:gd name="connsiteX10" fmla="*/ 35931 w 91593"/>
                  <a:gd name="connsiteY10" fmla="*/ 69636 h 95969"/>
                  <a:gd name="connsiteX11" fmla="*/ 25260 w 91593"/>
                  <a:gd name="connsiteY11" fmla="*/ 64031 h 95969"/>
                  <a:gd name="connsiteX12" fmla="*/ 21651 w 91593"/>
                  <a:gd name="connsiteY12" fmla="*/ 52284 h 95969"/>
                  <a:gd name="connsiteX13" fmla="*/ 26181 w 91593"/>
                  <a:gd name="connsiteY13" fmla="*/ 39463 h 95969"/>
                  <a:gd name="connsiteX14" fmla="*/ 36699 w 91593"/>
                  <a:gd name="connsiteY14" fmla="*/ 34856 h 95969"/>
                  <a:gd name="connsiteX15" fmla="*/ 47524 w 91593"/>
                  <a:gd name="connsiteY15" fmla="*/ 39463 h 95969"/>
                  <a:gd name="connsiteX16" fmla="*/ 47524 w 91593"/>
                  <a:gd name="connsiteY16" fmla="*/ 25950 h 95969"/>
                  <a:gd name="connsiteX17" fmla="*/ 307 w 91593"/>
                  <a:gd name="connsiteY17" fmla="*/ 28868 h 95969"/>
                  <a:gd name="connsiteX18" fmla="*/ 0 w 91593"/>
                  <a:gd name="connsiteY18" fmla="*/ 21421 h 95969"/>
                  <a:gd name="connsiteX19" fmla="*/ 47524 w 91593"/>
                  <a:gd name="connsiteY19" fmla="*/ 19348 h 95969"/>
                  <a:gd name="connsiteX20" fmla="*/ 47217 w 91593"/>
                  <a:gd name="connsiteY20" fmla="*/ 0 h 95969"/>
                  <a:gd name="connsiteX21" fmla="*/ 55509 w 91593"/>
                  <a:gd name="connsiteY21" fmla="*/ 0 h 95969"/>
                  <a:gd name="connsiteX22" fmla="*/ 55202 w 91593"/>
                  <a:gd name="connsiteY22" fmla="*/ 18810 h 95969"/>
                  <a:gd name="connsiteX23" fmla="*/ 91594 w 91593"/>
                  <a:gd name="connsiteY23" fmla="*/ 17582 h 95969"/>
                  <a:gd name="connsiteX24" fmla="*/ 91594 w 91593"/>
                  <a:gd name="connsiteY24" fmla="*/ 24876 h 95969"/>
                  <a:gd name="connsiteX25" fmla="*/ 47524 w 91593"/>
                  <a:gd name="connsiteY25" fmla="*/ 52284 h 95969"/>
                  <a:gd name="connsiteX26" fmla="*/ 44300 w 91593"/>
                  <a:gd name="connsiteY26" fmla="*/ 43685 h 95969"/>
                  <a:gd name="connsiteX27" fmla="*/ 37543 w 91593"/>
                  <a:gd name="connsiteY27" fmla="*/ 40614 h 95969"/>
                  <a:gd name="connsiteX28" fmla="*/ 31632 w 91593"/>
                  <a:gd name="connsiteY28" fmla="*/ 43148 h 95969"/>
                  <a:gd name="connsiteX29" fmla="*/ 28254 w 91593"/>
                  <a:gd name="connsiteY29" fmla="*/ 52284 h 95969"/>
                  <a:gd name="connsiteX30" fmla="*/ 30787 w 91593"/>
                  <a:gd name="connsiteY30" fmla="*/ 60499 h 95969"/>
                  <a:gd name="connsiteX31" fmla="*/ 37543 w 91593"/>
                  <a:gd name="connsiteY31" fmla="*/ 63570 h 95969"/>
                  <a:gd name="connsiteX32" fmla="*/ 44300 w 91593"/>
                  <a:gd name="connsiteY32" fmla="*/ 60807 h 95969"/>
                  <a:gd name="connsiteX33" fmla="*/ 47524 w 91593"/>
                  <a:gd name="connsiteY33" fmla="*/ 52284 h 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5969">
                    <a:moveTo>
                      <a:pt x="91594" y="24876"/>
                    </a:moveTo>
                    <a:cubicBezTo>
                      <a:pt x="83148" y="24876"/>
                      <a:pt x="71018" y="25106"/>
                      <a:pt x="55202" y="25490"/>
                    </a:cubicBezTo>
                    <a:cubicBezTo>
                      <a:pt x="55202" y="29943"/>
                      <a:pt x="55049" y="35317"/>
                      <a:pt x="54665" y="41536"/>
                    </a:cubicBezTo>
                    <a:cubicBezTo>
                      <a:pt x="54357" y="46833"/>
                      <a:pt x="54357" y="51517"/>
                      <a:pt x="54665" y="55586"/>
                    </a:cubicBezTo>
                    <a:cubicBezTo>
                      <a:pt x="55049" y="60653"/>
                      <a:pt x="55202" y="63570"/>
                      <a:pt x="55202" y="64415"/>
                    </a:cubicBezTo>
                    <a:cubicBezTo>
                      <a:pt x="54818" y="72476"/>
                      <a:pt x="52669" y="78619"/>
                      <a:pt x="48599" y="82918"/>
                    </a:cubicBezTo>
                    <a:cubicBezTo>
                      <a:pt x="43609" y="87832"/>
                      <a:pt x="35240" y="92131"/>
                      <a:pt x="23340" y="95970"/>
                    </a:cubicBezTo>
                    <a:cubicBezTo>
                      <a:pt x="22496" y="92668"/>
                      <a:pt x="21344" y="90288"/>
                      <a:pt x="19962" y="88830"/>
                    </a:cubicBezTo>
                    <a:cubicBezTo>
                      <a:pt x="32246" y="86450"/>
                      <a:pt x="40692" y="82073"/>
                      <a:pt x="45221" y="75701"/>
                    </a:cubicBezTo>
                    <a:cubicBezTo>
                      <a:pt x="47217" y="72016"/>
                      <a:pt x="48139" y="67947"/>
                      <a:pt x="48139" y="63570"/>
                    </a:cubicBezTo>
                    <a:cubicBezTo>
                      <a:pt x="44914" y="67333"/>
                      <a:pt x="40845" y="69405"/>
                      <a:pt x="35931" y="69636"/>
                    </a:cubicBezTo>
                    <a:cubicBezTo>
                      <a:pt x="31555" y="69329"/>
                      <a:pt x="27947" y="67486"/>
                      <a:pt x="25260" y="64031"/>
                    </a:cubicBezTo>
                    <a:cubicBezTo>
                      <a:pt x="22880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400" y="34856"/>
                      <a:pt x="36699" y="34856"/>
                    </a:cubicBezTo>
                    <a:cubicBezTo>
                      <a:pt x="40231" y="34856"/>
                      <a:pt x="43839" y="36392"/>
                      <a:pt x="47524" y="39463"/>
                    </a:cubicBezTo>
                    <a:lnTo>
                      <a:pt x="47524" y="25950"/>
                    </a:lnTo>
                    <a:cubicBezTo>
                      <a:pt x="32400" y="26565"/>
                      <a:pt x="16661" y="27563"/>
                      <a:pt x="307" y="28868"/>
                    </a:cubicBezTo>
                    <a:lnTo>
                      <a:pt x="0" y="21421"/>
                    </a:lnTo>
                    <a:lnTo>
                      <a:pt x="47524" y="19348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2"/>
                    </a:cubicBezTo>
                    <a:lnTo>
                      <a:pt x="91594" y="24876"/>
                    </a:lnTo>
                    <a:close/>
                    <a:moveTo>
                      <a:pt x="47524" y="52284"/>
                    </a:moveTo>
                    <a:cubicBezTo>
                      <a:pt x="47217" y="48599"/>
                      <a:pt x="46142" y="45682"/>
                      <a:pt x="44300" y="43685"/>
                    </a:cubicBezTo>
                    <a:cubicBezTo>
                      <a:pt x="42073" y="41613"/>
                      <a:pt x="39847" y="40614"/>
                      <a:pt x="37543" y="40614"/>
                    </a:cubicBezTo>
                    <a:cubicBezTo>
                      <a:pt x="35087" y="40614"/>
                      <a:pt x="33167" y="41459"/>
                      <a:pt x="31632" y="43148"/>
                    </a:cubicBezTo>
                    <a:cubicBezTo>
                      <a:pt x="29405" y="45298"/>
                      <a:pt x="28254" y="48369"/>
                      <a:pt x="28254" y="52284"/>
                    </a:cubicBezTo>
                    <a:cubicBezTo>
                      <a:pt x="28254" y="55816"/>
                      <a:pt x="29098" y="58503"/>
                      <a:pt x="30787" y="60499"/>
                    </a:cubicBezTo>
                    <a:cubicBezTo>
                      <a:pt x="32476" y="62419"/>
                      <a:pt x="34703" y="63417"/>
                      <a:pt x="37543" y="63570"/>
                    </a:cubicBezTo>
                    <a:cubicBezTo>
                      <a:pt x="39847" y="63417"/>
                      <a:pt x="42073" y="62496"/>
                      <a:pt x="44300" y="60807"/>
                    </a:cubicBezTo>
                    <a:cubicBezTo>
                      <a:pt x="46142" y="58503"/>
                      <a:pt x="47294" y="55662"/>
                      <a:pt x="47524" y="52284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249B5B74-C539-4466-A9FF-FF2EBDA5F9F8}"/>
                  </a:ext>
                </a:extLst>
              </p:cNvPr>
              <p:cNvSpPr/>
              <p:nvPr/>
            </p:nvSpPr>
            <p:spPr>
              <a:xfrm>
                <a:off x="6988979" y="3788080"/>
                <a:ext cx="25412" cy="25643"/>
              </a:xfrm>
              <a:custGeom>
                <a:avLst/>
                <a:gdLst>
                  <a:gd name="connsiteX0" fmla="*/ 25413 w 25412"/>
                  <a:gd name="connsiteY0" fmla="*/ 12899 h 25643"/>
                  <a:gd name="connsiteX1" fmla="*/ 21651 w 25412"/>
                  <a:gd name="connsiteY1" fmla="*/ 21958 h 25643"/>
                  <a:gd name="connsiteX2" fmla="*/ 12745 w 25412"/>
                  <a:gd name="connsiteY2" fmla="*/ 25643 h 25643"/>
                  <a:gd name="connsiteX3" fmla="*/ 3685 w 25412"/>
                  <a:gd name="connsiteY3" fmla="*/ 21958 h 25643"/>
                  <a:gd name="connsiteX4" fmla="*/ 0 w 25412"/>
                  <a:gd name="connsiteY4" fmla="*/ 12899 h 25643"/>
                  <a:gd name="connsiteX5" fmla="*/ 3685 w 25412"/>
                  <a:gd name="connsiteY5" fmla="*/ 3685 h 25643"/>
                  <a:gd name="connsiteX6" fmla="*/ 12745 w 25412"/>
                  <a:gd name="connsiteY6" fmla="*/ 0 h 25643"/>
                  <a:gd name="connsiteX7" fmla="*/ 21651 w 25412"/>
                  <a:gd name="connsiteY7" fmla="*/ 3685 h 25643"/>
                  <a:gd name="connsiteX8" fmla="*/ 25413 w 25412"/>
                  <a:gd name="connsiteY8" fmla="*/ 12899 h 25643"/>
                  <a:gd name="connsiteX9" fmla="*/ 20806 w 25412"/>
                  <a:gd name="connsiteY9" fmla="*/ 12899 h 25643"/>
                  <a:gd name="connsiteX10" fmla="*/ 18350 w 25412"/>
                  <a:gd name="connsiteY10" fmla="*/ 7063 h 25643"/>
                  <a:gd name="connsiteX11" fmla="*/ 12668 w 25412"/>
                  <a:gd name="connsiteY11" fmla="*/ 4607 h 25643"/>
                  <a:gd name="connsiteX12" fmla="*/ 6986 w 25412"/>
                  <a:gd name="connsiteY12" fmla="*/ 7063 h 25643"/>
                  <a:gd name="connsiteX13" fmla="*/ 4530 w 25412"/>
                  <a:gd name="connsiteY13" fmla="*/ 12899 h 25643"/>
                  <a:gd name="connsiteX14" fmla="*/ 6986 w 25412"/>
                  <a:gd name="connsiteY14" fmla="*/ 18580 h 25643"/>
                  <a:gd name="connsiteX15" fmla="*/ 12668 w 25412"/>
                  <a:gd name="connsiteY15" fmla="*/ 20883 h 25643"/>
                  <a:gd name="connsiteX16" fmla="*/ 18350 w 25412"/>
                  <a:gd name="connsiteY16" fmla="*/ 18580 h 25643"/>
                  <a:gd name="connsiteX17" fmla="*/ 20806 w 25412"/>
                  <a:gd name="connsiteY17" fmla="*/ 12899 h 2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2" h="25643">
                    <a:moveTo>
                      <a:pt x="25413" y="12899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00" y="25643"/>
                      <a:pt x="12745" y="25643"/>
                    </a:cubicBezTo>
                    <a:cubicBezTo>
                      <a:pt x="9290" y="25643"/>
                      <a:pt x="6219" y="24415"/>
                      <a:pt x="3685" y="21958"/>
                    </a:cubicBezTo>
                    <a:cubicBezTo>
                      <a:pt x="1228" y="19424"/>
                      <a:pt x="0" y="16430"/>
                      <a:pt x="0" y="12899"/>
                    </a:cubicBezTo>
                    <a:cubicBezTo>
                      <a:pt x="0" y="9367"/>
                      <a:pt x="1228" y="6219"/>
                      <a:pt x="3685" y="3685"/>
                    </a:cubicBezTo>
                    <a:cubicBezTo>
                      <a:pt x="6219" y="1228"/>
                      <a:pt x="9213" y="0"/>
                      <a:pt x="12745" y="0"/>
                    </a:cubicBezTo>
                    <a:cubicBezTo>
                      <a:pt x="16276" y="0"/>
                      <a:pt x="19194" y="1228"/>
                      <a:pt x="21651" y="3685"/>
                    </a:cubicBezTo>
                    <a:cubicBezTo>
                      <a:pt x="24108" y="6296"/>
                      <a:pt x="25413" y="9367"/>
                      <a:pt x="25413" y="12899"/>
                    </a:cubicBezTo>
                    <a:moveTo>
                      <a:pt x="20806" y="12899"/>
                    </a:moveTo>
                    <a:cubicBezTo>
                      <a:pt x="20806" y="10672"/>
                      <a:pt x="19962" y="8676"/>
                      <a:pt x="18350" y="7063"/>
                    </a:cubicBezTo>
                    <a:cubicBezTo>
                      <a:pt x="16814" y="5451"/>
                      <a:pt x="14895" y="4607"/>
                      <a:pt x="12668" y="4607"/>
                    </a:cubicBezTo>
                    <a:cubicBezTo>
                      <a:pt x="10441" y="4607"/>
                      <a:pt x="8522" y="5451"/>
                      <a:pt x="6986" y="7063"/>
                    </a:cubicBezTo>
                    <a:cubicBezTo>
                      <a:pt x="5374" y="8753"/>
                      <a:pt x="4530" y="10672"/>
                      <a:pt x="4530" y="12899"/>
                    </a:cubicBezTo>
                    <a:cubicBezTo>
                      <a:pt x="4530" y="15048"/>
                      <a:pt x="5298" y="16968"/>
                      <a:pt x="6986" y="18580"/>
                    </a:cubicBezTo>
                    <a:cubicBezTo>
                      <a:pt x="8522" y="20115"/>
                      <a:pt x="10441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8"/>
                      <a:pt x="20806" y="15125"/>
                      <a:pt x="20806" y="1289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3BCA8C6F-4E67-4476-A358-7B78DADBCB92}"/>
                  </a:ext>
                </a:extLst>
              </p:cNvPr>
              <p:cNvSpPr/>
              <p:nvPr/>
            </p:nvSpPr>
            <p:spPr>
              <a:xfrm>
                <a:off x="5091388" y="3879981"/>
                <a:ext cx="92284" cy="93973"/>
              </a:xfrm>
              <a:custGeom>
                <a:avLst/>
                <a:gdLst>
                  <a:gd name="connsiteX0" fmla="*/ 76699 w 92284"/>
                  <a:gd name="connsiteY0" fmla="*/ 28100 h 93973"/>
                  <a:gd name="connsiteX1" fmla="*/ 72400 w 92284"/>
                  <a:gd name="connsiteY1" fmla="*/ 36622 h 93973"/>
                  <a:gd name="connsiteX2" fmla="*/ 49827 w 92284"/>
                  <a:gd name="connsiteY2" fmla="*/ 72553 h 93973"/>
                  <a:gd name="connsiteX3" fmla="*/ 11056 w 92284"/>
                  <a:gd name="connsiteY3" fmla="*/ 93974 h 93973"/>
                  <a:gd name="connsiteX4" fmla="*/ 6295 w 92284"/>
                  <a:gd name="connsiteY4" fmla="*/ 85989 h 93973"/>
                  <a:gd name="connsiteX5" fmla="*/ 45144 w 92284"/>
                  <a:gd name="connsiteY5" fmla="*/ 66258 h 93973"/>
                  <a:gd name="connsiteX6" fmla="*/ 66565 w 92284"/>
                  <a:gd name="connsiteY6" fmla="*/ 29021 h 93973"/>
                  <a:gd name="connsiteX7" fmla="*/ 31708 w 92284"/>
                  <a:gd name="connsiteY7" fmla="*/ 29021 h 93973"/>
                  <a:gd name="connsiteX8" fmla="*/ 6295 w 92284"/>
                  <a:gd name="connsiteY8" fmla="*/ 59271 h 93973"/>
                  <a:gd name="connsiteX9" fmla="*/ 0 w 92284"/>
                  <a:gd name="connsiteY9" fmla="*/ 53743 h 93973"/>
                  <a:gd name="connsiteX10" fmla="*/ 34319 w 92284"/>
                  <a:gd name="connsiteY10" fmla="*/ 5221 h 93973"/>
                  <a:gd name="connsiteX11" fmla="*/ 42841 w 92284"/>
                  <a:gd name="connsiteY11" fmla="*/ 8138 h 93973"/>
                  <a:gd name="connsiteX12" fmla="*/ 35163 w 92284"/>
                  <a:gd name="connsiteY12" fmla="*/ 22726 h 93973"/>
                  <a:gd name="connsiteX13" fmla="*/ 70020 w 92284"/>
                  <a:gd name="connsiteY13" fmla="*/ 22726 h 93973"/>
                  <a:gd name="connsiteX14" fmla="*/ 70787 w 92284"/>
                  <a:gd name="connsiteY14" fmla="*/ 21958 h 93973"/>
                  <a:gd name="connsiteX15" fmla="*/ 76699 w 92284"/>
                  <a:gd name="connsiteY15" fmla="*/ 28100 h 93973"/>
                  <a:gd name="connsiteX16" fmla="*/ 82995 w 92284"/>
                  <a:gd name="connsiteY16" fmla="*/ 18887 h 93973"/>
                  <a:gd name="connsiteX17" fmla="*/ 78772 w 92284"/>
                  <a:gd name="connsiteY17" fmla="*/ 23110 h 93973"/>
                  <a:gd name="connsiteX18" fmla="*/ 68407 w 92284"/>
                  <a:gd name="connsiteY18" fmla="*/ 13589 h 93973"/>
                  <a:gd name="connsiteX19" fmla="*/ 72092 w 92284"/>
                  <a:gd name="connsiteY19" fmla="*/ 9520 h 93973"/>
                  <a:gd name="connsiteX20" fmla="*/ 82995 w 92284"/>
                  <a:gd name="connsiteY20" fmla="*/ 18887 h 93973"/>
                  <a:gd name="connsiteX21" fmla="*/ 92284 w 92284"/>
                  <a:gd name="connsiteY21" fmla="*/ 9597 h 93973"/>
                  <a:gd name="connsiteX22" fmla="*/ 88062 w 92284"/>
                  <a:gd name="connsiteY22" fmla="*/ 13896 h 93973"/>
                  <a:gd name="connsiteX23" fmla="*/ 77236 w 92284"/>
                  <a:gd name="connsiteY23" fmla="*/ 4223 h 93973"/>
                  <a:gd name="connsiteX24" fmla="*/ 80922 w 92284"/>
                  <a:gd name="connsiteY24" fmla="*/ 0 h 93973"/>
                  <a:gd name="connsiteX25" fmla="*/ 92284 w 92284"/>
                  <a:gd name="connsiteY25" fmla="*/ 9597 h 9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284" h="93973">
                    <a:moveTo>
                      <a:pt x="76699" y="28100"/>
                    </a:moveTo>
                    <a:cubicBezTo>
                      <a:pt x="75470" y="29252"/>
                      <a:pt x="74088" y="32016"/>
                      <a:pt x="72400" y="36622"/>
                    </a:cubicBezTo>
                    <a:cubicBezTo>
                      <a:pt x="67179" y="51670"/>
                      <a:pt x="59654" y="63647"/>
                      <a:pt x="49827" y="72553"/>
                    </a:cubicBezTo>
                    <a:cubicBezTo>
                      <a:pt x="39923" y="81613"/>
                      <a:pt x="27025" y="88676"/>
                      <a:pt x="11056" y="93974"/>
                    </a:cubicBezTo>
                    <a:cubicBezTo>
                      <a:pt x="9750" y="90826"/>
                      <a:pt x="8138" y="88139"/>
                      <a:pt x="6295" y="85989"/>
                    </a:cubicBezTo>
                    <a:cubicBezTo>
                      <a:pt x="21727" y="82611"/>
                      <a:pt x="34626" y="76085"/>
                      <a:pt x="45144" y="66258"/>
                    </a:cubicBezTo>
                    <a:cubicBezTo>
                      <a:pt x="54127" y="57966"/>
                      <a:pt x="61267" y="45605"/>
                      <a:pt x="66565" y="29021"/>
                    </a:cubicBezTo>
                    <a:lnTo>
                      <a:pt x="31708" y="29021"/>
                    </a:lnTo>
                    <a:cubicBezTo>
                      <a:pt x="26334" y="38772"/>
                      <a:pt x="17812" y="48830"/>
                      <a:pt x="6295" y="59271"/>
                    </a:cubicBezTo>
                    <a:cubicBezTo>
                      <a:pt x="4606" y="56968"/>
                      <a:pt x="2533" y="55125"/>
                      <a:pt x="0" y="53743"/>
                    </a:cubicBezTo>
                    <a:cubicBezTo>
                      <a:pt x="15816" y="41459"/>
                      <a:pt x="27255" y="25336"/>
                      <a:pt x="34319" y="5221"/>
                    </a:cubicBezTo>
                    <a:lnTo>
                      <a:pt x="42841" y="8138"/>
                    </a:lnTo>
                    <a:cubicBezTo>
                      <a:pt x="40077" y="13589"/>
                      <a:pt x="37467" y="18503"/>
                      <a:pt x="35163" y="22726"/>
                    </a:cubicBezTo>
                    <a:lnTo>
                      <a:pt x="70020" y="22726"/>
                    </a:lnTo>
                    <a:lnTo>
                      <a:pt x="70787" y="21958"/>
                    </a:lnTo>
                    <a:lnTo>
                      <a:pt x="76699" y="28100"/>
                    </a:lnTo>
                    <a:close/>
                    <a:moveTo>
                      <a:pt x="82995" y="18887"/>
                    </a:moveTo>
                    <a:lnTo>
                      <a:pt x="78772" y="23110"/>
                    </a:lnTo>
                    <a:cubicBezTo>
                      <a:pt x="75624" y="19578"/>
                      <a:pt x="72169" y="16353"/>
                      <a:pt x="68407" y="13589"/>
                    </a:cubicBezTo>
                    <a:lnTo>
                      <a:pt x="72092" y="9520"/>
                    </a:lnTo>
                    <a:cubicBezTo>
                      <a:pt x="76085" y="12284"/>
                      <a:pt x="79693" y="15432"/>
                      <a:pt x="82995" y="18887"/>
                    </a:cubicBezTo>
                    <a:moveTo>
                      <a:pt x="92284" y="9597"/>
                    </a:moveTo>
                    <a:lnTo>
                      <a:pt x="88062" y="13896"/>
                    </a:lnTo>
                    <a:cubicBezTo>
                      <a:pt x="84300" y="9827"/>
                      <a:pt x="80691" y="6603"/>
                      <a:pt x="77236" y="4223"/>
                    </a:cubicBezTo>
                    <a:lnTo>
                      <a:pt x="80922" y="0"/>
                    </a:lnTo>
                    <a:cubicBezTo>
                      <a:pt x="85221" y="2764"/>
                      <a:pt x="88983" y="5912"/>
                      <a:pt x="92284" y="959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693C1608-C2A4-4A2D-8581-B935C6CBEF92}"/>
                  </a:ext>
                </a:extLst>
              </p:cNvPr>
              <p:cNvSpPr/>
              <p:nvPr/>
            </p:nvSpPr>
            <p:spPr>
              <a:xfrm>
                <a:off x="5202713" y="3888042"/>
                <a:ext cx="80000" cy="87370"/>
              </a:xfrm>
              <a:custGeom>
                <a:avLst/>
                <a:gdLst>
                  <a:gd name="connsiteX0" fmla="*/ 80000 w 80000"/>
                  <a:gd name="connsiteY0" fmla="*/ 28561 h 87370"/>
                  <a:gd name="connsiteX1" fmla="*/ 76238 w 80000"/>
                  <a:gd name="connsiteY1" fmla="*/ 36775 h 87370"/>
                  <a:gd name="connsiteX2" fmla="*/ 51286 w 80000"/>
                  <a:gd name="connsiteY2" fmla="*/ 70480 h 87370"/>
                  <a:gd name="connsiteX3" fmla="*/ 13820 w 80000"/>
                  <a:gd name="connsiteY3" fmla="*/ 87371 h 87370"/>
                  <a:gd name="connsiteX4" fmla="*/ 10441 w 80000"/>
                  <a:gd name="connsiteY4" fmla="*/ 79309 h 87370"/>
                  <a:gd name="connsiteX5" fmla="*/ 49367 w 80000"/>
                  <a:gd name="connsiteY5" fmla="*/ 61574 h 87370"/>
                  <a:gd name="connsiteX6" fmla="*/ 69175 w 80000"/>
                  <a:gd name="connsiteY6" fmla="*/ 31939 h 87370"/>
                  <a:gd name="connsiteX7" fmla="*/ 0 w 80000"/>
                  <a:gd name="connsiteY7" fmla="*/ 31939 h 87370"/>
                  <a:gd name="connsiteX8" fmla="*/ 0 w 80000"/>
                  <a:gd name="connsiteY8" fmla="*/ 24645 h 87370"/>
                  <a:gd name="connsiteX9" fmla="*/ 72860 w 80000"/>
                  <a:gd name="connsiteY9" fmla="*/ 24645 h 87370"/>
                  <a:gd name="connsiteX10" fmla="*/ 74549 w 80000"/>
                  <a:gd name="connsiteY10" fmla="*/ 23877 h 87370"/>
                  <a:gd name="connsiteX11" fmla="*/ 80000 w 80000"/>
                  <a:gd name="connsiteY11" fmla="*/ 28561 h 87370"/>
                  <a:gd name="connsiteX12" fmla="*/ 67025 w 80000"/>
                  <a:gd name="connsiteY12" fmla="*/ 7140 h 87370"/>
                  <a:gd name="connsiteX13" fmla="*/ 10441 w 80000"/>
                  <a:gd name="connsiteY13" fmla="*/ 7140 h 87370"/>
                  <a:gd name="connsiteX14" fmla="*/ 10441 w 80000"/>
                  <a:gd name="connsiteY14" fmla="*/ 0 h 87370"/>
                  <a:gd name="connsiteX15" fmla="*/ 67025 w 80000"/>
                  <a:gd name="connsiteY15" fmla="*/ 0 h 87370"/>
                  <a:gd name="connsiteX16" fmla="*/ 67025 w 80000"/>
                  <a:gd name="connsiteY16" fmla="*/ 7140 h 8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00" h="87370">
                    <a:moveTo>
                      <a:pt x="80000" y="28561"/>
                    </a:moveTo>
                    <a:cubicBezTo>
                      <a:pt x="79463" y="29559"/>
                      <a:pt x="78158" y="32246"/>
                      <a:pt x="76238" y="36775"/>
                    </a:cubicBezTo>
                    <a:cubicBezTo>
                      <a:pt x="70020" y="51286"/>
                      <a:pt x="61651" y="62495"/>
                      <a:pt x="51286" y="70480"/>
                    </a:cubicBezTo>
                    <a:cubicBezTo>
                      <a:pt x="43148" y="76546"/>
                      <a:pt x="30710" y="82227"/>
                      <a:pt x="13820" y="87371"/>
                    </a:cubicBezTo>
                    <a:cubicBezTo>
                      <a:pt x="13052" y="83839"/>
                      <a:pt x="11900" y="81152"/>
                      <a:pt x="10441" y="79309"/>
                    </a:cubicBezTo>
                    <a:cubicBezTo>
                      <a:pt x="27870" y="75394"/>
                      <a:pt x="40844" y="69482"/>
                      <a:pt x="49367" y="61574"/>
                    </a:cubicBezTo>
                    <a:cubicBezTo>
                      <a:pt x="57198" y="54511"/>
                      <a:pt x="63801" y="44607"/>
                      <a:pt x="69175" y="31939"/>
                    </a:cubicBezTo>
                    <a:lnTo>
                      <a:pt x="0" y="31939"/>
                    </a:lnTo>
                    <a:lnTo>
                      <a:pt x="0" y="24645"/>
                    </a:lnTo>
                    <a:lnTo>
                      <a:pt x="72860" y="24645"/>
                    </a:lnTo>
                    <a:lnTo>
                      <a:pt x="74549" y="23877"/>
                    </a:lnTo>
                    <a:lnTo>
                      <a:pt x="80000" y="28561"/>
                    </a:lnTo>
                    <a:close/>
                    <a:moveTo>
                      <a:pt x="67025" y="7140"/>
                    </a:moveTo>
                    <a:lnTo>
                      <a:pt x="10441" y="7140"/>
                    </a:lnTo>
                    <a:lnTo>
                      <a:pt x="10441" y="0"/>
                    </a:lnTo>
                    <a:lnTo>
                      <a:pt x="67025" y="0"/>
                    </a:lnTo>
                    <a:lnTo>
                      <a:pt x="67025" y="714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3F3AA94F-40F5-4825-B33E-14B0E4DCB429}"/>
                  </a:ext>
                </a:extLst>
              </p:cNvPr>
              <p:cNvSpPr/>
              <p:nvPr/>
            </p:nvSpPr>
            <p:spPr>
              <a:xfrm>
                <a:off x="5304287" y="3893033"/>
                <a:ext cx="87908" cy="77773"/>
              </a:xfrm>
              <a:custGeom>
                <a:avLst/>
                <a:gdLst>
                  <a:gd name="connsiteX0" fmla="*/ 87908 w 87908"/>
                  <a:gd name="connsiteY0" fmla="*/ 72860 h 77773"/>
                  <a:gd name="connsiteX1" fmla="*/ 81152 w 87908"/>
                  <a:gd name="connsiteY1" fmla="*/ 77774 h 77773"/>
                  <a:gd name="connsiteX2" fmla="*/ 50288 w 87908"/>
                  <a:gd name="connsiteY2" fmla="*/ 42841 h 77773"/>
                  <a:gd name="connsiteX3" fmla="*/ 5451 w 87908"/>
                  <a:gd name="connsiteY3" fmla="*/ 77774 h 77773"/>
                  <a:gd name="connsiteX4" fmla="*/ 0 w 87908"/>
                  <a:gd name="connsiteY4" fmla="*/ 70327 h 77773"/>
                  <a:gd name="connsiteX5" fmla="*/ 64108 w 87908"/>
                  <a:gd name="connsiteY5" fmla="*/ 7985 h 77773"/>
                  <a:gd name="connsiteX6" fmla="*/ 10058 w 87908"/>
                  <a:gd name="connsiteY6" fmla="*/ 7985 h 77773"/>
                  <a:gd name="connsiteX7" fmla="*/ 10058 w 87908"/>
                  <a:gd name="connsiteY7" fmla="*/ 844 h 77773"/>
                  <a:gd name="connsiteX8" fmla="*/ 67025 w 87908"/>
                  <a:gd name="connsiteY8" fmla="*/ 844 h 77773"/>
                  <a:gd name="connsiteX9" fmla="*/ 68254 w 87908"/>
                  <a:gd name="connsiteY9" fmla="*/ 0 h 77773"/>
                  <a:gd name="connsiteX10" fmla="*/ 73628 w 87908"/>
                  <a:gd name="connsiteY10" fmla="*/ 6219 h 77773"/>
                  <a:gd name="connsiteX11" fmla="*/ 55125 w 87908"/>
                  <a:gd name="connsiteY11" fmla="*/ 36315 h 77773"/>
                  <a:gd name="connsiteX12" fmla="*/ 87908 w 87908"/>
                  <a:gd name="connsiteY12" fmla="*/ 72860 h 7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08" h="77773">
                    <a:moveTo>
                      <a:pt x="87908" y="72860"/>
                    </a:moveTo>
                    <a:lnTo>
                      <a:pt x="81152" y="77774"/>
                    </a:lnTo>
                    <a:cubicBezTo>
                      <a:pt x="71785" y="65413"/>
                      <a:pt x="61498" y="53743"/>
                      <a:pt x="50288" y="42841"/>
                    </a:cubicBezTo>
                    <a:cubicBezTo>
                      <a:pt x="39309" y="55816"/>
                      <a:pt x="24338" y="67486"/>
                      <a:pt x="5451" y="77774"/>
                    </a:cubicBezTo>
                    <a:cubicBezTo>
                      <a:pt x="3532" y="74396"/>
                      <a:pt x="1766" y="71939"/>
                      <a:pt x="0" y="70327"/>
                    </a:cubicBezTo>
                    <a:cubicBezTo>
                      <a:pt x="26872" y="59424"/>
                      <a:pt x="48215" y="38618"/>
                      <a:pt x="64108" y="7985"/>
                    </a:cubicBezTo>
                    <a:lnTo>
                      <a:pt x="10058" y="7985"/>
                    </a:lnTo>
                    <a:lnTo>
                      <a:pt x="10058" y="844"/>
                    </a:lnTo>
                    <a:lnTo>
                      <a:pt x="67025" y="844"/>
                    </a:lnTo>
                    <a:lnTo>
                      <a:pt x="68254" y="0"/>
                    </a:lnTo>
                    <a:lnTo>
                      <a:pt x="73628" y="6219"/>
                    </a:lnTo>
                    <a:cubicBezTo>
                      <a:pt x="68561" y="16430"/>
                      <a:pt x="62419" y="26488"/>
                      <a:pt x="55125" y="36315"/>
                    </a:cubicBezTo>
                    <a:cubicBezTo>
                      <a:pt x="68331" y="48522"/>
                      <a:pt x="79156" y="60730"/>
                      <a:pt x="87908" y="7286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107C80E3-1E1A-482A-8B5A-58341C53ACA7}"/>
                  </a:ext>
                </a:extLst>
              </p:cNvPr>
              <p:cNvSpPr/>
              <p:nvPr/>
            </p:nvSpPr>
            <p:spPr>
              <a:xfrm>
                <a:off x="5407858" y="3880672"/>
                <a:ext cx="93666" cy="94434"/>
              </a:xfrm>
              <a:custGeom>
                <a:avLst/>
                <a:gdLst>
                  <a:gd name="connsiteX0" fmla="*/ 20038 w 93666"/>
                  <a:gd name="connsiteY0" fmla="*/ 0 h 94434"/>
                  <a:gd name="connsiteX1" fmla="*/ 26872 w 93666"/>
                  <a:gd name="connsiteY1" fmla="*/ 3071 h 94434"/>
                  <a:gd name="connsiteX2" fmla="*/ 19655 w 93666"/>
                  <a:gd name="connsiteY2" fmla="*/ 23724 h 94434"/>
                  <a:gd name="connsiteX3" fmla="*/ 19655 w 93666"/>
                  <a:gd name="connsiteY3" fmla="*/ 94434 h 94434"/>
                  <a:gd name="connsiteX4" fmla="*/ 12591 w 93666"/>
                  <a:gd name="connsiteY4" fmla="*/ 94434 h 94434"/>
                  <a:gd name="connsiteX5" fmla="*/ 12591 w 93666"/>
                  <a:gd name="connsiteY5" fmla="*/ 38388 h 94434"/>
                  <a:gd name="connsiteX6" fmla="*/ 3378 w 93666"/>
                  <a:gd name="connsiteY6" fmla="*/ 52976 h 94434"/>
                  <a:gd name="connsiteX7" fmla="*/ 0 w 93666"/>
                  <a:gd name="connsiteY7" fmla="*/ 45298 h 94434"/>
                  <a:gd name="connsiteX8" fmla="*/ 20038 w 93666"/>
                  <a:gd name="connsiteY8" fmla="*/ 0 h 94434"/>
                  <a:gd name="connsiteX9" fmla="*/ 38081 w 93666"/>
                  <a:gd name="connsiteY9" fmla="*/ 72707 h 94434"/>
                  <a:gd name="connsiteX10" fmla="*/ 44069 w 93666"/>
                  <a:gd name="connsiteY10" fmla="*/ 76776 h 94434"/>
                  <a:gd name="connsiteX11" fmla="*/ 29252 w 93666"/>
                  <a:gd name="connsiteY11" fmla="*/ 93667 h 94434"/>
                  <a:gd name="connsiteX12" fmla="*/ 23340 w 93666"/>
                  <a:gd name="connsiteY12" fmla="*/ 89060 h 94434"/>
                  <a:gd name="connsiteX13" fmla="*/ 38081 w 93666"/>
                  <a:gd name="connsiteY13" fmla="*/ 72707 h 94434"/>
                  <a:gd name="connsiteX14" fmla="*/ 60346 w 93666"/>
                  <a:gd name="connsiteY14" fmla="*/ 69329 h 94434"/>
                  <a:gd name="connsiteX15" fmla="*/ 32630 w 93666"/>
                  <a:gd name="connsiteY15" fmla="*/ 69329 h 94434"/>
                  <a:gd name="connsiteX16" fmla="*/ 32630 w 93666"/>
                  <a:gd name="connsiteY16" fmla="*/ 4530 h 94434"/>
                  <a:gd name="connsiteX17" fmla="*/ 60346 w 93666"/>
                  <a:gd name="connsiteY17" fmla="*/ 4530 h 94434"/>
                  <a:gd name="connsiteX18" fmla="*/ 60346 w 93666"/>
                  <a:gd name="connsiteY18" fmla="*/ 69329 h 94434"/>
                  <a:gd name="connsiteX19" fmla="*/ 39463 w 93666"/>
                  <a:gd name="connsiteY19" fmla="*/ 23570 h 94434"/>
                  <a:gd name="connsiteX20" fmla="*/ 53743 w 93666"/>
                  <a:gd name="connsiteY20" fmla="*/ 23570 h 94434"/>
                  <a:gd name="connsiteX21" fmla="*/ 53743 w 93666"/>
                  <a:gd name="connsiteY21" fmla="*/ 10518 h 94434"/>
                  <a:gd name="connsiteX22" fmla="*/ 39463 w 93666"/>
                  <a:gd name="connsiteY22" fmla="*/ 10518 h 94434"/>
                  <a:gd name="connsiteX23" fmla="*/ 39463 w 93666"/>
                  <a:gd name="connsiteY23" fmla="*/ 23570 h 94434"/>
                  <a:gd name="connsiteX24" fmla="*/ 53743 w 93666"/>
                  <a:gd name="connsiteY24" fmla="*/ 29482 h 94434"/>
                  <a:gd name="connsiteX25" fmla="*/ 39463 w 93666"/>
                  <a:gd name="connsiteY25" fmla="*/ 29482 h 94434"/>
                  <a:gd name="connsiteX26" fmla="*/ 39463 w 93666"/>
                  <a:gd name="connsiteY26" fmla="*/ 42918 h 94434"/>
                  <a:gd name="connsiteX27" fmla="*/ 53743 w 93666"/>
                  <a:gd name="connsiteY27" fmla="*/ 42918 h 94434"/>
                  <a:gd name="connsiteX28" fmla="*/ 53743 w 93666"/>
                  <a:gd name="connsiteY28" fmla="*/ 29482 h 94434"/>
                  <a:gd name="connsiteX29" fmla="*/ 53743 w 93666"/>
                  <a:gd name="connsiteY29" fmla="*/ 49060 h 94434"/>
                  <a:gd name="connsiteX30" fmla="*/ 39463 w 93666"/>
                  <a:gd name="connsiteY30" fmla="*/ 49060 h 94434"/>
                  <a:gd name="connsiteX31" fmla="*/ 39463 w 93666"/>
                  <a:gd name="connsiteY31" fmla="*/ 63340 h 94434"/>
                  <a:gd name="connsiteX32" fmla="*/ 53743 w 93666"/>
                  <a:gd name="connsiteY32" fmla="*/ 63340 h 94434"/>
                  <a:gd name="connsiteX33" fmla="*/ 53743 w 93666"/>
                  <a:gd name="connsiteY33" fmla="*/ 49060 h 94434"/>
                  <a:gd name="connsiteX34" fmla="*/ 55739 w 93666"/>
                  <a:gd name="connsiteY34" fmla="*/ 73167 h 94434"/>
                  <a:gd name="connsiteX35" fmla="*/ 61191 w 93666"/>
                  <a:gd name="connsiteY35" fmla="*/ 81229 h 94434"/>
                  <a:gd name="connsiteX36" fmla="*/ 68331 w 93666"/>
                  <a:gd name="connsiteY36" fmla="*/ 86987 h 94434"/>
                  <a:gd name="connsiteX37" fmla="*/ 62956 w 93666"/>
                  <a:gd name="connsiteY37" fmla="*/ 92899 h 94434"/>
                  <a:gd name="connsiteX38" fmla="*/ 56430 w 93666"/>
                  <a:gd name="connsiteY38" fmla="*/ 86680 h 94434"/>
                  <a:gd name="connsiteX39" fmla="*/ 51056 w 93666"/>
                  <a:gd name="connsiteY39" fmla="*/ 77774 h 94434"/>
                  <a:gd name="connsiteX40" fmla="*/ 55739 w 93666"/>
                  <a:gd name="connsiteY40" fmla="*/ 73167 h 94434"/>
                  <a:gd name="connsiteX41" fmla="*/ 69175 w 93666"/>
                  <a:gd name="connsiteY41" fmla="*/ 9213 h 94434"/>
                  <a:gd name="connsiteX42" fmla="*/ 76392 w 93666"/>
                  <a:gd name="connsiteY42" fmla="*/ 9213 h 94434"/>
                  <a:gd name="connsiteX43" fmla="*/ 76392 w 93666"/>
                  <a:gd name="connsiteY43" fmla="*/ 69329 h 94434"/>
                  <a:gd name="connsiteX44" fmla="*/ 69175 w 93666"/>
                  <a:gd name="connsiteY44" fmla="*/ 69329 h 94434"/>
                  <a:gd name="connsiteX45" fmla="*/ 69175 w 93666"/>
                  <a:gd name="connsiteY45" fmla="*/ 9213 h 94434"/>
                  <a:gd name="connsiteX46" fmla="*/ 86833 w 93666"/>
                  <a:gd name="connsiteY46" fmla="*/ 1305 h 94434"/>
                  <a:gd name="connsiteX47" fmla="*/ 93667 w 93666"/>
                  <a:gd name="connsiteY47" fmla="*/ 1305 h 94434"/>
                  <a:gd name="connsiteX48" fmla="*/ 93667 w 93666"/>
                  <a:gd name="connsiteY48" fmla="*/ 87832 h 94434"/>
                  <a:gd name="connsiteX49" fmla="*/ 90135 w 93666"/>
                  <a:gd name="connsiteY49" fmla="*/ 92899 h 94434"/>
                  <a:gd name="connsiteX50" fmla="*/ 79463 w 93666"/>
                  <a:gd name="connsiteY50" fmla="*/ 94434 h 94434"/>
                  <a:gd name="connsiteX51" fmla="*/ 76930 w 93666"/>
                  <a:gd name="connsiteY51" fmla="*/ 86987 h 94434"/>
                  <a:gd name="connsiteX52" fmla="*/ 85221 w 93666"/>
                  <a:gd name="connsiteY52" fmla="*/ 86987 h 94434"/>
                  <a:gd name="connsiteX53" fmla="*/ 86910 w 93666"/>
                  <a:gd name="connsiteY53" fmla="*/ 85605 h 94434"/>
                  <a:gd name="connsiteX54" fmla="*/ 86910 w 93666"/>
                  <a:gd name="connsiteY54" fmla="*/ 1305 h 9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666" h="94434">
                    <a:moveTo>
                      <a:pt x="20038" y="0"/>
                    </a:moveTo>
                    <a:lnTo>
                      <a:pt x="26872" y="3071"/>
                    </a:lnTo>
                    <a:cubicBezTo>
                      <a:pt x="24798" y="10288"/>
                      <a:pt x="22342" y="17198"/>
                      <a:pt x="19655" y="23724"/>
                    </a:cubicBezTo>
                    <a:lnTo>
                      <a:pt x="19655" y="94434"/>
                    </a:lnTo>
                    <a:lnTo>
                      <a:pt x="12591" y="94434"/>
                    </a:lnTo>
                    <a:lnTo>
                      <a:pt x="12591" y="38388"/>
                    </a:lnTo>
                    <a:cubicBezTo>
                      <a:pt x="9751" y="43532"/>
                      <a:pt x="6603" y="48446"/>
                      <a:pt x="3378" y="52976"/>
                    </a:cubicBezTo>
                    <a:cubicBezTo>
                      <a:pt x="2687" y="50288"/>
                      <a:pt x="1536" y="47755"/>
                      <a:pt x="0" y="45298"/>
                    </a:cubicBezTo>
                    <a:cubicBezTo>
                      <a:pt x="7908" y="33858"/>
                      <a:pt x="14588" y="18733"/>
                      <a:pt x="20038" y="0"/>
                    </a:cubicBezTo>
                    <a:moveTo>
                      <a:pt x="38081" y="72707"/>
                    </a:moveTo>
                    <a:lnTo>
                      <a:pt x="44069" y="76776"/>
                    </a:lnTo>
                    <a:cubicBezTo>
                      <a:pt x="39155" y="83609"/>
                      <a:pt x="34242" y="89290"/>
                      <a:pt x="29252" y="93667"/>
                    </a:cubicBezTo>
                    <a:lnTo>
                      <a:pt x="23340" y="89060"/>
                    </a:lnTo>
                    <a:cubicBezTo>
                      <a:pt x="29098" y="84300"/>
                      <a:pt x="33935" y="78849"/>
                      <a:pt x="38081" y="72707"/>
                    </a:cubicBezTo>
                    <a:moveTo>
                      <a:pt x="60346" y="69329"/>
                    </a:moveTo>
                    <a:lnTo>
                      <a:pt x="32630" y="69329"/>
                    </a:lnTo>
                    <a:lnTo>
                      <a:pt x="32630" y="4530"/>
                    </a:lnTo>
                    <a:lnTo>
                      <a:pt x="60346" y="4530"/>
                    </a:lnTo>
                    <a:lnTo>
                      <a:pt x="60346" y="69329"/>
                    </a:lnTo>
                    <a:close/>
                    <a:moveTo>
                      <a:pt x="39463" y="23570"/>
                    </a:moveTo>
                    <a:lnTo>
                      <a:pt x="53743" y="23570"/>
                    </a:lnTo>
                    <a:lnTo>
                      <a:pt x="53743" y="10518"/>
                    </a:lnTo>
                    <a:lnTo>
                      <a:pt x="39463" y="10518"/>
                    </a:lnTo>
                    <a:lnTo>
                      <a:pt x="39463" y="23570"/>
                    </a:lnTo>
                    <a:close/>
                    <a:moveTo>
                      <a:pt x="53743" y="29482"/>
                    </a:moveTo>
                    <a:lnTo>
                      <a:pt x="39463" y="29482"/>
                    </a:lnTo>
                    <a:lnTo>
                      <a:pt x="39463" y="42918"/>
                    </a:lnTo>
                    <a:lnTo>
                      <a:pt x="53743" y="42918"/>
                    </a:lnTo>
                    <a:lnTo>
                      <a:pt x="53743" y="29482"/>
                    </a:lnTo>
                    <a:close/>
                    <a:moveTo>
                      <a:pt x="53743" y="49060"/>
                    </a:moveTo>
                    <a:lnTo>
                      <a:pt x="39463" y="49060"/>
                    </a:lnTo>
                    <a:lnTo>
                      <a:pt x="39463" y="63340"/>
                    </a:lnTo>
                    <a:lnTo>
                      <a:pt x="53743" y="63340"/>
                    </a:lnTo>
                    <a:lnTo>
                      <a:pt x="53743" y="49060"/>
                    </a:lnTo>
                    <a:close/>
                    <a:moveTo>
                      <a:pt x="55739" y="73167"/>
                    </a:moveTo>
                    <a:cubicBezTo>
                      <a:pt x="57044" y="75855"/>
                      <a:pt x="58887" y="78542"/>
                      <a:pt x="61191" y="81229"/>
                    </a:cubicBezTo>
                    <a:cubicBezTo>
                      <a:pt x="63494" y="83916"/>
                      <a:pt x="65874" y="85836"/>
                      <a:pt x="68331" y="86987"/>
                    </a:cubicBezTo>
                    <a:cubicBezTo>
                      <a:pt x="66258" y="88216"/>
                      <a:pt x="64492" y="90212"/>
                      <a:pt x="62956" y="92899"/>
                    </a:cubicBezTo>
                    <a:cubicBezTo>
                      <a:pt x="60730" y="91517"/>
                      <a:pt x="58580" y="89444"/>
                      <a:pt x="56430" y="86680"/>
                    </a:cubicBezTo>
                    <a:cubicBezTo>
                      <a:pt x="54281" y="83839"/>
                      <a:pt x="52515" y="80922"/>
                      <a:pt x="51056" y="77774"/>
                    </a:cubicBezTo>
                    <a:lnTo>
                      <a:pt x="55739" y="73167"/>
                    </a:lnTo>
                    <a:close/>
                    <a:moveTo>
                      <a:pt x="69175" y="9213"/>
                    </a:moveTo>
                    <a:lnTo>
                      <a:pt x="76392" y="9213"/>
                    </a:lnTo>
                    <a:lnTo>
                      <a:pt x="76392" y="69329"/>
                    </a:lnTo>
                    <a:lnTo>
                      <a:pt x="69175" y="69329"/>
                    </a:lnTo>
                    <a:lnTo>
                      <a:pt x="69175" y="9213"/>
                    </a:lnTo>
                    <a:close/>
                    <a:moveTo>
                      <a:pt x="86833" y="1305"/>
                    </a:moveTo>
                    <a:lnTo>
                      <a:pt x="93667" y="1305"/>
                    </a:lnTo>
                    <a:lnTo>
                      <a:pt x="93667" y="87832"/>
                    </a:lnTo>
                    <a:cubicBezTo>
                      <a:pt x="93667" y="90212"/>
                      <a:pt x="92515" y="91901"/>
                      <a:pt x="90135" y="92899"/>
                    </a:cubicBezTo>
                    <a:cubicBezTo>
                      <a:pt x="87678" y="93974"/>
                      <a:pt x="84146" y="94434"/>
                      <a:pt x="79463" y="94434"/>
                    </a:cubicBezTo>
                    <a:cubicBezTo>
                      <a:pt x="79616" y="92131"/>
                      <a:pt x="78772" y="89674"/>
                      <a:pt x="76930" y="86987"/>
                    </a:cubicBezTo>
                    <a:lnTo>
                      <a:pt x="85221" y="86987"/>
                    </a:lnTo>
                    <a:cubicBezTo>
                      <a:pt x="86373" y="86987"/>
                      <a:pt x="86910" y="86527"/>
                      <a:pt x="86910" y="85605"/>
                    </a:cubicBezTo>
                    <a:lnTo>
                      <a:pt x="86910" y="130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766ABDEF-7C85-425D-9FEC-E128DF022CF9}"/>
                  </a:ext>
                </a:extLst>
              </p:cNvPr>
              <p:cNvSpPr/>
              <p:nvPr/>
            </p:nvSpPr>
            <p:spPr>
              <a:xfrm>
                <a:off x="5528089" y="3886737"/>
                <a:ext cx="80384" cy="85912"/>
              </a:xfrm>
              <a:custGeom>
                <a:avLst/>
                <a:gdLst>
                  <a:gd name="connsiteX0" fmla="*/ 14126 w 80384"/>
                  <a:gd name="connsiteY0" fmla="*/ 2380 h 85912"/>
                  <a:gd name="connsiteX1" fmla="*/ 7908 w 80384"/>
                  <a:gd name="connsiteY1" fmla="*/ 53359 h 85912"/>
                  <a:gd name="connsiteX2" fmla="*/ 10518 w 80384"/>
                  <a:gd name="connsiteY2" fmla="*/ 83916 h 85912"/>
                  <a:gd name="connsiteX3" fmla="*/ 2456 w 80384"/>
                  <a:gd name="connsiteY3" fmla="*/ 85912 h 85912"/>
                  <a:gd name="connsiteX4" fmla="*/ 0 w 80384"/>
                  <a:gd name="connsiteY4" fmla="*/ 53359 h 85912"/>
                  <a:gd name="connsiteX5" fmla="*/ 5604 w 80384"/>
                  <a:gd name="connsiteY5" fmla="*/ 0 h 85912"/>
                  <a:gd name="connsiteX6" fmla="*/ 14126 w 80384"/>
                  <a:gd name="connsiteY6" fmla="*/ 2380 h 85912"/>
                  <a:gd name="connsiteX7" fmla="*/ 80384 w 80384"/>
                  <a:gd name="connsiteY7" fmla="*/ 78465 h 85912"/>
                  <a:gd name="connsiteX8" fmla="*/ 60729 w 80384"/>
                  <a:gd name="connsiteY8" fmla="*/ 79233 h 85912"/>
                  <a:gd name="connsiteX9" fmla="*/ 35777 w 80384"/>
                  <a:gd name="connsiteY9" fmla="*/ 75164 h 85912"/>
                  <a:gd name="connsiteX10" fmla="*/ 26027 w 80384"/>
                  <a:gd name="connsiteY10" fmla="*/ 64876 h 85912"/>
                  <a:gd name="connsiteX11" fmla="*/ 24875 w 80384"/>
                  <a:gd name="connsiteY11" fmla="*/ 54895 h 85912"/>
                  <a:gd name="connsiteX12" fmla="*/ 32015 w 80384"/>
                  <a:gd name="connsiteY12" fmla="*/ 55432 h 85912"/>
                  <a:gd name="connsiteX13" fmla="*/ 36929 w 80384"/>
                  <a:gd name="connsiteY13" fmla="*/ 67793 h 85912"/>
                  <a:gd name="connsiteX14" fmla="*/ 60729 w 80384"/>
                  <a:gd name="connsiteY14" fmla="*/ 71709 h 85912"/>
                  <a:gd name="connsiteX15" fmla="*/ 80154 w 80384"/>
                  <a:gd name="connsiteY15" fmla="*/ 69943 h 85912"/>
                  <a:gd name="connsiteX16" fmla="*/ 80384 w 80384"/>
                  <a:gd name="connsiteY16" fmla="*/ 78465 h 85912"/>
                  <a:gd name="connsiteX17" fmla="*/ 74165 w 80384"/>
                  <a:gd name="connsiteY17" fmla="*/ 11286 h 85912"/>
                  <a:gd name="connsiteX18" fmla="*/ 73551 w 80384"/>
                  <a:gd name="connsiteY18" fmla="*/ 19194 h 85912"/>
                  <a:gd name="connsiteX19" fmla="*/ 59885 w 80384"/>
                  <a:gd name="connsiteY19" fmla="*/ 18426 h 85912"/>
                  <a:gd name="connsiteX20" fmla="*/ 28791 w 80384"/>
                  <a:gd name="connsiteY20" fmla="*/ 22111 h 85912"/>
                  <a:gd name="connsiteX21" fmla="*/ 28177 w 80384"/>
                  <a:gd name="connsiteY21" fmla="*/ 14357 h 85912"/>
                  <a:gd name="connsiteX22" fmla="*/ 59885 w 80384"/>
                  <a:gd name="connsiteY22" fmla="*/ 10672 h 85912"/>
                  <a:gd name="connsiteX23" fmla="*/ 74165 w 80384"/>
                  <a:gd name="connsiteY23" fmla="*/ 11286 h 8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384" h="85912">
                    <a:moveTo>
                      <a:pt x="14126" y="2380"/>
                    </a:moveTo>
                    <a:cubicBezTo>
                      <a:pt x="9981" y="18580"/>
                      <a:pt x="7908" y="35624"/>
                      <a:pt x="7908" y="53359"/>
                    </a:cubicBezTo>
                    <a:cubicBezTo>
                      <a:pt x="7908" y="66565"/>
                      <a:pt x="8752" y="76776"/>
                      <a:pt x="10518" y="83916"/>
                    </a:cubicBezTo>
                    <a:lnTo>
                      <a:pt x="2456" y="85912"/>
                    </a:lnTo>
                    <a:cubicBezTo>
                      <a:pt x="844" y="76238"/>
                      <a:pt x="0" y="65413"/>
                      <a:pt x="0" y="53359"/>
                    </a:cubicBezTo>
                    <a:cubicBezTo>
                      <a:pt x="0" y="35854"/>
                      <a:pt x="1843" y="18119"/>
                      <a:pt x="5604" y="0"/>
                    </a:cubicBezTo>
                    <a:lnTo>
                      <a:pt x="14126" y="2380"/>
                    </a:lnTo>
                    <a:close/>
                    <a:moveTo>
                      <a:pt x="80384" y="78465"/>
                    </a:moveTo>
                    <a:cubicBezTo>
                      <a:pt x="71555" y="78926"/>
                      <a:pt x="65029" y="79233"/>
                      <a:pt x="60729" y="79233"/>
                    </a:cubicBezTo>
                    <a:cubicBezTo>
                      <a:pt x="50595" y="79233"/>
                      <a:pt x="42227" y="77851"/>
                      <a:pt x="35777" y="75164"/>
                    </a:cubicBezTo>
                    <a:cubicBezTo>
                      <a:pt x="30633" y="73014"/>
                      <a:pt x="27332" y="69559"/>
                      <a:pt x="26027" y="64876"/>
                    </a:cubicBezTo>
                    <a:cubicBezTo>
                      <a:pt x="25259" y="62342"/>
                      <a:pt x="24875" y="59041"/>
                      <a:pt x="24875" y="54895"/>
                    </a:cubicBezTo>
                    <a:lnTo>
                      <a:pt x="32015" y="55432"/>
                    </a:lnTo>
                    <a:cubicBezTo>
                      <a:pt x="32015" y="61805"/>
                      <a:pt x="33627" y="65950"/>
                      <a:pt x="36929" y="67793"/>
                    </a:cubicBezTo>
                    <a:cubicBezTo>
                      <a:pt x="41382" y="70250"/>
                      <a:pt x="49367" y="71555"/>
                      <a:pt x="60729" y="71709"/>
                    </a:cubicBezTo>
                    <a:cubicBezTo>
                      <a:pt x="68868" y="71785"/>
                      <a:pt x="75317" y="71171"/>
                      <a:pt x="80154" y="69943"/>
                    </a:cubicBezTo>
                    <a:lnTo>
                      <a:pt x="80384" y="78465"/>
                    </a:lnTo>
                    <a:close/>
                    <a:moveTo>
                      <a:pt x="74165" y="11286"/>
                    </a:moveTo>
                    <a:lnTo>
                      <a:pt x="73551" y="19194"/>
                    </a:lnTo>
                    <a:cubicBezTo>
                      <a:pt x="69482" y="18733"/>
                      <a:pt x="64952" y="18426"/>
                      <a:pt x="59885" y="18426"/>
                    </a:cubicBezTo>
                    <a:cubicBezTo>
                      <a:pt x="47908" y="18426"/>
                      <a:pt x="37543" y="19655"/>
                      <a:pt x="28791" y="22111"/>
                    </a:cubicBezTo>
                    <a:lnTo>
                      <a:pt x="28177" y="14357"/>
                    </a:lnTo>
                    <a:cubicBezTo>
                      <a:pt x="37006" y="11900"/>
                      <a:pt x="47601" y="10672"/>
                      <a:pt x="59885" y="10672"/>
                    </a:cubicBezTo>
                    <a:cubicBezTo>
                      <a:pt x="65106" y="10672"/>
                      <a:pt x="69866" y="10825"/>
                      <a:pt x="74165" y="1128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E75A868C-6D4A-4CF9-847F-3F3B609C3A20}"/>
                  </a:ext>
                </a:extLst>
              </p:cNvPr>
              <p:cNvSpPr/>
              <p:nvPr/>
            </p:nvSpPr>
            <p:spPr>
              <a:xfrm>
                <a:off x="5626823" y="3890038"/>
                <a:ext cx="91286" cy="81766"/>
              </a:xfrm>
              <a:custGeom>
                <a:avLst/>
                <a:gdLst>
                  <a:gd name="connsiteX0" fmla="*/ 91287 w 91286"/>
                  <a:gd name="connsiteY0" fmla="*/ 7601 h 81766"/>
                  <a:gd name="connsiteX1" fmla="*/ 67486 w 91286"/>
                  <a:gd name="connsiteY1" fmla="*/ 9827 h 81766"/>
                  <a:gd name="connsiteX2" fmla="*/ 50595 w 91286"/>
                  <a:gd name="connsiteY2" fmla="*/ 21037 h 81766"/>
                  <a:gd name="connsiteX3" fmla="*/ 39770 w 91286"/>
                  <a:gd name="connsiteY3" fmla="*/ 45912 h 81766"/>
                  <a:gd name="connsiteX4" fmla="*/ 50979 w 91286"/>
                  <a:gd name="connsiteY4" fmla="*/ 67179 h 81766"/>
                  <a:gd name="connsiteX5" fmla="*/ 75855 w 91286"/>
                  <a:gd name="connsiteY5" fmla="*/ 73091 h 81766"/>
                  <a:gd name="connsiteX6" fmla="*/ 75010 w 91286"/>
                  <a:gd name="connsiteY6" fmla="*/ 81766 h 81766"/>
                  <a:gd name="connsiteX7" fmla="*/ 44914 w 91286"/>
                  <a:gd name="connsiteY7" fmla="*/ 71709 h 81766"/>
                  <a:gd name="connsiteX8" fmla="*/ 32630 w 91286"/>
                  <a:gd name="connsiteY8" fmla="*/ 47908 h 81766"/>
                  <a:gd name="connsiteX9" fmla="*/ 53589 w 91286"/>
                  <a:gd name="connsiteY9" fmla="*/ 10749 h 81766"/>
                  <a:gd name="connsiteX10" fmla="*/ 384 w 91286"/>
                  <a:gd name="connsiteY10" fmla="*/ 17351 h 81766"/>
                  <a:gd name="connsiteX11" fmla="*/ 0 w 91286"/>
                  <a:gd name="connsiteY11" fmla="*/ 8829 h 81766"/>
                  <a:gd name="connsiteX12" fmla="*/ 90902 w 91286"/>
                  <a:gd name="connsiteY12" fmla="*/ 0 h 81766"/>
                  <a:gd name="connsiteX13" fmla="*/ 91287 w 91286"/>
                  <a:gd name="connsiteY13" fmla="*/ 7601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286" h="81766">
                    <a:moveTo>
                      <a:pt x="91287" y="7601"/>
                    </a:moveTo>
                    <a:lnTo>
                      <a:pt x="67486" y="9827"/>
                    </a:lnTo>
                    <a:cubicBezTo>
                      <a:pt x="62726" y="10211"/>
                      <a:pt x="57121" y="13973"/>
                      <a:pt x="50595" y="21037"/>
                    </a:cubicBezTo>
                    <a:cubicBezTo>
                      <a:pt x="43378" y="29098"/>
                      <a:pt x="39770" y="37390"/>
                      <a:pt x="39770" y="45912"/>
                    </a:cubicBezTo>
                    <a:cubicBezTo>
                      <a:pt x="39770" y="55586"/>
                      <a:pt x="43532" y="62649"/>
                      <a:pt x="50979" y="67179"/>
                    </a:cubicBezTo>
                    <a:cubicBezTo>
                      <a:pt x="57121" y="70864"/>
                      <a:pt x="65413" y="72860"/>
                      <a:pt x="75855" y="73091"/>
                    </a:cubicBezTo>
                    <a:lnTo>
                      <a:pt x="75010" y="81766"/>
                    </a:lnTo>
                    <a:cubicBezTo>
                      <a:pt x="62419" y="80691"/>
                      <a:pt x="52361" y="77313"/>
                      <a:pt x="44914" y="71709"/>
                    </a:cubicBezTo>
                    <a:cubicBezTo>
                      <a:pt x="36699" y="65720"/>
                      <a:pt x="32630" y="57736"/>
                      <a:pt x="32630" y="47908"/>
                    </a:cubicBezTo>
                    <a:cubicBezTo>
                      <a:pt x="32630" y="33244"/>
                      <a:pt x="39616" y="20806"/>
                      <a:pt x="53589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248" y="6680"/>
                      <a:pt x="61498" y="3762"/>
                      <a:pt x="90902" y="0"/>
                    </a:cubicBezTo>
                    <a:lnTo>
                      <a:pt x="91287" y="760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4626FE7C-6C78-455E-BE2B-623E76C3226B}"/>
                  </a:ext>
                </a:extLst>
              </p:cNvPr>
              <p:cNvSpPr/>
              <p:nvPr/>
            </p:nvSpPr>
            <p:spPr>
              <a:xfrm>
                <a:off x="5731545" y="3881056"/>
                <a:ext cx="97889" cy="95355"/>
              </a:xfrm>
              <a:custGeom>
                <a:avLst/>
                <a:gdLst>
                  <a:gd name="connsiteX0" fmla="*/ 384 w 97889"/>
                  <a:gd name="connsiteY0" fmla="*/ 21804 h 95355"/>
                  <a:gd name="connsiteX1" fmla="*/ 13436 w 97889"/>
                  <a:gd name="connsiteY1" fmla="*/ 21804 h 95355"/>
                  <a:gd name="connsiteX2" fmla="*/ 13436 w 97889"/>
                  <a:gd name="connsiteY2" fmla="*/ 0 h 95355"/>
                  <a:gd name="connsiteX3" fmla="*/ 20652 w 97889"/>
                  <a:gd name="connsiteY3" fmla="*/ 0 h 95355"/>
                  <a:gd name="connsiteX4" fmla="*/ 20652 w 97889"/>
                  <a:gd name="connsiteY4" fmla="*/ 21804 h 95355"/>
                  <a:gd name="connsiteX5" fmla="*/ 29482 w 97889"/>
                  <a:gd name="connsiteY5" fmla="*/ 21804 h 95355"/>
                  <a:gd name="connsiteX6" fmla="*/ 29482 w 97889"/>
                  <a:gd name="connsiteY6" fmla="*/ 28637 h 95355"/>
                  <a:gd name="connsiteX7" fmla="*/ 20652 w 97889"/>
                  <a:gd name="connsiteY7" fmla="*/ 28637 h 95355"/>
                  <a:gd name="connsiteX8" fmla="*/ 20652 w 97889"/>
                  <a:gd name="connsiteY8" fmla="*/ 44300 h 95355"/>
                  <a:gd name="connsiteX9" fmla="*/ 28637 w 97889"/>
                  <a:gd name="connsiteY9" fmla="*/ 41459 h 95355"/>
                  <a:gd name="connsiteX10" fmla="*/ 28637 w 97889"/>
                  <a:gd name="connsiteY10" fmla="*/ 35240 h 95355"/>
                  <a:gd name="connsiteX11" fmla="*/ 96200 w 97889"/>
                  <a:gd name="connsiteY11" fmla="*/ 35240 h 95355"/>
                  <a:gd name="connsiteX12" fmla="*/ 96200 w 97889"/>
                  <a:gd name="connsiteY12" fmla="*/ 42073 h 95355"/>
                  <a:gd name="connsiteX13" fmla="*/ 60960 w 97889"/>
                  <a:gd name="connsiteY13" fmla="*/ 42073 h 95355"/>
                  <a:gd name="connsiteX14" fmla="*/ 60960 w 97889"/>
                  <a:gd name="connsiteY14" fmla="*/ 95355 h 95355"/>
                  <a:gd name="connsiteX15" fmla="*/ 54587 w 97889"/>
                  <a:gd name="connsiteY15" fmla="*/ 95355 h 95355"/>
                  <a:gd name="connsiteX16" fmla="*/ 54587 w 97889"/>
                  <a:gd name="connsiteY16" fmla="*/ 81382 h 95355"/>
                  <a:gd name="connsiteX17" fmla="*/ 28637 w 97889"/>
                  <a:gd name="connsiteY17" fmla="*/ 86910 h 95355"/>
                  <a:gd name="connsiteX18" fmla="*/ 27255 w 97889"/>
                  <a:gd name="connsiteY18" fmla="*/ 79693 h 95355"/>
                  <a:gd name="connsiteX19" fmla="*/ 35240 w 97889"/>
                  <a:gd name="connsiteY19" fmla="*/ 78849 h 95355"/>
                  <a:gd name="connsiteX20" fmla="*/ 35240 w 97889"/>
                  <a:gd name="connsiteY20" fmla="*/ 41996 h 95355"/>
                  <a:gd name="connsiteX21" fmla="*/ 30326 w 97889"/>
                  <a:gd name="connsiteY21" fmla="*/ 41996 h 95355"/>
                  <a:gd name="connsiteX22" fmla="*/ 30326 w 97889"/>
                  <a:gd name="connsiteY22" fmla="*/ 47831 h 95355"/>
                  <a:gd name="connsiteX23" fmla="*/ 20652 w 97889"/>
                  <a:gd name="connsiteY23" fmla="*/ 51517 h 95355"/>
                  <a:gd name="connsiteX24" fmla="*/ 20652 w 97889"/>
                  <a:gd name="connsiteY24" fmla="*/ 86450 h 95355"/>
                  <a:gd name="connsiteX25" fmla="*/ 17428 w 97889"/>
                  <a:gd name="connsiteY25" fmla="*/ 92131 h 95355"/>
                  <a:gd name="connsiteX26" fmla="*/ 5988 w 97889"/>
                  <a:gd name="connsiteY26" fmla="*/ 93897 h 95355"/>
                  <a:gd name="connsiteX27" fmla="*/ 3071 w 97889"/>
                  <a:gd name="connsiteY27" fmla="*/ 86450 h 95355"/>
                  <a:gd name="connsiteX28" fmla="*/ 11670 w 97889"/>
                  <a:gd name="connsiteY28" fmla="*/ 86450 h 95355"/>
                  <a:gd name="connsiteX29" fmla="*/ 13436 w 97889"/>
                  <a:gd name="connsiteY29" fmla="*/ 83916 h 95355"/>
                  <a:gd name="connsiteX30" fmla="*/ 13436 w 97889"/>
                  <a:gd name="connsiteY30" fmla="*/ 54204 h 95355"/>
                  <a:gd name="connsiteX31" fmla="*/ 1766 w 97889"/>
                  <a:gd name="connsiteY31" fmla="*/ 58196 h 95355"/>
                  <a:gd name="connsiteX32" fmla="*/ 0 w 97889"/>
                  <a:gd name="connsiteY32" fmla="*/ 50749 h 95355"/>
                  <a:gd name="connsiteX33" fmla="*/ 13436 w 97889"/>
                  <a:gd name="connsiteY33" fmla="*/ 46680 h 95355"/>
                  <a:gd name="connsiteX34" fmla="*/ 13436 w 97889"/>
                  <a:gd name="connsiteY34" fmla="*/ 28561 h 95355"/>
                  <a:gd name="connsiteX35" fmla="*/ 384 w 97889"/>
                  <a:gd name="connsiteY35" fmla="*/ 28561 h 95355"/>
                  <a:gd name="connsiteX36" fmla="*/ 384 w 97889"/>
                  <a:gd name="connsiteY36" fmla="*/ 21804 h 95355"/>
                  <a:gd name="connsiteX37" fmla="*/ 87755 w 97889"/>
                  <a:gd name="connsiteY37" fmla="*/ 30250 h 95355"/>
                  <a:gd name="connsiteX38" fmla="*/ 39770 w 97889"/>
                  <a:gd name="connsiteY38" fmla="*/ 30250 h 95355"/>
                  <a:gd name="connsiteX39" fmla="*/ 39770 w 97889"/>
                  <a:gd name="connsiteY39" fmla="*/ 1843 h 95355"/>
                  <a:gd name="connsiteX40" fmla="*/ 87755 w 97889"/>
                  <a:gd name="connsiteY40" fmla="*/ 1843 h 95355"/>
                  <a:gd name="connsiteX41" fmla="*/ 87755 w 97889"/>
                  <a:gd name="connsiteY41" fmla="*/ 30250 h 95355"/>
                  <a:gd name="connsiteX42" fmla="*/ 41459 w 97889"/>
                  <a:gd name="connsiteY42" fmla="*/ 49520 h 95355"/>
                  <a:gd name="connsiteX43" fmla="*/ 54511 w 97889"/>
                  <a:gd name="connsiteY43" fmla="*/ 49520 h 95355"/>
                  <a:gd name="connsiteX44" fmla="*/ 54511 w 97889"/>
                  <a:gd name="connsiteY44" fmla="*/ 42073 h 95355"/>
                  <a:gd name="connsiteX45" fmla="*/ 41459 w 97889"/>
                  <a:gd name="connsiteY45" fmla="*/ 42073 h 95355"/>
                  <a:gd name="connsiteX46" fmla="*/ 41459 w 97889"/>
                  <a:gd name="connsiteY46" fmla="*/ 49520 h 95355"/>
                  <a:gd name="connsiteX47" fmla="*/ 41459 w 97889"/>
                  <a:gd name="connsiteY47" fmla="*/ 62572 h 95355"/>
                  <a:gd name="connsiteX48" fmla="*/ 54511 w 97889"/>
                  <a:gd name="connsiteY48" fmla="*/ 62572 h 95355"/>
                  <a:gd name="connsiteX49" fmla="*/ 54511 w 97889"/>
                  <a:gd name="connsiteY49" fmla="*/ 55509 h 95355"/>
                  <a:gd name="connsiteX50" fmla="*/ 41459 w 97889"/>
                  <a:gd name="connsiteY50" fmla="*/ 55509 h 95355"/>
                  <a:gd name="connsiteX51" fmla="*/ 41459 w 97889"/>
                  <a:gd name="connsiteY51" fmla="*/ 62572 h 95355"/>
                  <a:gd name="connsiteX52" fmla="*/ 41459 w 97889"/>
                  <a:gd name="connsiteY52" fmla="*/ 78004 h 95355"/>
                  <a:gd name="connsiteX53" fmla="*/ 54511 w 97889"/>
                  <a:gd name="connsiteY53" fmla="*/ 75164 h 95355"/>
                  <a:gd name="connsiteX54" fmla="*/ 54511 w 97889"/>
                  <a:gd name="connsiteY54" fmla="*/ 68561 h 95355"/>
                  <a:gd name="connsiteX55" fmla="*/ 41459 w 97889"/>
                  <a:gd name="connsiteY55" fmla="*/ 68561 h 95355"/>
                  <a:gd name="connsiteX56" fmla="*/ 41459 w 97889"/>
                  <a:gd name="connsiteY56" fmla="*/ 78004 h 95355"/>
                  <a:gd name="connsiteX57" fmla="*/ 47063 w 97889"/>
                  <a:gd name="connsiteY57" fmla="*/ 13052 h 95355"/>
                  <a:gd name="connsiteX58" fmla="*/ 80538 w 97889"/>
                  <a:gd name="connsiteY58" fmla="*/ 13052 h 95355"/>
                  <a:gd name="connsiteX59" fmla="*/ 80538 w 97889"/>
                  <a:gd name="connsiteY59" fmla="*/ 7601 h 95355"/>
                  <a:gd name="connsiteX60" fmla="*/ 47063 w 97889"/>
                  <a:gd name="connsiteY60" fmla="*/ 7601 h 95355"/>
                  <a:gd name="connsiteX61" fmla="*/ 47063 w 97889"/>
                  <a:gd name="connsiteY61" fmla="*/ 13052 h 95355"/>
                  <a:gd name="connsiteX62" fmla="*/ 80538 w 97889"/>
                  <a:gd name="connsiteY62" fmla="*/ 18580 h 95355"/>
                  <a:gd name="connsiteX63" fmla="*/ 47063 w 97889"/>
                  <a:gd name="connsiteY63" fmla="*/ 18580 h 95355"/>
                  <a:gd name="connsiteX64" fmla="*/ 47063 w 97889"/>
                  <a:gd name="connsiteY64" fmla="*/ 24492 h 95355"/>
                  <a:gd name="connsiteX65" fmla="*/ 80538 w 97889"/>
                  <a:gd name="connsiteY65" fmla="*/ 24492 h 95355"/>
                  <a:gd name="connsiteX66" fmla="*/ 80538 w 97889"/>
                  <a:gd name="connsiteY66" fmla="*/ 18580 h 95355"/>
                  <a:gd name="connsiteX67" fmla="*/ 91977 w 97889"/>
                  <a:gd name="connsiteY67" fmla="*/ 49136 h 95355"/>
                  <a:gd name="connsiteX68" fmla="*/ 95739 w 97889"/>
                  <a:gd name="connsiteY68" fmla="*/ 53359 h 95355"/>
                  <a:gd name="connsiteX69" fmla="*/ 83685 w 97889"/>
                  <a:gd name="connsiteY69" fmla="*/ 76469 h 95355"/>
                  <a:gd name="connsiteX70" fmla="*/ 97889 w 97889"/>
                  <a:gd name="connsiteY70" fmla="*/ 88292 h 95355"/>
                  <a:gd name="connsiteX71" fmla="*/ 94127 w 97889"/>
                  <a:gd name="connsiteY71" fmla="*/ 94511 h 95355"/>
                  <a:gd name="connsiteX72" fmla="*/ 79616 w 97889"/>
                  <a:gd name="connsiteY72" fmla="*/ 81689 h 95355"/>
                  <a:gd name="connsiteX73" fmla="*/ 65566 w 97889"/>
                  <a:gd name="connsiteY73" fmla="*/ 93359 h 95355"/>
                  <a:gd name="connsiteX74" fmla="*/ 62188 w 97889"/>
                  <a:gd name="connsiteY74" fmla="*/ 87448 h 95355"/>
                  <a:gd name="connsiteX75" fmla="*/ 75931 w 97889"/>
                  <a:gd name="connsiteY75" fmla="*/ 76008 h 95355"/>
                  <a:gd name="connsiteX76" fmla="*/ 68176 w 97889"/>
                  <a:gd name="connsiteY76" fmla="*/ 55125 h 95355"/>
                  <a:gd name="connsiteX77" fmla="*/ 64722 w 97889"/>
                  <a:gd name="connsiteY77" fmla="*/ 55125 h 95355"/>
                  <a:gd name="connsiteX78" fmla="*/ 64722 w 97889"/>
                  <a:gd name="connsiteY78" fmla="*/ 49597 h 95355"/>
                  <a:gd name="connsiteX79" fmla="*/ 91593 w 97889"/>
                  <a:gd name="connsiteY79" fmla="*/ 49597 h 95355"/>
                  <a:gd name="connsiteX80" fmla="*/ 91977 w 97889"/>
                  <a:gd name="connsiteY80" fmla="*/ 49136 h 95355"/>
                  <a:gd name="connsiteX81" fmla="*/ 74472 w 97889"/>
                  <a:gd name="connsiteY81" fmla="*/ 55125 h 95355"/>
                  <a:gd name="connsiteX82" fmla="*/ 79923 w 97889"/>
                  <a:gd name="connsiteY82" fmla="*/ 70634 h 95355"/>
                  <a:gd name="connsiteX83" fmla="*/ 87370 w 97889"/>
                  <a:gd name="connsiteY83" fmla="*/ 55125 h 95355"/>
                  <a:gd name="connsiteX84" fmla="*/ 74472 w 97889"/>
                  <a:gd name="connsiteY84" fmla="*/ 55125 h 9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97889" h="95355">
                    <a:moveTo>
                      <a:pt x="384" y="21804"/>
                    </a:moveTo>
                    <a:lnTo>
                      <a:pt x="13436" y="21804"/>
                    </a:lnTo>
                    <a:lnTo>
                      <a:pt x="13436" y="0"/>
                    </a:lnTo>
                    <a:lnTo>
                      <a:pt x="20652" y="0"/>
                    </a:lnTo>
                    <a:lnTo>
                      <a:pt x="20652" y="21804"/>
                    </a:lnTo>
                    <a:lnTo>
                      <a:pt x="29482" y="21804"/>
                    </a:lnTo>
                    <a:lnTo>
                      <a:pt x="29482" y="28637"/>
                    </a:lnTo>
                    <a:lnTo>
                      <a:pt x="20652" y="28637"/>
                    </a:lnTo>
                    <a:lnTo>
                      <a:pt x="20652" y="44300"/>
                    </a:lnTo>
                    <a:cubicBezTo>
                      <a:pt x="23263" y="43378"/>
                      <a:pt x="25873" y="42457"/>
                      <a:pt x="28637" y="41459"/>
                    </a:cubicBezTo>
                    <a:lnTo>
                      <a:pt x="28637" y="35240"/>
                    </a:lnTo>
                    <a:lnTo>
                      <a:pt x="96200" y="35240"/>
                    </a:lnTo>
                    <a:lnTo>
                      <a:pt x="96200" y="42073"/>
                    </a:lnTo>
                    <a:lnTo>
                      <a:pt x="60960" y="42073"/>
                    </a:lnTo>
                    <a:lnTo>
                      <a:pt x="60960" y="95355"/>
                    </a:lnTo>
                    <a:lnTo>
                      <a:pt x="54587" y="95355"/>
                    </a:lnTo>
                    <a:lnTo>
                      <a:pt x="54587" y="81382"/>
                    </a:lnTo>
                    <a:cubicBezTo>
                      <a:pt x="44683" y="83916"/>
                      <a:pt x="36007" y="85758"/>
                      <a:pt x="28637" y="86910"/>
                    </a:cubicBezTo>
                    <a:lnTo>
                      <a:pt x="27255" y="79693"/>
                    </a:lnTo>
                    <a:cubicBezTo>
                      <a:pt x="29942" y="79463"/>
                      <a:pt x="32553" y="79233"/>
                      <a:pt x="35240" y="78849"/>
                    </a:cubicBezTo>
                    <a:lnTo>
                      <a:pt x="35240" y="41996"/>
                    </a:lnTo>
                    <a:lnTo>
                      <a:pt x="30326" y="41996"/>
                    </a:lnTo>
                    <a:lnTo>
                      <a:pt x="30326" y="47831"/>
                    </a:lnTo>
                    <a:cubicBezTo>
                      <a:pt x="27025" y="49136"/>
                      <a:pt x="23800" y="50365"/>
                      <a:pt x="20652" y="51517"/>
                    </a:cubicBezTo>
                    <a:lnTo>
                      <a:pt x="20652" y="86450"/>
                    </a:lnTo>
                    <a:cubicBezTo>
                      <a:pt x="20652" y="88906"/>
                      <a:pt x="19578" y="90826"/>
                      <a:pt x="17428" y="92131"/>
                    </a:cubicBezTo>
                    <a:cubicBezTo>
                      <a:pt x="15125" y="93283"/>
                      <a:pt x="11286" y="93897"/>
                      <a:pt x="5988" y="93897"/>
                    </a:cubicBezTo>
                    <a:cubicBezTo>
                      <a:pt x="5988" y="91594"/>
                      <a:pt x="4990" y="89137"/>
                      <a:pt x="3071" y="86450"/>
                    </a:cubicBezTo>
                    <a:lnTo>
                      <a:pt x="11670" y="86450"/>
                    </a:lnTo>
                    <a:cubicBezTo>
                      <a:pt x="12821" y="86450"/>
                      <a:pt x="13436" y="85605"/>
                      <a:pt x="13436" y="83916"/>
                    </a:cubicBezTo>
                    <a:lnTo>
                      <a:pt x="13436" y="54204"/>
                    </a:lnTo>
                    <a:cubicBezTo>
                      <a:pt x="9443" y="55586"/>
                      <a:pt x="5528" y="56968"/>
                      <a:pt x="1766" y="58196"/>
                    </a:cubicBezTo>
                    <a:lnTo>
                      <a:pt x="0" y="50749"/>
                    </a:lnTo>
                    <a:cubicBezTo>
                      <a:pt x="4146" y="49597"/>
                      <a:pt x="8599" y="48215"/>
                      <a:pt x="13436" y="46680"/>
                    </a:cubicBezTo>
                    <a:lnTo>
                      <a:pt x="13436" y="28561"/>
                    </a:lnTo>
                    <a:lnTo>
                      <a:pt x="384" y="28561"/>
                    </a:lnTo>
                    <a:lnTo>
                      <a:pt x="384" y="21804"/>
                    </a:lnTo>
                    <a:close/>
                    <a:moveTo>
                      <a:pt x="87755" y="30250"/>
                    </a:moveTo>
                    <a:lnTo>
                      <a:pt x="39770" y="30250"/>
                    </a:lnTo>
                    <a:lnTo>
                      <a:pt x="39770" y="1843"/>
                    </a:lnTo>
                    <a:lnTo>
                      <a:pt x="87755" y="1843"/>
                    </a:lnTo>
                    <a:lnTo>
                      <a:pt x="87755" y="30250"/>
                    </a:lnTo>
                    <a:close/>
                    <a:moveTo>
                      <a:pt x="41459" y="49520"/>
                    </a:moveTo>
                    <a:lnTo>
                      <a:pt x="54511" y="49520"/>
                    </a:lnTo>
                    <a:lnTo>
                      <a:pt x="54511" y="42073"/>
                    </a:lnTo>
                    <a:lnTo>
                      <a:pt x="41459" y="42073"/>
                    </a:lnTo>
                    <a:lnTo>
                      <a:pt x="41459" y="49520"/>
                    </a:lnTo>
                    <a:close/>
                    <a:moveTo>
                      <a:pt x="41459" y="62572"/>
                    </a:moveTo>
                    <a:lnTo>
                      <a:pt x="54511" y="62572"/>
                    </a:lnTo>
                    <a:lnTo>
                      <a:pt x="54511" y="55509"/>
                    </a:lnTo>
                    <a:lnTo>
                      <a:pt x="41459" y="55509"/>
                    </a:lnTo>
                    <a:lnTo>
                      <a:pt x="41459" y="62572"/>
                    </a:lnTo>
                    <a:close/>
                    <a:moveTo>
                      <a:pt x="41459" y="78004"/>
                    </a:moveTo>
                    <a:cubicBezTo>
                      <a:pt x="45835" y="77236"/>
                      <a:pt x="50134" y="76315"/>
                      <a:pt x="54511" y="75164"/>
                    </a:cubicBezTo>
                    <a:lnTo>
                      <a:pt x="54511" y="68561"/>
                    </a:lnTo>
                    <a:lnTo>
                      <a:pt x="41459" y="68561"/>
                    </a:lnTo>
                    <a:lnTo>
                      <a:pt x="41459" y="78004"/>
                    </a:lnTo>
                    <a:close/>
                    <a:moveTo>
                      <a:pt x="47063" y="13052"/>
                    </a:moveTo>
                    <a:lnTo>
                      <a:pt x="80538" y="13052"/>
                    </a:lnTo>
                    <a:lnTo>
                      <a:pt x="80538" y="7601"/>
                    </a:lnTo>
                    <a:lnTo>
                      <a:pt x="47063" y="7601"/>
                    </a:lnTo>
                    <a:lnTo>
                      <a:pt x="47063" y="13052"/>
                    </a:lnTo>
                    <a:close/>
                    <a:moveTo>
                      <a:pt x="80538" y="18580"/>
                    </a:moveTo>
                    <a:lnTo>
                      <a:pt x="47063" y="18580"/>
                    </a:lnTo>
                    <a:lnTo>
                      <a:pt x="47063" y="24492"/>
                    </a:lnTo>
                    <a:lnTo>
                      <a:pt x="80538" y="24492"/>
                    </a:lnTo>
                    <a:lnTo>
                      <a:pt x="80538" y="18580"/>
                    </a:lnTo>
                    <a:close/>
                    <a:moveTo>
                      <a:pt x="91977" y="49136"/>
                    </a:moveTo>
                    <a:lnTo>
                      <a:pt x="95739" y="53359"/>
                    </a:lnTo>
                    <a:cubicBezTo>
                      <a:pt x="91363" y="63570"/>
                      <a:pt x="87370" y="71248"/>
                      <a:pt x="83685" y="76469"/>
                    </a:cubicBezTo>
                    <a:cubicBezTo>
                      <a:pt x="87601" y="81920"/>
                      <a:pt x="92361" y="85912"/>
                      <a:pt x="97889" y="88292"/>
                    </a:cubicBezTo>
                    <a:cubicBezTo>
                      <a:pt x="95970" y="90903"/>
                      <a:pt x="94741" y="92975"/>
                      <a:pt x="94127" y="94511"/>
                    </a:cubicBezTo>
                    <a:cubicBezTo>
                      <a:pt x="88753" y="91747"/>
                      <a:pt x="83916" y="87524"/>
                      <a:pt x="79616" y="81689"/>
                    </a:cubicBezTo>
                    <a:cubicBezTo>
                      <a:pt x="75470" y="86526"/>
                      <a:pt x="70787" y="90442"/>
                      <a:pt x="65566" y="93359"/>
                    </a:cubicBezTo>
                    <a:cubicBezTo>
                      <a:pt x="64875" y="91133"/>
                      <a:pt x="63724" y="89137"/>
                      <a:pt x="62188" y="87448"/>
                    </a:cubicBezTo>
                    <a:cubicBezTo>
                      <a:pt x="67946" y="84146"/>
                      <a:pt x="72553" y="80307"/>
                      <a:pt x="75931" y="76008"/>
                    </a:cubicBezTo>
                    <a:cubicBezTo>
                      <a:pt x="72400" y="70096"/>
                      <a:pt x="69866" y="63110"/>
                      <a:pt x="68176" y="55125"/>
                    </a:cubicBezTo>
                    <a:lnTo>
                      <a:pt x="64722" y="55125"/>
                    </a:lnTo>
                    <a:lnTo>
                      <a:pt x="64722" y="49597"/>
                    </a:lnTo>
                    <a:lnTo>
                      <a:pt x="91593" y="49597"/>
                    </a:lnTo>
                    <a:lnTo>
                      <a:pt x="91977" y="49136"/>
                    </a:lnTo>
                    <a:close/>
                    <a:moveTo>
                      <a:pt x="74472" y="55125"/>
                    </a:moveTo>
                    <a:cubicBezTo>
                      <a:pt x="75778" y="61113"/>
                      <a:pt x="77620" y="66334"/>
                      <a:pt x="79923" y="70634"/>
                    </a:cubicBezTo>
                    <a:cubicBezTo>
                      <a:pt x="82380" y="66641"/>
                      <a:pt x="84837" y="61498"/>
                      <a:pt x="87370" y="55125"/>
                    </a:cubicBezTo>
                    <a:lnTo>
                      <a:pt x="74472" y="5512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F02B75E6-D1B8-4BF7-9DCF-314EF0463A3F}"/>
                  </a:ext>
                </a:extLst>
              </p:cNvPr>
              <p:cNvSpPr/>
              <p:nvPr/>
            </p:nvSpPr>
            <p:spPr>
              <a:xfrm>
                <a:off x="5838570" y="3881516"/>
                <a:ext cx="97505" cy="95892"/>
              </a:xfrm>
              <a:custGeom>
                <a:avLst/>
                <a:gdLst>
                  <a:gd name="connsiteX0" fmla="*/ 14664 w 97505"/>
                  <a:gd name="connsiteY0" fmla="*/ 70480 h 95892"/>
                  <a:gd name="connsiteX1" fmla="*/ 19808 w 97505"/>
                  <a:gd name="connsiteY1" fmla="*/ 75087 h 95892"/>
                  <a:gd name="connsiteX2" fmla="*/ 4607 w 97505"/>
                  <a:gd name="connsiteY2" fmla="*/ 91133 h 95892"/>
                  <a:gd name="connsiteX3" fmla="*/ 0 w 97505"/>
                  <a:gd name="connsiteY3" fmla="*/ 85221 h 95892"/>
                  <a:gd name="connsiteX4" fmla="*/ 14664 w 97505"/>
                  <a:gd name="connsiteY4" fmla="*/ 70480 h 95892"/>
                  <a:gd name="connsiteX5" fmla="*/ 50749 w 97505"/>
                  <a:gd name="connsiteY5" fmla="*/ 30633 h 95892"/>
                  <a:gd name="connsiteX6" fmla="*/ 32707 w 97505"/>
                  <a:gd name="connsiteY6" fmla="*/ 30633 h 95892"/>
                  <a:gd name="connsiteX7" fmla="*/ 32707 w 97505"/>
                  <a:gd name="connsiteY7" fmla="*/ 36238 h 95892"/>
                  <a:gd name="connsiteX8" fmla="*/ 57198 w 97505"/>
                  <a:gd name="connsiteY8" fmla="*/ 36238 h 95892"/>
                  <a:gd name="connsiteX9" fmla="*/ 57198 w 97505"/>
                  <a:gd name="connsiteY9" fmla="*/ 42995 h 95892"/>
                  <a:gd name="connsiteX10" fmla="*/ 384 w 97505"/>
                  <a:gd name="connsiteY10" fmla="*/ 42995 h 95892"/>
                  <a:gd name="connsiteX11" fmla="*/ 384 w 97505"/>
                  <a:gd name="connsiteY11" fmla="*/ 36238 h 95892"/>
                  <a:gd name="connsiteX12" fmla="*/ 25260 w 97505"/>
                  <a:gd name="connsiteY12" fmla="*/ 36238 h 95892"/>
                  <a:gd name="connsiteX13" fmla="*/ 25260 w 97505"/>
                  <a:gd name="connsiteY13" fmla="*/ 30633 h 95892"/>
                  <a:gd name="connsiteX14" fmla="*/ 7217 w 97505"/>
                  <a:gd name="connsiteY14" fmla="*/ 30633 h 95892"/>
                  <a:gd name="connsiteX15" fmla="*/ 7217 w 97505"/>
                  <a:gd name="connsiteY15" fmla="*/ 921 h 95892"/>
                  <a:gd name="connsiteX16" fmla="*/ 50749 w 97505"/>
                  <a:gd name="connsiteY16" fmla="*/ 921 h 95892"/>
                  <a:gd name="connsiteX17" fmla="*/ 50749 w 97505"/>
                  <a:gd name="connsiteY17" fmla="*/ 30633 h 95892"/>
                  <a:gd name="connsiteX18" fmla="*/ 50749 w 97505"/>
                  <a:gd name="connsiteY18" fmla="*/ 68945 h 95892"/>
                  <a:gd name="connsiteX19" fmla="*/ 32707 w 97505"/>
                  <a:gd name="connsiteY19" fmla="*/ 68945 h 95892"/>
                  <a:gd name="connsiteX20" fmla="*/ 32707 w 97505"/>
                  <a:gd name="connsiteY20" fmla="*/ 88599 h 95892"/>
                  <a:gd name="connsiteX21" fmla="*/ 29252 w 97505"/>
                  <a:gd name="connsiteY21" fmla="*/ 93974 h 95892"/>
                  <a:gd name="connsiteX22" fmla="*/ 18426 w 97505"/>
                  <a:gd name="connsiteY22" fmla="*/ 95893 h 95892"/>
                  <a:gd name="connsiteX23" fmla="*/ 16046 w 97505"/>
                  <a:gd name="connsiteY23" fmla="*/ 87908 h 95892"/>
                  <a:gd name="connsiteX24" fmla="*/ 23878 w 97505"/>
                  <a:gd name="connsiteY24" fmla="*/ 87908 h 95892"/>
                  <a:gd name="connsiteX25" fmla="*/ 25643 w 97505"/>
                  <a:gd name="connsiteY25" fmla="*/ 86219 h 95892"/>
                  <a:gd name="connsiteX26" fmla="*/ 25643 w 97505"/>
                  <a:gd name="connsiteY26" fmla="*/ 69021 h 95892"/>
                  <a:gd name="connsiteX27" fmla="*/ 7985 w 97505"/>
                  <a:gd name="connsiteY27" fmla="*/ 69021 h 95892"/>
                  <a:gd name="connsiteX28" fmla="*/ 7985 w 97505"/>
                  <a:gd name="connsiteY28" fmla="*/ 47908 h 95892"/>
                  <a:gd name="connsiteX29" fmla="*/ 50672 w 97505"/>
                  <a:gd name="connsiteY29" fmla="*/ 47908 h 95892"/>
                  <a:gd name="connsiteX30" fmla="*/ 50672 w 97505"/>
                  <a:gd name="connsiteY30" fmla="*/ 68945 h 95892"/>
                  <a:gd name="connsiteX31" fmla="*/ 14204 w 97505"/>
                  <a:gd name="connsiteY31" fmla="*/ 12130 h 95892"/>
                  <a:gd name="connsiteX32" fmla="*/ 43685 w 97505"/>
                  <a:gd name="connsiteY32" fmla="*/ 12130 h 95892"/>
                  <a:gd name="connsiteX33" fmla="*/ 43685 w 97505"/>
                  <a:gd name="connsiteY33" fmla="*/ 7063 h 95892"/>
                  <a:gd name="connsiteX34" fmla="*/ 14204 w 97505"/>
                  <a:gd name="connsiteY34" fmla="*/ 7063 h 95892"/>
                  <a:gd name="connsiteX35" fmla="*/ 14204 w 97505"/>
                  <a:gd name="connsiteY35" fmla="*/ 12130 h 95892"/>
                  <a:gd name="connsiteX36" fmla="*/ 43762 w 97505"/>
                  <a:gd name="connsiteY36" fmla="*/ 18119 h 95892"/>
                  <a:gd name="connsiteX37" fmla="*/ 14281 w 97505"/>
                  <a:gd name="connsiteY37" fmla="*/ 18119 h 95892"/>
                  <a:gd name="connsiteX38" fmla="*/ 14281 w 97505"/>
                  <a:gd name="connsiteY38" fmla="*/ 24415 h 95892"/>
                  <a:gd name="connsiteX39" fmla="*/ 43762 w 97505"/>
                  <a:gd name="connsiteY39" fmla="*/ 24415 h 95892"/>
                  <a:gd name="connsiteX40" fmla="*/ 43762 w 97505"/>
                  <a:gd name="connsiteY40" fmla="*/ 18119 h 95892"/>
                  <a:gd name="connsiteX41" fmla="*/ 15048 w 97505"/>
                  <a:gd name="connsiteY41" fmla="*/ 62495 h 95892"/>
                  <a:gd name="connsiteX42" fmla="*/ 43685 w 97505"/>
                  <a:gd name="connsiteY42" fmla="*/ 62495 h 95892"/>
                  <a:gd name="connsiteX43" fmla="*/ 43685 w 97505"/>
                  <a:gd name="connsiteY43" fmla="*/ 54204 h 95892"/>
                  <a:gd name="connsiteX44" fmla="*/ 15048 w 97505"/>
                  <a:gd name="connsiteY44" fmla="*/ 54204 h 95892"/>
                  <a:gd name="connsiteX45" fmla="*/ 15048 w 97505"/>
                  <a:gd name="connsiteY45" fmla="*/ 62495 h 95892"/>
                  <a:gd name="connsiteX46" fmla="*/ 44607 w 97505"/>
                  <a:gd name="connsiteY46" fmla="*/ 71325 h 95892"/>
                  <a:gd name="connsiteX47" fmla="*/ 54127 w 97505"/>
                  <a:gd name="connsiteY47" fmla="*/ 81920 h 95892"/>
                  <a:gd name="connsiteX48" fmla="*/ 48753 w 97505"/>
                  <a:gd name="connsiteY48" fmla="*/ 86142 h 95892"/>
                  <a:gd name="connsiteX49" fmla="*/ 39079 w 97505"/>
                  <a:gd name="connsiteY49" fmla="*/ 75087 h 95892"/>
                  <a:gd name="connsiteX50" fmla="*/ 44607 w 97505"/>
                  <a:gd name="connsiteY50" fmla="*/ 71325 h 95892"/>
                  <a:gd name="connsiteX51" fmla="*/ 92055 w 97505"/>
                  <a:gd name="connsiteY51" fmla="*/ 57505 h 95892"/>
                  <a:gd name="connsiteX52" fmla="*/ 97505 w 97505"/>
                  <a:gd name="connsiteY52" fmla="*/ 63494 h 95892"/>
                  <a:gd name="connsiteX53" fmla="*/ 78158 w 97505"/>
                  <a:gd name="connsiteY53" fmla="*/ 82304 h 95892"/>
                  <a:gd name="connsiteX54" fmla="*/ 55893 w 97505"/>
                  <a:gd name="connsiteY54" fmla="*/ 95816 h 95892"/>
                  <a:gd name="connsiteX55" fmla="*/ 51670 w 97505"/>
                  <a:gd name="connsiteY55" fmla="*/ 88292 h 95892"/>
                  <a:gd name="connsiteX56" fmla="*/ 72246 w 97505"/>
                  <a:gd name="connsiteY56" fmla="*/ 76929 h 95892"/>
                  <a:gd name="connsiteX57" fmla="*/ 92055 w 97505"/>
                  <a:gd name="connsiteY57" fmla="*/ 57505 h 95892"/>
                  <a:gd name="connsiteX58" fmla="*/ 86987 w 97505"/>
                  <a:gd name="connsiteY58" fmla="*/ 0 h 95892"/>
                  <a:gd name="connsiteX59" fmla="*/ 94127 w 97505"/>
                  <a:gd name="connsiteY59" fmla="*/ 3762 h 95892"/>
                  <a:gd name="connsiteX60" fmla="*/ 77467 w 97505"/>
                  <a:gd name="connsiteY60" fmla="*/ 20038 h 95892"/>
                  <a:gd name="connsiteX61" fmla="*/ 62266 w 97505"/>
                  <a:gd name="connsiteY61" fmla="*/ 29789 h 95892"/>
                  <a:gd name="connsiteX62" fmla="*/ 57198 w 97505"/>
                  <a:gd name="connsiteY62" fmla="*/ 23570 h 95892"/>
                  <a:gd name="connsiteX63" fmla="*/ 72861 w 97505"/>
                  <a:gd name="connsiteY63" fmla="*/ 13820 h 95892"/>
                  <a:gd name="connsiteX64" fmla="*/ 86987 w 97505"/>
                  <a:gd name="connsiteY64" fmla="*/ 0 h 95892"/>
                  <a:gd name="connsiteX65" fmla="*/ 87371 w 97505"/>
                  <a:gd name="connsiteY65" fmla="*/ 30633 h 95892"/>
                  <a:gd name="connsiteX66" fmla="*/ 94127 w 97505"/>
                  <a:gd name="connsiteY66" fmla="*/ 34396 h 95892"/>
                  <a:gd name="connsiteX67" fmla="*/ 79540 w 97505"/>
                  <a:gd name="connsiteY67" fmla="*/ 48983 h 95892"/>
                  <a:gd name="connsiteX68" fmla="*/ 66027 w 97505"/>
                  <a:gd name="connsiteY68" fmla="*/ 57889 h 95892"/>
                  <a:gd name="connsiteX69" fmla="*/ 60960 w 97505"/>
                  <a:gd name="connsiteY69" fmla="*/ 52131 h 95892"/>
                  <a:gd name="connsiteX70" fmla="*/ 74933 w 97505"/>
                  <a:gd name="connsiteY70" fmla="*/ 43225 h 95892"/>
                  <a:gd name="connsiteX71" fmla="*/ 87371 w 97505"/>
                  <a:gd name="connsiteY71" fmla="*/ 30633 h 9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7505" h="95892">
                    <a:moveTo>
                      <a:pt x="14664" y="70480"/>
                    </a:moveTo>
                    <a:lnTo>
                      <a:pt x="19808" y="75087"/>
                    </a:lnTo>
                    <a:cubicBezTo>
                      <a:pt x="15432" y="81536"/>
                      <a:pt x="10288" y="86910"/>
                      <a:pt x="4607" y="91133"/>
                    </a:cubicBezTo>
                    <a:cubicBezTo>
                      <a:pt x="3686" y="89060"/>
                      <a:pt x="2150" y="87064"/>
                      <a:pt x="0" y="85221"/>
                    </a:cubicBezTo>
                    <a:cubicBezTo>
                      <a:pt x="5758" y="81843"/>
                      <a:pt x="10672" y="76929"/>
                      <a:pt x="14664" y="70480"/>
                    </a:cubicBezTo>
                    <a:moveTo>
                      <a:pt x="50749" y="30633"/>
                    </a:moveTo>
                    <a:lnTo>
                      <a:pt x="32707" y="30633"/>
                    </a:lnTo>
                    <a:lnTo>
                      <a:pt x="32707" y="36238"/>
                    </a:lnTo>
                    <a:lnTo>
                      <a:pt x="57198" y="36238"/>
                    </a:lnTo>
                    <a:lnTo>
                      <a:pt x="57198" y="42995"/>
                    </a:lnTo>
                    <a:lnTo>
                      <a:pt x="384" y="42995"/>
                    </a:lnTo>
                    <a:lnTo>
                      <a:pt x="384" y="36238"/>
                    </a:lnTo>
                    <a:lnTo>
                      <a:pt x="25260" y="36238"/>
                    </a:lnTo>
                    <a:lnTo>
                      <a:pt x="25260" y="30633"/>
                    </a:lnTo>
                    <a:lnTo>
                      <a:pt x="7217" y="30633"/>
                    </a:lnTo>
                    <a:lnTo>
                      <a:pt x="7217" y="921"/>
                    </a:lnTo>
                    <a:lnTo>
                      <a:pt x="50749" y="921"/>
                    </a:lnTo>
                    <a:lnTo>
                      <a:pt x="50749" y="30633"/>
                    </a:lnTo>
                    <a:close/>
                    <a:moveTo>
                      <a:pt x="50749" y="68945"/>
                    </a:moveTo>
                    <a:lnTo>
                      <a:pt x="32707" y="68945"/>
                    </a:lnTo>
                    <a:lnTo>
                      <a:pt x="32707" y="88599"/>
                    </a:lnTo>
                    <a:cubicBezTo>
                      <a:pt x="32707" y="91133"/>
                      <a:pt x="31555" y="92899"/>
                      <a:pt x="29252" y="93974"/>
                    </a:cubicBezTo>
                    <a:cubicBezTo>
                      <a:pt x="26795" y="95202"/>
                      <a:pt x="23186" y="95893"/>
                      <a:pt x="18426" y="95893"/>
                    </a:cubicBezTo>
                    <a:cubicBezTo>
                      <a:pt x="18580" y="93359"/>
                      <a:pt x="17736" y="90749"/>
                      <a:pt x="16046" y="87908"/>
                    </a:cubicBezTo>
                    <a:lnTo>
                      <a:pt x="23878" y="87908"/>
                    </a:lnTo>
                    <a:cubicBezTo>
                      <a:pt x="25106" y="87908"/>
                      <a:pt x="25643" y="87371"/>
                      <a:pt x="25643" y="86219"/>
                    </a:cubicBezTo>
                    <a:lnTo>
                      <a:pt x="25643" y="69021"/>
                    </a:lnTo>
                    <a:lnTo>
                      <a:pt x="7985" y="69021"/>
                    </a:lnTo>
                    <a:lnTo>
                      <a:pt x="7985" y="47908"/>
                    </a:lnTo>
                    <a:lnTo>
                      <a:pt x="50672" y="47908"/>
                    </a:lnTo>
                    <a:lnTo>
                      <a:pt x="50672" y="68945"/>
                    </a:lnTo>
                    <a:close/>
                    <a:moveTo>
                      <a:pt x="14204" y="12130"/>
                    </a:moveTo>
                    <a:lnTo>
                      <a:pt x="43685" y="12130"/>
                    </a:lnTo>
                    <a:lnTo>
                      <a:pt x="43685" y="7063"/>
                    </a:lnTo>
                    <a:lnTo>
                      <a:pt x="14204" y="7063"/>
                    </a:lnTo>
                    <a:lnTo>
                      <a:pt x="14204" y="12130"/>
                    </a:lnTo>
                    <a:close/>
                    <a:moveTo>
                      <a:pt x="43762" y="18119"/>
                    </a:moveTo>
                    <a:lnTo>
                      <a:pt x="14281" y="18119"/>
                    </a:lnTo>
                    <a:lnTo>
                      <a:pt x="14281" y="24415"/>
                    </a:lnTo>
                    <a:lnTo>
                      <a:pt x="43762" y="24415"/>
                    </a:lnTo>
                    <a:lnTo>
                      <a:pt x="43762" y="18119"/>
                    </a:lnTo>
                    <a:close/>
                    <a:moveTo>
                      <a:pt x="15048" y="62495"/>
                    </a:moveTo>
                    <a:lnTo>
                      <a:pt x="43685" y="62495"/>
                    </a:lnTo>
                    <a:lnTo>
                      <a:pt x="43685" y="54204"/>
                    </a:lnTo>
                    <a:lnTo>
                      <a:pt x="15048" y="54204"/>
                    </a:lnTo>
                    <a:lnTo>
                      <a:pt x="15048" y="62495"/>
                    </a:lnTo>
                    <a:close/>
                    <a:moveTo>
                      <a:pt x="44607" y="71325"/>
                    </a:moveTo>
                    <a:cubicBezTo>
                      <a:pt x="48983" y="75701"/>
                      <a:pt x="52208" y="79156"/>
                      <a:pt x="54127" y="81920"/>
                    </a:cubicBezTo>
                    <a:lnTo>
                      <a:pt x="48753" y="86142"/>
                    </a:lnTo>
                    <a:cubicBezTo>
                      <a:pt x="46142" y="82457"/>
                      <a:pt x="42918" y="78772"/>
                      <a:pt x="39079" y="75087"/>
                    </a:cubicBezTo>
                    <a:lnTo>
                      <a:pt x="44607" y="71325"/>
                    </a:lnTo>
                    <a:close/>
                    <a:moveTo>
                      <a:pt x="92055" y="57505"/>
                    </a:moveTo>
                    <a:lnTo>
                      <a:pt x="97505" y="63494"/>
                    </a:lnTo>
                    <a:cubicBezTo>
                      <a:pt x="93129" y="68791"/>
                      <a:pt x="86680" y="75087"/>
                      <a:pt x="78158" y="82304"/>
                    </a:cubicBezTo>
                    <a:cubicBezTo>
                      <a:pt x="69098" y="89060"/>
                      <a:pt x="61651" y="93590"/>
                      <a:pt x="55893" y="95816"/>
                    </a:cubicBezTo>
                    <a:cubicBezTo>
                      <a:pt x="55202" y="93667"/>
                      <a:pt x="53820" y="91133"/>
                      <a:pt x="51670" y="88292"/>
                    </a:cubicBezTo>
                    <a:cubicBezTo>
                      <a:pt x="58043" y="86450"/>
                      <a:pt x="64876" y="82687"/>
                      <a:pt x="72246" y="76929"/>
                    </a:cubicBezTo>
                    <a:cubicBezTo>
                      <a:pt x="80001" y="71094"/>
                      <a:pt x="86527" y="64645"/>
                      <a:pt x="92055" y="57505"/>
                    </a:cubicBezTo>
                    <a:moveTo>
                      <a:pt x="86987" y="0"/>
                    </a:moveTo>
                    <a:lnTo>
                      <a:pt x="94127" y="3762"/>
                    </a:lnTo>
                    <a:cubicBezTo>
                      <a:pt x="88983" y="9827"/>
                      <a:pt x="83456" y="15278"/>
                      <a:pt x="77467" y="20038"/>
                    </a:cubicBezTo>
                    <a:cubicBezTo>
                      <a:pt x="71018" y="24722"/>
                      <a:pt x="65951" y="27946"/>
                      <a:pt x="62266" y="29789"/>
                    </a:cubicBezTo>
                    <a:cubicBezTo>
                      <a:pt x="60576" y="27102"/>
                      <a:pt x="58887" y="25029"/>
                      <a:pt x="57198" y="23570"/>
                    </a:cubicBezTo>
                    <a:cubicBezTo>
                      <a:pt x="62956" y="20806"/>
                      <a:pt x="68177" y="17505"/>
                      <a:pt x="72861" y="13820"/>
                    </a:cubicBezTo>
                    <a:cubicBezTo>
                      <a:pt x="77851" y="10211"/>
                      <a:pt x="82611" y="5528"/>
                      <a:pt x="86987" y="0"/>
                    </a:cubicBezTo>
                    <a:moveTo>
                      <a:pt x="87371" y="30633"/>
                    </a:moveTo>
                    <a:lnTo>
                      <a:pt x="94127" y="34396"/>
                    </a:lnTo>
                    <a:cubicBezTo>
                      <a:pt x="89675" y="39924"/>
                      <a:pt x="84761" y="44760"/>
                      <a:pt x="79540" y="48983"/>
                    </a:cubicBezTo>
                    <a:cubicBezTo>
                      <a:pt x="73782" y="53282"/>
                      <a:pt x="69252" y="56200"/>
                      <a:pt x="66027" y="57889"/>
                    </a:cubicBezTo>
                    <a:cubicBezTo>
                      <a:pt x="64338" y="55509"/>
                      <a:pt x="62649" y="53590"/>
                      <a:pt x="60960" y="52131"/>
                    </a:cubicBezTo>
                    <a:cubicBezTo>
                      <a:pt x="66027" y="49520"/>
                      <a:pt x="70634" y="46526"/>
                      <a:pt x="74933" y="43225"/>
                    </a:cubicBezTo>
                    <a:cubicBezTo>
                      <a:pt x="79310" y="39924"/>
                      <a:pt x="83456" y="35701"/>
                      <a:pt x="87371" y="3063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018B6BBB-8F33-4907-95E6-0B08A83A74C9}"/>
                  </a:ext>
                </a:extLst>
              </p:cNvPr>
              <p:cNvSpPr/>
              <p:nvPr/>
            </p:nvSpPr>
            <p:spPr>
              <a:xfrm>
                <a:off x="5971162" y="3889424"/>
                <a:ext cx="71248" cy="78234"/>
              </a:xfrm>
              <a:custGeom>
                <a:avLst/>
                <a:gdLst>
                  <a:gd name="connsiteX0" fmla="*/ 71248 w 71248"/>
                  <a:gd name="connsiteY0" fmla="*/ 77006 h 78234"/>
                  <a:gd name="connsiteX1" fmla="*/ 64492 w 71248"/>
                  <a:gd name="connsiteY1" fmla="*/ 77006 h 78234"/>
                  <a:gd name="connsiteX2" fmla="*/ 50212 w 71248"/>
                  <a:gd name="connsiteY2" fmla="*/ 71939 h 78234"/>
                  <a:gd name="connsiteX3" fmla="*/ 27640 w 71248"/>
                  <a:gd name="connsiteY3" fmla="*/ 78235 h 78234"/>
                  <a:gd name="connsiteX4" fmla="*/ 6296 w 71248"/>
                  <a:gd name="connsiteY4" fmla="*/ 71478 h 78234"/>
                  <a:gd name="connsiteX5" fmla="*/ 0 w 71248"/>
                  <a:gd name="connsiteY5" fmla="*/ 57275 h 78234"/>
                  <a:gd name="connsiteX6" fmla="*/ 21805 w 71248"/>
                  <a:gd name="connsiteY6" fmla="*/ 33858 h 78234"/>
                  <a:gd name="connsiteX7" fmla="*/ 17198 w 71248"/>
                  <a:gd name="connsiteY7" fmla="*/ 18349 h 78234"/>
                  <a:gd name="connsiteX8" fmla="*/ 22649 w 71248"/>
                  <a:gd name="connsiteY8" fmla="*/ 4914 h 78234"/>
                  <a:gd name="connsiteX9" fmla="*/ 35547 w 71248"/>
                  <a:gd name="connsiteY9" fmla="*/ 0 h 78234"/>
                  <a:gd name="connsiteX10" fmla="*/ 48139 w 71248"/>
                  <a:gd name="connsiteY10" fmla="*/ 4607 h 78234"/>
                  <a:gd name="connsiteX11" fmla="*/ 53206 w 71248"/>
                  <a:gd name="connsiteY11" fmla="*/ 16660 h 78234"/>
                  <a:gd name="connsiteX12" fmla="*/ 39770 w 71248"/>
                  <a:gd name="connsiteY12" fmla="*/ 33474 h 78234"/>
                  <a:gd name="connsiteX13" fmla="*/ 30941 w 71248"/>
                  <a:gd name="connsiteY13" fmla="*/ 36699 h 78234"/>
                  <a:gd name="connsiteX14" fmla="*/ 50135 w 71248"/>
                  <a:gd name="connsiteY14" fmla="*/ 62188 h 78234"/>
                  <a:gd name="connsiteX15" fmla="*/ 58964 w 71248"/>
                  <a:gd name="connsiteY15" fmla="*/ 40077 h 78234"/>
                  <a:gd name="connsiteX16" fmla="*/ 67333 w 71248"/>
                  <a:gd name="connsiteY16" fmla="*/ 40077 h 78234"/>
                  <a:gd name="connsiteX17" fmla="*/ 55586 w 71248"/>
                  <a:gd name="connsiteY17" fmla="*/ 66872 h 78234"/>
                  <a:gd name="connsiteX18" fmla="*/ 65106 w 71248"/>
                  <a:gd name="connsiteY18" fmla="*/ 70250 h 78234"/>
                  <a:gd name="connsiteX19" fmla="*/ 71094 w 71248"/>
                  <a:gd name="connsiteY19" fmla="*/ 69943 h 78234"/>
                  <a:gd name="connsiteX20" fmla="*/ 71094 w 71248"/>
                  <a:gd name="connsiteY20" fmla="*/ 77006 h 78234"/>
                  <a:gd name="connsiteX21" fmla="*/ 44454 w 71248"/>
                  <a:gd name="connsiteY21" fmla="*/ 66872 h 78234"/>
                  <a:gd name="connsiteX22" fmla="*/ 24261 w 71248"/>
                  <a:gd name="connsiteY22" fmla="*/ 38925 h 78234"/>
                  <a:gd name="connsiteX23" fmla="*/ 7908 w 71248"/>
                  <a:gd name="connsiteY23" fmla="*/ 56046 h 78234"/>
                  <a:gd name="connsiteX24" fmla="*/ 14664 w 71248"/>
                  <a:gd name="connsiteY24" fmla="*/ 67947 h 78234"/>
                  <a:gd name="connsiteX25" fmla="*/ 28561 w 71248"/>
                  <a:gd name="connsiteY25" fmla="*/ 71478 h 78234"/>
                  <a:gd name="connsiteX26" fmla="*/ 44454 w 71248"/>
                  <a:gd name="connsiteY26" fmla="*/ 66872 h 78234"/>
                  <a:gd name="connsiteX27" fmla="*/ 45682 w 71248"/>
                  <a:gd name="connsiteY27" fmla="*/ 16737 h 78234"/>
                  <a:gd name="connsiteX28" fmla="*/ 43071 w 71248"/>
                  <a:gd name="connsiteY28" fmla="*/ 9597 h 78234"/>
                  <a:gd name="connsiteX29" fmla="*/ 35624 w 71248"/>
                  <a:gd name="connsiteY29" fmla="*/ 6756 h 78234"/>
                  <a:gd name="connsiteX30" fmla="*/ 27255 w 71248"/>
                  <a:gd name="connsiteY30" fmla="*/ 10518 h 78234"/>
                  <a:gd name="connsiteX31" fmla="*/ 24338 w 71248"/>
                  <a:gd name="connsiteY31" fmla="*/ 19655 h 78234"/>
                  <a:gd name="connsiteX32" fmla="*/ 28100 w 71248"/>
                  <a:gd name="connsiteY32" fmla="*/ 31401 h 78234"/>
                  <a:gd name="connsiteX33" fmla="*/ 45682 w 71248"/>
                  <a:gd name="connsiteY33" fmla="*/ 16737 h 7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1248" h="78234">
                    <a:moveTo>
                      <a:pt x="71248" y="77006"/>
                    </a:moveTo>
                    <a:lnTo>
                      <a:pt x="64492" y="77006"/>
                    </a:lnTo>
                    <a:cubicBezTo>
                      <a:pt x="59041" y="77006"/>
                      <a:pt x="54281" y="75317"/>
                      <a:pt x="50212" y="71939"/>
                    </a:cubicBezTo>
                    <a:cubicBezTo>
                      <a:pt x="44146" y="76162"/>
                      <a:pt x="36622" y="78235"/>
                      <a:pt x="27640" y="78235"/>
                    </a:cubicBezTo>
                    <a:cubicBezTo>
                      <a:pt x="17889" y="78235"/>
                      <a:pt x="10826" y="76008"/>
                      <a:pt x="6296" y="71478"/>
                    </a:cubicBezTo>
                    <a:cubicBezTo>
                      <a:pt x="2073" y="67256"/>
                      <a:pt x="0" y="62572"/>
                      <a:pt x="0" y="57275"/>
                    </a:cubicBezTo>
                    <a:cubicBezTo>
                      <a:pt x="0" y="45835"/>
                      <a:pt x="7294" y="38004"/>
                      <a:pt x="21805" y="33858"/>
                    </a:cubicBezTo>
                    <a:cubicBezTo>
                      <a:pt x="18733" y="28791"/>
                      <a:pt x="17198" y="23570"/>
                      <a:pt x="17198" y="18349"/>
                    </a:cubicBezTo>
                    <a:cubicBezTo>
                      <a:pt x="17198" y="13052"/>
                      <a:pt x="19040" y="8522"/>
                      <a:pt x="22649" y="4914"/>
                    </a:cubicBezTo>
                    <a:cubicBezTo>
                      <a:pt x="26027" y="1612"/>
                      <a:pt x="30327" y="0"/>
                      <a:pt x="35547" y="0"/>
                    </a:cubicBezTo>
                    <a:cubicBezTo>
                      <a:pt x="40922" y="0"/>
                      <a:pt x="45144" y="1536"/>
                      <a:pt x="48139" y="4607"/>
                    </a:cubicBezTo>
                    <a:cubicBezTo>
                      <a:pt x="51056" y="7601"/>
                      <a:pt x="52745" y="11670"/>
                      <a:pt x="53206" y="16660"/>
                    </a:cubicBezTo>
                    <a:cubicBezTo>
                      <a:pt x="52822" y="24645"/>
                      <a:pt x="48292" y="30250"/>
                      <a:pt x="39770" y="33474"/>
                    </a:cubicBezTo>
                    <a:lnTo>
                      <a:pt x="30941" y="36699"/>
                    </a:lnTo>
                    <a:cubicBezTo>
                      <a:pt x="36008" y="45221"/>
                      <a:pt x="42380" y="53743"/>
                      <a:pt x="50135" y="62188"/>
                    </a:cubicBezTo>
                    <a:cubicBezTo>
                      <a:pt x="55432" y="56891"/>
                      <a:pt x="58426" y="49520"/>
                      <a:pt x="58964" y="40077"/>
                    </a:cubicBezTo>
                    <a:lnTo>
                      <a:pt x="67333" y="40077"/>
                    </a:lnTo>
                    <a:cubicBezTo>
                      <a:pt x="66258" y="50211"/>
                      <a:pt x="62265" y="59117"/>
                      <a:pt x="55586" y="66872"/>
                    </a:cubicBezTo>
                    <a:cubicBezTo>
                      <a:pt x="58119" y="69098"/>
                      <a:pt x="61267" y="70250"/>
                      <a:pt x="65106" y="70250"/>
                    </a:cubicBezTo>
                    <a:cubicBezTo>
                      <a:pt x="67333" y="70250"/>
                      <a:pt x="69329" y="70173"/>
                      <a:pt x="71094" y="69943"/>
                    </a:cubicBezTo>
                    <a:lnTo>
                      <a:pt x="71094" y="77006"/>
                    </a:lnTo>
                    <a:close/>
                    <a:moveTo>
                      <a:pt x="44454" y="66872"/>
                    </a:moveTo>
                    <a:cubicBezTo>
                      <a:pt x="36929" y="58657"/>
                      <a:pt x="30250" y="49367"/>
                      <a:pt x="24261" y="38925"/>
                    </a:cubicBezTo>
                    <a:cubicBezTo>
                      <a:pt x="13359" y="42457"/>
                      <a:pt x="7908" y="48138"/>
                      <a:pt x="7908" y="56046"/>
                    </a:cubicBezTo>
                    <a:cubicBezTo>
                      <a:pt x="7908" y="61190"/>
                      <a:pt x="10134" y="65106"/>
                      <a:pt x="14664" y="67947"/>
                    </a:cubicBezTo>
                    <a:cubicBezTo>
                      <a:pt x="18350" y="70327"/>
                      <a:pt x="23033" y="71478"/>
                      <a:pt x="28561" y="71478"/>
                    </a:cubicBezTo>
                    <a:cubicBezTo>
                      <a:pt x="34549" y="71555"/>
                      <a:pt x="39847" y="69943"/>
                      <a:pt x="44454" y="66872"/>
                    </a:cubicBezTo>
                    <a:moveTo>
                      <a:pt x="45682" y="16737"/>
                    </a:moveTo>
                    <a:cubicBezTo>
                      <a:pt x="45375" y="13589"/>
                      <a:pt x="44530" y="11209"/>
                      <a:pt x="43071" y="9597"/>
                    </a:cubicBezTo>
                    <a:cubicBezTo>
                      <a:pt x="40998" y="7678"/>
                      <a:pt x="38465" y="6756"/>
                      <a:pt x="35624" y="6756"/>
                    </a:cubicBezTo>
                    <a:cubicBezTo>
                      <a:pt x="32015" y="6756"/>
                      <a:pt x="29175" y="7985"/>
                      <a:pt x="27255" y="10518"/>
                    </a:cubicBezTo>
                    <a:cubicBezTo>
                      <a:pt x="25260" y="12898"/>
                      <a:pt x="24338" y="15969"/>
                      <a:pt x="24338" y="19655"/>
                    </a:cubicBezTo>
                    <a:cubicBezTo>
                      <a:pt x="24338" y="23340"/>
                      <a:pt x="25566" y="27255"/>
                      <a:pt x="28100" y="31401"/>
                    </a:cubicBezTo>
                    <a:cubicBezTo>
                      <a:pt x="39540" y="27332"/>
                      <a:pt x="45451" y="22495"/>
                      <a:pt x="45682" y="1673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9A670BCE-8B54-42CB-9779-19C6C6CFEDCD}"/>
                  </a:ext>
                </a:extLst>
              </p:cNvPr>
              <p:cNvSpPr/>
              <p:nvPr/>
            </p:nvSpPr>
            <p:spPr>
              <a:xfrm>
                <a:off x="6074886" y="3881516"/>
                <a:ext cx="97351" cy="93589"/>
              </a:xfrm>
              <a:custGeom>
                <a:avLst/>
                <a:gdLst>
                  <a:gd name="connsiteX0" fmla="*/ 1919 w 97351"/>
                  <a:gd name="connsiteY0" fmla="*/ 38618 h 93589"/>
                  <a:gd name="connsiteX1" fmla="*/ 22572 w 97351"/>
                  <a:gd name="connsiteY1" fmla="*/ 38618 h 93589"/>
                  <a:gd name="connsiteX2" fmla="*/ 22572 w 97351"/>
                  <a:gd name="connsiteY2" fmla="*/ 74319 h 93589"/>
                  <a:gd name="connsiteX3" fmla="*/ 37236 w 97351"/>
                  <a:gd name="connsiteY3" fmla="*/ 82073 h 93589"/>
                  <a:gd name="connsiteX4" fmla="*/ 57428 w 97351"/>
                  <a:gd name="connsiteY4" fmla="*/ 84837 h 93589"/>
                  <a:gd name="connsiteX5" fmla="*/ 97352 w 97351"/>
                  <a:gd name="connsiteY5" fmla="*/ 84837 h 93589"/>
                  <a:gd name="connsiteX6" fmla="*/ 95279 w 97351"/>
                  <a:gd name="connsiteY6" fmla="*/ 92054 h 93589"/>
                  <a:gd name="connsiteX7" fmla="*/ 57505 w 97351"/>
                  <a:gd name="connsiteY7" fmla="*/ 92054 h 93589"/>
                  <a:gd name="connsiteX8" fmla="*/ 36392 w 97351"/>
                  <a:gd name="connsiteY8" fmla="*/ 89213 h 93589"/>
                  <a:gd name="connsiteX9" fmla="*/ 20576 w 97351"/>
                  <a:gd name="connsiteY9" fmla="*/ 81536 h 93589"/>
                  <a:gd name="connsiteX10" fmla="*/ 4223 w 97351"/>
                  <a:gd name="connsiteY10" fmla="*/ 93590 h 93589"/>
                  <a:gd name="connsiteX11" fmla="*/ 0 w 97351"/>
                  <a:gd name="connsiteY11" fmla="*/ 86987 h 93589"/>
                  <a:gd name="connsiteX12" fmla="*/ 15432 w 97351"/>
                  <a:gd name="connsiteY12" fmla="*/ 77083 h 93589"/>
                  <a:gd name="connsiteX13" fmla="*/ 15432 w 97351"/>
                  <a:gd name="connsiteY13" fmla="*/ 45375 h 93589"/>
                  <a:gd name="connsiteX14" fmla="*/ 1996 w 97351"/>
                  <a:gd name="connsiteY14" fmla="*/ 45375 h 93589"/>
                  <a:gd name="connsiteX15" fmla="*/ 1996 w 97351"/>
                  <a:gd name="connsiteY15" fmla="*/ 38618 h 93589"/>
                  <a:gd name="connsiteX16" fmla="*/ 10288 w 97351"/>
                  <a:gd name="connsiteY16" fmla="*/ 1305 h 93589"/>
                  <a:gd name="connsiteX17" fmla="*/ 25950 w 97351"/>
                  <a:gd name="connsiteY17" fmla="*/ 11670 h 93589"/>
                  <a:gd name="connsiteX18" fmla="*/ 21728 w 97351"/>
                  <a:gd name="connsiteY18" fmla="*/ 17121 h 93589"/>
                  <a:gd name="connsiteX19" fmla="*/ 6526 w 97351"/>
                  <a:gd name="connsiteY19" fmla="*/ 6296 h 93589"/>
                  <a:gd name="connsiteX20" fmla="*/ 10288 w 97351"/>
                  <a:gd name="connsiteY20" fmla="*/ 1305 h 93589"/>
                  <a:gd name="connsiteX21" fmla="*/ 75087 w 97351"/>
                  <a:gd name="connsiteY21" fmla="*/ 461 h 93589"/>
                  <a:gd name="connsiteX22" fmla="*/ 82150 w 97351"/>
                  <a:gd name="connsiteY22" fmla="*/ 3301 h 93589"/>
                  <a:gd name="connsiteX23" fmla="*/ 73244 w 97351"/>
                  <a:gd name="connsiteY23" fmla="*/ 18503 h 93589"/>
                  <a:gd name="connsiteX24" fmla="*/ 91824 w 97351"/>
                  <a:gd name="connsiteY24" fmla="*/ 18503 h 93589"/>
                  <a:gd name="connsiteX25" fmla="*/ 91824 w 97351"/>
                  <a:gd name="connsiteY25" fmla="*/ 25106 h 93589"/>
                  <a:gd name="connsiteX26" fmla="*/ 64108 w 97351"/>
                  <a:gd name="connsiteY26" fmla="*/ 25106 h 93589"/>
                  <a:gd name="connsiteX27" fmla="*/ 64108 w 97351"/>
                  <a:gd name="connsiteY27" fmla="*/ 32323 h 93589"/>
                  <a:gd name="connsiteX28" fmla="*/ 63801 w 97351"/>
                  <a:gd name="connsiteY28" fmla="*/ 38541 h 93589"/>
                  <a:gd name="connsiteX29" fmla="*/ 95586 w 97351"/>
                  <a:gd name="connsiteY29" fmla="*/ 38541 h 93589"/>
                  <a:gd name="connsiteX30" fmla="*/ 95586 w 97351"/>
                  <a:gd name="connsiteY30" fmla="*/ 45375 h 93589"/>
                  <a:gd name="connsiteX31" fmla="*/ 65029 w 97351"/>
                  <a:gd name="connsiteY31" fmla="*/ 45375 h 93589"/>
                  <a:gd name="connsiteX32" fmla="*/ 75931 w 97351"/>
                  <a:gd name="connsiteY32" fmla="*/ 59578 h 93589"/>
                  <a:gd name="connsiteX33" fmla="*/ 95586 w 97351"/>
                  <a:gd name="connsiteY33" fmla="*/ 71325 h 93589"/>
                  <a:gd name="connsiteX34" fmla="*/ 90672 w 97351"/>
                  <a:gd name="connsiteY34" fmla="*/ 77313 h 93589"/>
                  <a:gd name="connsiteX35" fmla="*/ 70403 w 97351"/>
                  <a:gd name="connsiteY35" fmla="*/ 63801 h 93589"/>
                  <a:gd name="connsiteX36" fmla="*/ 60960 w 97351"/>
                  <a:gd name="connsiteY36" fmla="*/ 50979 h 93589"/>
                  <a:gd name="connsiteX37" fmla="*/ 57736 w 97351"/>
                  <a:gd name="connsiteY37" fmla="*/ 57889 h 93589"/>
                  <a:gd name="connsiteX38" fmla="*/ 34472 w 97351"/>
                  <a:gd name="connsiteY38" fmla="*/ 76469 h 93589"/>
                  <a:gd name="connsiteX39" fmla="*/ 28868 w 97351"/>
                  <a:gd name="connsiteY39" fmla="*/ 70173 h 93589"/>
                  <a:gd name="connsiteX40" fmla="*/ 51977 w 97351"/>
                  <a:gd name="connsiteY40" fmla="*/ 53666 h 93589"/>
                  <a:gd name="connsiteX41" fmla="*/ 55662 w 97351"/>
                  <a:gd name="connsiteY41" fmla="*/ 45375 h 93589"/>
                  <a:gd name="connsiteX42" fmla="*/ 28484 w 97351"/>
                  <a:gd name="connsiteY42" fmla="*/ 45375 h 93589"/>
                  <a:gd name="connsiteX43" fmla="*/ 28484 w 97351"/>
                  <a:gd name="connsiteY43" fmla="*/ 38541 h 93589"/>
                  <a:gd name="connsiteX44" fmla="*/ 56814 w 97351"/>
                  <a:gd name="connsiteY44" fmla="*/ 38541 h 93589"/>
                  <a:gd name="connsiteX45" fmla="*/ 57121 w 97351"/>
                  <a:gd name="connsiteY45" fmla="*/ 32323 h 93589"/>
                  <a:gd name="connsiteX46" fmla="*/ 57121 w 97351"/>
                  <a:gd name="connsiteY46" fmla="*/ 25106 h 93589"/>
                  <a:gd name="connsiteX47" fmla="*/ 33474 w 97351"/>
                  <a:gd name="connsiteY47" fmla="*/ 25106 h 93589"/>
                  <a:gd name="connsiteX48" fmla="*/ 33474 w 97351"/>
                  <a:gd name="connsiteY48" fmla="*/ 18503 h 93589"/>
                  <a:gd name="connsiteX49" fmla="*/ 66334 w 97351"/>
                  <a:gd name="connsiteY49" fmla="*/ 18503 h 93589"/>
                  <a:gd name="connsiteX50" fmla="*/ 75087 w 97351"/>
                  <a:gd name="connsiteY50" fmla="*/ 461 h 93589"/>
                  <a:gd name="connsiteX51" fmla="*/ 44837 w 97351"/>
                  <a:gd name="connsiteY51" fmla="*/ 0 h 93589"/>
                  <a:gd name="connsiteX52" fmla="*/ 54050 w 97351"/>
                  <a:gd name="connsiteY52" fmla="*/ 13973 h 93589"/>
                  <a:gd name="connsiteX53" fmla="*/ 48599 w 97351"/>
                  <a:gd name="connsiteY53" fmla="*/ 18196 h 93589"/>
                  <a:gd name="connsiteX54" fmla="*/ 39386 w 97351"/>
                  <a:gd name="connsiteY54" fmla="*/ 3839 h 93589"/>
                  <a:gd name="connsiteX55" fmla="*/ 44837 w 97351"/>
                  <a:gd name="connsiteY55" fmla="*/ 0 h 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7351" h="93589">
                    <a:moveTo>
                      <a:pt x="1919" y="38618"/>
                    </a:moveTo>
                    <a:lnTo>
                      <a:pt x="22572" y="38618"/>
                    </a:lnTo>
                    <a:lnTo>
                      <a:pt x="22572" y="74319"/>
                    </a:lnTo>
                    <a:cubicBezTo>
                      <a:pt x="26027" y="77544"/>
                      <a:pt x="30941" y="80154"/>
                      <a:pt x="37236" y="82073"/>
                    </a:cubicBezTo>
                    <a:cubicBezTo>
                      <a:pt x="43762" y="83916"/>
                      <a:pt x="50442" y="84837"/>
                      <a:pt x="57428" y="84837"/>
                    </a:cubicBezTo>
                    <a:lnTo>
                      <a:pt x="97352" y="84837"/>
                    </a:lnTo>
                    <a:cubicBezTo>
                      <a:pt x="96507" y="86757"/>
                      <a:pt x="95816" y="89137"/>
                      <a:pt x="95279" y="92054"/>
                    </a:cubicBezTo>
                    <a:lnTo>
                      <a:pt x="57505" y="92054"/>
                    </a:lnTo>
                    <a:cubicBezTo>
                      <a:pt x="51363" y="92054"/>
                      <a:pt x="44300" y="91133"/>
                      <a:pt x="36392" y="89213"/>
                    </a:cubicBezTo>
                    <a:cubicBezTo>
                      <a:pt x="29712" y="87294"/>
                      <a:pt x="24492" y="84684"/>
                      <a:pt x="20576" y="81536"/>
                    </a:cubicBezTo>
                    <a:cubicBezTo>
                      <a:pt x="14895" y="86526"/>
                      <a:pt x="9443" y="90519"/>
                      <a:pt x="4223" y="93590"/>
                    </a:cubicBezTo>
                    <a:lnTo>
                      <a:pt x="0" y="86987"/>
                    </a:lnTo>
                    <a:cubicBezTo>
                      <a:pt x="5989" y="83378"/>
                      <a:pt x="11133" y="80077"/>
                      <a:pt x="15432" y="77083"/>
                    </a:cubicBezTo>
                    <a:lnTo>
                      <a:pt x="15432" y="45375"/>
                    </a:lnTo>
                    <a:lnTo>
                      <a:pt x="1996" y="45375"/>
                    </a:lnTo>
                    <a:lnTo>
                      <a:pt x="1996" y="38618"/>
                    </a:lnTo>
                    <a:close/>
                    <a:moveTo>
                      <a:pt x="10288" y="1305"/>
                    </a:moveTo>
                    <a:cubicBezTo>
                      <a:pt x="16046" y="4223"/>
                      <a:pt x="21267" y="7678"/>
                      <a:pt x="25950" y="11670"/>
                    </a:cubicBezTo>
                    <a:lnTo>
                      <a:pt x="21728" y="17121"/>
                    </a:lnTo>
                    <a:cubicBezTo>
                      <a:pt x="16968" y="12821"/>
                      <a:pt x="11900" y="9290"/>
                      <a:pt x="6526" y="6296"/>
                    </a:cubicBezTo>
                    <a:lnTo>
                      <a:pt x="10288" y="1305"/>
                    </a:lnTo>
                    <a:close/>
                    <a:moveTo>
                      <a:pt x="75087" y="461"/>
                    </a:moveTo>
                    <a:lnTo>
                      <a:pt x="82150" y="3301"/>
                    </a:lnTo>
                    <a:lnTo>
                      <a:pt x="73244" y="18503"/>
                    </a:lnTo>
                    <a:lnTo>
                      <a:pt x="91824" y="18503"/>
                    </a:lnTo>
                    <a:lnTo>
                      <a:pt x="91824" y="25106"/>
                    </a:lnTo>
                    <a:lnTo>
                      <a:pt x="64108" y="25106"/>
                    </a:lnTo>
                    <a:lnTo>
                      <a:pt x="64108" y="32323"/>
                    </a:lnTo>
                    <a:cubicBezTo>
                      <a:pt x="64108" y="34396"/>
                      <a:pt x="64031" y="36469"/>
                      <a:pt x="63801" y="38541"/>
                    </a:cubicBezTo>
                    <a:lnTo>
                      <a:pt x="95586" y="38541"/>
                    </a:lnTo>
                    <a:lnTo>
                      <a:pt x="95586" y="45375"/>
                    </a:lnTo>
                    <a:lnTo>
                      <a:pt x="65029" y="45375"/>
                    </a:lnTo>
                    <a:cubicBezTo>
                      <a:pt x="68484" y="51363"/>
                      <a:pt x="72093" y="56123"/>
                      <a:pt x="75931" y="59578"/>
                    </a:cubicBezTo>
                    <a:cubicBezTo>
                      <a:pt x="80077" y="63570"/>
                      <a:pt x="86603" y="67486"/>
                      <a:pt x="95586" y="71325"/>
                    </a:cubicBezTo>
                    <a:cubicBezTo>
                      <a:pt x="93820" y="72630"/>
                      <a:pt x="92208" y="74626"/>
                      <a:pt x="90672" y="77313"/>
                    </a:cubicBezTo>
                    <a:cubicBezTo>
                      <a:pt x="82150" y="73321"/>
                      <a:pt x="75394" y="68791"/>
                      <a:pt x="70403" y="63801"/>
                    </a:cubicBezTo>
                    <a:cubicBezTo>
                      <a:pt x="66948" y="60499"/>
                      <a:pt x="63801" y="56277"/>
                      <a:pt x="60960" y="50979"/>
                    </a:cubicBezTo>
                    <a:cubicBezTo>
                      <a:pt x="60039" y="53436"/>
                      <a:pt x="58964" y="55739"/>
                      <a:pt x="57736" y="57889"/>
                    </a:cubicBezTo>
                    <a:cubicBezTo>
                      <a:pt x="53129" y="65106"/>
                      <a:pt x="45374" y="71248"/>
                      <a:pt x="34472" y="76469"/>
                    </a:cubicBezTo>
                    <a:cubicBezTo>
                      <a:pt x="33090" y="73935"/>
                      <a:pt x="31248" y="71862"/>
                      <a:pt x="28868" y="70173"/>
                    </a:cubicBezTo>
                    <a:cubicBezTo>
                      <a:pt x="39463" y="66334"/>
                      <a:pt x="47140" y="60806"/>
                      <a:pt x="51977" y="53666"/>
                    </a:cubicBezTo>
                    <a:cubicBezTo>
                      <a:pt x="53589" y="51517"/>
                      <a:pt x="54818" y="48753"/>
                      <a:pt x="55662" y="45375"/>
                    </a:cubicBezTo>
                    <a:lnTo>
                      <a:pt x="28484" y="45375"/>
                    </a:lnTo>
                    <a:lnTo>
                      <a:pt x="28484" y="38541"/>
                    </a:lnTo>
                    <a:lnTo>
                      <a:pt x="56814" y="38541"/>
                    </a:lnTo>
                    <a:cubicBezTo>
                      <a:pt x="57044" y="36545"/>
                      <a:pt x="57121" y="34549"/>
                      <a:pt x="57121" y="32323"/>
                    </a:cubicBezTo>
                    <a:lnTo>
                      <a:pt x="57121" y="25106"/>
                    </a:lnTo>
                    <a:lnTo>
                      <a:pt x="33474" y="25106"/>
                    </a:lnTo>
                    <a:lnTo>
                      <a:pt x="33474" y="18503"/>
                    </a:lnTo>
                    <a:lnTo>
                      <a:pt x="66334" y="18503"/>
                    </a:lnTo>
                    <a:lnTo>
                      <a:pt x="75087" y="461"/>
                    </a:lnTo>
                    <a:close/>
                    <a:moveTo>
                      <a:pt x="44837" y="0"/>
                    </a:moveTo>
                    <a:cubicBezTo>
                      <a:pt x="49060" y="5605"/>
                      <a:pt x="52131" y="10288"/>
                      <a:pt x="54050" y="13973"/>
                    </a:cubicBezTo>
                    <a:lnTo>
                      <a:pt x="48599" y="18196"/>
                    </a:lnTo>
                    <a:cubicBezTo>
                      <a:pt x="46065" y="13436"/>
                      <a:pt x="42994" y="8676"/>
                      <a:pt x="39386" y="3839"/>
                    </a:cubicBezTo>
                    <a:lnTo>
                      <a:pt x="448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89C437E6-E024-469F-811E-1F751E1FCA8F}"/>
                  </a:ext>
                </a:extLst>
              </p:cNvPr>
              <p:cNvSpPr/>
              <p:nvPr/>
            </p:nvSpPr>
            <p:spPr>
              <a:xfrm>
                <a:off x="6182219" y="3879059"/>
                <a:ext cx="99194" cy="98273"/>
              </a:xfrm>
              <a:custGeom>
                <a:avLst/>
                <a:gdLst>
                  <a:gd name="connsiteX0" fmla="*/ 22726 w 99194"/>
                  <a:gd name="connsiteY0" fmla="*/ 0 h 98273"/>
                  <a:gd name="connsiteX1" fmla="*/ 28945 w 99194"/>
                  <a:gd name="connsiteY1" fmla="*/ 2457 h 98273"/>
                  <a:gd name="connsiteX2" fmla="*/ 20115 w 99194"/>
                  <a:gd name="connsiteY2" fmla="*/ 27102 h 98273"/>
                  <a:gd name="connsiteX3" fmla="*/ 20115 w 99194"/>
                  <a:gd name="connsiteY3" fmla="*/ 98273 h 98273"/>
                  <a:gd name="connsiteX4" fmla="*/ 13052 w 99194"/>
                  <a:gd name="connsiteY4" fmla="*/ 98273 h 98273"/>
                  <a:gd name="connsiteX5" fmla="*/ 13052 w 99194"/>
                  <a:gd name="connsiteY5" fmla="*/ 41382 h 98273"/>
                  <a:gd name="connsiteX6" fmla="*/ 3378 w 99194"/>
                  <a:gd name="connsiteY6" fmla="*/ 56200 h 98273"/>
                  <a:gd name="connsiteX7" fmla="*/ 0 w 99194"/>
                  <a:gd name="connsiteY7" fmla="*/ 49597 h 98273"/>
                  <a:gd name="connsiteX8" fmla="*/ 22726 w 99194"/>
                  <a:gd name="connsiteY8" fmla="*/ 0 h 98273"/>
                  <a:gd name="connsiteX9" fmla="*/ 27716 w 99194"/>
                  <a:gd name="connsiteY9" fmla="*/ 20039 h 98273"/>
                  <a:gd name="connsiteX10" fmla="*/ 99195 w 99194"/>
                  <a:gd name="connsiteY10" fmla="*/ 20039 h 98273"/>
                  <a:gd name="connsiteX11" fmla="*/ 99195 w 99194"/>
                  <a:gd name="connsiteY11" fmla="*/ 26872 h 98273"/>
                  <a:gd name="connsiteX12" fmla="*/ 27716 w 99194"/>
                  <a:gd name="connsiteY12" fmla="*/ 26872 h 98273"/>
                  <a:gd name="connsiteX13" fmla="*/ 27716 w 99194"/>
                  <a:gd name="connsiteY13" fmla="*/ 20039 h 98273"/>
                  <a:gd name="connsiteX14" fmla="*/ 37774 w 99194"/>
                  <a:gd name="connsiteY14" fmla="*/ 5374 h 98273"/>
                  <a:gd name="connsiteX15" fmla="*/ 88676 w 99194"/>
                  <a:gd name="connsiteY15" fmla="*/ 5374 h 98273"/>
                  <a:gd name="connsiteX16" fmla="*/ 88676 w 99194"/>
                  <a:gd name="connsiteY16" fmla="*/ 12591 h 98273"/>
                  <a:gd name="connsiteX17" fmla="*/ 37774 w 99194"/>
                  <a:gd name="connsiteY17" fmla="*/ 12591 h 98273"/>
                  <a:gd name="connsiteX18" fmla="*/ 37774 w 99194"/>
                  <a:gd name="connsiteY18" fmla="*/ 5374 h 98273"/>
                  <a:gd name="connsiteX19" fmla="*/ 37774 w 99194"/>
                  <a:gd name="connsiteY19" fmla="*/ 34856 h 98273"/>
                  <a:gd name="connsiteX20" fmla="*/ 88676 w 99194"/>
                  <a:gd name="connsiteY20" fmla="*/ 34856 h 98273"/>
                  <a:gd name="connsiteX21" fmla="*/ 88676 w 99194"/>
                  <a:gd name="connsiteY21" fmla="*/ 41459 h 98273"/>
                  <a:gd name="connsiteX22" fmla="*/ 37774 w 99194"/>
                  <a:gd name="connsiteY22" fmla="*/ 41459 h 98273"/>
                  <a:gd name="connsiteX23" fmla="*/ 37774 w 99194"/>
                  <a:gd name="connsiteY23" fmla="*/ 34856 h 98273"/>
                  <a:gd name="connsiteX24" fmla="*/ 37774 w 99194"/>
                  <a:gd name="connsiteY24" fmla="*/ 49981 h 98273"/>
                  <a:gd name="connsiteX25" fmla="*/ 88676 w 99194"/>
                  <a:gd name="connsiteY25" fmla="*/ 49981 h 98273"/>
                  <a:gd name="connsiteX26" fmla="*/ 88676 w 99194"/>
                  <a:gd name="connsiteY26" fmla="*/ 56661 h 98273"/>
                  <a:gd name="connsiteX27" fmla="*/ 37774 w 99194"/>
                  <a:gd name="connsiteY27" fmla="*/ 56661 h 98273"/>
                  <a:gd name="connsiteX28" fmla="*/ 37774 w 99194"/>
                  <a:gd name="connsiteY28" fmla="*/ 49981 h 98273"/>
                  <a:gd name="connsiteX29" fmla="*/ 88676 w 99194"/>
                  <a:gd name="connsiteY29" fmla="*/ 64108 h 98273"/>
                  <a:gd name="connsiteX30" fmla="*/ 88676 w 99194"/>
                  <a:gd name="connsiteY30" fmla="*/ 98196 h 98273"/>
                  <a:gd name="connsiteX31" fmla="*/ 81536 w 99194"/>
                  <a:gd name="connsiteY31" fmla="*/ 98196 h 98273"/>
                  <a:gd name="connsiteX32" fmla="*/ 81536 w 99194"/>
                  <a:gd name="connsiteY32" fmla="*/ 92285 h 98273"/>
                  <a:gd name="connsiteX33" fmla="*/ 44991 w 99194"/>
                  <a:gd name="connsiteY33" fmla="*/ 92285 h 98273"/>
                  <a:gd name="connsiteX34" fmla="*/ 44991 w 99194"/>
                  <a:gd name="connsiteY34" fmla="*/ 98196 h 98273"/>
                  <a:gd name="connsiteX35" fmla="*/ 37774 w 99194"/>
                  <a:gd name="connsiteY35" fmla="*/ 98196 h 98273"/>
                  <a:gd name="connsiteX36" fmla="*/ 37774 w 99194"/>
                  <a:gd name="connsiteY36" fmla="*/ 64108 h 98273"/>
                  <a:gd name="connsiteX37" fmla="*/ 88676 w 99194"/>
                  <a:gd name="connsiteY37" fmla="*/ 64108 h 98273"/>
                  <a:gd name="connsiteX38" fmla="*/ 44991 w 99194"/>
                  <a:gd name="connsiteY38" fmla="*/ 85682 h 98273"/>
                  <a:gd name="connsiteX39" fmla="*/ 81536 w 99194"/>
                  <a:gd name="connsiteY39" fmla="*/ 85682 h 98273"/>
                  <a:gd name="connsiteX40" fmla="*/ 81536 w 99194"/>
                  <a:gd name="connsiteY40" fmla="*/ 71402 h 98273"/>
                  <a:gd name="connsiteX41" fmla="*/ 44991 w 99194"/>
                  <a:gd name="connsiteY41" fmla="*/ 71402 h 98273"/>
                  <a:gd name="connsiteX42" fmla="*/ 44991 w 99194"/>
                  <a:gd name="connsiteY42" fmla="*/ 85682 h 9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9194" h="98273">
                    <a:moveTo>
                      <a:pt x="22726" y="0"/>
                    </a:moveTo>
                    <a:lnTo>
                      <a:pt x="28945" y="2457"/>
                    </a:lnTo>
                    <a:cubicBezTo>
                      <a:pt x="26565" y="11209"/>
                      <a:pt x="23647" y="19424"/>
                      <a:pt x="20115" y="27102"/>
                    </a:cubicBezTo>
                    <a:lnTo>
                      <a:pt x="20115" y="98273"/>
                    </a:lnTo>
                    <a:lnTo>
                      <a:pt x="13052" y="98273"/>
                    </a:lnTo>
                    <a:lnTo>
                      <a:pt x="13052" y="41382"/>
                    </a:lnTo>
                    <a:cubicBezTo>
                      <a:pt x="10058" y="46603"/>
                      <a:pt x="6833" y="51593"/>
                      <a:pt x="3378" y="56200"/>
                    </a:cubicBezTo>
                    <a:cubicBezTo>
                      <a:pt x="2687" y="53897"/>
                      <a:pt x="1536" y="51670"/>
                      <a:pt x="0" y="49597"/>
                    </a:cubicBezTo>
                    <a:cubicBezTo>
                      <a:pt x="8983" y="36853"/>
                      <a:pt x="16507" y="20346"/>
                      <a:pt x="22726" y="0"/>
                    </a:cubicBezTo>
                    <a:moveTo>
                      <a:pt x="27716" y="20039"/>
                    </a:moveTo>
                    <a:lnTo>
                      <a:pt x="99195" y="20039"/>
                    </a:lnTo>
                    <a:lnTo>
                      <a:pt x="99195" y="26872"/>
                    </a:lnTo>
                    <a:lnTo>
                      <a:pt x="27716" y="26872"/>
                    </a:lnTo>
                    <a:lnTo>
                      <a:pt x="27716" y="20039"/>
                    </a:lnTo>
                    <a:close/>
                    <a:moveTo>
                      <a:pt x="37774" y="5374"/>
                    </a:moveTo>
                    <a:lnTo>
                      <a:pt x="88676" y="5374"/>
                    </a:lnTo>
                    <a:lnTo>
                      <a:pt x="88676" y="12591"/>
                    </a:lnTo>
                    <a:lnTo>
                      <a:pt x="37774" y="12591"/>
                    </a:lnTo>
                    <a:lnTo>
                      <a:pt x="37774" y="5374"/>
                    </a:lnTo>
                    <a:close/>
                    <a:moveTo>
                      <a:pt x="37774" y="34856"/>
                    </a:moveTo>
                    <a:lnTo>
                      <a:pt x="88676" y="34856"/>
                    </a:lnTo>
                    <a:lnTo>
                      <a:pt x="88676" y="41459"/>
                    </a:lnTo>
                    <a:lnTo>
                      <a:pt x="37774" y="41459"/>
                    </a:lnTo>
                    <a:lnTo>
                      <a:pt x="37774" y="34856"/>
                    </a:lnTo>
                    <a:close/>
                    <a:moveTo>
                      <a:pt x="37774" y="49981"/>
                    </a:moveTo>
                    <a:lnTo>
                      <a:pt x="88676" y="49981"/>
                    </a:lnTo>
                    <a:lnTo>
                      <a:pt x="88676" y="56661"/>
                    </a:lnTo>
                    <a:lnTo>
                      <a:pt x="37774" y="56661"/>
                    </a:lnTo>
                    <a:lnTo>
                      <a:pt x="37774" y="49981"/>
                    </a:lnTo>
                    <a:close/>
                    <a:moveTo>
                      <a:pt x="88676" y="64108"/>
                    </a:moveTo>
                    <a:lnTo>
                      <a:pt x="88676" y="98196"/>
                    </a:lnTo>
                    <a:lnTo>
                      <a:pt x="81536" y="98196"/>
                    </a:lnTo>
                    <a:lnTo>
                      <a:pt x="81536" y="92285"/>
                    </a:lnTo>
                    <a:lnTo>
                      <a:pt x="44991" y="92285"/>
                    </a:lnTo>
                    <a:lnTo>
                      <a:pt x="44991" y="98196"/>
                    </a:lnTo>
                    <a:lnTo>
                      <a:pt x="37774" y="98196"/>
                    </a:lnTo>
                    <a:lnTo>
                      <a:pt x="37774" y="64108"/>
                    </a:lnTo>
                    <a:lnTo>
                      <a:pt x="88676" y="64108"/>
                    </a:lnTo>
                    <a:close/>
                    <a:moveTo>
                      <a:pt x="44991" y="85682"/>
                    </a:moveTo>
                    <a:lnTo>
                      <a:pt x="81536" y="85682"/>
                    </a:lnTo>
                    <a:lnTo>
                      <a:pt x="81536" y="71402"/>
                    </a:lnTo>
                    <a:lnTo>
                      <a:pt x="44991" y="71402"/>
                    </a:lnTo>
                    <a:lnTo>
                      <a:pt x="44991" y="85682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4F0EAC8F-AEDE-46E1-BEFA-37E743929450}"/>
                  </a:ext>
                </a:extLst>
              </p:cNvPr>
              <p:cNvSpPr/>
              <p:nvPr/>
            </p:nvSpPr>
            <p:spPr>
              <a:xfrm>
                <a:off x="6302296" y="3881286"/>
                <a:ext cx="76545" cy="92591"/>
              </a:xfrm>
              <a:custGeom>
                <a:avLst/>
                <a:gdLst>
                  <a:gd name="connsiteX0" fmla="*/ 76546 w 76545"/>
                  <a:gd name="connsiteY0" fmla="*/ 67486 h 92591"/>
                  <a:gd name="connsiteX1" fmla="*/ 69021 w 76545"/>
                  <a:gd name="connsiteY1" fmla="*/ 85528 h 92591"/>
                  <a:gd name="connsiteX2" fmla="*/ 47294 w 76545"/>
                  <a:gd name="connsiteY2" fmla="*/ 92592 h 92591"/>
                  <a:gd name="connsiteX3" fmla="*/ 26641 w 76545"/>
                  <a:gd name="connsiteY3" fmla="*/ 86219 h 92591"/>
                  <a:gd name="connsiteX4" fmla="*/ 18426 w 76545"/>
                  <a:gd name="connsiteY4" fmla="*/ 66718 h 92591"/>
                  <a:gd name="connsiteX5" fmla="*/ 18733 w 76545"/>
                  <a:gd name="connsiteY5" fmla="*/ 54818 h 92591"/>
                  <a:gd name="connsiteX6" fmla="*/ 1612 w 76545"/>
                  <a:gd name="connsiteY6" fmla="*/ 45375 h 92591"/>
                  <a:gd name="connsiteX7" fmla="*/ 3224 w 76545"/>
                  <a:gd name="connsiteY7" fmla="*/ 36161 h 92591"/>
                  <a:gd name="connsiteX8" fmla="*/ 9290 w 76545"/>
                  <a:gd name="connsiteY8" fmla="*/ 37390 h 92591"/>
                  <a:gd name="connsiteX9" fmla="*/ 7831 w 76545"/>
                  <a:gd name="connsiteY9" fmla="*/ 43225 h 92591"/>
                  <a:gd name="connsiteX10" fmla="*/ 17889 w 76545"/>
                  <a:gd name="connsiteY10" fmla="*/ 48599 h 92591"/>
                  <a:gd name="connsiteX11" fmla="*/ 19578 w 76545"/>
                  <a:gd name="connsiteY11" fmla="*/ 48599 h 92591"/>
                  <a:gd name="connsiteX12" fmla="*/ 22649 w 76545"/>
                  <a:gd name="connsiteY12" fmla="*/ 29712 h 92591"/>
                  <a:gd name="connsiteX13" fmla="*/ 0 w 76545"/>
                  <a:gd name="connsiteY13" fmla="*/ 26334 h 92591"/>
                  <a:gd name="connsiteX14" fmla="*/ 1689 w 76545"/>
                  <a:gd name="connsiteY14" fmla="*/ 19424 h 92591"/>
                  <a:gd name="connsiteX15" fmla="*/ 23954 w 76545"/>
                  <a:gd name="connsiteY15" fmla="*/ 23110 h 92591"/>
                  <a:gd name="connsiteX16" fmla="*/ 28023 w 76545"/>
                  <a:gd name="connsiteY16" fmla="*/ 0 h 92591"/>
                  <a:gd name="connsiteX17" fmla="*/ 36545 w 76545"/>
                  <a:gd name="connsiteY17" fmla="*/ 1689 h 92591"/>
                  <a:gd name="connsiteX18" fmla="*/ 31939 w 76545"/>
                  <a:gd name="connsiteY18" fmla="*/ 22802 h 92591"/>
                  <a:gd name="connsiteX19" fmla="*/ 49367 w 76545"/>
                  <a:gd name="connsiteY19" fmla="*/ 21344 h 92591"/>
                  <a:gd name="connsiteX20" fmla="*/ 48752 w 76545"/>
                  <a:gd name="connsiteY20" fmla="*/ 28561 h 92591"/>
                  <a:gd name="connsiteX21" fmla="*/ 30710 w 76545"/>
                  <a:gd name="connsiteY21" fmla="*/ 29712 h 92591"/>
                  <a:gd name="connsiteX22" fmla="*/ 27332 w 76545"/>
                  <a:gd name="connsiteY22" fmla="*/ 48906 h 92591"/>
                  <a:gd name="connsiteX23" fmla="*/ 45989 w 76545"/>
                  <a:gd name="connsiteY23" fmla="*/ 47294 h 92591"/>
                  <a:gd name="connsiteX24" fmla="*/ 46833 w 76545"/>
                  <a:gd name="connsiteY24" fmla="*/ 53513 h 92591"/>
                  <a:gd name="connsiteX25" fmla="*/ 26795 w 76545"/>
                  <a:gd name="connsiteY25" fmla="*/ 55278 h 92591"/>
                  <a:gd name="connsiteX26" fmla="*/ 26027 w 76545"/>
                  <a:gd name="connsiteY26" fmla="*/ 67409 h 92591"/>
                  <a:gd name="connsiteX27" fmla="*/ 30020 w 76545"/>
                  <a:gd name="connsiteY27" fmla="*/ 79386 h 92591"/>
                  <a:gd name="connsiteX28" fmla="*/ 47371 w 76545"/>
                  <a:gd name="connsiteY28" fmla="*/ 85912 h 92591"/>
                  <a:gd name="connsiteX29" fmla="*/ 62803 w 76545"/>
                  <a:gd name="connsiteY29" fmla="*/ 81306 h 92591"/>
                  <a:gd name="connsiteX30" fmla="*/ 69098 w 76545"/>
                  <a:gd name="connsiteY30" fmla="*/ 66949 h 92591"/>
                  <a:gd name="connsiteX31" fmla="*/ 55739 w 76545"/>
                  <a:gd name="connsiteY31" fmla="*/ 41996 h 92591"/>
                  <a:gd name="connsiteX32" fmla="*/ 60653 w 76545"/>
                  <a:gd name="connsiteY32" fmla="*/ 37390 h 92591"/>
                  <a:gd name="connsiteX33" fmla="*/ 76546 w 76545"/>
                  <a:gd name="connsiteY33" fmla="*/ 67486 h 9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545" h="92591">
                    <a:moveTo>
                      <a:pt x="76546" y="67486"/>
                    </a:moveTo>
                    <a:cubicBezTo>
                      <a:pt x="76546" y="74242"/>
                      <a:pt x="74012" y="80307"/>
                      <a:pt x="69021" y="85528"/>
                    </a:cubicBezTo>
                    <a:cubicBezTo>
                      <a:pt x="63110" y="90212"/>
                      <a:pt x="55893" y="92592"/>
                      <a:pt x="47294" y="92592"/>
                    </a:cubicBezTo>
                    <a:cubicBezTo>
                      <a:pt x="39079" y="92592"/>
                      <a:pt x="32246" y="90442"/>
                      <a:pt x="26641" y="86219"/>
                    </a:cubicBezTo>
                    <a:cubicBezTo>
                      <a:pt x="21190" y="81843"/>
                      <a:pt x="18426" y="75317"/>
                      <a:pt x="18426" y="66718"/>
                    </a:cubicBezTo>
                    <a:cubicBezTo>
                      <a:pt x="18426" y="62956"/>
                      <a:pt x="18503" y="58964"/>
                      <a:pt x="18733" y="54818"/>
                    </a:cubicBezTo>
                    <a:cubicBezTo>
                      <a:pt x="7294" y="54664"/>
                      <a:pt x="1612" y="51517"/>
                      <a:pt x="1612" y="45375"/>
                    </a:cubicBezTo>
                    <a:cubicBezTo>
                      <a:pt x="1612" y="42227"/>
                      <a:pt x="2150" y="39156"/>
                      <a:pt x="3224" y="36161"/>
                    </a:cubicBezTo>
                    <a:lnTo>
                      <a:pt x="9290" y="37390"/>
                    </a:lnTo>
                    <a:cubicBezTo>
                      <a:pt x="8292" y="39540"/>
                      <a:pt x="7831" y="41536"/>
                      <a:pt x="7831" y="43225"/>
                    </a:cubicBezTo>
                    <a:cubicBezTo>
                      <a:pt x="7831" y="46756"/>
                      <a:pt x="11209" y="48599"/>
                      <a:pt x="17889" y="48599"/>
                    </a:cubicBezTo>
                    <a:lnTo>
                      <a:pt x="19578" y="48599"/>
                    </a:lnTo>
                    <a:cubicBezTo>
                      <a:pt x="20499" y="41843"/>
                      <a:pt x="21497" y="35547"/>
                      <a:pt x="22649" y="29712"/>
                    </a:cubicBezTo>
                    <a:cubicBezTo>
                      <a:pt x="16584" y="29328"/>
                      <a:pt x="8983" y="28177"/>
                      <a:pt x="0" y="26334"/>
                    </a:cubicBezTo>
                    <a:lnTo>
                      <a:pt x="1689" y="19424"/>
                    </a:lnTo>
                    <a:cubicBezTo>
                      <a:pt x="6987" y="21113"/>
                      <a:pt x="14434" y="22342"/>
                      <a:pt x="23954" y="23110"/>
                    </a:cubicBezTo>
                    <a:lnTo>
                      <a:pt x="28023" y="0"/>
                    </a:lnTo>
                    <a:lnTo>
                      <a:pt x="36545" y="1689"/>
                    </a:lnTo>
                    <a:lnTo>
                      <a:pt x="31939" y="22802"/>
                    </a:lnTo>
                    <a:cubicBezTo>
                      <a:pt x="36469" y="22802"/>
                      <a:pt x="42304" y="22342"/>
                      <a:pt x="49367" y="21344"/>
                    </a:cubicBezTo>
                    <a:lnTo>
                      <a:pt x="48752" y="28561"/>
                    </a:lnTo>
                    <a:cubicBezTo>
                      <a:pt x="41843" y="29328"/>
                      <a:pt x="35778" y="29712"/>
                      <a:pt x="30710" y="29712"/>
                    </a:cubicBezTo>
                    <a:cubicBezTo>
                      <a:pt x="28945" y="37083"/>
                      <a:pt x="27870" y="43532"/>
                      <a:pt x="27332" y="48906"/>
                    </a:cubicBezTo>
                    <a:cubicBezTo>
                      <a:pt x="33705" y="48753"/>
                      <a:pt x="39924" y="48215"/>
                      <a:pt x="45989" y="47294"/>
                    </a:cubicBezTo>
                    <a:lnTo>
                      <a:pt x="46833" y="53513"/>
                    </a:lnTo>
                    <a:cubicBezTo>
                      <a:pt x="40154" y="54434"/>
                      <a:pt x="33474" y="55048"/>
                      <a:pt x="26795" y="55278"/>
                    </a:cubicBezTo>
                    <a:cubicBezTo>
                      <a:pt x="26334" y="59041"/>
                      <a:pt x="26027" y="63110"/>
                      <a:pt x="26027" y="67409"/>
                    </a:cubicBezTo>
                    <a:cubicBezTo>
                      <a:pt x="26027" y="73014"/>
                      <a:pt x="27332" y="77006"/>
                      <a:pt x="30020" y="79386"/>
                    </a:cubicBezTo>
                    <a:cubicBezTo>
                      <a:pt x="34780" y="83609"/>
                      <a:pt x="40538" y="85758"/>
                      <a:pt x="47371" y="85912"/>
                    </a:cubicBezTo>
                    <a:cubicBezTo>
                      <a:pt x="53129" y="85989"/>
                      <a:pt x="58273" y="84453"/>
                      <a:pt x="62803" y="81306"/>
                    </a:cubicBezTo>
                    <a:cubicBezTo>
                      <a:pt x="67025" y="77544"/>
                      <a:pt x="69098" y="72707"/>
                      <a:pt x="69098" y="66949"/>
                    </a:cubicBezTo>
                    <a:cubicBezTo>
                      <a:pt x="69098" y="57275"/>
                      <a:pt x="64645" y="48983"/>
                      <a:pt x="55739" y="41996"/>
                    </a:cubicBezTo>
                    <a:cubicBezTo>
                      <a:pt x="57428" y="40461"/>
                      <a:pt x="59041" y="38925"/>
                      <a:pt x="60653" y="37390"/>
                    </a:cubicBezTo>
                    <a:cubicBezTo>
                      <a:pt x="71171" y="45221"/>
                      <a:pt x="76546" y="55278"/>
                      <a:pt x="76546" y="6748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9486A7D0-9333-4D19-9CBC-2C5FDC2FC498}"/>
                  </a:ext>
                </a:extLst>
              </p:cNvPr>
              <p:cNvSpPr/>
              <p:nvPr/>
            </p:nvSpPr>
            <p:spPr>
              <a:xfrm>
                <a:off x="6399264" y="3886199"/>
                <a:ext cx="94050" cy="88983"/>
              </a:xfrm>
              <a:custGeom>
                <a:avLst/>
                <a:gdLst>
                  <a:gd name="connsiteX0" fmla="*/ 0 w 94050"/>
                  <a:gd name="connsiteY0" fmla="*/ 0 h 88983"/>
                  <a:gd name="connsiteX1" fmla="*/ 94050 w 94050"/>
                  <a:gd name="connsiteY1" fmla="*/ 0 h 88983"/>
                  <a:gd name="connsiteX2" fmla="*/ 94050 w 94050"/>
                  <a:gd name="connsiteY2" fmla="*/ 6756 h 88983"/>
                  <a:gd name="connsiteX3" fmla="*/ 77774 w 94050"/>
                  <a:gd name="connsiteY3" fmla="*/ 6756 h 88983"/>
                  <a:gd name="connsiteX4" fmla="*/ 77774 w 94050"/>
                  <a:gd name="connsiteY4" fmla="*/ 81920 h 88983"/>
                  <a:gd name="connsiteX5" fmla="*/ 72937 w 94050"/>
                  <a:gd name="connsiteY5" fmla="*/ 87294 h 88983"/>
                  <a:gd name="connsiteX6" fmla="*/ 58349 w 94050"/>
                  <a:gd name="connsiteY6" fmla="*/ 88983 h 88983"/>
                  <a:gd name="connsiteX7" fmla="*/ 55893 w 94050"/>
                  <a:gd name="connsiteY7" fmla="*/ 81152 h 88983"/>
                  <a:gd name="connsiteX8" fmla="*/ 68100 w 94050"/>
                  <a:gd name="connsiteY8" fmla="*/ 81152 h 88983"/>
                  <a:gd name="connsiteX9" fmla="*/ 70634 w 94050"/>
                  <a:gd name="connsiteY9" fmla="*/ 79386 h 88983"/>
                  <a:gd name="connsiteX10" fmla="*/ 70634 w 94050"/>
                  <a:gd name="connsiteY10" fmla="*/ 6833 h 88983"/>
                  <a:gd name="connsiteX11" fmla="*/ 0 w 94050"/>
                  <a:gd name="connsiteY11" fmla="*/ 6833 h 88983"/>
                  <a:gd name="connsiteX12" fmla="*/ 0 w 94050"/>
                  <a:gd name="connsiteY12" fmla="*/ 0 h 88983"/>
                  <a:gd name="connsiteX13" fmla="*/ 50902 w 94050"/>
                  <a:gd name="connsiteY13" fmla="*/ 22188 h 88983"/>
                  <a:gd name="connsiteX14" fmla="*/ 50902 w 94050"/>
                  <a:gd name="connsiteY14" fmla="*/ 65106 h 88983"/>
                  <a:gd name="connsiteX15" fmla="*/ 43685 w 94050"/>
                  <a:gd name="connsiteY15" fmla="*/ 65106 h 88983"/>
                  <a:gd name="connsiteX16" fmla="*/ 43685 w 94050"/>
                  <a:gd name="connsiteY16" fmla="*/ 59194 h 88983"/>
                  <a:gd name="connsiteX17" fmla="*/ 19425 w 94050"/>
                  <a:gd name="connsiteY17" fmla="*/ 59194 h 88983"/>
                  <a:gd name="connsiteX18" fmla="*/ 19425 w 94050"/>
                  <a:gd name="connsiteY18" fmla="*/ 70020 h 88983"/>
                  <a:gd name="connsiteX19" fmla="*/ 12208 w 94050"/>
                  <a:gd name="connsiteY19" fmla="*/ 70020 h 88983"/>
                  <a:gd name="connsiteX20" fmla="*/ 12208 w 94050"/>
                  <a:gd name="connsiteY20" fmla="*/ 22188 h 88983"/>
                  <a:gd name="connsiteX21" fmla="*/ 50902 w 94050"/>
                  <a:gd name="connsiteY21" fmla="*/ 22188 h 88983"/>
                  <a:gd name="connsiteX22" fmla="*/ 19425 w 94050"/>
                  <a:gd name="connsiteY22" fmla="*/ 52361 h 88983"/>
                  <a:gd name="connsiteX23" fmla="*/ 43685 w 94050"/>
                  <a:gd name="connsiteY23" fmla="*/ 52361 h 88983"/>
                  <a:gd name="connsiteX24" fmla="*/ 43685 w 94050"/>
                  <a:gd name="connsiteY24" fmla="*/ 28945 h 88983"/>
                  <a:gd name="connsiteX25" fmla="*/ 19425 w 94050"/>
                  <a:gd name="connsiteY25" fmla="*/ 28945 h 88983"/>
                  <a:gd name="connsiteX26" fmla="*/ 19425 w 94050"/>
                  <a:gd name="connsiteY26" fmla="*/ 52361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050" h="88983">
                    <a:moveTo>
                      <a:pt x="0" y="0"/>
                    </a:moveTo>
                    <a:lnTo>
                      <a:pt x="94050" y="0"/>
                    </a:lnTo>
                    <a:lnTo>
                      <a:pt x="94050" y="6756"/>
                    </a:lnTo>
                    <a:lnTo>
                      <a:pt x="77774" y="6756"/>
                    </a:lnTo>
                    <a:lnTo>
                      <a:pt x="77774" y="81920"/>
                    </a:lnTo>
                    <a:cubicBezTo>
                      <a:pt x="77774" y="84453"/>
                      <a:pt x="76161" y="86219"/>
                      <a:pt x="72937" y="87294"/>
                    </a:cubicBezTo>
                    <a:cubicBezTo>
                      <a:pt x="69636" y="88446"/>
                      <a:pt x="64799" y="88983"/>
                      <a:pt x="58349" y="88983"/>
                    </a:cubicBezTo>
                    <a:cubicBezTo>
                      <a:pt x="58503" y="86527"/>
                      <a:pt x="57659" y="83916"/>
                      <a:pt x="55893" y="81152"/>
                    </a:cubicBezTo>
                    <a:lnTo>
                      <a:pt x="68100" y="81152"/>
                    </a:lnTo>
                    <a:cubicBezTo>
                      <a:pt x="69789" y="81152"/>
                      <a:pt x="70634" y="80538"/>
                      <a:pt x="70634" y="79386"/>
                    </a:cubicBezTo>
                    <a:lnTo>
                      <a:pt x="70634" y="6833"/>
                    </a:lnTo>
                    <a:lnTo>
                      <a:pt x="0" y="6833"/>
                    </a:lnTo>
                    <a:lnTo>
                      <a:pt x="0" y="0"/>
                    </a:lnTo>
                    <a:close/>
                    <a:moveTo>
                      <a:pt x="50902" y="22188"/>
                    </a:moveTo>
                    <a:lnTo>
                      <a:pt x="50902" y="65106"/>
                    </a:lnTo>
                    <a:lnTo>
                      <a:pt x="43685" y="65106"/>
                    </a:lnTo>
                    <a:lnTo>
                      <a:pt x="43685" y="59194"/>
                    </a:lnTo>
                    <a:lnTo>
                      <a:pt x="19425" y="59194"/>
                    </a:lnTo>
                    <a:lnTo>
                      <a:pt x="19425" y="70020"/>
                    </a:lnTo>
                    <a:lnTo>
                      <a:pt x="12208" y="70020"/>
                    </a:lnTo>
                    <a:lnTo>
                      <a:pt x="12208" y="22188"/>
                    </a:lnTo>
                    <a:lnTo>
                      <a:pt x="50902" y="22188"/>
                    </a:lnTo>
                    <a:close/>
                    <a:moveTo>
                      <a:pt x="19425" y="52361"/>
                    </a:moveTo>
                    <a:lnTo>
                      <a:pt x="43685" y="52361"/>
                    </a:lnTo>
                    <a:lnTo>
                      <a:pt x="43685" y="28945"/>
                    </a:lnTo>
                    <a:lnTo>
                      <a:pt x="19425" y="28945"/>
                    </a:lnTo>
                    <a:lnTo>
                      <a:pt x="19425" y="523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584C0C90-2F0D-449D-B5BD-44BA68E7A5A8}"/>
                  </a:ext>
                </a:extLst>
              </p:cNvPr>
              <p:cNvSpPr/>
              <p:nvPr/>
            </p:nvSpPr>
            <p:spPr>
              <a:xfrm>
                <a:off x="6505598" y="3880211"/>
                <a:ext cx="97044" cy="96737"/>
              </a:xfrm>
              <a:custGeom>
                <a:avLst/>
                <a:gdLst>
                  <a:gd name="connsiteX0" fmla="*/ 18810 w 97044"/>
                  <a:gd name="connsiteY0" fmla="*/ 0 h 96737"/>
                  <a:gd name="connsiteX1" fmla="*/ 26795 w 97044"/>
                  <a:gd name="connsiteY1" fmla="*/ 2227 h 96737"/>
                  <a:gd name="connsiteX2" fmla="*/ 17889 w 97044"/>
                  <a:gd name="connsiteY2" fmla="*/ 23110 h 96737"/>
                  <a:gd name="connsiteX3" fmla="*/ 37237 w 97044"/>
                  <a:gd name="connsiteY3" fmla="*/ 21037 h 96737"/>
                  <a:gd name="connsiteX4" fmla="*/ 31171 w 97044"/>
                  <a:gd name="connsiteY4" fmla="*/ 12284 h 96737"/>
                  <a:gd name="connsiteX5" fmla="*/ 36929 w 97044"/>
                  <a:gd name="connsiteY5" fmla="*/ 8062 h 96737"/>
                  <a:gd name="connsiteX6" fmla="*/ 49520 w 97044"/>
                  <a:gd name="connsiteY6" fmla="*/ 27716 h 96737"/>
                  <a:gd name="connsiteX7" fmla="*/ 43762 w 97044"/>
                  <a:gd name="connsiteY7" fmla="*/ 31939 h 96737"/>
                  <a:gd name="connsiteX8" fmla="*/ 41152 w 97044"/>
                  <a:gd name="connsiteY8" fmla="*/ 27332 h 96737"/>
                  <a:gd name="connsiteX9" fmla="*/ 1689 w 97044"/>
                  <a:gd name="connsiteY9" fmla="*/ 32399 h 96737"/>
                  <a:gd name="connsiteX10" fmla="*/ 0 w 97044"/>
                  <a:gd name="connsiteY10" fmla="*/ 24492 h 96737"/>
                  <a:gd name="connsiteX11" fmla="*/ 10288 w 97044"/>
                  <a:gd name="connsiteY11" fmla="*/ 23877 h 96737"/>
                  <a:gd name="connsiteX12" fmla="*/ 18810 w 97044"/>
                  <a:gd name="connsiteY12" fmla="*/ 0 h 96737"/>
                  <a:gd name="connsiteX13" fmla="*/ 7141 w 97044"/>
                  <a:gd name="connsiteY13" fmla="*/ 36085 h 96737"/>
                  <a:gd name="connsiteX14" fmla="*/ 42841 w 97044"/>
                  <a:gd name="connsiteY14" fmla="*/ 36085 h 96737"/>
                  <a:gd name="connsiteX15" fmla="*/ 42841 w 97044"/>
                  <a:gd name="connsiteY15" fmla="*/ 86603 h 96737"/>
                  <a:gd name="connsiteX16" fmla="*/ 39924 w 97044"/>
                  <a:gd name="connsiteY16" fmla="*/ 93513 h 96737"/>
                  <a:gd name="connsiteX17" fmla="*/ 28484 w 97044"/>
                  <a:gd name="connsiteY17" fmla="*/ 95816 h 96737"/>
                  <a:gd name="connsiteX18" fmla="*/ 26027 w 97044"/>
                  <a:gd name="connsiteY18" fmla="*/ 87448 h 96737"/>
                  <a:gd name="connsiteX19" fmla="*/ 34319 w 97044"/>
                  <a:gd name="connsiteY19" fmla="*/ 87448 h 96737"/>
                  <a:gd name="connsiteX20" fmla="*/ 35547 w 97044"/>
                  <a:gd name="connsiteY20" fmla="*/ 85221 h 96737"/>
                  <a:gd name="connsiteX21" fmla="*/ 35547 w 97044"/>
                  <a:gd name="connsiteY21" fmla="*/ 72246 h 96737"/>
                  <a:gd name="connsiteX22" fmla="*/ 14127 w 97044"/>
                  <a:gd name="connsiteY22" fmla="*/ 72246 h 96737"/>
                  <a:gd name="connsiteX23" fmla="*/ 14127 w 97044"/>
                  <a:gd name="connsiteY23" fmla="*/ 96738 h 96737"/>
                  <a:gd name="connsiteX24" fmla="*/ 7064 w 97044"/>
                  <a:gd name="connsiteY24" fmla="*/ 96738 h 96737"/>
                  <a:gd name="connsiteX25" fmla="*/ 7064 w 97044"/>
                  <a:gd name="connsiteY25" fmla="*/ 36085 h 96737"/>
                  <a:gd name="connsiteX26" fmla="*/ 14204 w 97044"/>
                  <a:gd name="connsiteY26" fmla="*/ 50902 h 96737"/>
                  <a:gd name="connsiteX27" fmla="*/ 35624 w 97044"/>
                  <a:gd name="connsiteY27" fmla="*/ 50902 h 96737"/>
                  <a:gd name="connsiteX28" fmla="*/ 35624 w 97044"/>
                  <a:gd name="connsiteY28" fmla="*/ 42918 h 96737"/>
                  <a:gd name="connsiteX29" fmla="*/ 14204 w 97044"/>
                  <a:gd name="connsiteY29" fmla="*/ 42918 h 96737"/>
                  <a:gd name="connsiteX30" fmla="*/ 14204 w 97044"/>
                  <a:gd name="connsiteY30" fmla="*/ 50902 h 96737"/>
                  <a:gd name="connsiteX31" fmla="*/ 14204 w 97044"/>
                  <a:gd name="connsiteY31" fmla="*/ 65643 h 96737"/>
                  <a:gd name="connsiteX32" fmla="*/ 35624 w 97044"/>
                  <a:gd name="connsiteY32" fmla="*/ 65643 h 96737"/>
                  <a:gd name="connsiteX33" fmla="*/ 35624 w 97044"/>
                  <a:gd name="connsiteY33" fmla="*/ 57659 h 96737"/>
                  <a:gd name="connsiteX34" fmla="*/ 14204 w 97044"/>
                  <a:gd name="connsiteY34" fmla="*/ 57659 h 96737"/>
                  <a:gd name="connsiteX35" fmla="*/ 14204 w 97044"/>
                  <a:gd name="connsiteY35" fmla="*/ 65643 h 96737"/>
                  <a:gd name="connsiteX36" fmla="*/ 87755 w 97044"/>
                  <a:gd name="connsiteY36" fmla="*/ 8062 h 96737"/>
                  <a:gd name="connsiteX37" fmla="*/ 91978 w 97044"/>
                  <a:gd name="connsiteY37" fmla="*/ 14664 h 96737"/>
                  <a:gd name="connsiteX38" fmla="*/ 62189 w 97044"/>
                  <a:gd name="connsiteY38" fmla="*/ 22342 h 96737"/>
                  <a:gd name="connsiteX39" fmla="*/ 62189 w 97044"/>
                  <a:gd name="connsiteY39" fmla="*/ 35240 h 96737"/>
                  <a:gd name="connsiteX40" fmla="*/ 63340 w 97044"/>
                  <a:gd name="connsiteY40" fmla="*/ 37467 h 96737"/>
                  <a:gd name="connsiteX41" fmla="*/ 85298 w 97044"/>
                  <a:gd name="connsiteY41" fmla="*/ 37467 h 96737"/>
                  <a:gd name="connsiteX42" fmla="*/ 88369 w 97044"/>
                  <a:gd name="connsiteY42" fmla="*/ 34933 h 96737"/>
                  <a:gd name="connsiteX43" fmla="*/ 89521 w 97044"/>
                  <a:gd name="connsiteY43" fmla="*/ 27256 h 96737"/>
                  <a:gd name="connsiteX44" fmla="*/ 97045 w 97044"/>
                  <a:gd name="connsiteY44" fmla="*/ 29866 h 96737"/>
                  <a:gd name="connsiteX45" fmla="*/ 94204 w 97044"/>
                  <a:gd name="connsiteY45" fmla="*/ 39847 h 96737"/>
                  <a:gd name="connsiteX46" fmla="*/ 86987 w 97044"/>
                  <a:gd name="connsiteY46" fmla="*/ 44146 h 96737"/>
                  <a:gd name="connsiteX47" fmla="*/ 62189 w 97044"/>
                  <a:gd name="connsiteY47" fmla="*/ 44146 h 96737"/>
                  <a:gd name="connsiteX48" fmla="*/ 54972 w 97044"/>
                  <a:gd name="connsiteY48" fmla="*/ 35240 h 96737"/>
                  <a:gd name="connsiteX49" fmla="*/ 54972 w 97044"/>
                  <a:gd name="connsiteY49" fmla="*/ 845 h 96737"/>
                  <a:gd name="connsiteX50" fmla="*/ 62189 w 97044"/>
                  <a:gd name="connsiteY50" fmla="*/ 845 h 96737"/>
                  <a:gd name="connsiteX51" fmla="*/ 62189 w 97044"/>
                  <a:gd name="connsiteY51" fmla="*/ 15202 h 96737"/>
                  <a:gd name="connsiteX52" fmla="*/ 87755 w 97044"/>
                  <a:gd name="connsiteY52" fmla="*/ 8062 h 96737"/>
                  <a:gd name="connsiteX53" fmla="*/ 54895 w 97044"/>
                  <a:gd name="connsiteY53" fmla="*/ 48369 h 96737"/>
                  <a:gd name="connsiteX54" fmla="*/ 62112 w 97044"/>
                  <a:gd name="connsiteY54" fmla="*/ 48369 h 96737"/>
                  <a:gd name="connsiteX55" fmla="*/ 62112 w 97044"/>
                  <a:gd name="connsiteY55" fmla="*/ 63724 h 96737"/>
                  <a:gd name="connsiteX56" fmla="*/ 88139 w 97044"/>
                  <a:gd name="connsiteY56" fmla="*/ 55048 h 96737"/>
                  <a:gd name="connsiteX57" fmla="*/ 92362 w 97044"/>
                  <a:gd name="connsiteY57" fmla="*/ 61881 h 96737"/>
                  <a:gd name="connsiteX58" fmla="*/ 62112 w 97044"/>
                  <a:gd name="connsiteY58" fmla="*/ 71018 h 96737"/>
                  <a:gd name="connsiteX59" fmla="*/ 62112 w 97044"/>
                  <a:gd name="connsiteY59" fmla="*/ 85298 h 96737"/>
                  <a:gd name="connsiteX60" fmla="*/ 63264 w 97044"/>
                  <a:gd name="connsiteY60" fmla="*/ 87525 h 96737"/>
                  <a:gd name="connsiteX61" fmla="*/ 84377 w 97044"/>
                  <a:gd name="connsiteY61" fmla="*/ 87525 h 96737"/>
                  <a:gd name="connsiteX62" fmla="*/ 87908 w 97044"/>
                  <a:gd name="connsiteY62" fmla="*/ 84991 h 96737"/>
                  <a:gd name="connsiteX63" fmla="*/ 89367 w 97044"/>
                  <a:gd name="connsiteY63" fmla="*/ 77313 h 96737"/>
                  <a:gd name="connsiteX64" fmla="*/ 96891 w 97044"/>
                  <a:gd name="connsiteY64" fmla="*/ 79924 h 96737"/>
                  <a:gd name="connsiteX65" fmla="*/ 93820 w 97044"/>
                  <a:gd name="connsiteY65" fmla="*/ 89905 h 96737"/>
                  <a:gd name="connsiteX66" fmla="*/ 85836 w 97044"/>
                  <a:gd name="connsiteY66" fmla="*/ 94204 h 96737"/>
                  <a:gd name="connsiteX67" fmla="*/ 62035 w 97044"/>
                  <a:gd name="connsiteY67" fmla="*/ 94204 h 96737"/>
                  <a:gd name="connsiteX68" fmla="*/ 54818 w 97044"/>
                  <a:gd name="connsiteY68" fmla="*/ 85298 h 96737"/>
                  <a:gd name="connsiteX69" fmla="*/ 54818 w 97044"/>
                  <a:gd name="connsiteY69" fmla="*/ 48369 h 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7044" h="96737">
                    <a:moveTo>
                      <a:pt x="18810" y="0"/>
                    </a:moveTo>
                    <a:lnTo>
                      <a:pt x="26795" y="2227"/>
                    </a:lnTo>
                    <a:lnTo>
                      <a:pt x="17889" y="23110"/>
                    </a:lnTo>
                    <a:cubicBezTo>
                      <a:pt x="24261" y="22572"/>
                      <a:pt x="30710" y="21881"/>
                      <a:pt x="37237" y="21037"/>
                    </a:cubicBezTo>
                    <a:cubicBezTo>
                      <a:pt x="35394" y="18119"/>
                      <a:pt x="33398" y="15202"/>
                      <a:pt x="31171" y="12284"/>
                    </a:cubicBezTo>
                    <a:lnTo>
                      <a:pt x="36929" y="8062"/>
                    </a:lnTo>
                    <a:cubicBezTo>
                      <a:pt x="42764" y="16046"/>
                      <a:pt x="46910" y="22572"/>
                      <a:pt x="49520" y="27716"/>
                    </a:cubicBezTo>
                    <a:lnTo>
                      <a:pt x="43762" y="31939"/>
                    </a:lnTo>
                    <a:cubicBezTo>
                      <a:pt x="42995" y="30403"/>
                      <a:pt x="42150" y="28868"/>
                      <a:pt x="41152" y="27332"/>
                    </a:cubicBezTo>
                    <a:cubicBezTo>
                      <a:pt x="25873" y="29712"/>
                      <a:pt x="12745" y="31401"/>
                      <a:pt x="1689" y="32399"/>
                    </a:cubicBezTo>
                    <a:lnTo>
                      <a:pt x="0" y="24492"/>
                    </a:lnTo>
                    <a:cubicBezTo>
                      <a:pt x="3455" y="24338"/>
                      <a:pt x="6833" y="24108"/>
                      <a:pt x="10288" y="23877"/>
                    </a:cubicBezTo>
                    <a:lnTo>
                      <a:pt x="18810" y="0"/>
                    </a:lnTo>
                    <a:close/>
                    <a:moveTo>
                      <a:pt x="7141" y="36085"/>
                    </a:moveTo>
                    <a:lnTo>
                      <a:pt x="42841" y="36085"/>
                    </a:lnTo>
                    <a:lnTo>
                      <a:pt x="42841" y="86603"/>
                    </a:lnTo>
                    <a:cubicBezTo>
                      <a:pt x="42841" y="90288"/>
                      <a:pt x="41843" y="92592"/>
                      <a:pt x="39924" y="93513"/>
                    </a:cubicBezTo>
                    <a:cubicBezTo>
                      <a:pt x="38081" y="94588"/>
                      <a:pt x="34319" y="95356"/>
                      <a:pt x="28484" y="95816"/>
                    </a:cubicBezTo>
                    <a:cubicBezTo>
                      <a:pt x="28330" y="93052"/>
                      <a:pt x="27563" y="90212"/>
                      <a:pt x="26027" y="87448"/>
                    </a:cubicBezTo>
                    <a:lnTo>
                      <a:pt x="34319" y="87448"/>
                    </a:lnTo>
                    <a:cubicBezTo>
                      <a:pt x="35163" y="87448"/>
                      <a:pt x="35547" y="86680"/>
                      <a:pt x="35547" y="85221"/>
                    </a:cubicBezTo>
                    <a:lnTo>
                      <a:pt x="35547" y="72246"/>
                    </a:lnTo>
                    <a:lnTo>
                      <a:pt x="14127" y="72246"/>
                    </a:lnTo>
                    <a:lnTo>
                      <a:pt x="14127" y="96738"/>
                    </a:lnTo>
                    <a:lnTo>
                      <a:pt x="7064" y="96738"/>
                    </a:lnTo>
                    <a:lnTo>
                      <a:pt x="7064" y="36085"/>
                    </a:lnTo>
                    <a:close/>
                    <a:moveTo>
                      <a:pt x="14204" y="50902"/>
                    </a:moveTo>
                    <a:lnTo>
                      <a:pt x="35624" y="50902"/>
                    </a:lnTo>
                    <a:lnTo>
                      <a:pt x="35624" y="42918"/>
                    </a:lnTo>
                    <a:lnTo>
                      <a:pt x="14204" y="42918"/>
                    </a:lnTo>
                    <a:lnTo>
                      <a:pt x="14204" y="50902"/>
                    </a:lnTo>
                    <a:close/>
                    <a:moveTo>
                      <a:pt x="14204" y="65643"/>
                    </a:moveTo>
                    <a:lnTo>
                      <a:pt x="35624" y="65643"/>
                    </a:lnTo>
                    <a:lnTo>
                      <a:pt x="35624" y="57659"/>
                    </a:lnTo>
                    <a:lnTo>
                      <a:pt x="14204" y="57659"/>
                    </a:lnTo>
                    <a:lnTo>
                      <a:pt x="14204" y="65643"/>
                    </a:lnTo>
                    <a:close/>
                    <a:moveTo>
                      <a:pt x="87755" y="8062"/>
                    </a:moveTo>
                    <a:lnTo>
                      <a:pt x="91978" y="14664"/>
                    </a:lnTo>
                    <a:cubicBezTo>
                      <a:pt x="82918" y="17505"/>
                      <a:pt x="73014" y="20115"/>
                      <a:pt x="62189" y="22342"/>
                    </a:cubicBezTo>
                    <a:lnTo>
                      <a:pt x="62189" y="35240"/>
                    </a:lnTo>
                    <a:cubicBezTo>
                      <a:pt x="62189" y="36699"/>
                      <a:pt x="62572" y="37467"/>
                      <a:pt x="63340" y="37467"/>
                    </a:cubicBezTo>
                    <a:lnTo>
                      <a:pt x="85298" y="37467"/>
                    </a:lnTo>
                    <a:cubicBezTo>
                      <a:pt x="86757" y="37467"/>
                      <a:pt x="87755" y="36622"/>
                      <a:pt x="88369" y="34933"/>
                    </a:cubicBezTo>
                    <a:cubicBezTo>
                      <a:pt x="89060" y="33705"/>
                      <a:pt x="89444" y="31171"/>
                      <a:pt x="89521" y="27256"/>
                    </a:cubicBezTo>
                    <a:cubicBezTo>
                      <a:pt x="91594" y="28637"/>
                      <a:pt x="94127" y="29559"/>
                      <a:pt x="97045" y="29866"/>
                    </a:cubicBezTo>
                    <a:cubicBezTo>
                      <a:pt x="96738" y="33474"/>
                      <a:pt x="95817" y="36853"/>
                      <a:pt x="94204" y="39847"/>
                    </a:cubicBezTo>
                    <a:cubicBezTo>
                      <a:pt x="92745" y="42687"/>
                      <a:pt x="90288" y="44146"/>
                      <a:pt x="86987" y="44146"/>
                    </a:cubicBezTo>
                    <a:lnTo>
                      <a:pt x="62189" y="44146"/>
                    </a:lnTo>
                    <a:cubicBezTo>
                      <a:pt x="57352" y="44146"/>
                      <a:pt x="54972" y="41152"/>
                      <a:pt x="54972" y="35240"/>
                    </a:cubicBezTo>
                    <a:lnTo>
                      <a:pt x="54972" y="845"/>
                    </a:lnTo>
                    <a:lnTo>
                      <a:pt x="62189" y="845"/>
                    </a:lnTo>
                    <a:lnTo>
                      <a:pt x="62189" y="15202"/>
                    </a:lnTo>
                    <a:cubicBezTo>
                      <a:pt x="72169" y="13052"/>
                      <a:pt x="80691" y="10672"/>
                      <a:pt x="87755" y="8062"/>
                    </a:cubicBezTo>
                    <a:moveTo>
                      <a:pt x="54895" y="48369"/>
                    </a:moveTo>
                    <a:lnTo>
                      <a:pt x="62112" y="48369"/>
                    </a:lnTo>
                    <a:lnTo>
                      <a:pt x="62112" y="63724"/>
                    </a:lnTo>
                    <a:cubicBezTo>
                      <a:pt x="72246" y="61114"/>
                      <a:pt x="80922" y="58196"/>
                      <a:pt x="88139" y="55048"/>
                    </a:cubicBezTo>
                    <a:lnTo>
                      <a:pt x="92362" y="61881"/>
                    </a:lnTo>
                    <a:cubicBezTo>
                      <a:pt x="83225" y="65259"/>
                      <a:pt x="73091" y="68254"/>
                      <a:pt x="62112" y="71018"/>
                    </a:cubicBezTo>
                    <a:lnTo>
                      <a:pt x="62112" y="85298"/>
                    </a:lnTo>
                    <a:cubicBezTo>
                      <a:pt x="62112" y="86757"/>
                      <a:pt x="62496" y="87525"/>
                      <a:pt x="63264" y="87525"/>
                    </a:cubicBezTo>
                    <a:lnTo>
                      <a:pt x="84377" y="87525"/>
                    </a:lnTo>
                    <a:cubicBezTo>
                      <a:pt x="86143" y="87525"/>
                      <a:pt x="87294" y="86680"/>
                      <a:pt x="87908" y="84991"/>
                    </a:cubicBezTo>
                    <a:cubicBezTo>
                      <a:pt x="88753" y="83839"/>
                      <a:pt x="89213" y="81229"/>
                      <a:pt x="89367" y="77313"/>
                    </a:cubicBezTo>
                    <a:cubicBezTo>
                      <a:pt x="91440" y="78695"/>
                      <a:pt x="93974" y="79617"/>
                      <a:pt x="96891" y="79924"/>
                    </a:cubicBezTo>
                    <a:cubicBezTo>
                      <a:pt x="96584" y="83532"/>
                      <a:pt x="95586" y="86910"/>
                      <a:pt x="93820" y="89905"/>
                    </a:cubicBezTo>
                    <a:cubicBezTo>
                      <a:pt x="92208" y="92745"/>
                      <a:pt x="89521" y="94204"/>
                      <a:pt x="85836" y="94204"/>
                    </a:cubicBezTo>
                    <a:lnTo>
                      <a:pt x="62035" y="94204"/>
                    </a:lnTo>
                    <a:cubicBezTo>
                      <a:pt x="57198" y="94204"/>
                      <a:pt x="54818" y="91210"/>
                      <a:pt x="54818" y="85298"/>
                    </a:cubicBezTo>
                    <a:lnTo>
                      <a:pt x="54818" y="483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5BE42FE9-760B-45DB-BBD5-39408BF86B2D}"/>
                  </a:ext>
                </a:extLst>
              </p:cNvPr>
              <p:cNvSpPr/>
              <p:nvPr/>
            </p:nvSpPr>
            <p:spPr>
              <a:xfrm>
                <a:off x="6613852" y="3890038"/>
                <a:ext cx="94741" cy="81766"/>
              </a:xfrm>
              <a:custGeom>
                <a:avLst/>
                <a:gdLst>
                  <a:gd name="connsiteX0" fmla="*/ 91210 w 94741"/>
                  <a:gd name="connsiteY0" fmla="*/ 7601 h 81766"/>
                  <a:gd name="connsiteX1" fmla="*/ 67409 w 94741"/>
                  <a:gd name="connsiteY1" fmla="*/ 9827 h 81766"/>
                  <a:gd name="connsiteX2" fmla="*/ 50749 w 94741"/>
                  <a:gd name="connsiteY2" fmla="*/ 21037 h 81766"/>
                  <a:gd name="connsiteX3" fmla="*/ 39693 w 94741"/>
                  <a:gd name="connsiteY3" fmla="*/ 45912 h 81766"/>
                  <a:gd name="connsiteX4" fmla="*/ 48829 w 94741"/>
                  <a:gd name="connsiteY4" fmla="*/ 65874 h 81766"/>
                  <a:gd name="connsiteX5" fmla="*/ 75624 w 94741"/>
                  <a:gd name="connsiteY5" fmla="*/ 73091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2 w 94741"/>
                  <a:gd name="connsiteY12" fmla="*/ 0 h 81766"/>
                  <a:gd name="connsiteX13" fmla="*/ 91210 w 94741"/>
                  <a:gd name="connsiteY13" fmla="*/ 7601 h 81766"/>
                  <a:gd name="connsiteX14" fmla="*/ 84070 w 94741"/>
                  <a:gd name="connsiteY14" fmla="*/ 32399 h 81766"/>
                  <a:gd name="connsiteX15" fmla="*/ 78695 w 94741"/>
                  <a:gd name="connsiteY15" fmla="*/ 35624 h 81766"/>
                  <a:gd name="connsiteX16" fmla="*/ 70710 w 94741"/>
                  <a:gd name="connsiteY16" fmla="*/ 24415 h 81766"/>
                  <a:gd name="connsiteX17" fmla="*/ 75547 w 94741"/>
                  <a:gd name="connsiteY17" fmla="*/ 21037 h 81766"/>
                  <a:gd name="connsiteX18" fmla="*/ 84070 w 94741"/>
                  <a:gd name="connsiteY18" fmla="*/ 32399 h 81766"/>
                  <a:gd name="connsiteX19" fmla="*/ 94741 w 94741"/>
                  <a:gd name="connsiteY19" fmla="*/ 25643 h 81766"/>
                  <a:gd name="connsiteX20" fmla="*/ 89904 w 94741"/>
                  <a:gd name="connsiteY20" fmla="*/ 29405 h 81766"/>
                  <a:gd name="connsiteX21" fmla="*/ 81613 w 94741"/>
                  <a:gd name="connsiteY21" fmla="*/ 17659 h 81766"/>
                  <a:gd name="connsiteX22" fmla="*/ 86219 w 94741"/>
                  <a:gd name="connsiteY22" fmla="*/ 14434 h 81766"/>
                  <a:gd name="connsiteX23" fmla="*/ 94741 w 94741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210" y="7601"/>
                    </a:moveTo>
                    <a:lnTo>
                      <a:pt x="67409" y="9827"/>
                    </a:lnTo>
                    <a:cubicBezTo>
                      <a:pt x="62726" y="10211"/>
                      <a:pt x="57198" y="13973"/>
                      <a:pt x="50749" y="21037"/>
                    </a:cubicBezTo>
                    <a:cubicBezTo>
                      <a:pt x="43378" y="29098"/>
                      <a:pt x="39693" y="37390"/>
                      <a:pt x="39693" y="45912"/>
                    </a:cubicBezTo>
                    <a:cubicBezTo>
                      <a:pt x="39693" y="54204"/>
                      <a:pt x="42764" y="60807"/>
                      <a:pt x="48829" y="65874"/>
                    </a:cubicBezTo>
                    <a:cubicBezTo>
                      <a:pt x="54587" y="70480"/>
                      <a:pt x="63493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6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80"/>
                      <a:pt x="61344" y="3685"/>
                      <a:pt x="90902" y="0"/>
                    </a:cubicBezTo>
                    <a:lnTo>
                      <a:pt x="91210" y="7601"/>
                    </a:lnTo>
                    <a:close/>
                    <a:moveTo>
                      <a:pt x="84070" y="32399"/>
                    </a:moveTo>
                    <a:lnTo>
                      <a:pt x="78695" y="35624"/>
                    </a:lnTo>
                    <a:cubicBezTo>
                      <a:pt x="76853" y="33167"/>
                      <a:pt x="74242" y="29405"/>
                      <a:pt x="70710" y="24415"/>
                    </a:cubicBezTo>
                    <a:lnTo>
                      <a:pt x="75547" y="21037"/>
                    </a:lnTo>
                    <a:cubicBezTo>
                      <a:pt x="78542" y="25106"/>
                      <a:pt x="81382" y="28868"/>
                      <a:pt x="84070" y="32399"/>
                    </a:cubicBezTo>
                    <a:moveTo>
                      <a:pt x="94741" y="25643"/>
                    </a:moveTo>
                    <a:lnTo>
                      <a:pt x="89904" y="29405"/>
                    </a:lnTo>
                    <a:cubicBezTo>
                      <a:pt x="86603" y="24492"/>
                      <a:pt x="83839" y="20576"/>
                      <a:pt x="81613" y="17659"/>
                    </a:cubicBezTo>
                    <a:lnTo>
                      <a:pt x="86219" y="14434"/>
                    </a:lnTo>
                    <a:cubicBezTo>
                      <a:pt x="88907" y="17659"/>
                      <a:pt x="91747" y="21421"/>
                      <a:pt x="94741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D4A91478-60B7-4671-AECC-0CADFFA6FBB7}"/>
                  </a:ext>
                </a:extLst>
              </p:cNvPr>
              <p:cNvSpPr/>
              <p:nvPr/>
            </p:nvSpPr>
            <p:spPr>
              <a:xfrm>
                <a:off x="6723411" y="3880441"/>
                <a:ext cx="91593" cy="95969"/>
              </a:xfrm>
              <a:custGeom>
                <a:avLst/>
                <a:gdLst>
                  <a:gd name="connsiteX0" fmla="*/ 91594 w 91593"/>
                  <a:gd name="connsiteY0" fmla="*/ 24876 h 95969"/>
                  <a:gd name="connsiteX1" fmla="*/ 55202 w 91593"/>
                  <a:gd name="connsiteY1" fmla="*/ 25490 h 95969"/>
                  <a:gd name="connsiteX2" fmla="*/ 54665 w 91593"/>
                  <a:gd name="connsiteY2" fmla="*/ 41536 h 95969"/>
                  <a:gd name="connsiteX3" fmla="*/ 54665 w 91593"/>
                  <a:gd name="connsiteY3" fmla="*/ 55586 h 95969"/>
                  <a:gd name="connsiteX4" fmla="*/ 55202 w 91593"/>
                  <a:gd name="connsiteY4" fmla="*/ 64415 h 95969"/>
                  <a:gd name="connsiteX5" fmla="*/ 48599 w 91593"/>
                  <a:gd name="connsiteY5" fmla="*/ 82918 h 95969"/>
                  <a:gd name="connsiteX6" fmla="*/ 23340 w 91593"/>
                  <a:gd name="connsiteY6" fmla="*/ 95970 h 95969"/>
                  <a:gd name="connsiteX7" fmla="*/ 19962 w 91593"/>
                  <a:gd name="connsiteY7" fmla="*/ 88830 h 95969"/>
                  <a:gd name="connsiteX8" fmla="*/ 45221 w 91593"/>
                  <a:gd name="connsiteY8" fmla="*/ 75701 h 95969"/>
                  <a:gd name="connsiteX9" fmla="*/ 48139 w 91593"/>
                  <a:gd name="connsiteY9" fmla="*/ 63570 h 95969"/>
                  <a:gd name="connsiteX10" fmla="*/ 35931 w 91593"/>
                  <a:gd name="connsiteY10" fmla="*/ 69636 h 95969"/>
                  <a:gd name="connsiteX11" fmla="*/ 25260 w 91593"/>
                  <a:gd name="connsiteY11" fmla="*/ 64031 h 95969"/>
                  <a:gd name="connsiteX12" fmla="*/ 21651 w 91593"/>
                  <a:gd name="connsiteY12" fmla="*/ 52284 h 95969"/>
                  <a:gd name="connsiteX13" fmla="*/ 26181 w 91593"/>
                  <a:gd name="connsiteY13" fmla="*/ 39463 h 95969"/>
                  <a:gd name="connsiteX14" fmla="*/ 36699 w 91593"/>
                  <a:gd name="connsiteY14" fmla="*/ 34856 h 95969"/>
                  <a:gd name="connsiteX15" fmla="*/ 47524 w 91593"/>
                  <a:gd name="connsiteY15" fmla="*/ 39463 h 95969"/>
                  <a:gd name="connsiteX16" fmla="*/ 47524 w 91593"/>
                  <a:gd name="connsiteY16" fmla="*/ 25950 h 95969"/>
                  <a:gd name="connsiteX17" fmla="*/ 307 w 91593"/>
                  <a:gd name="connsiteY17" fmla="*/ 28868 h 95969"/>
                  <a:gd name="connsiteX18" fmla="*/ 0 w 91593"/>
                  <a:gd name="connsiteY18" fmla="*/ 21421 h 95969"/>
                  <a:gd name="connsiteX19" fmla="*/ 47524 w 91593"/>
                  <a:gd name="connsiteY19" fmla="*/ 19348 h 95969"/>
                  <a:gd name="connsiteX20" fmla="*/ 47217 w 91593"/>
                  <a:gd name="connsiteY20" fmla="*/ 0 h 95969"/>
                  <a:gd name="connsiteX21" fmla="*/ 55509 w 91593"/>
                  <a:gd name="connsiteY21" fmla="*/ 0 h 95969"/>
                  <a:gd name="connsiteX22" fmla="*/ 55202 w 91593"/>
                  <a:gd name="connsiteY22" fmla="*/ 18810 h 95969"/>
                  <a:gd name="connsiteX23" fmla="*/ 91594 w 91593"/>
                  <a:gd name="connsiteY23" fmla="*/ 17582 h 95969"/>
                  <a:gd name="connsiteX24" fmla="*/ 91594 w 91593"/>
                  <a:gd name="connsiteY24" fmla="*/ 24876 h 95969"/>
                  <a:gd name="connsiteX25" fmla="*/ 47524 w 91593"/>
                  <a:gd name="connsiteY25" fmla="*/ 52284 h 95969"/>
                  <a:gd name="connsiteX26" fmla="*/ 44300 w 91593"/>
                  <a:gd name="connsiteY26" fmla="*/ 43685 h 95969"/>
                  <a:gd name="connsiteX27" fmla="*/ 37543 w 91593"/>
                  <a:gd name="connsiteY27" fmla="*/ 40614 h 95969"/>
                  <a:gd name="connsiteX28" fmla="*/ 31632 w 91593"/>
                  <a:gd name="connsiteY28" fmla="*/ 43148 h 95969"/>
                  <a:gd name="connsiteX29" fmla="*/ 28254 w 91593"/>
                  <a:gd name="connsiteY29" fmla="*/ 52284 h 95969"/>
                  <a:gd name="connsiteX30" fmla="*/ 30787 w 91593"/>
                  <a:gd name="connsiteY30" fmla="*/ 60499 h 95969"/>
                  <a:gd name="connsiteX31" fmla="*/ 37543 w 91593"/>
                  <a:gd name="connsiteY31" fmla="*/ 63570 h 95969"/>
                  <a:gd name="connsiteX32" fmla="*/ 44300 w 91593"/>
                  <a:gd name="connsiteY32" fmla="*/ 60807 h 95969"/>
                  <a:gd name="connsiteX33" fmla="*/ 47524 w 91593"/>
                  <a:gd name="connsiteY33" fmla="*/ 52284 h 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5969">
                    <a:moveTo>
                      <a:pt x="91594" y="24876"/>
                    </a:moveTo>
                    <a:cubicBezTo>
                      <a:pt x="83148" y="24876"/>
                      <a:pt x="71018" y="25106"/>
                      <a:pt x="55202" y="25490"/>
                    </a:cubicBezTo>
                    <a:cubicBezTo>
                      <a:pt x="55202" y="29943"/>
                      <a:pt x="55049" y="35317"/>
                      <a:pt x="54665" y="41536"/>
                    </a:cubicBezTo>
                    <a:cubicBezTo>
                      <a:pt x="54357" y="46833"/>
                      <a:pt x="54357" y="51517"/>
                      <a:pt x="54665" y="55586"/>
                    </a:cubicBezTo>
                    <a:cubicBezTo>
                      <a:pt x="55049" y="60653"/>
                      <a:pt x="55202" y="63570"/>
                      <a:pt x="55202" y="64415"/>
                    </a:cubicBezTo>
                    <a:cubicBezTo>
                      <a:pt x="54818" y="72476"/>
                      <a:pt x="52669" y="78619"/>
                      <a:pt x="48599" y="82918"/>
                    </a:cubicBezTo>
                    <a:cubicBezTo>
                      <a:pt x="43609" y="87832"/>
                      <a:pt x="35240" y="92131"/>
                      <a:pt x="23340" y="95970"/>
                    </a:cubicBezTo>
                    <a:cubicBezTo>
                      <a:pt x="22496" y="92668"/>
                      <a:pt x="21344" y="90288"/>
                      <a:pt x="19962" y="88830"/>
                    </a:cubicBezTo>
                    <a:cubicBezTo>
                      <a:pt x="32246" y="86450"/>
                      <a:pt x="40692" y="82073"/>
                      <a:pt x="45221" y="75701"/>
                    </a:cubicBezTo>
                    <a:cubicBezTo>
                      <a:pt x="47217" y="72016"/>
                      <a:pt x="48139" y="67947"/>
                      <a:pt x="48139" y="63570"/>
                    </a:cubicBezTo>
                    <a:cubicBezTo>
                      <a:pt x="44914" y="67333"/>
                      <a:pt x="40845" y="69405"/>
                      <a:pt x="35931" y="69636"/>
                    </a:cubicBezTo>
                    <a:cubicBezTo>
                      <a:pt x="31555" y="69329"/>
                      <a:pt x="27947" y="67486"/>
                      <a:pt x="25260" y="64031"/>
                    </a:cubicBezTo>
                    <a:cubicBezTo>
                      <a:pt x="22880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400" y="34856"/>
                      <a:pt x="36699" y="34856"/>
                    </a:cubicBezTo>
                    <a:cubicBezTo>
                      <a:pt x="40231" y="34856"/>
                      <a:pt x="43839" y="36392"/>
                      <a:pt x="47524" y="39463"/>
                    </a:cubicBezTo>
                    <a:lnTo>
                      <a:pt x="47524" y="25950"/>
                    </a:lnTo>
                    <a:cubicBezTo>
                      <a:pt x="32400" y="26565"/>
                      <a:pt x="16661" y="27563"/>
                      <a:pt x="307" y="28868"/>
                    </a:cubicBezTo>
                    <a:lnTo>
                      <a:pt x="0" y="21421"/>
                    </a:lnTo>
                    <a:lnTo>
                      <a:pt x="47524" y="19348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2"/>
                    </a:cubicBezTo>
                    <a:lnTo>
                      <a:pt x="91594" y="24876"/>
                    </a:lnTo>
                    <a:close/>
                    <a:moveTo>
                      <a:pt x="47524" y="52284"/>
                    </a:moveTo>
                    <a:cubicBezTo>
                      <a:pt x="47217" y="48599"/>
                      <a:pt x="46142" y="45682"/>
                      <a:pt x="44300" y="43685"/>
                    </a:cubicBezTo>
                    <a:cubicBezTo>
                      <a:pt x="42073" y="41613"/>
                      <a:pt x="39847" y="40614"/>
                      <a:pt x="37543" y="40614"/>
                    </a:cubicBezTo>
                    <a:cubicBezTo>
                      <a:pt x="35087" y="40614"/>
                      <a:pt x="33167" y="41459"/>
                      <a:pt x="31632" y="43148"/>
                    </a:cubicBezTo>
                    <a:cubicBezTo>
                      <a:pt x="29405" y="45298"/>
                      <a:pt x="28254" y="48369"/>
                      <a:pt x="28254" y="52284"/>
                    </a:cubicBezTo>
                    <a:cubicBezTo>
                      <a:pt x="28254" y="55816"/>
                      <a:pt x="29098" y="58503"/>
                      <a:pt x="30787" y="60499"/>
                    </a:cubicBezTo>
                    <a:cubicBezTo>
                      <a:pt x="32476" y="62419"/>
                      <a:pt x="34703" y="63417"/>
                      <a:pt x="37543" y="63570"/>
                    </a:cubicBezTo>
                    <a:cubicBezTo>
                      <a:pt x="39847" y="63417"/>
                      <a:pt x="42073" y="62496"/>
                      <a:pt x="44300" y="60807"/>
                    </a:cubicBezTo>
                    <a:cubicBezTo>
                      <a:pt x="46142" y="58503"/>
                      <a:pt x="47294" y="55662"/>
                      <a:pt x="47524" y="52284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5971FD04-BF02-416E-9EF9-0EF74203F2D2}"/>
                  </a:ext>
                </a:extLst>
              </p:cNvPr>
              <p:cNvSpPr/>
              <p:nvPr/>
            </p:nvSpPr>
            <p:spPr>
              <a:xfrm>
                <a:off x="6827750" y="3949309"/>
                <a:ext cx="25412" cy="25643"/>
              </a:xfrm>
              <a:custGeom>
                <a:avLst/>
                <a:gdLst>
                  <a:gd name="connsiteX0" fmla="*/ 25413 w 25412"/>
                  <a:gd name="connsiteY0" fmla="*/ 12899 h 25643"/>
                  <a:gd name="connsiteX1" fmla="*/ 21651 w 25412"/>
                  <a:gd name="connsiteY1" fmla="*/ 21958 h 25643"/>
                  <a:gd name="connsiteX2" fmla="*/ 12745 w 25412"/>
                  <a:gd name="connsiteY2" fmla="*/ 25643 h 25643"/>
                  <a:gd name="connsiteX3" fmla="*/ 3685 w 25412"/>
                  <a:gd name="connsiteY3" fmla="*/ 21958 h 25643"/>
                  <a:gd name="connsiteX4" fmla="*/ 0 w 25412"/>
                  <a:gd name="connsiteY4" fmla="*/ 12899 h 25643"/>
                  <a:gd name="connsiteX5" fmla="*/ 3685 w 25412"/>
                  <a:gd name="connsiteY5" fmla="*/ 3685 h 25643"/>
                  <a:gd name="connsiteX6" fmla="*/ 12745 w 25412"/>
                  <a:gd name="connsiteY6" fmla="*/ 0 h 25643"/>
                  <a:gd name="connsiteX7" fmla="*/ 21651 w 25412"/>
                  <a:gd name="connsiteY7" fmla="*/ 3685 h 25643"/>
                  <a:gd name="connsiteX8" fmla="*/ 25413 w 25412"/>
                  <a:gd name="connsiteY8" fmla="*/ 12899 h 25643"/>
                  <a:gd name="connsiteX9" fmla="*/ 20806 w 25412"/>
                  <a:gd name="connsiteY9" fmla="*/ 12899 h 25643"/>
                  <a:gd name="connsiteX10" fmla="*/ 18350 w 25412"/>
                  <a:gd name="connsiteY10" fmla="*/ 7063 h 25643"/>
                  <a:gd name="connsiteX11" fmla="*/ 12668 w 25412"/>
                  <a:gd name="connsiteY11" fmla="*/ 4607 h 25643"/>
                  <a:gd name="connsiteX12" fmla="*/ 6986 w 25412"/>
                  <a:gd name="connsiteY12" fmla="*/ 7063 h 25643"/>
                  <a:gd name="connsiteX13" fmla="*/ 4530 w 25412"/>
                  <a:gd name="connsiteY13" fmla="*/ 12899 h 25643"/>
                  <a:gd name="connsiteX14" fmla="*/ 6986 w 25412"/>
                  <a:gd name="connsiteY14" fmla="*/ 18580 h 25643"/>
                  <a:gd name="connsiteX15" fmla="*/ 12668 w 25412"/>
                  <a:gd name="connsiteY15" fmla="*/ 20883 h 25643"/>
                  <a:gd name="connsiteX16" fmla="*/ 18350 w 25412"/>
                  <a:gd name="connsiteY16" fmla="*/ 18580 h 25643"/>
                  <a:gd name="connsiteX17" fmla="*/ 20806 w 25412"/>
                  <a:gd name="connsiteY17" fmla="*/ 12899 h 2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2" h="25643">
                    <a:moveTo>
                      <a:pt x="25413" y="12899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00" y="25643"/>
                      <a:pt x="12745" y="25643"/>
                    </a:cubicBezTo>
                    <a:cubicBezTo>
                      <a:pt x="9290" y="25643"/>
                      <a:pt x="6219" y="24415"/>
                      <a:pt x="3685" y="21958"/>
                    </a:cubicBezTo>
                    <a:cubicBezTo>
                      <a:pt x="1228" y="19424"/>
                      <a:pt x="0" y="16430"/>
                      <a:pt x="0" y="12899"/>
                    </a:cubicBezTo>
                    <a:cubicBezTo>
                      <a:pt x="0" y="9367"/>
                      <a:pt x="1228" y="6219"/>
                      <a:pt x="3685" y="3685"/>
                    </a:cubicBezTo>
                    <a:cubicBezTo>
                      <a:pt x="6219" y="1228"/>
                      <a:pt x="9213" y="0"/>
                      <a:pt x="12745" y="0"/>
                    </a:cubicBezTo>
                    <a:cubicBezTo>
                      <a:pt x="16276" y="0"/>
                      <a:pt x="19194" y="1228"/>
                      <a:pt x="21651" y="3685"/>
                    </a:cubicBezTo>
                    <a:cubicBezTo>
                      <a:pt x="24108" y="6296"/>
                      <a:pt x="25413" y="9367"/>
                      <a:pt x="25413" y="12899"/>
                    </a:cubicBezTo>
                    <a:moveTo>
                      <a:pt x="20806" y="12899"/>
                    </a:moveTo>
                    <a:cubicBezTo>
                      <a:pt x="20806" y="10672"/>
                      <a:pt x="19962" y="8676"/>
                      <a:pt x="18350" y="7063"/>
                    </a:cubicBezTo>
                    <a:cubicBezTo>
                      <a:pt x="16814" y="5451"/>
                      <a:pt x="14895" y="4607"/>
                      <a:pt x="12668" y="4607"/>
                    </a:cubicBezTo>
                    <a:cubicBezTo>
                      <a:pt x="10441" y="4607"/>
                      <a:pt x="8522" y="5451"/>
                      <a:pt x="6986" y="7063"/>
                    </a:cubicBezTo>
                    <a:cubicBezTo>
                      <a:pt x="5374" y="8753"/>
                      <a:pt x="4530" y="10672"/>
                      <a:pt x="4530" y="12899"/>
                    </a:cubicBezTo>
                    <a:cubicBezTo>
                      <a:pt x="4530" y="15048"/>
                      <a:pt x="5298" y="16968"/>
                      <a:pt x="6986" y="18580"/>
                    </a:cubicBezTo>
                    <a:cubicBezTo>
                      <a:pt x="8522" y="20115"/>
                      <a:pt x="10441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8"/>
                      <a:pt x="20806" y="15125"/>
                      <a:pt x="20806" y="1289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580A1760-E69E-4146-B1C6-D8E33F8B2F55}"/>
                  </a:ext>
                </a:extLst>
              </p:cNvPr>
              <p:cNvSpPr/>
              <p:nvPr/>
            </p:nvSpPr>
            <p:spPr>
              <a:xfrm>
                <a:off x="4938758" y="4110231"/>
                <a:ext cx="123839" cy="123762"/>
              </a:xfrm>
              <a:custGeom>
                <a:avLst/>
                <a:gdLst>
                  <a:gd name="connsiteX0" fmla="*/ 123839 w 123839"/>
                  <a:gd name="connsiteY0" fmla="*/ 61958 h 123762"/>
                  <a:gd name="connsiteX1" fmla="*/ 105720 w 123839"/>
                  <a:gd name="connsiteY1" fmla="*/ 105567 h 123762"/>
                  <a:gd name="connsiteX2" fmla="*/ 61958 w 123839"/>
                  <a:gd name="connsiteY2" fmla="*/ 123762 h 123762"/>
                  <a:gd name="connsiteX3" fmla="*/ 18119 w 123839"/>
                  <a:gd name="connsiteY3" fmla="*/ 105567 h 123762"/>
                  <a:gd name="connsiteX4" fmla="*/ 0 w 123839"/>
                  <a:gd name="connsiteY4" fmla="*/ 61958 h 123762"/>
                  <a:gd name="connsiteX5" fmla="*/ 18119 w 123839"/>
                  <a:gd name="connsiteY5" fmla="*/ 18196 h 123762"/>
                  <a:gd name="connsiteX6" fmla="*/ 61958 w 123839"/>
                  <a:gd name="connsiteY6" fmla="*/ 0 h 123762"/>
                  <a:gd name="connsiteX7" fmla="*/ 105720 w 123839"/>
                  <a:gd name="connsiteY7" fmla="*/ 18196 h 123762"/>
                  <a:gd name="connsiteX8" fmla="*/ 123839 w 123839"/>
                  <a:gd name="connsiteY8" fmla="*/ 61958 h 12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9" h="123762">
                    <a:moveTo>
                      <a:pt x="123839" y="61958"/>
                    </a:moveTo>
                    <a:cubicBezTo>
                      <a:pt x="123839" y="78926"/>
                      <a:pt x="117774" y="93513"/>
                      <a:pt x="105720" y="105567"/>
                    </a:cubicBezTo>
                    <a:cubicBezTo>
                      <a:pt x="93513" y="117697"/>
                      <a:pt x="78925" y="123762"/>
                      <a:pt x="61958" y="123762"/>
                    </a:cubicBezTo>
                    <a:cubicBezTo>
                      <a:pt x="44914" y="123762"/>
                      <a:pt x="30326" y="117697"/>
                      <a:pt x="18119" y="105567"/>
                    </a:cubicBezTo>
                    <a:cubicBezTo>
                      <a:pt x="6065" y="93513"/>
                      <a:pt x="0" y="79002"/>
                      <a:pt x="0" y="61958"/>
                    </a:cubicBezTo>
                    <a:cubicBezTo>
                      <a:pt x="0" y="44760"/>
                      <a:pt x="6065" y="30173"/>
                      <a:pt x="18119" y="18196"/>
                    </a:cubicBezTo>
                    <a:cubicBezTo>
                      <a:pt x="30326" y="6065"/>
                      <a:pt x="44991" y="0"/>
                      <a:pt x="61958" y="0"/>
                    </a:cubicBezTo>
                    <a:cubicBezTo>
                      <a:pt x="78848" y="0"/>
                      <a:pt x="93436" y="6065"/>
                      <a:pt x="105720" y="18196"/>
                    </a:cubicBezTo>
                    <a:cubicBezTo>
                      <a:pt x="117774" y="30173"/>
                      <a:pt x="123839" y="44760"/>
                      <a:pt x="123839" y="61958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029B3B25-8C40-4B71-95EC-76DDFF2F5B80}"/>
                  </a:ext>
                </a:extLst>
              </p:cNvPr>
              <p:cNvSpPr/>
              <p:nvPr/>
            </p:nvSpPr>
            <p:spPr>
              <a:xfrm>
                <a:off x="5123173" y="4115068"/>
                <a:ext cx="120461" cy="119846"/>
              </a:xfrm>
              <a:custGeom>
                <a:avLst/>
                <a:gdLst>
                  <a:gd name="connsiteX0" fmla="*/ 77 w 120461"/>
                  <a:gd name="connsiteY0" fmla="*/ 0 h 119846"/>
                  <a:gd name="connsiteX1" fmla="*/ 120461 w 120461"/>
                  <a:gd name="connsiteY1" fmla="*/ 0 h 119846"/>
                  <a:gd name="connsiteX2" fmla="*/ 120461 w 120461"/>
                  <a:gd name="connsiteY2" fmla="*/ 14434 h 119846"/>
                  <a:gd name="connsiteX3" fmla="*/ 67563 w 120461"/>
                  <a:gd name="connsiteY3" fmla="*/ 14434 h 119846"/>
                  <a:gd name="connsiteX4" fmla="*/ 67563 w 120461"/>
                  <a:gd name="connsiteY4" fmla="*/ 26948 h 119846"/>
                  <a:gd name="connsiteX5" fmla="*/ 93590 w 120461"/>
                  <a:gd name="connsiteY5" fmla="*/ 26948 h 119846"/>
                  <a:gd name="connsiteX6" fmla="*/ 93590 w 120461"/>
                  <a:gd name="connsiteY6" fmla="*/ 90672 h 119846"/>
                  <a:gd name="connsiteX7" fmla="*/ 27563 w 120461"/>
                  <a:gd name="connsiteY7" fmla="*/ 90672 h 119846"/>
                  <a:gd name="connsiteX8" fmla="*/ 27563 w 120461"/>
                  <a:gd name="connsiteY8" fmla="*/ 26948 h 119846"/>
                  <a:gd name="connsiteX9" fmla="*/ 51824 w 120461"/>
                  <a:gd name="connsiteY9" fmla="*/ 26948 h 119846"/>
                  <a:gd name="connsiteX10" fmla="*/ 51824 w 120461"/>
                  <a:gd name="connsiteY10" fmla="*/ 14434 h 119846"/>
                  <a:gd name="connsiteX11" fmla="*/ 0 w 120461"/>
                  <a:gd name="connsiteY11" fmla="*/ 14434 h 119846"/>
                  <a:gd name="connsiteX12" fmla="*/ 0 w 120461"/>
                  <a:gd name="connsiteY12" fmla="*/ 0 h 119846"/>
                  <a:gd name="connsiteX13" fmla="*/ 4991 w 120461"/>
                  <a:gd name="connsiteY13" fmla="*/ 26488 h 119846"/>
                  <a:gd name="connsiteX14" fmla="*/ 20653 w 120461"/>
                  <a:gd name="connsiteY14" fmla="*/ 26488 h 119846"/>
                  <a:gd name="connsiteX15" fmla="*/ 20653 w 120461"/>
                  <a:gd name="connsiteY15" fmla="*/ 98810 h 119846"/>
                  <a:gd name="connsiteX16" fmla="*/ 101190 w 120461"/>
                  <a:gd name="connsiteY16" fmla="*/ 98810 h 119846"/>
                  <a:gd name="connsiteX17" fmla="*/ 101190 w 120461"/>
                  <a:gd name="connsiteY17" fmla="*/ 26488 h 119846"/>
                  <a:gd name="connsiteX18" fmla="*/ 116316 w 120461"/>
                  <a:gd name="connsiteY18" fmla="*/ 26488 h 119846"/>
                  <a:gd name="connsiteX19" fmla="*/ 116316 w 120461"/>
                  <a:gd name="connsiteY19" fmla="*/ 119847 h 119846"/>
                  <a:gd name="connsiteX20" fmla="*/ 101190 w 120461"/>
                  <a:gd name="connsiteY20" fmla="*/ 119847 h 119846"/>
                  <a:gd name="connsiteX21" fmla="*/ 101190 w 120461"/>
                  <a:gd name="connsiteY21" fmla="*/ 112861 h 119846"/>
                  <a:gd name="connsiteX22" fmla="*/ 20653 w 120461"/>
                  <a:gd name="connsiteY22" fmla="*/ 112861 h 119846"/>
                  <a:gd name="connsiteX23" fmla="*/ 20653 w 120461"/>
                  <a:gd name="connsiteY23" fmla="*/ 119847 h 119846"/>
                  <a:gd name="connsiteX24" fmla="*/ 4991 w 120461"/>
                  <a:gd name="connsiteY24" fmla="*/ 119847 h 119846"/>
                  <a:gd name="connsiteX25" fmla="*/ 4991 w 120461"/>
                  <a:gd name="connsiteY25" fmla="*/ 26488 h 119846"/>
                  <a:gd name="connsiteX26" fmla="*/ 41305 w 120461"/>
                  <a:gd name="connsiteY26" fmla="*/ 51286 h 119846"/>
                  <a:gd name="connsiteX27" fmla="*/ 51977 w 120461"/>
                  <a:gd name="connsiteY27" fmla="*/ 51286 h 119846"/>
                  <a:gd name="connsiteX28" fmla="*/ 51977 w 120461"/>
                  <a:gd name="connsiteY28" fmla="*/ 39924 h 119846"/>
                  <a:gd name="connsiteX29" fmla="*/ 41305 w 120461"/>
                  <a:gd name="connsiteY29" fmla="*/ 39924 h 119846"/>
                  <a:gd name="connsiteX30" fmla="*/ 41305 w 120461"/>
                  <a:gd name="connsiteY30" fmla="*/ 51286 h 119846"/>
                  <a:gd name="connsiteX31" fmla="*/ 51901 w 120461"/>
                  <a:gd name="connsiteY31" fmla="*/ 63724 h 119846"/>
                  <a:gd name="connsiteX32" fmla="*/ 41229 w 120461"/>
                  <a:gd name="connsiteY32" fmla="*/ 63724 h 119846"/>
                  <a:gd name="connsiteX33" fmla="*/ 41229 w 120461"/>
                  <a:gd name="connsiteY33" fmla="*/ 77083 h 119846"/>
                  <a:gd name="connsiteX34" fmla="*/ 51901 w 120461"/>
                  <a:gd name="connsiteY34" fmla="*/ 77083 h 119846"/>
                  <a:gd name="connsiteX35" fmla="*/ 51901 w 120461"/>
                  <a:gd name="connsiteY35" fmla="*/ 63724 h 119846"/>
                  <a:gd name="connsiteX36" fmla="*/ 67563 w 120461"/>
                  <a:gd name="connsiteY36" fmla="*/ 51286 h 119846"/>
                  <a:gd name="connsiteX37" fmla="*/ 78465 w 120461"/>
                  <a:gd name="connsiteY37" fmla="*/ 51286 h 119846"/>
                  <a:gd name="connsiteX38" fmla="*/ 78465 w 120461"/>
                  <a:gd name="connsiteY38" fmla="*/ 39924 h 119846"/>
                  <a:gd name="connsiteX39" fmla="*/ 67563 w 120461"/>
                  <a:gd name="connsiteY39" fmla="*/ 39924 h 119846"/>
                  <a:gd name="connsiteX40" fmla="*/ 67563 w 120461"/>
                  <a:gd name="connsiteY40" fmla="*/ 51286 h 119846"/>
                  <a:gd name="connsiteX41" fmla="*/ 78542 w 120461"/>
                  <a:gd name="connsiteY41" fmla="*/ 63724 h 119846"/>
                  <a:gd name="connsiteX42" fmla="*/ 67639 w 120461"/>
                  <a:gd name="connsiteY42" fmla="*/ 63724 h 119846"/>
                  <a:gd name="connsiteX43" fmla="*/ 67639 w 120461"/>
                  <a:gd name="connsiteY43" fmla="*/ 77083 h 119846"/>
                  <a:gd name="connsiteX44" fmla="*/ 78542 w 120461"/>
                  <a:gd name="connsiteY44" fmla="*/ 77083 h 119846"/>
                  <a:gd name="connsiteX45" fmla="*/ 78542 w 120461"/>
                  <a:gd name="connsiteY45" fmla="*/ 63724 h 11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0461" h="119846">
                    <a:moveTo>
                      <a:pt x="77" y="0"/>
                    </a:moveTo>
                    <a:lnTo>
                      <a:pt x="120461" y="0"/>
                    </a:lnTo>
                    <a:lnTo>
                      <a:pt x="120461" y="14434"/>
                    </a:lnTo>
                    <a:lnTo>
                      <a:pt x="67563" y="14434"/>
                    </a:lnTo>
                    <a:lnTo>
                      <a:pt x="67563" y="26948"/>
                    </a:lnTo>
                    <a:lnTo>
                      <a:pt x="93590" y="26948"/>
                    </a:lnTo>
                    <a:lnTo>
                      <a:pt x="93590" y="90672"/>
                    </a:lnTo>
                    <a:lnTo>
                      <a:pt x="27563" y="90672"/>
                    </a:lnTo>
                    <a:lnTo>
                      <a:pt x="27563" y="26948"/>
                    </a:lnTo>
                    <a:lnTo>
                      <a:pt x="51824" y="26948"/>
                    </a:lnTo>
                    <a:lnTo>
                      <a:pt x="51824" y="14434"/>
                    </a:lnTo>
                    <a:lnTo>
                      <a:pt x="0" y="14434"/>
                    </a:lnTo>
                    <a:lnTo>
                      <a:pt x="0" y="0"/>
                    </a:lnTo>
                    <a:close/>
                    <a:moveTo>
                      <a:pt x="4991" y="26488"/>
                    </a:moveTo>
                    <a:lnTo>
                      <a:pt x="20653" y="26488"/>
                    </a:lnTo>
                    <a:lnTo>
                      <a:pt x="20653" y="98810"/>
                    </a:lnTo>
                    <a:lnTo>
                      <a:pt x="101190" y="98810"/>
                    </a:lnTo>
                    <a:lnTo>
                      <a:pt x="101190" y="26488"/>
                    </a:lnTo>
                    <a:lnTo>
                      <a:pt x="116316" y="26488"/>
                    </a:lnTo>
                    <a:lnTo>
                      <a:pt x="116316" y="119847"/>
                    </a:lnTo>
                    <a:lnTo>
                      <a:pt x="101190" y="119847"/>
                    </a:lnTo>
                    <a:lnTo>
                      <a:pt x="101190" y="112861"/>
                    </a:lnTo>
                    <a:lnTo>
                      <a:pt x="20653" y="112861"/>
                    </a:lnTo>
                    <a:lnTo>
                      <a:pt x="20653" y="119847"/>
                    </a:lnTo>
                    <a:lnTo>
                      <a:pt x="4991" y="119847"/>
                    </a:lnTo>
                    <a:lnTo>
                      <a:pt x="4991" y="26488"/>
                    </a:lnTo>
                    <a:close/>
                    <a:moveTo>
                      <a:pt x="41305" y="51286"/>
                    </a:moveTo>
                    <a:lnTo>
                      <a:pt x="51977" y="51286"/>
                    </a:lnTo>
                    <a:lnTo>
                      <a:pt x="51977" y="39924"/>
                    </a:lnTo>
                    <a:lnTo>
                      <a:pt x="41305" y="39924"/>
                    </a:lnTo>
                    <a:lnTo>
                      <a:pt x="41305" y="51286"/>
                    </a:lnTo>
                    <a:close/>
                    <a:moveTo>
                      <a:pt x="51901" y="63724"/>
                    </a:moveTo>
                    <a:lnTo>
                      <a:pt x="41229" y="63724"/>
                    </a:lnTo>
                    <a:lnTo>
                      <a:pt x="41229" y="77083"/>
                    </a:lnTo>
                    <a:lnTo>
                      <a:pt x="51901" y="77083"/>
                    </a:lnTo>
                    <a:lnTo>
                      <a:pt x="51901" y="63724"/>
                    </a:lnTo>
                    <a:close/>
                    <a:moveTo>
                      <a:pt x="67563" y="51286"/>
                    </a:moveTo>
                    <a:lnTo>
                      <a:pt x="78465" y="51286"/>
                    </a:lnTo>
                    <a:lnTo>
                      <a:pt x="78465" y="39924"/>
                    </a:lnTo>
                    <a:lnTo>
                      <a:pt x="67563" y="39924"/>
                    </a:lnTo>
                    <a:lnTo>
                      <a:pt x="67563" y="51286"/>
                    </a:lnTo>
                    <a:close/>
                    <a:moveTo>
                      <a:pt x="78542" y="63724"/>
                    </a:moveTo>
                    <a:lnTo>
                      <a:pt x="67639" y="63724"/>
                    </a:lnTo>
                    <a:lnTo>
                      <a:pt x="67639" y="77083"/>
                    </a:lnTo>
                    <a:lnTo>
                      <a:pt x="78542" y="77083"/>
                    </a:lnTo>
                    <a:lnTo>
                      <a:pt x="78542" y="63724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32709311-397C-420D-AFE0-1F1124B39226}"/>
                  </a:ext>
                </a:extLst>
              </p:cNvPr>
              <p:cNvSpPr/>
              <p:nvPr/>
            </p:nvSpPr>
            <p:spPr>
              <a:xfrm>
                <a:off x="5260371" y="4115068"/>
                <a:ext cx="121459" cy="119309"/>
              </a:xfrm>
              <a:custGeom>
                <a:avLst/>
                <a:gdLst>
                  <a:gd name="connsiteX0" fmla="*/ 0 w 121459"/>
                  <a:gd name="connsiteY0" fmla="*/ 0 h 119309"/>
                  <a:gd name="connsiteX1" fmla="*/ 121459 w 121459"/>
                  <a:gd name="connsiteY1" fmla="*/ 0 h 119309"/>
                  <a:gd name="connsiteX2" fmla="*/ 121459 w 121459"/>
                  <a:gd name="connsiteY2" fmla="*/ 15125 h 119309"/>
                  <a:gd name="connsiteX3" fmla="*/ 68868 w 121459"/>
                  <a:gd name="connsiteY3" fmla="*/ 15125 h 119309"/>
                  <a:gd name="connsiteX4" fmla="*/ 65797 w 121459"/>
                  <a:gd name="connsiteY4" fmla="*/ 27025 h 119309"/>
                  <a:gd name="connsiteX5" fmla="*/ 114627 w 121459"/>
                  <a:gd name="connsiteY5" fmla="*/ 27025 h 119309"/>
                  <a:gd name="connsiteX6" fmla="*/ 114627 w 121459"/>
                  <a:gd name="connsiteY6" fmla="*/ 118772 h 119309"/>
                  <a:gd name="connsiteX7" fmla="*/ 98273 w 121459"/>
                  <a:gd name="connsiteY7" fmla="*/ 118772 h 119309"/>
                  <a:gd name="connsiteX8" fmla="*/ 98273 w 121459"/>
                  <a:gd name="connsiteY8" fmla="*/ 112861 h 119309"/>
                  <a:gd name="connsiteX9" fmla="*/ 22726 w 121459"/>
                  <a:gd name="connsiteY9" fmla="*/ 112861 h 119309"/>
                  <a:gd name="connsiteX10" fmla="*/ 22726 w 121459"/>
                  <a:gd name="connsiteY10" fmla="*/ 119310 h 119309"/>
                  <a:gd name="connsiteX11" fmla="*/ 6526 w 121459"/>
                  <a:gd name="connsiteY11" fmla="*/ 119310 h 119309"/>
                  <a:gd name="connsiteX12" fmla="*/ 6526 w 121459"/>
                  <a:gd name="connsiteY12" fmla="*/ 27025 h 119309"/>
                  <a:gd name="connsiteX13" fmla="*/ 47832 w 121459"/>
                  <a:gd name="connsiteY13" fmla="*/ 27025 h 119309"/>
                  <a:gd name="connsiteX14" fmla="*/ 51363 w 121459"/>
                  <a:gd name="connsiteY14" fmla="*/ 15125 h 119309"/>
                  <a:gd name="connsiteX15" fmla="*/ 77 w 121459"/>
                  <a:gd name="connsiteY15" fmla="*/ 15125 h 119309"/>
                  <a:gd name="connsiteX16" fmla="*/ 77 w 121459"/>
                  <a:gd name="connsiteY16" fmla="*/ 0 h 119309"/>
                  <a:gd name="connsiteX17" fmla="*/ 22726 w 121459"/>
                  <a:gd name="connsiteY17" fmla="*/ 98273 h 119309"/>
                  <a:gd name="connsiteX18" fmla="*/ 35163 w 121459"/>
                  <a:gd name="connsiteY18" fmla="*/ 98273 h 119309"/>
                  <a:gd name="connsiteX19" fmla="*/ 35163 w 121459"/>
                  <a:gd name="connsiteY19" fmla="*/ 40922 h 119309"/>
                  <a:gd name="connsiteX20" fmla="*/ 22726 w 121459"/>
                  <a:gd name="connsiteY20" fmla="*/ 40922 h 119309"/>
                  <a:gd name="connsiteX21" fmla="*/ 22726 w 121459"/>
                  <a:gd name="connsiteY21" fmla="*/ 98273 h 119309"/>
                  <a:gd name="connsiteX22" fmla="*/ 50749 w 121459"/>
                  <a:gd name="connsiteY22" fmla="*/ 51286 h 119309"/>
                  <a:gd name="connsiteX23" fmla="*/ 69636 w 121459"/>
                  <a:gd name="connsiteY23" fmla="*/ 51286 h 119309"/>
                  <a:gd name="connsiteX24" fmla="*/ 69636 w 121459"/>
                  <a:gd name="connsiteY24" fmla="*/ 40922 h 119309"/>
                  <a:gd name="connsiteX25" fmla="*/ 50749 w 121459"/>
                  <a:gd name="connsiteY25" fmla="*/ 40922 h 119309"/>
                  <a:gd name="connsiteX26" fmla="*/ 50749 w 121459"/>
                  <a:gd name="connsiteY26" fmla="*/ 51286 h 119309"/>
                  <a:gd name="connsiteX27" fmla="*/ 50749 w 121459"/>
                  <a:gd name="connsiteY27" fmla="*/ 74549 h 119309"/>
                  <a:gd name="connsiteX28" fmla="*/ 69636 w 121459"/>
                  <a:gd name="connsiteY28" fmla="*/ 74549 h 119309"/>
                  <a:gd name="connsiteX29" fmla="*/ 69636 w 121459"/>
                  <a:gd name="connsiteY29" fmla="*/ 63724 h 119309"/>
                  <a:gd name="connsiteX30" fmla="*/ 50749 w 121459"/>
                  <a:gd name="connsiteY30" fmla="*/ 63724 h 119309"/>
                  <a:gd name="connsiteX31" fmla="*/ 50749 w 121459"/>
                  <a:gd name="connsiteY31" fmla="*/ 74549 h 119309"/>
                  <a:gd name="connsiteX32" fmla="*/ 50749 w 121459"/>
                  <a:gd name="connsiteY32" fmla="*/ 98273 h 119309"/>
                  <a:gd name="connsiteX33" fmla="*/ 69636 w 121459"/>
                  <a:gd name="connsiteY33" fmla="*/ 98273 h 119309"/>
                  <a:gd name="connsiteX34" fmla="*/ 69636 w 121459"/>
                  <a:gd name="connsiteY34" fmla="*/ 87448 h 119309"/>
                  <a:gd name="connsiteX35" fmla="*/ 50749 w 121459"/>
                  <a:gd name="connsiteY35" fmla="*/ 87448 h 119309"/>
                  <a:gd name="connsiteX36" fmla="*/ 50749 w 121459"/>
                  <a:gd name="connsiteY36" fmla="*/ 98273 h 119309"/>
                  <a:gd name="connsiteX37" fmla="*/ 85452 w 121459"/>
                  <a:gd name="connsiteY37" fmla="*/ 98273 h 119309"/>
                  <a:gd name="connsiteX38" fmla="*/ 98273 w 121459"/>
                  <a:gd name="connsiteY38" fmla="*/ 98273 h 119309"/>
                  <a:gd name="connsiteX39" fmla="*/ 98273 w 121459"/>
                  <a:gd name="connsiteY39" fmla="*/ 40922 h 119309"/>
                  <a:gd name="connsiteX40" fmla="*/ 85452 w 121459"/>
                  <a:gd name="connsiteY40" fmla="*/ 40922 h 119309"/>
                  <a:gd name="connsiteX41" fmla="*/ 85452 w 121459"/>
                  <a:gd name="connsiteY41" fmla="*/ 98273 h 11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1459" h="119309">
                    <a:moveTo>
                      <a:pt x="0" y="0"/>
                    </a:moveTo>
                    <a:lnTo>
                      <a:pt x="121459" y="0"/>
                    </a:lnTo>
                    <a:lnTo>
                      <a:pt x="121459" y="15125"/>
                    </a:lnTo>
                    <a:lnTo>
                      <a:pt x="68868" y="15125"/>
                    </a:lnTo>
                    <a:lnTo>
                      <a:pt x="65797" y="27025"/>
                    </a:lnTo>
                    <a:lnTo>
                      <a:pt x="114627" y="27025"/>
                    </a:lnTo>
                    <a:lnTo>
                      <a:pt x="114627" y="118772"/>
                    </a:lnTo>
                    <a:lnTo>
                      <a:pt x="98273" y="118772"/>
                    </a:lnTo>
                    <a:lnTo>
                      <a:pt x="98273" y="112861"/>
                    </a:lnTo>
                    <a:lnTo>
                      <a:pt x="22726" y="112861"/>
                    </a:lnTo>
                    <a:lnTo>
                      <a:pt x="22726" y="119310"/>
                    </a:lnTo>
                    <a:lnTo>
                      <a:pt x="6526" y="119310"/>
                    </a:lnTo>
                    <a:lnTo>
                      <a:pt x="6526" y="27025"/>
                    </a:lnTo>
                    <a:lnTo>
                      <a:pt x="47832" y="27025"/>
                    </a:lnTo>
                    <a:lnTo>
                      <a:pt x="51363" y="15125"/>
                    </a:lnTo>
                    <a:lnTo>
                      <a:pt x="77" y="15125"/>
                    </a:lnTo>
                    <a:lnTo>
                      <a:pt x="77" y="0"/>
                    </a:lnTo>
                    <a:close/>
                    <a:moveTo>
                      <a:pt x="22726" y="98273"/>
                    </a:moveTo>
                    <a:lnTo>
                      <a:pt x="35163" y="98273"/>
                    </a:lnTo>
                    <a:lnTo>
                      <a:pt x="35163" y="40922"/>
                    </a:lnTo>
                    <a:lnTo>
                      <a:pt x="22726" y="40922"/>
                    </a:lnTo>
                    <a:lnTo>
                      <a:pt x="22726" y="98273"/>
                    </a:lnTo>
                    <a:close/>
                    <a:moveTo>
                      <a:pt x="50749" y="51286"/>
                    </a:moveTo>
                    <a:lnTo>
                      <a:pt x="69636" y="51286"/>
                    </a:lnTo>
                    <a:lnTo>
                      <a:pt x="69636" y="40922"/>
                    </a:lnTo>
                    <a:lnTo>
                      <a:pt x="50749" y="40922"/>
                    </a:lnTo>
                    <a:lnTo>
                      <a:pt x="50749" y="51286"/>
                    </a:lnTo>
                    <a:close/>
                    <a:moveTo>
                      <a:pt x="50749" y="74549"/>
                    </a:moveTo>
                    <a:lnTo>
                      <a:pt x="69636" y="74549"/>
                    </a:lnTo>
                    <a:lnTo>
                      <a:pt x="69636" y="63724"/>
                    </a:lnTo>
                    <a:lnTo>
                      <a:pt x="50749" y="63724"/>
                    </a:lnTo>
                    <a:lnTo>
                      <a:pt x="50749" y="74549"/>
                    </a:lnTo>
                    <a:close/>
                    <a:moveTo>
                      <a:pt x="50749" y="98273"/>
                    </a:moveTo>
                    <a:lnTo>
                      <a:pt x="69636" y="98273"/>
                    </a:lnTo>
                    <a:lnTo>
                      <a:pt x="69636" y="87448"/>
                    </a:lnTo>
                    <a:lnTo>
                      <a:pt x="50749" y="87448"/>
                    </a:lnTo>
                    <a:lnTo>
                      <a:pt x="50749" y="98273"/>
                    </a:lnTo>
                    <a:close/>
                    <a:moveTo>
                      <a:pt x="85452" y="98273"/>
                    </a:moveTo>
                    <a:lnTo>
                      <a:pt x="98273" y="98273"/>
                    </a:lnTo>
                    <a:lnTo>
                      <a:pt x="98273" y="40922"/>
                    </a:lnTo>
                    <a:lnTo>
                      <a:pt x="85452" y="40922"/>
                    </a:lnTo>
                    <a:lnTo>
                      <a:pt x="85452" y="98273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51BD4229-2BF1-40AF-85FA-A81A9F3E0CE9}"/>
                  </a:ext>
                </a:extLst>
              </p:cNvPr>
              <p:cNvSpPr/>
              <p:nvPr/>
            </p:nvSpPr>
            <p:spPr>
              <a:xfrm>
                <a:off x="5399105" y="4112381"/>
                <a:ext cx="120921" cy="124300"/>
              </a:xfrm>
              <a:custGeom>
                <a:avLst/>
                <a:gdLst>
                  <a:gd name="connsiteX0" fmla="*/ 7217 w 120921"/>
                  <a:gd name="connsiteY0" fmla="*/ 24952 h 124300"/>
                  <a:gd name="connsiteX1" fmla="*/ 28638 w 120921"/>
                  <a:gd name="connsiteY1" fmla="*/ 24952 h 124300"/>
                  <a:gd name="connsiteX2" fmla="*/ 28638 w 120921"/>
                  <a:gd name="connsiteY2" fmla="*/ 0 h 124300"/>
                  <a:gd name="connsiteX3" fmla="*/ 45375 w 120921"/>
                  <a:gd name="connsiteY3" fmla="*/ 0 h 124300"/>
                  <a:gd name="connsiteX4" fmla="*/ 45375 w 120921"/>
                  <a:gd name="connsiteY4" fmla="*/ 24952 h 124300"/>
                  <a:gd name="connsiteX5" fmla="*/ 73014 w 120921"/>
                  <a:gd name="connsiteY5" fmla="*/ 24952 h 124300"/>
                  <a:gd name="connsiteX6" fmla="*/ 73014 w 120921"/>
                  <a:gd name="connsiteY6" fmla="*/ 0 h 124300"/>
                  <a:gd name="connsiteX7" fmla="*/ 90826 w 120921"/>
                  <a:gd name="connsiteY7" fmla="*/ 0 h 124300"/>
                  <a:gd name="connsiteX8" fmla="*/ 90826 w 120921"/>
                  <a:gd name="connsiteY8" fmla="*/ 24952 h 124300"/>
                  <a:gd name="connsiteX9" fmla="*/ 115010 w 120921"/>
                  <a:gd name="connsiteY9" fmla="*/ 24952 h 124300"/>
                  <a:gd name="connsiteX10" fmla="*/ 115010 w 120921"/>
                  <a:gd name="connsiteY10" fmla="*/ 41152 h 124300"/>
                  <a:gd name="connsiteX11" fmla="*/ 90826 w 120921"/>
                  <a:gd name="connsiteY11" fmla="*/ 41152 h 124300"/>
                  <a:gd name="connsiteX12" fmla="*/ 90826 w 120921"/>
                  <a:gd name="connsiteY12" fmla="*/ 66488 h 124300"/>
                  <a:gd name="connsiteX13" fmla="*/ 120922 w 120921"/>
                  <a:gd name="connsiteY13" fmla="*/ 66488 h 124300"/>
                  <a:gd name="connsiteX14" fmla="*/ 120922 w 120921"/>
                  <a:gd name="connsiteY14" fmla="*/ 83762 h 124300"/>
                  <a:gd name="connsiteX15" fmla="*/ 0 w 120921"/>
                  <a:gd name="connsiteY15" fmla="*/ 83762 h 124300"/>
                  <a:gd name="connsiteX16" fmla="*/ 0 w 120921"/>
                  <a:gd name="connsiteY16" fmla="*/ 66488 h 124300"/>
                  <a:gd name="connsiteX17" fmla="*/ 28638 w 120921"/>
                  <a:gd name="connsiteY17" fmla="*/ 66488 h 124300"/>
                  <a:gd name="connsiteX18" fmla="*/ 28638 w 120921"/>
                  <a:gd name="connsiteY18" fmla="*/ 41152 h 124300"/>
                  <a:gd name="connsiteX19" fmla="*/ 7217 w 120921"/>
                  <a:gd name="connsiteY19" fmla="*/ 41152 h 124300"/>
                  <a:gd name="connsiteX20" fmla="*/ 7217 w 120921"/>
                  <a:gd name="connsiteY20" fmla="*/ 24952 h 124300"/>
                  <a:gd name="connsiteX21" fmla="*/ 38465 w 120921"/>
                  <a:gd name="connsiteY21" fmla="*/ 84300 h 124300"/>
                  <a:gd name="connsiteX22" fmla="*/ 51824 w 120921"/>
                  <a:gd name="connsiteY22" fmla="*/ 96047 h 124300"/>
                  <a:gd name="connsiteX23" fmla="*/ 10826 w 120921"/>
                  <a:gd name="connsiteY23" fmla="*/ 123686 h 124300"/>
                  <a:gd name="connsiteX24" fmla="*/ 1229 w 120921"/>
                  <a:gd name="connsiteY24" fmla="*/ 109636 h 124300"/>
                  <a:gd name="connsiteX25" fmla="*/ 38465 w 120921"/>
                  <a:gd name="connsiteY25" fmla="*/ 84300 h 124300"/>
                  <a:gd name="connsiteX26" fmla="*/ 45375 w 120921"/>
                  <a:gd name="connsiteY26" fmla="*/ 66488 h 124300"/>
                  <a:gd name="connsiteX27" fmla="*/ 73014 w 120921"/>
                  <a:gd name="connsiteY27" fmla="*/ 66488 h 124300"/>
                  <a:gd name="connsiteX28" fmla="*/ 73014 w 120921"/>
                  <a:gd name="connsiteY28" fmla="*/ 41152 h 124300"/>
                  <a:gd name="connsiteX29" fmla="*/ 45375 w 120921"/>
                  <a:gd name="connsiteY29" fmla="*/ 41152 h 124300"/>
                  <a:gd name="connsiteX30" fmla="*/ 45375 w 120921"/>
                  <a:gd name="connsiteY30" fmla="*/ 66488 h 124300"/>
                  <a:gd name="connsiteX31" fmla="*/ 81690 w 120921"/>
                  <a:gd name="connsiteY31" fmla="*/ 83762 h 124300"/>
                  <a:gd name="connsiteX32" fmla="*/ 120922 w 120921"/>
                  <a:gd name="connsiteY32" fmla="*/ 109712 h 124300"/>
                  <a:gd name="connsiteX33" fmla="*/ 110250 w 120921"/>
                  <a:gd name="connsiteY33" fmla="*/ 124300 h 124300"/>
                  <a:gd name="connsiteX34" fmla="*/ 90288 w 120921"/>
                  <a:gd name="connsiteY34" fmla="*/ 112553 h 124300"/>
                  <a:gd name="connsiteX35" fmla="*/ 69636 w 120921"/>
                  <a:gd name="connsiteY35" fmla="*/ 96123 h 124300"/>
                  <a:gd name="connsiteX36" fmla="*/ 81690 w 120921"/>
                  <a:gd name="connsiteY36" fmla="*/ 83762 h 1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921" h="124300">
                    <a:moveTo>
                      <a:pt x="7217" y="24952"/>
                    </a:moveTo>
                    <a:lnTo>
                      <a:pt x="28638" y="24952"/>
                    </a:lnTo>
                    <a:lnTo>
                      <a:pt x="28638" y="0"/>
                    </a:lnTo>
                    <a:lnTo>
                      <a:pt x="45375" y="0"/>
                    </a:lnTo>
                    <a:lnTo>
                      <a:pt x="45375" y="24952"/>
                    </a:lnTo>
                    <a:lnTo>
                      <a:pt x="73014" y="24952"/>
                    </a:lnTo>
                    <a:lnTo>
                      <a:pt x="73014" y="0"/>
                    </a:lnTo>
                    <a:lnTo>
                      <a:pt x="90826" y="0"/>
                    </a:lnTo>
                    <a:lnTo>
                      <a:pt x="90826" y="24952"/>
                    </a:lnTo>
                    <a:lnTo>
                      <a:pt x="115010" y="24952"/>
                    </a:lnTo>
                    <a:lnTo>
                      <a:pt x="115010" y="41152"/>
                    </a:lnTo>
                    <a:lnTo>
                      <a:pt x="90826" y="41152"/>
                    </a:lnTo>
                    <a:lnTo>
                      <a:pt x="90826" y="66488"/>
                    </a:lnTo>
                    <a:lnTo>
                      <a:pt x="120922" y="66488"/>
                    </a:lnTo>
                    <a:lnTo>
                      <a:pt x="120922" y="83762"/>
                    </a:lnTo>
                    <a:lnTo>
                      <a:pt x="0" y="83762"/>
                    </a:lnTo>
                    <a:lnTo>
                      <a:pt x="0" y="66488"/>
                    </a:lnTo>
                    <a:lnTo>
                      <a:pt x="28638" y="66488"/>
                    </a:lnTo>
                    <a:lnTo>
                      <a:pt x="28638" y="41152"/>
                    </a:lnTo>
                    <a:lnTo>
                      <a:pt x="7217" y="41152"/>
                    </a:lnTo>
                    <a:lnTo>
                      <a:pt x="7217" y="24952"/>
                    </a:lnTo>
                    <a:close/>
                    <a:moveTo>
                      <a:pt x="38465" y="84300"/>
                    </a:moveTo>
                    <a:lnTo>
                      <a:pt x="51824" y="96047"/>
                    </a:lnTo>
                    <a:cubicBezTo>
                      <a:pt x="38542" y="107716"/>
                      <a:pt x="24799" y="116929"/>
                      <a:pt x="10826" y="123686"/>
                    </a:cubicBezTo>
                    <a:cubicBezTo>
                      <a:pt x="8829" y="119003"/>
                      <a:pt x="5681" y="114319"/>
                      <a:pt x="1229" y="109636"/>
                    </a:cubicBezTo>
                    <a:cubicBezTo>
                      <a:pt x="13206" y="103494"/>
                      <a:pt x="25643" y="95049"/>
                      <a:pt x="38465" y="84300"/>
                    </a:cubicBezTo>
                    <a:moveTo>
                      <a:pt x="45375" y="66488"/>
                    </a:moveTo>
                    <a:lnTo>
                      <a:pt x="73014" y="66488"/>
                    </a:lnTo>
                    <a:lnTo>
                      <a:pt x="73014" y="41152"/>
                    </a:lnTo>
                    <a:lnTo>
                      <a:pt x="45375" y="41152"/>
                    </a:lnTo>
                    <a:lnTo>
                      <a:pt x="45375" y="66488"/>
                    </a:lnTo>
                    <a:close/>
                    <a:moveTo>
                      <a:pt x="81690" y="83762"/>
                    </a:moveTo>
                    <a:cubicBezTo>
                      <a:pt x="93283" y="94357"/>
                      <a:pt x="106412" y="103033"/>
                      <a:pt x="120922" y="109712"/>
                    </a:cubicBezTo>
                    <a:cubicBezTo>
                      <a:pt x="115778" y="114319"/>
                      <a:pt x="112246" y="119156"/>
                      <a:pt x="110250" y="124300"/>
                    </a:cubicBezTo>
                    <a:cubicBezTo>
                      <a:pt x="102649" y="120615"/>
                      <a:pt x="96047" y="116699"/>
                      <a:pt x="90288" y="112553"/>
                    </a:cubicBezTo>
                    <a:cubicBezTo>
                      <a:pt x="82611" y="107716"/>
                      <a:pt x="75778" y="102189"/>
                      <a:pt x="69636" y="96123"/>
                    </a:cubicBezTo>
                    <a:lnTo>
                      <a:pt x="81690" y="83762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E9BBE2D3-0834-471B-8008-64D3FB67C049}"/>
                  </a:ext>
                </a:extLst>
              </p:cNvPr>
              <p:cNvSpPr/>
              <p:nvPr/>
            </p:nvSpPr>
            <p:spPr>
              <a:xfrm>
                <a:off x="5531928" y="4107544"/>
                <a:ext cx="126295" cy="129981"/>
              </a:xfrm>
              <a:custGeom>
                <a:avLst/>
                <a:gdLst>
                  <a:gd name="connsiteX0" fmla="*/ 5374 w 126295"/>
                  <a:gd name="connsiteY0" fmla="*/ 18887 h 129981"/>
                  <a:gd name="connsiteX1" fmla="*/ 47063 w 126295"/>
                  <a:gd name="connsiteY1" fmla="*/ 18887 h 129981"/>
                  <a:gd name="connsiteX2" fmla="*/ 55586 w 126295"/>
                  <a:gd name="connsiteY2" fmla="*/ 0 h 129981"/>
                  <a:gd name="connsiteX3" fmla="*/ 73013 w 126295"/>
                  <a:gd name="connsiteY3" fmla="*/ 5374 h 129981"/>
                  <a:gd name="connsiteX4" fmla="*/ 66641 w 126295"/>
                  <a:gd name="connsiteY4" fmla="*/ 18887 h 129981"/>
                  <a:gd name="connsiteX5" fmla="*/ 126296 w 126295"/>
                  <a:gd name="connsiteY5" fmla="*/ 18887 h 129981"/>
                  <a:gd name="connsiteX6" fmla="*/ 126296 w 126295"/>
                  <a:gd name="connsiteY6" fmla="*/ 33320 h 129981"/>
                  <a:gd name="connsiteX7" fmla="*/ 58964 w 126295"/>
                  <a:gd name="connsiteY7" fmla="*/ 33320 h 129981"/>
                  <a:gd name="connsiteX8" fmla="*/ 52591 w 126295"/>
                  <a:gd name="connsiteY8" fmla="*/ 43609 h 129981"/>
                  <a:gd name="connsiteX9" fmla="*/ 110250 w 126295"/>
                  <a:gd name="connsiteY9" fmla="*/ 43609 h 129981"/>
                  <a:gd name="connsiteX10" fmla="*/ 110250 w 126295"/>
                  <a:gd name="connsiteY10" fmla="*/ 95970 h 129981"/>
                  <a:gd name="connsiteX11" fmla="*/ 106641 w 126295"/>
                  <a:gd name="connsiteY11" fmla="*/ 123609 h 129981"/>
                  <a:gd name="connsiteX12" fmla="*/ 85835 w 126295"/>
                  <a:gd name="connsiteY12" fmla="*/ 129981 h 129981"/>
                  <a:gd name="connsiteX13" fmla="*/ 81152 w 126295"/>
                  <a:gd name="connsiteY13" fmla="*/ 115010 h 129981"/>
                  <a:gd name="connsiteX14" fmla="*/ 89827 w 126295"/>
                  <a:gd name="connsiteY14" fmla="*/ 115010 h 129981"/>
                  <a:gd name="connsiteX15" fmla="*/ 93052 w 126295"/>
                  <a:gd name="connsiteY15" fmla="*/ 110711 h 129981"/>
                  <a:gd name="connsiteX16" fmla="*/ 93052 w 126295"/>
                  <a:gd name="connsiteY16" fmla="*/ 101958 h 129981"/>
                  <a:gd name="connsiteX17" fmla="*/ 49290 w 126295"/>
                  <a:gd name="connsiteY17" fmla="*/ 101958 h 129981"/>
                  <a:gd name="connsiteX18" fmla="*/ 49290 w 126295"/>
                  <a:gd name="connsiteY18" fmla="*/ 129060 h 129981"/>
                  <a:gd name="connsiteX19" fmla="*/ 32399 w 126295"/>
                  <a:gd name="connsiteY19" fmla="*/ 129060 h 129981"/>
                  <a:gd name="connsiteX20" fmla="*/ 32399 w 126295"/>
                  <a:gd name="connsiteY20" fmla="*/ 70250 h 129981"/>
                  <a:gd name="connsiteX21" fmla="*/ 12591 w 126295"/>
                  <a:gd name="connsiteY21" fmla="*/ 89137 h 129981"/>
                  <a:gd name="connsiteX22" fmla="*/ 0 w 126295"/>
                  <a:gd name="connsiteY22" fmla="*/ 75624 h 129981"/>
                  <a:gd name="connsiteX23" fmla="*/ 38695 w 126295"/>
                  <a:gd name="connsiteY23" fmla="*/ 33397 h 129981"/>
                  <a:gd name="connsiteX24" fmla="*/ 5374 w 126295"/>
                  <a:gd name="connsiteY24" fmla="*/ 33397 h 129981"/>
                  <a:gd name="connsiteX25" fmla="*/ 5374 w 126295"/>
                  <a:gd name="connsiteY25" fmla="*/ 18887 h 129981"/>
                  <a:gd name="connsiteX26" fmla="*/ 49290 w 126295"/>
                  <a:gd name="connsiteY26" fmla="*/ 65874 h 129981"/>
                  <a:gd name="connsiteX27" fmla="*/ 93052 w 126295"/>
                  <a:gd name="connsiteY27" fmla="*/ 65874 h 129981"/>
                  <a:gd name="connsiteX28" fmla="*/ 93052 w 126295"/>
                  <a:gd name="connsiteY28" fmla="*/ 57198 h 129981"/>
                  <a:gd name="connsiteX29" fmla="*/ 49290 w 126295"/>
                  <a:gd name="connsiteY29" fmla="*/ 57198 h 129981"/>
                  <a:gd name="connsiteX30" fmla="*/ 49290 w 126295"/>
                  <a:gd name="connsiteY30" fmla="*/ 65874 h 129981"/>
                  <a:gd name="connsiteX31" fmla="*/ 49290 w 126295"/>
                  <a:gd name="connsiteY31" fmla="*/ 88522 h 129981"/>
                  <a:gd name="connsiteX32" fmla="*/ 93052 w 126295"/>
                  <a:gd name="connsiteY32" fmla="*/ 88522 h 129981"/>
                  <a:gd name="connsiteX33" fmla="*/ 93052 w 126295"/>
                  <a:gd name="connsiteY33" fmla="*/ 79233 h 129981"/>
                  <a:gd name="connsiteX34" fmla="*/ 49290 w 126295"/>
                  <a:gd name="connsiteY34" fmla="*/ 79233 h 129981"/>
                  <a:gd name="connsiteX35" fmla="*/ 49290 w 126295"/>
                  <a:gd name="connsiteY35" fmla="*/ 88522 h 12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6295" h="129981">
                    <a:moveTo>
                      <a:pt x="5374" y="18887"/>
                    </a:moveTo>
                    <a:lnTo>
                      <a:pt x="47063" y="18887"/>
                    </a:lnTo>
                    <a:cubicBezTo>
                      <a:pt x="50134" y="12821"/>
                      <a:pt x="52975" y="6526"/>
                      <a:pt x="55586" y="0"/>
                    </a:cubicBezTo>
                    <a:lnTo>
                      <a:pt x="73013" y="5374"/>
                    </a:lnTo>
                    <a:cubicBezTo>
                      <a:pt x="71018" y="9981"/>
                      <a:pt x="68945" y="14434"/>
                      <a:pt x="66641" y="18887"/>
                    </a:cubicBezTo>
                    <a:lnTo>
                      <a:pt x="126296" y="18887"/>
                    </a:lnTo>
                    <a:lnTo>
                      <a:pt x="126296" y="33320"/>
                    </a:lnTo>
                    <a:lnTo>
                      <a:pt x="58964" y="33320"/>
                    </a:lnTo>
                    <a:cubicBezTo>
                      <a:pt x="56891" y="36852"/>
                      <a:pt x="54818" y="40230"/>
                      <a:pt x="52591" y="43609"/>
                    </a:cubicBezTo>
                    <a:lnTo>
                      <a:pt x="110250" y="43609"/>
                    </a:lnTo>
                    <a:lnTo>
                      <a:pt x="110250" y="95970"/>
                    </a:lnTo>
                    <a:cubicBezTo>
                      <a:pt x="110787" y="111555"/>
                      <a:pt x="109559" y="120768"/>
                      <a:pt x="106641" y="123609"/>
                    </a:cubicBezTo>
                    <a:cubicBezTo>
                      <a:pt x="104261" y="126757"/>
                      <a:pt x="97352" y="128830"/>
                      <a:pt x="85835" y="129981"/>
                    </a:cubicBezTo>
                    <a:cubicBezTo>
                      <a:pt x="85758" y="125605"/>
                      <a:pt x="84146" y="120538"/>
                      <a:pt x="81152" y="115010"/>
                    </a:cubicBezTo>
                    <a:lnTo>
                      <a:pt x="89827" y="115010"/>
                    </a:lnTo>
                    <a:cubicBezTo>
                      <a:pt x="92438" y="114857"/>
                      <a:pt x="93513" y="113398"/>
                      <a:pt x="93052" y="110711"/>
                    </a:cubicBezTo>
                    <a:lnTo>
                      <a:pt x="93052" y="101958"/>
                    </a:lnTo>
                    <a:lnTo>
                      <a:pt x="49290" y="101958"/>
                    </a:lnTo>
                    <a:lnTo>
                      <a:pt x="49290" y="129060"/>
                    </a:lnTo>
                    <a:lnTo>
                      <a:pt x="32399" y="129060"/>
                    </a:lnTo>
                    <a:lnTo>
                      <a:pt x="32399" y="70250"/>
                    </a:lnTo>
                    <a:cubicBezTo>
                      <a:pt x="26103" y="77160"/>
                      <a:pt x="19501" y="83455"/>
                      <a:pt x="12591" y="89137"/>
                    </a:cubicBezTo>
                    <a:cubicBezTo>
                      <a:pt x="9290" y="83839"/>
                      <a:pt x="5067" y="79310"/>
                      <a:pt x="0" y="75624"/>
                    </a:cubicBezTo>
                    <a:cubicBezTo>
                      <a:pt x="15048" y="64645"/>
                      <a:pt x="27946" y="50595"/>
                      <a:pt x="38695" y="33397"/>
                    </a:cubicBezTo>
                    <a:lnTo>
                      <a:pt x="5374" y="33397"/>
                    </a:lnTo>
                    <a:lnTo>
                      <a:pt x="5374" y="18887"/>
                    </a:lnTo>
                    <a:close/>
                    <a:moveTo>
                      <a:pt x="49290" y="65874"/>
                    </a:moveTo>
                    <a:lnTo>
                      <a:pt x="93052" y="65874"/>
                    </a:lnTo>
                    <a:lnTo>
                      <a:pt x="93052" y="57198"/>
                    </a:lnTo>
                    <a:lnTo>
                      <a:pt x="49290" y="57198"/>
                    </a:lnTo>
                    <a:lnTo>
                      <a:pt x="49290" y="65874"/>
                    </a:lnTo>
                    <a:close/>
                    <a:moveTo>
                      <a:pt x="49290" y="88522"/>
                    </a:moveTo>
                    <a:lnTo>
                      <a:pt x="93052" y="88522"/>
                    </a:lnTo>
                    <a:lnTo>
                      <a:pt x="93052" y="79233"/>
                    </a:lnTo>
                    <a:lnTo>
                      <a:pt x="49290" y="79233"/>
                    </a:lnTo>
                    <a:lnTo>
                      <a:pt x="49290" y="88522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50844A38-5D1E-4F24-A561-2AD561C4E0EE}"/>
                  </a:ext>
                </a:extLst>
              </p:cNvPr>
              <p:cNvSpPr/>
              <p:nvPr/>
            </p:nvSpPr>
            <p:spPr>
              <a:xfrm>
                <a:off x="5669587" y="4109617"/>
                <a:ext cx="132822" cy="127831"/>
              </a:xfrm>
              <a:custGeom>
                <a:avLst/>
                <a:gdLst>
                  <a:gd name="connsiteX0" fmla="*/ 5911 w 132822"/>
                  <a:gd name="connsiteY0" fmla="*/ 26641 h 127831"/>
                  <a:gd name="connsiteX1" fmla="*/ 16737 w 132822"/>
                  <a:gd name="connsiteY1" fmla="*/ 26641 h 127831"/>
                  <a:gd name="connsiteX2" fmla="*/ 16737 w 132822"/>
                  <a:gd name="connsiteY2" fmla="*/ 1689 h 127831"/>
                  <a:gd name="connsiteX3" fmla="*/ 32553 w 132822"/>
                  <a:gd name="connsiteY3" fmla="*/ 1689 h 127831"/>
                  <a:gd name="connsiteX4" fmla="*/ 32553 w 132822"/>
                  <a:gd name="connsiteY4" fmla="*/ 26641 h 127831"/>
                  <a:gd name="connsiteX5" fmla="*/ 38234 w 132822"/>
                  <a:gd name="connsiteY5" fmla="*/ 26641 h 127831"/>
                  <a:gd name="connsiteX6" fmla="*/ 44453 w 132822"/>
                  <a:gd name="connsiteY6" fmla="*/ 15816 h 127831"/>
                  <a:gd name="connsiteX7" fmla="*/ 47985 w 132822"/>
                  <a:gd name="connsiteY7" fmla="*/ 18273 h 127831"/>
                  <a:gd name="connsiteX8" fmla="*/ 57274 w 132822"/>
                  <a:gd name="connsiteY8" fmla="*/ 77 h 127831"/>
                  <a:gd name="connsiteX9" fmla="*/ 69175 w 132822"/>
                  <a:gd name="connsiteY9" fmla="*/ 6526 h 127831"/>
                  <a:gd name="connsiteX10" fmla="*/ 57966 w 132822"/>
                  <a:gd name="connsiteY10" fmla="*/ 26334 h 127831"/>
                  <a:gd name="connsiteX11" fmla="*/ 61344 w 132822"/>
                  <a:gd name="connsiteY11" fmla="*/ 29328 h 127831"/>
                  <a:gd name="connsiteX12" fmla="*/ 67179 w 132822"/>
                  <a:gd name="connsiteY12" fmla="*/ 18426 h 127831"/>
                  <a:gd name="connsiteX13" fmla="*/ 76085 w 132822"/>
                  <a:gd name="connsiteY13" fmla="*/ 23186 h 127831"/>
                  <a:gd name="connsiteX14" fmla="*/ 75701 w 132822"/>
                  <a:gd name="connsiteY14" fmla="*/ 1152 h 127831"/>
                  <a:gd name="connsiteX15" fmla="*/ 92438 w 132822"/>
                  <a:gd name="connsiteY15" fmla="*/ 1152 h 127831"/>
                  <a:gd name="connsiteX16" fmla="*/ 92592 w 132822"/>
                  <a:gd name="connsiteY16" fmla="*/ 18119 h 127831"/>
                  <a:gd name="connsiteX17" fmla="*/ 93666 w 132822"/>
                  <a:gd name="connsiteY17" fmla="*/ 16353 h 127831"/>
                  <a:gd name="connsiteX18" fmla="*/ 96737 w 132822"/>
                  <a:gd name="connsiteY18" fmla="*/ 18349 h 127831"/>
                  <a:gd name="connsiteX19" fmla="*/ 104952 w 132822"/>
                  <a:gd name="connsiteY19" fmla="*/ 0 h 127831"/>
                  <a:gd name="connsiteX20" fmla="*/ 117390 w 132822"/>
                  <a:gd name="connsiteY20" fmla="*/ 6987 h 127831"/>
                  <a:gd name="connsiteX21" fmla="*/ 106027 w 132822"/>
                  <a:gd name="connsiteY21" fmla="*/ 25720 h 127831"/>
                  <a:gd name="connsiteX22" fmla="*/ 109789 w 132822"/>
                  <a:gd name="connsiteY22" fmla="*/ 29098 h 127831"/>
                  <a:gd name="connsiteX23" fmla="*/ 116776 w 132822"/>
                  <a:gd name="connsiteY23" fmla="*/ 15202 h 127831"/>
                  <a:gd name="connsiteX24" fmla="*/ 128139 w 132822"/>
                  <a:gd name="connsiteY24" fmla="*/ 21114 h 127831"/>
                  <a:gd name="connsiteX25" fmla="*/ 116238 w 132822"/>
                  <a:gd name="connsiteY25" fmla="*/ 41536 h 127831"/>
                  <a:gd name="connsiteX26" fmla="*/ 123763 w 132822"/>
                  <a:gd name="connsiteY26" fmla="*/ 39002 h 127831"/>
                  <a:gd name="connsiteX27" fmla="*/ 132285 w 132822"/>
                  <a:gd name="connsiteY27" fmla="*/ 58810 h 127831"/>
                  <a:gd name="connsiteX28" fmla="*/ 120922 w 132822"/>
                  <a:gd name="connsiteY28" fmla="*/ 62726 h 127831"/>
                  <a:gd name="connsiteX29" fmla="*/ 119540 w 132822"/>
                  <a:gd name="connsiteY29" fmla="*/ 58119 h 127831"/>
                  <a:gd name="connsiteX30" fmla="*/ 114012 w 132822"/>
                  <a:gd name="connsiteY30" fmla="*/ 59194 h 127831"/>
                  <a:gd name="connsiteX31" fmla="*/ 117006 w 132822"/>
                  <a:gd name="connsiteY31" fmla="*/ 67025 h 127831"/>
                  <a:gd name="connsiteX32" fmla="*/ 129137 w 132822"/>
                  <a:gd name="connsiteY32" fmla="*/ 67025 h 127831"/>
                  <a:gd name="connsiteX33" fmla="*/ 129137 w 132822"/>
                  <a:gd name="connsiteY33" fmla="*/ 81459 h 127831"/>
                  <a:gd name="connsiteX34" fmla="*/ 97275 w 132822"/>
                  <a:gd name="connsiteY34" fmla="*/ 81459 h 127831"/>
                  <a:gd name="connsiteX35" fmla="*/ 101190 w 132822"/>
                  <a:gd name="connsiteY35" fmla="*/ 92668 h 127831"/>
                  <a:gd name="connsiteX36" fmla="*/ 111862 w 132822"/>
                  <a:gd name="connsiteY36" fmla="*/ 81459 h 127831"/>
                  <a:gd name="connsiteX37" fmla="*/ 124300 w 132822"/>
                  <a:gd name="connsiteY37" fmla="*/ 89674 h 127831"/>
                  <a:gd name="connsiteX38" fmla="*/ 109175 w 132822"/>
                  <a:gd name="connsiteY38" fmla="*/ 105567 h 127831"/>
                  <a:gd name="connsiteX39" fmla="*/ 115010 w 132822"/>
                  <a:gd name="connsiteY39" fmla="*/ 109636 h 127831"/>
                  <a:gd name="connsiteX40" fmla="*/ 118926 w 132822"/>
                  <a:gd name="connsiteY40" fmla="*/ 100346 h 127831"/>
                  <a:gd name="connsiteX41" fmla="*/ 132822 w 132822"/>
                  <a:gd name="connsiteY41" fmla="*/ 106949 h 127831"/>
                  <a:gd name="connsiteX42" fmla="*/ 125912 w 132822"/>
                  <a:gd name="connsiteY42" fmla="*/ 124454 h 127831"/>
                  <a:gd name="connsiteX43" fmla="*/ 118388 w 132822"/>
                  <a:gd name="connsiteY43" fmla="*/ 127832 h 127831"/>
                  <a:gd name="connsiteX44" fmla="*/ 102342 w 132822"/>
                  <a:gd name="connsiteY44" fmla="*/ 120001 h 127831"/>
                  <a:gd name="connsiteX45" fmla="*/ 97198 w 132822"/>
                  <a:gd name="connsiteY45" fmla="*/ 114780 h 127831"/>
                  <a:gd name="connsiteX46" fmla="*/ 70864 w 132822"/>
                  <a:gd name="connsiteY46" fmla="*/ 126910 h 127831"/>
                  <a:gd name="connsiteX47" fmla="*/ 63186 w 132822"/>
                  <a:gd name="connsiteY47" fmla="*/ 113398 h 127831"/>
                  <a:gd name="connsiteX48" fmla="*/ 74549 w 132822"/>
                  <a:gd name="connsiteY48" fmla="*/ 109329 h 127831"/>
                  <a:gd name="connsiteX49" fmla="*/ 60499 w 132822"/>
                  <a:gd name="connsiteY49" fmla="*/ 101805 h 127831"/>
                  <a:gd name="connsiteX50" fmla="*/ 46449 w 132822"/>
                  <a:gd name="connsiteY50" fmla="*/ 125835 h 127831"/>
                  <a:gd name="connsiteX51" fmla="*/ 34012 w 132822"/>
                  <a:gd name="connsiteY51" fmla="*/ 115548 h 127831"/>
                  <a:gd name="connsiteX52" fmla="*/ 51439 w 132822"/>
                  <a:gd name="connsiteY52" fmla="*/ 81382 h 127831"/>
                  <a:gd name="connsiteX53" fmla="*/ 41689 w 132822"/>
                  <a:gd name="connsiteY53" fmla="*/ 81382 h 127831"/>
                  <a:gd name="connsiteX54" fmla="*/ 41689 w 132822"/>
                  <a:gd name="connsiteY54" fmla="*/ 68945 h 127831"/>
                  <a:gd name="connsiteX55" fmla="*/ 37927 w 132822"/>
                  <a:gd name="connsiteY55" fmla="*/ 77006 h 127831"/>
                  <a:gd name="connsiteX56" fmla="*/ 32553 w 132822"/>
                  <a:gd name="connsiteY56" fmla="*/ 71171 h 127831"/>
                  <a:gd name="connsiteX57" fmla="*/ 32553 w 132822"/>
                  <a:gd name="connsiteY57" fmla="*/ 125145 h 127831"/>
                  <a:gd name="connsiteX58" fmla="*/ 16737 w 132822"/>
                  <a:gd name="connsiteY58" fmla="*/ 125145 h 127831"/>
                  <a:gd name="connsiteX59" fmla="*/ 16737 w 132822"/>
                  <a:gd name="connsiteY59" fmla="*/ 79694 h 127831"/>
                  <a:gd name="connsiteX60" fmla="*/ 8215 w 132822"/>
                  <a:gd name="connsiteY60" fmla="*/ 95509 h 127831"/>
                  <a:gd name="connsiteX61" fmla="*/ 0 w 132822"/>
                  <a:gd name="connsiteY61" fmla="*/ 79309 h 127831"/>
                  <a:gd name="connsiteX62" fmla="*/ 16737 w 132822"/>
                  <a:gd name="connsiteY62" fmla="*/ 42227 h 127831"/>
                  <a:gd name="connsiteX63" fmla="*/ 16737 w 132822"/>
                  <a:gd name="connsiteY63" fmla="*/ 41459 h 127831"/>
                  <a:gd name="connsiteX64" fmla="*/ 5911 w 132822"/>
                  <a:gd name="connsiteY64" fmla="*/ 41459 h 127831"/>
                  <a:gd name="connsiteX65" fmla="*/ 5911 w 132822"/>
                  <a:gd name="connsiteY65" fmla="*/ 26641 h 127831"/>
                  <a:gd name="connsiteX66" fmla="*/ 42764 w 132822"/>
                  <a:gd name="connsiteY66" fmla="*/ 62112 h 127831"/>
                  <a:gd name="connsiteX67" fmla="*/ 40998 w 132822"/>
                  <a:gd name="connsiteY67" fmla="*/ 51977 h 127831"/>
                  <a:gd name="connsiteX68" fmla="*/ 45989 w 132822"/>
                  <a:gd name="connsiteY68" fmla="*/ 51824 h 127831"/>
                  <a:gd name="connsiteX69" fmla="*/ 53819 w 132822"/>
                  <a:gd name="connsiteY69" fmla="*/ 41152 h 127831"/>
                  <a:gd name="connsiteX70" fmla="*/ 41689 w 132822"/>
                  <a:gd name="connsiteY70" fmla="*/ 31017 h 127831"/>
                  <a:gd name="connsiteX71" fmla="*/ 41689 w 132822"/>
                  <a:gd name="connsiteY71" fmla="*/ 41536 h 127831"/>
                  <a:gd name="connsiteX72" fmla="*/ 32476 w 132822"/>
                  <a:gd name="connsiteY72" fmla="*/ 41536 h 127831"/>
                  <a:gd name="connsiteX73" fmla="*/ 32476 w 132822"/>
                  <a:gd name="connsiteY73" fmla="*/ 52438 h 127831"/>
                  <a:gd name="connsiteX74" fmla="*/ 42764 w 132822"/>
                  <a:gd name="connsiteY74" fmla="*/ 62112 h 127831"/>
                  <a:gd name="connsiteX75" fmla="*/ 79079 w 132822"/>
                  <a:gd name="connsiteY75" fmla="*/ 67102 h 127831"/>
                  <a:gd name="connsiteX76" fmla="*/ 78388 w 132822"/>
                  <a:gd name="connsiteY76" fmla="*/ 61958 h 127831"/>
                  <a:gd name="connsiteX77" fmla="*/ 71401 w 132822"/>
                  <a:gd name="connsiteY77" fmla="*/ 64262 h 127831"/>
                  <a:gd name="connsiteX78" fmla="*/ 70173 w 132822"/>
                  <a:gd name="connsiteY78" fmla="*/ 60192 h 127831"/>
                  <a:gd name="connsiteX79" fmla="*/ 44222 w 132822"/>
                  <a:gd name="connsiteY79" fmla="*/ 64645 h 127831"/>
                  <a:gd name="connsiteX80" fmla="*/ 42841 w 132822"/>
                  <a:gd name="connsiteY80" fmla="*/ 67102 h 127831"/>
                  <a:gd name="connsiteX81" fmla="*/ 79079 w 132822"/>
                  <a:gd name="connsiteY81" fmla="*/ 67102 h 127831"/>
                  <a:gd name="connsiteX82" fmla="*/ 66411 w 132822"/>
                  <a:gd name="connsiteY82" fmla="*/ 50826 h 127831"/>
                  <a:gd name="connsiteX83" fmla="*/ 64415 w 132822"/>
                  <a:gd name="connsiteY83" fmla="*/ 45989 h 127831"/>
                  <a:gd name="connsiteX84" fmla="*/ 60499 w 132822"/>
                  <a:gd name="connsiteY84" fmla="*/ 51286 h 127831"/>
                  <a:gd name="connsiteX85" fmla="*/ 66411 w 132822"/>
                  <a:gd name="connsiteY85" fmla="*/ 50826 h 127831"/>
                  <a:gd name="connsiteX86" fmla="*/ 77313 w 132822"/>
                  <a:gd name="connsiteY86" fmla="*/ 50288 h 127831"/>
                  <a:gd name="connsiteX87" fmla="*/ 76085 w 132822"/>
                  <a:gd name="connsiteY87" fmla="*/ 28254 h 127831"/>
                  <a:gd name="connsiteX88" fmla="*/ 65413 w 132822"/>
                  <a:gd name="connsiteY88" fmla="*/ 44453 h 127831"/>
                  <a:gd name="connsiteX89" fmla="*/ 73475 w 132822"/>
                  <a:gd name="connsiteY89" fmla="*/ 41613 h 127831"/>
                  <a:gd name="connsiteX90" fmla="*/ 77313 w 132822"/>
                  <a:gd name="connsiteY90" fmla="*/ 50288 h 127831"/>
                  <a:gd name="connsiteX91" fmla="*/ 76545 w 132822"/>
                  <a:gd name="connsiteY91" fmla="*/ 108715 h 127831"/>
                  <a:gd name="connsiteX92" fmla="*/ 88983 w 132822"/>
                  <a:gd name="connsiteY92" fmla="*/ 102342 h 127831"/>
                  <a:gd name="connsiteX93" fmla="*/ 87908 w 132822"/>
                  <a:gd name="connsiteY93" fmla="*/ 99809 h 127831"/>
                  <a:gd name="connsiteX94" fmla="*/ 81843 w 132822"/>
                  <a:gd name="connsiteY94" fmla="*/ 81613 h 127831"/>
                  <a:gd name="connsiteX95" fmla="*/ 67563 w 132822"/>
                  <a:gd name="connsiteY95" fmla="*/ 81613 h 127831"/>
                  <a:gd name="connsiteX96" fmla="*/ 65643 w 132822"/>
                  <a:gd name="connsiteY96" fmla="*/ 88216 h 127831"/>
                  <a:gd name="connsiteX97" fmla="*/ 82227 w 132822"/>
                  <a:gd name="connsiteY97" fmla="*/ 96891 h 127831"/>
                  <a:gd name="connsiteX98" fmla="*/ 76545 w 132822"/>
                  <a:gd name="connsiteY98" fmla="*/ 108715 h 127831"/>
                  <a:gd name="connsiteX99" fmla="*/ 102572 w 132822"/>
                  <a:gd name="connsiteY99" fmla="*/ 67102 h 127831"/>
                  <a:gd name="connsiteX100" fmla="*/ 100269 w 132822"/>
                  <a:gd name="connsiteY100" fmla="*/ 61574 h 127831"/>
                  <a:gd name="connsiteX101" fmla="*/ 95125 w 132822"/>
                  <a:gd name="connsiteY101" fmla="*/ 62265 h 127831"/>
                  <a:gd name="connsiteX102" fmla="*/ 93513 w 132822"/>
                  <a:gd name="connsiteY102" fmla="*/ 50903 h 127831"/>
                  <a:gd name="connsiteX103" fmla="*/ 96200 w 132822"/>
                  <a:gd name="connsiteY103" fmla="*/ 50749 h 127831"/>
                  <a:gd name="connsiteX104" fmla="*/ 102956 w 132822"/>
                  <a:gd name="connsiteY104" fmla="*/ 40614 h 127831"/>
                  <a:gd name="connsiteX105" fmla="*/ 92592 w 132822"/>
                  <a:gd name="connsiteY105" fmla="*/ 31324 h 127831"/>
                  <a:gd name="connsiteX106" fmla="*/ 94588 w 132822"/>
                  <a:gd name="connsiteY106" fmla="*/ 67102 h 127831"/>
                  <a:gd name="connsiteX107" fmla="*/ 102572 w 132822"/>
                  <a:gd name="connsiteY107" fmla="*/ 67102 h 127831"/>
                  <a:gd name="connsiteX108" fmla="*/ 115778 w 132822"/>
                  <a:gd name="connsiteY108" fmla="*/ 49213 h 127831"/>
                  <a:gd name="connsiteX109" fmla="*/ 114012 w 132822"/>
                  <a:gd name="connsiteY109" fmla="*/ 44991 h 127831"/>
                  <a:gd name="connsiteX110" fmla="*/ 110941 w 132822"/>
                  <a:gd name="connsiteY110" fmla="*/ 49674 h 127831"/>
                  <a:gd name="connsiteX111" fmla="*/ 115778 w 132822"/>
                  <a:gd name="connsiteY111" fmla="*/ 49213 h 12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32822" h="127831">
                    <a:moveTo>
                      <a:pt x="5911" y="26641"/>
                    </a:moveTo>
                    <a:lnTo>
                      <a:pt x="16737" y="26641"/>
                    </a:lnTo>
                    <a:lnTo>
                      <a:pt x="16737" y="1689"/>
                    </a:lnTo>
                    <a:lnTo>
                      <a:pt x="32553" y="1689"/>
                    </a:lnTo>
                    <a:lnTo>
                      <a:pt x="32553" y="26641"/>
                    </a:lnTo>
                    <a:lnTo>
                      <a:pt x="38234" y="26641"/>
                    </a:lnTo>
                    <a:lnTo>
                      <a:pt x="44453" y="15816"/>
                    </a:lnTo>
                    <a:lnTo>
                      <a:pt x="47985" y="18273"/>
                    </a:lnTo>
                    <a:cubicBezTo>
                      <a:pt x="51516" y="12668"/>
                      <a:pt x="54587" y="6603"/>
                      <a:pt x="57274" y="77"/>
                    </a:cubicBezTo>
                    <a:lnTo>
                      <a:pt x="69175" y="6526"/>
                    </a:lnTo>
                    <a:cubicBezTo>
                      <a:pt x="66027" y="13282"/>
                      <a:pt x="62265" y="19885"/>
                      <a:pt x="57966" y="26334"/>
                    </a:cubicBezTo>
                    <a:cubicBezTo>
                      <a:pt x="59194" y="27332"/>
                      <a:pt x="60346" y="28331"/>
                      <a:pt x="61344" y="29328"/>
                    </a:cubicBezTo>
                    <a:cubicBezTo>
                      <a:pt x="63416" y="25797"/>
                      <a:pt x="65336" y="22188"/>
                      <a:pt x="67179" y="18426"/>
                    </a:cubicBezTo>
                    <a:lnTo>
                      <a:pt x="76085" y="23186"/>
                    </a:lnTo>
                    <a:cubicBezTo>
                      <a:pt x="75855" y="16353"/>
                      <a:pt x="75701" y="8983"/>
                      <a:pt x="75701" y="1152"/>
                    </a:cubicBezTo>
                    <a:lnTo>
                      <a:pt x="92438" y="1152"/>
                    </a:lnTo>
                    <a:cubicBezTo>
                      <a:pt x="92438" y="7294"/>
                      <a:pt x="92515" y="12975"/>
                      <a:pt x="92592" y="18119"/>
                    </a:cubicBezTo>
                    <a:lnTo>
                      <a:pt x="93666" y="16353"/>
                    </a:lnTo>
                    <a:cubicBezTo>
                      <a:pt x="94741" y="17044"/>
                      <a:pt x="95816" y="17735"/>
                      <a:pt x="96737" y="18349"/>
                    </a:cubicBezTo>
                    <a:cubicBezTo>
                      <a:pt x="99809" y="12745"/>
                      <a:pt x="102572" y="6679"/>
                      <a:pt x="104952" y="0"/>
                    </a:cubicBezTo>
                    <a:lnTo>
                      <a:pt x="117390" y="6987"/>
                    </a:lnTo>
                    <a:cubicBezTo>
                      <a:pt x="114166" y="13359"/>
                      <a:pt x="110404" y="19655"/>
                      <a:pt x="106027" y="25720"/>
                    </a:cubicBezTo>
                    <a:cubicBezTo>
                      <a:pt x="107409" y="26872"/>
                      <a:pt x="108638" y="28023"/>
                      <a:pt x="109789" y="29098"/>
                    </a:cubicBezTo>
                    <a:cubicBezTo>
                      <a:pt x="112323" y="24645"/>
                      <a:pt x="114626" y="19962"/>
                      <a:pt x="116776" y="15202"/>
                    </a:cubicBezTo>
                    <a:lnTo>
                      <a:pt x="128139" y="21114"/>
                    </a:lnTo>
                    <a:cubicBezTo>
                      <a:pt x="124530" y="27946"/>
                      <a:pt x="120615" y="34779"/>
                      <a:pt x="116238" y="41536"/>
                    </a:cubicBezTo>
                    <a:lnTo>
                      <a:pt x="123763" y="39002"/>
                    </a:lnTo>
                    <a:cubicBezTo>
                      <a:pt x="126987" y="44837"/>
                      <a:pt x="129828" y="51440"/>
                      <a:pt x="132285" y="58810"/>
                    </a:cubicBezTo>
                    <a:lnTo>
                      <a:pt x="120922" y="62726"/>
                    </a:lnTo>
                    <a:cubicBezTo>
                      <a:pt x="120461" y="61113"/>
                      <a:pt x="120001" y="59578"/>
                      <a:pt x="119540" y="58119"/>
                    </a:cubicBezTo>
                    <a:cubicBezTo>
                      <a:pt x="117774" y="58580"/>
                      <a:pt x="115931" y="58887"/>
                      <a:pt x="114012" y="59194"/>
                    </a:cubicBezTo>
                    <a:cubicBezTo>
                      <a:pt x="115010" y="61728"/>
                      <a:pt x="116008" y="64338"/>
                      <a:pt x="117006" y="67025"/>
                    </a:cubicBezTo>
                    <a:lnTo>
                      <a:pt x="129137" y="67025"/>
                    </a:lnTo>
                    <a:lnTo>
                      <a:pt x="129137" y="81459"/>
                    </a:lnTo>
                    <a:lnTo>
                      <a:pt x="97275" y="81459"/>
                    </a:lnTo>
                    <a:cubicBezTo>
                      <a:pt x="98427" y="85605"/>
                      <a:pt x="99732" y="89367"/>
                      <a:pt x="101190" y="92668"/>
                    </a:cubicBezTo>
                    <a:cubicBezTo>
                      <a:pt x="104492" y="89521"/>
                      <a:pt x="108100" y="85759"/>
                      <a:pt x="111862" y="81459"/>
                    </a:cubicBezTo>
                    <a:lnTo>
                      <a:pt x="124300" y="89674"/>
                    </a:lnTo>
                    <a:cubicBezTo>
                      <a:pt x="119156" y="95893"/>
                      <a:pt x="114166" y="101191"/>
                      <a:pt x="109175" y="105567"/>
                    </a:cubicBezTo>
                    <a:cubicBezTo>
                      <a:pt x="111094" y="107563"/>
                      <a:pt x="113014" y="108868"/>
                      <a:pt x="115010" y="109636"/>
                    </a:cubicBezTo>
                    <a:cubicBezTo>
                      <a:pt x="116008" y="109636"/>
                      <a:pt x="117313" y="106565"/>
                      <a:pt x="118926" y="100346"/>
                    </a:cubicBezTo>
                    <a:cubicBezTo>
                      <a:pt x="124070" y="103571"/>
                      <a:pt x="128676" y="105797"/>
                      <a:pt x="132822" y="106949"/>
                    </a:cubicBezTo>
                    <a:cubicBezTo>
                      <a:pt x="131133" y="115240"/>
                      <a:pt x="128830" y="121075"/>
                      <a:pt x="125912" y="124454"/>
                    </a:cubicBezTo>
                    <a:cubicBezTo>
                      <a:pt x="123839" y="126680"/>
                      <a:pt x="121306" y="127832"/>
                      <a:pt x="118388" y="127832"/>
                    </a:cubicBezTo>
                    <a:cubicBezTo>
                      <a:pt x="112707" y="127217"/>
                      <a:pt x="107332" y="124607"/>
                      <a:pt x="102342" y="120001"/>
                    </a:cubicBezTo>
                    <a:cubicBezTo>
                      <a:pt x="100576" y="118388"/>
                      <a:pt x="98810" y="116623"/>
                      <a:pt x="97198" y="114780"/>
                    </a:cubicBezTo>
                    <a:cubicBezTo>
                      <a:pt x="88215" y="120462"/>
                      <a:pt x="79463" y="124530"/>
                      <a:pt x="70864" y="126910"/>
                    </a:cubicBezTo>
                    <a:cubicBezTo>
                      <a:pt x="69098" y="121767"/>
                      <a:pt x="66488" y="117313"/>
                      <a:pt x="63186" y="113398"/>
                    </a:cubicBezTo>
                    <a:cubicBezTo>
                      <a:pt x="67255" y="112016"/>
                      <a:pt x="71018" y="110711"/>
                      <a:pt x="74549" y="109329"/>
                    </a:cubicBezTo>
                    <a:cubicBezTo>
                      <a:pt x="70403" y="106565"/>
                      <a:pt x="65720" y="104031"/>
                      <a:pt x="60499" y="101805"/>
                    </a:cubicBezTo>
                    <a:cubicBezTo>
                      <a:pt x="56661" y="110788"/>
                      <a:pt x="51977" y="118849"/>
                      <a:pt x="46449" y="125835"/>
                    </a:cubicBezTo>
                    <a:cubicBezTo>
                      <a:pt x="42764" y="122227"/>
                      <a:pt x="38618" y="118849"/>
                      <a:pt x="34012" y="115548"/>
                    </a:cubicBezTo>
                    <a:cubicBezTo>
                      <a:pt x="41919" y="106565"/>
                      <a:pt x="47754" y="95202"/>
                      <a:pt x="51439" y="81382"/>
                    </a:cubicBezTo>
                    <a:lnTo>
                      <a:pt x="41689" y="81382"/>
                    </a:lnTo>
                    <a:lnTo>
                      <a:pt x="41689" y="68945"/>
                    </a:lnTo>
                    <a:cubicBezTo>
                      <a:pt x="40000" y="71862"/>
                      <a:pt x="38695" y="74549"/>
                      <a:pt x="37927" y="77006"/>
                    </a:cubicBezTo>
                    <a:cubicBezTo>
                      <a:pt x="36161" y="75317"/>
                      <a:pt x="34319" y="73398"/>
                      <a:pt x="32553" y="71171"/>
                    </a:cubicBezTo>
                    <a:lnTo>
                      <a:pt x="32553" y="125145"/>
                    </a:lnTo>
                    <a:lnTo>
                      <a:pt x="16737" y="125145"/>
                    </a:lnTo>
                    <a:lnTo>
                      <a:pt x="16737" y="79694"/>
                    </a:lnTo>
                    <a:cubicBezTo>
                      <a:pt x="13973" y="85836"/>
                      <a:pt x="11132" y="91056"/>
                      <a:pt x="8215" y="95509"/>
                    </a:cubicBezTo>
                    <a:cubicBezTo>
                      <a:pt x="7063" y="89828"/>
                      <a:pt x="4299" y="84454"/>
                      <a:pt x="0" y="79309"/>
                    </a:cubicBezTo>
                    <a:cubicBezTo>
                      <a:pt x="5374" y="72092"/>
                      <a:pt x="10979" y="59732"/>
                      <a:pt x="16737" y="42227"/>
                    </a:cubicBezTo>
                    <a:lnTo>
                      <a:pt x="16737" y="41459"/>
                    </a:lnTo>
                    <a:lnTo>
                      <a:pt x="5911" y="41459"/>
                    </a:lnTo>
                    <a:lnTo>
                      <a:pt x="5911" y="26641"/>
                    </a:lnTo>
                    <a:close/>
                    <a:moveTo>
                      <a:pt x="42764" y="62112"/>
                    </a:moveTo>
                    <a:lnTo>
                      <a:pt x="40998" y="51977"/>
                    </a:lnTo>
                    <a:cubicBezTo>
                      <a:pt x="42610" y="51900"/>
                      <a:pt x="44299" y="51824"/>
                      <a:pt x="45989" y="51824"/>
                    </a:cubicBezTo>
                    <a:cubicBezTo>
                      <a:pt x="48676" y="48369"/>
                      <a:pt x="51286" y="44837"/>
                      <a:pt x="53819" y="41152"/>
                    </a:cubicBezTo>
                    <a:cubicBezTo>
                      <a:pt x="50211" y="37620"/>
                      <a:pt x="46142" y="34242"/>
                      <a:pt x="41689" y="31017"/>
                    </a:cubicBezTo>
                    <a:lnTo>
                      <a:pt x="41689" y="41536"/>
                    </a:lnTo>
                    <a:lnTo>
                      <a:pt x="32476" y="41536"/>
                    </a:lnTo>
                    <a:lnTo>
                      <a:pt x="32476" y="52438"/>
                    </a:lnTo>
                    <a:cubicBezTo>
                      <a:pt x="36238" y="56353"/>
                      <a:pt x="39616" y="59501"/>
                      <a:pt x="42764" y="62112"/>
                    </a:cubicBezTo>
                    <a:moveTo>
                      <a:pt x="79079" y="67102"/>
                    </a:moveTo>
                    <a:cubicBezTo>
                      <a:pt x="78772" y="65413"/>
                      <a:pt x="78542" y="63647"/>
                      <a:pt x="78388" y="61958"/>
                    </a:cubicBezTo>
                    <a:lnTo>
                      <a:pt x="71401" y="64262"/>
                    </a:lnTo>
                    <a:cubicBezTo>
                      <a:pt x="70941" y="63033"/>
                      <a:pt x="70557" y="61651"/>
                      <a:pt x="70173" y="60192"/>
                    </a:cubicBezTo>
                    <a:cubicBezTo>
                      <a:pt x="61881" y="62188"/>
                      <a:pt x="53282" y="63647"/>
                      <a:pt x="44222" y="64645"/>
                    </a:cubicBezTo>
                    <a:cubicBezTo>
                      <a:pt x="43685" y="65413"/>
                      <a:pt x="43225" y="66258"/>
                      <a:pt x="42841" y="67102"/>
                    </a:cubicBezTo>
                    <a:lnTo>
                      <a:pt x="79079" y="67102"/>
                    </a:lnTo>
                    <a:close/>
                    <a:moveTo>
                      <a:pt x="66411" y="50826"/>
                    </a:moveTo>
                    <a:cubicBezTo>
                      <a:pt x="65797" y="49136"/>
                      <a:pt x="65106" y="47524"/>
                      <a:pt x="64415" y="45989"/>
                    </a:cubicBezTo>
                    <a:cubicBezTo>
                      <a:pt x="63033" y="47678"/>
                      <a:pt x="61728" y="49444"/>
                      <a:pt x="60499" y="51286"/>
                    </a:cubicBezTo>
                    <a:cubicBezTo>
                      <a:pt x="62342" y="51133"/>
                      <a:pt x="64338" y="50979"/>
                      <a:pt x="66411" y="50826"/>
                    </a:cubicBezTo>
                    <a:moveTo>
                      <a:pt x="77313" y="50288"/>
                    </a:moveTo>
                    <a:cubicBezTo>
                      <a:pt x="76776" y="43609"/>
                      <a:pt x="76392" y="36315"/>
                      <a:pt x="76085" y="28254"/>
                    </a:cubicBezTo>
                    <a:cubicBezTo>
                      <a:pt x="72783" y="33628"/>
                      <a:pt x="69175" y="39079"/>
                      <a:pt x="65413" y="44453"/>
                    </a:cubicBezTo>
                    <a:lnTo>
                      <a:pt x="73475" y="41613"/>
                    </a:lnTo>
                    <a:cubicBezTo>
                      <a:pt x="74856" y="44300"/>
                      <a:pt x="76085" y="47217"/>
                      <a:pt x="77313" y="50288"/>
                    </a:cubicBezTo>
                    <a:moveTo>
                      <a:pt x="76545" y="108715"/>
                    </a:moveTo>
                    <a:cubicBezTo>
                      <a:pt x="81382" y="106641"/>
                      <a:pt x="85528" y="104569"/>
                      <a:pt x="88983" y="102342"/>
                    </a:cubicBezTo>
                    <a:cubicBezTo>
                      <a:pt x="88599" y="101498"/>
                      <a:pt x="88292" y="100653"/>
                      <a:pt x="87908" y="99809"/>
                    </a:cubicBezTo>
                    <a:cubicBezTo>
                      <a:pt x="85375" y="94588"/>
                      <a:pt x="83378" y="88523"/>
                      <a:pt x="81843" y="81613"/>
                    </a:cubicBezTo>
                    <a:lnTo>
                      <a:pt x="67563" y="81613"/>
                    </a:lnTo>
                    <a:cubicBezTo>
                      <a:pt x="67025" y="83916"/>
                      <a:pt x="66411" y="86142"/>
                      <a:pt x="65643" y="88216"/>
                    </a:cubicBezTo>
                    <a:cubicBezTo>
                      <a:pt x="71325" y="90596"/>
                      <a:pt x="76852" y="93436"/>
                      <a:pt x="82227" y="96891"/>
                    </a:cubicBezTo>
                    <a:lnTo>
                      <a:pt x="76545" y="108715"/>
                    </a:lnTo>
                    <a:close/>
                    <a:moveTo>
                      <a:pt x="102572" y="67102"/>
                    </a:moveTo>
                    <a:cubicBezTo>
                      <a:pt x="101881" y="65183"/>
                      <a:pt x="101114" y="63340"/>
                      <a:pt x="100269" y="61574"/>
                    </a:cubicBezTo>
                    <a:cubicBezTo>
                      <a:pt x="98503" y="61882"/>
                      <a:pt x="96737" y="62112"/>
                      <a:pt x="95125" y="62265"/>
                    </a:cubicBezTo>
                    <a:lnTo>
                      <a:pt x="93513" y="50903"/>
                    </a:lnTo>
                    <a:cubicBezTo>
                      <a:pt x="94434" y="50826"/>
                      <a:pt x="95279" y="50749"/>
                      <a:pt x="96200" y="50749"/>
                    </a:cubicBezTo>
                    <a:cubicBezTo>
                      <a:pt x="98657" y="47448"/>
                      <a:pt x="100883" y="44069"/>
                      <a:pt x="102956" y="40614"/>
                    </a:cubicBezTo>
                    <a:cubicBezTo>
                      <a:pt x="99809" y="37390"/>
                      <a:pt x="96354" y="34242"/>
                      <a:pt x="92592" y="31324"/>
                    </a:cubicBezTo>
                    <a:cubicBezTo>
                      <a:pt x="93052" y="46680"/>
                      <a:pt x="93743" y="58657"/>
                      <a:pt x="94588" y="67102"/>
                    </a:cubicBezTo>
                    <a:lnTo>
                      <a:pt x="102572" y="67102"/>
                    </a:lnTo>
                    <a:close/>
                    <a:moveTo>
                      <a:pt x="115778" y="49213"/>
                    </a:moveTo>
                    <a:cubicBezTo>
                      <a:pt x="115164" y="47755"/>
                      <a:pt x="114549" y="46373"/>
                      <a:pt x="114012" y="44991"/>
                    </a:cubicBezTo>
                    <a:cubicBezTo>
                      <a:pt x="113014" y="46526"/>
                      <a:pt x="112016" y="48062"/>
                      <a:pt x="110941" y="49674"/>
                    </a:cubicBezTo>
                    <a:lnTo>
                      <a:pt x="115778" y="49213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480F764F-8CD3-4E16-889F-92C9E5FCF5E6}"/>
                  </a:ext>
                </a:extLst>
              </p:cNvPr>
              <p:cNvSpPr/>
              <p:nvPr/>
            </p:nvSpPr>
            <p:spPr>
              <a:xfrm>
                <a:off x="5810086" y="4107084"/>
                <a:ext cx="130058" cy="128522"/>
              </a:xfrm>
              <a:custGeom>
                <a:avLst/>
                <a:gdLst>
                  <a:gd name="connsiteX0" fmla="*/ 22649 w 130058"/>
                  <a:gd name="connsiteY0" fmla="*/ 0 h 128522"/>
                  <a:gd name="connsiteX1" fmla="*/ 38157 w 130058"/>
                  <a:gd name="connsiteY1" fmla="*/ 5912 h 128522"/>
                  <a:gd name="connsiteX2" fmla="*/ 27639 w 130058"/>
                  <a:gd name="connsiteY2" fmla="*/ 30327 h 128522"/>
                  <a:gd name="connsiteX3" fmla="*/ 44760 w 130058"/>
                  <a:gd name="connsiteY3" fmla="*/ 28945 h 128522"/>
                  <a:gd name="connsiteX4" fmla="*/ 37083 w 130058"/>
                  <a:gd name="connsiteY4" fmla="*/ 19885 h 128522"/>
                  <a:gd name="connsiteX5" fmla="*/ 49520 w 130058"/>
                  <a:gd name="connsiteY5" fmla="*/ 11747 h 128522"/>
                  <a:gd name="connsiteX6" fmla="*/ 67333 w 130058"/>
                  <a:gd name="connsiteY6" fmla="*/ 38081 h 128522"/>
                  <a:gd name="connsiteX7" fmla="*/ 55432 w 130058"/>
                  <a:gd name="connsiteY7" fmla="*/ 46833 h 128522"/>
                  <a:gd name="connsiteX8" fmla="*/ 52207 w 130058"/>
                  <a:gd name="connsiteY8" fmla="*/ 40461 h 128522"/>
                  <a:gd name="connsiteX9" fmla="*/ 1996 w 130058"/>
                  <a:gd name="connsiteY9" fmla="*/ 46833 h 128522"/>
                  <a:gd name="connsiteX10" fmla="*/ 0 w 130058"/>
                  <a:gd name="connsiteY10" fmla="*/ 31555 h 128522"/>
                  <a:gd name="connsiteX11" fmla="*/ 11900 w 130058"/>
                  <a:gd name="connsiteY11" fmla="*/ 31171 h 128522"/>
                  <a:gd name="connsiteX12" fmla="*/ 22649 w 130058"/>
                  <a:gd name="connsiteY12" fmla="*/ 0 h 128522"/>
                  <a:gd name="connsiteX13" fmla="*/ 28100 w 130058"/>
                  <a:gd name="connsiteY13" fmla="*/ 48599 h 128522"/>
                  <a:gd name="connsiteX14" fmla="*/ 59424 w 130058"/>
                  <a:gd name="connsiteY14" fmla="*/ 48599 h 128522"/>
                  <a:gd name="connsiteX15" fmla="*/ 59424 w 130058"/>
                  <a:gd name="connsiteY15" fmla="*/ 93436 h 128522"/>
                  <a:gd name="connsiteX16" fmla="*/ 56353 w 130058"/>
                  <a:gd name="connsiteY16" fmla="*/ 121920 h 128522"/>
                  <a:gd name="connsiteX17" fmla="*/ 38234 w 130058"/>
                  <a:gd name="connsiteY17" fmla="*/ 128523 h 128522"/>
                  <a:gd name="connsiteX18" fmla="*/ 32860 w 130058"/>
                  <a:gd name="connsiteY18" fmla="*/ 112861 h 128522"/>
                  <a:gd name="connsiteX19" fmla="*/ 41612 w 130058"/>
                  <a:gd name="connsiteY19" fmla="*/ 112861 h 128522"/>
                  <a:gd name="connsiteX20" fmla="*/ 44146 w 130058"/>
                  <a:gd name="connsiteY20" fmla="*/ 108407 h 128522"/>
                  <a:gd name="connsiteX21" fmla="*/ 44146 w 130058"/>
                  <a:gd name="connsiteY21" fmla="*/ 99885 h 128522"/>
                  <a:gd name="connsiteX22" fmla="*/ 22725 w 130058"/>
                  <a:gd name="connsiteY22" fmla="*/ 99885 h 128522"/>
                  <a:gd name="connsiteX23" fmla="*/ 22725 w 130058"/>
                  <a:gd name="connsiteY23" fmla="*/ 128523 h 128522"/>
                  <a:gd name="connsiteX24" fmla="*/ 7985 w 130058"/>
                  <a:gd name="connsiteY24" fmla="*/ 128523 h 128522"/>
                  <a:gd name="connsiteX25" fmla="*/ 7985 w 130058"/>
                  <a:gd name="connsiteY25" fmla="*/ 48599 h 128522"/>
                  <a:gd name="connsiteX26" fmla="*/ 28100 w 130058"/>
                  <a:gd name="connsiteY26" fmla="*/ 48599 h 128522"/>
                  <a:gd name="connsiteX27" fmla="*/ 22649 w 130058"/>
                  <a:gd name="connsiteY27" fmla="*/ 68484 h 128522"/>
                  <a:gd name="connsiteX28" fmla="*/ 44069 w 130058"/>
                  <a:gd name="connsiteY28" fmla="*/ 68484 h 128522"/>
                  <a:gd name="connsiteX29" fmla="*/ 44069 w 130058"/>
                  <a:gd name="connsiteY29" fmla="*/ 61498 h 128522"/>
                  <a:gd name="connsiteX30" fmla="*/ 22649 w 130058"/>
                  <a:gd name="connsiteY30" fmla="*/ 61498 h 128522"/>
                  <a:gd name="connsiteX31" fmla="*/ 22649 w 130058"/>
                  <a:gd name="connsiteY31" fmla="*/ 68484 h 128522"/>
                  <a:gd name="connsiteX32" fmla="*/ 22649 w 130058"/>
                  <a:gd name="connsiteY32" fmla="*/ 87985 h 128522"/>
                  <a:gd name="connsiteX33" fmla="*/ 44069 w 130058"/>
                  <a:gd name="connsiteY33" fmla="*/ 87985 h 128522"/>
                  <a:gd name="connsiteX34" fmla="*/ 44069 w 130058"/>
                  <a:gd name="connsiteY34" fmla="*/ 80461 h 128522"/>
                  <a:gd name="connsiteX35" fmla="*/ 22649 w 130058"/>
                  <a:gd name="connsiteY35" fmla="*/ 80461 h 128522"/>
                  <a:gd name="connsiteX36" fmla="*/ 22649 w 130058"/>
                  <a:gd name="connsiteY36" fmla="*/ 87985 h 128522"/>
                  <a:gd name="connsiteX37" fmla="*/ 68561 w 130058"/>
                  <a:gd name="connsiteY37" fmla="*/ 3685 h 128522"/>
                  <a:gd name="connsiteX38" fmla="*/ 84070 w 130058"/>
                  <a:gd name="connsiteY38" fmla="*/ 3685 h 128522"/>
                  <a:gd name="connsiteX39" fmla="*/ 84070 w 130058"/>
                  <a:gd name="connsiteY39" fmla="*/ 20038 h 128522"/>
                  <a:gd name="connsiteX40" fmla="*/ 113244 w 130058"/>
                  <a:gd name="connsiteY40" fmla="*/ 11363 h 128522"/>
                  <a:gd name="connsiteX41" fmla="*/ 122534 w 130058"/>
                  <a:gd name="connsiteY41" fmla="*/ 24875 h 128522"/>
                  <a:gd name="connsiteX42" fmla="*/ 84070 w 130058"/>
                  <a:gd name="connsiteY42" fmla="*/ 34319 h 128522"/>
                  <a:gd name="connsiteX43" fmla="*/ 84070 w 130058"/>
                  <a:gd name="connsiteY43" fmla="*/ 46449 h 128522"/>
                  <a:gd name="connsiteX44" fmla="*/ 88522 w 130058"/>
                  <a:gd name="connsiteY44" fmla="*/ 48983 h 128522"/>
                  <a:gd name="connsiteX45" fmla="*/ 105259 w 130058"/>
                  <a:gd name="connsiteY45" fmla="*/ 48983 h 128522"/>
                  <a:gd name="connsiteX46" fmla="*/ 111094 w 130058"/>
                  <a:gd name="connsiteY46" fmla="*/ 45989 h 128522"/>
                  <a:gd name="connsiteX47" fmla="*/ 113244 w 130058"/>
                  <a:gd name="connsiteY47" fmla="*/ 35624 h 128522"/>
                  <a:gd name="connsiteX48" fmla="*/ 129981 w 130058"/>
                  <a:gd name="connsiteY48" fmla="*/ 41536 h 128522"/>
                  <a:gd name="connsiteX49" fmla="*/ 122458 w 130058"/>
                  <a:gd name="connsiteY49" fmla="*/ 57889 h 128522"/>
                  <a:gd name="connsiteX50" fmla="*/ 110173 w 130058"/>
                  <a:gd name="connsiteY50" fmla="*/ 61958 h 128522"/>
                  <a:gd name="connsiteX51" fmla="*/ 83609 w 130058"/>
                  <a:gd name="connsiteY51" fmla="*/ 61958 h 128522"/>
                  <a:gd name="connsiteX52" fmla="*/ 72553 w 130058"/>
                  <a:gd name="connsiteY52" fmla="*/ 58426 h 128522"/>
                  <a:gd name="connsiteX53" fmla="*/ 68638 w 130058"/>
                  <a:gd name="connsiteY53" fmla="*/ 46372 h 128522"/>
                  <a:gd name="connsiteX54" fmla="*/ 68638 w 130058"/>
                  <a:gd name="connsiteY54" fmla="*/ 3685 h 128522"/>
                  <a:gd name="connsiteX55" fmla="*/ 68561 w 130058"/>
                  <a:gd name="connsiteY55" fmla="*/ 65336 h 128522"/>
                  <a:gd name="connsiteX56" fmla="*/ 84070 w 130058"/>
                  <a:gd name="connsiteY56" fmla="*/ 65336 h 128522"/>
                  <a:gd name="connsiteX57" fmla="*/ 84070 w 130058"/>
                  <a:gd name="connsiteY57" fmla="*/ 81920 h 128522"/>
                  <a:gd name="connsiteX58" fmla="*/ 114473 w 130058"/>
                  <a:gd name="connsiteY58" fmla="*/ 71785 h 128522"/>
                  <a:gd name="connsiteX59" fmla="*/ 123148 w 130058"/>
                  <a:gd name="connsiteY59" fmla="*/ 84607 h 128522"/>
                  <a:gd name="connsiteX60" fmla="*/ 84146 w 130058"/>
                  <a:gd name="connsiteY60" fmla="*/ 97045 h 128522"/>
                  <a:gd name="connsiteX61" fmla="*/ 84146 w 130058"/>
                  <a:gd name="connsiteY61" fmla="*/ 109636 h 128522"/>
                  <a:gd name="connsiteX62" fmla="*/ 88599 w 130058"/>
                  <a:gd name="connsiteY62" fmla="*/ 112323 h 128522"/>
                  <a:gd name="connsiteX63" fmla="*/ 105336 w 130058"/>
                  <a:gd name="connsiteY63" fmla="*/ 112323 h 128522"/>
                  <a:gd name="connsiteX64" fmla="*/ 111171 w 130058"/>
                  <a:gd name="connsiteY64" fmla="*/ 109636 h 128522"/>
                  <a:gd name="connsiteX65" fmla="*/ 113321 w 130058"/>
                  <a:gd name="connsiteY65" fmla="*/ 100423 h 128522"/>
                  <a:gd name="connsiteX66" fmla="*/ 130058 w 130058"/>
                  <a:gd name="connsiteY66" fmla="*/ 106334 h 128522"/>
                  <a:gd name="connsiteX67" fmla="*/ 122764 w 130058"/>
                  <a:gd name="connsiteY67" fmla="*/ 122227 h 128522"/>
                  <a:gd name="connsiteX68" fmla="*/ 110787 w 130058"/>
                  <a:gd name="connsiteY68" fmla="*/ 126143 h 128522"/>
                  <a:gd name="connsiteX69" fmla="*/ 83685 w 130058"/>
                  <a:gd name="connsiteY69" fmla="*/ 126143 h 128522"/>
                  <a:gd name="connsiteX70" fmla="*/ 72630 w 130058"/>
                  <a:gd name="connsiteY70" fmla="*/ 122381 h 128522"/>
                  <a:gd name="connsiteX71" fmla="*/ 68714 w 130058"/>
                  <a:gd name="connsiteY71" fmla="*/ 109559 h 128522"/>
                  <a:gd name="connsiteX72" fmla="*/ 68714 w 130058"/>
                  <a:gd name="connsiteY72" fmla="*/ 65336 h 12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30058" h="128522">
                    <a:moveTo>
                      <a:pt x="22649" y="0"/>
                    </a:moveTo>
                    <a:lnTo>
                      <a:pt x="38157" y="5912"/>
                    </a:lnTo>
                    <a:lnTo>
                      <a:pt x="27639" y="30327"/>
                    </a:lnTo>
                    <a:cubicBezTo>
                      <a:pt x="33014" y="29942"/>
                      <a:pt x="38772" y="29482"/>
                      <a:pt x="44760" y="28945"/>
                    </a:cubicBezTo>
                    <a:cubicBezTo>
                      <a:pt x="42304" y="25720"/>
                      <a:pt x="39770" y="22649"/>
                      <a:pt x="37083" y="19885"/>
                    </a:cubicBezTo>
                    <a:lnTo>
                      <a:pt x="49520" y="11747"/>
                    </a:lnTo>
                    <a:cubicBezTo>
                      <a:pt x="56507" y="19194"/>
                      <a:pt x="62496" y="28023"/>
                      <a:pt x="67333" y="38081"/>
                    </a:cubicBezTo>
                    <a:lnTo>
                      <a:pt x="55432" y="46833"/>
                    </a:lnTo>
                    <a:cubicBezTo>
                      <a:pt x="54357" y="44607"/>
                      <a:pt x="53282" y="42457"/>
                      <a:pt x="52207" y="40461"/>
                    </a:cubicBezTo>
                    <a:cubicBezTo>
                      <a:pt x="36469" y="43148"/>
                      <a:pt x="19731" y="45297"/>
                      <a:pt x="1996" y="46833"/>
                    </a:cubicBezTo>
                    <a:lnTo>
                      <a:pt x="0" y="31555"/>
                    </a:lnTo>
                    <a:cubicBezTo>
                      <a:pt x="3762" y="31478"/>
                      <a:pt x="7754" y="31325"/>
                      <a:pt x="11900" y="31171"/>
                    </a:cubicBezTo>
                    <a:lnTo>
                      <a:pt x="22649" y="0"/>
                    </a:lnTo>
                    <a:close/>
                    <a:moveTo>
                      <a:pt x="28100" y="48599"/>
                    </a:moveTo>
                    <a:lnTo>
                      <a:pt x="59424" y="48599"/>
                    </a:lnTo>
                    <a:lnTo>
                      <a:pt x="59424" y="93436"/>
                    </a:lnTo>
                    <a:cubicBezTo>
                      <a:pt x="59885" y="109329"/>
                      <a:pt x="58810" y="118849"/>
                      <a:pt x="56353" y="121920"/>
                    </a:cubicBezTo>
                    <a:cubicBezTo>
                      <a:pt x="54281" y="125144"/>
                      <a:pt x="48292" y="127371"/>
                      <a:pt x="38234" y="128523"/>
                    </a:cubicBezTo>
                    <a:cubicBezTo>
                      <a:pt x="38081" y="123916"/>
                      <a:pt x="36238" y="118696"/>
                      <a:pt x="32860" y="112861"/>
                    </a:cubicBezTo>
                    <a:lnTo>
                      <a:pt x="41612" y="112861"/>
                    </a:lnTo>
                    <a:cubicBezTo>
                      <a:pt x="43762" y="112707"/>
                      <a:pt x="44607" y="111171"/>
                      <a:pt x="44146" y="108407"/>
                    </a:cubicBezTo>
                    <a:lnTo>
                      <a:pt x="44146" y="99885"/>
                    </a:lnTo>
                    <a:lnTo>
                      <a:pt x="22725" y="99885"/>
                    </a:lnTo>
                    <a:lnTo>
                      <a:pt x="22725" y="128523"/>
                    </a:lnTo>
                    <a:lnTo>
                      <a:pt x="7985" y="128523"/>
                    </a:lnTo>
                    <a:lnTo>
                      <a:pt x="7985" y="48599"/>
                    </a:lnTo>
                    <a:lnTo>
                      <a:pt x="28100" y="48599"/>
                    </a:lnTo>
                    <a:close/>
                    <a:moveTo>
                      <a:pt x="22649" y="68484"/>
                    </a:moveTo>
                    <a:lnTo>
                      <a:pt x="44069" y="68484"/>
                    </a:lnTo>
                    <a:lnTo>
                      <a:pt x="44069" y="61498"/>
                    </a:lnTo>
                    <a:lnTo>
                      <a:pt x="22649" y="61498"/>
                    </a:lnTo>
                    <a:lnTo>
                      <a:pt x="22649" y="68484"/>
                    </a:lnTo>
                    <a:close/>
                    <a:moveTo>
                      <a:pt x="22649" y="87985"/>
                    </a:moveTo>
                    <a:lnTo>
                      <a:pt x="44069" y="87985"/>
                    </a:lnTo>
                    <a:lnTo>
                      <a:pt x="44069" y="80461"/>
                    </a:lnTo>
                    <a:lnTo>
                      <a:pt x="22649" y="80461"/>
                    </a:lnTo>
                    <a:lnTo>
                      <a:pt x="22649" y="87985"/>
                    </a:lnTo>
                    <a:close/>
                    <a:moveTo>
                      <a:pt x="68561" y="3685"/>
                    </a:moveTo>
                    <a:lnTo>
                      <a:pt x="84070" y="3685"/>
                    </a:lnTo>
                    <a:lnTo>
                      <a:pt x="84070" y="20038"/>
                    </a:lnTo>
                    <a:cubicBezTo>
                      <a:pt x="93974" y="17505"/>
                      <a:pt x="103647" y="14664"/>
                      <a:pt x="113244" y="11363"/>
                    </a:cubicBezTo>
                    <a:lnTo>
                      <a:pt x="122534" y="24875"/>
                    </a:lnTo>
                    <a:cubicBezTo>
                      <a:pt x="110634" y="28177"/>
                      <a:pt x="97812" y="31325"/>
                      <a:pt x="84070" y="34319"/>
                    </a:cubicBezTo>
                    <a:lnTo>
                      <a:pt x="84070" y="46449"/>
                    </a:lnTo>
                    <a:cubicBezTo>
                      <a:pt x="84300" y="48139"/>
                      <a:pt x="85835" y="48983"/>
                      <a:pt x="88522" y="48983"/>
                    </a:cubicBezTo>
                    <a:lnTo>
                      <a:pt x="105259" y="48983"/>
                    </a:lnTo>
                    <a:cubicBezTo>
                      <a:pt x="107947" y="48983"/>
                      <a:pt x="109866" y="47985"/>
                      <a:pt x="111094" y="45989"/>
                    </a:cubicBezTo>
                    <a:cubicBezTo>
                      <a:pt x="112553" y="43839"/>
                      <a:pt x="113244" y="40384"/>
                      <a:pt x="113244" y="35624"/>
                    </a:cubicBezTo>
                    <a:cubicBezTo>
                      <a:pt x="117544" y="38157"/>
                      <a:pt x="123148" y="40154"/>
                      <a:pt x="129981" y="41536"/>
                    </a:cubicBezTo>
                    <a:cubicBezTo>
                      <a:pt x="129367" y="47371"/>
                      <a:pt x="126834" y="52822"/>
                      <a:pt x="122458" y="57889"/>
                    </a:cubicBezTo>
                    <a:cubicBezTo>
                      <a:pt x="119540" y="60576"/>
                      <a:pt x="115471" y="61958"/>
                      <a:pt x="110173" y="61958"/>
                    </a:cubicBezTo>
                    <a:lnTo>
                      <a:pt x="83609" y="61958"/>
                    </a:lnTo>
                    <a:cubicBezTo>
                      <a:pt x="79310" y="61958"/>
                      <a:pt x="75624" y="60806"/>
                      <a:pt x="72553" y="58426"/>
                    </a:cubicBezTo>
                    <a:cubicBezTo>
                      <a:pt x="69943" y="56507"/>
                      <a:pt x="68638" y="52514"/>
                      <a:pt x="68638" y="46372"/>
                    </a:cubicBezTo>
                    <a:lnTo>
                      <a:pt x="68638" y="3685"/>
                    </a:lnTo>
                    <a:close/>
                    <a:moveTo>
                      <a:pt x="68561" y="65336"/>
                    </a:moveTo>
                    <a:lnTo>
                      <a:pt x="84070" y="65336"/>
                    </a:lnTo>
                    <a:lnTo>
                      <a:pt x="84070" y="81920"/>
                    </a:lnTo>
                    <a:cubicBezTo>
                      <a:pt x="94357" y="79002"/>
                      <a:pt x="104415" y="75624"/>
                      <a:pt x="114473" y="71785"/>
                    </a:cubicBezTo>
                    <a:lnTo>
                      <a:pt x="123148" y="84607"/>
                    </a:lnTo>
                    <a:cubicBezTo>
                      <a:pt x="111171" y="88983"/>
                      <a:pt x="98196" y="93129"/>
                      <a:pt x="84146" y="97045"/>
                    </a:cubicBezTo>
                    <a:lnTo>
                      <a:pt x="84146" y="109636"/>
                    </a:lnTo>
                    <a:cubicBezTo>
                      <a:pt x="84377" y="111402"/>
                      <a:pt x="85912" y="112323"/>
                      <a:pt x="88599" y="112323"/>
                    </a:cubicBezTo>
                    <a:lnTo>
                      <a:pt x="105336" y="112323"/>
                    </a:lnTo>
                    <a:cubicBezTo>
                      <a:pt x="108024" y="112323"/>
                      <a:pt x="109943" y="111402"/>
                      <a:pt x="111171" y="109636"/>
                    </a:cubicBezTo>
                    <a:cubicBezTo>
                      <a:pt x="112630" y="107716"/>
                      <a:pt x="113321" y="104722"/>
                      <a:pt x="113321" y="100423"/>
                    </a:cubicBezTo>
                    <a:cubicBezTo>
                      <a:pt x="117621" y="103033"/>
                      <a:pt x="123225" y="105029"/>
                      <a:pt x="130058" y="106334"/>
                    </a:cubicBezTo>
                    <a:cubicBezTo>
                      <a:pt x="129444" y="112093"/>
                      <a:pt x="126987" y="117390"/>
                      <a:pt x="122764" y="122227"/>
                    </a:cubicBezTo>
                    <a:cubicBezTo>
                      <a:pt x="120001" y="124838"/>
                      <a:pt x="116008" y="126143"/>
                      <a:pt x="110787" y="126143"/>
                    </a:cubicBezTo>
                    <a:lnTo>
                      <a:pt x="83685" y="126143"/>
                    </a:lnTo>
                    <a:cubicBezTo>
                      <a:pt x="79386" y="126143"/>
                      <a:pt x="75701" y="124914"/>
                      <a:pt x="72630" y="122381"/>
                    </a:cubicBezTo>
                    <a:cubicBezTo>
                      <a:pt x="70020" y="120384"/>
                      <a:pt x="68714" y="116162"/>
                      <a:pt x="68714" y="109559"/>
                    </a:cubicBezTo>
                    <a:lnTo>
                      <a:pt x="68714" y="653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F191EEAC-27B4-4AAD-980A-628B10D80D5D}"/>
                  </a:ext>
                </a:extLst>
              </p:cNvPr>
              <p:cNvSpPr/>
              <p:nvPr/>
            </p:nvSpPr>
            <p:spPr>
              <a:xfrm>
                <a:off x="5084401" y="4343707"/>
                <a:ext cx="53128" cy="75240"/>
              </a:xfrm>
              <a:custGeom>
                <a:avLst/>
                <a:gdLst>
                  <a:gd name="connsiteX0" fmla="*/ 53129 w 53128"/>
                  <a:gd name="connsiteY0" fmla="*/ 21190 h 75240"/>
                  <a:gd name="connsiteX1" fmla="*/ 46834 w 53128"/>
                  <a:gd name="connsiteY1" fmla="*/ 36929 h 75240"/>
                  <a:gd name="connsiteX2" fmla="*/ 26795 w 53128"/>
                  <a:gd name="connsiteY2" fmla="*/ 43148 h 75240"/>
                  <a:gd name="connsiteX3" fmla="*/ 7063 w 53128"/>
                  <a:gd name="connsiteY3" fmla="*/ 43148 h 75240"/>
                  <a:gd name="connsiteX4" fmla="*/ 7063 w 53128"/>
                  <a:gd name="connsiteY4" fmla="*/ 75240 h 75240"/>
                  <a:gd name="connsiteX5" fmla="*/ 0 w 53128"/>
                  <a:gd name="connsiteY5" fmla="*/ 75240 h 75240"/>
                  <a:gd name="connsiteX6" fmla="*/ 0 w 53128"/>
                  <a:gd name="connsiteY6" fmla="*/ 0 h 75240"/>
                  <a:gd name="connsiteX7" fmla="*/ 26795 w 53128"/>
                  <a:gd name="connsiteY7" fmla="*/ 0 h 75240"/>
                  <a:gd name="connsiteX8" fmla="*/ 45298 w 53128"/>
                  <a:gd name="connsiteY8" fmla="*/ 4760 h 75240"/>
                  <a:gd name="connsiteX9" fmla="*/ 53129 w 53128"/>
                  <a:gd name="connsiteY9" fmla="*/ 21190 h 75240"/>
                  <a:gd name="connsiteX10" fmla="*/ 45221 w 53128"/>
                  <a:gd name="connsiteY10" fmla="*/ 21190 h 75240"/>
                  <a:gd name="connsiteX11" fmla="*/ 40998 w 53128"/>
                  <a:gd name="connsiteY11" fmla="*/ 10365 h 75240"/>
                  <a:gd name="connsiteX12" fmla="*/ 26795 w 53128"/>
                  <a:gd name="connsiteY12" fmla="*/ 6296 h 75240"/>
                  <a:gd name="connsiteX13" fmla="*/ 7447 w 53128"/>
                  <a:gd name="connsiteY13" fmla="*/ 6296 h 75240"/>
                  <a:gd name="connsiteX14" fmla="*/ 7447 w 53128"/>
                  <a:gd name="connsiteY14" fmla="*/ 36929 h 75240"/>
                  <a:gd name="connsiteX15" fmla="*/ 26795 w 53128"/>
                  <a:gd name="connsiteY15" fmla="*/ 36929 h 75240"/>
                  <a:gd name="connsiteX16" fmla="*/ 41459 w 53128"/>
                  <a:gd name="connsiteY16" fmla="*/ 31862 h 75240"/>
                  <a:gd name="connsiteX17" fmla="*/ 45221 w 53128"/>
                  <a:gd name="connsiteY17" fmla="*/ 21190 h 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128" h="75240">
                    <a:moveTo>
                      <a:pt x="53129" y="21190"/>
                    </a:moveTo>
                    <a:cubicBezTo>
                      <a:pt x="53129" y="27485"/>
                      <a:pt x="51056" y="32707"/>
                      <a:pt x="46834" y="36929"/>
                    </a:cubicBezTo>
                    <a:cubicBezTo>
                      <a:pt x="42687" y="41075"/>
                      <a:pt x="36008" y="43148"/>
                      <a:pt x="26795" y="43148"/>
                    </a:cubicBezTo>
                    <a:lnTo>
                      <a:pt x="7063" y="43148"/>
                    </a:lnTo>
                    <a:lnTo>
                      <a:pt x="7063" y="75240"/>
                    </a:lnTo>
                    <a:lnTo>
                      <a:pt x="0" y="75240"/>
                    </a:lnTo>
                    <a:lnTo>
                      <a:pt x="0" y="0"/>
                    </a:lnTo>
                    <a:lnTo>
                      <a:pt x="26795" y="0"/>
                    </a:lnTo>
                    <a:cubicBezTo>
                      <a:pt x="34549" y="0"/>
                      <a:pt x="40691" y="1612"/>
                      <a:pt x="45298" y="4760"/>
                    </a:cubicBezTo>
                    <a:cubicBezTo>
                      <a:pt x="50519" y="8291"/>
                      <a:pt x="53129" y="13743"/>
                      <a:pt x="53129" y="21190"/>
                    </a:cubicBezTo>
                    <a:moveTo>
                      <a:pt x="45221" y="21190"/>
                    </a:moveTo>
                    <a:cubicBezTo>
                      <a:pt x="45221" y="16814"/>
                      <a:pt x="43839" y="13205"/>
                      <a:pt x="40998" y="10365"/>
                    </a:cubicBezTo>
                    <a:cubicBezTo>
                      <a:pt x="38311" y="7601"/>
                      <a:pt x="33551" y="6296"/>
                      <a:pt x="26795" y="6296"/>
                    </a:cubicBezTo>
                    <a:lnTo>
                      <a:pt x="7447" y="6296"/>
                    </a:lnTo>
                    <a:lnTo>
                      <a:pt x="7447" y="36929"/>
                    </a:lnTo>
                    <a:lnTo>
                      <a:pt x="26795" y="36929"/>
                    </a:lnTo>
                    <a:cubicBezTo>
                      <a:pt x="33398" y="36929"/>
                      <a:pt x="38311" y="35240"/>
                      <a:pt x="41459" y="31862"/>
                    </a:cubicBezTo>
                    <a:cubicBezTo>
                      <a:pt x="43992" y="29405"/>
                      <a:pt x="45221" y="25797"/>
                      <a:pt x="45221" y="2119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0483A5F7-EDA6-4F42-BAA1-47A52D20A86A}"/>
                  </a:ext>
                </a:extLst>
              </p:cNvPr>
              <p:cNvSpPr/>
              <p:nvPr/>
            </p:nvSpPr>
            <p:spPr>
              <a:xfrm>
                <a:off x="5143135" y="4342478"/>
                <a:ext cx="66103" cy="77853"/>
              </a:xfrm>
              <a:custGeom>
                <a:avLst/>
                <a:gdLst>
                  <a:gd name="connsiteX0" fmla="*/ 66104 w 66103"/>
                  <a:gd name="connsiteY0" fmla="*/ 55586 h 77853"/>
                  <a:gd name="connsiteX1" fmla="*/ 54357 w 66103"/>
                  <a:gd name="connsiteY1" fmla="*/ 72784 h 77853"/>
                  <a:gd name="connsiteX2" fmla="*/ 36315 w 66103"/>
                  <a:gd name="connsiteY2" fmla="*/ 77851 h 77853"/>
                  <a:gd name="connsiteX3" fmla="*/ 10518 w 66103"/>
                  <a:gd name="connsiteY3" fmla="*/ 66949 h 77853"/>
                  <a:gd name="connsiteX4" fmla="*/ 0 w 66103"/>
                  <a:gd name="connsiteY4" fmla="*/ 38925 h 77853"/>
                  <a:gd name="connsiteX5" fmla="*/ 9520 w 66103"/>
                  <a:gd name="connsiteY5" fmla="*/ 11363 h 77853"/>
                  <a:gd name="connsiteX6" fmla="*/ 36008 w 66103"/>
                  <a:gd name="connsiteY6" fmla="*/ 0 h 77853"/>
                  <a:gd name="connsiteX7" fmla="*/ 65720 w 66103"/>
                  <a:gd name="connsiteY7" fmla="*/ 20039 h 77853"/>
                  <a:gd name="connsiteX8" fmla="*/ 56891 w 66103"/>
                  <a:gd name="connsiteY8" fmla="*/ 20039 h 77853"/>
                  <a:gd name="connsiteX9" fmla="*/ 36315 w 66103"/>
                  <a:gd name="connsiteY9" fmla="*/ 6679 h 77853"/>
                  <a:gd name="connsiteX10" fmla="*/ 15432 w 66103"/>
                  <a:gd name="connsiteY10" fmla="*/ 16430 h 77853"/>
                  <a:gd name="connsiteX11" fmla="*/ 8368 w 66103"/>
                  <a:gd name="connsiteY11" fmla="*/ 38925 h 77853"/>
                  <a:gd name="connsiteX12" fmla="*/ 17121 w 66103"/>
                  <a:gd name="connsiteY12" fmla="*/ 63110 h 77853"/>
                  <a:gd name="connsiteX13" fmla="*/ 36775 w 66103"/>
                  <a:gd name="connsiteY13" fmla="*/ 71094 h 77853"/>
                  <a:gd name="connsiteX14" fmla="*/ 57351 w 66103"/>
                  <a:gd name="connsiteY14" fmla="*/ 55662 h 77853"/>
                  <a:gd name="connsiteX15" fmla="*/ 66104 w 66103"/>
                  <a:gd name="connsiteY15" fmla="*/ 55662 h 7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103" h="77853">
                    <a:moveTo>
                      <a:pt x="66104" y="55586"/>
                    </a:moveTo>
                    <a:cubicBezTo>
                      <a:pt x="63878" y="62956"/>
                      <a:pt x="59962" y="68714"/>
                      <a:pt x="54357" y="72784"/>
                    </a:cubicBezTo>
                    <a:cubicBezTo>
                      <a:pt x="49674" y="76238"/>
                      <a:pt x="43609" y="77928"/>
                      <a:pt x="36315" y="77851"/>
                    </a:cubicBezTo>
                    <a:cubicBezTo>
                      <a:pt x="26180" y="77697"/>
                      <a:pt x="17581" y="74089"/>
                      <a:pt x="10518" y="66949"/>
                    </a:cubicBezTo>
                    <a:cubicBezTo>
                      <a:pt x="3531" y="59886"/>
                      <a:pt x="0" y="50519"/>
                      <a:pt x="0" y="38925"/>
                    </a:cubicBezTo>
                    <a:cubicBezTo>
                      <a:pt x="0" y="27716"/>
                      <a:pt x="3148" y="18503"/>
                      <a:pt x="9520" y="11363"/>
                    </a:cubicBezTo>
                    <a:cubicBezTo>
                      <a:pt x="16200" y="3762"/>
                      <a:pt x="24952" y="0"/>
                      <a:pt x="36008" y="0"/>
                    </a:cubicBezTo>
                    <a:cubicBezTo>
                      <a:pt x="50826" y="0"/>
                      <a:pt x="60729" y="6679"/>
                      <a:pt x="65720" y="20039"/>
                    </a:cubicBezTo>
                    <a:lnTo>
                      <a:pt x="56891" y="20039"/>
                    </a:lnTo>
                    <a:cubicBezTo>
                      <a:pt x="52975" y="11133"/>
                      <a:pt x="46142" y="6679"/>
                      <a:pt x="36315" y="6679"/>
                    </a:cubicBezTo>
                    <a:cubicBezTo>
                      <a:pt x="27562" y="6679"/>
                      <a:pt x="20576" y="9904"/>
                      <a:pt x="15432" y="16430"/>
                    </a:cubicBezTo>
                    <a:cubicBezTo>
                      <a:pt x="10748" y="22419"/>
                      <a:pt x="8368" y="29866"/>
                      <a:pt x="8368" y="38925"/>
                    </a:cubicBezTo>
                    <a:cubicBezTo>
                      <a:pt x="8368" y="49060"/>
                      <a:pt x="11286" y="57121"/>
                      <a:pt x="17121" y="63110"/>
                    </a:cubicBezTo>
                    <a:cubicBezTo>
                      <a:pt x="22342" y="68408"/>
                      <a:pt x="28944" y="71094"/>
                      <a:pt x="36775" y="71094"/>
                    </a:cubicBezTo>
                    <a:cubicBezTo>
                      <a:pt x="47217" y="71094"/>
                      <a:pt x="54050" y="65951"/>
                      <a:pt x="57351" y="55662"/>
                    </a:cubicBezTo>
                    <a:lnTo>
                      <a:pt x="66104" y="55662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90BEA6B1-ADC4-45B2-B966-33CF279C6605}"/>
                  </a:ext>
                </a:extLst>
              </p:cNvPr>
              <p:cNvSpPr/>
              <p:nvPr/>
            </p:nvSpPr>
            <p:spPr>
              <a:xfrm>
                <a:off x="5241792" y="4333649"/>
                <a:ext cx="93666" cy="94434"/>
              </a:xfrm>
              <a:custGeom>
                <a:avLst/>
                <a:gdLst>
                  <a:gd name="connsiteX0" fmla="*/ 20038 w 93666"/>
                  <a:gd name="connsiteY0" fmla="*/ 0 h 94434"/>
                  <a:gd name="connsiteX1" fmla="*/ 26872 w 93666"/>
                  <a:gd name="connsiteY1" fmla="*/ 3071 h 94434"/>
                  <a:gd name="connsiteX2" fmla="*/ 19655 w 93666"/>
                  <a:gd name="connsiteY2" fmla="*/ 23723 h 94434"/>
                  <a:gd name="connsiteX3" fmla="*/ 19655 w 93666"/>
                  <a:gd name="connsiteY3" fmla="*/ 94434 h 94434"/>
                  <a:gd name="connsiteX4" fmla="*/ 12591 w 93666"/>
                  <a:gd name="connsiteY4" fmla="*/ 94434 h 94434"/>
                  <a:gd name="connsiteX5" fmla="*/ 12591 w 93666"/>
                  <a:gd name="connsiteY5" fmla="*/ 38388 h 94434"/>
                  <a:gd name="connsiteX6" fmla="*/ 3378 w 93666"/>
                  <a:gd name="connsiteY6" fmla="*/ 52975 h 94434"/>
                  <a:gd name="connsiteX7" fmla="*/ 0 w 93666"/>
                  <a:gd name="connsiteY7" fmla="*/ 45297 h 94434"/>
                  <a:gd name="connsiteX8" fmla="*/ 20038 w 93666"/>
                  <a:gd name="connsiteY8" fmla="*/ 0 h 94434"/>
                  <a:gd name="connsiteX9" fmla="*/ 38081 w 93666"/>
                  <a:gd name="connsiteY9" fmla="*/ 72706 h 94434"/>
                  <a:gd name="connsiteX10" fmla="*/ 44069 w 93666"/>
                  <a:gd name="connsiteY10" fmla="*/ 76776 h 94434"/>
                  <a:gd name="connsiteX11" fmla="*/ 29252 w 93666"/>
                  <a:gd name="connsiteY11" fmla="*/ 93667 h 94434"/>
                  <a:gd name="connsiteX12" fmla="*/ 23340 w 93666"/>
                  <a:gd name="connsiteY12" fmla="*/ 89060 h 94434"/>
                  <a:gd name="connsiteX13" fmla="*/ 38081 w 93666"/>
                  <a:gd name="connsiteY13" fmla="*/ 72706 h 94434"/>
                  <a:gd name="connsiteX14" fmla="*/ 60346 w 93666"/>
                  <a:gd name="connsiteY14" fmla="*/ 69328 h 94434"/>
                  <a:gd name="connsiteX15" fmla="*/ 32630 w 93666"/>
                  <a:gd name="connsiteY15" fmla="*/ 69328 h 94434"/>
                  <a:gd name="connsiteX16" fmla="*/ 32630 w 93666"/>
                  <a:gd name="connsiteY16" fmla="*/ 4530 h 94434"/>
                  <a:gd name="connsiteX17" fmla="*/ 60346 w 93666"/>
                  <a:gd name="connsiteY17" fmla="*/ 4530 h 94434"/>
                  <a:gd name="connsiteX18" fmla="*/ 60346 w 93666"/>
                  <a:gd name="connsiteY18" fmla="*/ 69328 h 94434"/>
                  <a:gd name="connsiteX19" fmla="*/ 39463 w 93666"/>
                  <a:gd name="connsiteY19" fmla="*/ 23570 h 94434"/>
                  <a:gd name="connsiteX20" fmla="*/ 53743 w 93666"/>
                  <a:gd name="connsiteY20" fmla="*/ 23570 h 94434"/>
                  <a:gd name="connsiteX21" fmla="*/ 53743 w 93666"/>
                  <a:gd name="connsiteY21" fmla="*/ 10595 h 94434"/>
                  <a:gd name="connsiteX22" fmla="*/ 39463 w 93666"/>
                  <a:gd name="connsiteY22" fmla="*/ 10595 h 94434"/>
                  <a:gd name="connsiteX23" fmla="*/ 39463 w 93666"/>
                  <a:gd name="connsiteY23" fmla="*/ 23570 h 94434"/>
                  <a:gd name="connsiteX24" fmla="*/ 53743 w 93666"/>
                  <a:gd name="connsiteY24" fmla="*/ 29482 h 94434"/>
                  <a:gd name="connsiteX25" fmla="*/ 39463 w 93666"/>
                  <a:gd name="connsiteY25" fmla="*/ 29482 h 94434"/>
                  <a:gd name="connsiteX26" fmla="*/ 39463 w 93666"/>
                  <a:gd name="connsiteY26" fmla="*/ 42917 h 94434"/>
                  <a:gd name="connsiteX27" fmla="*/ 53743 w 93666"/>
                  <a:gd name="connsiteY27" fmla="*/ 42917 h 94434"/>
                  <a:gd name="connsiteX28" fmla="*/ 53743 w 93666"/>
                  <a:gd name="connsiteY28" fmla="*/ 29482 h 94434"/>
                  <a:gd name="connsiteX29" fmla="*/ 53743 w 93666"/>
                  <a:gd name="connsiteY29" fmla="*/ 49059 h 94434"/>
                  <a:gd name="connsiteX30" fmla="*/ 39463 w 93666"/>
                  <a:gd name="connsiteY30" fmla="*/ 49059 h 94434"/>
                  <a:gd name="connsiteX31" fmla="*/ 39463 w 93666"/>
                  <a:gd name="connsiteY31" fmla="*/ 63340 h 94434"/>
                  <a:gd name="connsiteX32" fmla="*/ 53743 w 93666"/>
                  <a:gd name="connsiteY32" fmla="*/ 63340 h 94434"/>
                  <a:gd name="connsiteX33" fmla="*/ 53743 w 93666"/>
                  <a:gd name="connsiteY33" fmla="*/ 49059 h 94434"/>
                  <a:gd name="connsiteX34" fmla="*/ 55739 w 93666"/>
                  <a:gd name="connsiteY34" fmla="*/ 73090 h 94434"/>
                  <a:gd name="connsiteX35" fmla="*/ 61191 w 93666"/>
                  <a:gd name="connsiteY35" fmla="*/ 81152 h 94434"/>
                  <a:gd name="connsiteX36" fmla="*/ 68331 w 93666"/>
                  <a:gd name="connsiteY36" fmla="*/ 86910 h 94434"/>
                  <a:gd name="connsiteX37" fmla="*/ 62956 w 93666"/>
                  <a:gd name="connsiteY37" fmla="*/ 92822 h 94434"/>
                  <a:gd name="connsiteX38" fmla="*/ 56431 w 93666"/>
                  <a:gd name="connsiteY38" fmla="*/ 86603 h 94434"/>
                  <a:gd name="connsiteX39" fmla="*/ 51056 w 93666"/>
                  <a:gd name="connsiteY39" fmla="*/ 77697 h 94434"/>
                  <a:gd name="connsiteX40" fmla="*/ 55739 w 93666"/>
                  <a:gd name="connsiteY40" fmla="*/ 73090 h 94434"/>
                  <a:gd name="connsiteX41" fmla="*/ 69175 w 93666"/>
                  <a:gd name="connsiteY41" fmla="*/ 9213 h 94434"/>
                  <a:gd name="connsiteX42" fmla="*/ 76392 w 93666"/>
                  <a:gd name="connsiteY42" fmla="*/ 9213 h 94434"/>
                  <a:gd name="connsiteX43" fmla="*/ 76392 w 93666"/>
                  <a:gd name="connsiteY43" fmla="*/ 69328 h 94434"/>
                  <a:gd name="connsiteX44" fmla="*/ 69175 w 93666"/>
                  <a:gd name="connsiteY44" fmla="*/ 69328 h 94434"/>
                  <a:gd name="connsiteX45" fmla="*/ 69175 w 93666"/>
                  <a:gd name="connsiteY45" fmla="*/ 9213 h 94434"/>
                  <a:gd name="connsiteX46" fmla="*/ 86833 w 93666"/>
                  <a:gd name="connsiteY46" fmla="*/ 1305 h 94434"/>
                  <a:gd name="connsiteX47" fmla="*/ 93667 w 93666"/>
                  <a:gd name="connsiteY47" fmla="*/ 1305 h 94434"/>
                  <a:gd name="connsiteX48" fmla="*/ 93667 w 93666"/>
                  <a:gd name="connsiteY48" fmla="*/ 87832 h 94434"/>
                  <a:gd name="connsiteX49" fmla="*/ 90058 w 93666"/>
                  <a:gd name="connsiteY49" fmla="*/ 92899 h 94434"/>
                  <a:gd name="connsiteX50" fmla="*/ 79386 w 93666"/>
                  <a:gd name="connsiteY50" fmla="*/ 94434 h 94434"/>
                  <a:gd name="connsiteX51" fmla="*/ 76853 w 93666"/>
                  <a:gd name="connsiteY51" fmla="*/ 86987 h 94434"/>
                  <a:gd name="connsiteX52" fmla="*/ 85145 w 93666"/>
                  <a:gd name="connsiteY52" fmla="*/ 86987 h 94434"/>
                  <a:gd name="connsiteX53" fmla="*/ 86833 w 93666"/>
                  <a:gd name="connsiteY53" fmla="*/ 85605 h 94434"/>
                  <a:gd name="connsiteX54" fmla="*/ 86833 w 93666"/>
                  <a:gd name="connsiteY54" fmla="*/ 1305 h 9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666" h="94434">
                    <a:moveTo>
                      <a:pt x="20038" y="0"/>
                    </a:moveTo>
                    <a:lnTo>
                      <a:pt x="26872" y="3071"/>
                    </a:lnTo>
                    <a:cubicBezTo>
                      <a:pt x="24798" y="10288"/>
                      <a:pt x="22342" y="17198"/>
                      <a:pt x="19655" y="23723"/>
                    </a:cubicBezTo>
                    <a:lnTo>
                      <a:pt x="19655" y="94434"/>
                    </a:lnTo>
                    <a:lnTo>
                      <a:pt x="12591" y="94434"/>
                    </a:lnTo>
                    <a:lnTo>
                      <a:pt x="12591" y="38388"/>
                    </a:lnTo>
                    <a:cubicBezTo>
                      <a:pt x="9751" y="43532"/>
                      <a:pt x="6603" y="48446"/>
                      <a:pt x="3378" y="52975"/>
                    </a:cubicBezTo>
                    <a:cubicBezTo>
                      <a:pt x="2687" y="50288"/>
                      <a:pt x="1536" y="47754"/>
                      <a:pt x="0" y="45297"/>
                    </a:cubicBezTo>
                    <a:cubicBezTo>
                      <a:pt x="7908" y="33858"/>
                      <a:pt x="14588" y="18733"/>
                      <a:pt x="20038" y="0"/>
                    </a:cubicBezTo>
                    <a:moveTo>
                      <a:pt x="38081" y="72706"/>
                    </a:moveTo>
                    <a:lnTo>
                      <a:pt x="44069" y="76776"/>
                    </a:lnTo>
                    <a:cubicBezTo>
                      <a:pt x="39156" y="83609"/>
                      <a:pt x="34242" y="89290"/>
                      <a:pt x="29252" y="93667"/>
                    </a:cubicBezTo>
                    <a:lnTo>
                      <a:pt x="23340" y="89060"/>
                    </a:lnTo>
                    <a:cubicBezTo>
                      <a:pt x="29098" y="84300"/>
                      <a:pt x="34012" y="78848"/>
                      <a:pt x="38081" y="72706"/>
                    </a:cubicBezTo>
                    <a:moveTo>
                      <a:pt x="60346" y="69328"/>
                    </a:moveTo>
                    <a:lnTo>
                      <a:pt x="32630" y="69328"/>
                    </a:lnTo>
                    <a:lnTo>
                      <a:pt x="32630" y="4530"/>
                    </a:lnTo>
                    <a:lnTo>
                      <a:pt x="60346" y="4530"/>
                    </a:lnTo>
                    <a:lnTo>
                      <a:pt x="60346" y="69328"/>
                    </a:lnTo>
                    <a:close/>
                    <a:moveTo>
                      <a:pt x="39463" y="23570"/>
                    </a:moveTo>
                    <a:lnTo>
                      <a:pt x="53743" y="23570"/>
                    </a:lnTo>
                    <a:lnTo>
                      <a:pt x="53743" y="10595"/>
                    </a:lnTo>
                    <a:lnTo>
                      <a:pt x="39463" y="10595"/>
                    </a:lnTo>
                    <a:lnTo>
                      <a:pt x="39463" y="23570"/>
                    </a:lnTo>
                    <a:close/>
                    <a:moveTo>
                      <a:pt x="53743" y="29482"/>
                    </a:moveTo>
                    <a:lnTo>
                      <a:pt x="39463" y="29482"/>
                    </a:lnTo>
                    <a:lnTo>
                      <a:pt x="39463" y="42917"/>
                    </a:lnTo>
                    <a:lnTo>
                      <a:pt x="53743" y="42917"/>
                    </a:lnTo>
                    <a:lnTo>
                      <a:pt x="53743" y="29482"/>
                    </a:lnTo>
                    <a:close/>
                    <a:moveTo>
                      <a:pt x="53743" y="49059"/>
                    </a:moveTo>
                    <a:lnTo>
                      <a:pt x="39463" y="49059"/>
                    </a:lnTo>
                    <a:lnTo>
                      <a:pt x="39463" y="63340"/>
                    </a:lnTo>
                    <a:lnTo>
                      <a:pt x="53743" y="63340"/>
                    </a:lnTo>
                    <a:lnTo>
                      <a:pt x="53743" y="49059"/>
                    </a:lnTo>
                    <a:close/>
                    <a:moveTo>
                      <a:pt x="55739" y="73090"/>
                    </a:moveTo>
                    <a:cubicBezTo>
                      <a:pt x="57044" y="75778"/>
                      <a:pt x="58887" y="78465"/>
                      <a:pt x="61191" y="81152"/>
                    </a:cubicBezTo>
                    <a:cubicBezTo>
                      <a:pt x="63494" y="83762"/>
                      <a:pt x="65874" y="85758"/>
                      <a:pt x="68331" y="86910"/>
                    </a:cubicBezTo>
                    <a:cubicBezTo>
                      <a:pt x="66258" y="88138"/>
                      <a:pt x="64492" y="90135"/>
                      <a:pt x="62956" y="92822"/>
                    </a:cubicBezTo>
                    <a:cubicBezTo>
                      <a:pt x="60730" y="91440"/>
                      <a:pt x="58580" y="89367"/>
                      <a:pt x="56431" y="86603"/>
                    </a:cubicBezTo>
                    <a:cubicBezTo>
                      <a:pt x="54281" y="83762"/>
                      <a:pt x="52515" y="80845"/>
                      <a:pt x="51056" y="77697"/>
                    </a:cubicBezTo>
                    <a:lnTo>
                      <a:pt x="55739" y="73090"/>
                    </a:lnTo>
                    <a:close/>
                    <a:moveTo>
                      <a:pt x="69175" y="9213"/>
                    </a:moveTo>
                    <a:lnTo>
                      <a:pt x="76392" y="9213"/>
                    </a:lnTo>
                    <a:lnTo>
                      <a:pt x="76392" y="69328"/>
                    </a:lnTo>
                    <a:lnTo>
                      <a:pt x="69175" y="69328"/>
                    </a:lnTo>
                    <a:lnTo>
                      <a:pt x="69175" y="9213"/>
                    </a:lnTo>
                    <a:close/>
                    <a:moveTo>
                      <a:pt x="86833" y="1305"/>
                    </a:moveTo>
                    <a:lnTo>
                      <a:pt x="93667" y="1305"/>
                    </a:lnTo>
                    <a:lnTo>
                      <a:pt x="93667" y="87832"/>
                    </a:lnTo>
                    <a:cubicBezTo>
                      <a:pt x="93667" y="90212"/>
                      <a:pt x="92438" y="91900"/>
                      <a:pt x="90058" y="92899"/>
                    </a:cubicBezTo>
                    <a:cubicBezTo>
                      <a:pt x="87601" y="93974"/>
                      <a:pt x="84070" y="94434"/>
                      <a:pt x="79386" y="94434"/>
                    </a:cubicBezTo>
                    <a:cubicBezTo>
                      <a:pt x="79540" y="92131"/>
                      <a:pt x="78695" y="89597"/>
                      <a:pt x="76853" y="86987"/>
                    </a:cubicBezTo>
                    <a:lnTo>
                      <a:pt x="85145" y="86987"/>
                    </a:lnTo>
                    <a:cubicBezTo>
                      <a:pt x="86296" y="86987"/>
                      <a:pt x="86833" y="86526"/>
                      <a:pt x="86833" y="85605"/>
                    </a:cubicBezTo>
                    <a:lnTo>
                      <a:pt x="86833" y="130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E1D7B551-693E-4E8E-8822-3297527448C7}"/>
                  </a:ext>
                </a:extLst>
              </p:cNvPr>
              <p:cNvSpPr/>
              <p:nvPr/>
            </p:nvSpPr>
            <p:spPr>
              <a:xfrm>
                <a:off x="5353424" y="4343476"/>
                <a:ext cx="88215" cy="81612"/>
              </a:xfrm>
              <a:custGeom>
                <a:avLst/>
                <a:gdLst>
                  <a:gd name="connsiteX0" fmla="*/ 88215 w 88215"/>
                  <a:gd name="connsiteY0" fmla="*/ 38925 h 81612"/>
                  <a:gd name="connsiteX1" fmla="*/ 78542 w 88215"/>
                  <a:gd name="connsiteY1" fmla="*/ 66641 h 81612"/>
                  <a:gd name="connsiteX2" fmla="*/ 48446 w 88215"/>
                  <a:gd name="connsiteY2" fmla="*/ 81613 h 81612"/>
                  <a:gd name="connsiteX3" fmla="*/ 44760 w 88215"/>
                  <a:gd name="connsiteY3" fmla="*/ 74166 h 81612"/>
                  <a:gd name="connsiteX4" fmla="*/ 73935 w 88215"/>
                  <a:gd name="connsiteY4" fmla="*/ 59962 h 81612"/>
                  <a:gd name="connsiteX5" fmla="*/ 80691 w 88215"/>
                  <a:gd name="connsiteY5" fmla="*/ 38849 h 81612"/>
                  <a:gd name="connsiteX6" fmla="*/ 70326 w 88215"/>
                  <a:gd name="connsiteY6" fmla="*/ 13589 h 81612"/>
                  <a:gd name="connsiteX7" fmla="*/ 48522 w 88215"/>
                  <a:gd name="connsiteY7" fmla="*/ 6833 h 81612"/>
                  <a:gd name="connsiteX8" fmla="*/ 34702 w 88215"/>
                  <a:gd name="connsiteY8" fmla="*/ 54357 h 81612"/>
                  <a:gd name="connsiteX9" fmla="*/ 17198 w 88215"/>
                  <a:gd name="connsiteY9" fmla="*/ 72860 h 81612"/>
                  <a:gd name="connsiteX10" fmla="*/ 4606 w 88215"/>
                  <a:gd name="connsiteY10" fmla="*/ 64108 h 81612"/>
                  <a:gd name="connsiteX11" fmla="*/ 0 w 88215"/>
                  <a:gd name="connsiteY11" fmla="*/ 43916 h 81612"/>
                  <a:gd name="connsiteX12" fmla="*/ 13128 w 88215"/>
                  <a:gd name="connsiteY12" fmla="*/ 11977 h 81612"/>
                  <a:gd name="connsiteX13" fmla="*/ 41612 w 88215"/>
                  <a:gd name="connsiteY13" fmla="*/ 307 h 81612"/>
                  <a:gd name="connsiteX14" fmla="*/ 47294 w 88215"/>
                  <a:gd name="connsiteY14" fmla="*/ 0 h 81612"/>
                  <a:gd name="connsiteX15" fmla="*/ 75087 w 88215"/>
                  <a:gd name="connsiteY15" fmla="*/ 7831 h 81612"/>
                  <a:gd name="connsiteX16" fmla="*/ 88215 w 88215"/>
                  <a:gd name="connsiteY16" fmla="*/ 38925 h 81612"/>
                  <a:gd name="connsiteX17" fmla="*/ 41382 w 88215"/>
                  <a:gd name="connsiteY17" fmla="*/ 7140 h 81612"/>
                  <a:gd name="connsiteX18" fmla="*/ 17044 w 88215"/>
                  <a:gd name="connsiteY18" fmla="*/ 18273 h 81612"/>
                  <a:gd name="connsiteX19" fmla="*/ 7524 w 88215"/>
                  <a:gd name="connsiteY19" fmla="*/ 42841 h 81612"/>
                  <a:gd name="connsiteX20" fmla="*/ 17581 w 88215"/>
                  <a:gd name="connsiteY20" fmla="*/ 64646 h 81612"/>
                  <a:gd name="connsiteX21" fmla="*/ 32937 w 88215"/>
                  <a:gd name="connsiteY21" fmla="*/ 40384 h 81612"/>
                  <a:gd name="connsiteX22" fmla="*/ 41382 w 88215"/>
                  <a:gd name="connsiteY22" fmla="*/ 7140 h 8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215" h="81612">
                    <a:moveTo>
                      <a:pt x="88215" y="38925"/>
                    </a:moveTo>
                    <a:cubicBezTo>
                      <a:pt x="88215" y="50902"/>
                      <a:pt x="84990" y="60116"/>
                      <a:pt x="78542" y="66641"/>
                    </a:cubicBezTo>
                    <a:cubicBezTo>
                      <a:pt x="71862" y="73398"/>
                      <a:pt x="61881" y="78388"/>
                      <a:pt x="48446" y="81613"/>
                    </a:cubicBezTo>
                    <a:cubicBezTo>
                      <a:pt x="47524" y="78618"/>
                      <a:pt x="46296" y="76162"/>
                      <a:pt x="44760" y="74166"/>
                    </a:cubicBezTo>
                    <a:cubicBezTo>
                      <a:pt x="58733" y="71171"/>
                      <a:pt x="68484" y="66411"/>
                      <a:pt x="73935" y="59962"/>
                    </a:cubicBezTo>
                    <a:cubicBezTo>
                      <a:pt x="78388" y="54741"/>
                      <a:pt x="80691" y="47678"/>
                      <a:pt x="80691" y="38849"/>
                    </a:cubicBezTo>
                    <a:cubicBezTo>
                      <a:pt x="80691" y="26795"/>
                      <a:pt x="77236" y="18350"/>
                      <a:pt x="70326" y="13589"/>
                    </a:cubicBezTo>
                    <a:cubicBezTo>
                      <a:pt x="63877" y="9136"/>
                      <a:pt x="56584" y="6833"/>
                      <a:pt x="48522" y="6833"/>
                    </a:cubicBezTo>
                    <a:cubicBezTo>
                      <a:pt x="45528" y="24031"/>
                      <a:pt x="40921" y="39924"/>
                      <a:pt x="34702" y="54357"/>
                    </a:cubicBezTo>
                    <a:cubicBezTo>
                      <a:pt x="29482" y="66641"/>
                      <a:pt x="23647" y="72860"/>
                      <a:pt x="17198" y="72860"/>
                    </a:cubicBezTo>
                    <a:cubicBezTo>
                      <a:pt x="12284" y="72860"/>
                      <a:pt x="8138" y="69943"/>
                      <a:pt x="4606" y="64108"/>
                    </a:cubicBezTo>
                    <a:cubicBezTo>
                      <a:pt x="1535" y="59041"/>
                      <a:pt x="0" y="52361"/>
                      <a:pt x="0" y="43916"/>
                    </a:cubicBezTo>
                    <a:cubicBezTo>
                      <a:pt x="0" y="31171"/>
                      <a:pt x="4376" y="20499"/>
                      <a:pt x="13128" y="11977"/>
                    </a:cubicBezTo>
                    <a:cubicBezTo>
                      <a:pt x="19962" y="5144"/>
                      <a:pt x="29482" y="1229"/>
                      <a:pt x="41612" y="307"/>
                    </a:cubicBezTo>
                    <a:cubicBezTo>
                      <a:pt x="45144" y="77"/>
                      <a:pt x="47063" y="0"/>
                      <a:pt x="47294" y="0"/>
                    </a:cubicBezTo>
                    <a:cubicBezTo>
                      <a:pt x="58656" y="0"/>
                      <a:pt x="67946" y="2611"/>
                      <a:pt x="75087" y="7831"/>
                    </a:cubicBezTo>
                    <a:cubicBezTo>
                      <a:pt x="83762" y="14895"/>
                      <a:pt x="88215" y="25183"/>
                      <a:pt x="88215" y="38925"/>
                    </a:cubicBezTo>
                    <a:moveTo>
                      <a:pt x="41382" y="7140"/>
                    </a:moveTo>
                    <a:cubicBezTo>
                      <a:pt x="31401" y="7754"/>
                      <a:pt x="23263" y="11516"/>
                      <a:pt x="17044" y="18273"/>
                    </a:cubicBezTo>
                    <a:cubicBezTo>
                      <a:pt x="10671" y="25183"/>
                      <a:pt x="7524" y="33398"/>
                      <a:pt x="7524" y="42841"/>
                    </a:cubicBezTo>
                    <a:cubicBezTo>
                      <a:pt x="7524" y="57429"/>
                      <a:pt x="10902" y="64646"/>
                      <a:pt x="17581" y="64646"/>
                    </a:cubicBezTo>
                    <a:cubicBezTo>
                      <a:pt x="22265" y="64646"/>
                      <a:pt x="27409" y="56584"/>
                      <a:pt x="32937" y="40384"/>
                    </a:cubicBezTo>
                    <a:cubicBezTo>
                      <a:pt x="37543" y="27025"/>
                      <a:pt x="40384" y="15970"/>
                      <a:pt x="41382" y="714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B0CE39DF-91A1-418D-8C3F-3C8DC850BF75}"/>
                  </a:ext>
                </a:extLst>
              </p:cNvPr>
              <p:cNvSpPr/>
              <p:nvPr/>
            </p:nvSpPr>
            <p:spPr>
              <a:xfrm>
                <a:off x="5459144" y="4338255"/>
                <a:ext cx="93666" cy="90825"/>
              </a:xfrm>
              <a:custGeom>
                <a:avLst/>
                <a:gdLst>
                  <a:gd name="connsiteX0" fmla="*/ 77 w 93666"/>
                  <a:gd name="connsiteY0" fmla="*/ 0 h 90825"/>
                  <a:gd name="connsiteX1" fmla="*/ 93667 w 93666"/>
                  <a:gd name="connsiteY1" fmla="*/ 0 h 90825"/>
                  <a:gd name="connsiteX2" fmla="*/ 93667 w 93666"/>
                  <a:gd name="connsiteY2" fmla="*/ 6833 h 90825"/>
                  <a:gd name="connsiteX3" fmla="*/ 50519 w 93666"/>
                  <a:gd name="connsiteY3" fmla="*/ 6833 h 90825"/>
                  <a:gd name="connsiteX4" fmla="*/ 50519 w 93666"/>
                  <a:gd name="connsiteY4" fmla="*/ 19885 h 90825"/>
                  <a:gd name="connsiteX5" fmla="*/ 72323 w 93666"/>
                  <a:gd name="connsiteY5" fmla="*/ 19885 h 90825"/>
                  <a:gd name="connsiteX6" fmla="*/ 72323 w 93666"/>
                  <a:gd name="connsiteY6" fmla="*/ 67256 h 90825"/>
                  <a:gd name="connsiteX7" fmla="*/ 21805 w 93666"/>
                  <a:gd name="connsiteY7" fmla="*/ 67256 h 90825"/>
                  <a:gd name="connsiteX8" fmla="*/ 21805 w 93666"/>
                  <a:gd name="connsiteY8" fmla="*/ 19885 h 90825"/>
                  <a:gd name="connsiteX9" fmla="*/ 43225 w 93666"/>
                  <a:gd name="connsiteY9" fmla="*/ 19885 h 90825"/>
                  <a:gd name="connsiteX10" fmla="*/ 43225 w 93666"/>
                  <a:gd name="connsiteY10" fmla="*/ 6833 h 90825"/>
                  <a:gd name="connsiteX11" fmla="*/ 0 w 93666"/>
                  <a:gd name="connsiteY11" fmla="*/ 6833 h 90825"/>
                  <a:gd name="connsiteX12" fmla="*/ 0 w 93666"/>
                  <a:gd name="connsiteY12" fmla="*/ 0 h 90825"/>
                  <a:gd name="connsiteX13" fmla="*/ 6066 w 93666"/>
                  <a:gd name="connsiteY13" fmla="*/ 19808 h 90825"/>
                  <a:gd name="connsiteX14" fmla="*/ 13129 w 93666"/>
                  <a:gd name="connsiteY14" fmla="*/ 19808 h 90825"/>
                  <a:gd name="connsiteX15" fmla="*/ 13129 w 93666"/>
                  <a:gd name="connsiteY15" fmla="*/ 76392 h 90825"/>
                  <a:gd name="connsiteX16" fmla="*/ 82534 w 93666"/>
                  <a:gd name="connsiteY16" fmla="*/ 76392 h 90825"/>
                  <a:gd name="connsiteX17" fmla="*/ 82534 w 93666"/>
                  <a:gd name="connsiteY17" fmla="*/ 19425 h 90825"/>
                  <a:gd name="connsiteX18" fmla="*/ 89597 w 93666"/>
                  <a:gd name="connsiteY18" fmla="*/ 19425 h 90825"/>
                  <a:gd name="connsiteX19" fmla="*/ 89597 w 93666"/>
                  <a:gd name="connsiteY19" fmla="*/ 90826 h 90825"/>
                  <a:gd name="connsiteX20" fmla="*/ 82534 w 93666"/>
                  <a:gd name="connsiteY20" fmla="*/ 90826 h 90825"/>
                  <a:gd name="connsiteX21" fmla="*/ 82534 w 93666"/>
                  <a:gd name="connsiteY21" fmla="*/ 83302 h 90825"/>
                  <a:gd name="connsiteX22" fmla="*/ 13129 w 93666"/>
                  <a:gd name="connsiteY22" fmla="*/ 83302 h 90825"/>
                  <a:gd name="connsiteX23" fmla="*/ 13129 w 93666"/>
                  <a:gd name="connsiteY23" fmla="*/ 90365 h 90825"/>
                  <a:gd name="connsiteX24" fmla="*/ 6066 w 93666"/>
                  <a:gd name="connsiteY24" fmla="*/ 90365 h 90825"/>
                  <a:gd name="connsiteX25" fmla="*/ 6066 w 93666"/>
                  <a:gd name="connsiteY25" fmla="*/ 19808 h 90825"/>
                  <a:gd name="connsiteX26" fmla="*/ 29098 w 93666"/>
                  <a:gd name="connsiteY26" fmla="*/ 39847 h 90825"/>
                  <a:gd name="connsiteX27" fmla="*/ 43302 w 93666"/>
                  <a:gd name="connsiteY27" fmla="*/ 39847 h 90825"/>
                  <a:gd name="connsiteX28" fmla="*/ 43302 w 93666"/>
                  <a:gd name="connsiteY28" fmla="*/ 26411 h 90825"/>
                  <a:gd name="connsiteX29" fmla="*/ 29098 w 93666"/>
                  <a:gd name="connsiteY29" fmla="*/ 26411 h 90825"/>
                  <a:gd name="connsiteX30" fmla="*/ 29098 w 93666"/>
                  <a:gd name="connsiteY30" fmla="*/ 39847 h 90825"/>
                  <a:gd name="connsiteX31" fmla="*/ 43302 w 93666"/>
                  <a:gd name="connsiteY31" fmla="*/ 46296 h 90825"/>
                  <a:gd name="connsiteX32" fmla="*/ 29098 w 93666"/>
                  <a:gd name="connsiteY32" fmla="*/ 46296 h 90825"/>
                  <a:gd name="connsiteX33" fmla="*/ 29098 w 93666"/>
                  <a:gd name="connsiteY33" fmla="*/ 60576 h 90825"/>
                  <a:gd name="connsiteX34" fmla="*/ 43302 w 93666"/>
                  <a:gd name="connsiteY34" fmla="*/ 60576 h 90825"/>
                  <a:gd name="connsiteX35" fmla="*/ 43302 w 93666"/>
                  <a:gd name="connsiteY35" fmla="*/ 46296 h 90825"/>
                  <a:gd name="connsiteX36" fmla="*/ 50519 w 93666"/>
                  <a:gd name="connsiteY36" fmla="*/ 39847 h 90825"/>
                  <a:gd name="connsiteX37" fmla="*/ 65183 w 93666"/>
                  <a:gd name="connsiteY37" fmla="*/ 39847 h 90825"/>
                  <a:gd name="connsiteX38" fmla="*/ 65183 w 93666"/>
                  <a:gd name="connsiteY38" fmla="*/ 26411 h 90825"/>
                  <a:gd name="connsiteX39" fmla="*/ 50519 w 93666"/>
                  <a:gd name="connsiteY39" fmla="*/ 26411 h 90825"/>
                  <a:gd name="connsiteX40" fmla="*/ 50519 w 93666"/>
                  <a:gd name="connsiteY40" fmla="*/ 39847 h 90825"/>
                  <a:gd name="connsiteX41" fmla="*/ 65259 w 93666"/>
                  <a:gd name="connsiteY41" fmla="*/ 46296 h 90825"/>
                  <a:gd name="connsiteX42" fmla="*/ 50595 w 93666"/>
                  <a:gd name="connsiteY42" fmla="*/ 46296 h 90825"/>
                  <a:gd name="connsiteX43" fmla="*/ 50595 w 93666"/>
                  <a:gd name="connsiteY43" fmla="*/ 60576 h 90825"/>
                  <a:gd name="connsiteX44" fmla="*/ 65259 w 93666"/>
                  <a:gd name="connsiteY44" fmla="*/ 60576 h 90825"/>
                  <a:gd name="connsiteX45" fmla="*/ 65259 w 93666"/>
                  <a:gd name="connsiteY45" fmla="*/ 46296 h 9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3666" h="90825">
                    <a:moveTo>
                      <a:pt x="77" y="0"/>
                    </a:moveTo>
                    <a:lnTo>
                      <a:pt x="93667" y="0"/>
                    </a:lnTo>
                    <a:lnTo>
                      <a:pt x="93667" y="6833"/>
                    </a:lnTo>
                    <a:lnTo>
                      <a:pt x="50519" y="6833"/>
                    </a:lnTo>
                    <a:lnTo>
                      <a:pt x="50519" y="19885"/>
                    </a:lnTo>
                    <a:lnTo>
                      <a:pt x="72323" y="19885"/>
                    </a:lnTo>
                    <a:lnTo>
                      <a:pt x="72323" y="67256"/>
                    </a:lnTo>
                    <a:lnTo>
                      <a:pt x="21805" y="67256"/>
                    </a:lnTo>
                    <a:lnTo>
                      <a:pt x="21805" y="19885"/>
                    </a:lnTo>
                    <a:lnTo>
                      <a:pt x="43225" y="19885"/>
                    </a:lnTo>
                    <a:lnTo>
                      <a:pt x="43225" y="6833"/>
                    </a:lnTo>
                    <a:lnTo>
                      <a:pt x="0" y="6833"/>
                    </a:lnTo>
                    <a:lnTo>
                      <a:pt x="0" y="0"/>
                    </a:lnTo>
                    <a:close/>
                    <a:moveTo>
                      <a:pt x="6066" y="19808"/>
                    </a:moveTo>
                    <a:lnTo>
                      <a:pt x="13129" y="19808"/>
                    </a:lnTo>
                    <a:lnTo>
                      <a:pt x="13129" y="76392"/>
                    </a:lnTo>
                    <a:lnTo>
                      <a:pt x="82534" y="76392"/>
                    </a:lnTo>
                    <a:lnTo>
                      <a:pt x="82534" y="19425"/>
                    </a:lnTo>
                    <a:lnTo>
                      <a:pt x="89597" y="19425"/>
                    </a:lnTo>
                    <a:lnTo>
                      <a:pt x="89597" y="90826"/>
                    </a:lnTo>
                    <a:lnTo>
                      <a:pt x="82534" y="90826"/>
                    </a:lnTo>
                    <a:lnTo>
                      <a:pt x="82534" y="83302"/>
                    </a:lnTo>
                    <a:lnTo>
                      <a:pt x="13129" y="83302"/>
                    </a:lnTo>
                    <a:lnTo>
                      <a:pt x="13129" y="90365"/>
                    </a:lnTo>
                    <a:lnTo>
                      <a:pt x="6066" y="90365"/>
                    </a:lnTo>
                    <a:lnTo>
                      <a:pt x="6066" y="19808"/>
                    </a:lnTo>
                    <a:close/>
                    <a:moveTo>
                      <a:pt x="29098" y="39847"/>
                    </a:moveTo>
                    <a:lnTo>
                      <a:pt x="43302" y="39847"/>
                    </a:lnTo>
                    <a:lnTo>
                      <a:pt x="43302" y="26411"/>
                    </a:lnTo>
                    <a:lnTo>
                      <a:pt x="29098" y="26411"/>
                    </a:lnTo>
                    <a:lnTo>
                      <a:pt x="29098" y="39847"/>
                    </a:lnTo>
                    <a:close/>
                    <a:moveTo>
                      <a:pt x="43302" y="46296"/>
                    </a:moveTo>
                    <a:lnTo>
                      <a:pt x="29098" y="46296"/>
                    </a:lnTo>
                    <a:lnTo>
                      <a:pt x="29098" y="60576"/>
                    </a:lnTo>
                    <a:lnTo>
                      <a:pt x="43302" y="60576"/>
                    </a:lnTo>
                    <a:lnTo>
                      <a:pt x="43302" y="46296"/>
                    </a:lnTo>
                    <a:close/>
                    <a:moveTo>
                      <a:pt x="50519" y="39847"/>
                    </a:moveTo>
                    <a:lnTo>
                      <a:pt x="65183" y="39847"/>
                    </a:lnTo>
                    <a:lnTo>
                      <a:pt x="65183" y="26411"/>
                    </a:lnTo>
                    <a:lnTo>
                      <a:pt x="50519" y="26411"/>
                    </a:lnTo>
                    <a:lnTo>
                      <a:pt x="50519" y="39847"/>
                    </a:lnTo>
                    <a:close/>
                    <a:moveTo>
                      <a:pt x="65259" y="46296"/>
                    </a:moveTo>
                    <a:lnTo>
                      <a:pt x="50595" y="46296"/>
                    </a:lnTo>
                    <a:lnTo>
                      <a:pt x="50595" y="60576"/>
                    </a:lnTo>
                    <a:lnTo>
                      <a:pt x="65259" y="60576"/>
                    </a:lnTo>
                    <a:lnTo>
                      <a:pt x="65259" y="4629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660151EA-6094-4EAD-B692-811BB7613D1E}"/>
                  </a:ext>
                </a:extLst>
              </p:cNvPr>
              <p:cNvSpPr/>
              <p:nvPr/>
            </p:nvSpPr>
            <p:spPr>
              <a:xfrm>
                <a:off x="5566246" y="4339561"/>
                <a:ext cx="94050" cy="89827"/>
              </a:xfrm>
              <a:custGeom>
                <a:avLst/>
                <a:gdLst>
                  <a:gd name="connsiteX0" fmla="*/ 0 w 94050"/>
                  <a:gd name="connsiteY0" fmla="*/ 0 h 89827"/>
                  <a:gd name="connsiteX1" fmla="*/ 94050 w 94050"/>
                  <a:gd name="connsiteY1" fmla="*/ 0 h 89827"/>
                  <a:gd name="connsiteX2" fmla="*/ 94050 w 94050"/>
                  <a:gd name="connsiteY2" fmla="*/ 6603 h 89827"/>
                  <a:gd name="connsiteX3" fmla="*/ 50902 w 94050"/>
                  <a:gd name="connsiteY3" fmla="*/ 6603 h 89827"/>
                  <a:gd name="connsiteX4" fmla="*/ 47524 w 94050"/>
                  <a:gd name="connsiteY4" fmla="*/ 20039 h 89827"/>
                  <a:gd name="connsiteX5" fmla="*/ 85758 w 94050"/>
                  <a:gd name="connsiteY5" fmla="*/ 20039 h 89827"/>
                  <a:gd name="connsiteX6" fmla="*/ 85758 w 94050"/>
                  <a:gd name="connsiteY6" fmla="*/ 88907 h 89827"/>
                  <a:gd name="connsiteX7" fmla="*/ 78618 w 94050"/>
                  <a:gd name="connsiteY7" fmla="*/ 88907 h 89827"/>
                  <a:gd name="connsiteX8" fmla="*/ 78618 w 94050"/>
                  <a:gd name="connsiteY8" fmla="*/ 82688 h 89827"/>
                  <a:gd name="connsiteX9" fmla="*/ 14357 w 94050"/>
                  <a:gd name="connsiteY9" fmla="*/ 82688 h 89827"/>
                  <a:gd name="connsiteX10" fmla="*/ 14357 w 94050"/>
                  <a:gd name="connsiteY10" fmla="*/ 89828 h 89827"/>
                  <a:gd name="connsiteX11" fmla="*/ 7217 w 94050"/>
                  <a:gd name="connsiteY11" fmla="*/ 89828 h 89827"/>
                  <a:gd name="connsiteX12" fmla="*/ 7217 w 94050"/>
                  <a:gd name="connsiteY12" fmla="*/ 20039 h 89827"/>
                  <a:gd name="connsiteX13" fmla="*/ 39847 w 94050"/>
                  <a:gd name="connsiteY13" fmla="*/ 20039 h 89827"/>
                  <a:gd name="connsiteX14" fmla="*/ 43302 w 94050"/>
                  <a:gd name="connsiteY14" fmla="*/ 6603 h 89827"/>
                  <a:gd name="connsiteX15" fmla="*/ 0 w 94050"/>
                  <a:gd name="connsiteY15" fmla="*/ 6603 h 89827"/>
                  <a:gd name="connsiteX16" fmla="*/ 0 w 94050"/>
                  <a:gd name="connsiteY16" fmla="*/ 0 h 89827"/>
                  <a:gd name="connsiteX17" fmla="*/ 14357 w 94050"/>
                  <a:gd name="connsiteY17" fmla="*/ 76469 h 89827"/>
                  <a:gd name="connsiteX18" fmla="*/ 29021 w 94050"/>
                  <a:gd name="connsiteY18" fmla="*/ 76469 h 89827"/>
                  <a:gd name="connsiteX19" fmla="*/ 29021 w 94050"/>
                  <a:gd name="connsiteY19" fmla="*/ 26948 h 89827"/>
                  <a:gd name="connsiteX20" fmla="*/ 14357 w 94050"/>
                  <a:gd name="connsiteY20" fmla="*/ 26948 h 89827"/>
                  <a:gd name="connsiteX21" fmla="*/ 14357 w 94050"/>
                  <a:gd name="connsiteY21" fmla="*/ 76469 h 89827"/>
                  <a:gd name="connsiteX22" fmla="*/ 36085 w 94050"/>
                  <a:gd name="connsiteY22" fmla="*/ 38542 h 89827"/>
                  <a:gd name="connsiteX23" fmla="*/ 56737 w 94050"/>
                  <a:gd name="connsiteY23" fmla="*/ 38542 h 89827"/>
                  <a:gd name="connsiteX24" fmla="*/ 56737 w 94050"/>
                  <a:gd name="connsiteY24" fmla="*/ 26872 h 89827"/>
                  <a:gd name="connsiteX25" fmla="*/ 36085 w 94050"/>
                  <a:gd name="connsiteY25" fmla="*/ 26872 h 89827"/>
                  <a:gd name="connsiteX26" fmla="*/ 36085 w 94050"/>
                  <a:gd name="connsiteY26" fmla="*/ 38542 h 89827"/>
                  <a:gd name="connsiteX27" fmla="*/ 36085 w 94050"/>
                  <a:gd name="connsiteY27" fmla="*/ 56584 h 89827"/>
                  <a:gd name="connsiteX28" fmla="*/ 56737 w 94050"/>
                  <a:gd name="connsiteY28" fmla="*/ 56584 h 89827"/>
                  <a:gd name="connsiteX29" fmla="*/ 56737 w 94050"/>
                  <a:gd name="connsiteY29" fmla="*/ 44530 h 89827"/>
                  <a:gd name="connsiteX30" fmla="*/ 36085 w 94050"/>
                  <a:gd name="connsiteY30" fmla="*/ 44530 h 89827"/>
                  <a:gd name="connsiteX31" fmla="*/ 36085 w 94050"/>
                  <a:gd name="connsiteY31" fmla="*/ 56584 h 89827"/>
                  <a:gd name="connsiteX32" fmla="*/ 36085 w 94050"/>
                  <a:gd name="connsiteY32" fmla="*/ 76469 h 89827"/>
                  <a:gd name="connsiteX33" fmla="*/ 56737 w 94050"/>
                  <a:gd name="connsiteY33" fmla="*/ 76469 h 89827"/>
                  <a:gd name="connsiteX34" fmla="*/ 56737 w 94050"/>
                  <a:gd name="connsiteY34" fmla="*/ 62649 h 89827"/>
                  <a:gd name="connsiteX35" fmla="*/ 36085 w 94050"/>
                  <a:gd name="connsiteY35" fmla="*/ 62649 h 89827"/>
                  <a:gd name="connsiteX36" fmla="*/ 36085 w 94050"/>
                  <a:gd name="connsiteY36" fmla="*/ 76469 h 89827"/>
                  <a:gd name="connsiteX37" fmla="*/ 63954 w 94050"/>
                  <a:gd name="connsiteY37" fmla="*/ 76469 h 89827"/>
                  <a:gd name="connsiteX38" fmla="*/ 78618 w 94050"/>
                  <a:gd name="connsiteY38" fmla="*/ 76469 h 89827"/>
                  <a:gd name="connsiteX39" fmla="*/ 78618 w 94050"/>
                  <a:gd name="connsiteY39" fmla="*/ 26948 h 89827"/>
                  <a:gd name="connsiteX40" fmla="*/ 63954 w 94050"/>
                  <a:gd name="connsiteY40" fmla="*/ 26948 h 89827"/>
                  <a:gd name="connsiteX41" fmla="*/ 63954 w 94050"/>
                  <a:gd name="connsiteY41" fmla="*/ 76469 h 8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4050" h="89827">
                    <a:moveTo>
                      <a:pt x="0" y="0"/>
                    </a:moveTo>
                    <a:lnTo>
                      <a:pt x="94050" y="0"/>
                    </a:lnTo>
                    <a:lnTo>
                      <a:pt x="94050" y="6603"/>
                    </a:lnTo>
                    <a:lnTo>
                      <a:pt x="50902" y="6603"/>
                    </a:lnTo>
                    <a:lnTo>
                      <a:pt x="47524" y="20039"/>
                    </a:lnTo>
                    <a:lnTo>
                      <a:pt x="85758" y="20039"/>
                    </a:lnTo>
                    <a:lnTo>
                      <a:pt x="85758" y="88907"/>
                    </a:lnTo>
                    <a:lnTo>
                      <a:pt x="78618" y="88907"/>
                    </a:lnTo>
                    <a:lnTo>
                      <a:pt x="78618" y="82688"/>
                    </a:lnTo>
                    <a:lnTo>
                      <a:pt x="14357" y="82688"/>
                    </a:lnTo>
                    <a:lnTo>
                      <a:pt x="14357" y="89828"/>
                    </a:lnTo>
                    <a:lnTo>
                      <a:pt x="7217" y="89828"/>
                    </a:lnTo>
                    <a:lnTo>
                      <a:pt x="7217" y="20039"/>
                    </a:lnTo>
                    <a:lnTo>
                      <a:pt x="39847" y="20039"/>
                    </a:lnTo>
                    <a:lnTo>
                      <a:pt x="43302" y="6603"/>
                    </a:lnTo>
                    <a:lnTo>
                      <a:pt x="0" y="6603"/>
                    </a:lnTo>
                    <a:lnTo>
                      <a:pt x="0" y="0"/>
                    </a:lnTo>
                    <a:close/>
                    <a:moveTo>
                      <a:pt x="14357" y="76469"/>
                    </a:moveTo>
                    <a:lnTo>
                      <a:pt x="29021" y="76469"/>
                    </a:lnTo>
                    <a:lnTo>
                      <a:pt x="29021" y="26948"/>
                    </a:lnTo>
                    <a:lnTo>
                      <a:pt x="14357" y="26948"/>
                    </a:lnTo>
                    <a:lnTo>
                      <a:pt x="14357" y="76469"/>
                    </a:lnTo>
                    <a:close/>
                    <a:moveTo>
                      <a:pt x="36085" y="38542"/>
                    </a:moveTo>
                    <a:lnTo>
                      <a:pt x="56737" y="38542"/>
                    </a:lnTo>
                    <a:lnTo>
                      <a:pt x="56737" y="26872"/>
                    </a:lnTo>
                    <a:lnTo>
                      <a:pt x="36085" y="26872"/>
                    </a:lnTo>
                    <a:lnTo>
                      <a:pt x="36085" y="38542"/>
                    </a:lnTo>
                    <a:close/>
                    <a:moveTo>
                      <a:pt x="36085" y="56584"/>
                    </a:moveTo>
                    <a:lnTo>
                      <a:pt x="56737" y="56584"/>
                    </a:lnTo>
                    <a:lnTo>
                      <a:pt x="56737" y="44530"/>
                    </a:lnTo>
                    <a:lnTo>
                      <a:pt x="36085" y="44530"/>
                    </a:lnTo>
                    <a:lnTo>
                      <a:pt x="36085" y="56584"/>
                    </a:lnTo>
                    <a:close/>
                    <a:moveTo>
                      <a:pt x="36085" y="76469"/>
                    </a:moveTo>
                    <a:lnTo>
                      <a:pt x="56737" y="76469"/>
                    </a:lnTo>
                    <a:lnTo>
                      <a:pt x="56737" y="62649"/>
                    </a:lnTo>
                    <a:lnTo>
                      <a:pt x="36085" y="62649"/>
                    </a:lnTo>
                    <a:lnTo>
                      <a:pt x="36085" y="76469"/>
                    </a:lnTo>
                    <a:close/>
                    <a:moveTo>
                      <a:pt x="63954" y="76469"/>
                    </a:moveTo>
                    <a:lnTo>
                      <a:pt x="78618" y="76469"/>
                    </a:lnTo>
                    <a:lnTo>
                      <a:pt x="78618" y="26948"/>
                    </a:lnTo>
                    <a:lnTo>
                      <a:pt x="63954" y="26948"/>
                    </a:lnTo>
                    <a:lnTo>
                      <a:pt x="63954" y="764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5160EFA0-9FC2-4193-9BB1-18AE6B1DF86E}"/>
                  </a:ext>
                </a:extLst>
              </p:cNvPr>
              <p:cNvSpPr/>
              <p:nvPr/>
            </p:nvSpPr>
            <p:spPr>
              <a:xfrm>
                <a:off x="5677418" y="4334647"/>
                <a:ext cx="84607" cy="90069"/>
              </a:xfrm>
              <a:custGeom>
                <a:avLst/>
                <a:gdLst>
                  <a:gd name="connsiteX0" fmla="*/ 84607 w 84607"/>
                  <a:gd name="connsiteY0" fmla="*/ 43609 h 90069"/>
                  <a:gd name="connsiteX1" fmla="*/ 51440 w 84607"/>
                  <a:gd name="connsiteY1" fmla="*/ 54204 h 90069"/>
                  <a:gd name="connsiteX2" fmla="*/ 51977 w 84607"/>
                  <a:gd name="connsiteY2" fmla="*/ 69636 h 90069"/>
                  <a:gd name="connsiteX3" fmla="*/ 44760 w 84607"/>
                  <a:gd name="connsiteY3" fmla="*/ 69636 h 90069"/>
                  <a:gd name="connsiteX4" fmla="*/ 44760 w 84607"/>
                  <a:gd name="connsiteY4" fmla="*/ 57044 h 90069"/>
                  <a:gd name="connsiteX5" fmla="*/ 23417 w 84607"/>
                  <a:gd name="connsiteY5" fmla="*/ 73705 h 90069"/>
                  <a:gd name="connsiteX6" fmla="*/ 50826 w 84607"/>
                  <a:gd name="connsiteY6" fmla="*/ 83378 h 90069"/>
                  <a:gd name="connsiteX7" fmla="*/ 76623 w 84607"/>
                  <a:gd name="connsiteY7" fmla="*/ 81382 h 90069"/>
                  <a:gd name="connsiteX8" fmla="*/ 76623 w 84607"/>
                  <a:gd name="connsiteY8" fmla="*/ 89137 h 90069"/>
                  <a:gd name="connsiteX9" fmla="*/ 49827 w 84607"/>
                  <a:gd name="connsiteY9" fmla="*/ 90058 h 90069"/>
                  <a:gd name="connsiteX10" fmla="*/ 16353 w 84607"/>
                  <a:gd name="connsiteY10" fmla="*/ 73705 h 90069"/>
                  <a:gd name="connsiteX11" fmla="*/ 32707 w 84607"/>
                  <a:gd name="connsiteY11" fmla="*/ 55202 h 90069"/>
                  <a:gd name="connsiteX12" fmla="*/ 44377 w 84607"/>
                  <a:gd name="connsiteY12" fmla="*/ 49520 h 90069"/>
                  <a:gd name="connsiteX13" fmla="*/ 36699 w 84607"/>
                  <a:gd name="connsiteY13" fmla="*/ 39002 h 90069"/>
                  <a:gd name="connsiteX14" fmla="*/ 19808 w 84607"/>
                  <a:gd name="connsiteY14" fmla="*/ 46372 h 90069"/>
                  <a:gd name="connsiteX15" fmla="*/ 5989 w 84607"/>
                  <a:gd name="connsiteY15" fmla="*/ 62035 h 90069"/>
                  <a:gd name="connsiteX16" fmla="*/ 0 w 84607"/>
                  <a:gd name="connsiteY16" fmla="*/ 56200 h 90069"/>
                  <a:gd name="connsiteX17" fmla="*/ 28561 w 84607"/>
                  <a:gd name="connsiteY17" fmla="*/ 23109 h 90069"/>
                  <a:gd name="connsiteX18" fmla="*/ 12898 w 84607"/>
                  <a:gd name="connsiteY18" fmla="*/ 23877 h 90069"/>
                  <a:gd name="connsiteX19" fmla="*/ 8062 w 84607"/>
                  <a:gd name="connsiteY19" fmla="*/ 23877 h 90069"/>
                  <a:gd name="connsiteX20" fmla="*/ 8062 w 84607"/>
                  <a:gd name="connsiteY20" fmla="*/ 16814 h 90069"/>
                  <a:gd name="connsiteX21" fmla="*/ 22111 w 84607"/>
                  <a:gd name="connsiteY21" fmla="*/ 17121 h 90069"/>
                  <a:gd name="connsiteX22" fmla="*/ 32707 w 84607"/>
                  <a:gd name="connsiteY22" fmla="*/ 16814 h 90069"/>
                  <a:gd name="connsiteX23" fmla="*/ 40077 w 84607"/>
                  <a:gd name="connsiteY23" fmla="*/ 0 h 90069"/>
                  <a:gd name="connsiteX24" fmla="*/ 47755 w 84607"/>
                  <a:gd name="connsiteY24" fmla="*/ 3378 h 90069"/>
                  <a:gd name="connsiteX25" fmla="*/ 40077 w 84607"/>
                  <a:gd name="connsiteY25" fmla="*/ 16276 h 90069"/>
                  <a:gd name="connsiteX26" fmla="*/ 68100 w 84607"/>
                  <a:gd name="connsiteY26" fmla="*/ 12207 h 90069"/>
                  <a:gd name="connsiteX27" fmla="*/ 68100 w 84607"/>
                  <a:gd name="connsiteY27" fmla="*/ 19347 h 90069"/>
                  <a:gd name="connsiteX28" fmla="*/ 36699 w 84607"/>
                  <a:gd name="connsiteY28" fmla="*/ 22725 h 90069"/>
                  <a:gd name="connsiteX29" fmla="*/ 27256 w 84607"/>
                  <a:gd name="connsiteY29" fmla="*/ 36084 h 90069"/>
                  <a:gd name="connsiteX30" fmla="*/ 38618 w 84607"/>
                  <a:gd name="connsiteY30" fmla="*/ 33628 h 90069"/>
                  <a:gd name="connsiteX31" fmla="*/ 51440 w 84607"/>
                  <a:gd name="connsiteY31" fmla="*/ 46987 h 90069"/>
                  <a:gd name="connsiteX32" fmla="*/ 82611 w 84607"/>
                  <a:gd name="connsiteY32" fmla="*/ 35777 h 90069"/>
                  <a:gd name="connsiteX33" fmla="*/ 84607 w 84607"/>
                  <a:gd name="connsiteY33" fmla="*/ 43609 h 9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4607" h="90069">
                    <a:moveTo>
                      <a:pt x="84607" y="43609"/>
                    </a:moveTo>
                    <a:cubicBezTo>
                      <a:pt x="74549" y="46065"/>
                      <a:pt x="63494" y="49597"/>
                      <a:pt x="51440" y="54204"/>
                    </a:cubicBezTo>
                    <a:cubicBezTo>
                      <a:pt x="51440" y="59348"/>
                      <a:pt x="51594" y="64491"/>
                      <a:pt x="51977" y="69636"/>
                    </a:cubicBezTo>
                    <a:lnTo>
                      <a:pt x="44760" y="69636"/>
                    </a:lnTo>
                    <a:lnTo>
                      <a:pt x="44760" y="57044"/>
                    </a:lnTo>
                    <a:cubicBezTo>
                      <a:pt x="30557" y="62649"/>
                      <a:pt x="23417" y="68177"/>
                      <a:pt x="23417" y="73705"/>
                    </a:cubicBezTo>
                    <a:cubicBezTo>
                      <a:pt x="23417" y="80000"/>
                      <a:pt x="32553" y="83225"/>
                      <a:pt x="50826" y="83378"/>
                    </a:cubicBezTo>
                    <a:cubicBezTo>
                      <a:pt x="62035" y="83455"/>
                      <a:pt x="70634" y="82764"/>
                      <a:pt x="76623" y="81382"/>
                    </a:cubicBezTo>
                    <a:lnTo>
                      <a:pt x="76623" y="89137"/>
                    </a:lnTo>
                    <a:cubicBezTo>
                      <a:pt x="65490" y="89827"/>
                      <a:pt x="56584" y="90135"/>
                      <a:pt x="49827" y="90058"/>
                    </a:cubicBezTo>
                    <a:cubicBezTo>
                      <a:pt x="27486" y="89904"/>
                      <a:pt x="16353" y="84453"/>
                      <a:pt x="16353" y="73705"/>
                    </a:cubicBezTo>
                    <a:cubicBezTo>
                      <a:pt x="16353" y="67102"/>
                      <a:pt x="21805" y="60883"/>
                      <a:pt x="32707" y="55202"/>
                    </a:cubicBezTo>
                    <a:cubicBezTo>
                      <a:pt x="34780" y="54127"/>
                      <a:pt x="38695" y="52284"/>
                      <a:pt x="44377" y="49520"/>
                    </a:cubicBezTo>
                    <a:cubicBezTo>
                      <a:pt x="44991" y="42534"/>
                      <a:pt x="42457" y="39002"/>
                      <a:pt x="36699" y="39002"/>
                    </a:cubicBezTo>
                    <a:cubicBezTo>
                      <a:pt x="30480" y="39002"/>
                      <a:pt x="24799" y="41459"/>
                      <a:pt x="19808" y="46372"/>
                    </a:cubicBezTo>
                    <a:cubicBezTo>
                      <a:pt x="14818" y="51439"/>
                      <a:pt x="10211" y="56661"/>
                      <a:pt x="5989" y="62035"/>
                    </a:cubicBezTo>
                    <a:lnTo>
                      <a:pt x="0" y="56200"/>
                    </a:lnTo>
                    <a:cubicBezTo>
                      <a:pt x="12591" y="44991"/>
                      <a:pt x="22111" y="33935"/>
                      <a:pt x="28561" y="23109"/>
                    </a:cubicBezTo>
                    <a:cubicBezTo>
                      <a:pt x="23263" y="23570"/>
                      <a:pt x="18043" y="23877"/>
                      <a:pt x="12898" y="23877"/>
                    </a:cubicBezTo>
                    <a:lnTo>
                      <a:pt x="8062" y="23877"/>
                    </a:lnTo>
                    <a:lnTo>
                      <a:pt x="8062" y="16814"/>
                    </a:lnTo>
                    <a:cubicBezTo>
                      <a:pt x="13283" y="17044"/>
                      <a:pt x="17966" y="17121"/>
                      <a:pt x="22111" y="17121"/>
                    </a:cubicBezTo>
                    <a:cubicBezTo>
                      <a:pt x="24568" y="17121"/>
                      <a:pt x="28100" y="17044"/>
                      <a:pt x="32707" y="16814"/>
                    </a:cubicBezTo>
                    <a:cubicBezTo>
                      <a:pt x="34319" y="13128"/>
                      <a:pt x="36776" y="7524"/>
                      <a:pt x="40077" y="0"/>
                    </a:cubicBezTo>
                    <a:lnTo>
                      <a:pt x="47755" y="3378"/>
                    </a:lnTo>
                    <a:cubicBezTo>
                      <a:pt x="44223" y="9136"/>
                      <a:pt x="41689" y="13436"/>
                      <a:pt x="40077" y="16276"/>
                    </a:cubicBezTo>
                    <a:cubicBezTo>
                      <a:pt x="48983" y="15893"/>
                      <a:pt x="58273" y="14510"/>
                      <a:pt x="68100" y="12207"/>
                    </a:cubicBezTo>
                    <a:lnTo>
                      <a:pt x="68100" y="19347"/>
                    </a:lnTo>
                    <a:cubicBezTo>
                      <a:pt x="60192" y="20576"/>
                      <a:pt x="49751" y="21727"/>
                      <a:pt x="36699" y="22725"/>
                    </a:cubicBezTo>
                    <a:cubicBezTo>
                      <a:pt x="33398" y="27870"/>
                      <a:pt x="30250" y="32322"/>
                      <a:pt x="27256" y="36084"/>
                    </a:cubicBezTo>
                    <a:cubicBezTo>
                      <a:pt x="31325" y="34472"/>
                      <a:pt x="35087" y="33628"/>
                      <a:pt x="38618" y="33628"/>
                    </a:cubicBezTo>
                    <a:cubicBezTo>
                      <a:pt x="46987" y="33628"/>
                      <a:pt x="51286" y="38081"/>
                      <a:pt x="51440" y="46987"/>
                    </a:cubicBezTo>
                    <a:cubicBezTo>
                      <a:pt x="64492" y="42303"/>
                      <a:pt x="74856" y="38541"/>
                      <a:pt x="82611" y="35777"/>
                    </a:cubicBezTo>
                    <a:lnTo>
                      <a:pt x="84607" y="4360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DE232BAB-03D3-478D-B0DF-31FE8B8A2F6B}"/>
                  </a:ext>
                </a:extLst>
              </p:cNvPr>
              <p:cNvSpPr/>
              <p:nvPr/>
            </p:nvSpPr>
            <p:spPr>
              <a:xfrm>
                <a:off x="5785288" y="4332958"/>
                <a:ext cx="92207" cy="93973"/>
              </a:xfrm>
              <a:custGeom>
                <a:avLst/>
                <a:gdLst>
                  <a:gd name="connsiteX0" fmla="*/ 76699 w 92207"/>
                  <a:gd name="connsiteY0" fmla="*/ 28100 h 93973"/>
                  <a:gd name="connsiteX1" fmla="*/ 72400 w 92207"/>
                  <a:gd name="connsiteY1" fmla="*/ 36622 h 93973"/>
                  <a:gd name="connsiteX2" fmla="*/ 49827 w 92207"/>
                  <a:gd name="connsiteY2" fmla="*/ 72553 h 93973"/>
                  <a:gd name="connsiteX3" fmla="*/ 11055 w 92207"/>
                  <a:gd name="connsiteY3" fmla="*/ 93974 h 93973"/>
                  <a:gd name="connsiteX4" fmla="*/ 6295 w 92207"/>
                  <a:gd name="connsiteY4" fmla="*/ 85989 h 93973"/>
                  <a:gd name="connsiteX5" fmla="*/ 45144 w 92207"/>
                  <a:gd name="connsiteY5" fmla="*/ 66258 h 93973"/>
                  <a:gd name="connsiteX6" fmla="*/ 66565 w 92207"/>
                  <a:gd name="connsiteY6" fmla="*/ 29021 h 93973"/>
                  <a:gd name="connsiteX7" fmla="*/ 31708 w 92207"/>
                  <a:gd name="connsiteY7" fmla="*/ 29021 h 93973"/>
                  <a:gd name="connsiteX8" fmla="*/ 6295 w 92207"/>
                  <a:gd name="connsiteY8" fmla="*/ 59271 h 93973"/>
                  <a:gd name="connsiteX9" fmla="*/ 0 w 92207"/>
                  <a:gd name="connsiteY9" fmla="*/ 53743 h 93973"/>
                  <a:gd name="connsiteX10" fmla="*/ 34319 w 92207"/>
                  <a:gd name="connsiteY10" fmla="*/ 5221 h 93973"/>
                  <a:gd name="connsiteX11" fmla="*/ 42841 w 92207"/>
                  <a:gd name="connsiteY11" fmla="*/ 8138 h 93973"/>
                  <a:gd name="connsiteX12" fmla="*/ 35163 w 92207"/>
                  <a:gd name="connsiteY12" fmla="*/ 22726 h 93973"/>
                  <a:gd name="connsiteX13" fmla="*/ 70020 w 92207"/>
                  <a:gd name="connsiteY13" fmla="*/ 22726 h 93973"/>
                  <a:gd name="connsiteX14" fmla="*/ 70787 w 92207"/>
                  <a:gd name="connsiteY14" fmla="*/ 21958 h 93973"/>
                  <a:gd name="connsiteX15" fmla="*/ 76699 w 92207"/>
                  <a:gd name="connsiteY15" fmla="*/ 28100 h 93973"/>
                  <a:gd name="connsiteX16" fmla="*/ 82995 w 92207"/>
                  <a:gd name="connsiteY16" fmla="*/ 18887 h 93973"/>
                  <a:gd name="connsiteX17" fmla="*/ 78772 w 92207"/>
                  <a:gd name="connsiteY17" fmla="*/ 23110 h 93973"/>
                  <a:gd name="connsiteX18" fmla="*/ 68407 w 92207"/>
                  <a:gd name="connsiteY18" fmla="*/ 13589 h 93973"/>
                  <a:gd name="connsiteX19" fmla="*/ 72092 w 92207"/>
                  <a:gd name="connsiteY19" fmla="*/ 9520 h 93973"/>
                  <a:gd name="connsiteX20" fmla="*/ 82995 w 92207"/>
                  <a:gd name="connsiteY20" fmla="*/ 18887 h 93973"/>
                  <a:gd name="connsiteX21" fmla="*/ 92207 w 92207"/>
                  <a:gd name="connsiteY21" fmla="*/ 9597 h 93973"/>
                  <a:gd name="connsiteX22" fmla="*/ 87985 w 92207"/>
                  <a:gd name="connsiteY22" fmla="*/ 13896 h 93973"/>
                  <a:gd name="connsiteX23" fmla="*/ 77160 w 92207"/>
                  <a:gd name="connsiteY23" fmla="*/ 4223 h 93973"/>
                  <a:gd name="connsiteX24" fmla="*/ 80845 w 92207"/>
                  <a:gd name="connsiteY24" fmla="*/ 0 h 93973"/>
                  <a:gd name="connsiteX25" fmla="*/ 92207 w 92207"/>
                  <a:gd name="connsiteY25" fmla="*/ 9597 h 9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207" h="93973">
                    <a:moveTo>
                      <a:pt x="76699" y="28100"/>
                    </a:moveTo>
                    <a:cubicBezTo>
                      <a:pt x="75470" y="29252"/>
                      <a:pt x="74088" y="32092"/>
                      <a:pt x="72400" y="36622"/>
                    </a:cubicBezTo>
                    <a:cubicBezTo>
                      <a:pt x="67179" y="51670"/>
                      <a:pt x="59654" y="63647"/>
                      <a:pt x="49827" y="72553"/>
                    </a:cubicBezTo>
                    <a:cubicBezTo>
                      <a:pt x="39923" y="81613"/>
                      <a:pt x="27025" y="88676"/>
                      <a:pt x="11055" y="93974"/>
                    </a:cubicBezTo>
                    <a:cubicBezTo>
                      <a:pt x="9750" y="90826"/>
                      <a:pt x="8138" y="88138"/>
                      <a:pt x="6295" y="85989"/>
                    </a:cubicBezTo>
                    <a:cubicBezTo>
                      <a:pt x="21727" y="82611"/>
                      <a:pt x="34626" y="76085"/>
                      <a:pt x="45144" y="66258"/>
                    </a:cubicBezTo>
                    <a:cubicBezTo>
                      <a:pt x="54127" y="57966"/>
                      <a:pt x="61267" y="45605"/>
                      <a:pt x="66565" y="29021"/>
                    </a:cubicBezTo>
                    <a:lnTo>
                      <a:pt x="31708" y="29021"/>
                    </a:lnTo>
                    <a:cubicBezTo>
                      <a:pt x="26334" y="38772"/>
                      <a:pt x="17812" y="48829"/>
                      <a:pt x="6295" y="59271"/>
                    </a:cubicBezTo>
                    <a:cubicBezTo>
                      <a:pt x="4606" y="56968"/>
                      <a:pt x="2533" y="55125"/>
                      <a:pt x="0" y="53743"/>
                    </a:cubicBezTo>
                    <a:cubicBezTo>
                      <a:pt x="15816" y="41459"/>
                      <a:pt x="27255" y="25336"/>
                      <a:pt x="34319" y="5221"/>
                    </a:cubicBezTo>
                    <a:lnTo>
                      <a:pt x="42841" y="8138"/>
                    </a:lnTo>
                    <a:cubicBezTo>
                      <a:pt x="40077" y="13589"/>
                      <a:pt x="37466" y="18426"/>
                      <a:pt x="35163" y="22726"/>
                    </a:cubicBezTo>
                    <a:lnTo>
                      <a:pt x="70020" y="22726"/>
                    </a:lnTo>
                    <a:lnTo>
                      <a:pt x="70787" y="21958"/>
                    </a:lnTo>
                    <a:lnTo>
                      <a:pt x="76699" y="28100"/>
                    </a:lnTo>
                    <a:close/>
                    <a:moveTo>
                      <a:pt x="82995" y="18887"/>
                    </a:moveTo>
                    <a:lnTo>
                      <a:pt x="78772" y="23110"/>
                    </a:lnTo>
                    <a:cubicBezTo>
                      <a:pt x="75624" y="19501"/>
                      <a:pt x="72169" y="16353"/>
                      <a:pt x="68407" y="13589"/>
                    </a:cubicBezTo>
                    <a:lnTo>
                      <a:pt x="72092" y="9520"/>
                    </a:lnTo>
                    <a:cubicBezTo>
                      <a:pt x="76008" y="12284"/>
                      <a:pt x="79693" y="15432"/>
                      <a:pt x="82995" y="18887"/>
                    </a:cubicBezTo>
                    <a:moveTo>
                      <a:pt x="92207" y="9597"/>
                    </a:moveTo>
                    <a:lnTo>
                      <a:pt x="87985" y="13896"/>
                    </a:lnTo>
                    <a:cubicBezTo>
                      <a:pt x="84223" y="9828"/>
                      <a:pt x="80615" y="6603"/>
                      <a:pt x="77160" y="4223"/>
                    </a:cubicBezTo>
                    <a:lnTo>
                      <a:pt x="80845" y="0"/>
                    </a:lnTo>
                    <a:cubicBezTo>
                      <a:pt x="85144" y="2687"/>
                      <a:pt x="88906" y="5912"/>
                      <a:pt x="92207" y="959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03E89B31-376E-454B-8690-6AEF6BBBC5DD}"/>
                  </a:ext>
                </a:extLst>
              </p:cNvPr>
              <p:cNvSpPr/>
              <p:nvPr/>
            </p:nvSpPr>
            <p:spPr>
              <a:xfrm>
                <a:off x="5896536" y="4341019"/>
                <a:ext cx="80000" cy="87370"/>
              </a:xfrm>
              <a:custGeom>
                <a:avLst/>
                <a:gdLst>
                  <a:gd name="connsiteX0" fmla="*/ 80000 w 80000"/>
                  <a:gd name="connsiteY0" fmla="*/ 28561 h 87370"/>
                  <a:gd name="connsiteX1" fmla="*/ 76238 w 80000"/>
                  <a:gd name="connsiteY1" fmla="*/ 36776 h 87370"/>
                  <a:gd name="connsiteX2" fmla="*/ 51286 w 80000"/>
                  <a:gd name="connsiteY2" fmla="*/ 70480 h 87370"/>
                  <a:gd name="connsiteX3" fmla="*/ 13820 w 80000"/>
                  <a:gd name="connsiteY3" fmla="*/ 87371 h 87370"/>
                  <a:gd name="connsiteX4" fmla="*/ 10441 w 80000"/>
                  <a:gd name="connsiteY4" fmla="*/ 79310 h 87370"/>
                  <a:gd name="connsiteX5" fmla="*/ 49367 w 80000"/>
                  <a:gd name="connsiteY5" fmla="*/ 61574 h 87370"/>
                  <a:gd name="connsiteX6" fmla="*/ 69175 w 80000"/>
                  <a:gd name="connsiteY6" fmla="*/ 31939 h 87370"/>
                  <a:gd name="connsiteX7" fmla="*/ 0 w 80000"/>
                  <a:gd name="connsiteY7" fmla="*/ 31939 h 87370"/>
                  <a:gd name="connsiteX8" fmla="*/ 0 w 80000"/>
                  <a:gd name="connsiteY8" fmla="*/ 24645 h 87370"/>
                  <a:gd name="connsiteX9" fmla="*/ 72860 w 80000"/>
                  <a:gd name="connsiteY9" fmla="*/ 24645 h 87370"/>
                  <a:gd name="connsiteX10" fmla="*/ 74549 w 80000"/>
                  <a:gd name="connsiteY10" fmla="*/ 23954 h 87370"/>
                  <a:gd name="connsiteX11" fmla="*/ 80000 w 80000"/>
                  <a:gd name="connsiteY11" fmla="*/ 28561 h 87370"/>
                  <a:gd name="connsiteX12" fmla="*/ 67025 w 80000"/>
                  <a:gd name="connsiteY12" fmla="*/ 7140 h 87370"/>
                  <a:gd name="connsiteX13" fmla="*/ 10441 w 80000"/>
                  <a:gd name="connsiteY13" fmla="*/ 7140 h 87370"/>
                  <a:gd name="connsiteX14" fmla="*/ 10441 w 80000"/>
                  <a:gd name="connsiteY14" fmla="*/ 0 h 87370"/>
                  <a:gd name="connsiteX15" fmla="*/ 67025 w 80000"/>
                  <a:gd name="connsiteY15" fmla="*/ 0 h 87370"/>
                  <a:gd name="connsiteX16" fmla="*/ 67025 w 80000"/>
                  <a:gd name="connsiteY16" fmla="*/ 7140 h 8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00" h="87370">
                    <a:moveTo>
                      <a:pt x="80000" y="28561"/>
                    </a:moveTo>
                    <a:cubicBezTo>
                      <a:pt x="79463" y="29559"/>
                      <a:pt x="78158" y="32246"/>
                      <a:pt x="76238" y="36776"/>
                    </a:cubicBezTo>
                    <a:cubicBezTo>
                      <a:pt x="70020" y="51286"/>
                      <a:pt x="61651" y="62496"/>
                      <a:pt x="51286" y="70480"/>
                    </a:cubicBezTo>
                    <a:cubicBezTo>
                      <a:pt x="43148" y="76546"/>
                      <a:pt x="30710" y="82227"/>
                      <a:pt x="13820" y="87371"/>
                    </a:cubicBezTo>
                    <a:cubicBezTo>
                      <a:pt x="13052" y="83916"/>
                      <a:pt x="11900" y="81152"/>
                      <a:pt x="10441" y="79310"/>
                    </a:cubicBezTo>
                    <a:cubicBezTo>
                      <a:pt x="27870" y="75394"/>
                      <a:pt x="40845" y="69482"/>
                      <a:pt x="49367" y="61574"/>
                    </a:cubicBezTo>
                    <a:cubicBezTo>
                      <a:pt x="57198" y="54511"/>
                      <a:pt x="63801" y="44607"/>
                      <a:pt x="69175" y="31939"/>
                    </a:cubicBezTo>
                    <a:lnTo>
                      <a:pt x="0" y="31939"/>
                    </a:lnTo>
                    <a:lnTo>
                      <a:pt x="0" y="24645"/>
                    </a:lnTo>
                    <a:lnTo>
                      <a:pt x="72860" y="24645"/>
                    </a:lnTo>
                    <a:lnTo>
                      <a:pt x="74549" y="23954"/>
                    </a:lnTo>
                    <a:lnTo>
                      <a:pt x="80000" y="28561"/>
                    </a:lnTo>
                    <a:close/>
                    <a:moveTo>
                      <a:pt x="67025" y="7140"/>
                    </a:moveTo>
                    <a:lnTo>
                      <a:pt x="10441" y="7140"/>
                    </a:lnTo>
                    <a:lnTo>
                      <a:pt x="10441" y="0"/>
                    </a:lnTo>
                    <a:lnTo>
                      <a:pt x="67025" y="0"/>
                    </a:lnTo>
                    <a:lnTo>
                      <a:pt x="67025" y="714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549A1318-1D96-4F2F-9076-C6D2BC532AFA}"/>
                  </a:ext>
                </a:extLst>
              </p:cNvPr>
              <p:cNvSpPr/>
              <p:nvPr/>
            </p:nvSpPr>
            <p:spPr>
              <a:xfrm>
                <a:off x="5998110" y="4346010"/>
                <a:ext cx="87908" cy="77773"/>
              </a:xfrm>
              <a:custGeom>
                <a:avLst/>
                <a:gdLst>
                  <a:gd name="connsiteX0" fmla="*/ 87908 w 87908"/>
                  <a:gd name="connsiteY0" fmla="*/ 72860 h 77773"/>
                  <a:gd name="connsiteX1" fmla="*/ 81152 w 87908"/>
                  <a:gd name="connsiteY1" fmla="*/ 77774 h 77773"/>
                  <a:gd name="connsiteX2" fmla="*/ 50288 w 87908"/>
                  <a:gd name="connsiteY2" fmla="*/ 42841 h 77773"/>
                  <a:gd name="connsiteX3" fmla="*/ 5451 w 87908"/>
                  <a:gd name="connsiteY3" fmla="*/ 77774 h 77773"/>
                  <a:gd name="connsiteX4" fmla="*/ 0 w 87908"/>
                  <a:gd name="connsiteY4" fmla="*/ 70326 h 77773"/>
                  <a:gd name="connsiteX5" fmla="*/ 64108 w 87908"/>
                  <a:gd name="connsiteY5" fmla="*/ 7985 h 77773"/>
                  <a:gd name="connsiteX6" fmla="*/ 10058 w 87908"/>
                  <a:gd name="connsiteY6" fmla="*/ 7985 h 77773"/>
                  <a:gd name="connsiteX7" fmla="*/ 10058 w 87908"/>
                  <a:gd name="connsiteY7" fmla="*/ 844 h 77773"/>
                  <a:gd name="connsiteX8" fmla="*/ 67179 w 87908"/>
                  <a:gd name="connsiteY8" fmla="*/ 844 h 77773"/>
                  <a:gd name="connsiteX9" fmla="*/ 68407 w 87908"/>
                  <a:gd name="connsiteY9" fmla="*/ 0 h 77773"/>
                  <a:gd name="connsiteX10" fmla="*/ 73781 w 87908"/>
                  <a:gd name="connsiteY10" fmla="*/ 6219 h 77773"/>
                  <a:gd name="connsiteX11" fmla="*/ 55279 w 87908"/>
                  <a:gd name="connsiteY11" fmla="*/ 36315 h 77773"/>
                  <a:gd name="connsiteX12" fmla="*/ 87908 w 87908"/>
                  <a:gd name="connsiteY12" fmla="*/ 72860 h 7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08" h="77773">
                    <a:moveTo>
                      <a:pt x="87908" y="72860"/>
                    </a:moveTo>
                    <a:lnTo>
                      <a:pt x="81152" y="77774"/>
                    </a:lnTo>
                    <a:cubicBezTo>
                      <a:pt x="71785" y="65413"/>
                      <a:pt x="61498" y="53743"/>
                      <a:pt x="50288" y="42841"/>
                    </a:cubicBezTo>
                    <a:cubicBezTo>
                      <a:pt x="39309" y="55893"/>
                      <a:pt x="24338" y="67486"/>
                      <a:pt x="5451" y="77774"/>
                    </a:cubicBezTo>
                    <a:cubicBezTo>
                      <a:pt x="3532" y="74396"/>
                      <a:pt x="1766" y="71939"/>
                      <a:pt x="0" y="70326"/>
                    </a:cubicBezTo>
                    <a:cubicBezTo>
                      <a:pt x="26872" y="59424"/>
                      <a:pt x="48215" y="38618"/>
                      <a:pt x="64108" y="7985"/>
                    </a:cubicBezTo>
                    <a:lnTo>
                      <a:pt x="10058" y="7985"/>
                    </a:lnTo>
                    <a:lnTo>
                      <a:pt x="10058" y="844"/>
                    </a:lnTo>
                    <a:lnTo>
                      <a:pt x="67179" y="844"/>
                    </a:lnTo>
                    <a:lnTo>
                      <a:pt x="68407" y="0"/>
                    </a:lnTo>
                    <a:lnTo>
                      <a:pt x="73781" y="6219"/>
                    </a:lnTo>
                    <a:cubicBezTo>
                      <a:pt x="68714" y="16430"/>
                      <a:pt x="62572" y="26488"/>
                      <a:pt x="55279" y="36315"/>
                    </a:cubicBezTo>
                    <a:cubicBezTo>
                      <a:pt x="68331" y="48522"/>
                      <a:pt x="79156" y="60729"/>
                      <a:pt x="87908" y="7286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A13D1C62-2C55-442E-94B6-FCB598B87FD1}"/>
                  </a:ext>
                </a:extLst>
              </p:cNvPr>
              <p:cNvSpPr/>
              <p:nvPr/>
            </p:nvSpPr>
            <p:spPr>
              <a:xfrm>
                <a:off x="6105750" y="4354839"/>
                <a:ext cx="92284" cy="58118"/>
              </a:xfrm>
              <a:custGeom>
                <a:avLst/>
                <a:gdLst>
                  <a:gd name="connsiteX0" fmla="*/ 92284 w 92284"/>
                  <a:gd name="connsiteY0" fmla="*/ 50902 h 58118"/>
                  <a:gd name="connsiteX1" fmla="*/ 87064 w 92284"/>
                  <a:gd name="connsiteY1" fmla="*/ 58119 h 58118"/>
                  <a:gd name="connsiteX2" fmla="*/ 37236 w 92284"/>
                  <a:gd name="connsiteY2" fmla="*/ 10748 h 58118"/>
                  <a:gd name="connsiteX3" fmla="*/ 31785 w 92284"/>
                  <a:gd name="connsiteY3" fmla="*/ 7908 h 58118"/>
                  <a:gd name="connsiteX4" fmla="*/ 25720 w 92284"/>
                  <a:gd name="connsiteY4" fmla="*/ 12438 h 58118"/>
                  <a:gd name="connsiteX5" fmla="*/ 6372 w 92284"/>
                  <a:gd name="connsiteY5" fmla="*/ 37236 h 58118"/>
                  <a:gd name="connsiteX6" fmla="*/ 0 w 92284"/>
                  <a:gd name="connsiteY6" fmla="*/ 31708 h 58118"/>
                  <a:gd name="connsiteX7" fmla="*/ 21113 w 92284"/>
                  <a:gd name="connsiteY7" fmla="*/ 7063 h 58118"/>
                  <a:gd name="connsiteX8" fmla="*/ 31785 w 92284"/>
                  <a:gd name="connsiteY8" fmla="*/ 0 h 58118"/>
                  <a:gd name="connsiteX9" fmla="*/ 42610 w 92284"/>
                  <a:gd name="connsiteY9" fmla="*/ 6833 h 58118"/>
                  <a:gd name="connsiteX10" fmla="*/ 92284 w 92284"/>
                  <a:gd name="connsiteY10" fmla="*/ 50902 h 5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284" h="58118">
                    <a:moveTo>
                      <a:pt x="92284" y="50902"/>
                    </a:moveTo>
                    <a:lnTo>
                      <a:pt x="87064" y="58119"/>
                    </a:lnTo>
                    <a:cubicBezTo>
                      <a:pt x="76929" y="50058"/>
                      <a:pt x="60269" y="34319"/>
                      <a:pt x="37236" y="10748"/>
                    </a:cubicBezTo>
                    <a:cubicBezTo>
                      <a:pt x="35317" y="8829"/>
                      <a:pt x="33551" y="7908"/>
                      <a:pt x="31785" y="7908"/>
                    </a:cubicBezTo>
                    <a:cubicBezTo>
                      <a:pt x="29942" y="7908"/>
                      <a:pt x="27946" y="9443"/>
                      <a:pt x="25720" y="12438"/>
                    </a:cubicBezTo>
                    <a:cubicBezTo>
                      <a:pt x="19885" y="20038"/>
                      <a:pt x="13513" y="28330"/>
                      <a:pt x="6372" y="37236"/>
                    </a:cubicBezTo>
                    <a:lnTo>
                      <a:pt x="0" y="31708"/>
                    </a:lnTo>
                    <a:cubicBezTo>
                      <a:pt x="7447" y="23647"/>
                      <a:pt x="14510" y="15432"/>
                      <a:pt x="21113" y="7063"/>
                    </a:cubicBezTo>
                    <a:cubicBezTo>
                      <a:pt x="24645" y="2380"/>
                      <a:pt x="28177" y="0"/>
                      <a:pt x="31785" y="0"/>
                    </a:cubicBezTo>
                    <a:cubicBezTo>
                      <a:pt x="34549" y="0"/>
                      <a:pt x="38157" y="2303"/>
                      <a:pt x="42610" y="6833"/>
                    </a:cubicBezTo>
                    <a:cubicBezTo>
                      <a:pt x="61113" y="25029"/>
                      <a:pt x="77697" y="39693"/>
                      <a:pt x="92284" y="50902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2" name="フリーフォーム: 図形 231">
                <a:extLst>
                  <a:ext uri="{FF2B5EF4-FFF2-40B4-BE49-F238E27FC236}">
                    <a16:creationId xmlns:a16="http://schemas.microsoft.com/office/drawing/2014/main" id="{514D207C-3A70-4860-8852-6EE7C02C46BF}"/>
                  </a:ext>
                </a:extLst>
              </p:cNvPr>
              <p:cNvSpPr/>
              <p:nvPr/>
            </p:nvSpPr>
            <p:spPr>
              <a:xfrm>
                <a:off x="6209244" y="4334417"/>
                <a:ext cx="97351" cy="93666"/>
              </a:xfrm>
              <a:custGeom>
                <a:avLst/>
                <a:gdLst>
                  <a:gd name="connsiteX0" fmla="*/ 1919 w 97351"/>
                  <a:gd name="connsiteY0" fmla="*/ 38695 h 93666"/>
                  <a:gd name="connsiteX1" fmla="*/ 22572 w 97351"/>
                  <a:gd name="connsiteY1" fmla="*/ 38695 h 93666"/>
                  <a:gd name="connsiteX2" fmla="*/ 22572 w 97351"/>
                  <a:gd name="connsiteY2" fmla="*/ 74396 h 93666"/>
                  <a:gd name="connsiteX3" fmla="*/ 37236 w 97351"/>
                  <a:gd name="connsiteY3" fmla="*/ 82150 h 93666"/>
                  <a:gd name="connsiteX4" fmla="*/ 57428 w 97351"/>
                  <a:gd name="connsiteY4" fmla="*/ 84914 h 93666"/>
                  <a:gd name="connsiteX5" fmla="*/ 97352 w 97351"/>
                  <a:gd name="connsiteY5" fmla="*/ 84914 h 93666"/>
                  <a:gd name="connsiteX6" fmla="*/ 95279 w 97351"/>
                  <a:gd name="connsiteY6" fmla="*/ 92131 h 93666"/>
                  <a:gd name="connsiteX7" fmla="*/ 57505 w 97351"/>
                  <a:gd name="connsiteY7" fmla="*/ 92131 h 93666"/>
                  <a:gd name="connsiteX8" fmla="*/ 36392 w 97351"/>
                  <a:gd name="connsiteY8" fmla="*/ 89290 h 93666"/>
                  <a:gd name="connsiteX9" fmla="*/ 20576 w 97351"/>
                  <a:gd name="connsiteY9" fmla="*/ 81613 h 93666"/>
                  <a:gd name="connsiteX10" fmla="*/ 4223 w 97351"/>
                  <a:gd name="connsiteY10" fmla="*/ 93667 h 93666"/>
                  <a:gd name="connsiteX11" fmla="*/ 0 w 97351"/>
                  <a:gd name="connsiteY11" fmla="*/ 87064 h 93666"/>
                  <a:gd name="connsiteX12" fmla="*/ 15432 w 97351"/>
                  <a:gd name="connsiteY12" fmla="*/ 77160 h 93666"/>
                  <a:gd name="connsiteX13" fmla="*/ 15432 w 97351"/>
                  <a:gd name="connsiteY13" fmla="*/ 45451 h 93666"/>
                  <a:gd name="connsiteX14" fmla="*/ 1919 w 97351"/>
                  <a:gd name="connsiteY14" fmla="*/ 45451 h 93666"/>
                  <a:gd name="connsiteX15" fmla="*/ 1919 w 97351"/>
                  <a:gd name="connsiteY15" fmla="*/ 38695 h 93666"/>
                  <a:gd name="connsiteX16" fmla="*/ 10288 w 97351"/>
                  <a:gd name="connsiteY16" fmla="*/ 1382 h 93666"/>
                  <a:gd name="connsiteX17" fmla="*/ 25950 w 97351"/>
                  <a:gd name="connsiteY17" fmla="*/ 11747 h 93666"/>
                  <a:gd name="connsiteX18" fmla="*/ 21728 w 97351"/>
                  <a:gd name="connsiteY18" fmla="*/ 17198 h 93666"/>
                  <a:gd name="connsiteX19" fmla="*/ 6526 w 97351"/>
                  <a:gd name="connsiteY19" fmla="*/ 6373 h 93666"/>
                  <a:gd name="connsiteX20" fmla="*/ 10288 w 97351"/>
                  <a:gd name="connsiteY20" fmla="*/ 1382 h 93666"/>
                  <a:gd name="connsiteX21" fmla="*/ 75087 w 97351"/>
                  <a:gd name="connsiteY21" fmla="*/ 537 h 93666"/>
                  <a:gd name="connsiteX22" fmla="*/ 82150 w 97351"/>
                  <a:gd name="connsiteY22" fmla="*/ 3378 h 93666"/>
                  <a:gd name="connsiteX23" fmla="*/ 73244 w 97351"/>
                  <a:gd name="connsiteY23" fmla="*/ 18580 h 93666"/>
                  <a:gd name="connsiteX24" fmla="*/ 91824 w 97351"/>
                  <a:gd name="connsiteY24" fmla="*/ 18580 h 93666"/>
                  <a:gd name="connsiteX25" fmla="*/ 91824 w 97351"/>
                  <a:gd name="connsiteY25" fmla="*/ 25183 h 93666"/>
                  <a:gd name="connsiteX26" fmla="*/ 64108 w 97351"/>
                  <a:gd name="connsiteY26" fmla="*/ 25183 h 93666"/>
                  <a:gd name="connsiteX27" fmla="*/ 64108 w 97351"/>
                  <a:gd name="connsiteY27" fmla="*/ 32400 h 93666"/>
                  <a:gd name="connsiteX28" fmla="*/ 63801 w 97351"/>
                  <a:gd name="connsiteY28" fmla="*/ 38618 h 93666"/>
                  <a:gd name="connsiteX29" fmla="*/ 95586 w 97351"/>
                  <a:gd name="connsiteY29" fmla="*/ 38618 h 93666"/>
                  <a:gd name="connsiteX30" fmla="*/ 95586 w 97351"/>
                  <a:gd name="connsiteY30" fmla="*/ 45451 h 93666"/>
                  <a:gd name="connsiteX31" fmla="*/ 65029 w 97351"/>
                  <a:gd name="connsiteY31" fmla="*/ 45451 h 93666"/>
                  <a:gd name="connsiteX32" fmla="*/ 75931 w 97351"/>
                  <a:gd name="connsiteY32" fmla="*/ 59655 h 93666"/>
                  <a:gd name="connsiteX33" fmla="*/ 95586 w 97351"/>
                  <a:gd name="connsiteY33" fmla="*/ 71401 h 93666"/>
                  <a:gd name="connsiteX34" fmla="*/ 90672 w 97351"/>
                  <a:gd name="connsiteY34" fmla="*/ 77390 h 93666"/>
                  <a:gd name="connsiteX35" fmla="*/ 70403 w 97351"/>
                  <a:gd name="connsiteY35" fmla="*/ 63878 h 93666"/>
                  <a:gd name="connsiteX36" fmla="*/ 60960 w 97351"/>
                  <a:gd name="connsiteY36" fmla="*/ 51056 h 93666"/>
                  <a:gd name="connsiteX37" fmla="*/ 57736 w 97351"/>
                  <a:gd name="connsiteY37" fmla="*/ 57966 h 93666"/>
                  <a:gd name="connsiteX38" fmla="*/ 34472 w 97351"/>
                  <a:gd name="connsiteY38" fmla="*/ 76546 h 93666"/>
                  <a:gd name="connsiteX39" fmla="*/ 28868 w 97351"/>
                  <a:gd name="connsiteY39" fmla="*/ 70250 h 93666"/>
                  <a:gd name="connsiteX40" fmla="*/ 51977 w 97351"/>
                  <a:gd name="connsiteY40" fmla="*/ 53743 h 93666"/>
                  <a:gd name="connsiteX41" fmla="*/ 55662 w 97351"/>
                  <a:gd name="connsiteY41" fmla="*/ 45451 h 93666"/>
                  <a:gd name="connsiteX42" fmla="*/ 28484 w 97351"/>
                  <a:gd name="connsiteY42" fmla="*/ 45451 h 93666"/>
                  <a:gd name="connsiteX43" fmla="*/ 28484 w 97351"/>
                  <a:gd name="connsiteY43" fmla="*/ 38618 h 93666"/>
                  <a:gd name="connsiteX44" fmla="*/ 56814 w 97351"/>
                  <a:gd name="connsiteY44" fmla="*/ 38618 h 93666"/>
                  <a:gd name="connsiteX45" fmla="*/ 57121 w 97351"/>
                  <a:gd name="connsiteY45" fmla="*/ 32400 h 93666"/>
                  <a:gd name="connsiteX46" fmla="*/ 57121 w 97351"/>
                  <a:gd name="connsiteY46" fmla="*/ 25183 h 93666"/>
                  <a:gd name="connsiteX47" fmla="*/ 33474 w 97351"/>
                  <a:gd name="connsiteY47" fmla="*/ 25183 h 93666"/>
                  <a:gd name="connsiteX48" fmla="*/ 33474 w 97351"/>
                  <a:gd name="connsiteY48" fmla="*/ 18580 h 93666"/>
                  <a:gd name="connsiteX49" fmla="*/ 66334 w 97351"/>
                  <a:gd name="connsiteY49" fmla="*/ 18580 h 93666"/>
                  <a:gd name="connsiteX50" fmla="*/ 75087 w 97351"/>
                  <a:gd name="connsiteY50" fmla="*/ 537 h 93666"/>
                  <a:gd name="connsiteX51" fmla="*/ 44837 w 97351"/>
                  <a:gd name="connsiteY51" fmla="*/ 0 h 93666"/>
                  <a:gd name="connsiteX52" fmla="*/ 54050 w 97351"/>
                  <a:gd name="connsiteY52" fmla="*/ 13973 h 93666"/>
                  <a:gd name="connsiteX53" fmla="*/ 48599 w 97351"/>
                  <a:gd name="connsiteY53" fmla="*/ 18196 h 93666"/>
                  <a:gd name="connsiteX54" fmla="*/ 39386 w 97351"/>
                  <a:gd name="connsiteY54" fmla="*/ 3839 h 93666"/>
                  <a:gd name="connsiteX55" fmla="*/ 44837 w 97351"/>
                  <a:gd name="connsiteY55" fmla="*/ 0 h 9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7351" h="93666">
                    <a:moveTo>
                      <a:pt x="1919" y="38695"/>
                    </a:moveTo>
                    <a:lnTo>
                      <a:pt x="22572" y="38695"/>
                    </a:lnTo>
                    <a:lnTo>
                      <a:pt x="22572" y="74396"/>
                    </a:lnTo>
                    <a:cubicBezTo>
                      <a:pt x="26027" y="77620"/>
                      <a:pt x="30941" y="80231"/>
                      <a:pt x="37236" y="82150"/>
                    </a:cubicBezTo>
                    <a:cubicBezTo>
                      <a:pt x="43762" y="83993"/>
                      <a:pt x="50442" y="84914"/>
                      <a:pt x="57428" y="84914"/>
                    </a:cubicBezTo>
                    <a:lnTo>
                      <a:pt x="97352" y="84914"/>
                    </a:lnTo>
                    <a:cubicBezTo>
                      <a:pt x="96507" y="86833"/>
                      <a:pt x="95816" y="89213"/>
                      <a:pt x="95279" y="92131"/>
                    </a:cubicBezTo>
                    <a:lnTo>
                      <a:pt x="57505" y="92131"/>
                    </a:lnTo>
                    <a:cubicBezTo>
                      <a:pt x="51363" y="92131"/>
                      <a:pt x="44300" y="91210"/>
                      <a:pt x="36392" y="89290"/>
                    </a:cubicBezTo>
                    <a:cubicBezTo>
                      <a:pt x="29712" y="87294"/>
                      <a:pt x="24492" y="84760"/>
                      <a:pt x="20576" y="81613"/>
                    </a:cubicBezTo>
                    <a:cubicBezTo>
                      <a:pt x="14895" y="86603"/>
                      <a:pt x="9443" y="90595"/>
                      <a:pt x="4223" y="93667"/>
                    </a:cubicBezTo>
                    <a:lnTo>
                      <a:pt x="0" y="87064"/>
                    </a:lnTo>
                    <a:cubicBezTo>
                      <a:pt x="5989" y="83378"/>
                      <a:pt x="11133" y="80154"/>
                      <a:pt x="15432" y="77160"/>
                    </a:cubicBezTo>
                    <a:lnTo>
                      <a:pt x="15432" y="45451"/>
                    </a:lnTo>
                    <a:lnTo>
                      <a:pt x="1919" y="45451"/>
                    </a:lnTo>
                    <a:lnTo>
                      <a:pt x="1919" y="38695"/>
                    </a:lnTo>
                    <a:close/>
                    <a:moveTo>
                      <a:pt x="10288" y="1382"/>
                    </a:moveTo>
                    <a:cubicBezTo>
                      <a:pt x="16046" y="4299"/>
                      <a:pt x="21267" y="7754"/>
                      <a:pt x="25950" y="11747"/>
                    </a:cubicBezTo>
                    <a:lnTo>
                      <a:pt x="21728" y="17198"/>
                    </a:lnTo>
                    <a:cubicBezTo>
                      <a:pt x="16968" y="12898"/>
                      <a:pt x="11900" y="9290"/>
                      <a:pt x="6526" y="6373"/>
                    </a:cubicBezTo>
                    <a:lnTo>
                      <a:pt x="10288" y="1382"/>
                    </a:lnTo>
                    <a:close/>
                    <a:moveTo>
                      <a:pt x="75087" y="537"/>
                    </a:moveTo>
                    <a:lnTo>
                      <a:pt x="82150" y="3378"/>
                    </a:lnTo>
                    <a:lnTo>
                      <a:pt x="73244" y="18580"/>
                    </a:lnTo>
                    <a:lnTo>
                      <a:pt x="91824" y="18580"/>
                    </a:lnTo>
                    <a:lnTo>
                      <a:pt x="91824" y="25183"/>
                    </a:lnTo>
                    <a:lnTo>
                      <a:pt x="64108" y="25183"/>
                    </a:lnTo>
                    <a:lnTo>
                      <a:pt x="64108" y="32400"/>
                    </a:lnTo>
                    <a:cubicBezTo>
                      <a:pt x="64108" y="34472"/>
                      <a:pt x="64031" y="36545"/>
                      <a:pt x="63801" y="38618"/>
                    </a:cubicBezTo>
                    <a:lnTo>
                      <a:pt x="95586" y="38618"/>
                    </a:lnTo>
                    <a:lnTo>
                      <a:pt x="95586" y="45451"/>
                    </a:lnTo>
                    <a:lnTo>
                      <a:pt x="65029" y="45451"/>
                    </a:lnTo>
                    <a:cubicBezTo>
                      <a:pt x="68484" y="51440"/>
                      <a:pt x="72093" y="56200"/>
                      <a:pt x="75931" y="59655"/>
                    </a:cubicBezTo>
                    <a:cubicBezTo>
                      <a:pt x="80077" y="63647"/>
                      <a:pt x="86603" y="67563"/>
                      <a:pt x="95586" y="71401"/>
                    </a:cubicBezTo>
                    <a:cubicBezTo>
                      <a:pt x="93820" y="72707"/>
                      <a:pt x="92208" y="74703"/>
                      <a:pt x="90672" y="77390"/>
                    </a:cubicBezTo>
                    <a:cubicBezTo>
                      <a:pt x="82150" y="73398"/>
                      <a:pt x="75394" y="68868"/>
                      <a:pt x="70403" y="63878"/>
                    </a:cubicBezTo>
                    <a:cubicBezTo>
                      <a:pt x="66948" y="60576"/>
                      <a:pt x="63801" y="56354"/>
                      <a:pt x="60960" y="51056"/>
                    </a:cubicBezTo>
                    <a:cubicBezTo>
                      <a:pt x="60039" y="53513"/>
                      <a:pt x="58964" y="55816"/>
                      <a:pt x="57736" y="57966"/>
                    </a:cubicBezTo>
                    <a:cubicBezTo>
                      <a:pt x="53129" y="65183"/>
                      <a:pt x="45374" y="71401"/>
                      <a:pt x="34472" y="76546"/>
                    </a:cubicBezTo>
                    <a:cubicBezTo>
                      <a:pt x="33090" y="74012"/>
                      <a:pt x="31248" y="71939"/>
                      <a:pt x="28868" y="70250"/>
                    </a:cubicBezTo>
                    <a:cubicBezTo>
                      <a:pt x="39463" y="66411"/>
                      <a:pt x="47140" y="60883"/>
                      <a:pt x="51977" y="53743"/>
                    </a:cubicBezTo>
                    <a:cubicBezTo>
                      <a:pt x="53589" y="51594"/>
                      <a:pt x="54818" y="48829"/>
                      <a:pt x="55662" y="45451"/>
                    </a:cubicBezTo>
                    <a:lnTo>
                      <a:pt x="28484" y="45451"/>
                    </a:lnTo>
                    <a:lnTo>
                      <a:pt x="28484" y="38618"/>
                    </a:lnTo>
                    <a:lnTo>
                      <a:pt x="56814" y="38618"/>
                    </a:lnTo>
                    <a:cubicBezTo>
                      <a:pt x="57044" y="36622"/>
                      <a:pt x="57121" y="34626"/>
                      <a:pt x="57121" y="32400"/>
                    </a:cubicBezTo>
                    <a:lnTo>
                      <a:pt x="57121" y="25183"/>
                    </a:lnTo>
                    <a:lnTo>
                      <a:pt x="33474" y="25183"/>
                    </a:lnTo>
                    <a:lnTo>
                      <a:pt x="33474" y="18580"/>
                    </a:lnTo>
                    <a:lnTo>
                      <a:pt x="66334" y="18580"/>
                    </a:lnTo>
                    <a:lnTo>
                      <a:pt x="75087" y="537"/>
                    </a:lnTo>
                    <a:close/>
                    <a:moveTo>
                      <a:pt x="44837" y="0"/>
                    </a:moveTo>
                    <a:cubicBezTo>
                      <a:pt x="49060" y="5604"/>
                      <a:pt x="52131" y="10288"/>
                      <a:pt x="54050" y="13973"/>
                    </a:cubicBezTo>
                    <a:lnTo>
                      <a:pt x="48599" y="18196"/>
                    </a:lnTo>
                    <a:cubicBezTo>
                      <a:pt x="46065" y="13436"/>
                      <a:pt x="42994" y="8676"/>
                      <a:pt x="39386" y="3839"/>
                    </a:cubicBezTo>
                    <a:lnTo>
                      <a:pt x="448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A48F908A-F8D9-4E56-B4EF-7AABA58B2032}"/>
                  </a:ext>
                </a:extLst>
              </p:cNvPr>
              <p:cNvSpPr/>
              <p:nvPr/>
            </p:nvSpPr>
            <p:spPr>
              <a:xfrm>
                <a:off x="6323103" y="4337027"/>
                <a:ext cx="82150" cy="88982"/>
              </a:xfrm>
              <a:custGeom>
                <a:avLst/>
                <a:gdLst>
                  <a:gd name="connsiteX0" fmla="*/ 82150 w 82150"/>
                  <a:gd name="connsiteY0" fmla="*/ 59962 h 88982"/>
                  <a:gd name="connsiteX1" fmla="*/ 74165 w 82150"/>
                  <a:gd name="connsiteY1" fmla="*/ 79770 h 88982"/>
                  <a:gd name="connsiteX2" fmla="*/ 47831 w 82150"/>
                  <a:gd name="connsiteY2" fmla="*/ 88983 h 88982"/>
                  <a:gd name="connsiteX3" fmla="*/ 24415 w 82150"/>
                  <a:gd name="connsiteY3" fmla="*/ 82764 h 88982"/>
                  <a:gd name="connsiteX4" fmla="*/ 19885 w 82150"/>
                  <a:gd name="connsiteY4" fmla="*/ 73321 h 88982"/>
                  <a:gd name="connsiteX5" fmla="*/ 24415 w 82150"/>
                  <a:gd name="connsiteY5" fmla="*/ 64799 h 88982"/>
                  <a:gd name="connsiteX6" fmla="*/ 34472 w 82150"/>
                  <a:gd name="connsiteY6" fmla="*/ 62035 h 88982"/>
                  <a:gd name="connsiteX7" fmla="*/ 57351 w 82150"/>
                  <a:gd name="connsiteY7" fmla="*/ 80922 h 88982"/>
                  <a:gd name="connsiteX8" fmla="*/ 73858 w 82150"/>
                  <a:gd name="connsiteY8" fmla="*/ 59808 h 88982"/>
                  <a:gd name="connsiteX9" fmla="*/ 66181 w 82150"/>
                  <a:gd name="connsiteY9" fmla="*/ 44914 h 88982"/>
                  <a:gd name="connsiteX10" fmla="*/ 49059 w 82150"/>
                  <a:gd name="connsiteY10" fmla="*/ 40384 h 88982"/>
                  <a:gd name="connsiteX11" fmla="*/ 25950 w 82150"/>
                  <a:gd name="connsiteY11" fmla="*/ 46679 h 88982"/>
                  <a:gd name="connsiteX12" fmla="*/ 5911 w 82150"/>
                  <a:gd name="connsiteY12" fmla="*/ 62956 h 88982"/>
                  <a:gd name="connsiteX13" fmla="*/ 0 w 82150"/>
                  <a:gd name="connsiteY13" fmla="*/ 56200 h 88982"/>
                  <a:gd name="connsiteX14" fmla="*/ 13359 w 82150"/>
                  <a:gd name="connsiteY14" fmla="*/ 44837 h 88982"/>
                  <a:gd name="connsiteX15" fmla="*/ 53282 w 82150"/>
                  <a:gd name="connsiteY15" fmla="*/ 7601 h 88982"/>
                  <a:gd name="connsiteX16" fmla="*/ 16430 w 82150"/>
                  <a:gd name="connsiteY16" fmla="*/ 13128 h 88982"/>
                  <a:gd name="connsiteX17" fmla="*/ 16046 w 82150"/>
                  <a:gd name="connsiteY17" fmla="*/ 5758 h 88982"/>
                  <a:gd name="connsiteX18" fmla="*/ 60039 w 82150"/>
                  <a:gd name="connsiteY18" fmla="*/ 0 h 88982"/>
                  <a:gd name="connsiteX19" fmla="*/ 65413 w 82150"/>
                  <a:gd name="connsiteY19" fmla="*/ 7524 h 88982"/>
                  <a:gd name="connsiteX20" fmla="*/ 53359 w 82150"/>
                  <a:gd name="connsiteY20" fmla="*/ 17198 h 88982"/>
                  <a:gd name="connsiteX21" fmla="*/ 29021 w 82150"/>
                  <a:gd name="connsiteY21" fmla="*/ 38541 h 88982"/>
                  <a:gd name="connsiteX22" fmla="*/ 53820 w 82150"/>
                  <a:gd name="connsiteY22" fmla="*/ 33935 h 88982"/>
                  <a:gd name="connsiteX23" fmla="*/ 74703 w 82150"/>
                  <a:gd name="connsiteY23" fmla="*/ 41382 h 88982"/>
                  <a:gd name="connsiteX24" fmla="*/ 82150 w 82150"/>
                  <a:gd name="connsiteY24" fmla="*/ 59962 h 88982"/>
                  <a:gd name="connsiteX25" fmla="*/ 50672 w 82150"/>
                  <a:gd name="connsiteY25" fmla="*/ 82303 h 88982"/>
                  <a:gd name="connsiteX26" fmla="*/ 44607 w 82150"/>
                  <a:gd name="connsiteY26" fmla="*/ 71939 h 88982"/>
                  <a:gd name="connsiteX27" fmla="*/ 35394 w 82150"/>
                  <a:gd name="connsiteY27" fmla="*/ 68023 h 88982"/>
                  <a:gd name="connsiteX28" fmla="*/ 26872 w 82150"/>
                  <a:gd name="connsiteY28" fmla="*/ 74012 h 88982"/>
                  <a:gd name="connsiteX29" fmla="*/ 32015 w 82150"/>
                  <a:gd name="connsiteY29" fmla="*/ 80077 h 88982"/>
                  <a:gd name="connsiteX30" fmla="*/ 43225 w 82150"/>
                  <a:gd name="connsiteY30" fmla="*/ 82841 h 88982"/>
                  <a:gd name="connsiteX31" fmla="*/ 50672 w 82150"/>
                  <a:gd name="connsiteY31" fmla="*/ 82303 h 8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150" h="88982">
                    <a:moveTo>
                      <a:pt x="82150" y="59962"/>
                    </a:moveTo>
                    <a:cubicBezTo>
                      <a:pt x="82150" y="67946"/>
                      <a:pt x="79463" y="74549"/>
                      <a:pt x="74165" y="79770"/>
                    </a:cubicBezTo>
                    <a:cubicBezTo>
                      <a:pt x="67946" y="85912"/>
                      <a:pt x="59194" y="88983"/>
                      <a:pt x="47831" y="88983"/>
                    </a:cubicBezTo>
                    <a:cubicBezTo>
                      <a:pt x="36852" y="88983"/>
                      <a:pt x="29021" y="86910"/>
                      <a:pt x="24415" y="82764"/>
                    </a:cubicBezTo>
                    <a:cubicBezTo>
                      <a:pt x="21420" y="80077"/>
                      <a:pt x="19885" y="76929"/>
                      <a:pt x="19885" y="73321"/>
                    </a:cubicBezTo>
                    <a:cubicBezTo>
                      <a:pt x="19885" y="69559"/>
                      <a:pt x="21420" y="66718"/>
                      <a:pt x="24415" y="64799"/>
                    </a:cubicBezTo>
                    <a:cubicBezTo>
                      <a:pt x="27102" y="62956"/>
                      <a:pt x="30403" y="62035"/>
                      <a:pt x="34472" y="62035"/>
                    </a:cubicBezTo>
                    <a:cubicBezTo>
                      <a:pt x="45297" y="62035"/>
                      <a:pt x="52975" y="68330"/>
                      <a:pt x="57351" y="80922"/>
                    </a:cubicBezTo>
                    <a:cubicBezTo>
                      <a:pt x="68330" y="77313"/>
                      <a:pt x="73858" y="70250"/>
                      <a:pt x="73858" y="59808"/>
                    </a:cubicBezTo>
                    <a:cubicBezTo>
                      <a:pt x="73858" y="53589"/>
                      <a:pt x="71325" y="48599"/>
                      <a:pt x="66181" y="44914"/>
                    </a:cubicBezTo>
                    <a:cubicBezTo>
                      <a:pt x="62035" y="41919"/>
                      <a:pt x="56353" y="40384"/>
                      <a:pt x="49059" y="40384"/>
                    </a:cubicBezTo>
                    <a:cubicBezTo>
                      <a:pt x="41536" y="40384"/>
                      <a:pt x="33781" y="42457"/>
                      <a:pt x="25950" y="46679"/>
                    </a:cubicBezTo>
                    <a:cubicBezTo>
                      <a:pt x="20499" y="49444"/>
                      <a:pt x="13820" y="54894"/>
                      <a:pt x="5911" y="62956"/>
                    </a:cubicBezTo>
                    <a:lnTo>
                      <a:pt x="0" y="56200"/>
                    </a:lnTo>
                    <a:cubicBezTo>
                      <a:pt x="3455" y="53359"/>
                      <a:pt x="7908" y="49520"/>
                      <a:pt x="13359" y="44837"/>
                    </a:cubicBezTo>
                    <a:cubicBezTo>
                      <a:pt x="35470" y="24875"/>
                      <a:pt x="48752" y="12438"/>
                      <a:pt x="53282" y="7601"/>
                    </a:cubicBezTo>
                    <a:cubicBezTo>
                      <a:pt x="43609" y="9827"/>
                      <a:pt x="31324" y="11670"/>
                      <a:pt x="16430" y="13128"/>
                    </a:cubicBezTo>
                    <a:lnTo>
                      <a:pt x="16046" y="5758"/>
                    </a:lnTo>
                    <a:cubicBezTo>
                      <a:pt x="42687" y="3762"/>
                      <a:pt x="57351" y="1766"/>
                      <a:pt x="60039" y="0"/>
                    </a:cubicBezTo>
                    <a:lnTo>
                      <a:pt x="65413" y="7524"/>
                    </a:lnTo>
                    <a:cubicBezTo>
                      <a:pt x="63724" y="8215"/>
                      <a:pt x="59731" y="11440"/>
                      <a:pt x="53359" y="17198"/>
                    </a:cubicBezTo>
                    <a:cubicBezTo>
                      <a:pt x="52745" y="17735"/>
                      <a:pt x="44607" y="24875"/>
                      <a:pt x="29021" y="38541"/>
                    </a:cubicBezTo>
                    <a:cubicBezTo>
                      <a:pt x="35777" y="35470"/>
                      <a:pt x="44069" y="33935"/>
                      <a:pt x="53820" y="33935"/>
                    </a:cubicBezTo>
                    <a:cubicBezTo>
                      <a:pt x="62726" y="33935"/>
                      <a:pt x="69712" y="36392"/>
                      <a:pt x="74703" y="41382"/>
                    </a:cubicBezTo>
                    <a:cubicBezTo>
                      <a:pt x="79616" y="46679"/>
                      <a:pt x="82150" y="52822"/>
                      <a:pt x="82150" y="59962"/>
                    </a:cubicBezTo>
                    <a:moveTo>
                      <a:pt x="50672" y="82303"/>
                    </a:moveTo>
                    <a:cubicBezTo>
                      <a:pt x="49520" y="77850"/>
                      <a:pt x="47524" y="74396"/>
                      <a:pt x="44607" y="71939"/>
                    </a:cubicBezTo>
                    <a:cubicBezTo>
                      <a:pt x="41689" y="69328"/>
                      <a:pt x="38618" y="68023"/>
                      <a:pt x="35394" y="68023"/>
                    </a:cubicBezTo>
                    <a:cubicBezTo>
                      <a:pt x="29712" y="68023"/>
                      <a:pt x="26872" y="70020"/>
                      <a:pt x="26872" y="74012"/>
                    </a:cubicBezTo>
                    <a:cubicBezTo>
                      <a:pt x="26872" y="76008"/>
                      <a:pt x="28560" y="78081"/>
                      <a:pt x="32015" y="80077"/>
                    </a:cubicBezTo>
                    <a:cubicBezTo>
                      <a:pt x="34626" y="81920"/>
                      <a:pt x="38388" y="82841"/>
                      <a:pt x="43225" y="82841"/>
                    </a:cubicBezTo>
                    <a:cubicBezTo>
                      <a:pt x="45835" y="82841"/>
                      <a:pt x="48369" y="82611"/>
                      <a:pt x="50672" y="8230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9814A138-1A48-42C9-900D-76AE669465B4}"/>
                  </a:ext>
                </a:extLst>
              </p:cNvPr>
              <p:cNvSpPr/>
              <p:nvPr/>
            </p:nvSpPr>
            <p:spPr>
              <a:xfrm>
                <a:off x="6436577" y="4346854"/>
                <a:ext cx="74472" cy="73397"/>
              </a:xfrm>
              <a:custGeom>
                <a:avLst/>
                <a:gdLst>
                  <a:gd name="connsiteX0" fmla="*/ 74473 w 74472"/>
                  <a:gd name="connsiteY0" fmla="*/ 72476 h 73397"/>
                  <a:gd name="connsiteX1" fmla="*/ 45528 w 74472"/>
                  <a:gd name="connsiteY1" fmla="*/ 73398 h 73397"/>
                  <a:gd name="connsiteX2" fmla="*/ 0 w 74472"/>
                  <a:gd name="connsiteY2" fmla="*/ 56891 h 73397"/>
                  <a:gd name="connsiteX3" fmla="*/ 6603 w 74472"/>
                  <a:gd name="connsiteY3" fmla="*/ 40922 h 73397"/>
                  <a:gd name="connsiteX4" fmla="*/ 12975 w 74472"/>
                  <a:gd name="connsiteY4" fmla="*/ 43993 h 73397"/>
                  <a:gd name="connsiteX5" fmla="*/ 7831 w 74472"/>
                  <a:gd name="connsiteY5" fmla="*/ 55356 h 73397"/>
                  <a:gd name="connsiteX6" fmla="*/ 14127 w 74472"/>
                  <a:gd name="connsiteY6" fmla="*/ 62803 h 73397"/>
                  <a:gd name="connsiteX7" fmla="*/ 44069 w 74472"/>
                  <a:gd name="connsiteY7" fmla="*/ 66181 h 73397"/>
                  <a:gd name="connsiteX8" fmla="*/ 73705 w 74472"/>
                  <a:gd name="connsiteY8" fmla="*/ 63571 h 73397"/>
                  <a:gd name="connsiteX9" fmla="*/ 74473 w 74472"/>
                  <a:gd name="connsiteY9" fmla="*/ 72476 h 73397"/>
                  <a:gd name="connsiteX10" fmla="*/ 64722 w 74472"/>
                  <a:gd name="connsiteY10" fmla="*/ 7601 h 73397"/>
                  <a:gd name="connsiteX11" fmla="*/ 36085 w 74472"/>
                  <a:gd name="connsiteY11" fmla="*/ 10211 h 73397"/>
                  <a:gd name="connsiteX12" fmla="*/ 8369 w 74472"/>
                  <a:gd name="connsiteY12" fmla="*/ 6833 h 73397"/>
                  <a:gd name="connsiteX13" fmla="*/ 10441 w 74472"/>
                  <a:gd name="connsiteY13" fmla="*/ 0 h 73397"/>
                  <a:gd name="connsiteX14" fmla="*/ 33858 w 74472"/>
                  <a:gd name="connsiteY14" fmla="*/ 2918 h 73397"/>
                  <a:gd name="connsiteX15" fmla="*/ 64415 w 74472"/>
                  <a:gd name="connsiteY15" fmla="*/ 307 h 73397"/>
                  <a:gd name="connsiteX16" fmla="*/ 64722 w 74472"/>
                  <a:gd name="connsiteY16" fmla="*/ 7601 h 7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472" h="73397">
                    <a:moveTo>
                      <a:pt x="74473" y="72476"/>
                    </a:moveTo>
                    <a:cubicBezTo>
                      <a:pt x="64415" y="73091"/>
                      <a:pt x="54741" y="73398"/>
                      <a:pt x="45528" y="73398"/>
                    </a:cubicBezTo>
                    <a:cubicBezTo>
                      <a:pt x="15125" y="73398"/>
                      <a:pt x="0" y="67870"/>
                      <a:pt x="0" y="56891"/>
                    </a:cubicBezTo>
                    <a:cubicBezTo>
                      <a:pt x="0" y="51670"/>
                      <a:pt x="2227" y="46296"/>
                      <a:pt x="6603" y="40922"/>
                    </a:cubicBezTo>
                    <a:lnTo>
                      <a:pt x="12975" y="43993"/>
                    </a:lnTo>
                    <a:cubicBezTo>
                      <a:pt x="9520" y="47908"/>
                      <a:pt x="7831" y="51670"/>
                      <a:pt x="7831" y="55356"/>
                    </a:cubicBezTo>
                    <a:cubicBezTo>
                      <a:pt x="7831" y="58350"/>
                      <a:pt x="9904" y="60806"/>
                      <a:pt x="14127" y="62803"/>
                    </a:cubicBezTo>
                    <a:cubicBezTo>
                      <a:pt x="18656" y="65029"/>
                      <a:pt x="28638" y="66181"/>
                      <a:pt x="44069" y="66181"/>
                    </a:cubicBezTo>
                    <a:cubicBezTo>
                      <a:pt x="57044" y="66181"/>
                      <a:pt x="66872" y="65336"/>
                      <a:pt x="73705" y="63571"/>
                    </a:cubicBezTo>
                    <a:lnTo>
                      <a:pt x="74473" y="72476"/>
                    </a:lnTo>
                    <a:close/>
                    <a:moveTo>
                      <a:pt x="64722" y="7601"/>
                    </a:moveTo>
                    <a:cubicBezTo>
                      <a:pt x="51901" y="9367"/>
                      <a:pt x="42380" y="10211"/>
                      <a:pt x="36085" y="10211"/>
                    </a:cubicBezTo>
                    <a:cubicBezTo>
                      <a:pt x="24492" y="10211"/>
                      <a:pt x="15202" y="9059"/>
                      <a:pt x="8369" y="6833"/>
                    </a:cubicBezTo>
                    <a:lnTo>
                      <a:pt x="10441" y="0"/>
                    </a:lnTo>
                    <a:cubicBezTo>
                      <a:pt x="17658" y="1996"/>
                      <a:pt x="25490" y="2918"/>
                      <a:pt x="33858" y="2918"/>
                    </a:cubicBezTo>
                    <a:cubicBezTo>
                      <a:pt x="41920" y="2918"/>
                      <a:pt x="52054" y="2073"/>
                      <a:pt x="64415" y="307"/>
                    </a:cubicBezTo>
                    <a:lnTo>
                      <a:pt x="64722" y="760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BD087DA2-2970-4DD6-A3B4-BB557C5AD326}"/>
                  </a:ext>
                </a:extLst>
              </p:cNvPr>
              <p:cNvSpPr/>
              <p:nvPr/>
            </p:nvSpPr>
            <p:spPr>
              <a:xfrm>
                <a:off x="6543986" y="4335722"/>
                <a:ext cx="74165" cy="90371"/>
              </a:xfrm>
              <a:custGeom>
                <a:avLst/>
                <a:gdLst>
                  <a:gd name="connsiteX0" fmla="*/ 74166 w 74165"/>
                  <a:gd name="connsiteY0" fmla="*/ 88676 h 90371"/>
                  <a:gd name="connsiteX1" fmla="*/ 49367 w 74165"/>
                  <a:gd name="connsiteY1" fmla="*/ 90365 h 90371"/>
                  <a:gd name="connsiteX2" fmla="*/ 7141 w 74165"/>
                  <a:gd name="connsiteY2" fmla="*/ 83609 h 90371"/>
                  <a:gd name="connsiteX3" fmla="*/ 0 w 74165"/>
                  <a:gd name="connsiteY3" fmla="*/ 69789 h 90371"/>
                  <a:gd name="connsiteX4" fmla="*/ 27640 w 74165"/>
                  <a:gd name="connsiteY4" fmla="*/ 41843 h 90371"/>
                  <a:gd name="connsiteX5" fmla="*/ 24722 w 74165"/>
                  <a:gd name="connsiteY5" fmla="*/ 15279 h 90371"/>
                  <a:gd name="connsiteX6" fmla="*/ 25490 w 74165"/>
                  <a:gd name="connsiteY6" fmla="*/ 307 h 90371"/>
                  <a:gd name="connsiteX7" fmla="*/ 34012 w 74165"/>
                  <a:gd name="connsiteY7" fmla="*/ 0 h 90371"/>
                  <a:gd name="connsiteX8" fmla="*/ 32860 w 74165"/>
                  <a:gd name="connsiteY8" fmla="*/ 17121 h 90371"/>
                  <a:gd name="connsiteX9" fmla="*/ 34780 w 74165"/>
                  <a:gd name="connsiteY9" fmla="*/ 38772 h 90371"/>
                  <a:gd name="connsiteX10" fmla="*/ 69252 w 74165"/>
                  <a:gd name="connsiteY10" fmla="*/ 28100 h 90371"/>
                  <a:gd name="connsiteX11" fmla="*/ 71863 w 74165"/>
                  <a:gd name="connsiteY11" fmla="*/ 35547 h 90371"/>
                  <a:gd name="connsiteX12" fmla="*/ 28715 w 74165"/>
                  <a:gd name="connsiteY12" fmla="*/ 48676 h 90371"/>
                  <a:gd name="connsiteX13" fmla="*/ 7601 w 74165"/>
                  <a:gd name="connsiteY13" fmla="*/ 69482 h 90371"/>
                  <a:gd name="connsiteX14" fmla="*/ 15586 w 74165"/>
                  <a:gd name="connsiteY14" fmla="*/ 80538 h 90371"/>
                  <a:gd name="connsiteX15" fmla="*/ 45375 w 74165"/>
                  <a:gd name="connsiteY15" fmla="*/ 83379 h 90371"/>
                  <a:gd name="connsiteX16" fmla="*/ 73782 w 74165"/>
                  <a:gd name="connsiteY16" fmla="*/ 80845 h 90371"/>
                  <a:gd name="connsiteX17" fmla="*/ 74166 w 74165"/>
                  <a:gd name="connsiteY17" fmla="*/ 88676 h 9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65" h="90371">
                    <a:moveTo>
                      <a:pt x="74166" y="88676"/>
                    </a:moveTo>
                    <a:cubicBezTo>
                      <a:pt x="62726" y="89828"/>
                      <a:pt x="54511" y="90442"/>
                      <a:pt x="49367" y="90365"/>
                    </a:cubicBezTo>
                    <a:cubicBezTo>
                      <a:pt x="26795" y="90058"/>
                      <a:pt x="12668" y="87832"/>
                      <a:pt x="7141" y="83609"/>
                    </a:cubicBezTo>
                    <a:cubicBezTo>
                      <a:pt x="2380" y="80078"/>
                      <a:pt x="0" y="75471"/>
                      <a:pt x="0" y="69789"/>
                    </a:cubicBezTo>
                    <a:cubicBezTo>
                      <a:pt x="0" y="57812"/>
                      <a:pt x="9213" y="48522"/>
                      <a:pt x="27640" y="41843"/>
                    </a:cubicBezTo>
                    <a:cubicBezTo>
                      <a:pt x="25643" y="31248"/>
                      <a:pt x="24722" y="22342"/>
                      <a:pt x="24722" y="15279"/>
                    </a:cubicBezTo>
                    <a:cubicBezTo>
                      <a:pt x="24722" y="10749"/>
                      <a:pt x="24952" y="5758"/>
                      <a:pt x="25490" y="307"/>
                    </a:cubicBezTo>
                    <a:lnTo>
                      <a:pt x="34012" y="0"/>
                    </a:lnTo>
                    <a:cubicBezTo>
                      <a:pt x="33244" y="5451"/>
                      <a:pt x="32860" y="11133"/>
                      <a:pt x="32860" y="17121"/>
                    </a:cubicBezTo>
                    <a:cubicBezTo>
                      <a:pt x="32860" y="24261"/>
                      <a:pt x="33475" y="31478"/>
                      <a:pt x="34780" y="38772"/>
                    </a:cubicBezTo>
                    <a:cubicBezTo>
                      <a:pt x="45682" y="34857"/>
                      <a:pt x="57198" y="31325"/>
                      <a:pt x="69252" y="28100"/>
                    </a:cubicBezTo>
                    <a:lnTo>
                      <a:pt x="71863" y="35547"/>
                    </a:lnTo>
                    <a:cubicBezTo>
                      <a:pt x="54588" y="39617"/>
                      <a:pt x="40231" y="43993"/>
                      <a:pt x="28715" y="48676"/>
                    </a:cubicBezTo>
                    <a:cubicBezTo>
                      <a:pt x="14664" y="54204"/>
                      <a:pt x="7601" y="61114"/>
                      <a:pt x="7601" y="69482"/>
                    </a:cubicBezTo>
                    <a:cubicBezTo>
                      <a:pt x="7601" y="74549"/>
                      <a:pt x="10288" y="78235"/>
                      <a:pt x="15586" y="80538"/>
                    </a:cubicBezTo>
                    <a:cubicBezTo>
                      <a:pt x="20269" y="82458"/>
                      <a:pt x="30250" y="83379"/>
                      <a:pt x="45375" y="83379"/>
                    </a:cubicBezTo>
                    <a:cubicBezTo>
                      <a:pt x="56277" y="83379"/>
                      <a:pt x="65797" y="82534"/>
                      <a:pt x="73782" y="80845"/>
                    </a:cubicBezTo>
                    <a:lnTo>
                      <a:pt x="74166" y="8867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327D3DEA-BBD9-4B10-A5C5-8E3E4BAB8230}"/>
                  </a:ext>
                </a:extLst>
              </p:cNvPr>
              <p:cNvSpPr/>
              <p:nvPr/>
            </p:nvSpPr>
            <p:spPr>
              <a:xfrm>
                <a:off x="6641108" y="4334724"/>
                <a:ext cx="96660" cy="90902"/>
              </a:xfrm>
              <a:custGeom>
                <a:avLst/>
                <a:gdLst>
                  <a:gd name="connsiteX0" fmla="*/ 61114 w 96660"/>
                  <a:gd name="connsiteY0" fmla="*/ 40615 h 90902"/>
                  <a:gd name="connsiteX1" fmla="*/ 53897 w 96660"/>
                  <a:gd name="connsiteY1" fmla="*/ 74089 h 90902"/>
                  <a:gd name="connsiteX2" fmla="*/ 39847 w 96660"/>
                  <a:gd name="connsiteY2" fmla="*/ 90903 h 90902"/>
                  <a:gd name="connsiteX3" fmla="*/ 24415 w 96660"/>
                  <a:gd name="connsiteY3" fmla="*/ 78695 h 90902"/>
                  <a:gd name="connsiteX4" fmla="*/ 28945 w 96660"/>
                  <a:gd name="connsiteY4" fmla="*/ 73628 h 90902"/>
                  <a:gd name="connsiteX5" fmla="*/ 39002 w 96660"/>
                  <a:gd name="connsiteY5" fmla="*/ 82381 h 90902"/>
                  <a:gd name="connsiteX6" fmla="*/ 47294 w 96660"/>
                  <a:gd name="connsiteY6" fmla="*/ 70711 h 90902"/>
                  <a:gd name="connsiteX7" fmla="*/ 53589 w 96660"/>
                  <a:gd name="connsiteY7" fmla="*/ 37237 h 90902"/>
                  <a:gd name="connsiteX8" fmla="*/ 43225 w 96660"/>
                  <a:gd name="connsiteY8" fmla="*/ 27179 h 90902"/>
                  <a:gd name="connsiteX9" fmla="*/ 33474 w 96660"/>
                  <a:gd name="connsiteY9" fmla="*/ 28100 h 90902"/>
                  <a:gd name="connsiteX10" fmla="*/ 7524 w 96660"/>
                  <a:gd name="connsiteY10" fmla="*/ 89060 h 90902"/>
                  <a:gd name="connsiteX11" fmla="*/ 0 w 96660"/>
                  <a:gd name="connsiteY11" fmla="*/ 85452 h 90902"/>
                  <a:gd name="connsiteX12" fmla="*/ 25106 w 96660"/>
                  <a:gd name="connsiteY12" fmla="*/ 29175 h 90902"/>
                  <a:gd name="connsiteX13" fmla="*/ 6296 w 96660"/>
                  <a:gd name="connsiteY13" fmla="*/ 33475 h 90902"/>
                  <a:gd name="connsiteX14" fmla="*/ 5221 w 96660"/>
                  <a:gd name="connsiteY14" fmla="*/ 25797 h 90902"/>
                  <a:gd name="connsiteX15" fmla="*/ 26718 w 96660"/>
                  <a:gd name="connsiteY15" fmla="*/ 22956 h 90902"/>
                  <a:gd name="connsiteX16" fmla="*/ 33090 w 96660"/>
                  <a:gd name="connsiteY16" fmla="*/ 1996 h 90902"/>
                  <a:gd name="connsiteX17" fmla="*/ 41382 w 96660"/>
                  <a:gd name="connsiteY17" fmla="*/ 4530 h 90902"/>
                  <a:gd name="connsiteX18" fmla="*/ 35087 w 96660"/>
                  <a:gd name="connsiteY18" fmla="*/ 22265 h 90902"/>
                  <a:gd name="connsiteX19" fmla="*/ 44300 w 96660"/>
                  <a:gd name="connsiteY19" fmla="*/ 21190 h 90902"/>
                  <a:gd name="connsiteX20" fmla="*/ 56354 w 96660"/>
                  <a:gd name="connsiteY20" fmla="*/ 25490 h 90902"/>
                  <a:gd name="connsiteX21" fmla="*/ 61114 w 96660"/>
                  <a:gd name="connsiteY21" fmla="*/ 40615 h 90902"/>
                  <a:gd name="connsiteX22" fmla="*/ 90826 w 96660"/>
                  <a:gd name="connsiteY22" fmla="*/ 55202 h 90902"/>
                  <a:gd name="connsiteX23" fmla="*/ 88292 w 96660"/>
                  <a:gd name="connsiteY23" fmla="*/ 62879 h 90902"/>
                  <a:gd name="connsiteX24" fmla="*/ 79770 w 96660"/>
                  <a:gd name="connsiteY24" fmla="*/ 65413 h 90902"/>
                  <a:gd name="connsiteX25" fmla="*/ 74089 w 96660"/>
                  <a:gd name="connsiteY25" fmla="*/ 65029 h 90902"/>
                  <a:gd name="connsiteX26" fmla="*/ 73705 w 96660"/>
                  <a:gd name="connsiteY26" fmla="*/ 57812 h 90902"/>
                  <a:gd name="connsiteX27" fmla="*/ 77928 w 96660"/>
                  <a:gd name="connsiteY27" fmla="*/ 58427 h 90902"/>
                  <a:gd name="connsiteX28" fmla="*/ 82457 w 96660"/>
                  <a:gd name="connsiteY28" fmla="*/ 54204 h 90902"/>
                  <a:gd name="connsiteX29" fmla="*/ 63647 w 96660"/>
                  <a:gd name="connsiteY29" fmla="*/ 21805 h 90902"/>
                  <a:gd name="connsiteX30" fmla="*/ 68561 w 96660"/>
                  <a:gd name="connsiteY30" fmla="*/ 17582 h 90902"/>
                  <a:gd name="connsiteX31" fmla="*/ 90826 w 96660"/>
                  <a:gd name="connsiteY31" fmla="*/ 55202 h 90902"/>
                  <a:gd name="connsiteX32" fmla="*/ 88292 w 96660"/>
                  <a:gd name="connsiteY32" fmla="*/ 19731 h 90902"/>
                  <a:gd name="connsiteX33" fmla="*/ 84070 w 96660"/>
                  <a:gd name="connsiteY33" fmla="*/ 23801 h 90902"/>
                  <a:gd name="connsiteX34" fmla="*/ 72400 w 96660"/>
                  <a:gd name="connsiteY34" fmla="*/ 13436 h 90902"/>
                  <a:gd name="connsiteX35" fmla="*/ 76085 w 96660"/>
                  <a:gd name="connsiteY35" fmla="*/ 9213 h 90902"/>
                  <a:gd name="connsiteX36" fmla="*/ 88292 w 96660"/>
                  <a:gd name="connsiteY36" fmla="*/ 19731 h 90902"/>
                  <a:gd name="connsiteX37" fmla="*/ 96661 w 96660"/>
                  <a:gd name="connsiteY37" fmla="*/ 10058 h 90902"/>
                  <a:gd name="connsiteX38" fmla="*/ 92438 w 96660"/>
                  <a:gd name="connsiteY38" fmla="*/ 14664 h 90902"/>
                  <a:gd name="connsiteX39" fmla="*/ 80691 w 96660"/>
                  <a:gd name="connsiteY39" fmla="*/ 4376 h 90902"/>
                  <a:gd name="connsiteX40" fmla="*/ 84453 w 96660"/>
                  <a:gd name="connsiteY40" fmla="*/ 0 h 90902"/>
                  <a:gd name="connsiteX41" fmla="*/ 96661 w 96660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60" h="90902">
                    <a:moveTo>
                      <a:pt x="61114" y="40615"/>
                    </a:moveTo>
                    <a:cubicBezTo>
                      <a:pt x="61114" y="50058"/>
                      <a:pt x="58734" y="61191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4"/>
                      <a:pt x="24415" y="78695"/>
                    </a:cubicBezTo>
                    <a:cubicBezTo>
                      <a:pt x="26641" y="76623"/>
                      <a:pt x="28177" y="74933"/>
                      <a:pt x="28945" y="73628"/>
                    </a:cubicBezTo>
                    <a:cubicBezTo>
                      <a:pt x="32783" y="79310"/>
                      <a:pt x="36162" y="82227"/>
                      <a:pt x="39002" y="82381"/>
                    </a:cubicBezTo>
                    <a:cubicBezTo>
                      <a:pt x="41689" y="82227"/>
                      <a:pt x="44453" y="78388"/>
                      <a:pt x="47294" y="70711"/>
                    </a:cubicBezTo>
                    <a:cubicBezTo>
                      <a:pt x="51132" y="60499"/>
                      <a:pt x="53206" y="49367"/>
                      <a:pt x="53589" y="37237"/>
                    </a:cubicBezTo>
                    <a:cubicBezTo>
                      <a:pt x="53666" y="30480"/>
                      <a:pt x="50211" y="27179"/>
                      <a:pt x="43225" y="27179"/>
                    </a:cubicBezTo>
                    <a:cubicBezTo>
                      <a:pt x="40998" y="27179"/>
                      <a:pt x="37697" y="27486"/>
                      <a:pt x="33474" y="28100"/>
                    </a:cubicBezTo>
                    <a:cubicBezTo>
                      <a:pt x="21113" y="59348"/>
                      <a:pt x="12438" y="79693"/>
                      <a:pt x="7524" y="89060"/>
                    </a:cubicBezTo>
                    <a:lnTo>
                      <a:pt x="0" y="85452"/>
                    </a:lnTo>
                    <a:cubicBezTo>
                      <a:pt x="8676" y="71094"/>
                      <a:pt x="17044" y="52361"/>
                      <a:pt x="25106" y="29175"/>
                    </a:cubicBezTo>
                    <a:cubicBezTo>
                      <a:pt x="15278" y="30941"/>
                      <a:pt x="9059" y="32323"/>
                      <a:pt x="6296" y="33475"/>
                    </a:cubicBezTo>
                    <a:lnTo>
                      <a:pt x="5221" y="25797"/>
                    </a:lnTo>
                    <a:lnTo>
                      <a:pt x="26718" y="22956"/>
                    </a:lnTo>
                    <a:cubicBezTo>
                      <a:pt x="28253" y="18043"/>
                      <a:pt x="30403" y="11056"/>
                      <a:pt x="33090" y="1996"/>
                    </a:cubicBezTo>
                    <a:lnTo>
                      <a:pt x="41382" y="4530"/>
                    </a:lnTo>
                    <a:cubicBezTo>
                      <a:pt x="40614" y="6526"/>
                      <a:pt x="38542" y="12438"/>
                      <a:pt x="35087" y="22265"/>
                    </a:cubicBezTo>
                    <a:cubicBezTo>
                      <a:pt x="38695" y="21574"/>
                      <a:pt x="41843" y="21190"/>
                      <a:pt x="44300" y="21190"/>
                    </a:cubicBezTo>
                    <a:cubicBezTo>
                      <a:pt x="49597" y="21190"/>
                      <a:pt x="53666" y="22649"/>
                      <a:pt x="56354" y="25490"/>
                    </a:cubicBezTo>
                    <a:cubicBezTo>
                      <a:pt x="59501" y="28638"/>
                      <a:pt x="61114" y="33705"/>
                      <a:pt x="61114" y="40615"/>
                    </a:cubicBezTo>
                    <a:moveTo>
                      <a:pt x="90826" y="55202"/>
                    </a:moveTo>
                    <a:cubicBezTo>
                      <a:pt x="90903" y="58273"/>
                      <a:pt x="90058" y="60807"/>
                      <a:pt x="88292" y="62879"/>
                    </a:cubicBezTo>
                    <a:cubicBezTo>
                      <a:pt x="86296" y="64569"/>
                      <a:pt x="83532" y="65413"/>
                      <a:pt x="79770" y="65413"/>
                    </a:cubicBezTo>
                    <a:cubicBezTo>
                      <a:pt x="77774" y="65413"/>
                      <a:pt x="75931" y="65259"/>
                      <a:pt x="74089" y="65029"/>
                    </a:cubicBezTo>
                    <a:cubicBezTo>
                      <a:pt x="74089" y="63494"/>
                      <a:pt x="73935" y="61037"/>
                      <a:pt x="73705" y="57812"/>
                    </a:cubicBezTo>
                    <a:cubicBezTo>
                      <a:pt x="75163" y="58196"/>
                      <a:pt x="76545" y="58427"/>
                      <a:pt x="77928" y="58427"/>
                    </a:cubicBezTo>
                    <a:cubicBezTo>
                      <a:pt x="80691" y="58427"/>
                      <a:pt x="82227" y="57045"/>
                      <a:pt x="82457" y="54204"/>
                    </a:cubicBezTo>
                    <a:cubicBezTo>
                      <a:pt x="82227" y="44530"/>
                      <a:pt x="76008" y="33705"/>
                      <a:pt x="63647" y="21805"/>
                    </a:cubicBezTo>
                    <a:lnTo>
                      <a:pt x="68561" y="17582"/>
                    </a:lnTo>
                    <a:cubicBezTo>
                      <a:pt x="83225" y="30941"/>
                      <a:pt x="90672" y="43532"/>
                      <a:pt x="90826" y="55202"/>
                    </a:cubicBezTo>
                    <a:moveTo>
                      <a:pt x="88292" y="19731"/>
                    </a:moveTo>
                    <a:lnTo>
                      <a:pt x="84070" y="23801"/>
                    </a:lnTo>
                    <a:cubicBezTo>
                      <a:pt x="80538" y="20499"/>
                      <a:pt x="76622" y="17044"/>
                      <a:pt x="72400" y="13436"/>
                    </a:cubicBezTo>
                    <a:lnTo>
                      <a:pt x="76085" y="9213"/>
                    </a:lnTo>
                    <a:cubicBezTo>
                      <a:pt x="80998" y="12822"/>
                      <a:pt x="85068" y="16277"/>
                      <a:pt x="88292" y="19731"/>
                    </a:cubicBezTo>
                    <a:moveTo>
                      <a:pt x="96661" y="10058"/>
                    </a:moveTo>
                    <a:lnTo>
                      <a:pt x="92438" y="14664"/>
                    </a:lnTo>
                    <a:cubicBezTo>
                      <a:pt x="89751" y="11516"/>
                      <a:pt x="85835" y="8062"/>
                      <a:pt x="80691" y="4376"/>
                    </a:cubicBezTo>
                    <a:lnTo>
                      <a:pt x="84453" y="0"/>
                    </a:lnTo>
                    <a:cubicBezTo>
                      <a:pt x="89597" y="3378"/>
                      <a:pt x="93667" y="6756"/>
                      <a:pt x="96661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B591BDFC-39EA-42CE-BEE6-3271840C8BF7}"/>
                  </a:ext>
                </a:extLst>
              </p:cNvPr>
              <p:cNvSpPr/>
              <p:nvPr/>
            </p:nvSpPr>
            <p:spPr>
              <a:xfrm>
                <a:off x="6748210" y="4343016"/>
                <a:ext cx="94741" cy="81766"/>
              </a:xfrm>
              <a:custGeom>
                <a:avLst/>
                <a:gdLst>
                  <a:gd name="connsiteX0" fmla="*/ 91210 w 94741"/>
                  <a:gd name="connsiteY0" fmla="*/ 7601 h 81766"/>
                  <a:gd name="connsiteX1" fmla="*/ 67409 w 94741"/>
                  <a:gd name="connsiteY1" fmla="*/ 9828 h 81766"/>
                  <a:gd name="connsiteX2" fmla="*/ 50749 w 94741"/>
                  <a:gd name="connsiteY2" fmla="*/ 21037 h 81766"/>
                  <a:gd name="connsiteX3" fmla="*/ 39693 w 94741"/>
                  <a:gd name="connsiteY3" fmla="*/ 45912 h 81766"/>
                  <a:gd name="connsiteX4" fmla="*/ 48829 w 94741"/>
                  <a:gd name="connsiteY4" fmla="*/ 65874 h 81766"/>
                  <a:gd name="connsiteX5" fmla="*/ 75624 w 94741"/>
                  <a:gd name="connsiteY5" fmla="*/ 73091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2 w 94741"/>
                  <a:gd name="connsiteY12" fmla="*/ 0 h 81766"/>
                  <a:gd name="connsiteX13" fmla="*/ 91210 w 94741"/>
                  <a:gd name="connsiteY13" fmla="*/ 7601 h 81766"/>
                  <a:gd name="connsiteX14" fmla="*/ 84070 w 94741"/>
                  <a:gd name="connsiteY14" fmla="*/ 32400 h 81766"/>
                  <a:gd name="connsiteX15" fmla="*/ 78695 w 94741"/>
                  <a:gd name="connsiteY15" fmla="*/ 35624 h 81766"/>
                  <a:gd name="connsiteX16" fmla="*/ 70710 w 94741"/>
                  <a:gd name="connsiteY16" fmla="*/ 24415 h 81766"/>
                  <a:gd name="connsiteX17" fmla="*/ 75547 w 94741"/>
                  <a:gd name="connsiteY17" fmla="*/ 21037 h 81766"/>
                  <a:gd name="connsiteX18" fmla="*/ 84070 w 94741"/>
                  <a:gd name="connsiteY18" fmla="*/ 32400 h 81766"/>
                  <a:gd name="connsiteX19" fmla="*/ 94741 w 94741"/>
                  <a:gd name="connsiteY19" fmla="*/ 25643 h 81766"/>
                  <a:gd name="connsiteX20" fmla="*/ 89904 w 94741"/>
                  <a:gd name="connsiteY20" fmla="*/ 29405 h 81766"/>
                  <a:gd name="connsiteX21" fmla="*/ 81613 w 94741"/>
                  <a:gd name="connsiteY21" fmla="*/ 17658 h 81766"/>
                  <a:gd name="connsiteX22" fmla="*/ 86219 w 94741"/>
                  <a:gd name="connsiteY22" fmla="*/ 14434 h 81766"/>
                  <a:gd name="connsiteX23" fmla="*/ 94741 w 94741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210" y="7601"/>
                    </a:moveTo>
                    <a:lnTo>
                      <a:pt x="67409" y="9828"/>
                    </a:lnTo>
                    <a:cubicBezTo>
                      <a:pt x="62726" y="10211"/>
                      <a:pt x="57198" y="13973"/>
                      <a:pt x="50749" y="21037"/>
                    </a:cubicBezTo>
                    <a:cubicBezTo>
                      <a:pt x="43378" y="29098"/>
                      <a:pt x="39693" y="37390"/>
                      <a:pt x="39693" y="45912"/>
                    </a:cubicBezTo>
                    <a:cubicBezTo>
                      <a:pt x="39693" y="54204"/>
                      <a:pt x="42764" y="60806"/>
                      <a:pt x="48829" y="65874"/>
                    </a:cubicBezTo>
                    <a:cubicBezTo>
                      <a:pt x="54587" y="70480"/>
                      <a:pt x="63493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6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79"/>
                      <a:pt x="61344" y="3686"/>
                      <a:pt x="90902" y="0"/>
                    </a:cubicBezTo>
                    <a:lnTo>
                      <a:pt x="91210" y="7601"/>
                    </a:lnTo>
                    <a:close/>
                    <a:moveTo>
                      <a:pt x="84070" y="32400"/>
                    </a:moveTo>
                    <a:lnTo>
                      <a:pt x="78695" y="35624"/>
                    </a:lnTo>
                    <a:cubicBezTo>
                      <a:pt x="76853" y="33167"/>
                      <a:pt x="74242" y="29405"/>
                      <a:pt x="70710" y="24415"/>
                    </a:cubicBezTo>
                    <a:lnTo>
                      <a:pt x="75547" y="21037"/>
                    </a:lnTo>
                    <a:cubicBezTo>
                      <a:pt x="78542" y="25106"/>
                      <a:pt x="81382" y="28868"/>
                      <a:pt x="84070" y="32400"/>
                    </a:cubicBezTo>
                    <a:moveTo>
                      <a:pt x="94741" y="25643"/>
                    </a:moveTo>
                    <a:lnTo>
                      <a:pt x="89904" y="29405"/>
                    </a:lnTo>
                    <a:cubicBezTo>
                      <a:pt x="86603" y="24492"/>
                      <a:pt x="83839" y="20576"/>
                      <a:pt x="81613" y="17658"/>
                    </a:cubicBezTo>
                    <a:lnTo>
                      <a:pt x="86219" y="14434"/>
                    </a:lnTo>
                    <a:cubicBezTo>
                      <a:pt x="88907" y="17658"/>
                      <a:pt x="91747" y="21344"/>
                      <a:pt x="94741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7D8EA418-754A-4308-8C01-7B8A393354FE}"/>
                  </a:ext>
                </a:extLst>
              </p:cNvPr>
              <p:cNvSpPr/>
              <p:nvPr/>
            </p:nvSpPr>
            <p:spPr>
              <a:xfrm>
                <a:off x="6861608" y="4335415"/>
                <a:ext cx="81075" cy="90221"/>
              </a:xfrm>
              <a:custGeom>
                <a:avLst/>
                <a:gdLst>
                  <a:gd name="connsiteX0" fmla="*/ 81076 w 81075"/>
                  <a:gd name="connsiteY0" fmla="*/ 34395 h 90221"/>
                  <a:gd name="connsiteX1" fmla="*/ 55586 w 81075"/>
                  <a:gd name="connsiteY1" fmla="*/ 40922 h 90221"/>
                  <a:gd name="connsiteX2" fmla="*/ 69329 w 81075"/>
                  <a:gd name="connsiteY2" fmla="*/ 57736 h 90221"/>
                  <a:gd name="connsiteX3" fmla="*/ 65106 w 81075"/>
                  <a:gd name="connsiteY3" fmla="*/ 64799 h 90221"/>
                  <a:gd name="connsiteX4" fmla="*/ 39079 w 81075"/>
                  <a:gd name="connsiteY4" fmla="*/ 58426 h 90221"/>
                  <a:gd name="connsiteX5" fmla="*/ 12745 w 81075"/>
                  <a:gd name="connsiteY5" fmla="*/ 71862 h 90221"/>
                  <a:gd name="connsiteX6" fmla="*/ 43685 w 81075"/>
                  <a:gd name="connsiteY6" fmla="*/ 83993 h 90221"/>
                  <a:gd name="connsiteX7" fmla="*/ 68868 w 81075"/>
                  <a:gd name="connsiteY7" fmla="*/ 81459 h 90221"/>
                  <a:gd name="connsiteX8" fmla="*/ 69329 w 81075"/>
                  <a:gd name="connsiteY8" fmla="*/ 88983 h 90221"/>
                  <a:gd name="connsiteX9" fmla="*/ 46757 w 81075"/>
                  <a:gd name="connsiteY9" fmla="*/ 90212 h 90221"/>
                  <a:gd name="connsiteX10" fmla="*/ 12361 w 81075"/>
                  <a:gd name="connsiteY10" fmla="*/ 83916 h 90221"/>
                  <a:gd name="connsiteX11" fmla="*/ 5758 w 81075"/>
                  <a:gd name="connsiteY11" fmla="*/ 71401 h 90221"/>
                  <a:gd name="connsiteX12" fmla="*/ 15432 w 81075"/>
                  <a:gd name="connsiteY12" fmla="*/ 56661 h 90221"/>
                  <a:gd name="connsiteX13" fmla="*/ 38081 w 81075"/>
                  <a:gd name="connsiteY13" fmla="*/ 52361 h 90221"/>
                  <a:gd name="connsiteX14" fmla="*/ 59425 w 81075"/>
                  <a:gd name="connsiteY14" fmla="*/ 56968 h 90221"/>
                  <a:gd name="connsiteX15" fmla="*/ 48446 w 81075"/>
                  <a:gd name="connsiteY15" fmla="*/ 42073 h 90221"/>
                  <a:gd name="connsiteX16" fmla="*/ 14358 w 81075"/>
                  <a:gd name="connsiteY16" fmla="*/ 44991 h 90221"/>
                  <a:gd name="connsiteX17" fmla="*/ 0 w 81075"/>
                  <a:gd name="connsiteY17" fmla="*/ 44453 h 90221"/>
                  <a:gd name="connsiteX18" fmla="*/ 0 w 81075"/>
                  <a:gd name="connsiteY18" fmla="*/ 37697 h 90221"/>
                  <a:gd name="connsiteX19" fmla="*/ 12899 w 81075"/>
                  <a:gd name="connsiteY19" fmla="*/ 38542 h 90221"/>
                  <a:gd name="connsiteX20" fmla="*/ 44914 w 81075"/>
                  <a:gd name="connsiteY20" fmla="*/ 36085 h 90221"/>
                  <a:gd name="connsiteX21" fmla="*/ 38925 w 81075"/>
                  <a:gd name="connsiteY21" fmla="*/ 24261 h 90221"/>
                  <a:gd name="connsiteX22" fmla="*/ 20423 w 81075"/>
                  <a:gd name="connsiteY22" fmla="*/ 25490 h 90221"/>
                  <a:gd name="connsiteX23" fmla="*/ 9751 w 81075"/>
                  <a:gd name="connsiteY23" fmla="*/ 25106 h 90221"/>
                  <a:gd name="connsiteX24" fmla="*/ 9751 w 81075"/>
                  <a:gd name="connsiteY24" fmla="*/ 18887 h 90221"/>
                  <a:gd name="connsiteX25" fmla="*/ 21728 w 81075"/>
                  <a:gd name="connsiteY25" fmla="*/ 19271 h 90221"/>
                  <a:gd name="connsiteX26" fmla="*/ 36392 w 81075"/>
                  <a:gd name="connsiteY26" fmla="*/ 18426 h 90221"/>
                  <a:gd name="connsiteX27" fmla="*/ 30403 w 81075"/>
                  <a:gd name="connsiteY27" fmla="*/ 1612 h 90221"/>
                  <a:gd name="connsiteX28" fmla="*/ 38925 w 81075"/>
                  <a:gd name="connsiteY28" fmla="*/ 0 h 90221"/>
                  <a:gd name="connsiteX29" fmla="*/ 43839 w 81075"/>
                  <a:gd name="connsiteY29" fmla="*/ 17121 h 90221"/>
                  <a:gd name="connsiteX30" fmla="*/ 68331 w 81075"/>
                  <a:gd name="connsiteY30" fmla="*/ 11593 h 90221"/>
                  <a:gd name="connsiteX31" fmla="*/ 69789 w 81075"/>
                  <a:gd name="connsiteY31" fmla="*/ 18426 h 90221"/>
                  <a:gd name="connsiteX32" fmla="*/ 46373 w 81075"/>
                  <a:gd name="connsiteY32" fmla="*/ 23340 h 90221"/>
                  <a:gd name="connsiteX33" fmla="*/ 51824 w 81075"/>
                  <a:gd name="connsiteY33" fmla="*/ 34165 h 90221"/>
                  <a:gd name="connsiteX34" fmla="*/ 79540 w 81075"/>
                  <a:gd name="connsiteY34" fmla="*/ 27255 h 90221"/>
                  <a:gd name="connsiteX35" fmla="*/ 81076 w 81075"/>
                  <a:gd name="connsiteY35" fmla="*/ 34395 h 9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1075" h="90221">
                    <a:moveTo>
                      <a:pt x="81076" y="34395"/>
                    </a:moveTo>
                    <a:cubicBezTo>
                      <a:pt x="72323" y="37236"/>
                      <a:pt x="63801" y="39463"/>
                      <a:pt x="55586" y="40922"/>
                    </a:cubicBezTo>
                    <a:cubicBezTo>
                      <a:pt x="59886" y="48062"/>
                      <a:pt x="64415" y="53666"/>
                      <a:pt x="69329" y="57736"/>
                    </a:cubicBezTo>
                    <a:lnTo>
                      <a:pt x="65106" y="64799"/>
                    </a:lnTo>
                    <a:cubicBezTo>
                      <a:pt x="56124" y="60499"/>
                      <a:pt x="47448" y="58426"/>
                      <a:pt x="39079" y="58426"/>
                    </a:cubicBezTo>
                    <a:cubicBezTo>
                      <a:pt x="21498" y="58426"/>
                      <a:pt x="12745" y="62879"/>
                      <a:pt x="12745" y="71862"/>
                    </a:cubicBezTo>
                    <a:cubicBezTo>
                      <a:pt x="12745" y="80000"/>
                      <a:pt x="23033" y="83993"/>
                      <a:pt x="43685" y="83993"/>
                    </a:cubicBezTo>
                    <a:cubicBezTo>
                      <a:pt x="51901" y="83993"/>
                      <a:pt x="60346" y="83148"/>
                      <a:pt x="68868" y="81459"/>
                    </a:cubicBezTo>
                    <a:lnTo>
                      <a:pt x="69329" y="88983"/>
                    </a:lnTo>
                    <a:cubicBezTo>
                      <a:pt x="60499" y="89905"/>
                      <a:pt x="52976" y="90288"/>
                      <a:pt x="46757" y="90212"/>
                    </a:cubicBezTo>
                    <a:cubicBezTo>
                      <a:pt x="29175" y="89982"/>
                      <a:pt x="17736" y="87908"/>
                      <a:pt x="12361" y="83916"/>
                    </a:cubicBezTo>
                    <a:cubicBezTo>
                      <a:pt x="7985" y="80691"/>
                      <a:pt x="5758" y="76546"/>
                      <a:pt x="5758" y="71401"/>
                    </a:cubicBezTo>
                    <a:cubicBezTo>
                      <a:pt x="5758" y="65259"/>
                      <a:pt x="8983" y="60346"/>
                      <a:pt x="15432" y="56661"/>
                    </a:cubicBezTo>
                    <a:cubicBezTo>
                      <a:pt x="20423" y="53820"/>
                      <a:pt x="27947" y="52361"/>
                      <a:pt x="38081" y="52361"/>
                    </a:cubicBezTo>
                    <a:cubicBezTo>
                      <a:pt x="45298" y="52361"/>
                      <a:pt x="52361" y="53897"/>
                      <a:pt x="59425" y="56968"/>
                    </a:cubicBezTo>
                    <a:cubicBezTo>
                      <a:pt x="55586" y="52976"/>
                      <a:pt x="51901" y="47985"/>
                      <a:pt x="48446" y="42073"/>
                    </a:cubicBezTo>
                    <a:cubicBezTo>
                      <a:pt x="32783" y="44069"/>
                      <a:pt x="21421" y="44991"/>
                      <a:pt x="14358" y="44991"/>
                    </a:cubicBezTo>
                    <a:cubicBezTo>
                      <a:pt x="10134" y="44991"/>
                      <a:pt x="5298" y="44837"/>
                      <a:pt x="0" y="44453"/>
                    </a:cubicBezTo>
                    <a:lnTo>
                      <a:pt x="0" y="37697"/>
                    </a:lnTo>
                    <a:cubicBezTo>
                      <a:pt x="4530" y="38234"/>
                      <a:pt x="8829" y="38542"/>
                      <a:pt x="12899" y="38542"/>
                    </a:cubicBezTo>
                    <a:cubicBezTo>
                      <a:pt x="25029" y="38542"/>
                      <a:pt x="35701" y="37697"/>
                      <a:pt x="44914" y="36085"/>
                    </a:cubicBezTo>
                    <a:cubicBezTo>
                      <a:pt x="42918" y="32860"/>
                      <a:pt x="40922" y="28945"/>
                      <a:pt x="38925" y="24261"/>
                    </a:cubicBezTo>
                    <a:cubicBezTo>
                      <a:pt x="32016" y="25106"/>
                      <a:pt x="25797" y="25490"/>
                      <a:pt x="20423" y="25490"/>
                    </a:cubicBezTo>
                    <a:cubicBezTo>
                      <a:pt x="17044" y="25490"/>
                      <a:pt x="13513" y="25336"/>
                      <a:pt x="9751" y="25106"/>
                    </a:cubicBezTo>
                    <a:lnTo>
                      <a:pt x="9751" y="18887"/>
                    </a:lnTo>
                    <a:cubicBezTo>
                      <a:pt x="13206" y="18887"/>
                      <a:pt x="17198" y="19040"/>
                      <a:pt x="21728" y="19271"/>
                    </a:cubicBezTo>
                    <a:lnTo>
                      <a:pt x="36392" y="18426"/>
                    </a:lnTo>
                    <a:cubicBezTo>
                      <a:pt x="33782" y="12208"/>
                      <a:pt x="31785" y="6603"/>
                      <a:pt x="30403" y="1612"/>
                    </a:cubicBezTo>
                    <a:lnTo>
                      <a:pt x="38925" y="0"/>
                    </a:lnTo>
                    <a:cubicBezTo>
                      <a:pt x="39693" y="3839"/>
                      <a:pt x="41305" y="9520"/>
                      <a:pt x="43839" y="17121"/>
                    </a:cubicBezTo>
                    <a:cubicBezTo>
                      <a:pt x="50289" y="16353"/>
                      <a:pt x="58427" y="14511"/>
                      <a:pt x="68331" y="11593"/>
                    </a:cubicBezTo>
                    <a:lnTo>
                      <a:pt x="69789" y="18426"/>
                    </a:lnTo>
                    <a:cubicBezTo>
                      <a:pt x="63801" y="20038"/>
                      <a:pt x="55970" y="21651"/>
                      <a:pt x="46373" y="23340"/>
                    </a:cubicBezTo>
                    <a:cubicBezTo>
                      <a:pt x="47755" y="26948"/>
                      <a:pt x="49597" y="30557"/>
                      <a:pt x="51824" y="34165"/>
                    </a:cubicBezTo>
                    <a:cubicBezTo>
                      <a:pt x="61421" y="32707"/>
                      <a:pt x="70634" y="30403"/>
                      <a:pt x="79540" y="27255"/>
                    </a:cubicBezTo>
                    <a:lnTo>
                      <a:pt x="81076" y="3439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7E0ABA27-FB44-4BB5-AB38-FE2FAC6E538D}"/>
                  </a:ext>
                </a:extLst>
              </p:cNvPr>
              <p:cNvSpPr/>
              <p:nvPr/>
            </p:nvSpPr>
            <p:spPr>
              <a:xfrm>
                <a:off x="6970092" y="4335569"/>
                <a:ext cx="81766" cy="91757"/>
              </a:xfrm>
              <a:custGeom>
                <a:avLst/>
                <a:gdLst>
                  <a:gd name="connsiteX0" fmla="*/ 81766 w 81766"/>
                  <a:gd name="connsiteY0" fmla="*/ 80538 h 91757"/>
                  <a:gd name="connsiteX1" fmla="*/ 76623 w 81766"/>
                  <a:gd name="connsiteY1" fmla="*/ 87140 h 91757"/>
                  <a:gd name="connsiteX2" fmla="*/ 45221 w 81766"/>
                  <a:gd name="connsiteY2" fmla="*/ 70864 h 91757"/>
                  <a:gd name="connsiteX3" fmla="*/ 45221 w 81766"/>
                  <a:gd name="connsiteY3" fmla="*/ 74856 h 91757"/>
                  <a:gd name="connsiteX4" fmla="*/ 41843 w 81766"/>
                  <a:gd name="connsiteY4" fmla="*/ 87140 h 91757"/>
                  <a:gd name="connsiteX5" fmla="*/ 25950 w 81766"/>
                  <a:gd name="connsiteY5" fmla="*/ 91747 h 91757"/>
                  <a:gd name="connsiteX6" fmla="*/ 7064 w 81766"/>
                  <a:gd name="connsiteY6" fmla="*/ 85835 h 91757"/>
                  <a:gd name="connsiteX7" fmla="*/ 3071 w 81766"/>
                  <a:gd name="connsiteY7" fmla="*/ 76315 h 91757"/>
                  <a:gd name="connsiteX8" fmla="*/ 9828 w 81766"/>
                  <a:gd name="connsiteY8" fmla="*/ 65413 h 91757"/>
                  <a:gd name="connsiteX9" fmla="*/ 25643 w 81766"/>
                  <a:gd name="connsiteY9" fmla="*/ 61421 h 91757"/>
                  <a:gd name="connsiteX10" fmla="*/ 37697 w 81766"/>
                  <a:gd name="connsiteY10" fmla="*/ 62342 h 91757"/>
                  <a:gd name="connsiteX11" fmla="*/ 37697 w 81766"/>
                  <a:gd name="connsiteY11" fmla="*/ 47294 h 91757"/>
                  <a:gd name="connsiteX12" fmla="*/ 21344 w 81766"/>
                  <a:gd name="connsiteY12" fmla="*/ 47294 h 91757"/>
                  <a:gd name="connsiteX13" fmla="*/ 9290 w 81766"/>
                  <a:gd name="connsiteY13" fmla="*/ 43378 h 91757"/>
                  <a:gd name="connsiteX14" fmla="*/ 5912 w 81766"/>
                  <a:gd name="connsiteY14" fmla="*/ 33397 h 91757"/>
                  <a:gd name="connsiteX15" fmla="*/ 13436 w 81766"/>
                  <a:gd name="connsiteY15" fmla="*/ 32937 h 91757"/>
                  <a:gd name="connsiteX16" fmla="*/ 21113 w 81766"/>
                  <a:gd name="connsiteY16" fmla="*/ 40614 h 91757"/>
                  <a:gd name="connsiteX17" fmla="*/ 37697 w 81766"/>
                  <a:gd name="connsiteY17" fmla="*/ 40614 h 91757"/>
                  <a:gd name="connsiteX18" fmla="*/ 37697 w 81766"/>
                  <a:gd name="connsiteY18" fmla="*/ 24107 h 91757"/>
                  <a:gd name="connsiteX19" fmla="*/ 23110 w 81766"/>
                  <a:gd name="connsiteY19" fmla="*/ 24107 h 91757"/>
                  <a:gd name="connsiteX20" fmla="*/ 0 w 81766"/>
                  <a:gd name="connsiteY20" fmla="*/ 22111 h 91757"/>
                  <a:gd name="connsiteX21" fmla="*/ 1229 w 81766"/>
                  <a:gd name="connsiteY21" fmla="*/ 14664 h 91757"/>
                  <a:gd name="connsiteX22" fmla="*/ 26411 w 81766"/>
                  <a:gd name="connsiteY22" fmla="*/ 17505 h 91757"/>
                  <a:gd name="connsiteX23" fmla="*/ 37620 w 81766"/>
                  <a:gd name="connsiteY23" fmla="*/ 17505 h 91757"/>
                  <a:gd name="connsiteX24" fmla="*/ 37083 w 81766"/>
                  <a:gd name="connsiteY24" fmla="*/ 0 h 91757"/>
                  <a:gd name="connsiteX25" fmla="*/ 46296 w 81766"/>
                  <a:gd name="connsiteY25" fmla="*/ 307 h 91757"/>
                  <a:gd name="connsiteX26" fmla="*/ 45067 w 81766"/>
                  <a:gd name="connsiteY26" fmla="*/ 17121 h 91757"/>
                  <a:gd name="connsiteX27" fmla="*/ 78235 w 81766"/>
                  <a:gd name="connsiteY27" fmla="*/ 12514 h 91757"/>
                  <a:gd name="connsiteX28" fmla="*/ 78235 w 81766"/>
                  <a:gd name="connsiteY28" fmla="*/ 19962 h 91757"/>
                  <a:gd name="connsiteX29" fmla="*/ 45067 w 81766"/>
                  <a:gd name="connsiteY29" fmla="*/ 24184 h 91757"/>
                  <a:gd name="connsiteX30" fmla="*/ 45067 w 81766"/>
                  <a:gd name="connsiteY30" fmla="*/ 40154 h 91757"/>
                  <a:gd name="connsiteX31" fmla="*/ 73091 w 81766"/>
                  <a:gd name="connsiteY31" fmla="*/ 37313 h 91757"/>
                  <a:gd name="connsiteX32" fmla="*/ 73628 w 81766"/>
                  <a:gd name="connsiteY32" fmla="*/ 44837 h 91757"/>
                  <a:gd name="connsiteX33" fmla="*/ 45067 w 81766"/>
                  <a:gd name="connsiteY33" fmla="*/ 46756 h 91757"/>
                  <a:gd name="connsiteX34" fmla="*/ 45067 w 81766"/>
                  <a:gd name="connsiteY34" fmla="*/ 63570 h 91757"/>
                  <a:gd name="connsiteX35" fmla="*/ 81766 w 81766"/>
                  <a:gd name="connsiteY35" fmla="*/ 80538 h 91757"/>
                  <a:gd name="connsiteX36" fmla="*/ 38081 w 81766"/>
                  <a:gd name="connsiteY36" fmla="*/ 74856 h 91757"/>
                  <a:gd name="connsiteX37" fmla="*/ 38081 w 81766"/>
                  <a:gd name="connsiteY37" fmla="*/ 69482 h 91757"/>
                  <a:gd name="connsiteX38" fmla="*/ 25720 w 81766"/>
                  <a:gd name="connsiteY38" fmla="*/ 68253 h 91757"/>
                  <a:gd name="connsiteX39" fmla="*/ 10518 w 81766"/>
                  <a:gd name="connsiteY39" fmla="*/ 76776 h 91757"/>
                  <a:gd name="connsiteX40" fmla="*/ 15970 w 81766"/>
                  <a:gd name="connsiteY40" fmla="*/ 83839 h 91757"/>
                  <a:gd name="connsiteX41" fmla="*/ 25720 w 81766"/>
                  <a:gd name="connsiteY41" fmla="*/ 85528 h 91757"/>
                  <a:gd name="connsiteX42" fmla="*/ 38081 w 81766"/>
                  <a:gd name="connsiteY42" fmla="*/ 74856 h 9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1766" h="91757">
                    <a:moveTo>
                      <a:pt x="81766" y="80538"/>
                    </a:moveTo>
                    <a:lnTo>
                      <a:pt x="76623" y="87140"/>
                    </a:lnTo>
                    <a:cubicBezTo>
                      <a:pt x="67563" y="79770"/>
                      <a:pt x="57121" y="74396"/>
                      <a:pt x="45221" y="70864"/>
                    </a:cubicBezTo>
                    <a:lnTo>
                      <a:pt x="45221" y="74856"/>
                    </a:lnTo>
                    <a:cubicBezTo>
                      <a:pt x="45221" y="80461"/>
                      <a:pt x="44146" y="84530"/>
                      <a:pt x="41843" y="87140"/>
                    </a:cubicBezTo>
                    <a:cubicBezTo>
                      <a:pt x="38465" y="90365"/>
                      <a:pt x="33167" y="91900"/>
                      <a:pt x="25950" y="91747"/>
                    </a:cubicBezTo>
                    <a:cubicBezTo>
                      <a:pt x="17198" y="91594"/>
                      <a:pt x="10903" y="89674"/>
                      <a:pt x="7064" y="85835"/>
                    </a:cubicBezTo>
                    <a:cubicBezTo>
                      <a:pt x="4376" y="83071"/>
                      <a:pt x="3071" y="79847"/>
                      <a:pt x="3071" y="76315"/>
                    </a:cubicBezTo>
                    <a:cubicBezTo>
                      <a:pt x="3071" y="71862"/>
                      <a:pt x="5298" y="68177"/>
                      <a:pt x="9828" y="65413"/>
                    </a:cubicBezTo>
                    <a:cubicBezTo>
                      <a:pt x="13896" y="62726"/>
                      <a:pt x="19194" y="61421"/>
                      <a:pt x="25643" y="61421"/>
                    </a:cubicBezTo>
                    <a:cubicBezTo>
                      <a:pt x="30403" y="61421"/>
                      <a:pt x="34396" y="61728"/>
                      <a:pt x="37697" y="62342"/>
                    </a:cubicBezTo>
                    <a:lnTo>
                      <a:pt x="37697" y="47294"/>
                    </a:lnTo>
                    <a:lnTo>
                      <a:pt x="21344" y="47294"/>
                    </a:lnTo>
                    <a:cubicBezTo>
                      <a:pt x="15893" y="47294"/>
                      <a:pt x="11824" y="45989"/>
                      <a:pt x="9290" y="43378"/>
                    </a:cubicBezTo>
                    <a:cubicBezTo>
                      <a:pt x="7064" y="41229"/>
                      <a:pt x="5912" y="37927"/>
                      <a:pt x="5912" y="33397"/>
                    </a:cubicBezTo>
                    <a:lnTo>
                      <a:pt x="13436" y="32937"/>
                    </a:lnTo>
                    <a:cubicBezTo>
                      <a:pt x="13436" y="38081"/>
                      <a:pt x="15970" y="40614"/>
                      <a:pt x="21113" y="40614"/>
                    </a:cubicBezTo>
                    <a:lnTo>
                      <a:pt x="37697" y="40614"/>
                    </a:lnTo>
                    <a:lnTo>
                      <a:pt x="37697" y="24107"/>
                    </a:lnTo>
                    <a:lnTo>
                      <a:pt x="23110" y="24107"/>
                    </a:lnTo>
                    <a:cubicBezTo>
                      <a:pt x="14971" y="24107"/>
                      <a:pt x="7294" y="23417"/>
                      <a:pt x="0" y="22111"/>
                    </a:cubicBezTo>
                    <a:lnTo>
                      <a:pt x="1229" y="14664"/>
                    </a:lnTo>
                    <a:cubicBezTo>
                      <a:pt x="6373" y="16583"/>
                      <a:pt x="14818" y="17505"/>
                      <a:pt x="26411" y="17505"/>
                    </a:cubicBezTo>
                    <a:lnTo>
                      <a:pt x="37620" y="17505"/>
                    </a:lnTo>
                    <a:cubicBezTo>
                      <a:pt x="37620" y="9059"/>
                      <a:pt x="37467" y="3224"/>
                      <a:pt x="37083" y="0"/>
                    </a:cubicBezTo>
                    <a:lnTo>
                      <a:pt x="46296" y="307"/>
                    </a:lnTo>
                    <a:cubicBezTo>
                      <a:pt x="45452" y="6142"/>
                      <a:pt x="45067" y="11746"/>
                      <a:pt x="45067" y="17121"/>
                    </a:cubicBezTo>
                    <a:cubicBezTo>
                      <a:pt x="56354" y="17121"/>
                      <a:pt x="67409" y="15585"/>
                      <a:pt x="78235" y="12514"/>
                    </a:cubicBezTo>
                    <a:lnTo>
                      <a:pt x="78235" y="19962"/>
                    </a:lnTo>
                    <a:cubicBezTo>
                      <a:pt x="69866" y="22725"/>
                      <a:pt x="58734" y="24184"/>
                      <a:pt x="45067" y="24184"/>
                    </a:cubicBezTo>
                    <a:lnTo>
                      <a:pt x="45067" y="40154"/>
                    </a:lnTo>
                    <a:cubicBezTo>
                      <a:pt x="54741" y="39924"/>
                      <a:pt x="64108" y="39002"/>
                      <a:pt x="73091" y="37313"/>
                    </a:cubicBezTo>
                    <a:lnTo>
                      <a:pt x="73628" y="44837"/>
                    </a:lnTo>
                    <a:cubicBezTo>
                      <a:pt x="63187" y="45912"/>
                      <a:pt x="53667" y="46526"/>
                      <a:pt x="45067" y="46756"/>
                    </a:cubicBezTo>
                    <a:lnTo>
                      <a:pt x="45067" y="63570"/>
                    </a:lnTo>
                    <a:cubicBezTo>
                      <a:pt x="58503" y="67179"/>
                      <a:pt x="70711" y="72860"/>
                      <a:pt x="81766" y="80538"/>
                    </a:cubicBezTo>
                    <a:moveTo>
                      <a:pt x="38081" y="74856"/>
                    </a:moveTo>
                    <a:lnTo>
                      <a:pt x="38081" y="69482"/>
                    </a:lnTo>
                    <a:cubicBezTo>
                      <a:pt x="34473" y="68638"/>
                      <a:pt x="30403" y="68253"/>
                      <a:pt x="25720" y="68253"/>
                    </a:cubicBezTo>
                    <a:cubicBezTo>
                      <a:pt x="15586" y="68253"/>
                      <a:pt x="10518" y="71094"/>
                      <a:pt x="10518" y="76776"/>
                    </a:cubicBezTo>
                    <a:cubicBezTo>
                      <a:pt x="10518" y="80000"/>
                      <a:pt x="12361" y="82303"/>
                      <a:pt x="15970" y="83839"/>
                    </a:cubicBezTo>
                    <a:cubicBezTo>
                      <a:pt x="18657" y="85067"/>
                      <a:pt x="21958" y="85605"/>
                      <a:pt x="25720" y="85528"/>
                    </a:cubicBezTo>
                    <a:cubicBezTo>
                      <a:pt x="33935" y="85375"/>
                      <a:pt x="38081" y="81766"/>
                      <a:pt x="38081" y="7485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1D5C6359-67E2-46A8-9671-0A0FFCAD0DF6}"/>
                  </a:ext>
                </a:extLst>
              </p:cNvPr>
              <p:cNvSpPr/>
              <p:nvPr/>
            </p:nvSpPr>
            <p:spPr>
              <a:xfrm>
                <a:off x="7072741" y="4333342"/>
                <a:ext cx="91593" cy="96046"/>
              </a:xfrm>
              <a:custGeom>
                <a:avLst/>
                <a:gdLst>
                  <a:gd name="connsiteX0" fmla="*/ 91594 w 91593"/>
                  <a:gd name="connsiteY0" fmla="*/ 24952 h 96046"/>
                  <a:gd name="connsiteX1" fmla="*/ 55202 w 91593"/>
                  <a:gd name="connsiteY1" fmla="*/ 25566 h 96046"/>
                  <a:gd name="connsiteX2" fmla="*/ 54665 w 91593"/>
                  <a:gd name="connsiteY2" fmla="*/ 41613 h 96046"/>
                  <a:gd name="connsiteX3" fmla="*/ 54665 w 91593"/>
                  <a:gd name="connsiteY3" fmla="*/ 55662 h 96046"/>
                  <a:gd name="connsiteX4" fmla="*/ 55202 w 91593"/>
                  <a:gd name="connsiteY4" fmla="*/ 64492 h 96046"/>
                  <a:gd name="connsiteX5" fmla="*/ 48599 w 91593"/>
                  <a:gd name="connsiteY5" fmla="*/ 82995 h 96046"/>
                  <a:gd name="connsiteX6" fmla="*/ 23340 w 91593"/>
                  <a:gd name="connsiteY6" fmla="*/ 96047 h 96046"/>
                  <a:gd name="connsiteX7" fmla="*/ 19962 w 91593"/>
                  <a:gd name="connsiteY7" fmla="*/ 88907 h 96046"/>
                  <a:gd name="connsiteX8" fmla="*/ 45221 w 91593"/>
                  <a:gd name="connsiteY8" fmla="*/ 75778 h 96046"/>
                  <a:gd name="connsiteX9" fmla="*/ 48139 w 91593"/>
                  <a:gd name="connsiteY9" fmla="*/ 63571 h 96046"/>
                  <a:gd name="connsiteX10" fmla="*/ 35931 w 91593"/>
                  <a:gd name="connsiteY10" fmla="*/ 69636 h 96046"/>
                  <a:gd name="connsiteX11" fmla="*/ 25260 w 91593"/>
                  <a:gd name="connsiteY11" fmla="*/ 64031 h 96046"/>
                  <a:gd name="connsiteX12" fmla="*/ 21651 w 91593"/>
                  <a:gd name="connsiteY12" fmla="*/ 52284 h 96046"/>
                  <a:gd name="connsiteX13" fmla="*/ 26181 w 91593"/>
                  <a:gd name="connsiteY13" fmla="*/ 39463 h 96046"/>
                  <a:gd name="connsiteX14" fmla="*/ 36699 w 91593"/>
                  <a:gd name="connsiteY14" fmla="*/ 34857 h 96046"/>
                  <a:gd name="connsiteX15" fmla="*/ 47524 w 91593"/>
                  <a:gd name="connsiteY15" fmla="*/ 39463 h 96046"/>
                  <a:gd name="connsiteX16" fmla="*/ 47524 w 91593"/>
                  <a:gd name="connsiteY16" fmla="*/ 25950 h 96046"/>
                  <a:gd name="connsiteX17" fmla="*/ 307 w 91593"/>
                  <a:gd name="connsiteY17" fmla="*/ 28868 h 96046"/>
                  <a:gd name="connsiteX18" fmla="*/ 0 w 91593"/>
                  <a:gd name="connsiteY18" fmla="*/ 21421 h 96046"/>
                  <a:gd name="connsiteX19" fmla="*/ 47524 w 91593"/>
                  <a:gd name="connsiteY19" fmla="*/ 19348 h 96046"/>
                  <a:gd name="connsiteX20" fmla="*/ 47217 w 91593"/>
                  <a:gd name="connsiteY20" fmla="*/ 0 h 96046"/>
                  <a:gd name="connsiteX21" fmla="*/ 55509 w 91593"/>
                  <a:gd name="connsiteY21" fmla="*/ 0 h 96046"/>
                  <a:gd name="connsiteX22" fmla="*/ 55202 w 91593"/>
                  <a:gd name="connsiteY22" fmla="*/ 18810 h 96046"/>
                  <a:gd name="connsiteX23" fmla="*/ 91594 w 91593"/>
                  <a:gd name="connsiteY23" fmla="*/ 17582 h 96046"/>
                  <a:gd name="connsiteX24" fmla="*/ 91594 w 91593"/>
                  <a:gd name="connsiteY24" fmla="*/ 24952 h 96046"/>
                  <a:gd name="connsiteX25" fmla="*/ 47524 w 91593"/>
                  <a:gd name="connsiteY25" fmla="*/ 52361 h 96046"/>
                  <a:gd name="connsiteX26" fmla="*/ 44300 w 91593"/>
                  <a:gd name="connsiteY26" fmla="*/ 43762 h 96046"/>
                  <a:gd name="connsiteX27" fmla="*/ 37543 w 91593"/>
                  <a:gd name="connsiteY27" fmla="*/ 40692 h 96046"/>
                  <a:gd name="connsiteX28" fmla="*/ 31632 w 91593"/>
                  <a:gd name="connsiteY28" fmla="*/ 43225 h 96046"/>
                  <a:gd name="connsiteX29" fmla="*/ 28254 w 91593"/>
                  <a:gd name="connsiteY29" fmla="*/ 52361 h 96046"/>
                  <a:gd name="connsiteX30" fmla="*/ 30787 w 91593"/>
                  <a:gd name="connsiteY30" fmla="*/ 60576 h 96046"/>
                  <a:gd name="connsiteX31" fmla="*/ 37543 w 91593"/>
                  <a:gd name="connsiteY31" fmla="*/ 63647 h 96046"/>
                  <a:gd name="connsiteX32" fmla="*/ 44300 w 91593"/>
                  <a:gd name="connsiteY32" fmla="*/ 60883 h 96046"/>
                  <a:gd name="connsiteX33" fmla="*/ 47524 w 91593"/>
                  <a:gd name="connsiteY33" fmla="*/ 52361 h 9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6046">
                    <a:moveTo>
                      <a:pt x="91594" y="24952"/>
                    </a:moveTo>
                    <a:cubicBezTo>
                      <a:pt x="83148" y="24952"/>
                      <a:pt x="71018" y="25183"/>
                      <a:pt x="55202" y="25566"/>
                    </a:cubicBezTo>
                    <a:cubicBezTo>
                      <a:pt x="55202" y="30020"/>
                      <a:pt x="55049" y="35394"/>
                      <a:pt x="54665" y="41613"/>
                    </a:cubicBezTo>
                    <a:cubicBezTo>
                      <a:pt x="54357" y="46910"/>
                      <a:pt x="54357" y="51594"/>
                      <a:pt x="54665" y="55662"/>
                    </a:cubicBezTo>
                    <a:cubicBezTo>
                      <a:pt x="55049" y="60730"/>
                      <a:pt x="55202" y="63647"/>
                      <a:pt x="55202" y="64492"/>
                    </a:cubicBezTo>
                    <a:cubicBezTo>
                      <a:pt x="54818" y="72553"/>
                      <a:pt x="52669" y="78695"/>
                      <a:pt x="48599" y="82995"/>
                    </a:cubicBezTo>
                    <a:cubicBezTo>
                      <a:pt x="43609" y="87908"/>
                      <a:pt x="35240" y="92208"/>
                      <a:pt x="23340" y="96047"/>
                    </a:cubicBezTo>
                    <a:cubicBezTo>
                      <a:pt x="22496" y="92745"/>
                      <a:pt x="21344" y="90365"/>
                      <a:pt x="19962" y="88907"/>
                    </a:cubicBezTo>
                    <a:cubicBezTo>
                      <a:pt x="32246" y="86527"/>
                      <a:pt x="40692" y="82150"/>
                      <a:pt x="45221" y="75778"/>
                    </a:cubicBezTo>
                    <a:cubicBezTo>
                      <a:pt x="47217" y="72093"/>
                      <a:pt x="48139" y="68024"/>
                      <a:pt x="48139" y="63571"/>
                    </a:cubicBezTo>
                    <a:cubicBezTo>
                      <a:pt x="44914" y="67333"/>
                      <a:pt x="40845" y="69406"/>
                      <a:pt x="35931" y="69636"/>
                    </a:cubicBezTo>
                    <a:cubicBezTo>
                      <a:pt x="31555" y="69329"/>
                      <a:pt x="27947" y="67486"/>
                      <a:pt x="25260" y="64031"/>
                    </a:cubicBezTo>
                    <a:cubicBezTo>
                      <a:pt x="22880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400" y="34857"/>
                      <a:pt x="36699" y="34857"/>
                    </a:cubicBezTo>
                    <a:cubicBezTo>
                      <a:pt x="40231" y="34857"/>
                      <a:pt x="43839" y="36392"/>
                      <a:pt x="47524" y="39463"/>
                    </a:cubicBezTo>
                    <a:lnTo>
                      <a:pt x="47524" y="25950"/>
                    </a:lnTo>
                    <a:cubicBezTo>
                      <a:pt x="32400" y="26565"/>
                      <a:pt x="16661" y="27563"/>
                      <a:pt x="307" y="28868"/>
                    </a:cubicBezTo>
                    <a:lnTo>
                      <a:pt x="0" y="21421"/>
                    </a:lnTo>
                    <a:lnTo>
                      <a:pt x="47524" y="19348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2"/>
                    </a:cubicBezTo>
                    <a:lnTo>
                      <a:pt x="91594" y="24952"/>
                    </a:lnTo>
                    <a:close/>
                    <a:moveTo>
                      <a:pt x="47524" y="52361"/>
                    </a:moveTo>
                    <a:cubicBezTo>
                      <a:pt x="47217" y="48676"/>
                      <a:pt x="46142" y="45759"/>
                      <a:pt x="44300" y="43762"/>
                    </a:cubicBezTo>
                    <a:cubicBezTo>
                      <a:pt x="42073" y="41766"/>
                      <a:pt x="39847" y="40692"/>
                      <a:pt x="37543" y="40692"/>
                    </a:cubicBezTo>
                    <a:cubicBezTo>
                      <a:pt x="35087" y="40692"/>
                      <a:pt x="33167" y="41536"/>
                      <a:pt x="31632" y="43225"/>
                    </a:cubicBezTo>
                    <a:cubicBezTo>
                      <a:pt x="29405" y="45375"/>
                      <a:pt x="28254" y="48446"/>
                      <a:pt x="28254" y="52361"/>
                    </a:cubicBezTo>
                    <a:cubicBezTo>
                      <a:pt x="28254" y="55893"/>
                      <a:pt x="29098" y="58580"/>
                      <a:pt x="30787" y="60576"/>
                    </a:cubicBezTo>
                    <a:cubicBezTo>
                      <a:pt x="32476" y="62496"/>
                      <a:pt x="34703" y="63494"/>
                      <a:pt x="37543" y="63647"/>
                    </a:cubicBezTo>
                    <a:cubicBezTo>
                      <a:pt x="39847" y="63494"/>
                      <a:pt x="42073" y="62572"/>
                      <a:pt x="44300" y="60883"/>
                    </a:cubicBezTo>
                    <a:cubicBezTo>
                      <a:pt x="46142" y="58580"/>
                      <a:pt x="47294" y="55739"/>
                      <a:pt x="47524" y="52361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0A5A4851-326D-4E17-BA82-6EA1B9802EA3}"/>
                  </a:ext>
                </a:extLst>
              </p:cNvPr>
              <p:cNvSpPr/>
              <p:nvPr/>
            </p:nvSpPr>
            <p:spPr>
              <a:xfrm>
                <a:off x="7177080" y="4402287"/>
                <a:ext cx="25412" cy="25642"/>
              </a:xfrm>
              <a:custGeom>
                <a:avLst/>
                <a:gdLst>
                  <a:gd name="connsiteX0" fmla="*/ 25413 w 25412"/>
                  <a:gd name="connsiteY0" fmla="*/ 12898 h 25642"/>
                  <a:gd name="connsiteX1" fmla="*/ 21651 w 25412"/>
                  <a:gd name="connsiteY1" fmla="*/ 21958 h 25642"/>
                  <a:gd name="connsiteX2" fmla="*/ 12745 w 25412"/>
                  <a:gd name="connsiteY2" fmla="*/ 25643 h 25642"/>
                  <a:gd name="connsiteX3" fmla="*/ 3685 w 25412"/>
                  <a:gd name="connsiteY3" fmla="*/ 21958 h 25642"/>
                  <a:gd name="connsiteX4" fmla="*/ 0 w 25412"/>
                  <a:gd name="connsiteY4" fmla="*/ 12898 h 25642"/>
                  <a:gd name="connsiteX5" fmla="*/ 3685 w 25412"/>
                  <a:gd name="connsiteY5" fmla="*/ 3685 h 25642"/>
                  <a:gd name="connsiteX6" fmla="*/ 12745 w 25412"/>
                  <a:gd name="connsiteY6" fmla="*/ 0 h 25642"/>
                  <a:gd name="connsiteX7" fmla="*/ 21651 w 25412"/>
                  <a:gd name="connsiteY7" fmla="*/ 3685 h 25642"/>
                  <a:gd name="connsiteX8" fmla="*/ 25413 w 25412"/>
                  <a:gd name="connsiteY8" fmla="*/ 12898 h 25642"/>
                  <a:gd name="connsiteX9" fmla="*/ 20806 w 25412"/>
                  <a:gd name="connsiteY9" fmla="*/ 12898 h 25642"/>
                  <a:gd name="connsiteX10" fmla="*/ 18350 w 25412"/>
                  <a:gd name="connsiteY10" fmla="*/ 6986 h 25642"/>
                  <a:gd name="connsiteX11" fmla="*/ 12668 w 25412"/>
                  <a:gd name="connsiteY11" fmla="*/ 4606 h 25642"/>
                  <a:gd name="connsiteX12" fmla="*/ 6986 w 25412"/>
                  <a:gd name="connsiteY12" fmla="*/ 6986 h 25642"/>
                  <a:gd name="connsiteX13" fmla="*/ 4530 w 25412"/>
                  <a:gd name="connsiteY13" fmla="*/ 12898 h 25642"/>
                  <a:gd name="connsiteX14" fmla="*/ 6986 w 25412"/>
                  <a:gd name="connsiteY14" fmla="*/ 18580 h 25642"/>
                  <a:gd name="connsiteX15" fmla="*/ 12668 w 25412"/>
                  <a:gd name="connsiteY15" fmla="*/ 20883 h 25642"/>
                  <a:gd name="connsiteX16" fmla="*/ 18350 w 25412"/>
                  <a:gd name="connsiteY16" fmla="*/ 18580 h 25642"/>
                  <a:gd name="connsiteX17" fmla="*/ 20806 w 25412"/>
                  <a:gd name="connsiteY17" fmla="*/ 12898 h 2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2" h="25642">
                    <a:moveTo>
                      <a:pt x="25413" y="12898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00" y="25643"/>
                      <a:pt x="12745" y="25643"/>
                    </a:cubicBezTo>
                    <a:cubicBezTo>
                      <a:pt x="9290" y="25643"/>
                      <a:pt x="6219" y="24415"/>
                      <a:pt x="3685" y="21958"/>
                    </a:cubicBezTo>
                    <a:cubicBezTo>
                      <a:pt x="1228" y="19424"/>
                      <a:pt x="0" y="16430"/>
                      <a:pt x="0" y="12898"/>
                    </a:cubicBezTo>
                    <a:cubicBezTo>
                      <a:pt x="0" y="9366"/>
                      <a:pt x="1228" y="6296"/>
                      <a:pt x="3685" y="3685"/>
                    </a:cubicBezTo>
                    <a:cubicBezTo>
                      <a:pt x="6219" y="1228"/>
                      <a:pt x="9213" y="0"/>
                      <a:pt x="12745" y="0"/>
                    </a:cubicBezTo>
                    <a:cubicBezTo>
                      <a:pt x="16276" y="0"/>
                      <a:pt x="19194" y="1228"/>
                      <a:pt x="21651" y="3685"/>
                    </a:cubicBezTo>
                    <a:cubicBezTo>
                      <a:pt x="24108" y="6296"/>
                      <a:pt x="25413" y="9366"/>
                      <a:pt x="25413" y="12898"/>
                    </a:cubicBezTo>
                    <a:moveTo>
                      <a:pt x="20806" y="12898"/>
                    </a:moveTo>
                    <a:cubicBezTo>
                      <a:pt x="20806" y="10671"/>
                      <a:pt x="19962" y="8676"/>
                      <a:pt x="18350" y="6986"/>
                    </a:cubicBezTo>
                    <a:cubicBezTo>
                      <a:pt x="16814" y="5374"/>
                      <a:pt x="14895" y="4606"/>
                      <a:pt x="12668" y="4606"/>
                    </a:cubicBezTo>
                    <a:cubicBezTo>
                      <a:pt x="10441" y="4606"/>
                      <a:pt x="8522" y="5451"/>
                      <a:pt x="6986" y="6986"/>
                    </a:cubicBezTo>
                    <a:cubicBezTo>
                      <a:pt x="5374" y="8676"/>
                      <a:pt x="4530" y="10595"/>
                      <a:pt x="4530" y="12898"/>
                    </a:cubicBezTo>
                    <a:cubicBezTo>
                      <a:pt x="4530" y="15048"/>
                      <a:pt x="5298" y="16967"/>
                      <a:pt x="6986" y="18580"/>
                    </a:cubicBezTo>
                    <a:cubicBezTo>
                      <a:pt x="8522" y="20115"/>
                      <a:pt x="10441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7"/>
                      <a:pt x="20806" y="15125"/>
                      <a:pt x="20806" y="1289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E52246C3-47EB-4C3E-A032-F36B2662DAF2}"/>
                  </a:ext>
                </a:extLst>
              </p:cNvPr>
              <p:cNvSpPr/>
              <p:nvPr/>
            </p:nvSpPr>
            <p:spPr>
              <a:xfrm>
                <a:off x="5093384" y="4499485"/>
                <a:ext cx="83455" cy="92514"/>
              </a:xfrm>
              <a:custGeom>
                <a:avLst/>
                <a:gdLst>
                  <a:gd name="connsiteX0" fmla="*/ 83456 w 83455"/>
                  <a:gd name="connsiteY0" fmla="*/ 0 h 92514"/>
                  <a:gd name="connsiteX1" fmla="*/ 83456 w 83455"/>
                  <a:gd name="connsiteY1" fmla="*/ 91210 h 92514"/>
                  <a:gd name="connsiteX2" fmla="*/ 76008 w 83455"/>
                  <a:gd name="connsiteY2" fmla="*/ 91210 h 92514"/>
                  <a:gd name="connsiteX3" fmla="*/ 76008 w 83455"/>
                  <a:gd name="connsiteY3" fmla="*/ 84837 h 92514"/>
                  <a:gd name="connsiteX4" fmla="*/ 7447 w 83455"/>
                  <a:gd name="connsiteY4" fmla="*/ 84837 h 92514"/>
                  <a:gd name="connsiteX5" fmla="*/ 7447 w 83455"/>
                  <a:gd name="connsiteY5" fmla="*/ 92515 h 92514"/>
                  <a:gd name="connsiteX6" fmla="*/ 0 w 83455"/>
                  <a:gd name="connsiteY6" fmla="*/ 92515 h 92514"/>
                  <a:gd name="connsiteX7" fmla="*/ 0 w 83455"/>
                  <a:gd name="connsiteY7" fmla="*/ 77 h 92514"/>
                  <a:gd name="connsiteX8" fmla="*/ 83456 w 83455"/>
                  <a:gd name="connsiteY8" fmla="*/ 77 h 92514"/>
                  <a:gd name="connsiteX9" fmla="*/ 7447 w 83455"/>
                  <a:gd name="connsiteY9" fmla="*/ 78158 h 92514"/>
                  <a:gd name="connsiteX10" fmla="*/ 76008 w 83455"/>
                  <a:gd name="connsiteY10" fmla="*/ 78158 h 92514"/>
                  <a:gd name="connsiteX11" fmla="*/ 76008 w 83455"/>
                  <a:gd name="connsiteY11" fmla="*/ 6756 h 92514"/>
                  <a:gd name="connsiteX12" fmla="*/ 7447 w 83455"/>
                  <a:gd name="connsiteY12" fmla="*/ 6756 h 92514"/>
                  <a:gd name="connsiteX13" fmla="*/ 7447 w 83455"/>
                  <a:gd name="connsiteY13" fmla="*/ 78158 h 92514"/>
                  <a:gd name="connsiteX14" fmla="*/ 62112 w 83455"/>
                  <a:gd name="connsiteY14" fmla="*/ 15201 h 92514"/>
                  <a:gd name="connsiteX15" fmla="*/ 68024 w 83455"/>
                  <a:gd name="connsiteY15" fmla="*/ 19425 h 92514"/>
                  <a:gd name="connsiteX16" fmla="*/ 48599 w 83455"/>
                  <a:gd name="connsiteY16" fmla="*/ 49520 h 92514"/>
                  <a:gd name="connsiteX17" fmla="*/ 47371 w 83455"/>
                  <a:gd name="connsiteY17" fmla="*/ 50902 h 92514"/>
                  <a:gd name="connsiteX18" fmla="*/ 70020 w 83455"/>
                  <a:gd name="connsiteY18" fmla="*/ 65183 h 92514"/>
                  <a:gd name="connsiteX19" fmla="*/ 65797 w 83455"/>
                  <a:gd name="connsiteY19" fmla="*/ 70941 h 92514"/>
                  <a:gd name="connsiteX20" fmla="*/ 42304 w 83455"/>
                  <a:gd name="connsiteY20" fmla="*/ 55739 h 92514"/>
                  <a:gd name="connsiteX21" fmla="*/ 16661 w 83455"/>
                  <a:gd name="connsiteY21" fmla="*/ 73168 h 92514"/>
                  <a:gd name="connsiteX22" fmla="*/ 12975 w 83455"/>
                  <a:gd name="connsiteY22" fmla="*/ 67179 h 92514"/>
                  <a:gd name="connsiteX23" fmla="*/ 36162 w 83455"/>
                  <a:gd name="connsiteY23" fmla="*/ 52515 h 92514"/>
                  <a:gd name="connsiteX24" fmla="*/ 14971 w 83455"/>
                  <a:gd name="connsiteY24" fmla="*/ 43379 h 92514"/>
                  <a:gd name="connsiteX25" fmla="*/ 18043 w 83455"/>
                  <a:gd name="connsiteY25" fmla="*/ 37467 h 92514"/>
                  <a:gd name="connsiteX26" fmla="*/ 41229 w 83455"/>
                  <a:gd name="connsiteY26" fmla="*/ 47678 h 92514"/>
                  <a:gd name="connsiteX27" fmla="*/ 44607 w 83455"/>
                  <a:gd name="connsiteY27" fmla="*/ 43916 h 92514"/>
                  <a:gd name="connsiteX28" fmla="*/ 62112 w 83455"/>
                  <a:gd name="connsiteY28" fmla="*/ 15201 h 92514"/>
                  <a:gd name="connsiteX29" fmla="*/ 20423 w 83455"/>
                  <a:gd name="connsiteY29" fmla="*/ 16737 h 92514"/>
                  <a:gd name="connsiteX30" fmla="*/ 30096 w 83455"/>
                  <a:gd name="connsiteY30" fmla="*/ 28177 h 92514"/>
                  <a:gd name="connsiteX31" fmla="*/ 25029 w 83455"/>
                  <a:gd name="connsiteY31" fmla="*/ 32783 h 92514"/>
                  <a:gd name="connsiteX32" fmla="*/ 16200 w 83455"/>
                  <a:gd name="connsiteY32" fmla="*/ 21344 h 92514"/>
                  <a:gd name="connsiteX33" fmla="*/ 20423 w 83455"/>
                  <a:gd name="connsiteY33" fmla="*/ 16737 h 92514"/>
                  <a:gd name="connsiteX34" fmla="*/ 41152 w 83455"/>
                  <a:gd name="connsiteY34" fmla="*/ 11823 h 92514"/>
                  <a:gd name="connsiteX35" fmla="*/ 46910 w 83455"/>
                  <a:gd name="connsiteY35" fmla="*/ 25259 h 92514"/>
                  <a:gd name="connsiteX36" fmla="*/ 41152 w 83455"/>
                  <a:gd name="connsiteY36" fmla="*/ 27255 h 92514"/>
                  <a:gd name="connsiteX37" fmla="*/ 35240 w 83455"/>
                  <a:gd name="connsiteY37" fmla="*/ 13820 h 92514"/>
                  <a:gd name="connsiteX38" fmla="*/ 41152 w 83455"/>
                  <a:gd name="connsiteY38" fmla="*/ 11823 h 9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3455" h="92514">
                    <a:moveTo>
                      <a:pt x="83456" y="0"/>
                    </a:moveTo>
                    <a:lnTo>
                      <a:pt x="83456" y="91210"/>
                    </a:lnTo>
                    <a:lnTo>
                      <a:pt x="76008" y="91210"/>
                    </a:lnTo>
                    <a:lnTo>
                      <a:pt x="76008" y="84837"/>
                    </a:lnTo>
                    <a:lnTo>
                      <a:pt x="7447" y="84837"/>
                    </a:lnTo>
                    <a:lnTo>
                      <a:pt x="7447" y="92515"/>
                    </a:lnTo>
                    <a:lnTo>
                      <a:pt x="0" y="92515"/>
                    </a:lnTo>
                    <a:lnTo>
                      <a:pt x="0" y="77"/>
                    </a:lnTo>
                    <a:lnTo>
                      <a:pt x="83456" y="77"/>
                    </a:lnTo>
                    <a:close/>
                    <a:moveTo>
                      <a:pt x="7447" y="78158"/>
                    </a:moveTo>
                    <a:lnTo>
                      <a:pt x="76008" y="78158"/>
                    </a:lnTo>
                    <a:lnTo>
                      <a:pt x="76008" y="6756"/>
                    </a:lnTo>
                    <a:lnTo>
                      <a:pt x="7447" y="6756"/>
                    </a:lnTo>
                    <a:lnTo>
                      <a:pt x="7447" y="78158"/>
                    </a:lnTo>
                    <a:close/>
                    <a:moveTo>
                      <a:pt x="62112" y="15201"/>
                    </a:moveTo>
                    <a:lnTo>
                      <a:pt x="68024" y="19425"/>
                    </a:lnTo>
                    <a:cubicBezTo>
                      <a:pt x="63571" y="29635"/>
                      <a:pt x="57045" y="39693"/>
                      <a:pt x="48599" y="49520"/>
                    </a:cubicBezTo>
                    <a:cubicBezTo>
                      <a:pt x="48139" y="50058"/>
                      <a:pt x="47678" y="50442"/>
                      <a:pt x="47371" y="50902"/>
                    </a:cubicBezTo>
                    <a:cubicBezTo>
                      <a:pt x="55739" y="55356"/>
                      <a:pt x="63340" y="60116"/>
                      <a:pt x="70020" y="65183"/>
                    </a:cubicBezTo>
                    <a:lnTo>
                      <a:pt x="65797" y="70941"/>
                    </a:lnTo>
                    <a:cubicBezTo>
                      <a:pt x="58964" y="65490"/>
                      <a:pt x="51133" y="60423"/>
                      <a:pt x="42304" y="55739"/>
                    </a:cubicBezTo>
                    <a:cubicBezTo>
                      <a:pt x="34780" y="62649"/>
                      <a:pt x="26181" y="68484"/>
                      <a:pt x="16661" y="73168"/>
                    </a:cubicBezTo>
                    <a:cubicBezTo>
                      <a:pt x="15586" y="70173"/>
                      <a:pt x="14358" y="68177"/>
                      <a:pt x="12975" y="67179"/>
                    </a:cubicBezTo>
                    <a:cubicBezTo>
                      <a:pt x="22188" y="62879"/>
                      <a:pt x="29943" y="57966"/>
                      <a:pt x="36162" y="52515"/>
                    </a:cubicBezTo>
                    <a:cubicBezTo>
                      <a:pt x="29559" y="49290"/>
                      <a:pt x="22496" y="46219"/>
                      <a:pt x="14971" y="43379"/>
                    </a:cubicBezTo>
                    <a:lnTo>
                      <a:pt x="18043" y="37467"/>
                    </a:lnTo>
                    <a:cubicBezTo>
                      <a:pt x="26411" y="40691"/>
                      <a:pt x="34088" y="44069"/>
                      <a:pt x="41229" y="47678"/>
                    </a:cubicBezTo>
                    <a:cubicBezTo>
                      <a:pt x="42457" y="46526"/>
                      <a:pt x="43532" y="45221"/>
                      <a:pt x="44607" y="43916"/>
                    </a:cubicBezTo>
                    <a:cubicBezTo>
                      <a:pt x="52054" y="35087"/>
                      <a:pt x="57889" y="25566"/>
                      <a:pt x="62112" y="15201"/>
                    </a:cubicBezTo>
                    <a:moveTo>
                      <a:pt x="20423" y="16737"/>
                    </a:moveTo>
                    <a:cubicBezTo>
                      <a:pt x="24185" y="20423"/>
                      <a:pt x="27409" y="24261"/>
                      <a:pt x="30096" y="28177"/>
                    </a:cubicBezTo>
                    <a:lnTo>
                      <a:pt x="25029" y="32783"/>
                    </a:lnTo>
                    <a:cubicBezTo>
                      <a:pt x="22803" y="29175"/>
                      <a:pt x="19885" y="25336"/>
                      <a:pt x="16200" y="21344"/>
                    </a:cubicBezTo>
                    <a:lnTo>
                      <a:pt x="20423" y="16737"/>
                    </a:lnTo>
                    <a:close/>
                    <a:moveTo>
                      <a:pt x="41152" y="11823"/>
                    </a:moveTo>
                    <a:cubicBezTo>
                      <a:pt x="43455" y="16123"/>
                      <a:pt x="45375" y="20576"/>
                      <a:pt x="46910" y="25259"/>
                    </a:cubicBezTo>
                    <a:lnTo>
                      <a:pt x="41152" y="27255"/>
                    </a:lnTo>
                    <a:cubicBezTo>
                      <a:pt x="39617" y="22879"/>
                      <a:pt x="37620" y="18426"/>
                      <a:pt x="35240" y="13820"/>
                    </a:cubicBezTo>
                    <a:lnTo>
                      <a:pt x="41152" y="1182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07849C9D-6FAC-4C0A-8FDF-AAB304B29B5F}"/>
                  </a:ext>
                </a:extLst>
              </p:cNvPr>
              <p:cNvSpPr/>
              <p:nvPr/>
            </p:nvSpPr>
            <p:spPr>
              <a:xfrm>
                <a:off x="5194805" y="4500790"/>
                <a:ext cx="94127" cy="89827"/>
              </a:xfrm>
              <a:custGeom>
                <a:avLst/>
                <a:gdLst>
                  <a:gd name="connsiteX0" fmla="*/ 77 w 94127"/>
                  <a:gd name="connsiteY0" fmla="*/ 0 h 89827"/>
                  <a:gd name="connsiteX1" fmla="*/ 94127 w 94127"/>
                  <a:gd name="connsiteY1" fmla="*/ 0 h 89827"/>
                  <a:gd name="connsiteX2" fmla="*/ 94127 w 94127"/>
                  <a:gd name="connsiteY2" fmla="*/ 6603 h 89827"/>
                  <a:gd name="connsiteX3" fmla="*/ 50979 w 94127"/>
                  <a:gd name="connsiteY3" fmla="*/ 6603 h 89827"/>
                  <a:gd name="connsiteX4" fmla="*/ 47601 w 94127"/>
                  <a:gd name="connsiteY4" fmla="*/ 20039 h 89827"/>
                  <a:gd name="connsiteX5" fmla="*/ 85835 w 94127"/>
                  <a:gd name="connsiteY5" fmla="*/ 20039 h 89827"/>
                  <a:gd name="connsiteX6" fmla="*/ 85835 w 94127"/>
                  <a:gd name="connsiteY6" fmla="*/ 88907 h 89827"/>
                  <a:gd name="connsiteX7" fmla="*/ 78695 w 94127"/>
                  <a:gd name="connsiteY7" fmla="*/ 88907 h 89827"/>
                  <a:gd name="connsiteX8" fmla="*/ 78695 w 94127"/>
                  <a:gd name="connsiteY8" fmla="*/ 82688 h 89827"/>
                  <a:gd name="connsiteX9" fmla="*/ 14434 w 94127"/>
                  <a:gd name="connsiteY9" fmla="*/ 82688 h 89827"/>
                  <a:gd name="connsiteX10" fmla="*/ 14434 w 94127"/>
                  <a:gd name="connsiteY10" fmla="*/ 89828 h 89827"/>
                  <a:gd name="connsiteX11" fmla="*/ 7294 w 94127"/>
                  <a:gd name="connsiteY11" fmla="*/ 89828 h 89827"/>
                  <a:gd name="connsiteX12" fmla="*/ 7294 w 94127"/>
                  <a:gd name="connsiteY12" fmla="*/ 20039 h 89827"/>
                  <a:gd name="connsiteX13" fmla="*/ 39924 w 94127"/>
                  <a:gd name="connsiteY13" fmla="*/ 20039 h 89827"/>
                  <a:gd name="connsiteX14" fmla="*/ 43379 w 94127"/>
                  <a:gd name="connsiteY14" fmla="*/ 6603 h 89827"/>
                  <a:gd name="connsiteX15" fmla="*/ 0 w 94127"/>
                  <a:gd name="connsiteY15" fmla="*/ 6603 h 89827"/>
                  <a:gd name="connsiteX16" fmla="*/ 0 w 94127"/>
                  <a:gd name="connsiteY16" fmla="*/ 0 h 89827"/>
                  <a:gd name="connsiteX17" fmla="*/ 14434 w 94127"/>
                  <a:gd name="connsiteY17" fmla="*/ 76469 h 89827"/>
                  <a:gd name="connsiteX18" fmla="*/ 29098 w 94127"/>
                  <a:gd name="connsiteY18" fmla="*/ 76469 h 89827"/>
                  <a:gd name="connsiteX19" fmla="*/ 29098 w 94127"/>
                  <a:gd name="connsiteY19" fmla="*/ 26948 h 89827"/>
                  <a:gd name="connsiteX20" fmla="*/ 14434 w 94127"/>
                  <a:gd name="connsiteY20" fmla="*/ 26948 h 89827"/>
                  <a:gd name="connsiteX21" fmla="*/ 14434 w 94127"/>
                  <a:gd name="connsiteY21" fmla="*/ 76469 h 89827"/>
                  <a:gd name="connsiteX22" fmla="*/ 36162 w 94127"/>
                  <a:gd name="connsiteY22" fmla="*/ 38542 h 89827"/>
                  <a:gd name="connsiteX23" fmla="*/ 56814 w 94127"/>
                  <a:gd name="connsiteY23" fmla="*/ 38542 h 89827"/>
                  <a:gd name="connsiteX24" fmla="*/ 56814 w 94127"/>
                  <a:gd name="connsiteY24" fmla="*/ 26872 h 89827"/>
                  <a:gd name="connsiteX25" fmla="*/ 36162 w 94127"/>
                  <a:gd name="connsiteY25" fmla="*/ 26872 h 89827"/>
                  <a:gd name="connsiteX26" fmla="*/ 36162 w 94127"/>
                  <a:gd name="connsiteY26" fmla="*/ 38542 h 89827"/>
                  <a:gd name="connsiteX27" fmla="*/ 36162 w 94127"/>
                  <a:gd name="connsiteY27" fmla="*/ 56584 h 89827"/>
                  <a:gd name="connsiteX28" fmla="*/ 56814 w 94127"/>
                  <a:gd name="connsiteY28" fmla="*/ 56584 h 89827"/>
                  <a:gd name="connsiteX29" fmla="*/ 56814 w 94127"/>
                  <a:gd name="connsiteY29" fmla="*/ 44530 h 89827"/>
                  <a:gd name="connsiteX30" fmla="*/ 36162 w 94127"/>
                  <a:gd name="connsiteY30" fmla="*/ 44530 h 89827"/>
                  <a:gd name="connsiteX31" fmla="*/ 36162 w 94127"/>
                  <a:gd name="connsiteY31" fmla="*/ 56584 h 89827"/>
                  <a:gd name="connsiteX32" fmla="*/ 36162 w 94127"/>
                  <a:gd name="connsiteY32" fmla="*/ 76469 h 89827"/>
                  <a:gd name="connsiteX33" fmla="*/ 56814 w 94127"/>
                  <a:gd name="connsiteY33" fmla="*/ 76469 h 89827"/>
                  <a:gd name="connsiteX34" fmla="*/ 56814 w 94127"/>
                  <a:gd name="connsiteY34" fmla="*/ 62649 h 89827"/>
                  <a:gd name="connsiteX35" fmla="*/ 36162 w 94127"/>
                  <a:gd name="connsiteY35" fmla="*/ 62649 h 89827"/>
                  <a:gd name="connsiteX36" fmla="*/ 36162 w 94127"/>
                  <a:gd name="connsiteY36" fmla="*/ 76469 h 89827"/>
                  <a:gd name="connsiteX37" fmla="*/ 64031 w 94127"/>
                  <a:gd name="connsiteY37" fmla="*/ 76469 h 89827"/>
                  <a:gd name="connsiteX38" fmla="*/ 78695 w 94127"/>
                  <a:gd name="connsiteY38" fmla="*/ 76469 h 89827"/>
                  <a:gd name="connsiteX39" fmla="*/ 78695 w 94127"/>
                  <a:gd name="connsiteY39" fmla="*/ 26948 h 89827"/>
                  <a:gd name="connsiteX40" fmla="*/ 64031 w 94127"/>
                  <a:gd name="connsiteY40" fmla="*/ 26948 h 89827"/>
                  <a:gd name="connsiteX41" fmla="*/ 64031 w 94127"/>
                  <a:gd name="connsiteY41" fmla="*/ 76469 h 8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4127" h="89827">
                    <a:moveTo>
                      <a:pt x="77" y="0"/>
                    </a:moveTo>
                    <a:lnTo>
                      <a:pt x="94127" y="0"/>
                    </a:lnTo>
                    <a:lnTo>
                      <a:pt x="94127" y="6603"/>
                    </a:lnTo>
                    <a:lnTo>
                      <a:pt x="50979" y="6603"/>
                    </a:lnTo>
                    <a:lnTo>
                      <a:pt x="47601" y="20039"/>
                    </a:lnTo>
                    <a:lnTo>
                      <a:pt x="85835" y="20039"/>
                    </a:lnTo>
                    <a:lnTo>
                      <a:pt x="85835" y="88907"/>
                    </a:lnTo>
                    <a:lnTo>
                      <a:pt x="78695" y="88907"/>
                    </a:lnTo>
                    <a:lnTo>
                      <a:pt x="78695" y="82688"/>
                    </a:lnTo>
                    <a:lnTo>
                      <a:pt x="14434" y="82688"/>
                    </a:lnTo>
                    <a:lnTo>
                      <a:pt x="14434" y="89828"/>
                    </a:lnTo>
                    <a:lnTo>
                      <a:pt x="7294" y="89828"/>
                    </a:lnTo>
                    <a:lnTo>
                      <a:pt x="7294" y="20039"/>
                    </a:lnTo>
                    <a:lnTo>
                      <a:pt x="39924" y="20039"/>
                    </a:lnTo>
                    <a:lnTo>
                      <a:pt x="43379" y="6603"/>
                    </a:lnTo>
                    <a:lnTo>
                      <a:pt x="0" y="6603"/>
                    </a:lnTo>
                    <a:lnTo>
                      <a:pt x="0" y="0"/>
                    </a:lnTo>
                    <a:close/>
                    <a:moveTo>
                      <a:pt x="14434" y="76469"/>
                    </a:moveTo>
                    <a:lnTo>
                      <a:pt x="29098" y="76469"/>
                    </a:lnTo>
                    <a:lnTo>
                      <a:pt x="29098" y="26948"/>
                    </a:lnTo>
                    <a:lnTo>
                      <a:pt x="14434" y="26948"/>
                    </a:lnTo>
                    <a:lnTo>
                      <a:pt x="14434" y="76469"/>
                    </a:lnTo>
                    <a:close/>
                    <a:moveTo>
                      <a:pt x="36162" y="38542"/>
                    </a:moveTo>
                    <a:lnTo>
                      <a:pt x="56814" y="38542"/>
                    </a:lnTo>
                    <a:lnTo>
                      <a:pt x="56814" y="26872"/>
                    </a:lnTo>
                    <a:lnTo>
                      <a:pt x="36162" y="26872"/>
                    </a:lnTo>
                    <a:lnTo>
                      <a:pt x="36162" y="38542"/>
                    </a:lnTo>
                    <a:close/>
                    <a:moveTo>
                      <a:pt x="36162" y="56584"/>
                    </a:moveTo>
                    <a:lnTo>
                      <a:pt x="56814" y="56584"/>
                    </a:lnTo>
                    <a:lnTo>
                      <a:pt x="56814" y="44530"/>
                    </a:lnTo>
                    <a:lnTo>
                      <a:pt x="36162" y="44530"/>
                    </a:lnTo>
                    <a:lnTo>
                      <a:pt x="36162" y="56584"/>
                    </a:lnTo>
                    <a:close/>
                    <a:moveTo>
                      <a:pt x="36162" y="76469"/>
                    </a:moveTo>
                    <a:lnTo>
                      <a:pt x="56814" y="76469"/>
                    </a:lnTo>
                    <a:lnTo>
                      <a:pt x="56814" y="62649"/>
                    </a:lnTo>
                    <a:lnTo>
                      <a:pt x="36162" y="62649"/>
                    </a:lnTo>
                    <a:lnTo>
                      <a:pt x="36162" y="76469"/>
                    </a:lnTo>
                    <a:close/>
                    <a:moveTo>
                      <a:pt x="64031" y="76469"/>
                    </a:moveTo>
                    <a:lnTo>
                      <a:pt x="78695" y="76469"/>
                    </a:lnTo>
                    <a:lnTo>
                      <a:pt x="78695" y="26948"/>
                    </a:lnTo>
                    <a:lnTo>
                      <a:pt x="64031" y="26948"/>
                    </a:lnTo>
                    <a:lnTo>
                      <a:pt x="64031" y="764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46105989-27F0-4F14-8A10-FF416423C4AB}"/>
                  </a:ext>
                </a:extLst>
              </p:cNvPr>
              <p:cNvSpPr/>
              <p:nvPr/>
            </p:nvSpPr>
            <p:spPr>
              <a:xfrm>
                <a:off x="5341216" y="4534111"/>
                <a:ext cx="17428" cy="17428"/>
              </a:xfrm>
              <a:custGeom>
                <a:avLst/>
                <a:gdLst>
                  <a:gd name="connsiteX0" fmla="*/ 17428 w 17428"/>
                  <a:gd name="connsiteY0" fmla="*/ 13743 h 17428"/>
                  <a:gd name="connsiteX1" fmla="*/ 13743 w 17428"/>
                  <a:gd name="connsiteY1" fmla="*/ 17428 h 17428"/>
                  <a:gd name="connsiteX2" fmla="*/ 3685 w 17428"/>
                  <a:gd name="connsiteY2" fmla="*/ 17428 h 17428"/>
                  <a:gd name="connsiteX3" fmla="*/ 0 w 17428"/>
                  <a:gd name="connsiteY3" fmla="*/ 13743 h 17428"/>
                  <a:gd name="connsiteX4" fmla="*/ 0 w 17428"/>
                  <a:gd name="connsiteY4" fmla="*/ 3685 h 17428"/>
                  <a:gd name="connsiteX5" fmla="*/ 3685 w 17428"/>
                  <a:gd name="connsiteY5" fmla="*/ 0 h 17428"/>
                  <a:gd name="connsiteX6" fmla="*/ 13743 w 17428"/>
                  <a:gd name="connsiteY6" fmla="*/ 0 h 17428"/>
                  <a:gd name="connsiteX7" fmla="*/ 17428 w 17428"/>
                  <a:gd name="connsiteY7" fmla="*/ 3685 h 1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28" h="17428">
                    <a:moveTo>
                      <a:pt x="17428" y="13743"/>
                    </a:moveTo>
                    <a:lnTo>
                      <a:pt x="13743" y="17428"/>
                    </a:lnTo>
                    <a:lnTo>
                      <a:pt x="3685" y="17428"/>
                    </a:lnTo>
                    <a:lnTo>
                      <a:pt x="0" y="13743"/>
                    </a:lnTo>
                    <a:lnTo>
                      <a:pt x="0" y="3685"/>
                    </a:lnTo>
                    <a:lnTo>
                      <a:pt x="3685" y="0"/>
                    </a:lnTo>
                    <a:lnTo>
                      <a:pt x="13743" y="0"/>
                    </a:lnTo>
                    <a:lnTo>
                      <a:pt x="17428" y="368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5" name="フリーフォーム: 図形 244">
                <a:extLst>
                  <a:ext uri="{FF2B5EF4-FFF2-40B4-BE49-F238E27FC236}">
                    <a16:creationId xmlns:a16="http://schemas.microsoft.com/office/drawing/2014/main" id="{768D5EA1-8EDA-40FD-8D11-28B5D34D1A5B}"/>
                  </a:ext>
                </a:extLst>
              </p:cNvPr>
              <p:cNvSpPr/>
              <p:nvPr/>
            </p:nvSpPr>
            <p:spPr>
              <a:xfrm>
                <a:off x="5407474" y="4494033"/>
                <a:ext cx="98272" cy="96660"/>
              </a:xfrm>
              <a:custGeom>
                <a:avLst/>
                <a:gdLst>
                  <a:gd name="connsiteX0" fmla="*/ 25566 w 98272"/>
                  <a:gd name="connsiteY0" fmla="*/ 0 h 96660"/>
                  <a:gd name="connsiteX1" fmla="*/ 32323 w 98272"/>
                  <a:gd name="connsiteY1" fmla="*/ 3071 h 96660"/>
                  <a:gd name="connsiteX2" fmla="*/ 22649 w 98272"/>
                  <a:gd name="connsiteY2" fmla="*/ 26258 h 96660"/>
                  <a:gd name="connsiteX3" fmla="*/ 22649 w 98272"/>
                  <a:gd name="connsiteY3" fmla="*/ 96661 h 96660"/>
                  <a:gd name="connsiteX4" fmla="*/ 15432 w 98272"/>
                  <a:gd name="connsiteY4" fmla="*/ 96661 h 96660"/>
                  <a:gd name="connsiteX5" fmla="*/ 15432 w 98272"/>
                  <a:gd name="connsiteY5" fmla="*/ 38695 h 96660"/>
                  <a:gd name="connsiteX6" fmla="*/ 3378 w 98272"/>
                  <a:gd name="connsiteY6" fmla="*/ 54972 h 96660"/>
                  <a:gd name="connsiteX7" fmla="*/ 0 w 98272"/>
                  <a:gd name="connsiteY7" fmla="*/ 47524 h 96660"/>
                  <a:gd name="connsiteX8" fmla="*/ 25566 w 98272"/>
                  <a:gd name="connsiteY8" fmla="*/ 0 h 96660"/>
                  <a:gd name="connsiteX9" fmla="*/ 28023 w 98272"/>
                  <a:gd name="connsiteY9" fmla="*/ 34473 h 96660"/>
                  <a:gd name="connsiteX10" fmla="*/ 59962 w 98272"/>
                  <a:gd name="connsiteY10" fmla="*/ 34473 h 96660"/>
                  <a:gd name="connsiteX11" fmla="*/ 59962 w 98272"/>
                  <a:gd name="connsiteY11" fmla="*/ 1612 h 96660"/>
                  <a:gd name="connsiteX12" fmla="*/ 67639 w 98272"/>
                  <a:gd name="connsiteY12" fmla="*/ 1612 h 96660"/>
                  <a:gd name="connsiteX13" fmla="*/ 67639 w 98272"/>
                  <a:gd name="connsiteY13" fmla="*/ 34473 h 96660"/>
                  <a:gd name="connsiteX14" fmla="*/ 98273 w 98272"/>
                  <a:gd name="connsiteY14" fmla="*/ 34473 h 96660"/>
                  <a:gd name="connsiteX15" fmla="*/ 98273 w 98272"/>
                  <a:gd name="connsiteY15" fmla="*/ 41536 h 96660"/>
                  <a:gd name="connsiteX16" fmla="*/ 67639 w 98272"/>
                  <a:gd name="connsiteY16" fmla="*/ 41536 h 96660"/>
                  <a:gd name="connsiteX17" fmla="*/ 67639 w 98272"/>
                  <a:gd name="connsiteY17" fmla="*/ 84453 h 96660"/>
                  <a:gd name="connsiteX18" fmla="*/ 95355 w 98272"/>
                  <a:gd name="connsiteY18" fmla="*/ 84453 h 96660"/>
                  <a:gd name="connsiteX19" fmla="*/ 95355 w 98272"/>
                  <a:gd name="connsiteY19" fmla="*/ 91594 h 96660"/>
                  <a:gd name="connsiteX20" fmla="*/ 34856 w 98272"/>
                  <a:gd name="connsiteY20" fmla="*/ 91594 h 96660"/>
                  <a:gd name="connsiteX21" fmla="*/ 34856 w 98272"/>
                  <a:gd name="connsiteY21" fmla="*/ 84453 h 96660"/>
                  <a:gd name="connsiteX22" fmla="*/ 59962 w 98272"/>
                  <a:gd name="connsiteY22" fmla="*/ 84453 h 96660"/>
                  <a:gd name="connsiteX23" fmla="*/ 59962 w 98272"/>
                  <a:gd name="connsiteY23" fmla="*/ 41536 h 96660"/>
                  <a:gd name="connsiteX24" fmla="*/ 28023 w 98272"/>
                  <a:gd name="connsiteY24" fmla="*/ 41536 h 96660"/>
                  <a:gd name="connsiteX25" fmla="*/ 28023 w 98272"/>
                  <a:gd name="connsiteY25" fmla="*/ 34473 h 9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272" h="96660">
                    <a:moveTo>
                      <a:pt x="25566" y="0"/>
                    </a:moveTo>
                    <a:lnTo>
                      <a:pt x="32323" y="3071"/>
                    </a:lnTo>
                    <a:cubicBezTo>
                      <a:pt x="29559" y="11286"/>
                      <a:pt x="26411" y="18964"/>
                      <a:pt x="22649" y="26258"/>
                    </a:cubicBezTo>
                    <a:lnTo>
                      <a:pt x="22649" y="96661"/>
                    </a:lnTo>
                    <a:lnTo>
                      <a:pt x="15432" y="96661"/>
                    </a:lnTo>
                    <a:lnTo>
                      <a:pt x="15432" y="38695"/>
                    </a:lnTo>
                    <a:cubicBezTo>
                      <a:pt x="11823" y="44530"/>
                      <a:pt x="7754" y="49904"/>
                      <a:pt x="3378" y="54972"/>
                    </a:cubicBezTo>
                    <a:cubicBezTo>
                      <a:pt x="2687" y="52361"/>
                      <a:pt x="1536" y="49904"/>
                      <a:pt x="0" y="47524"/>
                    </a:cubicBezTo>
                    <a:cubicBezTo>
                      <a:pt x="9981" y="35394"/>
                      <a:pt x="18503" y="19578"/>
                      <a:pt x="25566" y="0"/>
                    </a:cubicBezTo>
                    <a:moveTo>
                      <a:pt x="28023" y="34473"/>
                    </a:moveTo>
                    <a:lnTo>
                      <a:pt x="59962" y="34473"/>
                    </a:lnTo>
                    <a:lnTo>
                      <a:pt x="59962" y="1612"/>
                    </a:lnTo>
                    <a:lnTo>
                      <a:pt x="67639" y="1612"/>
                    </a:lnTo>
                    <a:lnTo>
                      <a:pt x="67639" y="34473"/>
                    </a:lnTo>
                    <a:lnTo>
                      <a:pt x="98273" y="34473"/>
                    </a:lnTo>
                    <a:lnTo>
                      <a:pt x="98273" y="41536"/>
                    </a:lnTo>
                    <a:lnTo>
                      <a:pt x="67639" y="41536"/>
                    </a:lnTo>
                    <a:lnTo>
                      <a:pt x="67639" y="84453"/>
                    </a:lnTo>
                    <a:lnTo>
                      <a:pt x="95355" y="84453"/>
                    </a:lnTo>
                    <a:lnTo>
                      <a:pt x="95355" y="91594"/>
                    </a:lnTo>
                    <a:lnTo>
                      <a:pt x="34856" y="91594"/>
                    </a:lnTo>
                    <a:lnTo>
                      <a:pt x="34856" y="84453"/>
                    </a:lnTo>
                    <a:lnTo>
                      <a:pt x="59962" y="84453"/>
                    </a:lnTo>
                    <a:lnTo>
                      <a:pt x="59962" y="41536"/>
                    </a:lnTo>
                    <a:lnTo>
                      <a:pt x="28023" y="41536"/>
                    </a:lnTo>
                    <a:lnTo>
                      <a:pt x="28023" y="3447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050A9823-DE51-4B43-8344-BF3AEBD090B3}"/>
                  </a:ext>
                </a:extLst>
              </p:cNvPr>
              <p:cNvSpPr/>
              <p:nvPr/>
            </p:nvSpPr>
            <p:spPr>
              <a:xfrm>
                <a:off x="5514500" y="4493189"/>
                <a:ext cx="99194" cy="98810"/>
              </a:xfrm>
              <a:custGeom>
                <a:avLst/>
                <a:gdLst>
                  <a:gd name="connsiteX0" fmla="*/ 2380 w 99194"/>
                  <a:gd name="connsiteY0" fmla="*/ 22726 h 98810"/>
                  <a:gd name="connsiteX1" fmla="*/ 16200 w 99194"/>
                  <a:gd name="connsiteY1" fmla="*/ 22726 h 98810"/>
                  <a:gd name="connsiteX2" fmla="*/ 16200 w 99194"/>
                  <a:gd name="connsiteY2" fmla="*/ 77 h 98810"/>
                  <a:gd name="connsiteX3" fmla="*/ 23417 w 99194"/>
                  <a:gd name="connsiteY3" fmla="*/ 77 h 98810"/>
                  <a:gd name="connsiteX4" fmla="*/ 23417 w 99194"/>
                  <a:gd name="connsiteY4" fmla="*/ 22726 h 98810"/>
                  <a:gd name="connsiteX5" fmla="*/ 33781 w 99194"/>
                  <a:gd name="connsiteY5" fmla="*/ 22726 h 98810"/>
                  <a:gd name="connsiteX6" fmla="*/ 33781 w 99194"/>
                  <a:gd name="connsiteY6" fmla="*/ 28945 h 98810"/>
                  <a:gd name="connsiteX7" fmla="*/ 23417 w 99194"/>
                  <a:gd name="connsiteY7" fmla="*/ 28945 h 98810"/>
                  <a:gd name="connsiteX8" fmla="*/ 23417 w 99194"/>
                  <a:gd name="connsiteY8" fmla="*/ 39693 h 98810"/>
                  <a:gd name="connsiteX9" fmla="*/ 28177 w 99194"/>
                  <a:gd name="connsiteY9" fmla="*/ 44837 h 98810"/>
                  <a:gd name="connsiteX10" fmla="*/ 35240 w 99194"/>
                  <a:gd name="connsiteY10" fmla="*/ 50365 h 98810"/>
                  <a:gd name="connsiteX11" fmla="*/ 31478 w 99194"/>
                  <a:gd name="connsiteY11" fmla="*/ 56277 h 98810"/>
                  <a:gd name="connsiteX12" fmla="*/ 24338 w 99194"/>
                  <a:gd name="connsiteY12" fmla="*/ 49674 h 98810"/>
                  <a:gd name="connsiteX13" fmla="*/ 23493 w 99194"/>
                  <a:gd name="connsiteY13" fmla="*/ 48599 h 98810"/>
                  <a:gd name="connsiteX14" fmla="*/ 23493 w 99194"/>
                  <a:gd name="connsiteY14" fmla="*/ 98810 h 98810"/>
                  <a:gd name="connsiteX15" fmla="*/ 16276 w 99194"/>
                  <a:gd name="connsiteY15" fmla="*/ 98810 h 98810"/>
                  <a:gd name="connsiteX16" fmla="*/ 16276 w 99194"/>
                  <a:gd name="connsiteY16" fmla="*/ 48139 h 98810"/>
                  <a:gd name="connsiteX17" fmla="*/ 11670 w 99194"/>
                  <a:gd name="connsiteY17" fmla="*/ 59501 h 98810"/>
                  <a:gd name="connsiteX18" fmla="*/ 4606 w 99194"/>
                  <a:gd name="connsiteY18" fmla="*/ 71171 h 98810"/>
                  <a:gd name="connsiteX19" fmla="*/ 0 w 99194"/>
                  <a:gd name="connsiteY19" fmla="*/ 64338 h 98810"/>
                  <a:gd name="connsiteX20" fmla="*/ 9520 w 99194"/>
                  <a:gd name="connsiteY20" fmla="*/ 47985 h 98810"/>
                  <a:gd name="connsiteX21" fmla="*/ 16276 w 99194"/>
                  <a:gd name="connsiteY21" fmla="*/ 29098 h 98810"/>
                  <a:gd name="connsiteX22" fmla="*/ 2457 w 99194"/>
                  <a:gd name="connsiteY22" fmla="*/ 29098 h 98810"/>
                  <a:gd name="connsiteX23" fmla="*/ 2457 w 99194"/>
                  <a:gd name="connsiteY23" fmla="*/ 22726 h 98810"/>
                  <a:gd name="connsiteX24" fmla="*/ 51132 w 99194"/>
                  <a:gd name="connsiteY24" fmla="*/ 77 h 98810"/>
                  <a:gd name="connsiteX25" fmla="*/ 59655 w 99194"/>
                  <a:gd name="connsiteY25" fmla="*/ 11286 h 98810"/>
                  <a:gd name="connsiteX26" fmla="*/ 54741 w 99194"/>
                  <a:gd name="connsiteY26" fmla="*/ 15048 h 98810"/>
                  <a:gd name="connsiteX27" fmla="*/ 68484 w 99194"/>
                  <a:gd name="connsiteY27" fmla="*/ 15048 h 98810"/>
                  <a:gd name="connsiteX28" fmla="*/ 78849 w 99194"/>
                  <a:gd name="connsiteY28" fmla="*/ 0 h 98810"/>
                  <a:gd name="connsiteX29" fmla="*/ 84837 w 99194"/>
                  <a:gd name="connsiteY29" fmla="*/ 3762 h 98810"/>
                  <a:gd name="connsiteX30" fmla="*/ 75931 w 99194"/>
                  <a:gd name="connsiteY30" fmla="*/ 14971 h 98810"/>
                  <a:gd name="connsiteX31" fmla="*/ 94511 w 99194"/>
                  <a:gd name="connsiteY31" fmla="*/ 14971 h 98810"/>
                  <a:gd name="connsiteX32" fmla="*/ 94511 w 99194"/>
                  <a:gd name="connsiteY32" fmla="*/ 20499 h 98810"/>
                  <a:gd name="connsiteX33" fmla="*/ 68484 w 99194"/>
                  <a:gd name="connsiteY33" fmla="*/ 20499 h 98810"/>
                  <a:gd name="connsiteX34" fmla="*/ 68484 w 99194"/>
                  <a:gd name="connsiteY34" fmla="*/ 27947 h 98810"/>
                  <a:gd name="connsiteX35" fmla="*/ 89904 w 99194"/>
                  <a:gd name="connsiteY35" fmla="*/ 27947 h 98810"/>
                  <a:gd name="connsiteX36" fmla="*/ 89904 w 99194"/>
                  <a:gd name="connsiteY36" fmla="*/ 33935 h 98810"/>
                  <a:gd name="connsiteX37" fmla="*/ 68484 w 99194"/>
                  <a:gd name="connsiteY37" fmla="*/ 33935 h 98810"/>
                  <a:gd name="connsiteX38" fmla="*/ 68484 w 99194"/>
                  <a:gd name="connsiteY38" fmla="*/ 42227 h 98810"/>
                  <a:gd name="connsiteX39" fmla="*/ 96891 w 99194"/>
                  <a:gd name="connsiteY39" fmla="*/ 42227 h 98810"/>
                  <a:gd name="connsiteX40" fmla="*/ 96891 w 99194"/>
                  <a:gd name="connsiteY40" fmla="*/ 48215 h 98810"/>
                  <a:gd name="connsiteX41" fmla="*/ 68484 w 99194"/>
                  <a:gd name="connsiteY41" fmla="*/ 48215 h 98810"/>
                  <a:gd name="connsiteX42" fmla="*/ 68484 w 99194"/>
                  <a:gd name="connsiteY42" fmla="*/ 58734 h 98810"/>
                  <a:gd name="connsiteX43" fmla="*/ 74012 w 99194"/>
                  <a:gd name="connsiteY43" fmla="*/ 66641 h 98810"/>
                  <a:gd name="connsiteX44" fmla="*/ 89444 w 99194"/>
                  <a:gd name="connsiteY44" fmla="*/ 53282 h 98810"/>
                  <a:gd name="connsiteX45" fmla="*/ 95355 w 99194"/>
                  <a:gd name="connsiteY45" fmla="*/ 59041 h 98810"/>
                  <a:gd name="connsiteX46" fmla="*/ 78158 w 99194"/>
                  <a:gd name="connsiteY46" fmla="*/ 71248 h 98810"/>
                  <a:gd name="connsiteX47" fmla="*/ 80691 w 99194"/>
                  <a:gd name="connsiteY47" fmla="*/ 73781 h 98810"/>
                  <a:gd name="connsiteX48" fmla="*/ 99194 w 99194"/>
                  <a:gd name="connsiteY48" fmla="*/ 86066 h 98810"/>
                  <a:gd name="connsiteX49" fmla="*/ 93743 w 99194"/>
                  <a:gd name="connsiteY49" fmla="*/ 91824 h 98810"/>
                  <a:gd name="connsiteX50" fmla="*/ 76622 w 99194"/>
                  <a:gd name="connsiteY50" fmla="*/ 79310 h 98810"/>
                  <a:gd name="connsiteX51" fmla="*/ 68561 w 99194"/>
                  <a:gd name="connsiteY51" fmla="*/ 70173 h 98810"/>
                  <a:gd name="connsiteX52" fmla="*/ 68561 w 99194"/>
                  <a:gd name="connsiteY52" fmla="*/ 90980 h 98810"/>
                  <a:gd name="connsiteX53" fmla="*/ 64645 w 99194"/>
                  <a:gd name="connsiteY53" fmla="*/ 96354 h 98810"/>
                  <a:gd name="connsiteX54" fmla="*/ 53436 w 99194"/>
                  <a:gd name="connsiteY54" fmla="*/ 98273 h 98810"/>
                  <a:gd name="connsiteX55" fmla="*/ 50902 w 99194"/>
                  <a:gd name="connsiteY55" fmla="*/ 90288 h 98810"/>
                  <a:gd name="connsiteX56" fmla="*/ 59424 w 99194"/>
                  <a:gd name="connsiteY56" fmla="*/ 90288 h 98810"/>
                  <a:gd name="connsiteX57" fmla="*/ 61190 w 99194"/>
                  <a:gd name="connsiteY57" fmla="*/ 88600 h 98810"/>
                  <a:gd name="connsiteX58" fmla="*/ 61190 w 99194"/>
                  <a:gd name="connsiteY58" fmla="*/ 74703 h 98810"/>
                  <a:gd name="connsiteX59" fmla="*/ 33090 w 99194"/>
                  <a:gd name="connsiteY59" fmla="*/ 88983 h 98810"/>
                  <a:gd name="connsiteX60" fmla="*/ 29712 w 99194"/>
                  <a:gd name="connsiteY60" fmla="*/ 82611 h 98810"/>
                  <a:gd name="connsiteX61" fmla="*/ 61190 w 99194"/>
                  <a:gd name="connsiteY61" fmla="*/ 67563 h 98810"/>
                  <a:gd name="connsiteX62" fmla="*/ 61190 w 99194"/>
                  <a:gd name="connsiteY62" fmla="*/ 48292 h 98810"/>
                  <a:gd name="connsiteX63" fmla="*/ 35240 w 99194"/>
                  <a:gd name="connsiteY63" fmla="*/ 48292 h 98810"/>
                  <a:gd name="connsiteX64" fmla="*/ 35240 w 99194"/>
                  <a:gd name="connsiteY64" fmla="*/ 42304 h 98810"/>
                  <a:gd name="connsiteX65" fmla="*/ 61190 w 99194"/>
                  <a:gd name="connsiteY65" fmla="*/ 42304 h 98810"/>
                  <a:gd name="connsiteX66" fmla="*/ 61190 w 99194"/>
                  <a:gd name="connsiteY66" fmla="*/ 34012 h 98810"/>
                  <a:gd name="connsiteX67" fmla="*/ 41843 w 99194"/>
                  <a:gd name="connsiteY67" fmla="*/ 34012 h 98810"/>
                  <a:gd name="connsiteX68" fmla="*/ 41843 w 99194"/>
                  <a:gd name="connsiteY68" fmla="*/ 28023 h 98810"/>
                  <a:gd name="connsiteX69" fmla="*/ 61190 w 99194"/>
                  <a:gd name="connsiteY69" fmla="*/ 28023 h 98810"/>
                  <a:gd name="connsiteX70" fmla="*/ 61190 w 99194"/>
                  <a:gd name="connsiteY70" fmla="*/ 20576 h 98810"/>
                  <a:gd name="connsiteX71" fmla="*/ 36545 w 99194"/>
                  <a:gd name="connsiteY71" fmla="*/ 20576 h 98810"/>
                  <a:gd name="connsiteX72" fmla="*/ 36545 w 99194"/>
                  <a:gd name="connsiteY72" fmla="*/ 15048 h 98810"/>
                  <a:gd name="connsiteX73" fmla="*/ 53973 w 99194"/>
                  <a:gd name="connsiteY73" fmla="*/ 15048 h 98810"/>
                  <a:gd name="connsiteX74" fmla="*/ 45758 w 99194"/>
                  <a:gd name="connsiteY74" fmla="*/ 3839 h 98810"/>
                  <a:gd name="connsiteX75" fmla="*/ 51132 w 99194"/>
                  <a:gd name="connsiteY75" fmla="*/ 77 h 98810"/>
                  <a:gd name="connsiteX76" fmla="*/ 41152 w 99194"/>
                  <a:gd name="connsiteY76" fmla="*/ 52976 h 98810"/>
                  <a:gd name="connsiteX77" fmla="*/ 53743 w 99194"/>
                  <a:gd name="connsiteY77" fmla="*/ 63494 h 98810"/>
                  <a:gd name="connsiteX78" fmla="*/ 48676 w 99194"/>
                  <a:gd name="connsiteY78" fmla="*/ 68100 h 98810"/>
                  <a:gd name="connsiteX79" fmla="*/ 36929 w 99194"/>
                  <a:gd name="connsiteY79" fmla="*/ 57582 h 98810"/>
                  <a:gd name="connsiteX80" fmla="*/ 41152 w 99194"/>
                  <a:gd name="connsiteY80" fmla="*/ 52976 h 9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99194" h="98810">
                    <a:moveTo>
                      <a:pt x="2380" y="22726"/>
                    </a:moveTo>
                    <a:lnTo>
                      <a:pt x="16200" y="22726"/>
                    </a:lnTo>
                    <a:lnTo>
                      <a:pt x="16200" y="77"/>
                    </a:lnTo>
                    <a:lnTo>
                      <a:pt x="23417" y="77"/>
                    </a:lnTo>
                    <a:lnTo>
                      <a:pt x="23417" y="22726"/>
                    </a:lnTo>
                    <a:lnTo>
                      <a:pt x="33781" y="22726"/>
                    </a:lnTo>
                    <a:lnTo>
                      <a:pt x="33781" y="28945"/>
                    </a:lnTo>
                    <a:lnTo>
                      <a:pt x="23417" y="28945"/>
                    </a:lnTo>
                    <a:lnTo>
                      <a:pt x="23417" y="39693"/>
                    </a:lnTo>
                    <a:cubicBezTo>
                      <a:pt x="25336" y="41997"/>
                      <a:pt x="26872" y="43685"/>
                      <a:pt x="28177" y="44837"/>
                    </a:cubicBezTo>
                    <a:cubicBezTo>
                      <a:pt x="30019" y="46680"/>
                      <a:pt x="32322" y="48522"/>
                      <a:pt x="35240" y="50365"/>
                    </a:cubicBezTo>
                    <a:cubicBezTo>
                      <a:pt x="33858" y="52284"/>
                      <a:pt x="32553" y="54204"/>
                      <a:pt x="31478" y="56277"/>
                    </a:cubicBezTo>
                    <a:cubicBezTo>
                      <a:pt x="28407" y="53820"/>
                      <a:pt x="26027" y="51594"/>
                      <a:pt x="24338" y="49674"/>
                    </a:cubicBezTo>
                    <a:cubicBezTo>
                      <a:pt x="24031" y="49290"/>
                      <a:pt x="23800" y="48906"/>
                      <a:pt x="23493" y="48599"/>
                    </a:cubicBezTo>
                    <a:lnTo>
                      <a:pt x="23493" y="98810"/>
                    </a:lnTo>
                    <a:lnTo>
                      <a:pt x="16276" y="98810"/>
                    </a:lnTo>
                    <a:lnTo>
                      <a:pt x="16276" y="48139"/>
                    </a:lnTo>
                    <a:cubicBezTo>
                      <a:pt x="15048" y="52131"/>
                      <a:pt x="13513" y="55893"/>
                      <a:pt x="11670" y="59501"/>
                    </a:cubicBezTo>
                    <a:cubicBezTo>
                      <a:pt x="8829" y="65259"/>
                      <a:pt x="6449" y="69098"/>
                      <a:pt x="4606" y="71171"/>
                    </a:cubicBezTo>
                    <a:cubicBezTo>
                      <a:pt x="3685" y="68331"/>
                      <a:pt x="2149" y="66104"/>
                      <a:pt x="0" y="64338"/>
                    </a:cubicBezTo>
                    <a:cubicBezTo>
                      <a:pt x="3762" y="59041"/>
                      <a:pt x="6986" y="53590"/>
                      <a:pt x="9520" y="47985"/>
                    </a:cubicBezTo>
                    <a:cubicBezTo>
                      <a:pt x="11977" y="42995"/>
                      <a:pt x="14203" y="36699"/>
                      <a:pt x="16276" y="29098"/>
                    </a:cubicBezTo>
                    <a:lnTo>
                      <a:pt x="2457" y="29098"/>
                    </a:lnTo>
                    <a:lnTo>
                      <a:pt x="2457" y="22726"/>
                    </a:lnTo>
                    <a:close/>
                    <a:moveTo>
                      <a:pt x="51132" y="77"/>
                    </a:moveTo>
                    <a:cubicBezTo>
                      <a:pt x="54971" y="4607"/>
                      <a:pt x="57812" y="8369"/>
                      <a:pt x="59655" y="11286"/>
                    </a:cubicBezTo>
                    <a:lnTo>
                      <a:pt x="54741" y="15048"/>
                    </a:lnTo>
                    <a:lnTo>
                      <a:pt x="68484" y="15048"/>
                    </a:lnTo>
                    <a:lnTo>
                      <a:pt x="78849" y="0"/>
                    </a:lnTo>
                    <a:lnTo>
                      <a:pt x="84837" y="3762"/>
                    </a:lnTo>
                    <a:lnTo>
                      <a:pt x="75931" y="14971"/>
                    </a:lnTo>
                    <a:lnTo>
                      <a:pt x="94511" y="14971"/>
                    </a:lnTo>
                    <a:lnTo>
                      <a:pt x="94511" y="20499"/>
                    </a:lnTo>
                    <a:lnTo>
                      <a:pt x="68484" y="20499"/>
                    </a:lnTo>
                    <a:lnTo>
                      <a:pt x="68484" y="27947"/>
                    </a:lnTo>
                    <a:lnTo>
                      <a:pt x="89904" y="27947"/>
                    </a:lnTo>
                    <a:lnTo>
                      <a:pt x="89904" y="33935"/>
                    </a:lnTo>
                    <a:lnTo>
                      <a:pt x="68484" y="33935"/>
                    </a:lnTo>
                    <a:lnTo>
                      <a:pt x="68484" y="42227"/>
                    </a:lnTo>
                    <a:lnTo>
                      <a:pt x="96891" y="42227"/>
                    </a:lnTo>
                    <a:lnTo>
                      <a:pt x="96891" y="48215"/>
                    </a:lnTo>
                    <a:lnTo>
                      <a:pt x="68484" y="48215"/>
                    </a:lnTo>
                    <a:lnTo>
                      <a:pt x="68484" y="58734"/>
                    </a:lnTo>
                    <a:cubicBezTo>
                      <a:pt x="70096" y="61344"/>
                      <a:pt x="71939" y="63954"/>
                      <a:pt x="74012" y="66641"/>
                    </a:cubicBezTo>
                    <a:cubicBezTo>
                      <a:pt x="79770" y="62419"/>
                      <a:pt x="84914" y="57966"/>
                      <a:pt x="89444" y="53282"/>
                    </a:cubicBezTo>
                    <a:lnTo>
                      <a:pt x="95355" y="59041"/>
                    </a:lnTo>
                    <a:lnTo>
                      <a:pt x="78158" y="71248"/>
                    </a:lnTo>
                    <a:cubicBezTo>
                      <a:pt x="78925" y="72093"/>
                      <a:pt x="79770" y="72937"/>
                      <a:pt x="80691" y="73781"/>
                    </a:cubicBezTo>
                    <a:cubicBezTo>
                      <a:pt x="86680" y="79540"/>
                      <a:pt x="92899" y="83609"/>
                      <a:pt x="99194" y="86066"/>
                    </a:cubicBezTo>
                    <a:cubicBezTo>
                      <a:pt x="97045" y="87294"/>
                      <a:pt x="95202" y="89213"/>
                      <a:pt x="93743" y="91824"/>
                    </a:cubicBezTo>
                    <a:cubicBezTo>
                      <a:pt x="87985" y="88983"/>
                      <a:pt x="82303" y="84761"/>
                      <a:pt x="76622" y="79310"/>
                    </a:cubicBezTo>
                    <a:cubicBezTo>
                      <a:pt x="73628" y="76392"/>
                      <a:pt x="70941" y="73321"/>
                      <a:pt x="68561" y="70173"/>
                    </a:cubicBezTo>
                    <a:lnTo>
                      <a:pt x="68561" y="90980"/>
                    </a:lnTo>
                    <a:cubicBezTo>
                      <a:pt x="68561" y="93513"/>
                      <a:pt x="67256" y="95279"/>
                      <a:pt x="64645" y="96354"/>
                    </a:cubicBezTo>
                    <a:cubicBezTo>
                      <a:pt x="62111" y="97582"/>
                      <a:pt x="58349" y="98273"/>
                      <a:pt x="53436" y="98273"/>
                    </a:cubicBezTo>
                    <a:cubicBezTo>
                      <a:pt x="53589" y="95740"/>
                      <a:pt x="52745" y="93129"/>
                      <a:pt x="50902" y="90288"/>
                    </a:cubicBezTo>
                    <a:lnTo>
                      <a:pt x="59424" y="90288"/>
                    </a:lnTo>
                    <a:cubicBezTo>
                      <a:pt x="60653" y="90288"/>
                      <a:pt x="61190" y="89751"/>
                      <a:pt x="61190" y="88600"/>
                    </a:cubicBezTo>
                    <a:lnTo>
                      <a:pt x="61190" y="74703"/>
                    </a:lnTo>
                    <a:cubicBezTo>
                      <a:pt x="52975" y="79310"/>
                      <a:pt x="43609" y="84070"/>
                      <a:pt x="33090" y="88983"/>
                    </a:cubicBezTo>
                    <a:lnTo>
                      <a:pt x="29712" y="82611"/>
                    </a:lnTo>
                    <a:cubicBezTo>
                      <a:pt x="42380" y="77236"/>
                      <a:pt x="52899" y="72246"/>
                      <a:pt x="61190" y="67563"/>
                    </a:cubicBezTo>
                    <a:lnTo>
                      <a:pt x="61190" y="48292"/>
                    </a:lnTo>
                    <a:lnTo>
                      <a:pt x="35240" y="48292"/>
                    </a:lnTo>
                    <a:lnTo>
                      <a:pt x="35240" y="42304"/>
                    </a:lnTo>
                    <a:lnTo>
                      <a:pt x="61190" y="42304"/>
                    </a:lnTo>
                    <a:lnTo>
                      <a:pt x="61190" y="34012"/>
                    </a:lnTo>
                    <a:lnTo>
                      <a:pt x="41843" y="34012"/>
                    </a:lnTo>
                    <a:lnTo>
                      <a:pt x="41843" y="28023"/>
                    </a:lnTo>
                    <a:lnTo>
                      <a:pt x="61190" y="28023"/>
                    </a:lnTo>
                    <a:lnTo>
                      <a:pt x="61190" y="20576"/>
                    </a:lnTo>
                    <a:lnTo>
                      <a:pt x="36545" y="20576"/>
                    </a:lnTo>
                    <a:lnTo>
                      <a:pt x="36545" y="15048"/>
                    </a:lnTo>
                    <a:lnTo>
                      <a:pt x="53973" y="15048"/>
                    </a:lnTo>
                    <a:cubicBezTo>
                      <a:pt x="51747" y="11286"/>
                      <a:pt x="48983" y="7524"/>
                      <a:pt x="45758" y="3839"/>
                    </a:cubicBezTo>
                    <a:lnTo>
                      <a:pt x="51132" y="77"/>
                    </a:lnTo>
                    <a:close/>
                    <a:moveTo>
                      <a:pt x="41152" y="52976"/>
                    </a:moveTo>
                    <a:cubicBezTo>
                      <a:pt x="45989" y="56354"/>
                      <a:pt x="50211" y="59809"/>
                      <a:pt x="53743" y="63494"/>
                    </a:cubicBezTo>
                    <a:lnTo>
                      <a:pt x="48676" y="68100"/>
                    </a:lnTo>
                    <a:cubicBezTo>
                      <a:pt x="45682" y="64722"/>
                      <a:pt x="41766" y="61267"/>
                      <a:pt x="36929" y="57582"/>
                    </a:cubicBezTo>
                    <a:lnTo>
                      <a:pt x="41152" y="5297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3BCAACAB-091E-4496-92DC-9F46537FB6F2}"/>
                  </a:ext>
                </a:extLst>
              </p:cNvPr>
              <p:cNvSpPr/>
              <p:nvPr/>
            </p:nvSpPr>
            <p:spPr>
              <a:xfrm>
                <a:off x="5623521" y="4492805"/>
                <a:ext cx="97504" cy="99962"/>
              </a:xfrm>
              <a:custGeom>
                <a:avLst/>
                <a:gdLst>
                  <a:gd name="connsiteX0" fmla="*/ 15125 w 97504"/>
                  <a:gd name="connsiteY0" fmla="*/ 7985 h 99962"/>
                  <a:gd name="connsiteX1" fmla="*/ 44222 w 97504"/>
                  <a:gd name="connsiteY1" fmla="*/ 7985 h 99962"/>
                  <a:gd name="connsiteX2" fmla="*/ 44222 w 97504"/>
                  <a:gd name="connsiteY2" fmla="*/ 0 h 99962"/>
                  <a:gd name="connsiteX3" fmla="*/ 50826 w 97504"/>
                  <a:gd name="connsiteY3" fmla="*/ 0 h 99962"/>
                  <a:gd name="connsiteX4" fmla="*/ 50826 w 97504"/>
                  <a:gd name="connsiteY4" fmla="*/ 7985 h 99962"/>
                  <a:gd name="connsiteX5" fmla="*/ 81459 w 97504"/>
                  <a:gd name="connsiteY5" fmla="*/ 7985 h 99962"/>
                  <a:gd name="connsiteX6" fmla="*/ 81459 w 97504"/>
                  <a:gd name="connsiteY6" fmla="*/ 18810 h 99962"/>
                  <a:gd name="connsiteX7" fmla="*/ 97505 w 97504"/>
                  <a:gd name="connsiteY7" fmla="*/ 18810 h 99962"/>
                  <a:gd name="connsiteX8" fmla="*/ 97505 w 97504"/>
                  <a:gd name="connsiteY8" fmla="*/ 24261 h 99962"/>
                  <a:gd name="connsiteX9" fmla="*/ 81459 w 97504"/>
                  <a:gd name="connsiteY9" fmla="*/ 24261 h 99962"/>
                  <a:gd name="connsiteX10" fmla="*/ 81459 w 97504"/>
                  <a:gd name="connsiteY10" fmla="*/ 35317 h 99962"/>
                  <a:gd name="connsiteX11" fmla="*/ 50826 w 97504"/>
                  <a:gd name="connsiteY11" fmla="*/ 35317 h 99962"/>
                  <a:gd name="connsiteX12" fmla="*/ 50826 w 97504"/>
                  <a:gd name="connsiteY12" fmla="*/ 41536 h 99962"/>
                  <a:gd name="connsiteX13" fmla="*/ 87447 w 97504"/>
                  <a:gd name="connsiteY13" fmla="*/ 41536 h 99962"/>
                  <a:gd name="connsiteX14" fmla="*/ 87447 w 97504"/>
                  <a:gd name="connsiteY14" fmla="*/ 46987 h 99962"/>
                  <a:gd name="connsiteX15" fmla="*/ 50826 w 97504"/>
                  <a:gd name="connsiteY15" fmla="*/ 46987 h 99962"/>
                  <a:gd name="connsiteX16" fmla="*/ 50826 w 97504"/>
                  <a:gd name="connsiteY16" fmla="*/ 54204 h 99962"/>
                  <a:gd name="connsiteX17" fmla="*/ 97121 w 97504"/>
                  <a:gd name="connsiteY17" fmla="*/ 54204 h 99962"/>
                  <a:gd name="connsiteX18" fmla="*/ 97121 w 97504"/>
                  <a:gd name="connsiteY18" fmla="*/ 59578 h 99962"/>
                  <a:gd name="connsiteX19" fmla="*/ 0 w 97504"/>
                  <a:gd name="connsiteY19" fmla="*/ 59578 h 99962"/>
                  <a:gd name="connsiteX20" fmla="*/ 0 w 97504"/>
                  <a:gd name="connsiteY20" fmla="*/ 54204 h 99962"/>
                  <a:gd name="connsiteX21" fmla="*/ 44222 w 97504"/>
                  <a:gd name="connsiteY21" fmla="*/ 54204 h 99962"/>
                  <a:gd name="connsiteX22" fmla="*/ 44222 w 97504"/>
                  <a:gd name="connsiteY22" fmla="*/ 46987 h 99962"/>
                  <a:gd name="connsiteX23" fmla="*/ 9673 w 97504"/>
                  <a:gd name="connsiteY23" fmla="*/ 46987 h 99962"/>
                  <a:gd name="connsiteX24" fmla="*/ 9673 w 97504"/>
                  <a:gd name="connsiteY24" fmla="*/ 41536 h 99962"/>
                  <a:gd name="connsiteX25" fmla="*/ 44222 w 97504"/>
                  <a:gd name="connsiteY25" fmla="*/ 41536 h 99962"/>
                  <a:gd name="connsiteX26" fmla="*/ 44222 w 97504"/>
                  <a:gd name="connsiteY26" fmla="*/ 35317 h 99962"/>
                  <a:gd name="connsiteX27" fmla="*/ 15125 w 97504"/>
                  <a:gd name="connsiteY27" fmla="*/ 35317 h 99962"/>
                  <a:gd name="connsiteX28" fmla="*/ 15125 w 97504"/>
                  <a:gd name="connsiteY28" fmla="*/ 29712 h 99962"/>
                  <a:gd name="connsiteX29" fmla="*/ 44222 w 97504"/>
                  <a:gd name="connsiteY29" fmla="*/ 29712 h 99962"/>
                  <a:gd name="connsiteX30" fmla="*/ 44222 w 97504"/>
                  <a:gd name="connsiteY30" fmla="*/ 24261 h 99962"/>
                  <a:gd name="connsiteX31" fmla="*/ 461 w 97504"/>
                  <a:gd name="connsiteY31" fmla="*/ 24261 h 99962"/>
                  <a:gd name="connsiteX32" fmla="*/ 461 w 97504"/>
                  <a:gd name="connsiteY32" fmla="*/ 18810 h 99962"/>
                  <a:gd name="connsiteX33" fmla="*/ 44222 w 97504"/>
                  <a:gd name="connsiteY33" fmla="*/ 18810 h 99962"/>
                  <a:gd name="connsiteX34" fmla="*/ 44222 w 97504"/>
                  <a:gd name="connsiteY34" fmla="*/ 13436 h 99962"/>
                  <a:gd name="connsiteX35" fmla="*/ 15125 w 97504"/>
                  <a:gd name="connsiteY35" fmla="*/ 13436 h 99962"/>
                  <a:gd name="connsiteX36" fmla="*/ 15125 w 97504"/>
                  <a:gd name="connsiteY36" fmla="*/ 7985 h 99962"/>
                  <a:gd name="connsiteX37" fmla="*/ 81075 w 97504"/>
                  <a:gd name="connsiteY37" fmla="*/ 65029 h 99962"/>
                  <a:gd name="connsiteX38" fmla="*/ 81075 w 97504"/>
                  <a:gd name="connsiteY38" fmla="*/ 99962 h 99962"/>
                  <a:gd name="connsiteX39" fmla="*/ 74012 w 97504"/>
                  <a:gd name="connsiteY39" fmla="*/ 99962 h 99962"/>
                  <a:gd name="connsiteX40" fmla="*/ 74012 w 97504"/>
                  <a:gd name="connsiteY40" fmla="*/ 95355 h 99962"/>
                  <a:gd name="connsiteX41" fmla="*/ 24492 w 97504"/>
                  <a:gd name="connsiteY41" fmla="*/ 95355 h 99962"/>
                  <a:gd name="connsiteX42" fmla="*/ 24492 w 97504"/>
                  <a:gd name="connsiteY42" fmla="*/ 99962 h 99962"/>
                  <a:gd name="connsiteX43" fmla="*/ 17351 w 97504"/>
                  <a:gd name="connsiteY43" fmla="*/ 99962 h 99962"/>
                  <a:gd name="connsiteX44" fmla="*/ 17351 w 97504"/>
                  <a:gd name="connsiteY44" fmla="*/ 65029 h 99962"/>
                  <a:gd name="connsiteX45" fmla="*/ 81075 w 97504"/>
                  <a:gd name="connsiteY45" fmla="*/ 65029 h 99962"/>
                  <a:gd name="connsiteX46" fmla="*/ 24492 w 97504"/>
                  <a:gd name="connsiteY46" fmla="*/ 77620 h 99962"/>
                  <a:gd name="connsiteX47" fmla="*/ 74012 w 97504"/>
                  <a:gd name="connsiteY47" fmla="*/ 77620 h 99962"/>
                  <a:gd name="connsiteX48" fmla="*/ 74012 w 97504"/>
                  <a:gd name="connsiteY48" fmla="*/ 71018 h 99962"/>
                  <a:gd name="connsiteX49" fmla="*/ 24492 w 97504"/>
                  <a:gd name="connsiteY49" fmla="*/ 71018 h 99962"/>
                  <a:gd name="connsiteX50" fmla="*/ 24492 w 97504"/>
                  <a:gd name="connsiteY50" fmla="*/ 77620 h 99962"/>
                  <a:gd name="connsiteX51" fmla="*/ 24492 w 97504"/>
                  <a:gd name="connsiteY51" fmla="*/ 89905 h 99962"/>
                  <a:gd name="connsiteX52" fmla="*/ 74012 w 97504"/>
                  <a:gd name="connsiteY52" fmla="*/ 89905 h 99962"/>
                  <a:gd name="connsiteX53" fmla="*/ 74012 w 97504"/>
                  <a:gd name="connsiteY53" fmla="*/ 83071 h 99962"/>
                  <a:gd name="connsiteX54" fmla="*/ 24492 w 97504"/>
                  <a:gd name="connsiteY54" fmla="*/ 83071 h 99962"/>
                  <a:gd name="connsiteX55" fmla="*/ 24492 w 97504"/>
                  <a:gd name="connsiteY55" fmla="*/ 89905 h 99962"/>
                  <a:gd name="connsiteX56" fmla="*/ 50826 w 97504"/>
                  <a:gd name="connsiteY56" fmla="*/ 18810 h 99962"/>
                  <a:gd name="connsiteX57" fmla="*/ 74856 w 97504"/>
                  <a:gd name="connsiteY57" fmla="*/ 18810 h 99962"/>
                  <a:gd name="connsiteX58" fmla="*/ 74856 w 97504"/>
                  <a:gd name="connsiteY58" fmla="*/ 13436 h 99962"/>
                  <a:gd name="connsiteX59" fmla="*/ 50826 w 97504"/>
                  <a:gd name="connsiteY59" fmla="*/ 13436 h 99962"/>
                  <a:gd name="connsiteX60" fmla="*/ 50826 w 97504"/>
                  <a:gd name="connsiteY60" fmla="*/ 18810 h 99962"/>
                  <a:gd name="connsiteX61" fmla="*/ 50826 w 97504"/>
                  <a:gd name="connsiteY61" fmla="*/ 29712 h 99962"/>
                  <a:gd name="connsiteX62" fmla="*/ 74856 w 97504"/>
                  <a:gd name="connsiteY62" fmla="*/ 29712 h 99962"/>
                  <a:gd name="connsiteX63" fmla="*/ 74856 w 97504"/>
                  <a:gd name="connsiteY63" fmla="*/ 24261 h 99962"/>
                  <a:gd name="connsiteX64" fmla="*/ 50826 w 97504"/>
                  <a:gd name="connsiteY64" fmla="*/ 24261 h 99962"/>
                  <a:gd name="connsiteX65" fmla="*/ 50826 w 97504"/>
                  <a:gd name="connsiteY65" fmla="*/ 29712 h 9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504" h="99962">
                    <a:moveTo>
                      <a:pt x="15125" y="7985"/>
                    </a:moveTo>
                    <a:lnTo>
                      <a:pt x="44222" y="7985"/>
                    </a:lnTo>
                    <a:lnTo>
                      <a:pt x="44222" y="0"/>
                    </a:lnTo>
                    <a:lnTo>
                      <a:pt x="50826" y="0"/>
                    </a:lnTo>
                    <a:lnTo>
                      <a:pt x="50826" y="7985"/>
                    </a:lnTo>
                    <a:lnTo>
                      <a:pt x="81459" y="7985"/>
                    </a:lnTo>
                    <a:lnTo>
                      <a:pt x="81459" y="18810"/>
                    </a:lnTo>
                    <a:lnTo>
                      <a:pt x="97505" y="18810"/>
                    </a:lnTo>
                    <a:lnTo>
                      <a:pt x="97505" y="24261"/>
                    </a:lnTo>
                    <a:lnTo>
                      <a:pt x="81459" y="24261"/>
                    </a:lnTo>
                    <a:lnTo>
                      <a:pt x="81459" y="35317"/>
                    </a:lnTo>
                    <a:lnTo>
                      <a:pt x="50826" y="35317"/>
                    </a:lnTo>
                    <a:lnTo>
                      <a:pt x="50826" y="41536"/>
                    </a:lnTo>
                    <a:lnTo>
                      <a:pt x="87447" y="41536"/>
                    </a:lnTo>
                    <a:lnTo>
                      <a:pt x="87447" y="46987"/>
                    </a:lnTo>
                    <a:lnTo>
                      <a:pt x="50826" y="46987"/>
                    </a:lnTo>
                    <a:lnTo>
                      <a:pt x="50826" y="54204"/>
                    </a:lnTo>
                    <a:lnTo>
                      <a:pt x="97121" y="54204"/>
                    </a:lnTo>
                    <a:lnTo>
                      <a:pt x="97121" y="59578"/>
                    </a:lnTo>
                    <a:lnTo>
                      <a:pt x="0" y="59578"/>
                    </a:lnTo>
                    <a:lnTo>
                      <a:pt x="0" y="54204"/>
                    </a:lnTo>
                    <a:lnTo>
                      <a:pt x="44222" y="54204"/>
                    </a:lnTo>
                    <a:lnTo>
                      <a:pt x="44222" y="46987"/>
                    </a:lnTo>
                    <a:lnTo>
                      <a:pt x="9673" y="46987"/>
                    </a:lnTo>
                    <a:lnTo>
                      <a:pt x="9673" y="41536"/>
                    </a:lnTo>
                    <a:lnTo>
                      <a:pt x="44222" y="41536"/>
                    </a:lnTo>
                    <a:lnTo>
                      <a:pt x="44222" y="35317"/>
                    </a:lnTo>
                    <a:lnTo>
                      <a:pt x="15125" y="35317"/>
                    </a:lnTo>
                    <a:lnTo>
                      <a:pt x="15125" y="29712"/>
                    </a:lnTo>
                    <a:lnTo>
                      <a:pt x="44222" y="29712"/>
                    </a:lnTo>
                    <a:lnTo>
                      <a:pt x="44222" y="24261"/>
                    </a:lnTo>
                    <a:lnTo>
                      <a:pt x="461" y="24261"/>
                    </a:lnTo>
                    <a:lnTo>
                      <a:pt x="461" y="18810"/>
                    </a:lnTo>
                    <a:lnTo>
                      <a:pt x="44222" y="18810"/>
                    </a:lnTo>
                    <a:lnTo>
                      <a:pt x="44222" y="13436"/>
                    </a:lnTo>
                    <a:lnTo>
                      <a:pt x="15125" y="13436"/>
                    </a:lnTo>
                    <a:lnTo>
                      <a:pt x="15125" y="7985"/>
                    </a:lnTo>
                    <a:close/>
                    <a:moveTo>
                      <a:pt x="81075" y="65029"/>
                    </a:moveTo>
                    <a:lnTo>
                      <a:pt x="81075" y="99962"/>
                    </a:lnTo>
                    <a:lnTo>
                      <a:pt x="74012" y="99962"/>
                    </a:lnTo>
                    <a:lnTo>
                      <a:pt x="74012" y="95355"/>
                    </a:lnTo>
                    <a:lnTo>
                      <a:pt x="24492" y="95355"/>
                    </a:lnTo>
                    <a:lnTo>
                      <a:pt x="24492" y="99962"/>
                    </a:lnTo>
                    <a:lnTo>
                      <a:pt x="17351" y="99962"/>
                    </a:lnTo>
                    <a:lnTo>
                      <a:pt x="17351" y="65029"/>
                    </a:lnTo>
                    <a:lnTo>
                      <a:pt x="81075" y="65029"/>
                    </a:lnTo>
                    <a:close/>
                    <a:moveTo>
                      <a:pt x="24492" y="77620"/>
                    </a:moveTo>
                    <a:lnTo>
                      <a:pt x="74012" y="77620"/>
                    </a:lnTo>
                    <a:lnTo>
                      <a:pt x="74012" y="71018"/>
                    </a:lnTo>
                    <a:lnTo>
                      <a:pt x="24492" y="71018"/>
                    </a:lnTo>
                    <a:lnTo>
                      <a:pt x="24492" y="77620"/>
                    </a:lnTo>
                    <a:close/>
                    <a:moveTo>
                      <a:pt x="24492" y="89905"/>
                    </a:moveTo>
                    <a:lnTo>
                      <a:pt x="74012" y="89905"/>
                    </a:lnTo>
                    <a:lnTo>
                      <a:pt x="74012" y="83071"/>
                    </a:lnTo>
                    <a:lnTo>
                      <a:pt x="24492" y="83071"/>
                    </a:lnTo>
                    <a:lnTo>
                      <a:pt x="24492" y="89905"/>
                    </a:lnTo>
                    <a:close/>
                    <a:moveTo>
                      <a:pt x="50826" y="18810"/>
                    </a:moveTo>
                    <a:lnTo>
                      <a:pt x="74856" y="18810"/>
                    </a:lnTo>
                    <a:lnTo>
                      <a:pt x="74856" y="13436"/>
                    </a:lnTo>
                    <a:lnTo>
                      <a:pt x="50826" y="13436"/>
                    </a:lnTo>
                    <a:lnTo>
                      <a:pt x="50826" y="18810"/>
                    </a:lnTo>
                    <a:close/>
                    <a:moveTo>
                      <a:pt x="50826" y="29712"/>
                    </a:moveTo>
                    <a:lnTo>
                      <a:pt x="74856" y="29712"/>
                    </a:lnTo>
                    <a:lnTo>
                      <a:pt x="74856" y="24261"/>
                    </a:lnTo>
                    <a:lnTo>
                      <a:pt x="50826" y="24261"/>
                    </a:lnTo>
                    <a:lnTo>
                      <a:pt x="50826" y="29712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6AC4EADE-ADAF-40D8-A4F3-8599BF760DA7}"/>
                  </a:ext>
                </a:extLst>
              </p:cNvPr>
              <p:cNvSpPr/>
              <p:nvPr/>
            </p:nvSpPr>
            <p:spPr>
              <a:xfrm>
                <a:off x="5730700" y="4492882"/>
                <a:ext cx="96737" cy="97812"/>
              </a:xfrm>
              <a:custGeom>
                <a:avLst/>
                <a:gdLst>
                  <a:gd name="connsiteX0" fmla="*/ 17658 w 96737"/>
                  <a:gd name="connsiteY0" fmla="*/ 691 h 97812"/>
                  <a:gd name="connsiteX1" fmla="*/ 24261 w 96737"/>
                  <a:gd name="connsiteY1" fmla="*/ 4146 h 97812"/>
                  <a:gd name="connsiteX2" fmla="*/ 20499 w 96737"/>
                  <a:gd name="connsiteY2" fmla="*/ 10365 h 97812"/>
                  <a:gd name="connsiteX3" fmla="*/ 44146 w 96737"/>
                  <a:gd name="connsiteY3" fmla="*/ 10365 h 97812"/>
                  <a:gd name="connsiteX4" fmla="*/ 44146 w 96737"/>
                  <a:gd name="connsiteY4" fmla="*/ 16737 h 97812"/>
                  <a:gd name="connsiteX5" fmla="*/ 32400 w 96737"/>
                  <a:gd name="connsiteY5" fmla="*/ 16737 h 97812"/>
                  <a:gd name="connsiteX6" fmla="*/ 35778 w 96737"/>
                  <a:gd name="connsiteY6" fmla="*/ 24184 h 97812"/>
                  <a:gd name="connsiteX7" fmla="*/ 28945 w 96737"/>
                  <a:gd name="connsiteY7" fmla="*/ 26795 h 97812"/>
                  <a:gd name="connsiteX8" fmla="*/ 25413 w 96737"/>
                  <a:gd name="connsiteY8" fmla="*/ 16737 h 97812"/>
                  <a:gd name="connsiteX9" fmla="*/ 16353 w 96737"/>
                  <a:gd name="connsiteY9" fmla="*/ 16737 h 97812"/>
                  <a:gd name="connsiteX10" fmla="*/ 5451 w 96737"/>
                  <a:gd name="connsiteY10" fmla="*/ 29252 h 97812"/>
                  <a:gd name="connsiteX11" fmla="*/ 0 w 96737"/>
                  <a:gd name="connsiteY11" fmla="*/ 24645 h 97812"/>
                  <a:gd name="connsiteX12" fmla="*/ 17658 w 96737"/>
                  <a:gd name="connsiteY12" fmla="*/ 691 h 97812"/>
                  <a:gd name="connsiteX13" fmla="*/ 56737 w 96737"/>
                  <a:gd name="connsiteY13" fmla="*/ 0 h 97812"/>
                  <a:gd name="connsiteX14" fmla="*/ 63340 w 96737"/>
                  <a:gd name="connsiteY14" fmla="*/ 3378 h 97812"/>
                  <a:gd name="connsiteX15" fmla="*/ 59885 w 96737"/>
                  <a:gd name="connsiteY15" fmla="*/ 10441 h 97812"/>
                  <a:gd name="connsiteX16" fmla="*/ 94511 w 96737"/>
                  <a:gd name="connsiteY16" fmla="*/ 10441 h 97812"/>
                  <a:gd name="connsiteX17" fmla="*/ 94511 w 96737"/>
                  <a:gd name="connsiteY17" fmla="*/ 16814 h 97812"/>
                  <a:gd name="connsiteX18" fmla="*/ 74166 w 96737"/>
                  <a:gd name="connsiteY18" fmla="*/ 16814 h 97812"/>
                  <a:gd name="connsiteX19" fmla="*/ 78081 w 96737"/>
                  <a:gd name="connsiteY19" fmla="*/ 25643 h 97812"/>
                  <a:gd name="connsiteX20" fmla="*/ 71478 w 96737"/>
                  <a:gd name="connsiteY20" fmla="*/ 28023 h 97812"/>
                  <a:gd name="connsiteX21" fmla="*/ 66411 w 96737"/>
                  <a:gd name="connsiteY21" fmla="*/ 16814 h 97812"/>
                  <a:gd name="connsiteX22" fmla="*/ 56584 w 96737"/>
                  <a:gd name="connsiteY22" fmla="*/ 16814 h 97812"/>
                  <a:gd name="connsiteX23" fmla="*/ 50288 w 96737"/>
                  <a:gd name="connsiteY23" fmla="*/ 26027 h 97812"/>
                  <a:gd name="connsiteX24" fmla="*/ 52207 w 96737"/>
                  <a:gd name="connsiteY24" fmla="*/ 26027 h 97812"/>
                  <a:gd name="connsiteX25" fmla="*/ 52207 w 96737"/>
                  <a:gd name="connsiteY25" fmla="*/ 33474 h 97812"/>
                  <a:gd name="connsiteX26" fmla="*/ 86910 w 96737"/>
                  <a:gd name="connsiteY26" fmla="*/ 33474 h 97812"/>
                  <a:gd name="connsiteX27" fmla="*/ 86910 w 96737"/>
                  <a:gd name="connsiteY27" fmla="*/ 40307 h 97812"/>
                  <a:gd name="connsiteX28" fmla="*/ 52207 w 96737"/>
                  <a:gd name="connsiteY28" fmla="*/ 40307 h 97812"/>
                  <a:gd name="connsiteX29" fmla="*/ 52207 w 96737"/>
                  <a:gd name="connsiteY29" fmla="*/ 48676 h 97812"/>
                  <a:gd name="connsiteX30" fmla="*/ 96738 w 96737"/>
                  <a:gd name="connsiteY30" fmla="*/ 48676 h 97812"/>
                  <a:gd name="connsiteX31" fmla="*/ 96738 w 96737"/>
                  <a:gd name="connsiteY31" fmla="*/ 55739 h 97812"/>
                  <a:gd name="connsiteX32" fmla="*/ 74933 w 96737"/>
                  <a:gd name="connsiteY32" fmla="*/ 55739 h 97812"/>
                  <a:gd name="connsiteX33" fmla="*/ 74933 w 96737"/>
                  <a:gd name="connsiteY33" fmla="*/ 64953 h 97812"/>
                  <a:gd name="connsiteX34" fmla="*/ 93437 w 96737"/>
                  <a:gd name="connsiteY34" fmla="*/ 64953 h 97812"/>
                  <a:gd name="connsiteX35" fmla="*/ 93437 w 96737"/>
                  <a:gd name="connsiteY35" fmla="*/ 71785 h 97812"/>
                  <a:gd name="connsiteX36" fmla="*/ 74933 w 96737"/>
                  <a:gd name="connsiteY36" fmla="*/ 71785 h 97812"/>
                  <a:gd name="connsiteX37" fmla="*/ 74933 w 96737"/>
                  <a:gd name="connsiteY37" fmla="*/ 90672 h 97812"/>
                  <a:gd name="connsiteX38" fmla="*/ 70864 w 96737"/>
                  <a:gd name="connsiteY38" fmla="*/ 95893 h 97812"/>
                  <a:gd name="connsiteX39" fmla="*/ 58580 w 96737"/>
                  <a:gd name="connsiteY39" fmla="*/ 97812 h 97812"/>
                  <a:gd name="connsiteX40" fmla="*/ 55970 w 96737"/>
                  <a:gd name="connsiteY40" fmla="*/ 89828 h 97812"/>
                  <a:gd name="connsiteX41" fmla="*/ 65874 w 96737"/>
                  <a:gd name="connsiteY41" fmla="*/ 89828 h 97812"/>
                  <a:gd name="connsiteX42" fmla="*/ 67870 w 96737"/>
                  <a:gd name="connsiteY42" fmla="*/ 88138 h 97812"/>
                  <a:gd name="connsiteX43" fmla="*/ 67870 w 96737"/>
                  <a:gd name="connsiteY43" fmla="*/ 71785 h 97812"/>
                  <a:gd name="connsiteX44" fmla="*/ 6066 w 96737"/>
                  <a:gd name="connsiteY44" fmla="*/ 71785 h 97812"/>
                  <a:gd name="connsiteX45" fmla="*/ 6066 w 96737"/>
                  <a:gd name="connsiteY45" fmla="*/ 64953 h 97812"/>
                  <a:gd name="connsiteX46" fmla="*/ 67870 w 96737"/>
                  <a:gd name="connsiteY46" fmla="*/ 64953 h 97812"/>
                  <a:gd name="connsiteX47" fmla="*/ 67870 w 96737"/>
                  <a:gd name="connsiteY47" fmla="*/ 55739 h 97812"/>
                  <a:gd name="connsiteX48" fmla="*/ 1459 w 96737"/>
                  <a:gd name="connsiteY48" fmla="*/ 55739 h 97812"/>
                  <a:gd name="connsiteX49" fmla="*/ 1459 w 96737"/>
                  <a:gd name="connsiteY49" fmla="*/ 48676 h 97812"/>
                  <a:gd name="connsiteX50" fmla="*/ 45221 w 96737"/>
                  <a:gd name="connsiteY50" fmla="*/ 48676 h 97812"/>
                  <a:gd name="connsiteX51" fmla="*/ 45221 w 96737"/>
                  <a:gd name="connsiteY51" fmla="*/ 40307 h 97812"/>
                  <a:gd name="connsiteX52" fmla="*/ 12898 w 96737"/>
                  <a:gd name="connsiteY52" fmla="*/ 40307 h 97812"/>
                  <a:gd name="connsiteX53" fmla="*/ 12898 w 96737"/>
                  <a:gd name="connsiteY53" fmla="*/ 33474 h 97812"/>
                  <a:gd name="connsiteX54" fmla="*/ 45221 w 96737"/>
                  <a:gd name="connsiteY54" fmla="*/ 33474 h 97812"/>
                  <a:gd name="connsiteX55" fmla="*/ 45221 w 96737"/>
                  <a:gd name="connsiteY55" fmla="*/ 26027 h 97812"/>
                  <a:gd name="connsiteX56" fmla="*/ 48292 w 96737"/>
                  <a:gd name="connsiteY56" fmla="*/ 26027 h 97812"/>
                  <a:gd name="connsiteX57" fmla="*/ 43993 w 96737"/>
                  <a:gd name="connsiteY57" fmla="*/ 22649 h 97812"/>
                  <a:gd name="connsiteX58" fmla="*/ 56737 w 96737"/>
                  <a:gd name="connsiteY58" fmla="*/ 0 h 97812"/>
                  <a:gd name="connsiteX59" fmla="*/ 26488 w 96737"/>
                  <a:gd name="connsiteY59" fmla="*/ 75087 h 97812"/>
                  <a:gd name="connsiteX60" fmla="*/ 38695 w 96737"/>
                  <a:gd name="connsiteY60" fmla="*/ 83916 h 97812"/>
                  <a:gd name="connsiteX61" fmla="*/ 34472 w 96737"/>
                  <a:gd name="connsiteY61" fmla="*/ 89828 h 97812"/>
                  <a:gd name="connsiteX62" fmla="*/ 22265 w 96737"/>
                  <a:gd name="connsiteY62" fmla="*/ 80615 h 97812"/>
                  <a:gd name="connsiteX63" fmla="*/ 26488 w 96737"/>
                  <a:gd name="connsiteY63" fmla="*/ 75087 h 9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96737" h="97812">
                    <a:moveTo>
                      <a:pt x="17658" y="691"/>
                    </a:moveTo>
                    <a:lnTo>
                      <a:pt x="24261" y="4146"/>
                    </a:lnTo>
                    <a:cubicBezTo>
                      <a:pt x="23033" y="6373"/>
                      <a:pt x="21728" y="8445"/>
                      <a:pt x="20499" y="10365"/>
                    </a:cubicBezTo>
                    <a:lnTo>
                      <a:pt x="44146" y="10365"/>
                    </a:lnTo>
                    <a:lnTo>
                      <a:pt x="44146" y="16737"/>
                    </a:lnTo>
                    <a:lnTo>
                      <a:pt x="32400" y="16737"/>
                    </a:lnTo>
                    <a:cubicBezTo>
                      <a:pt x="33628" y="19117"/>
                      <a:pt x="34780" y="21574"/>
                      <a:pt x="35778" y="24184"/>
                    </a:cubicBezTo>
                    <a:lnTo>
                      <a:pt x="28945" y="26795"/>
                    </a:lnTo>
                    <a:cubicBezTo>
                      <a:pt x="28023" y="23493"/>
                      <a:pt x="26872" y="20115"/>
                      <a:pt x="25413" y="16737"/>
                    </a:cubicBezTo>
                    <a:lnTo>
                      <a:pt x="16353" y="16737"/>
                    </a:lnTo>
                    <a:cubicBezTo>
                      <a:pt x="12514" y="22035"/>
                      <a:pt x="8829" y="26257"/>
                      <a:pt x="5451" y="29252"/>
                    </a:cubicBezTo>
                    <a:cubicBezTo>
                      <a:pt x="3532" y="27178"/>
                      <a:pt x="1766" y="25643"/>
                      <a:pt x="0" y="24645"/>
                    </a:cubicBezTo>
                    <a:cubicBezTo>
                      <a:pt x="7217" y="17275"/>
                      <a:pt x="13129" y="9290"/>
                      <a:pt x="17658" y="691"/>
                    </a:cubicBezTo>
                    <a:moveTo>
                      <a:pt x="56737" y="0"/>
                    </a:moveTo>
                    <a:lnTo>
                      <a:pt x="63340" y="3378"/>
                    </a:lnTo>
                    <a:cubicBezTo>
                      <a:pt x="62189" y="5912"/>
                      <a:pt x="61037" y="8215"/>
                      <a:pt x="59885" y="10441"/>
                    </a:cubicBezTo>
                    <a:lnTo>
                      <a:pt x="94511" y="10441"/>
                    </a:lnTo>
                    <a:lnTo>
                      <a:pt x="94511" y="16814"/>
                    </a:lnTo>
                    <a:lnTo>
                      <a:pt x="74166" y="16814"/>
                    </a:lnTo>
                    <a:cubicBezTo>
                      <a:pt x="75624" y="19655"/>
                      <a:pt x="76930" y="22649"/>
                      <a:pt x="78081" y="25643"/>
                    </a:cubicBezTo>
                    <a:lnTo>
                      <a:pt x="71478" y="28023"/>
                    </a:lnTo>
                    <a:cubicBezTo>
                      <a:pt x="70250" y="24415"/>
                      <a:pt x="68561" y="20653"/>
                      <a:pt x="66411" y="16814"/>
                    </a:cubicBezTo>
                    <a:lnTo>
                      <a:pt x="56584" y="16814"/>
                    </a:lnTo>
                    <a:cubicBezTo>
                      <a:pt x="54357" y="20499"/>
                      <a:pt x="52207" y="23647"/>
                      <a:pt x="50288" y="26027"/>
                    </a:cubicBezTo>
                    <a:lnTo>
                      <a:pt x="52207" y="26027"/>
                    </a:lnTo>
                    <a:lnTo>
                      <a:pt x="52207" y="33474"/>
                    </a:lnTo>
                    <a:lnTo>
                      <a:pt x="86910" y="33474"/>
                    </a:lnTo>
                    <a:lnTo>
                      <a:pt x="86910" y="40307"/>
                    </a:lnTo>
                    <a:lnTo>
                      <a:pt x="52207" y="40307"/>
                    </a:lnTo>
                    <a:lnTo>
                      <a:pt x="52207" y="48676"/>
                    </a:lnTo>
                    <a:lnTo>
                      <a:pt x="96738" y="48676"/>
                    </a:lnTo>
                    <a:lnTo>
                      <a:pt x="96738" y="55739"/>
                    </a:lnTo>
                    <a:lnTo>
                      <a:pt x="74933" y="55739"/>
                    </a:lnTo>
                    <a:lnTo>
                      <a:pt x="74933" y="64953"/>
                    </a:lnTo>
                    <a:lnTo>
                      <a:pt x="93437" y="64953"/>
                    </a:lnTo>
                    <a:lnTo>
                      <a:pt x="93437" y="71785"/>
                    </a:lnTo>
                    <a:lnTo>
                      <a:pt x="74933" y="71785"/>
                    </a:lnTo>
                    <a:lnTo>
                      <a:pt x="74933" y="90672"/>
                    </a:lnTo>
                    <a:cubicBezTo>
                      <a:pt x="74933" y="93206"/>
                      <a:pt x="73551" y="94972"/>
                      <a:pt x="70864" y="95893"/>
                    </a:cubicBezTo>
                    <a:cubicBezTo>
                      <a:pt x="68100" y="97121"/>
                      <a:pt x="63954" y="97812"/>
                      <a:pt x="58580" y="97812"/>
                    </a:cubicBezTo>
                    <a:cubicBezTo>
                      <a:pt x="58657" y="95279"/>
                      <a:pt x="57812" y="92668"/>
                      <a:pt x="55970" y="89828"/>
                    </a:cubicBezTo>
                    <a:lnTo>
                      <a:pt x="65874" y="89828"/>
                    </a:lnTo>
                    <a:cubicBezTo>
                      <a:pt x="67179" y="89828"/>
                      <a:pt x="67870" y="89290"/>
                      <a:pt x="67870" y="88138"/>
                    </a:cubicBezTo>
                    <a:lnTo>
                      <a:pt x="67870" y="71785"/>
                    </a:lnTo>
                    <a:lnTo>
                      <a:pt x="6066" y="71785"/>
                    </a:lnTo>
                    <a:lnTo>
                      <a:pt x="6066" y="64953"/>
                    </a:lnTo>
                    <a:lnTo>
                      <a:pt x="67870" y="64953"/>
                    </a:lnTo>
                    <a:lnTo>
                      <a:pt x="67870" y="55739"/>
                    </a:lnTo>
                    <a:lnTo>
                      <a:pt x="1459" y="55739"/>
                    </a:lnTo>
                    <a:lnTo>
                      <a:pt x="1459" y="48676"/>
                    </a:lnTo>
                    <a:lnTo>
                      <a:pt x="45221" y="48676"/>
                    </a:lnTo>
                    <a:lnTo>
                      <a:pt x="45221" y="40307"/>
                    </a:lnTo>
                    <a:lnTo>
                      <a:pt x="12898" y="40307"/>
                    </a:lnTo>
                    <a:lnTo>
                      <a:pt x="12898" y="33474"/>
                    </a:lnTo>
                    <a:lnTo>
                      <a:pt x="45221" y="33474"/>
                    </a:lnTo>
                    <a:lnTo>
                      <a:pt x="45221" y="26027"/>
                    </a:lnTo>
                    <a:lnTo>
                      <a:pt x="48292" y="26027"/>
                    </a:lnTo>
                    <a:cubicBezTo>
                      <a:pt x="46757" y="24415"/>
                      <a:pt x="45298" y="23263"/>
                      <a:pt x="43993" y="22649"/>
                    </a:cubicBezTo>
                    <a:cubicBezTo>
                      <a:pt x="49060" y="15585"/>
                      <a:pt x="53436" y="7985"/>
                      <a:pt x="56737" y="0"/>
                    </a:cubicBezTo>
                    <a:moveTo>
                      <a:pt x="26488" y="75087"/>
                    </a:moveTo>
                    <a:cubicBezTo>
                      <a:pt x="30864" y="77467"/>
                      <a:pt x="34933" y="80384"/>
                      <a:pt x="38695" y="83916"/>
                    </a:cubicBezTo>
                    <a:lnTo>
                      <a:pt x="34472" y="89828"/>
                    </a:lnTo>
                    <a:cubicBezTo>
                      <a:pt x="30633" y="86219"/>
                      <a:pt x="26565" y="83071"/>
                      <a:pt x="22265" y="80615"/>
                    </a:cubicBezTo>
                    <a:lnTo>
                      <a:pt x="26488" y="7508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02F4570E-C4D0-46E3-B153-4515A07F91E0}"/>
                  </a:ext>
                </a:extLst>
              </p:cNvPr>
              <p:cNvSpPr/>
              <p:nvPr/>
            </p:nvSpPr>
            <p:spPr>
              <a:xfrm>
                <a:off x="5837495" y="4563516"/>
                <a:ext cx="22264" cy="25105"/>
              </a:xfrm>
              <a:custGeom>
                <a:avLst/>
                <a:gdLst>
                  <a:gd name="connsiteX0" fmla="*/ 22265 w 22264"/>
                  <a:gd name="connsiteY0" fmla="*/ 20038 h 25105"/>
                  <a:gd name="connsiteX1" fmla="*/ 15893 w 22264"/>
                  <a:gd name="connsiteY1" fmla="*/ 25105 h 25105"/>
                  <a:gd name="connsiteX2" fmla="*/ 0 w 22264"/>
                  <a:gd name="connsiteY2" fmla="*/ 4913 h 25105"/>
                  <a:gd name="connsiteX3" fmla="*/ 5451 w 22264"/>
                  <a:gd name="connsiteY3" fmla="*/ 0 h 25105"/>
                  <a:gd name="connsiteX4" fmla="*/ 22265 w 22264"/>
                  <a:gd name="connsiteY4" fmla="*/ 20038 h 2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" h="25105">
                    <a:moveTo>
                      <a:pt x="22265" y="20038"/>
                    </a:moveTo>
                    <a:lnTo>
                      <a:pt x="15893" y="25105"/>
                    </a:lnTo>
                    <a:cubicBezTo>
                      <a:pt x="8599" y="14818"/>
                      <a:pt x="3301" y="8061"/>
                      <a:pt x="0" y="4913"/>
                    </a:cubicBezTo>
                    <a:lnTo>
                      <a:pt x="5451" y="0"/>
                    </a:lnTo>
                    <a:cubicBezTo>
                      <a:pt x="12284" y="7217"/>
                      <a:pt x="17888" y="13896"/>
                      <a:pt x="22265" y="2003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102B7704-FC55-43D7-80DF-82A2B02346D3}"/>
                  </a:ext>
                </a:extLst>
              </p:cNvPr>
              <p:cNvSpPr/>
              <p:nvPr/>
            </p:nvSpPr>
            <p:spPr>
              <a:xfrm>
                <a:off x="5947822" y="4495262"/>
                <a:ext cx="93896" cy="92898"/>
              </a:xfrm>
              <a:custGeom>
                <a:avLst/>
                <a:gdLst>
                  <a:gd name="connsiteX0" fmla="*/ 29405 w 93896"/>
                  <a:gd name="connsiteY0" fmla="*/ 20269 h 92898"/>
                  <a:gd name="connsiteX1" fmla="*/ 36545 w 93896"/>
                  <a:gd name="connsiteY1" fmla="*/ 20269 h 92898"/>
                  <a:gd name="connsiteX2" fmla="*/ 36545 w 93896"/>
                  <a:gd name="connsiteY2" fmla="*/ 60346 h 92898"/>
                  <a:gd name="connsiteX3" fmla="*/ 40845 w 93896"/>
                  <a:gd name="connsiteY3" fmla="*/ 56277 h 92898"/>
                  <a:gd name="connsiteX4" fmla="*/ 72246 w 93896"/>
                  <a:gd name="connsiteY4" fmla="*/ 8445 h 92898"/>
                  <a:gd name="connsiteX5" fmla="*/ 79310 w 93896"/>
                  <a:gd name="connsiteY5" fmla="*/ 11900 h 92898"/>
                  <a:gd name="connsiteX6" fmla="*/ 45605 w 93896"/>
                  <a:gd name="connsiteY6" fmla="*/ 62496 h 92898"/>
                  <a:gd name="connsiteX7" fmla="*/ 36545 w 93896"/>
                  <a:gd name="connsiteY7" fmla="*/ 70173 h 92898"/>
                  <a:gd name="connsiteX8" fmla="*/ 36545 w 93896"/>
                  <a:gd name="connsiteY8" fmla="*/ 82841 h 92898"/>
                  <a:gd name="connsiteX9" fmla="*/ 39386 w 93896"/>
                  <a:gd name="connsiteY9" fmla="*/ 86219 h 92898"/>
                  <a:gd name="connsiteX10" fmla="*/ 65106 w 93896"/>
                  <a:gd name="connsiteY10" fmla="*/ 86219 h 92898"/>
                  <a:gd name="connsiteX11" fmla="*/ 69713 w 93896"/>
                  <a:gd name="connsiteY11" fmla="*/ 82995 h 92898"/>
                  <a:gd name="connsiteX12" fmla="*/ 71325 w 93896"/>
                  <a:gd name="connsiteY12" fmla="*/ 71862 h 92898"/>
                  <a:gd name="connsiteX13" fmla="*/ 79002 w 93896"/>
                  <a:gd name="connsiteY13" fmla="*/ 74473 h 92898"/>
                  <a:gd name="connsiteX14" fmla="*/ 74933 w 93896"/>
                  <a:gd name="connsiteY14" fmla="*/ 88830 h 92898"/>
                  <a:gd name="connsiteX15" fmla="*/ 66718 w 93896"/>
                  <a:gd name="connsiteY15" fmla="*/ 92899 h 92898"/>
                  <a:gd name="connsiteX16" fmla="*/ 39002 w 93896"/>
                  <a:gd name="connsiteY16" fmla="*/ 92899 h 92898"/>
                  <a:gd name="connsiteX17" fmla="*/ 29482 w 93896"/>
                  <a:gd name="connsiteY17" fmla="*/ 82841 h 92898"/>
                  <a:gd name="connsiteX18" fmla="*/ 29482 w 93896"/>
                  <a:gd name="connsiteY18" fmla="*/ 75471 h 92898"/>
                  <a:gd name="connsiteX19" fmla="*/ 5528 w 93896"/>
                  <a:gd name="connsiteY19" fmla="*/ 89444 h 92898"/>
                  <a:gd name="connsiteX20" fmla="*/ 0 w 93896"/>
                  <a:gd name="connsiteY20" fmla="*/ 83686 h 92898"/>
                  <a:gd name="connsiteX21" fmla="*/ 29482 w 93896"/>
                  <a:gd name="connsiteY21" fmla="*/ 66258 h 92898"/>
                  <a:gd name="connsiteX22" fmla="*/ 29482 w 93896"/>
                  <a:gd name="connsiteY22" fmla="*/ 20269 h 92898"/>
                  <a:gd name="connsiteX23" fmla="*/ 10441 w 93896"/>
                  <a:gd name="connsiteY23" fmla="*/ 32860 h 92898"/>
                  <a:gd name="connsiteX24" fmla="*/ 17505 w 93896"/>
                  <a:gd name="connsiteY24" fmla="*/ 34856 h 92898"/>
                  <a:gd name="connsiteX25" fmla="*/ 8676 w 93896"/>
                  <a:gd name="connsiteY25" fmla="*/ 67179 h 92898"/>
                  <a:gd name="connsiteX26" fmla="*/ 1612 w 93896"/>
                  <a:gd name="connsiteY26" fmla="*/ 64338 h 92898"/>
                  <a:gd name="connsiteX27" fmla="*/ 10441 w 93896"/>
                  <a:gd name="connsiteY27" fmla="*/ 32860 h 92898"/>
                  <a:gd name="connsiteX28" fmla="*/ 35547 w 93896"/>
                  <a:gd name="connsiteY28" fmla="*/ 0 h 92898"/>
                  <a:gd name="connsiteX29" fmla="*/ 53589 w 93896"/>
                  <a:gd name="connsiteY29" fmla="*/ 13820 h 92898"/>
                  <a:gd name="connsiteX30" fmla="*/ 47677 w 93896"/>
                  <a:gd name="connsiteY30" fmla="*/ 19808 h 92898"/>
                  <a:gd name="connsiteX31" fmla="*/ 30019 w 93896"/>
                  <a:gd name="connsiteY31" fmla="*/ 5528 h 92898"/>
                  <a:gd name="connsiteX32" fmla="*/ 35547 w 93896"/>
                  <a:gd name="connsiteY32" fmla="*/ 0 h 92898"/>
                  <a:gd name="connsiteX33" fmla="*/ 80998 w 93896"/>
                  <a:gd name="connsiteY33" fmla="*/ 38695 h 92898"/>
                  <a:gd name="connsiteX34" fmla="*/ 93897 w 93896"/>
                  <a:gd name="connsiteY34" fmla="*/ 63878 h 92898"/>
                  <a:gd name="connsiteX35" fmla="*/ 87678 w 93896"/>
                  <a:gd name="connsiteY35" fmla="*/ 68484 h 92898"/>
                  <a:gd name="connsiteX36" fmla="*/ 74549 w 93896"/>
                  <a:gd name="connsiteY36" fmla="*/ 43302 h 92898"/>
                  <a:gd name="connsiteX37" fmla="*/ 80998 w 93896"/>
                  <a:gd name="connsiteY37" fmla="*/ 38695 h 9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896" h="92898">
                    <a:moveTo>
                      <a:pt x="29405" y="20269"/>
                    </a:moveTo>
                    <a:lnTo>
                      <a:pt x="36545" y="20269"/>
                    </a:lnTo>
                    <a:lnTo>
                      <a:pt x="36545" y="60346"/>
                    </a:lnTo>
                    <a:cubicBezTo>
                      <a:pt x="38004" y="59041"/>
                      <a:pt x="39463" y="57659"/>
                      <a:pt x="40845" y="56277"/>
                    </a:cubicBezTo>
                    <a:cubicBezTo>
                      <a:pt x="51747" y="46296"/>
                      <a:pt x="62188" y="30403"/>
                      <a:pt x="72246" y="8445"/>
                    </a:cubicBezTo>
                    <a:lnTo>
                      <a:pt x="79310" y="11900"/>
                    </a:lnTo>
                    <a:cubicBezTo>
                      <a:pt x="69405" y="32937"/>
                      <a:pt x="58119" y="49751"/>
                      <a:pt x="45605" y="62496"/>
                    </a:cubicBezTo>
                    <a:cubicBezTo>
                      <a:pt x="42534" y="65183"/>
                      <a:pt x="39539" y="67793"/>
                      <a:pt x="36545" y="70173"/>
                    </a:cubicBezTo>
                    <a:lnTo>
                      <a:pt x="36545" y="82841"/>
                    </a:lnTo>
                    <a:cubicBezTo>
                      <a:pt x="36545" y="85068"/>
                      <a:pt x="37467" y="86219"/>
                      <a:pt x="39386" y="86219"/>
                    </a:cubicBezTo>
                    <a:lnTo>
                      <a:pt x="65106" y="86219"/>
                    </a:lnTo>
                    <a:cubicBezTo>
                      <a:pt x="67256" y="86219"/>
                      <a:pt x="68791" y="85144"/>
                      <a:pt x="69713" y="82995"/>
                    </a:cubicBezTo>
                    <a:cubicBezTo>
                      <a:pt x="70710" y="80998"/>
                      <a:pt x="71248" y="77313"/>
                      <a:pt x="71325" y="71862"/>
                    </a:cubicBezTo>
                    <a:cubicBezTo>
                      <a:pt x="73398" y="73244"/>
                      <a:pt x="76008" y="74165"/>
                      <a:pt x="79002" y="74473"/>
                    </a:cubicBezTo>
                    <a:cubicBezTo>
                      <a:pt x="78158" y="81305"/>
                      <a:pt x="76776" y="86142"/>
                      <a:pt x="74933" y="88830"/>
                    </a:cubicBezTo>
                    <a:cubicBezTo>
                      <a:pt x="73475" y="91133"/>
                      <a:pt x="70710" y="92515"/>
                      <a:pt x="66718" y="92899"/>
                    </a:cubicBezTo>
                    <a:lnTo>
                      <a:pt x="39002" y="92899"/>
                    </a:lnTo>
                    <a:cubicBezTo>
                      <a:pt x="32630" y="92899"/>
                      <a:pt x="29482" y="89520"/>
                      <a:pt x="29482" y="82841"/>
                    </a:cubicBezTo>
                    <a:lnTo>
                      <a:pt x="29482" y="75471"/>
                    </a:lnTo>
                    <a:cubicBezTo>
                      <a:pt x="21267" y="81382"/>
                      <a:pt x="13359" y="85989"/>
                      <a:pt x="5528" y="89444"/>
                    </a:cubicBezTo>
                    <a:cubicBezTo>
                      <a:pt x="4453" y="87294"/>
                      <a:pt x="2610" y="85375"/>
                      <a:pt x="0" y="83686"/>
                    </a:cubicBezTo>
                    <a:cubicBezTo>
                      <a:pt x="10825" y="78772"/>
                      <a:pt x="20653" y="72937"/>
                      <a:pt x="29482" y="66258"/>
                    </a:cubicBezTo>
                    <a:lnTo>
                      <a:pt x="29482" y="20269"/>
                    </a:lnTo>
                    <a:close/>
                    <a:moveTo>
                      <a:pt x="10441" y="32860"/>
                    </a:moveTo>
                    <a:lnTo>
                      <a:pt x="17505" y="34856"/>
                    </a:lnTo>
                    <a:cubicBezTo>
                      <a:pt x="15048" y="47064"/>
                      <a:pt x="12131" y="57812"/>
                      <a:pt x="8676" y="67179"/>
                    </a:cubicBezTo>
                    <a:cubicBezTo>
                      <a:pt x="6526" y="66027"/>
                      <a:pt x="4146" y="65029"/>
                      <a:pt x="1612" y="64338"/>
                    </a:cubicBezTo>
                    <a:cubicBezTo>
                      <a:pt x="5374" y="54281"/>
                      <a:pt x="8292" y="43762"/>
                      <a:pt x="10441" y="32860"/>
                    </a:cubicBezTo>
                    <a:moveTo>
                      <a:pt x="35547" y="0"/>
                    </a:moveTo>
                    <a:cubicBezTo>
                      <a:pt x="43992" y="5835"/>
                      <a:pt x="50058" y="10441"/>
                      <a:pt x="53589" y="13820"/>
                    </a:cubicBezTo>
                    <a:lnTo>
                      <a:pt x="47677" y="19808"/>
                    </a:lnTo>
                    <a:cubicBezTo>
                      <a:pt x="42610" y="14818"/>
                      <a:pt x="36699" y="10058"/>
                      <a:pt x="30019" y="5528"/>
                    </a:cubicBezTo>
                    <a:lnTo>
                      <a:pt x="35547" y="0"/>
                    </a:lnTo>
                    <a:close/>
                    <a:moveTo>
                      <a:pt x="80998" y="38695"/>
                    </a:moveTo>
                    <a:cubicBezTo>
                      <a:pt x="86910" y="48829"/>
                      <a:pt x="91210" y="57275"/>
                      <a:pt x="93897" y="63878"/>
                    </a:cubicBezTo>
                    <a:lnTo>
                      <a:pt x="87678" y="68484"/>
                    </a:lnTo>
                    <a:cubicBezTo>
                      <a:pt x="84146" y="60116"/>
                      <a:pt x="79770" y="51670"/>
                      <a:pt x="74549" y="43302"/>
                    </a:cubicBezTo>
                    <a:lnTo>
                      <a:pt x="80998" y="3869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1EFF41EF-42BF-4564-8CD4-C2195567233A}"/>
                  </a:ext>
                </a:extLst>
              </p:cNvPr>
              <p:cNvSpPr/>
              <p:nvPr/>
            </p:nvSpPr>
            <p:spPr>
              <a:xfrm>
                <a:off x="6055155" y="4500406"/>
                <a:ext cx="93666" cy="90672"/>
              </a:xfrm>
              <a:custGeom>
                <a:avLst/>
                <a:gdLst>
                  <a:gd name="connsiteX0" fmla="*/ 537 w 93666"/>
                  <a:gd name="connsiteY0" fmla="*/ 0 h 90672"/>
                  <a:gd name="connsiteX1" fmla="*/ 92899 w 93666"/>
                  <a:gd name="connsiteY1" fmla="*/ 0 h 90672"/>
                  <a:gd name="connsiteX2" fmla="*/ 92899 w 93666"/>
                  <a:gd name="connsiteY2" fmla="*/ 6296 h 90672"/>
                  <a:gd name="connsiteX3" fmla="*/ 61344 w 93666"/>
                  <a:gd name="connsiteY3" fmla="*/ 6296 h 90672"/>
                  <a:gd name="connsiteX4" fmla="*/ 61344 w 93666"/>
                  <a:gd name="connsiteY4" fmla="*/ 16660 h 90672"/>
                  <a:gd name="connsiteX5" fmla="*/ 85375 w 93666"/>
                  <a:gd name="connsiteY5" fmla="*/ 16660 h 90672"/>
                  <a:gd name="connsiteX6" fmla="*/ 85375 w 93666"/>
                  <a:gd name="connsiteY6" fmla="*/ 41536 h 90672"/>
                  <a:gd name="connsiteX7" fmla="*/ 39079 w 93666"/>
                  <a:gd name="connsiteY7" fmla="*/ 41536 h 90672"/>
                  <a:gd name="connsiteX8" fmla="*/ 43685 w 93666"/>
                  <a:gd name="connsiteY8" fmla="*/ 44914 h 90672"/>
                  <a:gd name="connsiteX9" fmla="*/ 37467 w 93666"/>
                  <a:gd name="connsiteY9" fmla="*/ 53206 h 90672"/>
                  <a:gd name="connsiteX10" fmla="*/ 93667 w 93666"/>
                  <a:gd name="connsiteY10" fmla="*/ 53206 h 90672"/>
                  <a:gd name="connsiteX11" fmla="*/ 93667 w 93666"/>
                  <a:gd name="connsiteY11" fmla="*/ 59578 h 90672"/>
                  <a:gd name="connsiteX12" fmla="*/ 72169 w 93666"/>
                  <a:gd name="connsiteY12" fmla="*/ 59578 h 90672"/>
                  <a:gd name="connsiteX13" fmla="*/ 60653 w 93666"/>
                  <a:gd name="connsiteY13" fmla="*/ 75240 h 90672"/>
                  <a:gd name="connsiteX14" fmla="*/ 87908 w 93666"/>
                  <a:gd name="connsiteY14" fmla="*/ 84300 h 90672"/>
                  <a:gd name="connsiteX15" fmla="*/ 82841 w 93666"/>
                  <a:gd name="connsiteY15" fmla="*/ 90288 h 90672"/>
                  <a:gd name="connsiteX16" fmla="*/ 53743 w 93666"/>
                  <a:gd name="connsiteY16" fmla="*/ 80231 h 90672"/>
                  <a:gd name="connsiteX17" fmla="*/ 52822 w 93666"/>
                  <a:gd name="connsiteY17" fmla="*/ 80845 h 90672"/>
                  <a:gd name="connsiteX18" fmla="*/ 6449 w 93666"/>
                  <a:gd name="connsiteY18" fmla="*/ 90672 h 90672"/>
                  <a:gd name="connsiteX19" fmla="*/ 3378 w 93666"/>
                  <a:gd name="connsiteY19" fmla="*/ 83148 h 90672"/>
                  <a:gd name="connsiteX20" fmla="*/ 44300 w 93666"/>
                  <a:gd name="connsiteY20" fmla="*/ 77467 h 90672"/>
                  <a:gd name="connsiteX21" fmla="*/ 21190 w 93666"/>
                  <a:gd name="connsiteY21" fmla="*/ 71401 h 90672"/>
                  <a:gd name="connsiteX22" fmla="*/ 16353 w 93666"/>
                  <a:gd name="connsiteY22" fmla="*/ 75931 h 90672"/>
                  <a:gd name="connsiteX23" fmla="*/ 10595 w 93666"/>
                  <a:gd name="connsiteY23" fmla="*/ 71325 h 90672"/>
                  <a:gd name="connsiteX24" fmla="*/ 22879 w 93666"/>
                  <a:gd name="connsiteY24" fmla="*/ 59655 h 90672"/>
                  <a:gd name="connsiteX25" fmla="*/ 0 w 93666"/>
                  <a:gd name="connsiteY25" fmla="*/ 59655 h 90672"/>
                  <a:gd name="connsiteX26" fmla="*/ 0 w 93666"/>
                  <a:gd name="connsiteY26" fmla="*/ 53282 h 90672"/>
                  <a:gd name="connsiteX27" fmla="*/ 28484 w 93666"/>
                  <a:gd name="connsiteY27" fmla="*/ 53282 h 90672"/>
                  <a:gd name="connsiteX28" fmla="*/ 37313 w 93666"/>
                  <a:gd name="connsiteY28" fmla="*/ 41612 h 90672"/>
                  <a:gd name="connsiteX29" fmla="*/ 8446 w 93666"/>
                  <a:gd name="connsiteY29" fmla="*/ 41612 h 90672"/>
                  <a:gd name="connsiteX30" fmla="*/ 8446 w 93666"/>
                  <a:gd name="connsiteY30" fmla="*/ 16737 h 90672"/>
                  <a:gd name="connsiteX31" fmla="*/ 31094 w 93666"/>
                  <a:gd name="connsiteY31" fmla="*/ 16737 h 90672"/>
                  <a:gd name="connsiteX32" fmla="*/ 31094 w 93666"/>
                  <a:gd name="connsiteY32" fmla="*/ 6373 h 90672"/>
                  <a:gd name="connsiteX33" fmla="*/ 537 w 93666"/>
                  <a:gd name="connsiteY33" fmla="*/ 6373 h 90672"/>
                  <a:gd name="connsiteX34" fmla="*/ 537 w 93666"/>
                  <a:gd name="connsiteY34" fmla="*/ 0 h 90672"/>
                  <a:gd name="connsiteX35" fmla="*/ 15662 w 93666"/>
                  <a:gd name="connsiteY35" fmla="*/ 35163 h 90672"/>
                  <a:gd name="connsiteX36" fmla="*/ 31094 w 93666"/>
                  <a:gd name="connsiteY36" fmla="*/ 35163 h 90672"/>
                  <a:gd name="connsiteX37" fmla="*/ 31094 w 93666"/>
                  <a:gd name="connsiteY37" fmla="*/ 23110 h 90672"/>
                  <a:gd name="connsiteX38" fmla="*/ 15662 w 93666"/>
                  <a:gd name="connsiteY38" fmla="*/ 23110 h 90672"/>
                  <a:gd name="connsiteX39" fmla="*/ 15662 w 93666"/>
                  <a:gd name="connsiteY39" fmla="*/ 35163 h 90672"/>
                  <a:gd name="connsiteX40" fmla="*/ 63724 w 93666"/>
                  <a:gd name="connsiteY40" fmla="*/ 59655 h 90672"/>
                  <a:gd name="connsiteX41" fmla="*/ 32323 w 93666"/>
                  <a:gd name="connsiteY41" fmla="*/ 59655 h 90672"/>
                  <a:gd name="connsiteX42" fmla="*/ 26334 w 93666"/>
                  <a:gd name="connsiteY42" fmla="*/ 66258 h 90672"/>
                  <a:gd name="connsiteX43" fmla="*/ 52131 w 93666"/>
                  <a:gd name="connsiteY43" fmla="*/ 73014 h 90672"/>
                  <a:gd name="connsiteX44" fmla="*/ 63724 w 93666"/>
                  <a:gd name="connsiteY44" fmla="*/ 59655 h 90672"/>
                  <a:gd name="connsiteX45" fmla="*/ 54281 w 93666"/>
                  <a:gd name="connsiteY45" fmla="*/ 6296 h 90672"/>
                  <a:gd name="connsiteX46" fmla="*/ 38311 w 93666"/>
                  <a:gd name="connsiteY46" fmla="*/ 6296 h 90672"/>
                  <a:gd name="connsiteX47" fmla="*/ 38311 w 93666"/>
                  <a:gd name="connsiteY47" fmla="*/ 16660 h 90672"/>
                  <a:gd name="connsiteX48" fmla="*/ 54281 w 93666"/>
                  <a:gd name="connsiteY48" fmla="*/ 16660 h 90672"/>
                  <a:gd name="connsiteX49" fmla="*/ 54281 w 93666"/>
                  <a:gd name="connsiteY49" fmla="*/ 6296 h 90672"/>
                  <a:gd name="connsiteX50" fmla="*/ 38311 w 93666"/>
                  <a:gd name="connsiteY50" fmla="*/ 35163 h 90672"/>
                  <a:gd name="connsiteX51" fmla="*/ 54281 w 93666"/>
                  <a:gd name="connsiteY51" fmla="*/ 35163 h 90672"/>
                  <a:gd name="connsiteX52" fmla="*/ 54281 w 93666"/>
                  <a:gd name="connsiteY52" fmla="*/ 23110 h 90672"/>
                  <a:gd name="connsiteX53" fmla="*/ 38311 w 93666"/>
                  <a:gd name="connsiteY53" fmla="*/ 23110 h 90672"/>
                  <a:gd name="connsiteX54" fmla="*/ 38311 w 93666"/>
                  <a:gd name="connsiteY54" fmla="*/ 35163 h 90672"/>
                  <a:gd name="connsiteX55" fmla="*/ 61344 w 93666"/>
                  <a:gd name="connsiteY55" fmla="*/ 35163 h 90672"/>
                  <a:gd name="connsiteX56" fmla="*/ 78235 w 93666"/>
                  <a:gd name="connsiteY56" fmla="*/ 35163 h 90672"/>
                  <a:gd name="connsiteX57" fmla="*/ 78235 w 93666"/>
                  <a:gd name="connsiteY57" fmla="*/ 23110 h 90672"/>
                  <a:gd name="connsiteX58" fmla="*/ 61344 w 93666"/>
                  <a:gd name="connsiteY58" fmla="*/ 23110 h 90672"/>
                  <a:gd name="connsiteX59" fmla="*/ 61344 w 93666"/>
                  <a:gd name="connsiteY59" fmla="*/ 35163 h 9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3666" h="90672">
                    <a:moveTo>
                      <a:pt x="537" y="0"/>
                    </a:moveTo>
                    <a:lnTo>
                      <a:pt x="92899" y="0"/>
                    </a:lnTo>
                    <a:lnTo>
                      <a:pt x="92899" y="6296"/>
                    </a:lnTo>
                    <a:lnTo>
                      <a:pt x="61344" y="6296"/>
                    </a:lnTo>
                    <a:lnTo>
                      <a:pt x="61344" y="16660"/>
                    </a:lnTo>
                    <a:lnTo>
                      <a:pt x="85375" y="16660"/>
                    </a:lnTo>
                    <a:lnTo>
                      <a:pt x="85375" y="41536"/>
                    </a:lnTo>
                    <a:lnTo>
                      <a:pt x="39079" y="41536"/>
                    </a:lnTo>
                    <a:lnTo>
                      <a:pt x="43685" y="44914"/>
                    </a:lnTo>
                    <a:cubicBezTo>
                      <a:pt x="41612" y="47832"/>
                      <a:pt x="39617" y="50595"/>
                      <a:pt x="37467" y="53206"/>
                    </a:cubicBezTo>
                    <a:lnTo>
                      <a:pt x="93667" y="53206"/>
                    </a:lnTo>
                    <a:lnTo>
                      <a:pt x="93667" y="59578"/>
                    </a:lnTo>
                    <a:lnTo>
                      <a:pt x="72169" y="59578"/>
                    </a:lnTo>
                    <a:cubicBezTo>
                      <a:pt x="69175" y="65874"/>
                      <a:pt x="65336" y="71094"/>
                      <a:pt x="60653" y="75240"/>
                    </a:cubicBezTo>
                    <a:cubicBezTo>
                      <a:pt x="70557" y="78158"/>
                      <a:pt x="79693" y="81152"/>
                      <a:pt x="87908" y="84300"/>
                    </a:cubicBezTo>
                    <a:lnTo>
                      <a:pt x="82841" y="90288"/>
                    </a:lnTo>
                    <a:cubicBezTo>
                      <a:pt x="73858" y="86833"/>
                      <a:pt x="64184" y="83455"/>
                      <a:pt x="53743" y="80231"/>
                    </a:cubicBezTo>
                    <a:cubicBezTo>
                      <a:pt x="53359" y="80538"/>
                      <a:pt x="53052" y="80768"/>
                      <a:pt x="52822" y="80845"/>
                    </a:cubicBezTo>
                    <a:cubicBezTo>
                      <a:pt x="42304" y="87448"/>
                      <a:pt x="26872" y="90672"/>
                      <a:pt x="6449" y="90672"/>
                    </a:cubicBezTo>
                    <a:cubicBezTo>
                      <a:pt x="6219" y="88907"/>
                      <a:pt x="5221" y="86373"/>
                      <a:pt x="3378" y="83148"/>
                    </a:cubicBezTo>
                    <a:cubicBezTo>
                      <a:pt x="21958" y="83148"/>
                      <a:pt x="35624" y="81229"/>
                      <a:pt x="44300" y="77467"/>
                    </a:cubicBezTo>
                    <a:cubicBezTo>
                      <a:pt x="36929" y="75394"/>
                      <a:pt x="29252" y="73321"/>
                      <a:pt x="21190" y="71401"/>
                    </a:cubicBezTo>
                    <a:cubicBezTo>
                      <a:pt x="19655" y="73014"/>
                      <a:pt x="18043" y="74549"/>
                      <a:pt x="16353" y="75931"/>
                    </a:cubicBezTo>
                    <a:lnTo>
                      <a:pt x="10595" y="71325"/>
                    </a:lnTo>
                    <a:cubicBezTo>
                      <a:pt x="14895" y="67716"/>
                      <a:pt x="18964" y="63801"/>
                      <a:pt x="22879" y="59655"/>
                    </a:cubicBezTo>
                    <a:lnTo>
                      <a:pt x="0" y="59655"/>
                    </a:lnTo>
                    <a:lnTo>
                      <a:pt x="0" y="53282"/>
                    </a:lnTo>
                    <a:lnTo>
                      <a:pt x="28484" y="53282"/>
                    </a:lnTo>
                    <a:cubicBezTo>
                      <a:pt x="31632" y="49597"/>
                      <a:pt x="34549" y="45682"/>
                      <a:pt x="37313" y="41612"/>
                    </a:cubicBezTo>
                    <a:lnTo>
                      <a:pt x="8446" y="41612"/>
                    </a:lnTo>
                    <a:lnTo>
                      <a:pt x="8446" y="16737"/>
                    </a:lnTo>
                    <a:lnTo>
                      <a:pt x="31094" y="16737"/>
                    </a:lnTo>
                    <a:lnTo>
                      <a:pt x="31094" y="6373"/>
                    </a:lnTo>
                    <a:lnTo>
                      <a:pt x="537" y="6373"/>
                    </a:lnTo>
                    <a:lnTo>
                      <a:pt x="537" y="0"/>
                    </a:lnTo>
                    <a:close/>
                    <a:moveTo>
                      <a:pt x="15662" y="35163"/>
                    </a:moveTo>
                    <a:lnTo>
                      <a:pt x="31094" y="35163"/>
                    </a:lnTo>
                    <a:lnTo>
                      <a:pt x="31094" y="23110"/>
                    </a:lnTo>
                    <a:lnTo>
                      <a:pt x="15662" y="23110"/>
                    </a:lnTo>
                    <a:lnTo>
                      <a:pt x="15662" y="35163"/>
                    </a:lnTo>
                    <a:close/>
                    <a:moveTo>
                      <a:pt x="63724" y="59655"/>
                    </a:moveTo>
                    <a:lnTo>
                      <a:pt x="32323" y="59655"/>
                    </a:lnTo>
                    <a:cubicBezTo>
                      <a:pt x="30250" y="62035"/>
                      <a:pt x="28253" y="64261"/>
                      <a:pt x="26334" y="66258"/>
                    </a:cubicBezTo>
                    <a:cubicBezTo>
                      <a:pt x="35394" y="68408"/>
                      <a:pt x="44069" y="70634"/>
                      <a:pt x="52131" y="73014"/>
                    </a:cubicBezTo>
                    <a:cubicBezTo>
                      <a:pt x="57275" y="69406"/>
                      <a:pt x="61114" y="64953"/>
                      <a:pt x="63724" y="59655"/>
                    </a:cubicBezTo>
                    <a:moveTo>
                      <a:pt x="54281" y="6296"/>
                    </a:moveTo>
                    <a:lnTo>
                      <a:pt x="38311" y="6296"/>
                    </a:lnTo>
                    <a:lnTo>
                      <a:pt x="38311" y="16660"/>
                    </a:lnTo>
                    <a:lnTo>
                      <a:pt x="54281" y="16660"/>
                    </a:lnTo>
                    <a:lnTo>
                      <a:pt x="54281" y="6296"/>
                    </a:lnTo>
                    <a:close/>
                    <a:moveTo>
                      <a:pt x="38311" y="35163"/>
                    </a:moveTo>
                    <a:lnTo>
                      <a:pt x="54281" y="35163"/>
                    </a:lnTo>
                    <a:lnTo>
                      <a:pt x="54281" y="23110"/>
                    </a:lnTo>
                    <a:lnTo>
                      <a:pt x="38311" y="23110"/>
                    </a:lnTo>
                    <a:lnTo>
                      <a:pt x="38311" y="35163"/>
                    </a:lnTo>
                    <a:close/>
                    <a:moveTo>
                      <a:pt x="61344" y="35163"/>
                    </a:moveTo>
                    <a:lnTo>
                      <a:pt x="78235" y="35163"/>
                    </a:lnTo>
                    <a:lnTo>
                      <a:pt x="78235" y="23110"/>
                    </a:lnTo>
                    <a:lnTo>
                      <a:pt x="61344" y="23110"/>
                    </a:lnTo>
                    <a:lnTo>
                      <a:pt x="61344" y="3516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92009D94-5A4D-4743-B9D3-269940FBC220}"/>
                  </a:ext>
                </a:extLst>
              </p:cNvPr>
              <p:cNvSpPr/>
              <p:nvPr/>
            </p:nvSpPr>
            <p:spPr>
              <a:xfrm>
                <a:off x="6161720" y="4497412"/>
                <a:ext cx="92591" cy="91209"/>
              </a:xfrm>
              <a:custGeom>
                <a:avLst/>
                <a:gdLst>
                  <a:gd name="connsiteX0" fmla="*/ 50365 w 92591"/>
                  <a:gd name="connsiteY0" fmla="*/ 21651 h 91209"/>
                  <a:gd name="connsiteX1" fmla="*/ 31785 w 92591"/>
                  <a:gd name="connsiteY1" fmla="*/ 24492 h 91209"/>
                  <a:gd name="connsiteX2" fmla="*/ 7140 w 92591"/>
                  <a:gd name="connsiteY2" fmla="*/ 80999 h 91209"/>
                  <a:gd name="connsiteX3" fmla="*/ 0 w 92591"/>
                  <a:gd name="connsiteY3" fmla="*/ 76930 h 91209"/>
                  <a:gd name="connsiteX4" fmla="*/ 23647 w 92591"/>
                  <a:gd name="connsiteY4" fmla="*/ 25643 h 91209"/>
                  <a:gd name="connsiteX5" fmla="*/ 14203 w 92591"/>
                  <a:gd name="connsiteY5" fmla="*/ 25874 h 91209"/>
                  <a:gd name="connsiteX6" fmla="*/ 6296 w 92591"/>
                  <a:gd name="connsiteY6" fmla="*/ 25643 h 91209"/>
                  <a:gd name="connsiteX7" fmla="*/ 5912 w 92591"/>
                  <a:gd name="connsiteY7" fmla="*/ 18426 h 91209"/>
                  <a:gd name="connsiteX8" fmla="*/ 15662 w 92591"/>
                  <a:gd name="connsiteY8" fmla="*/ 19194 h 91209"/>
                  <a:gd name="connsiteX9" fmla="*/ 25950 w 92591"/>
                  <a:gd name="connsiteY9" fmla="*/ 18887 h 91209"/>
                  <a:gd name="connsiteX10" fmla="*/ 31017 w 92591"/>
                  <a:gd name="connsiteY10" fmla="*/ 0 h 91209"/>
                  <a:gd name="connsiteX11" fmla="*/ 39540 w 92591"/>
                  <a:gd name="connsiteY11" fmla="*/ 2534 h 91209"/>
                  <a:gd name="connsiteX12" fmla="*/ 34012 w 92591"/>
                  <a:gd name="connsiteY12" fmla="*/ 17735 h 91209"/>
                  <a:gd name="connsiteX13" fmla="*/ 49827 w 92591"/>
                  <a:gd name="connsiteY13" fmla="*/ 14588 h 91209"/>
                  <a:gd name="connsiteX14" fmla="*/ 50365 w 92591"/>
                  <a:gd name="connsiteY14" fmla="*/ 21651 h 91209"/>
                  <a:gd name="connsiteX15" fmla="*/ 92592 w 92591"/>
                  <a:gd name="connsiteY15" fmla="*/ 78542 h 91209"/>
                  <a:gd name="connsiteX16" fmla="*/ 88830 w 92591"/>
                  <a:gd name="connsiteY16" fmla="*/ 84838 h 91209"/>
                  <a:gd name="connsiteX17" fmla="*/ 70020 w 92591"/>
                  <a:gd name="connsiteY17" fmla="*/ 74243 h 91209"/>
                  <a:gd name="connsiteX18" fmla="*/ 70020 w 92591"/>
                  <a:gd name="connsiteY18" fmla="*/ 77621 h 91209"/>
                  <a:gd name="connsiteX19" fmla="*/ 65720 w 92591"/>
                  <a:gd name="connsiteY19" fmla="*/ 86987 h 91209"/>
                  <a:gd name="connsiteX20" fmla="*/ 51670 w 92591"/>
                  <a:gd name="connsiteY20" fmla="*/ 91210 h 91209"/>
                  <a:gd name="connsiteX21" fmla="*/ 35163 w 92591"/>
                  <a:gd name="connsiteY21" fmla="*/ 86987 h 91209"/>
                  <a:gd name="connsiteX22" fmla="*/ 29712 w 92591"/>
                  <a:gd name="connsiteY22" fmla="*/ 76930 h 91209"/>
                  <a:gd name="connsiteX23" fmla="*/ 50365 w 92591"/>
                  <a:gd name="connsiteY23" fmla="*/ 63571 h 91209"/>
                  <a:gd name="connsiteX24" fmla="*/ 62879 w 92591"/>
                  <a:gd name="connsiteY24" fmla="*/ 65106 h 91209"/>
                  <a:gd name="connsiteX25" fmla="*/ 61651 w 92591"/>
                  <a:gd name="connsiteY25" fmla="*/ 45912 h 91209"/>
                  <a:gd name="connsiteX26" fmla="*/ 62035 w 92591"/>
                  <a:gd name="connsiteY26" fmla="*/ 35010 h 91209"/>
                  <a:gd name="connsiteX27" fmla="*/ 69559 w 92591"/>
                  <a:gd name="connsiteY27" fmla="*/ 35855 h 91209"/>
                  <a:gd name="connsiteX28" fmla="*/ 68714 w 92591"/>
                  <a:gd name="connsiteY28" fmla="*/ 47064 h 91209"/>
                  <a:gd name="connsiteX29" fmla="*/ 69559 w 92591"/>
                  <a:gd name="connsiteY29" fmla="*/ 66872 h 91209"/>
                  <a:gd name="connsiteX30" fmla="*/ 92592 w 92591"/>
                  <a:gd name="connsiteY30" fmla="*/ 78542 h 91209"/>
                  <a:gd name="connsiteX31" fmla="*/ 62879 w 92591"/>
                  <a:gd name="connsiteY31" fmla="*/ 75701 h 91209"/>
                  <a:gd name="connsiteX32" fmla="*/ 62879 w 92591"/>
                  <a:gd name="connsiteY32" fmla="*/ 72246 h 91209"/>
                  <a:gd name="connsiteX33" fmla="*/ 48906 w 92591"/>
                  <a:gd name="connsiteY33" fmla="*/ 69636 h 91209"/>
                  <a:gd name="connsiteX34" fmla="*/ 36929 w 92591"/>
                  <a:gd name="connsiteY34" fmla="*/ 76853 h 91209"/>
                  <a:gd name="connsiteX35" fmla="*/ 41843 w 92591"/>
                  <a:gd name="connsiteY35" fmla="*/ 83148 h 91209"/>
                  <a:gd name="connsiteX36" fmla="*/ 50365 w 92591"/>
                  <a:gd name="connsiteY36" fmla="*/ 84838 h 91209"/>
                  <a:gd name="connsiteX37" fmla="*/ 60192 w 92591"/>
                  <a:gd name="connsiteY37" fmla="*/ 81920 h 91209"/>
                  <a:gd name="connsiteX38" fmla="*/ 62879 w 92591"/>
                  <a:gd name="connsiteY38" fmla="*/ 75701 h 91209"/>
                  <a:gd name="connsiteX39" fmla="*/ 91363 w 92591"/>
                  <a:gd name="connsiteY39" fmla="*/ 26641 h 91209"/>
                  <a:gd name="connsiteX40" fmla="*/ 88446 w 92591"/>
                  <a:gd name="connsiteY40" fmla="*/ 33551 h 91209"/>
                  <a:gd name="connsiteX41" fmla="*/ 56968 w 92591"/>
                  <a:gd name="connsiteY41" fmla="*/ 24108 h 91209"/>
                  <a:gd name="connsiteX42" fmla="*/ 59041 w 92591"/>
                  <a:gd name="connsiteY42" fmla="*/ 17505 h 91209"/>
                  <a:gd name="connsiteX43" fmla="*/ 91363 w 92591"/>
                  <a:gd name="connsiteY43" fmla="*/ 26641 h 9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2591" h="91209">
                    <a:moveTo>
                      <a:pt x="50365" y="21651"/>
                    </a:moveTo>
                    <a:cubicBezTo>
                      <a:pt x="45374" y="22956"/>
                      <a:pt x="39232" y="23954"/>
                      <a:pt x="31785" y="24492"/>
                    </a:cubicBezTo>
                    <a:cubicBezTo>
                      <a:pt x="23033" y="48599"/>
                      <a:pt x="14818" y="67409"/>
                      <a:pt x="7140" y="80999"/>
                    </a:cubicBezTo>
                    <a:lnTo>
                      <a:pt x="0" y="76930"/>
                    </a:lnTo>
                    <a:cubicBezTo>
                      <a:pt x="9828" y="60039"/>
                      <a:pt x="17658" y="42995"/>
                      <a:pt x="23647" y="25643"/>
                    </a:cubicBezTo>
                    <a:cubicBezTo>
                      <a:pt x="19271" y="25797"/>
                      <a:pt x="16123" y="25874"/>
                      <a:pt x="14203" y="25874"/>
                    </a:cubicBezTo>
                    <a:cubicBezTo>
                      <a:pt x="12591" y="25874"/>
                      <a:pt x="9981" y="25797"/>
                      <a:pt x="6296" y="25643"/>
                    </a:cubicBezTo>
                    <a:lnTo>
                      <a:pt x="5912" y="18426"/>
                    </a:lnTo>
                    <a:cubicBezTo>
                      <a:pt x="8215" y="18733"/>
                      <a:pt x="11440" y="18964"/>
                      <a:pt x="15662" y="19194"/>
                    </a:cubicBezTo>
                    <a:cubicBezTo>
                      <a:pt x="18119" y="19271"/>
                      <a:pt x="21574" y="19194"/>
                      <a:pt x="25950" y="18887"/>
                    </a:cubicBezTo>
                    <a:cubicBezTo>
                      <a:pt x="26872" y="15279"/>
                      <a:pt x="28561" y="8906"/>
                      <a:pt x="31017" y="0"/>
                    </a:cubicBezTo>
                    <a:lnTo>
                      <a:pt x="39540" y="2534"/>
                    </a:lnTo>
                    <a:cubicBezTo>
                      <a:pt x="37543" y="7064"/>
                      <a:pt x="35701" y="12131"/>
                      <a:pt x="34012" y="17735"/>
                    </a:cubicBezTo>
                    <a:cubicBezTo>
                      <a:pt x="39309" y="17428"/>
                      <a:pt x="44607" y="16430"/>
                      <a:pt x="49827" y="14588"/>
                    </a:cubicBezTo>
                    <a:lnTo>
                      <a:pt x="50365" y="21651"/>
                    </a:lnTo>
                    <a:close/>
                    <a:moveTo>
                      <a:pt x="92592" y="78542"/>
                    </a:moveTo>
                    <a:lnTo>
                      <a:pt x="88830" y="84838"/>
                    </a:lnTo>
                    <a:cubicBezTo>
                      <a:pt x="83071" y="80768"/>
                      <a:pt x="76853" y="77236"/>
                      <a:pt x="70020" y="74243"/>
                    </a:cubicBezTo>
                    <a:lnTo>
                      <a:pt x="70020" y="77621"/>
                    </a:lnTo>
                    <a:cubicBezTo>
                      <a:pt x="70020" y="81075"/>
                      <a:pt x="68561" y="84146"/>
                      <a:pt x="65720" y="86987"/>
                    </a:cubicBezTo>
                    <a:cubicBezTo>
                      <a:pt x="62265" y="89751"/>
                      <a:pt x="57582" y="91210"/>
                      <a:pt x="51670" y="91210"/>
                    </a:cubicBezTo>
                    <a:cubicBezTo>
                      <a:pt x="44300" y="91210"/>
                      <a:pt x="38849" y="89828"/>
                      <a:pt x="35163" y="86987"/>
                    </a:cubicBezTo>
                    <a:cubicBezTo>
                      <a:pt x="31555" y="84223"/>
                      <a:pt x="29712" y="80845"/>
                      <a:pt x="29712" y="76930"/>
                    </a:cubicBezTo>
                    <a:cubicBezTo>
                      <a:pt x="29712" y="68024"/>
                      <a:pt x="36622" y="63571"/>
                      <a:pt x="50365" y="63571"/>
                    </a:cubicBezTo>
                    <a:cubicBezTo>
                      <a:pt x="54434" y="63571"/>
                      <a:pt x="58580" y="64108"/>
                      <a:pt x="62879" y="65106"/>
                    </a:cubicBezTo>
                    <a:cubicBezTo>
                      <a:pt x="62035" y="54741"/>
                      <a:pt x="61651" y="48369"/>
                      <a:pt x="61651" y="45912"/>
                    </a:cubicBezTo>
                    <a:cubicBezTo>
                      <a:pt x="61651" y="43148"/>
                      <a:pt x="61804" y="39540"/>
                      <a:pt x="62035" y="35010"/>
                    </a:cubicBezTo>
                    <a:lnTo>
                      <a:pt x="69559" y="35855"/>
                    </a:lnTo>
                    <a:cubicBezTo>
                      <a:pt x="69021" y="40384"/>
                      <a:pt x="68714" y="44146"/>
                      <a:pt x="68714" y="47064"/>
                    </a:cubicBezTo>
                    <a:cubicBezTo>
                      <a:pt x="68714" y="51056"/>
                      <a:pt x="69021" y="57659"/>
                      <a:pt x="69559" y="66872"/>
                    </a:cubicBezTo>
                    <a:cubicBezTo>
                      <a:pt x="76699" y="68791"/>
                      <a:pt x="84300" y="72707"/>
                      <a:pt x="92592" y="78542"/>
                    </a:cubicBezTo>
                    <a:moveTo>
                      <a:pt x="62879" y="75701"/>
                    </a:moveTo>
                    <a:lnTo>
                      <a:pt x="62879" y="72246"/>
                    </a:lnTo>
                    <a:cubicBezTo>
                      <a:pt x="58119" y="70481"/>
                      <a:pt x="53436" y="69636"/>
                      <a:pt x="48906" y="69636"/>
                    </a:cubicBezTo>
                    <a:cubicBezTo>
                      <a:pt x="40922" y="69636"/>
                      <a:pt x="36929" y="72016"/>
                      <a:pt x="36929" y="76853"/>
                    </a:cubicBezTo>
                    <a:cubicBezTo>
                      <a:pt x="36929" y="79617"/>
                      <a:pt x="38542" y="81690"/>
                      <a:pt x="41843" y="83148"/>
                    </a:cubicBezTo>
                    <a:cubicBezTo>
                      <a:pt x="44223" y="84300"/>
                      <a:pt x="47064" y="84838"/>
                      <a:pt x="50365" y="84838"/>
                    </a:cubicBezTo>
                    <a:cubicBezTo>
                      <a:pt x="54818" y="84838"/>
                      <a:pt x="58119" y="83840"/>
                      <a:pt x="60192" y="81920"/>
                    </a:cubicBezTo>
                    <a:cubicBezTo>
                      <a:pt x="61651" y="80078"/>
                      <a:pt x="62496" y="78004"/>
                      <a:pt x="62879" y="75701"/>
                    </a:cubicBezTo>
                    <a:moveTo>
                      <a:pt x="91363" y="26641"/>
                    </a:moveTo>
                    <a:lnTo>
                      <a:pt x="88446" y="33551"/>
                    </a:lnTo>
                    <a:cubicBezTo>
                      <a:pt x="76161" y="28561"/>
                      <a:pt x="65643" y="25413"/>
                      <a:pt x="56968" y="24108"/>
                    </a:cubicBezTo>
                    <a:lnTo>
                      <a:pt x="59041" y="17505"/>
                    </a:lnTo>
                    <a:cubicBezTo>
                      <a:pt x="67486" y="18657"/>
                      <a:pt x="78235" y="21651"/>
                      <a:pt x="91363" y="26641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99A4C163-3C3B-4969-B8AB-06DE2F40E203}"/>
                  </a:ext>
                </a:extLst>
              </p:cNvPr>
              <p:cNvSpPr/>
              <p:nvPr/>
            </p:nvSpPr>
            <p:spPr>
              <a:xfrm>
                <a:off x="6270204" y="4493266"/>
                <a:ext cx="97121" cy="97889"/>
              </a:xfrm>
              <a:custGeom>
                <a:avLst/>
                <a:gdLst>
                  <a:gd name="connsiteX0" fmla="*/ 20192 w 97121"/>
                  <a:gd name="connsiteY0" fmla="*/ 20576 h 97889"/>
                  <a:gd name="connsiteX1" fmla="*/ 24415 w 97121"/>
                  <a:gd name="connsiteY1" fmla="*/ 25643 h 97889"/>
                  <a:gd name="connsiteX2" fmla="*/ 3762 w 97121"/>
                  <a:gd name="connsiteY2" fmla="*/ 41920 h 97889"/>
                  <a:gd name="connsiteX3" fmla="*/ 0 w 97121"/>
                  <a:gd name="connsiteY3" fmla="*/ 36162 h 97889"/>
                  <a:gd name="connsiteX4" fmla="*/ 20192 w 97121"/>
                  <a:gd name="connsiteY4" fmla="*/ 20576 h 97889"/>
                  <a:gd name="connsiteX5" fmla="*/ 32399 w 97121"/>
                  <a:gd name="connsiteY5" fmla="*/ 81459 h 97889"/>
                  <a:gd name="connsiteX6" fmla="*/ 36622 w 97121"/>
                  <a:gd name="connsiteY6" fmla="*/ 86833 h 97889"/>
                  <a:gd name="connsiteX7" fmla="*/ 5144 w 97121"/>
                  <a:gd name="connsiteY7" fmla="*/ 97889 h 97889"/>
                  <a:gd name="connsiteX8" fmla="*/ 921 w 97121"/>
                  <a:gd name="connsiteY8" fmla="*/ 91517 h 97889"/>
                  <a:gd name="connsiteX9" fmla="*/ 32399 w 97121"/>
                  <a:gd name="connsiteY9" fmla="*/ 81459 h 97889"/>
                  <a:gd name="connsiteX10" fmla="*/ 6756 w 97121"/>
                  <a:gd name="connsiteY10" fmla="*/ 1996 h 97889"/>
                  <a:gd name="connsiteX11" fmla="*/ 20499 w 97121"/>
                  <a:gd name="connsiteY11" fmla="*/ 10826 h 97889"/>
                  <a:gd name="connsiteX12" fmla="*/ 16276 w 97121"/>
                  <a:gd name="connsiteY12" fmla="*/ 16353 h 97889"/>
                  <a:gd name="connsiteX13" fmla="*/ 2841 w 97121"/>
                  <a:gd name="connsiteY13" fmla="*/ 7140 h 97889"/>
                  <a:gd name="connsiteX14" fmla="*/ 6756 w 97121"/>
                  <a:gd name="connsiteY14" fmla="*/ 1996 h 97889"/>
                  <a:gd name="connsiteX15" fmla="*/ 78542 w 97121"/>
                  <a:gd name="connsiteY15" fmla="*/ 81459 h 97889"/>
                  <a:gd name="connsiteX16" fmla="*/ 65029 w 97121"/>
                  <a:gd name="connsiteY16" fmla="*/ 81459 h 97889"/>
                  <a:gd name="connsiteX17" fmla="*/ 81382 w 97121"/>
                  <a:gd name="connsiteY17" fmla="*/ 88369 h 97889"/>
                  <a:gd name="connsiteX18" fmla="*/ 93974 w 97121"/>
                  <a:gd name="connsiteY18" fmla="*/ 90979 h 97889"/>
                  <a:gd name="connsiteX19" fmla="*/ 90288 w 97121"/>
                  <a:gd name="connsiteY19" fmla="*/ 97352 h 97889"/>
                  <a:gd name="connsiteX20" fmla="*/ 76008 w 97121"/>
                  <a:gd name="connsiteY20" fmla="*/ 93667 h 97889"/>
                  <a:gd name="connsiteX21" fmla="*/ 59655 w 97121"/>
                  <a:gd name="connsiteY21" fmla="*/ 85989 h 97889"/>
                  <a:gd name="connsiteX22" fmla="*/ 62879 w 97121"/>
                  <a:gd name="connsiteY22" fmla="*/ 81382 h 97889"/>
                  <a:gd name="connsiteX23" fmla="*/ 15509 w 97121"/>
                  <a:gd name="connsiteY23" fmla="*/ 81382 h 97889"/>
                  <a:gd name="connsiteX24" fmla="*/ 15509 w 97121"/>
                  <a:gd name="connsiteY24" fmla="*/ 40691 h 97889"/>
                  <a:gd name="connsiteX25" fmla="*/ 78465 w 97121"/>
                  <a:gd name="connsiteY25" fmla="*/ 40691 h 97889"/>
                  <a:gd name="connsiteX26" fmla="*/ 78465 w 97121"/>
                  <a:gd name="connsiteY26" fmla="*/ 81459 h 97889"/>
                  <a:gd name="connsiteX27" fmla="*/ 22726 w 97121"/>
                  <a:gd name="connsiteY27" fmla="*/ 52899 h 97889"/>
                  <a:gd name="connsiteX28" fmla="*/ 71325 w 97121"/>
                  <a:gd name="connsiteY28" fmla="*/ 52899 h 97889"/>
                  <a:gd name="connsiteX29" fmla="*/ 71325 w 97121"/>
                  <a:gd name="connsiteY29" fmla="*/ 46526 h 97889"/>
                  <a:gd name="connsiteX30" fmla="*/ 22726 w 97121"/>
                  <a:gd name="connsiteY30" fmla="*/ 46526 h 97889"/>
                  <a:gd name="connsiteX31" fmla="*/ 22726 w 97121"/>
                  <a:gd name="connsiteY31" fmla="*/ 52899 h 97889"/>
                  <a:gd name="connsiteX32" fmla="*/ 71325 w 97121"/>
                  <a:gd name="connsiteY32" fmla="*/ 58349 h 97889"/>
                  <a:gd name="connsiteX33" fmla="*/ 22726 w 97121"/>
                  <a:gd name="connsiteY33" fmla="*/ 58349 h 97889"/>
                  <a:gd name="connsiteX34" fmla="*/ 22726 w 97121"/>
                  <a:gd name="connsiteY34" fmla="*/ 63724 h 97889"/>
                  <a:gd name="connsiteX35" fmla="*/ 71325 w 97121"/>
                  <a:gd name="connsiteY35" fmla="*/ 63724 h 97889"/>
                  <a:gd name="connsiteX36" fmla="*/ 71325 w 97121"/>
                  <a:gd name="connsiteY36" fmla="*/ 58349 h 97889"/>
                  <a:gd name="connsiteX37" fmla="*/ 71325 w 97121"/>
                  <a:gd name="connsiteY37" fmla="*/ 69175 h 97889"/>
                  <a:gd name="connsiteX38" fmla="*/ 22726 w 97121"/>
                  <a:gd name="connsiteY38" fmla="*/ 69175 h 97889"/>
                  <a:gd name="connsiteX39" fmla="*/ 22726 w 97121"/>
                  <a:gd name="connsiteY39" fmla="*/ 75548 h 97889"/>
                  <a:gd name="connsiteX40" fmla="*/ 71325 w 97121"/>
                  <a:gd name="connsiteY40" fmla="*/ 75548 h 97889"/>
                  <a:gd name="connsiteX41" fmla="*/ 71325 w 97121"/>
                  <a:gd name="connsiteY41" fmla="*/ 69175 h 97889"/>
                  <a:gd name="connsiteX42" fmla="*/ 46680 w 97121"/>
                  <a:gd name="connsiteY42" fmla="*/ 0 h 97889"/>
                  <a:gd name="connsiteX43" fmla="*/ 52899 w 97121"/>
                  <a:gd name="connsiteY43" fmla="*/ 3378 h 97889"/>
                  <a:gd name="connsiteX44" fmla="*/ 47678 w 97121"/>
                  <a:gd name="connsiteY44" fmla="*/ 9597 h 97889"/>
                  <a:gd name="connsiteX45" fmla="*/ 86219 w 97121"/>
                  <a:gd name="connsiteY45" fmla="*/ 9597 h 97889"/>
                  <a:gd name="connsiteX46" fmla="*/ 87448 w 97121"/>
                  <a:gd name="connsiteY46" fmla="*/ 9290 h 97889"/>
                  <a:gd name="connsiteX47" fmla="*/ 93667 w 97121"/>
                  <a:gd name="connsiteY47" fmla="*/ 12208 h 97889"/>
                  <a:gd name="connsiteX48" fmla="*/ 82457 w 97121"/>
                  <a:gd name="connsiteY48" fmla="*/ 27332 h 97889"/>
                  <a:gd name="connsiteX49" fmla="*/ 75624 w 97121"/>
                  <a:gd name="connsiteY49" fmla="*/ 25259 h 97889"/>
                  <a:gd name="connsiteX50" fmla="*/ 83302 w 97121"/>
                  <a:gd name="connsiteY50" fmla="*/ 15048 h 97889"/>
                  <a:gd name="connsiteX51" fmla="*/ 63954 w 97121"/>
                  <a:gd name="connsiteY51" fmla="*/ 15048 h 97889"/>
                  <a:gd name="connsiteX52" fmla="*/ 72323 w 97121"/>
                  <a:gd name="connsiteY52" fmla="*/ 28484 h 97889"/>
                  <a:gd name="connsiteX53" fmla="*/ 97122 w 97121"/>
                  <a:gd name="connsiteY53" fmla="*/ 38695 h 97889"/>
                  <a:gd name="connsiteX54" fmla="*/ 91670 w 97121"/>
                  <a:gd name="connsiteY54" fmla="*/ 44607 h 97889"/>
                  <a:gd name="connsiteX55" fmla="*/ 65183 w 97121"/>
                  <a:gd name="connsiteY55" fmla="*/ 30941 h 97889"/>
                  <a:gd name="connsiteX56" fmla="*/ 59655 w 97121"/>
                  <a:gd name="connsiteY56" fmla="*/ 23033 h 97889"/>
                  <a:gd name="connsiteX57" fmla="*/ 53973 w 97121"/>
                  <a:gd name="connsiteY57" fmla="*/ 31555 h 97889"/>
                  <a:gd name="connsiteX58" fmla="*/ 31632 w 97121"/>
                  <a:gd name="connsiteY58" fmla="*/ 40768 h 97889"/>
                  <a:gd name="connsiteX59" fmla="*/ 29559 w 97121"/>
                  <a:gd name="connsiteY59" fmla="*/ 34472 h 97889"/>
                  <a:gd name="connsiteX60" fmla="*/ 48752 w 97121"/>
                  <a:gd name="connsiteY60" fmla="*/ 27639 h 97889"/>
                  <a:gd name="connsiteX61" fmla="*/ 54971 w 97121"/>
                  <a:gd name="connsiteY61" fmla="*/ 15048 h 97889"/>
                  <a:gd name="connsiteX62" fmla="*/ 42687 w 97121"/>
                  <a:gd name="connsiteY62" fmla="*/ 15048 h 97889"/>
                  <a:gd name="connsiteX63" fmla="*/ 31708 w 97121"/>
                  <a:gd name="connsiteY63" fmla="*/ 24261 h 97889"/>
                  <a:gd name="connsiteX64" fmla="*/ 26180 w 97121"/>
                  <a:gd name="connsiteY64" fmla="*/ 20038 h 97889"/>
                  <a:gd name="connsiteX65" fmla="*/ 46680 w 97121"/>
                  <a:gd name="connsiteY65" fmla="*/ 0 h 9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121" h="97889">
                    <a:moveTo>
                      <a:pt x="20192" y="20576"/>
                    </a:moveTo>
                    <a:lnTo>
                      <a:pt x="24415" y="25643"/>
                    </a:lnTo>
                    <a:cubicBezTo>
                      <a:pt x="18810" y="31785"/>
                      <a:pt x="11900" y="37236"/>
                      <a:pt x="3762" y="41920"/>
                    </a:cubicBezTo>
                    <a:cubicBezTo>
                      <a:pt x="3148" y="39924"/>
                      <a:pt x="1843" y="38004"/>
                      <a:pt x="0" y="36162"/>
                    </a:cubicBezTo>
                    <a:cubicBezTo>
                      <a:pt x="7754" y="31785"/>
                      <a:pt x="14511" y="26565"/>
                      <a:pt x="20192" y="20576"/>
                    </a:cubicBezTo>
                    <a:moveTo>
                      <a:pt x="32399" y="81459"/>
                    </a:moveTo>
                    <a:lnTo>
                      <a:pt x="36622" y="86833"/>
                    </a:lnTo>
                    <a:cubicBezTo>
                      <a:pt x="28100" y="91056"/>
                      <a:pt x="17581" y="94742"/>
                      <a:pt x="5144" y="97889"/>
                    </a:cubicBezTo>
                    <a:cubicBezTo>
                      <a:pt x="4376" y="95740"/>
                      <a:pt x="2994" y="93590"/>
                      <a:pt x="921" y="91517"/>
                    </a:cubicBezTo>
                    <a:cubicBezTo>
                      <a:pt x="12975" y="88599"/>
                      <a:pt x="23493" y="85298"/>
                      <a:pt x="32399" y="81459"/>
                    </a:cubicBezTo>
                    <a:moveTo>
                      <a:pt x="6756" y="1996"/>
                    </a:moveTo>
                    <a:cubicBezTo>
                      <a:pt x="11823" y="4453"/>
                      <a:pt x="16353" y="7371"/>
                      <a:pt x="20499" y="10826"/>
                    </a:cubicBezTo>
                    <a:lnTo>
                      <a:pt x="16276" y="16353"/>
                    </a:lnTo>
                    <a:cubicBezTo>
                      <a:pt x="12131" y="12668"/>
                      <a:pt x="7678" y="9597"/>
                      <a:pt x="2841" y="7140"/>
                    </a:cubicBezTo>
                    <a:lnTo>
                      <a:pt x="6756" y="1996"/>
                    </a:lnTo>
                    <a:close/>
                    <a:moveTo>
                      <a:pt x="78542" y="81459"/>
                    </a:moveTo>
                    <a:lnTo>
                      <a:pt x="65029" y="81459"/>
                    </a:lnTo>
                    <a:cubicBezTo>
                      <a:pt x="72093" y="85068"/>
                      <a:pt x="77543" y="87371"/>
                      <a:pt x="81382" y="88369"/>
                    </a:cubicBezTo>
                    <a:cubicBezTo>
                      <a:pt x="84991" y="89521"/>
                      <a:pt x="89213" y="90442"/>
                      <a:pt x="93974" y="90979"/>
                    </a:cubicBezTo>
                    <a:cubicBezTo>
                      <a:pt x="92285" y="93129"/>
                      <a:pt x="91056" y="95279"/>
                      <a:pt x="90288" y="97352"/>
                    </a:cubicBezTo>
                    <a:cubicBezTo>
                      <a:pt x="86450" y="96737"/>
                      <a:pt x="81690" y="95509"/>
                      <a:pt x="76008" y="93667"/>
                    </a:cubicBezTo>
                    <a:cubicBezTo>
                      <a:pt x="70020" y="91517"/>
                      <a:pt x="64568" y="88983"/>
                      <a:pt x="59655" y="85989"/>
                    </a:cubicBezTo>
                    <a:lnTo>
                      <a:pt x="62879" y="81382"/>
                    </a:lnTo>
                    <a:lnTo>
                      <a:pt x="15509" y="81382"/>
                    </a:lnTo>
                    <a:lnTo>
                      <a:pt x="15509" y="40691"/>
                    </a:lnTo>
                    <a:lnTo>
                      <a:pt x="78465" y="40691"/>
                    </a:lnTo>
                    <a:lnTo>
                      <a:pt x="78465" y="81459"/>
                    </a:lnTo>
                    <a:close/>
                    <a:moveTo>
                      <a:pt x="22726" y="52899"/>
                    </a:moveTo>
                    <a:lnTo>
                      <a:pt x="71325" y="52899"/>
                    </a:lnTo>
                    <a:lnTo>
                      <a:pt x="71325" y="46526"/>
                    </a:lnTo>
                    <a:lnTo>
                      <a:pt x="22726" y="46526"/>
                    </a:lnTo>
                    <a:lnTo>
                      <a:pt x="22726" y="52899"/>
                    </a:lnTo>
                    <a:close/>
                    <a:moveTo>
                      <a:pt x="71325" y="58349"/>
                    </a:moveTo>
                    <a:lnTo>
                      <a:pt x="22726" y="58349"/>
                    </a:lnTo>
                    <a:lnTo>
                      <a:pt x="22726" y="63724"/>
                    </a:lnTo>
                    <a:lnTo>
                      <a:pt x="71325" y="63724"/>
                    </a:lnTo>
                    <a:lnTo>
                      <a:pt x="71325" y="58349"/>
                    </a:lnTo>
                    <a:close/>
                    <a:moveTo>
                      <a:pt x="71325" y="69175"/>
                    </a:moveTo>
                    <a:lnTo>
                      <a:pt x="22726" y="69175"/>
                    </a:lnTo>
                    <a:lnTo>
                      <a:pt x="22726" y="75548"/>
                    </a:lnTo>
                    <a:lnTo>
                      <a:pt x="71325" y="75548"/>
                    </a:lnTo>
                    <a:lnTo>
                      <a:pt x="71325" y="69175"/>
                    </a:lnTo>
                    <a:close/>
                    <a:moveTo>
                      <a:pt x="46680" y="0"/>
                    </a:moveTo>
                    <a:lnTo>
                      <a:pt x="52899" y="3378"/>
                    </a:lnTo>
                    <a:cubicBezTo>
                      <a:pt x="51132" y="5528"/>
                      <a:pt x="49367" y="7601"/>
                      <a:pt x="47678" y="9597"/>
                    </a:cubicBezTo>
                    <a:lnTo>
                      <a:pt x="86219" y="9597"/>
                    </a:lnTo>
                    <a:lnTo>
                      <a:pt x="87448" y="9290"/>
                    </a:lnTo>
                    <a:lnTo>
                      <a:pt x="93667" y="12208"/>
                    </a:lnTo>
                    <a:cubicBezTo>
                      <a:pt x="90135" y="17351"/>
                      <a:pt x="86450" y="22342"/>
                      <a:pt x="82457" y="27332"/>
                    </a:cubicBezTo>
                    <a:lnTo>
                      <a:pt x="75624" y="25259"/>
                    </a:lnTo>
                    <a:cubicBezTo>
                      <a:pt x="79233" y="21190"/>
                      <a:pt x="81766" y="17812"/>
                      <a:pt x="83302" y="15048"/>
                    </a:cubicBezTo>
                    <a:lnTo>
                      <a:pt x="63954" y="15048"/>
                    </a:lnTo>
                    <a:cubicBezTo>
                      <a:pt x="64953" y="20346"/>
                      <a:pt x="67716" y="24798"/>
                      <a:pt x="72323" y="28484"/>
                    </a:cubicBezTo>
                    <a:cubicBezTo>
                      <a:pt x="77160" y="32323"/>
                      <a:pt x="85452" y="35701"/>
                      <a:pt x="97122" y="38695"/>
                    </a:cubicBezTo>
                    <a:cubicBezTo>
                      <a:pt x="95125" y="39770"/>
                      <a:pt x="93283" y="41689"/>
                      <a:pt x="91670" y="44607"/>
                    </a:cubicBezTo>
                    <a:cubicBezTo>
                      <a:pt x="79540" y="41075"/>
                      <a:pt x="70787" y="36469"/>
                      <a:pt x="65183" y="30941"/>
                    </a:cubicBezTo>
                    <a:cubicBezTo>
                      <a:pt x="62803" y="28561"/>
                      <a:pt x="60960" y="25950"/>
                      <a:pt x="59655" y="23033"/>
                    </a:cubicBezTo>
                    <a:cubicBezTo>
                      <a:pt x="58349" y="26334"/>
                      <a:pt x="56430" y="29175"/>
                      <a:pt x="53973" y="31555"/>
                    </a:cubicBezTo>
                    <a:cubicBezTo>
                      <a:pt x="49137" y="36469"/>
                      <a:pt x="41689" y="39540"/>
                      <a:pt x="31632" y="40768"/>
                    </a:cubicBezTo>
                    <a:cubicBezTo>
                      <a:pt x="31171" y="38618"/>
                      <a:pt x="30480" y="36469"/>
                      <a:pt x="29559" y="34472"/>
                    </a:cubicBezTo>
                    <a:cubicBezTo>
                      <a:pt x="38618" y="33321"/>
                      <a:pt x="45067" y="31094"/>
                      <a:pt x="48752" y="27639"/>
                    </a:cubicBezTo>
                    <a:cubicBezTo>
                      <a:pt x="52361" y="24645"/>
                      <a:pt x="54434" y="20423"/>
                      <a:pt x="54971" y="15048"/>
                    </a:cubicBezTo>
                    <a:lnTo>
                      <a:pt x="42687" y="15048"/>
                    </a:lnTo>
                    <a:cubicBezTo>
                      <a:pt x="38849" y="18964"/>
                      <a:pt x="35163" y="22035"/>
                      <a:pt x="31708" y="24261"/>
                    </a:cubicBezTo>
                    <a:cubicBezTo>
                      <a:pt x="29712" y="22265"/>
                      <a:pt x="27870" y="20883"/>
                      <a:pt x="26180" y="20038"/>
                    </a:cubicBezTo>
                    <a:cubicBezTo>
                      <a:pt x="34472" y="13820"/>
                      <a:pt x="41382" y="7140"/>
                      <a:pt x="46680" y="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50314E67-A49B-4F4C-B9AA-5896BE8652CC}"/>
                  </a:ext>
                </a:extLst>
              </p:cNvPr>
              <p:cNvSpPr/>
              <p:nvPr/>
            </p:nvSpPr>
            <p:spPr>
              <a:xfrm>
                <a:off x="6376769" y="4494725"/>
                <a:ext cx="97121" cy="95125"/>
              </a:xfrm>
              <a:custGeom>
                <a:avLst/>
                <a:gdLst>
                  <a:gd name="connsiteX0" fmla="*/ 1843 w 97121"/>
                  <a:gd name="connsiteY0" fmla="*/ 34242 h 95125"/>
                  <a:gd name="connsiteX1" fmla="*/ 20345 w 97121"/>
                  <a:gd name="connsiteY1" fmla="*/ 34242 h 95125"/>
                  <a:gd name="connsiteX2" fmla="*/ 20345 w 97121"/>
                  <a:gd name="connsiteY2" fmla="*/ 537 h 95125"/>
                  <a:gd name="connsiteX3" fmla="*/ 27793 w 97121"/>
                  <a:gd name="connsiteY3" fmla="*/ 537 h 95125"/>
                  <a:gd name="connsiteX4" fmla="*/ 27793 w 97121"/>
                  <a:gd name="connsiteY4" fmla="*/ 34242 h 95125"/>
                  <a:gd name="connsiteX5" fmla="*/ 43839 w 97121"/>
                  <a:gd name="connsiteY5" fmla="*/ 34242 h 95125"/>
                  <a:gd name="connsiteX6" fmla="*/ 43839 w 97121"/>
                  <a:gd name="connsiteY6" fmla="*/ 40845 h 95125"/>
                  <a:gd name="connsiteX7" fmla="*/ 27793 w 97121"/>
                  <a:gd name="connsiteY7" fmla="*/ 40845 h 95125"/>
                  <a:gd name="connsiteX8" fmla="*/ 27793 w 97121"/>
                  <a:gd name="connsiteY8" fmla="*/ 48292 h 95125"/>
                  <a:gd name="connsiteX9" fmla="*/ 34933 w 97121"/>
                  <a:gd name="connsiteY9" fmla="*/ 55048 h 95125"/>
                  <a:gd name="connsiteX10" fmla="*/ 43839 w 97121"/>
                  <a:gd name="connsiteY10" fmla="*/ 60729 h 95125"/>
                  <a:gd name="connsiteX11" fmla="*/ 39232 w 97121"/>
                  <a:gd name="connsiteY11" fmla="*/ 66949 h 95125"/>
                  <a:gd name="connsiteX12" fmla="*/ 29328 w 97121"/>
                  <a:gd name="connsiteY12" fmla="*/ 59501 h 95125"/>
                  <a:gd name="connsiteX13" fmla="*/ 27793 w 97121"/>
                  <a:gd name="connsiteY13" fmla="*/ 58043 h 95125"/>
                  <a:gd name="connsiteX14" fmla="*/ 27793 w 97121"/>
                  <a:gd name="connsiteY14" fmla="*/ 95125 h 95125"/>
                  <a:gd name="connsiteX15" fmla="*/ 20345 w 97121"/>
                  <a:gd name="connsiteY15" fmla="*/ 95125 h 95125"/>
                  <a:gd name="connsiteX16" fmla="*/ 20345 w 97121"/>
                  <a:gd name="connsiteY16" fmla="*/ 56277 h 95125"/>
                  <a:gd name="connsiteX17" fmla="*/ 13282 w 97121"/>
                  <a:gd name="connsiteY17" fmla="*/ 69021 h 95125"/>
                  <a:gd name="connsiteX18" fmla="*/ 4223 w 97121"/>
                  <a:gd name="connsiteY18" fmla="*/ 79693 h 95125"/>
                  <a:gd name="connsiteX19" fmla="*/ 0 w 97121"/>
                  <a:gd name="connsiteY19" fmla="*/ 73398 h 95125"/>
                  <a:gd name="connsiteX20" fmla="*/ 11516 w 97121"/>
                  <a:gd name="connsiteY20" fmla="*/ 58043 h 95125"/>
                  <a:gd name="connsiteX21" fmla="*/ 19501 w 97121"/>
                  <a:gd name="connsiteY21" fmla="*/ 40922 h 95125"/>
                  <a:gd name="connsiteX22" fmla="*/ 1766 w 97121"/>
                  <a:gd name="connsiteY22" fmla="*/ 40922 h 95125"/>
                  <a:gd name="connsiteX23" fmla="*/ 1766 w 97121"/>
                  <a:gd name="connsiteY23" fmla="*/ 34242 h 95125"/>
                  <a:gd name="connsiteX24" fmla="*/ 7678 w 97121"/>
                  <a:gd name="connsiteY24" fmla="*/ 11133 h 95125"/>
                  <a:gd name="connsiteX25" fmla="*/ 14818 w 97121"/>
                  <a:gd name="connsiteY25" fmla="*/ 26565 h 95125"/>
                  <a:gd name="connsiteX26" fmla="*/ 7985 w 97121"/>
                  <a:gd name="connsiteY26" fmla="*/ 28330 h 95125"/>
                  <a:gd name="connsiteX27" fmla="*/ 1766 w 97121"/>
                  <a:gd name="connsiteY27" fmla="*/ 13129 h 95125"/>
                  <a:gd name="connsiteX28" fmla="*/ 7678 w 97121"/>
                  <a:gd name="connsiteY28" fmla="*/ 11133 h 95125"/>
                  <a:gd name="connsiteX29" fmla="*/ 39539 w 97121"/>
                  <a:gd name="connsiteY29" fmla="*/ 9751 h 95125"/>
                  <a:gd name="connsiteX30" fmla="*/ 45912 w 97121"/>
                  <a:gd name="connsiteY30" fmla="*/ 13513 h 95125"/>
                  <a:gd name="connsiteX31" fmla="*/ 37927 w 97121"/>
                  <a:gd name="connsiteY31" fmla="*/ 29559 h 95125"/>
                  <a:gd name="connsiteX32" fmla="*/ 32476 w 97121"/>
                  <a:gd name="connsiteY32" fmla="*/ 26488 h 95125"/>
                  <a:gd name="connsiteX33" fmla="*/ 39539 w 97121"/>
                  <a:gd name="connsiteY33" fmla="*/ 9751 h 95125"/>
                  <a:gd name="connsiteX34" fmla="*/ 96277 w 97121"/>
                  <a:gd name="connsiteY34" fmla="*/ 54664 h 95125"/>
                  <a:gd name="connsiteX35" fmla="*/ 97121 w 97121"/>
                  <a:gd name="connsiteY35" fmla="*/ 61498 h 95125"/>
                  <a:gd name="connsiteX36" fmla="*/ 84530 w 97121"/>
                  <a:gd name="connsiteY36" fmla="*/ 63571 h 95125"/>
                  <a:gd name="connsiteX37" fmla="*/ 84530 w 97121"/>
                  <a:gd name="connsiteY37" fmla="*/ 94511 h 95125"/>
                  <a:gd name="connsiteX38" fmla="*/ 76853 w 97121"/>
                  <a:gd name="connsiteY38" fmla="*/ 94511 h 95125"/>
                  <a:gd name="connsiteX39" fmla="*/ 76853 w 97121"/>
                  <a:gd name="connsiteY39" fmla="*/ 64953 h 95125"/>
                  <a:gd name="connsiteX40" fmla="*/ 48446 w 97121"/>
                  <a:gd name="connsiteY40" fmla="*/ 69866 h 95125"/>
                  <a:gd name="connsiteX41" fmla="*/ 47601 w 97121"/>
                  <a:gd name="connsiteY41" fmla="*/ 63033 h 95125"/>
                  <a:gd name="connsiteX42" fmla="*/ 76853 w 97121"/>
                  <a:gd name="connsiteY42" fmla="*/ 57966 h 95125"/>
                  <a:gd name="connsiteX43" fmla="*/ 76853 w 97121"/>
                  <a:gd name="connsiteY43" fmla="*/ 0 h 95125"/>
                  <a:gd name="connsiteX44" fmla="*/ 84530 w 97121"/>
                  <a:gd name="connsiteY44" fmla="*/ 0 h 95125"/>
                  <a:gd name="connsiteX45" fmla="*/ 84530 w 97121"/>
                  <a:gd name="connsiteY45" fmla="*/ 56661 h 95125"/>
                  <a:gd name="connsiteX46" fmla="*/ 96277 w 97121"/>
                  <a:gd name="connsiteY46" fmla="*/ 54664 h 95125"/>
                  <a:gd name="connsiteX47" fmla="*/ 53359 w 97121"/>
                  <a:gd name="connsiteY47" fmla="*/ 36238 h 95125"/>
                  <a:gd name="connsiteX48" fmla="*/ 68561 w 97121"/>
                  <a:gd name="connsiteY48" fmla="*/ 44607 h 95125"/>
                  <a:gd name="connsiteX49" fmla="*/ 64338 w 97121"/>
                  <a:gd name="connsiteY49" fmla="*/ 50058 h 95125"/>
                  <a:gd name="connsiteX50" fmla="*/ 49520 w 97121"/>
                  <a:gd name="connsiteY50" fmla="*/ 41229 h 95125"/>
                  <a:gd name="connsiteX51" fmla="*/ 53359 w 97121"/>
                  <a:gd name="connsiteY51" fmla="*/ 36238 h 95125"/>
                  <a:gd name="connsiteX52" fmla="*/ 58426 w 97121"/>
                  <a:gd name="connsiteY52" fmla="*/ 8522 h 95125"/>
                  <a:gd name="connsiteX53" fmla="*/ 70250 w 97121"/>
                  <a:gd name="connsiteY53" fmla="*/ 20346 h 95125"/>
                  <a:gd name="connsiteX54" fmla="*/ 65643 w 97121"/>
                  <a:gd name="connsiteY54" fmla="*/ 25413 h 95125"/>
                  <a:gd name="connsiteX55" fmla="*/ 53743 w 97121"/>
                  <a:gd name="connsiteY55" fmla="*/ 13129 h 95125"/>
                  <a:gd name="connsiteX56" fmla="*/ 58426 w 97121"/>
                  <a:gd name="connsiteY56" fmla="*/ 8522 h 9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7121" h="95125">
                    <a:moveTo>
                      <a:pt x="1843" y="34242"/>
                    </a:moveTo>
                    <a:lnTo>
                      <a:pt x="20345" y="34242"/>
                    </a:lnTo>
                    <a:lnTo>
                      <a:pt x="20345" y="537"/>
                    </a:lnTo>
                    <a:lnTo>
                      <a:pt x="27793" y="537"/>
                    </a:lnTo>
                    <a:lnTo>
                      <a:pt x="27793" y="34242"/>
                    </a:lnTo>
                    <a:lnTo>
                      <a:pt x="43839" y="34242"/>
                    </a:lnTo>
                    <a:lnTo>
                      <a:pt x="43839" y="40845"/>
                    </a:lnTo>
                    <a:lnTo>
                      <a:pt x="27793" y="40845"/>
                    </a:lnTo>
                    <a:lnTo>
                      <a:pt x="27793" y="48292"/>
                    </a:lnTo>
                    <a:cubicBezTo>
                      <a:pt x="30173" y="50826"/>
                      <a:pt x="32553" y="53052"/>
                      <a:pt x="34933" y="55048"/>
                    </a:cubicBezTo>
                    <a:cubicBezTo>
                      <a:pt x="37774" y="57352"/>
                      <a:pt x="40768" y="59271"/>
                      <a:pt x="43839" y="60729"/>
                    </a:cubicBezTo>
                    <a:cubicBezTo>
                      <a:pt x="42227" y="62342"/>
                      <a:pt x="40691" y="64415"/>
                      <a:pt x="39232" y="66949"/>
                    </a:cubicBezTo>
                    <a:cubicBezTo>
                      <a:pt x="35547" y="64645"/>
                      <a:pt x="32246" y="62112"/>
                      <a:pt x="29328" y="59501"/>
                    </a:cubicBezTo>
                    <a:cubicBezTo>
                      <a:pt x="28791" y="58964"/>
                      <a:pt x="28253" y="58426"/>
                      <a:pt x="27793" y="58043"/>
                    </a:cubicBezTo>
                    <a:lnTo>
                      <a:pt x="27793" y="95125"/>
                    </a:lnTo>
                    <a:lnTo>
                      <a:pt x="20345" y="95125"/>
                    </a:lnTo>
                    <a:lnTo>
                      <a:pt x="20345" y="56277"/>
                    </a:lnTo>
                    <a:cubicBezTo>
                      <a:pt x="18426" y="60729"/>
                      <a:pt x="16123" y="65029"/>
                      <a:pt x="13282" y="69021"/>
                    </a:cubicBezTo>
                    <a:cubicBezTo>
                      <a:pt x="9674" y="74242"/>
                      <a:pt x="6679" y="77851"/>
                      <a:pt x="4223" y="79693"/>
                    </a:cubicBezTo>
                    <a:cubicBezTo>
                      <a:pt x="3532" y="77006"/>
                      <a:pt x="2149" y="74933"/>
                      <a:pt x="0" y="73398"/>
                    </a:cubicBezTo>
                    <a:cubicBezTo>
                      <a:pt x="4606" y="68407"/>
                      <a:pt x="8445" y="63340"/>
                      <a:pt x="11516" y="58043"/>
                    </a:cubicBezTo>
                    <a:cubicBezTo>
                      <a:pt x="14280" y="53666"/>
                      <a:pt x="16968" y="47908"/>
                      <a:pt x="19501" y="40922"/>
                    </a:cubicBezTo>
                    <a:lnTo>
                      <a:pt x="1766" y="40922"/>
                    </a:lnTo>
                    <a:lnTo>
                      <a:pt x="1766" y="34242"/>
                    </a:lnTo>
                    <a:close/>
                    <a:moveTo>
                      <a:pt x="7678" y="11133"/>
                    </a:moveTo>
                    <a:cubicBezTo>
                      <a:pt x="10441" y="16123"/>
                      <a:pt x="12745" y="21267"/>
                      <a:pt x="14818" y="26565"/>
                    </a:cubicBezTo>
                    <a:lnTo>
                      <a:pt x="7985" y="28330"/>
                    </a:lnTo>
                    <a:cubicBezTo>
                      <a:pt x="6526" y="23340"/>
                      <a:pt x="4453" y="18273"/>
                      <a:pt x="1766" y="13129"/>
                    </a:cubicBezTo>
                    <a:lnTo>
                      <a:pt x="7678" y="11133"/>
                    </a:lnTo>
                    <a:close/>
                    <a:moveTo>
                      <a:pt x="39539" y="9751"/>
                    </a:moveTo>
                    <a:lnTo>
                      <a:pt x="45912" y="13513"/>
                    </a:lnTo>
                    <a:lnTo>
                      <a:pt x="37927" y="29559"/>
                    </a:lnTo>
                    <a:lnTo>
                      <a:pt x="32476" y="26488"/>
                    </a:lnTo>
                    <a:lnTo>
                      <a:pt x="39539" y="9751"/>
                    </a:lnTo>
                    <a:close/>
                    <a:moveTo>
                      <a:pt x="96277" y="54664"/>
                    </a:moveTo>
                    <a:lnTo>
                      <a:pt x="97121" y="61498"/>
                    </a:lnTo>
                    <a:lnTo>
                      <a:pt x="84530" y="63571"/>
                    </a:lnTo>
                    <a:lnTo>
                      <a:pt x="84530" y="94511"/>
                    </a:lnTo>
                    <a:lnTo>
                      <a:pt x="76853" y="94511"/>
                    </a:lnTo>
                    <a:lnTo>
                      <a:pt x="76853" y="64953"/>
                    </a:lnTo>
                    <a:lnTo>
                      <a:pt x="48446" y="69866"/>
                    </a:lnTo>
                    <a:lnTo>
                      <a:pt x="47601" y="63033"/>
                    </a:lnTo>
                    <a:lnTo>
                      <a:pt x="76853" y="57966"/>
                    </a:lnTo>
                    <a:lnTo>
                      <a:pt x="76853" y="0"/>
                    </a:lnTo>
                    <a:lnTo>
                      <a:pt x="84530" y="0"/>
                    </a:lnTo>
                    <a:lnTo>
                      <a:pt x="84530" y="56661"/>
                    </a:lnTo>
                    <a:lnTo>
                      <a:pt x="96277" y="54664"/>
                    </a:lnTo>
                    <a:close/>
                    <a:moveTo>
                      <a:pt x="53359" y="36238"/>
                    </a:moveTo>
                    <a:cubicBezTo>
                      <a:pt x="58964" y="38618"/>
                      <a:pt x="64031" y="41382"/>
                      <a:pt x="68561" y="44607"/>
                    </a:cubicBezTo>
                    <a:lnTo>
                      <a:pt x="64338" y="50058"/>
                    </a:lnTo>
                    <a:cubicBezTo>
                      <a:pt x="59731" y="46603"/>
                      <a:pt x="54818" y="43685"/>
                      <a:pt x="49520" y="41229"/>
                    </a:cubicBezTo>
                    <a:lnTo>
                      <a:pt x="53359" y="36238"/>
                    </a:lnTo>
                    <a:close/>
                    <a:moveTo>
                      <a:pt x="58426" y="8522"/>
                    </a:moveTo>
                    <a:cubicBezTo>
                      <a:pt x="63954" y="13513"/>
                      <a:pt x="67870" y="17428"/>
                      <a:pt x="70250" y="20346"/>
                    </a:cubicBezTo>
                    <a:lnTo>
                      <a:pt x="65643" y="25413"/>
                    </a:lnTo>
                    <a:cubicBezTo>
                      <a:pt x="62188" y="21190"/>
                      <a:pt x="58273" y="17121"/>
                      <a:pt x="53743" y="13129"/>
                    </a:cubicBezTo>
                    <a:lnTo>
                      <a:pt x="58426" y="8522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468C97F8-67EE-43CE-B6B9-928953BCBDCC}"/>
                  </a:ext>
                </a:extLst>
              </p:cNvPr>
              <p:cNvSpPr/>
              <p:nvPr/>
            </p:nvSpPr>
            <p:spPr>
              <a:xfrm>
                <a:off x="6488401" y="4495876"/>
                <a:ext cx="84607" cy="90069"/>
              </a:xfrm>
              <a:custGeom>
                <a:avLst/>
                <a:gdLst>
                  <a:gd name="connsiteX0" fmla="*/ 84607 w 84607"/>
                  <a:gd name="connsiteY0" fmla="*/ 43609 h 90069"/>
                  <a:gd name="connsiteX1" fmla="*/ 51440 w 84607"/>
                  <a:gd name="connsiteY1" fmla="*/ 54204 h 90069"/>
                  <a:gd name="connsiteX2" fmla="*/ 51977 w 84607"/>
                  <a:gd name="connsiteY2" fmla="*/ 69636 h 90069"/>
                  <a:gd name="connsiteX3" fmla="*/ 44760 w 84607"/>
                  <a:gd name="connsiteY3" fmla="*/ 69636 h 90069"/>
                  <a:gd name="connsiteX4" fmla="*/ 44760 w 84607"/>
                  <a:gd name="connsiteY4" fmla="*/ 57044 h 90069"/>
                  <a:gd name="connsiteX5" fmla="*/ 23417 w 84607"/>
                  <a:gd name="connsiteY5" fmla="*/ 73705 h 90069"/>
                  <a:gd name="connsiteX6" fmla="*/ 50826 w 84607"/>
                  <a:gd name="connsiteY6" fmla="*/ 83378 h 90069"/>
                  <a:gd name="connsiteX7" fmla="*/ 76623 w 84607"/>
                  <a:gd name="connsiteY7" fmla="*/ 81382 h 90069"/>
                  <a:gd name="connsiteX8" fmla="*/ 76623 w 84607"/>
                  <a:gd name="connsiteY8" fmla="*/ 89137 h 90069"/>
                  <a:gd name="connsiteX9" fmla="*/ 49827 w 84607"/>
                  <a:gd name="connsiteY9" fmla="*/ 90058 h 90069"/>
                  <a:gd name="connsiteX10" fmla="*/ 16353 w 84607"/>
                  <a:gd name="connsiteY10" fmla="*/ 73705 h 90069"/>
                  <a:gd name="connsiteX11" fmla="*/ 32707 w 84607"/>
                  <a:gd name="connsiteY11" fmla="*/ 55202 h 90069"/>
                  <a:gd name="connsiteX12" fmla="*/ 44377 w 84607"/>
                  <a:gd name="connsiteY12" fmla="*/ 49520 h 90069"/>
                  <a:gd name="connsiteX13" fmla="*/ 36699 w 84607"/>
                  <a:gd name="connsiteY13" fmla="*/ 39002 h 90069"/>
                  <a:gd name="connsiteX14" fmla="*/ 19808 w 84607"/>
                  <a:gd name="connsiteY14" fmla="*/ 46372 h 90069"/>
                  <a:gd name="connsiteX15" fmla="*/ 5989 w 84607"/>
                  <a:gd name="connsiteY15" fmla="*/ 62035 h 90069"/>
                  <a:gd name="connsiteX16" fmla="*/ 0 w 84607"/>
                  <a:gd name="connsiteY16" fmla="*/ 56200 h 90069"/>
                  <a:gd name="connsiteX17" fmla="*/ 28561 w 84607"/>
                  <a:gd name="connsiteY17" fmla="*/ 23109 h 90069"/>
                  <a:gd name="connsiteX18" fmla="*/ 12898 w 84607"/>
                  <a:gd name="connsiteY18" fmla="*/ 23877 h 90069"/>
                  <a:gd name="connsiteX19" fmla="*/ 8061 w 84607"/>
                  <a:gd name="connsiteY19" fmla="*/ 23877 h 90069"/>
                  <a:gd name="connsiteX20" fmla="*/ 8061 w 84607"/>
                  <a:gd name="connsiteY20" fmla="*/ 16814 h 90069"/>
                  <a:gd name="connsiteX21" fmla="*/ 22111 w 84607"/>
                  <a:gd name="connsiteY21" fmla="*/ 17121 h 90069"/>
                  <a:gd name="connsiteX22" fmla="*/ 32707 w 84607"/>
                  <a:gd name="connsiteY22" fmla="*/ 16814 h 90069"/>
                  <a:gd name="connsiteX23" fmla="*/ 40077 w 84607"/>
                  <a:gd name="connsiteY23" fmla="*/ 0 h 90069"/>
                  <a:gd name="connsiteX24" fmla="*/ 47755 w 84607"/>
                  <a:gd name="connsiteY24" fmla="*/ 3378 h 90069"/>
                  <a:gd name="connsiteX25" fmla="*/ 40077 w 84607"/>
                  <a:gd name="connsiteY25" fmla="*/ 16276 h 90069"/>
                  <a:gd name="connsiteX26" fmla="*/ 68100 w 84607"/>
                  <a:gd name="connsiteY26" fmla="*/ 12207 h 90069"/>
                  <a:gd name="connsiteX27" fmla="*/ 68100 w 84607"/>
                  <a:gd name="connsiteY27" fmla="*/ 19347 h 90069"/>
                  <a:gd name="connsiteX28" fmla="*/ 36699 w 84607"/>
                  <a:gd name="connsiteY28" fmla="*/ 22725 h 90069"/>
                  <a:gd name="connsiteX29" fmla="*/ 27255 w 84607"/>
                  <a:gd name="connsiteY29" fmla="*/ 36084 h 90069"/>
                  <a:gd name="connsiteX30" fmla="*/ 38618 w 84607"/>
                  <a:gd name="connsiteY30" fmla="*/ 33628 h 90069"/>
                  <a:gd name="connsiteX31" fmla="*/ 51440 w 84607"/>
                  <a:gd name="connsiteY31" fmla="*/ 46987 h 90069"/>
                  <a:gd name="connsiteX32" fmla="*/ 82611 w 84607"/>
                  <a:gd name="connsiteY32" fmla="*/ 35777 h 90069"/>
                  <a:gd name="connsiteX33" fmla="*/ 84607 w 84607"/>
                  <a:gd name="connsiteY33" fmla="*/ 43609 h 9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4607" h="90069">
                    <a:moveTo>
                      <a:pt x="84607" y="43609"/>
                    </a:moveTo>
                    <a:cubicBezTo>
                      <a:pt x="74549" y="46065"/>
                      <a:pt x="63494" y="49597"/>
                      <a:pt x="51440" y="54204"/>
                    </a:cubicBezTo>
                    <a:cubicBezTo>
                      <a:pt x="51440" y="59348"/>
                      <a:pt x="51594" y="64491"/>
                      <a:pt x="51977" y="69636"/>
                    </a:cubicBezTo>
                    <a:lnTo>
                      <a:pt x="44760" y="69636"/>
                    </a:lnTo>
                    <a:lnTo>
                      <a:pt x="44760" y="57044"/>
                    </a:lnTo>
                    <a:cubicBezTo>
                      <a:pt x="30557" y="62649"/>
                      <a:pt x="23417" y="68177"/>
                      <a:pt x="23417" y="73705"/>
                    </a:cubicBezTo>
                    <a:cubicBezTo>
                      <a:pt x="23417" y="80000"/>
                      <a:pt x="32553" y="83225"/>
                      <a:pt x="50826" y="83378"/>
                    </a:cubicBezTo>
                    <a:cubicBezTo>
                      <a:pt x="62035" y="83455"/>
                      <a:pt x="70634" y="82764"/>
                      <a:pt x="76623" y="81382"/>
                    </a:cubicBezTo>
                    <a:lnTo>
                      <a:pt x="76623" y="89137"/>
                    </a:lnTo>
                    <a:cubicBezTo>
                      <a:pt x="65490" y="89827"/>
                      <a:pt x="56584" y="90135"/>
                      <a:pt x="49827" y="90058"/>
                    </a:cubicBezTo>
                    <a:cubicBezTo>
                      <a:pt x="27486" y="89904"/>
                      <a:pt x="16353" y="84453"/>
                      <a:pt x="16353" y="73705"/>
                    </a:cubicBezTo>
                    <a:cubicBezTo>
                      <a:pt x="16353" y="67102"/>
                      <a:pt x="21805" y="60883"/>
                      <a:pt x="32707" y="55202"/>
                    </a:cubicBezTo>
                    <a:cubicBezTo>
                      <a:pt x="34780" y="54127"/>
                      <a:pt x="38695" y="52284"/>
                      <a:pt x="44377" y="49520"/>
                    </a:cubicBezTo>
                    <a:cubicBezTo>
                      <a:pt x="44991" y="42534"/>
                      <a:pt x="42457" y="39002"/>
                      <a:pt x="36699" y="39002"/>
                    </a:cubicBezTo>
                    <a:cubicBezTo>
                      <a:pt x="30480" y="39002"/>
                      <a:pt x="24799" y="41459"/>
                      <a:pt x="19808" y="46372"/>
                    </a:cubicBezTo>
                    <a:cubicBezTo>
                      <a:pt x="14818" y="51439"/>
                      <a:pt x="10211" y="56661"/>
                      <a:pt x="5989" y="62035"/>
                    </a:cubicBezTo>
                    <a:lnTo>
                      <a:pt x="0" y="56200"/>
                    </a:lnTo>
                    <a:cubicBezTo>
                      <a:pt x="12591" y="44991"/>
                      <a:pt x="22111" y="33935"/>
                      <a:pt x="28561" y="23109"/>
                    </a:cubicBezTo>
                    <a:cubicBezTo>
                      <a:pt x="23263" y="23570"/>
                      <a:pt x="18043" y="23877"/>
                      <a:pt x="12898" y="23877"/>
                    </a:cubicBezTo>
                    <a:lnTo>
                      <a:pt x="8061" y="23877"/>
                    </a:lnTo>
                    <a:lnTo>
                      <a:pt x="8061" y="16814"/>
                    </a:lnTo>
                    <a:cubicBezTo>
                      <a:pt x="13283" y="17044"/>
                      <a:pt x="17966" y="17121"/>
                      <a:pt x="22111" y="17121"/>
                    </a:cubicBezTo>
                    <a:cubicBezTo>
                      <a:pt x="24568" y="17121"/>
                      <a:pt x="28100" y="17044"/>
                      <a:pt x="32707" y="16814"/>
                    </a:cubicBezTo>
                    <a:cubicBezTo>
                      <a:pt x="34319" y="13128"/>
                      <a:pt x="36776" y="7524"/>
                      <a:pt x="40077" y="0"/>
                    </a:cubicBezTo>
                    <a:lnTo>
                      <a:pt x="47755" y="3378"/>
                    </a:lnTo>
                    <a:cubicBezTo>
                      <a:pt x="44223" y="9136"/>
                      <a:pt x="41689" y="13436"/>
                      <a:pt x="40077" y="16276"/>
                    </a:cubicBezTo>
                    <a:cubicBezTo>
                      <a:pt x="48983" y="15893"/>
                      <a:pt x="58273" y="14510"/>
                      <a:pt x="68100" y="12207"/>
                    </a:cubicBezTo>
                    <a:lnTo>
                      <a:pt x="68100" y="19347"/>
                    </a:lnTo>
                    <a:cubicBezTo>
                      <a:pt x="60192" y="20576"/>
                      <a:pt x="49751" y="21727"/>
                      <a:pt x="36699" y="22725"/>
                    </a:cubicBezTo>
                    <a:cubicBezTo>
                      <a:pt x="33398" y="27870"/>
                      <a:pt x="30250" y="32322"/>
                      <a:pt x="27255" y="36084"/>
                    </a:cubicBezTo>
                    <a:cubicBezTo>
                      <a:pt x="31325" y="34472"/>
                      <a:pt x="35087" y="33628"/>
                      <a:pt x="38618" y="33628"/>
                    </a:cubicBezTo>
                    <a:cubicBezTo>
                      <a:pt x="46987" y="33628"/>
                      <a:pt x="51286" y="38081"/>
                      <a:pt x="51440" y="46987"/>
                    </a:cubicBezTo>
                    <a:cubicBezTo>
                      <a:pt x="64492" y="42303"/>
                      <a:pt x="74856" y="38541"/>
                      <a:pt x="82611" y="35777"/>
                    </a:cubicBezTo>
                    <a:lnTo>
                      <a:pt x="84607" y="4360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B19912CE-CB64-4737-9C10-F8AA064F3B1B}"/>
                  </a:ext>
                </a:extLst>
              </p:cNvPr>
              <p:cNvSpPr/>
              <p:nvPr/>
            </p:nvSpPr>
            <p:spPr>
              <a:xfrm>
                <a:off x="6589668" y="4493957"/>
                <a:ext cx="98733" cy="96660"/>
              </a:xfrm>
              <a:custGeom>
                <a:avLst/>
                <a:gdLst>
                  <a:gd name="connsiteX0" fmla="*/ 3455 w 98733"/>
                  <a:gd name="connsiteY0" fmla="*/ 5911 h 96660"/>
                  <a:gd name="connsiteX1" fmla="*/ 35778 w 98733"/>
                  <a:gd name="connsiteY1" fmla="*/ 5911 h 96660"/>
                  <a:gd name="connsiteX2" fmla="*/ 35778 w 98733"/>
                  <a:gd name="connsiteY2" fmla="*/ 12284 h 96660"/>
                  <a:gd name="connsiteX3" fmla="*/ 22111 w 98733"/>
                  <a:gd name="connsiteY3" fmla="*/ 12284 h 96660"/>
                  <a:gd name="connsiteX4" fmla="*/ 17582 w 98733"/>
                  <a:gd name="connsiteY4" fmla="*/ 36084 h 96660"/>
                  <a:gd name="connsiteX5" fmla="*/ 33090 w 98733"/>
                  <a:gd name="connsiteY5" fmla="*/ 36084 h 96660"/>
                  <a:gd name="connsiteX6" fmla="*/ 33090 w 98733"/>
                  <a:gd name="connsiteY6" fmla="*/ 85298 h 96660"/>
                  <a:gd name="connsiteX7" fmla="*/ 26027 w 98733"/>
                  <a:gd name="connsiteY7" fmla="*/ 85298 h 96660"/>
                  <a:gd name="connsiteX8" fmla="*/ 26027 w 98733"/>
                  <a:gd name="connsiteY8" fmla="*/ 77236 h 96660"/>
                  <a:gd name="connsiteX9" fmla="*/ 17198 w 98733"/>
                  <a:gd name="connsiteY9" fmla="*/ 77236 h 96660"/>
                  <a:gd name="connsiteX10" fmla="*/ 17198 w 98733"/>
                  <a:gd name="connsiteY10" fmla="*/ 89520 h 96660"/>
                  <a:gd name="connsiteX11" fmla="*/ 9981 w 98733"/>
                  <a:gd name="connsiteY11" fmla="*/ 89520 h 96660"/>
                  <a:gd name="connsiteX12" fmla="*/ 9981 w 98733"/>
                  <a:gd name="connsiteY12" fmla="*/ 55278 h 96660"/>
                  <a:gd name="connsiteX13" fmla="*/ 4223 w 98733"/>
                  <a:gd name="connsiteY13" fmla="*/ 64184 h 96660"/>
                  <a:gd name="connsiteX14" fmla="*/ 0 w 98733"/>
                  <a:gd name="connsiteY14" fmla="*/ 57582 h 96660"/>
                  <a:gd name="connsiteX15" fmla="*/ 9751 w 98733"/>
                  <a:gd name="connsiteY15" fmla="*/ 38388 h 96660"/>
                  <a:gd name="connsiteX16" fmla="*/ 14971 w 98733"/>
                  <a:gd name="connsiteY16" fmla="*/ 12284 h 96660"/>
                  <a:gd name="connsiteX17" fmla="*/ 3301 w 98733"/>
                  <a:gd name="connsiteY17" fmla="*/ 12284 h 96660"/>
                  <a:gd name="connsiteX18" fmla="*/ 3301 w 98733"/>
                  <a:gd name="connsiteY18" fmla="*/ 5911 h 96660"/>
                  <a:gd name="connsiteX19" fmla="*/ 17351 w 98733"/>
                  <a:gd name="connsiteY19" fmla="*/ 70710 h 96660"/>
                  <a:gd name="connsiteX20" fmla="*/ 26181 w 98733"/>
                  <a:gd name="connsiteY20" fmla="*/ 70710 h 96660"/>
                  <a:gd name="connsiteX21" fmla="*/ 26181 w 98733"/>
                  <a:gd name="connsiteY21" fmla="*/ 42994 h 96660"/>
                  <a:gd name="connsiteX22" fmla="*/ 17351 w 98733"/>
                  <a:gd name="connsiteY22" fmla="*/ 42994 h 96660"/>
                  <a:gd name="connsiteX23" fmla="*/ 17351 w 98733"/>
                  <a:gd name="connsiteY23" fmla="*/ 70710 h 96660"/>
                  <a:gd name="connsiteX24" fmla="*/ 95817 w 98733"/>
                  <a:gd name="connsiteY24" fmla="*/ 12361 h 96660"/>
                  <a:gd name="connsiteX25" fmla="*/ 95817 w 98733"/>
                  <a:gd name="connsiteY25" fmla="*/ 29175 h 96660"/>
                  <a:gd name="connsiteX26" fmla="*/ 88676 w 98733"/>
                  <a:gd name="connsiteY26" fmla="*/ 29175 h 96660"/>
                  <a:gd name="connsiteX27" fmla="*/ 88676 w 98733"/>
                  <a:gd name="connsiteY27" fmla="*/ 18580 h 96660"/>
                  <a:gd name="connsiteX28" fmla="*/ 65259 w 98733"/>
                  <a:gd name="connsiteY28" fmla="*/ 18580 h 96660"/>
                  <a:gd name="connsiteX29" fmla="*/ 58119 w 98733"/>
                  <a:gd name="connsiteY29" fmla="*/ 35240 h 96660"/>
                  <a:gd name="connsiteX30" fmla="*/ 56046 w 98733"/>
                  <a:gd name="connsiteY30" fmla="*/ 38772 h 96660"/>
                  <a:gd name="connsiteX31" fmla="*/ 68331 w 98733"/>
                  <a:gd name="connsiteY31" fmla="*/ 38772 h 96660"/>
                  <a:gd name="connsiteX32" fmla="*/ 74856 w 98733"/>
                  <a:gd name="connsiteY32" fmla="*/ 24492 h 96660"/>
                  <a:gd name="connsiteX33" fmla="*/ 81997 w 98733"/>
                  <a:gd name="connsiteY33" fmla="*/ 27332 h 96660"/>
                  <a:gd name="connsiteX34" fmla="*/ 75471 w 98733"/>
                  <a:gd name="connsiteY34" fmla="*/ 38772 h 96660"/>
                  <a:gd name="connsiteX35" fmla="*/ 95817 w 98733"/>
                  <a:gd name="connsiteY35" fmla="*/ 38772 h 96660"/>
                  <a:gd name="connsiteX36" fmla="*/ 95817 w 98733"/>
                  <a:gd name="connsiteY36" fmla="*/ 45374 h 96660"/>
                  <a:gd name="connsiteX37" fmla="*/ 76085 w 98733"/>
                  <a:gd name="connsiteY37" fmla="*/ 45374 h 96660"/>
                  <a:gd name="connsiteX38" fmla="*/ 76085 w 98733"/>
                  <a:gd name="connsiteY38" fmla="*/ 54587 h 96660"/>
                  <a:gd name="connsiteX39" fmla="*/ 93743 w 98733"/>
                  <a:gd name="connsiteY39" fmla="*/ 54587 h 96660"/>
                  <a:gd name="connsiteX40" fmla="*/ 93743 w 98733"/>
                  <a:gd name="connsiteY40" fmla="*/ 60960 h 96660"/>
                  <a:gd name="connsiteX41" fmla="*/ 76085 w 98733"/>
                  <a:gd name="connsiteY41" fmla="*/ 60960 h 96660"/>
                  <a:gd name="connsiteX42" fmla="*/ 76085 w 98733"/>
                  <a:gd name="connsiteY42" fmla="*/ 69789 h 96660"/>
                  <a:gd name="connsiteX43" fmla="*/ 93283 w 98733"/>
                  <a:gd name="connsiteY43" fmla="*/ 69789 h 96660"/>
                  <a:gd name="connsiteX44" fmla="*/ 93283 w 98733"/>
                  <a:gd name="connsiteY44" fmla="*/ 76085 h 96660"/>
                  <a:gd name="connsiteX45" fmla="*/ 76085 w 98733"/>
                  <a:gd name="connsiteY45" fmla="*/ 76085 h 96660"/>
                  <a:gd name="connsiteX46" fmla="*/ 76085 w 98733"/>
                  <a:gd name="connsiteY46" fmla="*/ 85298 h 96660"/>
                  <a:gd name="connsiteX47" fmla="*/ 98734 w 98733"/>
                  <a:gd name="connsiteY47" fmla="*/ 85298 h 96660"/>
                  <a:gd name="connsiteX48" fmla="*/ 98734 w 98733"/>
                  <a:gd name="connsiteY48" fmla="*/ 91594 h 96660"/>
                  <a:gd name="connsiteX49" fmla="*/ 54204 w 98733"/>
                  <a:gd name="connsiteY49" fmla="*/ 91594 h 96660"/>
                  <a:gd name="connsiteX50" fmla="*/ 54204 w 98733"/>
                  <a:gd name="connsiteY50" fmla="*/ 96660 h 96660"/>
                  <a:gd name="connsiteX51" fmla="*/ 46987 w 98733"/>
                  <a:gd name="connsiteY51" fmla="*/ 96660 h 96660"/>
                  <a:gd name="connsiteX52" fmla="*/ 46987 w 98733"/>
                  <a:gd name="connsiteY52" fmla="*/ 51977 h 96660"/>
                  <a:gd name="connsiteX53" fmla="*/ 38618 w 98733"/>
                  <a:gd name="connsiteY53" fmla="*/ 61421 h 96660"/>
                  <a:gd name="connsiteX54" fmla="*/ 33551 w 98733"/>
                  <a:gd name="connsiteY54" fmla="*/ 54204 h 96660"/>
                  <a:gd name="connsiteX55" fmla="*/ 49827 w 98733"/>
                  <a:gd name="connsiteY55" fmla="*/ 34779 h 96660"/>
                  <a:gd name="connsiteX56" fmla="*/ 57812 w 98733"/>
                  <a:gd name="connsiteY56" fmla="*/ 18503 h 96660"/>
                  <a:gd name="connsiteX57" fmla="*/ 47908 w 98733"/>
                  <a:gd name="connsiteY57" fmla="*/ 18503 h 96660"/>
                  <a:gd name="connsiteX58" fmla="*/ 47908 w 98733"/>
                  <a:gd name="connsiteY58" fmla="*/ 29098 h 96660"/>
                  <a:gd name="connsiteX59" fmla="*/ 40768 w 98733"/>
                  <a:gd name="connsiteY59" fmla="*/ 29098 h 96660"/>
                  <a:gd name="connsiteX60" fmla="*/ 40768 w 98733"/>
                  <a:gd name="connsiteY60" fmla="*/ 12284 h 96660"/>
                  <a:gd name="connsiteX61" fmla="*/ 59732 w 98733"/>
                  <a:gd name="connsiteY61" fmla="*/ 12284 h 96660"/>
                  <a:gd name="connsiteX62" fmla="*/ 62956 w 98733"/>
                  <a:gd name="connsiteY62" fmla="*/ 0 h 96660"/>
                  <a:gd name="connsiteX63" fmla="*/ 70020 w 98733"/>
                  <a:gd name="connsiteY63" fmla="*/ 844 h 96660"/>
                  <a:gd name="connsiteX64" fmla="*/ 67256 w 98733"/>
                  <a:gd name="connsiteY64" fmla="*/ 12284 h 96660"/>
                  <a:gd name="connsiteX65" fmla="*/ 95817 w 98733"/>
                  <a:gd name="connsiteY65" fmla="*/ 12284 h 96660"/>
                  <a:gd name="connsiteX66" fmla="*/ 68868 w 98733"/>
                  <a:gd name="connsiteY66" fmla="*/ 45374 h 96660"/>
                  <a:gd name="connsiteX67" fmla="*/ 54281 w 98733"/>
                  <a:gd name="connsiteY67" fmla="*/ 45374 h 96660"/>
                  <a:gd name="connsiteX68" fmla="*/ 54281 w 98733"/>
                  <a:gd name="connsiteY68" fmla="*/ 54587 h 96660"/>
                  <a:gd name="connsiteX69" fmla="*/ 68868 w 98733"/>
                  <a:gd name="connsiteY69" fmla="*/ 54587 h 96660"/>
                  <a:gd name="connsiteX70" fmla="*/ 68868 w 98733"/>
                  <a:gd name="connsiteY70" fmla="*/ 45374 h 96660"/>
                  <a:gd name="connsiteX71" fmla="*/ 68868 w 98733"/>
                  <a:gd name="connsiteY71" fmla="*/ 61036 h 96660"/>
                  <a:gd name="connsiteX72" fmla="*/ 54281 w 98733"/>
                  <a:gd name="connsiteY72" fmla="*/ 61036 h 96660"/>
                  <a:gd name="connsiteX73" fmla="*/ 54281 w 98733"/>
                  <a:gd name="connsiteY73" fmla="*/ 69866 h 96660"/>
                  <a:gd name="connsiteX74" fmla="*/ 68868 w 98733"/>
                  <a:gd name="connsiteY74" fmla="*/ 69866 h 96660"/>
                  <a:gd name="connsiteX75" fmla="*/ 68868 w 98733"/>
                  <a:gd name="connsiteY75" fmla="*/ 61036 h 96660"/>
                  <a:gd name="connsiteX76" fmla="*/ 68868 w 98733"/>
                  <a:gd name="connsiteY76" fmla="*/ 76161 h 96660"/>
                  <a:gd name="connsiteX77" fmla="*/ 54281 w 98733"/>
                  <a:gd name="connsiteY77" fmla="*/ 76161 h 96660"/>
                  <a:gd name="connsiteX78" fmla="*/ 54281 w 98733"/>
                  <a:gd name="connsiteY78" fmla="*/ 85375 h 96660"/>
                  <a:gd name="connsiteX79" fmla="*/ 68868 w 98733"/>
                  <a:gd name="connsiteY79" fmla="*/ 85375 h 96660"/>
                  <a:gd name="connsiteX80" fmla="*/ 68868 w 98733"/>
                  <a:gd name="connsiteY80" fmla="*/ 76161 h 9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98733" h="96660">
                    <a:moveTo>
                      <a:pt x="3455" y="5911"/>
                    </a:moveTo>
                    <a:lnTo>
                      <a:pt x="35778" y="5911"/>
                    </a:lnTo>
                    <a:lnTo>
                      <a:pt x="35778" y="12284"/>
                    </a:lnTo>
                    <a:lnTo>
                      <a:pt x="22111" y="12284"/>
                    </a:lnTo>
                    <a:cubicBezTo>
                      <a:pt x="20730" y="22035"/>
                      <a:pt x="19194" y="29942"/>
                      <a:pt x="17582" y="36084"/>
                    </a:cubicBezTo>
                    <a:lnTo>
                      <a:pt x="33090" y="36084"/>
                    </a:lnTo>
                    <a:lnTo>
                      <a:pt x="33090" y="85298"/>
                    </a:lnTo>
                    <a:lnTo>
                      <a:pt x="26027" y="85298"/>
                    </a:lnTo>
                    <a:lnTo>
                      <a:pt x="26027" y="77236"/>
                    </a:lnTo>
                    <a:lnTo>
                      <a:pt x="17198" y="77236"/>
                    </a:lnTo>
                    <a:lnTo>
                      <a:pt x="17198" y="89520"/>
                    </a:lnTo>
                    <a:lnTo>
                      <a:pt x="9981" y="89520"/>
                    </a:lnTo>
                    <a:lnTo>
                      <a:pt x="9981" y="55278"/>
                    </a:lnTo>
                    <a:cubicBezTo>
                      <a:pt x="8215" y="58656"/>
                      <a:pt x="6296" y="61574"/>
                      <a:pt x="4223" y="64184"/>
                    </a:cubicBezTo>
                    <a:cubicBezTo>
                      <a:pt x="3224" y="61651"/>
                      <a:pt x="1843" y="59501"/>
                      <a:pt x="0" y="57582"/>
                    </a:cubicBezTo>
                    <a:cubicBezTo>
                      <a:pt x="3916" y="53282"/>
                      <a:pt x="7140" y="46833"/>
                      <a:pt x="9751" y="38388"/>
                    </a:cubicBezTo>
                    <a:cubicBezTo>
                      <a:pt x="12054" y="31017"/>
                      <a:pt x="13820" y="22342"/>
                      <a:pt x="14971" y="12284"/>
                    </a:cubicBezTo>
                    <a:lnTo>
                      <a:pt x="3301" y="12284"/>
                    </a:lnTo>
                    <a:lnTo>
                      <a:pt x="3301" y="5911"/>
                    </a:lnTo>
                    <a:close/>
                    <a:moveTo>
                      <a:pt x="17351" y="70710"/>
                    </a:moveTo>
                    <a:lnTo>
                      <a:pt x="26181" y="70710"/>
                    </a:lnTo>
                    <a:lnTo>
                      <a:pt x="26181" y="42994"/>
                    </a:lnTo>
                    <a:lnTo>
                      <a:pt x="17351" y="42994"/>
                    </a:lnTo>
                    <a:lnTo>
                      <a:pt x="17351" y="70710"/>
                    </a:lnTo>
                    <a:close/>
                    <a:moveTo>
                      <a:pt x="95817" y="12361"/>
                    </a:moveTo>
                    <a:lnTo>
                      <a:pt x="95817" y="29175"/>
                    </a:lnTo>
                    <a:lnTo>
                      <a:pt x="88676" y="29175"/>
                    </a:lnTo>
                    <a:lnTo>
                      <a:pt x="88676" y="18580"/>
                    </a:lnTo>
                    <a:lnTo>
                      <a:pt x="65259" y="18580"/>
                    </a:lnTo>
                    <a:cubicBezTo>
                      <a:pt x="63187" y="24568"/>
                      <a:pt x="60806" y="30096"/>
                      <a:pt x="58119" y="35240"/>
                    </a:cubicBezTo>
                    <a:cubicBezTo>
                      <a:pt x="57429" y="36392"/>
                      <a:pt x="56737" y="37620"/>
                      <a:pt x="56046" y="38772"/>
                    </a:cubicBezTo>
                    <a:lnTo>
                      <a:pt x="68331" y="38772"/>
                    </a:lnTo>
                    <a:lnTo>
                      <a:pt x="74856" y="24492"/>
                    </a:lnTo>
                    <a:lnTo>
                      <a:pt x="81997" y="27332"/>
                    </a:lnTo>
                    <a:lnTo>
                      <a:pt x="75471" y="38772"/>
                    </a:lnTo>
                    <a:lnTo>
                      <a:pt x="95817" y="38772"/>
                    </a:lnTo>
                    <a:lnTo>
                      <a:pt x="95817" y="45374"/>
                    </a:lnTo>
                    <a:lnTo>
                      <a:pt x="76085" y="45374"/>
                    </a:lnTo>
                    <a:lnTo>
                      <a:pt x="76085" y="54587"/>
                    </a:lnTo>
                    <a:lnTo>
                      <a:pt x="93743" y="54587"/>
                    </a:lnTo>
                    <a:lnTo>
                      <a:pt x="93743" y="60960"/>
                    </a:lnTo>
                    <a:lnTo>
                      <a:pt x="76085" y="60960"/>
                    </a:lnTo>
                    <a:lnTo>
                      <a:pt x="76085" y="69789"/>
                    </a:lnTo>
                    <a:lnTo>
                      <a:pt x="93283" y="69789"/>
                    </a:lnTo>
                    <a:lnTo>
                      <a:pt x="93283" y="76085"/>
                    </a:lnTo>
                    <a:lnTo>
                      <a:pt x="76085" y="76085"/>
                    </a:lnTo>
                    <a:lnTo>
                      <a:pt x="76085" y="85298"/>
                    </a:lnTo>
                    <a:lnTo>
                      <a:pt x="98734" y="85298"/>
                    </a:lnTo>
                    <a:lnTo>
                      <a:pt x="98734" y="91594"/>
                    </a:lnTo>
                    <a:lnTo>
                      <a:pt x="54204" y="91594"/>
                    </a:lnTo>
                    <a:lnTo>
                      <a:pt x="54204" y="96660"/>
                    </a:lnTo>
                    <a:lnTo>
                      <a:pt x="46987" y="96660"/>
                    </a:lnTo>
                    <a:lnTo>
                      <a:pt x="46987" y="51977"/>
                    </a:lnTo>
                    <a:cubicBezTo>
                      <a:pt x="44223" y="55432"/>
                      <a:pt x="41459" y="58580"/>
                      <a:pt x="38618" y="61421"/>
                    </a:cubicBezTo>
                    <a:cubicBezTo>
                      <a:pt x="37237" y="58580"/>
                      <a:pt x="35547" y="56123"/>
                      <a:pt x="33551" y="54204"/>
                    </a:cubicBezTo>
                    <a:cubicBezTo>
                      <a:pt x="40230" y="48676"/>
                      <a:pt x="45605" y="42227"/>
                      <a:pt x="49827" y="34779"/>
                    </a:cubicBezTo>
                    <a:cubicBezTo>
                      <a:pt x="52822" y="30250"/>
                      <a:pt x="55509" y="24798"/>
                      <a:pt x="57812" y="18503"/>
                    </a:cubicBezTo>
                    <a:lnTo>
                      <a:pt x="47908" y="18503"/>
                    </a:lnTo>
                    <a:lnTo>
                      <a:pt x="47908" y="29098"/>
                    </a:lnTo>
                    <a:lnTo>
                      <a:pt x="40768" y="29098"/>
                    </a:lnTo>
                    <a:lnTo>
                      <a:pt x="40768" y="12284"/>
                    </a:lnTo>
                    <a:lnTo>
                      <a:pt x="59732" y="12284"/>
                    </a:lnTo>
                    <a:cubicBezTo>
                      <a:pt x="60960" y="8522"/>
                      <a:pt x="62112" y="4376"/>
                      <a:pt x="62956" y="0"/>
                    </a:cubicBezTo>
                    <a:lnTo>
                      <a:pt x="70020" y="844"/>
                    </a:lnTo>
                    <a:cubicBezTo>
                      <a:pt x="69175" y="4837"/>
                      <a:pt x="68254" y="8676"/>
                      <a:pt x="67256" y="12284"/>
                    </a:cubicBezTo>
                    <a:lnTo>
                      <a:pt x="95817" y="12284"/>
                    </a:lnTo>
                    <a:close/>
                    <a:moveTo>
                      <a:pt x="68868" y="45374"/>
                    </a:moveTo>
                    <a:lnTo>
                      <a:pt x="54281" y="45374"/>
                    </a:lnTo>
                    <a:lnTo>
                      <a:pt x="54281" y="54587"/>
                    </a:lnTo>
                    <a:lnTo>
                      <a:pt x="68868" y="54587"/>
                    </a:lnTo>
                    <a:lnTo>
                      <a:pt x="68868" y="45374"/>
                    </a:lnTo>
                    <a:close/>
                    <a:moveTo>
                      <a:pt x="68868" y="61036"/>
                    </a:moveTo>
                    <a:lnTo>
                      <a:pt x="54281" y="61036"/>
                    </a:lnTo>
                    <a:lnTo>
                      <a:pt x="54281" y="69866"/>
                    </a:lnTo>
                    <a:lnTo>
                      <a:pt x="68868" y="69866"/>
                    </a:lnTo>
                    <a:lnTo>
                      <a:pt x="68868" y="61036"/>
                    </a:lnTo>
                    <a:close/>
                    <a:moveTo>
                      <a:pt x="68868" y="76161"/>
                    </a:moveTo>
                    <a:lnTo>
                      <a:pt x="54281" y="76161"/>
                    </a:lnTo>
                    <a:lnTo>
                      <a:pt x="54281" y="85375"/>
                    </a:lnTo>
                    <a:lnTo>
                      <a:pt x="68868" y="85375"/>
                    </a:lnTo>
                    <a:lnTo>
                      <a:pt x="68868" y="761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231D57CD-8453-4591-B99B-BDB057D64D23}"/>
                  </a:ext>
                </a:extLst>
              </p:cNvPr>
              <p:cNvSpPr/>
              <p:nvPr/>
            </p:nvSpPr>
            <p:spPr>
              <a:xfrm>
                <a:off x="6697692" y="4498640"/>
                <a:ext cx="98656" cy="91670"/>
              </a:xfrm>
              <a:custGeom>
                <a:avLst/>
                <a:gdLst>
                  <a:gd name="connsiteX0" fmla="*/ 0 w 98656"/>
                  <a:gd name="connsiteY0" fmla="*/ 13820 h 91670"/>
                  <a:gd name="connsiteX1" fmla="*/ 38081 w 98656"/>
                  <a:gd name="connsiteY1" fmla="*/ 13820 h 91670"/>
                  <a:gd name="connsiteX2" fmla="*/ 38081 w 98656"/>
                  <a:gd name="connsiteY2" fmla="*/ 20653 h 91670"/>
                  <a:gd name="connsiteX3" fmla="*/ 0 w 98656"/>
                  <a:gd name="connsiteY3" fmla="*/ 20653 h 91670"/>
                  <a:gd name="connsiteX4" fmla="*/ 0 w 98656"/>
                  <a:gd name="connsiteY4" fmla="*/ 13820 h 91670"/>
                  <a:gd name="connsiteX5" fmla="*/ 4914 w 98656"/>
                  <a:gd name="connsiteY5" fmla="*/ 41536 h 91670"/>
                  <a:gd name="connsiteX6" fmla="*/ 34012 w 98656"/>
                  <a:gd name="connsiteY6" fmla="*/ 41536 h 91670"/>
                  <a:gd name="connsiteX7" fmla="*/ 34012 w 98656"/>
                  <a:gd name="connsiteY7" fmla="*/ 48369 h 91670"/>
                  <a:gd name="connsiteX8" fmla="*/ 4914 w 98656"/>
                  <a:gd name="connsiteY8" fmla="*/ 48369 h 91670"/>
                  <a:gd name="connsiteX9" fmla="*/ 4914 w 98656"/>
                  <a:gd name="connsiteY9" fmla="*/ 41536 h 91670"/>
                  <a:gd name="connsiteX10" fmla="*/ 34395 w 98656"/>
                  <a:gd name="connsiteY10" fmla="*/ 57198 h 91670"/>
                  <a:gd name="connsiteX11" fmla="*/ 34395 w 98656"/>
                  <a:gd name="connsiteY11" fmla="*/ 89981 h 91670"/>
                  <a:gd name="connsiteX12" fmla="*/ 27255 w 98656"/>
                  <a:gd name="connsiteY12" fmla="*/ 89981 h 91670"/>
                  <a:gd name="connsiteX13" fmla="*/ 27255 w 98656"/>
                  <a:gd name="connsiteY13" fmla="*/ 85375 h 91670"/>
                  <a:gd name="connsiteX14" fmla="*/ 12131 w 98656"/>
                  <a:gd name="connsiteY14" fmla="*/ 85375 h 91670"/>
                  <a:gd name="connsiteX15" fmla="*/ 12131 w 98656"/>
                  <a:gd name="connsiteY15" fmla="*/ 91670 h 91670"/>
                  <a:gd name="connsiteX16" fmla="*/ 4914 w 98656"/>
                  <a:gd name="connsiteY16" fmla="*/ 91670 h 91670"/>
                  <a:gd name="connsiteX17" fmla="*/ 4914 w 98656"/>
                  <a:gd name="connsiteY17" fmla="*/ 57275 h 91670"/>
                  <a:gd name="connsiteX18" fmla="*/ 34395 w 98656"/>
                  <a:gd name="connsiteY18" fmla="*/ 57275 h 91670"/>
                  <a:gd name="connsiteX19" fmla="*/ 5374 w 98656"/>
                  <a:gd name="connsiteY19" fmla="*/ 384 h 91670"/>
                  <a:gd name="connsiteX20" fmla="*/ 34012 w 98656"/>
                  <a:gd name="connsiteY20" fmla="*/ 384 h 91670"/>
                  <a:gd name="connsiteX21" fmla="*/ 34012 w 98656"/>
                  <a:gd name="connsiteY21" fmla="*/ 7217 h 91670"/>
                  <a:gd name="connsiteX22" fmla="*/ 5374 w 98656"/>
                  <a:gd name="connsiteY22" fmla="*/ 7217 h 91670"/>
                  <a:gd name="connsiteX23" fmla="*/ 5374 w 98656"/>
                  <a:gd name="connsiteY23" fmla="*/ 384 h 91670"/>
                  <a:gd name="connsiteX24" fmla="*/ 5374 w 98656"/>
                  <a:gd name="connsiteY24" fmla="*/ 28100 h 91670"/>
                  <a:gd name="connsiteX25" fmla="*/ 34012 w 98656"/>
                  <a:gd name="connsiteY25" fmla="*/ 28100 h 91670"/>
                  <a:gd name="connsiteX26" fmla="*/ 34012 w 98656"/>
                  <a:gd name="connsiteY26" fmla="*/ 34933 h 91670"/>
                  <a:gd name="connsiteX27" fmla="*/ 5374 w 98656"/>
                  <a:gd name="connsiteY27" fmla="*/ 34933 h 91670"/>
                  <a:gd name="connsiteX28" fmla="*/ 5374 w 98656"/>
                  <a:gd name="connsiteY28" fmla="*/ 28100 h 91670"/>
                  <a:gd name="connsiteX29" fmla="*/ 12208 w 98656"/>
                  <a:gd name="connsiteY29" fmla="*/ 78618 h 91670"/>
                  <a:gd name="connsiteX30" fmla="*/ 27332 w 98656"/>
                  <a:gd name="connsiteY30" fmla="*/ 78618 h 91670"/>
                  <a:gd name="connsiteX31" fmla="*/ 27332 w 98656"/>
                  <a:gd name="connsiteY31" fmla="*/ 63801 h 91670"/>
                  <a:gd name="connsiteX32" fmla="*/ 12208 w 98656"/>
                  <a:gd name="connsiteY32" fmla="*/ 63801 h 91670"/>
                  <a:gd name="connsiteX33" fmla="*/ 12208 w 98656"/>
                  <a:gd name="connsiteY33" fmla="*/ 78618 h 91670"/>
                  <a:gd name="connsiteX34" fmla="*/ 39847 w 98656"/>
                  <a:gd name="connsiteY34" fmla="*/ 0 h 91670"/>
                  <a:gd name="connsiteX35" fmla="*/ 92362 w 98656"/>
                  <a:gd name="connsiteY35" fmla="*/ 0 h 91670"/>
                  <a:gd name="connsiteX36" fmla="*/ 92362 w 98656"/>
                  <a:gd name="connsiteY36" fmla="*/ 27255 h 91670"/>
                  <a:gd name="connsiteX37" fmla="*/ 90826 w 98656"/>
                  <a:gd name="connsiteY37" fmla="*/ 41459 h 91670"/>
                  <a:gd name="connsiteX38" fmla="*/ 78004 w 98656"/>
                  <a:gd name="connsiteY38" fmla="*/ 47985 h 91670"/>
                  <a:gd name="connsiteX39" fmla="*/ 75163 w 98656"/>
                  <a:gd name="connsiteY39" fmla="*/ 40307 h 91670"/>
                  <a:gd name="connsiteX40" fmla="*/ 81382 w 98656"/>
                  <a:gd name="connsiteY40" fmla="*/ 40307 h 91670"/>
                  <a:gd name="connsiteX41" fmla="*/ 84760 w 98656"/>
                  <a:gd name="connsiteY41" fmla="*/ 37083 h 91670"/>
                  <a:gd name="connsiteX42" fmla="*/ 85298 w 98656"/>
                  <a:gd name="connsiteY42" fmla="*/ 25643 h 91670"/>
                  <a:gd name="connsiteX43" fmla="*/ 85298 w 98656"/>
                  <a:gd name="connsiteY43" fmla="*/ 7294 h 91670"/>
                  <a:gd name="connsiteX44" fmla="*/ 66718 w 98656"/>
                  <a:gd name="connsiteY44" fmla="*/ 7294 h 91670"/>
                  <a:gd name="connsiteX45" fmla="*/ 65336 w 98656"/>
                  <a:gd name="connsiteY45" fmla="*/ 22111 h 91670"/>
                  <a:gd name="connsiteX46" fmla="*/ 78004 w 98656"/>
                  <a:gd name="connsiteY46" fmla="*/ 28714 h 91670"/>
                  <a:gd name="connsiteX47" fmla="*/ 73781 w 98656"/>
                  <a:gd name="connsiteY47" fmla="*/ 34626 h 91670"/>
                  <a:gd name="connsiteX48" fmla="*/ 63494 w 98656"/>
                  <a:gd name="connsiteY48" fmla="*/ 28868 h 91670"/>
                  <a:gd name="connsiteX49" fmla="*/ 61267 w 98656"/>
                  <a:gd name="connsiteY49" fmla="*/ 33628 h 91670"/>
                  <a:gd name="connsiteX50" fmla="*/ 40691 w 98656"/>
                  <a:gd name="connsiteY50" fmla="*/ 50134 h 91670"/>
                  <a:gd name="connsiteX51" fmla="*/ 36392 w 98656"/>
                  <a:gd name="connsiteY51" fmla="*/ 43916 h 91670"/>
                  <a:gd name="connsiteX52" fmla="*/ 54357 w 98656"/>
                  <a:gd name="connsiteY52" fmla="*/ 31401 h 91670"/>
                  <a:gd name="connsiteX53" fmla="*/ 56814 w 98656"/>
                  <a:gd name="connsiteY53" fmla="*/ 25873 h 91670"/>
                  <a:gd name="connsiteX54" fmla="*/ 43685 w 98656"/>
                  <a:gd name="connsiteY54" fmla="*/ 21267 h 91670"/>
                  <a:gd name="connsiteX55" fmla="*/ 46526 w 98656"/>
                  <a:gd name="connsiteY55" fmla="*/ 15355 h 91670"/>
                  <a:gd name="connsiteX56" fmla="*/ 58426 w 98656"/>
                  <a:gd name="connsiteY56" fmla="*/ 19348 h 91670"/>
                  <a:gd name="connsiteX57" fmla="*/ 59578 w 98656"/>
                  <a:gd name="connsiteY57" fmla="*/ 7371 h 91670"/>
                  <a:gd name="connsiteX58" fmla="*/ 39924 w 98656"/>
                  <a:gd name="connsiteY58" fmla="*/ 7371 h 91670"/>
                  <a:gd name="connsiteX59" fmla="*/ 39924 w 98656"/>
                  <a:gd name="connsiteY59" fmla="*/ 0 h 91670"/>
                  <a:gd name="connsiteX60" fmla="*/ 43685 w 98656"/>
                  <a:gd name="connsiteY60" fmla="*/ 61421 h 91670"/>
                  <a:gd name="connsiteX61" fmla="*/ 49981 w 98656"/>
                  <a:gd name="connsiteY61" fmla="*/ 62956 h 91670"/>
                  <a:gd name="connsiteX62" fmla="*/ 44069 w 98656"/>
                  <a:gd name="connsiteY62" fmla="*/ 84453 h 91670"/>
                  <a:gd name="connsiteX63" fmla="*/ 37697 w 98656"/>
                  <a:gd name="connsiteY63" fmla="*/ 81843 h 91670"/>
                  <a:gd name="connsiteX64" fmla="*/ 43685 w 98656"/>
                  <a:gd name="connsiteY64" fmla="*/ 61421 h 91670"/>
                  <a:gd name="connsiteX65" fmla="*/ 55279 w 98656"/>
                  <a:gd name="connsiteY65" fmla="*/ 58733 h 91670"/>
                  <a:gd name="connsiteX66" fmla="*/ 62496 w 98656"/>
                  <a:gd name="connsiteY66" fmla="*/ 58733 h 91670"/>
                  <a:gd name="connsiteX67" fmla="*/ 62496 w 98656"/>
                  <a:gd name="connsiteY67" fmla="*/ 80691 h 91670"/>
                  <a:gd name="connsiteX68" fmla="*/ 63647 w 98656"/>
                  <a:gd name="connsiteY68" fmla="*/ 82764 h 91670"/>
                  <a:gd name="connsiteX69" fmla="*/ 72860 w 98656"/>
                  <a:gd name="connsiteY69" fmla="*/ 82764 h 91670"/>
                  <a:gd name="connsiteX70" fmla="*/ 75701 w 98656"/>
                  <a:gd name="connsiteY70" fmla="*/ 80691 h 91670"/>
                  <a:gd name="connsiteX71" fmla="*/ 76776 w 98656"/>
                  <a:gd name="connsiteY71" fmla="*/ 74396 h 91670"/>
                  <a:gd name="connsiteX72" fmla="*/ 83916 w 98656"/>
                  <a:gd name="connsiteY72" fmla="*/ 76853 h 91670"/>
                  <a:gd name="connsiteX73" fmla="*/ 81306 w 98656"/>
                  <a:gd name="connsiteY73" fmla="*/ 85758 h 91670"/>
                  <a:gd name="connsiteX74" fmla="*/ 74703 w 98656"/>
                  <a:gd name="connsiteY74" fmla="*/ 89520 h 91670"/>
                  <a:gd name="connsiteX75" fmla="*/ 62572 w 98656"/>
                  <a:gd name="connsiteY75" fmla="*/ 89520 h 91670"/>
                  <a:gd name="connsiteX76" fmla="*/ 55356 w 98656"/>
                  <a:gd name="connsiteY76" fmla="*/ 80691 h 91670"/>
                  <a:gd name="connsiteX77" fmla="*/ 55356 w 98656"/>
                  <a:gd name="connsiteY77" fmla="*/ 58733 h 91670"/>
                  <a:gd name="connsiteX78" fmla="*/ 63724 w 98656"/>
                  <a:gd name="connsiteY78" fmla="*/ 43302 h 91670"/>
                  <a:gd name="connsiteX79" fmla="*/ 76853 w 98656"/>
                  <a:gd name="connsiteY79" fmla="*/ 54511 h 91670"/>
                  <a:gd name="connsiteX80" fmla="*/ 71785 w 98656"/>
                  <a:gd name="connsiteY80" fmla="*/ 59117 h 91670"/>
                  <a:gd name="connsiteX81" fmla="*/ 59501 w 98656"/>
                  <a:gd name="connsiteY81" fmla="*/ 47908 h 91670"/>
                  <a:gd name="connsiteX82" fmla="*/ 63724 w 98656"/>
                  <a:gd name="connsiteY82" fmla="*/ 43302 h 91670"/>
                  <a:gd name="connsiteX83" fmla="*/ 89828 w 98656"/>
                  <a:gd name="connsiteY83" fmla="*/ 60576 h 91670"/>
                  <a:gd name="connsiteX84" fmla="*/ 98657 w 98656"/>
                  <a:gd name="connsiteY84" fmla="*/ 78235 h 91670"/>
                  <a:gd name="connsiteX85" fmla="*/ 91824 w 98656"/>
                  <a:gd name="connsiteY85" fmla="*/ 80768 h 91670"/>
                  <a:gd name="connsiteX86" fmla="*/ 83532 w 98656"/>
                  <a:gd name="connsiteY86" fmla="*/ 63033 h 91670"/>
                  <a:gd name="connsiteX87" fmla="*/ 89828 w 98656"/>
                  <a:gd name="connsiteY87" fmla="*/ 60576 h 9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8656" h="91670">
                    <a:moveTo>
                      <a:pt x="0" y="13820"/>
                    </a:moveTo>
                    <a:lnTo>
                      <a:pt x="38081" y="13820"/>
                    </a:lnTo>
                    <a:lnTo>
                      <a:pt x="38081" y="20653"/>
                    </a:lnTo>
                    <a:lnTo>
                      <a:pt x="0" y="20653"/>
                    </a:lnTo>
                    <a:lnTo>
                      <a:pt x="0" y="13820"/>
                    </a:lnTo>
                    <a:close/>
                    <a:moveTo>
                      <a:pt x="4914" y="41536"/>
                    </a:moveTo>
                    <a:lnTo>
                      <a:pt x="34012" y="41536"/>
                    </a:lnTo>
                    <a:lnTo>
                      <a:pt x="34012" y="48369"/>
                    </a:lnTo>
                    <a:lnTo>
                      <a:pt x="4914" y="48369"/>
                    </a:lnTo>
                    <a:lnTo>
                      <a:pt x="4914" y="41536"/>
                    </a:lnTo>
                    <a:close/>
                    <a:moveTo>
                      <a:pt x="34395" y="57198"/>
                    </a:moveTo>
                    <a:lnTo>
                      <a:pt x="34395" y="89981"/>
                    </a:lnTo>
                    <a:lnTo>
                      <a:pt x="27255" y="89981"/>
                    </a:lnTo>
                    <a:lnTo>
                      <a:pt x="27255" y="85375"/>
                    </a:lnTo>
                    <a:lnTo>
                      <a:pt x="12131" y="85375"/>
                    </a:lnTo>
                    <a:lnTo>
                      <a:pt x="12131" y="91670"/>
                    </a:lnTo>
                    <a:lnTo>
                      <a:pt x="4914" y="91670"/>
                    </a:lnTo>
                    <a:lnTo>
                      <a:pt x="4914" y="57275"/>
                    </a:lnTo>
                    <a:lnTo>
                      <a:pt x="34395" y="57275"/>
                    </a:lnTo>
                    <a:close/>
                    <a:moveTo>
                      <a:pt x="5374" y="384"/>
                    </a:moveTo>
                    <a:lnTo>
                      <a:pt x="34012" y="384"/>
                    </a:lnTo>
                    <a:lnTo>
                      <a:pt x="34012" y="7217"/>
                    </a:lnTo>
                    <a:lnTo>
                      <a:pt x="5374" y="7217"/>
                    </a:lnTo>
                    <a:lnTo>
                      <a:pt x="5374" y="384"/>
                    </a:lnTo>
                    <a:close/>
                    <a:moveTo>
                      <a:pt x="5374" y="28100"/>
                    </a:moveTo>
                    <a:lnTo>
                      <a:pt x="34012" y="28100"/>
                    </a:lnTo>
                    <a:lnTo>
                      <a:pt x="34012" y="34933"/>
                    </a:lnTo>
                    <a:lnTo>
                      <a:pt x="5374" y="34933"/>
                    </a:lnTo>
                    <a:lnTo>
                      <a:pt x="5374" y="28100"/>
                    </a:lnTo>
                    <a:close/>
                    <a:moveTo>
                      <a:pt x="12208" y="78618"/>
                    </a:moveTo>
                    <a:lnTo>
                      <a:pt x="27332" y="78618"/>
                    </a:lnTo>
                    <a:lnTo>
                      <a:pt x="27332" y="63801"/>
                    </a:lnTo>
                    <a:lnTo>
                      <a:pt x="12208" y="63801"/>
                    </a:lnTo>
                    <a:lnTo>
                      <a:pt x="12208" y="78618"/>
                    </a:lnTo>
                    <a:close/>
                    <a:moveTo>
                      <a:pt x="39847" y="0"/>
                    </a:moveTo>
                    <a:lnTo>
                      <a:pt x="92362" y="0"/>
                    </a:lnTo>
                    <a:lnTo>
                      <a:pt x="92362" y="27255"/>
                    </a:lnTo>
                    <a:cubicBezTo>
                      <a:pt x="92285" y="34319"/>
                      <a:pt x="91747" y="39079"/>
                      <a:pt x="90826" y="41459"/>
                    </a:cubicBezTo>
                    <a:cubicBezTo>
                      <a:pt x="89982" y="45528"/>
                      <a:pt x="85682" y="47678"/>
                      <a:pt x="78004" y="47985"/>
                    </a:cubicBezTo>
                    <a:cubicBezTo>
                      <a:pt x="77620" y="45067"/>
                      <a:pt x="76699" y="42457"/>
                      <a:pt x="75163" y="40307"/>
                    </a:cubicBezTo>
                    <a:lnTo>
                      <a:pt x="81382" y="40307"/>
                    </a:lnTo>
                    <a:cubicBezTo>
                      <a:pt x="83225" y="40307"/>
                      <a:pt x="84300" y="39232"/>
                      <a:pt x="84760" y="37083"/>
                    </a:cubicBezTo>
                    <a:cubicBezTo>
                      <a:pt x="85068" y="35394"/>
                      <a:pt x="85221" y="31555"/>
                      <a:pt x="85298" y="25643"/>
                    </a:cubicBezTo>
                    <a:lnTo>
                      <a:pt x="85298" y="7294"/>
                    </a:lnTo>
                    <a:lnTo>
                      <a:pt x="66718" y="7294"/>
                    </a:lnTo>
                    <a:cubicBezTo>
                      <a:pt x="66565" y="13052"/>
                      <a:pt x="66104" y="17965"/>
                      <a:pt x="65336" y="22111"/>
                    </a:cubicBezTo>
                    <a:cubicBezTo>
                      <a:pt x="70020" y="24184"/>
                      <a:pt x="74242" y="26411"/>
                      <a:pt x="78004" y="28714"/>
                    </a:cubicBezTo>
                    <a:lnTo>
                      <a:pt x="73781" y="34626"/>
                    </a:lnTo>
                    <a:cubicBezTo>
                      <a:pt x="70711" y="32553"/>
                      <a:pt x="67256" y="30633"/>
                      <a:pt x="63494" y="28868"/>
                    </a:cubicBezTo>
                    <a:cubicBezTo>
                      <a:pt x="62879" y="30633"/>
                      <a:pt x="62112" y="32169"/>
                      <a:pt x="61267" y="33628"/>
                    </a:cubicBezTo>
                    <a:cubicBezTo>
                      <a:pt x="56200" y="41229"/>
                      <a:pt x="49367" y="46756"/>
                      <a:pt x="40691" y="50134"/>
                    </a:cubicBezTo>
                    <a:cubicBezTo>
                      <a:pt x="39617" y="47908"/>
                      <a:pt x="38234" y="45835"/>
                      <a:pt x="36392" y="43916"/>
                    </a:cubicBezTo>
                    <a:cubicBezTo>
                      <a:pt x="44146" y="41229"/>
                      <a:pt x="50135" y="37083"/>
                      <a:pt x="54357" y="31401"/>
                    </a:cubicBezTo>
                    <a:cubicBezTo>
                      <a:pt x="55279" y="29789"/>
                      <a:pt x="56046" y="27947"/>
                      <a:pt x="56814" y="25873"/>
                    </a:cubicBezTo>
                    <a:cubicBezTo>
                      <a:pt x="52668" y="24184"/>
                      <a:pt x="48292" y="22649"/>
                      <a:pt x="43685" y="21267"/>
                    </a:cubicBezTo>
                    <a:lnTo>
                      <a:pt x="46526" y="15355"/>
                    </a:lnTo>
                    <a:cubicBezTo>
                      <a:pt x="50749" y="16583"/>
                      <a:pt x="54664" y="17965"/>
                      <a:pt x="58426" y="19348"/>
                    </a:cubicBezTo>
                    <a:cubicBezTo>
                      <a:pt x="59041" y="15739"/>
                      <a:pt x="59424" y="11823"/>
                      <a:pt x="59578" y="7371"/>
                    </a:cubicBezTo>
                    <a:lnTo>
                      <a:pt x="39924" y="7371"/>
                    </a:lnTo>
                    <a:lnTo>
                      <a:pt x="39924" y="0"/>
                    </a:lnTo>
                    <a:close/>
                    <a:moveTo>
                      <a:pt x="43685" y="61421"/>
                    </a:moveTo>
                    <a:lnTo>
                      <a:pt x="49981" y="62956"/>
                    </a:lnTo>
                    <a:cubicBezTo>
                      <a:pt x="48292" y="71094"/>
                      <a:pt x="46372" y="78235"/>
                      <a:pt x="44069" y="84453"/>
                    </a:cubicBezTo>
                    <a:cubicBezTo>
                      <a:pt x="42073" y="83378"/>
                      <a:pt x="39924" y="82534"/>
                      <a:pt x="37697" y="81843"/>
                    </a:cubicBezTo>
                    <a:cubicBezTo>
                      <a:pt x="40230" y="75317"/>
                      <a:pt x="42227" y="68484"/>
                      <a:pt x="43685" y="61421"/>
                    </a:cubicBezTo>
                    <a:moveTo>
                      <a:pt x="55279" y="58733"/>
                    </a:moveTo>
                    <a:lnTo>
                      <a:pt x="62496" y="58733"/>
                    </a:lnTo>
                    <a:lnTo>
                      <a:pt x="62496" y="80691"/>
                    </a:lnTo>
                    <a:cubicBezTo>
                      <a:pt x="62496" y="82073"/>
                      <a:pt x="62879" y="82764"/>
                      <a:pt x="63647" y="82764"/>
                    </a:cubicBezTo>
                    <a:lnTo>
                      <a:pt x="72860" y="82764"/>
                    </a:lnTo>
                    <a:cubicBezTo>
                      <a:pt x="74166" y="82764"/>
                      <a:pt x="75163" y="82073"/>
                      <a:pt x="75701" y="80691"/>
                    </a:cubicBezTo>
                    <a:cubicBezTo>
                      <a:pt x="76315" y="79693"/>
                      <a:pt x="76699" y="77620"/>
                      <a:pt x="76776" y="74396"/>
                    </a:cubicBezTo>
                    <a:cubicBezTo>
                      <a:pt x="78772" y="75624"/>
                      <a:pt x="81152" y="76469"/>
                      <a:pt x="83916" y="76853"/>
                    </a:cubicBezTo>
                    <a:cubicBezTo>
                      <a:pt x="83686" y="80154"/>
                      <a:pt x="82841" y="83148"/>
                      <a:pt x="81306" y="85758"/>
                    </a:cubicBezTo>
                    <a:cubicBezTo>
                      <a:pt x="80000" y="88292"/>
                      <a:pt x="77774" y="89520"/>
                      <a:pt x="74703" y="89520"/>
                    </a:cubicBezTo>
                    <a:lnTo>
                      <a:pt x="62572" y="89520"/>
                    </a:lnTo>
                    <a:cubicBezTo>
                      <a:pt x="57736" y="89520"/>
                      <a:pt x="55356" y="86603"/>
                      <a:pt x="55356" y="80691"/>
                    </a:cubicBezTo>
                    <a:lnTo>
                      <a:pt x="55356" y="58733"/>
                    </a:lnTo>
                    <a:close/>
                    <a:moveTo>
                      <a:pt x="63724" y="43302"/>
                    </a:moveTo>
                    <a:cubicBezTo>
                      <a:pt x="68791" y="46910"/>
                      <a:pt x="73168" y="50672"/>
                      <a:pt x="76853" y="54511"/>
                    </a:cubicBezTo>
                    <a:lnTo>
                      <a:pt x="71785" y="59117"/>
                    </a:lnTo>
                    <a:cubicBezTo>
                      <a:pt x="68638" y="55509"/>
                      <a:pt x="64569" y="51824"/>
                      <a:pt x="59501" y="47908"/>
                    </a:cubicBezTo>
                    <a:lnTo>
                      <a:pt x="63724" y="43302"/>
                    </a:lnTo>
                    <a:close/>
                    <a:moveTo>
                      <a:pt x="89828" y="60576"/>
                    </a:moveTo>
                    <a:cubicBezTo>
                      <a:pt x="93283" y="66258"/>
                      <a:pt x="96200" y="72093"/>
                      <a:pt x="98657" y="78235"/>
                    </a:cubicBezTo>
                    <a:lnTo>
                      <a:pt x="91824" y="80768"/>
                    </a:lnTo>
                    <a:cubicBezTo>
                      <a:pt x="89828" y="75010"/>
                      <a:pt x="87064" y="69021"/>
                      <a:pt x="83532" y="63033"/>
                    </a:cubicBezTo>
                    <a:lnTo>
                      <a:pt x="89828" y="6057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D4069EE1-BFE2-4421-A63D-0993A73F4C51}"/>
                  </a:ext>
                </a:extLst>
              </p:cNvPr>
              <p:cNvSpPr/>
              <p:nvPr/>
            </p:nvSpPr>
            <p:spPr>
              <a:xfrm>
                <a:off x="6825370" y="4500560"/>
                <a:ext cx="72169" cy="84990"/>
              </a:xfrm>
              <a:custGeom>
                <a:avLst/>
                <a:gdLst>
                  <a:gd name="connsiteX0" fmla="*/ 72169 w 72169"/>
                  <a:gd name="connsiteY0" fmla="*/ 50979 h 84990"/>
                  <a:gd name="connsiteX1" fmla="*/ 49904 w 72169"/>
                  <a:gd name="connsiteY1" fmla="*/ 76699 h 84990"/>
                  <a:gd name="connsiteX2" fmla="*/ 25336 w 72169"/>
                  <a:gd name="connsiteY2" fmla="*/ 84991 h 84990"/>
                  <a:gd name="connsiteX3" fmla="*/ 5144 w 72169"/>
                  <a:gd name="connsiteY3" fmla="*/ 77774 h 84990"/>
                  <a:gd name="connsiteX4" fmla="*/ 0 w 72169"/>
                  <a:gd name="connsiteY4" fmla="*/ 58580 h 84990"/>
                  <a:gd name="connsiteX5" fmla="*/ 921 w 72169"/>
                  <a:gd name="connsiteY5" fmla="*/ 0 h 84990"/>
                  <a:gd name="connsiteX6" fmla="*/ 10058 w 72169"/>
                  <a:gd name="connsiteY6" fmla="*/ 384 h 84990"/>
                  <a:gd name="connsiteX7" fmla="*/ 7524 w 72169"/>
                  <a:gd name="connsiteY7" fmla="*/ 59041 h 84990"/>
                  <a:gd name="connsiteX8" fmla="*/ 11440 w 72169"/>
                  <a:gd name="connsiteY8" fmla="*/ 73244 h 84990"/>
                  <a:gd name="connsiteX9" fmla="*/ 24875 w 72169"/>
                  <a:gd name="connsiteY9" fmla="*/ 77774 h 84990"/>
                  <a:gd name="connsiteX10" fmla="*/ 47447 w 72169"/>
                  <a:gd name="connsiteY10" fmla="*/ 69789 h 84990"/>
                  <a:gd name="connsiteX11" fmla="*/ 64876 w 72169"/>
                  <a:gd name="connsiteY11" fmla="*/ 45759 h 84990"/>
                  <a:gd name="connsiteX12" fmla="*/ 72169 w 72169"/>
                  <a:gd name="connsiteY12" fmla="*/ 50979 h 8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69" h="84990">
                    <a:moveTo>
                      <a:pt x="72169" y="50979"/>
                    </a:moveTo>
                    <a:cubicBezTo>
                      <a:pt x="65566" y="62649"/>
                      <a:pt x="58196" y="71248"/>
                      <a:pt x="49904" y="76699"/>
                    </a:cubicBezTo>
                    <a:cubicBezTo>
                      <a:pt x="41612" y="82227"/>
                      <a:pt x="33474" y="84991"/>
                      <a:pt x="25336" y="84991"/>
                    </a:cubicBezTo>
                    <a:cubicBezTo>
                      <a:pt x="16123" y="84991"/>
                      <a:pt x="9366" y="82534"/>
                      <a:pt x="5144" y="77774"/>
                    </a:cubicBezTo>
                    <a:cubicBezTo>
                      <a:pt x="1689" y="74012"/>
                      <a:pt x="0" y="67563"/>
                      <a:pt x="0" y="58580"/>
                    </a:cubicBezTo>
                    <a:cubicBezTo>
                      <a:pt x="0" y="38925"/>
                      <a:pt x="307" y="19424"/>
                      <a:pt x="921" y="0"/>
                    </a:cubicBezTo>
                    <a:lnTo>
                      <a:pt x="10058" y="384"/>
                    </a:lnTo>
                    <a:cubicBezTo>
                      <a:pt x="8369" y="18273"/>
                      <a:pt x="7524" y="37850"/>
                      <a:pt x="7524" y="59041"/>
                    </a:cubicBezTo>
                    <a:cubicBezTo>
                      <a:pt x="7524" y="66027"/>
                      <a:pt x="8829" y="70787"/>
                      <a:pt x="11440" y="73244"/>
                    </a:cubicBezTo>
                    <a:cubicBezTo>
                      <a:pt x="14588" y="76238"/>
                      <a:pt x="19040" y="77774"/>
                      <a:pt x="24875" y="77774"/>
                    </a:cubicBezTo>
                    <a:cubicBezTo>
                      <a:pt x="32630" y="77774"/>
                      <a:pt x="40154" y="75087"/>
                      <a:pt x="47447" y="69789"/>
                    </a:cubicBezTo>
                    <a:cubicBezTo>
                      <a:pt x="54281" y="64876"/>
                      <a:pt x="60116" y="56891"/>
                      <a:pt x="64876" y="45759"/>
                    </a:cubicBezTo>
                    <a:cubicBezTo>
                      <a:pt x="66718" y="47985"/>
                      <a:pt x="69175" y="49751"/>
                      <a:pt x="72169" y="5097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EADD6309-A021-4E1A-BA25-A2267AB0E15F}"/>
                  </a:ext>
                </a:extLst>
              </p:cNvPr>
              <p:cNvSpPr/>
              <p:nvPr/>
            </p:nvSpPr>
            <p:spPr>
              <a:xfrm>
                <a:off x="6914123" y="4497412"/>
                <a:ext cx="92591" cy="91209"/>
              </a:xfrm>
              <a:custGeom>
                <a:avLst/>
                <a:gdLst>
                  <a:gd name="connsiteX0" fmla="*/ 50365 w 92591"/>
                  <a:gd name="connsiteY0" fmla="*/ 21651 h 91209"/>
                  <a:gd name="connsiteX1" fmla="*/ 31785 w 92591"/>
                  <a:gd name="connsiteY1" fmla="*/ 24492 h 91209"/>
                  <a:gd name="connsiteX2" fmla="*/ 7140 w 92591"/>
                  <a:gd name="connsiteY2" fmla="*/ 80999 h 91209"/>
                  <a:gd name="connsiteX3" fmla="*/ 0 w 92591"/>
                  <a:gd name="connsiteY3" fmla="*/ 76930 h 91209"/>
                  <a:gd name="connsiteX4" fmla="*/ 23647 w 92591"/>
                  <a:gd name="connsiteY4" fmla="*/ 25643 h 91209"/>
                  <a:gd name="connsiteX5" fmla="*/ 14203 w 92591"/>
                  <a:gd name="connsiteY5" fmla="*/ 25874 h 91209"/>
                  <a:gd name="connsiteX6" fmla="*/ 6296 w 92591"/>
                  <a:gd name="connsiteY6" fmla="*/ 25643 h 91209"/>
                  <a:gd name="connsiteX7" fmla="*/ 5912 w 92591"/>
                  <a:gd name="connsiteY7" fmla="*/ 18426 h 91209"/>
                  <a:gd name="connsiteX8" fmla="*/ 15662 w 92591"/>
                  <a:gd name="connsiteY8" fmla="*/ 19194 h 91209"/>
                  <a:gd name="connsiteX9" fmla="*/ 25950 w 92591"/>
                  <a:gd name="connsiteY9" fmla="*/ 18887 h 91209"/>
                  <a:gd name="connsiteX10" fmla="*/ 31017 w 92591"/>
                  <a:gd name="connsiteY10" fmla="*/ 0 h 91209"/>
                  <a:gd name="connsiteX11" fmla="*/ 39540 w 92591"/>
                  <a:gd name="connsiteY11" fmla="*/ 2534 h 91209"/>
                  <a:gd name="connsiteX12" fmla="*/ 34012 w 92591"/>
                  <a:gd name="connsiteY12" fmla="*/ 17735 h 91209"/>
                  <a:gd name="connsiteX13" fmla="*/ 49827 w 92591"/>
                  <a:gd name="connsiteY13" fmla="*/ 14588 h 91209"/>
                  <a:gd name="connsiteX14" fmla="*/ 50365 w 92591"/>
                  <a:gd name="connsiteY14" fmla="*/ 21651 h 91209"/>
                  <a:gd name="connsiteX15" fmla="*/ 92592 w 92591"/>
                  <a:gd name="connsiteY15" fmla="*/ 78542 h 91209"/>
                  <a:gd name="connsiteX16" fmla="*/ 88830 w 92591"/>
                  <a:gd name="connsiteY16" fmla="*/ 84838 h 91209"/>
                  <a:gd name="connsiteX17" fmla="*/ 70020 w 92591"/>
                  <a:gd name="connsiteY17" fmla="*/ 74243 h 91209"/>
                  <a:gd name="connsiteX18" fmla="*/ 70020 w 92591"/>
                  <a:gd name="connsiteY18" fmla="*/ 77621 h 91209"/>
                  <a:gd name="connsiteX19" fmla="*/ 65720 w 92591"/>
                  <a:gd name="connsiteY19" fmla="*/ 86987 h 91209"/>
                  <a:gd name="connsiteX20" fmla="*/ 51670 w 92591"/>
                  <a:gd name="connsiteY20" fmla="*/ 91210 h 91209"/>
                  <a:gd name="connsiteX21" fmla="*/ 35163 w 92591"/>
                  <a:gd name="connsiteY21" fmla="*/ 86987 h 91209"/>
                  <a:gd name="connsiteX22" fmla="*/ 29712 w 92591"/>
                  <a:gd name="connsiteY22" fmla="*/ 76930 h 91209"/>
                  <a:gd name="connsiteX23" fmla="*/ 50365 w 92591"/>
                  <a:gd name="connsiteY23" fmla="*/ 63571 h 91209"/>
                  <a:gd name="connsiteX24" fmla="*/ 62879 w 92591"/>
                  <a:gd name="connsiteY24" fmla="*/ 65106 h 91209"/>
                  <a:gd name="connsiteX25" fmla="*/ 61651 w 92591"/>
                  <a:gd name="connsiteY25" fmla="*/ 45912 h 91209"/>
                  <a:gd name="connsiteX26" fmla="*/ 62035 w 92591"/>
                  <a:gd name="connsiteY26" fmla="*/ 35010 h 91209"/>
                  <a:gd name="connsiteX27" fmla="*/ 69559 w 92591"/>
                  <a:gd name="connsiteY27" fmla="*/ 35855 h 91209"/>
                  <a:gd name="connsiteX28" fmla="*/ 68714 w 92591"/>
                  <a:gd name="connsiteY28" fmla="*/ 47064 h 91209"/>
                  <a:gd name="connsiteX29" fmla="*/ 69559 w 92591"/>
                  <a:gd name="connsiteY29" fmla="*/ 66872 h 91209"/>
                  <a:gd name="connsiteX30" fmla="*/ 92592 w 92591"/>
                  <a:gd name="connsiteY30" fmla="*/ 78542 h 91209"/>
                  <a:gd name="connsiteX31" fmla="*/ 62879 w 92591"/>
                  <a:gd name="connsiteY31" fmla="*/ 75701 h 91209"/>
                  <a:gd name="connsiteX32" fmla="*/ 62879 w 92591"/>
                  <a:gd name="connsiteY32" fmla="*/ 72246 h 91209"/>
                  <a:gd name="connsiteX33" fmla="*/ 48906 w 92591"/>
                  <a:gd name="connsiteY33" fmla="*/ 69636 h 91209"/>
                  <a:gd name="connsiteX34" fmla="*/ 36929 w 92591"/>
                  <a:gd name="connsiteY34" fmla="*/ 76853 h 91209"/>
                  <a:gd name="connsiteX35" fmla="*/ 41843 w 92591"/>
                  <a:gd name="connsiteY35" fmla="*/ 83148 h 91209"/>
                  <a:gd name="connsiteX36" fmla="*/ 50365 w 92591"/>
                  <a:gd name="connsiteY36" fmla="*/ 84838 h 91209"/>
                  <a:gd name="connsiteX37" fmla="*/ 60192 w 92591"/>
                  <a:gd name="connsiteY37" fmla="*/ 81920 h 91209"/>
                  <a:gd name="connsiteX38" fmla="*/ 62879 w 92591"/>
                  <a:gd name="connsiteY38" fmla="*/ 75701 h 91209"/>
                  <a:gd name="connsiteX39" fmla="*/ 91363 w 92591"/>
                  <a:gd name="connsiteY39" fmla="*/ 26641 h 91209"/>
                  <a:gd name="connsiteX40" fmla="*/ 88446 w 92591"/>
                  <a:gd name="connsiteY40" fmla="*/ 33551 h 91209"/>
                  <a:gd name="connsiteX41" fmla="*/ 56968 w 92591"/>
                  <a:gd name="connsiteY41" fmla="*/ 24108 h 91209"/>
                  <a:gd name="connsiteX42" fmla="*/ 59041 w 92591"/>
                  <a:gd name="connsiteY42" fmla="*/ 17505 h 91209"/>
                  <a:gd name="connsiteX43" fmla="*/ 91363 w 92591"/>
                  <a:gd name="connsiteY43" fmla="*/ 26641 h 9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2591" h="91209">
                    <a:moveTo>
                      <a:pt x="50365" y="21651"/>
                    </a:moveTo>
                    <a:cubicBezTo>
                      <a:pt x="45374" y="22956"/>
                      <a:pt x="39232" y="23954"/>
                      <a:pt x="31785" y="24492"/>
                    </a:cubicBezTo>
                    <a:cubicBezTo>
                      <a:pt x="23033" y="48599"/>
                      <a:pt x="14818" y="67409"/>
                      <a:pt x="7140" y="80999"/>
                    </a:cubicBezTo>
                    <a:lnTo>
                      <a:pt x="0" y="76930"/>
                    </a:lnTo>
                    <a:cubicBezTo>
                      <a:pt x="9828" y="60039"/>
                      <a:pt x="17658" y="42995"/>
                      <a:pt x="23647" y="25643"/>
                    </a:cubicBezTo>
                    <a:cubicBezTo>
                      <a:pt x="19271" y="25797"/>
                      <a:pt x="16123" y="25874"/>
                      <a:pt x="14203" y="25874"/>
                    </a:cubicBezTo>
                    <a:cubicBezTo>
                      <a:pt x="12591" y="25874"/>
                      <a:pt x="9981" y="25797"/>
                      <a:pt x="6296" y="25643"/>
                    </a:cubicBezTo>
                    <a:lnTo>
                      <a:pt x="5912" y="18426"/>
                    </a:lnTo>
                    <a:cubicBezTo>
                      <a:pt x="8215" y="18733"/>
                      <a:pt x="11440" y="18964"/>
                      <a:pt x="15662" y="19194"/>
                    </a:cubicBezTo>
                    <a:cubicBezTo>
                      <a:pt x="18119" y="19271"/>
                      <a:pt x="21574" y="19194"/>
                      <a:pt x="25950" y="18887"/>
                    </a:cubicBezTo>
                    <a:cubicBezTo>
                      <a:pt x="26872" y="15279"/>
                      <a:pt x="28561" y="8906"/>
                      <a:pt x="31017" y="0"/>
                    </a:cubicBezTo>
                    <a:lnTo>
                      <a:pt x="39540" y="2534"/>
                    </a:lnTo>
                    <a:cubicBezTo>
                      <a:pt x="37543" y="7064"/>
                      <a:pt x="35701" y="12131"/>
                      <a:pt x="34012" y="17735"/>
                    </a:cubicBezTo>
                    <a:cubicBezTo>
                      <a:pt x="39309" y="17428"/>
                      <a:pt x="44607" y="16430"/>
                      <a:pt x="49827" y="14588"/>
                    </a:cubicBezTo>
                    <a:lnTo>
                      <a:pt x="50365" y="21651"/>
                    </a:lnTo>
                    <a:close/>
                    <a:moveTo>
                      <a:pt x="92592" y="78542"/>
                    </a:moveTo>
                    <a:lnTo>
                      <a:pt x="88830" y="84838"/>
                    </a:lnTo>
                    <a:cubicBezTo>
                      <a:pt x="83071" y="80768"/>
                      <a:pt x="76853" y="77236"/>
                      <a:pt x="70020" y="74243"/>
                    </a:cubicBezTo>
                    <a:lnTo>
                      <a:pt x="70020" y="77621"/>
                    </a:lnTo>
                    <a:cubicBezTo>
                      <a:pt x="70020" y="81075"/>
                      <a:pt x="68561" y="84146"/>
                      <a:pt x="65720" y="86987"/>
                    </a:cubicBezTo>
                    <a:cubicBezTo>
                      <a:pt x="62265" y="89751"/>
                      <a:pt x="57582" y="91210"/>
                      <a:pt x="51670" y="91210"/>
                    </a:cubicBezTo>
                    <a:cubicBezTo>
                      <a:pt x="44300" y="91210"/>
                      <a:pt x="38849" y="89828"/>
                      <a:pt x="35163" y="86987"/>
                    </a:cubicBezTo>
                    <a:cubicBezTo>
                      <a:pt x="31555" y="84223"/>
                      <a:pt x="29712" y="80845"/>
                      <a:pt x="29712" y="76930"/>
                    </a:cubicBezTo>
                    <a:cubicBezTo>
                      <a:pt x="29712" y="68024"/>
                      <a:pt x="36622" y="63571"/>
                      <a:pt x="50365" y="63571"/>
                    </a:cubicBezTo>
                    <a:cubicBezTo>
                      <a:pt x="54434" y="63571"/>
                      <a:pt x="58580" y="64108"/>
                      <a:pt x="62879" y="65106"/>
                    </a:cubicBezTo>
                    <a:cubicBezTo>
                      <a:pt x="62035" y="54741"/>
                      <a:pt x="61651" y="48369"/>
                      <a:pt x="61651" y="45912"/>
                    </a:cubicBezTo>
                    <a:cubicBezTo>
                      <a:pt x="61651" y="43148"/>
                      <a:pt x="61804" y="39540"/>
                      <a:pt x="62035" y="35010"/>
                    </a:cubicBezTo>
                    <a:lnTo>
                      <a:pt x="69559" y="35855"/>
                    </a:lnTo>
                    <a:cubicBezTo>
                      <a:pt x="69021" y="40384"/>
                      <a:pt x="68714" y="44146"/>
                      <a:pt x="68714" y="47064"/>
                    </a:cubicBezTo>
                    <a:cubicBezTo>
                      <a:pt x="68714" y="51056"/>
                      <a:pt x="69021" y="57659"/>
                      <a:pt x="69559" y="66872"/>
                    </a:cubicBezTo>
                    <a:cubicBezTo>
                      <a:pt x="76699" y="68791"/>
                      <a:pt x="84300" y="72707"/>
                      <a:pt x="92592" y="78542"/>
                    </a:cubicBezTo>
                    <a:moveTo>
                      <a:pt x="62879" y="75701"/>
                    </a:moveTo>
                    <a:lnTo>
                      <a:pt x="62879" y="72246"/>
                    </a:lnTo>
                    <a:cubicBezTo>
                      <a:pt x="58119" y="70481"/>
                      <a:pt x="53436" y="69636"/>
                      <a:pt x="48906" y="69636"/>
                    </a:cubicBezTo>
                    <a:cubicBezTo>
                      <a:pt x="40922" y="69636"/>
                      <a:pt x="36929" y="72016"/>
                      <a:pt x="36929" y="76853"/>
                    </a:cubicBezTo>
                    <a:cubicBezTo>
                      <a:pt x="36929" y="79617"/>
                      <a:pt x="38542" y="81690"/>
                      <a:pt x="41843" y="83148"/>
                    </a:cubicBezTo>
                    <a:cubicBezTo>
                      <a:pt x="44223" y="84300"/>
                      <a:pt x="47064" y="84838"/>
                      <a:pt x="50365" y="84838"/>
                    </a:cubicBezTo>
                    <a:cubicBezTo>
                      <a:pt x="54818" y="84838"/>
                      <a:pt x="58119" y="83840"/>
                      <a:pt x="60192" y="81920"/>
                    </a:cubicBezTo>
                    <a:cubicBezTo>
                      <a:pt x="61651" y="80078"/>
                      <a:pt x="62496" y="78004"/>
                      <a:pt x="62879" y="75701"/>
                    </a:cubicBezTo>
                    <a:moveTo>
                      <a:pt x="91363" y="26641"/>
                    </a:moveTo>
                    <a:lnTo>
                      <a:pt x="88446" y="33551"/>
                    </a:lnTo>
                    <a:cubicBezTo>
                      <a:pt x="76161" y="28561"/>
                      <a:pt x="65643" y="25413"/>
                      <a:pt x="56968" y="24108"/>
                    </a:cubicBezTo>
                    <a:lnTo>
                      <a:pt x="59041" y="17505"/>
                    </a:lnTo>
                    <a:cubicBezTo>
                      <a:pt x="67486" y="18657"/>
                      <a:pt x="78235" y="21651"/>
                      <a:pt x="91363" y="26641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12247E76-7B09-43CF-B657-7CDEF6433617}"/>
                  </a:ext>
                </a:extLst>
              </p:cNvPr>
              <p:cNvSpPr/>
              <p:nvPr/>
            </p:nvSpPr>
            <p:spPr>
              <a:xfrm>
                <a:off x="7022146" y="4495953"/>
                <a:ext cx="96660" cy="90902"/>
              </a:xfrm>
              <a:custGeom>
                <a:avLst/>
                <a:gdLst>
                  <a:gd name="connsiteX0" fmla="*/ 61114 w 96660"/>
                  <a:gd name="connsiteY0" fmla="*/ 40615 h 90902"/>
                  <a:gd name="connsiteX1" fmla="*/ 53897 w 96660"/>
                  <a:gd name="connsiteY1" fmla="*/ 74089 h 90902"/>
                  <a:gd name="connsiteX2" fmla="*/ 39847 w 96660"/>
                  <a:gd name="connsiteY2" fmla="*/ 90903 h 90902"/>
                  <a:gd name="connsiteX3" fmla="*/ 24415 w 96660"/>
                  <a:gd name="connsiteY3" fmla="*/ 78695 h 90902"/>
                  <a:gd name="connsiteX4" fmla="*/ 28945 w 96660"/>
                  <a:gd name="connsiteY4" fmla="*/ 73628 h 90902"/>
                  <a:gd name="connsiteX5" fmla="*/ 39002 w 96660"/>
                  <a:gd name="connsiteY5" fmla="*/ 82381 h 90902"/>
                  <a:gd name="connsiteX6" fmla="*/ 47294 w 96660"/>
                  <a:gd name="connsiteY6" fmla="*/ 70711 h 90902"/>
                  <a:gd name="connsiteX7" fmla="*/ 53589 w 96660"/>
                  <a:gd name="connsiteY7" fmla="*/ 37237 h 90902"/>
                  <a:gd name="connsiteX8" fmla="*/ 43225 w 96660"/>
                  <a:gd name="connsiteY8" fmla="*/ 27179 h 90902"/>
                  <a:gd name="connsiteX9" fmla="*/ 33474 w 96660"/>
                  <a:gd name="connsiteY9" fmla="*/ 28100 h 90902"/>
                  <a:gd name="connsiteX10" fmla="*/ 7524 w 96660"/>
                  <a:gd name="connsiteY10" fmla="*/ 89060 h 90902"/>
                  <a:gd name="connsiteX11" fmla="*/ 0 w 96660"/>
                  <a:gd name="connsiteY11" fmla="*/ 85452 h 90902"/>
                  <a:gd name="connsiteX12" fmla="*/ 25106 w 96660"/>
                  <a:gd name="connsiteY12" fmla="*/ 29175 h 90902"/>
                  <a:gd name="connsiteX13" fmla="*/ 6296 w 96660"/>
                  <a:gd name="connsiteY13" fmla="*/ 33475 h 90902"/>
                  <a:gd name="connsiteX14" fmla="*/ 5221 w 96660"/>
                  <a:gd name="connsiteY14" fmla="*/ 25797 h 90902"/>
                  <a:gd name="connsiteX15" fmla="*/ 26718 w 96660"/>
                  <a:gd name="connsiteY15" fmla="*/ 22956 h 90902"/>
                  <a:gd name="connsiteX16" fmla="*/ 33090 w 96660"/>
                  <a:gd name="connsiteY16" fmla="*/ 1996 h 90902"/>
                  <a:gd name="connsiteX17" fmla="*/ 41382 w 96660"/>
                  <a:gd name="connsiteY17" fmla="*/ 4530 h 90902"/>
                  <a:gd name="connsiteX18" fmla="*/ 35087 w 96660"/>
                  <a:gd name="connsiteY18" fmla="*/ 22265 h 90902"/>
                  <a:gd name="connsiteX19" fmla="*/ 44300 w 96660"/>
                  <a:gd name="connsiteY19" fmla="*/ 21190 h 90902"/>
                  <a:gd name="connsiteX20" fmla="*/ 56353 w 96660"/>
                  <a:gd name="connsiteY20" fmla="*/ 25490 h 90902"/>
                  <a:gd name="connsiteX21" fmla="*/ 61114 w 96660"/>
                  <a:gd name="connsiteY21" fmla="*/ 40615 h 90902"/>
                  <a:gd name="connsiteX22" fmla="*/ 90826 w 96660"/>
                  <a:gd name="connsiteY22" fmla="*/ 55202 h 90902"/>
                  <a:gd name="connsiteX23" fmla="*/ 88292 w 96660"/>
                  <a:gd name="connsiteY23" fmla="*/ 62879 h 90902"/>
                  <a:gd name="connsiteX24" fmla="*/ 79770 w 96660"/>
                  <a:gd name="connsiteY24" fmla="*/ 65413 h 90902"/>
                  <a:gd name="connsiteX25" fmla="*/ 74089 w 96660"/>
                  <a:gd name="connsiteY25" fmla="*/ 65029 h 90902"/>
                  <a:gd name="connsiteX26" fmla="*/ 73705 w 96660"/>
                  <a:gd name="connsiteY26" fmla="*/ 57812 h 90902"/>
                  <a:gd name="connsiteX27" fmla="*/ 77928 w 96660"/>
                  <a:gd name="connsiteY27" fmla="*/ 58427 h 90902"/>
                  <a:gd name="connsiteX28" fmla="*/ 82457 w 96660"/>
                  <a:gd name="connsiteY28" fmla="*/ 54204 h 90902"/>
                  <a:gd name="connsiteX29" fmla="*/ 63647 w 96660"/>
                  <a:gd name="connsiteY29" fmla="*/ 21805 h 90902"/>
                  <a:gd name="connsiteX30" fmla="*/ 68561 w 96660"/>
                  <a:gd name="connsiteY30" fmla="*/ 17582 h 90902"/>
                  <a:gd name="connsiteX31" fmla="*/ 90826 w 96660"/>
                  <a:gd name="connsiteY31" fmla="*/ 55202 h 90902"/>
                  <a:gd name="connsiteX32" fmla="*/ 88292 w 96660"/>
                  <a:gd name="connsiteY32" fmla="*/ 19731 h 90902"/>
                  <a:gd name="connsiteX33" fmla="*/ 84070 w 96660"/>
                  <a:gd name="connsiteY33" fmla="*/ 23801 h 90902"/>
                  <a:gd name="connsiteX34" fmla="*/ 72400 w 96660"/>
                  <a:gd name="connsiteY34" fmla="*/ 13436 h 90902"/>
                  <a:gd name="connsiteX35" fmla="*/ 76085 w 96660"/>
                  <a:gd name="connsiteY35" fmla="*/ 9213 h 90902"/>
                  <a:gd name="connsiteX36" fmla="*/ 88292 w 96660"/>
                  <a:gd name="connsiteY36" fmla="*/ 19731 h 90902"/>
                  <a:gd name="connsiteX37" fmla="*/ 96660 w 96660"/>
                  <a:gd name="connsiteY37" fmla="*/ 10058 h 90902"/>
                  <a:gd name="connsiteX38" fmla="*/ 92438 w 96660"/>
                  <a:gd name="connsiteY38" fmla="*/ 14664 h 90902"/>
                  <a:gd name="connsiteX39" fmla="*/ 80691 w 96660"/>
                  <a:gd name="connsiteY39" fmla="*/ 4376 h 90902"/>
                  <a:gd name="connsiteX40" fmla="*/ 84453 w 96660"/>
                  <a:gd name="connsiteY40" fmla="*/ 0 h 90902"/>
                  <a:gd name="connsiteX41" fmla="*/ 96660 w 96660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60" h="90902">
                    <a:moveTo>
                      <a:pt x="61114" y="40615"/>
                    </a:moveTo>
                    <a:cubicBezTo>
                      <a:pt x="61114" y="50058"/>
                      <a:pt x="58657" y="61191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4"/>
                      <a:pt x="24415" y="78695"/>
                    </a:cubicBezTo>
                    <a:cubicBezTo>
                      <a:pt x="26641" y="76623"/>
                      <a:pt x="28177" y="74933"/>
                      <a:pt x="28945" y="73628"/>
                    </a:cubicBezTo>
                    <a:cubicBezTo>
                      <a:pt x="32783" y="79310"/>
                      <a:pt x="36162" y="82227"/>
                      <a:pt x="39002" y="82381"/>
                    </a:cubicBezTo>
                    <a:cubicBezTo>
                      <a:pt x="41689" y="82227"/>
                      <a:pt x="44453" y="78388"/>
                      <a:pt x="47294" y="70711"/>
                    </a:cubicBezTo>
                    <a:cubicBezTo>
                      <a:pt x="51132" y="60499"/>
                      <a:pt x="53206" y="49367"/>
                      <a:pt x="53589" y="37237"/>
                    </a:cubicBezTo>
                    <a:cubicBezTo>
                      <a:pt x="53666" y="30480"/>
                      <a:pt x="50211" y="27179"/>
                      <a:pt x="43225" y="27179"/>
                    </a:cubicBezTo>
                    <a:cubicBezTo>
                      <a:pt x="40998" y="27179"/>
                      <a:pt x="37697" y="27486"/>
                      <a:pt x="33474" y="28100"/>
                    </a:cubicBezTo>
                    <a:cubicBezTo>
                      <a:pt x="21113" y="59348"/>
                      <a:pt x="12438" y="79693"/>
                      <a:pt x="7524" y="89060"/>
                    </a:cubicBezTo>
                    <a:lnTo>
                      <a:pt x="0" y="85452"/>
                    </a:lnTo>
                    <a:cubicBezTo>
                      <a:pt x="8676" y="71094"/>
                      <a:pt x="17044" y="52361"/>
                      <a:pt x="25106" y="29175"/>
                    </a:cubicBezTo>
                    <a:cubicBezTo>
                      <a:pt x="15278" y="30941"/>
                      <a:pt x="9059" y="32323"/>
                      <a:pt x="6296" y="33475"/>
                    </a:cubicBezTo>
                    <a:lnTo>
                      <a:pt x="5221" y="25797"/>
                    </a:lnTo>
                    <a:lnTo>
                      <a:pt x="26718" y="22956"/>
                    </a:lnTo>
                    <a:cubicBezTo>
                      <a:pt x="28253" y="18043"/>
                      <a:pt x="30403" y="11056"/>
                      <a:pt x="33090" y="1996"/>
                    </a:cubicBezTo>
                    <a:lnTo>
                      <a:pt x="41382" y="4530"/>
                    </a:lnTo>
                    <a:cubicBezTo>
                      <a:pt x="40614" y="6526"/>
                      <a:pt x="38542" y="12438"/>
                      <a:pt x="35087" y="22265"/>
                    </a:cubicBezTo>
                    <a:cubicBezTo>
                      <a:pt x="38695" y="21574"/>
                      <a:pt x="41843" y="21190"/>
                      <a:pt x="44300" y="21190"/>
                    </a:cubicBezTo>
                    <a:cubicBezTo>
                      <a:pt x="49597" y="21190"/>
                      <a:pt x="53666" y="22649"/>
                      <a:pt x="56353" y="25490"/>
                    </a:cubicBezTo>
                    <a:cubicBezTo>
                      <a:pt x="59501" y="28638"/>
                      <a:pt x="61114" y="33705"/>
                      <a:pt x="61114" y="40615"/>
                    </a:cubicBezTo>
                    <a:moveTo>
                      <a:pt x="90826" y="55202"/>
                    </a:moveTo>
                    <a:cubicBezTo>
                      <a:pt x="90902" y="58273"/>
                      <a:pt x="90058" y="60807"/>
                      <a:pt x="88292" y="62879"/>
                    </a:cubicBezTo>
                    <a:cubicBezTo>
                      <a:pt x="86296" y="64569"/>
                      <a:pt x="83532" y="65413"/>
                      <a:pt x="79770" y="65413"/>
                    </a:cubicBezTo>
                    <a:cubicBezTo>
                      <a:pt x="77774" y="65413"/>
                      <a:pt x="75931" y="65259"/>
                      <a:pt x="74089" y="65029"/>
                    </a:cubicBezTo>
                    <a:cubicBezTo>
                      <a:pt x="74089" y="63494"/>
                      <a:pt x="73935" y="61037"/>
                      <a:pt x="73705" y="57812"/>
                    </a:cubicBezTo>
                    <a:cubicBezTo>
                      <a:pt x="75163" y="58196"/>
                      <a:pt x="76545" y="58427"/>
                      <a:pt x="77928" y="58427"/>
                    </a:cubicBezTo>
                    <a:cubicBezTo>
                      <a:pt x="80768" y="58427"/>
                      <a:pt x="82227" y="57045"/>
                      <a:pt x="82457" y="54204"/>
                    </a:cubicBezTo>
                    <a:cubicBezTo>
                      <a:pt x="82227" y="44530"/>
                      <a:pt x="76008" y="33705"/>
                      <a:pt x="63647" y="21805"/>
                    </a:cubicBezTo>
                    <a:lnTo>
                      <a:pt x="68561" y="17582"/>
                    </a:lnTo>
                    <a:cubicBezTo>
                      <a:pt x="83225" y="30941"/>
                      <a:pt x="90672" y="43532"/>
                      <a:pt x="90826" y="55202"/>
                    </a:cubicBezTo>
                    <a:moveTo>
                      <a:pt x="88292" y="19731"/>
                    </a:moveTo>
                    <a:lnTo>
                      <a:pt x="84070" y="23801"/>
                    </a:lnTo>
                    <a:cubicBezTo>
                      <a:pt x="80538" y="20499"/>
                      <a:pt x="76622" y="17044"/>
                      <a:pt x="72400" y="13436"/>
                    </a:cubicBezTo>
                    <a:lnTo>
                      <a:pt x="76085" y="9213"/>
                    </a:lnTo>
                    <a:cubicBezTo>
                      <a:pt x="80998" y="12822"/>
                      <a:pt x="85068" y="16277"/>
                      <a:pt x="88292" y="19731"/>
                    </a:cubicBezTo>
                    <a:moveTo>
                      <a:pt x="96660" y="10058"/>
                    </a:moveTo>
                    <a:lnTo>
                      <a:pt x="92438" y="14664"/>
                    </a:lnTo>
                    <a:cubicBezTo>
                      <a:pt x="89751" y="11516"/>
                      <a:pt x="85835" y="8062"/>
                      <a:pt x="80691" y="4376"/>
                    </a:cubicBezTo>
                    <a:lnTo>
                      <a:pt x="84453" y="0"/>
                    </a:lnTo>
                    <a:cubicBezTo>
                      <a:pt x="89597" y="3378"/>
                      <a:pt x="93667" y="6756"/>
                      <a:pt x="96660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57EC6631-38AC-4E1C-97BA-7EE1475E3CC9}"/>
                  </a:ext>
                </a:extLst>
              </p:cNvPr>
              <p:cNvSpPr/>
              <p:nvPr/>
            </p:nvSpPr>
            <p:spPr>
              <a:xfrm>
                <a:off x="7144220" y="4493803"/>
                <a:ext cx="70327" cy="95125"/>
              </a:xfrm>
              <a:custGeom>
                <a:avLst/>
                <a:gdLst>
                  <a:gd name="connsiteX0" fmla="*/ 70326 w 70327"/>
                  <a:gd name="connsiteY0" fmla="*/ 63724 h 95125"/>
                  <a:gd name="connsiteX1" fmla="*/ 52361 w 70327"/>
                  <a:gd name="connsiteY1" fmla="*/ 88369 h 95125"/>
                  <a:gd name="connsiteX2" fmla="*/ 14280 w 70327"/>
                  <a:gd name="connsiteY2" fmla="*/ 95125 h 95125"/>
                  <a:gd name="connsiteX3" fmla="*/ 13128 w 70327"/>
                  <a:gd name="connsiteY3" fmla="*/ 87217 h 95125"/>
                  <a:gd name="connsiteX4" fmla="*/ 50288 w 70327"/>
                  <a:gd name="connsiteY4" fmla="*/ 81690 h 95125"/>
                  <a:gd name="connsiteX5" fmla="*/ 61804 w 70327"/>
                  <a:gd name="connsiteY5" fmla="*/ 64338 h 95125"/>
                  <a:gd name="connsiteX6" fmla="*/ 43839 w 70327"/>
                  <a:gd name="connsiteY6" fmla="*/ 49751 h 95125"/>
                  <a:gd name="connsiteX7" fmla="*/ 6295 w 70327"/>
                  <a:gd name="connsiteY7" fmla="*/ 69175 h 95125"/>
                  <a:gd name="connsiteX8" fmla="*/ 0 w 70327"/>
                  <a:gd name="connsiteY8" fmla="*/ 67102 h 95125"/>
                  <a:gd name="connsiteX9" fmla="*/ 844 w 70327"/>
                  <a:gd name="connsiteY9" fmla="*/ 55893 h 95125"/>
                  <a:gd name="connsiteX10" fmla="*/ 6295 w 70327"/>
                  <a:gd name="connsiteY10" fmla="*/ 23033 h 95125"/>
                  <a:gd name="connsiteX11" fmla="*/ 14280 w 70327"/>
                  <a:gd name="connsiteY11" fmla="*/ 25720 h 95125"/>
                  <a:gd name="connsiteX12" fmla="*/ 8522 w 70327"/>
                  <a:gd name="connsiteY12" fmla="*/ 57351 h 95125"/>
                  <a:gd name="connsiteX13" fmla="*/ 44837 w 70327"/>
                  <a:gd name="connsiteY13" fmla="*/ 43685 h 95125"/>
                  <a:gd name="connsiteX14" fmla="*/ 63340 w 70327"/>
                  <a:gd name="connsiteY14" fmla="*/ 49060 h 95125"/>
                  <a:gd name="connsiteX15" fmla="*/ 70326 w 70327"/>
                  <a:gd name="connsiteY15" fmla="*/ 63724 h 95125"/>
                  <a:gd name="connsiteX16" fmla="*/ 48983 w 70327"/>
                  <a:gd name="connsiteY16" fmla="*/ 11056 h 95125"/>
                  <a:gd name="connsiteX17" fmla="*/ 46910 w 70327"/>
                  <a:gd name="connsiteY17" fmla="*/ 18963 h 95125"/>
                  <a:gd name="connsiteX18" fmla="*/ 13128 w 70327"/>
                  <a:gd name="connsiteY18" fmla="*/ 6756 h 95125"/>
                  <a:gd name="connsiteX19" fmla="*/ 15892 w 70327"/>
                  <a:gd name="connsiteY19" fmla="*/ 0 h 95125"/>
                  <a:gd name="connsiteX20" fmla="*/ 48983 w 70327"/>
                  <a:gd name="connsiteY20" fmla="*/ 11056 h 9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327" h="95125">
                    <a:moveTo>
                      <a:pt x="70326" y="63724"/>
                    </a:moveTo>
                    <a:cubicBezTo>
                      <a:pt x="70403" y="75163"/>
                      <a:pt x="64415" y="83455"/>
                      <a:pt x="52361" y="88369"/>
                    </a:cubicBezTo>
                    <a:cubicBezTo>
                      <a:pt x="43532" y="91900"/>
                      <a:pt x="30864" y="94204"/>
                      <a:pt x="14280" y="95125"/>
                    </a:cubicBezTo>
                    <a:cubicBezTo>
                      <a:pt x="14280" y="91977"/>
                      <a:pt x="13896" y="89367"/>
                      <a:pt x="13128" y="87217"/>
                    </a:cubicBezTo>
                    <a:cubicBezTo>
                      <a:pt x="31708" y="86603"/>
                      <a:pt x="44146" y="84760"/>
                      <a:pt x="50288" y="81690"/>
                    </a:cubicBezTo>
                    <a:cubicBezTo>
                      <a:pt x="57966" y="77851"/>
                      <a:pt x="61804" y="72093"/>
                      <a:pt x="61804" y="64338"/>
                    </a:cubicBezTo>
                    <a:cubicBezTo>
                      <a:pt x="61804" y="54587"/>
                      <a:pt x="55816" y="49751"/>
                      <a:pt x="43839" y="49751"/>
                    </a:cubicBezTo>
                    <a:cubicBezTo>
                      <a:pt x="30096" y="49751"/>
                      <a:pt x="17581" y="56200"/>
                      <a:pt x="6295" y="69175"/>
                    </a:cubicBezTo>
                    <a:lnTo>
                      <a:pt x="0" y="67102"/>
                    </a:lnTo>
                    <a:cubicBezTo>
                      <a:pt x="0" y="65720"/>
                      <a:pt x="307" y="61958"/>
                      <a:pt x="844" y="55893"/>
                    </a:cubicBezTo>
                    <a:cubicBezTo>
                      <a:pt x="1919" y="44223"/>
                      <a:pt x="3685" y="33244"/>
                      <a:pt x="6295" y="23033"/>
                    </a:cubicBezTo>
                    <a:lnTo>
                      <a:pt x="14280" y="25720"/>
                    </a:lnTo>
                    <a:cubicBezTo>
                      <a:pt x="10441" y="39002"/>
                      <a:pt x="8522" y="49520"/>
                      <a:pt x="8522" y="57351"/>
                    </a:cubicBezTo>
                    <a:cubicBezTo>
                      <a:pt x="20038" y="48215"/>
                      <a:pt x="32169" y="43685"/>
                      <a:pt x="44837" y="43685"/>
                    </a:cubicBezTo>
                    <a:cubicBezTo>
                      <a:pt x="52668" y="43685"/>
                      <a:pt x="58810" y="45451"/>
                      <a:pt x="63340" y="49060"/>
                    </a:cubicBezTo>
                    <a:cubicBezTo>
                      <a:pt x="67946" y="52822"/>
                      <a:pt x="70250" y="57736"/>
                      <a:pt x="70326" y="63724"/>
                    </a:cubicBezTo>
                    <a:moveTo>
                      <a:pt x="48983" y="11056"/>
                    </a:moveTo>
                    <a:lnTo>
                      <a:pt x="46910" y="18963"/>
                    </a:lnTo>
                    <a:cubicBezTo>
                      <a:pt x="32860" y="15509"/>
                      <a:pt x="21574" y="11440"/>
                      <a:pt x="13128" y="6756"/>
                    </a:cubicBezTo>
                    <a:lnTo>
                      <a:pt x="15892" y="0"/>
                    </a:lnTo>
                    <a:cubicBezTo>
                      <a:pt x="25950" y="4837"/>
                      <a:pt x="37006" y="8522"/>
                      <a:pt x="48983" y="1105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8D3FEC79-FD97-4C82-9646-941C08F19DF9}"/>
                  </a:ext>
                </a:extLst>
              </p:cNvPr>
              <p:cNvSpPr/>
              <p:nvPr/>
            </p:nvSpPr>
            <p:spPr>
              <a:xfrm>
                <a:off x="7233817" y="4493266"/>
                <a:ext cx="98733" cy="98272"/>
              </a:xfrm>
              <a:custGeom>
                <a:avLst/>
                <a:gdLst>
                  <a:gd name="connsiteX0" fmla="*/ 26488 w 98733"/>
                  <a:gd name="connsiteY0" fmla="*/ 1152 h 98272"/>
                  <a:gd name="connsiteX1" fmla="*/ 33935 w 98733"/>
                  <a:gd name="connsiteY1" fmla="*/ 2918 h 98272"/>
                  <a:gd name="connsiteX2" fmla="*/ 24261 w 98733"/>
                  <a:gd name="connsiteY2" fmla="*/ 27409 h 98272"/>
                  <a:gd name="connsiteX3" fmla="*/ 24261 w 98733"/>
                  <a:gd name="connsiteY3" fmla="*/ 98273 h 98272"/>
                  <a:gd name="connsiteX4" fmla="*/ 17121 w 98733"/>
                  <a:gd name="connsiteY4" fmla="*/ 98273 h 98272"/>
                  <a:gd name="connsiteX5" fmla="*/ 17121 w 98733"/>
                  <a:gd name="connsiteY5" fmla="*/ 39924 h 98272"/>
                  <a:gd name="connsiteX6" fmla="*/ 4606 w 98733"/>
                  <a:gd name="connsiteY6" fmla="*/ 55356 h 98272"/>
                  <a:gd name="connsiteX7" fmla="*/ 0 w 98733"/>
                  <a:gd name="connsiteY7" fmla="*/ 48752 h 98272"/>
                  <a:gd name="connsiteX8" fmla="*/ 16046 w 98733"/>
                  <a:gd name="connsiteY8" fmla="*/ 26795 h 98272"/>
                  <a:gd name="connsiteX9" fmla="*/ 26488 w 98733"/>
                  <a:gd name="connsiteY9" fmla="*/ 1152 h 98272"/>
                  <a:gd name="connsiteX10" fmla="*/ 54664 w 98733"/>
                  <a:gd name="connsiteY10" fmla="*/ 0 h 98272"/>
                  <a:gd name="connsiteX11" fmla="*/ 61267 w 98733"/>
                  <a:gd name="connsiteY11" fmla="*/ 3378 h 98272"/>
                  <a:gd name="connsiteX12" fmla="*/ 54511 w 98733"/>
                  <a:gd name="connsiteY12" fmla="*/ 21037 h 98272"/>
                  <a:gd name="connsiteX13" fmla="*/ 98734 w 98733"/>
                  <a:gd name="connsiteY13" fmla="*/ 21037 h 98272"/>
                  <a:gd name="connsiteX14" fmla="*/ 98734 w 98733"/>
                  <a:gd name="connsiteY14" fmla="*/ 27639 h 98272"/>
                  <a:gd name="connsiteX15" fmla="*/ 65029 w 98733"/>
                  <a:gd name="connsiteY15" fmla="*/ 27639 h 98272"/>
                  <a:gd name="connsiteX16" fmla="*/ 65029 w 98733"/>
                  <a:gd name="connsiteY16" fmla="*/ 42764 h 98272"/>
                  <a:gd name="connsiteX17" fmla="*/ 92361 w 98733"/>
                  <a:gd name="connsiteY17" fmla="*/ 42764 h 98272"/>
                  <a:gd name="connsiteX18" fmla="*/ 92361 w 98733"/>
                  <a:gd name="connsiteY18" fmla="*/ 49597 h 98272"/>
                  <a:gd name="connsiteX19" fmla="*/ 65029 w 98733"/>
                  <a:gd name="connsiteY19" fmla="*/ 49597 h 98272"/>
                  <a:gd name="connsiteX20" fmla="*/ 65029 w 98733"/>
                  <a:gd name="connsiteY20" fmla="*/ 65029 h 98272"/>
                  <a:gd name="connsiteX21" fmla="*/ 94511 w 98733"/>
                  <a:gd name="connsiteY21" fmla="*/ 65029 h 98272"/>
                  <a:gd name="connsiteX22" fmla="*/ 94511 w 98733"/>
                  <a:gd name="connsiteY22" fmla="*/ 71862 h 98272"/>
                  <a:gd name="connsiteX23" fmla="*/ 65029 w 98733"/>
                  <a:gd name="connsiteY23" fmla="*/ 71862 h 98272"/>
                  <a:gd name="connsiteX24" fmla="*/ 65029 w 98733"/>
                  <a:gd name="connsiteY24" fmla="*/ 98273 h 98272"/>
                  <a:gd name="connsiteX25" fmla="*/ 57966 w 98733"/>
                  <a:gd name="connsiteY25" fmla="*/ 98273 h 98272"/>
                  <a:gd name="connsiteX26" fmla="*/ 57966 w 98733"/>
                  <a:gd name="connsiteY26" fmla="*/ 27639 h 98272"/>
                  <a:gd name="connsiteX27" fmla="*/ 51440 w 98733"/>
                  <a:gd name="connsiteY27" fmla="*/ 27639 h 98272"/>
                  <a:gd name="connsiteX28" fmla="*/ 49674 w 98733"/>
                  <a:gd name="connsiteY28" fmla="*/ 31325 h 98272"/>
                  <a:gd name="connsiteX29" fmla="*/ 33935 w 98733"/>
                  <a:gd name="connsiteY29" fmla="*/ 52515 h 98272"/>
                  <a:gd name="connsiteX30" fmla="*/ 28560 w 98733"/>
                  <a:gd name="connsiteY30" fmla="*/ 46142 h 98272"/>
                  <a:gd name="connsiteX31" fmla="*/ 43378 w 98733"/>
                  <a:gd name="connsiteY31" fmla="*/ 27255 h 98272"/>
                  <a:gd name="connsiteX32" fmla="*/ 54664 w 98733"/>
                  <a:gd name="connsiteY32" fmla="*/ 0 h 9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733" h="98272">
                    <a:moveTo>
                      <a:pt x="26488" y="1152"/>
                    </a:moveTo>
                    <a:lnTo>
                      <a:pt x="33935" y="2918"/>
                    </a:lnTo>
                    <a:cubicBezTo>
                      <a:pt x="30710" y="12745"/>
                      <a:pt x="27486" y="20883"/>
                      <a:pt x="24261" y="27409"/>
                    </a:cubicBezTo>
                    <a:lnTo>
                      <a:pt x="24261" y="98273"/>
                    </a:lnTo>
                    <a:lnTo>
                      <a:pt x="17121" y="98273"/>
                    </a:lnTo>
                    <a:lnTo>
                      <a:pt x="17121" y="39924"/>
                    </a:lnTo>
                    <a:cubicBezTo>
                      <a:pt x="13513" y="45528"/>
                      <a:pt x="9290" y="50672"/>
                      <a:pt x="4606" y="55356"/>
                    </a:cubicBezTo>
                    <a:cubicBezTo>
                      <a:pt x="3378" y="52668"/>
                      <a:pt x="1843" y="50519"/>
                      <a:pt x="0" y="48752"/>
                    </a:cubicBezTo>
                    <a:cubicBezTo>
                      <a:pt x="6526" y="41920"/>
                      <a:pt x="11823" y="34626"/>
                      <a:pt x="16046" y="26795"/>
                    </a:cubicBezTo>
                    <a:cubicBezTo>
                      <a:pt x="19731" y="20423"/>
                      <a:pt x="23186" y="11823"/>
                      <a:pt x="26488" y="1152"/>
                    </a:cubicBezTo>
                    <a:moveTo>
                      <a:pt x="54664" y="0"/>
                    </a:moveTo>
                    <a:lnTo>
                      <a:pt x="61267" y="3378"/>
                    </a:lnTo>
                    <a:cubicBezTo>
                      <a:pt x="59041" y="9904"/>
                      <a:pt x="56814" y="15739"/>
                      <a:pt x="54511" y="21037"/>
                    </a:cubicBezTo>
                    <a:lnTo>
                      <a:pt x="98734" y="21037"/>
                    </a:lnTo>
                    <a:lnTo>
                      <a:pt x="98734" y="27639"/>
                    </a:lnTo>
                    <a:lnTo>
                      <a:pt x="65029" y="27639"/>
                    </a:lnTo>
                    <a:lnTo>
                      <a:pt x="65029" y="42764"/>
                    </a:lnTo>
                    <a:lnTo>
                      <a:pt x="92361" y="42764"/>
                    </a:lnTo>
                    <a:lnTo>
                      <a:pt x="92361" y="49597"/>
                    </a:lnTo>
                    <a:lnTo>
                      <a:pt x="65029" y="49597"/>
                    </a:lnTo>
                    <a:lnTo>
                      <a:pt x="65029" y="65029"/>
                    </a:lnTo>
                    <a:lnTo>
                      <a:pt x="94511" y="65029"/>
                    </a:lnTo>
                    <a:lnTo>
                      <a:pt x="94511" y="71862"/>
                    </a:lnTo>
                    <a:lnTo>
                      <a:pt x="65029" y="71862"/>
                    </a:lnTo>
                    <a:lnTo>
                      <a:pt x="65029" y="98273"/>
                    </a:lnTo>
                    <a:lnTo>
                      <a:pt x="57966" y="98273"/>
                    </a:lnTo>
                    <a:lnTo>
                      <a:pt x="57966" y="27639"/>
                    </a:lnTo>
                    <a:lnTo>
                      <a:pt x="51440" y="27639"/>
                    </a:lnTo>
                    <a:cubicBezTo>
                      <a:pt x="50826" y="28945"/>
                      <a:pt x="50211" y="30173"/>
                      <a:pt x="49674" y="31325"/>
                    </a:cubicBezTo>
                    <a:cubicBezTo>
                      <a:pt x="45451" y="38849"/>
                      <a:pt x="40230" y="45912"/>
                      <a:pt x="33935" y="52515"/>
                    </a:cubicBezTo>
                    <a:cubicBezTo>
                      <a:pt x="32783" y="49981"/>
                      <a:pt x="30940" y="47831"/>
                      <a:pt x="28560" y="46142"/>
                    </a:cubicBezTo>
                    <a:cubicBezTo>
                      <a:pt x="34319" y="41536"/>
                      <a:pt x="39232" y="35240"/>
                      <a:pt x="43378" y="27255"/>
                    </a:cubicBezTo>
                    <a:cubicBezTo>
                      <a:pt x="47064" y="20960"/>
                      <a:pt x="50749" y="11900"/>
                      <a:pt x="54664" y="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16A7A707-BD39-4CD7-A5AF-ED6A59E0FB38}"/>
                  </a:ext>
                </a:extLst>
              </p:cNvPr>
              <p:cNvSpPr/>
              <p:nvPr/>
            </p:nvSpPr>
            <p:spPr>
              <a:xfrm>
                <a:off x="7343453" y="4493957"/>
                <a:ext cx="98810" cy="97504"/>
              </a:xfrm>
              <a:custGeom>
                <a:avLst/>
                <a:gdLst>
                  <a:gd name="connsiteX0" fmla="*/ 34012 w 98810"/>
                  <a:gd name="connsiteY0" fmla="*/ 461 h 97504"/>
                  <a:gd name="connsiteX1" fmla="*/ 41459 w 98810"/>
                  <a:gd name="connsiteY1" fmla="*/ 461 h 97504"/>
                  <a:gd name="connsiteX2" fmla="*/ 41459 w 98810"/>
                  <a:gd name="connsiteY2" fmla="*/ 18503 h 97504"/>
                  <a:gd name="connsiteX3" fmla="*/ 54511 w 98810"/>
                  <a:gd name="connsiteY3" fmla="*/ 18503 h 97504"/>
                  <a:gd name="connsiteX4" fmla="*/ 54511 w 98810"/>
                  <a:gd name="connsiteY4" fmla="*/ 0 h 97504"/>
                  <a:gd name="connsiteX5" fmla="*/ 62189 w 98810"/>
                  <a:gd name="connsiteY5" fmla="*/ 0 h 97504"/>
                  <a:gd name="connsiteX6" fmla="*/ 62189 w 98810"/>
                  <a:gd name="connsiteY6" fmla="*/ 18503 h 97504"/>
                  <a:gd name="connsiteX7" fmla="*/ 67409 w 98810"/>
                  <a:gd name="connsiteY7" fmla="*/ 18503 h 97504"/>
                  <a:gd name="connsiteX8" fmla="*/ 77160 w 98810"/>
                  <a:gd name="connsiteY8" fmla="*/ 1689 h 97504"/>
                  <a:gd name="connsiteX9" fmla="*/ 83993 w 98810"/>
                  <a:gd name="connsiteY9" fmla="*/ 5911 h 97504"/>
                  <a:gd name="connsiteX10" fmla="*/ 75701 w 98810"/>
                  <a:gd name="connsiteY10" fmla="*/ 18503 h 97504"/>
                  <a:gd name="connsiteX11" fmla="*/ 96584 w 98810"/>
                  <a:gd name="connsiteY11" fmla="*/ 18503 h 97504"/>
                  <a:gd name="connsiteX12" fmla="*/ 96584 w 98810"/>
                  <a:gd name="connsiteY12" fmla="*/ 25336 h 97504"/>
                  <a:gd name="connsiteX13" fmla="*/ 72937 w 98810"/>
                  <a:gd name="connsiteY13" fmla="*/ 25336 h 97504"/>
                  <a:gd name="connsiteX14" fmla="*/ 66565 w 98810"/>
                  <a:gd name="connsiteY14" fmla="*/ 37390 h 97504"/>
                  <a:gd name="connsiteX15" fmla="*/ 89060 w 98810"/>
                  <a:gd name="connsiteY15" fmla="*/ 37390 h 97504"/>
                  <a:gd name="connsiteX16" fmla="*/ 89060 w 98810"/>
                  <a:gd name="connsiteY16" fmla="*/ 43762 h 97504"/>
                  <a:gd name="connsiteX17" fmla="*/ 52131 w 98810"/>
                  <a:gd name="connsiteY17" fmla="*/ 43762 h 97504"/>
                  <a:gd name="connsiteX18" fmla="*/ 52131 w 98810"/>
                  <a:gd name="connsiteY18" fmla="*/ 51286 h 97504"/>
                  <a:gd name="connsiteX19" fmla="*/ 82765 w 98810"/>
                  <a:gd name="connsiteY19" fmla="*/ 51286 h 97504"/>
                  <a:gd name="connsiteX20" fmla="*/ 82765 w 98810"/>
                  <a:gd name="connsiteY20" fmla="*/ 57582 h 97504"/>
                  <a:gd name="connsiteX21" fmla="*/ 52131 w 98810"/>
                  <a:gd name="connsiteY21" fmla="*/ 57582 h 97504"/>
                  <a:gd name="connsiteX22" fmla="*/ 52131 w 98810"/>
                  <a:gd name="connsiteY22" fmla="*/ 66411 h 97504"/>
                  <a:gd name="connsiteX23" fmla="*/ 94127 w 98810"/>
                  <a:gd name="connsiteY23" fmla="*/ 66411 h 97504"/>
                  <a:gd name="connsiteX24" fmla="*/ 94127 w 98810"/>
                  <a:gd name="connsiteY24" fmla="*/ 72630 h 97504"/>
                  <a:gd name="connsiteX25" fmla="*/ 61728 w 98810"/>
                  <a:gd name="connsiteY25" fmla="*/ 72630 h 97504"/>
                  <a:gd name="connsiteX26" fmla="*/ 73168 w 98810"/>
                  <a:gd name="connsiteY26" fmla="*/ 79540 h 97504"/>
                  <a:gd name="connsiteX27" fmla="*/ 98810 w 98810"/>
                  <a:gd name="connsiteY27" fmla="*/ 87832 h 97504"/>
                  <a:gd name="connsiteX28" fmla="*/ 92515 w 98810"/>
                  <a:gd name="connsiteY28" fmla="*/ 95279 h 97504"/>
                  <a:gd name="connsiteX29" fmla="*/ 66718 w 98810"/>
                  <a:gd name="connsiteY29" fmla="*/ 84300 h 97504"/>
                  <a:gd name="connsiteX30" fmla="*/ 52208 w 98810"/>
                  <a:gd name="connsiteY30" fmla="*/ 73090 h 97504"/>
                  <a:gd name="connsiteX31" fmla="*/ 52208 w 98810"/>
                  <a:gd name="connsiteY31" fmla="*/ 97505 h 97504"/>
                  <a:gd name="connsiteX32" fmla="*/ 44223 w 98810"/>
                  <a:gd name="connsiteY32" fmla="*/ 97505 h 97504"/>
                  <a:gd name="connsiteX33" fmla="*/ 44223 w 98810"/>
                  <a:gd name="connsiteY33" fmla="*/ 74703 h 97504"/>
                  <a:gd name="connsiteX34" fmla="*/ 33014 w 98810"/>
                  <a:gd name="connsiteY34" fmla="*/ 82918 h 97504"/>
                  <a:gd name="connsiteX35" fmla="*/ 5912 w 98810"/>
                  <a:gd name="connsiteY35" fmla="*/ 95279 h 97504"/>
                  <a:gd name="connsiteX36" fmla="*/ 0 w 98810"/>
                  <a:gd name="connsiteY36" fmla="*/ 88215 h 97504"/>
                  <a:gd name="connsiteX37" fmla="*/ 25720 w 98810"/>
                  <a:gd name="connsiteY37" fmla="*/ 79079 h 97504"/>
                  <a:gd name="connsiteX38" fmla="*/ 36853 w 98810"/>
                  <a:gd name="connsiteY38" fmla="*/ 72553 h 97504"/>
                  <a:gd name="connsiteX39" fmla="*/ 2227 w 98810"/>
                  <a:gd name="connsiteY39" fmla="*/ 72553 h 97504"/>
                  <a:gd name="connsiteX40" fmla="*/ 2227 w 98810"/>
                  <a:gd name="connsiteY40" fmla="*/ 66334 h 97504"/>
                  <a:gd name="connsiteX41" fmla="*/ 44223 w 98810"/>
                  <a:gd name="connsiteY41" fmla="*/ 66334 h 97504"/>
                  <a:gd name="connsiteX42" fmla="*/ 44223 w 98810"/>
                  <a:gd name="connsiteY42" fmla="*/ 57505 h 97504"/>
                  <a:gd name="connsiteX43" fmla="*/ 15663 w 98810"/>
                  <a:gd name="connsiteY43" fmla="*/ 57505 h 97504"/>
                  <a:gd name="connsiteX44" fmla="*/ 15663 w 98810"/>
                  <a:gd name="connsiteY44" fmla="*/ 51209 h 97504"/>
                  <a:gd name="connsiteX45" fmla="*/ 44223 w 98810"/>
                  <a:gd name="connsiteY45" fmla="*/ 51209 h 97504"/>
                  <a:gd name="connsiteX46" fmla="*/ 44223 w 98810"/>
                  <a:gd name="connsiteY46" fmla="*/ 43685 h 97504"/>
                  <a:gd name="connsiteX47" fmla="*/ 8522 w 98810"/>
                  <a:gd name="connsiteY47" fmla="*/ 43685 h 97504"/>
                  <a:gd name="connsiteX48" fmla="*/ 8522 w 98810"/>
                  <a:gd name="connsiteY48" fmla="*/ 37313 h 97504"/>
                  <a:gd name="connsiteX49" fmla="*/ 29098 w 98810"/>
                  <a:gd name="connsiteY49" fmla="*/ 37313 h 97504"/>
                  <a:gd name="connsiteX50" fmla="*/ 24031 w 98810"/>
                  <a:gd name="connsiteY50" fmla="*/ 25259 h 97504"/>
                  <a:gd name="connsiteX51" fmla="*/ 1229 w 98810"/>
                  <a:gd name="connsiteY51" fmla="*/ 25259 h 97504"/>
                  <a:gd name="connsiteX52" fmla="*/ 1229 w 98810"/>
                  <a:gd name="connsiteY52" fmla="*/ 18426 h 97504"/>
                  <a:gd name="connsiteX53" fmla="*/ 34088 w 98810"/>
                  <a:gd name="connsiteY53" fmla="*/ 18426 h 97504"/>
                  <a:gd name="connsiteX54" fmla="*/ 34088 w 98810"/>
                  <a:gd name="connsiteY54" fmla="*/ 461 h 97504"/>
                  <a:gd name="connsiteX55" fmla="*/ 18350 w 98810"/>
                  <a:gd name="connsiteY55" fmla="*/ 2687 h 97504"/>
                  <a:gd name="connsiteX56" fmla="*/ 27563 w 98810"/>
                  <a:gd name="connsiteY56" fmla="*/ 12745 h 97504"/>
                  <a:gd name="connsiteX57" fmla="*/ 21344 w 98810"/>
                  <a:gd name="connsiteY57" fmla="*/ 18503 h 97504"/>
                  <a:gd name="connsiteX58" fmla="*/ 12975 w 98810"/>
                  <a:gd name="connsiteY58" fmla="*/ 7293 h 97504"/>
                  <a:gd name="connsiteX59" fmla="*/ 18350 w 98810"/>
                  <a:gd name="connsiteY59" fmla="*/ 2687 h 97504"/>
                  <a:gd name="connsiteX60" fmla="*/ 37390 w 98810"/>
                  <a:gd name="connsiteY60" fmla="*/ 37390 h 97504"/>
                  <a:gd name="connsiteX61" fmla="*/ 58196 w 98810"/>
                  <a:gd name="connsiteY61" fmla="*/ 37390 h 97504"/>
                  <a:gd name="connsiteX62" fmla="*/ 64569 w 98810"/>
                  <a:gd name="connsiteY62" fmla="*/ 25336 h 97504"/>
                  <a:gd name="connsiteX63" fmla="*/ 32323 w 98810"/>
                  <a:gd name="connsiteY63" fmla="*/ 25336 h 97504"/>
                  <a:gd name="connsiteX64" fmla="*/ 37390 w 98810"/>
                  <a:gd name="connsiteY64" fmla="*/ 37390 h 9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8810" h="97504">
                    <a:moveTo>
                      <a:pt x="34012" y="461"/>
                    </a:moveTo>
                    <a:lnTo>
                      <a:pt x="41459" y="461"/>
                    </a:lnTo>
                    <a:lnTo>
                      <a:pt x="41459" y="18503"/>
                    </a:lnTo>
                    <a:lnTo>
                      <a:pt x="54511" y="18503"/>
                    </a:lnTo>
                    <a:lnTo>
                      <a:pt x="54511" y="0"/>
                    </a:lnTo>
                    <a:lnTo>
                      <a:pt x="62189" y="0"/>
                    </a:lnTo>
                    <a:lnTo>
                      <a:pt x="62189" y="18503"/>
                    </a:lnTo>
                    <a:lnTo>
                      <a:pt x="67409" y="18503"/>
                    </a:lnTo>
                    <a:lnTo>
                      <a:pt x="77160" y="1689"/>
                    </a:lnTo>
                    <a:lnTo>
                      <a:pt x="83993" y="5911"/>
                    </a:lnTo>
                    <a:lnTo>
                      <a:pt x="75701" y="18503"/>
                    </a:lnTo>
                    <a:lnTo>
                      <a:pt x="96584" y="18503"/>
                    </a:lnTo>
                    <a:lnTo>
                      <a:pt x="96584" y="25336"/>
                    </a:lnTo>
                    <a:lnTo>
                      <a:pt x="72937" y="25336"/>
                    </a:lnTo>
                    <a:lnTo>
                      <a:pt x="66565" y="37390"/>
                    </a:lnTo>
                    <a:lnTo>
                      <a:pt x="89060" y="37390"/>
                    </a:lnTo>
                    <a:lnTo>
                      <a:pt x="89060" y="43762"/>
                    </a:lnTo>
                    <a:lnTo>
                      <a:pt x="52131" y="43762"/>
                    </a:lnTo>
                    <a:lnTo>
                      <a:pt x="52131" y="51286"/>
                    </a:lnTo>
                    <a:lnTo>
                      <a:pt x="82765" y="51286"/>
                    </a:lnTo>
                    <a:lnTo>
                      <a:pt x="82765" y="57582"/>
                    </a:lnTo>
                    <a:lnTo>
                      <a:pt x="52131" y="57582"/>
                    </a:lnTo>
                    <a:lnTo>
                      <a:pt x="52131" y="66411"/>
                    </a:lnTo>
                    <a:lnTo>
                      <a:pt x="94127" y="66411"/>
                    </a:lnTo>
                    <a:lnTo>
                      <a:pt x="94127" y="72630"/>
                    </a:lnTo>
                    <a:lnTo>
                      <a:pt x="61728" y="72630"/>
                    </a:lnTo>
                    <a:cubicBezTo>
                      <a:pt x="65259" y="75163"/>
                      <a:pt x="69021" y="77467"/>
                      <a:pt x="73168" y="79540"/>
                    </a:cubicBezTo>
                    <a:cubicBezTo>
                      <a:pt x="79540" y="82457"/>
                      <a:pt x="88062" y="85221"/>
                      <a:pt x="98810" y="87832"/>
                    </a:cubicBezTo>
                    <a:cubicBezTo>
                      <a:pt x="95509" y="90519"/>
                      <a:pt x="93437" y="93052"/>
                      <a:pt x="92515" y="95279"/>
                    </a:cubicBezTo>
                    <a:cubicBezTo>
                      <a:pt x="82995" y="92515"/>
                      <a:pt x="74396" y="88830"/>
                      <a:pt x="66718" y="84300"/>
                    </a:cubicBezTo>
                    <a:cubicBezTo>
                      <a:pt x="61037" y="80922"/>
                      <a:pt x="56200" y="77160"/>
                      <a:pt x="52208" y="73090"/>
                    </a:cubicBezTo>
                    <a:lnTo>
                      <a:pt x="52208" y="97505"/>
                    </a:lnTo>
                    <a:lnTo>
                      <a:pt x="44223" y="97505"/>
                    </a:lnTo>
                    <a:lnTo>
                      <a:pt x="44223" y="74703"/>
                    </a:lnTo>
                    <a:cubicBezTo>
                      <a:pt x="41075" y="77543"/>
                      <a:pt x="37313" y="80307"/>
                      <a:pt x="33014" y="82918"/>
                    </a:cubicBezTo>
                    <a:cubicBezTo>
                      <a:pt x="25797" y="87447"/>
                      <a:pt x="16814" y="91594"/>
                      <a:pt x="5912" y="95279"/>
                    </a:cubicBezTo>
                    <a:cubicBezTo>
                      <a:pt x="4376" y="92515"/>
                      <a:pt x="2380" y="90135"/>
                      <a:pt x="0" y="88215"/>
                    </a:cubicBezTo>
                    <a:cubicBezTo>
                      <a:pt x="9751" y="85682"/>
                      <a:pt x="18273" y="82687"/>
                      <a:pt x="25720" y="79079"/>
                    </a:cubicBezTo>
                    <a:cubicBezTo>
                      <a:pt x="30173" y="77006"/>
                      <a:pt x="33858" y="74780"/>
                      <a:pt x="36853" y="72553"/>
                    </a:cubicBezTo>
                    <a:lnTo>
                      <a:pt x="2227" y="72553"/>
                    </a:lnTo>
                    <a:lnTo>
                      <a:pt x="2227" y="66334"/>
                    </a:lnTo>
                    <a:lnTo>
                      <a:pt x="44223" y="66334"/>
                    </a:lnTo>
                    <a:lnTo>
                      <a:pt x="44223" y="57505"/>
                    </a:lnTo>
                    <a:lnTo>
                      <a:pt x="15663" y="57505"/>
                    </a:lnTo>
                    <a:lnTo>
                      <a:pt x="15663" y="51209"/>
                    </a:lnTo>
                    <a:lnTo>
                      <a:pt x="44223" y="51209"/>
                    </a:lnTo>
                    <a:lnTo>
                      <a:pt x="44223" y="43685"/>
                    </a:lnTo>
                    <a:lnTo>
                      <a:pt x="8522" y="43685"/>
                    </a:lnTo>
                    <a:lnTo>
                      <a:pt x="8522" y="37313"/>
                    </a:lnTo>
                    <a:lnTo>
                      <a:pt x="29098" y="37313"/>
                    </a:lnTo>
                    <a:lnTo>
                      <a:pt x="24031" y="25259"/>
                    </a:lnTo>
                    <a:lnTo>
                      <a:pt x="1229" y="25259"/>
                    </a:lnTo>
                    <a:lnTo>
                      <a:pt x="1229" y="18426"/>
                    </a:lnTo>
                    <a:lnTo>
                      <a:pt x="34088" y="18426"/>
                    </a:lnTo>
                    <a:lnTo>
                      <a:pt x="34088" y="461"/>
                    </a:lnTo>
                    <a:close/>
                    <a:moveTo>
                      <a:pt x="18350" y="2687"/>
                    </a:moveTo>
                    <a:cubicBezTo>
                      <a:pt x="21881" y="5988"/>
                      <a:pt x="24952" y="9290"/>
                      <a:pt x="27563" y="12745"/>
                    </a:cubicBezTo>
                    <a:lnTo>
                      <a:pt x="21344" y="18503"/>
                    </a:lnTo>
                    <a:cubicBezTo>
                      <a:pt x="19271" y="14971"/>
                      <a:pt x="16430" y="11209"/>
                      <a:pt x="12975" y="7293"/>
                    </a:cubicBezTo>
                    <a:lnTo>
                      <a:pt x="18350" y="2687"/>
                    </a:lnTo>
                    <a:close/>
                    <a:moveTo>
                      <a:pt x="37390" y="37390"/>
                    </a:moveTo>
                    <a:lnTo>
                      <a:pt x="58196" y="37390"/>
                    </a:lnTo>
                    <a:lnTo>
                      <a:pt x="64569" y="25336"/>
                    </a:lnTo>
                    <a:lnTo>
                      <a:pt x="32323" y="25336"/>
                    </a:lnTo>
                    <a:lnTo>
                      <a:pt x="37390" y="3739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06E1AC92-2935-4E20-8949-C00B00B52943}"/>
                  </a:ext>
                </a:extLst>
              </p:cNvPr>
              <p:cNvSpPr/>
              <p:nvPr/>
            </p:nvSpPr>
            <p:spPr>
              <a:xfrm>
                <a:off x="7452091" y="4495953"/>
                <a:ext cx="96660" cy="90902"/>
              </a:xfrm>
              <a:custGeom>
                <a:avLst/>
                <a:gdLst>
                  <a:gd name="connsiteX0" fmla="*/ 61114 w 96660"/>
                  <a:gd name="connsiteY0" fmla="*/ 40615 h 90902"/>
                  <a:gd name="connsiteX1" fmla="*/ 53897 w 96660"/>
                  <a:gd name="connsiteY1" fmla="*/ 74089 h 90902"/>
                  <a:gd name="connsiteX2" fmla="*/ 39847 w 96660"/>
                  <a:gd name="connsiteY2" fmla="*/ 90903 h 90902"/>
                  <a:gd name="connsiteX3" fmla="*/ 24415 w 96660"/>
                  <a:gd name="connsiteY3" fmla="*/ 78695 h 90902"/>
                  <a:gd name="connsiteX4" fmla="*/ 28945 w 96660"/>
                  <a:gd name="connsiteY4" fmla="*/ 73628 h 90902"/>
                  <a:gd name="connsiteX5" fmla="*/ 39002 w 96660"/>
                  <a:gd name="connsiteY5" fmla="*/ 82381 h 90902"/>
                  <a:gd name="connsiteX6" fmla="*/ 47294 w 96660"/>
                  <a:gd name="connsiteY6" fmla="*/ 70711 h 90902"/>
                  <a:gd name="connsiteX7" fmla="*/ 53589 w 96660"/>
                  <a:gd name="connsiteY7" fmla="*/ 37237 h 90902"/>
                  <a:gd name="connsiteX8" fmla="*/ 43225 w 96660"/>
                  <a:gd name="connsiteY8" fmla="*/ 27179 h 90902"/>
                  <a:gd name="connsiteX9" fmla="*/ 33474 w 96660"/>
                  <a:gd name="connsiteY9" fmla="*/ 28100 h 90902"/>
                  <a:gd name="connsiteX10" fmla="*/ 7524 w 96660"/>
                  <a:gd name="connsiteY10" fmla="*/ 89060 h 90902"/>
                  <a:gd name="connsiteX11" fmla="*/ 0 w 96660"/>
                  <a:gd name="connsiteY11" fmla="*/ 85452 h 90902"/>
                  <a:gd name="connsiteX12" fmla="*/ 25106 w 96660"/>
                  <a:gd name="connsiteY12" fmla="*/ 29175 h 90902"/>
                  <a:gd name="connsiteX13" fmla="*/ 6296 w 96660"/>
                  <a:gd name="connsiteY13" fmla="*/ 33475 h 90902"/>
                  <a:gd name="connsiteX14" fmla="*/ 5221 w 96660"/>
                  <a:gd name="connsiteY14" fmla="*/ 25797 h 90902"/>
                  <a:gd name="connsiteX15" fmla="*/ 26718 w 96660"/>
                  <a:gd name="connsiteY15" fmla="*/ 22956 h 90902"/>
                  <a:gd name="connsiteX16" fmla="*/ 33090 w 96660"/>
                  <a:gd name="connsiteY16" fmla="*/ 1996 h 90902"/>
                  <a:gd name="connsiteX17" fmla="*/ 41382 w 96660"/>
                  <a:gd name="connsiteY17" fmla="*/ 4530 h 90902"/>
                  <a:gd name="connsiteX18" fmla="*/ 35087 w 96660"/>
                  <a:gd name="connsiteY18" fmla="*/ 22265 h 90902"/>
                  <a:gd name="connsiteX19" fmla="*/ 44300 w 96660"/>
                  <a:gd name="connsiteY19" fmla="*/ 21190 h 90902"/>
                  <a:gd name="connsiteX20" fmla="*/ 56353 w 96660"/>
                  <a:gd name="connsiteY20" fmla="*/ 25490 h 90902"/>
                  <a:gd name="connsiteX21" fmla="*/ 61114 w 96660"/>
                  <a:gd name="connsiteY21" fmla="*/ 40615 h 90902"/>
                  <a:gd name="connsiteX22" fmla="*/ 90826 w 96660"/>
                  <a:gd name="connsiteY22" fmla="*/ 55202 h 90902"/>
                  <a:gd name="connsiteX23" fmla="*/ 88292 w 96660"/>
                  <a:gd name="connsiteY23" fmla="*/ 62879 h 90902"/>
                  <a:gd name="connsiteX24" fmla="*/ 79770 w 96660"/>
                  <a:gd name="connsiteY24" fmla="*/ 65413 h 90902"/>
                  <a:gd name="connsiteX25" fmla="*/ 74089 w 96660"/>
                  <a:gd name="connsiteY25" fmla="*/ 65029 h 90902"/>
                  <a:gd name="connsiteX26" fmla="*/ 73705 w 96660"/>
                  <a:gd name="connsiteY26" fmla="*/ 57812 h 90902"/>
                  <a:gd name="connsiteX27" fmla="*/ 77928 w 96660"/>
                  <a:gd name="connsiteY27" fmla="*/ 58427 h 90902"/>
                  <a:gd name="connsiteX28" fmla="*/ 82457 w 96660"/>
                  <a:gd name="connsiteY28" fmla="*/ 54204 h 90902"/>
                  <a:gd name="connsiteX29" fmla="*/ 63647 w 96660"/>
                  <a:gd name="connsiteY29" fmla="*/ 21805 h 90902"/>
                  <a:gd name="connsiteX30" fmla="*/ 68561 w 96660"/>
                  <a:gd name="connsiteY30" fmla="*/ 17582 h 90902"/>
                  <a:gd name="connsiteX31" fmla="*/ 90826 w 96660"/>
                  <a:gd name="connsiteY31" fmla="*/ 55202 h 90902"/>
                  <a:gd name="connsiteX32" fmla="*/ 88292 w 96660"/>
                  <a:gd name="connsiteY32" fmla="*/ 19731 h 90902"/>
                  <a:gd name="connsiteX33" fmla="*/ 84070 w 96660"/>
                  <a:gd name="connsiteY33" fmla="*/ 23801 h 90902"/>
                  <a:gd name="connsiteX34" fmla="*/ 72400 w 96660"/>
                  <a:gd name="connsiteY34" fmla="*/ 13436 h 90902"/>
                  <a:gd name="connsiteX35" fmla="*/ 76085 w 96660"/>
                  <a:gd name="connsiteY35" fmla="*/ 9213 h 90902"/>
                  <a:gd name="connsiteX36" fmla="*/ 88292 w 96660"/>
                  <a:gd name="connsiteY36" fmla="*/ 19731 h 90902"/>
                  <a:gd name="connsiteX37" fmla="*/ 96660 w 96660"/>
                  <a:gd name="connsiteY37" fmla="*/ 10058 h 90902"/>
                  <a:gd name="connsiteX38" fmla="*/ 92438 w 96660"/>
                  <a:gd name="connsiteY38" fmla="*/ 14664 h 90902"/>
                  <a:gd name="connsiteX39" fmla="*/ 80691 w 96660"/>
                  <a:gd name="connsiteY39" fmla="*/ 4376 h 90902"/>
                  <a:gd name="connsiteX40" fmla="*/ 84453 w 96660"/>
                  <a:gd name="connsiteY40" fmla="*/ 0 h 90902"/>
                  <a:gd name="connsiteX41" fmla="*/ 96660 w 96660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60" h="90902">
                    <a:moveTo>
                      <a:pt x="61114" y="40615"/>
                    </a:moveTo>
                    <a:cubicBezTo>
                      <a:pt x="61114" y="50058"/>
                      <a:pt x="58657" y="61191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4"/>
                      <a:pt x="24415" y="78695"/>
                    </a:cubicBezTo>
                    <a:cubicBezTo>
                      <a:pt x="26641" y="76623"/>
                      <a:pt x="28177" y="74933"/>
                      <a:pt x="28945" y="73628"/>
                    </a:cubicBezTo>
                    <a:cubicBezTo>
                      <a:pt x="32783" y="79310"/>
                      <a:pt x="36162" y="82227"/>
                      <a:pt x="39002" y="82381"/>
                    </a:cubicBezTo>
                    <a:cubicBezTo>
                      <a:pt x="41689" y="82227"/>
                      <a:pt x="44453" y="78388"/>
                      <a:pt x="47294" y="70711"/>
                    </a:cubicBezTo>
                    <a:cubicBezTo>
                      <a:pt x="51132" y="60499"/>
                      <a:pt x="53206" y="49367"/>
                      <a:pt x="53589" y="37237"/>
                    </a:cubicBezTo>
                    <a:cubicBezTo>
                      <a:pt x="53666" y="30480"/>
                      <a:pt x="50211" y="27179"/>
                      <a:pt x="43225" y="27179"/>
                    </a:cubicBezTo>
                    <a:cubicBezTo>
                      <a:pt x="40998" y="27179"/>
                      <a:pt x="37697" y="27486"/>
                      <a:pt x="33474" y="28100"/>
                    </a:cubicBezTo>
                    <a:cubicBezTo>
                      <a:pt x="21113" y="59348"/>
                      <a:pt x="12438" y="79693"/>
                      <a:pt x="7524" y="89060"/>
                    </a:cubicBezTo>
                    <a:lnTo>
                      <a:pt x="0" y="85452"/>
                    </a:lnTo>
                    <a:cubicBezTo>
                      <a:pt x="8676" y="71094"/>
                      <a:pt x="17044" y="52361"/>
                      <a:pt x="25106" y="29175"/>
                    </a:cubicBezTo>
                    <a:cubicBezTo>
                      <a:pt x="15278" y="30941"/>
                      <a:pt x="9059" y="32323"/>
                      <a:pt x="6296" y="33475"/>
                    </a:cubicBezTo>
                    <a:lnTo>
                      <a:pt x="5221" y="25797"/>
                    </a:lnTo>
                    <a:lnTo>
                      <a:pt x="26718" y="22956"/>
                    </a:lnTo>
                    <a:cubicBezTo>
                      <a:pt x="28253" y="18043"/>
                      <a:pt x="30403" y="11056"/>
                      <a:pt x="33090" y="1996"/>
                    </a:cubicBezTo>
                    <a:lnTo>
                      <a:pt x="41382" y="4530"/>
                    </a:lnTo>
                    <a:cubicBezTo>
                      <a:pt x="40614" y="6526"/>
                      <a:pt x="38542" y="12438"/>
                      <a:pt x="35087" y="22265"/>
                    </a:cubicBezTo>
                    <a:cubicBezTo>
                      <a:pt x="38695" y="21574"/>
                      <a:pt x="41843" y="21190"/>
                      <a:pt x="44300" y="21190"/>
                    </a:cubicBezTo>
                    <a:cubicBezTo>
                      <a:pt x="49597" y="21190"/>
                      <a:pt x="53666" y="22649"/>
                      <a:pt x="56353" y="25490"/>
                    </a:cubicBezTo>
                    <a:cubicBezTo>
                      <a:pt x="59501" y="28638"/>
                      <a:pt x="61114" y="33705"/>
                      <a:pt x="61114" y="40615"/>
                    </a:cubicBezTo>
                    <a:moveTo>
                      <a:pt x="90826" y="55202"/>
                    </a:moveTo>
                    <a:cubicBezTo>
                      <a:pt x="90902" y="58273"/>
                      <a:pt x="90058" y="60807"/>
                      <a:pt x="88292" y="62879"/>
                    </a:cubicBezTo>
                    <a:cubicBezTo>
                      <a:pt x="86296" y="64569"/>
                      <a:pt x="83532" y="65413"/>
                      <a:pt x="79770" y="65413"/>
                    </a:cubicBezTo>
                    <a:cubicBezTo>
                      <a:pt x="77774" y="65413"/>
                      <a:pt x="75931" y="65259"/>
                      <a:pt x="74089" y="65029"/>
                    </a:cubicBezTo>
                    <a:cubicBezTo>
                      <a:pt x="74089" y="63494"/>
                      <a:pt x="73935" y="61037"/>
                      <a:pt x="73705" y="57812"/>
                    </a:cubicBezTo>
                    <a:cubicBezTo>
                      <a:pt x="75163" y="58196"/>
                      <a:pt x="76545" y="58427"/>
                      <a:pt x="77928" y="58427"/>
                    </a:cubicBezTo>
                    <a:cubicBezTo>
                      <a:pt x="80768" y="58427"/>
                      <a:pt x="82227" y="57045"/>
                      <a:pt x="82457" y="54204"/>
                    </a:cubicBezTo>
                    <a:cubicBezTo>
                      <a:pt x="82227" y="44530"/>
                      <a:pt x="76008" y="33705"/>
                      <a:pt x="63647" y="21805"/>
                    </a:cubicBezTo>
                    <a:lnTo>
                      <a:pt x="68561" y="17582"/>
                    </a:lnTo>
                    <a:cubicBezTo>
                      <a:pt x="83225" y="30941"/>
                      <a:pt x="90672" y="43532"/>
                      <a:pt x="90826" y="55202"/>
                    </a:cubicBezTo>
                    <a:moveTo>
                      <a:pt x="88292" y="19731"/>
                    </a:moveTo>
                    <a:lnTo>
                      <a:pt x="84070" y="23801"/>
                    </a:lnTo>
                    <a:cubicBezTo>
                      <a:pt x="80538" y="20499"/>
                      <a:pt x="76622" y="17044"/>
                      <a:pt x="72400" y="13436"/>
                    </a:cubicBezTo>
                    <a:lnTo>
                      <a:pt x="76085" y="9213"/>
                    </a:lnTo>
                    <a:cubicBezTo>
                      <a:pt x="80998" y="12822"/>
                      <a:pt x="85068" y="16277"/>
                      <a:pt x="88292" y="19731"/>
                    </a:cubicBezTo>
                    <a:moveTo>
                      <a:pt x="96660" y="10058"/>
                    </a:moveTo>
                    <a:lnTo>
                      <a:pt x="92438" y="14664"/>
                    </a:lnTo>
                    <a:cubicBezTo>
                      <a:pt x="89751" y="11516"/>
                      <a:pt x="85835" y="8062"/>
                      <a:pt x="80691" y="4376"/>
                    </a:cubicBezTo>
                    <a:lnTo>
                      <a:pt x="84453" y="0"/>
                    </a:lnTo>
                    <a:cubicBezTo>
                      <a:pt x="89597" y="3378"/>
                      <a:pt x="93667" y="6756"/>
                      <a:pt x="96660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8558DFF8-EFFA-466C-A625-CB372530081F}"/>
                  </a:ext>
                </a:extLst>
              </p:cNvPr>
              <p:cNvSpPr/>
              <p:nvPr/>
            </p:nvSpPr>
            <p:spPr>
              <a:xfrm>
                <a:off x="7559577" y="4500406"/>
                <a:ext cx="94050" cy="88983"/>
              </a:xfrm>
              <a:custGeom>
                <a:avLst/>
                <a:gdLst>
                  <a:gd name="connsiteX0" fmla="*/ 0 w 94050"/>
                  <a:gd name="connsiteY0" fmla="*/ 0 h 88983"/>
                  <a:gd name="connsiteX1" fmla="*/ 94050 w 94050"/>
                  <a:gd name="connsiteY1" fmla="*/ 0 h 88983"/>
                  <a:gd name="connsiteX2" fmla="*/ 94050 w 94050"/>
                  <a:gd name="connsiteY2" fmla="*/ 6756 h 88983"/>
                  <a:gd name="connsiteX3" fmla="*/ 77774 w 94050"/>
                  <a:gd name="connsiteY3" fmla="*/ 6756 h 88983"/>
                  <a:gd name="connsiteX4" fmla="*/ 77774 w 94050"/>
                  <a:gd name="connsiteY4" fmla="*/ 81920 h 88983"/>
                  <a:gd name="connsiteX5" fmla="*/ 72937 w 94050"/>
                  <a:gd name="connsiteY5" fmla="*/ 87294 h 88983"/>
                  <a:gd name="connsiteX6" fmla="*/ 58349 w 94050"/>
                  <a:gd name="connsiteY6" fmla="*/ 88983 h 88983"/>
                  <a:gd name="connsiteX7" fmla="*/ 55969 w 94050"/>
                  <a:gd name="connsiteY7" fmla="*/ 81075 h 88983"/>
                  <a:gd name="connsiteX8" fmla="*/ 68177 w 94050"/>
                  <a:gd name="connsiteY8" fmla="*/ 81075 h 88983"/>
                  <a:gd name="connsiteX9" fmla="*/ 70711 w 94050"/>
                  <a:gd name="connsiteY9" fmla="*/ 79310 h 88983"/>
                  <a:gd name="connsiteX10" fmla="*/ 70711 w 94050"/>
                  <a:gd name="connsiteY10" fmla="*/ 6756 h 88983"/>
                  <a:gd name="connsiteX11" fmla="*/ 77 w 94050"/>
                  <a:gd name="connsiteY11" fmla="*/ 6756 h 88983"/>
                  <a:gd name="connsiteX12" fmla="*/ 77 w 94050"/>
                  <a:gd name="connsiteY12" fmla="*/ 0 h 88983"/>
                  <a:gd name="connsiteX13" fmla="*/ 50902 w 94050"/>
                  <a:gd name="connsiteY13" fmla="*/ 22111 h 88983"/>
                  <a:gd name="connsiteX14" fmla="*/ 50902 w 94050"/>
                  <a:gd name="connsiteY14" fmla="*/ 65029 h 88983"/>
                  <a:gd name="connsiteX15" fmla="*/ 43685 w 94050"/>
                  <a:gd name="connsiteY15" fmla="*/ 65029 h 88983"/>
                  <a:gd name="connsiteX16" fmla="*/ 43685 w 94050"/>
                  <a:gd name="connsiteY16" fmla="*/ 59117 h 88983"/>
                  <a:gd name="connsiteX17" fmla="*/ 19424 w 94050"/>
                  <a:gd name="connsiteY17" fmla="*/ 59117 h 88983"/>
                  <a:gd name="connsiteX18" fmla="*/ 19424 w 94050"/>
                  <a:gd name="connsiteY18" fmla="*/ 69943 h 88983"/>
                  <a:gd name="connsiteX19" fmla="*/ 12207 w 94050"/>
                  <a:gd name="connsiteY19" fmla="*/ 69943 h 88983"/>
                  <a:gd name="connsiteX20" fmla="*/ 12207 w 94050"/>
                  <a:gd name="connsiteY20" fmla="*/ 22111 h 88983"/>
                  <a:gd name="connsiteX21" fmla="*/ 50902 w 94050"/>
                  <a:gd name="connsiteY21" fmla="*/ 22111 h 88983"/>
                  <a:gd name="connsiteX22" fmla="*/ 19424 w 94050"/>
                  <a:gd name="connsiteY22" fmla="*/ 52361 h 88983"/>
                  <a:gd name="connsiteX23" fmla="*/ 43685 w 94050"/>
                  <a:gd name="connsiteY23" fmla="*/ 52361 h 88983"/>
                  <a:gd name="connsiteX24" fmla="*/ 43685 w 94050"/>
                  <a:gd name="connsiteY24" fmla="*/ 28945 h 88983"/>
                  <a:gd name="connsiteX25" fmla="*/ 19424 w 94050"/>
                  <a:gd name="connsiteY25" fmla="*/ 28945 h 88983"/>
                  <a:gd name="connsiteX26" fmla="*/ 19424 w 94050"/>
                  <a:gd name="connsiteY26" fmla="*/ 52361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050" h="88983">
                    <a:moveTo>
                      <a:pt x="0" y="0"/>
                    </a:moveTo>
                    <a:lnTo>
                      <a:pt x="94050" y="0"/>
                    </a:lnTo>
                    <a:lnTo>
                      <a:pt x="94050" y="6756"/>
                    </a:lnTo>
                    <a:lnTo>
                      <a:pt x="77774" y="6756"/>
                    </a:lnTo>
                    <a:lnTo>
                      <a:pt x="77774" y="81920"/>
                    </a:lnTo>
                    <a:cubicBezTo>
                      <a:pt x="77774" y="84453"/>
                      <a:pt x="76161" y="86220"/>
                      <a:pt x="72937" y="87294"/>
                    </a:cubicBezTo>
                    <a:cubicBezTo>
                      <a:pt x="69636" y="88446"/>
                      <a:pt x="64799" y="88983"/>
                      <a:pt x="58349" y="88983"/>
                    </a:cubicBezTo>
                    <a:cubicBezTo>
                      <a:pt x="58503" y="86527"/>
                      <a:pt x="57659" y="83916"/>
                      <a:pt x="55969" y="81075"/>
                    </a:cubicBezTo>
                    <a:lnTo>
                      <a:pt x="68177" y="81075"/>
                    </a:lnTo>
                    <a:cubicBezTo>
                      <a:pt x="69866" y="81075"/>
                      <a:pt x="70711" y="80461"/>
                      <a:pt x="70711" y="79310"/>
                    </a:cubicBezTo>
                    <a:lnTo>
                      <a:pt x="70711" y="6756"/>
                    </a:lnTo>
                    <a:lnTo>
                      <a:pt x="77" y="6756"/>
                    </a:lnTo>
                    <a:lnTo>
                      <a:pt x="77" y="0"/>
                    </a:lnTo>
                    <a:close/>
                    <a:moveTo>
                      <a:pt x="50902" y="22111"/>
                    </a:moveTo>
                    <a:lnTo>
                      <a:pt x="50902" y="65029"/>
                    </a:lnTo>
                    <a:lnTo>
                      <a:pt x="43685" y="65029"/>
                    </a:lnTo>
                    <a:lnTo>
                      <a:pt x="43685" y="59117"/>
                    </a:lnTo>
                    <a:lnTo>
                      <a:pt x="19424" y="59117"/>
                    </a:lnTo>
                    <a:lnTo>
                      <a:pt x="19424" y="69943"/>
                    </a:lnTo>
                    <a:lnTo>
                      <a:pt x="12207" y="69943"/>
                    </a:lnTo>
                    <a:lnTo>
                      <a:pt x="12207" y="22111"/>
                    </a:lnTo>
                    <a:lnTo>
                      <a:pt x="50902" y="22111"/>
                    </a:lnTo>
                    <a:close/>
                    <a:moveTo>
                      <a:pt x="19424" y="52361"/>
                    </a:moveTo>
                    <a:lnTo>
                      <a:pt x="43685" y="52361"/>
                    </a:lnTo>
                    <a:lnTo>
                      <a:pt x="43685" y="28945"/>
                    </a:lnTo>
                    <a:lnTo>
                      <a:pt x="19424" y="28945"/>
                    </a:lnTo>
                    <a:lnTo>
                      <a:pt x="19424" y="523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6" name="フリーフォーム: 図形 265">
                <a:extLst>
                  <a:ext uri="{FF2B5EF4-FFF2-40B4-BE49-F238E27FC236}">
                    <a16:creationId xmlns:a16="http://schemas.microsoft.com/office/drawing/2014/main" id="{E70BE840-61C0-48B6-B6C6-BABF6D669D84}"/>
                  </a:ext>
                </a:extLst>
              </p:cNvPr>
              <p:cNvSpPr/>
              <p:nvPr/>
            </p:nvSpPr>
            <p:spPr>
              <a:xfrm>
                <a:off x="7665911" y="4494418"/>
                <a:ext cx="97044" cy="96660"/>
              </a:xfrm>
              <a:custGeom>
                <a:avLst/>
                <a:gdLst>
                  <a:gd name="connsiteX0" fmla="*/ 18810 w 97044"/>
                  <a:gd name="connsiteY0" fmla="*/ 0 h 96660"/>
                  <a:gd name="connsiteX1" fmla="*/ 26795 w 97044"/>
                  <a:gd name="connsiteY1" fmla="*/ 2226 h 96660"/>
                  <a:gd name="connsiteX2" fmla="*/ 17889 w 97044"/>
                  <a:gd name="connsiteY2" fmla="*/ 23110 h 96660"/>
                  <a:gd name="connsiteX3" fmla="*/ 37237 w 97044"/>
                  <a:gd name="connsiteY3" fmla="*/ 21037 h 96660"/>
                  <a:gd name="connsiteX4" fmla="*/ 31171 w 97044"/>
                  <a:gd name="connsiteY4" fmla="*/ 12284 h 96660"/>
                  <a:gd name="connsiteX5" fmla="*/ 36929 w 97044"/>
                  <a:gd name="connsiteY5" fmla="*/ 8061 h 96660"/>
                  <a:gd name="connsiteX6" fmla="*/ 49520 w 97044"/>
                  <a:gd name="connsiteY6" fmla="*/ 27716 h 96660"/>
                  <a:gd name="connsiteX7" fmla="*/ 43762 w 97044"/>
                  <a:gd name="connsiteY7" fmla="*/ 31939 h 96660"/>
                  <a:gd name="connsiteX8" fmla="*/ 41152 w 97044"/>
                  <a:gd name="connsiteY8" fmla="*/ 27332 h 96660"/>
                  <a:gd name="connsiteX9" fmla="*/ 1689 w 97044"/>
                  <a:gd name="connsiteY9" fmla="*/ 32399 h 96660"/>
                  <a:gd name="connsiteX10" fmla="*/ 0 w 97044"/>
                  <a:gd name="connsiteY10" fmla="*/ 24492 h 96660"/>
                  <a:gd name="connsiteX11" fmla="*/ 10288 w 97044"/>
                  <a:gd name="connsiteY11" fmla="*/ 23877 h 96660"/>
                  <a:gd name="connsiteX12" fmla="*/ 18810 w 97044"/>
                  <a:gd name="connsiteY12" fmla="*/ 0 h 96660"/>
                  <a:gd name="connsiteX13" fmla="*/ 7140 w 97044"/>
                  <a:gd name="connsiteY13" fmla="*/ 36084 h 96660"/>
                  <a:gd name="connsiteX14" fmla="*/ 42841 w 97044"/>
                  <a:gd name="connsiteY14" fmla="*/ 36084 h 96660"/>
                  <a:gd name="connsiteX15" fmla="*/ 42841 w 97044"/>
                  <a:gd name="connsiteY15" fmla="*/ 86603 h 96660"/>
                  <a:gd name="connsiteX16" fmla="*/ 39924 w 97044"/>
                  <a:gd name="connsiteY16" fmla="*/ 93513 h 96660"/>
                  <a:gd name="connsiteX17" fmla="*/ 28484 w 97044"/>
                  <a:gd name="connsiteY17" fmla="*/ 95816 h 96660"/>
                  <a:gd name="connsiteX18" fmla="*/ 26027 w 97044"/>
                  <a:gd name="connsiteY18" fmla="*/ 87447 h 96660"/>
                  <a:gd name="connsiteX19" fmla="*/ 34319 w 97044"/>
                  <a:gd name="connsiteY19" fmla="*/ 87447 h 96660"/>
                  <a:gd name="connsiteX20" fmla="*/ 35547 w 97044"/>
                  <a:gd name="connsiteY20" fmla="*/ 85221 h 96660"/>
                  <a:gd name="connsiteX21" fmla="*/ 35547 w 97044"/>
                  <a:gd name="connsiteY21" fmla="*/ 72169 h 96660"/>
                  <a:gd name="connsiteX22" fmla="*/ 14127 w 97044"/>
                  <a:gd name="connsiteY22" fmla="*/ 72169 h 96660"/>
                  <a:gd name="connsiteX23" fmla="*/ 14127 w 97044"/>
                  <a:gd name="connsiteY23" fmla="*/ 96660 h 96660"/>
                  <a:gd name="connsiteX24" fmla="*/ 7064 w 97044"/>
                  <a:gd name="connsiteY24" fmla="*/ 96660 h 96660"/>
                  <a:gd name="connsiteX25" fmla="*/ 7064 w 97044"/>
                  <a:gd name="connsiteY25" fmla="*/ 36084 h 96660"/>
                  <a:gd name="connsiteX26" fmla="*/ 14127 w 97044"/>
                  <a:gd name="connsiteY26" fmla="*/ 50902 h 96660"/>
                  <a:gd name="connsiteX27" fmla="*/ 35547 w 97044"/>
                  <a:gd name="connsiteY27" fmla="*/ 50902 h 96660"/>
                  <a:gd name="connsiteX28" fmla="*/ 35547 w 97044"/>
                  <a:gd name="connsiteY28" fmla="*/ 42917 h 96660"/>
                  <a:gd name="connsiteX29" fmla="*/ 14127 w 97044"/>
                  <a:gd name="connsiteY29" fmla="*/ 42917 h 96660"/>
                  <a:gd name="connsiteX30" fmla="*/ 14127 w 97044"/>
                  <a:gd name="connsiteY30" fmla="*/ 50902 h 96660"/>
                  <a:gd name="connsiteX31" fmla="*/ 14127 w 97044"/>
                  <a:gd name="connsiteY31" fmla="*/ 65643 h 96660"/>
                  <a:gd name="connsiteX32" fmla="*/ 35547 w 97044"/>
                  <a:gd name="connsiteY32" fmla="*/ 65643 h 96660"/>
                  <a:gd name="connsiteX33" fmla="*/ 35547 w 97044"/>
                  <a:gd name="connsiteY33" fmla="*/ 57659 h 96660"/>
                  <a:gd name="connsiteX34" fmla="*/ 14127 w 97044"/>
                  <a:gd name="connsiteY34" fmla="*/ 57659 h 96660"/>
                  <a:gd name="connsiteX35" fmla="*/ 14127 w 97044"/>
                  <a:gd name="connsiteY35" fmla="*/ 65643 h 96660"/>
                  <a:gd name="connsiteX36" fmla="*/ 87755 w 97044"/>
                  <a:gd name="connsiteY36" fmla="*/ 8061 h 96660"/>
                  <a:gd name="connsiteX37" fmla="*/ 91978 w 97044"/>
                  <a:gd name="connsiteY37" fmla="*/ 14664 h 96660"/>
                  <a:gd name="connsiteX38" fmla="*/ 62189 w 97044"/>
                  <a:gd name="connsiteY38" fmla="*/ 22342 h 96660"/>
                  <a:gd name="connsiteX39" fmla="*/ 62189 w 97044"/>
                  <a:gd name="connsiteY39" fmla="*/ 35240 h 96660"/>
                  <a:gd name="connsiteX40" fmla="*/ 63340 w 97044"/>
                  <a:gd name="connsiteY40" fmla="*/ 37467 h 96660"/>
                  <a:gd name="connsiteX41" fmla="*/ 85298 w 97044"/>
                  <a:gd name="connsiteY41" fmla="*/ 37467 h 96660"/>
                  <a:gd name="connsiteX42" fmla="*/ 88369 w 97044"/>
                  <a:gd name="connsiteY42" fmla="*/ 34933 h 96660"/>
                  <a:gd name="connsiteX43" fmla="*/ 89521 w 97044"/>
                  <a:gd name="connsiteY43" fmla="*/ 27255 h 96660"/>
                  <a:gd name="connsiteX44" fmla="*/ 97045 w 97044"/>
                  <a:gd name="connsiteY44" fmla="*/ 29865 h 96660"/>
                  <a:gd name="connsiteX45" fmla="*/ 94204 w 97044"/>
                  <a:gd name="connsiteY45" fmla="*/ 39847 h 96660"/>
                  <a:gd name="connsiteX46" fmla="*/ 86987 w 97044"/>
                  <a:gd name="connsiteY46" fmla="*/ 44146 h 96660"/>
                  <a:gd name="connsiteX47" fmla="*/ 62189 w 97044"/>
                  <a:gd name="connsiteY47" fmla="*/ 44146 h 96660"/>
                  <a:gd name="connsiteX48" fmla="*/ 54972 w 97044"/>
                  <a:gd name="connsiteY48" fmla="*/ 35240 h 96660"/>
                  <a:gd name="connsiteX49" fmla="*/ 54972 w 97044"/>
                  <a:gd name="connsiteY49" fmla="*/ 844 h 96660"/>
                  <a:gd name="connsiteX50" fmla="*/ 62189 w 97044"/>
                  <a:gd name="connsiteY50" fmla="*/ 844 h 96660"/>
                  <a:gd name="connsiteX51" fmla="*/ 62189 w 97044"/>
                  <a:gd name="connsiteY51" fmla="*/ 15201 h 96660"/>
                  <a:gd name="connsiteX52" fmla="*/ 87755 w 97044"/>
                  <a:gd name="connsiteY52" fmla="*/ 8061 h 96660"/>
                  <a:gd name="connsiteX53" fmla="*/ 54895 w 97044"/>
                  <a:gd name="connsiteY53" fmla="*/ 48369 h 96660"/>
                  <a:gd name="connsiteX54" fmla="*/ 62112 w 97044"/>
                  <a:gd name="connsiteY54" fmla="*/ 48369 h 96660"/>
                  <a:gd name="connsiteX55" fmla="*/ 62112 w 97044"/>
                  <a:gd name="connsiteY55" fmla="*/ 63724 h 96660"/>
                  <a:gd name="connsiteX56" fmla="*/ 88139 w 97044"/>
                  <a:gd name="connsiteY56" fmla="*/ 55048 h 96660"/>
                  <a:gd name="connsiteX57" fmla="*/ 92362 w 97044"/>
                  <a:gd name="connsiteY57" fmla="*/ 61881 h 96660"/>
                  <a:gd name="connsiteX58" fmla="*/ 62112 w 97044"/>
                  <a:gd name="connsiteY58" fmla="*/ 71018 h 96660"/>
                  <a:gd name="connsiteX59" fmla="*/ 62112 w 97044"/>
                  <a:gd name="connsiteY59" fmla="*/ 85298 h 96660"/>
                  <a:gd name="connsiteX60" fmla="*/ 63263 w 97044"/>
                  <a:gd name="connsiteY60" fmla="*/ 87524 h 96660"/>
                  <a:gd name="connsiteX61" fmla="*/ 84377 w 97044"/>
                  <a:gd name="connsiteY61" fmla="*/ 87524 h 96660"/>
                  <a:gd name="connsiteX62" fmla="*/ 87908 w 97044"/>
                  <a:gd name="connsiteY62" fmla="*/ 84991 h 96660"/>
                  <a:gd name="connsiteX63" fmla="*/ 89367 w 97044"/>
                  <a:gd name="connsiteY63" fmla="*/ 77313 h 96660"/>
                  <a:gd name="connsiteX64" fmla="*/ 96891 w 97044"/>
                  <a:gd name="connsiteY64" fmla="*/ 79923 h 96660"/>
                  <a:gd name="connsiteX65" fmla="*/ 93820 w 97044"/>
                  <a:gd name="connsiteY65" fmla="*/ 89904 h 96660"/>
                  <a:gd name="connsiteX66" fmla="*/ 85835 w 97044"/>
                  <a:gd name="connsiteY66" fmla="*/ 94204 h 96660"/>
                  <a:gd name="connsiteX67" fmla="*/ 62035 w 97044"/>
                  <a:gd name="connsiteY67" fmla="*/ 94204 h 96660"/>
                  <a:gd name="connsiteX68" fmla="*/ 54818 w 97044"/>
                  <a:gd name="connsiteY68" fmla="*/ 85298 h 96660"/>
                  <a:gd name="connsiteX69" fmla="*/ 54818 w 97044"/>
                  <a:gd name="connsiteY69" fmla="*/ 48369 h 9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7044" h="96660">
                    <a:moveTo>
                      <a:pt x="18810" y="0"/>
                    </a:moveTo>
                    <a:lnTo>
                      <a:pt x="26795" y="2226"/>
                    </a:lnTo>
                    <a:lnTo>
                      <a:pt x="17889" y="23110"/>
                    </a:lnTo>
                    <a:cubicBezTo>
                      <a:pt x="24261" y="22572"/>
                      <a:pt x="30710" y="21881"/>
                      <a:pt x="37237" y="21037"/>
                    </a:cubicBezTo>
                    <a:cubicBezTo>
                      <a:pt x="35394" y="18119"/>
                      <a:pt x="33398" y="15201"/>
                      <a:pt x="31171" y="12284"/>
                    </a:cubicBezTo>
                    <a:lnTo>
                      <a:pt x="36929" y="8061"/>
                    </a:lnTo>
                    <a:cubicBezTo>
                      <a:pt x="42764" y="16046"/>
                      <a:pt x="46910" y="22572"/>
                      <a:pt x="49520" y="27716"/>
                    </a:cubicBezTo>
                    <a:lnTo>
                      <a:pt x="43762" y="31939"/>
                    </a:lnTo>
                    <a:cubicBezTo>
                      <a:pt x="42995" y="30403"/>
                      <a:pt x="42150" y="28868"/>
                      <a:pt x="41152" y="27332"/>
                    </a:cubicBezTo>
                    <a:cubicBezTo>
                      <a:pt x="25873" y="29712"/>
                      <a:pt x="12745" y="31401"/>
                      <a:pt x="1689" y="32399"/>
                    </a:cubicBezTo>
                    <a:lnTo>
                      <a:pt x="0" y="24492"/>
                    </a:lnTo>
                    <a:cubicBezTo>
                      <a:pt x="3455" y="24338"/>
                      <a:pt x="6833" y="24184"/>
                      <a:pt x="10288" y="23877"/>
                    </a:cubicBezTo>
                    <a:lnTo>
                      <a:pt x="18810" y="0"/>
                    </a:lnTo>
                    <a:close/>
                    <a:moveTo>
                      <a:pt x="7140" y="36084"/>
                    </a:moveTo>
                    <a:lnTo>
                      <a:pt x="42841" y="36084"/>
                    </a:lnTo>
                    <a:lnTo>
                      <a:pt x="42841" y="86603"/>
                    </a:lnTo>
                    <a:cubicBezTo>
                      <a:pt x="42841" y="90288"/>
                      <a:pt x="41843" y="92592"/>
                      <a:pt x="39924" y="93513"/>
                    </a:cubicBezTo>
                    <a:cubicBezTo>
                      <a:pt x="38081" y="94588"/>
                      <a:pt x="34319" y="95355"/>
                      <a:pt x="28484" y="95816"/>
                    </a:cubicBezTo>
                    <a:cubicBezTo>
                      <a:pt x="28330" y="93052"/>
                      <a:pt x="27563" y="90212"/>
                      <a:pt x="26027" y="87447"/>
                    </a:cubicBezTo>
                    <a:lnTo>
                      <a:pt x="34319" y="87447"/>
                    </a:lnTo>
                    <a:cubicBezTo>
                      <a:pt x="35163" y="87447"/>
                      <a:pt x="35547" y="86680"/>
                      <a:pt x="35547" y="85221"/>
                    </a:cubicBezTo>
                    <a:lnTo>
                      <a:pt x="35547" y="72169"/>
                    </a:lnTo>
                    <a:lnTo>
                      <a:pt x="14127" y="72169"/>
                    </a:lnTo>
                    <a:lnTo>
                      <a:pt x="14127" y="96660"/>
                    </a:lnTo>
                    <a:lnTo>
                      <a:pt x="7064" y="96660"/>
                    </a:lnTo>
                    <a:lnTo>
                      <a:pt x="7064" y="36084"/>
                    </a:lnTo>
                    <a:close/>
                    <a:moveTo>
                      <a:pt x="14127" y="50902"/>
                    </a:moveTo>
                    <a:lnTo>
                      <a:pt x="35547" y="50902"/>
                    </a:lnTo>
                    <a:lnTo>
                      <a:pt x="35547" y="42917"/>
                    </a:lnTo>
                    <a:lnTo>
                      <a:pt x="14127" y="42917"/>
                    </a:lnTo>
                    <a:lnTo>
                      <a:pt x="14127" y="50902"/>
                    </a:lnTo>
                    <a:close/>
                    <a:moveTo>
                      <a:pt x="14127" y="65643"/>
                    </a:moveTo>
                    <a:lnTo>
                      <a:pt x="35547" y="65643"/>
                    </a:lnTo>
                    <a:lnTo>
                      <a:pt x="35547" y="57659"/>
                    </a:lnTo>
                    <a:lnTo>
                      <a:pt x="14127" y="57659"/>
                    </a:lnTo>
                    <a:lnTo>
                      <a:pt x="14127" y="65643"/>
                    </a:lnTo>
                    <a:close/>
                    <a:moveTo>
                      <a:pt x="87755" y="8061"/>
                    </a:moveTo>
                    <a:lnTo>
                      <a:pt x="91978" y="14664"/>
                    </a:lnTo>
                    <a:cubicBezTo>
                      <a:pt x="82918" y="17505"/>
                      <a:pt x="73014" y="20115"/>
                      <a:pt x="62189" y="22342"/>
                    </a:cubicBezTo>
                    <a:lnTo>
                      <a:pt x="62189" y="35240"/>
                    </a:lnTo>
                    <a:cubicBezTo>
                      <a:pt x="62189" y="36699"/>
                      <a:pt x="62572" y="37467"/>
                      <a:pt x="63340" y="37467"/>
                    </a:cubicBezTo>
                    <a:lnTo>
                      <a:pt x="85298" y="37467"/>
                    </a:lnTo>
                    <a:cubicBezTo>
                      <a:pt x="86757" y="37467"/>
                      <a:pt x="87755" y="36622"/>
                      <a:pt x="88369" y="34933"/>
                    </a:cubicBezTo>
                    <a:cubicBezTo>
                      <a:pt x="89060" y="33781"/>
                      <a:pt x="89444" y="31171"/>
                      <a:pt x="89521" y="27255"/>
                    </a:cubicBezTo>
                    <a:cubicBezTo>
                      <a:pt x="91593" y="28637"/>
                      <a:pt x="94127" y="29559"/>
                      <a:pt x="97045" y="29865"/>
                    </a:cubicBezTo>
                    <a:cubicBezTo>
                      <a:pt x="96738" y="33551"/>
                      <a:pt x="95817" y="36852"/>
                      <a:pt x="94204" y="39847"/>
                    </a:cubicBezTo>
                    <a:cubicBezTo>
                      <a:pt x="92745" y="42687"/>
                      <a:pt x="90288" y="44146"/>
                      <a:pt x="86987" y="44146"/>
                    </a:cubicBezTo>
                    <a:lnTo>
                      <a:pt x="62189" y="44146"/>
                    </a:lnTo>
                    <a:cubicBezTo>
                      <a:pt x="57352" y="44146"/>
                      <a:pt x="54972" y="41152"/>
                      <a:pt x="54972" y="35240"/>
                    </a:cubicBezTo>
                    <a:lnTo>
                      <a:pt x="54972" y="844"/>
                    </a:lnTo>
                    <a:lnTo>
                      <a:pt x="62189" y="844"/>
                    </a:lnTo>
                    <a:lnTo>
                      <a:pt x="62189" y="15201"/>
                    </a:lnTo>
                    <a:cubicBezTo>
                      <a:pt x="72169" y="13052"/>
                      <a:pt x="80691" y="10671"/>
                      <a:pt x="87755" y="8061"/>
                    </a:cubicBezTo>
                    <a:moveTo>
                      <a:pt x="54895" y="48369"/>
                    </a:moveTo>
                    <a:lnTo>
                      <a:pt x="62112" y="48369"/>
                    </a:lnTo>
                    <a:lnTo>
                      <a:pt x="62112" y="63724"/>
                    </a:lnTo>
                    <a:cubicBezTo>
                      <a:pt x="72246" y="61113"/>
                      <a:pt x="80922" y="58196"/>
                      <a:pt x="88139" y="55048"/>
                    </a:cubicBezTo>
                    <a:lnTo>
                      <a:pt x="92362" y="61881"/>
                    </a:lnTo>
                    <a:cubicBezTo>
                      <a:pt x="83148" y="65259"/>
                      <a:pt x="73091" y="68253"/>
                      <a:pt x="62112" y="71018"/>
                    </a:cubicBezTo>
                    <a:lnTo>
                      <a:pt x="62112" y="85298"/>
                    </a:lnTo>
                    <a:cubicBezTo>
                      <a:pt x="62112" y="86757"/>
                      <a:pt x="62496" y="87524"/>
                      <a:pt x="63263" y="87524"/>
                    </a:cubicBezTo>
                    <a:lnTo>
                      <a:pt x="84377" y="87524"/>
                    </a:lnTo>
                    <a:cubicBezTo>
                      <a:pt x="86143" y="87524"/>
                      <a:pt x="87294" y="86680"/>
                      <a:pt x="87908" y="84991"/>
                    </a:cubicBezTo>
                    <a:cubicBezTo>
                      <a:pt x="88753" y="83839"/>
                      <a:pt x="89213" y="81228"/>
                      <a:pt x="89367" y="77313"/>
                    </a:cubicBezTo>
                    <a:cubicBezTo>
                      <a:pt x="91440" y="78695"/>
                      <a:pt x="93974" y="79616"/>
                      <a:pt x="96891" y="79923"/>
                    </a:cubicBezTo>
                    <a:cubicBezTo>
                      <a:pt x="96584" y="83532"/>
                      <a:pt x="95586" y="86910"/>
                      <a:pt x="93820" y="89904"/>
                    </a:cubicBezTo>
                    <a:cubicBezTo>
                      <a:pt x="92208" y="92745"/>
                      <a:pt x="89521" y="94204"/>
                      <a:pt x="85835" y="94204"/>
                    </a:cubicBezTo>
                    <a:lnTo>
                      <a:pt x="62035" y="94204"/>
                    </a:lnTo>
                    <a:cubicBezTo>
                      <a:pt x="57198" y="94204"/>
                      <a:pt x="54818" y="91210"/>
                      <a:pt x="54818" y="85298"/>
                    </a:cubicBezTo>
                    <a:lnTo>
                      <a:pt x="54818" y="483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87E177C5-7ECC-410F-8433-1C5F4DE38F13}"/>
                  </a:ext>
                </a:extLst>
              </p:cNvPr>
              <p:cNvSpPr/>
              <p:nvPr/>
            </p:nvSpPr>
            <p:spPr>
              <a:xfrm>
                <a:off x="7774165" y="4504245"/>
                <a:ext cx="94741" cy="81766"/>
              </a:xfrm>
              <a:custGeom>
                <a:avLst/>
                <a:gdLst>
                  <a:gd name="connsiteX0" fmla="*/ 91209 w 94741"/>
                  <a:gd name="connsiteY0" fmla="*/ 7601 h 81766"/>
                  <a:gd name="connsiteX1" fmla="*/ 67409 w 94741"/>
                  <a:gd name="connsiteY1" fmla="*/ 9828 h 81766"/>
                  <a:gd name="connsiteX2" fmla="*/ 50749 w 94741"/>
                  <a:gd name="connsiteY2" fmla="*/ 21037 h 81766"/>
                  <a:gd name="connsiteX3" fmla="*/ 39693 w 94741"/>
                  <a:gd name="connsiteY3" fmla="*/ 45912 h 81766"/>
                  <a:gd name="connsiteX4" fmla="*/ 48829 w 94741"/>
                  <a:gd name="connsiteY4" fmla="*/ 65874 h 81766"/>
                  <a:gd name="connsiteX5" fmla="*/ 75624 w 94741"/>
                  <a:gd name="connsiteY5" fmla="*/ 73091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3 w 94741"/>
                  <a:gd name="connsiteY12" fmla="*/ 0 h 81766"/>
                  <a:gd name="connsiteX13" fmla="*/ 91209 w 94741"/>
                  <a:gd name="connsiteY13" fmla="*/ 7601 h 81766"/>
                  <a:gd name="connsiteX14" fmla="*/ 84070 w 94741"/>
                  <a:gd name="connsiteY14" fmla="*/ 32400 h 81766"/>
                  <a:gd name="connsiteX15" fmla="*/ 78695 w 94741"/>
                  <a:gd name="connsiteY15" fmla="*/ 35624 h 81766"/>
                  <a:gd name="connsiteX16" fmla="*/ 70710 w 94741"/>
                  <a:gd name="connsiteY16" fmla="*/ 24415 h 81766"/>
                  <a:gd name="connsiteX17" fmla="*/ 75547 w 94741"/>
                  <a:gd name="connsiteY17" fmla="*/ 21037 h 81766"/>
                  <a:gd name="connsiteX18" fmla="*/ 84070 w 94741"/>
                  <a:gd name="connsiteY18" fmla="*/ 32400 h 81766"/>
                  <a:gd name="connsiteX19" fmla="*/ 94742 w 94741"/>
                  <a:gd name="connsiteY19" fmla="*/ 25643 h 81766"/>
                  <a:gd name="connsiteX20" fmla="*/ 89905 w 94741"/>
                  <a:gd name="connsiteY20" fmla="*/ 29405 h 81766"/>
                  <a:gd name="connsiteX21" fmla="*/ 81613 w 94741"/>
                  <a:gd name="connsiteY21" fmla="*/ 17658 h 81766"/>
                  <a:gd name="connsiteX22" fmla="*/ 86219 w 94741"/>
                  <a:gd name="connsiteY22" fmla="*/ 14434 h 81766"/>
                  <a:gd name="connsiteX23" fmla="*/ 94742 w 94741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209" y="7601"/>
                    </a:moveTo>
                    <a:lnTo>
                      <a:pt x="67409" y="9828"/>
                    </a:lnTo>
                    <a:cubicBezTo>
                      <a:pt x="62726" y="10211"/>
                      <a:pt x="57198" y="13973"/>
                      <a:pt x="50749" y="21037"/>
                    </a:cubicBezTo>
                    <a:cubicBezTo>
                      <a:pt x="43378" y="29098"/>
                      <a:pt x="39693" y="37390"/>
                      <a:pt x="39693" y="45912"/>
                    </a:cubicBezTo>
                    <a:cubicBezTo>
                      <a:pt x="39693" y="54204"/>
                      <a:pt x="42764" y="60806"/>
                      <a:pt x="48829" y="65874"/>
                    </a:cubicBezTo>
                    <a:cubicBezTo>
                      <a:pt x="54587" y="70480"/>
                      <a:pt x="63493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6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79"/>
                      <a:pt x="61344" y="3686"/>
                      <a:pt x="90903" y="0"/>
                    </a:cubicBezTo>
                    <a:lnTo>
                      <a:pt x="91209" y="7601"/>
                    </a:lnTo>
                    <a:close/>
                    <a:moveTo>
                      <a:pt x="84070" y="32400"/>
                    </a:moveTo>
                    <a:lnTo>
                      <a:pt x="78695" y="35624"/>
                    </a:lnTo>
                    <a:cubicBezTo>
                      <a:pt x="76853" y="33167"/>
                      <a:pt x="74242" y="29405"/>
                      <a:pt x="70710" y="24415"/>
                    </a:cubicBezTo>
                    <a:lnTo>
                      <a:pt x="75547" y="21037"/>
                    </a:lnTo>
                    <a:cubicBezTo>
                      <a:pt x="78542" y="25106"/>
                      <a:pt x="81382" y="28868"/>
                      <a:pt x="84070" y="32400"/>
                    </a:cubicBezTo>
                    <a:moveTo>
                      <a:pt x="94742" y="25643"/>
                    </a:moveTo>
                    <a:lnTo>
                      <a:pt x="89905" y="29405"/>
                    </a:lnTo>
                    <a:cubicBezTo>
                      <a:pt x="86603" y="24492"/>
                      <a:pt x="83839" y="20576"/>
                      <a:pt x="81613" y="17658"/>
                    </a:cubicBezTo>
                    <a:lnTo>
                      <a:pt x="86219" y="14434"/>
                    </a:lnTo>
                    <a:cubicBezTo>
                      <a:pt x="88907" y="17658"/>
                      <a:pt x="91747" y="21344"/>
                      <a:pt x="94742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EC6F3E3E-B6F1-4A12-B182-94157980421E}"/>
                  </a:ext>
                </a:extLst>
              </p:cNvPr>
              <p:cNvSpPr/>
              <p:nvPr/>
            </p:nvSpPr>
            <p:spPr>
              <a:xfrm>
                <a:off x="7883801" y="4494571"/>
                <a:ext cx="91593" cy="96046"/>
              </a:xfrm>
              <a:custGeom>
                <a:avLst/>
                <a:gdLst>
                  <a:gd name="connsiteX0" fmla="*/ 91517 w 91593"/>
                  <a:gd name="connsiteY0" fmla="*/ 24952 h 96046"/>
                  <a:gd name="connsiteX1" fmla="*/ 55125 w 91593"/>
                  <a:gd name="connsiteY1" fmla="*/ 25566 h 96046"/>
                  <a:gd name="connsiteX2" fmla="*/ 54587 w 91593"/>
                  <a:gd name="connsiteY2" fmla="*/ 41613 h 96046"/>
                  <a:gd name="connsiteX3" fmla="*/ 54587 w 91593"/>
                  <a:gd name="connsiteY3" fmla="*/ 55662 h 96046"/>
                  <a:gd name="connsiteX4" fmla="*/ 55125 w 91593"/>
                  <a:gd name="connsiteY4" fmla="*/ 64492 h 96046"/>
                  <a:gd name="connsiteX5" fmla="*/ 48523 w 91593"/>
                  <a:gd name="connsiteY5" fmla="*/ 82995 h 96046"/>
                  <a:gd name="connsiteX6" fmla="*/ 23186 w 91593"/>
                  <a:gd name="connsiteY6" fmla="*/ 96047 h 96046"/>
                  <a:gd name="connsiteX7" fmla="*/ 19808 w 91593"/>
                  <a:gd name="connsiteY7" fmla="*/ 88907 h 96046"/>
                  <a:gd name="connsiteX8" fmla="*/ 45144 w 91593"/>
                  <a:gd name="connsiteY8" fmla="*/ 75778 h 96046"/>
                  <a:gd name="connsiteX9" fmla="*/ 48062 w 91593"/>
                  <a:gd name="connsiteY9" fmla="*/ 63571 h 96046"/>
                  <a:gd name="connsiteX10" fmla="*/ 35855 w 91593"/>
                  <a:gd name="connsiteY10" fmla="*/ 69636 h 96046"/>
                  <a:gd name="connsiteX11" fmla="*/ 25183 w 91593"/>
                  <a:gd name="connsiteY11" fmla="*/ 64031 h 96046"/>
                  <a:gd name="connsiteX12" fmla="*/ 21651 w 91593"/>
                  <a:gd name="connsiteY12" fmla="*/ 52284 h 96046"/>
                  <a:gd name="connsiteX13" fmla="*/ 26181 w 91593"/>
                  <a:gd name="connsiteY13" fmla="*/ 39463 h 96046"/>
                  <a:gd name="connsiteX14" fmla="*/ 36699 w 91593"/>
                  <a:gd name="connsiteY14" fmla="*/ 34857 h 96046"/>
                  <a:gd name="connsiteX15" fmla="*/ 47525 w 91593"/>
                  <a:gd name="connsiteY15" fmla="*/ 39463 h 96046"/>
                  <a:gd name="connsiteX16" fmla="*/ 47525 w 91593"/>
                  <a:gd name="connsiteY16" fmla="*/ 25950 h 96046"/>
                  <a:gd name="connsiteX17" fmla="*/ 307 w 91593"/>
                  <a:gd name="connsiteY17" fmla="*/ 28868 h 96046"/>
                  <a:gd name="connsiteX18" fmla="*/ 0 w 91593"/>
                  <a:gd name="connsiteY18" fmla="*/ 21421 h 96046"/>
                  <a:gd name="connsiteX19" fmla="*/ 47525 w 91593"/>
                  <a:gd name="connsiteY19" fmla="*/ 19348 h 96046"/>
                  <a:gd name="connsiteX20" fmla="*/ 47217 w 91593"/>
                  <a:gd name="connsiteY20" fmla="*/ 0 h 96046"/>
                  <a:gd name="connsiteX21" fmla="*/ 55509 w 91593"/>
                  <a:gd name="connsiteY21" fmla="*/ 0 h 96046"/>
                  <a:gd name="connsiteX22" fmla="*/ 55202 w 91593"/>
                  <a:gd name="connsiteY22" fmla="*/ 18810 h 96046"/>
                  <a:gd name="connsiteX23" fmla="*/ 91594 w 91593"/>
                  <a:gd name="connsiteY23" fmla="*/ 17582 h 96046"/>
                  <a:gd name="connsiteX24" fmla="*/ 91594 w 91593"/>
                  <a:gd name="connsiteY24" fmla="*/ 24952 h 96046"/>
                  <a:gd name="connsiteX25" fmla="*/ 47448 w 91593"/>
                  <a:gd name="connsiteY25" fmla="*/ 52361 h 96046"/>
                  <a:gd name="connsiteX26" fmla="*/ 44223 w 91593"/>
                  <a:gd name="connsiteY26" fmla="*/ 43762 h 96046"/>
                  <a:gd name="connsiteX27" fmla="*/ 37467 w 91593"/>
                  <a:gd name="connsiteY27" fmla="*/ 40692 h 96046"/>
                  <a:gd name="connsiteX28" fmla="*/ 31555 w 91593"/>
                  <a:gd name="connsiteY28" fmla="*/ 43225 h 96046"/>
                  <a:gd name="connsiteX29" fmla="*/ 28177 w 91593"/>
                  <a:gd name="connsiteY29" fmla="*/ 52361 h 96046"/>
                  <a:gd name="connsiteX30" fmla="*/ 30710 w 91593"/>
                  <a:gd name="connsiteY30" fmla="*/ 60576 h 96046"/>
                  <a:gd name="connsiteX31" fmla="*/ 37467 w 91593"/>
                  <a:gd name="connsiteY31" fmla="*/ 63647 h 96046"/>
                  <a:gd name="connsiteX32" fmla="*/ 44223 w 91593"/>
                  <a:gd name="connsiteY32" fmla="*/ 60883 h 96046"/>
                  <a:gd name="connsiteX33" fmla="*/ 47448 w 91593"/>
                  <a:gd name="connsiteY33" fmla="*/ 52361 h 9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6046">
                    <a:moveTo>
                      <a:pt x="91517" y="24952"/>
                    </a:moveTo>
                    <a:cubicBezTo>
                      <a:pt x="83072" y="24952"/>
                      <a:pt x="70941" y="25183"/>
                      <a:pt x="55125" y="25566"/>
                    </a:cubicBezTo>
                    <a:cubicBezTo>
                      <a:pt x="55125" y="30020"/>
                      <a:pt x="54972" y="35394"/>
                      <a:pt x="54587" y="41613"/>
                    </a:cubicBezTo>
                    <a:cubicBezTo>
                      <a:pt x="54281" y="46910"/>
                      <a:pt x="54281" y="51594"/>
                      <a:pt x="54587" y="55662"/>
                    </a:cubicBezTo>
                    <a:cubicBezTo>
                      <a:pt x="54972" y="60730"/>
                      <a:pt x="55125" y="63647"/>
                      <a:pt x="55125" y="64492"/>
                    </a:cubicBezTo>
                    <a:cubicBezTo>
                      <a:pt x="54741" y="72553"/>
                      <a:pt x="52591" y="78695"/>
                      <a:pt x="48523" y="82995"/>
                    </a:cubicBezTo>
                    <a:cubicBezTo>
                      <a:pt x="43532" y="87908"/>
                      <a:pt x="35163" y="92208"/>
                      <a:pt x="23186" y="96047"/>
                    </a:cubicBezTo>
                    <a:cubicBezTo>
                      <a:pt x="22342" y="92745"/>
                      <a:pt x="21190" y="90365"/>
                      <a:pt x="19808" y="88907"/>
                    </a:cubicBezTo>
                    <a:cubicBezTo>
                      <a:pt x="32093" y="86527"/>
                      <a:pt x="40538" y="82150"/>
                      <a:pt x="45144" y="75778"/>
                    </a:cubicBezTo>
                    <a:cubicBezTo>
                      <a:pt x="47140" y="72093"/>
                      <a:pt x="48062" y="68024"/>
                      <a:pt x="48062" y="63571"/>
                    </a:cubicBezTo>
                    <a:cubicBezTo>
                      <a:pt x="44837" y="67333"/>
                      <a:pt x="40768" y="69406"/>
                      <a:pt x="35855" y="69636"/>
                    </a:cubicBezTo>
                    <a:cubicBezTo>
                      <a:pt x="31478" y="69329"/>
                      <a:pt x="27870" y="67486"/>
                      <a:pt x="25183" y="64031"/>
                    </a:cubicBezTo>
                    <a:cubicBezTo>
                      <a:pt x="22802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399" y="34857"/>
                      <a:pt x="36699" y="34857"/>
                    </a:cubicBezTo>
                    <a:cubicBezTo>
                      <a:pt x="40230" y="34857"/>
                      <a:pt x="43839" y="36392"/>
                      <a:pt x="47525" y="39463"/>
                    </a:cubicBezTo>
                    <a:lnTo>
                      <a:pt x="47525" y="25950"/>
                    </a:lnTo>
                    <a:cubicBezTo>
                      <a:pt x="32399" y="26565"/>
                      <a:pt x="16661" y="27563"/>
                      <a:pt x="307" y="28868"/>
                    </a:cubicBezTo>
                    <a:lnTo>
                      <a:pt x="0" y="21421"/>
                    </a:lnTo>
                    <a:lnTo>
                      <a:pt x="47525" y="19348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2"/>
                    </a:cubicBezTo>
                    <a:lnTo>
                      <a:pt x="91594" y="24952"/>
                    </a:lnTo>
                    <a:close/>
                    <a:moveTo>
                      <a:pt x="47448" y="52361"/>
                    </a:moveTo>
                    <a:cubicBezTo>
                      <a:pt x="47140" y="48676"/>
                      <a:pt x="46065" y="45759"/>
                      <a:pt x="44223" y="43762"/>
                    </a:cubicBezTo>
                    <a:cubicBezTo>
                      <a:pt x="41996" y="41766"/>
                      <a:pt x="39770" y="40692"/>
                      <a:pt x="37467" y="40692"/>
                    </a:cubicBezTo>
                    <a:cubicBezTo>
                      <a:pt x="35010" y="40692"/>
                      <a:pt x="33091" y="41536"/>
                      <a:pt x="31555" y="43225"/>
                    </a:cubicBezTo>
                    <a:cubicBezTo>
                      <a:pt x="29329" y="45375"/>
                      <a:pt x="28177" y="48446"/>
                      <a:pt x="28177" y="52361"/>
                    </a:cubicBezTo>
                    <a:cubicBezTo>
                      <a:pt x="28177" y="55893"/>
                      <a:pt x="29021" y="58580"/>
                      <a:pt x="30710" y="60576"/>
                    </a:cubicBezTo>
                    <a:cubicBezTo>
                      <a:pt x="32399" y="62496"/>
                      <a:pt x="34626" y="63494"/>
                      <a:pt x="37467" y="63647"/>
                    </a:cubicBezTo>
                    <a:cubicBezTo>
                      <a:pt x="39770" y="63494"/>
                      <a:pt x="41996" y="62572"/>
                      <a:pt x="44223" y="60883"/>
                    </a:cubicBezTo>
                    <a:cubicBezTo>
                      <a:pt x="46065" y="58580"/>
                      <a:pt x="47217" y="55739"/>
                      <a:pt x="47448" y="52361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A8549AA5-A490-49F7-87F0-CCF771765AAA}"/>
                  </a:ext>
                </a:extLst>
              </p:cNvPr>
              <p:cNvSpPr/>
              <p:nvPr/>
            </p:nvSpPr>
            <p:spPr>
              <a:xfrm>
                <a:off x="7988062" y="4563516"/>
                <a:ext cx="25413" cy="25642"/>
              </a:xfrm>
              <a:custGeom>
                <a:avLst/>
                <a:gdLst>
                  <a:gd name="connsiteX0" fmla="*/ 25413 w 25413"/>
                  <a:gd name="connsiteY0" fmla="*/ 12898 h 25642"/>
                  <a:gd name="connsiteX1" fmla="*/ 21651 w 25413"/>
                  <a:gd name="connsiteY1" fmla="*/ 21958 h 25642"/>
                  <a:gd name="connsiteX2" fmla="*/ 12745 w 25413"/>
                  <a:gd name="connsiteY2" fmla="*/ 25643 h 25642"/>
                  <a:gd name="connsiteX3" fmla="*/ 3686 w 25413"/>
                  <a:gd name="connsiteY3" fmla="*/ 21958 h 25642"/>
                  <a:gd name="connsiteX4" fmla="*/ 0 w 25413"/>
                  <a:gd name="connsiteY4" fmla="*/ 12898 h 25642"/>
                  <a:gd name="connsiteX5" fmla="*/ 3686 w 25413"/>
                  <a:gd name="connsiteY5" fmla="*/ 3685 h 25642"/>
                  <a:gd name="connsiteX6" fmla="*/ 12745 w 25413"/>
                  <a:gd name="connsiteY6" fmla="*/ 0 h 25642"/>
                  <a:gd name="connsiteX7" fmla="*/ 21651 w 25413"/>
                  <a:gd name="connsiteY7" fmla="*/ 3685 h 25642"/>
                  <a:gd name="connsiteX8" fmla="*/ 25413 w 25413"/>
                  <a:gd name="connsiteY8" fmla="*/ 12898 h 25642"/>
                  <a:gd name="connsiteX9" fmla="*/ 20807 w 25413"/>
                  <a:gd name="connsiteY9" fmla="*/ 12898 h 25642"/>
                  <a:gd name="connsiteX10" fmla="*/ 18350 w 25413"/>
                  <a:gd name="connsiteY10" fmla="*/ 6986 h 25642"/>
                  <a:gd name="connsiteX11" fmla="*/ 12668 w 25413"/>
                  <a:gd name="connsiteY11" fmla="*/ 4606 h 25642"/>
                  <a:gd name="connsiteX12" fmla="*/ 6987 w 25413"/>
                  <a:gd name="connsiteY12" fmla="*/ 6986 h 25642"/>
                  <a:gd name="connsiteX13" fmla="*/ 4607 w 25413"/>
                  <a:gd name="connsiteY13" fmla="*/ 12898 h 25642"/>
                  <a:gd name="connsiteX14" fmla="*/ 6987 w 25413"/>
                  <a:gd name="connsiteY14" fmla="*/ 18580 h 25642"/>
                  <a:gd name="connsiteX15" fmla="*/ 12668 w 25413"/>
                  <a:gd name="connsiteY15" fmla="*/ 20883 h 25642"/>
                  <a:gd name="connsiteX16" fmla="*/ 18350 w 25413"/>
                  <a:gd name="connsiteY16" fmla="*/ 18580 h 25642"/>
                  <a:gd name="connsiteX17" fmla="*/ 20807 w 25413"/>
                  <a:gd name="connsiteY17" fmla="*/ 12898 h 2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3" h="25642">
                    <a:moveTo>
                      <a:pt x="25413" y="12898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01" y="25643"/>
                      <a:pt x="12745" y="25643"/>
                    </a:cubicBezTo>
                    <a:cubicBezTo>
                      <a:pt x="9214" y="25643"/>
                      <a:pt x="6219" y="24415"/>
                      <a:pt x="3686" y="21958"/>
                    </a:cubicBezTo>
                    <a:cubicBezTo>
                      <a:pt x="1229" y="19424"/>
                      <a:pt x="0" y="16430"/>
                      <a:pt x="0" y="12898"/>
                    </a:cubicBezTo>
                    <a:cubicBezTo>
                      <a:pt x="0" y="9366"/>
                      <a:pt x="1229" y="6296"/>
                      <a:pt x="3686" y="3685"/>
                    </a:cubicBezTo>
                    <a:cubicBezTo>
                      <a:pt x="6219" y="1228"/>
                      <a:pt x="9214" y="0"/>
                      <a:pt x="12745" y="0"/>
                    </a:cubicBezTo>
                    <a:cubicBezTo>
                      <a:pt x="16277" y="0"/>
                      <a:pt x="19194" y="1228"/>
                      <a:pt x="21651" y="3685"/>
                    </a:cubicBezTo>
                    <a:cubicBezTo>
                      <a:pt x="24108" y="6296"/>
                      <a:pt x="25413" y="9366"/>
                      <a:pt x="25413" y="12898"/>
                    </a:cubicBezTo>
                    <a:moveTo>
                      <a:pt x="20807" y="12898"/>
                    </a:moveTo>
                    <a:cubicBezTo>
                      <a:pt x="20807" y="10671"/>
                      <a:pt x="19962" y="8676"/>
                      <a:pt x="18350" y="6986"/>
                    </a:cubicBezTo>
                    <a:cubicBezTo>
                      <a:pt x="16814" y="5374"/>
                      <a:pt x="14895" y="4606"/>
                      <a:pt x="12668" y="4606"/>
                    </a:cubicBezTo>
                    <a:cubicBezTo>
                      <a:pt x="10442" y="4606"/>
                      <a:pt x="8523" y="5451"/>
                      <a:pt x="6987" y="6986"/>
                    </a:cubicBezTo>
                    <a:cubicBezTo>
                      <a:pt x="5375" y="8676"/>
                      <a:pt x="4607" y="10595"/>
                      <a:pt x="4607" y="12898"/>
                    </a:cubicBezTo>
                    <a:cubicBezTo>
                      <a:pt x="4607" y="15048"/>
                      <a:pt x="5375" y="16967"/>
                      <a:pt x="6987" y="18580"/>
                    </a:cubicBezTo>
                    <a:cubicBezTo>
                      <a:pt x="8523" y="20115"/>
                      <a:pt x="10442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7"/>
                      <a:pt x="20807" y="15125"/>
                      <a:pt x="20807" y="1289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974DF13B-7B2A-4698-B4D6-0EDA357C44EA}"/>
                  </a:ext>
                </a:extLst>
              </p:cNvPr>
              <p:cNvSpPr/>
              <p:nvPr/>
            </p:nvSpPr>
            <p:spPr>
              <a:xfrm>
                <a:off x="4938758" y="4766741"/>
                <a:ext cx="123839" cy="123685"/>
              </a:xfrm>
              <a:custGeom>
                <a:avLst/>
                <a:gdLst>
                  <a:gd name="connsiteX0" fmla="*/ 123839 w 123839"/>
                  <a:gd name="connsiteY0" fmla="*/ 61881 h 123685"/>
                  <a:gd name="connsiteX1" fmla="*/ 105720 w 123839"/>
                  <a:gd name="connsiteY1" fmla="*/ 105490 h 123685"/>
                  <a:gd name="connsiteX2" fmla="*/ 61958 w 123839"/>
                  <a:gd name="connsiteY2" fmla="*/ 123686 h 123685"/>
                  <a:gd name="connsiteX3" fmla="*/ 18119 w 123839"/>
                  <a:gd name="connsiteY3" fmla="*/ 105490 h 123685"/>
                  <a:gd name="connsiteX4" fmla="*/ 0 w 123839"/>
                  <a:gd name="connsiteY4" fmla="*/ 61881 h 123685"/>
                  <a:gd name="connsiteX5" fmla="*/ 18119 w 123839"/>
                  <a:gd name="connsiteY5" fmla="*/ 18196 h 123685"/>
                  <a:gd name="connsiteX6" fmla="*/ 61958 w 123839"/>
                  <a:gd name="connsiteY6" fmla="*/ 0 h 123685"/>
                  <a:gd name="connsiteX7" fmla="*/ 105720 w 123839"/>
                  <a:gd name="connsiteY7" fmla="*/ 18196 h 123685"/>
                  <a:gd name="connsiteX8" fmla="*/ 123839 w 123839"/>
                  <a:gd name="connsiteY8" fmla="*/ 61881 h 12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9" h="123685">
                    <a:moveTo>
                      <a:pt x="123839" y="61881"/>
                    </a:moveTo>
                    <a:cubicBezTo>
                      <a:pt x="123839" y="78926"/>
                      <a:pt x="117774" y="93436"/>
                      <a:pt x="105720" y="105490"/>
                    </a:cubicBezTo>
                    <a:cubicBezTo>
                      <a:pt x="93513" y="117621"/>
                      <a:pt x="78925" y="123686"/>
                      <a:pt x="61958" y="123686"/>
                    </a:cubicBezTo>
                    <a:cubicBezTo>
                      <a:pt x="44914" y="123686"/>
                      <a:pt x="30326" y="117621"/>
                      <a:pt x="18119" y="105490"/>
                    </a:cubicBezTo>
                    <a:cubicBezTo>
                      <a:pt x="6065" y="93436"/>
                      <a:pt x="0" y="78926"/>
                      <a:pt x="0" y="61881"/>
                    </a:cubicBezTo>
                    <a:cubicBezTo>
                      <a:pt x="0" y="44684"/>
                      <a:pt x="6065" y="30096"/>
                      <a:pt x="18119" y="18196"/>
                    </a:cubicBezTo>
                    <a:cubicBezTo>
                      <a:pt x="30326" y="6066"/>
                      <a:pt x="44991" y="0"/>
                      <a:pt x="61958" y="0"/>
                    </a:cubicBezTo>
                    <a:cubicBezTo>
                      <a:pt x="78848" y="0"/>
                      <a:pt x="93436" y="6066"/>
                      <a:pt x="105720" y="18196"/>
                    </a:cubicBezTo>
                    <a:cubicBezTo>
                      <a:pt x="117774" y="30096"/>
                      <a:pt x="123839" y="44684"/>
                      <a:pt x="123839" y="61881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A68B424D-E619-414A-9ABA-8D69E8804413}"/>
                  </a:ext>
                </a:extLst>
              </p:cNvPr>
              <p:cNvSpPr/>
              <p:nvPr/>
            </p:nvSpPr>
            <p:spPr>
              <a:xfrm>
                <a:off x="5157031" y="4769813"/>
                <a:ext cx="78157" cy="119540"/>
              </a:xfrm>
              <a:custGeom>
                <a:avLst/>
                <a:gdLst>
                  <a:gd name="connsiteX0" fmla="*/ 78158 w 78157"/>
                  <a:gd name="connsiteY0" fmla="*/ 62572 h 119540"/>
                  <a:gd name="connsiteX1" fmla="*/ 67870 w 78157"/>
                  <a:gd name="connsiteY1" fmla="*/ 79463 h 119540"/>
                  <a:gd name="connsiteX2" fmla="*/ 19424 w 78157"/>
                  <a:gd name="connsiteY2" fmla="*/ 55432 h 119540"/>
                  <a:gd name="connsiteX3" fmla="*/ 19424 w 78157"/>
                  <a:gd name="connsiteY3" fmla="*/ 119540 h 119540"/>
                  <a:gd name="connsiteX4" fmla="*/ 0 w 78157"/>
                  <a:gd name="connsiteY4" fmla="*/ 119540 h 119540"/>
                  <a:gd name="connsiteX5" fmla="*/ 0 w 78157"/>
                  <a:gd name="connsiteY5" fmla="*/ 0 h 119540"/>
                  <a:gd name="connsiteX6" fmla="*/ 19424 w 78157"/>
                  <a:gd name="connsiteY6" fmla="*/ 0 h 119540"/>
                  <a:gd name="connsiteX7" fmla="*/ 19424 w 78157"/>
                  <a:gd name="connsiteY7" fmla="*/ 36699 h 119540"/>
                  <a:gd name="connsiteX8" fmla="*/ 78158 w 78157"/>
                  <a:gd name="connsiteY8" fmla="*/ 62572 h 119540"/>
                  <a:gd name="connsiteX9" fmla="*/ 65874 w 78157"/>
                  <a:gd name="connsiteY9" fmla="*/ 26795 h 119540"/>
                  <a:gd name="connsiteX10" fmla="*/ 58043 w 78157"/>
                  <a:gd name="connsiteY10" fmla="*/ 34856 h 119540"/>
                  <a:gd name="connsiteX11" fmla="*/ 42150 w 78157"/>
                  <a:gd name="connsiteY11" fmla="*/ 19731 h 119540"/>
                  <a:gd name="connsiteX12" fmla="*/ 49597 w 78157"/>
                  <a:gd name="connsiteY12" fmla="*/ 12284 h 119540"/>
                  <a:gd name="connsiteX13" fmla="*/ 65874 w 78157"/>
                  <a:gd name="connsiteY13" fmla="*/ 26795 h 119540"/>
                  <a:gd name="connsiteX14" fmla="*/ 78158 w 78157"/>
                  <a:gd name="connsiteY14" fmla="*/ 14511 h 119540"/>
                  <a:gd name="connsiteX15" fmla="*/ 70173 w 78157"/>
                  <a:gd name="connsiteY15" fmla="*/ 23186 h 119540"/>
                  <a:gd name="connsiteX16" fmla="*/ 53436 w 78157"/>
                  <a:gd name="connsiteY16" fmla="*/ 8061 h 119540"/>
                  <a:gd name="connsiteX17" fmla="*/ 61421 w 78157"/>
                  <a:gd name="connsiteY17" fmla="*/ 0 h 119540"/>
                  <a:gd name="connsiteX18" fmla="*/ 78158 w 78157"/>
                  <a:gd name="connsiteY18" fmla="*/ 14511 h 11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157" h="119540">
                    <a:moveTo>
                      <a:pt x="78158" y="62572"/>
                    </a:moveTo>
                    <a:lnTo>
                      <a:pt x="67870" y="79463"/>
                    </a:lnTo>
                    <a:cubicBezTo>
                      <a:pt x="52207" y="69559"/>
                      <a:pt x="36085" y="61574"/>
                      <a:pt x="19424" y="55432"/>
                    </a:cubicBezTo>
                    <a:lnTo>
                      <a:pt x="19424" y="119540"/>
                    </a:lnTo>
                    <a:lnTo>
                      <a:pt x="0" y="119540"/>
                    </a:lnTo>
                    <a:lnTo>
                      <a:pt x="0" y="0"/>
                    </a:lnTo>
                    <a:lnTo>
                      <a:pt x="19424" y="0"/>
                    </a:lnTo>
                    <a:lnTo>
                      <a:pt x="19424" y="36699"/>
                    </a:lnTo>
                    <a:cubicBezTo>
                      <a:pt x="39232" y="42841"/>
                      <a:pt x="58810" y="51516"/>
                      <a:pt x="78158" y="62572"/>
                    </a:cubicBezTo>
                    <a:moveTo>
                      <a:pt x="65874" y="26795"/>
                    </a:moveTo>
                    <a:lnTo>
                      <a:pt x="58043" y="34856"/>
                    </a:lnTo>
                    <a:cubicBezTo>
                      <a:pt x="53359" y="30019"/>
                      <a:pt x="48062" y="24952"/>
                      <a:pt x="42150" y="19731"/>
                    </a:cubicBezTo>
                    <a:lnTo>
                      <a:pt x="49597" y="12284"/>
                    </a:lnTo>
                    <a:cubicBezTo>
                      <a:pt x="55279" y="16507"/>
                      <a:pt x="60729" y="21343"/>
                      <a:pt x="65874" y="26795"/>
                    </a:cubicBezTo>
                    <a:moveTo>
                      <a:pt x="78158" y="14511"/>
                    </a:moveTo>
                    <a:lnTo>
                      <a:pt x="70173" y="23186"/>
                    </a:lnTo>
                    <a:cubicBezTo>
                      <a:pt x="64799" y="17275"/>
                      <a:pt x="59194" y="12207"/>
                      <a:pt x="53436" y="8061"/>
                    </a:cubicBezTo>
                    <a:lnTo>
                      <a:pt x="61421" y="0"/>
                    </a:lnTo>
                    <a:cubicBezTo>
                      <a:pt x="67793" y="4453"/>
                      <a:pt x="73398" y="9290"/>
                      <a:pt x="78158" y="14511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8B3E3C69-34E9-4520-90A5-3C8F131CCBBD}"/>
                  </a:ext>
                </a:extLst>
              </p:cNvPr>
              <p:cNvSpPr/>
              <p:nvPr/>
            </p:nvSpPr>
            <p:spPr>
              <a:xfrm>
                <a:off x="5273807" y="4783862"/>
                <a:ext cx="95279" cy="96354"/>
              </a:xfrm>
              <a:custGeom>
                <a:avLst/>
                <a:gdLst>
                  <a:gd name="connsiteX0" fmla="*/ 95202 w 95279"/>
                  <a:gd name="connsiteY0" fmla="*/ 95356 h 96354"/>
                  <a:gd name="connsiteX1" fmla="*/ 76469 w 95279"/>
                  <a:gd name="connsiteY1" fmla="*/ 95356 h 96354"/>
                  <a:gd name="connsiteX2" fmla="*/ 76469 w 95279"/>
                  <a:gd name="connsiteY2" fmla="*/ 88907 h 96354"/>
                  <a:gd name="connsiteX3" fmla="*/ 18733 w 95279"/>
                  <a:gd name="connsiteY3" fmla="*/ 88907 h 96354"/>
                  <a:gd name="connsiteX4" fmla="*/ 18733 w 95279"/>
                  <a:gd name="connsiteY4" fmla="*/ 96354 h 96354"/>
                  <a:gd name="connsiteX5" fmla="*/ 0 w 95279"/>
                  <a:gd name="connsiteY5" fmla="*/ 96354 h 96354"/>
                  <a:gd name="connsiteX6" fmla="*/ 0 w 95279"/>
                  <a:gd name="connsiteY6" fmla="*/ 0 h 96354"/>
                  <a:gd name="connsiteX7" fmla="*/ 95279 w 95279"/>
                  <a:gd name="connsiteY7" fmla="*/ 0 h 96354"/>
                  <a:gd name="connsiteX8" fmla="*/ 95279 w 95279"/>
                  <a:gd name="connsiteY8" fmla="*/ 95356 h 96354"/>
                  <a:gd name="connsiteX9" fmla="*/ 75931 w 95279"/>
                  <a:gd name="connsiteY9" fmla="*/ 16507 h 96354"/>
                  <a:gd name="connsiteX10" fmla="*/ 18426 w 95279"/>
                  <a:gd name="connsiteY10" fmla="*/ 16507 h 96354"/>
                  <a:gd name="connsiteX11" fmla="*/ 18426 w 95279"/>
                  <a:gd name="connsiteY11" fmla="*/ 70864 h 96354"/>
                  <a:gd name="connsiteX12" fmla="*/ 75931 w 95279"/>
                  <a:gd name="connsiteY12" fmla="*/ 70864 h 96354"/>
                  <a:gd name="connsiteX13" fmla="*/ 75931 w 95279"/>
                  <a:gd name="connsiteY13" fmla="*/ 16507 h 9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79" h="96354">
                    <a:moveTo>
                      <a:pt x="95202" y="95356"/>
                    </a:moveTo>
                    <a:lnTo>
                      <a:pt x="76469" y="95356"/>
                    </a:lnTo>
                    <a:lnTo>
                      <a:pt x="76469" y="88907"/>
                    </a:lnTo>
                    <a:lnTo>
                      <a:pt x="18733" y="88907"/>
                    </a:lnTo>
                    <a:lnTo>
                      <a:pt x="18733" y="96354"/>
                    </a:lnTo>
                    <a:lnTo>
                      <a:pt x="0" y="96354"/>
                    </a:lnTo>
                    <a:lnTo>
                      <a:pt x="0" y="0"/>
                    </a:lnTo>
                    <a:lnTo>
                      <a:pt x="95279" y="0"/>
                    </a:lnTo>
                    <a:lnTo>
                      <a:pt x="95279" y="95356"/>
                    </a:lnTo>
                    <a:close/>
                    <a:moveTo>
                      <a:pt x="75931" y="16507"/>
                    </a:moveTo>
                    <a:lnTo>
                      <a:pt x="18426" y="16507"/>
                    </a:lnTo>
                    <a:lnTo>
                      <a:pt x="18426" y="70864"/>
                    </a:lnTo>
                    <a:lnTo>
                      <a:pt x="75931" y="70864"/>
                    </a:lnTo>
                    <a:lnTo>
                      <a:pt x="75931" y="16507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25476A96-443C-46B0-88F4-56C93FD8BB46}"/>
                  </a:ext>
                </a:extLst>
              </p:cNvPr>
              <p:cNvSpPr/>
              <p:nvPr/>
            </p:nvSpPr>
            <p:spPr>
              <a:xfrm>
                <a:off x="5405862" y="4819793"/>
                <a:ext cx="108637" cy="17658"/>
              </a:xfrm>
              <a:custGeom>
                <a:avLst/>
                <a:gdLst>
                  <a:gd name="connsiteX0" fmla="*/ 0 w 108637"/>
                  <a:gd name="connsiteY0" fmla="*/ 0 h 17658"/>
                  <a:gd name="connsiteX1" fmla="*/ 108638 w 108637"/>
                  <a:gd name="connsiteY1" fmla="*/ 0 h 17658"/>
                  <a:gd name="connsiteX2" fmla="*/ 108638 w 108637"/>
                  <a:gd name="connsiteY2" fmla="*/ 17659 h 17658"/>
                  <a:gd name="connsiteX3" fmla="*/ 0 w 108637"/>
                  <a:gd name="connsiteY3" fmla="*/ 17659 h 1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37" h="17658">
                    <a:moveTo>
                      <a:pt x="0" y="0"/>
                    </a:moveTo>
                    <a:lnTo>
                      <a:pt x="108638" y="0"/>
                    </a:lnTo>
                    <a:lnTo>
                      <a:pt x="108638" y="17659"/>
                    </a:lnTo>
                    <a:lnTo>
                      <a:pt x="0" y="17659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613C3A2F-236A-4F49-A8F2-845B1B039DEA}"/>
                  </a:ext>
                </a:extLst>
              </p:cNvPr>
              <p:cNvSpPr/>
              <p:nvPr/>
            </p:nvSpPr>
            <p:spPr>
              <a:xfrm>
                <a:off x="5548357" y="4775187"/>
                <a:ext cx="111094" cy="112476"/>
              </a:xfrm>
              <a:custGeom>
                <a:avLst/>
                <a:gdLst>
                  <a:gd name="connsiteX0" fmla="*/ 45221 w 111094"/>
                  <a:gd name="connsiteY0" fmla="*/ 24415 h 112476"/>
                  <a:gd name="connsiteX1" fmla="*/ 32400 w 111094"/>
                  <a:gd name="connsiteY1" fmla="*/ 39923 h 112476"/>
                  <a:gd name="connsiteX2" fmla="*/ 0 w 111094"/>
                  <a:gd name="connsiteY2" fmla="*/ 14433 h 112476"/>
                  <a:gd name="connsiteX3" fmla="*/ 11440 w 111094"/>
                  <a:gd name="connsiteY3" fmla="*/ 0 h 112476"/>
                  <a:gd name="connsiteX4" fmla="*/ 45221 w 111094"/>
                  <a:gd name="connsiteY4" fmla="*/ 24415 h 112476"/>
                  <a:gd name="connsiteX5" fmla="*/ 111095 w 111094"/>
                  <a:gd name="connsiteY5" fmla="*/ 36545 h 112476"/>
                  <a:gd name="connsiteX6" fmla="*/ 24568 w 111094"/>
                  <a:gd name="connsiteY6" fmla="*/ 106027 h 112476"/>
                  <a:gd name="connsiteX7" fmla="*/ 9981 w 111094"/>
                  <a:gd name="connsiteY7" fmla="*/ 112476 h 112476"/>
                  <a:gd name="connsiteX8" fmla="*/ 537 w 111094"/>
                  <a:gd name="connsiteY8" fmla="*/ 93743 h 112476"/>
                  <a:gd name="connsiteX9" fmla="*/ 98120 w 111094"/>
                  <a:gd name="connsiteY9" fmla="*/ 22725 h 112476"/>
                  <a:gd name="connsiteX10" fmla="*/ 103494 w 111094"/>
                  <a:gd name="connsiteY10" fmla="*/ 30557 h 112476"/>
                  <a:gd name="connsiteX11" fmla="*/ 111095 w 111094"/>
                  <a:gd name="connsiteY11" fmla="*/ 36545 h 11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094" h="112476">
                    <a:moveTo>
                      <a:pt x="45221" y="24415"/>
                    </a:moveTo>
                    <a:lnTo>
                      <a:pt x="32400" y="39923"/>
                    </a:lnTo>
                    <a:cubicBezTo>
                      <a:pt x="22419" y="30480"/>
                      <a:pt x="11593" y="21958"/>
                      <a:pt x="0" y="14433"/>
                    </a:cubicBezTo>
                    <a:lnTo>
                      <a:pt x="11440" y="0"/>
                    </a:lnTo>
                    <a:cubicBezTo>
                      <a:pt x="23110" y="6603"/>
                      <a:pt x="34396" y="14741"/>
                      <a:pt x="45221" y="24415"/>
                    </a:cubicBezTo>
                    <a:moveTo>
                      <a:pt x="111095" y="36545"/>
                    </a:moveTo>
                    <a:cubicBezTo>
                      <a:pt x="91670" y="64184"/>
                      <a:pt x="62803" y="87294"/>
                      <a:pt x="24568" y="106027"/>
                    </a:cubicBezTo>
                    <a:cubicBezTo>
                      <a:pt x="19962" y="107563"/>
                      <a:pt x="15125" y="109712"/>
                      <a:pt x="9981" y="112476"/>
                    </a:cubicBezTo>
                    <a:lnTo>
                      <a:pt x="537" y="93743"/>
                    </a:lnTo>
                    <a:cubicBezTo>
                      <a:pt x="40461" y="80461"/>
                      <a:pt x="73014" y="56737"/>
                      <a:pt x="98120" y="22725"/>
                    </a:cubicBezTo>
                    <a:cubicBezTo>
                      <a:pt x="99502" y="24722"/>
                      <a:pt x="101267" y="27332"/>
                      <a:pt x="103494" y="30557"/>
                    </a:cubicBezTo>
                    <a:cubicBezTo>
                      <a:pt x="104645" y="31939"/>
                      <a:pt x="107179" y="33935"/>
                      <a:pt x="111095" y="36545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BA71CD7F-FA13-4CF1-920D-61E41CFBE9AE}"/>
                  </a:ext>
                </a:extLst>
              </p:cNvPr>
              <p:cNvSpPr/>
              <p:nvPr/>
            </p:nvSpPr>
            <p:spPr>
              <a:xfrm>
                <a:off x="5676036" y="4766204"/>
                <a:ext cx="126373" cy="127524"/>
              </a:xfrm>
              <a:custGeom>
                <a:avLst/>
                <a:gdLst>
                  <a:gd name="connsiteX0" fmla="*/ 0 w 126373"/>
                  <a:gd name="connsiteY0" fmla="*/ 10288 h 127524"/>
                  <a:gd name="connsiteX1" fmla="*/ 38849 w 126373"/>
                  <a:gd name="connsiteY1" fmla="*/ 10288 h 127524"/>
                  <a:gd name="connsiteX2" fmla="*/ 38849 w 126373"/>
                  <a:gd name="connsiteY2" fmla="*/ 101498 h 127524"/>
                  <a:gd name="connsiteX3" fmla="*/ 15125 w 126373"/>
                  <a:gd name="connsiteY3" fmla="*/ 101498 h 127524"/>
                  <a:gd name="connsiteX4" fmla="*/ 15125 w 126373"/>
                  <a:gd name="connsiteY4" fmla="*/ 112861 h 127524"/>
                  <a:gd name="connsiteX5" fmla="*/ 0 w 126373"/>
                  <a:gd name="connsiteY5" fmla="*/ 112861 h 127524"/>
                  <a:gd name="connsiteX6" fmla="*/ 0 w 126373"/>
                  <a:gd name="connsiteY6" fmla="*/ 10288 h 127524"/>
                  <a:gd name="connsiteX7" fmla="*/ 15125 w 126373"/>
                  <a:gd name="connsiteY7" fmla="*/ 48522 h 127524"/>
                  <a:gd name="connsiteX8" fmla="*/ 24415 w 126373"/>
                  <a:gd name="connsiteY8" fmla="*/ 48522 h 127524"/>
                  <a:gd name="connsiteX9" fmla="*/ 24415 w 126373"/>
                  <a:gd name="connsiteY9" fmla="*/ 26565 h 127524"/>
                  <a:gd name="connsiteX10" fmla="*/ 15125 w 126373"/>
                  <a:gd name="connsiteY10" fmla="*/ 26565 h 127524"/>
                  <a:gd name="connsiteX11" fmla="*/ 15125 w 126373"/>
                  <a:gd name="connsiteY11" fmla="*/ 48522 h 127524"/>
                  <a:gd name="connsiteX12" fmla="*/ 15125 w 126373"/>
                  <a:gd name="connsiteY12" fmla="*/ 85375 h 127524"/>
                  <a:gd name="connsiteX13" fmla="*/ 24415 w 126373"/>
                  <a:gd name="connsiteY13" fmla="*/ 85375 h 127524"/>
                  <a:gd name="connsiteX14" fmla="*/ 24415 w 126373"/>
                  <a:gd name="connsiteY14" fmla="*/ 64185 h 127524"/>
                  <a:gd name="connsiteX15" fmla="*/ 15125 w 126373"/>
                  <a:gd name="connsiteY15" fmla="*/ 64185 h 127524"/>
                  <a:gd name="connsiteX16" fmla="*/ 15125 w 126373"/>
                  <a:gd name="connsiteY16" fmla="*/ 85375 h 127524"/>
                  <a:gd name="connsiteX17" fmla="*/ 113014 w 126373"/>
                  <a:gd name="connsiteY17" fmla="*/ 64185 h 127524"/>
                  <a:gd name="connsiteX18" fmla="*/ 122227 w 126373"/>
                  <a:gd name="connsiteY18" fmla="*/ 64185 h 127524"/>
                  <a:gd name="connsiteX19" fmla="*/ 122227 w 126373"/>
                  <a:gd name="connsiteY19" fmla="*/ 79463 h 127524"/>
                  <a:gd name="connsiteX20" fmla="*/ 90519 w 126373"/>
                  <a:gd name="connsiteY20" fmla="*/ 79463 h 127524"/>
                  <a:gd name="connsiteX21" fmla="*/ 101037 w 126373"/>
                  <a:gd name="connsiteY21" fmla="*/ 94742 h 127524"/>
                  <a:gd name="connsiteX22" fmla="*/ 126373 w 126373"/>
                  <a:gd name="connsiteY22" fmla="*/ 112400 h 127524"/>
                  <a:gd name="connsiteX23" fmla="*/ 116239 w 126373"/>
                  <a:gd name="connsiteY23" fmla="*/ 127525 h 127524"/>
                  <a:gd name="connsiteX24" fmla="*/ 99809 w 126373"/>
                  <a:gd name="connsiteY24" fmla="*/ 117006 h 127524"/>
                  <a:gd name="connsiteX25" fmla="*/ 84530 w 126373"/>
                  <a:gd name="connsiteY25" fmla="*/ 100269 h 127524"/>
                  <a:gd name="connsiteX26" fmla="*/ 78618 w 126373"/>
                  <a:gd name="connsiteY26" fmla="*/ 90288 h 127524"/>
                  <a:gd name="connsiteX27" fmla="*/ 75394 w 126373"/>
                  <a:gd name="connsiteY27" fmla="*/ 96200 h 127524"/>
                  <a:gd name="connsiteX28" fmla="*/ 36929 w 126373"/>
                  <a:gd name="connsiteY28" fmla="*/ 126988 h 127524"/>
                  <a:gd name="connsiteX29" fmla="*/ 28177 w 126373"/>
                  <a:gd name="connsiteY29" fmla="*/ 112400 h 127524"/>
                  <a:gd name="connsiteX30" fmla="*/ 62496 w 126373"/>
                  <a:gd name="connsiteY30" fmla="*/ 85912 h 127524"/>
                  <a:gd name="connsiteX31" fmla="*/ 65490 w 126373"/>
                  <a:gd name="connsiteY31" fmla="*/ 79463 h 127524"/>
                  <a:gd name="connsiteX32" fmla="*/ 41305 w 126373"/>
                  <a:gd name="connsiteY32" fmla="*/ 79463 h 127524"/>
                  <a:gd name="connsiteX33" fmla="*/ 41305 w 126373"/>
                  <a:gd name="connsiteY33" fmla="*/ 64185 h 127524"/>
                  <a:gd name="connsiteX34" fmla="*/ 46680 w 126373"/>
                  <a:gd name="connsiteY34" fmla="*/ 64185 h 127524"/>
                  <a:gd name="connsiteX35" fmla="*/ 46680 w 126373"/>
                  <a:gd name="connsiteY35" fmla="*/ 24799 h 127524"/>
                  <a:gd name="connsiteX36" fmla="*/ 71478 w 126373"/>
                  <a:gd name="connsiteY36" fmla="*/ 24799 h 127524"/>
                  <a:gd name="connsiteX37" fmla="*/ 71478 w 126373"/>
                  <a:gd name="connsiteY37" fmla="*/ 0 h 127524"/>
                  <a:gd name="connsiteX38" fmla="*/ 87678 w 126373"/>
                  <a:gd name="connsiteY38" fmla="*/ 0 h 127524"/>
                  <a:gd name="connsiteX39" fmla="*/ 87678 w 126373"/>
                  <a:gd name="connsiteY39" fmla="*/ 24799 h 127524"/>
                  <a:gd name="connsiteX40" fmla="*/ 113014 w 126373"/>
                  <a:gd name="connsiteY40" fmla="*/ 24799 h 127524"/>
                  <a:gd name="connsiteX41" fmla="*/ 113014 w 126373"/>
                  <a:gd name="connsiteY41" fmla="*/ 64185 h 127524"/>
                  <a:gd name="connsiteX42" fmla="*/ 69098 w 126373"/>
                  <a:gd name="connsiteY42" fmla="*/ 64185 h 127524"/>
                  <a:gd name="connsiteX43" fmla="*/ 71248 w 126373"/>
                  <a:gd name="connsiteY43" fmla="*/ 38925 h 127524"/>
                  <a:gd name="connsiteX44" fmla="*/ 62572 w 126373"/>
                  <a:gd name="connsiteY44" fmla="*/ 38925 h 127524"/>
                  <a:gd name="connsiteX45" fmla="*/ 62572 w 126373"/>
                  <a:gd name="connsiteY45" fmla="*/ 64185 h 127524"/>
                  <a:gd name="connsiteX46" fmla="*/ 69098 w 126373"/>
                  <a:gd name="connsiteY46" fmla="*/ 64185 h 127524"/>
                  <a:gd name="connsiteX47" fmla="*/ 96661 w 126373"/>
                  <a:gd name="connsiteY47" fmla="*/ 38925 h 127524"/>
                  <a:gd name="connsiteX48" fmla="*/ 87448 w 126373"/>
                  <a:gd name="connsiteY48" fmla="*/ 38925 h 127524"/>
                  <a:gd name="connsiteX49" fmla="*/ 85452 w 126373"/>
                  <a:gd name="connsiteY49" fmla="*/ 64185 h 127524"/>
                  <a:gd name="connsiteX50" fmla="*/ 96661 w 126373"/>
                  <a:gd name="connsiteY50" fmla="*/ 64185 h 127524"/>
                  <a:gd name="connsiteX51" fmla="*/ 96661 w 126373"/>
                  <a:gd name="connsiteY51" fmla="*/ 38925 h 12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26373" h="127524">
                    <a:moveTo>
                      <a:pt x="0" y="10288"/>
                    </a:moveTo>
                    <a:lnTo>
                      <a:pt x="38849" y="10288"/>
                    </a:lnTo>
                    <a:lnTo>
                      <a:pt x="38849" y="101498"/>
                    </a:lnTo>
                    <a:lnTo>
                      <a:pt x="15125" y="101498"/>
                    </a:lnTo>
                    <a:lnTo>
                      <a:pt x="15125" y="112861"/>
                    </a:lnTo>
                    <a:lnTo>
                      <a:pt x="0" y="112861"/>
                    </a:lnTo>
                    <a:lnTo>
                      <a:pt x="0" y="10288"/>
                    </a:lnTo>
                    <a:close/>
                    <a:moveTo>
                      <a:pt x="15125" y="48522"/>
                    </a:moveTo>
                    <a:lnTo>
                      <a:pt x="24415" y="48522"/>
                    </a:lnTo>
                    <a:lnTo>
                      <a:pt x="24415" y="26565"/>
                    </a:lnTo>
                    <a:lnTo>
                      <a:pt x="15125" y="26565"/>
                    </a:lnTo>
                    <a:lnTo>
                      <a:pt x="15125" y="48522"/>
                    </a:lnTo>
                    <a:close/>
                    <a:moveTo>
                      <a:pt x="15125" y="85375"/>
                    </a:moveTo>
                    <a:lnTo>
                      <a:pt x="24415" y="85375"/>
                    </a:lnTo>
                    <a:lnTo>
                      <a:pt x="24415" y="64185"/>
                    </a:lnTo>
                    <a:lnTo>
                      <a:pt x="15125" y="64185"/>
                    </a:lnTo>
                    <a:lnTo>
                      <a:pt x="15125" y="85375"/>
                    </a:lnTo>
                    <a:close/>
                    <a:moveTo>
                      <a:pt x="113014" y="64185"/>
                    </a:moveTo>
                    <a:lnTo>
                      <a:pt x="122227" y="64185"/>
                    </a:lnTo>
                    <a:lnTo>
                      <a:pt x="122227" y="79463"/>
                    </a:lnTo>
                    <a:lnTo>
                      <a:pt x="90519" y="79463"/>
                    </a:lnTo>
                    <a:cubicBezTo>
                      <a:pt x="93436" y="85452"/>
                      <a:pt x="96891" y="90595"/>
                      <a:pt x="101037" y="94742"/>
                    </a:cubicBezTo>
                    <a:cubicBezTo>
                      <a:pt x="107179" y="101190"/>
                      <a:pt x="115624" y="107102"/>
                      <a:pt x="126373" y="112400"/>
                    </a:cubicBezTo>
                    <a:cubicBezTo>
                      <a:pt x="120999" y="117544"/>
                      <a:pt x="117621" y="122534"/>
                      <a:pt x="116239" y="127525"/>
                    </a:cubicBezTo>
                    <a:cubicBezTo>
                      <a:pt x="110557" y="125068"/>
                      <a:pt x="105106" y="121613"/>
                      <a:pt x="99809" y="117006"/>
                    </a:cubicBezTo>
                    <a:cubicBezTo>
                      <a:pt x="94127" y="112400"/>
                      <a:pt x="89060" y="106872"/>
                      <a:pt x="84530" y="100269"/>
                    </a:cubicBezTo>
                    <a:cubicBezTo>
                      <a:pt x="82381" y="97275"/>
                      <a:pt x="80385" y="93974"/>
                      <a:pt x="78618" y="90288"/>
                    </a:cubicBezTo>
                    <a:cubicBezTo>
                      <a:pt x="77620" y="92362"/>
                      <a:pt x="76546" y="94358"/>
                      <a:pt x="75394" y="96200"/>
                    </a:cubicBezTo>
                    <a:cubicBezTo>
                      <a:pt x="68408" y="108484"/>
                      <a:pt x="55586" y="118772"/>
                      <a:pt x="36929" y="126988"/>
                    </a:cubicBezTo>
                    <a:cubicBezTo>
                      <a:pt x="35163" y="121843"/>
                      <a:pt x="32169" y="117006"/>
                      <a:pt x="28177" y="112400"/>
                    </a:cubicBezTo>
                    <a:cubicBezTo>
                      <a:pt x="45375" y="105260"/>
                      <a:pt x="56814" y="96507"/>
                      <a:pt x="62496" y="85912"/>
                    </a:cubicBezTo>
                    <a:cubicBezTo>
                      <a:pt x="63647" y="83916"/>
                      <a:pt x="64645" y="81766"/>
                      <a:pt x="65490" y="79463"/>
                    </a:cubicBezTo>
                    <a:lnTo>
                      <a:pt x="41305" y="79463"/>
                    </a:lnTo>
                    <a:lnTo>
                      <a:pt x="41305" y="64185"/>
                    </a:lnTo>
                    <a:lnTo>
                      <a:pt x="46680" y="64185"/>
                    </a:lnTo>
                    <a:lnTo>
                      <a:pt x="46680" y="24799"/>
                    </a:lnTo>
                    <a:lnTo>
                      <a:pt x="71478" y="24799"/>
                    </a:lnTo>
                    <a:lnTo>
                      <a:pt x="71478" y="0"/>
                    </a:lnTo>
                    <a:lnTo>
                      <a:pt x="87678" y="0"/>
                    </a:lnTo>
                    <a:lnTo>
                      <a:pt x="87678" y="24799"/>
                    </a:lnTo>
                    <a:lnTo>
                      <a:pt x="113014" y="24799"/>
                    </a:lnTo>
                    <a:lnTo>
                      <a:pt x="113014" y="64185"/>
                    </a:lnTo>
                    <a:close/>
                    <a:moveTo>
                      <a:pt x="69098" y="64185"/>
                    </a:moveTo>
                    <a:cubicBezTo>
                      <a:pt x="70327" y="56891"/>
                      <a:pt x="71094" y="48522"/>
                      <a:pt x="71248" y="38925"/>
                    </a:cubicBezTo>
                    <a:lnTo>
                      <a:pt x="62572" y="38925"/>
                    </a:lnTo>
                    <a:lnTo>
                      <a:pt x="62572" y="64185"/>
                    </a:lnTo>
                    <a:lnTo>
                      <a:pt x="69098" y="64185"/>
                    </a:lnTo>
                    <a:close/>
                    <a:moveTo>
                      <a:pt x="96661" y="38925"/>
                    </a:moveTo>
                    <a:lnTo>
                      <a:pt x="87448" y="38925"/>
                    </a:lnTo>
                    <a:cubicBezTo>
                      <a:pt x="87294" y="48292"/>
                      <a:pt x="86603" y="56661"/>
                      <a:pt x="85452" y="64185"/>
                    </a:cubicBezTo>
                    <a:lnTo>
                      <a:pt x="96661" y="64185"/>
                    </a:lnTo>
                    <a:lnTo>
                      <a:pt x="96661" y="38925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C2F0AEC8-1306-40BF-BDD8-B44F5995BAE7}"/>
                  </a:ext>
                </a:extLst>
              </p:cNvPr>
              <p:cNvSpPr/>
              <p:nvPr/>
            </p:nvSpPr>
            <p:spPr>
              <a:xfrm>
                <a:off x="5808321" y="4764668"/>
                <a:ext cx="132207" cy="128983"/>
              </a:xfrm>
              <a:custGeom>
                <a:avLst/>
                <a:gdLst>
                  <a:gd name="connsiteX0" fmla="*/ 28100 w 132207"/>
                  <a:gd name="connsiteY0" fmla="*/ 0 h 128983"/>
                  <a:gd name="connsiteX1" fmla="*/ 44299 w 132207"/>
                  <a:gd name="connsiteY1" fmla="*/ 5374 h 128983"/>
                  <a:gd name="connsiteX2" fmla="*/ 32015 w 132207"/>
                  <a:gd name="connsiteY2" fmla="*/ 35163 h 128983"/>
                  <a:gd name="connsiteX3" fmla="*/ 32015 w 132207"/>
                  <a:gd name="connsiteY3" fmla="*/ 126834 h 128983"/>
                  <a:gd name="connsiteX4" fmla="*/ 15662 w 132207"/>
                  <a:gd name="connsiteY4" fmla="*/ 126834 h 128983"/>
                  <a:gd name="connsiteX5" fmla="*/ 15662 w 132207"/>
                  <a:gd name="connsiteY5" fmla="*/ 65797 h 128983"/>
                  <a:gd name="connsiteX6" fmla="*/ 7140 w 132207"/>
                  <a:gd name="connsiteY6" fmla="*/ 79847 h 128983"/>
                  <a:gd name="connsiteX7" fmla="*/ 0 w 132207"/>
                  <a:gd name="connsiteY7" fmla="*/ 61344 h 128983"/>
                  <a:gd name="connsiteX8" fmla="*/ 28100 w 132207"/>
                  <a:gd name="connsiteY8" fmla="*/ 0 h 128983"/>
                  <a:gd name="connsiteX9" fmla="*/ 66565 w 132207"/>
                  <a:gd name="connsiteY9" fmla="*/ 0 h 128983"/>
                  <a:gd name="connsiteX10" fmla="*/ 82227 w 132207"/>
                  <a:gd name="connsiteY10" fmla="*/ 5374 h 128983"/>
                  <a:gd name="connsiteX11" fmla="*/ 77620 w 132207"/>
                  <a:gd name="connsiteY11" fmla="*/ 11824 h 128983"/>
                  <a:gd name="connsiteX12" fmla="*/ 100806 w 132207"/>
                  <a:gd name="connsiteY12" fmla="*/ 11824 h 128983"/>
                  <a:gd name="connsiteX13" fmla="*/ 102035 w 132207"/>
                  <a:gd name="connsiteY13" fmla="*/ 11286 h 128983"/>
                  <a:gd name="connsiteX14" fmla="*/ 111862 w 132207"/>
                  <a:gd name="connsiteY14" fmla="*/ 19808 h 128983"/>
                  <a:gd name="connsiteX15" fmla="*/ 102956 w 132207"/>
                  <a:gd name="connsiteY15" fmla="*/ 29021 h 128983"/>
                  <a:gd name="connsiteX16" fmla="*/ 98887 w 132207"/>
                  <a:gd name="connsiteY16" fmla="*/ 32783 h 128983"/>
                  <a:gd name="connsiteX17" fmla="*/ 123686 w 132207"/>
                  <a:gd name="connsiteY17" fmla="*/ 32783 h 128983"/>
                  <a:gd name="connsiteX18" fmla="*/ 123686 w 132207"/>
                  <a:gd name="connsiteY18" fmla="*/ 64262 h 128983"/>
                  <a:gd name="connsiteX19" fmla="*/ 102342 w 132207"/>
                  <a:gd name="connsiteY19" fmla="*/ 64262 h 128983"/>
                  <a:gd name="connsiteX20" fmla="*/ 105183 w 132207"/>
                  <a:gd name="connsiteY20" fmla="*/ 76699 h 128983"/>
                  <a:gd name="connsiteX21" fmla="*/ 119770 w 132207"/>
                  <a:gd name="connsiteY21" fmla="*/ 67409 h 128983"/>
                  <a:gd name="connsiteX22" fmla="*/ 129597 w 132207"/>
                  <a:gd name="connsiteY22" fmla="*/ 79386 h 128983"/>
                  <a:gd name="connsiteX23" fmla="*/ 110864 w 132207"/>
                  <a:gd name="connsiteY23" fmla="*/ 89751 h 128983"/>
                  <a:gd name="connsiteX24" fmla="*/ 119079 w 132207"/>
                  <a:gd name="connsiteY24" fmla="*/ 100807 h 128983"/>
                  <a:gd name="connsiteX25" fmla="*/ 132208 w 132207"/>
                  <a:gd name="connsiteY25" fmla="*/ 110634 h 128983"/>
                  <a:gd name="connsiteX26" fmla="*/ 120845 w 132207"/>
                  <a:gd name="connsiteY26" fmla="*/ 122534 h 128983"/>
                  <a:gd name="connsiteX27" fmla="*/ 105336 w 132207"/>
                  <a:gd name="connsiteY27" fmla="*/ 107410 h 128983"/>
                  <a:gd name="connsiteX28" fmla="*/ 94434 w 132207"/>
                  <a:gd name="connsiteY28" fmla="*/ 86910 h 128983"/>
                  <a:gd name="connsiteX29" fmla="*/ 88753 w 132207"/>
                  <a:gd name="connsiteY29" fmla="*/ 64262 h 128983"/>
                  <a:gd name="connsiteX30" fmla="*/ 88215 w 132207"/>
                  <a:gd name="connsiteY30" fmla="*/ 64262 h 128983"/>
                  <a:gd name="connsiteX31" fmla="*/ 81766 w 132207"/>
                  <a:gd name="connsiteY31" fmla="*/ 68177 h 128983"/>
                  <a:gd name="connsiteX32" fmla="*/ 91363 w 132207"/>
                  <a:gd name="connsiteY32" fmla="*/ 85298 h 128983"/>
                  <a:gd name="connsiteX33" fmla="*/ 95662 w 132207"/>
                  <a:gd name="connsiteY33" fmla="*/ 109022 h 128983"/>
                  <a:gd name="connsiteX34" fmla="*/ 90442 w 132207"/>
                  <a:gd name="connsiteY34" fmla="*/ 124300 h 128983"/>
                  <a:gd name="connsiteX35" fmla="*/ 70326 w 132207"/>
                  <a:gd name="connsiteY35" fmla="*/ 128984 h 128983"/>
                  <a:gd name="connsiteX36" fmla="*/ 66027 w 132207"/>
                  <a:gd name="connsiteY36" fmla="*/ 114396 h 128983"/>
                  <a:gd name="connsiteX37" fmla="*/ 77927 w 132207"/>
                  <a:gd name="connsiteY37" fmla="*/ 114396 h 128983"/>
                  <a:gd name="connsiteX38" fmla="*/ 79847 w 132207"/>
                  <a:gd name="connsiteY38" fmla="*/ 113321 h 128983"/>
                  <a:gd name="connsiteX39" fmla="*/ 80538 w 132207"/>
                  <a:gd name="connsiteY39" fmla="*/ 109022 h 128983"/>
                  <a:gd name="connsiteX40" fmla="*/ 80384 w 132207"/>
                  <a:gd name="connsiteY40" fmla="*/ 104415 h 128983"/>
                  <a:gd name="connsiteX41" fmla="*/ 42303 w 132207"/>
                  <a:gd name="connsiteY41" fmla="*/ 121383 h 128983"/>
                  <a:gd name="connsiteX42" fmla="*/ 36392 w 132207"/>
                  <a:gd name="connsiteY42" fmla="*/ 109482 h 128983"/>
                  <a:gd name="connsiteX43" fmla="*/ 78465 w 132207"/>
                  <a:gd name="connsiteY43" fmla="*/ 92208 h 128983"/>
                  <a:gd name="connsiteX44" fmla="*/ 77390 w 132207"/>
                  <a:gd name="connsiteY44" fmla="*/ 89060 h 128983"/>
                  <a:gd name="connsiteX45" fmla="*/ 77006 w 132207"/>
                  <a:gd name="connsiteY45" fmla="*/ 87601 h 128983"/>
                  <a:gd name="connsiteX46" fmla="*/ 42303 w 132207"/>
                  <a:gd name="connsiteY46" fmla="*/ 102419 h 128983"/>
                  <a:gd name="connsiteX47" fmla="*/ 35854 w 132207"/>
                  <a:gd name="connsiteY47" fmla="*/ 91056 h 128983"/>
                  <a:gd name="connsiteX48" fmla="*/ 72323 w 132207"/>
                  <a:gd name="connsiteY48" fmla="*/ 77313 h 128983"/>
                  <a:gd name="connsiteX49" fmla="*/ 70403 w 132207"/>
                  <a:gd name="connsiteY49" fmla="*/ 74243 h 128983"/>
                  <a:gd name="connsiteX50" fmla="*/ 68407 w 132207"/>
                  <a:gd name="connsiteY50" fmla="*/ 75164 h 128983"/>
                  <a:gd name="connsiteX51" fmla="*/ 41842 w 132207"/>
                  <a:gd name="connsiteY51" fmla="*/ 85145 h 128983"/>
                  <a:gd name="connsiteX52" fmla="*/ 35931 w 132207"/>
                  <a:gd name="connsiteY52" fmla="*/ 73091 h 128983"/>
                  <a:gd name="connsiteX53" fmla="*/ 64261 w 132207"/>
                  <a:gd name="connsiteY53" fmla="*/ 64031 h 128983"/>
                  <a:gd name="connsiteX54" fmla="*/ 45528 w 132207"/>
                  <a:gd name="connsiteY54" fmla="*/ 64031 h 128983"/>
                  <a:gd name="connsiteX55" fmla="*/ 45528 w 132207"/>
                  <a:gd name="connsiteY55" fmla="*/ 45835 h 128983"/>
                  <a:gd name="connsiteX56" fmla="*/ 40691 w 132207"/>
                  <a:gd name="connsiteY56" fmla="*/ 48830 h 128983"/>
                  <a:gd name="connsiteX57" fmla="*/ 33167 w 132207"/>
                  <a:gd name="connsiteY57" fmla="*/ 35471 h 128983"/>
                  <a:gd name="connsiteX58" fmla="*/ 66565 w 132207"/>
                  <a:gd name="connsiteY58" fmla="*/ 0 h 128983"/>
                  <a:gd name="connsiteX59" fmla="*/ 60499 w 132207"/>
                  <a:gd name="connsiteY59" fmla="*/ 32783 h 128983"/>
                  <a:gd name="connsiteX60" fmla="*/ 80307 w 132207"/>
                  <a:gd name="connsiteY60" fmla="*/ 32783 h 128983"/>
                  <a:gd name="connsiteX61" fmla="*/ 87294 w 132207"/>
                  <a:gd name="connsiteY61" fmla="*/ 25490 h 128983"/>
                  <a:gd name="connsiteX62" fmla="*/ 88369 w 132207"/>
                  <a:gd name="connsiteY62" fmla="*/ 24261 h 128983"/>
                  <a:gd name="connsiteX63" fmla="*/ 67870 w 132207"/>
                  <a:gd name="connsiteY63" fmla="*/ 24261 h 128983"/>
                  <a:gd name="connsiteX64" fmla="*/ 60499 w 132207"/>
                  <a:gd name="connsiteY64" fmla="*/ 32783 h 128983"/>
                  <a:gd name="connsiteX65" fmla="*/ 77313 w 132207"/>
                  <a:gd name="connsiteY65" fmla="*/ 44760 h 128983"/>
                  <a:gd name="connsiteX66" fmla="*/ 60576 w 132207"/>
                  <a:gd name="connsiteY66" fmla="*/ 44760 h 128983"/>
                  <a:gd name="connsiteX67" fmla="*/ 60576 w 132207"/>
                  <a:gd name="connsiteY67" fmla="*/ 52285 h 128983"/>
                  <a:gd name="connsiteX68" fmla="*/ 77313 w 132207"/>
                  <a:gd name="connsiteY68" fmla="*/ 52285 h 128983"/>
                  <a:gd name="connsiteX69" fmla="*/ 77313 w 132207"/>
                  <a:gd name="connsiteY69" fmla="*/ 44760 h 128983"/>
                  <a:gd name="connsiteX70" fmla="*/ 108484 w 132207"/>
                  <a:gd name="connsiteY70" fmla="*/ 44760 h 128983"/>
                  <a:gd name="connsiteX71" fmla="*/ 91747 w 132207"/>
                  <a:gd name="connsiteY71" fmla="*/ 44760 h 128983"/>
                  <a:gd name="connsiteX72" fmla="*/ 91747 w 132207"/>
                  <a:gd name="connsiteY72" fmla="*/ 52285 h 128983"/>
                  <a:gd name="connsiteX73" fmla="*/ 108484 w 132207"/>
                  <a:gd name="connsiteY73" fmla="*/ 52285 h 128983"/>
                  <a:gd name="connsiteX74" fmla="*/ 108484 w 132207"/>
                  <a:gd name="connsiteY74" fmla="*/ 44760 h 12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2207" h="128983">
                    <a:moveTo>
                      <a:pt x="28100" y="0"/>
                    </a:moveTo>
                    <a:lnTo>
                      <a:pt x="44299" y="5374"/>
                    </a:lnTo>
                    <a:cubicBezTo>
                      <a:pt x="40614" y="15586"/>
                      <a:pt x="36545" y="25490"/>
                      <a:pt x="32015" y="35163"/>
                    </a:cubicBezTo>
                    <a:lnTo>
                      <a:pt x="32015" y="126834"/>
                    </a:lnTo>
                    <a:lnTo>
                      <a:pt x="15662" y="126834"/>
                    </a:lnTo>
                    <a:lnTo>
                      <a:pt x="15662" y="65797"/>
                    </a:lnTo>
                    <a:cubicBezTo>
                      <a:pt x="12898" y="70557"/>
                      <a:pt x="10058" y="75241"/>
                      <a:pt x="7140" y="79847"/>
                    </a:cubicBezTo>
                    <a:cubicBezTo>
                      <a:pt x="5604" y="72476"/>
                      <a:pt x="3224" y="66334"/>
                      <a:pt x="0" y="61344"/>
                    </a:cubicBezTo>
                    <a:cubicBezTo>
                      <a:pt x="11132" y="41920"/>
                      <a:pt x="20499" y="21498"/>
                      <a:pt x="28100" y="0"/>
                    </a:cubicBezTo>
                    <a:moveTo>
                      <a:pt x="66565" y="0"/>
                    </a:moveTo>
                    <a:lnTo>
                      <a:pt x="82227" y="5374"/>
                    </a:lnTo>
                    <a:cubicBezTo>
                      <a:pt x="80615" y="7524"/>
                      <a:pt x="79079" y="9674"/>
                      <a:pt x="77620" y="11824"/>
                    </a:cubicBezTo>
                    <a:lnTo>
                      <a:pt x="100806" y="11824"/>
                    </a:lnTo>
                    <a:lnTo>
                      <a:pt x="102035" y="11286"/>
                    </a:lnTo>
                    <a:lnTo>
                      <a:pt x="111862" y="19808"/>
                    </a:lnTo>
                    <a:cubicBezTo>
                      <a:pt x="108714" y="23570"/>
                      <a:pt x="105720" y="26641"/>
                      <a:pt x="102956" y="29021"/>
                    </a:cubicBezTo>
                    <a:cubicBezTo>
                      <a:pt x="101497" y="30403"/>
                      <a:pt x="100192" y="31632"/>
                      <a:pt x="98887" y="32783"/>
                    </a:cubicBezTo>
                    <a:lnTo>
                      <a:pt x="123686" y="32783"/>
                    </a:lnTo>
                    <a:lnTo>
                      <a:pt x="123686" y="64262"/>
                    </a:lnTo>
                    <a:lnTo>
                      <a:pt x="102342" y="64262"/>
                    </a:lnTo>
                    <a:cubicBezTo>
                      <a:pt x="103033" y="68868"/>
                      <a:pt x="104031" y="73014"/>
                      <a:pt x="105183" y="76699"/>
                    </a:cubicBezTo>
                    <a:cubicBezTo>
                      <a:pt x="110787" y="74166"/>
                      <a:pt x="115624" y="71094"/>
                      <a:pt x="119770" y="67409"/>
                    </a:cubicBezTo>
                    <a:lnTo>
                      <a:pt x="129597" y="79386"/>
                    </a:lnTo>
                    <a:cubicBezTo>
                      <a:pt x="123532" y="83763"/>
                      <a:pt x="117313" y="87295"/>
                      <a:pt x="110864" y="89751"/>
                    </a:cubicBezTo>
                    <a:cubicBezTo>
                      <a:pt x="113321" y="94050"/>
                      <a:pt x="116008" y="97736"/>
                      <a:pt x="119079" y="100807"/>
                    </a:cubicBezTo>
                    <a:cubicBezTo>
                      <a:pt x="122304" y="104262"/>
                      <a:pt x="126680" y="107486"/>
                      <a:pt x="132208" y="110634"/>
                    </a:cubicBezTo>
                    <a:cubicBezTo>
                      <a:pt x="127217" y="113936"/>
                      <a:pt x="123455" y="117928"/>
                      <a:pt x="120845" y="122534"/>
                    </a:cubicBezTo>
                    <a:cubicBezTo>
                      <a:pt x="115471" y="118696"/>
                      <a:pt x="110250" y="113629"/>
                      <a:pt x="105336" y="107410"/>
                    </a:cubicBezTo>
                    <a:cubicBezTo>
                      <a:pt x="100269" y="100960"/>
                      <a:pt x="96660" y="94127"/>
                      <a:pt x="94434" y="86910"/>
                    </a:cubicBezTo>
                    <a:cubicBezTo>
                      <a:pt x="91824" y="79693"/>
                      <a:pt x="89904" y="72169"/>
                      <a:pt x="88753" y="64262"/>
                    </a:cubicBezTo>
                    <a:lnTo>
                      <a:pt x="88215" y="64262"/>
                    </a:lnTo>
                    <a:cubicBezTo>
                      <a:pt x="85989" y="65644"/>
                      <a:pt x="83839" y="66949"/>
                      <a:pt x="81766" y="68177"/>
                    </a:cubicBezTo>
                    <a:cubicBezTo>
                      <a:pt x="86142" y="74012"/>
                      <a:pt x="89367" y="79770"/>
                      <a:pt x="91363" y="85298"/>
                    </a:cubicBezTo>
                    <a:cubicBezTo>
                      <a:pt x="94280" y="91747"/>
                      <a:pt x="95662" y="99732"/>
                      <a:pt x="95662" y="109022"/>
                    </a:cubicBezTo>
                    <a:cubicBezTo>
                      <a:pt x="95662" y="116392"/>
                      <a:pt x="93897" y="121459"/>
                      <a:pt x="90442" y="124300"/>
                    </a:cubicBezTo>
                    <a:cubicBezTo>
                      <a:pt x="87755" y="127448"/>
                      <a:pt x="80998" y="128984"/>
                      <a:pt x="70326" y="128984"/>
                    </a:cubicBezTo>
                    <a:lnTo>
                      <a:pt x="66027" y="114396"/>
                    </a:lnTo>
                    <a:lnTo>
                      <a:pt x="77927" y="114396"/>
                    </a:lnTo>
                    <a:cubicBezTo>
                      <a:pt x="78925" y="114396"/>
                      <a:pt x="79540" y="114012"/>
                      <a:pt x="79847" y="113321"/>
                    </a:cubicBezTo>
                    <a:cubicBezTo>
                      <a:pt x="80307" y="112400"/>
                      <a:pt x="80538" y="111018"/>
                      <a:pt x="80538" y="109022"/>
                    </a:cubicBezTo>
                    <a:cubicBezTo>
                      <a:pt x="80538" y="107410"/>
                      <a:pt x="80461" y="105874"/>
                      <a:pt x="80384" y="104415"/>
                    </a:cubicBezTo>
                    <a:cubicBezTo>
                      <a:pt x="69021" y="111402"/>
                      <a:pt x="56353" y="117083"/>
                      <a:pt x="42303" y="121383"/>
                    </a:cubicBezTo>
                    <a:cubicBezTo>
                      <a:pt x="41612" y="117391"/>
                      <a:pt x="39616" y="113475"/>
                      <a:pt x="36392" y="109482"/>
                    </a:cubicBezTo>
                    <a:cubicBezTo>
                      <a:pt x="53052" y="105183"/>
                      <a:pt x="67102" y="99425"/>
                      <a:pt x="78465" y="92208"/>
                    </a:cubicBezTo>
                    <a:cubicBezTo>
                      <a:pt x="78081" y="91056"/>
                      <a:pt x="77773" y="89982"/>
                      <a:pt x="77390" y="89060"/>
                    </a:cubicBezTo>
                    <a:cubicBezTo>
                      <a:pt x="77313" y="88523"/>
                      <a:pt x="77160" y="88062"/>
                      <a:pt x="77006" y="87601"/>
                    </a:cubicBezTo>
                    <a:cubicBezTo>
                      <a:pt x="66871" y="93974"/>
                      <a:pt x="55278" y="98964"/>
                      <a:pt x="42303" y="102419"/>
                    </a:cubicBezTo>
                    <a:cubicBezTo>
                      <a:pt x="41152" y="98887"/>
                      <a:pt x="39002" y="95125"/>
                      <a:pt x="35854" y="91056"/>
                    </a:cubicBezTo>
                    <a:cubicBezTo>
                      <a:pt x="50902" y="87448"/>
                      <a:pt x="63033" y="82841"/>
                      <a:pt x="72323" y="77313"/>
                    </a:cubicBezTo>
                    <a:cubicBezTo>
                      <a:pt x="71708" y="76315"/>
                      <a:pt x="71094" y="75318"/>
                      <a:pt x="70403" y="74243"/>
                    </a:cubicBezTo>
                    <a:cubicBezTo>
                      <a:pt x="69712" y="74626"/>
                      <a:pt x="69021" y="74933"/>
                      <a:pt x="68407" y="75164"/>
                    </a:cubicBezTo>
                    <a:cubicBezTo>
                      <a:pt x="59731" y="79233"/>
                      <a:pt x="50902" y="82534"/>
                      <a:pt x="41842" y="85145"/>
                    </a:cubicBezTo>
                    <a:cubicBezTo>
                      <a:pt x="40921" y="80999"/>
                      <a:pt x="38925" y="77006"/>
                      <a:pt x="35931" y="73091"/>
                    </a:cubicBezTo>
                    <a:cubicBezTo>
                      <a:pt x="44991" y="71171"/>
                      <a:pt x="54434" y="68177"/>
                      <a:pt x="64261" y="64031"/>
                    </a:cubicBezTo>
                    <a:lnTo>
                      <a:pt x="45528" y="64031"/>
                    </a:lnTo>
                    <a:lnTo>
                      <a:pt x="45528" y="45835"/>
                    </a:lnTo>
                    <a:cubicBezTo>
                      <a:pt x="43992" y="46910"/>
                      <a:pt x="42380" y="47909"/>
                      <a:pt x="40691" y="48830"/>
                    </a:cubicBezTo>
                    <a:cubicBezTo>
                      <a:pt x="39155" y="44223"/>
                      <a:pt x="36622" y="39770"/>
                      <a:pt x="33167" y="35471"/>
                    </a:cubicBezTo>
                    <a:cubicBezTo>
                      <a:pt x="45451" y="27256"/>
                      <a:pt x="56660" y="15355"/>
                      <a:pt x="66565" y="0"/>
                    </a:cubicBezTo>
                    <a:moveTo>
                      <a:pt x="60499" y="32783"/>
                    </a:moveTo>
                    <a:lnTo>
                      <a:pt x="80307" y="32783"/>
                    </a:lnTo>
                    <a:cubicBezTo>
                      <a:pt x="82610" y="30710"/>
                      <a:pt x="84990" y="28254"/>
                      <a:pt x="87294" y="25490"/>
                    </a:cubicBezTo>
                    <a:cubicBezTo>
                      <a:pt x="87755" y="25029"/>
                      <a:pt x="88138" y="24645"/>
                      <a:pt x="88369" y="24261"/>
                    </a:cubicBezTo>
                    <a:lnTo>
                      <a:pt x="67870" y="24261"/>
                    </a:lnTo>
                    <a:cubicBezTo>
                      <a:pt x="65490" y="27333"/>
                      <a:pt x="62956" y="30173"/>
                      <a:pt x="60499" y="32783"/>
                    </a:cubicBezTo>
                    <a:moveTo>
                      <a:pt x="77313" y="44760"/>
                    </a:moveTo>
                    <a:lnTo>
                      <a:pt x="60576" y="44760"/>
                    </a:lnTo>
                    <a:lnTo>
                      <a:pt x="60576" y="52285"/>
                    </a:lnTo>
                    <a:lnTo>
                      <a:pt x="77313" y="52285"/>
                    </a:lnTo>
                    <a:lnTo>
                      <a:pt x="77313" y="44760"/>
                    </a:lnTo>
                    <a:close/>
                    <a:moveTo>
                      <a:pt x="108484" y="44760"/>
                    </a:moveTo>
                    <a:lnTo>
                      <a:pt x="91747" y="44760"/>
                    </a:lnTo>
                    <a:lnTo>
                      <a:pt x="91747" y="52285"/>
                    </a:lnTo>
                    <a:lnTo>
                      <a:pt x="108484" y="52285"/>
                    </a:lnTo>
                    <a:lnTo>
                      <a:pt x="108484" y="44760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20CB99D1-2164-4AF1-BBD6-A119A63FD9C4}"/>
                  </a:ext>
                </a:extLst>
              </p:cNvPr>
              <p:cNvSpPr/>
              <p:nvPr/>
            </p:nvSpPr>
            <p:spPr>
              <a:xfrm>
                <a:off x="5946517" y="4764976"/>
                <a:ext cx="129136" cy="127370"/>
              </a:xfrm>
              <a:custGeom>
                <a:avLst/>
                <a:gdLst>
                  <a:gd name="connsiteX0" fmla="*/ 4836 w 129136"/>
                  <a:gd name="connsiteY0" fmla="*/ 6526 h 127370"/>
                  <a:gd name="connsiteX1" fmla="*/ 47601 w 129136"/>
                  <a:gd name="connsiteY1" fmla="*/ 6526 h 127370"/>
                  <a:gd name="connsiteX2" fmla="*/ 47601 w 129136"/>
                  <a:gd name="connsiteY2" fmla="*/ 20960 h 127370"/>
                  <a:gd name="connsiteX3" fmla="*/ 32476 w 129136"/>
                  <a:gd name="connsiteY3" fmla="*/ 20960 h 127370"/>
                  <a:gd name="connsiteX4" fmla="*/ 26103 w 129136"/>
                  <a:gd name="connsiteY4" fmla="*/ 46449 h 127370"/>
                  <a:gd name="connsiteX5" fmla="*/ 45835 w 129136"/>
                  <a:gd name="connsiteY5" fmla="*/ 46449 h 127370"/>
                  <a:gd name="connsiteX6" fmla="*/ 45835 w 129136"/>
                  <a:gd name="connsiteY6" fmla="*/ 67333 h 127370"/>
                  <a:gd name="connsiteX7" fmla="*/ 65259 w 129136"/>
                  <a:gd name="connsiteY7" fmla="*/ 39924 h 127370"/>
                  <a:gd name="connsiteX8" fmla="*/ 51209 w 129136"/>
                  <a:gd name="connsiteY8" fmla="*/ 39924 h 127370"/>
                  <a:gd name="connsiteX9" fmla="*/ 51209 w 129136"/>
                  <a:gd name="connsiteY9" fmla="*/ 14971 h 127370"/>
                  <a:gd name="connsiteX10" fmla="*/ 76468 w 129136"/>
                  <a:gd name="connsiteY10" fmla="*/ 14971 h 127370"/>
                  <a:gd name="connsiteX11" fmla="*/ 81612 w 129136"/>
                  <a:gd name="connsiteY11" fmla="*/ 0 h 127370"/>
                  <a:gd name="connsiteX12" fmla="*/ 97659 w 129136"/>
                  <a:gd name="connsiteY12" fmla="*/ 4837 h 127370"/>
                  <a:gd name="connsiteX13" fmla="*/ 94050 w 129136"/>
                  <a:gd name="connsiteY13" fmla="*/ 14971 h 127370"/>
                  <a:gd name="connsiteX14" fmla="*/ 127525 w 129136"/>
                  <a:gd name="connsiteY14" fmla="*/ 14971 h 127370"/>
                  <a:gd name="connsiteX15" fmla="*/ 127525 w 129136"/>
                  <a:gd name="connsiteY15" fmla="*/ 39924 h 127370"/>
                  <a:gd name="connsiteX16" fmla="*/ 112937 w 129136"/>
                  <a:gd name="connsiteY16" fmla="*/ 39924 h 127370"/>
                  <a:gd name="connsiteX17" fmla="*/ 112937 w 129136"/>
                  <a:gd name="connsiteY17" fmla="*/ 26948 h 127370"/>
                  <a:gd name="connsiteX18" fmla="*/ 89213 w 129136"/>
                  <a:gd name="connsiteY18" fmla="*/ 26948 h 127370"/>
                  <a:gd name="connsiteX19" fmla="*/ 77850 w 129136"/>
                  <a:gd name="connsiteY19" fmla="*/ 49444 h 127370"/>
                  <a:gd name="connsiteX20" fmla="*/ 87601 w 129136"/>
                  <a:gd name="connsiteY20" fmla="*/ 49444 h 127370"/>
                  <a:gd name="connsiteX21" fmla="*/ 94587 w 129136"/>
                  <a:gd name="connsiteY21" fmla="*/ 31094 h 127370"/>
                  <a:gd name="connsiteX22" fmla="*/ 108484 w 129136"/>
                  <a:gd name="connsiteY22" fmla="*/ 35931 h 127370"/>
                  <a:gd name="connsiteX23" fmla="*/ 104184 w 129136"/>
                  <a:gd name="connsiteY23" fmla="*/ 49444 h 127370"/>
                  <a:gd name="connsiteX24" fmla="*/ 124300 w 129136"/>
                  <a:gd name="connsiteY24" fmla="*/ 49444 h 127370"/>
                  <a:gd name="connsiteX25" fmla="*/ 124300 w 129136"/>
                  <a:gd name="connsiteY25" fmla="*/ 62035 h 127370"/>
                  <a:gd name="connsiteX26" fmla="*/ 102572 w 129136"/>
                  <a:gd name="connsiteY26" fmla="*/ 62035 h 127370"/>
                  <a:gd name="connsiteX27" fmla="*/ 102572 w 129136"/>
                  <a:gd name="connsiteY27" fmla="*/ 70096 h 127370"/>
                  <a:gd name="connsiteX28" fmla="*/ 121613 w 129136"/>
                  <a:gd name="connsiteY28" fmla="*/ 70096 h 127370"/>
                  <a:gd name="connsiteX29" fmla="*/ 121613 w 129136"/>
                  <a:gd name="connsiteY29" fmla="*/ 81997 h 127370"/>
                  <a:gd name="connsiteX30" fmla="*/ 102572 w 129136"/>
                  <a:gd name="connsiteY30" fmla="*/ 81997 h 127370"/>
                  <a:gd name="connsiteX31" fmla="*/ 102572 w 129136"/>
                  <a:gd name="connsiteY31" fmla="*/ 89444 h 127370"/>
                  <a:gd name="connsiteX32" fmla="*/ 121613 w 129136"/>
                  <a:gd name="connsiteY32" fmla="*/ 89444 h 127370"/>
                  <a:gd name="connsiteX33" fmla="*/ 121613 w 129136"/>
                  <a:gd name="connsiteY33" fmla="*/ 101344 h 127370"/>
                  <a:gd name="connsiteX34" fmla="*/ 102572 w 129136"/>
                  <a:gd name="connsiteY34" fmla="*/ 101344 h 127370"/>
                  <a:gd name="connsiteX35" fmla="*/ 102572 w 129136"/>
                  <a:gd name="connsiteY35" fmla="*/ 109559 h 127370"/>
                  <a:gd name="connsiteX36" fmla="*/ 129137 w 129136"/>
                  <a:gd name="connsiteY36" fmla="*/ 109559 h 127370"/>
                  <a:gd name="connsiteX37" fmla="*/ 129137 w 129136"/>
                  <a:gd name="connsiteY37" fmla="*/ 122534 h 127370"/>
                  <a:gd name="connsiteX38" fmla="*/ 74472 w 129136"/>
                  <a:gd name="connsiteY38" fmla="*/ 122534 h 127370"/>
                  <a:gd name="connsiteX39" fmla="*/ 74472 w 129136"/>
                  <a:gd name="connsiteY39" fmla="*/ 127371 h 127370"/>
                  <a:gd name="connsiteX40" fmla="*/ 59501 w 129136"/>
                  <a:gd name="connsiteY40" fmla="*/ 127371 h 127370"/>
                  <a:gd name="connsiteX41" fmla="*/ 59501 w 129136"/>
                  <a:gd name="connsiteY41" fmla="*/ 75931 h 127370"/>
                  <a:gd name="connsiteX42" fmla="*/ 53052 w 129136"/>
                  <a:gd name="connsiteY42" fmla="*/ 82918 h 127370"/>
                  <a:gd name="connsiteX43" fmla="*/ 45912 w 129136"/>
                  <a:gd name="connsiteY43" fmla="*/ 74396 h 127370"/>
                  <a:gd name="connsiteX44" fmla="*/ 45912 w 129136"/>
                  <a:gd name="connsiteY44" fmla="*/ 112016 h 127370"/>
                  <a:gd name="connsiteX45" fmla="*/ 32399 w 129136"/>
                  <a:gd name="connsiteY45" fmla="*/ 112016 h 127370"/>
                  <a:gd name="connsiteX46" fmla="*/ 32399 w 129136"/>
                  <a:gd name="connsiteY46" fmla="*/ 104031 h 127370"/>
                  <a:gd name="connsiteX47" fmla="*/ 25489 w 129136"/>
                  <a:gd name="connsiteY47" fmla="*/ 104031 h 127370"/>
                  <a:gd name="connsiteX48" fmla="*/ 25489 w 129136"/>
                  <a:gd name="connsiteY48" fmla="*/ 117006 h 127370"/>
                  <a:gd name="connsiteX49" fmla="*/ 11286 w 129136"/>
                  <a:gd name="connsiteY49" fmla="*/ 117006 h 127370"/>
                  <a:gd name="connsiteX50" fmla="*/ 11286 w 129136"/>
                  <a:gd name="connsiteY50" fmla="*/ 82073 h 127370"/>
                  <a:gd name="connsiteX51" fmla="*/ 8215 w 129136"/>
                  <a:gd name="connsiteY51" fmla="*/ 87908 h 127370"/>
                  <a:gd name="connsiteX52" fmla="*/ 0 w 129136"/>
                  <a:gd name="connsiteY52" fmla="*/ 71018 h 127370"/>
                  <a:gd name="connsiteX53" fmla="*/ 9597 w 129136"/>
                  <a:gd name="connsiteY53" fmla="*/ 49597 h 127370"/>
                  <a:gd name="connsiteX54" fmla="*/ 16507 w 129136"/>
                  <a:gd name="connsiteY54" fmla="*/ 20883 h 127370"/>
                  <a:gd name="connsiteX55" fmla="*/ 4913 w 129136"/>
                  <a:gd name="connsiteY55" fmla="*/ 20883 h 127370"/>
                  <a:gd name="connsiteX56" fmla="*/ 4913 w 129136"/>
                  <a:gd name="connsiteY56" fmla="*/ 6526 h 127370"/>
                  <a:gd name="connsiteX57" fmla="*/ 25489 w 129136"/>
                  <a:gd name="connsiteY57" fmla="*/ 88983 h 127370"/>
                  <a:gd name="connsiteX58" fmla="*/ 32399 w 129136"/>
                  <a:gd name="connsiteY58" fmla="*/ 88983 h 127370"/>
                  <a:gd name="connsiteX59" fmla="*/ 32399 w 129136"/>
                  <a:gd name="connsiteY59" fmla="*/ 60883 h 127370"/>
                  <a:gd name="connsiteX60" fmla="*/ 25489 w 129136"/>
                  <a:gd name="connsiteY60" fmla="*/ 60883 h 127370"/>
                  <a:gd name="connsiteX61" fmla="*/ 25489 w 129136"/>
                  <a:gd name="connsiteY61" fmla="*/ 88983 h 127370"/>
                  <a:gd name="connsiteX62" fmla="*/ 66027 w 129136"/>
                  <a:gd name="connsiteY62" fmla="*/ 38849 h 127370"/>
                  <a:gd name="connsiteX63" fmla="*/ 71708 w 129136"/>
                  <a:gd name="connsiteY63" fmla="*/ 27102 h 127370"/>
                  <a:gd name="connsiteX64" fmla="*/ 66027 w 129136"/>
                  <a:gd name="connsiteY64" fmla="*/ 27102 h 127370"/>
                  <a:gd name="connsiteX65" fmla="*/ 66027 w 129136"/>
                  <a:gd name="connsiteY65" fmla="*/ 38849 h 127370"/>
                  <a:gd name="connsiteX66" fmla="*/ 87601 w 129136"/>
                  <a:gd name="connsiteY66" fmla="*/ 62188 h 127370"/>
                  <a:gd name="connsiteX67" fmla="*/ 74472 w 129136"/>
                  <a:gd name="connsiteY67" fmla="*/ 62188 h 127370"/>
                  <a:gd name="connsiteX68" fmla="*/ 74472 w 129136"/>
                  <a:gd name="connsiteY68" fmla="*/ 70250 h 127370"/>
                  <a:gd name="connsiteX69" fmla="*/ 87601 w 129136"/>
                  <a:gd name="connsiteY69" fmla="*/ 70250 h 127370"/>
                  <a:gd name="connsiteX70" fmla="*/ 87601 w 129136"/>
                  <a:gd name="connsiteY70" fmla="*/ 62188 h 127370"/>
                  <a:gd name="connsiteX71" fmla="*/ 87601 w 129136"/>
                  <a:gd name="connsiteY71" fmla="*/ 82150 h 127370"/>
                  <a:gd name="connsiteX72" fmla="*/ 74472 w 129136"/>
                  <a:gd name="connsiteY72" fmla="*/ 82150 h 127370"/>
                  <a:gd name="connsiteX73" fmla="*/ 74472 w 129136"/>
                  <a:gd name="connsiteY73" fmla="*/ 89597 h 127370"/>
                  <a:gd name="connsiteX74" fmla="*/ 87601 w 129136"/>
                  <a:gd name="connsiteY74" fmla="*/ 89597 h 127370"/>
                  <a:gd name="connsiteX75" fmla="*/ 87601 w 129136"/>
                  <a:gd name="connsiteY75" fmla="*/ 82150 h 127370"/>
                  <a:gd name="connsiteX76" fmla="*/ 74472 w 129136"/>
                  <a:gd name="connsiteY76" fmla="*/ 109636 h 127370"/>
                  <a:gd name="connsiteX77" fmla="*/ 87601 w 129136"/>
                  <a:gd name="connsiteY77" fmla="*/ 109636 h 127370"/>
                  <a:gd name="connsiteX78" fmla="*/ 87601 w 129136"/>
                  <a:gd name="connsiteY78" fmla="*/ 101421 h 127370"/>
                  <a:gd name="connsiteX79" fmla="*/ 74472 w 129136"/>
                  <a:gd name="connsiteY79" fmla="*/ 101421 h 127370"/>
                  <a:gd name="connsiteX80" fmla="*/ 74472 w 129136"/>
                  <a:gd name="connsiteY80" fmla="*/ 109636 h 12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29136" h="127370">
                    <a:moveTo>
                      <a:pt x="4836" y="6526"/>
                    </a:moveTo>
                    <a:lnTo>
                      <a:pt x="47601" y="6526"/>
                    </a:lnTo>
                    <a:lnTo>
                      <a:pt x="47601" y="20960"/>
                    </a:lnTo>
                    <a:lnTo>
                      <a:pt x="32476" y="20960"/>
                    </a:lnTo>
                    <a:cubicBezTo>
                      <a:pt x="30403" y="30710"/>
                      <a:pt x="28330" y="39155"/>
                      <a:pt x="26103" y="46449"/>
                    </a:cubicBezTo>
                    <a:lnTo>
                      <a:pt x="45835" y="46449"/>
                    </a:lnTo>
                    <a:lnTo>
                      <a:pt x="45835" y="67333"/>
                    </a:lnTo>
                    <a:cubicBezTo>
                      <a:pt x="53052" y="59655"/>
                      <a:pt x="59501" y="50595"/>
                      <a:pt x="65259" y="39924"/>
                    </a:cubicBezTo>
                    <a:lnTo>
                      <a:pt x="51209" y="39924"/>
                    </a:lnTo>
                    <a:lnTo>
                      <a:pt x="51209" y="14971"/>
                    </a:lnTo>
                    <a:lnTo>
                      <a:pt x="76468" y="14971"/>
                    </a:lnTo>
                    <a:cubicBezTo>
                      <a:pt x="78234" y="10134"/>
                      <a:pt x="80000" y="5144"/>
                      <a:pt x="81612" y="0"/>
                    </a:cubicBezTo>
                    <a:lnTo>
                      <a:pt x="97659" y="4837"/>
                    </a:lnTo>
                    <a:cubicBezTo>
                      <a:pt x="96507" y="8368"/>
                      <a:pt x="95279" y="11746"/>
                      <a:pt x="94050" y="14971"/>
                    </a:cubicBezTo>
                    <a:lnTo>
                      <a:pt x="127525" y="14971"/>
                    </a:lnTo>
                    <a:lnTo>
                      <a:pt x="127525" y="39924"/>
                    </a:lnTo>
                    <a:lnTo>
                      <a:pt x="112937" y="39924"/>
                    </a:lnTo>
                    <a:lnTo>
                      <a:pt x="112937" y="26948"/>
                    </a:lnTo>
                    <a:lnTo>
                      <a:pt x="89213" y="26948"/>
                    </a:lnTo>
                    <a:cubicBezTo>
                      <a:pt x="85682" y="35010"/>
                      <a:pt x="81920" y="42534"/>
                      <a:pt x="77850" y="49444"/>
                    </a:cubicBezTo>
                    <a:lnTo>
                      <a:pt x="87601" y="49444"/>
                    </a:lnTo>
                    <a:cubicBezTo>
                      <a:pt x="90288" y="43071"/>
                      <a:pt x="92668" y="36929"/>
                      <a:pt x="94587" y="31094"/>
                    </a:cubicBezTo>
                    <a:lnTo>
                      <a:pt x="108484" y="35931"/>
                    </a:lnTo>
                    <a:cubicBezTo>
                      <a:pt x="107102" y="40691"/>
                      <a:pt x="105720" y="45221"/>
                      <a:pt x="104184" y="49444"/>
                    </a:cubicBezTo>
                    <a:lnTo>
                      <a:pt x="124300" y="49444"/>
                    </a:lnTo>
                    <a:lnTo>
                      <a:pt x="124300" y="62035"/>
                    </a:lnTo>
                    <a:lnTo>
                      <a:pt x="102572" y="62035"/>
                    </a:lnTo>
                    <a:lnTo>
                      <a:pt x="102572" y="70096"/>
                    </a:lnTo>
                    <a:lnTo>
                      <a:pt x="121613" y="70096"/>
                    </a:lnTo>
                    <a:lnTo>
                      <a:pt x="121613" y="81997"/>
                    </a:lnTo>
                    <a:lnTo>
                      <a:pt x="102572" y="81997"/>
                    </a:lnTo>
                    <a:lnTo>
                      <a:pt x="102572" y="89444"/>
                    </a:lnTo>
                    <a:lnTo>
                      <a:pt x="121613" y="89444"/>
                    </a:lnTo>
                    <a:lnTo>
                      <a:pt x="121613" y="101344"/>
                    </a:lnTo>
                    <a:lnTo>
                      <a:pt x="102572" y="101344"/>
                    </a:lnTo>
                    <a:lnTo>
                      <a:pt x="102572" y="109559"/>
                    </a:lnTo>
                    <a:lnTo>
                      <a:pt x="129137" y="109559"/>
                    </a:lnTo>
                    <a:lnTo>
                      <a:pt x="129137" y="122534"/>
                    </a:lnTo>
                    <a:lnTo>
                      <a:pt x="74472" y="122534"/>
                    </a:lnTo>
                    <a:lnTo>
                      <a:pt x="74472" y="127371"/>
                    </a:lnTo>
                    <a:lnTo>
                      <a:pt x="59501" y="127371"/>
                    </a:lnTo>
                    <a:lnTo>
                      <a:pt x="59501" y="75931"/>
                    </a:lnTo>
                    <a:cubicBezTo>
                      <a:pt x="57351" y="78465"/>
                      <a:pt x="55201" y="80768"/>
                      <a:pt x="53052" y="82918"/>
                    </a:cubicBezTo>
                    <a:cubicBezTo>
                      <a:pt x="50979" y="79693"/>
                      <a:pt x="48599" y="76853"/>
                      <a:pt x="45912" y="74396"/>
                    </a:cubicBezTo>
                    <a:lnTo>
                      <a:pt x="45912" y="112016"/>
                    </a:lnTo>
                    <a:lnTo>
                      <a:pt x="32399" y="112016"/>
                    </a:lnTo>
                    <a:lnTo>
                      <a:pt x="32399" y="104031"/>
                    </a:lnTo>
                    <a:lnTo>
                      <a:pt x="25489" y="104031"/>
                    </a:lnTo>
                    <a:lnTo>
                      <a:pt x="25489" y="117006"/>
                    </a:lnTo>
                    <a:lnTo>
                      <a:pt x="11286" y="117006"/>
                    </a:lnTo>
                    <a:lnTo>
                      <a:pt x="11286" y="82073"/>
                    </a:lnTo>
                    <a:cubicBezTo>
                      <a:pt x="10288" y="84146"/>
                      <a:pt x="9290" y="86065"/>
                      <a:pt x="8215" y="87908"/>
                    </a:cubicBezTo>
                    <a:cubicBezTo>
                      <a:pt x="6833" y="81536"/>
                      <a:pt x="4146" y="75855"/>
                      <a:pt x="0" y="71018"/>
                    </a:cubicBezTo>
                    <a:cubicBezTo>
                      <a:pt x="3762" y="65336"/>
                      <a:pt x="6986" y="58196"/>
                      <a:pt x="9597" y="49597"/>
                    </a:cubicBezTo>
                    <a:cubicBezTo>
                      <a:pt x="12284" y="41305"/>
                      <a:pt x="14587" y="31708"/>
                      <a:pt x="16507" y="20883"/>
                    </a:cubicBezTo>
                    <a:lnTo>
                      <a:pt x="4913" y="20883"/>
                    </a:lnTo>
                    <a:lnTo>
                      <a:pt x="4913" y="6526"/>
                    </a:lnTo>
                    <a:close/>
                    <a:moveTo>
                      <a:pt x="25489" y="88983"/>
                    </a:moveTo>
                    <a:lnTo>
                      <a:pt x="32399" y="88983"/>
                    </a:lnTo>
                    <a:lnTo>
                      <a:pt x="32399" y="60883"/>
                    </a:lnTo>
                    <a:lnTo>
                      <a:pt x="25489" y="60883"/>
                    </a:lnTo>
                    <a:lnTo>
                      <a:pt x="25489" y="88983"/>
                    </a:lnTo>
                    <a:close/>
                    <a:moveTo>
                      <a:pt x="66027" y="38849"/>
                    </a:moveTo>
                    <a:cubicBezTo>
                      <a:pt x="67946" y="35163"/>
                      <a:pt x="69789" y="31248"/>
                      <a:pt x="71708" y="27102"/>
                    </a:cubicBezTo>
                    <a:lnTo>
                      <a:pt x="66027" y="27102"/>
                    </a:lnTo>
                    <a:lnTo>
                      <a:pt x="66027" y="38849"/>
                    </a:lnTo>
                    <a:close/>
                    <a:moveTo>
                      <a:pt x="87601" y="62188"/>
                    </a:moveTo>
                    <a:lnTo>
                      <a:pt x="74472" y="62188"/>
                    </a:lnTo>
                    <a:lnTo>
                      <a:pt x="74472" y="70250"/>
                    </a:lnTo>
                    <a:lnTo>
                      <a:pt x="87601" y="70250"/>
                    </a:lnTo>
                    <a:lnTo>
                      <a:pt x="87601" y="62188"/>
                    </a:lnTo>
                    <a:close/>
                    <a:moveTo>
                      <a:pt x="87601" y="82150"/>
                    </a:moveTo>
                    <a:lnTo>
                      <a:pt x="74472" y="82150"/>
                    </a:lnTo>
                    <a:lnTo>
                      <a:pt x="74472" y="89597"/>
                    </a:lnTo>
                    <a:lnTo>
                      <a:pt x="87601" y="89597"/>
                    </a:lnTo>
                    <a:lnTo>
                      <a:pt x="87601" y="82150"/>
                    </a:lnTo>
                    <a:close/>
                    <a:moveTo>
                      <a:pt x="74472" y="109636"/>
                    </a:moveTo>
                    <a:lnTo>
                      <a:pt x="87601" y="109636"/>
                    </a:lnTo>
                    <a:lnTo>
                      <a:pt x="87601" y="101421"/>
                    </a:lnTo>
                    <a:lnTo>
                      <a:pt x="74472" y="101421"/>
                    </a:lnTo>
                    <a:lnTo>
                      <a:pt x="74472" y="1096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ACC1C224-BAE1-4951-A5C6-C3F9563B1348}"/>
                  </a:ext>
                </a:extLst>
              </p:cNvPr>
              <p:cNvSpPr/>
              <p:nvPr/>
            </p:nvSpPr>
            <p:spPr>
              <a:xfrm>
                <a:off x="6087017" y="4770426"/>
                <a:ext cx="129443" cy="120921"/>
              </a:xfrm>
              <a:custGeom>
                <a:avLst/>
                <a:gdLst>
                  <a:gd name="connsiteX0" fmla="*/ 0 w 129443"/>
                  <a:gd name="connsiteY0" fmla="*/ 18350 h 120921"/>
                  <a:gd name="connsiteX1" fmla="*/ 49520 w 129443"/>
                  <a:gd name="connsiteY1" fmla="*/ 18350 h 120921"/>
                  <a:gd name="connsiteX2" fmla="*/ 49520 w 129443"/>
                  <a:gd name="connsiteY2" fmla="*/ 31171 h 120921"/>
                  <a:gd name="connsiteX3" fmla="*/ 0 w 129443"/>
                  <a:gd name="connsiteY3" fmla="*/ 31171 h 120921"/>
                  <a:gd name="connsiteX4" fmla="*/ 0 w 129443"/>
                  <a:gd name="connsiteY4" fmla="*/ 18350 h 120921"/>
                  <a:gd name="connsiteX5" fmla="*/ 30633 w 129443"/>
                  <a:gd name="connsiteY5" fmla="*/ 113936 h 120921"/>
                  <a:gd name="connsiteX6" fmla="*/ 19271 w 129443"/>
                  <a:gd name="connsiteY6" fmla="*/ 113936 h 120921"/>
                  <a:gd name="connsiteX7" fmla="*/ 19271 w 129443"/>
                  <a:gd name="connsiteY7" fmla="*/ 120922 h 120921"/>
                  <a:gd name="connsiteX8" fmla="*/ 4837 w 129443"/>
                  <a:gd name="connsiteY8" fmla="*/ 120922 h 120921"/>
                  <a:gd name="connsiteX9" fmla="*/ 4837 w 129443"/>
                  <a:gd name="connsiteY9" fmla="*/ 73398 h 120921"/>
                  <a:gd name="connsiteX10" fmla="*/ 45297 w 129443"/>
                  <a:gd name="connsiteY10" fmla="*/ 73398 h 120921"/>
                  <a:gd name="connsiteX11" fmla="*/ 45297 w 129443"/>
                  <a:gd name="connsiteY11" fmla="*/ 118619 h 120921"/>
                  <a:gd name="connsiteX12" fmla="*/ 30557 w 129443"/>
                  <a:gd name="connsiteY12" fmla="*/ 118619 h 120921"/>
                  <a:gd name="connsiteX13" fmla="*/ 30557 w 129443"/>
                  <a:gd name="connsiteY13" fmla="*/ 113936 h 120921"/>
                  <a:gd name="connsiteX14" fmla="*/ 6449 w 129443"/>
                  <a:gd name="connsiteY14" fmla="*/ 36622 h 120921"/>
                  <a:gd name="connsiteX15" fmla="*/ 44760 w 129443"/>
                  <a:gd name="connsiteY15" fmla="*/ 36622 h 120921"/>
                  <a:gd name="connsiteX16" fmla="*/ 44760 w 129443"/>
                  <a:gd name="connsiteY16" fmla="*/ 49597 h 120921"/>
                  <a:gd name="connsiteX17" fmla="*/ 6449 w 129443"/>
                  <a:gd name="connsiteY17" fmla="*/ 49597 h 120921"/>
                  <a:gd name="connsiteX18" fmla="*/ 6449 w 129443"/>
                  <a:gd name="connsiteY18" fmla="*/ 36622 h 120921"/>
                  <a:gd name="connsiteX19" fmla="*/ 6449 w 129443"/>
                  <a:gd name="connsiteY19" fmla="*/ 53897 h 120921"/>
                  <a:gd name="connsiteX20" fmla="*/ 44760 w 129443"/>
                  <a:gd name="connsiteY20" fmla="*/ 53897 h 120921"/>
                  <a:gd name="connsiteX21" fmla="*/ 44760 w 129443"/>
                  <a:gd name="connsiteY21" fmla="*/ 66872 h 120921"/>
                  <a:gd name="connsiteX22" fmla="*/ 6449 w 129443"/>
                  <a:gd name="connsiteY22" fmla="*/ 66872 h 120921"/>
                  <a:gd name="connsiteX23" fmla="*/ 6449 w 129443"/>
                  <a:gd name="connsiteY23" fmla="*/ 53897 h 120921"/>
                  <a:gd name="connsiteX24" fmla="*/ 6910 w 129443"/>
                  <a:gd name="connsiteY24" fmla="*/ 0 h 120921"/>
                  <a:gd name="connsiteX25" fmla="*/ 44837 w 129443"/>
                  <a:gd name="connsiteY25" fmla="*/ 0 h 120921"/>
                  <a:gd name="connsiteX26" fmla="*/ 44837 w 129443"/>
                  <a:gd name="connsiteY26" fmla="*/ 13359 h 120921"/>
                  <a:gd name="connsiteX27" fmla="*/ 6910 w 129443"/>
                  <a:gd name="connsiteY27" fmla="*/ 13359 h 120921"/>
                  <a:gd name="connsiteX28" fmla="*/ 6910 w 129443"/>
                  <a:gd name="connsiteY28" fmla="*/ 0 h 120921"/>
                  <a:gd name="connsiteX29" fmla="*/ 30633 w 129443"/>
                  <a:gd name="connsiteY29" fmla="*/ 87448 h 120921"/>
                  <a:gd name="connsiteX30" fmla="*/ 19271 w 129443"/>
                  <a:gd name="connsiteY30" fmla="*/ 87448 h 120921"/>
                  <a:gd name="connsiteX31" fmla="*/ 19271 w 129443"/>
                  <a:gd name="connsiteY31" fmla="*/ 100270 h 120921"/>
                  <a:gd name="connsiteX32" fmla="*/ 30633 w 129443"/>
                  <a:gd name="connsiteY32" fmla="*/ 100270 h 120921"/>
                  <a:gd name="connsiteX33" fmla="*/ 30633 w 129443"/>
                  <a:gd name="connsiteY33" fmla="*/ 87448 h 120921"/>
                  <a:gd name="connsiteX34" fmla="*/ 53820 w 129443"/>
                  <a:gd name="connsiteY34" fmla="*/ 80461 h 120921"/>
                  <a:gd name="connsiteX35" fmla="*/ 67409 w 129443"/>
                  <a:gd name="connsiteY35" fmla="*/ 82995 h 120921"/>
                  <a:gd name="connsiteX36" fmla="*/ 58733 w 129443"/>
                  <a:gd name="connsiteY36" fmla="*/ 112170 h 120921"/>
                  <a:gd name="connsiteX37" fmla="*/ 45221 w 129443"/>
                  <a:gd name="connsiteY37" fmla="*/ 107333 h 120921"/>
                  <a:gd name="connsiteX38" fmla="*/ 53820 w 129443"/>
                  <a:gd name="connsiteY38" fmla="*/ 80461 h 120921"/>
                  <a:gd name="connsiteX39" fmla="*/ 51824 w 129443"/>
                  <a:gd name="connsiteY39" fmla="*/ 0 h 120921"/>
                  <a:gd name="connsiteX40" fmla="*/ 123993 w 129443"/>
                  <a:gd name="connsiteY40" fmla="*/ 0 h 120921"/>
                  <a:gd name="connsiteX41" fmla="*/ 121689 w 129443"/>
                  <a:gd name="connsiteY41" fmla="*/ 53282 h 120921"/>
                  <a:gd name="connsiteX42" fmla="*/ 116699 w 129443"/>
                  <a:gd name="connsiteY42" fmla="*/ 62726 h 120921"/>
                  <a:gd name="connsiteX43" fmla="*/ 99271 w 129443"/>
                  <a:gd name="connsiteY43" fmla="*/ 66258 h 120921"/>
                  <a:gd name="connsiteX44" fmla="*/ 94280 w 129443"/>
                  <a:gd name="connsiteY44" fmla="*/ 51287 h 120921"/>
                  <a:gd name="connsiteX45" fmla="*/ 100730 w 129443"/>
                  <a:gd name="connsiteY45" fmla="*/ 51287 h 120921"/>
                  <a:gd name="connsiteX46" fmla="*/ 105183 w 129443"/>
                  <a:gd name="connsiteY46" fmla="*/ 47909 h 120921"/>
                  <a:gd name="connsiteX47" fmla="*/ 107179 w 129443"/>
                  <a:gd name="connsiteY47" fmla="*/ 13897 h 120921"/>
                  <a:gd name="connsiteX48" fmla="*/ 89904 w 129443"/>
                  <a:gd name="connsiteY48" fmla="*/ 13897 h 120921"/>
                  <a:gd name="connsiteX49" fmla="*/ 87755 w 129443"/>
                  <a:gd name="connsiteY49" fmla="*/ 28868 h 120921"/>
                  <a:gd name="connsiteX50" fmla="*/ 103033 w 129443"/>
                  <a:gd name="connsiteY50" fmla="*/ 35624 h 120921"/>
                  <a:gd name="connsiteX51" fmla="*/ 94818 w 129443"/>
                  <a:gd name="connsiteY51" fmla="*/ 48983 h 120921"/>
                  <a:gd name="connsiteX52" fmla="*/ 83225 w 129443"/>
                  <a:gd name="connsiteY52" fmla="*/ 43455 h 120921"/>
                  <a:gd name="connsiteX53" fmla="*/ 81075 w 129443"/>
                  <a:gd name="connsiteY53" fmla="*/ 47524 h 120921"/>
                  <a:gd name="connsiteX54" fmla="*/ 54894 w 129443"/>
                  <a:gd name="connsiteY54" fmla="*/ 69098 h 120921"/>
                  <a:gd name="connsiteX55" fmla="*/ 45835 w 129443"/>
                  <a:gd name="connsiteY55" fmla="*/ 55432 h 120921"/>
                  <a:gd name="connsiteX56" fmla="*/ 66871 w 129443"/>
                  <a:gd name="connsiteY56" fmla="*/ 39617 h 120921"/>
                  <a:gd name="connsiteX57" fmla="*/ 68253 w 129443"/>
                  <a:gd name="connsiteY57" fmla="*/ 37313 h 120921"/>
                  <a:gd name="connsiteX58" fmla="*/ 54894 w 129443"/>
                  <a:gd name="connsiteY58" fmla="*/ 33398 h 120921"/>
                  <a:gd name="connsiteX59" fmla="*/ 60269 w 129443"/>
                  <a:gd name="connsiteY59" fmla="*/ 19731 h 120921"/>
                  <a:gd name="connsiteX60" fmla="*/ 73090 w 129443"/>
                  <a:gd name="connsiteY60" fmla="*/ 23340 h 120921"/>
                  <a:gd name="connsiteX61" fmla="*/ 74473 w 129443"/>
                  <a:gd name="connsiteY61" fmla="*/ 13743 h 120921"/>
                  <a:gd name="connsiteX62" fmla="*/ 51824 w 129443"/>
                  <a:gd name="connsiteY62" fmla="*/ 13743 h 120921"/>
                  <a:gd name="connsiteX63" fmla="*/ 51824 w 129443"/>
                  <a:gd name="connsiteY63" fmla="*/ 0 h 120921"/>
                  <a:gd name="connsiteX64" fmla="*/ 68561 w 129443"/>
                  <a:gd name="connsiteY64" fmla="*/ 77621 h 120921"/>
                  <a:gd name="connsiteX65" fmla="*/ 84070 w 129443"/>
                  <a:gd name="connsiteY65" fmla="*/ 77621 h 120921"/>
                  <a:gd name="connsiteX66" fmla="*/ 84070 w 129443"/>
                  <a:gd name="connsiteY66" fmla="*/ 103647 h 120921"/>
                  <a:gd name="connsiteX67" fmla="*/ 88369 w 129443"/>
                  <a:gd name="connsiteY67" fmla="*/ 106181 h 120921"/>
                  <a:gd name="connsiteX68" fmla="*/ 91210 w 129443"/>
                  <a:gd name="connsiteY68" fmla="*/ 106181 h 120921"/>
                  <a:gd name="connsiteX69" fmla="*/ 94972 w 129443"/>
                  <a:gd name="connsiteY69" fmla="*/ 103724 h 120921"/>
                  <a:gd name="connsiteX70" fmla="*/ 96584 w 129443"/>
                  <a:gd name="connsiteY70" fmla="*/ 95356 h 120921"/>
                  <a:gd name="connsiteX71" fmla="*/ 111171 w 129443"/>
                  <a:gd name="connsiteY71" fmla="*/ 100730 h 120921"/>
                  <a:gd name="connsiteX72" fmla="*/ 105336 w 129443"/>
                  <a:gd name="connsiteY72" fmla="*/ 116009 h 120921"/>
                  <a:gd name="connsiteX73" fmla="*/ 96047 w 129443"/>
                  <a:gd name="connsiteY73" fmla="*/ 119771 h 120921"/>
                  <a:gd name="connsiteX74" fmla="*/ 83455 w 129443"/>
                  <a:gd name="connsiteY74" fmla="*/ 119771 h 120921"/>
                  <a:gd name="connsiteX75" fmla="*/ 72400 w 129443"/>
                  <a:gd name="connsiteY75" fmla="*/ 116009 h 120921"/>
                  <a:gd name="connsiteX76" fmla="*/ 68484 w 129443"/>
                  <a:gd name="connsiteY76" fmla="*/ 103571 h 120921"/>
                  <a:gd name="connsiteX77" fmla="*/ 68484 w 129443"/>
                  <a:gd name="connsiteY77" fmla="*/ 77621 h 120921"/>
                  <a:gd name="connsiteX78" fmla="*/ 84070 w 129443"/>
                  <a:gd name="connsiteY78" fmla="*/ 55509 h 120921"/>
                  <a:gd name="connsiteX79" fmla="*/ 102572 w 129443"/>
                  <a:gd name="connsiteY79" fmla="*/ 70250 h 120921"/>
                  <a:gd name="connsiteX80" fmla="*/ 92899 w 129443"/>
                  <a:gd name="connsiteY80" fmla="*/ 80001 h 120921"/>
                  <a:gd name="connsiteX81" fmla="*/ 75087 w 129443"/>
                  <a:gd name="connsiteY81" fmla="*/ 65413 h 120921"/>
                  <a:gd name="connsiteX82" fmla="*/ 84070 w 129443"/>
                  <a:gd name="connsiteY82" fmla="*/ 55509 h 120921"/>
                  <a:gd name="connsiteX83" fmla="*/ 117160 w 129443"/>
                  <a:gd name="connsiteY83" fmla="*/ 77083 h 120921"/>
                  <a:gd name="connsiteX84" fmla="*/ 129444 w 129443"/>
                  <a:gd name="connsiteY84" fmla="*/ 101344 h 120921"/>
                  <a:gd name="connsiteX85" fmla="*/ 117544 w 129443"/>
                  <a:gd name="connsiteY85" fmla="*/ 110097 h 120921"/>
                  <a:gd name="connsiteX86" fmla="*/ 105644 w 129443"/>
                  <a:gd name="connsiteY86" fmla="*/ 84607 h 120921"/>
                  <a:gd name="connsiteX87" fmla="*/ 117160 w 129443"/>
                  <a:gd name="connsiteY87" fmla="*/ 77083 h 12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9443" h="120921">
                    <a:moveTo>
                      <a:pt x="0" y="18350"/>
                    </a:moveTo>
                    <a:lnTo>
                      <a:pt x="49520" y="18350"/>
                    </a:lnTo>
                    <a:lnTo>
                      <a:pt x="49520" y="31171"/>
                    </a:lnTo>
                    <a:lnTo>
                      <a:pt x="0" y="31171"/>
                    </a:lnTo>
                    <a:lnTo>
                      <a:pt x="0" y="18350"/>
                    </a:lnTo>
                    <a:close/>
                    <a:moveTo>
                      <a:pt x="30633" y="113936"/>
                    </a:moveTo>
                    <a:lnTo>
                      <a:pt x="19271" y="113936"/>
                    </a:lnTo>
                    <a:lnTo>
                      <a:pt x="19271" y="120922"/>
                    </a:lnTo>
                    <a:lnTo>
                      <a:pt x="4837" y="120922"/>
                    </a:lnTo>
                    <a:lnTo>
                      <a:pt x="4837" y="73398"/>
                    </a:lnTo>
                    <a:lnTo>
                      <a:pt x="45297" y="73398"/>
                    </a:lnTo>
                    <a:lnTo>
                      <a:pt x="45297" y="118619"/>
                    </a:lnTo>
                    <a:lnTo>
                      <a:pt x="30557" y="118619"/>
                    </a:lnTo>
                    <a:lnTo>
                      <a:pt x="30557" y="113936"/>
                    </a:lnTo>
                    <a:close/>
                    <a:moveTo>
                      <a:pt x="6449" y="36622"/>
                    </a:moveTo>
                    <a:lnTo>
                      <a:pt x="44760" y="36622"/>
                    </a:lnTo>
                    <a:lnTo>
                      <a:pt x="44760" y="49597"/>
                    </a:lnTo>
                    <a:lnTo>
                      <a:pt x="6449" y="49597"/>
                    </a:lnTo>
                    <a:lnTo>
                      <a:pt x="6449" y="36622"/>
                    </a:lnTo>
                    <a:close/>
                    <a:moveTo>
                      <a:pt x="6449" y="53897"/>
                    </a:moveTo>
                    <a:lnTo>
                      <a:pt x="44760" y="53897"/>
                    </a:lnTo>
                    <a:lnTo>
                      <a:pt x="44760" y="66872"/>
                    </a:lnTo>
                    <a:lnTo>
                      <a:pt x="6449" y="66872"/>
                    </a:lnTo>
                    <a:lnTo>
                      <a:pt x="6449" y="53897"/>
                    </a:lnTo>
                    <a:close/>
                    <a:moveTo>
                      <a:pt x="6910" y="0"/>
                    </a:moveTo>
                    <a:lnTo>
                      <a:pt x="44837" y="0"/>
                    </a:lnTo>
                    <a:lnTo>
                      <a:pt x="44837" y="13359"/>
                    </a:lnTo>
                    <a:lnTo>
                      <a:pt x="6910" y="13359"/>
                    </a:lnTo>
                    <a:lnTo>
                      <a:pt x="6910" y="0"/>
                    </a:lnTo>
                    <a:close/>
                    <a:moveTo>
                      <a:pt x="30633" y="87448"/>
                    </a:moveTo>
                    <a:lnTo>
                      <a:pt x="19271" y="87448"/>
                    </a:lnTo>
                    <a:lnTo>
                      <a:pt x="19271" y="100270"/>
                    </a:lnTo>
                    <a:lnTo>
                      <a:pt x="30633" y="100270"/>
                    </a:lnTo>
                    <a:lnTo>
                      <a:pt x="30633" y="87448"/>
                    </a:lnTo>
                    <a:close/>
                    <a:moveTo>
                      <a:pt x="53820" y="80461"/>
                    </a:moveTo>
                    <a:lnTo>
                      <a:pt x="67409" y="82995"/>
                    </a:lnTo>
                    <a:cubicBezTo>
                      <a:pt x="65643" y="92515"/>
                      <a:pt x="62726" y="102265"/>
                      <a:pt x="58733" y="112170"/>
                    </a:cubicBezTo>
                    <a:cubicBezTo>
                      <a:pt x="54050" y="109713"/>
                      <a:pt x="49597" y="108100"/>
                      <a:pt x="45221" y="107333"/>
                    </a:cubicBezTo>
                    <a:cubicBezTo>
                      <a:pt x="48906" y="99578"/>
                      <a:pt x="51747" y="90596"/>
                      <a:pt x="53820" y="80461"/>
                    </a:cubicBezTo>
                    <a:moveTo>
                      <a:pt x="51824" y="0"/>
                    </a:moveTo>
                    <a:lnTo>
                      <a:pt x="123993" y="0"/>
                    </a:lnTo>
                    <a:cubicBezTo>
                      <a:pt x="123993" y="25336"/>
                      <a:pt x="123225" y="43148"/>
                      <a:pt x="121689" y="53282"/>
                    </a:cubicBezTo>
                    <a:cubicBezTo>
                      <a:pt x="120999" y="57812"/>
                      <a:pt x="119309" y="60960"/>
                      <a:pt x="116699" y="62726"/>
                    </a:cubicBezTo>
                    <a:cubicBezTo>
                      <a:pt x="114473" y="64415"/>
                      <a:pt x="108638" y="65644"/>
                      <a:pt x="99271" y="66258"/>
                    </a:cubicBezTo>
                    <a:cubicBezTo>
                      <a:pt x="99271" y="61651"/>
                      <a:pt x="97582" y="56661"/>
                      <a:pt x="94280" y="51287"/>
                    </a:cubicBezTo>
                    <a:lnTo>
                      <a:pt x="100730" y="51287"/>
                    </a:lnTo>
                    <a:cubicBezTo>
                      <a:pt x="103264" y="51287"/>
                      <a:pt x="104722" y="50135"/>
                      <a:pt x="105183" y="47909"/>
                    </a:cubicBezTo>
                    <a:cubicBezTo>
                      <a:pt x="106565" y="41536"/>
                      <a:pt x="107179" y="30173"/>
                      <a:pt x="107179" y="13897"/>
                    </a:cubicBezTo>
                    <a:lnTo>
                      <a:pt x="89904" y="13897"/>
                    </a:lnTo>
                    <a:cubicBezTo>
                      <a:pt x="89290" y="19501"/>
                      <a:pt x="88522" y="24492"/>
                      <a:pt x="87755" y="28868"/>
                    </a:cubicBezTo>
                    <a:cubicBezTo>
                      <a:pt x="93052" y="30864"/>
                      <a:pt x="98119" y="33091"/>
                      <a:pt x="103033" y="35624"/>
                    </a:cubicBezTo>
                    <a:lnTo>
                      <a:pt x="94818" y="48983"/>
                    </a:lnTo>
                    <a:cubicBezTo>
                      <a:pt x="91133" y="47064"/>
                      <a:pt x="87294" y="45221"/>
                      <a:pt x="83225" y="43455"/>
                    </a:cubicBezTo>
                    <a:cubicBezTo>
                      <a:pt x="82611" y="44991"/>
                      <a:pt x="81843" y="46373"/>
                      <a:pt x="81075" y="47524"/>
                    </a:cubicBezTo>
                    <a:cubicBezTo>
                      <a:pt x="75317" y="56814"/>
                      <a:pt x="66565" y="63954"/>
                      <a:pt x="54894" y="69098"/>
                    </a:cubicBezTo>
                    <a:cubicBezTo>
                      <a:pt x="53129" y="64953"/>
                      <a:pt x="50058" y="60423"/>
                      <a:pt x="45835" y="55432"/>
                    </a:cubicBezTo>
                    <a:cubicBezTo>
                      <a:pt x="56123" y="51056"/>
                      <a:pt x="63109" y="45759"/>
                      <a:pt x="66871" y="39617"/>
                    </a:cubicBezTo>
                    <a:cubicBezTo>
                      <a:pt x="67409" y="38849"/>
                      <a:pt x="67870" y="38081"/>
                      <a:pt x="68253" y="37313"/>
                    </a:cubicBezTo>
                    <a:cubicBezTo>
                      <a:pt x="63801" y="35778"/>
                      <a:pt x="59424" y="34473"/>
                      <a:pt x="54894" y="33398"/>
                    </a:cubicBezTo>
                    <a:lnTo>
                      <a:pt x="60269" y="19731"/>
                    </a:lnTo>
                    <a:cubicBezTo>
                      <a:pt x="65029" y="20960"/>
                      <a:pt x="69328" y="22188"/>
                      <a:pt x="73090" y="23340"/>
                    </a:cubicBezTo>
                    <a:cubicBezTo>
                      <a:pt x="73628" y="20423"/>
                      <a:pt x="74088" y="17275"/>
                      <a:pt x="74473" y="13743"/>
                    </a:cubicBezTo>
                    <a:lnTo>
                      <a:pt x="51824" y="13743"/>
                    </a:lnTo>
                    <a:lnTo>
                      <a:pt x="51824" y="0"/>
                    </a:lnTo>
                    <a:close/>
                    <a:moveTo>
                      <a:pt x="68561" y="77621"/>
                    </a:moveTo>
                    <a:lnTo>
                      <a:pt x="84070" y="77621"/>
                    </a:lnTo>
                    <a:lnTo>
                      <a:pt x="84070" y="103647"/>
                    </a:lnTo>
                    <a:cubicBezTo>
                      <a:pt x="84453" y="105337"/>
                      <a:pt x="85835" y="106181"/>
                      <a:pt x="88369" y="106181"/>
                    </a:cubicBezTo>
                    <a:lnTo>
                      <a:pt x="91210" y="106181"/>
                    </a:lnTo>
                    <a:cubicBezTo>
                      <a:pt x="92975" y="106181"/>
                      <a:pt x="94280" y="105414"/>
                      <a:pt x="94972" y="103724"/>
                    </a:cubicBezTo>
                    <a:cubicBezTo>
                      <a:pt x="96047" y="102035"/>
                      <a:pt x="96584" y="99195"/>
                      <a:pt x="96584" y="95356"/>
                    </a:cubicBezTo>
                    <a:cubicBezTo>
                      <a:pt x="100269" y="97813"/>
                      <a:pt x="105106" y="99578"/>
                      <a:pt x="111171" y="100730"/>
                    </a:cubicBezTo>
                    <a:cubicBezTo>
                      <a:pt x="110634" y="106258"/>
                      <a:pt x="108714" y="111325"/>
                      <a:pt x="105336" y="116009"/>
                    </a:cubicBezTo>
                    <a:cubicBezTo>
                      <a:pt x="103264" y="118542"/>
                      <a:pt x="100192" y="119771"/>
                      <a:pt x="96047" y="119771"/>
                    </a:cubicBezTo>
                    <a:lnTo>
                      <a:pt x="83455" y="119771"/>
                    </a:lnTo>
                    <a:cubicBezTo>
                      <a:pt x="79079" y="119771"/>
                      <a:pt x="75394" y="118542"/>
                      <a:pt x="72400" y="116009"/>
                    </a:cubicBezTo>
                    <a:cubicBezTo>
                      <a:pt x="69789" y="114089"/>
                      <a:pt x="68484" y="110020"/>
                      <a:pt x="68484" y="103571"/>
                    </a:cubicBezTo>
                    <a:lnTo>
                      <a:pt x="68484" y="77621"/>
                    </a:lnTo>
                    <a:close/>
                    <a:moveTo>
                      <a:pt x="84070" y="55509"/>
                    </a:moveTo>
                    <a:cubicBezTo>
                      <a:pt x="92515" y="61421"/>
                      <a:pt x="98657" y="66334"/>
                      <a:pt x="102572" y="70250"/>
                    </a:cubicBezTo>
                    <a:lnTo>
                      <a:pt x="92899" y="80001"/>
                    </a:lnTo>
                    <a:cubicBezTo>
                      <a:pt x="89290" y="76239"/>
                      <a:pt x="83378" y="71325"/>
                      <a:pt x="75087" y="65413"/>
                    </a:cubicBezTo>
                    <a:lnTo>
                      <a:pt x="84070" y="55509"/>
                    </a:lnTo>
                    <a:close/>
                    <a:moveTo>
                      <a:pt x="117160" y="77083"/>
                    </a:moveTo>
                    <a:cubicBezTo>
                      <a:pt x="121920" y="83993"/>
                      <a:pt x="125989" y="92131"/>
                      <a:pt x="129444" y="101344"/>
                    </a:cubicBezTo>
                    <a:lnTo>
                      <a:pt x="117544" y="110097"/>
                    </a:lnTo>
                    <a:cubicBezTo>
                      <a:pt x="114242" y="100039"/>
                      <a:pt x="110250" y="91517"/>
                      <a:pt x="105644" y="84607"/>
                    </a:cubicBezTo>
                    <a:lnTo>
                      <a:pt x="117160" y="77083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A8CD03CB-6FD5-4B81-BDBE-1393B50F42CE}"/>
                  </a:ext>
                </a:extLst>
              </p:cNvPr>
              <p:cNvSpPr/>
              <p:nvPr/>
            </p:nvSpPr>
            <p:spPr>
              <a:xfrm>
                <a:off x="6222373" y="4766127"/>
                <a:ext cx="132822" cy="127831"/>
              </a:xfrm>
              <a:custGeom>
                <a:avLst/>
                <a:gdLst>
                  <a:gd name="connsiteX0" fmla="*/ 5911 w 132822"/>
                  <a:gd name="connsiteY0" fmla="*/ 26565 h 127831"/>
                  <a:gd name="connsiteX1" fmla="*/ 16737 w 132822"/>
                  <a:gd name="connsiteY1" fmla="*/ 26565 h 127831"/>
                  <a:gd name="connsiteX2" fmla="*/ 16737 w 132822"/>
                  <a:gd name="connsiteY2" fmla="*/ 1612 h 127831"/>
                  <a:gd name="connsiteX3" fmla="*/ 32553 w 132822"/>
                  <a:gd name="connsiteY3" fmla="*/ 1612 h 127831"/>
                  <a:gd name="connsiteX4" fmla="*/ 32553 w 132822"/>
                  <a:gd name="connsiteY4" fmla="*/ 26565 h 127831"/>
                  <a:gd name="connsiteX5" fmla="*/ 38234 w 132822"/>
                  <a:gd name="connsiteY5" fmla="*/ 26565 h 127831"/>
                  <a:gd name="connsiteX6" fmla="*/ 44453 w 132822"/>
                  <a:gd name="connsiteY6" fmla="*/ 15739 h 127831"/>
                  <a:gd name="connsiteX7" fmla="*/ 47985 w 132822"/>
                  <a:gd name="connsiteY7" fmla="*/ 18196 h 127831"/>
                  <a:gd name="connsiteX8" fmla="*/ 57274 w 132822"/>
                  <a:gd name="connsiteY8" fmla="*/ 0 h 127831"/>
                  <a:gd name="connsiteX9" fmla="*/ 69175 w 132822"/>
                  <a:gd name="connsiteY9" fmla="*/ 6449 h 127831"/>
                  <a:gd name="connsiteX10" fmla="*/ 57966 w 132822"/>
                  <a:gd name="connsiteY10" fmla="*/ 26258 h 127831"/>
                  <a:gd name="connsiteX11" fmla="*/ 61344 w 132822"/>
                  <a:gd name="connsiteY11" fmla="*/ 29252 h 127831"/>
                  <a:gd name="connsiteX12" fmla="*/ 67179 w 132822"/>
                  <a:gd name="connsiteY12" fmla="*/ 18350 h 127831"/>
                  <a:gd name="connsiteX13" fmla="*/ 76085 w 132822"/>
                  <a:gd name="connsiteY13" fmla="*/ 23110 h 127831"/>
                  <a:gd name="connsiteX14" fmla="*/ 75701 w 132822"/>
                  <a:gd name="connsiteY14" fmla="*/ 1075 h 127831"/>
                  <a:gd name="connsiteX15" fmla="*/ 92438 w 132822"/>
                  <a:gd name="connsiteY15" fmla="*/ 1075 h 127831"/>
                  <a:gd name="connsiteX16" fmla="*/ 92592 w 132822"/>
                  <a:gd name="connsiteY16" fmla="*/ 18119 h 127831"/>
                  <a:gd name="connsiteX17" fmla="*/ 93666 w 132822"/>
                  <a:gd name="connsiteY17" fmla="*/ 16353 h 127831"/>
                  <a:gd name="connsiteX18" fmla="*/ 96737 w 132822"/>
                  <a:gd name="connsiteY18" fmla="*/ 18350 h 127831"/>
                  <a:gd name="connsiteX19" fmla="*/ 104952 w 132822"/>
                  <a:gd name="connsiteY19" fmla="*/ 0 h 127831"/>
                  <a:gd name="connsiteX20" fmla="*/ 117390 w 132822"/>
                  <a:gd name="connsiteY20" fmla="*/ 6987 h 127831"/>
                  <a:gd name="connsiteX21" fmla="*/ 106027 w 132822"/>
                  <a:gd name="connsiteY21" fmla="*/ 25720 h 127831"/>
                  <a:gd name="connsiteX22" fmla="*/ 109789 w 132822"/>
                  <a:gd name="connsiteY22" fmla="*/ 29098 h 127831"/>
                  <a:gd name="connsiteX23" fmla="*/ 116776 w 132822"/>
                  <a:gd name="connsiteY23" fmla="*/ 15202 h 127831"/>
                  <a:gd name="connsiteX24" fmla="*/ 128139 w 132822"/>
                  <a:gd name="connsiteY24" fmla="*/ 21113 h 127831"/>
                  <a:gd name="connsiteX25" fmla="*/ 116238 w 132822"/>
                  <a:gd name="connsiteY25" fmla="*/ 41459 h 127831"/>
                  <a:gd name="connsiteX26" fmla="*/ 123763 w 132822"/>
                  <a:gd name="connsiteY26" fmla="*/ 38925 h 127831"/>
                  <a:gd name="connsiteX27" fmla="*/ 132285 w 132822"/>
                  <a:gd name="connsiteY27" fmla="*/ 58734 h 127831"/>
                  <a:gd name="connsiteX28" fmla="*/ 120922 w 132822"/>
                  <a:gd name="connsiteY28" fmla="*/ 62649 h 127831"/>
                  <a:gd name="connsiteX29" fmla="*/ 119540 w 132822"/>
                  <a:gd name="connsiteY29" fmla="*/ 58043 h 127831"/>
                  <a:gd name="connsiteX30" fmla="*/ 114012 w 132822"/>
                  <a:gd name="connsiteY30" fmla="*/ 59117 h 127831"/>
                  <a:gd name="connsiteX31" fmla="*/ 117006 w 132822"/>
                  <a:gd name="connsiteY31" fmla="*/ 66949 h 127831"/>
                  <a:gd name="connsiteX32" fmla="*/ 129137 w 132822"/>
                  <a:gd name="connsiteY32" fmla="*/ 66949 h 127831"/>
                  <a:gd name="connsiteX33" fmla="*/ 129137 w 132822"/>
                  <a:gd name="connsiteY33" fmla="*/ 81383 h 127831"/>
                  <a:gd name="connsiteX34" fmla="*/ 97275 w 132822"/>
                  <a:gd name="connsiteY34" fmla="*/ 81383 h 127831"/>
                  <a:gd name="connsiteX35" fmla="*/ 101190 w 132822"/>
                  <a:gd name="connsiteY35" fmla="*/ 92592 h 127831"/>
                  <a:gd name="connsiteX36" fmla="*/ 111862 w 132822"/>
                  <a:gd name="connsiteY36" fmla="*/ 81383 h 127831"/>
                  <a:gd name="connsiteX37" fmla="*/ 124300 w 132822"/>
                  <a:gd name="connsiteY37" fmla="*/ 89598 h 127831"/>
                  <a:gd name="connsiteX38" fmla="*/ 109175 w 132822"/>
                  <a:gd name="connsiteY38" fmla="*/ 105490 h 127831"/>
                  <a:gd name="connsiteX39" fmla="*/ 115010 w 132822"/>
                  <a:gd name="connsiteY39" fmla="*/ 109559 h 127831"/>
                  <a:gd name="connsiteX40" fmla="*/ 118926 w 132822"/>
                  <a:gd name="connsiteY40" fmla="*/ 100269 h 127831"/>
                  <a:gd name="connsiteX41" fmla="*/ 132822 w 132822"/>
                  <a:gd name="connsiteY41" fmla="*/ 106872 h 127831"/>
                  <a:gd name="connsiteX42" fmla="*/ 125912 w 132822"/>
                  <a:gd name="connsiteY42" fmla="*/ 124454 h 127831"/>
                  <a:gd name="connsiteX43" fmla="*/ 118388 w 132822"/>
                  <a:gd name="connsiteY43" fmla="*/ 127832 h 127831"/>
                  <a:gd name="connsiteX44" fmla="*/ 102342 w 132822"/>
                  <a:gd name="connsiteY44" fmla="*/ 120001 h 127831"/>
                  <a:gd name="connsiteX45" fmla="*/ 97198 w 132822"/>
                  <a:gd name="connsiteY45" fmla="*/ 114780 h 127831"/>
                  <a:gd name="connsiteX46" fmla="*/ 70864 w 132822"/>
                  <a:gd name="connsiteY46" fmla="*/ 126911 h 127831"/>
                  <a:gd name="connsiteX47" fmla="*/ 63186 w 132822"/>
                  <a:gd name="connsiteY47" fmla="*/ 113398 h 127831"/>
                  <a:gd name="connsiteX48" fmla="*/ 74549 w 132822"/>
                  <a:gd name="connsiteY48" fmla="*/ 109329 h 127831"/>
                  <a:gd name="connsiteX49" fmla="*/ 60499 w 132822"/>
                  <a:gd name="connsiteY49" fmla="*/ 101805 h 127831"/>
                  <a:gd name="connsiteX50" fmla="*/ 46449 w 132822"/>
                  <a:gd name="connsiteY50" fmla="*/ 125836 h 127831"/>
                  <a:gd name="connsiteX51" fmla="*/ 34012 w 132822"/>
                  <a:gd name="connsiteY51" fmla="*/ 115548 h 127831"/>
                  <a:gd name="connsiteX52" fmla="*/ 51439 w 132822"/>
                  <a:gd name="connsiteY52" fmla="*/ 81383 h 127831"/>
                  <a:gd name="connsiteX53" fmla="*/ 41689 w 132822"/>
                  <a:gd name="connsiteY53" fmla="*/ 81383 h 127831"/>
                  <a:gd name="connsiteX54" fmla="*/ 41689 w 132822"/>
                  <a:gd name="connsiteY54" fmla="*/ 68945 h 127831"/>
                  <a:gd name="connsiteX55" fmla="*/ 37927 w 132822"/>
                  <a:gd name="connsiteY55" fmla="*/ 77006 h 127831"/>
                  <a:gd name="connsiteX56" fmla="*/ 32553 w 132822"/>
                  <a:gd name="connsiteY56" fmla="*/ 71171 h 127831"/>
                  <a:gd name="connsiteX57" fmla="*/ 32553 w 132822"/>
                  <a:gd name="connsiteY57" fmla="*/ 125145 h 127831"/>
                  <a:gd name="connsiteX58" fmla="*/ 16737 w 132822"/>
                  <a:gd name="connsiteY58" fmla="*/ 125145 h 127831"/>
                  <a:gd name="connsiteX59" fmla="*/ 16737 w 132822"/>
                  <a:gd name="connsiteY59" fmla="*/ 79693 h 127831"/>
                  <a:gd name="connsiteX60" fmla="*/ 8215 w 132822"/>
                  <a:gd name="connsiteY60" fmla="*/ 95509 h 127831"/>
                  <a:gd name="connsiteX61" fmla="*/ 0 w 132822"/>
                  <a:gd name="connsiteY61" fmla="*/ 79310 h 127831"/>
                  <a:gd name="connsiteX62" fmla="*/ 16737 w 132822"/>
                  <a:gd name="connsiteY62" fmla="*/ 42227 h 127831"/>
                  <a:gd name="connsiteX63" fmla="*/ 16737 w 132822"/>
                  <a:gd name="connsiteY63" fmla="*/ 41382 h 127831"/>
                  <a:gd name="connsiteX64" fmla="*/ 5911 w 132822"/>
                  <a:gd name="connsiteY64" fmla="*/ 41382 h 127831"/>
                  <a:gd name="connsiteX65" fmla="*/ 5911 w 132822"/>
                  <a:gd name="connsiteY65" fmla="*/ 26565 h 127831"/>
                  <a:gd name="connsiteX66" fmla="*/ 42764 w 132822"/>
                  <a:gd name="connsiteY66" fmla="*/ 62035 h 127831"/>
                  <a:gd name="connsiteX67" fmla="*/ 40998 w 132822"/>
                  <a:gd name="connsiteY67" fmla="*/ 51901 h 127831"/>
                  <a:gd name="connsiteX68" fmla="*/ 45989 w 132822"/>
                  <a:gd name="connsiteY68" fmla="*/ 51747 h 127831"/>
                  <a:gd name="connsiteX69" fmla="*/ 53819 w 132822"/>
                  <a:gd name="connsiteY69" fmla="*/ 41075 h 127831"/>
                  <a:gd name="connsiteX70" fmla="*/ 41689 w 132822"/>
                  <a:gd name="connsiteY70" fmla="*/ 30941 h 127831"/>
                  <a:gd name="connsiteX71" fmla="*/ 41689 w 132822"/>
                  <a:gd name="connsiteY71" fmla="*/ 41459 h 127831"/>
                  <a:gd name="connsiteX72" fmla="*/ 32476 w 132822"/>
                  <a:gd name="connsiteY72" fmla="*/ 41459 h 127831"/>
                  <a:gd name="connsiteX73" fmla="*/ 32476 w 132822"/>
                  <a:gd name="connsiteY73" fmla="*/ 52515 h 127831"/>
                  <a:gd name="connsiteX74" fmla="*/ 42764 w 132822"/>
                  <a:gd name="connsiteY74" fmla="*/ 62035 h 127831"/>
                  <a:gd name="connsiteX75" fmla="*/ 79079 w 132822"/>
                  <a:gd name="connsiteY75" fmla="*/ 67102 h 127831"/>
                  <a:gd name="connsiteX76" fmla="*/ 78388 w 132822"/>
                  <a:gd name="connsiteY76" fmla="*/ 61958 h 127831"/>
                  <a:gd name="connsiteX77" fmla="*/ 71401 w 132822"/>
                  <a:gd name="connsiteY77" fmla="*/ 64262 h 127831"/>
                  <a:gd name="connsiteX78" fmla="*/ 70173 w 132822"/>
                  <a:gd name="connsiteY78" fmla="*/ 60192 h 127831"/>
                  <a:gd name="connsiteX79" fmla="*/ 44222 w 132822"/>
                  <a:gd name="connsiteY79" fmla="*/ 64646 h 127831"/>
                  <a:gd name="connsiteX80" fmla="*/ 42841 w 132822"/>
                  <a:gd name="connsiteY80" fmla="*/ 67102 h 127831"/>
                  <a:gd name="connsiteX81" fmla="*/ 79079 w 132822"/>
                  <a:gd name="connsiteY81" fmla="*/ 67102 h 127831"/>
                  <a:gd name="connsiteX82" fmla="*/ 66411 w 132822"/>
                  <a:gd name="connsiteY82" fmla="*/ 50749 h 127831"/>
                  <a:gd name="connsiteX83" fmla="*/ 64415 w 132822"/>
                  <a:gd name="connsiteY83" fmla="*/ 45912 h 127831"/>
                  <a:gd name="connsiteX84" fmla="*/ 60499 w 132822"/>
                  <a:gd name="connsiteY84" fmla="*/ 51210 h 127831"/>
                  <a:gd name="connsiteX85" fmla="*/ 66411 w 132822"/>
                  <a:gd name="connsiteY85" fmla="*/ 50749 h 127831"/>
                  <a:gd name="connsiteX86" fmla="*/ 77313 w 132822"/>
                  <a:gd name="connsiteY86" fmla="*/ 50212 h 127831"/>
                  <a:gd name="connsiteX87" fmla="*/ 76085 w 132822"/>
                  <a:gd name="connsiteY87" fmla="*/ 28177 h 127831"/>
                  <a:gd name="connsiteX88" fmla="*/ 65413 w 132822"/>
                  <a:gd name="connsiteY88" fmla="*/ 44377 h 127831"/>
                  <a:gd name="connsiteX89" fmla="*/ 73475 w 132822"/>
                  <a:gd name="connsiteY89" fmla="*/ 41536 h 127831"/>
                  <a:gd name="connsiteX90" fmla="*/ 77313 w 132822"/>
                  <a:gd name="connsiteY90" fmla="*/ 50212 h 127831"/>
                  <a:gd name="connsiteX91" fmla="*/ 76545 w 132822"/>
                  <a:gd name="connsiteY91" fmla="*/ 108638 h 127831"/>
                  <a:gd name="connsiteX92" fmla="*/ 88983 w 132822"/>
                  <a:gd name="connsiteY92" fmla="*/ 102265 h 127831"/>
                  <a:gd name="connsiteX93" fmla="*/ 87908 w 132822"/>
                  <a:gd name="connsiteY93" fmla="*/ 99732 h 127831"/>
                  <a:gd name="connsiteX94" fmla="*/ 81843 w 132822"/>
                  <a:gd name="connsiteY94" fmla="*/ 81536 h 127831"/>
                  <a:gd name="connsiteX95" fmla="*/ 67563 w 132822"/>
                  <a:gd name="connsiteY95" fmla="*/ 81536 h 127831"/>
                  <a:gd name="connsiteX96" fmla="*/ 65643 w 132822"/>
                  <a:gd name="connsiteY96" fmla="*/ 88139 h 127831"/>
                  <a:gd name="connsiteX97" fmla="*/ 82227 w 132822"/>
                  <a:gd name="connsiteY97" fmla="*/ 96815 h 127831"/>
                  <a:gd name="connsiteX98" fmla="*/ 76545 w 132822"/>
                  <a:gd name="connsiteY98" fmla="*/ 108638 h 127831"/>
                  <a:gd name="connsiteX99" fmla="*/ 102572 w 132822"/>
                  <a:gd name="connsiteY99" fmla="*/ 67102 h 127831"/>
                  <a:gd name="connsiteX100" fmla="*/ 100269 w 132822"/>
                  <a:gd name="connsiteY100" fmla="*/ 61574 h 127831"/>
                  <a:gd name="connsiteX101" fmla="*/ 95125 w 132822"/>
                  <a:gd name="connsiteY101" fmla="*/ 62266 h 127831"/>
                  <a:gd name="connsiteX102" fmla="*/ 93513 w 132822"/>
                  <a:gd name="connsiteY102" fmla="*/ 50902 h 127831"/>
                  <a:gd name="connsiteX103" fmla="*/ 96200 w 132822"/>
                  <a:gd name="connsiteY103" fmla="*/ 50749 h 127831"/>
                  <a:gd name="connsiteX104" fmla="*/ 102956 w 132822"/>
                  <a:gd name="connsiteY104" fmla="*/ 40615 h 127831"/>
                  <a:gd name="connsiteX105" fmla="*/ 92592 w 132822"/>
                  <a:gd name="connsiteY105" fmla="*/ 31325 h 127831"/>
                  <a:gd name="connsiteX106" fmla="*/ 94588 w 132822"/>
                  <a:gd name="connsiteY106" fmla="*/ 67102 h 127831"/>
                  <a:gd name="connsiteX107" fmla="*/ 102572 w 132822"/>
                  <a:gd name="connsiteY107" fmla="*/ 67102 h 127831"/>
                  <a:gd name="connsiteX108" fmla="*/ 115778 w 132822"/>
                  <a:gd name="connsiteY108" fmla="*/ 49137 h 127831"/>
                  <a:gd name="connsiteX109" fmla="*/ 114012 w 132822"/>
                  <a:gd name="connsiteY109" fmla="*/ 44991 h 127831"/>
                  <a:gd name="connsiteX110" fmla="*/ 110941 w 132822"/>
                  <a:gd name="connsiteY110" fmla="*/ 49674 h 127831"/>
                  <a:gd name="connsiteX111" fmla="*/ 115778 w 132822"/>
                  <a:gd name="connsiteY111" fmla="*/ 49137 h 12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32822" h="127831">
                    <a:moveTo>
                      <a:pt x="5911" y="26565"/>
                    </a:moveTo>
                    <a:lnTo>
                      <a:pt x="16737" y="26565"/>
                    </a:lnTo>
                    <a:lnTo>
                      <a:pt x="16737" y="1612"/>
                    </a:lnTo>
                    <a:lnTo>
                      <a:pt x="32553" y="1612"/>
                    </a:lnTo>
                    <a:lnTo>
                      <a:pt x="32553" y="26565"/>
                    </a:lnTo>
                    <a:lnTo>
                      <a:pt x="38234" y="26565"/>
                    </a:lnTo>
                    <a:lnTo>
                      <a:pt x="44453" y="15739"/>
                    </a:lnTo>
                    <a:lnTo>
                      <a:pt x="47985" y="18196"/>
                    </a:lnTo>
                    <a:cubicBezTo>
                      <a:pt x="51516" y="12591"/>
                      <a:pt x="54587" y="6526"/>
                      <a:pt x="57274" y="0"/>
                    </a:cubicBezTo>
                    <a:lnTo>
                      <a:pt x="69175" y="6449"/>
                    </a:lnTo>
                    <a:cubicBezTo>
                      <a:pt x="66027" y="13206"/>
                      <a:pt x="62265" y="19808"/>
                      <a:pt x="57966" y="26258"/>
                    </a:cubicBezTo>
                    <a:cubicBezTo>
                      <a:pt x="59194" y="27256"/>
                      <a:pt x="60346" y="28254"/>
                      <a:pt x="61344" y="29252"/>
                    </a:cubicBezTo>
                    <a:cubicBezTo>
                      <a:pt x="63416" y="25720"/>
                      <a:pt x="65336" y="22111"/>
                      <a:pt x="67179" y="18350"/>
                    </a:cubicBezTo>
                    <a:lnTo>
                      <a:pt x="76085" y="23110"/>
                    </a:lnTo>
                    <a:cubicBezTo>
                      <a:pt x="75855" y="16277"/>
                      <a:pt x="75701" y="8906"/>
                      <a:pt x="75701" y="1075"/>
                    </a:cubicBezTo>
                    <a:lnTo>
                      <a:pt x="92438" y="1075"/>
                    </a:lnTo>
                    <a:cubicBezTo>
                      <a:pt x="92438" y="7217"/>
                      <a:pt x="92515" y="12899"/>
                      <a:pt x="92592" y="18119"/>
                    </a:cubicBezTo>
                    <a:lnTo>
                      <a:pt x="93666" y="16353"/>
                    </a:lnTo>
                    <a:cubicBezTo>
                      <a:pt x="94741" y="17044"/>
                      <a:pt x="95816" y="17735"/>
                      <a:pt x="96737" y="18350"/>
                    </a:cubicBezTo>
                    <a:cubicBezTo>
                      <a:pt x="99809" y="12745"/>
                      <a:pt x="102572" y="6680"/>
                      <a:pt x="104952" y="0"/>
                    </a:cubicBezTo>
                    <a:lnTo>
                      <a:pt x="117390" y="6987"/>
                    </a:lnTo>
                    <a:cubicBezTo>
                      <a:pt x="114166" y="13359"/>
                      <a:pt x="110404" y="19655"/>
                      <a:pt x="106027" y="25720"/>
                    </a:cubicBezTo>
                    <a:cubicBezTo>
                      <a:pt x="107409" y="26872"/>
                      <a:pt x="108638" y="28023"/>
                      <a:pt x="109789" y="29098"/>
                    </a:cubicBezTo>
                    <a:cubicBezTo>
                      <a:pt x="112323" y="24568"/>
                      <a:pt x="114626" y="19962"/>
                      <a:pt x="116776" y="15202"/>
                    </a:cubicBezTo>
                    <a:lnTo>
                      <a:pt x="128139" y="21113"/>
                    </a:lnTo>
                    <a:cubicBezTo>
                      <a:pt x="124530" y="27947"/>
                      <a:pt x="120615" y="34780"/>
                      <a:pt x="116238" y="41459"/>
                    </a:cubicBezTo>
                    <a:lnTo>
                      <a:pt x="123763" y="38925"/>
                    </a:lnTo>
                    <a:cubicBezTo>
                      <a:pt x="126987" y="44760"/>
                      <a:pt x="129828" y="51363"/>
                      <a:pt x="132285" y="58734"/>
                    </a:cubicBezTo>
                    <a:lnTo>
                      <a:pt x="120922" y="62649"/>
                    </a:lnTo>
                    <a:cubicBezTo>
                      <a:pt x="120461" y="61037"/>
                      <a:pt x="120001" y="59501"/>
                      <a:pt x="119540" y="58043"/>
                    </a:cubicBezTo>
                    <a:cubicBezTo>
                      <a:pt x="117774" y="58504"/>
                      <a:pt x="115931" y="58811"/>
                      <a:pt x="114012" y="59117"/>
                    </a:cubicBezTo>
                    <a:cubicBezTo>
                      <a:pt x="115010" y="61651"/>
                      <a:pt x="116008" y="64262"/>
                      <a:pt x="117006" y="66949"/>
                    </a:cubicBezTo>
                    <a:lnTo>
                      <a:pt x="129137" y="66949"/>
                    </a:lnTo>
                    <a:lnTo>
                      <a:pt x="129137" y="81383"/>
                    </a:lnTo>
                    <a:lnTo>
                      <a:pt x="97275" y="81383"/>
                    </a:lnTo>
                    <a:cubicBezTo>
                      <a:pt x="98427" y="85528"/>
                      <a:pt x="99732" y="89290"/>
                      <a:pt x="101190" y="92592"/>
                    </a:cubicBezTo>
                    <a:cubicBezTo>
                      <a:pt x="104492" y="89444"/>
                      <a:pt x="108100" y="85682"/>
                      <a:pt x="111862" y="81383"/>
                    </a:cubicBezTo>
                    <a:lnTo>
                      <a:pt x="124300" y="89598"/>
                    </a:lnTo>
                    <a:cubicBezTo>
                      <a:pt x="119156" y="95817"/>
                      <a:pt x="114166" y="101114"/>
                      <a:pt x="109175" y="105490"/>
                    </a:cubicBezTo>
                    <a:cubicBezTo>
                      <a:pt x="111094" y="107486"/>
                      <a:pt x="113014" y="108792"/>
                      <a:pt x="115010" y="109559"/>
                    </a:cubicBezTo>
                    <a:cubicBezTo>
                      <a:pt x="116008" y="109559"/>
                      <a:pt x="117313" y="106488"/>
                      <a:pt x="118926" y="100269"/>
                    </a:cubicBezTo>
                    <a:cubicBezTo>
                      <a:pt x="124070" y="103494"/>
                      <a:pt x="128676" y="105720"/>
                      <a:pt x="132822" y="106872"/>
                    </a:cubicBezTo>
                    <a:cubicBezTo>
                      <a:pt x="131133" y="115164"/>
                      <a:pt x="128830" y="120999"/>
                      <a:pt x="125912" y="124454"/>
                    </a:cubicBezTo>
                    <a:cubicBezTo>
                      <a:pt x="123839" y="126680"/>
                      <a:pt x="121306" y="127832"/>
                      <a:pt x="118388" y="127832"/>
                    </a:cubicBezTo>
                    <a:cubicBezTo>
                      <a:pt x="112707" y="127218"/>
                      <a:pt x="107332" y="124607"/>
                      <a:pt x="102342" y="120001"/>
                    </a:cubicBezTo>
                    <a:cubicBezTo>
                      <a:pt x="100576" y="118389"/>
                      <a:pt x="98810" y="116622"/>
                      <a:pt x="97198" y="114780"/>
                    </a:cubicBezTo>
                    <a:cubicBezTo>
                      <a:pt x="88215" y="120461"/>
                      <a:pt x="79463" y="124531"/>
                      <a:pt x="70864" y="126911"/>
                    </a:cubicBezTo>
                    <a:cubicBezTo>
                      <a:pt x="69098" y="121767"/>
                      <a:pt x="66488" y="117314"/>
                      <a:pt x="63186" y="113398"/>
                    </a:cubicBezTo>
                    <a:cubicBezTo>
                      <a:pt x="67255" y="112016"/>
                      <a:pt x="71018" y="110711"/>
                      <a:pt x="74549" y="109329"/>
                    </a:cubicBezTo>
                    <a:cubicBezTo>
                      <a:pt x="70403" y="106565"/>
                      <a:pt x="65720" y="104032"/>
                      <a:pt x="60499" y="101805"/>
                    </a:cubicBezTo>
                    <a:cubicBezTo>
                      <a:pt x="56661" y="110788"/>
                      <a:pt x="51977" y="118772"/>
                      <a:pt x="46449" y="125836"/>
                    </a:cubicBezTo>
                    <a:cubicBezTo>
                      <a:pt x="42764" y="122227"/>
                      <a:pt x="38618" y="118849"/>
                      <a:pt x="34012" y="115548"/>
                    </a:cubicBezTo>
                    <a:cubicBezTo>
                      <a:pt x="41919" y="106565"/>
                      <a:pt x="47754" y="95202"/>
                      <a:pt x="51439" y="81383"/>
                    </a:cubicBezTo>
                    <a:lnTo>
                      <a:pt x="41689" y="81383"/>
                    </a:lnTo>
                    <a:lnTo>
                      <a:pt x="41689" y="68945"/>
                    </a:lnTo>
                    <a:cubicBezTo>
                      <a:pt x="40000" y="71863"/>
                      <a:pt x="38695" y="74549"/>
                      <a:pt x="37927" y="77006"/>
                    </a:cubicBezTo>
                    <a:cubicBezTo>
                      <a:pt x="36161" y="75317"/>
                      <a:pt x="34319" y="73398"/>
                      <a:pt x="32553" y="71171"/>
                    </a:cubicBezTo>
                    <a:lnTo>
                      <a:pt x="32553" y="125145"/>
                    </a:lnTo>
                    <a:lnTo>
                      <a:pt x="16737" y="125145"/>
                    </a:lnTo>
                    <a:lnTo>
                      <a:pt x="16737" y="79693"/>
                    </a:lnTo>
                    <a:cubicBezTo>
                      <a:pt x="13973" y="85836"/>
                      <a:pt x="11132" y="91056"/>
                      <a:pt x="8215" y="95509"/>
                    </a:cubicBezTo>
                    <a:cubicBezTo>
                      <a:pt x="7063" y="89828"/>
                      <a:pt x="4299" y="84453"/>
                      <a:pt x="0" y="79310"/>
                    </a:cubicBezTo>
                    <a:cubicBezTo>
                      <a:pt x="5374" y="72093"/>
                      <a:pt x="10979" y="59732"/>
                      <a:pt x="16737" y="42227"/>
                    </a:cubicBezTo>
                    <a:lnTo>
                      <a:pt x="16737" y="41382"/>
                    </a:lnTo>
                    <a:lnTo>
                      <a:pt x="5911" y="41382"/>
                    </a:lnTo>
                    <a:lnTo>
                      <a:pt x="5911" y="26565"/>
                    </a:lnTo>
                    <a:close/>
                    <a:moveTo>
                      <a:pt x="42764" y="62035"/>
                    </a:moveTo>
                    <a:lnTo>
                      <a:pt x="40998" y="51901"/>
                    </a:lnTo>
                    <a:cubicBezTo>
                      <a:pt x="42610" y="51824"/>
                      <a:pt x="44299" y="51747"/>
                      <a:pt x="45989" y="51747"/>
                    </a:cubicBezTo>
                    <a:cubicBezTo>
                      <a:pt x="48676" y="48292"/>
                      <a:pt x="51286" y="44760"/>
                      <a:pt x="53819" y="41075"/>
                    </a:cubicBezTo>
                    <a:cubicBezTo>
                      <a:pt x="50211" y="37543"/>
                      <a:pt x="46142" y="34165"/>
                      <a:pt x="41689" y="30941"/>
                    </a:cubicBezTo>
                    <a:lnTo>
                      <a:pt x="41689" y="41459"/>
                    </a:lnTo>
                    <a:lnTo>
                      <a:pt x="32476" y="41459"/>
                    </a:lnTo>
                    <a:lnTo>
                      <a:pt x="32476" y="52515"/>
                    </a:lnTo>
                    <a:cubicBezTo>
                      <a:pt x="36238" y="56277"/>
                      <a:pt x="39616" y="59501"/>
                      <a:pt x="42764" y="62035"/>
                    </a:cubicBezTo>
                    <a:moveTo>
                      <a:pt x="79079" y="67102"/>
                    </a:moveTo>
                    <a:cubicBezTo>
                      <a:pt x="78772" y="65413"/>
                      <a:pt x="78542" y="63647"/>
                      <a:pt x="78388" y="61958"/>
                    </a:cubicBezTo>
                    <a:lnTo>
                      <a:pt x="71401" y="64262"/>
                    </a:lnTo>
                    <a:cubicBezTo>
                      <a:pt x="70941" y="63033"/>
                      <a:pt x="70557" y="61651"/>
                      <a:pt x="70173" y="60192"/>
                    </a:cubicBezTo>
                    <a:cubicBezTo>
                      <a:pt x="61881" y="62189"/>
                      <a:pt x="53282" y="63647"/>
                      <a:pt x="44222" y="64646"/>
                    </a:cubicBezTo>
                    <a:cubicBezTo>
                      <a:pt x="43685" y="65490"/>
                      <a:pt x="43225" y="66258"/>
                      <a:pt x="42841" y="67102"/>
                    </a:cubicBezTo>
                    <a:lnTo>
                      <a:pt x="79079" y="67102"/>
                    </a:lnTo>
                    <a:close/>
                    <a:moveTo>
                      <a:pt x="66411" y="50749"/>
                    </a:moveTo>
                    <a:cubicBezTo>
                      <a:pt x="65797" y="49060"/>
                      <a:pt x="65106" y="47448"/>
                      <a:pt x="64415" y="45912"/>
                    </a:cubicBezTo>
                    <a:cubicBezTo>
                      <a:pt x="63033" y="47601"/>
                      <a:pt x="61728" y="49367"/>
                      <a:pt x="60499" y="51210"/>
                    </a:cubicBezTo>
                    <a:cubicBezTo>
                      <a:pt x="62342" y="51056"/>
                      <a:pt x="64338" y="50902"/>
                      <a:pt x="66411" y="50749"/>
                    </a:cubicBezTo>
                    <a:moveTo>
                      <a:pt x="77313" y="50212"/>
                    </a:moveTo>
                    <a:cubicBezTo>
                      <a:pt x="76776" y="43532"/>
                      <a:pt x="76392" y="36238"/>
                      <a:pt x="76085" y="28177"/>
                    </a:cubicBezTo>
                    <a:cubicBezTo>
                      <a:pt x="72783" y="33551"/>
                      <a:pt x="69175" y="39002"/>
                      <a:pt x="65413" y="44377"/>
                    </a:cubicBezTo>
                    <a:lnTo>
                      <a:pt x="73475" y="41536"/>
                    </a:lnTo>
                    <a:cubicBezTo>
                      <a:pt x="74856" y="44223"/>
                      <a:pt x="76085" y="47140"/>
                      <a:pt x="77313" y="50212"/>
                    </a:cubicBezTo>
                    <a:moveTo>
                      <a:pt x="76545" y="108638"/>
                    </a:moveTo>
                    <a:cubicBezTo>
                      <a:pt x="81382" y="106565"/>
                      <a:pt x="85528" y="104492"/>
                      <a:pt x="88983" y="102265"/>
                    </a:cubicBezTo>
                    <a:cubicBezTo>
                      <a:pt x="88599" y="101421"/>
                      <a:pt x="88292" y="100577"/>
                      <a:pt x="87908" y="99732"/>
                    </a:cubicBezTo>
                    <a:cubicBezTo>
                      <a:pt x="85375" y="94511"/>
                      <a:pt x="83378" y="88446"/>
                      <a:pt x="81843" y="81536"/>
                    </a:cubicBezTo>
                    <a:lnTo>
                      <a:pt x="67563" y="81536"/>
                    </a:lnTo>
                    <a:cubicBezTo>
                      <a:pt x="67025" y="83840"/>
                      <a:pt x="66411" y="86066"/>
                      <a:pt x="65643" y="88139"/>
                    </a:cubicBezTo>
                    <a:cubicBezTo>
                      <a:pt x="71325" y="90442"/>
                      <a:pt x="76852" y="93360"/>
                      <a:pt x="82227" y="96815"/>
                    </a:cubicBezTo>
                    <a:lnTo>
                      <a:pt x="76545" y="108638"/>
                    </a:lnTo>
                    <a:close/>
                    <a:moveTo>
                      <a:pt x="102572" y="67102"/>
                    </a:moveTo>
                    <a:cubicBezTo>
                      <a:pt x="101881" y="65183"/>
                      <a:pt x="101114" y="63340"/>
                      <a:pt x="100269" y="61574"/>
                    </a:cubicBezTo>
                    <a:cubicBezTo>
                      <a:pt x="98503" y="61881"/>
                      <a:pt x="96737" y="62112"/>
                      <a:pt x="95125" y="62266"/>
                    </a:cubicBezTo>
                    <a:lnTo>
                      <a:pt x="93513" y="50902"/>
                    </a:lnTo>
                    <a:cubicBezTo>
                      <a:pt x="94434" y="50826"/>
                      <a:pt x="95279" y="50749"/>
                      <a:pt x="96200" y="50749"/>
                    </a:cubicBezTo>
                    <a:cubicBezTo>
                      <a:pt x="98657" y="47448"/>
                      <a:pt x="100883" y="44070"/>
                      <a:pt x="102956" y="40615"/>
                    </a:cubicBezTo>
                    <a:cubicBezTo>
                      <a:pt x="99809" y="37390"/>
                      <a:pt x="96354" y="34242"/>
                      <a:pt x="92592" y="31325"/>
                    </a:cubicBezTo>
                    <a:cubicBezTo>
                      <a:pt x="93052" y="46680"/>
                      <a:pt x="93743" y="58657"/>
                      <a:pt x="94588" y="67102"/>
                    </a:cubicBezTo>
                    <a:lnTo>
                      <a:pt x="102572" y="67102"/>
                    </a:lnTo>
                    <a:close/>
                    <a:moveTo>
                      <a:pt x="115778" y="49137"/>
                    </a:moveTo>
                    <a:cubicBezTo>
                      <a:pt x="115164" y="47678"/>
                      <a:pt x="114549" y="46296"/>
                      <a:pt x="114012" y="44991"/>
                    </a:cubicBezTo>
                    <a:cubicBezTo>
                      <a:pt x="113014" y="46526"/>
                      <a:pt x="112016" y="48062"/>
                      <a:pt x="110941" y="49674"/>
                    </a:cubicBezTo>
                    <a:lnTo>
                      <a:pt x="115778" y="49137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DCB1C172-7D82-4D17-AE81-8091A795B3D0}"/>
                  </a:ext>
                </a:extLst>
              </p:cNvPr>
              <p:cNvSpPr/>
              <p:nvPr/>
            </p:nvSpPr>
            <p:spPr>
              <a:xfrm>
                <a:off x="6362872" y="4763594"/>
                <a:ext cx="130058" cy="128445"/>
              </a:xfrm>
              <a:custGeom>
                <a:avLst/>
                <a:gdLst>
                  <a:gd name="connsiteX0" fmla="*/ 22649 w 130058"/>
                  <a:gd name="connsiteY0" fmla="*/ 0 h 128445"/>
                  <a:gd name="connsiteX1" fmla="*/ 38157 w 130058"/>
                  <a:gd name="connsiteY1" fmla="*/ 5911 h 128445"/>
                  <a:gd name="connsiteX2" fmla="*/ 27639 w 130058"/>
                  <a:gd name="connsiteY2" fmla="*/ 30327 h 128445"/>
                  <a:gd name="connsiteX3" fmla="*/ 44760 w 130058"/>
                  <a:gd name="connsiteY3" fmla="*/ 28944 h 128445"/>
                  <a:gd name="connsiteX4" fmla="*/ 37083 w 130058"/>
                  <a:gd name="connsiteY4" fmla="*/ 19885 h 128445"/>
                  <a:gd name="connsiteX5" fmla="*/ 49520 w 130058"/>
                  <a:gd name="connsiteY5" fmla="*/ 11823 h 128445"/>
                  <a:gd name="connsiteX6" fmla="*/ 67333 w 130058"/>
                  <a:gd name="connsiteY6" fmla="*/ 38157 h 128445"/>
                  <a:gd name="connsiteX7" fmla="*/ 55432 w 130058"/>
                  <a:gd name="connsiteY7" fmla="*/ 46910 h 128445"/>
                  <a:gd name="connsiteX8" fmla="*/ 52207 w 130058"/>
                  <a:gd name="connsiteY8" fmla="*/ 40537 h 128445"/>
                  <a:gd name="connsiteX9" fmla="*/ 1996 w 130058"/>
                  <a:gd name="connsiteY9" fmla="*/ 46910 h 128445"/>
                  <a:gd name="connsiteX10" fmla="*/ 0 w 130058"/>
                  <a:gd name="connsiteY10" fmla="*/ 31632 h 128445"/>
                  <a:gd name="connsiteX11" fmla="*/ 11900 w 130058"/>
                  <a:gd name="connsiteY11" fmla="*/ 31248 h 128445"/>
                  <a:gd name="connsiteX12" fmla="*/ 22649 w 130058"/>
                  <a:gd name="connsiteY12" fmla="*/ 0 h 128445"/>
                  <a:gd name="connsiteX13" fmla="*/ 28100 w 130058"/>
                  <a:gd name="connsiteY13" fmla="*/ 48522 h 128445"/>
                  <a:gd name="connsiteX14" fmla="*/ 59424 w 130058"/>
                  <a:gd name="connsiteY14" fmla="*/ 48522 h 128445"/>
                  <a:gd name="connsiteX15" fmla="*/ 59424 w 130058"/>
                  <a:gd name="connsiteY15" fmla="*/ 93359 h 128445"/>
                  <a:gd name="connsiteX16" fmla="*/ 56353 w 130058"/>
                  <a:gd name="connsiteY16" fmla="*/ 121843 h 128445"/>
                  <a:gd name="connsiteX17" fmla="*/ 38234 w 130058"/>
                  <a:gd name="connsiteY17" fmla="*/ 128446 h 128445"/>
                  <a:gd name="connsiteX18" fmla="*/ 32860 w 130058"/>
                  <a:gd name="connsiteY18" fmla="*/ 112784 h 128445"/>
                  <a:gd name="connsiteX19" fmla="*/ 41612 w 130058"/>
                  <a:gd name="connsiteY19" fmla="*/ 112784 h 128445"/>
                  <a:gd name="connsiteX20" fmla="*/ 44146 w 130058"/>
                  <a:gd name="connsiteY20" fmla="*/ 108331 h 128445"/>
                  <a:gd name="connsiteX21" fmla="*/ 44146 w 130058"/>
                  <a:gd name="connsiteY21" fmla="*/ 99809 h 128445"/>
                  <a:gd name="connsiteX22" fmla="*/ 22725 w 130058"/>
                  <a:gd name="connsiteY22" fmla="*/ 99809 h 128445"/>
                  <a:gd name="connsiteX23" fmla="*/ 22725 w 130058"/>
                  <a:gd name="connsiteY23" fmla="*/ 128446 h 128445"/>
                  <a:gd name="connsiteX24" fmla="*/ 7985 w 130058"/>
                  <a:gd name="connsiteY24" fmla="*/ 128446 h 128445"/>
                  <a:gd name="connsiteX25" fmla="*/ 7985 w 130058"/>
                  <a:gd name="connsiteY25" fmla="*/ 48522 h 128445"/>
                  <a:gd name="connsiteX26" fmla="*/ 28100 w 130058"/>
                  <a:gd name="connsiteY26" fmla="*/ 48522 h 128445"/>
                  <a:gd name="connsiteX27" fmla="*/ 22649 w 130058"/>
                  <a:gd name="connsiteY27" fmla="*/ 68407 h 128445"/>
                  <a:gd name="connsiteX28" fmla="*/ 44069 w 130058"/>
                  <a:gd name="connsiteY28" fmla="*/ 68407 h 128445"/>
                  <a:gd name="connsiteX29" fmla="*/ 44069 w 130058"/>
                  <a:gd name="connsiteY29" fmla="*/ 61421 h 128445"/>
                  <a:gd name="connsiteX30" fmla="*/ 22649 w 130058"/>
                  <a:gd name="connsiteY30" fmla="*/ 61421 h 128445"/>
                  <a:gd name="connsiteX31" fmla="*/ 22649 w 130058"/>
                  <a:gd name="connsiteY31" fmla="*/ 68407 h 128445"/>
                  <a:gd name="connsiteX32" fmla="*/ 22649 w 130058"/>
                  <a:gd name="connsiteY32" fmla="*/ 87985 h 128445"/>
                  <a:gd name="connsiteX33" fmla="*/ 44069 w 130058"/>
                  <a:gd name="connsiteY33" fmla="*/ 87985 h 128445"/>
                  <a:gd name="connsiteX34" fmla="*/ 44069 w 130058"/>
                  <a:gd name="connsiteY34" fmla="*/ 80461 h 128445"/>
                  <a:gd name="connsiteX35" fmla="*/ 22649 w 130058"/>
                  <a:gd name="connsiteY35" fmla="*/ 80461 h 128445"/>
                  <a:gd name="connsiteX36" fmla="*/ 22649 w 130058"/>
                  <a:gd name="connsiteY36" fmla="*/ 87985 h 128445"/>
                  <a:gd name="connsiteX37" fmla="*/ 68561 w 130058"/>
                  <a:gd name="connsiteY37" fmla="*/ 3608 h 128445"/>
                  <a:gd name="connsiteX38" fmla="*/ 84070 w 130058"/>
                  <a:gd name="connsiteY38" fmla="*/ 3608 h 128445"/>
                  <a:gd name="connsiteX39" fmla="*/ 84070 w 130058"/>
                  <a:gd name="connsiteY39" fmla="*/ 19962 h 128445"/>
                  <a:gd name="connsiteX40" fmla="*/ 113244 w 130058"/>
                  <a:gd name="connsiteY40" fmla="*/ 11286 h 128445"/>
                  <a:gd name="connsiteX41" fmla="*/ 122534 w 130058"/>
                  <a:gd name="connsiteY41" fmla="*/ 24798 h 128445"/>
                  <a:gd name="connsiteX42" fmla="*/ 84070 w 130058"/>
                  <a:gd name="connsiteY42" fmla="*/ 34242 h 128445"/>
                  <a:gd name="connsiteX43" fmla="*/ 84070 w 130058"/>
                  <a:gd name="connsiteY43" fmla="*/ 46372 h 128445"/>
                  <a:gd name="connsiteX44" fmla="*/ 88522 w 130058"/>
                  <a:gd name="connsiteY44" fmla="*/ 48906 h 128445"/>
                  <a:gd name="connsiteX45" fmla="*/ 105259 w 130058"/>
                  <a:gd name="connsiteY45" fmla="*/ 48906 h 128445"/>
                  <a:gd name="connsiteX46" fmla="*/ 111094 w 130058"/>
                  <a:gd name="connsiteY46" fmla="*/ 45912 h 128445"/>
                  <a:gd name="connsiteX47" fmla="*/ 113244 w 130058"/>
                  <a:gd name="connsiteY47" fmla="*/ 35547 h 128445"/>
                  <a:gd name="connsiteX48" fmla="*/ 129981 w 130058"/>
                  <a:gd name="connsiteY48" fmla="*/ 41459 h 128445"/>
                  <a:gd name="connsiteX49" fmla="*/ 122458 w 130058"/>
                  <a:gd name="connsiteY49" fmla="*/ 57812 h 128445"/>
                  <a:gd name="connsiteX50" fmla="*/ 110173 w 130058"/>
                  <a:gd name="connsiteY50" fmla="*/ 61881 h 128445"/>
                  <a:gd name="connsiteX51" fmla="*/ 83609 w 130058"/>
                  <a:gd name="connsiteY51" fmla="*/ 61881 h 128445"/>
                  <a:gd name="connsiteX52" fmla="*/ 72553 w 130058"/>
                  <a:gd name="connsiteY52" fmla="*/ 58349 h 128445"/>
                  <a:gd name="connsiteX53" fmla="*/ 68638 w 130058"/>
                  <a:gd name="connsiteY53" fmla="*/ 46296 h 128445"/>
                  <a:gd name="connsiteX54" fmla="*/ 68638 w 130058"/>
                  <a:gd name="connsiteY54" fmla="*/ 3608 h 128445"/>
                  <a:gd name="connsiteX55" fmla="*/ 68561 w 130058"/>
                  <a:gd name="connsiteY55" fmla="*/ 65259 h 128445"/>
                  <a:gd name="connsiteX56" fmla="*/ 84070 w 130058"/>
                  <a:gd name="connsiteY56" fmla="*/ 65259 h 128445"/>
                  <a:gd name="connsiteX57" fmla="*/ 84070 w 130058"/>
                  <a:gd name="connsiteY57" fmla="*/ 81843 h 128445"/>
                  <a:gd name="connsiteX58" fmla="*/ 114473 w 130058"/>
                  <a:gd name="connsiteY58" fmla="*/ 71708 h 128445"/>
                  <a:gd name="connsiteX59" fmla="*/ 123148 w 130058"/>
                  <a:gd name="connsiteY59" fmla="*/ 84530 h 128445"/>
                  <a:gd name="connsiteX60" fmla="*/ 84146 w 130058"/>
                  <a:gd name="connsiteY60" fmla="*/ 96968 h 128445"/>
                  <a:gd name="connsiteX61" fmla="*/ 84146 w 130058"/>
                  <a:gd name="connsiteY61" fmla="*/ 109559 h 128445"/>
                  <a:gd name="connsiteX62" fmla="*/ 88599 w 130058"/>
                  <a:gd name="connsiteY62" fmla="*/ 112246 h 128445"/>
                  <a:gd name="connsiteX63" fmla="*/ 105336 w 130058"/>
                  <a:gd name="connsiteY63" fmla="*/ 112246 h 128445"/>
                  <a:gd name="connsiteX64" fmla="*/ 111171 w 130058"/>
                  <a:gd name="connsiteY64" fmla="*/ 109559 h 128445"/>
                  <a:gd name="connsiteX65" fmla="*/ 113321 w 130058"/>
                  <a:gd name="connsiteY65" fmla="*/ 100346 h 128445"/>
                  <a:gd name="connsiteX66" fmla="*/ 130058 w 130058"/>
                  <a:gd name="connsiteY66" fmla="*/ 106257 h 128445"/>
                  <a:gd name="connsiteX67" fmla="*/ 122764 w 130058"/>
                  <a:gd name="connsiteY67" fmla="*/ 122150 h 128445"/>
                  <a:gd name="connsiteX68" fmla="*/ 110787 w 130058"/>
                  <a:gd name="connsiteY68" fmla="*/ 126066 h 128445"/>
                  <a:gd name="connsiteX69" fmla="*/ 83685 w 130058"/>
                  <a:gd name="connsiteY69" fmla="*/ 126066 h 128445"/>
                  <a:gd name="connsiteX70" fmla="*/ 72630 w 130058"/>
                  <a:gd name="connsiteY70" fmla="*/ 122304 h 128445"/>
                  <a:gd name="connsiteX71" fmla="*/ 68714 w 130058"/>
                  <a:gd name="connsiteY71" fmla="*/ 109482 h 128445"/>
                  <a:gd name="connsiteX72" fmla="*/ 68714 w 130058"/>
                  <a:gd name="connsiteY72" fmla="*/ 65259 h 12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30058" h="128445">
                    <a:moveTo>
                      <a:pt x="22649" y="0"/>
                    </a:moveTo>
                    <a:lnTo>
                      <a:pt x="38157" y="5911"/>
                    </a:lnTo>
                    <a:lnTo>
                      <a:pt x="27639" y="30327"/>
                    </a:lnTo>
                    <a:cubicBezTo>
                      <a:pt x="33014" y="29942"/>
                      <a:pt x="38772" y="29482"/>
                      <a:pt x="44760" y="28944"/>
                    </a:cubicBezTo>
                    <a:cubicBezTo>
                      <a:pt x="42304" y="25720"/>
                      <a:pt x="39770" y="22649"/>
                      <a:pt x="37083" y="19885"/>
                    </a:cubicBezTo>
                    <a:lnTo>
                      <a:pt x="49520" y="11823"/>
                    </a:lnTo>
                    <a:cubicBezTo>
                      <a:pt x="56507" y="19271"/>
                      <a:pt x="62496" y="28100"/>
                      <a:pt x="67333" y="38157"/>
                    </a:cubicBezTo>
                    <a:lnTo>
                      <a:pt x="55432" y="46910"/>
                    </a:lnTo>
                    <a:cubicBezTo>
                      <a:pt x="54357" y="44684"/>
                      <a:pt x="53282" y="42534"/>
                      <a:pt x="52207" y="40537"/>
                    </a:cubicBezTo>
                    <a:cubicBezTo>
                      <a:pt x="36469" y="43225"/>
                      <a:pt x="19731" y="45374"/>
                      <a:pt x="1996" y="46910"/>
                    </a:cubicBezTo>
                    <a:lnTo>
                      <a:pt x="0" y="31632"/>
                    </a:lnTo>
                    <a:cubicBezTo>
                      <a:pt x="3762" y="31555"/>
                      <a:pt x="7754" y="31401"/>
                      <a:pt x="11900" y="31248"/>
                    </a:cubicBezTo>
                    <a:lnTo>
                      <a:pt x="22649" y="0"/>
                    </a:lnTo>
                    <a:close/>
                    <a:moveTo>
                      <a:pt x="28100" y="48522"/>
                    </a:moveTo>
                    <a:lnTo>
                      <a:pt x="59424" y="48522"/>
                    </a:lnTo>
                    <a:lnTo>
                      <a:pt x="59424" y="93359"/>
                    </a:lnTo>
                    <a:cubicBezTo>
                      <a:pt x="59885" y="109252"/>
                      <a:pt x="58810" y="118772"/>
                      <a:pt x="56353" y="121843"/>
                    </a:cubicBezTo>
                    <a:cubicBezTo>
                      <a:pt x="54281" y="125068"/>
                      <a:pt x="48292" y="127294"/>
                      <a:pt x="38234" y="128446"/>
                    </a:cubicBezTo>
                    <a:cubicBezTo>
                      <a:pt x="38081" y="123839"/>
                      <a:pt x="36238" y="118619"/>
                      <a:pt x="32860" y="112784"/>
                    </a:cubicBezTo>
                    <a:lnTo>
                      <a:pt x="41612" y="112784"/>
                    </a:lnTo>
                    <a:cubicBezTo>
                      <a:pt x="43762" y="112630"/>
                      <a:pt x="44607" y="111094"/>
                      <a:pt x="44146" y="108331"/>
                    </a:cubicBezTo>
                    <a:lnTo>
                      <a:pt x="44146" y="99809"/>
                    </a:lnTo>
                    <a:lnTo>
                      <a:pt x="22725" y="99809"/>
                    </a:lnTo>
                    <a:lnTo>
                      <a:pt x="22725" y="128446"/>
                    </a:lnTo>
                    <a:lnTo>
                      <a:pt x="7985" y="128446"/>
                    </a:lnTo>
                    <a:lnTo>
                      <a:pt x="7985" y="48522"/>
                    </a:lnTo>
                    <a:lnTo>
                      <a:pt x="28100" y="48522"/>
                    </a:lnTo>
                    <a:close/>
                    <a:moveTo>
                      <a:pt x="22649" y="68407"/>
                    </a:moveTo>
                    <a:lnTo>
                      <a:pt x="44069" y="68407"/>
                    </a:lnTo>
                    <a:lnTo>
                      <a:pt x="44069" y="61421"/>
                    </a:lnTo>
                    <a:lnTo>
                      <a:pt x="22649" y="61421"/>
                    </a:lnTo>
                    <a:lnTo>
                      <a:pt x="22649" y="68407"/>
                    </a:lnTo>
                    <a:close/>
                    <a:moveTo>
                      <a:pt x="22649" y="87985"/>
                    </a:moveTo>
                    <a:lnTo>
                      <a:pt x="44069" y="87985"/>
                    </a:lnTo>
                    <a:lnTo>
                      <a:pt x="44069" y="80461"/>
                    </a:lnTo>
                    <a:lnTo>
                      <a:pt x="22649" y="80461"/>
                    </a:lnTo>
                    <a:lnTo>
                      <a:pt x="22649" y="87985"/>
                    </a:lnTo>
                    <a:close/>
                    <a:moveTo>
                      <a:pt x="68561" y="3608"/>
                    </a:moveTo>
                    <a:lnTo>
                      <a:pt x="84070" y="3608"/>
                    </a:lnTo>
                    <a:lnTo>
                      <a:pt x="84070" y="19962"/>
                    </a:lnTo>
                    <a:cubicBezTo>
                      <a:pt x="93974" y="17428"/>
                      <a:pt x="103647" y="14587"/>
                      <a:pt x="113244" y="11286"/>
                    </a:cubicBezTo>
                    <a:lnTo>
                      <a:pt x="122534" y="24798"/>
                    </a:lnTo>
                    <a:cubicBezTo>
                      <a:pt x="110634" y="28100"/>
                      <a:pt x="97812" y="31248"/>
                      <a:pt x="84070" y="34242"/>
                    </a:cubicBezTo>
                    <a:lnTo>
                      <a:pt x="84070" y="46372"/>
                    </a:lnTo>
                    <a:cubicBezTo>
                      <a:pt x="84300" y="48062"/>
                      <a:pt x="85835" y="48906"/>
                      <a:pt x="88522" y="48906"/>
                    </a:cubicBezTo>
                    <a:lnTo>
                      <a:pt x="105259" y="48906"/>
                    </a:lnTo>
                    <a:cubicBezTo>
                      <a:pt x="107947" y="48906"/>
                      <a:pt x="109866" y="47908"/>
                      <a:pt x="111094" y="45912"/>
                    </a:cubicBezTo>
                    <a:cubicBezTo>
                      <a:pt x="112553" y="43762"/>
                      <a:pt x="113244" y="40307"/>
                      <a:pt x="113244" y="35547"/>
                    </a:cubicBezTo>
                    <a:cubicBezTo>
                      <a:pt x="117544" y="38081"/>
                      <a:pt x="123148" y="40077"/>
                      <a:pt x="129981" y="41459"/>
                    </a:cubicBezTo>
                    <a:cubicBezTo>
                      <a:pt x="129367" y="47294"/>
                      <a:pt x="126834" y="52745"/>
                      <a:pt x="122458" y="57812"/>
                    </a:cubicBezTo>
                    <a:cubicBezTo>
                      <a:pt x="119540" y="60499"/>
                      <a:pt x="115471" y="61881"/>
                      <a:pt x="110173" y="61881"/>
                    </a:cubicBezTo>
                    <a:lnTo>
                      <a:pt x="83609" y="61881"/>
                    </a:lnTo>
                    <a:cubicBezTo>
                      <a:pt x="79310" y="61881"/>
                      <a:pt x="75624" y="60729"/>
                      <a:pt x="72553" y="58349"/>
                    </a:cubicBezTo>
                    <a:cubicBezTo>
                      <a:pt x="69943" y="56430"/>
                      <a:pt x="68638" y="52438"/>
                      <a:pt x="68638" y="46296"/>
                    </a:cubicBezTo>
                    <a:lnTo>
                      <a:pt x="68638" y="3608"/>
                    </a:lnTo>
                    <a:close/>
                    <a:moveTo>
                      <a:pt x="68561" y="65259"/>
                    </a:moveTo>
                    <a:lnTo>
                      <a:pt x="84070" y="65259"/>
                    </a:lnTo>
                    <a:lnTo>
                      <a:pt x="84070" y="81843"/>
                    </a:lnTo>
                    <a:cubicBezTo>
                      <a:pt x="94357" y="78925"/>
                      <a:pt x="104415" y="75624"/>
                      <a:pt x="114473" y="71708"/>
                    </a:cubicBezTo>
                    <a:lnTo>
                      <a:pt x="123148" y="84530"/>
                    </a:lnTo>
                    <a:cubicBezTo>
                      <a:pt x="111171" y="88906"/>
                      <a:pt x="98196" y="93052"/>
                      <a:pt x="84146" y="96968"/>
                    </a:cubicBezTo>
                    <a:lnTo>
                      <a:pt x="84146" y="109559"/>
                    </a:lnTo>
                    <a:cubicBezTo>
                      <a:pt x="84377" y="111325"/>
                      <a:pt x="85912" y="112246"/>
                      <a:pt x="88599" y="112246"/>
                    </a:cubicBezTo>
                    <a:lnTo>
                      <a:pt x="105336" y="112246"/>
                    </a:lnTo>
                    <a:cubicBezTo>
                      <a:pt x="108024" y="112246"/>
                      <a:pt x="109943" y="111325"/>
                      <a:pt x="111171" y="109559"/>
                    </a:cubicBezTo>
                    <a:cubicBezTo>
                      <a:pt x="112630" y="107639"/>
                      <a:pt x="113321" y="104569"/>
                      <a:pt x="113321" y="100346"/>
                    </a:cubicBezTo>
                    <a:cubicBezTo>
                      <a:pt x="117621" y="102956"/>
                      <a:pt x="123225" y="104952"/>
                      <a:pt x="130058" y="106257"/>
                    </a:cubicBezTo>
                    <a:cubicBezTo>
                      <a:pt x="129444" y="112016"/>
                      <a:pt x="126987" y="117313"/>
                      <a:pt x="122764" y="122150"/>
                    </a:cubicBezTo>
                    <a:cubicBezTo>
                      <a:pt x="120001" y="124761"/>
                      <a:pt x="116008" y="126066"/>
                      <a:pt x="110787" y="126066"/>
                    </a:cubicBezTo>
                    <a:lnTo>
                      <a:pt x="83685" y="126066"/>
                    </a:lnTo>
                    <a:cubicBezTo>
                      <a:pt x="79386" y="126066"/>
                      <a:pt x="75701" y="124838"/>
                      <a:pt x="72630" y="122304"/>
                    </a:cubicBezTo>
                    <a:cubicBezTo>
                      <a:pt x="70020" y="120308"/>
                      <a:pt x="68714" y="116008"/>
                      <a:pt x="68714" y="109482"/>
                    </a:cubicBezTo>
                    <a:lnTo>
                      <a:pt x="68714" y="65259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99A3169A-C3BD-46D5-9D54-87C437CFE20D}"/>
                  </a:ext>
                </a:extLst>
              </p:cNvPr>
              <p:cNvSpPr/>
              <p:nvPr/>
            </p:nvSpPr>
            <p:spPr>
              <a:xfrm>
                <a:off x="5085323" y="4966512"/>
                <a:ext cx="99808" cy="97044"/>
              </a:xfrm>
              <a:custGeom>
                <a:avLst/>
                <a:gdLst>
                  <a:gd name="connsiteX0" fmla="*/ 2457 w 99808"/>
                  <a:gd name="connsiteY0" fmla="*/ 22725 h 97044"/>
                  <a:gd name="connsiteX1" fmla="*/ 13436 w 99808"/>
                  <a:gd name="connsiteY1" fmla="*/ 22725 h 97044"/>
                  <a:gd name="connsiteX2" fmla="*/ 13436 w 99808"/>
                  <a:gd name="connsiteY2" fmla="*/ 921 h 97044"/>
                  <a:gd name="connsiteX3" fmla="*/ 20576 w 99808"/>
                  <a:gd name="connsiteY3" fmla="*/ 921 h 97044"/>
                  <a:gd name="connsiteX4" fmla="*/ 20576 w 99808"/>
                  <a:gd name="connsiteY4" fmla="*/ 22725 h 97044"/>
                  <a:gd name="connsiteX5" fmla="*/ 30633 w 99808"/>
                  <a:gd name="connsiteY5" fmla="*/ 22725 h 97044"/>
                  <a:gd name="connsiteX6" fmla="*/ 30633 w 99808"/>
                  <a:gd name="connsiteY6" fmla="*/ 29559 h 97044"/>
                  <a:gd name="connsiteX7" fmla="*/ 20576 w 99808"/>
                  <a:gd name="connsiteY7" fmla="*/ 29559 h 97044"/>
                  <a:gd name="connsiteX8" fmla="*/ 20576 w 99808"/>
                  <a:gd name="connsiteY8" fmla="*/ 40768 h 97044"/>
                  <a:gd name="connsiteX9" fmla="*/ 24338 w 99808"/>
                  <a:gd name="connsiteY9" fmla="*/ 45144 h 97044"/>
                  <a:gd name="connsiteX10" fmla="*/ 30633 w 99808"/>
                  <a:gd name="connsiteY10" fmla="*/ 50365 h 97044"/>
                  <a:gd name="connsiteX11" fmla="*/ 26411 w 99808"/>
                  <a:gd name="connsiteY11" fmla="*/ 56737 h 97044"/>
                  <a:gd name="connsiteX12" fmla="*/ 20653 w 99808"/>
                  <a:gd name="connsiteY12" fmla="*/ 50672 h 97044"/>
                  <a:gd name="connsiteX13" fmla="*/ 20576 w 99808"/>
                  <a:gd name="connsiteY13" fmla="*/ 50442 h 97044"/>
                  <a:gd name="connsiteX14" fmla="*/ 20576 w 99808"/>
                  <a:gd name="connsiteY14" fmla="*/ 97045 h 97044"/>
                  <a:gd name="connsiteX15" fmla="*/ 13436 w 99808"/>
                  <a:gd name="connsiteY15" fmla="*/ 97045 h 97044"/>
                  <a:gd name="connsiteX16" fmla="*/ 13436 w 99808"/>
                  <a:gd name="connsiteY16" fmla="*/ 52054 h 97044"/>
                  <a:gd name="connsiteX17" fmla="*/ 4223 w 99808"/>
                  <a:gd name="connsiteY17" fmla="*/ 69789 h 97044"/>
                  <a:gd name="connsiteX18" fmla="*/ 0 w 99808"/>
                  <a:gd name="connsiteY18" fmla="*/ 63417 h 97044"/>
                  <a:gd name="connsiteX19" fmla="*/ 8369 w 99808"/>
                  <a:gd name="connsiteY19" fmla="*/ 46296 h 97044"/>
                  <a:gd name="connsiteX20" fmla="*/ 13052 w 99808"/>
                  <a:gd name="connsiteY20" fmla="*/ 29482 h 97044"/>
                  <a:gd name="connsiteX21" fmla="*/ 2380 w 99808"/>
                  <a:gd name="connsiteY21" fmla="*/ 29482 h 97044"/>
                  <a:gd name="connsiteX22" fmla="*/ 2380 w 99808"/>
                  <a:gd name="connsiteY22" fmla="*/ 22725 h 97044"/>
                  <a:gd name="connsiteX23" fmla="*/ 44607 w 99808"/>
                  <a:gd name="connsiteY23" fmla="*/ 1305 h 97044"/>
                  <a:gd name="connsiteX24" fmla="*/ 50826 w 99808"/>
                  <a:gd name="connsiteY24" fmla="*/ 5067 h 97044"/>
                  <a:gd name="connsiteX25" fmla="*/ 41613 w 99808"/>
                  <a:gd name="connsiteY25" fmla="*/ 21651 h 97044"/>
                  <a:gd name="connsiteX26" fmla="*/ 45144 w 99808"/>
                  <a:gd name="connsiteY26" fmla="*/ 24875 h 97044"/>
                  <a:gd name="connsiteX27" fmla="*/ 50826 w 99808"/>
                  <a:gd name="connsiteY27" fmla="*/ 15201 h 97044"/>
                  <a:gd name="connsiteX28" fmla="*/ 56814 w 99808"/>
                  <a:gd name="connsiteY28" fmla="*/ 18887 h 97044"/>
                  <a:gd name="connsiteX29" fmla="*/ 43609 w 99808"/>
                  <a:gd name="connsiteY29" fmla="*/ 39693 h 97044"/>
                  <a:gd name="connsiteX30" fmla="*/ 51056 w 99808"/>
                  <a:gd name="connsiteY30" fmla="*/ 39386 h 97044"/>
                  <a:gd name="connsiteX31" fmla="*/ 48446 w 99808"/>
                  <a:gd name="connsiteY31" fmla="*/ 34549 h 97044"/>
                  <a:gd name="connsiteX32" fmla="*/ 54357 w 99808"/>
                  <a:gd name="connsiteY32" fmla="*/ 32322 h 97044"/>
                  <a:gd name="connsiteX33" fmla="*/ 61191 w 99808"/>
                  <a:gd name="connsiteY33" fmla="*/ 44991 h 97044"/>
                  <a:gd name="connsiteX34" fmla="*/ 59271 w 99808"/>
                  <a:gd name="connsiteY34" fmla="*/ 0 h 97044"/>
                  <a:gd name="connsiteX35" fmla="*/ 66488 w 99808"/>
                  <a:gd name="connsiteY35" fmla="*/ 0 h 97044"/>
                  <a:gd name="connsiteX36" fmla="*/ 66718 w 99808"/>
                  <a:gd name="connsiteY36" fmla="*/ 18580 h 97044"/>
                  <a:gd name="connsiteX37" fmla="*/ 70327 w 99808"/>
                  <a:gd name="connsiteY37" fmla="*/ 13896 h 97044"/>
                  <a:gd name="connsiteX38" fmla="*/ 74243 w 99808"/>
                  <a:gd name="connsiteY38" fmla="*/ 16430 h 97044"/>
                  <a:gd name="connsiteX39" fmla="*/ 80461 w 99808"/>
                  <a:gd name="connsiteY39" fmla="*/ 1305 h 97044"/>
                  <a:gd name="connsiteX40" fmla="*/ 86680 w 99808"/>
                  <a:gd name="connsiteY40" fmla="*/ 5067 h 97044"/>
                  <a:gd name="connsiteX41" fmla="*/ 79540 w 99808"/>
                  <a:gd name="connsiteY41" fmla="*/ 20038 h 97044"/>
                  <a:gd name="connsiteX42" fmla="*/ 83225 w 99808"/>
                  <a:gd name="connsiteY42" fmla="*/ 23186 h 97044"/>
                  <a:gd name="connsiteX43" fmla="*/ 89290 w 99808"/>
                  <a:gd name="connsiteY43" fmla="*/ 13436 h 97044"/>
                  <a:gd name="connsiteX44" fmla="*/ 95202 w 99808"/>
                  <a:gd name="connsiteY44" fmla="*/ 17198 h 97044"/>
                  <a:gd name="connsiteX45" fmla="*/ 81229 w 99808"/>
                  <a:gd name="connsiteY45" fmla="*/ 38081 h 97044"/>
                  <a:gd name="connsiteX46" fmla="*/ 89751 w 99808"/>
                  <a:gd name="connsiteY46" fmla="*/ 37313 h 97044"/>
                  <a:gd name="connsiteX47" fmla="*/ 87525 w 99808"/>
                  <a:gd name="connsiteY47" fmla="*/ 32783 h 97044"/>
                  <a:gd name="connsiteX48" fmla="*/ 93513 w 99808"/>
                  <a:gd name="connsiteY48" fmla="*/ 30710 h 97044"/>
                  <a:gd name="connsiteX49" fmla="*/ 99809 w 99808"/>
                  <a:gd name="connsiteY49" fmla="*/ 44837 h 97044"/>
                  <a:gd name="connsiteX50" fmla="*/ 93052 w 99808"/>
                  <a:gd name="connsiteY50" fmla="*/ 46603 h 97044"/>
                  <a:gd name="connsiteX51" fmla="*/ 91824 w 99808"/>
                  <a:gd name="connsiteY51" fmla="*/ 42917 h 97044"/>
                  <a:gd name="connsiteX52" fmla="*/ 72093 w 99808"/>
                  <a:gd name="connsiteY52" fmla="*/ 45682 h 97044"/>
                  <a:gd name="connsiteX53" fmla="*/ 70404 w 99808"/>
                  <a:gd name="connsiteY53" fmla="*/ 38618 h 97044"/>
                  <a:gd name="connsiteX54" fmla="*/ 73628 w 99808"/>
                  <a:gd name="connsiteY54" fmla="*/ 38542 h 97044"/>
                  <a:gd name="connsiteX55" fmla="*/ 79386 w 99808"/>
                  <a:gd name="connsiteY55" fmla="*/ 29328 h 97044"/>
                  <a:gd name="connsiteX56" fmla="*/ 66795 w 99808"/>
                  <a:gd name="connsiteY56" fmla="*/ 19808 h 97044"/>
                  <a:gd name="connsiteX57" fmla="*/ 68791 w 99808"/>
                  <a:gd name="connsiteY57" fmla="*/ 49213 h 97044"/>
                  <a:gd name="connsiteX58" fmla="*/ 69406 w 99808"/>
                  <a:gd name="connsiteY58" fmla="*/ 52975 h 97044"/>
                  <a:gd name="connsiteX59" fmla="*/ 81075 w 99808"/>
                  <a:gd name="connsiteY59" fmla="*/ 52975 h 97044"/>
                  <a:gd name="connsiteX60" fmla="*/ 78235 w 99808"/>
                  <a:gd name="connsiteY60" fmla="*/ 47908 h 97044"/>
                  <a:gd name="connsiteX61" fmla="*/ 84607 w 99808"/>
                  <a:gd name="connsiteY61" fmla="*/ 45682 h 97044"/>
                  <a:gd name="connsiteX62" fmla="*/ 88830 w 99808"/>
                  <a:gd name="connsiteY62" fmla="*/ 52899 h 97044"/>
                  <a:gd name="connsiteX63" fmla="*/ 97045 w 99808"/>
                  <a:gd name="connsiteY63" fmla="*/ 52899 h 97044"/>
                  <a:gd name="connsiteX64" fmla="*/ 97045 w 99808"/>
                  <a:gd name="connsiteY64" fmla="*/ 60039 h 97044"/>
                  <a:gd name="connsiteX65" fmla="*/ 70788 w 99808"/>
                  <a:gd name="connsiteY65" fmla="*/ 60039 h 97044"/>
                  <a:gd name="connsiteX66" fmla="*/ 73628 w 99808"/>
                  <a:gd name="connsiteY66" fmla="*/ 69175 h 97044"/>
                  <a:gd name="connsiteX67" fmla="*/ 76546 w 99808"/>
                  <a:gd name="connsiteY67" fmla="*/ 75701 h 97044"/>
                  <a:gd name="connsiteX68" fmla="*/ 86373 w 99808"/>
                  <a:gd name="connsiteY68" fmla="*/ 65106 h 97044"/>
                  <a:gd name="connsiteX69" fmla="*/ 91824 w 99808"/>
                  <a:gd name="connsiteY69" fmla="*/ 69713 h 97044"/>
                  <a:gd name="connsiteX70" fmla="*/ 80691 w 99808"/>
                  <a:gd name="connsiteY70" fmla="*/ 81766 h 97044"/>
                  <a:gd name="connsiteX71" fmla="*/ 88523 w 99808"/>
                  <a:gd name="connsiteY71" fmla="*/ 88138 h 97044"/>
                  <a:gd name="connsiteX72" fmla="*/ 92285 w 99808"/>
                  <a:gd name="connsiteY72" fmla="*/ 79770 h 97044"/>
                  <a:gd name="connsiteX73" fmla="*/ 99041 w 99808"/>
                  <a:gd name="connsiteY73" fmla="*/ 82688 h 97044"/>
                  <a:gd name="connsiteX74" fmla="*/ 93974 w 99808"/>
                  <a:gd name="connsiteY74" fmla="*/ 94665 h 97044"/>
                  <a:gd name="connsiteX75" fmla="*/ 90903 w 99808"/>
                  <a:gd name="connsiteY75" fmla="*/ 96584 h 97044"/>
                  <a:gd name="connsiteX76" fmla="*/ 78235 w 99808"/>
                  <a:gd name="connsiteY76" fmla="*/ 90058 h 97044"/>
                  <a:gd name="connsiteX77" fmla="*/ 74856 w 99808"/>
                  <a:gd name="connsiteY77" fmla="*/ 86142 h 97044"/>
                  <a:gd name="connsiteX78" fmla="*/ 53206 w 99808"/>
                  <a:gd name="connsiteY78" fmla="*/ 96968 h 97044"/>
                  <a:gd name="connsiteX79" fmla="*/ 48983 w 99808"/>
                  <a:gd name="connsiteY79" fmla="*/ 90135 h 97044"/>
                  <a:gd name="connsiteX80" fmla="*/ 69482 w 99808"/>
                  <a:gd name="connsiteY80" fmla="*/ 80768 h 97044"/>
                  <a:gd name="connsiteX81" fmla="*/ 70711 w 99808"/>
                  <a:gd name="connsiteY81" fmla="*/ 80000 h 97044"/>
                  <a:gd name="connsiteX82" fmla="*/ 67563 w 99808"/>
                  <a:gd name="connsiteY82" fmla="*/ 73475 h 97044"/>
                  <a:gd name="connsiteX83" fmla="*/ 63494 w 99808"/>
                  <a:gd name="connsiteY83" fmla="*/ 59962 h 97044"/>
                  <a:gd name="connsiteX84" fmla="*/ 49674 w 99808"/>
                  <a:gd name="connsiteY84" fmla="*/ 59962 h 97044"/>
                  <a:gd name="connsiteX85" fmla="*/ 47140 w 99808"/>
                  <a:gd name="connsiteY85" fmla="*/ 67716 h 97044"/>
                  <a:gd name="connsiteX86" fmla="*/ 60807 w 99808"/>
                  <a:gd name="connsiteY86" fmla="*/ 76238 h 97044"/>
                  <a:gd name="connsiteX87" fmla="*/ 56584 w 99808"/>
                  <a:gd name="connsiteY87" fmla="*/ 82227 h 97044"/>
                  <a:gd name="connsiteX88" fmla="*/ 44837 w 99808"/>
                  <a:gd name="connsiteY88" fmla="*/ 74319 h 97044"/>
                  <a:gd name="connsiteX89" fmla="*/ 42304 w 99808"/>
                  <a:gd name="connsiteY89" fmla="*/ 79923 h 97044"/>
                  <a:gd name="connsiteX90" fmla="*/ 31785 w 99808"/>
                  <a:gd name="connsiteY90" fmla="*/ 96047 h 97044"/>
                  <a:gd name="connsiteX91" fmla="*/ 26334 w 99808"/>
                  <a:gd name="connsiteY91" fmla="*/ 90519 h 97044"/>
                  <a:gd name="connsiteX92" fmla="*/ 36545 w 99808"/>
                  <a:gd name="connsiteY92" fmla="*/ 75624 h 97044"/>
                  <a:gd name="connsiteX93" fmla="*/ 41766 w 99808"/>
                  <a:gd name="connsiteY93" fmla="*/ 59962 h 97044"/>
                  <a:gd name="connsiteX94" fmla="*/ 30557 w 99808"/>
                  <a:gd name="connsiteY94" fmla="*/ 59962 h 97044"/>
                  <a:gd name="connsiteX95" fmla="*/ 30557 w 99808"/>
                  <a:gd name="connsiteY95" fmla="*/ 52822 h 97044"/>
                  <a:gd name="connsiteX96" fmla="*/ 62035 w 99808"/>
                  <a:gd name="connsiteY96" fmla="*/ 52822 h 97044"/>
                  <a:gd name="connsiteX97" fmla="*/ 61267 w 99808"/>
                  <a:gd name="connsiteY97" fmla="*/ 48215 h 97044"/>
                  <a:gd name="connsiteX98" fmla="*/ 60960 w 99808"/>
                  <a:gd name="connsiteY98" fmla="*/ 45682 h 97044"/>
                  <a:gd name="connsiteX99" fmla="*/ 54434 w 99808"/>
                  <a:gd name="connsiteY99" fmla="*/ 47371 h 97044"/>
                  <a:gd name="connsiteX100" fmla="*/ 53129 w 99808"/>
                  <a:gd name="connsiteY100" fmla="*/ 44146 h 97044"/>
                  <a:gd name="connsiteX101" fmla="*/ 32860 w 99808"/>
                  <a:gd name="connsiteY101" fmla="*/ 46603 h 97044"/>
                  <a:gd name="connsiteX102" fmla="*/ 31325 w 99808"/>
                  <a:gd name="connsiteY102" fmla="*/ 39770 h 97044"/>
                  <a:gd name="connsiteX103" fmla="*/ 35855 w 99808"/>
                  <a:gd name="connsiteY103" fmla="*/ 39770 h 97044"/>
                  <a:gd name="connsiteX104" fmla="*/ 41075 w 99808"/>
                  <a:gd name="connsiteY104" fmla="*/ 31094 h 97044"/>
                  <a:gd name="connsiteX105" fmla="*/ 27870 w 99808"/>
                  <a:gd name="connsiteY105" fmla="*/ 20192 h 97044"/>
                  <a:gd name="connsiteX106" fmla="*/ 32092 w 99808"/>
                  <a:gd name="connsiteY106" fmla="*/ 14587 h 97044"/>
                  <a:gd name="connsiteX107" fmla="*/ 36315 w 99808"/>
                  <a:gd name="connsiteY107" fmla="*/ 17505 h 97044"/>
                  <a:gd name="connsiteX108" fmla="*/ 44607 w 99808"/>
                  <a:gd name="connsiteY108" fmla="*/ 1305 h 9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99808" h="97044">
                    <a:moveTo>
                      <a:pt x="2457" y="22725"/>
                    </a:moveTo>
                    <a:lnTo>
                      <a:pt x="13436" y="22725"/>
                    </a:lnTo>
                    <a:lnTo>
                      <a:pt x="13436" y="921"/>
                    </a:lnTo>
                    <a:lnTo>
                      <a:pt x="20576" y="921"/>
                    </a:lnTo>
                    <a:lnTo>
                      <a:pt x="20576" y="22725"/>
                    </a:lnTo>
                    <a:lnTo>
                      <a:pt x="30633" y="22725"/>
                    </a:lnTo>
                    <a:lnTo>
                      <a:pt x="30633" y="29559"/>
                    </a:lnTo>
                    <a:lnTo>
                      <a:pt x="20576" y="29559"/>
                    </a:lnTo>
                    <a:lnTo>
                      <a:pt x="20576" y="40768"/>
                    </a:lnTo>
                    <a:cubicBezTo>
                      <a:pt x="22035" y="42687"/>
                      <a:pt x="23263" y="44146"/>
                      <a:pt x="24338" y="45144"/>
                    </a:cubicBezTo>
                    <a:cubicBezTo>
                      <a:pt x="25950" y="46833"/>
                      <a:pt x="28023" y="48599"/>
                      <a:pt x="30633" y="50365"/>
                    </a:cubicBezTo>
                    <a:cubicBezTo>
                      <a:pt x="29098" y="52361"/>
                      <a:pt x="27716" y="54511"/>
                      <a:pt x="26411" y="56737"/>
                    </a:cubicBezTo>
                    <a:cubicBezTo>
                      <a:pt x="23877" y="54434"/>
                      <a:pt x="21958" y="52361"/>
                      <a:pt x="20653" y="50672"/>
                    </a:cubicBezTo>
                    <a:lnTo>
                      <a:pt x="20576" y="50442"/>
                    </a:lnTo>
                    <a:lnTo>
                      <a:pt x="20576" y="97045"/>
                    </a:lnTo>
                    <a:lnTo>
                      <a:pt x="13436" y="97045"/>
                    </a:lnTo>
                    <a:lnTo>
                      <a:pt x="13436" y="52054"/>
                    </a:lnTo>
                    <a:cubicBezTo>
                      <a:pt x="10826" y="58657"/>
                      <a:pt x="7754" y="64568"/>
                      <a:pt x="4223" y="69789"/>
                    </a:cubicBezTo>
                    <a:cubicBezTo>
                      <a:pt x="3148" y="67256"/>
                      <a:pt x="1766" y="65106"/>
                      <a:pt x="0" y="63417"/>
                    </a:cubicBezTo>
                    <a:cubicBezTo>
                      <a:pt x="3378" y="58196"/>
                      <a:pt x="6142" y="52438"/>
                      <a:pt x="8369" y="46296"/>
                    </a:cubicBezTo>
                    <a:cubicBezTo>
                      <a:pt x="9981" y="41919"/>
                      <a:pt x="11516" y="36315"/>
                      <a:pt x="13052" y="29482"/>
                    </a:cubicBezTo>
                    <a:lnTo>
                      <a:pt x="2380" y="29482"/>
                    </a:lnTo>
                    <a:lnTo>
                      <a:pt x="2380" y="22725"/>
                    </a:lnTo>
                    <a:close/>
                    <a:moveTo>
                      <a:pt x="44607" y="1305"/>
                    </a:moveTo>
                    <a:lnTo>
                      <a:pt x="50826" y="5067"/>
                    </a:lnTo>
                    <a:lnTo>
                      <a:pt x="41613" y="21651"/>
                    </a:lnTo>
                    <a:cubicBezTo>
                      <a:pt x="42841" y="22649"/>
                      <a:pt x="44069" y="23723"/>
                      <a:pt x="45144" y="24875"/>
                    </a:cubicBezTo>
                    <a:lnTo>
                      <a:pt x="50826" y="15201"/>
                    </a:lnTo>
                    <a:lnTo>
                      <a:pt x="56814" y="18887"/>
                    </a:lnTo>
                    <a:lnTo>
                      <a:pt x="43609" y="39693"/>
                    </a:lnTo>
                    <a:cubicBezTo>
                      <a:pt x="45835" y="39616"/>
                      <a:pt x="48369" y="39539"/>
                      <a:pt x="51056" y="39386"/>
                    </a:cubicBezTo>
                    <a:cubicBezTo>
                      <a:pt x="50212" y="37697"/>
                      <a:pt x="49367" y="36085"/>
                      <a:pt x="48446" y="34549"/>
                    </a:cubicBezTo>
                    <a:lnTo>
                      <a:pt x="54357" y="32322"/>
                    </a:lnTo>
                    <a:cubicBezTo>
                      <a:pt x="56968" y="36469"/>
                      <a:pt x="59194" y="40691"/>
                      <a:pt x="61191" y="44991"/>
                    </a:cubicBezTo>
                    <a:cubicBezTo>
                      <a:pt x="59962" y="35317"/>
                      <a:pt x="59271" y="20345"/>
                      <a:pt x="59271" y="0"/>
                    </a:cubicBezTo>
                    <a:lnTo>
                      <a:pt x="66488" y="0"/>
                    </a:lnTo>
                    <a:cubicBezTo>
                      <a:pt x="66488" y="6756"/>
                      <a:pt x="66565" y="12975"/>
                      <a:pt x="66718" y="18580"/>
                    </a:cubicBezTo>
                    <a:lnTo>
                      <a:pt x="70327" y="13896"/>
                    </a:lnTo>
                    <a:cubicBezTo>
                      <a:pt x="71632" y="14741"/>
                      <a:pt x="72937" y="15585"/>
                      <a:pt x="74243" y="16430"/>
                    </a:cubicBezTo>
                    <a:lnTo>
                      <a:pt x="80461" y="1305"/>
                    </a:lnTo>
                    <a:lnTo>
                      <a:pt x="86680" y="5067"/>
                    </a:lnTo>
                    <a:lnTo>
                      <a:pt x="79540" y="20038"/>
                    </a:lnTo>
                    <a:cubicBezTo>
                      <a:pt x="80768" y="21037"/>
                      <a:pt x="82073" y="22111"/>
                      <a:pt x="83225" y="23186"/>
                    </a:cubicBezTo>
                    <a:lnTo>
                      <a:pt x="89290" y="13436"/>
                    </a:lnTo>
                    <a:lnTo>
                      <a:pt x="95202" y="17198"/>
                    </a:lnTo>
                    <a:lnTo>
                      <a:pt x="81229" y="38081"/>
                    </a:lnTo>
                    <a:cubicBezTo>
                      <a:pt x="83916" y="37850"/>
                      <a:pt x="86757" y="37620"/>
                      <a:pt x="89751" y="37313"/>
                    </a:cubicBezTo>
                    <a:cubicBezTo>
                      <a:pt x="89137" y="35777"/>
                      <a:pt x="88369" y="34242"/>
                      <a:pt x="87525" y="32783"/>
                    </a:cubicBezTo>
                    <a:lnTo>
                      <a:pt x="93513" y="30710"/>
                    </a:lnTo>
                    <a:cubicBezTo>
                      <a:pt x="95970" y="35317"/>
                      <a:pt x="98043" y="40077"/>
                      <a:pt x="99809" y="44837"/>
                    </a:cubicBezTo>
                    <a:lnTo>
                      <a:pt x="93052" y="46603"/>
                    </a:lnTo>
                    <a:cubicBezTo>
                      <a:pt x="92745" y="45374"/>
                      <a:pt x="92285" y="44146"/>
                      <a:pt x="91824" y="42917"/>
                    </a:cubicBezTo>
                    <a:cubicBezTo>
                      <a:pt x="84146" y="44376"/>
                      <a:pt x="77544" y="45297"/>
                      <a:pt x="72093" y="45682"/>
                    </a:cubicBezTo>
                    <a:lnTo>
                      <a:pt x="70404" y="38618"/>
                    </a:lnTo>
                    <a:cubicBezTo>
                      <a:pt x="71478" y="38618"/>
                      <a:pt x="72553" y="38542"/>
                      <a:pt x="73628" y="38542"/>
                    </a:cubicBezTo>
                    <a:lnTo>
                      <a:pt x="79386" y="29328"/>
                    </a:lnTo>
                    <a:cubicBezTo>
                      <a:pt x="75317" y="25643"/>
                      <a:pt x="71094" y="22418"/>
                      <a:pt x="66795" y="19808"/>
                    </a:cubicBezTo>
                    <a:cubicBezTo>
                      <a:pt x="67179" y="33090"/>
                      <a:pt x="67793" y="42917"/>
                      <a:pt x="68791" y="49213"/>
                    </a:cubicBezTo>
                    <a:cubicBezTo>
                      <a:pt x="69021" y="50519"/>
                      <a:pt x="69175" y="51824"/>
                      <a:pt x="69406" y="52975"/>
                    </a:cubicBezTo>
                    <a:lnTo>
                      <a:pt x="81075" y="52975"/>
                    </a:lnTo>
                    <a:cubicBezTo>
                      <a:pt x="80308" y="51209"/>
                      <a:pt x="79386" y="49520"/>
                      <a:pt x="78235" y="47908"/>
                    </a:cubicBezTo>
                    <a:lnTo>
                      <a:pt x="84607" y="45682"/>
                    </a:lnTo>
                    <a:cubicBezTo>
                      <a:pt x="86143" y="48062"/>
                      <a:pt x="87525" y="50442"/>
                      <a:pt x="88830" y="52899"/>
                    </a:cubicBezTo>
                    <a:lnTo>
                      <a:pt x="97045" y="52899"/>
                    </a:lnTo>
                    <a:lnTo>
                      <a:pt x="97045" y="60039"/>
                    </a:lnTo>
                    <a:lnTo>
                      <a:pt x="70788" y="60039"/>
                    </a:lnTo>
                    <a:cubicBezTo>
                      <a:pt x="71632" y="63724"/>
                      <a:pt x="72553" y="66795"/>
                      <a:pt x="73628" y="69175"/>
                    </a:cubicBezTo>
                    <a:cubicBezTo>
                      <a:pt x="74549" y="71401"/>
                      <a:pt x="75548" y="73628"/>
                      <a:pt x="76546" y="75701"/>
                    </a:cubicBezTo>
                    <a:cubicBezTo>
                      <a:pt x="80231" y="72476"/>
                      <a:pt x="83532" y="68945"/>
                      <a:pt x="86373" y="65106"/>
                    </a:cubicBezTo>
                    <a:lnTo>
                      <a:pt x="91824" y="69713"/>
                    </a:lnTo>
                    <a:cubicBezTo>
                      <a:pt x="89598" y="73475"/>
                      <a:pt x="85912" y="77543"/>
                      <a:pt x="80691" y="81766"/>
                    </a:cubicBezTo>
                    <a:cubicBezTo>
                      <a:pt x="84377" y="86065"/>
                      <a:pt x="87064" y="88138"/>
                      <a:pt x="88523" y="88138"/>
                    </a:cubicBezTo>
                    <a:cubicBezTo>
                      <a:pt x="89290" y="88138"/>
                      <a:pt x="90595" y="85375"/>
                      <a:pt x="92285" y="79770"/>
                    </a:cubicBezTo>
                    <a:cubicBezTo>
                      <a:pt x="94434" y="81305"/>
                      <a:pt x="96738" y="82303"/>
                      <a:pt x="99041" y="82688"/>
                    </a:cubicBezTo>
                    <a:cubicBezTo>
                      <a:pt x="97122" y="89367"/>
                      <a:pt x="95509" y="93359"/>
                      <a:pt x="93974" y="94665"/>
                    </a:cubicBezTo>
                    <a:cubicBezTo>
                      <a:pt x="93283" y="95893"/>
                      <a:pt x="92285" y="96584"/>
                      <a:pt x="90903" y="96584"/>
                    </a:cubicBezTo>
                    <a:cubicBezTo>
                      <a:pt x="86680" y="96584"/>
                      <a:pt x="82457" y="94434"/>
                      <a:pt x="78235" y="90058"/>
                    </a:cubicBezTo>
                    <a:cubicBezTo>
                      <a:pt x="77083" y="88907"/>
                      <a:pt x="75931" y="87601"/>
                      <a:pt x="74856" y="86142"/>
                    </a:cubicBezTo>
                    <a:cubicBezTo>
                      <a:pt x="67870" y="90979"/>
                      <a:pt x="60653" y="94588"/>
                      <a:pt x="53206" y="96968"/>
                    </a:cubicBezTo>
                    <a:cubicBezTo>
                      <a:pt x="52515" y="94972"/>
                      <a:pt x="51133" y="92668"/>
                      <a:pt x="48983" y="90135"/>
                    </a:cubicBezTo>
                    <a:cubicBezTo>
                      <a:pt x="56123" y="88292"/>
                      <a:pt x="62956" y="85221"/>
                      <a:pt x="69482" y="80768"/>
                    </a:cubicBezTo>
                    <a:cubicBezTo>
                      <a:pt x="69943" y="80461"/>
                      <a:pt x="70404" y="80231"/>
                      <a:pt x="70711" y="80000"/>
                    </a:cubicBezTo>
                    <a:cubicBezTo>
                      <a:pt x="69559" y="77927"/>
                      <a:pt x="68484" y="75778"/>
                      <a:pt x="67563" y="73475"/>
                    </a:cubicBezTo>
                    <a:cubicBezTo>
                      <a:pt x="66027" y="69175"/>
                      <a:pt x="64646" y="64722"/>
                      <a:pt x="63494" y="59962"/>
                    </a:cubicBezTo>
                    <a:lnTo>
                      <a:pt x="49674" y="59962"/>
                    </a:lnTo>
                    <a:cubicBezTo>
                      <a:pt x="48829" y="62803"/>
                      <a:pt x="47985" y="65413"/>
                      <a:pt x="47140" y="67716"/>
                    </a:cubicBezTo>
                    <a:cubicBezTo>
                      <a:pt x="52131" y="70173"/>
                      <a:pt x="56661" y="73014"/>
                      <a:pt x="60807" y="76238"/>
                    </a:cubicBezTo>
                    <a:lnTo>
                      <a:pt x="56584" y="82227"/>
                    </a:lnTo>
                    <a:cubicBezTo>
                      <a:pt x="52822" y="79310"/>
                      <a:pt x="48906" y="76699"/>
                      <a:pt x="44837" y="74319"/>
                    </a:cubicBezTo>
                    <a:cubicBezTo>
                      <a:pt x="43993" y="76468"/>
                      <a:pt x="43148" y="78311"/>
                      <a:pt x="42304" y="79923"/>
                    </a:cubicBezTo>
                    <a:cubicBezTo>
                      <a:pt x="39770" y="85528"/>
                      <a:pt x="36315" y="90902"/>
                      <a:pt x="31785" y="96047"/>
                    </a:cubicBezTo>
                    <a:cubicBezTo>
                      <a:pt x="30557" y="93820"/>
                      <a:pt x="28714" y="91977"/>
                      <a:pt x="26334" y="90519"/>
                    </a:cubicBezTo>
                    <a:cubicBezTo>
                      <a:pt x="30633" y="86219"/>
                      <a:pt x="34012" y="81305"/>
                      <a:pt x="36545" y="75624"/>
                    </a:cubicBezTo>
                    <a:cubicBezTo>
                      <a:pt x="38618" y="71171"/>
                      <a:pt x="40384" y="65950"/>
                      <a:pt x="41766" y="59962"/>
                    </a:cubicBezTo>
                    <a:lnTo>
                      <a:pt x="30557" y="59962"/>
                    </a:lnTo>
                    <a:lnTo>
                      <a:pt x="30557" y="52822"/>
                    </a:lnTo>
                    <a:lnTo>
                      <a:pt x="62035" y="52822"/>
                    </a:lnTo>
                    <a:cubicBezTo>
                      <a:pt x="61728" y="51286"/>
                      <a:pt x="61498" y="49751"/>
                      <a:pt x="61267" y="48215"/>
                    </a:cubicBezTo>
                    <a:cubicBezTo>
                      <a:pt x="61191" y="47447"/>
                      <a:pt x="61114" y="46603"/>
                      <a:pt x="60960" y="45682"/>
                    </a:cubicBezTo>
                    <a:lnTo>
                      <a:pt x="54434" y="47371"/>
                    </a:lnTo>
                    <a:cubicBezTo>
                      <a:pt x="54050" y="46219"/>
                      <a:pt x="53590" y="45144"/>
                      <a:pt x="53129" y="44146"/>
                    </a:cubicBezTo>
                    <a:cubicBezTo>
                      <a:pt x="45759" y="45682"/>
                      <a:pt x="39002" y="46526"/>
                      <a:pt x="32860" y="46603"/>
                    </a:cubicBezTo>
                    <a:lnTo>
                      <a:pt x="31325" y="39770"/>
                    </a:lnTo>
                    <a:lnTo>
                      <a:pt x="35855" y="39770"/>
                    </a:lnTo>
                    <a:lnTo>
                      <a:pt x="41075" y="31094"/>
                    </a:lnTo>
                    <a:cubicBezTo>
                      <a:pt x="36852" y="26872"/>
                      <a:pt x="32476" y="23263"/>
                      <a:pt x="27870" y="20192"/>
                    </a:cubicBezTo>
                    <a:lnTo>
                      <a:pt x="32092" y="14587"/>
                    </a:lnTo>
                    <a:cubicBezTo>
                      <a:pt x="33628" y="15585"/>
                      <a:pt x="35010" y="16583"/>
                      <a:pt x="36315" y="17505"/>
                    </a:cubicBezTo>
                    <a:lnTo>
                      <a:pt x="44607" y="130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713B9A9B-A1E2-43D2-9104-F8D60E5FF22D}"/>
                  </a:ext>
                </a:extLst>
              </p:cNvPr>
              <p:cNvSpPr/>
              <p:nvPr/>
            </p:nvSpPr>
            <p:spPr>
              <a:xfrm>
                <a:off x="5192041" y="4965437"/>
                <a:ext cx="98964" cy="97428"/>
              </a:xfrm>
              <a:custGeom>
                <a:avLst/>
                <a:gdLst>
                  <a:gd name="connsiteX0" fmla="*/ 26027 w 98964"/>
                  <a:gd name="connsiteY0" fmla="*/ 0 h 97428"/>
                  <a:gd name="connsiteX1" fmla="*/ 32783 w 98964"/>
                  <a:gd name="connsiteY1" fmla="*/ 3762 h 97428"/>
                  <a:gd name="connsiteX2" fmla="*/ 23110 w 98964"/>
                  <a:gd name="connsiteY2" fmla="*/ 26641 h 97428"/>
                  <a:gd name="connsiteX3" fmla="*/ 23110 w 98964"/>
                  <a:gd name="connsiteY3" fmla="*/ 97429 h 97428"/>
                  <a:gd name="connsiteX4" fmla="*/ 16276 w 98964"/>
                  <a:gd name="connsiteY4" fmla="*/ 97429 h 97428"/>
                  <a:gd name="connsiteX5" fmla="*/ 16276 w 98964"/>
                  <a:gd name="connsiteY5" fmla="*/ 39079 h 97428"/>
                  <a:gd name="connsiteX6" fmla="*/ 5067 w 98964"/>
                  <a:gd name="connsiteY6" fmla="*/ 55356 h 97428"/>
                  <a:gd name="connsiteX7" fmla="*/ 0 w 98964"/>
                  <a:gd name="connsiteY7" fmla="*/ 49597 h 97428"/>
                  <a:gd name="connsiteX8" fmla="*/ 13666 w 98964"/>
                  <a:gd name="connsiteY8" fmla="*/ 29021 h 97428"/>
                  <a:gd name="connsiteX9" fmla="*/ 26027 w 98964"/>
                  <a:gd name="connsiteY9" fmla="*/ 0 h 97428"/>
                  <a:gd name="connsiteX10" fmla="*/ 30096 w 98964"/>
                  <a:gd name="connsiteY10" fmla="*/ 23800 h 97428"/>
                  <a:gd name="connsiteX11" fmla="*/ 59194 w 98964"/>
                  <a:gd name="connsiteY11" fmla="*/ 23800 h 97428"/>
                  <a:gd name="connsiteX12" fmla="*/ 59194 w 98964"/>
                  <a:gd name="connsiteY12" fmla="*/ 1152 h 97428"/>
                  <a:gd name="connsiteX13" fmla="*/ 66334 w 98964"/>
                  <a:gd name="connsiteY13" fmla="*/ 1152 h 97428"/>
                  <a:gd name="connsiteX14" fmla="*/ 66334 w 98964"/>
                  <a:gd name="connsiteY14" fmla="*/ 23800 h 97428"/>
                  <a:gd name="connsiteX15" fmla="*/ 95279 w 98964"/>
                  <a:gd name="connsiteY15" fmla="*/ 23800 h 97428"/>
                  <a:gd name="connsiteX16" fmla="*/ 95279 w 98964"/>
                  <a:gd name="connsiteY16" fmla="*/ 30633 h 97428"/>
                  <a:gd name="connsiteX17" fmla="*/ 68484 w 98964"/>
                  <a:gd name="connsiteY17" fmla="*/ 30633 h 97428"/>
                  <a:gd name="connsiteX18" fmla="*/ 83148 w 98964"/>
                  <a:gd name="connsiteY18" fmla="*/ 55816 h 97428"/>
                  <a:gd name="connsiteX19" fmla="*/ 98964 w 98964"/>
                  <a:gd name="connsiteY19" fmla="*/ 72937 h 97428"/>
                  <a:gd name="connsiteX20" fmla="*/ 94741 w 98964"/>
                  <a:gd name="connsiteY20" fmla="*/ 79770 h 97428"/>
                  <a:gd name="connsiteX21" fmla="*/ 76161 w 98964"/>
                  <a:gd name="connsiteY21" fmla="*/ 57736 h 97428"/>
                  <a:gd name="connsiteX22" fmla="*/ 66181 w 98964"/>
                  <a:gd name="connsiteY22" fmla="*/ 40614 h 97428"/>
                  <a:gd name="connsiteX23" fmla="*/ 66181 w 98964"/>
                  <a:gd name="connsiteY23" fmla="*/ 70557 h 97428"/>
                  <a:gd name="connsiteX24" fmla="*/ 82841 w 98964"/>
                  <a:gd name="connsiteY24" fmla="*/ 70557 h 97428"/>
                  <a:gd name="connsiteX25" fmla="*/ 82841 w 98964"/>
                  <a:gd name="connsiteY25" fmla="*/ 77160 h 97428"/>
                  <a:gd name="connsiteX26" fmla="*/ 66181 w 98964"/>
                  <a:gd name="connsiteY26" fmla="*/ 77160 h 97428"/>
                  <a:gd name="connsiteX27" fmla="*/ 66181 w 98964"/>
                  <a:gd name="connsiteY27" fmla="*/ 96968 h 97428"/>
                  <a:gd name="connsiteX28" fmla="*/ 59041 w 98964"/>
                  <a:gd name="connsiteY28" fmla="*/ 96968 h 97428"/>
                  <a:gd name="connsiteX29" fmla="*/ 59041 w 98964"/>
                  <a:gd name="connsiteY29" fmla="*/ 77160 h 97428"/>
                  <a:gd name="connsiteX30" fmla="*/ 38772 w 98964"/>
                  <a:gd name="connsiteY30" fmla="*/ 77160 h 97428"/>
                  <a:gd name="connsiteX31" fmla="*/ 38772 w 98964"/>
                  <a:gd name="connsiteY31" fmla="*/ 70557 h 97428"/>
                  <a:gd name="connsiteX32" fmla="*/ 59041 w 98964"/>
                  <a:gd name="connsiteY32" fmla="*/ 70557 h 97428"/>
                  <a:gd name="connsiteX33" fmla="*/ 59041 w 98964"/>
                  <a:gd name="connsiteY33" fmla="*/ 40998 h 97428"/>
                  <a:gd name="connsiteX34" fmla="*/ 29098 w 98964"/>
                  <a:gd name="connsiteY34" fmla="*/ 79386 h 97428"/>
                  <a:gd name="connsiteX35" fmla="*/ 24031 w 98964"/>
                  <a:gd name="connsiteY35" fmla="*/ 73014 h 97428"/>
                  <a:gd name="connsiteX36" fmla="*/ 56661 w 98964"/>
                  <a:gd name="connsiteY36" fmla="*/ 30710 h 97428"/>
                  <a:gd name="connsiteX37" fmla="*/ 29866 w 98964"/>
                  <a:gd name="connsiteY37" fmla="*/ 30710 h 97428"/>
                  <a:gd name="connsiteX38" fmla="*/ 29866 w 98964"/>
                  <a:gd name="connsiteY38" fmla="*/ 23800 h 9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8964" h="97428">
                    <a:moveTo>
                      <a:pt x="26027" y="0"/>
                    </a:moveTo>
                    <a:lnTo>
                      <a:pt x="32783" y="3762"/>
                    </a:lnTo>
                    <a:cubicBezTo>
                      <a:pt x="29712" y="12131"/>
                      <a:pt x="26488" y="19731"/>
                      <a:pt x="23110" y="26641"/>
                    </a:cubicBezTo>
                    <a:lnTo>
                      <a:pt x="23110" y="97429"/>
                    </a:lnTo>
                    <a:lnTo>
                      <a:pt x="16276" y="97429"/>
                    </a:lnTo>
                    <a:lnTo>
                      <a:pt x="16276" y="39079"/>
                    </a:lnTo>
                    <a:cubicBezTo>
                      <a:pt x="11593" y="46603"/>
                      <a:pt x="7831" y="52054"/>
                      <a:pt x="5067" y="55356"/>
                    </a:cubicBezTo>
                    <a:cubicBezTo>
                      <a:pt x="3378" y="52899"/>
                      <a:pt x="1689" y="50979"/>
                      <a:pt x="0" y="49597"/>
                    </a:cubicBezTo>
                    <a:cubicBezTo>
                      <a:pt x="4990" y="43609"/>
                      <a:pt x="9520" y="36775"/>
                      <a:pt x="13666" y="29021"/>
                    </a:cubicBezTo>
                    <a:cubicBezTo>
                      <a:pt x="18042" y="21344"/>
                      <a:pt x="22188" y="11670"/>
                      <a:pt x="26027" y="0"/>
                    </a:cubicBezTo>
                    <a:moveTo>
                      <a:pt x="30096" y="23800"/>
                    </a:moveTo>
                    <a:lnTo>
                      <a:pt x="59194" y="23800"/>
                    </a:lnTo>
                    <a:lnTo>
                      <a:pt x="59194" y="1152"/>
                    </a:lnTo>
                    <a:lnTo>
                      <a:pt x="66334" y="1152"/>
                    </a:lnTo>
                    <a:lnTo>
                      <a:pt x="66334" y="23800"/>
                    </a:lnTo>
                    <a:lnTo>
                      <a:pt x="95279" y="23800"/>
                    </a:lnTo>
                    <a:lnTo>
                      <a:pt x="95279" y="30633"/>
                    </a:lnTo>
                    <a:lnTo>
                      <a:pt x="68484" y="30633"/>
                    </a:lnTo>
                    <a:cubicBezTo>
                      <a:pt x="73244" y="40230"/>
                      <a:pt x="78158" y="48599"/>
                      <a:pt x="83148" y="55816"/>
                    </a:cubicBezTo>
                    <a:cubicBezTo>
                      <a:pt x="88753" y="63417"/>
                      <a:pt x="94050" y="69175"/>
                      <a:pt x="98964" y="72937"/>
                    </a:cubicBezTo>
                    <a:cubicBezTo>
                      <a:pt x="96968" y="75010"/>
                      <a:pt x="95586" y="77313"/>
                      <a:pt x="94741" y="79770"/>
                    </a:cubicBezTo>
                    <a:cubicBezTo>
                      <a:pt x="87755" y="73321"/>
                      <a:pt x="81536" y="65951"/>
                      <a:pt x="76161" y="57736"/>
                    </a:cubicBezTo>
                    <a:cubicBezTo>
                      <a:pt x="72553" y="51901"/>
                      <a:pt x="69175" y="46219"/>
                      <a:pt x="66181" y="40614"/>
                    </a:cubicBezTo>
                    <a:lnTo>
                      <a:pt x="66181" y="70557"/>
                    </a:lnTo>
                    <a:lnTo>
                      <a:pt x="82841" y="70557"/>
                    </a:lnTo>
                    <a:lnTo>
                      <a:pt x="82841" y="77160"/>
                    </a:lnTo>
                    <a:lnTo>
                      <a:pt x="66181" y="77160"/>
                    </a:lnTo>
                    <a:lnTo>
                      <a:pt x="66181" y="96968"/>
                    </a:lnTo>
                    <a:lnTo>
                      <a:pt x="59041" y="96968"/>
                    </a:lnTo>
                    <a:lnTo>
                      <a:pt x="59041" y="77160"/>
                    </a:lnTo>
                    <a:lnTo>
                      <a:pt x="38772" y="77160"/>
                    </a:lnTo>
                    <a:lnTo>
                      <a:pt x="38772" y="70557"/>
                    </a:lnTo>
                    <a:lnTo>
                      <a:pt x="59041" y="70557"/>
                    </a:lnTo>
                    <a:lnTo>
                      <a:pt x="59041" y="40998"/>
                    </a:lnTo>
                    <a:cubicBezTo>
                      <a:pt x="50211" y="56046"/>
                      <a:pt x="40230" y="68868"/>
                      <a:pt x="29098" y="79386"/>
                    </a:cubicBezTo>
                    <a:cubicBezTo>
                      <a:pt x="28023" y="77160"/>
                      <a:pt x="26411" y="75010"/>
                      <a:pt x="24031" y="73014"/>
                    </a:cubicBezTo>
                    <a:cubicBezTo>
                      <a:pt x="36699" y="63186"/>
                      <a:pt x="47601" y="49060"/>
                      <a:pt x="56661" y="30710"/>
                    </a:cubicBezTo>
                    <a:lnTo>
                      <a:pt x="29866" y="30710"/>
                    </a:lnTo>
                    <a:lnTo>
                      <a:pt x="29866" y="2380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A88B7F61-1263-42FC-AD57-2871FD369B37}"/>
                  </a:ext>
                </a:extLst>
              </p:cNvPr>
              <p:cNvSpPr/>
              <p:nvPr/>
            </p:nvSpPr>
            <p:spPr>
              <a:xfrm>
                <a:off x="5306053" y="4967971"/>
                <a:ext cx="84607" cy="90146"/>
              </a:xfrm>
              <a:custGeom>
                <a:avLst/>
                <a:gdLst>
                  <a:gd name="connsiteX0" fmla="*/ 84607 w 84607"/>
                  <a:gd name="connsiteY0" fmla="*/ 43685 h 90146"/>
                  <a:gd name="connsiteX1" fmla="*/ 51440 w 84607"/>
                  <a:gd name="connsiteY1" fmla="*/ 54281 h 90146"/>
                  <a:gd name="connsiteX2" fmla="*/ 51977 w 84607"/>
                  <a:gd name="connsiteY2" fmla="*/ 69713 h 90146"/>
                  <a:gd name="connsiteX3" fmla="*/ 44760 w 84607"/>
                  <a:gd name="connsiteY3" fmla="*/ 69713 h 90146"/>
                  <a:gd name="connsiteX4" fmla="*/ 44760 w 84607"/>
                  <a:gd name="connsiteY4" fmla="*/ 57121 h 90146"/>
                  <a:gd name="connsiteX5" fmla="*/ 23417 w 84607"/>
                  <a:gd name="connsiteY5" fmla="*/ 73781 h 90146"/>
                  <a:gd name="connsiteX6" fmla="*/ 50826 w 84607"/>
                  <a:gd name="connsiteY6" fmla="*/ 83455 h 90146"/>
                  <a:gd name="connsiteX7" fmla="*/ 76623 w 84607"/>
                  <a:gd name="connsiteY7" fmla="*/ 81459 h 90146"/>
                  <a:gd name="connsiteX8" fmla="*/ 76623 w 84607"/>
                  <a:gd name="connsiteY8" fmla="*/ 89213 h 90146"/>
                  <a:gd name="connsiteX9" fmla="*/ 49827 w 84607"/>
                  <a:gd name="connsiteY9" fmla="*/ 90135 h 90146"/>
                  <a:gd name="connsiteX10" fmla="*/ 16353 w 84607"/>
                  <a:gd name="connsiteY10" fmla="*/ 73781 h 90146"/>
                  <a:gd name="connsiteX11" fmla="*/ 32707 w 84607"/>
                  <a:gd name="connsiteY11" fmla="*/ 55279 h 90146"/>
                  <a:gd name="connsiteX12" fmla="*/ 44377 w 84607"/>
                  <a:gd name="connsiteY12" fmla="*/ 49597 h 90146"/>
                  <a:gd name="connsiteX13" fmla="*/ 36699 w 84607"/>
                  <a:gd name="connsiteY13" fmla="*/ 39079 h 90146"/>
                  <a:gd name="connsiteX14" fmla="*/ 19808 w 84607"/>
                  <a:gd name="connsiteY14" fmla="*/ 46449 h 90146"/>
                  <a:gd name="connsiteX15" fmla="*/ 5989 w 84607"/>
                  <a:gd name="connsiteY15" fmla="*/ 62111 h 90146"/>
                  <a:gd name="connsiteX16" fmla="*/ 0 w 84607"/>
                  <a:gd name="connsiteY16" fmla="*/ 56200 h 90146"/>
                  <a:gd name="connsiteX17" fmla="*/ 28561 w 84607"/>
                  <a:gd name="connsiteY17" fmla="*/ 23110 h 90146"/>
                  <a:gd name="connsiteX18" fmla="*/ 12898 w 84607"/>
                  <a:gd name="connsiteY18" fmla="*/ 23877 h 90146"/>
                  <a:gd name="connsiteX19" fmla="*/ 8061 w 84607"/>
                  <a:gd name="connsiteY19" fmla="*/ 23877 h 90146"/>
                  <a:gd name="connsiteX20" fmla="*/ 8061 w 84607"/>
                  <a:gd name="connsiteY20" fmla="*/ 16814 h 90146"/>
                  <a:gd name="connsiteX21" fmla="*/ 22111 w 84607"/>
                  <a:gd name="connsiteY21" fmla="*/ 17121 h 90146"/>
                  <a:gd name="connsiteX22" fmla="*/ 32707 w 84607"/>
                  <a:gd name="connsiteY22" fmla="*/ 16814 h 90146"/>
                  <a:gd name="connsiteX23" fmla="*/ 40077 w 84607"/>
                  <a:gd name="connsiteY23" fmla="*/ 0 h 90146"/>
                  <a:gd name="connsiteX24" fmla="*/ 47755 w 84607"/>
                  <a:gd name="connsiteY24" fmla="*/ 3378 h 90146"/>
                  <a:gd name="connsiteX25" fmla="*/ 40077 w 84607"/>
                  <a:gd name="connsiteY25" fmla="*/ 16276 h 90146"/>
                  <a:gd name="connsiteX26" fmla="*/ 68100 w 84607"/>
                  <a:gd name="connsiteY26" fmla="*/ 12207 h 90146"/>
                  <a:gd name="connsiteX27" fmla="*/ 68100 w 84607"/>
                  <a:gd name="connsiteY27" fmla="*/ 19347 h 90146"/>
                  <a:gd name="connsiteX28" fmla="*/ 36699 w 84607"/>
                  <a:gd name="connsiteY28" fmla="*/ 22725 h 90146"/>
                  <a:gd name="connsiteX29" fmla="*/ 27255 w 84607"/>
                  <a:gd name="connsiteY29" fmla="*/ 36085 h 90146"/>
                  <a:gd name="connsiteX30" fmla="*/ 38618 w 84607"/>
                  <a:gd name="connsiteY30" fmla="*/ 33628 h 90146"/>
                  <a:gd name="connsiteX31" fmla="*/ 51440 w 84607"/>
                  <a:gd name="connsiteY31" fmla="*/ 46987 h 90146"/>
                  <a:gd name="connsiteX32" fmla="*/ 82611 w 84607"/>
                  <a:gd name="connsiteY32" fmla="*/ 35777 h 90146"/>
                  <a:gd name="connsiteX33" fmla="*/ 84607 w 84607"/>
                  <a:gd name="connsiteY33" fmla="*/ 43685 h 9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4607" h="90146">
                    <a:moveTo>
                      <a:pt x="84607" y="43685"/>
                    </a:moveTo>
                    <a:cubicBezTo>
                      <a:pt x="74549" y="46142"/>
                      <a:pt x="63494" y="49674"/>
                      <a:pt x="51440" y="54281"/>
                    </a:cubicBezTo>
                    <a:cubicBezTo>
                      <a:pt x="51440" y="59501"/>
                      <a:pt x="51594" y="64645"/>
                      <a:pt x="51977" y="69713"/>
                    </a:cubicBezTo>
                    <a:lnTo>
                      <a:pt x="44760" y="69713"/>
                    </a:lnTo>
                    <a:lnTo>
                      <a:pt x="44760" y="57121"/>
                    </a:lnTo>
                    <a:cubicBezTo>
                      <a:pt x="30557" y="62726"/>
                      <a:pt x="23417" y="68254"/>
                      <a:pt x="23417" y="73781"/>
                    </a:cubicBezTo>
                    <a:cubicBezTo>
                      <a:pt x="23417" y="80077"/>
                      <a:pt x="32553" y="83302"/>
                      <a:pt x="50826" y="83455"/>
                    </a:cubicBezTo>
                    <a:cubicBezTo>
                      <a:pt x="62035" y="83532"/>
                      <a:pt x="70634" y="82841"/>
                      <a:pt x="76623" y="81459"/>
                    </a:cubicBezTo>
                    <a:lnTo>
                      <a:pt x="76623" y="89213"/>
                    </a:lnTo>
                    <a:cubicBezTo>
                      <a:pt x="65490" y="89904"/>
                      <a:pt x="56584" y="90212"/>
                      <a:pt x="49827" y="90135"/>
                    </a:cubicBezTo>
                    <a:cubicBezTo>
                      <a:pt x="27486" y="89981"/>
                      <a:pt x="16353" y="84530"/>
                      <a:pt x="16353" y="73781"/>
                    </a:cubicBezTo>
                    <a:cubicBezTo>
                      <a:pt x="16353" y="67102"/>
                      <a:pt x="21805" y="60960"/>
                      <a:pt x="32707" y="55279"/>
                    </a:cubicBezTo>
                    <a:cubicBezTo>
                      <a:pt x="34780" y="54204"/>
                      <a:pt x="38695" y="52361"/>
                      <a:pt x="44377" y="49597"/>
                    </a:cubicBezTo>
                    <a:cubicBezTo>
                      <a:pt x="44991" y="42610"/>
                      <a:pt x="42457" y="39079"/>
                      <a:pt x="36699" y="39079"/>
                    </a:cubicBezTo>
                    <a:cubicBezTo>
                      <a:pt x="30480" y="39079"/>
                      <a:pt x="24799" y="41536"/>
                      <a:pt x="19808" y="46449"/>
                    </a:cubicBezTo>
                    <a:cubicBezTo>
                      <a:pt x="14818" y="51516"/>
                      <a:pt x="10211" y="56661"/>
                      <a:pt x="5989" y="62111"/>
                    </a:cubicBezTo>
                    <a:lnTo>
                      <a:pt x="0" y="56200"/>
                    </a:lnTo>
                    <a:cubicBezTo>
                      <a:pt x="12591" y="44991"/>
                      <a:pt x="22111" y="34012"/>
                      <a:pt x="28561" y="23110"/>
                    </a:cubicBezTo>
                    <a:cubicBezTo>
                      <a:pt x="23263" y="23570"/>
                      <a:pt x="18043" y="23877"/>
                      <a:pt x="12898" y="23877"/>
                    </a:cubicBezTo>
                    <a:lnTo>
                      <a:pt x="8061" y="23877"/>
                    </a:lnTo>
                    <a:lnTo>
                      <a:pt x="8061" y="16814"/>
                    </a:lnTo>
                    <a:cubicBezTo>
                      <a:pt x="13283" y="17044"/>
                      <a:pt x="17966" y="17121"/>
                      <a:pt x="22111" y="17121"/>
                    </a:cubicBezTo>
                    <a:cubicBezTo>
                      <a:pt x="24568" y="17121"/>
                      <a:pt x="28100" y="17044"/>
                      <a:pt x="32707" y="16814"/>
                    </a:cubicBezTo>
                    <a:cubicBezTo>
                      <a:pt x="34319" y="13128"/>
                      <a:pt x="36776" y="7524"/>
                      <a:pt x="40077" y="0"/>
                    </a:cubicBezTo>
                    <a:lnTo>
                      <a:pt x="47755" y="3378"/>
                    </a:lnTo>
                    <a:cubicBezTo>
                      <a:pt x="44223" y="9136"/>
                      <a:pt x="41689" y="13436"/>
                      <a:pt x="40077" y="16276"/>
                    </a:cubicBezTo>
                    <a:cubicBezTo>
                      <a:pt x="48983" y="15893"/>
                      <a:pt x="58350" y="14511"/>
                      <a:pt x="68100" y="12207"/>
                    </a:cubicBezTo>
                    <a:lnTo>
                      <a:pt x="68100" y="19347"/>
                    </a:lnTo>
                    <a:cubicBezTo>
                      <a:pt x="60192" y="20576"/>
                      <a:pt x="49751" y="21728"/>
                      <a:pt x="36699" y="22725"/>
                    </a:cubicBezTo>
                    <a:cubicBezTo>
                      <a:pt x="33398" y="27870"/>
                      <a:pt x="30250" y="32322"/>
                      <a:pt x="27255" y="36085"/>
                    </a:cubicBezTo>
                    <a:cubicBezTo>
                      <a:pt x="31325" y="34472"/>
                      <a:pt x="35087" y="33628"/>
                      <a:pt x="38618" y="33628"/>
                    </a:cubicBezTo>
                    <a:cubicBezTo>
                      <a:pt x="46987" y="33628"/>
                      <a:pt x="51286" y="38081"/>
                      <a:pt x="51440" y="46987"/>
                    </a:cubicBezTo>
                    <a:cubicBezTo>
                      <a:pt x="64492" y="42304"/>
                      <a:pt x="74856" y="38541"/>
                      <a:pt x="82611" y="35777"/>
                    </a:cubicBezTo>
                    <a:lnTo>
                      <a:pt x="84607" y="4368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0E724D11-B043-4811-80B7-28F4CE4D7CCA}"/>
                  </a:ext>
                </a:extLst>
              </p:cNvPr>
              <p:cNvSpPr/>
              <p:nvPr/>
            </p:nvSpPr>
            <p:spPr>
              <a:xfrm>
                <a:off x="5426668" y="4974650"/>
                <a:ext cx="60576" cy="86833"/>
              </a:xfrm>
              <a:custGeom>
                <a:avLst/>
                <a:gdLst>
                  <a:gd name="connsiteX0" fmla="*/ 60576 w 60576"/>
                  <a:gd name="connsiteY0" fmla="*/ 0 h 86833"/>
                  <a:gd name="connsiteX1" fmla="*/ 60576 w 60576"/>
                  <a:gd name="connsiteY1" fmla="*/ 85221 h 86833"/>
                  <a:gd name="connsiteX2" fmla="*/ 53436 w 60576"/>
                  <a:gd name="connsiteY2" fmla="*/ 85221 h 86833"/>
                  <a:gd name="connsiteX3" fmla="*/ 53436 w 60576"/>
                  <a:gd name="connsiteY3" fmla="*/ 78925 h 86833"/>
                  <a:gd name="connsiteX4" fmla="*/ 7217 w 60576"/>
                  <a:gd name="connsiteY4" fmla="*/ 78925 h 86833"/>
                  <a:gd name="connsiteX5" fmla="*/ 7217 w 60576"/>
                  <a:gd name="connsiteY5" fmla="*/ 86833 h 86833"/>
                  <a:gd name="connsiteX6" fmla="*/ 0 w 60576"/>
                  <a:gd name="connsiteY6" fmla="*/ 86833 h 86833"/>
                  <a:gd name="connsiteX7" fmla="*/ 0 w 60576"/>
                  <a:gd name="connsiteY7" fmla="*/ 0 h 86833"/>
                  <a:gd name="connsiteX8" fmla="*/ 60576 w 60576"/>
                  <a:gd name="connsiteY8" fmla="*/ 0 h 86833"/>
                  <a:gd name="connsiteX9" fmla="*/ 7217 w 60576"/>
                  <a:gd name="connsiteY9" fmla="*/ 23417 h 86833"/>
                  <a:gd name="connsiteX10" fmla="*/ 53436 w 60576"/>
                  <a:gd name="connsiteY10" fmla="*/ 23417 h 86833"/>
                  <a:gd name="connsiteX11" fmla="*/ 53436 w 60576"/>
                  <a:gd name="connsiteY11" fmla="*/ 6603 h 86833"/>
                  <a:gd name="connsiteX12" fmla="*/ 7217 w 60576"/>
                  <a:gd name="connsiteY12" fmla="*/ 6603 h 86833"/>
                  <a:gd name="connsiteX13" fmla="*/ 7217 w 60576"/>
                  <a:gd name="connsiteY13" fmla="*/ 23417 h 86833"/>
                  <a:gd name="connsiteX14" fmla="*/ 7217 w 60576"/>
                  <a:gd name="connsiteY14" fmla="*/ 47908 h 86833"/>
                  <a:gd name="connsiteX15" fmla="*/ 53436 w 60576"/>
                  <a:gd name="connsiteY15" fmla="*/ 47908 h 86833"/>
                  <a:gd name="connsiteX16" fmla="*/ 53436 w 60576"/>
                  <a:gd name="connsiteY16" fmla="*/ 30250 h 86833"/>
                  <a:gd name="connsiteX17" fmla="*/ 7217 w 60576"/>
                  <a:gd name="connsiteY17" fmla="*/ 30250 h 86833"/>
                  <a:gd name="connsiteX18" fmla="*/ 7217 w 60576"/>
                  <a:gd name="connsiteY18" fmla="*/ 47908 h 86833"/>
                  <a:gd name="connsiteX19" fmla="*/ 7217 w 60576"/>
                  <a:gd name="connsiteY19" fmla="*/ 72246 h 86833"/>
                  <a:gd name="connsiteX20" fmla="*/ 53436 w 60576"/>
                  <a:gd name="connsiteY20" fmla="*/ 72246 h 86833"/>
                  <a:gd name="connsiteX21" fmla="*/ 53436 w 60576"/>
                  <a:gd name="connsiteY21" fmla="*/ 54511 h 86833"/>
                  <a:gd name="connsiteX22" fmla="*/ 7217 w 60576"/>
                  <a:gd name="connsiteY22" fmla="*/ 54511 h 86833"/>
                  <a:gd name="connsiteX23" fmla="*/ 7217 w 60576"/>
                  <a:gd name="connsiteY23" fmla="*/ 72246 h 8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76" h="86833">
                    <a:moveTo>
                      <a:pt x="60576" y="0"/>
                    </a:moveTo>
                    <a:lnTo>
                      <a:pt x="60576" y="85221"/>
                    </a:lnTo>
                    <a:lnTo>
                      <a:pt x="53436" y="85221"/>
                    </a:lnTo>
                    <a:lnTo>
                      <a:pt x="53436" y="78925"/>
                    </a:lnTo>
                    <a:lnTo>
                      <a:pt x="7217" y="78925"/>
                    </a:lnTo>
                    <a:lnTo>
                      <a:pt x="7217" y="86833"/>
                    </a:lnTo>
                    <a:lnTo>
                      <a:pt x="0" y="86833"/>
                    </a:lnTo>
                    <a:lnTo>
                      <a:pt x="0" y="0"/>
                    </a:lnTo>
                    <a:lnTo>
                      <a:pt x="60576" y="0"/>
                    </a:lnTo>
                    <a:close/>
                    <a:moveTo>
                      <a:pt x="7217" y="23417"/>
                    </a:moveTo>
                    <a:lnTo>
                      <a:pt x="53436" y="23417"/>
                    </a:lnTo>
                    <a:lnTo>
                      <a:pt x="53436" y="6603"/>
                    </a:lnTo>
                    <a:lnTo>
                      <a:pt x="7217" y="6603"/>
                    </a:lnTo>
                    <a:lnTo>
                      <a:pt x="7217" y="23417"/>
                    </a:lnTo>
                    <a:close/>
                    <a:moveTo>
                      <a:pt x="7217" y="47908"/>
                    </a:moveTo>
                    <a:lnTo>
                      <a:pt x="53436" y="47908"/>
                    </a:lnTo>
                    <a:lnTo>
                      <a:pt x="53436" y="30250"/>
                    </a:lnTo>
                    <a:lnTo>
                      <a:pt x="7217" y="30250"/>
                    </a:lnTo>
                    <a:lnTo>
                      <a:pt x="7217" y="47908"/>
                    </a:lnTo>
                    <a:close/>
                    <a:moveTo>
                      <a:pt x="7217" y="72246"/>
                    </a:moveTo>
                    <a:lnTo>
                      <a:pt x="53436" y="72246"/>
                    </a:lnTo>
                    <a:lnTo>
                      <a:pt x="53436" y="54511"/>
                    </a:lnTo>
                    <a:lnTo>
                      <a:pt x="7217" y="54511"/>
                    </a:lnTo>
                    <a:lnTo>
                      <a:pt x="7217" y="7224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CBB7CA11-D7E2-417A-B0D5-C765BFD7E58C}"/>
                  </a:ext>
                </a:extLst>
              </p:cNvPr>
              <p:cNvSpPr/>
              <p:nvPr/>
            </p:nvSpPr>
            <p:spPr>
              <a:xfrm>
                <a:off x="5516419" y="4967433"/>
                <a:ext cx="96660" cy="96276"/>
              </a:xfrm>
              <a:custGeom>
                <a:avLst/>
                <a:gdLst>
                  <a:gd name="connsiteX0" fmla="*/ 14741 w 96660"/>
                  <a:gd name="connsiteY0" fmla="*/ 0 h 96276"/>
                  <a:gd name="connsiteX1" fmla="*/ 22265 w 96660"/>
                  <a:gd name="connsiteY1" fmla="*/ 0 h 96276"/>
                  <a:gd name="connsiteX2" fmla="*/ 22265 w 96660"/>
                  <a:gd name="connsiteY2" fmla="*/ 17198 h 96276"/>
                  <a:gd name="connsiteX3" fmla="*/ 33320 w 96660"/>
                  <a:gd name="connsiteY3" fmla="*/ 17198 h 96276"/>
                  <a:gd name="connsiteX4" fmla="*/ 34165 w 96660"/>
                  <a:gd name="connsiteY4" fmla="*/ 16814 h 96276"/>
                  <a:gd name="connsiteX5" fmla="*/ 39616 w 96660"/>
                  <a:gd name="connsiteY5" fmla="*/ 21037 h 96276"/>
                  <a:gd name="connsiteX6" fmla="*/ 24798 w 96660"/>
                  <a:gd name="connsiteY6" fmla="*/ 43916 h 96276"/>
                  <a:gd name="connsiteX7" fmla="*/ 29942 w 96660"/>
                  <a:gd name="connsiteY7" fmla="*/ 50134 h 96276"/>
                  <a:gd name="connsiteX8" fmla="*/ 37006 w 96660"/>
                  <a:gd name="connsiteY8" fmla="*/ 56430 h 96276"/>
                  <a:gd name="connsiteX9" fmla="*/ 32937 w 96660"/>
                  <a:gd name="connsiteY9" fmla="*/ 63033 h 96276"/>
                  <a:gd name="connsiteX10" fmla="*/ 25873 w 96660"/>
                  <a:gd name="connsiteY10" fmla="*/ 55586 h 96276"/>
                  <a:gd name="connsiteX11" fmla="*/ 21881 w 96660"/>
                  <a:gd name="connsiteY11" fmla="*/ 49981 h 96276"/>
                  <a:gd name="connsiteX12" fmla="*/ 21881 w 96660"/>
                  <a:gd name="connsiteY12" fmla="*/ 94972 h 96276"/>
                  <a:gd name="connsiteX13" fmla="*/ 14741 w 96660"/>
                  <a:gd name="connsiteY13" fmla="*/ 94972 h 96276"/>
                  <a:gd name="connsiteX14" fmla="*/ 14741 w 96660"/>
                  <a:gd name="connsiteY14" fmla="*/ 54050 h 96276"/>
                  <a:gd name="connsiteX15" fmla="*/ 3071 w 96660"/>
                  <a:gd name="connsiteY15" fmla="*/ 63878 h 96276"/>
                  <a:gd name="connsiteX16" fmla="*/ 0 w 96660"/>
                  <a:gd name="connsiteY16" fmla="*/ 56737 h 96276"/>
                  <a:gd name="connsiteX17" fmla="*/ 29482 w 96660"/>
                  <a:gd name="connsiteY17" fmla="*/ 23954 h 96276"/>
                  <a:gd name="connsiteX18" fmla="*/ 844 w 96660"/>
                  <a:gd name="connsiteY18" fmla="*/ 23954 h 96276"/>
                  <a:gd name="connsiteX19" fmla="*/ 844 w 96660"/>
                  <a:gd name="connsiteY19" fmla="*/ 17121 h 96276"/>
                  <a:gd name="connsiteX20" fmla="*/ 14664 w 96660"/>
                  <a:gd name="connsiteY20" fmla="*/ 17121 h 96276"/>
                  <a:gd name="connsiteX21" fmla="*/ 14664 w 96660"/>
                  <a:gd name="connsiteY21" fmla="*/ 0 h 96276"/>
                  <a:gd name="connsiteX22" fmla="*/ 87908 w 96660"/>
                  <a:gd name="connsiteY22" fmla="*/ 58887 h 96276"/>
                  <a:gd name="connsiteX23" fmla="*/ 75701 w 96660"/>
                  <a:gd name="connsiteY23" fmla="*/ 58887 h 96276"/>
                  <a:gd name="connsiteX24" fmla="*/ 75701 w 96660"/>
                  <a:gd name="connsiteY24" fmla="*/ 85221 h 96276"/>
                  <a:gd name="connsiteX25" fmla="*/ 76853 w 96660"/>
                  <a:gd name="connsiteY25" fmla="*/ 87448 h 96276"/>
                  <a:gd name="connsiteX26" fmla="*/ 84914 w 96660"/>
                  <a:gd name="connsiteY26" fmla="*/ 87448 h 96276"/>
                  <a:gd name="connsiteX27" fmla="*/ 87985 w 96660"/>
                  <a:gd name="connsiteY27" fmla="*/ 84837 h 96276"/>
                  <a:gd name="connsiteX28" fmla="*/ 89137 w 96660"/>
                  <a:gd name="connsiteY28" fmla="*/ 76930 h 96276"/>
                  <a:gd name="connsiteX29" fmla="*/ 96660 w 96660"/>
                  <a:gd name="connsiteY29" fmla="*/ 79463 h 96276"/>
                  <a:gd name="connsiteX30" fmla="*/ 93820 w 96660"/>
                  <a:gd name="connsiteY30" fmla="*/ 89751 h 96276"/>
                  <a:gd name="connsiteX31" fmla="*/ 86603 w 96660"/>
                  <a:gd name="connsiteY31" fmla="*/ 94050 h 96276"/>
                  <a:gd name="connsiteX32" fmla="*/ 75701 w 96660"/>
                  <a:gd name="connsiteY32" fmla="*/ 94050 h 96276"/>
                  <a:gd name="connsiteX33" fmla="*/ 68484 w 96660"/>
                  <a:gd name="connsiteY33" fmla="*/ 85221 h 96276"/>
                  <a:gd name="connsiteX34" fmla="*/ 68484 w 96660"/>
                  <a:gd name="connsiteY34" fmla="*/ 58887 h 96276"/>
                  <a:gd name="connsiteX35" fmla="*/ 59731 w 96660"/>
                  <a:gd name="connsiteY35" fmla="*/ 58887 h 96276"/>
                  <a:gd name="connsiteX36" fmla="*/ 57966 w 96660"/>
                  <a:gd name="connsiteY36" fmla="*/ 73167 h 96276"/>
                  <a:gd name="connsiteX37" fmla="*/ 49290 w 96660"/>
                  <a:gd name="connsiteY37" fmla="*/ 87448 h 96276"/>
                  <a:gd name="connsiteX38" fmla="*/ 35010 w 96660"/>
                  <a:gd name="connsiteY38" fmla="*/ 96277 h 96276"/>
                  <a:gd name="connsiteX39" fmla="*/ 29942 w 96660"/>
                  <a:gd name="connsiteY39" fmla="*/ 89060 h 96276"/>
                  <a:gd name="connsiteX40" fmla="*/ 42457 w 96660"/>
                  <a:gd name="connsiteY40" fmla="*/ 83148 h 96276"/>
                  <a:gd name="connsiteX41" fmla="*/ 49904 w 96660"/>
                  <a:gd name="connsiteY41" fmla="*/ 73781 h 96276"/>
                  <a:gd name="connsiteX42" fmla="*/ 52514 w 96660"/>
                  <a:gd name="connsiteY42" fmla="*/ 58887 h 96276"/>
                  <a:gd name="connsiteX43" fmla="*/ 43839 w 96660"/>
                  <a:gd name="connsiteY43" fmla="*/ 58887 h 96276"/>
                  <a:gd name="connsiteX44" fmla="*/ 43839 w 96660"/>
                  <a:gd name="connsiteY44" fmla="*/ 3762 h 96276"/>
                  <a:gd name="connsiteX45" fmla="*/ 87908 w 96660"/>
                  <a:gd name="connsiteY45" fmla="*/ 3762 h 96276"/>
                  <a:gd name="connsiteX46" fmla="*/ 87908 w 96660"/>
                  <a:gd name="connsiteY46" fmla="*/ 58887 h 96276"/>
                  <a:gd name="connsiteX47" fmla="*/ 50979 w 96660"/>
                  <a:gd name="connsiteY47" fmla="*/ 20269 h 96276"/>
                  <a:gd name="connsiteX48" fmla="*/ 80691 w 96660"/>
                  <a:gd name="connsiteY48" fmla="*/ 20269 h 96276"/>
                  <a:gd name="connsiteX49" fmla="*/ 80691 w 96660"/>
                  <a:gd name="connsiteY49" fmla="*/ 10595 h 96276"/>
                  <a:gd name="connsiteX50" fmla="*/ 50979 w 96660"/>
                  <a:gd name="connsiteY50" fmla="*/ 10595 h 96276"/>
                  <a:gd name="connsiteX51" fmla="*/ 50979 w 96660"/>
                  <a:gd name="connsiteY51" fmla="*/ 20269 h 96276"/>
                  <a:gd name="connsiteX52" fmla="*/ 80691 w 96660"/>
                  <a:gd name="connsiteY52" fmla="*/ 26411 h 96276"/>
                  <a:gd name="connsiteX53" fmla="*/ 50979 w 96660"/>
                  <a:gd name="connsiteY53" fmla="*/ 26411 h 96276"/>
                  <a:gd name="connsiteX54" fmla="*/ 50979 w 96660"/>
                  <a:gd name="connsiteY54" fmla="*/ 36085 h 96276"/>
                  <a:gd name="connsiteX55" fmla="*/ 80691 w 96660"/>
                  <a:gd name="connsiteY55" fmla="*/ 36085 h 96276"/>
                  <a:gd name="connsiteX56" fmla="*/ 80691 w 96660"/>
                  <a:gd name="connsiteY56" fmla="*/ 26411 h 96276"/>
                  <a:gd name="connsiteX57" fmla="*/ 80691 w 96660"/>
                  <a:gd name="connsiteY57" fmla="*/ 42534 h 96276"/>
                  <a:gd name="connsiteX58" fmla="*/ 50979 w 96660"/>
                  <a:gd name="connsiteY58" fmla="*/ 42534 h 96276"/>
                  <a:gd name="connsiteX59" fmla="*/ 50979 w 96660"/>
                  <a:gd name="connsiteY59" fmla="*/ 52207 h 96276"/>
                  <a:gd name="connsiteX60" fmla="*/ 80691 w 96660"/>
                  <a:gd name="connsiteY60" fmla="*/ 52207 h 96276"/>
                  <a:gd name="connsiteX61" fmla="*/ 80691 w 96660"/>
                  <a:gd name="connsiteY61" fmla="*/ 42534 h 9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6660" h="96276">
                    <a:moveTo>
                      <a:pt x="14741" y="0"/>
                    </a:moveTo>
                    <a:lnTo>
                      <a:pt x="22265" y="0"/>
                    </a:lnTo>
                    <a:lnTo>
                      <a:pt x="22265" y="17198"/>
                    </a:lnTo>
                    <a:lnTo>
                      <a:pt x="33320" y="17198"/>
                    </a:lnTo>
                    <a:lnTo>
                      <a:pt x="34165" y="16814"/>
                    </a:lnTo>
                    <a:lnTo>
                      <a:pt x="39616" y="21037"/>
                    </a:lnTo>
                    <a:cubicBezTo>
                      <a:pt x="36161" y="28868"/>
                      <a:pt x="31248" y="36469"/>
                      <a:pt x="24798" y="43916"/>
                    </a:cubicBezTo>
                    <a:cubicBezTo>
                      <a:pt x="26795" y="46603"/>
                      <a:pt x="28484" y="48599"/>
                      <a:pt x="29942" y="50134"/>
                    </a:cubicBezTo>
                    <a:cubicBezTo>
                      <a:pt x="31708" y="52054"/>
                      <a:pt x="34012" y="54127"/>
                      <a:pt x="37006" y="56430"/>
                    </a:cubicBezTo>
                    <a:cubicBezTo>
                      <a:pt x="35624" y="58503"/>
                      <a:pt x="34242" y="60729"/>
                      <a:pt x="32937" y="63033"/>
                    </a:cubicBezTo>
                    <a:cubicBezTo>
                      <a:pt x="29942" y="60346"/>
                      <a:pt x="27562" y="57812"/>
                      <a:pt x="25873" y="55586"/>
                    </a:cubicBezTo>
                    <a:cubicBezTo>
                      <a:pt x="24261" y="53666"/>
                      <a:pt x="22956" y="51824"/>
                      <a:pt x="21881" y="49981"/>
                    </a:cubicBezTo>
                    <a:lnTo>
                      <a:pt x="21881" y="94972"/>
                    </a:lnTo>
                    <a:lnTo>
                      <a:pt x="14741" y="94972"/>
                    </a:lnTo>
                    <a:lnTo>
                      <a:pt x="14741" y="54050"/>
                    </a:lnTo>
                    <a:cubicBezTo>
                      <a:pt x="11133" y="57428"/>
                      <a:pt x="7294" y="60729"/>
                      <a:pt x="3071" y="63878"/>
                    </a:cubicBezTo>
                    <a:cubicBezTo>
                      <a:pt x="2457" y="61190"/>
                      <a:pt x="1459" y="58810"/>
                      <a:pt x="0" y="56737"/>
                    </a:cubicBezTo>
                    <a:cubicBezTo>
                      <a:pt x="13666" y="46526"/>
                      <a:pt x="23493" y="35624"/>
                      <a:pt x="29482" y="23954"/>
                    </a:cubicBezTo>
                    <a:lnTo>
                      <a:pt x="844" y="23954"/>
                    </a:lnTo>
                    <a:lnTo>
                      <a:pt x="844" y="17121"/>
                    </a:lnTo>
                    <a:lnTo>
                      <a:pt x="14664" y="17121"/>
                    </a:lnTo>
                    <a:lnTo>
                      <a:pt x="14664" y="0"/>
                    </a:lnTo>
                    <a:close/>
                    <a:moveTo>
                      <a:pt x="87908" y="58887"/>
                    </a:moveTo>
                    <a:lnTo>
                      <a:pt x="75701" y="58887"/>
                    </a:lnTo>
                    <a:lnTo>
                      <a:pt x="75701" y="85221"/>
                    </a:lnTo>
                    <a:cubicBezTo>
                      <a:pt x="75701" y="86680"/>
                      <a:pt x="76085" y="87448"/>
                      <a:pt x="76853" y="87448"/>
                    </a:cubicBezTo>
                    <a:lnTo>
                      <a:pt x="84914" y="87448"/>
                    </a:lnTo>
                    <a:cubicBezTo>
                      <a:pt x="86373" y="87448"/>
                      <a:pt x="87371" y="86603"/>
                      <a:pt x="87985" y="84837"/>
                    </a:cubicBezTo>
                    <a:cubicBezTo>
                      <a:pt x="88676" y="83609"/>
                      <a:pt x="89060" y="80922"/>
                      <a:pt x="89137" y="76930"/>
                    </a:cubicBezTo>
                    <a:cubicBezTo>
                      <a:pt x="91210" y="78235"/>
                      <a:pt x="93743" y="79079"/>
                      <a:pt x="96660" y="79463"/>
                    </a:cubicBezTo>
                    <a:cubicBezTo>
                      <a:pt x="96354" y="83148"/>
                      <a:pt x="95432" y="86603"/>
                      <a:pt x="93820" y="89751"/>
                    </a:cubicBezTo>
                    <a:cubicBezTo>
                      <a:pt x="92361" y="92592"/>
                      <a:pt x="89904" y="94050"/>
                      <a:pt x="86603" y="94050"/>
                    </a:cubicBezTo>
                    <a:lnTo>
                      <a:pt x="75701" y="94050"/>
                    </a:lnTo>
                    <a:cubicBezTo>
                      <a:pt x="70864" y="94050"/>
                      <a:pt x="68484" y="91133"/>
                      <a:pt x="68484" y="85221"/>
                    </a:cubicBezTo>
                    <a:lnTo>
                      <a:pt x="68484" y="58887"/>
                    </a:lnTo>
                    <a:lnTo>
                      <a:pt x="59731" y="58887"/>
                    </a:lnTo>
                    <a:cubicBezTo>
                      <a:pt x="59501" y="65336"/>
                      <a:pt x="58887" y="70096"/>
                      <a:pt x="57966" y="73167"/>
                    </a:cubicBezTo>
                    <a:cubicBezTo>
                      <a:pt x="56891" y="77928"/>
                      <a:pt x="53973" y="82688"/>
                      <a:pt x="49290" y="87448"/>
                    </a:cubicBezTo>
                    <a:cubicBezTo>
                      <a:pt x="44991" y="91133"/>
                      <a:pt x="40230" y="94127"/>
                      <a:pt x="35010" y="96277"/>
                    </a:cubicBezTo>
                    <a:cubicBezTo>
                      <a:pt x="34242" y="93897"/>
                      <a:pt x="32553" y="91517"/>
                      <a:pt x="29942" y="89060"/>
                    </a:cubicBezTo>
                    <a:cubicBezTo>
                      <a:pt x="35317" y="87448"/>
                      <a:pt x="39463" y="85452"/>
                      <a:pt x="42457" y="83148"/>
                    </a:cubicBezTo>
                    <a:cubicBezTo>
                      <a:pt x="45144" y="81305"/>
                      <a:pt x="47677" y="78235"/>
                      <a:pt x="49904" y="73781"/>
                    </a:cubicBezTo>
                    <a:cubicBezTo>
                      <a:pt x="51440" y="70634"/>
                      <a:pt x="52284" y="65643"/>
                      <a:pt x="52514" y="58887"/>
                    </a:cubicBezTo>
                    <a:lnTo>
                      <a:pt x="43839" y="58887"/>
                    </a:lnTo>
                    <a:lnTo>
                      <a:pt x="43839" y="3762"/>
                    </a:lnTo>
                    <a:lnTo>
                      <a:pt x="87908" y="3762"/>
                    </a:lnTo>
                    <a:lnTo>
                      <a:pt x="87908" y="58887"/>
                    </a:lnTo>
                    <a:close/>
                    <a:moveTo>
                      <a:pt x="50979" y="20269"/>
                    </a:moveTo>
                    <a:lnTo>
                      <a:pt x="80691" y="20269"/>
                    </a:lnTo>
                    <a:lnTo>
                      <a:pt x="80691" y="10595"/>
                    </a:lnTo>
                    <a:lnTo>
                      <a:pt x="50979" y="10595"/>
                    </a:lnTo>
                    <a:lnTo>
                      <a:pt x="50979" y="20269"/>
                    </a:lnTo>
                    <a:close/>
                    <a:moveTo>
                      <a:pt x="80691" y="26411"/>
                    </a:moveTo>
                    <a:lnTo>
                      <a:pt x="50979" y="26411"/>
                    </a:lnTo>
                    <a:lnTo>
                      <a:pt x="50979" y="36085"/>
                    </a:lnTo>
                    <a:lnTo>
                      <a:pt x="80691" y="36085"/>
                    </a:lnTo>
                    <a:lnTo>
                      <a:pt x="80691" y="26411"/>
                    </a:lnTo>
                    <a:close/>
                    <a:moveTo>
                      <a:pt x="80691" y="42534"/>
                    </a:moveTo>
                    <a:lnTo>
                      <a:pt x="50979" y="42534"/>
                    </a:lnTo>
                    <a:lnTo>
                      <a:pt x="50979" y="52207"/>
                    </a:lnTo>
                    <a:lnTo>
                      <a:pt x="80691" y="52207"/>
                    </a:lnTo>
                    <a:lnTo>
                      <a:pt x="80691" y="42534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41F6F4CA-4A23-413C-B32D-8C73E63D0A9E}"/>
                  </a:ext>
                </a:extLst>
              </p:cNvPr>
              <p:cNvSpPr/>
              <p:nvPr/>
            </p:nvSpPr>
            <p:spPr>
              <a:xfrm>
                <a:off x="5643022" y="4972731"/>
                <a:ext cx="72169" cy="84990"/>
              </a:xfrm>
              <a:custGeom>
                <a:avLst/>
                <a:gdLst>
                  <a:gd name="connsiteX0" fmla="*/ 72169 w 72169"/>
                  <a:gd name="connsiteY0" fmla="*/ 50979 h 84990"/>
                  <a:gd name="connsiteX1" fmla="*/ 49904 w 72169"/>
                  <a:gd name="connsiteY1" fmla="*/ 76699 h 84990"/>
                  <a:gd name="connsiteX2" fmla="*/ 25336 w 72169"/>
                  <a:gd name="connsiteY2" fmla="*/ 84991 h 84990"/>
                  <a:gd name="connsiteX3" fmla="*/ 5144 w 72169"/>
                  <a:gd name="connsiteY3" fmla="*/ 77774 h 84990"/>
                  <a:gd name="connsiteX4" fmla="*/ 0 w 72169"/>
                  <a:gd name="connsiteY4" fmla="*/ 58580 h 84990"/>
                  <a:gd name="connsiteX5" fmla="*/ 921 w 72169"/>
                  <a:gd name="connsiteY5" fmla="*/ 0 h 84990"/>
                  <a:gd name="connsiteX6" fmla="*/ 10058 w 72169"/>
                  <a:gd name="connsiteY6" fmla="*/ 384 h 84990"/>
                  <a:gd name="connsiteX7" fmla="*/ 7524 w 72169"/>
                  <a:gd name="connsiteY7" fmla="*/ 59041 h 84990"/>
                  <a:gd name="connsiteX8" fmla="*/ 11440 w 72169"/>
                  <a:gd name="connsiteY8" fmla="*/ 73244 h 84990"/>
                  <a:gd name="connsiteX9" fmla="*/ 24875 w 72169"/>
                  <a:gd name="connsiteY9" fmla="*/ 77774 h 84990"/>
                  <a:gd name="connsiteX10" fmla="*/ 47447 w 72169"/>
                  <a:gd name="connsiteY10" fmla="*/ 69789 h 84990"/>
                  <a:gd name="connsiteX11" fmla="*/ 64876 w 72169"/>
                  <a:gd name="connsiteY11" fmla="*/ 45759 h 84990"/>
                  <a:gd name="connsiteX12" fmla="*/ 72169 w 72169"/>
                  <a:gd name="connsiteY12" fmla="*/ 50979 h 8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69" h="84990">
                    <a:moveTo>
                      <a:pt x="72169" y="50979"/>
                    </a:moveTo>
                    <a:cubicBezTo>
                      <a:pt x="65566" y="62649"/>
                      <a:pt x="58196" y="71248"/>
                      <a:pt x="49904" y="76699"/>
                    </a:cubicBezTo>
                    <a:cubicBezTo>
                      <a:pt x="41612" y="82227"/>
                      <a:pt x="33474" y="84991"/>
                      <a:pt x="25336" y="84991"/>
                    </a:cubicBezTo>
                    <a:cubicBezTo>
                      <a:pt x="16123" y="84991"/>
                      <a:pt x="9366" y="82534"/>
                      <a:pt x="5144" y="77774"/>
                    </a:cubicBezTo>
                    <a:cubicBezTo>
                      <a:pt x="1689" y="74012"/>
                      <a:pt x="0" y="67563"/>
                      <a:pt x="0" y="58580"/>
                    </a:cubicBezTo>
                    <a:cubicBezTo>
                      <a:pt x="0" y="38925"/>
                      <a:pt x="307" y="19424"/>
                      <a:pt x="921" y="0"/>
                    </a:cubicBezTo>
                    <a:lnTo>
                      <a:pt x="10058" y="384"/>
                    </a:lnTo>
                    <a:cubicBezTo>
                      <a:pt x="8369" y="18273"/>
                      <a:pt x="7524" y="37850"/>
                      <a:pt x="7524" y="59041"/>
                    </a:cubicBezTo>
                    <a:cubicBezTo>
                      <a:pt x="7524" y="66027"/>
                      <a:pt x="8829" y="70787"/>
                      <a:pt x="11440" y="73244"/>
                    </a:cubicBezTo>
                    <a:cubicBezTo>
                      <a:pt x="14588" y="76238"/>
                      <a:pt x="19040" y="77774"/>
                      <a:pt x="24875" y="77774"/>
                    </a:cubicBezTo>
                    <a:cubicBezTo>
                      <a:pt x="32630" y="77774"/>
                      <a:pt x="40154" y="75087"/>
                      <a:pt x="47447" y="69789"/>
                    </a:cubicBezTo>
                    <a:cubicBezTo>
                      <a:pt x="54281" y="64876"/>
                      <a:pt x="60116" y="56891"/>
                      <a:pt x="64876" y="45759"/>
                    </a:cubicBezTo>
                    <a:cubicBezTo>
                      <a:pt x="66718" y="47985"/>
                      <a:pt x="69175" y="49751"/>
                      <a:pt x="72169" y="50979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C438EE92-0A14-4D95-AF1C-9195B105393B}"/>
                  </a:ext>
                </a:extLst>
              </p:cNvPr>
              <p:cNvSpPr/>
              <p:nvPr/>
            </p:nvSpPr>
            <p:spPr>
              <a:xfrm>
                <a:off x="5731775" y="4969507"/>
                <a:ext cx="92591" cy="91209"/>
              </a:xfrm>
              <a:custGeom>
                <a:avLst/>
                <a:gdLst>
                  <a:gd name="connsiteX0" fmla="*/ 50365 w 92591"/>
                  <a:gd name="connsiteY0" fmla="*/ 21650 h 91209"/>
                  <a:gd name="connsiteX1" fmla="*/ 31785 w 92591"/>
                  <a:gd name="connsiteY1" fmla="*/ 24492 h 91209"/>
                  <a:gd name="connsiteX2" fmla="*/ 7140 w 92591"/>
                  <a:gd name="connsiteY2" fmla="*/ 80998 h 91209"/>
                  <a:gd name="connsiteX3" fmla="*/ 0 w 92591"/>
                  <a:gd name="connsiteY3" fmla="*/ 76929 h 91209"/>
                  <a:gd name="connsiteX4" fmla="*/ 23647 w 92591"/>
                  <a:gd name="connsiteY4" fmla="*/ 25643 h 91209"/>
                  <a:gd name="connsiteX5" fmla="*/ 14203 w 92591"/>
                  <a:gd name="connsiteY5" fmla="*/ 25873 h 91209"/>
                  <a:gd name="connsiteX6" fmla="*/ 6296 w 92591"/>
                  <a:gd name="connsiteY6" fmla="*/ 25643 h 91209"/>
                  <a:gd name="connsiteX7" fmla="*/ 5912 w 92591"/>
                  <a:gd name="connsiteY7" fmla="*/ 18426 h 91209"/>
                  <a:gd name="connsiteX8" fmla="*/ 15662 w 92591"/>
                  <a:gd name="connsiteY8" fmla="*/ 19194 h 91209"/>
                  <a:gd name="connsiteX9" fmla="*/ 25950 w 92591"/>
                  <a:gd name="connsiteY9" fmla="*/ 18887 h 91209"/>
                  <a:gd name="connsiteX10" fmla="*/ 31017 w 92591"/>
                  <a:gd name="connsiteY10" fmla="*/ 0 h 91209"/>
                  <a:gd name="connsiteX11" fmla="*/ 39540 w 92591"/>
                  <a:gd name="connsiteY11" fmla="*/ 2533 h 91209"/>
                  <a:gd name="connsiteX12" fmla="*/ 34012 w 92591"/>
                  <a:gd name="connsiteY12" fmla="*/ 17735 h 91209"/>
                  <a:gd name="connsiteX13" fmla="*/ 49827 w 92591"/>
                  <a:gd name="connsiteY13" fmla="*/ 14587 h 91209"/>
                  <a:gd name="connsiteX14" fmla="*/ 50365 w 92591"/>
                  <a:gd name="connsiteY14" fmla="*/ 21650 h 91209"/>
                  <a:gd name="connsiteX15" fmla="*/ 92592 w 92591"/>
                  <a:gd name="connsiteY15" fmla="*/ 78542 h 91209"/>
                  <a:gd name="connsiteX16" fmla="*/ 88830 w 92591"/>
                  <a:gd name="connsiteY16" fmla="*/ 84837 h 91209"/>
                  <a:gd name="connsiteX17" fmla="*/ 70020 w 92591"/>
                  <a:gd name="connsiteY17" fmla="*/ 74242 h 91209"/>
                  <a:gd name="connsiteX18" fmla="*/ 70020 w 92591"/>
                  <a:gd name="connsiteY18" fmla="*/ 77620 h 91209"/>
                  <a:gd name="connsiteX19" fmla="*/ 65720 w 92591"/>
                  <a:gd name="connsiteY19" fmla="*/ 86987 h 91209"/>
                  <a:gd name="connsiteX20" fmla="*/ 51670 w 92591"/>
                  <a:gd name="connsiteY20" fmla="*/ 91210 h 91209"/>
                  <a:gd name="connsiteX21" fmla="*/ 35163 w 92591"/>
                  <a:gd name="connsiteY21" fmla="*/ 86987 h 91209"/>
                  <a:gd name="connsiteX22" fmla="*/ 29712 w 92591"/>
                  <a:gd name="connsiteY22" fmla="*/ 76929 h 91209"/>
                  <a:gd name="connsiteX23" fmla="*/ 50365 w 92591"/>
                  <a:gd name="connsiteY23" fmla="*/ 63570 h 91209"/>
                  <a:gd name="connsiteX24" fmla="*/ 62879 w 92591"/>
                  <a:gd name="connsiteY24" fmla="*/ 65183 h 91209"/>
                  <a:gd name="connsiteX25" fmla="*/ 61651 w 92591"/>
                  <a:gd name="connsiteY25" fmla="*/ 45989 h 91209"/>
                  <a:gd name="connsiteX26" fmla="*/ 62035 w 92591"/>
                  <a:gd name="connsiteY26" fmla="*/ 35086 h 91209"/>
                  <a:gd name="connsiteX27" fmla="*/ 69559 w 92591"/>
                  <a:gd name="connsiteY27" fmla="*/ 35931 h 91209"/>
                  <a:gd name="connsiteX28" fmla="*/ 68714 w 92591"/>
                  <a:gd name="connsiteY28" fmla="*/ 47140 h 91209"/>
                  <a:gd name="connsiteX29" fmla="*/ 69559 w 92591"/>
                  <a:gd name="connsiteY29" fmla="*/ 66948 h 91209"/>
                  <a:gd name="connsiteX30" fmla="*/ 92592 w 92591"/>
                  <a:gd name="connsiteY30" fmla="*/ 78542 h 91209"/>
                  <a:gd name="connsiteX31" fmla="*/ 62879 w 92591"/>
                  <a:gd name="connsiteY31" fmla="*/ 75778 h 91209"/>
                  <a:gd name="connsiteX32" fmla="*/ 62879 w 92591"/>
                  <a:gd name="connsiteY32" fmla="*/ 72323 h 91209"/>
                  <a:gd name="connsiteX33" fmla="*/ 48906 w 92591"/>
                  <a:gd name="connsiteY33" fmla="*/ 69712 h 91209"/>
                  <a:gd name="connsiteX34" fmla="*/ 36929 w 92591"/>
                  <a:gd name="connsiteY34" fmla="*/ 76929 h 91209"/>
                  <a:gd name="connsiteX35" fmla="*/ 41843 w 92591"/>
                  <a:gd name="connsiteY35" fmla="*/ 83225 h 91209"/>
                  <a:gd name="connsiteX36" fmla="*/ 50365 w 92591"/>
                  <a:gd name="connsiteY36" fmla="*/ 84914 h 91209"/>
                  <a:gd name="connsiteX37" fmla="*/ 60192 w 92591"/>
                  <a:gd name="connsiteY37" fmla="*/ 81997 h 91209"/>
                  <a:gd name="connsiteX38" fmla="*/ 62879 w 92591"/>
                  <a:gd name="connsiteY38" fmla="*/ 75778 h 91209"/>
                  <a:gd name="connsiteX39" fmla="*/ 91363 w 92591"/>
                  <a:gd name="connsiteY39" fmla="*/ 26718 h 91209"/>
                  <a:gd name="connsiteX40" fmla="*/ 88446 w 92591"/>
                  <a:gd name="connsiteY40" fmla="*/ 33628 h 91209"/>
                  <a:gd name="connsiteX41" fmla="*/ 56968 w 92591"/>
                  <a:gd name="connsiteY41" fmla="*/ 24184 h 91209"/>
                  <a:gd name="connsiteX42" fmla="*/ 59041 w 92591"/>
                  <a:gd name="connsiteY42" fmla="*/ 17581 h 91209"/>
                  <a:gd name="connsiteX43" fmla="*/ 91363 w 92591"/>
                  <a:gd name="connsiteY43" fmla="*/ 26718 h 9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2591" h="91209">
                    <a:moveTo>
                      <a:pt x="50365" y="21650"/>
                    </a:moveTo>
                    <a:cubicBezTo>
                      <a:pt x="45374" y="22956"/>
                      <a:pt x="39232" y="23954"/>
                      <a:pt x="31785" y="24492"/>
                    </a:cubicBezTo>
                    <a:cubicBezTo>
                      <a:pt x="23033" y="48599"/>
                      <a:pt x="14818" y="67409"/>
                      <a:pt x="7140" y="80998"/>
                    </a:cubicBezTo>
                    <a:lnTo>
                      <a:pt x="0" y="76929"/>
                    </a:lnTo>
                    <a:cubicBezTo>
                      <a:pt x="9828" y="60038"/>
                      <a:pt x="17658" y="42994"/>
                      <a:pt x="23647" y="25643"/>
                    </a:cubicBezTo>
                    <a:cubicBezTo>
                      <a:pt x="19271" y="25797"/>
                      <a:pt x="16123" y="25873"/>
                      <a:pt x="14203" y="25873"/>
                    </a:cubicBezTo>
                    <a:cubicBezTo>
                      <a:pt x="12591" y="25873"/>
                      <a:pt x="9981" y="25797"/>
                      <a:pt x="6296" y="25643"/>
                    </a:cubicBezTo>
                    <a:lnTo>
                      <a:pt x="5912" y="18426"/>
                    </a:lnTo>
                    <a:cubicBezTo>
                      <a:pt x="8215" y="18733"/>
                      <a:pt x="11440" y="18963"/>
                      <a:pt x="15662" y="19194"/>
                    </a:cubicBezTo>
                    <a:cubicBezTo>
                      <a:pt x="18119" y="19270"/>
                      <a:pt x="21574" y="19117"/>
                      <a:pt x="25950" y="18887"/>
                    </a:cubicBezTo>
                    <a:cubicBezTo>
                      <a:pt x="26872" y="15278"/>
                      <a:pt x="28561" y="8983"/>
                      <a:pt x="31017" y="0"/>
                    </a:cubicBezTo>
                    <a:lnTo>
                      <a:pt x="39540" y="2533"/>
                    </a:lnTo>
                    <a:cubicBezTo>
                      <a:pt x="37620" y="7063"/>
                      <a:pt x="35701" y="12130"/>
                      <a:pt x="34012" y="17735"/>
                    </a:cubicBezTo>
                    <a:cubicBezTo>
                      <a:pt x="39309" y="17428"/>
                      <a:pt x="44607" y="16430"/>
                      <a:pt x="49827" y="14587"/>
                    </a:cubicBezTo>
                    <a:lnTo>
                      <a:pt x="50365" y="21650"/>
                    </a:lnTo>
                    <a:close/>
                    <a:moveTo>
                      <a:pt x="92592" y="78542"/>
                    </a:moveTo>
                    <a:lnTo>
                      <a:pt x="88830" y="84837"/>
                    </a:lnTo>
                    <a:cubicBezTo>
                      <a:pt x="83071" y="80768"/>
                      <a:pt x="76853" y="77236"/>
                      <a:pt x="70020" y="74242"/>
                    </a:cubicBezTo>
                    <a:lnTo>
                      <a:pt x="70020" y="77620"/>
                    </a:lnTo>
                    <a:cubicBezTo>
                      <a:pt x="70020" y="81075"/>
                      <a:pt x="68561" y="84146"/>
                      <a:pt x="65720" y="86987"/>
                    </a:cubicBezTo>
                    <a:cubicBezTo>
                      <a:pt x="62342" y="89751"/>
                      <a:pt x="57582" y="91210"/>
                      <a:pt x="51670" y="91210"/>
                    </a:cubicBezTo>
                    <a:cubicBezTo>
                      <a:pt x="44300" y="91210"/>
                      <a:pt x="38849" y="89827"/>
                      <a:pt x="35163" y="86987"/>
                    </a:cubicBezTo>
                    <a:cubicBezTo>
                      <a:pt x="31555" y="84223"/>
                      <a:pt x="29712" y="80845"/>
                      <a:pt x="29712" y="76929"/>
                    </a:cubicBezTo>
                    <a:cubicBezTo>
                      <a:pt x="29712" y="68023"/>
                      <a:pt x="36622" y="63570"/>
                      <a:pt x="50365" y="63570"/>
                    </a:cubicBezTo>
                    <a:cubicBezTo>
                      <a:pt x="54434" y="63570"/>
                      <a:pt x="58580" y="64108"/>
                      <a:pt x="62879" y="65183"/>
                    </a:cubicBezTo>
                    <a:cubicBezTo>
                      <a:pt x="62035" y="54818"/>
                      <a:pt x="61651" y="48446"/>
                      <a:pt x="61651" y="45989"/>
                    </a:cubicBezTo>
                    <a:cubicBezTo>
                      <a:pt x="61651" y="43301"/>
                      <a:pt x="61804" y="39616"/>
                      <a:pt x="62035" y="35086"/>
                    </a:cubicBezTo>
                    <a:lnTo>
                      <a:pt x="69559" y="35931"/>
                    </a:lnTo>
                    <a:cubicBezTo>
                      <a:pt x="69021" y="40461"/>
                      <a:pt x="68714" y="44222"/>
                      <a:pt x="68714" y="47140"/>
                    </a:cubicBezTo>
                    <a:cubicBezTo>
                      <a:pt x="68714" y="51132"/>
                      <a:pt x="69021" y="57735"/>
                      <a:pt x="69559" y="66948"/>
                    </a:cubicBezTo>
                    <a:cubicBezTo>
                      <a:pt x="76699" y="68868"/>
                      <a:pt x="84300" y="72783"/>
                      <a:pt x="92592" y="78542"/>
                    </a:cubicBezTo>
                    <a:moveTo>
                      <a:pt x="62879" y="75778"/>
                    </a:moveTo>
                    <a:lnTo>
                      <a:pt x="62879" y="72323"/>
                    </a:lnTo>
                    <a:cubicBezTo>
                      <a:pt x="58119" y="70557"/>
                      <a:pt x="53436" y="69712"/>
                      <a:pt x="48906" y="69712"/>
                    </a:cubicBezTo>
                    <a:cubicBezTo>
                      <a:pt x="40922" y="69712"/>
                      <a:pt x="36929" y="72092"/>
                      <a:pt x="36929" y="76929"/>
                    </a:cubicBezTo>
                    <a:cubicBezTo>
                      <a:pt x="36929" y="79693"/>
                      <a:pt x="38618" y="81766"/>
                      <a:pt x="41843" y="83225"/>
                    </a:cubicBezTo>
                    <a:cubicBezTo>
                      <a:pt x="44223" y="84377"/>
                      <a:pt x="47064" y="84914"/>
                      <a:pt x="50365" y="84914"/>
                    </a:cubicBezTo>
                    <a:cubicBezTo>
                      <a:pt x="54818" y="84914"/>
                      <a:pt x="58119" y="83916"/>
                      <a:pt x="60192" y="81997"/>
                    </a:cubicBezTo>
                    <a:cubicBezTo>
                      <a:pt x="61651" y="80077"/>
                      <a:pt x="62572" y="78081"/>
                      <a:pt x="62879" y="75778"/>
                    </a:cubicBezTo>
                    <a:moveTo>
                      <a:pt x="91363" y="26718"/>
                    </a:moveTo>
                    <a:lnTo>
                      <a:pt x="88446" y="33628"/>
                    </a:lnTo>
                    <a:cubicBezTo>
                      <a:pt x="76161" y="28637"/>
                      <a:pt x="65643" y="25489"/>
                      <a:pt x="56968" y="24184"/>
                    </a:cubicBezTo>
                    <a:lnTo>
                      <a:pt x="59041" y="17581"/>
                    </a:lnTo>
                    <a:cubicBezTo>
                      <a:pt x="67486" y="18733"/>
                      <a:pt x="78235" y="21727"/>
                      <a:pt x="91363" y="2671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1FCC87D3-3DA6-484A-AF05-C43832D7C309}"/>
                  </a:ext>
                </a:extLst>
              </p:cNvPr>
              <p:cNvSpPr/>
              <p:nvPr/>
            </p:nvSpPr>
            <p:spPr>
              <a:xfrm>
                <a:off x="5839799" y="4968124"/>
                <a:ext cx="96660" cy="90902"/>
              </a:xfrm>
              <a:custGeom>
                <a:avLst/>
                <a:gdLst>
                  <a:gd name="connsiteX0" fmla="*/ 61114 w 96660"/>
                  <a:gd name="connsiteY0" fmla="*/ 40615 h 90902"/>
                  <a:gd name="connsiteX1" fmla="*/ 53897 w 96660"/>
                  <a:gd name="connsiteY1" fmla="*/ 74089 h 90902"/>
                  <a:gd name="connsiteX2" fmla="*/ 39847 w 96660"/>
                  <a:gd name="connsiteY2" fmla="*/ 90903 h 90902"/>
                  <a:gd name="connsiteX3" fmla="*/ 24415 w 96660"/>
                  <a:gd name="connsiteY3" fmla="*/ 78695 h 90902"/>
                  <a:gd name="connsiteX4" fmla="*/ 28945 w 96660"/>
                  <a:gd name="connsiteY4" fmla="*/ 73628 h 90902"/>
                  <a:gd name="connsiteX5" fmla="*/ 39002 w 96660"/>
                  <a:gd name="connsiteY5" fmla="*/ 82381 h 90902"/>
                  <a:gd name="connsiteX6" fmla="*/ 47294 w 96660"/>
                  <a:gd name="connsiteY6" fmla="*/ 70711 h 90902"/>
                  <a:gd name="connsiteX7" fmla="*/ 53589 w 96660"/>
                  <a:gd name="connsiteY7" fmla="*/ 37237 h 90902"/>
                  <a:gd name="connsiteX8" fmla="*/ 43225 w 96660"/>
                  <a:gd name="connsiteY8" fmla="*/ 27179 h 90902"/>
                  <a:gd name="connsiteX9" fmla="*/ 33474 w 96660"/>
                  <a:gd name="connsiteY9" fmla="*/ 28100 h 90902"/>
                  <a:gd name="connsiteX10" fmla="*/ 7524 w 96660"/>
                  <a:gd name="connsiteY10" fmla="*/ 89060 h 90902"/>
                  <a:gd name="connsiteX11" fmla="*/ 0 w 96660"/>
                  <a:gd name="connsiteY11" fmla="*/ 85452 h 90902"/>
                  <a:gd name="connsiteX12" fmla="*/ 25106 w 96660"/>
                  <a:gd name="connsiteY12" fmla="*/ 29175 h 90902"/>
                  <a:gd name="connsiteX13" fmla="*/ 6296 w 96660"/>
                  <a:gd name="connsiteY13" fmla="*/ 33475 h 90902"/>
                  <a:gd name="connsiteX14" fmla="*/ 5221 w 96660"/>
                  <a:gd name="connsiteY14" fmla="*/ 25797 h 90902"/>
                  <a:gd name="connsiteX15" fmla="*/ 26718 w 96660"/>
                  <a:gd name="connsiteY15" fmla="*/ 22956 h 90902"/>
                  <a:gd name="connsiteX16" fmla="*/ 33090 w 96660"/>
                  <a:gd name="connsiteY16" fmla="*/ 1996 h 90902"/>
                  <a:gd name="connsiteX17" fmla="*/ 41382 w 96660"/>
                  <a:gd name="connsiteY17" fmla="*/ 4530 h 90902"/>
                  <a:gd name="connsiteX18" fmla="*/ 35087 w 96660"/>
                  <a:gd name="connsiteY18" fmla="*/ 22265 h 90902"/>
                  <a:gd name="connsiteX19" fmla="*/ 44300 w 96660"/>
                  <a:gd name="connsiteY19" fmla="*/ 21190 h 90902"/>
                  <a:gd name="connsiteX20" fmla="*/ 56353 w 96660"/>
                  <a:gd name="connsiteY20" fmla="*/ 25490 h 90902"/>
                  <a:gd name="connsiteX21" fmla="*/ 61114 w 96660"/>
                  <a:gd name="connsiteY21" fmla="*/ 40615 h 90902"/>
                  <a:gd name="connsiteX22" fmla="*/ 90749 w 96660"/>
                  <a:gd name="connsiteY22" fmla="*/ 55202 h 90902"/>
                  <a:gd name="connsiteX23" fmla="*/ 88215 w 96660"/>
                  <a:gd name="connsiteY23" fmla="*/ 62879 h 90902"/>
                  <a:gd name="connsiteX24" fmla="*/ 79693 w 96660"/>
                  <a:gd name="connsiteY24" fmla="*/ 65413 h 90902"/>
                  <a:gd name="connsiteX25" fmla="*/ 74012 w 96660"/>
                  <a:gd name="connsiteY25" fmla="*/ 65029 h 90902"/>
                  <a:gd name="connsiteX26" fmla="*/ 73628 w 96660"/>
                  <a:gd name="connsiteY26" fmla="*/ 57812 h 90902"/>
                  <a:gd name="connsiteX27" fmla="*/ 77851 w 96660"/>
                  <a:gd name="connsiteY27" fmla="*/ 58427 h 90902"/>
                  <a:gd name="connsiteX28" fmla="*/ 82380 w 96660"/>
                  <a:gd name="connsiteY28" fmla="*/ 54204 h 90902"/>
                  <a:gd name="connsiteX29" fmla="*/ 63570 w 96660"/>
                  <a:gd name="connsiteY29" fmla="*/ 21805 h 90902"/>
                  <a:gd name="connsiteX30" fmla="*/ 68484 w 96660"/>
                  <a:gd name="connsiteY30" fmla="*/ 17582 h 90902"/>
                  <a:gd name="connsiteX31" fmla="*/ 90749 w 96660"/>
                  <a:gd name="connsiteY31" fmla="*/ 55202 h 90902"/>
                  <a:gd name="connsiteX32" fmla="*/ 88292 w 96660"/>
                  <a:gd name="connsiteY32" fmla="*/ 19731 h 90902"/>
                  <a:gd name="connsiteX33" fmla="*/ 84070 w 96660"/>
                  <a:gd name="connsiteY33" fmla="*/ 23801 h 90902"/>
                  <a:gd name="connsiteX34" fmla="*/ 72400 w 96660"/>
                  <a:gd name="connsiteY34" fmla="*/ 13436 h 90902"/>
                  <a:gd name="connsiteX35" fmla="*/ 76085 w 96660"/>
                  <a:gd name="connsiteY35" fmla="*/ 9213 h 90902"/>
                  <a:gd name="connsiteX36" fmla="*/ 88292 w 96660"/>
                  <a:gd name="connsiteY36" fmla="*/ 19731 h 90902"/>
                  <a:gd name="connsiteX37" fmla="*/ 96660 w 96660"/>
                  <a:gd name="connsiteY37" fmla="*/ 10058 h 90902"/>
                  <a:gd name="connsiteX38" fmla="*/ 92438 w 96660"/>
                  <a:gd name="connsiteY38" fmla="*/ 14664 h 90902"/>
                  <a:gd name="connsiteX39" fmla="*/ 80691 w 96660"/>
                  <a:gd name="connsiteY39" fmla="*/ 4376 h 90902"/>
                  <a:gd name="connsiteX40" fmla="*/ 84453 w 96660"/>
                  <a:gd name="connsiteY40" fmla="*/ 0 h 90902"/>
                  <a:gd name="connsiteX41" fmla="*/ 96660 w 96660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60" h="90902">
                    <a:moveTo>
                      <a:pt x="61114" y="40615"/>
                    </a:moveTo>
                    <a:cubicBezTo>
                      <a:pt x="61114" y="50058"/>
                      <a:pt x="58657" y="61191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4"/>
                      <a:pt x="24415" y="78695"/>
                    </a:cubicBezTo>
                    <a:cubicBezTo>
                      <a:pt x="26641" y="76623"/>
                      <a:pt x="28177" y="74933"/>
                      <a:pt x="28945" y="73628"/>
                    </a:cubicBezTo>
                    <a:cubicBezTo>
                      <a:pt x="32783" y="79310"/>
                      <a:pt x="36162" y="82227"/>
                      <a:pt x="39002" y="82381"/>
                    </a:cubicBezTo>
                    <a:cubicBezTo>
                      <a:pt x="41689" y="82227"/>
                      <a:pt x="44453" y="78311"/>
                      <a:pt x="47294" y="70711"/>
                    </a:cubicBezTo>
                    <a:cubicBezTo>
                      <a:pt x="51132" y="60499"/>
                      <a:pt x="53282" y="49367"/>
                      <a:pt x="53589" y="37237"/>
                    </a:cubicBezTo>
                    <a:cubicBezTo>
                      <a:pt x="53666" y="30480"/>
                      <a:pt x="50211" y="27179"/>
                      <a:pt x="43225" y="27179"/>
                    </a:cubicBezTo>
                    <a:cubicBezTo>
                      <a:pt x="40998" y="27179"/>
                      <a:pt x="37697" y="27486"/>
                      <a:pt x="33474" y="28100"/>
                    </a:cubicBezTo>
                    <a:cubicBezTo>
                      <a:pt x="21113" y="59348"/>
                      <a:pt x="12438" y="79693"/>
                      <a:pt x="7524" y="89060"/>
                    </a:cubicBezTo>
                    <a:lnTo>
                      <a:pt x="0" y="85452"/>
                    </a:lnTo>
                    <a:cubicBezTo>
                      <a:pt x="8676" y="71094"/>
                      <a:pt x="17044" y="52361"/>
                      <a:pt x="25106" y="29175"/>
                    </a:cubicBezTo>
                    <a:cubicBezTo>
                      <a:pt x="15278" y="30941"/>
                      <a:pt x="9059" y="32400"/>
                      <a:pt x="6296" y="33475"/>
                    </a:cubicBezTo>
                    <a:lnTo>
                      <a:pt x="5221" y="25797"/>
                    </a:lnTo>
                    <a:lnTo>
                      <a:pt x="26718" y="22956"/>
                    </a:lnTo>
                    <a:cubicBezTo>
                      <a:pt x="28253" y="18043"/>
                      <a:pt x="30403" y="11056"/>
                      <a:pt x="33090" y="1996"/>
                    </a:cubicBezTo>
                    <a:lnTo>
                      <a:pt x="41382" y="4530"/>
                    </a:lnTo>
                    <a:cubicBezTo>
                      <a:pt x="40614" y="6526"/>
                      <a:pt x="38542" y="12438"/>
                      <a:pt x="35087" y="22265"/>
                    </a:cubicBezTo>
                    <a:cubicBezTo>
                      <a:pt x="38695" y="21574"/>
                      <a:pt x="41843" y="21190"/>
                      <a:pt x="44300" y="21190"/>
                    </a:cubicBezTo>
                    <a:cubicBezTo>
                      <a:pt x="49597" y="21190"/>
                      <a:pt x="53666" y="22649"/>
                      <a:pt x="56353" y="25490"/>
                    </a:cubicBezTo>
                    <a:cubicBezTo>
                      <a:pt x="59501" y="28638"/>
                      <a:pt x="61114" y="33705"/>
                      <a:pt x="61114" y="40615"/>
                    </a:cubicBezTo>
                    <a:moveTo>
                      <a:pt x="90749" y="55202"/>
                    </a:moveTo>
                    <a:cubicBezTo>
                      <a:pt x="90826" y="58273"/>
                      <a:pt x="89981" y="60807"/>
                      <a:pt x="88215" y="62879"/>
                    </a:cubicBezTo>
                    <a:cubicBezTo>
                      <a:pt x="86296" y="64569"/>
                      <a:pt x="83455" y="65413"/>
                      <a:pt x="79693" y="65413"/>
                    </a:cubicBezTo>
                    <a:cubicBezTo>
                      <a:pt x="77774" y="65413"/>
                      <a:pt x="75855" y="65259"/>
                      <a:pt x="74012" y="65029"/>
                    </a:cubicBezTo>
                    <a:cubicBezTo>
                      <a:pt x="74012" y="63494"/>
                      <a:pt x="73858" y="61114"/>
                      <a:pt x="73628" y="57812"/>
                    </a:cubicBezTo>
                    <a:cubicBezTo>
                      <a:pt x="75087" y="58196"/>
                      <a:pt x="76545" y="58427"/>
                      <a:pt x="77851" y="58427"/>
                    </a:cubicBezTo>
                    <a:cubicBezTo>
                      <a:pt x="80691" y="58427"/>
                      <a:pt x="82150" y="57045"/>
                      <a:pt x="82380" y="54204"/>
                    </a:cubicBezTo>
                    <a:cubicBezTo>
                      <a:pt x="82150" y="44530"/>
                      <a:pt x="75931" y="33705"/>
                      <a:pt x="63570" y="21805"/>
                    </a:cubicBezTo>
                    <a:lnTo>
                      <a:pt x="68484" y="17582"/>
                    </a:lnTo>
                    <a:cubicBezTo>
                      <a:pt x="83225" y="30941"/>
                      <a:pt x="90672" y="43532"/>
                      <a:pt x="90749" y="55202"/>
                    </a:cubicBezTo>
                    <a:moveTo>
                      <a:pt x="88292" y="19731"/>
                    </a:moveTo>
                    <a:lnTo>
                      <a:pt x="84070" y="23801"/>
                    </a:lnTo>
                    <a:cubicBezTo>
                      <a:pt x="80538" y="20499"/>
                      <a:pt x="76622" y="17044"/>
                      <a:pt x="72400" y="13436"/>
                    </a:cubicBezTo>
                    <a:lnTo>
                      <a:pt x="76085" y="9213"/>
                    </a:lnTo>
                    <a:cubicBezTo>
                      <a:pt x="80998" y="12745"/>
                      <a:pt x="85068" y="16277"/>
                      <a:pt x="88292" y="19731"/>
                    </a:cubicBezTo>
                    <a:moveTo>
                      <a:pt x="96660" y="10058"/>
                    </a:moveTo>
                    <a:lnTo>
                      <a:pt x="92438" y="14664"/>
                    </a:lnTo>
                    <a:cubicBezTo>
                      <a:pt x="89751" y="11516"/>
                      <a:pt x="85835" y="8062"/>
                      <a:pt x="80691" y="4376"/>
                    </a:cubicBezTo>
                    <a:lnTo>
                      <a:pt x="84453" y="0"/>
                    </a:lnTo>
                    <a:cubicBezTo>
                      <a:pt x="89597" y="3378"/>
                      <a:pt x="93667" y="6756"/>
                      <a:pt x="96660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0E8253B1-476C-4260-ADC8-107326F5ACE9}"/>
                  </a:ext>
                </a:extLst>
              </p:cNvPr>
              <p:cNvSpPr/>
              <p:nvPr/>
            </p:nvSpPr>
            <p:spPr>
              <a:xfrm>
                <a:off x="5961872" y="4965975"/>
                <a:ext cx="70327" cy="95125"/>
              </a:xfrm>
              <a:custGeom>
                <a:avLst/>
                <a:gdLst>
                  <a:gd name="connsiteX0" fmla="*/ 70326 w 70327"/>
                  <a:gd name="connsiteY0" fmla="*/ 63724 h 95125"/>
                  <a:gd name="connsiteX1" fmla="*/ 52361 w 70327"/>
                  <a:gd name="connsiteY1" fmla="*/ 88369 h 95125"/>
                  <a:gd name="connsiteX2" fmla="*/ 14280 w 70327"/>
                  <a:gd name="connsiteY2" fmla="*/ 95125 h 95125"/>
                  <a:gd name="connsiteX3" fmla="*/ 13128 w 70327"/>
                  <a:gd name="connsiteY3" fmla="*/ 87217 h 95125"/>
                  <a:gd name="connsiteX4" fmla="*/ 50288 w 70327"/>
                  <a:gd name="connsiteY4" fmla="*/ 81690 h 95125"/>
                  <a:gd name="connsiteX5" fmla="*/ 61804 w 70327"/>
                  <a:gd name="connsiteY5" fmla="*/ 64338 h 95125"/>
                  <a:gd name="connsiteX6" fmla="*/ 43839 w 70327"/>
                  <a:gd name="connsiteY6" fmla="*/ 49751 h 95125"/>
                  <a:gd name="connsiteX7" fmla="*/ 6295 w 70327"/>
                  <a:gd name="connsiteY7" fmla="*/ 69175 h 95125"/>
                  <a:gd name="connsiteX8" fmla="*/ 0 w 70327"/>
                  <a:gd name="connsiteY8" fmla="*/ 67102 h 95125"/>
                  <a:gd name="connsiteX9" fmla="*/ 844 w 70327"/>
                  <a:gd name="connsiteY9" fmla="*/ 55893 h 95125"/>
                  <a:gd name="connsiteX10" fmla="*/ 6295 w 70327"/>
                  <a:gd name="connsiteY10" fmla="*/ 23033 h 95125"/>
                  <a:gd name="connsiteX11" fmla="*/ 14280 w 70327"/>
                  <a:gd name="connsiteY11" fmla="*/ 25720 h 95125"/>
                  <a:gd name="connsiteX12" fmla="*/ 8522 w 70327"/>
                  <a:gd name="connsiteY12" fmla="*/ 57351 h 95125"/>
                  <a:gd name="connsiteX13" fmla="*/ 44837 w 70327"/>
                  <a:gd name="connsiteY13" fmla="*/ 43685 h 95125"/>
                  <a:gd name="connsiteX14" fmla="*/ 63340 w 70327"/>
                  <a:gd name="connsiteY14" fmla="*/ 49060 h 95125"/>
                  <a:gd name="connsiteX15" fmla="*/ 70326 w 70327"/>
                  <a:gd name="connsiteY15" fmla="*/ 63724 h 95125"/>
                  <a:gd name="connsiteX16" fmla="*/ 48983 w 70327"/>
                  <a:gd name="connsiteY16" fmla="*/ 11056 h 95125"/>
                  <a:gd name="connsiteX17" fmla="*/ 46910 w 70327"/>
                  <a:gd name="connsiteY17" fmla="*/ 18963 h 95125"/>
                  <a:gd name="connsiteX18" fmla="*/ 13128 w 70327"/>
                  <a:gd name="connsiteY18" fmla="*/ 6756 h 95125"/>
                  <a:gd name="connsiteX19" fmla="*/ 15892 w 70327"/>
                  <a:gd name="connsiteY19" fmla="*/ 0 h 95125"/>
                  <a:gd name="connsiteX20" fmla="*/ 48983 w 70327"/>
                  <a:gd name="connsiteY20" fmla="*/ 11056 h 9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327" h="95125">
                    <a:moveTo>
                      <a:pt x="70326" y="63724"/>
                    </a:moveTo>
                    <a:cubicBezTo>
                      <a:pt x="70403" y="75163"/>
                      <a:pt x="64415" y="83378"/>
                      <a:pt x="52361" y="88369"/>
                    </a:cubicBezTo>
                    <a:cubicBezTo>
                      <a:pt x="43532" y="91900"/>
                      <a:pt x="30864" y="94204"/>
                      <a:pt x="14280" y="95125"/>
                    </a:cubicBezTo>
                    <a:cubicBezTo>
                      <a:pt x="14280" y="91977"/>
                      <a:pt x="13896" y="89367"/>
                      <a:pt x="13128" y="87217"/>
                    </a:cubicBezTo>
                    <a:cubicBezTo>
                      <a:pt x="31785" y="86603"/>
                      <a:pt x="44146" y="84760"/>
                      <a:pt x="50288" y="81690"/>
                    </a:cubicBezTo>
                    <a:cubicBezTo>
                      <a:pt x="57966" y="77851"/>
                      <a:pt x="61804" y="72093"/>
                      <a:pt x="61804" y="64338"/>
                    </a:cubicBezTo>
                    <a:cubicBezTo>
                      <a:pt x="61804" y="54587"/>
                      <a:pt x="55816" y="49751"/>
                      <a:pt x="43839" y="49751"/>
                    </a:cubicBezTo>
                    <a:cubicBezTo>
                      <a:pt x="30173" y="49751"/>
                      <a:pt x="17581" y="56200"/>
                      <a:pt x="6295" y="69175"/>
                    </a:cubicBezTo>
                    <a:lnTo>
                      <a:pt x="0" y="67102"/>
                    </a:lnTo>
                    <a:cubicBezTo>
                      <a:pt x="0" y="65720"/>
                      <a:pt x="307" y="61958"/>
                      <a:pt x="844" y="55893"/>
                    </a:cubicBezTo>
                    <a:cubicBezTo>
                      <a:pt x="1919" y="44223"/>
                      <a:pt x="3762" y="33244"/>
                      <a:pt x="6295" y="23033"/>
                    </a:cubicBezTo>
                    <a:lnTo>
                      <a:pt x="14280" y="25720"/>
                    </a:lnTo>
                    <a:cubicBezTo>
                      <a:pt x="10441" y="39002"/>
                      <a:pt x="8522" y="49520"/>
                      <a:pt x="8522" y="57351"/>
                    </a:cubicBezTo>
                    <a:cubicBezTo>
                      <a:pt x="20038" y="48292"/>
                      <a:pt x="32169" y="43685"/>
                      <a:pt x="44837" y="43685"/>
                    </a:cubicBezTo>
                    <a:cubicBezTo>
                      <a:pt x="52668" y="43685"/>
                      <a:pt x="58810" y="45451"/>
                      <a:pt x="63340" y="49060"/>
                    </a:cubicBezTo>
                    <a:cubicBezTo>
                      <a:pt x="67946" y="52822"/>
                      <a:pt x="70250" y="57736"/>
                      <a:pt x="70326" y="63724"/>
                    </a:cubicBezTo>
                    <a:moveTo>
                      <a:pt x="48983" y="11056"/>
                    </a:moveTo>
                    <a:lnTo>
                      <a:pt x="46910" y="18963"/>
                    </a:lnTo>
                    <a:cubicBezTo>
                      <a:pt x="32860" y="15432"/>
                      <a:pt x="21574" y="11363"/>
                      <a:pt x="13128" y="6756"/>
                    </a:cubicBezTo>
                    <a:lnTo>
                      <a:pt x="15892" y="0"/>
                    </a:lnTo>
                    <a:cubicBezTo>
                      <a:pt x="25950" y="4837"/>
                      <a:pt x="37006" y="8522"/>
                      <a:pt x="48983" y="1105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BE791B8D-ECD1-4F87-B7A3-47D998F9554A}"/>
                  </a:ext>
                </a:extLst>
              </p:cNvPr>
              <p:cNvSpPr/>
              <p:nvPr/>
            </p:nvSpPr>
            <p:spPr>
              <a:xfrm>
                <a:off x="6052468" y="5035687"/>
                <a:ext cx="22264" cy="25105"/>
              </a:xfrm>
              <a:custGeom>
                <a:avLst/>
                <a:gdLst>
                  <a:gd name="connsiteX0" fmla="*/ 22265 w 22264"/>
                  <a:gd name="connsiteY0" fmla="*/ 20038 h 25105"/>
                  <a:gd name="connsiteX1" fmla="*/ 15893 w 22264"/>
                  <a:gd name="connsiteY1" fmla="*/ 25105 h 25105"/>
                  <a:gd name="connsiteX2" fmla="*/ 0 w 22264"/>
                  <a:gd name="connsiteY2" fmla="*/ 4913 h 25105"/>
                  <a:gd name="connsiteX3" fmla="*/ 5451 w 22264"/>
                  <a:gd name="connsiteY3" fmla="*/ 0 h 25105"/>
                  <a:gd name="connsiteX4" fmla="*/ 22265 w 22264"/>
                  <a:gd name="connsiteY4" fmla="*/ 20038 h 2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" h="25105">
                    <a:moveTo>
                      <a:pt x="22265" y="20038"/>
                    </a:moveTo>
                    <a:lnTo>
                      <a:pt x="15893" y="25105"/>
                    </a:lnTo>
                    <a:cubicBezTo>
                      <a:pt x="8599" y="14818"/>
                      <a:pt x="3301" y="8061"/>
                      <a:pt x="0" y="4913"/>
                    </a:cubicBezTo>
                    <a:lnTo>
                      <a:pt x="5451" y="0"/>
                    </a:lnTo>
                    <a:cubicBezTo>
                      <a:pt x="12284" y="7217"/>
                      <a:pt x="17888" y="13896"/>
                      <a:pt x="22265" y="2003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09D91770-E21B-47C3-84FF-1D4BF6B1453F}"/>
                  </a:ext>
                </a:extLst>
              </p:cNvPr>
              <p:cNvSpPr/>
              <p:nvPr/>
            </p:nvSpPr>
            <p:spPr>
              <a:xfrm>
                <a:off x="6168630" y="4972577"/>
                <a:ext cx="82610" cy="88906"/>
              </a:xfrm>
              <a:custGeom>
                <a:avLst/>
                <a:gdLst>
                  <a:gd name="connsiteX0" fmla="*/ 0 w 82610"/>
                  <a:gd name="connsiteY0" fmla="*/ 0 h 88906"/>
                  <a:gd name="connsiteX1" fmla="*/ 82610 w 82610"/>
                  <a:gd name="connsiteY1" fmla="*/ 0 h 88906"/>
                  <a:gd name="connsiteX2" fmla="*/ 82610 w 82610"/>
                  <a:gd name="connsiteY2" fmla="*/ 79233 h 88906"/>
                  <a:gd name="connsiteX3" fmla="*/ 79386 w 82610"/>
                  <a:gd name="connsiteY3" fmla="*/ 86603 h 88906"/>
                  <a:gd name="connsiteX4" fmla="*/ 66334 w 82610"/>
                  <a:gd name="connsiteY4" fmla="*/ 88907 h 88906"/>
                  <a:gd name="connsiteX5" fmla="*/ 63416 w 82610"/>
                  <a:gd name="connsiteY5" fmla="*/ 80077 h 88906"/>
                  <a:gd name="connsiteX6" fmla="*/ 73475 w 82610"/>
                  <a:gd name="connsiteY6" fmla="*/ 80077 h 88906"/>
                  <a:gd name="connsiteX7" fmla="*/ 75163 w 82610"/>
                  <a:gd name="connsiteY7" fmla="*/ 78081 h 88906"/>
                  <a:gd name="connsiteX8" fmla="*/ 75163 w 82610"/>
                  <a:gd name="connsiteY8" fmla="*/ 6987 h 88906"/>
                  <a:gd name="connsiteX9" fmla="*/ 7447 w 82610"/>
                  <a:gd name="connsiteY9" fmla="*/ 6987 h 88906"/>
                  <a:gd name="connsiteX10" fmla="*/ 7447 w 82610"/>
                  <a:gd name="connsiteY10" fmla="*/ 88446 h 88906"/>
                  <a:gd name="connsiteX11" fmla="*/ 0 w 82610"/>
                  <a:gd name="connsiteY11" fmla="*/ 88446 h 88906"/>
                  <a:gd name="connsiteX12" fmla="*/ 0 w 82610"/>
                  <a:gd name="connsiteY12" fmla="*/ 0 h 88906"/>
                  <a:gd name="connsiteX13" fmla="*/ 16276 w 82610"/>
                  <a:gd name="connsiteY13" fmla="*/ 19271 h 88906"/>
                  <a:gd name="connsiteX14" fmla="*/ 65413 w 82610"/>
                  <a:gd name="connsiteY14" fmla="*/ 19271 h 88906"/>
                  <a:gd name="connsiteX15" fmla="*/ 65413 w 82610"/>
                  <a:gd name="connsiteY15" fmla="*/ 25873 h 88906"/>
                  <a:gd name="connsiteX16" fmla="*/ 16276 w 82610"/>
                  <a:gd name="connsiteY16" fmla="*/ 25873 h 88906"/>
                  <a:gd name="connsiteX17" fmla="*/ 16276 w 82610"/>
                  <a:gd name="connsiteY17" fmla="*/ 19271 h 88906"/>
                  <a:gd name="connsiteX18" fmla="*/ 61190 w 82610"/>
                  <a:gd name="connsiteY18" fmla="*/ 37774 h 88906"/>
                  <a:gd name="connsiteX19" fmla="*/ 61190 w 82610"/>
                  <a:gd name="connsiteY19" fmla="*/ 72169 h 88906"/>
                  <a:gd name="connsiteX20" fmla="*/ 54127 w 82610"/>
                  <a:gd name="connsiteY20" fmla="*/ 72169 h 88906"/>
                  <a:gd name="connsiteX21" fmla="*/ 54127 w 82610"/>
                  <a:gd name="connsiteY21" fmla="*/ 66181 h 88906"/>
                  <a:gd name="connsiteX22" fmla="*/ 27639 w 82610"/>
                  <a:gd name="connsiteY22" fmla="*/ 66181 h 88906"/>
                  <a:gd name="connsiteX23" fmla="*/ 27639 w 82610"/>
                  <a:gd name="connsiteY23" fmla="*/ 72553 h 88906"/>
                  <a:gd name="connsiteX24" fmla="*/ 20422 w 82610"/>
                  <a:gd name="connsiteY24" fmla="*/ 72553 h 88906"/>
                  <a:gd name="connsiteX25" fmla="*/ 20422 w 82610"/>
                  <a:gd name="connsiteY25" fmla="*/ 37697 h 88906"/>
                  <a:gd name="connsiteX26" fmla="*/ 61190 w 82610"/>
                  <a:gd name="connsiteY26" fmla="*/ 37697 h 88906"/>
                  <a:gd name="connsiteX27" fmla="*/ 27716 w 82610"/>
                  <a:gd name="connsiteY27" fmla="*/ 59578 h 88906"/>
                  <a:gd name="connsiteX28" fmla="*/ 54204 w 82610"/>
                  <a:gd name="connsiteY28" fmla="*/ 59578 h 88906"/>
                  <a:gd name="connsiteX29" fmla="*/ 54204 w 82610"/>
                  <a:gd name="connsiteY29" fmla="*/ 44377 h 88906"/>
                  <a:gd name="connsiteX30" fmla="*/ 27716 w 82610"/>
                  <a:gd name="connsiteY30" fmla="*/ 44377 h 88906"/>
                  <a:gd name="connsiteX31" fmla="*/ 27716 w 82610"/>
                  <a:gd name="connsiteY31" fmla="*/ 59578 h 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610" h="88906">
                    <a:moveTo>
                      <a:pt x="0" y="0"/>
                    </a:moveTo>
                    <a:lnTo>
                      <a:pt x="82610" y="0"/>
                    </a:lnTo>
                    <a:lnTo>
                      <a:pt x="82610" y="79233"/>
                    </a:lnTo>
                    <a:cubicBezTo>
                      <a:pt x="82610" y="83148"/>
                      <a:pt x="81536" y="85605"/>
                      <a:pt x="79386" y="86603"/>
                    </a:cubicBezTo>
                    <a:cubicBezTo>
                      <a:pt x="77390" y="87755"/>
                      <a:pt x="73013" y="88523"/>
                      <a:pt x="66334" y="88907"/>
                    </a:cubicBezTo>
                    <a:cubicBezTo>
                      <a:pt x="66104" y="85989"/>
                      <a:pt x="65106" y="82995"/>
                      <a:pt x="63416" y="80077"/>
                    </a:cubicBezTo>
                    <a:lnTo>
                      <a:pt x="73475" y="80077"/>
                    </a:lnTo>
                    <a:cubicBezTo>
                      <a:pt x="74626" y="80077"/>
                      <a:pt x="75163" y="79386"/>
                      <a:pt x="75163" y="78081"/>
                    </a:cubicBezTo>
                    <a:lnTo>
                      <a:pt x="75163" y="6987"/>
                    </a:lnTo>
                    <a:lnTo>
                      <a:pt x="7447" y="6987"/>
                    </a:lnTo>
                    <a:lnTo>
                      <a:pt x="7447" y="88446"/>
                    </a:lnTo>
                    <a:lnTo>
                      <a:pt x="0" y="88446"/>
                    </a:lnTo>
                    <a:lnTo>
                      <a:pt x="0" y="0"/>
                    </a:lnTo>
                    <a:close/>
                    <a:moveTo>
                      <a:pt x="16276" y="19271"/>
                    </a:moveTo>
                    <a:lnTo>
                      <a:pt x="65413" y="19271"/>
                    </a:lnTo>
                    <a:lnTo>
                      <a:pt x="65413" y="25873"/>
                    </a:lnTo>
                    <a:lnTo>
                      <a:pt x="16276" y="25873"/>
                    </a:lnTo>
                    <a:lnTo>
                      <a:pt x="16276" y="19271"/>
                    </a:lnTo>
                    <a:close/>
                    <a:moveTo>
                      <a:pt x="61190" y="37774"/>
                    </a:moveTo>
                    <a:lnTo>
                      <a:pt x="61190" y="72169"/>
                    </a:lnTo>
                    <a:lnTo>
                      <a:pt x="54127" y="72169"/>
                    </a:lnTo>
                    <a:lnTo>
                      <a:pt x="54127" y="66181"/>
                    </a:lnTo>
                    <a:lnTo>
                      <a:pt x="27639" y="66181"/>
                    </a:lnTo>
                    <a:lnTo>
                      <a:pt x="27639" y="72553"/>
                    </a:lnTo>
                    <a:lnTo>
                      <a:pt x="20422" y="72553"/>
                    </a:lnTo>
                    <a:lnTo>
                      <a:pt x="20422" y="37697"/>
                    </a:lnTo>
                    <a:lnTo>
                      <a:pt x="61190" y="37697"/>
                    </a:lnTo>
                    <a:close/>
                    <a:moveTo>
                      <a:pt x="27716" y="59578"/>
                    </a:moveTo>
                    <a:lnTo>
                      <a:pt x="54204" y="59578"/>
                    </a:lnTo>
                    <a:lnTo>
                      <a:pt x="54204" y="44377"/>
                    </a:lnTo>
                    <a:lnTo>
                      <a:pt x="27716" y="44377"/>
                    </a:lnTo>
                    <a:lnTo>
                      <a:pt x="27716" y="5957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B3C47FA8-BBFB-4D61-B0C8-961CA7A960C6}"/>
                  </a:ext>
                </a:extLst>
              </p:cNvPr>
              <p:cNvSpPr/>
              <p:nvPr/>
            </p:nvSpPr>
            <p:spPr>
              <a:xfrm>
                <a:off x="6287248" y="4968508"/>
                <a:ext cx="72015" cy="89213"/>
              </a:xfrm>
              <a:custGeom>
                <a:avLst/>
                <a:gdLst>
                  <a:gd name="connsiteX0" fmla="*/ 72016 w 72015"/>
                  <a:gd name="connsiteY0" fmla="*/ 55202 h 89213"/>
                  <a:gd name="connsiteX1" fmla="*/ 49674 w 72015"/>
                  <a:gd name="connsiteY1" fmla="*/ 80922 h 89213"/>
                  <a:gd name="connsiteX2" fmla="*/ 25106 w 72015"/>
                  <a:gd name="connsiteY2" fmla="*/ 89213 h 89213"/>
                  <a:gd name="connsiteX3" fmla="*/ 4914 w 72015"/>
                  <a:gd name="connsiteY3" fmla="*/ 81997 h 89213"/>
                  <a:gd name="connsiteX4" fmla="*/ 0 w 72015"/>
                  <a:gd name="connsiteY4" fmla="*/ 62803 h 89213"/>
                  <a:gd name="connsiteX5" fmla="*/ 768 w 72015"/>
                  <a:gd name="connsiteY5" fmla="*/ 4223 h 89213"/>
                  <a:gd name="connsiteX6" fmla="*/ 10211 w 72015"/>
                  <a:gd name="connsiteY6" fmla="*/ 4606 h 89213"/>
                  <a:gd name="connsiteX7" fmla="*/ 7524 w 72015"/>
                  <a:gd name="connsiteY7" fmla="*/ 63263 h 89213"/>
                  <a:gd name="connsiteX8" fmla="*/ 11440 w 72015"/>
                  <a:gd name="connsiteY8" fmla="*/ 77467 h 89213"/>
                  <a:gd name="connsiteX9" fmla="*/ 24876 w 72015"/>
                  <a:gd name="connsiteY9" fmla="*/ 81997 h 89213"/>
                  <a:gd name="connsiteX10" fmla="*/ 47448 w 72015"/>
                  <a:gd name="connsiteY10" fmla="*/ 74012 h 89213"/>
                  <a:gd name="connsiteX11" fmla="*/ 64953 w 72015"/>
                  <a:gd name="connsiteY11" fmla="*/ 49981 h 89213"/>
                  <a:gd name="connsiteX12" fmla="*/ 72016 w 72015"/>
                  <a:gd name="connsiteY12" fmla="*/ 55202 h 89213"/>
                  <a:gd name="connsiteX13" fmla="*/ 49444 w 72015"/>
                  <a:gd name="connsiteY13" fmla="*/ 18887 h 89213"/>
                  <a:gd name="connsiteX14" fmla="*/ 44837 w 72015"/>
                  <a:gd name="connsiteY14" fmla="*/ 23417 h 89213"/>
                  <a:gd name="connsiteX15" fmla="*/ 34242 w 72015"/>
                  <a:gd name="connsiteY15" fmla="*/ 13052 h 89213"/>
                  <a:gd name="connsiteX16" fmla="*/ 38465 w 72015"/>
                  <a:gd name="connsiteY16" fmla="*/ 8829 h 89213"/>
                  <a:gd name="connsiteX17" fmla="*/ 49444 w 72015"/>
                  <a:gd name="connsiteY17" fmla="*/ 18887 h 89213"/>
                  <a:gd name="connsiteX18" fmla="*/ 60346 w 72015"/>
                  <a:gd name="connsiteY18" fmla="*/ 10058 h 89213"/>
                  <a:gd name="connsiteX19" fmla="*/ 55586 w 72015"/>
                  <a:gd name="connsiteY19" fmla="*/ 14280 h 89213"/>
                  <a:gd name="connsiteX20" fmla="*/ 44760 w 72015"/>
                  <a:gd name="connsiteY20" fmla="*/ 4223 h 89213"/>
                  <a:gd name="connsiteX21" fmla="*/ 48830 w 72015"/>
                  <a:gd name="connsiteY21" fmla="*/ 0 h 89213"/>
                  <a:gd name="connsiteX22" fmla="*/ 60346 w 72015"/>
                  <a:gd name="connsiteY22" fmla="*/ 10058 h 8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15" h="89213">
                    <a:moveTo>
                      <a:pt x="72016" y="55202"/>
                    </a:moveTo>
                    <a:cubicBezTo>
                      <a:pt x="65413" y="66871"/>
                      <a:pt x="57889" y="75470"/>
                      <a:pt x="49674" y="80922"/>
                    </a:cubicBezTo>
                    <a:cubicBezTo>
                      <a:pt x="41459" y="86450"/>
                      <a:pt x="33321" y="89213"/>
                      <a:pt x="25106" y="89213"/>
                    </a:cubicBezTo>
                    <a:cubicBezTo>
                      <a:pt x="15970" y="89213"/>
                      <a:pt x="9213" y="86757"/>
                      <a:pt x="4914" y="81997"/>
                    </a:cubicBezTo>
                    <a:cubicBezTo>
                      <a:pt x="1612" y="78235"/>
                      <a:pt x="0" y="71785"/>
                      <a:pt x="0" y="62803"/>
                    </a:cubicBezTo>
                    <a:cubicBezTo>
                      <a:pt x="0" y="43148"/>
                      <a:pt x="231" y="23647"/>
                      <a:pt x="768" y="4223"/>
                    </a:cubicBezTo>
                    <a:lnTo>
                      <a:pt x="10211" y="4606"/>
                    </a:lnTo>
                    <a:cubicBezTo>
                      <a:pt x="8369" y="23263"/>
                      <a:pt x="7524" y="42841"/>
                      <a:pt x="7524" y="63263"/>
                    </a:cubicBezTo>
                    <a:cubicBezTo>
                      <a:pt x="7524" y="70250"/>
                      <a:pt x="8829" y="75010"/>
                      <a:pt x="11440" y="77467"/>
                    </a:cubicBezTo>
                    <a:cubicBezTo>
                      <a:pt x="14511" y="80461"/>
                      <a:pt x="18964" y="81997"/>
                      <a:pt x="24876" y="81997"/>
                    </a:cubicBezTo>
                    <a:cubicBezTo>
                      <a:pt x="32476" y="81997"/>
                      <a:pt x="40000" y="79309"/>
                      <a:pt x="47448" y="74012"/>
                    </a:cubicBezTo>
                    <a:cubicBezTo>
                      <a:pt x="54281" y="69098"/>
                      <a:pt x="60116" y="61113"/>
                      <a:pt x="64953" y="49981"/>
                    </a:cubicBezTo>
                    <a:cubicBezTo>
                      <a:pt x="66642" y="52284"/>
                      <a:pt x="69022" y="54050"/>
                      <a:pt x="72016" y="55202"/>
                    </a:cubicBezTo>
                    <a:moveTo>
                      <a:pt x="49444" y="18887"/>
                    </a:moveTo>
                    <a:lnTo>
                      <a:pt x="44837" y="23417"/>
                    </a:lnTo>
                    <a:cubicBezTo>
                      <a:pt x="41766" y="19655"/>
                      <a:pt x="38235" y="16200"/>
                      <a:pt x="34242" y="13052"/>
                    </a:cubicBezTo>
                    <a:lnTo>
                      <a:pt x="38465" y="8829"/>
                    </a:lnTo>
                    <a:cubicBezTo>
                      <a:pt x="42304" y="11670"/>
                      <a:pt x="45989" y="15048"/>
                      <a:pt x="49444" y="18887"/>
                    </a:cubicBezTo>
                    <a:moveTo>
                      <a:pt x="60346" y="10058"/>
                    </a:moveTo>
                    <a:lnTo>
                      <a:pt x="55586" y="14280"/>
                    </a:lnTo>
                    <a:cubicBezTo>
                      <a:pt x="52361" y="10825"/>
                      <a:pt x="48753" y="7524"/>
                      <a:pt x="44760" y="4223"/>
                    </a:cubicBezTo>
                    <a:lnTo>
                      <a:pt x="48830" y="0"/>
                    </a:lnTo>
                    <a:cubicBezTo>
                      <a:pt x="52284" y="2073"/>
                      <a:pt x="56123" y="5374"/>
                      <a:pt x="60346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B0BC67CC-F9B1-4A26-875C-785C6EDAF9A7}"/>
                  </a:ext>
                </a:extLst>
              </p:cNvPr>
              <p:cNvSpPr/>
              <p:nvPr/>
            </p:nvSpPr>
            <p:spPr>
              <a:xfrm>
                <a:off x="6376308" y="4967433"/>
                <a:ext cx="96660" cy="96276"/>
              </a:xfrm>
              <a:custGeom>
                <a:avLst/>
                <a:gdLst>
                  <a:gd name="connsiteX0" fmla="*/ 14741 w 96660"/>
                  <a:gd name="connsiteY0" fmla="*/ 0 h 96276"/>
                  <a:gd name="connsiteX1" fmla="*/ 22265 w 96660"/>
                  <a:gd name="connsiteY1" fmla="*/ 0 h 96276"/>
                  <a:gd name="connsiteX2" fmla="*/ 22265 w 96660"/>
                  <a:gd name="connsiteY2" fmla="*/ 17198 h 96276"/>
                  <a:gd name="connsiteX3" fmla="*/ 33320 w 96660"/>
                  <a:gd name="connsiteY3" fmla="*/ 17198 h 96276"/>
                  <a:gd name="connsiteX4" fmla="*/ 34165 w 96660"/>
                  <a:gd name="connsiteY4" fmla="*/ 16814 h 96276"/>
                  <a:gd name="connsiteX5" fmla="*/ 39616 w 96660"/>
                  <a:gd name="connsiteY5" fmla="*/ 21037 h 96276"/>
                  <a:gd name="connsiteX6" fmla="*/ 24798 w 96660"/>
                  <a:gd name="connsiteY6" fmla="*/ 43916 h 96276"/>
                  <a:gd name="connsiteX7" fmla="*/ 29942 w 96660"/>
                  <a:gd name="connsiteY7" fmla="*/ 50134 h 96276"/>
                  <a:gd name="connsiteX8" fmla="*/ 37006 w 96660"/>
                  <a:gd name="connsiteY8" fmla="*/ 56430 h 96276"/>
                  <a:gd name="connsiteX9" fmla="*/ 32937 w 96660"/>
                  <a:gd name="connsiteY9" fmla="*/ 63033 h 96276"/>
                  <a:gd name="connsiteX10" fmla="*/ 25873 w 96660"/>
                  <a:gd name="connsiteY10" fmla="*/ 55586 h 96276"/>
                  <a:gd name="connsiteX11" fmla="*/ 21881 w 96660"/>
                  <a:gd name="connsiteY11" fmla="*/ 49981 h 96276"/>
                  <a:gd name="connsiteX12" fmla="*/ 21881 w 96660"/>
                  <a:gd name="connsiteY12" fmla="*/ 94972 h 96276"/>
                  <a:gd name="connsiteX13" fmla="*/ 14741 w 96660"/>
                  <a:gd name="connsiteY13" fmla="*/ 94972 h 96276"/>
                  <a:gd name="connsiteX14" fmla="*/ 14741 w 96660"/>
                  <a:gd name="connsiteY14" fmla="*/ 54050 h 96276"/>
                  <a:gd name="connsiteX15" fmla="*/ 3071 w 96660"/>
                  <a:gd name="connsiteY15" fmla="*/ 63878 h 96276"/>
                  <a:gd name="connsiteX16" fmla="*/ 0 w 96660"/>
                  <a:gd name="connsiteY16" fmla="*/ 56737 h 96276"/>
                  <a:gd name="connsiteX17" fmla="*/ 29482 w 96660"/>
                  <a:gd name="connsiteY17" fmla="*/ 23954 h 96276"/>
                  <a:gd name="connsiteX18" fmla="*/ 844 w 96660"/>
                  <a:gd name="connsiteY18" fmla="*/ 23954 h 96276"/>
                  <a:gd name="connsiteX19" fmla="*/ 844 w 96660"/>
                  <a:gd name="connsiteY19" fmla="*/ 17121 h 96276"/>
                  <a:gd name="connsiteX20" fmla="*/ 14664 w 96660"/>
                  <a:gd name="connsiteY20" fmla="*/ 17121 h 96276"/>
                  <a:gd name="connsiteX21" fmla="*/ 14664 w 96660"/>
                  <a:gd name="connsiteY21" fmla="*/ 0 h 96276"/>
                  <a:gd name="connsiteX22" fmla="*/ 87908 w 96660"/>
                  <a:gd name="connsiteY22" fmla="*/ 58887 h 96276"/>
                  <a:gd name="connsiteX23" fmla="*/ 75701 w 96660"/>
                  <a:gd name="connsiteY23" fmla="*/ 58887 h 96276"/>
                  <a:gd name="connsiteX24" fmla="*/ 75701 w 96660"/>
                  <a:gd name="connsiteY24" fmla="*/ 85221 h 96276"/>
                  <a:gd name="connsiteX25" fmla="*/ 76853 w 96660"/>
                  <a:gd name="connsiteY25" fmla="*/ 87448 h 96276"/>
                  <a:gd name="connsiteX26" fmla="*/ 84914 w 96660"/>
                  <a:gd name="connsiteY26" fmla="*/ 87448 h 96276"/>
                  <a:gd name="connsiteX27" fmla="*/ 87985 w 96660"/>
                  <a:gd name="connsiteY27" fmla="*/ 84837 h 96276"/>
                  <a:gd name="connsiteX28" fmla="*/ 89137 w 96660"/>
                  <a:gd name="connsiteY28" fmla="*/ 76930 h 96276"/>
                  <a:gd name="connsiteX29" fmla="*/ 96660 w 96660"/>
                  <a:gd name="connsiteY29" fmla="*/ 79463 h 96276"/>
                  <a:gd name="connsiteX30" fmla="*/ 93820 w 96660"/>
                  <a:gd name="connsiteY30" fmla="*/ 89751 h 96276"/>
                  <a:gd name="connsiteX31" fmla="*/ 86603 w 96660"/>
                  <a:gd name="connsiteY31" fmla="*/ 94050 h 96276"/>
                  <a:gd name="connsiteX32" fmla="*/ 75701 w 96660"/>
                  <a:gd name="connsiteY32" fmla="*/ 94050 h 96276"/>
                  <a:gd name="connsiteX33" fmla="*/ 68484 w 96660"/>
                  <a:gd name="connsiteY33" fmla="*/ 85221 h 96276"/>
                  <a:gd name="connsiteX34" fmla="*/ 68484 w 96660"/>
                  <a:gd name="connsiteY34" fmla="*/ 58887 h 96276"/>
                  <a:gd name="connsiteX35" fmla="*/ 59731 w 96660"/>
                  <a:gd name="connsiteY35" fmla="*/ 58887 h 96276"/>
                  <a:gd name="connsiteX36" fmla="*/ 57966 w 96660"/>
                  <a:gd name="connsiteY36" fmla="*/ 73167 h 96276"/>
                  <a:gd name="connsiteX37" fmla="*/ 49290 w 96660"/>
                  <a:gd name="connsiteY37" fmla="*/ 87448 h 96276"/>
                  <a:gd name="connsiteX38" fmla="*/ 35010 w 96660"/>
                  <a:gd name="connsiteY38" fmla="*/ 96277 h 96276"/>
                  <a:gd name="connsiteX39" fmla="*/ 29942 w 96660"/>
                  <a:gd name="connsiteY39" fmla="*/ 89060 h 96276"/>
                  <a:gd name="connsiteX40" fmla="*/ 42457 w 96660"/>
                  <a:gd name="connsiteY40" fmla="*/ 83148 h 96276"/>
                  <a:gd name="connsiteX41" fmla="*/ 49904 w 96660"/>
                  <a:gd name="connsiteY41" fmla="*/ 73781 h 96276"/>
                  <a:gd name="connsiteX42" fmla="*/ 52514 w 96660"/>
                  <a:gd name="connsiteY42" fmla="*/ 58887 h 96276"/>
                  <a:gd name="connsiteX43" fmla="*/ 43839 w 96660"/>
                  <a:gd name="connsiteY43" fmla="*/ 58887 h 96276"/>
                  <a:gd name="connsiteX44" fmla="*/ 43839 w 96660"/>
                  <a:gd name="connsiteY44" fmla="*/ 3762 h 96276"/>
                  <a:gd name="connsiteX45" fmla="*/ 87908 w 96660"/>
                  <a:gd name="connsiteY45" fmla="*/ 3762 h 96276"/>
                  <a:gd name="connsiteX46" fmla="*/ 87908 w 96660"/>
                  <a:gd name="connsiteY46" fmla="*/ 58887 h 96276"/>
                  <a:gd name="connsiteX47" fmla="*/ 50979 w 96660"/>
                  <a:gd name="connsiteY47" fmla="*/ 20269 h 96276"/>
                  <a:gd name="connsiteX48" fmla="*/ 80691 w 96660"/>
                  <a:gd name="connsiteY48" fmla="*/ 20269 h 96276"/>
                  <a:gd name="connsiteX49" fmla="*/ 80691 w 96660"/>
                  <a:gd name="connsiteY49" fmla="*/ 10595 h 96276"/>
                  <a:gd name="connsiteX50" fmla="*/ 50979 w 96660"/>
                  <a:gd name="connsiteY50" fmla="*/ 10595 h 96276"/>
                  <a:gd name="connsiteX51" fmla="*/ 50979 w 96660"/>
                  <a:gd name="connsiteY51" fmla="*/ 20269 h 96276"/>
                  <a:gd name="connsiteX52" fmla="*/ 80691 w 96660"/>
                  <a:gd name="connsiteY52" fmla="*/ 26411 h 96276"/>
                  <a:gd name="connsiteX53" fmla="*/ 50979 w 96660"/>
                  <a:gd name="connsiteY53" fmla="*/ 26411 h 96276"/>
                  <a:gd name="connsiteX54" fmla="*/ 50979 w 96660"/>
                  <a:gd name="connsiteY54" fmla="*/ 36085 h 96276"/>
                  <a:gd name="connsiteX55" fmla="*/ 80691 w 96660"/>
                  <a:gd name="connsiteY55" fmla="*/ 36085 h 96276"/>
                  <a:gd name="connsiteX56" fmla="*/ 80691 w 96660"/>
                  <a:gd name="connsiteY56" fmla="*/ 26411 h 96276"/>
                  <a:gd name="connsiteX57" fmla="*/ 80691 w 96660"/>
                  <a:gd name="connsiteY57" fmla="*/ 42534 h 96276"/>
                  <a:gd name="connsiteX58" fmla="*/ 50979 w 96660"/>
                  <a:gd name="connsiteY58" fmla="*/ 42534 h 96276"/>
                  <a:gd name="connsiteX59" fmla="*/ 50979 w 96660"/>
                  <a:gd name="connsiteY59" fmla="*/ 52207 h 96276"/>
                  <a:gd name="connsiteX60" fmla="*/ 80691 w 96660"/>
                  <a:gd name="connsiteY60" fmla="*/ 52207 h 96276"/>
                  <a:gd name="connsiteX61" fmla="*/ 80691 w 96660"/>
                  <a:gd name="connsiteY61" fmla="*/ 42534 h 9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6660" h="96276">
                    <a:moveTo>
                      <a:pt x="14741" y="0"/>
                    </a:moveTo>
                    <a:lnTo>
                      <a:pt x="22265" y="0"/>
                    </a:lnTo>
                    <a:lnTo>
                      <a:pt x="22265" y="17198"/>
                    </a:lnTo>
                    <a:lnTo>
                      <a:pt x="33320" y="17198"/>
                    </a:lnTo>
                    <a:lnTo>
                      <a:pt x="34165" y="16814"/>
                    </a:lnTo>
                    <a:lnTo>
                      <a:pt x="39616" y="21037"/>
                    </a:lnTo>
                    <a:cubicBezTo>
                      <a:pt x="36161" y="28868"/>
                      <a:pt x="31248" y="36469"/>
                      <a:pt x="24798" y="43916"/>
                    </a:cubicBezTo>
                    <a:cubicBezTo>
                      <a:pt x="26795" y="46603"/>
                      <a:pt x="28484" y="48599"/>
                      <a:pt x="29942" y="50134"/>
                    </a:cubicBezTo>
                    <a:cubicBezTo>
                      <a:pt x="31708" y="52054"/>
                      <a:pt x="34012" y="54127"/>
                      <a:pt x="37006" y="56430"/>
                    </a:cubicBezTo>
                    <a:cubicBezTo>
                      <a:pt x="35624" y="58503"/>
                      <a:pt x="34242" y="60729"/>
                      <a:pt x="32937" y="63033"/>
                    </a:cubicBezTo>
                    <a:cubicBezTo>
                      <a:pt x="29942" y="60346"/>
                      <a:pt x="27562" y="57812"/>
                      <a:pt x="25873" y="55586"/>
                    </a:cubicBezTo>
                    <a:cubicBezTo>
                      <a:pt x="24261" y="53666"/>
                      <a:pt x="22956" y="51824"/>
                      <a:pt x="21881" y="49981"/>
                    </a:cubicBezTo>
                    <a:lnTo>
                      <a:pt x="21881" y="94972"/>
                    </a:lnTo>
                    <a:lnTo>
                      <a:pt x="14741" y="94972"/>
                    </a:lnTo>
                    <a:lnTo>
                      <a:pt x="14741" y="54050"/>
                    </a:lnTo>
                    <a:cubicBezTo>
                      <a:pt x="11133" y="57428"/>
                      <a:pt x="7294" y="60729"/>
                      <a:pt x="3071" y="63878"/>
                    </a:cubicBezTo>
                    <a:cubicBezTo>
                      <a:pt x="2457" y="61190"/>
                      <a:pt x="1459" y="58810"/>
                      <a:pt x="0" y="56737"/>
                    </a:cubicBezTo>
                    <a:cubicBezTo>
                      <a:pt x="13666" y="46526"/>
                      <a:pt x="23493" y="35624"/>
                      <a:pt x="29482" y="23954"/>
                    </a:cubicBezTo>
                    <a:lnTo>
                      <a:pt x="844" y="23954"/>
                    </a:lnTo>
                    <a:lnTo>
                      <a:pt x="844" y="17121"/>
                    </a:lnTo>
                    <a:lnTo>
                      <a:pt x="14664" y="17121"/>
                    </a:lnTo>
                    <a:lnTo>
                      <a:pt x="14664" y="0"/>
                    </a:lnTo>
                    <a:close/>
                    <a:moveTo>
                      <a:pt x="87908" y="58887"/>
                    </a:moveTo>
                    <a:lnTo>
                      <a:pt x="75701" y="58887"/>
                    </a:lnTo>
                    <a:lnTo>
                      <a:pt x="75701" y="85221"/>
                    </a:lnTo>
                    <a:cubicBezTo>
                      <a:pt x="75701" y="86680"/>
                      <a:pt x="76085" y="87448"/>
                      <a:pt x="76853" y="87448"/>
                    </a:cubicBezTo>
                    <a:lnTo>
                      <a:pt x="84914" y="87448"/>
                    </a:lnTo>
                    <a:cubicBezTo>
                      <a:pt x="86373" y="87448"/>
                      <a:pt x="87371" y="86603"/>
                      <a:pt x="87985" y="84837"/>
                    </a:cubicBezTo>
                    <a:cubicBezTo>
                      <a:pt x="88676" y="83609"/>
                      <a:pt x="89060" y="80922"/>
                      <a:pt x="89137" y="76930"/>
                    </a:cubicBezTo>
                    <a:cubicBezTo>
                      <a:pt x="91210" y="78235"/>
                      <a:pt x="93743" y="79079"/>
                      <a:pt x="96660" y="79463"/>
                    </a:cubicBezTo>
                    <a:cubicBezTo>
                      <a:pt x="96354" y="83148"/>
                      <a:pt x="95432" y="86603"/>
                      <a:pt x="93820" y="89751"/>
                    </a:cubicBezTo>
                    <a:cubicBezTo>
                      <a:pt x="92361" y="92592"/>
                      <a:pt x="89904" y="94050"/>
                      <a:pt x="86603" y="94050"/>
                    </a:cubicBezTo>
                    <a:lnTo>
                      <a:pt x="75701" y="94050"/>
                    </a:lnTo>
                    <a:cubicBezTo>
                      <a:pt x="70864" y="94050"/>
                      <a:pt x="68484" y="91133"/>
                      <a:pt x="68484" y="85221"/>
                    </a:cubicBezTo>
                    <a:lnTo>
                      <a:pt x="68484" y="58887"/>
                    </a:lnTo>
                    <a:lnTo>
                      <a:pt x="59731" y="58887"/>
                    </a:lnTo>
                    <a:cubicBezTo>
                      <a:pt x="59501" y="65336"/>
                      <a:pt x="58964" y="70096"/>
                      <a:pt x="57966" y="73167"/>
                    </a:cubicBezTo>
                    <a:cubicBezTo>
                      <a:pt x="56891" y="77928"/>
                      <a:pt x="53973" y="82688"/>
                      <a:pt x="49290" y="87448"/>
                    </a:cubicBezTo>
                    <a:cubicBezTo>
                      <a:pt x="45067" y="91133"/>
                      <a:pt x="40230" y="94127"/>
                      <a:pt x="35010" y="96277"/>
                    </a:cubicBezTo>
                    <a:cubicBezTo>
                      <a:pt x="34242" y="93897"/>
                      <a:pt x="32553" y="91517"/>
                      <a:pt x="29942" y="89060"/>
                    </a:cubicBezTo>
                    <a:cubicBezTo>
                      <a:pt x="35317" y="87448"/>
                      <a:pt x="39463" y="85452"/>
                      <a:pt x="42457" y="83148"/>
                    </a:cubicBezTo>
                    <a:cubicBezTo>
                      <a:pt x="45144" y="81305"/>
                      <a:pt x="47677" y="78235"/>
                      <a:pt x="49904" y="73781"/>
                    </a:cubicBezTo>
                    <a:cubicBezTo>
                      <a:pt x="51440" y="70634"/>
                      <a:pt x="52284" y="65643"/>
                      <a:pt x="52514" y="58887"/>
                    </a:cubicBezTo>
                    <a:lnTo>
                      <a:pt x="43839" y="58887"/>
                    </a:lnTo>
                    <a:lnTo>
                      <a:pt x="43839" y="3762"/>
                    </a:lnTo>
                    <a:lnTo>
                      <a:pt x="87908" y="3762"/>
                    </a:lnTo>
                    <a:lnTo>
                      <a:pt x="87908" y="58887"/>
                    </a:lnTo>
                    <a:close/>
                    <a:moveTo>
                      <a:pt x="50979" y="20269"/>
                    </a:moveTo>
                    <a:lnTo>
                      <a:pt x="80691" y="20269"/>
                    </a:lnTo>
                    <a:lnTo>
                      <a:pt x="80691" y="10595"/>
                    </a:lnTo>
                    <a:lnTo>
                      <a:pt x="50979" y="10595"/>
                    </a:lnTo>
                    <a:lnTo>
                      <a:pt x="50979" y="20269"/>
                    </a:lnTo>
                    <a:close/>
                    <a:moveTo>
                      <a:pt x="80691" y="26411"/>
                    </a:moveTo>
                    <a:lnTo>
                      <a:pt x="50979" y="26411"/>
                    </a:lnTo>
                    <a:lnTo>
                      <a:pt x="50979" y="36085"/>
                    </a:lnTo>
                    <a:lnTo>
                      <a:pt x="80691" y="36085"/>
                    </a:lnTo>
                    <a:lnTo>
                      <a:pt x="80691" y="26411"/>
                    </a:lnTo>
                    <a:close/>
                    <a:moveTo>
                      <a:pt x="80691" y="42534"/>
                    </a:moveTo>
                    <a:lnTo>
                      <a:pt x="50979" y="42534"/>
                    </a:lnTo>
                    <a:lnTo>
                      <a:pt x="50979" y="52207"/>
                    </a:lnTo>
                    <a:lnTo>
                      <a:pt x="80691" y="52207"/>
                    </a:lnTo>
                    <a:lnTo>
                      <a:pt x="80691" y="42534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22C7EF7E-B36B-45A7-B865-3A11697C1F8C}"/>
                  </a:ext>
                </a:extLst>
              </p:cNvPr>
              <p:cNvSpPr/>
              <p:nvPr/>
            </p:nvSpPr>
            <p:spPr>
              <a:xfrm>
                <a:off x="6483026" y="4971195"/>
                <a:ext cx="97505" cy="91977"/>
              </a:xfrm>
              <a:custGeom>
                <a:avLst/>
                <a:gdLst>
                  <a:gd name="connsiteX0" fmla="*/ 48369 w 97505"/>
                  <a:gd name="connsiteY0" fmla="*/ 45759 h 91977"/>
                  <a:gd name="connsiteX1" fmla="*/ 30710 w 97505"/>
                  <a:gd name="connsiteY1" fmla="*/ 45759 h 91977"/>
                  <a:gd name="connsiteX2" fmla="*/ 30710 w 97505"/>
                  <a:gd name="connsiteY2" fmla="*/ 57966 h 91977"/>
                  <a:gd name="connsiteX3" fmla="*/ 49214 w 97505"/>
                  <a:gd name="connsiteY3" fmla="*/ 57966 h 91977"/>
                  <a:gd name="connsiteX4" fmla="*/ 49214 w 97505"/>
                  <a:gd name="connsiteY4" fmla="*/ 64799 h 91977"/>
                  <a:gd name="connsiteX5" fmla="*/ 30710 w 97505"/>
                  <a:gd name="connsiteY5" fmla="*/ 64799 h 91977"/>
                  <a:gd name="connsiteX6" fmla="*/ 30710 w 97505"/>
                  <a:gd name="connsiteY6" fmla="*/ 78618 h 91977"/>
                  <a:gd name="connsiteX7" fmla="*/ 49904 w 97505"/>
                  <a:gd name="connsiteY7" fmla="*/ 76008 h 91977"/>
                  <a:gd name="connsiteX8" fmla="*/ 49904 w 97505"/>
                  <a:gd name="connsiteY8" fmla="*/ 82380 h 91977"/>
                  <a:gd name="connsiteX9" fmla="*/ 1229 w 97505"/>
                  <a:gd name="connsiteY9" fmla="*/ 88676 h 91977"/>
                  <a:gd name="connsiteX10" fmla="*/ 0 w 97505"/>
                  <a:gd name="connsiteY10" fmla="*/ 80998 h 91977"/>
                  <a:gd name="connsiteX11" fmla="*/ 23493 w 97505"/>
                  <a:gd name="connsiteY11" fmla="*/ 79310 h 91977"/>
                  <a:gd name="connsiteX12" fmla="*/ 23493 w 97505"/>
                  <a:gd name="connsiteY12" fmla="*/ 64722 h 91977"/>
                  <a:gd name="connsiteX13" fmla="*/ 3839 w 97505"/>
                  <a:gd name="connsiteY13" fmla="*/ 64722 h 91977"/>
                  <a:gd name="connsiteX14" fmla="*/ 3839 w 97505"/>
                  <a:gd name="connsiteY14" fmla="*/ 57889 h 91977"/>
                  <a:gd name="connsiteX15" fmla="*/ 23493 w 97505"/>
                  <a:gd name="connsiteY15" fmla="*/ 57889 h 91977"/>
                  <a:gd name="connsiteX16" fmla="*/ 23493 w 97505"/>
                  <a:gd name="connsiteY16" fmla="*/ 45682 h 91977"/>
                  <a:gd name="connsiteX17" fmla="*/ 4607 w 97505"/>
                  <a:gd name="connsiteY17" fmla="*/ 45682 h 91977"/>
                  <a:gd name="connsiteX18" fmla="*/ 4607 w 97505"/>
                  <a:gd name="connsiteY18" fmla="*/ 307 h 91977"/>
                  <a:gd name="connsiteX19" fmla="*/ 48369 w 97505"/>
                  <a:gd name="connsiteY19" fmla="*/ 307 h 91977"/>
                  <a:gd name="connsiteX20" fmla="*/ 48369 w 97505"/>
                  <a:gd name="connsiteY20" fmla="*/ 45759 h 91977"/>
                  <a:gd name="connsiteX21" fmla="*/ 11824 w 97505"/>
                  <a:gd name="connsiteY21" fmla="*/ 19808 h 91977"/>
                  <a:gd name="connsiteX22" fmla="*/ 23493 w 97505"/>
                  <a:gd name="connsiteY22" fmla="*/ 19808 h 91977"/>
                  <a:gd name="connsiteX23" fmla="*/ 23493 w 97505"/>
                  <a:gd name="connsiteY23" fmla="*/ 7217 h 91977"/>
                  <a:gd name="connsiteX24" fmla="*/ 11824 w 97505"/>
                  <a:gd name="connsiteY24" fmla="*/ 7217 h 91977"/>
                  <a:gd name="connsiteX25" fmla="*/ 11824 w 97505"/>
                  <a:gd name="connsiteY25" fmla="*/ 19808 h 91977"/>
                  <a:gd name="connsiteX26" fmla="*/ 23493 w 97505"/>
                  <a:gd name="connsiteY26" fmla="*/ 26488 h 91977"/>
                  <a:gd name="connsiteX27" fmla="*/ 11824 w 97505"/>
                  <a:gd name="connsiteY27" fmla="*/ 26488 h 91977"/>
                  <a:gd name="connsiteX28" fmla="*/ 11824 w 97505"/>
                  <a:gd name="connsiteY28" fmla="*/ 39155 h 91977"/>
                  <a:gd name="connsiteX29" fmla="*/ 23493 w 97505"/>
                  <a:gd name="connsiteY29" fmla="*/ 39155 h 91977"/>
                  <a:gd name="connsiteX30" fmla="*/ 23493 w 97505"/>
                  <a:gd name="connsiteY30" fmla="*/ 26488 h 91977"/>
                  <a:gd name="connsiteX31" fmla="*/ 30787 w 97505"/>
                  <a:gd name="connsiteY31" fmla="*/ 19808 h 91977"/>
                  <a:gd name="connsiteX32" fmla="*/ 41152 w 97505"/>
                  <a:gd name="connsiteY32" fmla="*/ 19808 h 91977"/>
                  <a:gd name="connsiteX33" fmla="*/ 41152 w 97505"/>
                  <a:gd name="connsiteY33" fmla="*/ 7217 h 91977"/>
                  <a:gd name="connsiteX34" fmla="*/ 30787 w 97505"/>
                  <a:gd name="connsiteY34" fmla="*/ 7217 h 91977"/>
                  <a:gd name="connsiteX35" fmla="*/ 30787 w 97505"/>
                  <a:gd name="connsiteY35" fmla="*/ 19808 h 91977"/>
                  <a:gd name="connsiteX36" fmla="*/ 41152 w 97505"/>
                  <a:gd name="connsiteY36" fmla="*/ 26488 h 91977"/>
                  <a:gd name="connsiteX37" fmla="*/ 30787 w 97505"/>
                  <a:gd name="connsiteY37" fmla="*/ 26488 h 91977"/>
                  <a:gd name="connsiteX38" fmla="*/ 30787 w 97505"/>
                  <a:gd name="connsiteY38" fmla="*/ 39155 h 91977"/>
                  <a:gd name="connsiteX39" fmla="*/ 41152 w 97505"/>
                  <a:gd name="connsiteY39" fmla="*/ 39155 h 91977"/>
                  <a:gd name="connsiteX40" fmla="*/ 41152 w 97505"/>
                  <a:gd name="connsiteY40" fmla="*/ 26488 h 91977"/>
                  <a:gd name="connsiteX41" fmla="*/ 91133 w 97505"/>
                  <a:gd name="connsiteY41" fmla="*/ 36545 h 91977"/>
                  <a:gd name="connsiteX42" fmla="*/ 97505 w 97505"/>
                  <a:gd name="connsiteY42" fmla="*/ 40768 h 91977"/>
                  <a:gd name="connsiteX43" fmla="*/ 85759 w 97505"/>
                  <a:gd name="connsiteY43" fmla="*/ 62572 h 91977"/>
                  <a:gd name="connsiteX44" fmla="*/ 79463 w 97505"/>
                  <a:gd name="connsiteY44" fmla="*/ 59732 h 91977"/>
                  <a:gd name="connsiteX45" fmla="*/ 87448 w 97505"/>
                  <a:gd name="connsiteY45" fmla="*/ 43762 h 91977"/>
                  <a:gd name="connsiteX46" fmla="*/ 75241 w 97505"/>
                  <a:gd name="connsiteY46" fmla="*/ 43762 h 91977"/>
                  <a:gd name="connsiteX47" fmla="*/ 75241 w 97505"/>
                  <a:gd name="connsiteY47" fmla="*/ 84453 h 91977"/>
                  <a:gd name="connsiteX48" fmla="*/ 71863 w 97505"/>
                  <a:gd name="connsiteY48" fmla="*/ 89982 h 91977"/>
                  <a:gd name="connsiteX49" fmla="*/ 60039 w 97505"/>
                  <a:gd name="connsiteY49" fmla="*/ 91977 h 91977"/>
                  <a:gd name="connsiteX50" fmla="*/ 57198 w 97505"/>
                  <a:gd name="connsiteY50" fmla="*/ 84453 h 91977"/>
                  <a:gd name="connsiteX51" fmla="*/ 66258 w 97505"/>
                  <a:gd name="connsiteY51" fmla="*/ 84453 h 91977"/>
                  <a:gd name="connsiteX52" fmla="*/ 68024 w 97505"/>
                  <a:gd name="connsiteY52" fmla="*/ 81920 h 91977"/>
                  <a:gd name="connsiteX53" fmla="*/ 68024 w 97505"/>
                  <a:gd name="connsiteY53" fmla="*/ 43685 h 91977"/>
                  <a:gd name="connsiteX54" fmla="*/ 51747 w 97505"/>
                  <a:gd name="connsiteY54" fmla="*/ 43685 h 91977"/>
                  <a:gd name="connsiteX55" fmla="*/ 51747 w 97505"/>
                  <a:gd name="connsiteY55" fmla="*/ 36852 h 91977"/>
                  <a:gd name="connsiteX56" fmla="*/ 89982 w 97505"/>
                  <a:gd name="connsiteY56" fmla="*/ 36852 h 91977"/>
                  <a:gd name="connsiteX57" fmla="*/ 91133 w 97505"/>
                  <a:gd name="connsiteY57" fmla="*/ 36545 h 91977"/>
                  <a:gd name="connsiteX58" fmla="*/ 89982 w 97505"/>
                  <a:gd name="connsiteY58" fmla="*/ 0 h 91977"/>
                  <a:gd name="connsiteX59" fmla="*/ 95049 w 97505"/>
                  <a:gd name="connsiteY59" fmla="*/ 6373 h 91977"/>
                  <a:gd name="connsiteX60" fmla="*/ 84761 w 97505"/>
                  <a:gd name="connsiteY60" fmla="*/ 18119 h 91977"/>
                  <a:gd name="connsiteX61" fmla="*/ 75548 w 97505"/>
                  <a:gd name="connsiteY61" fmla="*/ 26411 h 91977"/>
                  <a:gd name="connsiteX62" fmla="*/ 80385 w 97505"/>
                  <a:gd name="connsiteY62" fmla="*/ 31478 h 91977"/>
                  <a:gd name="connsiteX63" fmla="*/ 74549 w 97505"/>
                  <a:gd name="connsiteY63" fmla="*/ 36545 h 91977"/>
                  <a:gd name="connsiteX64" fmla="*/ 58580 w 97505"/>
                  <a:gd name="connsiteY64" fmla="*/ 19885 h 91977"/>
                  <a:gd name="connsiteX65" fmla="*/ 63494 w 97505"/>
                  <a:gd name="connsiteY65" fmla="*/ 15662 h 91977"/>
                  <a:gd name="connsiteX66" fmla="*/ 70634 w 97505"/>
                  <a:gd name="connsiteY66" fmla="*/ 21651 h 91977"/>
                  <a:gd name="connsiteX67" fmla="*/ 77698 w 97505"/>
                  <a:gd name="connsiteY67" fmla="*/ 15355 h 91977"/>
                  <a:gd name="connsiteX68" fmla="*/ 84607 w 97505"/>
                  <a:gd name="connsiteY68" fmla="*/ 7294 h 91977"/>
                  <a:gd name="connsiteX69" fmla="*/ 52669 w 97505"/>
                  <a:gd name="connsiteY69" fmla="*/ 7294 h 91977"/>
                  <a:gd name="connsiteX70" fmla="*/ 52669 w 97505"/>
                  <a:gd name="connsiteY70" fmla="*/ 461 h 91977"/>
                  <a:gd name="connsiteX71" fmla="*/ 88753 w 97505"/>
                  <a:gd name="connsiteY71" fmla="*/ 461 h 91977"/>
                  <a:gd name="connsiteX72" fmla="*/ 89982 w 97505"/>
                  <a:gd name="connsiteY72" fmla="*/ 0 h 91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7505" h="91977">
                    <a:moveTo>
                      <a:pt x="48369" y="45759"/>
                    </a:moveTo>
                    <a:lnTo>
                      <a:pt x="30710" y="45759"/>
                    </a:lnTo>
                    <a:lnTo>
                      <a:pt x="30710" y="57966"/>
                    </a:lnTo>
                    <a:lnTo>
                      <a:pt x="49214" y="57966"/>
                    </a:lnTo>
                    <a:lnTo>
                      <a:pt x="49214" y="64799"/>
                    </a:lnTo>
                    <a:lnTo>
                      <a:pt x="30710" y="64799"/>
                    </a:lnTo>
                    <a:lnTo>
                      <a:pt x="30710" y="78618"/>
                    </a:lnTo>
                    <a:cubicBezTo>
                      <a:pt x="37006" y="77928"/>
                      <a:pt x="43379" y="77006"/>
                      <a:pt x="49904" y="76008"/>
                    </a:cubicBezTo>
                    <a:lnTo>
                      <a:pt x="49904" y="82380"/>
                    </a:lnTo>
                    <a:cubicBezTo>
                      <a:pt x="31018" y="85298"/>
                      <a:pt x="14818" y="87448"/>
                      <a:pt x="1229" y="88676"/>
                    </a:cubicBezTo>
                    <a:lnTo>
                      <a:pt x="0" y="80998"/>
                    </a:lnTo>
                    <a:cubicBezTo>
                      <a:pt x="7678" y="80615"/>
                      <a:pt x="15509" y="80077"/>
                      <a:pt x="23493" y="79310"/>
                    </a:cubicBezTo>
                    <a:lnTo>
                      <a:pt x="23493" y="64722"/>
                    </a:lnTo>
                    <a:lnTo>
                      <a:pt x="3839" y="64722"/>
                    </a:lnTo>
                    <a:lnTo>
                      <a:pt x="3839" y="57889"/>
                    </a:lnTo>
                    <a:lnTo>
                      <a:pt x="23493" y="57889"/>
                    </a:lnTo>
                    <a:lnTo>
                      <a:pt x="23493" y="45682"/>
                    </a:lnTo>
                    <a:lnTo>
                      <a:pt x="4607" y="45682"/>
                    </a:lnTo>
                    <a:lnTo>
                      <a:pt x="4607" y="307"/>
                    </a:lnTo>
                    <a:lnTo>
                      <a:pt x="48369" y="307"/>
                    </a:lnTo>
                    <a:lnTo>
                      <a:pt x="48369" y="45759"/>
                    </a:lnTo>
                    <a:close/>
                    <a:moveTo>
                      <a:pt x="11824" y="19808"/>
                    </a:moveTo>
                    <a:lnTo>
                      <a:pt x="23493" y="19808"/>
                    </a:lnTo>
                    <a:lnTo>
                      <a:pt x="23493" y="7217"/>
                    </a:lnTo>
                    <a:lnTo>
                      <a:pt x="11824" y="7217"/>
                    </a:lnTo>
                    <a:lnTo>
                      <a:pt x="11824" y="19808"/>
                    </a:lnTo>
                    <a:close/>
                    <a:moveTo>
                      <a:pt x="23493" y="26488"/>
                    </a:moveTo>
                    <a:lnTo>
                      <a:pt x="11824" y="26488"/>
                    </a:lnTo>
                    <a:lnTo>
                      <a:pt x="11824" y="39155"/>
                    </a:lnTo>
                    <a:lnTo>
                      <a:pt x="23493" y="39155"/>
                    </a:lnTo>
                    <a:lnTo>
                      <a:pt x="23493" y="26488"/>
                    </a:lnTo>
                    <a:close/>
                    <a:moveTo>
                      <a:pt x="30787" y="19808"/>
                    </a:moveTo>
                    <a:lnTo>
                      <a:pt x="41152" y="19808"/>
                    </a:lnTo>
                    <a:lnTo>
                      <a:pt x="41152" y="7217"/>
                    </a:lnTo>
                    <a:lnTo>
                      <a:pt x="30787" y="7217"/>
                    </a:lnTo>
                    <a:lnTo>
                      <a:pt x="30787" y="19808"/>
                    </a:lnTo>
                    <a:close/>
                    <a:moveTo>
                      <a:pt x="41152" y="26488"/>
                    </a:moveTo>
                    <a:lnTo>
                      <a:pt x="30787" y="26488"/>
                    </a:lnTo>
                    <a:lnTo>
                      <a:pt x="30787" y="39155"/>
                    </a:lnTo>
                    <a:lnTo>
                      <a:pt x="41152" y="39155"/>
                    </a:lnTo>
                    <a:lnTo>
                      <a:pt x="41152" y="26488"/>
                    </a:lnTo>
                    <a:close/>
                    <a:moveTo>
                      <a:pt x="91133" y="36545"/>
                    </a:moveTo>
                    <a:lnTo>
                      <a:pt x="97505" y="40768"/>
                    </a:lnTo>
                    <a:cubicBezTo>
                      <a:pt x="93897" y="48292"/>
                      <a:pt x="89982" y="55509"/>
                      <a:pt x="85759" y="62572"/>
                    </a:cubicBezTo>
                    <a:lnTo>
                      <a:pt x="79463" y="59732"/>
                    </a:lnTo>
                    <a:cubicBezTo>
                      <a:pt x="83071" y="53359"/>
                      <a:pt x="85759" y="48062"/>
                      <a:pt x="87448" y="43762"/>
                    </a:cubicBezTo>
                    <a:lnTo>
                      <a:pt x="75241" y="43762"/>
                    </a:lnTo>
                    <a:lnTo>
                      <a:pt x="75241" y="84453"/>
                    </a:lnTo>
                    <a:cubicBezTo>
                      <a:pt x="75241" y="86910"/>
                      <a:pt x="74089" y="88753"/>
                      <a:pt x="71863" y="89982"/>
                    </a:cubicBezTo>
                    <a:cubicBezTo>
                      <a:pt x="69559" y="91287"/>
                      <a:pt x="65644" y="91977"/>
                      <a:pt x="60039" y="91977"/>
                    </a:cubicBezTo>
                    <a:cubicBezTo>
                      <a:pt x="60039" y="89521"/>
                      <a:pt x="59117" y="86987"/>
                      <a:pt x="57198" y="84453"/>
                    </a:cubicBezTo>
                    <a:lnTo>
                      <a:pt x="66258" y="84453"/>
                    </a:lnTo>
                    <a:cubicBezTo>
                      <a:pt x="67486" y="84453"/>
                      <a:pt x="68024" y="83609"/>
                      <a:pt x="68024" y="81920"/>
                    </a:cubicBezTo>
                    <a:lnTo>
                      <a:pt x="68024" y="43685"/>
                    </a:lnTo>
                    <a:lnTo>
                      <a:pt x="51747" y="43685"/>
                    </a:lnTo>
                    <a:lnTo>
                      <a:pt x="51747" y="36852"/>
                    </a:lnTo>
                    <a:lnTo>
                      <a:pt x="89982" y="36852"/>
                    </a:lnTo>
                    <a:lnTo>
                      <a:pt x="91133" y="36545"/>
                    </a:lnTo>
                    <a:close/>
                    <a:moveTo>
                      <a:pt x="89982" y="0"/>
                    </a:moveTo>
                    <a:lnTo>
                      <a:pt x="95049" y="6373"/>
                    </a:lnTo>
                    <a:cubicBezTo>
                      <a:pt x="92055" y="10518"/>
                      <a:pt x="88600" y="14434"/>
                      <a:pt x="84761" y="18119"/>
                    </a:cubicBezTo>
                    <a:cubicBezTo>
                      <a:pt x="82073" y="20883"/>
                      <a:pt x="79003" y="23647"/>
                      <a:pt x="75548" y="26411"/>
                    </a:cubicBezTo>
                    <a:cubicBezTo>
                      <a:pt x="77236" y="28177"/>
                      <a:pt x="78849" y="29866"/>
                      <a:pt x="80385" y="31478"/>
                    </a:cubicBezTo>
                    <a:lnTo>
                      <a:pt x="74549" y="36545"/>
                    </a:lnTo>
                    <a:cubicBezTo>
                      <a:pt x="70557" y="31325"/>
                      <a:pt x="65259" y="25720"/>
                      <a:pt x="58580" y="19885"/>
                    </a:cubicBezTo>
                    <a:lnTo>
                      <a:pt x="63494" y="15662"/>
                    </a:lnTo>
                    <a:cubicBezTo>
                      <a:pt x="66027" y="17581"/>
                      <a:pt x="68408" y="19578"/>
                      <a:pt x="70634" y="21651"/>
                    </a:cubicBezTo>
                    <a:cubicBezTo>
                      <a:pt x="73321" y="19578"/>
                      <a:pt x="75624" y="17428"/>
                      <a:pt x="77698" y="15355"/>
                    </a:cubicBezTo>
                    <a:cubicBezTo>
                      <a:pt x="80231" y="12898"/>
                      <a:pt x="82534" y="10211"/>
                      <a:pt x="84607" y="7294"/>
                    </a:cubicBezTo>
                    <a:lnTo>
                      <a:pt x="52669" y="7294"/>
                    </a:lnTo>
                    <a:lnTo>
                      <a:pt x="52669" y="461"/>
                    </a:lnTo>
                    <a:lnTo>
                      <a:pt x="88753" y="461"/>
                    </a:lnTo>
                    <a:lnTo>
                      <a:pt x="899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2C018744-8852-44F7-AB08-15135EAC776B}"/>
                  </a:ext>
                </a:extLst>
              </p:cNvPr>
              <p:cNvSpPr/>
              <p:nvPr/>
            </p:nvSpPr>
            <p:spPr>
              <a:xfrm>
                <a:off x="6591741" y="4976416"/>
                <a:ext cx="94817" cy="81766"/>
              </a:xfrm>
              <a:custGeom>
                <a:avLst/>
                <a:gdLst>
                  <a:gd name="connsiteX0" fmla="*/ 91210 w 94817"/>
                  <a:gd name="connsiteY0" fmla="*/ 7601 h 81766"/>
                  <a:gd name="connsiteX1" fmla="*/ 67409 w 94817"/>
                  <a:gd name="connsiteY1" fmla="*/ 9828 h 81766"/>
                  <a:gd name="connsiteX2" fmla="*/ 50749 w 94817"/>
                  <a:gd name="connsiteY2" fmla="*/ 21037 h 81766"/>
                  <a:gd name="connsiteX3" fmla="*/ 39693 w 94817"/>
                  <a:gd name="connsiteY3" fmla="*/ 45912 h 81766"/>
                  <a:gd name="connsiteX4" fmla="*/ 48829 w 94817"/>
                  <a:gd name="connsiteY4" fmla="*/ 65874 h 81766"/>
                  <a:gd name="connsiteX5" fmla="*/ 75624 w 94817"/>
                  <a:gd name="connsiteY5" fmla="*/ 73091 h 81766"/>
                  <a:gd name="connsiteX6" fmla="*/ 74856 w 94817"/>
                  <a:gd name="connsiteY6" fmla="*/ 81766 h 81766"/>
                  <a:gd name="connsiteX7" fmla="*/ 44760 w 94817"/>
                  <a:gd name="connsiteY7" fmla="*/ 71709 h 81766"/>
                  <a:gd name="connsiteX8" fmla="*/ 32707 w 94817"/>
                  <a:gd name="connsiteY8" fmla="*/ 47908 h 81766"/>
                  <a:gd name="connsiteX9" fmla="*/ 53513 w 94817"/>
                  <a:gd name="connsiteY9" fmla="*/ 10749 h 81766"/>
                  <a:gd name="connsiteX10" fmla="*/ 384 w 94817"/>
                  <a:gd name="connsiteY10" fmla="*/ 17351 h 81766"/>
                  <a:gd name="connsiteX11" fmla="*/ 0 w 94817"/>
                  <a:gd name="connsiteY11" fmla="*/ 8829 h 81766"/>
                  <a:gd name="connsiteX12" fmla="*/ 90902 w 94817"/>
                  <a:gd name="connsiteY12" fmla="*/ 0 h 81766"/>
                  <a:gd name="connsiteX13" fmla="*/ 91210 w 94817"/>
                  <a:gd name="connsiteY13" fmla="*/ 7601 h 81766"/>
                  <a:gd name="connsiteX14" fmla="*/ 84070 w 94817"/>
                  <a:gd name="connsiteY14" fmla="*/ 32400 h 81766"/>
                  <a:gd name="connsiteX15" fmla="*/ 78695 w 94817"/>
                  <a:gd name="connsiteY15" fmla="*/ 35624 h 81766"/>
                  <a:gd name="connsiteX16" fmla="*/ 70711 w 94817"/>
                  <a:gd name="connsiteY16" fmla="*/ 24415 h 81766"/>
                  <a:gd name="connsiteX17" fmla="*/ 75547 w 94817"/>
                  <a:gd name="connsiteY17" fmla="*/ 21037 h 81766"/>
                  <a:gd name="connsiteX18" fmla="*/ 84070 w 94817"/>
                  <a:gd name="connsiteY18" fmla="*/ 32400 h 81766"/>
                  <a:gd name="connsiteX19" fmla="*/ 94818 w 94817"/>
                  <a:gd name="connsiteY19" fmla="*/ 25643 h 81766"/>
                  <a:gd name="connsiteX20" fmla="*/ 89981 w 94817"/>
                  <a:gd name="connsiteY20" fmla="*/ 29405 h 81766"/>
                  <a:gd name="connsiteX21" fmla="*/ 81690 w 94817"/>
                  <a:gd name="connsiteY21" fmla="*/ 17658 h 81766"/>
                  <a:gd name="connsiteX22" fmla="*/ 86296 w 94817"/>
                  <a:gd name="connsiteY22" fmla="*/ 14434 h 81766"/>
                  <a:gd name="connsiteX23" fmla="*/ 94818 w 94817"/>
                  <a:gd name="connsiteY23" fmla="*/ 25643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817" h="81766">
                    <a:moveTo>
                      <a:pt x="91210" y="7601"/>
                    </a:moveTo>
                    <a:lnTo>
                      <a:pt x="67409" y="9828"/>
                    </a:lnTo>
                    <a:cubicBezTo>
                      <a:pt x="62726" y="10211"/>
                      <a:pt x="57198" y="13973"/>
                      <a:pt x="50749" y="21037"/>
                    </a:cubicBezTo>
                    <a:cubicBezTo>
                      <a:pt x="43378" y="29098"/>
                      <a:pt x="39693" y="37390"/>
                      <a:pt x="39693" y="45912"/>
                    </a:cubicBezTo>
                    <a:cubicBezTo>
                      <a:pt x="39693" y="54127"/>
                      <a:pt x="42764" y="60806"/>
                      <a:pt x="48829" y="65874"/>
                    </a:cubicBezTo>
                    <a:cubicBezTo>
                      <a:pt x="54587" y="70480"/>
                      <a:pt x="63494" y="72937"/>
                      <a:pt x="75624" y="73091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6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79"/>
                      <a:pt x="61344" y="3686"/>
                      <a:pt x="90902" y="0"/>
                    </a:cubicBezTo>
                    <a:lnTo>
                      <a:pt x="91210" y="7601"/>
                    </a:lnTo>
                    <a:close/>
                    <a:moveTo>
                      <a:pt x="84070" y="32400"/>
                    </a:moveTo>
                    <a:lnTo>
                      <a:pt x="78695" y="35624"/>
                    </a:lnTo>
                    <a:cubicBezTo>
                      <a:pt x="76853" y="33167"/>
                      <a:pt x="74242" y="29405"/>
                      <a:pt x="70711" y="24415"/>
                    </a:cubicBezTo>
                    <a:lnTo>
                      <a:pt x="75547" y="21037"/>
                    </a:lnTo>
                    <a:cubicBezTo>
                      <a:pt x="78618" y="25106"/>
                      <a:pt x="81459" y="28868"/>
                      <a:pt x="84070" y="32400"/>
                    </a:cubicBezTo>
                    <a:moveTo>
                      <a:pt x="94818" y="25643"/>
                    </a:moveTo>
                    <a:lnTo>
                      <a:pt x="89981" y="29405"/>
                    </a:lnTo>
                    <a:cubicBezTo>
                      <a:pt x="86680" y="24492"/>
                      <a:pt x="83916" y="20576"/>
                      <a:pt x="81690" y="17658"/>
                    </a:cubicBezTo>
                    <a:lnTo>
                      <a:pt x="86296" y="14434"/>
                    </a:lnTo>
                    <a:cubicBezTo>
                      <a:pt x="88983" y="17658"/>
                      <a:pt x="91824" y="21344"/>
                      <a:pt x="94818" y="2564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A09420A8-A64B-47EF-A92E-989197D72BA2}"/>
                  </a:ext>
                </a:extLst>
              </p:cNvPr>
              <p:cNvSpPr/>
              <p:nvPr/>
            </p:nvSpPr>
            <p:spPr>
              <a:xfrm>
                <a:off x="6729707" y="4969122"/>
                <a:ext cx="55278" cy="92438"/>
              </a:xfrm>
              <a:custGeom>
                <a:avLst/>
                <a:gdLst>
                  <a:gd name="connsiteX0" fmla="*/ 54895 w 55278"/>
                  <a:gd name="connsiteY0" fmla="*/ 50058 h 92438"/>
                  <a:gd name="connsiteX1" fmla="*/ 50289 w 55278"/>
                  <a:gd name="connsiteY1" fmla="*/ 58043 h 92438"/>
                  <a:gd name="connsiteX2" fmla="*/ 8906 w 55278"/>
                  <a:gd name="connsiteY2" fmla="*/ 38695 h 92438"/>
                  <a:gd name="connsiteX3" fmla="*/ 8906 w 55278"/>
                  <a:gd name="connsiteY3" fmla="*/ 92438 h 92438"/>
                  <a:gd name="connsiteX4" fmla="*/ 0 w 55278"/>
                  <a:gd name="connsiteY4" fmla="*/ 92438 h 92438"/>
                  <a:gd name="connsiteX5" fmla="*/ 0 w 55278"/>
                  <a:gd name="connsiteY5" fmla="*/ 0 h 92438"/>
                  <a:gd name="connsiteX6" fmla="*/ 8906 w 55278"/>
                  <a:gd name="connsiteY6" fmla="*/ 0 h 92438"/>
                  <a:gd name="connsiteX7" fmla="*/ 8906 w 55278"/>
                  <a:gd name="connsiteY7" fmla="*/ 30020 h 92438"/>
                  <a:gd name="connsiteX8" fmla="*/ 54895 w 55278"/>
                  <a:gd name="connsiteY8" fmla="*/ 50058 h 92438"/>
                  <a:gd name="connsiteX9" fmla="*/ 45144 w 55278"/>
                  <a:gd name="connsiteY9" fmla="*/ 21728 h 92438"/>
                  <a:gd name="connsiteX10" fmla="*/ 41075 w 55278"/>
                  <a:gd name="connsiteY10" fmla="*/ 26027 h 92438"/>
                  <a:gd name="connsiteX11" fmla="*/ 30557 w 55278"/>
                  <a:gd name="connsiteY11" fmla="*/ 15816 h 92438"/>
                  <a:gd name="connsiteX12" fmla="*/ 34857 w 55278"/>
                  <a:gd name="connsiteY12" fmla="*/ 11516 h 92438"/>
                  <a:gd name="connsiteX13" fmla="*/ 45144 w 55278"/>
                  <a:gd name="connsiteY13" fmla="*/ 21728 h 92438"/>
                  <a:gd name="connsiteX14" fmla="*/ 55279 w 55278"/>
                  <a:gd name="connsiteY14" fmla="*/ 11977 h 92438"/>
                  <a:gd name="connsiteX15" fmla="*/ 50672 w 55278"/>
                  <a:gd name="connsiteY15" fmla="*/ 16584 h 92438"/>
                  <a:gd name="connsiteX16" fmla="*/ 39463 w 55278"/>
                  <a:gd name="connsiteY16" fmla="*/ 6756 h 92438"/>
                  <a:gd name="connsiteX17" fmla="*/ 43685 w 55278"/>
                  <a:gd name="connsiteY17" fmla="*/ 2073 h 92438"/>
                  <a:gd name="connsiteX18" fmla="*/ 55279 w 55278"/>
                  <a:gd name="connsiteY18" fmla="*/ 11977 h 9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278" h="92438">
                    <a:moveTo>
                      <a:pt x="54895" y="50058"/>
                    </a:moveTo>
                    <a:lnTo>
                      <a:pt x="50289" y="58043"/>
                    </a:lnTo>
                    <a:cubicBezTo>
                      <a:pt x="39386" y="50979"/>
                      <a:pt x="25566" y="44530"/>
                      <a:pt x="8906" y="38695"/>
                    </a:cubicBezTo>
                    <a:lnTo>
                      <a:pt x="8906" y="92438"/>
                    </a:lnTo>
                    <a:lnTo>
                      <a:pt x="0" y="92438"/>
                    </a:lnTo>
                    <a:lnTo>
                      <a:pt x="0" y="0"/>
                    </a:lnTo>
                    <a:lnTo>
                      <a:pt x="8906" y="0"/>
                    </a:lnTo>
                    <a:lnTo>
                      <a:pt x="8906" y="30020"/>
                    </a:lnTo>
                    <a:cubicBezTo>
                      <a:pt x="26718" y="35778"/>
                      <a:pt x="42073" y="42457"/>
                      <a:pt x="54895" y="50058"/>
                    </a:cubicBezTo>
                    <a:moveTo>
                      <a:pt x="45144" y="21728"/>
                    </a:moveTo>
                    <a:lnTo>
                      <a:pt x="41075" y="26027"/>
                    </a:lnTo>
                    <a:cubicBezTo>
                      <a:pt x="37774" y="22419"/>
                      <a:pt x="34319" y="18964"/>
                      <a:pt x="30557" y="15816"/>
                    </a:cubicBezTo>
                    <a:lnTo>
                      <a:pt x="34857" y="11516"/>
                    </a:lnTo>
                    <a:cubicBezTo>
                      <a:pt x="38695" y="14511"/>
                      <a:pt x="42150" y="17966"/>
                      <a:pt x="45144" y="21728"/>
                    </a:cubicBezTo>
                    <a:moveTo>
                      <a:pt x="55279" y="11977"/>
                    </a:moveTo>
                    <a:lnTo>
                      <a:pt x="50672" y="16584"/>
                    </a:lnTo>
                    <a:cubicBezTo>
                      <a:pt x="46987" y="12975"/>
                      <a:pt x="43225" y="9751"/>
                      <a:pt x="39463" y="6756"/>
                    </a:cubicBezTo>
                    <a:lnTo>
                      <a:pt x="43685" y="2073"/>
                    </a:lnTo>
                    <a:cubicBezTo>
                      <a:pt x="47294" y="4530"/>
                      <a:pt x="51210" y="7908"/>
                      <a:pt x="55279" y="1197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A4F12118-E403-4BAA-A4A8-B2FD5622D138}"/>
                  </a:ext>
                </a:extLst>
              </p:cNvPr>
              <p:cNvSpPr/>
              <p:nvPr/>
            </p:nvSpPr>
            <p:spPr>
              <a:xfrm>
                <a:off x="6818920" y="4981484"/>
                <a:ext cx="69943" cy="71708"/>
              </a:xfrm>
              <a:custGeom>
                <a:avLst/>
                <a:gdLst>
                  <a:gd name="connsiteX0" fmla="*/ 69943 w 69943"/>
                  <a:gd name="connsiteY0" fmla="*/ 71708 h 71708"/>
                  <a:gd name="connsiteX1" fmla="*/ 61421 w 69943"/>
                  <a:gd name="connsiteY1" fmla="*/ 71708 h 71708"/>
                  <a:gd name="connsiteX2" fmla="*/ 61421 w 69943"/>
                  <a:gd name="connsiteY2" fmla="*/ 64184 h 71708"/>
                  <a:gd name="connsiteX3" fmla="*/ 8292 w 69943"/>
                  <a:gd name="connsiteY3" fmla="*/ 64184 h 71708"/>
                  <a:gd name="connsiteX4" fmla="*/ 8292 w 69943"/>
                  <a:gd name="connsiteY4" fmla="*/ 71708 h 71708"/>
                  <a:gd name="connsiteX5" fmla="*/ 0 w 69943"/>
                  <a:gd name="connsiteY5" fmla="*/ 71708 h 71708"/>
                  <a:gd name="connsiteX6" fmla="*/ 0 w 69943"/>
                  <a:gd name="connsiteY6" fmla="*/ 0 h 71708"/>
                  <a:gd name="connsiteX7" fmla="*/ 69943 w 69943"/>
                  <a:gd name="connsiteY7" fmla="*/ 0 h 71708"/>
                  <a:gd name="connsiteX8" fmla="*/ 69943 w 69943"/>
                  <a:gd name="connsiteY8" fmla="*/ 71708 h 71708"/>
                  <a:gd name="connsiteX9" fmla="*/ 61421 w 69943"/>
                  <a:gd name="connsiteY9" fmla="*/ 7063 h 71708"/>
                  <a:gd name="connsiteX10" fmla="*/ 8292 w 69943"/>
                  <a:gd name="connsiteY10" fmla="*/ 7063 h 71708"/>
                  <a:gd name="connsiteX11" fmla="*/ 8292 w 69943"/>
                  <a:gd name="connsiteY11" fmla="*/ 56891 h 71708"/>
                  <a:gd name="connsiteX12" fmla="*/ 61421 w 69943"/>
                  <a:gd name="connsiteY12" fmla="*/ 56891 h 71708"/>
                  <a:gd name="connsiteX13" fmla="*/ 61421 w 69943"/>
                  <a:gd name="connsiteY13" fmla="*/ 7063 h 71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943" h="71708">
                    <a:moveTo>
                      <a:pt x="69943" y="71708"/>
                    </a:moveTo>
                    <a:lnTo>
                      <a:pt x="61421" y="71708"/>
                    </a:lnTo>
                    <a:lnTo>
                      <a:pt x="61421" y="64184"/>
                    </a:lnTo>
                    <a:lnTo>
                      <a:pt x="8292" y="64184"/>
                    </a:lnTo>
                    <a:lnTo>
                      <a:pt x="8292" y="71708"/>
                    </a:lnTo>
                    <a:lnTo>
                      <a:pt x="0" y="71708"/>
                    </a:lnTo>
                    <a:lnTo>
                      <a:pt x="0" y="0"/>
                    </a:lnTo>
                    <a:lnTo>
                      <a:pt x="69943" y="0"/>
                    </a:lnTo>
                    <a:lnTo>
                      <a:pt x="69943" y="71708"/>
                    </a:lnTo>
                    <a:close/>
                    <a:moveTo>
                      <a:pt x="61421" y="7063"/>
                    </a:moveTo>
                    <a:lnTo>
                      <a:pt x="8292" y="7063"/>
                    </a:lnTo>
                    <a:lnTo>
                      <a:pt x="8292" y="56891"/>
                    </a:lnTo>
                    <a:lnTo>
                      <a:pt x="61421" y="56891"/>
                    </a:lnTo>
                    <a:lnTo>
                      <a:pt x="61421" y="706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CFA7B821-F2EF-4EF3-B561-578D4528F178}"/>
                  </a:ext>
                </a:extLst>
              </p:cNvPr>
              <p:cNvSpPr/>
              <p:nvPr/>
            </p:nvSpPr>
            <p:spPr>
              <a:xfrm>
                <a:off x="6919804" y="5010505"/>
                <a:ext cx="84683" cy="7447"/>
              </a:xfrm>
              <a:custGeom>
                <a:avLst/>
                <a:gdLst>
                  <a:gd name="connsiteX0" fmla="*/ 0 w 84683"/>
                  <a:gd name="connsiteY0" fmla="*/ 0 h 7447"/>
                  <a:gd name="connsiteX1" fmla="*/ 84684 w 84683"/>
                  <a:gd name="connsiteY1" fmla="*/ 0 h 7447"/>
                  <a:gd name="connsiteX2" fmla="*/ 84684 w 84683"/>
                  <a:gd name="connsiteY2" fmla="*/ 7447 h 7447"/>
                  <a:gd name="connsiteX3" fmla="*/ 0 w 84683"/>
                  <a:gd name="connsiteY3" fmla="*/ 7447 h 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83" h="7447">
                    <a:moveTo>
                      <a:pt x="0" y="0"/>
                    </a:moveTo>
                    <a:lnTo>
                      <a:pt x="84684" y="0"/>
                    </a:lnTo>
                    <a:lnTo>
                      <a:pt x="84684" y="7447"/>
                    </a:lnTo>
                    <a:lnTo>
                      <a:pt x="0" y="744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B1D03E17-B279-4AAA-9AD5-779111D79A7C}"/>
                  </a:ext>
                </a:extLst>
              </p:cNvPr>
              <p:cNvSpPr/>
              <p:nvPr/>
            </p:nvSpPr>
            <p:spPr>
              <a:xfrm>
                <a:off x="7032971" y="4974804"/>
                <a:ext cx="82073" cy="83685"/>
              </a:xfrm>
              <a:custGeom>
                <a:avLst/>
                <a:gdLst>
                  <a:gd name="connsiteX0" fmla="*/ 82073 w 82073"/>
                  <a:gd name="connsiteY0" fmla="*/ 24798 h 83685"/>
                  <a:gd name="connsiteX1" fmla="*/ 4607 w 82073"/>
                  <a:gd name="connsiteY1" fmla="*/ 83685 h 83685"/>
                  <a:gd name="connsiteX2" fmla="*/ 0 w 82073"/>
                  <a:gd name="connsiteY2" fmla="*/ 74242 h 83685"/>
                  <a:gd name="connsiteX3" fmla="*/ 75778 w 82073"/>
                  <a:gd name="connsiteY3" fmla="*/ 19270 h 83685"/>
                  <a:gd name="connsiteX4" fmla="*/ 82073 w 82073"/>
                  <a:gd name="connsiteY4" fmla="*/ 24798 h 83685"/>
                  <a:gd name="connsiteX5" fmla="*/ 30173 w 82073"/>
                  <a:gd name="connsiteY5" fmla="*/ 17965 h 83685"/>
                  <a:gd name="connsiteX6" fmla="*/ 24185 w 82073"/>
                  <a:gd name="connsiteY6" fmla="*/ 24261 h 83685"/>
                  <a:gd name="connsiteX7" fmla="*/ 1229 w 82073"/>
                  <a:gd name="connsiteY7" fmla="*/ 6219 h 83685"/>
                  <a:gd name="connsiteX8" fmla="*/ 5758 w 82073"/>
                  <a:gd name="connsiteY8" fmla="*/ 0 h 83685"/>
                  <a:gd name="connsiteX9" fmla="*/ 30173 w 82073"/>
                  <a:gd name="connsiteY9" fmla="*/ 17965 h 8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073" h="83685">
                    <a:moveTo>
                      <a:pt x="82073" y="24798"/>
                    </a:moveTo>
                    <a:cubicBezTo>
                      <a:pt x="63801" y="49674"/>
                      <a:pt x="38004" y="69328"/>
                      <a:pt x="4607" y="83685"/>
                    </a:cubicBezTo>
                    <a:lnTo>
                      <a:pt x="0" y="74242"/>
                    </a:lnTo>
                    <a:cubicBezTo>
                      <a:pt x="29789" y="64645"/>
                      <a:pt x="55049" y="46296"/>
                      <a:pt x="75778" y="19270"/>
                    </a:cubicBezTo>
                    <a:cubicBezTo>
                      <a:pt x="78235" y="22342"/>
                      <a:pt x="80308" y="24184"/>
                      <a:pt x="82073" y="24798"/>
                    </a:cubicBezTo>
                    <a:moveTo>
                      <a:pt x="30173" y="17965"/>
                    </a:moveTo>
                    <a:lnTo>
                      <a:pt x="24185" y="24261"/>
                    </a:lnTo>
                    <a:cubicBezTo>
                      <a:pt x="16737" y="17121"/>
                      <a:pt x="9136" y="11132"/>
                      <a:pt x="1229" y="6219"/>
                    </a:cubicBezTo>
                    <a:lnTo>
                      <a:pt x="5758" y="0"/>
                    </a:lnTo>
                    <a:cubicBezTo>
                      <a:pt x="14664" y="5144"/>
                      <a:pt x="22803" y="11132"/>
                      <a:pt x="30173" y="17965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F08407F1-7913-4485-B70B-9D74330CB215}"/>
                  </a:ext>
                </a:extLst>
              </p:cNvPr>
              <p:cNvSpPr/>
              <p:nvPr/>
            </p:nvSpPr>
            <p:spPr>
              <a:xfrm>
                <a:off x="7129632" y="4968124"/>
                <a:ext cx="96660" cy="90902"/>
              </a:xfrm>
              <a:custGeom>
                <a:avLst/>
                <a:gdLst>
                  <a:gd name="connsiteX0" fmla="*/ 61114 w 96660"/>
                  <a:gd name="connsiteY0" fmla="*/ 40615 h 90902"/>
                  <a:gd name="connsiteX1" fmla="*/ 53897 w 96660"/>
                  <a:gd name="connsiteY1" fmla="*/ 74089 h 90902"/>
                  <a:gd name="connsiteX2" fmla="*/ 39847 w 96660"/>
                  <a:gd name="connsiteY2" fmla="*/ 90903 h 90902"/>
                  <a:gd name="connsiteX3" fmla="*/ 24415 w 96660"/>
                  <a:gd name="connsiteY3" fmla="*/ 78695 h 90902"/>
                  <a:gd name="connsiteX4" fmla="*/ 28945 w 96660"/>
                  <a:gd name="connsiteY4" fmla="*/ 73628 h 90902"/>
                  <a:gd name="connsiteX5" fmla="*/ 39002 w 96660"/>
                  <a:gd name="connsiteY5" fmla="*/ 82381 h 90902"/>
                  <a:gd name="connsiteX6" fmla="*/ 47294 w 96660"/>
                  <a:gd name="connsiteY6" fmla="*/ 70711 h 90902"/>
                  <a:gd name="connsiteX7" fmla="*/ 53589 w 96660"/>
                  <a:gd name="connsiteY7" fmla="*/ 37237 h 90902"/>
                  <a:gd name="connsiteX8" fmla="*/ 43225 w 96660"/>
                  <a:gd name="connsiteY8" fmla="*/ 27179 h 90902"/>
                  <a:gd name="connsiteX9" fmla="*/ 33474 w 96660"/>
                  <a:gd name="connsiteY9" fmla="*/ 28100 h 90902"/>
                  <a:gd name="connsiteX10" fmla="*/ 7524 w 96660"/>
                  <a:gd name="connsiteY10" fmla="*/ 89060 h 90902"/>
                  <a:gd name="connsiteX11" fmla="*/ 0 w 96660"/>
                  <a:gd name="connsiteY11" fmla="*/ 85452 h 90902"/>
                  <a:gd name="connsiteX12" fmla="*/ 25106 w 96660"/>
                  <a:gd name="connsiteY12" fmla="*/ 29175 h 90902"/>
                  <a:gd name="connsiteX13" fmla="*/ 6296 w 96660"/>
                  <a:gd name="connsiteY13" fmla="*/ 33475 h 90902"/>
                  <a:gd name="connsiteX14" fmla="*/ 5221 w 96660"/>
                  <a:gd name="connsiteY14" fmla="*/ 25797 h 90902"/>
                  <a:gd name="connsiteX15" fmla="*/ 26718 w 96660"/>
                  <a:gd name="connsiteY15" fmla="*/ 22956 h 90902"/>
                  <a:gd name="connsiteX16" fmla="*/ 33090 w 96660"/>
                  <a:gd name="connsiteY16" fmla="*/ 1996 h 90902"/>
                  <a:gd name="connsiteX17" fmla="*/ 41382 w 96660"/>
                  <a:gd name="connsiteY17" fmla="*/ 4530 h 90902"/>
                  <a:gd name="connsiteX18" fmla="*/ 35087 w 96660"/>
                  <a:gd name="connsiteY18" fmla="*/ 22265 h 90902"/>
                  <a:gd name="connsiteX19" fmla="*/ 44300 w 96660"/>
                  <a:gd name="connsiteY19" fmla="*/ 21190 h 90902"/>
                  <a:gd name="connsiteX20" fmla="*/ 56353 w 96660"/>
                  <a:gd name="connsiteY20" fmla="*/ 25490 h 90902"/>
                  <a:gd name="connsiteX21" fmla="*/ 61114 w 96660"/>
                  <a:gd name="connsiteY21" fmla="*/ 40615 h 90902"/>
                  <a:gd name="connsiteX22" fmla="*/ 90749 w 96660"/>
                  <a:gd name="connsiteY22" fmla="*/ 55202 h 90902"/>
                  <a:gd name="connsiteX23" fmla="*/ 88215 w 96660"/>
                  <a:gd name="connsiteY23" fmla="*/ 62879 h 90902"/>
                  <a:gd name="connsiteX24" fmla="*/ 79693 w 96660"/>
                  <a:gd name="connsiteY24" fmla="*/ 65413 h 90902"/>
                  <a:gd name="connsiteX25" fmla="*/ 74012 w 96660"/>
                  <a:gd name="connsiteY25" fmla="*/ 65029 h 90902"/>
                  <a:gd name="connsiteX26" fmla="*/ 73628 w 96660"/>
                  <a:gd name="connsiteY26" fmla="*/ 57812 h 90902"/>
                  <a:gd name="connsiteX27" fmla="*/ 77851 w 96660"/>
                  <a:gd name="connsiteY27" fmla="*/ 58427 h 90902"/>
                  <a:gd name="connsiteX28" fmla="*/ 82380 w 96660"/>
                  <a:gd name="connsiteY28" fmla="*/ 54204 h 90902"/>
                  <a:gd name="connsiteX29" fmla="*/ 63570 w 96660"/>
                  <a:gd name="connsiteY29" fmla="*/ 21805 h 90902"/>
                  <a:gd name="connsiteX30" fmla="*/ 68484 w 96660"/>
                  <a:gd name="connsiteY30" fmla="*/ 17582 h 90902"/>
                  <a:gd name="connsiteX31" fmla="*/ 90749 w 96660"/>
                  <a:gd name="connsiteY31" fmla="*/ 55202 h 90902"/>
                  <a:gd name="connsiteX32" fmla="*/ 88292 w 96660"/>
                  <a:gd name="connsiteY32" fmla="*/ 19731 h 90902"/>
                  <a:gd name="connsiteX33" fmla="*/ 84070 w 96660"/>
                  <a:gd name="connsiteY33" fmla="*/ 23801 h 90902"/>
                  <a:gd name="connsiteX34" fmla="*/ 72400 w 96660"/>
                  <a:gd name="connsiteY34" fmla="*/ 13436 h 90902"/>
                  <a:gd name="connsiteX35" fmla="*/ 76085 w 96660"/>
                  <a:gd name="connsiteY35" fmla="*/ 9213 h 90902"/>
                  <a:gd name="connsiteX36" fmla="*/ 88292 w 96660"/>
                  <a:gd name="connsiteY36" fmla="*/ 19731 h 90902"/>
                  <a:gd name="connsiteX37" fmla="*/ 96660 w 96660"/>
                  <a:gd name="connsiteY37" fmla="*/ 10058 h 90902"/>
                  <a:gd name="connsiteX38" fmla="*/ 92438 w 96660"/>
                  <a:gd name="connsiteY38" fmla="*/ 14664 h 90902"/>
                  <a:gd name="connsiteX39" fmla="*/ 80691 w 96660"/>
                  <a:gd name="connsiteY39" fmla="*/ 4376 h 90902"/>
                  <a:gd name="connsiteX40" fmla="*/ 84453 w 96660"/>
                  <a:gd name="connsiteY40" fmla="*/ 0 h 90902"/>
                  <a:gd name="connsiteX41" fmla="*/ 96660 w 96660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60" h="90902">
                    <a:moveTo>
                      <a:pt x="61114" y="40615"/>
                    </a:moveTo>
                    <a:cubicBezTo>
                      <a:pt x="61114" y="50058"/>
                      <a:pt x="58657" y="61191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4"/>
                      <a:pt x="24415" y="78695"/>
                    </a:cubicBezTo>
                    <a:cubicBezTo>
                      <a:pt x="26641" y="76623"/>
                      <a:pt x="28177" y="74933"/>
                      <a:pt x="28945" y="73628"/>
                    </a:cubicBezTo>
                    <a:cubicBezTo>
                      <a:pt x="32783" y="79310"/>
                      <a:pt x="36162" y="82227"/>
                      <a:pt x="39002" y="82381"/>
                    </a:cubicBezTo>
                    <a:cubicBezTo>
                      <a:pt x="41689" y="82227"/>
                      <a:pt x="44453" y="78311"/>
                      <a:pt x="47294" y="70711"/>
                    </a:cubicBezTo>
                    <a:cubicBezTo>
                      <a:pt x="51132" y="60499"/>
                      <a:pt x="53282" y="49367"/>
                      <a:pt x="53589" y="37237"/>
                    </a:cubicBezTo>
                    <a:cubicBezTo>
                      <a:pt x="53666" y="30480"/>
                      <a:pt x="50211" y="27179"/>
                      <a:pt x="43225" y="27179"/>
                    </a:cubicBezTo>
                    <a:cubicBezTo>
                      <a:pt x="40998" y="27179"/>
                      <a:pt x="37697" y="27486"/>
                      <a:pt x="33474" y="28100"/>
                    </a:cubicBezTo>
                    <a:cubicBezTo>
                      <a:pt x="21113" y="59348"/>
                      <a:pt x="12438" y="79693"/>
                      <a:pt x="7524" y="89060"/>
                    </a:cubicBezTo>
                    <a:lnTo>
                      <a:pt x="0" y="85452"/>
                    </a:lnTo>
                    <a:cubicBezTo>
                      <a:pt x="8676" y="71094"/>
                      <a:pt x="17044" y="52361"/>
                      <a:pt x="25106" y="29175"/>
                    </a:cubicBezTo>
                    <a:cubicBezTo>
                      <a:pt x="15278" y="30941"/>
                      <a:pt x="9059" y="32400"/>
                      <a:pt x="6296" y="33475"/>
                    </a:cubicBezTo>
                    <a:lnTo>
                      <a:pt x="5221" y="25797"/>
                    </a:lnTo>
                    <a:lnTo>
                      <a:pt x="26718" y="22956"/>
                    </a:lnTo>
                    <a:cubicBezTo>
                      <a:pt x="28253" y="18043"/>
                      <a:pt x="30403" y="11056"/>
                      <a:pt x="33090" y="1996"/>
                    </a:cubicBezTo>
                    <a:lnTo>
                      <a:pt x="41382" y="4530"/>
                    </a:lnTo>
                    <a:cubicBezTo>
                      <a:pt x="40614" y="6526"/>
                      <a:pt x="38542" y="12438"/>
                      <a:pt x="35087" y="22265"/>
                    </a:cubicBezTo>
                    <a:cubicBezTo>
                      <a:pt x="38695" y="21574"/>
                      <a:pt x="41843" y="21190"/>
                      <a:pt x="44300" y="21190"/>
                    </a:cubicBezTo>
                    <a:cubicBezTo>
                      <a:pt x="49597" y="21190"/>
                      <a:pt x="53666" y="22649"/>
                      <a:pt x="56353" y="25490"/>
                    </a:cubicBezTo>
                    <a:cubicBezTo>
                      <a:pt x="59501" y="28638"/>
                      <a:pt x="61114" y="33705"/>
                      <a:pt x="61114" y="40615"/>
                    </a:cubicBezTo>
                    <a:moveTo>
                      <a:pt x="90749" y="55202"/>
                    </a:moveTo>
                    <a:cubicBezTo>
                      <a:pt x="90826" y="58273"/>
                      <a:pt x="89981" y="60807"/>
                      <a:pt x="88215" y="62879"/>
                    </a:cubicBezTo>
                    <a:cubicBezTo>
                      <a:pt x="86296" y="64569"/>
                      <a:pt x="83455" y="65413"/>
                      <a:pt x="79693" y="65413"/>
                    </a:cubicBezTo>
                    <a:cubicBezTo>
                      <a:pt x="77774" y="65413"/>
                      <a:pt x="75855" y="65259"/>
                      <a:pt x="74012" y="65029"/>
                    </a:cubicBezTo>
                    <a:cubicBezTo>
                      <a:pt x="74012" y="63494"/>
                      <a:pt x="73858" y="61114"/>
                      <a:pt x="73628" y="57812"/>
                    </a:cubicBezTo>
                    <a:cubicBezTo>
                      <a:pt x="75087" y="58196"/>
                      <a:pt x="76545" y="58427"/>
                      <a:pt x="77851" y="58427"/>
                    </a:cubicBezTo>
                    <a:cubicBezTo>
                      <a:pt x="80691" y="58427"/>
                      <a:pt x="82150" y="57045"/>
                      <a:pt x="82380" y="54204"/>
                    </a:cubicBezTo>
                    <a:cubicBezTo>
                      <a:pt x="82150" y="44530"/>
                      <a:pt x="75931" y="33705"/>
                      <a:pt x="63570" y="21805"/>
                    </a:cubicBezTo>
                    <a:lnTo>
                      <a:pt x="68484" y="17582"/>
                    </a:lnTo>
                    <a:cubicBezTo>
                      <a:pt x="83225" y="30941"/>
                      <a:pt x="90672" y="43532"/>
                      <a:pt x="90749" y="55202"/>
                    </a:cubicBezTo>
                    <a:moveTo>
                      <a:pt x="88292" y="19731"/>
                    </a:moveTo>
                    <a:lnTo>
                      <a:pt x="84070" y="23801"/>
                    </a:lnTo>
                    <a:cubicBezTo>
                      <a:pt x="80538" y="20499"/>
                      <a:pt x="76622" y="17044"/>
                      <a:pt x="72400" y="13436"/>
                    </a:cubicBezTo>
                    <a:lnTo>
                      <a:pt x="76085" y="9213"/>
                    </a:lnTo>
                    <a:cubicBezTo>
                      <a:pt x="80998" y="12745"/>
                      <a:pt x="85068" y="16277"/>
                      <a:pt x="88292" y="19731"/>
                    </a:cubicBezTo>
                    <a:moveTo>
                      <a:pt x="96660" y="10058"/>
                    </a:moveTo>
                    <a:lnTo>
                      <a:pt x="92438" y="14664"/>
                    </a:lnTo>
                    <a:cubicBezTo>
                      <a:pt x="89751" y="11516"/>
                      <a:pt x="85835" y="8062"/>
                      <a:pt x="80691" y="4376"/>
                    </a:cubicBezTo>
                    <a:lnTo>
                      <a:pt x="84453" y="0"/>
                    </a:lnTo>
                    <a:cubicBezTo>
                      <a:pt x="89597" y="3378"/>
                      <a:pt x="93667" y="6756"/>
                      <a:pt x="96660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045B4F29-BF38-4E3F-BB95-BA03DACFF725}"/>
                  </a:ext>
                </a:extLst>
              </p:cNvPr>
              <p:cNvSpPr/>
              <p:nvPr/>
            </p:nvSpPr>
            <p:spPr>
              <a:xfrm>
                <a:off x="7236274" y="4967433"/>
                <a:ext cx="97966" cy="95432"/>
              </a:xfrm>
              <a:custGeom>
                <a:avLst/>
                <a:gdLst>
                  <a:gd name="connsiteX0" fmla="*/ 384 w 97966"/>
                  <a:gd name="connsiteY0" fmla="*/ 21804 h 95432"/>
                  <a:gd name="connsiteX1" fmla="*/ 13436 w 97966"/>
                  <a:gd name="connsiteY1" fmla="*/ 21804 h 95432"/>
                  <a:gd name="connsiteX2" fmla="*/ 13436 w 97966"/>
                  <a:gd name="connsiteY2" fmla="*/ 0 h 95432"/>
                  <a:gd name="connsiteX3" fmla="*/ 20653 w 97966"/>
                  <a:gd name="connsiteY3" fmla="*/ 0 h 95432"/>
                  <a:gd name="connsiteX4" fmla="*/ 20653 w 97966"/>
                  <a:gd name="connsiteY4" fmla="*/ 21804 h 95432"/>
                  <a:gd name="connsiteX5" fmla="*/ 29482 w 97966"/>
                  <a:gd name="connsiteY5" fmla="*/ 21804 h 95432"/>
                  <a:gd name="connsiteX6" fmla="*/ 29482 w 97966"/>
                  <a:gd name="connsiteY6" fmla="*/ 28637 h 95432"/>
                  <a:gd name="connsiteX7" fmla="*/ 20653 w 97966"/>
                  <a:gd name="connsiteY7" fmla="*/ 28637 h 95432"/>
                  <a:gd name="connsiteX8" fmla="*/ 20653 w 97966"/>
                  <a:gd name="connsiteY8" fmla="*/ 44300 h 95432"/>
                  <a:gd name="connsiteX9" fmla="*/ 28637 w 97966"/>
                  <a:gd name="connsiteY9" fmla="*/ 41459 h 95432"/>
                  <a:gd name="connsiteX10" fmla="*/ 28637 w 97966"/>
                  <a:gd name="connsiteY10" fmla="*/ 35240 h 95432"/>
                  <a:gd name="connsiteX11" fmla="*/ 96200 w 97966"/>
                  <a:gd name="connsiteY11" fmla="*/ 35240 h 95432"/>
                  <a:gd name="connsiteX12" fmla="*/ 96200 w 97966"/>
                  <a:gd name="connsiteY12" fmla="*/ 42073 h 95432"/>
                  <a:gd name="connsiteX13" fmla="*/ 60960 w 97966"/>
                  <a:gd name="connsiteY13" fmla="*/ 42073 h 95432"/>
                  <a:gd name="connsiteX14" fmla="*/ 60960 w 97966"/>
                  <a:gd name="connsiteY14" fmla="*/ 95432 h 95432"/>
                  <a:gd name="connsiteX15" fmla="*/ 54587 w 97966"/>
                  <a:gd name="connsiteY15" fmla="*/ 95432 h 95432"/>
                  <a:gd name="connsiteX16" fmla="*/ 54587 w 97966"/>
                  <a:gd name="connsiteY16" fmla="*/ 81459 h 95432"/>
                  <a:gd name="connsiteX17" fmla="*/ 28637 w 97966"/>
                  <a:gd name="connsiteY17" fmla="*/ 86987 h 95432"/>
                  <a:gd name="connsiteX18" fmla="*/ 27255 w 97966"/>
                  <a:gd name="connsiteY18" fmla="*/ 79770 h 95432"/>
                  <a:gd name="connsiteX19" fmla="*/ 35240 w 97966"/>
                  <a:gd name="connsiteY19" fmla="*/ 78925 h 95432"/>
                  <a:gd name="connsiteX20" fmla="*/ 35240 w 97966"/>
                  <a:gd name="connsiteY20" fmla="*/ 42073 h 95432"/>
                  <a:gd name="connsiteX21" fmla="*/ 30326 w 97966"/>
                  <a:gd name="connsiteY21" fmla="*/ 42073 h 95432"/>
                  <a:gd name="connsiteX22" fmla="*/ 30326 w 97966"/>
                  <a:gd name="connsiteY22" fmla="*/ 47985 h 95432"/>
                  <a:gd name="connsiteX23" fmla="*/ 20653 w 97966"/>
                  <a:gd name="connsiteY23" fmla="*/ 51670 h 95432"/>
                  <a:gd name="connsiteX24" fmla="*/ 20653 w 97966"/>
                  <a:gd name="connsiteY24" fmla="*/ 86603 h 95432"/>
                  <a:gd name="connsiteX25" fmla="*/ 17428 w 97966"/>
                  <a:gd name="connsiteY25" fmla="*/ 92285 h 95432"/>
                  <a:gd name="connsiteX26" fmla="*/ 5988 w 97966"/>
                  <a:gd name="connsiteY26" fmla="*/ 94050 h 95432"/>
                  <a:gd name="connsiteX27" fmla="*/ 3071 w 97966"/>
                  <a:gd name="connsiteY27" fmla="*/ 86603 h 95432"/>
                  <a:gd name="connsiteX28" fmla="*/ 11670 w 97966"/>
                  <a:gd name="connsiteY28" fmla="*/ 86603 h 95432"/>
                  <a:gd name="connsiteX29" fmla="*/ 13436 w 97966"/>
                  <a:gd name="connsiteY29" fmla="*/ 84070 h 95432"/>
                  <a:gd name="connsiteX30" fmla="*/ 13436 w 97966"/>
                  <a:gd name="connsiteY30" fmla="*/ 54357 h 95432"/>
                  <a:gd name="connsiteX31" fmla="*/ 1766 w 97966"/>
                  <a:gd name="connsiteY31" fmla="*/ 58349 h 95432"/>
                  <a:gd name="connsiteX32" fmla="*/ 0 w 97966"/>
                  <a:gd name="connsiteY32" fmla="*/ 50902 h 95432"/>
                  <a:gd name="connsiteX33" fmla="*/ 13436 w 97966"/>
                  <a:gd name="connsiteY33" fmla="*/ 46833 h 95432"/>
                  <a:gd name="connsiteX34" fmla="*/ 13436 w 97966"/>
                  <a:gd name="connsiteY34" fmla="*/ 28714 h 95432"/>
                  <a:gd name="connsiteX35" fmla="*/ 384 w 97966"/>
                  <a:gd name="connsiteY35" fmla="*/ 28714 h 95432"/>
                  <a:gd name="connsiteX36" fmla="*/ 384 w 97966"/>
                  <a:gd name="connsiteY36" fmla="*/ 21804 h 95432"/>
                  <a:gd name="connsiteX37" fmla="*/ 87832 w 97966"/>
                  <a:gd name="connsiteY37" fmla="*/ 30250 h 95432"/>
                  <a:gd name="connsiteX38" fmla="*/ 39847 w 97966"/>
                  <a:gd name="connsiteY38" fmla="*/ 30250 h 95432"/>
                  <a:gd name="connsiteX39" fmla="*/ 39847 w 97966"/>
                  <a:gd name="connsiteY39" fmla="*/ 1766 h 95432"/>
                  <a:gd name="connsiteX40" fmla="*/ 87832 w 97966"/>
                  <a:gd name="connsiteY40" fmla="*/ 1766 h 95432"/>
                  <a:gd name="connsiteX41" fmla="*/ 87832 w 97966"/>
                  <a:gd name="connsiteY41" fmla="*/ 30250 h 95432"/>
                  <a:gd name="connsiteX42" fmla="*/ 41536 w 97966"/>
                  <a:gd name="connsiteY42" fmla="*/ 49520 h 95432"/>
                  <a:gd name="connsiteX43" fmla="*/ 54587 w 97966"/>
                  <a:gd name="connsiteY43" fmla="*/ 49520 h 95432"/>
                  <a:gd name="connsiteX44" fmla="*/ 54587 w 97966"/>
                  <a:gd name="connsiteY44" fmla="*/ 42073 h 95432"/>
                  <a:gd name="connsiteX45" fmla="*/ 41536 w 97966"/>
                  <a:gd name="connsiteY45" fmla="*/ 42073 h 95432"/>
                  <a:gd name="connsiteX46" fmla="*/ 41536 w 97966"/>
                  <a:gd name="connsiteY46" fmla="*/ 49520 h 95432"/>
                  <a:gd name="connsiteX47" fmla="*/ 41536 w 97966"/>
                  <a:gd name="connsiteY47" fmla="*/ 62572 h 95432"/>
                  <a:gd name="connsiteX48" fmla="*/ 54587 w 97966"/>
                  <a:gd name="connsiteY48" fmla="*/ 62572 h 95432"/>
                  <a:gd name="connsiteX49" fmla="*/ 54587 w 97966"/>
                  <a:gd name="connsiteY49" fmla="*/ 55509 h 95432"/>
                  <a:gd name="connsiteX50" fmla="*/ 41536 w 97966"/>
                  <a:gd name="connsiteY50" fmla="*/ 55509 h 95432"/>
                  <a:gd name="connsiteX51" fmla="*/ 41536 w 97966"/>
                  <a:gd name="connsiteY51" fmla="*/ 62572 h 95432"/>
                  <a:gd name="connsiteX52" fmla="*/ 41536 w 97966"/>
                  <a:gd name="connsiteY52" fmla="*/ 78004 h 95432"/>
                  <a:gd name="connsiteX53" fmla="*/ 54587 w 97966"/>
                  <a:gd name="connsiteY53" fmla="*/ 75163 h 95432"/>
                  <a:gd name="connsiteX54" fmla="*/ 54587 w 97966"/>
                  <a:gd name="connsiteY54" fmla="*/ 68561 h 95432"/>
                  <a:gd name="connsiteX55" fmla="*/ 41536 w 97966"/>
                  <a:gd name="connsiteY55" fmla="*/ 68561 h 95432"/>
                  <a:gd name="connsiteX56" fmla="*/ 41536 w 97966"/>
                  <a:gd name="connsiteY56" fmla="*/ 78004 h 95432"/>
                  <a:gd name="connsiteX57" fmla="*/ 47140 w 97966"/>
                  <a:gd name="connsiteY57" fmla="*/ 12975 h 95432"/>
                  <a:gd name="connsiteX58" fmla="*/ 80615 w 97966"/>
                  <a:gd name="connsiteY58" fmla="*/ 12975 h 95432"/>
                  <a:gd name="connsiteX59" fmla="*/ 80615 w 97966"/>
                  <a:gd name="connsiteY59" fmla="*/ 7524 h 95432"/>
                  <a:gd name="connsiteX60" fmla="*/ 47140 w 97966"/>
                  <a:gd name="connsiteY60" fmla="*/ 7524 h 95432"/>
                  <a:gd name="connsiteX61" fmla="*/ 47140 w 97966"/>
                  <a:gd name="connsiteY61" fmla="*/ 12975 h 95432"/>
                  <a:gd name="connsiteX62" fmla="*/ 80615 w 97966"/>
                  <a:gd name="connsiteY62" fmla="*/ 18580 h 95432"/>
                  <a:gd name="connsiteX63" fmla="*/ 47140 w 97966"/>
                  <a:gd name="connsiteY63" fmla="*/ 18580 h 95432"/>
                  <a:gd name="connsiteX64" fmla="*/ 47140 w 97966"/>
                  <a:gd name="connsiteY64" fmla="*/ 24492 h 95432"/>
                  <a:gd name="connsiteX65" fmla="*/ 80615 w 97966"/>
                  <a:gd name="connsiteY65" fmla="*/ 24492 h 95432"/>
                  <a:gd name="connsiteX66" fmla="*/ 80615 w 97966"/>
                  <a:gd name="connsiteY66" fmla="*/ 18580 h 95432"/>
                  <a:gd name="connsiteX67" fmla="*/ 92054 w 97966"/>
                  <a:gd name="connsiteY67" fmla="*/ 49137 h 95432"/>
                  <a:gd name="connsiteX68" fmla="*/ 95816 w 97966"/>
                  <a:gd name="connsiteY68" fmla="*/ 53359 h 95432"/>
                  <a:gd name="connsiteX69" fmla="*/ 83762 w 97966"/>
                  <a:gd name="connsiteY69" fmla="*/ 76469 h 95432"/>
                  <a:gd name="connsiteX70" fmla="*/ 97966 w 97966"/>
                  <a:gd name="connsiteY70" fmla="*/ 88292 h 95432"/>
                  <a:gd name="connsiteX71" fmla="*/ 94204 w 97966"/>
                  <a:gd name="connsiteY71" fmla="*/ 94511 h 95432"/>
                  <a:gd name="connsiteX72" fmla="*/ 79693 w 97966"/>
                  <a:gd name="connsiteY72" fmla="*/ 81690 h 95432"/>
                  <a:gd name="connsiteX73" fmla="*/ 65643 w 97966"/>
                  <a:gd name="connsiteY73" fmla="*/ 93359 h 95432"/>
                  <a:gd name="connsiteX74" fmla="*/ 62265 w 97966"/>
                  <a:gd name="connsiteY74" fmla="*/ 87448 h 95432"/>
                  <a:gd name="connsiteX75" fmla="*/ 76008 w 97966"/>
                  <a:gd name="connsiteY75" fmla="*/ 76008 h 95432"/>
                  <a:gd name="connsiteX76" fmla="*/ 68253 w 97966"/>
                  <a:gd name="connsiteY76" fmla="*/ 55125 h 95432"/>
                  <a:gd name="connsiteX77" fmla="*/ 64799 w 97966"/>
                  <a:gd name="connsiteY77" fmla="*/ 55125 h 95432"/>
                  <a:gd name="connsiteX78" fmla="*/ 64799 w 97966"/>
                  <a:gd name="connsiteY78" fmla="*/ 49597 h 95432"/>
                  <a:gd name="connsiteX79" fmla="*/ 91670 w 97966"/>
                  <a:gd name="connsiteY79" fmla="*/ 49597 h 95432"/>
                  <a:gd name="connsiteX80" fmla="*/ 92054 w 97966"/>
                  <a:gd name="connsiteY80" fmla="*/ 49137 h 95432"/>
                  <a:gd name="connsiteX81" fmla="*/ 74549 w 97966"/>
                  <a:gd name="connsiteY81" fmla="*/ 55125 h 95432"/>
                  <a:gd name="connsiteX82" fmla="*/ 80000 w 97966"/>
                  <a:gd name="connsiteY82" fmla="*/ 70634 h 95432"/>
                  <a:gd name="connsiteX83" fmla="*/ 87447 w 97966"/>
                  <a:gd name="connsiteY83" fmla="*/ 55125 h 95432"/>
                  <a:gd name="connsiteX84" fmla="*/ 74549 w 97966"/>
                  <a:gd name="connsiteY84" fmla="*/ 55125 h 9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97966" h="95432">
                    <a:moveTo>
                      <a:pt x="384" y="21804"/>
                    </a:moveTo>
                    <a:lnTo>
                      <a:pt x="13436" y="21804"/>
                    </a:lnTo>
                    <a:lnTo>
                      <a:pt x="13436" y="0"/>
                    </a:lnTo>
                    <a:lnTo>
                      <a:pt x="20653" y="0"/>
                    </a:lnTo>
                    <a:lnTo>
                      <a:pt x="20653" y="21804"/>
                    </a:lnTo>
                    <a:lnTo>
                      <a:pt x="29482" y="21804"/>
                    </a:lnTo>
                    <a:lnTo>
                      <a:pt x="29482" y="28637"/>
                    </a:lnTo>
                    <a:lnTo>
                      <a:pt x="20653" y="28637"/>
                    </a:lnTo>
                    <a:lnTo>
                      <a:pt x="20653" y="44300"/>
                    </a:lnTo>
                    <a:cubicBezTo>
                      <a:pt x="23263" y="43379"/>
                      <a:pt x="25873" y="42457"/>
                      <a:pt x="28637" y="41459"/>
                    </a:cubicBezTo>
                    <a:lnTo>
                      <a:pt x="28637" y="35240"/>
                    </a:lnTo>
                    <a:lnTo>
                      <a:pt x="96200" y="35240"/>
                    </a:lnTo>
                    <a:lnTo>
                      <a:pt x="96200" y="42073"/>
                    </a:lnTo>
                    <a:lnTo>
                      <a:pt x="60960" y="42073"/>
                    </a:lnTo>
                    <a:lnTo>
                      <a:pt x="60960" y="95432"/>
                    </a:lnTo>
                    <a:lnTo>
                      <a:pt x="54587" y="95432"/>
                    </a:lnTo>
                    <a:lnTo>
                      <a:pt x="54587" y="81459"/>
                    </a:lnTo>
                    <a:cubicBezTo>
                      <a:pt x="44684" y="83993"/>
                      <a:pt x="36008" y="85835"/>
                      <a:pt x="28637" y="86987"/>
                    </a:cubicBezTo>
                    <a:lnTo>
                      <a:pt x="27255" y="79770"/>
                    </a:lnTo>
                    <a:cubicBezTo>
                      <a:pt x="29942" y="79540"/>
                      <a:pt x="32553" y="79310"/>
                      <a:pt x="35240" y="78925"/>
                    </a:cubicBezTo>
                    <a:lnTo>
                      <a:pt x="35240" y="42073"/>
                    </a:lnTo>
                    <a:lnTo>
                      <a:pt x="30326" y="42073"/>
                    </a:lnTo>
                    <a:lnTo>
                      <a:pt x="30326" y="47985"/>
                    </a:lnTo>
                    <a:cubicBezTo>
                      <a:pt x="27025" y="49290"/>
                      <a:pt x="23800" y="50519"/>
                      <a:pt x="20653" y="51670"/>
                    </a:cubicBezTo>
                    <a:lnTo>
                      <a:pt x="20653" y="86603"/>
                    </a:lnTo>
                    <a:cubicBezTo>
                      <a:pt x="20653" y="89060"/>
                      <a:pt x="19578" y="90979"/>
                      <a:pt x="17428" y="92285"/>
                    </a:cubicBezTo>
                    <a:cubicBezTo>
                      <a:pt x="15125" y="93513"/>
                      <a:pt x="11286" y="94050"/>
                      <a:pt x="5988" y="94050"/>
                    </a:cubicBezTo>
                    <a:cubicBezTo>
                      <a:pt x="5988" y="91747"/>
                      <a:pt x="4990" y="89290"/>
                      <a:pt x="3071" y="86603"/>
                    </a:cubicBezTo>
                    <a:lnTo>
                      <a:pt x="11670" y="86603"/>
                    </a:lnTo>
                    <a:cubicBezTo>
                      <a:pt x="12898" y="86603"/>
                      <a:pt x="13436" y="85758"/>
                      <a:pt x="13436" y="84070"/>
                    </a:cubicBezTo>
                    <a:lnTo>
                      <a:pt x="13436" y="54357"/>
                    </a:lnTo>
                    <a:cubicBezTo>
                      <a:pt x="9443" y="55739"/>
                      <a:pt x="5528" y="57121"/>
                      <a:pt x="1766" y="58349"/>
                    </a:cubicBezTo>
                    <a:lnTo>
                      <a:pt x="0" y="50902"/>
                    </a:lnTo>
                    <a:cubicBezTo>
                      <a:pt x="4146" y="49674"/>
                      <a:pt x="8599" y="48369"/>
                      <a:pt x="13436" y="46833"/>
                    </a:cubicBezTo>
                    <a:lnTo>
                      <a:pt x="13436" y="28714"/>
                    </a:lnTo>
                    <a:lnTo>
                      <a:pt x="384" y="28714"/>
                    </a:lnTo>
                    <a:lnTo>
                      <a:pt x="384" y="21804"/>
                    </a:lnTo>
                    <a:close/>
                    <a:moveTo>
                      <a:pt x="87832" y="30250"/>
                    </a:moveTo>
                    <a:lnTo>
                      <a:pt x="39847" y="30250"/>
                    </a:lnTo>
                    <a:lnTo>
                      <a:pt x="39847" y="1766"/>
                    </a:lnTo>
                    <a:lnTo>
                      <a:pt x="87832" y="1766"/>
                    </a:lnTo>
                    <a:lnTo>
                      <a:pt x="87832" y="30250"/>
                    </a:lnTo>
                    <a:close/>
                    <a:moveTo>
                      <a:pt x="41536" y="49520"/>
                    </a:moveTo>
                    <a:lnTo>
                      <a:pt x="54587" y="49520"/>
                    </a:lnTo>
                    <a:lnTo>
                      <a:pt x="54587" y="42073"/>
                    </a:lnTo>
                    <a:lnTo>
                      <a:pt x="41536" y="42073"/>
                    </a:lnTo>
                    <a:lnTo>
                      <a:pt x="41536" y="49520"/>
                    </a:lnTo>
                    <a:close/>
                    <a:moveTo>
                      <a:pt x="41536" y="62572"/>
                    </a:moveTo>
                    <a:lnTo>
                      <a:pt x="54587" y="62572"/>
                    </a:lnTo>
                    <a:lnTo>
                      <a:pt x="54587" y="55509"/>
                    </a:lnTo>
                    <a:lnTo>
                      <a:pt x="41536" y="55509"/>
                    </a:lnTo>
                    <a:lnTo>
                      <a:pt x="41536" y="62572"/>
                    </a:lnTo>
                    <a:close/>
                    <a:moveTo>
                      <a:pt x="41536" y="78004"/>
                    </a:moveTo>
                    <a:cubicBezTo>
                      <a:pt x="45912" y="77236"/>
                      <a:pt x="50211" y="76315"/>
                      <a:pt x="54587" y="75163"/>
                    </a:cubicBezTo>
                    <a:lnTo>
                      <a:pt x="54587" y="68561"/>
                    </a:lnTo>
                    <a:lnTo>
                      <a:pt x="41536" y="68561"/>
                    </a:lnTo>
                    <a:lnTo>
                      <a:pt x="41536" y="78004"/>
                    </a:lnTo>
                    <a:close/>
                    <a:moveTo>
                      <a:pt x="47140" y="12975"/>
                    </a:moveTo>
                    <a:lnTo>
                      <a:pt x="80615" y="12975"/>
                    </a:lnTo>
                    <a:lnTo>
                      <a:pt x="80615" y="7524"/>
                    </a:lnTo>
                    <a:lnTo>
                      <a:pt x="47140" y="7524"/>
                    </a:lnTo>
                    <a:lnTo>
                      <a:pt x="47140" y="12975"/>
                    </a:lnTo>
                    <a:close/>
                    <a:moveTo>
                      <a:pt x="80615" y="18580"/>
                    </a:moveTo>
                    <a:lnTo>
                      <a:pt x="47140" y="18580"/>
                    </a:lnTo>
                    <a:lnTo>
                      <a:pt x="47140" y="24492"/>
                    </a:lnTo>
                    <a:lnTo>
                      <a:pt x="80615" y="24492"/>
                    </a:lnTo>
                    <a:lnTo>
                      <a:pt x="80615" y="18580"/>
                    </a:lnTo>
                    <a:close/>
                    <a:moveTo>
                      <a:pt x="92054" y="49137"/>
                    </a:moveTo>
                    <a:lnTo>
                      <a:pt x="95816" y="53359"/>
                    </a:lnTo>
                    <a:cubicBezTo>
                      <a:pt x="91517" y="63570"/>
                      <a:pt x="87447" y="71248"/>
                      <a:pt x="83762" y="76469"/>
                    </a:cubicBezTo>
                    <a:cubicBezTo>
                      <a:pt x="87678" y="81920"/>
                      <a:pt x="92438" y="85912"/>
                      <a:pt x="97966" y="88292"/>
                    </a:cubicBezTo>
                    <a:cubicBezTo>
                      <a:pt x="96047" y="90902"/>
                      <a:pt x="94818" y="92975"/>
                      <a:pt x="94204" y="94511"/>
                    </a:cubicBezTo>
                    <a:cubicBezTo>
                      <a:pt x="88830" y="91747"/>
                      <a:pt x="83993" y="87525"/>
                      <a:pt x="79693" y="81690"/>
                    </a:cubicBezTo>
                    <a:cubicBezTo>
                      <a:pt x="75547" y="86527"/>
                      <a:pt x="70864" y="90442"/>
                      <a:pt x="65643" y="93359"/>
                    </a:cubicBezTo>
                    <a:cubicBezTo>
                      <a:pt x="64952" y="91133"/>
                      <a:pt x="63801" y="89137"/>
                      <a:pt x="62265" y="87448"/>
                    </a:cubicBezTo>
                    <a:cubicBezTo>
                      <a:pt x="68023" y="84146"/>
                      <a:pt x="72630" y="80384"/>
                      <a:pt x="76008" y="76008"/>
                    </a:cubicBezTo>
                    <a:cubicBezTo>
                      <a:pt x="72476" y="70020"/>
                      <a:pt x="69943" y="63110"/>
                      <a:pt x="68253" y="55125"/>
                    </a:cubicBezTo>
                    <a:lnTo>
                      <a:pt x="64799" y="55125"/>
                    </a:lnTo>
                    <a:lnTo>
                      <a:pt x="64799" y="49597"/>
                    </a:lnTo>
                    <a:lnTo>
                      <a:pt x="91670" y="49597"/>
                    </a:lnTo>
                    <a:lnTo>
                      <a:pt x="92054" y="49137"/>
                    </a:lnTo>
                    <a:close/>
                    <a:moveTo>
                      <a:pt x="74549" y="55125"/>
                    </a:moveTo>
                    <a:cubicBezTo>
                      <a:pt x="75855" y="61114"/>
                      <a:pt x="77697" y="66334"/>
                      <a:pt x="80000" y="70634"/>
                    </a:cubicBezTo>
                    <a:cubicBezTo>
                      <a:pt x="82457" y="66641"/>
                      <a:pt x="84914" y="61498"/>
                      <a:pt x="87447" y="55125"/>
                    </a:cubicBezTo>
                    <a:lnTo>
                      <a:pt x="74549" y="5512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4E3F9176-1CC9-4201-8FEE-98AB7140D338}"/>
                  </a:ext>
                </a:extLst>
              </p:cNvPr>
              <p:cNvSpPr/>
              <p:nvPr/>
            </p:nvSpPr>
            <p:spPr>
              <a:xfrm>
                <a:off x="7343376" y="4967817"/>
                <a:ext cx="97428" cy="95969"/>
              </a:xfrm>
              <a:custGeom>
                <a:avLst/>
                <a:gdLst>
                  <a:gd name="connsiteX0" fmla="*/ 14664 w 97428"/>
                  <a:gd name="connsiteY0" fmla="*/ 70557 h 95969"/>
                  <a:gd name="connsiteX1" fmla="*/ 19808 w 97428"/>
                  <a:gd name="connsiteY1" fmla="*/ 75163 h 95969"/>
                  <a:gd name="connsiteX2" fmla="*/ 4607 w 97428"/>
                  <a:gd name="connsiteY2" fmla="*/ 91210 h 95969"/>
                  <a:gd name="connsiteX3" fmla="*/ 0 w 97428"/>
                  <a:gd name="connsiteY3" fmla="*/ 85298 h 95969"/>
                  <a:gd name="connsiteX4" fmla="*/ 14664 w 97428"/>
                  <a:gd name="connsiteY4" fmla="*/ 70557 h 95969"/>
                  <a:gd name="connsiteX5" fmla="*/ 50749 w 97428"/>
                  <a:gd name="connsiteY5" fmla="*/ 30710 h 95969"/>
                  <a:gd name="connsiteX6" fmla="*/ 32707 w 97428"/>
                  <a:gd name="connsiteY6" fmla="*/ 30710 h 95969"/>
                  <a:gd name="connsiteX7" fmla="*/ 32707 w 97428"/>
                  <a:gd name="connsiteY7" fmla="*/ 36238 h 95969"/>
                  <a:gd name="connsiteX8" fmla="*/ 57198 w 97428"/>
                  <a:gd name="connsiteY8" fmla="*/ 36238 h 95969"/>
                  <a:gd name="connsiteX9" fmla="*/ 57198 w 97428"/>
                  <a:gd name="connsiteY9" fmla="*/ 42995 h 95969"/>
                  <a:gd name="connsiteX10" fmla="*/ 384 w 97428"/>
                  <a:gd name="connsiteY10" fmla="*/ 42995 h 95969"/>
                  <a:gd name="connsiteX11" fmla="*/ 384 w 97428"/>
                  <a:gd name="connsiteY11" fmla="*/ 36238 h 95969"/>
                  <a:gd name="connsiteX12" fmla="*/ 25260 w 97428"/>
                  <a:gd name="connsiteY12" fmla="*/ 36238 h 95969"/>
                  <a:gd name="connsiteX13" fmla="*/ 25260 w 97428"/>
                  <a:gd name="connsiteY13" fmla="*/ 30710 h 95969"/>
                  <a:gd name="connsiteX14" fmla="*/ 7217 w 97428"/>
                  <a:gd name="connsiteY14" fmla="*/ 30710 h 95969"/>
                  <a:gd name="connsiteX15" fmla="*/ 7217 w 97428"/>
                  <a:gd name="connsiteY15" fmla="*/ 998 h 95969"/>
                  <a:gd name="connsiteX16" fmla="*/ 50749 w 97428"/>
                  <a:gd name="connsiteY16" fmla="*/ 998 h 95969"/>
                  <a:gd name="connsiteX17" fmla="*/ 50749 w 97428"/>
                  <a:gd name="connsiteY17" fmla="*/ 30710 h 95969"/>
                  <a:gd name="connsiteX18" fmla="*/ 50749 w 97428"/>
                  <a:gd name="connsiteY18" fmla="*/ 69021 h 95969"/>
                  <a:gd name="connsiteX19" fmla="*/ 32707 w 97428"/>
                  <a:gd name="connsiteY19" fmla="*/ 69021 h 95969"/>
                  <a:gd name="connsiteX20" fmla="*/ 32707 w 97428"/>
                  <a:gd name="connsiteY20" fmla="*/ 88676 h 95969"/>
                  <a:gd name="connsiteX21" fmla="*/ 29252 w 97428"/>
                  <a:gd name="connsiteY21" fmla="*/ 94050 h 95969"/>
                  <a:gd name="connsiteX22" fmla="*/ 18426 w 97428"/>
                  <a:gd name="connsiteY22" fmla="*/ 95970 h 95969"/>
                  <a:gd name="connsiteX23" fmla="*/ 16046 w 97428"/>
                  <a:gd name="connsiteY23" fmla="*/ 87985 h 95969"/>
                  <a:gd name="connsiteX24" fmla="*/ 23954 w 97428"/>
                  <a:gd name="connsiteY24" fmla="*/ 87985 h 95969"/>
                  <a:gd name="connsiteX25" fmla="*/ 25720 w 97428"/>
                  <a:gd name="connsiteY25" fmla="*/ 86296 h 95969"/>
                  <a:gd name="connsiteX26" fmla="*/ 25720 w 97428"/>
                  <a:gd name="connsiteY26" fmla="*/ 69098 h 95969"/>
                  <a:gd name="connsiteX27" fmla="*/ 8062 w 97428"/>
                  <a:gd name="connsiteY27" fmla="*/ 69098 h 95969"/>
                  <a:gd name="connsiteX28" fmla="*/ 8062 w 97428"/>
                  <a:gd name="connsiteY28" fmla="*/ 47985 h 95969"/>
                  <a:gd name="connsiteX29" fmla="*/ 50749 w 97428"/>
                  <a:gd name="connsiteY29" fmla="*/ 47985 h 95969"/>
                  <a:gd name="connsiteX30" fmla="*/ 50749 w 97428"/>
                  <a:gd name="connsiteY30" fmla="*/ 69021 h 95969"/>
                  <a:gd name="connsiteX31" fmla="*/ 14204 w 97428"/>
                  <a:gd name="connsiteY31" fmla="*/ 12208 h 95969"/>
                  <a:gd name="connsiteX32" fmla="*/ 43685 w 97428"/>
                  <a:gd name="connsiteY32" fmla="*/ 12208 h 95969"/>
                  <a:gd name="connsiteX33" fmla="*/ 43685 w 97428"/>
                  <a:gd name="connsiteY33" fmla="*/ 7140 h 95969"/>
                  <a:gd name="connsiteX34" fmla="*/ 14204 w 97428"/>
                  <a:gd name="connsiteY34" fmla="*/ 7140 h 95969"/>
                  <a:gd name="connsiteX35" fmla="*/ 14204 w 97428"/>
                  <a:gd name="connsiteY35" fmla="*/ 12208 h 95969"/>
                  <a:gd name="connsiteX36" fmla="*/ 43762 w 97428"/>
                  <a:gd name="connsiteY36" fmla="*/ 18196 h 95969"/>
                  <a:gd name="connsiteX37" fmla="*/ 14281 w 97428"/>
                  <a:gd name="connsiteY37" fmla="*/ 18196 h 95969"/>
                  <a:gd name="connsiteX38" fmla="*/ 14281 w 97428"/>
                  <a:gd name="connsiteY38" fmla="*/ 24492 h 95969"/>
                  <a:gd name="connsiteX39" fmla="*/ 43762 w 97428"/>
                  <a:gd name="connsiteY39" fmla="*/ 24492 h 95969"/>
                  <a:gd name="connsiteX40" fmla="*/ 43762 w 97428"/>
                  <a:gd name="connsiteY40" fmla="*/ 18196 h 95969"/>
                  <a:gd name="connsiteX41" fmla="*/ 15048 w 97428"/>
                  <a:gd name="connsiteY41" fmla="*/ 62572 h 95969"/>
                  <a:gd name="connsiteX42" fmla="*/ 43685 w 97428"/>
                  <a:gd name="connsiteY42" fmla="*/ 62572 h 95969"/>
                  <a:gd name="connsiteX43" fmla="*/ 43685 w 97428"/>
                  <a:gd name="connsiteY43" fmla="*/ 54281 h 95969"/>
                  <a:gd name="connsiteX44" fmla="*/ 15048 w 97428"/>
                  <a:gd name="connsiteY44" fmla="*/ 54281 h 95969"/>
                  <a:gd name="connsiteX45" fmla="*/ 15048 w 97428"/>
                  <a:gd name="connsiteY45" fmla="*/ 62572 h 95969"/>
                  <a:gd name="connsiteX46" fmla="*/ 44530 w 97428"/>
                  <a:gd name="connsiteY46" fmla="*/ 71401 h 95969"/>
                  <a:gd name="connsiteX47" fmla="*/ 54050 w 97428"/>
                  <a:gd name="connsiteY47" fmla="*/ 81997 h 95969"/>
                  <a:gd name="connsiteX48" fmla="*/ 48676 w 97428"/>
                  <a:gd name="connsiteY48" fmla="*/ 86219 h 95969"/>
                  <a:gd name="connsiteX49" fmla="*/ 39002 w 97428"/>
                  <a:gd name="connsiteY49" fmla="*/ 75163 h 95969"/>
                  <a:gd name="connsiteX50" fmla="*/ 44530 w 97428"/>
                  <a:gd name="connsiteY50" fmla="*/ 71401 h 95969"/>
                  <a:gd name="connsiteX51" fmla="*/ 91978 w 97428"/>
                  <a:gd name="connsiteY51" fmla="*/ 57582 h 95969"/>
                  <a:gd name="connsiteX52" fmla="*/ 97429 w 97428"/>
                  <a:gd name="connsiteY52" fmla="*/ 63571 h 95969"/>
                  <a:gd name="connsiteX53" fmla="*/ 78081 w 97428"/>
                  <a:gd name="connsiteY53" fmla="*/ 82380 h 95969"/>
                  <a:gd name="connsiteX54" fmla="*/ 55816 w 97428"/>
                  <a:gd name="connsiteY54" fmla="*/ 95893 h 95969"/>
                  <a:gd name="connsiteX55" fmla="*/ 51594 w 97428"/>
                  <a:gd name="connsiteY55" fmla="*/ 88369 h 95969"/>
                  <a:gd name="connsiteX56" fmla="*/ 72169 w 97428"/>
                  <a:gd name="connsiteY56" fmla="*/ 77006 h 95969"/>
                  <a:gd name="connsiteX57" fmla="*/ 91978 w 97428"/>
                  <a:gd name="connsiteY57" fmla="*/ 57582 h 95969"/>
                  <a:gd name="connsiteX58" fmla="*/ 86987 w 97428"/>
                  <a:gd name="connsiteY58" fmla="*/ 0 h 95969"/>
                  <a:gd name="connsiteX59" fmla="*/ 94127 w 97428"/>
                  <a:gd name="connsiteY59" fmla="*/ 3762 h 95969"/>
                  <a:gd name="connsiteX60" fmla="*/ 77467 w 97428"/>
                  <a:gd name="connsiteY60" fmla="*/ 20038 h 95969"/>
                  <a:gd name="connsiteX61" fmla="*/ 62266 w 97428"/>
                  <a:gd name="connsiteY61" fmla="*/ 29789 h 95969"/>
                  <a:gd name="connsiteX62" fmla="*/ 57198 w 97428"/>
                  <a:gd name="connsiteY62" fmla="*/ 23570 h 95969"/>
                  <a:gd name="connsiteX63" fmla="*/ 72861 w 97428"/>
                  <a:gd name="connsiteY63" fmla="*/ 13820 h 95969"/>
                  <a:gd name="connsiteX64" fmla="*/ 86987 w 97428"/>
                  <a:gd name="connsiteY64" fmla="*/ 0 h 95969"/>
                  <a:gd name="connsiteX65" fmla="*/ 87371 w 97428"/>
                  <a:gd name="connsiteY65" fmla="*/ 30710 h 95969"/>
                  <a:gd name="connsiteX66" fmla="*/ 94127 w 97428"/>
                  <a:gd name="connsiteY66" fmla="*/ 34472 h 95969"/>
                  <a:gd name="connsiteX67" fmla="*/ 79540 w 97428"/>
                  <a:gd name="connsiteY67" fmla="*/ 49060 h 95969"/>
                  <a:gd name="connsiteX68" fmla="*/ 66027 w 97428"/>
                  <a:gd name="connsiteY68" fmla="*/ 57966 h 95969"/>
                  <a:gd name="connsiteX69" fmla="*/ 60960 w 97428"/>
                  <a:gd name="connsiteY69" fmla="*/ 52207 h 95969"/>
                  <a:gd name="connsiteX70" fmla="*/ 74933 w 97428"/>
                  <a:gd name="connsiteY70" fmla="*/ 43302 h 95969"/>
                  <a:gd name="connsiteX71" fmla="*/ 87371 w 97428"/>
                  <a:gd name="connsiteY71" fmla="*/ 30710 h 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7428" h="95969">
                    <a:moveTo>
                      <a:pt x="14664" y="70557"/>
                    </a:moveTo>
                    <a:lnTo>
                      <a:pt x="19808" y="75163"/>
                    </a:lnTo>
                    <a:cubicBezTo>
                      <a:pt x="15432" y="81613"/>
                      <a:pt x="10365" y="86987"/>
                      <a:pt x="4607" y="91210"/>
                    </a:cubicBezTo>
                    <a:cubicBezTo>
                      <a:pt x="3686" y="89137"/>
                      <a:pt x="2150" y="87141"/>
                      <a:pt x="0" y="85298"/>
                    </a:cubicBezTo>
                    <a:cubicBezTo>
                      <a:pt x="5758" y="81920"/>
                      <a:pt x="10672" y="77006"/>
                      <a:pt x="14664" y="70557"/>
                    </a:cubicBezTo>
                    <a:moveTo>
                      <a:pt x="50749" y="30710"/>
                    </a:moveTo>
                    <a:lnTo>
                      <a:pt x="32707" y="30710"/>
                    </a:lnTo>
                    <a:lnTo>
                      <a:pt x="32707" y="36238"/>
                    </a:lnTo>
                    <a:lnTo>
                      <a:pt x="57198" y="36238"/>
                    </a:lnTo>
                    <a:lnTo>
                      <a:pt x="57198" y="42995"/>
                    </a:lnTo>
                    <a:lnTo>
                      <a:pt x="384" y="42995"/>
                    </a:lnTo>
                    <a:lnTo>
                      <a:pt x="384" y="36238"/>
                    </a:lnTo>
                    <a:lnTo>
                      <a:pt x="25260" y="36238"/>
                    </a:lnTo>
                    <a:lnTo>
                      <a:pt x="25260" y="30710"/>
                    </a:lnTo>
                    <a:lnTo>
                      <a:pt x="7217" y="30710"/>
                    </a:lnTo>
                    <a:lnTo>
                      <a:pt x="7217" y="998"/>
                    </a:lnTo>
                    <a:lnTo>
                      <a:pt x="50749" y="998"/>
                    </a:lnTo>
                    <a:lnTo>
                      <a:pt x="50749" y="30710"/>
                    </a:lnTo>
                    <a:close/>
                    <a:moveTo>
                      <a:pt x="50749" y="69021"/>
                    </a:moveTo>
                    <a:lnTo>
                      <a:pt x="32707" y="69021"/>
                    </a:lnTo>
                    <a:lnTo>
                      <a:pt x="32707" y="88676"/>
                    </a:lnTo>
                    <a:cubicBezTo>
                      <a:pt x="32707" y="91210"/>
                      <a:pt x="31555" y="92975"/>
                      <a:pt x="29252" y="94050"/>
                    </a:cubicBezTo>
                    <a:cubicBezTo>
                      <a:pt x="26795" y="95279"/>
                      <a:pt x="23186" y="95970"/>
                      <a:pt x="18426" y="95970"/>
                    </a:cubicBezTo>
                    <a:cubicBezTo>
                      <a:pt x="18580" y="93436"/>
                      <a:pt x="17736" y="90826"/>
                      <a:pt x="16046" y="87985"/>
                    </a:cubicBezTo>
                    <a:lnTo>
                      <a:pt x="23954" y="87985"/>
                    </a:lnTo>
                    <a:cubicBezTo>
                      <a:pt x="25183" y="87985"/>
                      <a:pt x="25720" y="87448"/>
                      <a:pt x="25720" y="86296"/>
                    </a:cubicBezTo>
                    <a:lnTo>
                      <a:pt x="25720" y="69098"/>
                    </a:lnTo>
                    <a:lnTo>
                      <a:pt x="8062" y="69098"/>
                    </a:lnTo>
                    <a:lnTo>
                      <a:pt x="8062" y="47985"/>
                    </a:lnTo>
                    <a:lnTo>
                      <a:pt x="50749" y="47985"/>
                    </a:lnTo>
                    <a:lnTo>
                      <a:pt x="50749" y="69021"/>
                    </a:lnTo>
                    <a:close/>
                    <a:moveTo>
                      <a:pt x="14204" y="12208"/>
                    </a:moveTo>
                    <a:lnTo>
                      <a:pt x="43685" y="12208"/>
                    </a:lnTo>
                    <a:lnTo>
                      <a:pt x="43685" y="7140"/>
                    </a:lnTo>
                    <a:lnTo>
                      <a:pt x="14204" y="7140"/>
                    </a:lnTo>
                    <a:lnTo>
                      <a:pt x="14204" y="12208"/>
                    </a:lnTo>
                    <a:close/>
                    <a:moveTo>
                      <a:pt x="43762" y="18196"/>
                    </a:moveTo>
                    <a:lnTo>
                      <a:pt x="14281" y="18196"/>
                    </a:lnTo>
                    <a:lnTo>
                      <a:pt x="14281" y="24492"/>
                    </a:lnTo>
                    <a:lnTo>
                      <a:pt x="43762" y="24492"/>
                    </a:lnTo>
                    <a:lnTo>
                      <a:pt x="43762" y="18196"/>
                    </a:lnTo>
                    <a:close/>
                    <a:moveTo>
                      <a:pt x="15048" y="62572"/>
                    </a:moveTo>
                    <a:lnTo>
                      <a:pt x="43685" y="62572"/>
                    </a:lnTo>
                    <a:lnTo>
                      <a:pt x="43685" y="54281"/>
                    </a:lnTo>
                    <a:lnTo>
                      <a:pt x="15048" y="54281"/>
                    </a:lnTo>
                    <a:lnTo>
                      <a:pt x="15048" y="62572"/>
                    </a:lnTo>
                    <a:close/>
                    <a:moveTo>
                      <a:pt x="44530" y="71401"/>
                    </a:moveTo>
                    <a:cubicBezTo>
                      <a:pt x="48983" y="75778"/>
                      <a:pt x="52131" y="79233"/>
                      <a:pt x="54050" y="81997"/>
                    </a:cubicBezTo>
                    <a:lnTo>
                      <a:pt x="48676" y="86219"/>
                    </a:lnTo>
                    <a:cubicBezTo>
                      <a:pt x="46065" y="82534"/>
                      <a:pt x="42841" y="78849"/>
                      <a:pt x="39002" y="75163"/>
                    </a:cubicBezTo>
                    <a:lnTo>
                      <a:pt x="44530" y="71401"/>
                    </a:lnTo>
                    <a:close/>
                    <a:moveTo>
                      <a:pt x="91978" y="57582"/>
                    </a:moveTo>
                    <a:lnTo>
                      <a:pt x="97429" y="63571"/>
                    </a:lnTo>
                    <a:cubicBezTo>
                      <a:pt x="93053" y="68868"/>
                      <a:pt x="86603" y="75163"/>
                      <a:pt x="78081" y="82380"/>
                    </a:cubicBezTo>
                    <a:cubicBezTo>
                      <a:pt x="69022" y="89137"/>
                      <a:pt x="61574" y="93667"/>
                      <a:pt x="55816" y="95893"/>
                    </a:cubicBezTo>
                    <a:cubicBezTo>
                      <a:pt x="55125" y="93743"/>
                      <a:pt x="53743" y="91210"/>
                      <a:pt x="51594" y="88369"/>
                    </a:cubicBezTo>
                    <a:cubicBezTo>
                      <a:pt x="57966" y="86527"/>
                      <a:pt x="64799" y="82765"/>
                      <a:pt x="72169" y="77006"/>
                    </a:cubicBezTo>
                    <a:cubicBezTo>
                      <a:pt x="80001" y="71171"/>
                      <a:pt x="86527" y="64722"/>
                      <a:pt x="91978" y="57582"/>
                    </a:cubicBezTo>
                    <a:moveTo>
                      <a:pt x="86987" y="0"/>
                    </a:moveTo>
                    <a:lnTo>
                      <a:pt x="94127" y="3762"/>
                    </a:lnTo>
                    <a:cubicBezTo>
                      <a:pt x="88983" y="9828"/>
                      <a:pt x="83456" y="15278"/>
                      <a:pt x="77467" y="20038"/>
                    </a:cubicBezTo>
                    <a:cubicBezTo>
                      <a:pt x="71018" y="24722"/>
                      <a:pt x="65951" y="27947"/>
                      <a:pt x="62266" y="29789"/>
                    </a:cubicBezTo>
                    <a:cubicBezTo>
                      <a:pt x="60576" y="27102"/>
                      <a:pt x="58887" y="25106"/>
                      <a:pt x="57198" y="23570"/>
                    </a:cubicBezTo>
                    <a:cubicBezTo>
                      <a:pt x="62956" y="20806"/>
                      <a:pt x="68177" y="17505"/>
                      <a:pt x="72861" y="13820"/>
                    </a:cubicBezTo>
                    <a:cubicBezTo>
                      <a:pt x="77851" y="10211"/>
                      <a:pt x="82534" y="5604"/>
                      <a:pt x="86987" y="0"/>
                    </a:cubicBezTo>
                    <a:moveTo>
                      <a:pt x="87371" y="30710"/>
                    </a:moveTo>
                    <a:lnTo>
                      <a:pt x="94127" y="34472"/>
                    </a:lnTo>
                    <a:cubicBezTo>
                      <a:pt x="89675" y="40000"/>
                      <a:pt x="84761" y="44837"/>
                      <a:pt x="79540" y="49060"/>
                    </a:cubicBezTo>
                    <a:cubicBezTo>
                      <a:pt x="73782" y="53359"/>
                      <a:pt x="69329" y="56277"/>
                      <a:pt x="66027" y="57966"/>
                    </a:cubicBezTo>
                    <a:cubicBezTo>
                      <a:pt x="64338" y="55586"/>
                      <a:pt x="62649" y="53666"/>
                      <a:pt x="60960" y="52207"/>
                    </a:cubicBezTo>
                    <a:cubicBezTo>
                      <a:pt x="66027" y="49597"/>
                      <a:pt x="70634" y="46680"/>
                      <a:pt x="74933" y="43302"/>
                    </a:cubicBezTo>
                    <a:cubicBezTo>
                      <a:pt x="79310" y="40000"/>
                      <a:pt x="83456" y="35778"/>
                      <a:pt x="87371" y="3071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60879407-5D55-4BED-8A17-0103803A1B38}"/>
                  </a:ext>
                </a:extLst>
              </p:cNvPr>
              <p:cNvSpPr/>
              <p:nvPr/>
            </p:nvSpPr>
            <p:spPr>
              <a:xfrm>
                <a:off x="7453780" y="4966819"/>
                <a:ext cx="91593" cy="95969"/>
              </a:xfrm>
              <a:custGeom>
                <a:avLst/>
                <a:gdLst>
                  <a:gd name="connsiteX0" fmla="*/ 91594 w 91593"/>
                  <a:gd name="connsiteY0" fmla="*/ 24875 h 95969"/>
                  <a:gd name="connsiteX1" fmla="*/ 55202 w 91593"/>
                  <a:gd name="connsiteY1" fmla="*/ 25490 h 95969"/>
                  <a:gd name="connsiteX2" fmla="*/ 54664 w 91593"/>
                  <a:gd name="connsiteY2" fmla="*/ 41536 h 95969"/>
                  <a:gd name="connsiteX3" fmla="*/ 54664 w 91593"/>
                  <a:gd name="connsiteY3" fmla="*/ 55586 h 95969"/>
                  <a:gd name="connsiteX4" fmla="*/ 55202 w 91593"/>
                  <a:gd name="connsiteY4" fmla="*/ 64415 h 95969"/>
                  <a:gd name="connsiteX5" fmla="*/ 48599 w 91593"/>
                  <a:gd name="connsiteY5" fmla="*/ 82918 h 95969"/>
                  <a:gd name="connsiteX6" fmla="*/ 23340 w 91593"/>
                  <a:gd name="connsiteY6" fmla="*/ 95970 h 95969"/>
                  <a:gd name="connsiteX7" fmla="*/ 19962 w 91593"/>
                  <a:gd name="connsiteY7" fmla="*/ 88830 h 95969"/>
                  <a:gd name="connsiteX8" fmla="*/ 45221 w 91593"/>
                  <a:gd name="connsiteY8" fmla="*/ 75701 h 95969"/>
                  <a:gd name="connsiteX9" fmla="*/ 48139 w 91593"/>
                  <a:gd name="connsiteY9" fmla="*/ 63494 h 95969"/>
                  <a:gd name="connsiteX10" fmla="*/ 35931 w 91593"/>
                  <a:gd name="connsiteY10" fmla="*/ 69559 h 95969"/>
                  <a:gd name="connsiteX11" fmla="*/ 25260 w 91593"/>
                  <a:gd name="connsiteY11" fmla="*/ 64031 h 95969"/>
                  <a:gd name="connsiteX12" fmla="*/ 21651 w 91593"/>
                  <a:gd name="connsiteY12" fmla="*/ 52284 h 95969"/>
                  <a:gd name="connsiteX13" fmla="*/ 26181 w 91593"/>
                  <a:gd name="connsiteY13" fmla="*/ 39463 h 95969"/>
                  <a:gd name="connsiteX14" fmla="*/ 36699 w 91593"/>
                  <a:gd name="connsiteY14" fmla="*/ 34857 h 95969"/>
                  <a:gd name="connsiteX15" fmla="*/ 47524 w 91593"/>
                  <a:gd name="connsiteY15" fmla="*/ 39463 h 95969"/>
                  <a:gd name="connsiteX16" fmla="*/ 47524 w 91593"/>
                  <a:gd name="connsiteY16" fmla="*/ 25950 h 95969"/>
                  <a:gd name="connsiteX17" fmla="*/ 307 w 91593"/>
                  <a:gd name="connsiteY17" fmla="*/ 28868 h 95969"/>
                  <a:gd name="connsiteX18" fmla="*/ 0 w 91593"/>
                  <a:gd name="connsiteY18" fmla="*/ 21421 h 95969"/>
                  <a:gd name="connsiteX19" fmla="*/ 47524 w 91593"/>
                  <a:gd name="connsiteY19" fmla="*/ 19348 h 95969"/>
                  <a:gd name="connsiteX20" fmla="*/ 47217 w 91593"/>
                  <a:gd name="connsiteY20" fmla="*/ 0 h 95969"/>
                  <a:gd name="connsiteX21" fmla="*/ 55509 w 91593"/>
                  <a:gd name="connsiteY21" fmla="*/ 0 h 95969"/>
                  <a:gd name="connsiteX22" fmla="*/ 55202 w 91593"/>
                  <a:gd name="connsiteY22" fmla="*/ 18810 h 95969"/>
                  <a:gd name="connsiteX23" fmla="*/ 91594 w 91593"/>
                  <a:gd name="connsiteY23" fmla="*/ 17582 h 95969"/>
                  <a:gd name="connsiteX24" fmla="*/ 91594 w 91593"/>
                  <a:gd name="connsiteY24" fmla="*/ 24875 h 95969"/>
                  <a:gd name="connsiteX25" fmla="*/ 47524 w 91593"/>
                  <a:gd name="connsiteY25" fmla="*/ 52284 h 95969"/>
                  <a:gd name="connsiteX26" fmla="*/ 44300 w 91593"/>
                  <a:gd name="connsiteY26" fmla="*/ 43685 h 95969"/>
                  <a:gd name="connsiteX27" fmla="*/ 37543 w 91593"/>
                  <a:gd name="connsiteY27" fmla="*/ 40615 h 95969"/>
                  <a:gd name="connsiteX28" fmla="*/ 31632 w 91593"/>
                  <a:gd name="connsiteY28" fmla="*/ 43148 h 95969"/>
                  <a:gd name="connsiteX29" fmla="*/ 28254 w 91593"/>
                  <a:gd name="connsiteY29" fmla="*/ 52284 h 95969"/>
                  <a:gd name="connsiteX30" fmla="*/ 30787 w 91593"/>
                  <a:gd name="connsiteY30" fmla="*/ 60499 h 95969"/>
                  <a:gd name="connsiteX31" fmla="*/ 37543 w 91593"/>
                  <a:gd name="connsiteY31" fmla="*/ 63571 h 95969"/>
                  <a:gd name="connsiteX32" fmla="*/ 44300 w 91593"/>
                  <a:gd name="connsiteY32" fmla="*/ 60806 h 95969"/>
                  <a:gd name="connsiteX33" fmla="*/ 47524 w 91593"/>
                  <a:gd name="connsiteY33" fmla="*/ 52284 h 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5969">
                    <a:moveTo>
                      <a:pt x="91594" y="24875"/>
                    </a:moveTo>
                    <a:cubicBezTo>
                      <a:pt x="83148" y="24875"/>
                      <a:pt x="71018" y="25106"/>
                      <a:pt x="55202" y="25490"/>
                    </a:cubicBezTo>
                    <a:cubicBezTo>
                      <a:pt x="55202" y="29943"/>
                      <a:pt x="55049" y="35317"/>
                      <a:pt x="54664" y="41536"/>
                    </a:cubicBezTo>
                    <a:cubicBezTo>
                      <a:pt x="54357" y="46834"/>
                      <a:pt x="54357" y="51517"/>
                      <a:pt x="54664" y="55586"/>
                    </a:cubicBezTo>
                    <a:cubicBezTo>
                      <a:pt x="55049" y="60653"/>
                      <a:pt x="55202" y="63571"/>
                      <a:pt x="55202" y="64415"/>
                    </a:cubicBezTo>
                    <a:cubicBezTo>
                      <a:pt x="54818" y="72476"/>
                      <a:pt x="52669" y="78618"/>
                      <a:pt x="48599" y="82918"/>
                    </a:cubicBezTo>
                    <a:cubicBezTo>
                      <a:pt x="43609" y="87832"/>
                      <a:pt x="35240" y="92131"/>
                      <a:pt x="23340" y="95970"/>
                    </a:cubicBezTo>
                    <a:cubicBezTo>
                      <a:pt x="22496" y="92668"/>
                      <a:pt x="21421" y="90288"/>
                      <a:pt x="19962" y="88830"/>
                    </a:cubicBezTo>
                    <a:cubicBezTo>
                      <a:pt x="32323" y="86450"/>
                      <a:pt x="40692" y="82073"/>
                      <a:pt x="45221" y="75701"/>
                    </a:cubicBezTo>
                    <a:cubicBezTo>
                      <a:pt x="47217" y="72016"/>
                      <a:pt x="48139" y="67947"/>
                      <a:pt x="48139" y="63494"/>
                    </a:cubicBezTo>
                    <a:cubicBezTo>
                      <a:pt x="44914" y="67256"/>
                      <a:pt x="40845" y="69329"/>
                      <a:pt x="35931" y="69559"/>
                    </a:cubicBezTo>
                    <a:cubicBezTo>
                      <a:pt x="31555" y="69252"/>
                      <a:pt x="27947" y="67409"/>
                      <a:pt x="25260" y="64031"/>
                    </a:cubicBezTo>
                    <a:cubicBezTo>
                      <a:pt x="22880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400" y="34857"/>
                      <a:pt x="36699" y="34857"/>
                    </a:cubicBezTo>
                    <a:cubicBezTo>
                      <a:pt x="40231" y="34857"/>
                      <a:pt x="43839" y="36392"/>
                      <a:pt x="47524" y="39463"/>
                    </a:cubicBezTo>
                    <a:lnTo>
                      <a:pt x="47524" y="25950"/>
                    </a:lnTo>
                    <a:cubicBezTo>
                      <a:pt x="32400" y="26565"/>
                      <a:pt x="16661" y="27563"/>
                      <a:pt x="307" y="28868"/>
                    </a:cubicBezTo>
                    <a:lnTo>
                      <a:pt x="0" y="21421"/>
                    </a:lnTo>
                    <a:lnTo>
                      <a:pt x="47524" y="19348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2"/>
                    </a:cubicBezTo>
                    <a:lnTo>
                      <a:pt x="91594" y="24875"/>
                    </a:lnTo>
                    <a:close/>
                    <a:moveTo>
                      <a:pt x="47524" y="52284"/>
                    </a:moveTo>
                    <a:cubicBezTo>
                      <a:pt x="47217" y="48599"/>
                      <a:pt x="46142" y="45682"/>
                      <a:pt x="44300" y="43685"/>
                    </a:cubicBezTo>
                    <a:cubicBezTo>
                      <a:pt x="42073" y="41689"/>
                      <a:pt x="39847" y="40615"/>
                      <a:pt x="37543" y="40615"/>
                    </a:cubicBezTo>
                    <a:cubicBezTo>
                      <a:pt x="35087" y="40615"/>
                      <a:pt x="33167" y="41459"/>
                      <a:pt x="31632" y="43148"/>
                    </a:cubicBezTo>
                    <a:cubicBezTo>
                      <a:pt x="29405" y="45298"/>
                      <a:pt x="28254" y="48369"/>
                      <a:pt x="28254" y="52284"/>
                    </a:cubicBezTo>
                    <a:cubicBezTo>
                      <a:pt x="28254" y="55816"/>
                      <a:pt x="29098" y="58503"/>
                      <a:pt x="30787" y="60499"/>
                    </a:cubicBezTo>
                    <a:cubicBezTo>
                      <a:pt x="32476" y="62419"/>
                      <a:pt x="34703" y="63417"/>
                      <a:pt x="37543" y="63571"/>
                    </a:cubicBezTo>
                    <a:cubicBezTo>
                      <a:pt x="39847" y="63417"/>
                      <a:pt x="42073" y="62496"/>
                      <a:pt x="44300" y="60806"/>
                    </a:cubicBezTo>
                    <a:cubicBezTo>
                      <a:pt x="46142" y="58503"/>
                      <a:pt x="47294" y="55662"/>
                      <a:pt x="47524" y="52284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CEBF3A8D-2488-448B-A551-E4A3B95E91EE}"/>
                  </a:ext>
                </a:extLst>
              </p:cNvPr>
              <p:cNvSpPr/>
              <p:nvPr/>
            </p:nvSpPr>
            <p:spPr>
              <a:xfrm>
                <a:off x="7564030" y="4970428"/>
                <a:ext cx="82149" cy="88906"/>
              </a:xfrm>
              <a:custGeom>
                <a:avLst/>
                <a:gdLst>
                  <a:gd name="connsiteX0" fmla="*/ 82150 w 82149"/>
                  <a:gd name="connsiteY0" fmla="*/ 59885 h 88906"/>
                  <a:gd name="connsiteX1" fmla="*/ 74165 w 82149"/>
                  <a:gd name="connsiteY1" fmla="*/ 79693 h 88906"/>
                  <a:gd name="connsiteX2" fmla="*/ 47831 w 82149"/>
                  <a:gd name="connsiteY2" fmla="*/ 88906 h 88906"/>
                  <a:gd name="connsiteX3" fmla="*/ 24415 w 82149"/>
                  <a:gd name="connsiteY3" fmla="*/ 82687 h 88906"/>
                  <a:gd name="connsiteX4" fmla="*/ 19885 w 82149"/>
                  <a:gd name="connsiteY4" fmla="*/ 73244 h 88906"/>
                  <a:gd name="connsiteX5" fmla="*/ 24415 w 82149"/>
                  <a:gd name="connsiteY5" fmla="*/ 64722 h 88906"/>
                  <a:gd name="connsiteX6" fmla="*/ 34472 w 82149"/>
                  <a:gd name="connsiteY6" fmla="*/ 62035 h 88906"/>
                  <a:gd name="connsiteX7" fmla="*/ 57351 w 82149"/>
                  <a:gd name="connsiteY7" fmla="*/ 80922 h 88906"/>
                  <a:gd name="connsiteX8" fmla="*/ 73858 w 82149"/>
                  <a:gd name="connsiteY8" fmla="*/ 59808 h 88906"/>
                  <a:gd name="connsiteX9" fmla="*/ 66181 w 82149"/>
                  <a:gd name="connsiteY9" fmla="*/ 44914 h 88906"/>
                  <a:gd name="connsiteX10" fmla="*/ 49059 w 82149"/>
                  <a:gd name="connsiteY10" fmla="*/ 40384 h 88906"/>
                  <a:gd name="connsiteX11" fmla="*/ 25950 w 82149"/>
                  <a:gd name="connsiteY11" fmla="*/ 46679 h 88906"/>
                  <a:gd name="connsiteX12" fmla="*/ 5911 w 82149"/>
                  <a:gd name="connsiteY12" fmla="*/ 62956 h 88906"/>
                  <a:gd name="connsiteX13" fmla="*/ 0 w 82149"/>
                  <a:gd name="connsiteY13" fmla="*/ 56200 h 88906"/>
                  <a:gd name="connsiteX14" fmla="*/ 13359 w 82149"/>
                  <a:gd name="connsiteY14" fmla="*/ 44837 h 88906"/>
                  <a:gd name="connsiteX15" fmla="*/ 53206 w 82149"/>
                  <a:gd name="connsiteY15" fmla="*/ 7601 h 88906"/>
                  <a:gd name="connsiteX16" fmla="*/ 16353 w 82149"/>
                  <a:gd name="connsiteY16" fmla="*/ 13128 h 88906"/>
                  <a:gd name="connsiteX17" fmla="*/ 15969 w 82149"/>
                  <a:gd name="connsiteY17" fmla="*/ 5758 h 88906"/>
                  <a:gd name="connsiteX18" fmla="*/ 59962 w 82149"/>
                  <a:gd name="connsiteY18" fmla="*/ 0 h 88906"/>
                  <a:gd name="connsiteX19" fmla="*/ 65336 w 82149"/>
                  <a:gd name="connsiteY19" fmla="*/ 7601 h 88906"/>
                  <a:gd name="connsiteX20" fmla="*/ 53282 w 82149"/>
                  <a:gd name="connsiteY20" fmla="*/ 17275 h 88906"/>
                  <a:gd name="connsiteX21" fmla="*/ 28944 w 82149"/>
                  <a:gd name="connsiteY21" fmla="*/ 38618 h 88906"/>
                  <a:gd name="connsiteX22" fmla="*/ 53743 w 82149"/>
                  <a:gd name="connsiteY22" fmla="*/ 34012 h 88906"/>
                  <a:gd name="connsiteX23" fmla="*/ 74626 w 82149"/>
                  <a:gd name="connsiteY23" fmla="*/ 41459 h 88906"/>
                  <a:gd name="connsiteX24" fmla="*/ 82150 w 82149"/>
                  <a:gd name="connsiteY24" fmla="*/ 59885 h 88906"/>
                  <a:gd name="connsiteX25" fmla="*/ 50672 w 82149"/>
                  <a:gd name="connsiteY25" fmla="*/ 82303 h 88906"/>
                  <a:gd name="connsiteX26" fmla="*/ 44607 w 82149"/>
                  <a:gd name="connsiteY26" fmla="*/ 71939 h 88906"/>
                  <a:gd name="connsiteX27" fmla="*/ 35394 w 82149"/>
                  <a:gd name="connsiteY27" fmla="*/ 68023 h 88906"/>
                  <a:gd name="connsiteX28" fmla="*/ 26872 w 82149"/>
                  <a:gd name="connsiteY28" fmla="*/ 74012 h 88906"/>
                  <a:gd name="connsiteX29" fmla="*/ 32015 w 82149"/>
                  <a:gd name="connsiteY29" fmla="*/ 80077 h 88906"/>
                  <a:gd name="connsiteX30" fmla="*/ 43225 w 82149"/>
                  <a:gd name="connsiteY30" fmla="*/ 82764 h 88906"/>
                  <a:gd name="connsiteX31" fmla="*/ 50672 w 82149"/>
                  <a:gd name="connsiteY31" fmla="*/ 82303 h 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149" h="88906">
                    <a:moveTo>
                      <a:pt x="82150" y="59885"/>
                    </a:moveTo>
                    <a:cubicBezTo>
                      <a:pt x="82150" y="67870"/>
                      <a:pt x="79540" y="74472"/>
                      <a:pt x="74165" y="79693"/>
                    </a:cubicBezTo>
                    <a:cubicBezTo>
                      <a:pt x="67946" y="85835"/>
                      <a:pt x="59194" y="88906"/>
                      <a:pt x="47831" y="88906"/>
                    </a:cubicBezTo>
                    <a:cubicBezTo>
                      <a:pt x="36852" y="88906"/>
                      <a:pt x="29021" y="86833"/>
                      <a:pt x="24415" y="82687"/>
                    </a:cubicBezTo>
                    <a:cubicBezTo>
                      <a:pt x="21420" y="80000"/>
                      <a:pt x="19885" y="76853"/>
                      <a:pt x="19885" y="73244"/>
                    </a:cubicBezTo>
                    <a:cubicBezTo>
                      <a:pt x="19885" y="69482"/>
                      <a:pt x="21420" y="66641"/>
                      <a:pt x="24415" y="64722"/>
                    </a:cubicBezTo>
                    <a:cubicBezTo>
                      <a:pt x="27102" y="62879"/>
                      <a:pt x="30403" y="62035"/>
                      <a:pt x="34472" y="62035"/>
                    </a:cubicBezTo>
                    <a:cubicBezTo>
                      <a:pt x="45297" y="62035"/>
                      <a:pt x="52975" y="68330"/>
                      <a:pt x="57351" y="80922"/>
                    </a:cubicBezTo>
                    <a:cubicBezTo>
                      <a:pt x="68330" y="77313"/>
                      <a:pt x="73858" y="70250"/>
                      <a:pt x="73858" y="59808"/>
                    </a:cubicBezTo>
                    <a:cubicBezTo>
                      <a:pt x="73858" y="53589"/>
                      <a:pt x="71325" y="48599"/>
                      <a:pt x="66181" y="44914"/>
                    </a:cubicBezTo>
                    <a:cubicBezTo>
                      <a:pt x="62035" y="41919"/>
                      <a:pt x="56353" y="40384"/>
                      <a:pt x="49059" y="40384"/>
                    </a:cubicBezTo>
                    <a:cubicBezTo>
                      <a:pt x="41536" y="40384"/>
                      <a:pt x="33781" y="42457"/>
                      <a:pt x="25950" y="46679"/>
                    </a:cubicBezTo>
                    <a:cubicBezTo>
                      <a:pt x="20499" y="49444"/>
                      <a:pt x="13820" y="54894"/>
                      <a:pt x="5911" y="62956"/>
                    </a:cubicBezTo>
                    <a:lnTo>
                      <a:pt x="0" y="56200"/>
                    </a:lnTo>
                    <a:cubicBezTo>
                      <a:pt x="3455" y="53359"/>
                      <a:pt x="7908" y="49520"/>
                      <a:pt x="13359" y="44837"/>
                    </a:cubicBezTo>
                    <a:cubicBezTo>
                      <a:pt x="35470" y="24875"/>
                      <a:pt x="48752" y="12438"/>
                      <a:pt x="53206" y="7601"/>
                    </a:cubicBezTo>
                    <a:cubicBezTo>
                      <a:pt x="43532" y="9827"/>
                      <a:pt x="31248" y="11670"/>
                      <a:pt x="16353" y="13128"/>
                    </a:cubicBezTo>
                    <a:lnTo>
                      <a:pt x="15969" y="5758"/>
                    </a:lnTo>
                    <a:cubicBezTo>
                      <a:pt x="42610" y="3762"/>
                      <a:pt x="57274" y="1843"/>
                      <a:pt x="59962" y="0"/>
                    </a:cubicBezTo>
                    <a:lnTo>
                      <a:pt x="65336" y="7601"/>
                    </a:lnTo>
                    <a:cubicBezTo>
                      <a:pt x="63647" y="8291"/>
                      <a:pt x="59654" y="11516"/>
                      <a:pt x="53282" y="17275"/>
                    </a:cubicBezTo>
                    <a:cubicBezTo>
                      <a:pt x="52668" y="17812"/>
                      <a:pt x="44530" y="24952"/>
                      <a:pt x="28944" y="38618"/>
                    </a:cubicBezTo>
                    <a:cubicBezTo>
                      <a:pt x="35700" y="35547"/>
                      <a:pt x="43992" y="34012"/>
                      <a:pt x="53743" y="34012"/>
                    </a:cubicBezTo>
                    <a:cubicBezTo>
                      <a:pt x="62649" y="34012"/>
                      <a:pt x="69636" y="36469"/>
                      <a:pt x="74626" y="41459"/>
                    </a:cubicBezTo>
                    <a:cubicBezTo>
                      <a:pt x="79616" y="46679"/>
                      <a:pt x="82150" y="52745"/>
                      <a:pt x="82150" y="59885"/>
                    </a:cubicBezTo>
                    <a:moveTo>
                      <a:pt x="50672" y="82303"/>
                    </a:moveTo>
                    <a:cubicBezTo>
                      <a:pt x="49520" y="77850"/>
                      <a:pt x="47524" y="74396"/>
                      <a:pt x="44607" y="71939"/>
                    </a:cubicBezTo>
                    <a:cubicBezTo>
                      <a:pt x="41689" y="69328"/>
                      <a:pt x="38618" y="68023"/>
                      <a:pt x="35394" y="68023"/>
                    </a:cubicBezTo>
                    <a:cubicBezTo>
                      <a:pt x="29712" y="68023"/>
                      <a:pt x="26872" y="70020"/>
                      <a:pt x="26872" y="74012"/>
                    </a:cubicBezTo>
                    <a:cubicBezTo>
                      <a:pt x="26872" y="76008"/>
                      <a:pt x="28560" y="78081"/>
                      <a:pt x="32015" y="80077"/>
                    </a:cubicBezTo>
                    <a:cubicBezTo>
                      <a:pt x="34626" y="81920"/>
                      <a:pt x="38388" y="82764"/>
                      <a:pt x="43225" y="82764"/>
                    </a:cubicBezTo>
                    <a:cubicBezTo>
                      <a:pt x="45835" y="82764"/>
                      <a:pt x="48369" y="82611"/>
                      <a:pt x="50672" y="8230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5CE8FD34-BA9F-459E-BC52-B6F4ABE0F495}"/>
                  </a:ext>
                </a:extLst>
              </p:cNvPr>
              <p:cNvSpPr/>
              <p:nvPr/>
            </p:nvSpPr>
            <p:spPr>
              <a:xfrm>
                <a:off x="7669981" y="4965591"/>
                <a:ext cx="93436" cy="97658"/>
              </a:xfrm>
              <a:custGeom>
                <a:avLst/>
                <a:gdLst>
                  <a:gd name="connsiteX0" fmla="*/ 0 w 93436"/>
                  <a:gd name="connsiteY0" fmla="*/ 9366 h 97658"/>
                  <a:gd name="connsiteX1" fmla="*/ 26564 w 93436"/>
                  <a:gd name="connsiteY1" fmla="*/ 9366 h 97658"/>
                  <a:gd name="connsiteX2" fmla="*/ 26564 w 93436"/>
                  <a:gd name="connsiteY2" fmla="*/ 76622 h 97658"/>
                  <a:gd name="connsiteX3" fmla="*/ 7217 w 93436"/>
                  <a:gd name="connsiteY3" fmla="*/ 76622 h 97658"/>
                  <a:gd name="connsiteX4" fmla="*/ 7217 w 93436"/>
                  <a:gd name="connsiteY4" fmla="*/ 86987 h 97658"/>
                  <a:gd name="connsiteX5" fmla="*/ 0 w 93436"/>
                  <a:gd name="connsiteY5" fmla="*/ 86987 h 97658"/>
                  <a:gd name="connsiteX6" fmla="*/ 0 w 93436"/>
                  <a:gd name="connsiteY6" fmla="*/ 9366 h 97658"/>
                  <a:gd name="connsiteX7" fmla="*/ 7217 w 93436"/>
                  <a:gd name="connsiteY7" fmla="*/ 39309 h 97658"/>
                  <a:gd name="connsiteX8" fmla="*/ 19271 w 93436"/>
                  <a:gd name="connsiteY8" fmla="*/ 39309 h 97658"/>
                  <a:gd name="connsiteX9" fmla="*/ 19271 w 93436"/>
                  <a:gd name="connsiteY9" fmla="*/ 16200 h 97658"/>
                  <a:gd name="connsiteX10" fmla="*/ 7217 w 93436"/>
                  <a:gd name="connsiteY10" fmla="*/ 16200 h 97658"/>
                  <a:gd name="connsiteX11" fmla="*/ 7217 w 93436"/>
                  <a:gd name="connsiteY11" fmla="*/ 39309 h 97658"/>
                  <a:gd name="connsiteX12" fmla="*/ 7217 w 93436"/>
                  <a:gd name="connsiteY12" fmla="*/ 69943 h 97658"/>
                  <a:gd name="connsiteX13" fmla="*/ 19271 w 93436"/>
                  <a:gd name="connsiteY13" fmla="*/ 69943 h 97658"/>
                  <a:gd name="connsiteX14" fmla="*/ 19271 w 93436"/>
                  <a:gd name="connsiteY14" fmla="*/ 45912 h 97658"/>
                  <a:gd name="connsiteX15" fmla="*/ 7217 w 93436"/>
                  <a:gd name="connsiteY15" fmla="*/ 45912 h 97658"/>
                  <a:gd name="connsiteX16" fmla="*/ 7217 w 93436"/>
                  <a:gd name="connsiteY16" fmla="*/ 69943 h 97658"/>
                  <a:gd name="connsiteX17" fmla="*/ 83685 w 93436"/>
                  <a:gd name="connsiteY17" fmla="*/ 21267 h 97658"/>
                  <a:gd name="connsiteX18" fmla="*/ 83685 w 93436"/>
                  <a:gd name="connsiteY18" fmla="*/ 52361 h 97658"/>
                  <a:gd name="connsiteX19" fmla="*/ 92515 w 93436"/>
                  <a:gd name="connsiteY19" fmla="*/ 52361 h 97658"/>
                  <a:gd name="connsiteX20" fmla="*/ 92515 w 93436"/>
                  <a:gd name="connsiteY20" fmla="*/ 58964 h 97658"/>
                  <a:gd name="connsiteX21" fmla="*/ 63570 w 93436"/>
                  <a:gd name="connsiteY21" fmla="*/ 58964 h 97658"/>
                  <a:gd name="connsiteX22" fmla="*/ 74088 w 93436"/>
                  <a:gd name="connsiteY22" fmla="*/ 75087 h 97658"/>
                  <a:gd name="connsiteX23" fmla="*/ 93436 w 93436"/>
                  <a:gd name="connsiteY23" fmla="*/ 90825 h 97658"/>
                  <a:gd name="connsiteX24" fmla="*/ 87985 w 93436"/>
                  <a:gd name="connsiteY24" fmla="*/ 97659 h 97658"/>
                  <a:gd name="connsiteX25" fmla="*/ 68330 w 93436"/>
                  <a:gd name="connsiteY25" fmla="*/ 79693 h 97658"/>
                  <a:gd name="connsiteX26" fmla="*/ 59348 w 93436"/>
                  <a:gd name="connsiteY26" fmla="*/ 65720 h 97658"/>
                  <a:gd name="connsiteX27" fmla="*/ 55048 w 93436"/>
                  <a:gd name="connsiteY27" fmla="*/ 74319 h 97658"/>
                  <a:gd name="connsiteX28" fmla="*/ 25873 w 93436"/>
                  <a:gd name="connsiteY28" fmla="*/ 97198 h 97658"/>
                  <a:gd name="connsiteX29" fmla="*/ 21651 w 93436"/>
                  <a:gd name="connsiteY29" fmla="*/ 90442 h 97658"/>
                  <a:gd name="connsiteX30" fmla="*/ 50979 w 93436"/>
                  <a:gd name="connsiteY30" fmla="*/ 65873 h 97658"/>
                  <a:gd name="connsiteX31" fmla="*/ 53666 w 93436"/>
                  <a:gd name="connsiteY31" fmla="*/ 58810 h 97658"/>
                  <a:gd name="connsiteX32" fmla="*/ 29635 w 93436"/>
                  <a:gd name="connsiteY32" fmla="*/ 58810 h 97658"/>
                  <a:gd name="connsiteX33" fmla="*/ 29635 w 93436"/>
                  <a:gd name="connsiteY33" fmla="*/ 52207 h 97658"/>
                  <a:gd name="connsiteX34" fmla="*/ 37927 w 93436"/>
                  <a:gd name="connsiteY34" fmla="*/ 52207 h 97658"/>
                  <a:gd name="connsiteX35" fmla="*/ 37927 w 93436"/>
                  <a:gd name="connsiteY35" fmla="*/ 21113 h 97658"/>
                  <a:gd name="connsiteX36" fmla="*/ 56891 w 93436"/>
                  <a:gd name="connsiteY36" fmla="*/ 21113 h 97658"/>
                  <a:gd name="connsiteX37" fmla="*/ 56891 w 93436"/>
                  <a:gd name="connsiteY37" fmla="*/ 0 h 97658"/>
                  <a:gd name="connsiteX38" fmla="*/ 63954 w 93436"/>
                  <a:gd name="connsiteY38" fmla="*/ 0 h 97658"/>
                  <a:gd name="connsiteX39" fmla="*/ 63954 w 93436"/>
                  <a:gd name="connsiteY39" fmla="*/ 21113 h 97658"/>
                  <a:gd name="connsiteX40" fmla="*/ 83685 w 93436"/>
                  <a:gd name="connsiteY40" fmla="*/ 21113 h 97658"/>
                  <a:gd name="connsiteX41" fmla="*/ 45067 w 93436"/>
                  <a:gd name="connsiteY41" fmla="*/ 52284 h 97658"/>
                  <a:gd name="connsiteX42" fmla="*/ 55048 w 93436"/>
                  <a:gd name="connsiteY42" fmla="*/ 52284 h 97658"/>
                  <a:gd name="connsiteX43" fmla="*/ 56814 w 93436"/>
                  <a:gd name="connsiteY43" fmla="*/ 32860 h 97658"/>
                  <a:gd name="connsiteX44" fmla="*/ 56814 w 93436"/>
                  <a:gd name="connsiteY44" fmla="*/ 27793 h 97658"/>
                  <a:gd name="connsiteX45" fmla="*/ 45067 w 93436"/>
                  <a:gd name="connsiteY45" fmla="*/ 27793 h 97658"/>
                  <a:gd name="connsiteX46" fmla="*/ 45067 w 93436"/>
                  <a:gd name="connsiteY46" fmla="*/ 52284 h 97658"/>
                  <a:gd name="connsiteX47" fmla="*/ 63801 w 93436"/>
                  <a:gd name="connsiteY47" fmla="*/ 27870 h 97658"/>
                  <a:gd name="connsiteX48" fmla="*/ 63801 w 93436"/>
                  <a:gd name="connsiteY48" fmla="*/ 32937 h 97658"/>
                  <a:gd name="connsiteX49" fmla="*/ 62572 w 93436"/>
                  <a:gd name="connsiteY49" fmla="*/ 52361 h 97658"/>
                  <a:gd name="connsiteX50" fmla="*/ 76545 w 93436"/>
                  <a:gd name="connsiteY50" fmla="*/ 52361 h 97658"/>
                  <a:gd name="connsiteX51" fmla="*/ 76545 w 93436"/>
                  <a:gd name="connsiteY51" fmla="*/ 27947 h 97658"/>
                  <a:gd name="connsiteX52" fmla="*/ 63801 w 93436"/>
                  <a:gd name="connsiteY52" fmla="*/ 27947 h 9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3436" h="97658">
                    <a:moveTo>
                      <a:pt x="0" y="9366"/>
                    </a:moveTo>
                    <a:lnTo>
                      <a:pt x="26564" y="9366"/>
                    </a:lnTo>
                    <a:lnTo>
                      <a:pt x="26564" y="76622"/>
                    </a:lnTo>
                    <a:lnTo>
                      <a:pt x="7217" y="76622"/>
                    </a:lnTo>
                    <a:lnTo>
                      <a:pt x="7217" y="86987"/>
                    </a:lnTo>
                    <a:lnTo>
                      <a:pt x="0" y="86987"/>
                    </a:lnTo>
                    <a:lnTo>
                      <a:pt x="0" y="9366"/>
                    </a:lnTo>
                    <a:close/>
                    <a:moveTo>
                      <a:pt x="7217" y="39309"/>
                    </a:moveTo>
                    <a:lnTo>
                      <a:pt x="19271" y="39309"/>
                    </a:lnTo>
                    <a:lnTo>
                      <a:pt x="19271" y="16200"/>
                    </a:lnTo>
                    <a:lnTo>
                      <a:pt x="7217" y="16200"/>
                    </a:lnTo>
                    <a:lnTo>
                      <a:pt x="7217" y="39309"/>
                    </a:lnTo>
                    <a:close/>
                    <a:moveTo>
                      <a:pt x="7217" y="69943"/>
                    </a:moveTo>
                    <a:lnTo>
                      <a:pt x="19271" y="69943"/>
                    </a:lnTo>
                    <a:lnTo>
                      <a:pt x="19271" y="45912"/>
                    </a:lnTo>
                    <a:lnTo>
                      <a:pt x="7217" y="45912"/>
                    </a:lnTo>
                    <a:lnTo>
                      <a:pt x="7217" y="69943"/>
                    </a:lnTo>
                    <a:close/>
                    <a:moveTo>
                      <a:pt x="83685" y="21267"/>
                    </a:moveTo>
                    <a:lnTo>
                      <a:pt x="83685" y="52361"/>
                    </a:lnTo>
                    <a:lnTo>
                      <a:pt x="92515" y="52361"/>
                    </a:lnTo>
                    <a:lnTo>
                      <a:pt x="92515" y="58964"/>
                    </a:lnTo>
                    <a:lnTo>
                      <a:pt x="63570" y="58964"/>
                    </a:lnTo>
                    <a:cubicBezTo>
                      <a:pt x="66641" y="64876"/>
                      <a:pt x="70173" y="70250"/>
                      <a:pt x="74088" y="75087"/>
                    </a:cubicBezTo>
                    <a:cubicBezTo>
                      <a:pt x="78772" y="80691"/>
                      <a:pt x="85221" y="85912"/>
                      <a:pt x="93436" y="90825"/>
                    </a:cubicBezTo>
                    <a:cubicBezTo>
                      <a:pt x="90595" y="93359"/>
                      <a:pt x="88753" y="95586"/>
                      <a:pt x="87985" y="97659"/>
                    </a:cubicBezTo>
                    <a:cubicBezTo>
                      <a:pt x="80691" y="93052"/>
                      <a:pt x="74165" y="87064"/>
                      <a:pt x="68330" y="79693"/>
                    </a:cubicBezTo>
                    <a:cubicBezTo>
                      <a:pt x="64952" y="75394"/>
                      <a:pt x="61958" y="70787"/>
                      <a:pt x="59348" y="65720"/>
                    </a:cubicBezTo>
                    <a:cubicBezTo>
                      <a:pt x="58119" y="69021"/>
                      <a:pt x="56737" y="71862"/>
                      <a:pt x="55048" y="74319"/>
                    </a:cubicBezTo>
                    <a:cubicBezTo>
                      <a:pt x="49367" y="83532"/>
                      <a:pt x="39693" y="91210"/>
                      <a:pt x="25873" y="97198"/>
                    </a:cubicBezTo>
                    <a:cubicBezTo>
                      <a:pt x="24798" y="94511"/>
                      <a:pt x="23417" y="92208"/>
                      <a:pt x="21651" y="90442"/>
                    </a:cubicBezTo>
                    <a:cubicBezTo>
                      <a:pt x="36775" y="84300"/>
                      <a:pt x="46526" y="76085"/>
                      <a:pt x="50979" y="65873"/>
                    </a:cubicBezTo>
                    <a:cubicBezTo>
                      <a:pt x="52054" y="63801"/>
                      <a:pt x="52975" y="61421"/>
                      <a:pt x="53666" y="58810"/>
                    </a:cubicBezTo>
                    <a:lnTo>
                      <a:pt x="29635" y="58810"/>
                    </a:lnTo>
                    <a:lnTo>
                      <a:pt x="29635" y="52207"/>
                    </a:lnTo>
                    <a:lnTo>
                      <a:pt x="37927" y="52207"/>
                    </a:lnTo>
                    <a:lnTo>
                      <a:pt x="37927" y="21113"/>
                    </a:lnTo>
                    <a:lnTo>
                      <a:pt x="56891" y="21113"/>
                    </a:lnTo>
                    <a:lnTo>
                      <a:pt x="56891" y="0"/>
                    </a:lnTo>
                    <a:lnTo>
                      <a:pt x="63954" y="0"/>
                    </a:lnTo>
                    <a:lnTo>
                      <a:pt x="63954" y="21113"/>
                    </a:lnTo>
                    <a:lnTo>
                      <a:pt x="83685" y="21113"/>
                    </a:lnTo>
                    <a:close/>
                    <a:moveTo>
                      <a:pt x="45067" y="52284"/>
                    </a:moveTo>
                    <a:lnTo>
                      <a:pt x="55048" y="52284"/>
                    </a:lnTo>
                    <a:cubicBezTo>
                      <a:pt x="56123" y="46679"/>
                      <a:pt x="56661" y="40230"/>
                      <a:pt x="56814" y="32860"/>
                    </a:cubicBezTo>
                    <a:lnTo>
                      <a:pt x="56814" y="27793"/>
                    </a:lnTo>
                    <a:lnTo>
                      <a:pt x="45067" y="27793"/>
                    </a:lnTo>
                    <a:lnTo>
                      <a:pt x="45067" y="52284"/>
                    </a:lnTo>
                    <a:close/>
                    <a:moveTo>
                      <a:pt x="63801" y="27870"/>
                    </a:moveTo>
                    <a:lnTo>
                      <a:pt x="63801" y="32937"/>
                    </a:lnTo>
                    <a:cubicBezTo>
                      <a:pt x="63801" y="40230"/>
                      <a:pt x="63417" y="46679"/>
                      <a:pt x="62572" y="52361"/>
                    </a:cubicBezTo>
                    <a:lnTo>
                      <a:pt x="76545" y="52361"/>
                    </a:lnTo>
                    <a:lnTo>
                      <a:pt x="76545" y="27947"/>
                    </a:lnTo>
                    <a:lnTo>
                      <a:pt x="63801" y="2794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836750EE-AA82-4071-A91D-E7D7422AD5AA}"/>
                  </a:ext>
                </a:extLst>
              </p:cNvPr>
              <p:cNvSpPr/>
              <p:nvPr/>
            </p:nvSpPr>
            <p:spPr>
              <a:xfrm>
                <a:off x="7771632" y="4964593"/>
                <a:ext cx="99654" cy="99040"/>
              </a:xfrm>
              <a:custGeom>
                <a:avLst/>
                <a:gdLst>
                  <a:gd name="connsiteX0" fmla="*/ 22726 w 99654"/>
                  <a:gd name="connsiteY0" fmla="*/ 0 h 99040"/>
                  <a:gd name="connsiteX1" fmla="*/ 29328 w 99654"/>
                  <a:gd name="connsiteY1" fmla="*/ 3762 h 99040"/>
                  <a:gd name="connsiteX2" fmla="*/ 20499 w 99654"/>
                  <a:gd name="connsiteY2" fmla="*/ 27562 h 99040"/>
                  <a:gd name="connsiteX3" fmla="*/ 20499 w 99654"/>
                  <a:gd name="connsiteY3" fmla="*/ 99041 h 99040"/>
                  <a:gd name="connsiteX4" fmla="*/ 13896 w 99654"/>
                  <a:gd name="connsiteY4" fmla="*/ 99041 h 99040"/>
                  <a:gd name="connsiteX5" fmla="*/ 13896 w 99654"/>
                  <a:gd name="connsiteY5" fmla="*/ 41305 h 99040"/>
                  <a:gd name="connsiteX6" fmla="*/ 5067 w 99654"/>
                  <a:gd name="connsiteY6" fmla="*/ 55662 h 99040"/>
                  <a:gd name="connsiteX7" fmla="*/ 0 w 99654"/>
                  <a:gd name="connsiteY7" fmla="*/ 49904 h 99040"/>
                  <a:gd name="connsiteX8" fmla="*/ 11823 w 99654"/>
                  <a:gd name="connsiteY8" fmla="*/ 29098 h 99040"/>
                  <a:gd name="connsiteX9" fmla="*/ 22726 w 99654"/>
                  <a:gd name="connsiteY9" fmla="*/ 0 h 99040"/>
                  <a:gd name="connsiteX10" fmla="*/ 53436 w 99654"/>
                  <a:gd name="connsiteY10" fmla="*/ 844 h 99040"/>
                  <a:gd name="connsiteX11" fmla="*/ 59348 w 99654"/>
                  <a:gd name="connsiteY11" fmla="*/ 3224 h 99040"/>
                  <a:gd name="connsiteX12" fmla="*/ 54127 w 99654"/>
                  <a:gd name="connsiteY12" fmla="*/ 11209 h 99040"/>
                  <a:gd name="connsiteX13" fmla="*/ 76161 w 99654"/>
                  <a:gd name="connsiteY13" fmla="*/ 11209 h 99040"/>
                  <a:gd name="connsiteX14" fmla="*/ 77851 w 99654"/>
                  <a:gd name="connsiteY14" fmla="*/ 10748 h 99040"/>
                  <a:gd name="connsiteX15" fmla="*/ 82457 w 99654"/>
                  <a:gd name="connsiteY15" fmla="*/ 14971 h 99040"/>
                  <a:gd name="connsiteX16" fmla="*/ 70250 w 99654"/>
                  <a:gd name="connsiteY16" fmla="*/ 26872 h 99040"/>
                  <a:gd name="connsiteX17" fmla="*/ 92822 w 99654"/>
                  <a:gd name="connsiteY17" fmla="*/ 26872 h 99040"/>
                  <a:gd name="connsiteX18" fmla="*/ 92822 w 99654"/>
                  <a:gd name="connsiteY18" fmla="*/ 48292 h 99040"/>
                  <a:gd name="connsiteX19" fmla="*/ 74012 w 99654"/>
                  <a:gd name="connsiteY19" fmla="*/ 48292 h 99040"/>
                  <a:gd name="connsiteX20" fmla="*/ 78542 w 99654"/>
                  <a:gd name="connsiteY20" fmla="*/ 63186 h 99040"/>
                  <a:gd name="connsiteX21" fmla="*/ 92362 w 99654"/>
                  <a:gd name="connsiteY21" fmla="*/ 54587 h 99040"/>
                  <a:gd name="connsiteX22" fmla="*/ 96584 w 99654"/>
                  <a:gd name="connsiteY22" fmla="*/ 59194 h 99040"/>
                  <a:gd name="connsiteX23" fmla="*/ 81229 w 99654"/>
                  <a:gd name="connsiteY23" fmla="*/ 68561 h 99040"/>
                  <a:gd name="connsiteX24" fmla="*/ 82303 w 99654"/>
                  <a:gd name="connsiteY24" fmla="*/ 70326 h 99040"/>
                  <a:gd name="connsiteX25" fmla="*/ 99655 w 99654"/>
                  <a:gd name="connsiteY25" fmla="*/ 87217 h 99040"/>
                  <a:gd name="connsiteX26" fmla="*/ 95049 w 99654"/>
                  <a:gd name="connsiteY26" fmla="*/ 93206 h 99040"/>
                  <a:gd name="connsiteX27" fmla="*/ 76545 w 99654"/>
                  <a:gd name="connsiteY27" fmla="*/ 72706 h 99040"/>
                  <a:gd name="connsiteX28" fmla="*/ 68177 w 99654"/>
                  <a:gd name="connsiteY28" fmla="*/ 48215 h 99040"/>
                  <a:gd name="connsiteX29" fmla="*/ 65566 w 99654"/>
                  <a:gd name="connsiteY29" fmla="*/ 48215 h 99040"/>
                  <a:gd name="connsiteX30" fmla="*/ 59808 w 99654"/>
                  <a:gd name="connsiteY30" fmla="*/ 52438 h 99040"/>
                  <a:gd name="connsiteX31" fmla="*/ 62879 w 99654"/>
                  <a:gd name="connsiteY31" fmla="*/ 56200 h 99040"/>
                  <a:gd name="connsiteX32" fmla="*/ 67409 w 99654"/>
                  <a:gd name="connsiteY32" fmla="*/ 65029 h 99040"/>
                  <a:gd name="connsiteX33" fmla="*/ 69713 w 99654"/>
                  <a:gd name="connsiteY33" fmla="*/ 73858 h 99040"/>
                  <a:gd name="connsiteX34" fmla="*/ 70250 w 99654"/>
                  <a:gd name="connsiteY34" fmla="*/ 85605 h 99040"/>
                  <a:gd name="connsiteX35" fmla="*/ 69175 w 99654"/>
                  <a:gd name="connsiteY35" fmla="*/ 93129 h 99040"/>
                  <a:gd name="connsiteX36" fmla="*/ 67256 w 99654"/>
                  <a:gd name="connsiteY36" fmla="*/ 96047 h 99040"/>
                  <a:gd name="connsiteX37" fmla="*/ 63033 w 99654"/>
                  <a:gd name="connsiteY37" fmla="*/ 97812 h 99040"/>
                  <a:gd name="connsiteX38" fmla="*/ 54357 w 99654"/>
                  <a:gd name="connsiteY38" fmla="*/ 98580 h 99040"/>
                  <a:gd name="connsiteX39" fmla="*/ 52131 w 99654"/>
                  <a:gd name="connsiteY39" fmla="*/ 92208 h 99040"/>
                  <a:gd name="connsiteX40" fmla="*/ 62879 w 99654"/>
                  <a:gd name="connsiteY40" fmla="*/ 90672 h 99040"/>
                  <a:gd name="connsiteX41" fmla="*/ 64031 w 99654"/>
                  <a:gd name="connsiteY41" fmla="*/ 85605 h 99040"/>
                  <a:gd name="connsiteX42" fmla="*/ 63724 w 99654"/>
                  <a:gd name="connsiteY42" fmla="*/ 77697 h 99040"/>
                  <a:gd name="connsiteX43" fmla="*/ 50826 w 99654"/>
                  <a:gd name="connsiteY43" fmla="*/ 84914 h 99040"/>
                  <a:gd name="connsiteX44" fmla="*/ 30864 w 99654"/>
                  <a:gd name="connsiteY44" fmla="*/ 92131 h 99040"/>
                  <a:gd name="connsiteX45" fmla="*/ 27486 w 99654"/>
                  <a:gd name="connsiteY45" fmla="*/ 85912 h 99040"/>
                  <a:gd name="connsiteX46" fmla="*/ 45989 w 99654"/>
                  <a:gd name="connsiteY46" fmla="*/ 80000 h 99040"/>
                  <a:gd name="connsiteX47" fmla="*/ 62572 w 99654"/>
                  <a:gd name="connsiteY47" fmla="*/ 70634 h 99040"/>
                  <a:gd name="connsiteX48" fmla="*/ 61421 w 99654"/>
                  <a:gd name="connsiteY48" fmla="*/ 67256 h 99040"/>
                  <a:gd name="connsiteX49" fmla="*/ 60806 w 99654"/>
                  <a:gd name="connsiteY49" fmla="*/ 65566 h 99040"/>
                  <a:gd name="connsiteX50" fmla="*/ 48983 w 99654"/>
                  <a:gd name="connsiteY50" fmla="*/ 71632 h 99040"/>
                  <a:gd name="connsiteX51" fmla="*/ 30403 w 99654"/>
                  <a:gd name="connsiteY51" fmla="*/ 77697 h 99040"/>
                  <a:gd name="connsiteX52" fmla="*/ 27178 w 99654"/>
                  <a:gd name="connsiteY52" fmla="*/ 71939 h 99040"/>
                  <a:gd name="connsiteX53" fmla="*/ 44377 w 99654"/>
                  <a:gd name="connsiteY53" fmla="*/ 67102 h 99040"/>
                  <a:gd name="connsiteX54" fmla="*/ 58119 w 99654"/>
                  <a:gd name="connsiteY54" fmla="*/ 60499 h 99040"/>
                  <a:gd name="connsiteX55" fmla="*/ 53897 w 99654"/>
                  <a:gd name="connsiteY55" fmla="*/ 55662 h 99040"/>
                  <a:gd name="connsiteX56" fmla="*/ 32630 w 99654"/>
                  <a:gd name="connsiteY56" fmla="*/ 64261 h 99040"/>
                  <a:gd name="connsiteX57" fmla="*/ 27178 w 99654"/>
                  <a:gd name="connsiteY57" fmla="*/ 58043 h 99040"/>
                  <a:gd name="connsiteX58" fmla="*/ 48599 w 99654"/>
                  <a:gd name="connsiteY58" fmla="*/ 51670 h 99040"/>
                  <a:gd name="connsiteX59" fmla="*/ 56814 w 99654"/>
                  <a:gd name="connsiteY59" fmla="*/ 47985 h 99040"/>
                  <a:gd name="connsiteX60" fmla="*/ 36469 w 99654"/>
                  <a:gd name="connsiteY60" fmla="*/ 47985 h 99040"/>
                  <a:gd name="connsiteX61" fmla="*/ 36469 w 99654"/>
                  <a:gd name="connsiteY61" fmla="*/ 29328 h 99040"/>
                  <a:gd name="connsiteX62" fmla="*/ 29252 w 99654"/>
                  <a:gd name="connsiteY62" fmla="*/ 34549 h 99040"/>
                  <a:gd name="connsiteX63" fmla="*/ 26411 w 99654"/>
                  <a:gd name="connsiteY63" fmla="*/ 28177 h 99040"/>
                  <a:gd name="connsiteX64" fmla="*/ 53436 w 99654"/>
                  <a:gd name="connsiteY64" fmla="*/ 844 h 99040"/>
                  <a:gd name="connsiteX65" fmla="*/ 39540 w 99654"/>
                  <a:gd name="connsiteY65" fmla="*/ 26872 h 99040"/>
                  <a:gd name="connsiteX66" fmla="*/ 62112 w 99654"/>
                  <a:gd name="connsiteY66" fmla="*/ 26872 h 99040"/>
                  <a:gd name="connsiteX67" fmla="*/ 71478 w 99654"/>
                  <a:gd name="connsiteY67" fmla="*/ 16660 h 99040"/>
                  <a:gd name="connsiteX68" fmla="*/ 49751 w 99654"/>
                  <a:gd name="connsiteY68" fmla="*/ 16660 h 99040"/>
                  <a:gd name="connsiteX69" fmla="*/ 39540 w 99654"/>
                  <a:gd name="connsiteY69" fmla="*/ 26872 h 99040"/>
                  <a:gd name="connsiteX70" fmla="*/ 43225 w 99654"/>
                  <a:gd name="connsiteY70" fmla="*/ 42304 h 99040"/>
                  <a:gd name="connsiteX71" fmla="*/ 61267 w 99654"/>
                  <a:gd name="connsiteY71" fmla="*/ 42304 h 99040"/>
                  <a:gd name="connsiteX72" fmla="*/ 61267 w 99654"/>
                  <a:gd name="connsiteY72" fmla="*/ 32783 h 99040"/>
                  <a:gd name="connsiteX73" fmla="*/ 43225 w 99654"/>
                  <a:gd name="connsiteY73" fmla="*/ 32783 h 99040"/>
                  <a:gd name="connsiteX74" fmla="*/ 43225 w 99654"/>
                  <a:gd name="connsiteY74" fmla="*/ 42304 h 99040"/>
                  <a:gd name="connsiteX75" fmla="*/ 68100 w 99654"/>
                  <a:gd name="connsiteY75" fmla="*/ 42304 h 99040"/>
                  <a:gd name="connsiteX76" fmla="*/ 85758 w 99654"/>
                  <a:gd name="connsiteY76" fmla="*/ 42304 h 99040"/>
                  <a:gd name="connsiteX77" fmla="*/ 85758 w 99654"/>
                  <a:gd name="connsiteY77" fmla="*/ 32783 h 99040"/>
                  <a:gd name="connsiteX78" fmla="*/ 68100 w 99654"/>
                  <a:gd name="connsiteY78" fmla="*/ 32783 h 99040"/>
                  <a:gd name="connsiteX79" fmla="*/ 68100 w 99654"/>
                  <a:gd name="connsiteY79" fmla="*/ 42304 h 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99654" h="99040">
                    <a:moveTo>
                      <a:pt x="22726" y="0"/>
                    </a:moveTo>
                    <a:lnTo>
                      <a:pt x="29328" y="3762"/>
                    </a:lnTo>
                    <a:cubicBezTo>
                      <a:pt x="26641" y="12361"/>
                      <a:pt x="23647" y="20345"/>
                      <a:pt x="20499" y="27562"/>
                    </a:cubicBezTo>
                    <a:lnTo>
                      <a:pt x="20499" y="99041"/>
                    </a:lnTo>
                    <a:lnTo>
                      <a:pt x="13896" y="99041"/>
                    </a:lnTo>
                    <a:lnTo>
                      <a:pt x="13896" y="41305"/>
                    </a:lnTo>
                    <a:cubicBezTo>
                      <a:pt x="10288" y="47908"/>
                      <a:pt x="7294" y="52668"/>
                      <a:pt x="5067" y="55662"/>
                    </a:cubicBezTo>
                    <a:cubicBezTo>
                      <a:pt x="3378" y="53206"/>
                      <a:pt x="1689" y="51286"/>
                      <a:pt x="0" y="49904"/>
                    </a:cubicBezTo>
                    <a:cubicBezTo>
                      <a:pt x="4376" y="43916"/>
                      <a:pt x="8292" y="36929"/>
                      <a:pt x="11823" y="29098"/>
                    </a:cubicBezTo>
                    <a:cubicBezTo>
                      <a:pt x="15893" y="21574"/>
                      <a:pt x="19425" y="11823"/>
                      <a:pt x="22726" y="0"/>
                    </a:cubicBezTo>
                    <a:moveTo>
                      <a:pt x="53436" y="844"/>
                    </a:moveTo>
                    <a:lnTo>
                      <a:pt x="59348" y="3224"/>
                    </a:lnTo>
                    <a:cubicBezTo>
                      <a:pt x="57736" y="5988"/>
                      <a:pt x="55969" y="8599"/>
                      <a:pt x="54127" y="11209"/>
                    </a:cubicBezTo>
                    <a:lnTo>
                      <a:pt x="76161" y="11209"/>
                    </a:lnTo>
                    <a:lnTo>
                      <a:pt x="77851" y="10748"/>
                    </a:lnTo>
                    <a:lnTo>
                      <a:pt x="82457" y="14971"/>
                    </a:lnTo>
                    <a:lnTo>
                      <a:pt x="70250" y="26872"/>
                    </a:lnTo>
                    <a:lnTo>
                      <a:pt x="92822" y="26872"/>
                    </a:lnTo>
                    <a:lnTo>
                      <a:pt x="92822" y="48292"/>
                    </a:lnTo>
                    <a:lnTo>
                      <a:pt x="74012" y="48292"/>
                    </a:lnTo>
                    <a:cubicBezTo>
                      <a:pt x="74933" y="53359"/>
                      <a:pt x="76392" y="58273"/>
                      <a:pt x="78542" y="63186"/>
                    </a:cubicBezTo>
                    <a:cubicBezTo>
                      <a:pt x="83148" y="60883"/>
                      <a:pt x="87755" y="58043"/>
                      <a:pt x="92362" y="54587"/>
                    </a:cubicBezTo>
                    <a:lnTo>
                      <a:pt x="96584" y="59194"/>
                    </a:lnTo>
                    <a:cubicBezTo>
                      <a:pt x="91900" y="62572"/>
                      <a:pt x="86833" y="65643"/>
                      <a:pt x="81229" y="68561"/>
                    </a:cubicBezTo>
                    <a:cubicBezTo>
                      <a:pt x="81613" y="69175"/>
                      <a:pt x="81920" y="69789"/>
                      <a:pt x="82303" y="70326"/>
                    </a:cubicBezTo>
                    <a:cubicBezTo>
                      <a:pt x="87217" y="78004"/>
                      <a:pt x="92975" y="83685"/>
                      <a:pt x="99655" y="87217"/>
                    </a:cubicBezTo>
                    <a:cubicBezTo>
                      <a:pt x="97966" y="88907"/>
                      <a:pt x="96431" y="90902"/>
                      <a:pt x="95049" y="93206"/>
                    </a:cubicBezTo>
                    <a:cubicBezTo>
                      <a:pt x="87601" y="88215"/>
                      <a:pt x="81382" y="81382"/>
                      <a:pt x="76545" y="72706"/>
                    </a:cubicBezTo>
                    <a:cubicBezTo>
                      <a:pt x="72323" y="65336"/>
                      <a:pt x="69482" y="57198"/>
                      <a:pt x="68177" y="48215"/>
                    </a:cubicBezTo>
                    <a:lnTo>
                      <a:pt x="65566" y="48215"/>
                    </a:lnTo>
                    <a:cubicBezTo>
                      <a:pt x="63878" y="49674"/>
                      <a:pt x="61958" y="51056"/>
                      <a:pt x="59808" y="52438"/>
                    </a:cubicBezTo>
                    <a:cubicBezTo>
                      <a:pt x="60806" y="53589"/>
                      <a:pt x="61804" y="54894"/>
                      <a:pt x="62879" y="56200"/>
                    </a:cubicBezTo>
                    <a:cubicBezTo>
                      <a:pt x="64722" y="58887"/>
                      <a:pt x="66181" y="61804"/>
                      <a:pt x="67409" y="65029"/>
                    </a:cubicBezTo>
                    <a:cubicBezTo>
                      <a:pt x="68484" y="67716"/>
                      <a:pt x="69252" y="70634"/>
                      <a:pt x="69713" y="73858"/>
                    </a:cubicBezTo>
                    <a:cubicBezTo>
                      <a:pt x="70096" y="77160"/>
                      <a:pt x="70250" y="81075"/>
                      <a:pt x="70250" y="85605"/>
                    </a:cubicBezTo>
                    <a:cubicBezTo>
                      <a:pt x="70173" y="88983"/>
                      <a:pt x="69789" y="91517"/>
                      <a:pt x="69175" y="93129"/>
                    </a:cubicBezTo>
                    <a:cubicBezTo>
                      <a:pt x="68714" y="94357"/>
                      <a:pt x="68100" y="95355"/>
                      <a:pt x="67256" y="96047"/>
                    </a:cubicBezTo>
                    <a:cubicBezTo>
                      <a:pt x="65797" y="97045"/>
                      <a:pt x="64415" y="97659"/>
                      <a:pt x="63033" y="97812"/>
                    </a:cubicBezTo>
                    <a:cubicBezTo>
                      <a:pt x="61804" y="98273"/>
                      <a:pt x="58887" y="98580"/>
                      <a:pt x="54357" y="98580"/>
                    </a:cubicBezTo>
                    <a:cubicBezTo>
                      <a:pt x="53897" y="95739"/>
                      <a:pt x="53129" y="93590"/>
                      <a:pt x="52131" y="92208"/>
                    </a:cubicBezTo>
                    <a:cubicBezTo>
                      <a:pt x="59041" y="92208"/>
                      <a:pt x="62572" y="91670"/>
                      <a:pt x="62879" y="90672"/>
                    </a:cubicBezTo>
                    <a:cubicBezTo>
                      <a:pt x="63647" y="89520"/>
                      <a:pt x="64031" y="87908"/>
                      <a:pt x="64031" y="85605"/>
                    </a:cubicBezTo>
                    <a:cubicBezTo>
                      <a:pt x="64031" y="82534"/>
                      <a:pt x="63954" y="79923"/>
                      <a:pt x="63724" y="77697"/>
                    </a:cubicBezTo>
                    <a:cubicBezTo>
                      <a:pt x="60269" y="79847"/>
                      <a:pt x="55969" y="82303"/>
                      <a:pt x="50826" y="84914"/>
                    </a:cubicBezTo>
                    <a:cubicBezTo>
                      <a:pt x="42610" y="88522"/>
                      <a:pt x="36008" y="90979"/>
                      <a:pt x="30864" y="92131"/>
                    </a:cubicBezTo>
                    <a:cubicBezTo>
                      <a:pt x="30250" y="90365"/>
                      <a:pt x="29098" y="88292"/>
                      <a:pt x="27486" y="85912"/>
                    </a:cubicBezTo>
                    <a:cubicBezTo>
                      <a:pt x="33244" y="84914"/>
                      <a:pt x="39386" y="82995"/>
                      <a:pt x="45989" y="80000"/>
                    </a:cubicBezTo>
                    <a:cubicBezTo>
                      <a:pt x="52361" y="77160"/>
                      <a:pt x="57889" y="74012"/>
                      <a:pt x="62572" y="70634"/>
                    </a:cubicBezTo>
                    <a:cubicBezTo>
                      <a:pt x="62342" y="69405"/>
                      <a:pt x="61881" y="68254"/>
                      <a:pt x="61421" y="67256"/>
                    </a:cubicBezTo>
                    <a:cubicBezTo>
                      <a:pt x="61267" y="66795"/>
                      <a:pt x="61114" y="66181"/>
                      <a:pt x="60806" y="65566"/>
                    </a:cubicBezTo>
                    <a:cubicBezTo>
                      <a:pt x="57582" y="67486"/>
                      <a:pt x="53666" y="69482"/>
                      <a:pt x="48983" y="71632"/>
                    </a:cubicBezTo>
                    <a:cubicBezTo>
                      <a:pt x="41382" y="74780"/>
                      <a:pt x="35163" y="76776"/>
                      <a:pt x="30403" y="77697"/>
                    </a:cubicBezTo>
                    <a:cubicBezTo>
                      <a:pt x="29943" y="76085"/>
                      <a:pt x="28791" y="74165"/>
                      <a:pt x="27178" y="71939"/>
                    </a:cubicBezTo>
                    <a:cubicBezTo>
                      <a:pt x="32476" y="71171"/>
                      <a:pt x="38234" y="69559"/>
                      <a:pt x="44377" y="67102"/>
                    </a:cubicBezTo>
                    <a:cubicBezTo>
                      <a:pt x="49597" y="65106"/>
                      <a:pt x="54127" y="62879"/>
                      <a:pt x="58119" y="60499"/>
                    </a:cubicBezTo>
                    <a:cubicBezTo>
                      <a:pt x="57044" y="58964"/>
                      <a:pt x="55662" y="57351"/>
                      <a:pt x="53897" y="55662"/>
                    </a:cubicBezTo>
                    <a:cubicBezTo>
                      <a:pt x="48062" y="58810"/>
                      <a:pt x="40998" y="61651"/>
                      <a:pt x="32630" y="64261"/>
                    </a:cubicBezTo>
                    <a:cubicBezTo>
                      <a:pt x="31094" y="61804"/>
                      <a:pt x="29252" y="59731"/>
                      <a:pt x="27178" y="58043"/>
                    </a:cubicBezTo>
                    <a:cubicBezTo>
                      <a:pt x="35240" y="56277"/>
                      <a:pt x="42380" y="54127"/>
                      <a:pt x="48599" y="51670"/>
                    </a:cubicBezTo>
                    <a:cubicBezTo>
                      <a:pt x="51824" y="50442"/>
                      <a:pt x="54511" y="49290"/>
                      <a:pt x="56814" y="47985"/>
                    </a:cubicBezTo>
                    <a:lnTo>
                      <a:pt x="36469" y="47985"/>
                    </a:lnTo>
                    <a:lnTo>
                      <a:pt x="36469" y="29328"/>
                    </a:lnTo>
                    <a:cubicBezTo>
                      <a:pt x="34165" y="31171"/>
                      <a:pt x="31785" y="32860"/>
                      <a:pt x="29252" y="34549"/>
                    </a:cubicBezTo>
                    <a:cubicBezTo>
                      <a:pt x="28791" y="32322"/>
                      <a:pt x="27793" y="30173"/>
                      <a:pt x="26411" y="28177"/>
                    </a:cubicBezTo>
                    <a:cubicBezTo>
                      <a:pt x="36775" y="21420"/>
                      <a:pt x="45912" y="12207"/>
                      <a:pt x="53436" y="844"/>
                    </a:cubicBezTo>
                    <a:moveTo>
                      <a:pt x="39540" y="26872"/>
                    </a:moveTo>
                    <a:lnTo>
                      <a:pt x="62112" y="26872"/>
                    </a:lnTo>
                    <a:lnTo>
                      <a:pt x="71478" y="16660"/>
                    </a:lnTo>
                    <a:lnTo>
                      <a:pt x="49751" y="16660"/>
                    </a:lnTo>
                    <a:cubicBezTo>
                      <a:pt x="46680" y="20269"/>
                      <a:pt x="43302" y="23647"/>
                      <a:pt x="39540" y="26872"/>
                    </a:cubicBezTo>
                    <a:moveTo>
                      <a:pt x="43225" y="42304"/>
                    </a:moveTo>
                    <a:lnTo>
                      <a:pt x="61267" y="42304"/>
                    </a:lnTo>
                    <a:lnTo>
                      <a:pt x="61267" y="32783"/>
                    </a:lnTo>
                    <a:lnTo>
                      <a:pt x="43225" y="32783"/>
                    </a:lnTo>
                    <a:lnTo>
                      <a:pt x="43225" y="42304"/>
                    </a:lnTo>
                    <a:close/>
                    <a:moveTo>
                      <a:pt x="68100" y="42304"/>
                    </a:moveTo>
                    <a:lnTo>
                      <a:pt x="85758" y="42304"/>
                    </a:lnTo>
                    <a:lnTo>
                      <a:pt x="85758" y="32783"/>
                    </a:lnTo>
                    <a:lnTo>
                      <a:pt x="68100" y="32783"/>
                    </a:lnTo>
                    <a:lnTo>
                      <a:pt x="68100" y="42304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81D2EE55-AA00-4EAB-BF1E-90F104506283}"/>
                  </a:ext>
                </a:extLst>
              </p:cNvPr>
              <p:cNvSpPr/>
              <p:nvPr/>
            </p:nvSpPr>
            <p:spPr>
              <a:xfrm>
                <a:off x="7885720" y="4967971"/>
                <a:ext cx="84607" cy="90146"/>
              </a:xfrm>
              <a:custGeom>
                <a:avLst/>
                <a:gdLst>
                  <a:gd name="connsiteX0" fmla="*/ 84607 w 84607"/>
                  <a:gd name="connsiteY0" fmla="*/ 43685 h 90146"/>
                  <a:gd name="connsiteX1" fmla="*/ 51440 w 84607"/>
                  <a:gd name="connsiteY1" fmla="*/ 54281 h 90146"/>
                  <a:gd name="connsiteX2" fmla="*/ 51977 w 84607"/>
                  <a:gd name="connsiteY2" fmla="*/ 69713 h 90146"/>
                  <a:gd name="connsiteX3" fmla="*/ 44760 w 84607"/>
                  <a:gd name="connsiteY3" fmla="*/ 69713 h 90146"/>
                  <a:gd name="connsiteX4" fmla="*/ 44760 w 84607"/>
                  <a:gd name="connsiteY4" fmla="*/ 57121 h 90146"/>
                  <a:gd name="connsiteX5" fmla="*/ 23417 w 84607"/>
                  <a:gd name="connsiteY5" fmla="*/ 73781 h 90146"/>
                  <a:gd name="connsiteX6" fmla="*/ 50826 w 84607"/>
                  <a:gd name="connsiteY6" fmla="*/ 83455 h 90146"/>
                  <a:gd name="connsiteX7" fmla="*/ 76622 w 84607"/>
                  <a:gd name="connsiteY7" fmla="*/ 81459 h 90146"/>
                  <a:gd name="connsiteX8" fmla="*/ 76622 w 84607"/>
                  <a:gd name="connsiteY8" fmla="*/ 89213 h 90146"/>
                  <a:gd name="connsiteX9" fmla="*/ 49827 w 84607"/>
                  <a:gd name="connsiteY9" fmla="*/ 90135 h 90146"/>
                  <a:gd name="connsiteX10" fmla="*/ 16353 w 84607"/>
                  <a:gd name="connsiteY10" fmla="*/ 73781 h 90146"/>
                  <a:gd name="connsiteX11" fmla="*/ 32707 w 84607"/>
                  <a:gd name="connsiteY11" fmla="*/ 55279 h 90146"/>
                  <a:gd name="connsiteX12" fmla="*/ 44377 w 84607"/>
                  <a:gd name="connsiteY12" fmla="*/ 49597 h 90146"/>
                  <a:gd name="connsiteX13" fmla="*/ 36699 w 84607"/>
                  <a:gd name="connsiteY13" fmla="*/ 39079 h 90146"/>
                  <a:gd name="connsiteX14" fmla="*/ 19808 w 84607"/>
                  <a:gd name="connsiteY14" fmla="*/ 46449 h 90146"/>
                  <a:gd name="connsiteX15" fmla="*/ 5989 w 84607"/>
                  <a:gd name="connsiteY15" fmla="*/ 62111 h 90146"/>
                  <a:gd name="connsiteX16" fmla="*/ 0 w 84607"/>
                  <a:gd name="connsiteY16" fmla="*/ 56200 h 90146"/>
                  <a:gd name="connsiteX17" fmla="*/ 28560 w 84607"/>
                  <a:gd name="connsiteY17" fmla="*/ 23110 h 90146"/>
                  <a:gd name="connsiteX18" fmla="*/ 12899 w 84607"/>
                  <a:gd name="connsiteY18" fmla="*/ 23877 h 90146"/>
                  <a:gd name="connsiteX19" fmla="*/ 8062 w 84607"/>
                  <a:gd name="connsiteY19" fmla="*/ 23877 h 90146"/>
                  <a:gd name="connsiteX20" fmla="*/ 8062 w 84607"/>
                  <a:gd name="connsiteY20" fmla="*/ 16814 h 90146"/>
                  <a:gd name="connsiteX21" fmla="*/ 22111 w 84607"/>
                  <a:gd name="connsiteY21" fmla="*/ 17121 h 90146"/>
                  <a:gd name="connsiteX22" fmla="*/ 32707 w 84607"/>
                  <a:gd name="connsiteY22" fmla="*/ 16814 h 90146"/>
                  <a:gd name="connsiteX23" fmla="*/ 40077 w 84607"/>
                  <a:gd name="connsiteY23" fmla="*/ 0 h 90146"/>
                  <a:gd name="connsiteX24" fmla="*/ 47754 w 84607"/>
                  <a:gd name="connsiteY24" fmla="*/ 3378 h 90146"/>
                  <a:gd name="connsiteX25" fmla="*/ 40077 w 84607"/>
                  <a:gd name="connsiteY25" fmla="*/ 16276 h 90146"/>
                  <a:gd name="connsiteX26" fmla="*/ 68100 w 84607"/>
                  <a:gd name="connsiteY26" fmla="*/ 12207 h 90146"/>
                  <a:gd name="connsiteX27" fmla="*/ 68100 w 84607"/>
                  <a:gd name="connsiteY27" fmla="*/ 19347 h 90146"/>
                  <a:gd name="connsiteX28" fmla="*/ 36699 w 84607"/>
                  <a:gd name="connsiteY28" fmla="*/ 22725 h 90146"/>
                  <a:gd name="connsiteX29" fmla="*/ 27256 w 84607"/>
                  <a:gd name="connsiteY29" fmla="*/ 36085 h 90146"/>
                  <a:gd name="connsiteX30" fmla="*/ 38618 w 84607"/>
                  <a:gd name="connsiteY30" fmla="*/ 33628 h 90146"/>
                  <a:gd name="connsiteX31" fmla="*/ 51440 w 84607"/>
                  <a:gd name="connsiteY31" fmla="*/ 46987 h 90146"/>
                  <a:gd name="connsiteX32" fmla="*/ 82611 w 84607"/>
                  <a:gd name="connsiteY32" fmla="*/ 35777 h 90146"/>
                  <a:gd name="connsiteX33" fmla="*/ 84607 w 84607"/>
                  <a:gd name="connsiteY33" fmla="*/ 43685 h 9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4607" h="90146">
                    <a:moveTo>
                      <a:pt x="84607" y="43685"/>
                    </a:moveTo>
                    <a:cubicBezTo>
                      <a:pt x="74549" y="46142"/>
                      <a:pt x="63494" y="49674"/>
                      <a:pt x="51440" y="54281"/>
                    </a:cubicBezTo>
                    <a:cubicBezTo>
                      <a:pt x="51440" y="59501"/>
                      <a:pt x="51593" y="64645"/>
                      <a:pt x="51977" y="69713"/>
                    </a:cubicBezTo>
                    <a:lnTo>
                      <a:pt x="44760" y="69713"/>
                    </a:lnTo>
                    <a:lnTo>
                      <a:pt x="44760" y="57121"/>
                    </a:lnTo>
                    <a:cubicBezTo>
                      <a:pt x="30557" y="62726"/>
                      <a:pt x="23417" y="68254"/>
                      <a:pt x="23417" y="73781"/>
                    </a:cubicBezTo>
                    <a:cubicBezTo>
                      <a:pt x="23417" y="80077"/>
                      <a:pt x="32553" y="83302"/>
                      <a:pt x="50826" y="83455"/>
                    </a:cubicBezTo>
                    <a:cubicBezTo>
                      <a:pt x="62035" y="83532"/>
                      <a:pt x="70634" y="82841"/>
                      <a:pt x="76622" y="81459"/>
                    </a:cubicBezTo>
                    <a:lnTo>
                      <a:pt x="76622" y="89213"/>
                    </a:lnTo>
                    <a:cubicBezTo>
                      <a:pt x="65490" y="89904"/>
                      <a:pt x="56584" y="90212"/>
                      <a:pt x="49827" y="90135"/>
                    </a:cubicBezTo>
                    <a:cubicBezTo>
                      <a:pt x="27485" y="89981"/>
                      <a:pt x="16353" y="84530"/>
                      <a:pt x="16353" y="73781"/>
                    </a:cubicBezTo>
                    <a:cubicBezTo>
                      <a:pt x="16353" y="67102"/>
                      <a:pt x="21804" y="60960"/>
                      <a:pt x="32707" y="55279"/>
                    </a:cubicBezTo>
                    <a:cubicBezTo>
                      <a:pt x="34780" y="54204"/>
                      <a:pt x="38695" y="52361"/>
                      <a:pt x="44377" y="49597"/>
                    </a:cubicBezTo>
                    <a:cubicBezTo>
                      <a:pt x="44991" y="42610"/>
                      <a:pt x="42457" y="39079"/>
                      <a:pt x="36699" y="39079"/>
                    </a:cubicBezTo>
                    <a:cubicBezTo>
                      <a:pt x="30480" y="39079"/>
                      <a:pt x="24798" y="41536"/>
                      <a:pt x="19808" y="46449"/>
                    </a:cubicBezTo>
                    <a:cubicBezTo>
                      <a:pt x="14818" y="51516"/>
                      <a:pt x="10211" y="56661"/>
                      <a:pt x="5989" y="62111"/>
                    </a:cubicBezTo>
                    <a:lnTo>
                      <a:pt x="0" y="56200"/>
                    </a:lnTo>
                    <a:cubicBezTo>
                      <a:pt x="12591" y="44991"/>
                      <a:pt x="22111" y="34012"/>
                      <a:pt x="28560" y="23110"/>
                    </a:cubicBezTo>
                    <a:cubicBezTo>
                      <a:pt x="23263" y="23570"/>
                      <a:pt x="18042" y="23877"/>
                      <a:pt x="12899" y="23877"/>
                    </a:cubicBezTo>
                    <a:lnTo>
                      <a:pt x="8062" y="23877"/>
                    </a:lnTo>
                    <a:lnTo>
                      <a:pt x="8062" y="16814"/>
                    </a:lnTo>
                    <a:cubicBezTo>
                      <a:pt x="13282" y="17044"/>
                      <a:pt x="17965" y="17121"/>
                      <a:pt x="22111" y="17121"/>
                    </a:cubicBezTo>
                    <a:cubicBezTo>
                      <a:pt x="24569" y="17121"/>
                      <a:pt x="28100" y="17044"/>
                      <a:pt x="32707" y="16814"/>
                    </a:cubicBezTo>
                    <a:cubicBezTo>
                      <a:pt x="34319" y="13128"/>
                      <a:pt x="36776" y="7524"/>
                      <a:pt x="40077" y="0"/>
                    </a:cubicBezTo>
                    <a:lnTo>
                      <a:pt x="47754" y="3378"/>
                    </a:lnTo>
                    <a:cubicBezTo>
                      <a:pt x="44300" y="9136"/>
                      <a:pt x="41690" y="13436"/>
                      <a:pt x="40077" y="16276"/>
                    </a:cubicBezTo>
                    <a:cubicBezTo>
                      <a:pt x="48983" y="15893"/>
                      <a:pt x="58349" y="14511"/>
                      <a:pt x="68100" y="12207"/>
                    </a:cubicBezTo>
                    <a:lnTo>
                      <a:pt x="68100" y="19347"/>
                    </a:lnTo>
                    <a:cubicBezTo>
                      <a:pt x="60192" y="20576"/>
                      <a:pt x="49751" y="21728"/>
                      <a:pt x="36699" y="22725"/>
                    </a:cubicBezTo>
                    <a:cubicBezTo>
                      <a:pt x="33397" y="27870"/>
                      <a:pt x="30250" y="32322"/>
                      <a:pt x="27256" y="36085"/>
                    </a:cubicBezTo>
                    <a:cubicBezTo>
                      <a:pt x="31324" y="34472"/>
                      <a:pt x="35087" y="33628"/>
                      <a:pt x="38618" y="33628"/>
                    </a:cubicBezTo>
                    <a:cubicBezTo>
                      <a:pt x="46987" y="33628"/>
                      <a:pt x="51287" y="38081"/>
                      <a:pt x="51440" y="46987"/>
                    </a:cubicBezTo>
                    <a:cubicBezTo>
                      <a:pt x="64492" y="42304"/>
                      <a:pt x="74856" y="38541"/>
                      <a:pt x="82611" y="35777"/>
                    </a:cubicBezTo>
                    <a:lnTo>
                      <a:pt x="84607" y="4368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C605C9AD-0C85-4F61-89A6-9DE27084F7F5}"/>
                  </a:ext>
                </a:extLst>
              </p:cNvPr>
              <p:cNvSpPr/>
              <p:nvPr/>
            </p:nvSpPr>
            <p:spPr>
              <a:xfrm>
                <a:off x="5084862" y="5127358"/>
                <a:ext cx="98733" cy="96660"/>
              </a:xfrm>
              <a:custGeom>
                <a:avLst/>
                <a:gdLst>
                  <a:gd name="connsiteX0" fmla="*/ 3455 w 98733"/>
                  <a:gd name="connsiteY0" fmla="*/ 5911 h 96660"/>
                  <a:gd name="connsiteX1" fmla="*/ 35778 w 98733"/>
                  <a:gd name="connsiteY1" fmla="*/ 5911 h 96660"/>
                  <a:gd name="connsiteX2" fmla="*/ 35778 w 98733"/>
                  <a:gd name="connsiteY2" fmla="*/ 12284 h 96660"/>
                  <a:gd name="connsiteX3" fmla="*/ 22111 w 98733"/>
                  <a:gd name="connsiteY3" fmla="*/ 12284 h 96660"/>
                  <a:gd name="connsiteX4" fmla="*/ 17582 w 98733"/>
                  <a:gd name="connsiteY4" fmla="*/ 36084 h 96660"/>
                  <a:gd name="connsiteX5" fmla="*/ 33090 w 98733"/>
                  <a:gd name="connsiteY5" fmla="*/ 36084 h 96660"/>
                  <a:gd name="connsiteX6" fmla="*/ 33090 w 98733"/>
                  <a:gd name="connsiteY6" fmla="*/ 85298 h 96660"/>
                  <a:gd name="connsiteX7" fmla="*/ 26027 w 98733"/>
                  <a:gd name="connsiteY7" fmla="*/ 85298 h 96660"/>
                  <a:gd name="connsiteX8" fmla="*/ 26027 w 98733"/>
                  <a:gd name="connsiteY8" fmla="*/ 77236 h 96660"/>
                  <a:gd name="connsiteX9" fmla="*/ 17198 w 98733"/>
                  <a:gd name="connsiteY9" fmla="*/ 77236 h 96660"/>
                  <a:gd name="connsiteX10" fmla="*/ 17198 w 98733"/>
                  <a:gd name="connsiteY10" fmla="*/ 89520 h 96660"/>
                  <a:gd name="connsiteX11" fmla="*/ 9981 w 98733"/>
                  <a:gd name="connsiteY11" fmla="*/ 89520 h 96660"/>
                  <a:gd name="connsiteX12" fmla="*/ 9981 w 98733"/>
                  <a:gd name="connsiteY12" fmla="*/ 55278 h 96660"/>
                  <a:gd name="connsiteX13" fmla="*/ 4223 w 98733"/>
                  <a:gd name="connsiteY13" fmla="*/ 64184 h 96660"/>
                  <a:gd name="connsiteX14" fmla="*/ 0 w 98733"/>
                  <a:gd name="connsiteY14" fmla="*/ 57582 h 96660"/>
                  <a:gd name="connsiteX15" fmla="*/ 9751 w 98733"/>
                  <a:gd name="connsiteY15" fmla="*/ 38388 h 96660"/>
                  <a:gd name="connsiteX16" fmla="*/ 14971 w 98733"/>
                  <a:gd name="connsiteY16" fmla="*/ 12284 h 96660"/>
                  <a:gd name="connsiteX17" fmla="*/ 3301 w 98733"/>
                  <a:gd name="connsiteY17" fmla="*/ 12284 h 96660"/>
                  <a:gd name="connsiteX18" fmla="*/ 3301 w 98733"/>
                  <a:gd name="connsiteY18" fmla="*/ 5911 h 96660"/>
                  <a:gd name="connsiteX19" fmla="*/ 17351 w 98733"/>
                  <a:gd name="connsiteY19" fmla="*/ 70710 h 96660"/>
                  <a:gd name="connsiteX20" fmla="*/ 26181 w 98733"/>
                  <a:gd name="connsiteY20" fmla="*/ 70710 h 96660"/>
                  <a:gd name="connsiteX21" fmla="*/ 26181 w 98733"/>
                  <a:gd name="connsiteY21" fmla="*/ 42994 h 96660"/>
                  <a:gd name="connsiteX22" fmla="*/ 17351 w 98733"/>
                  <a:gd name="connsiteY22" fmla="*/ 42994 h 96660"/>
                  <a:gd name="connsiteX23" fmla="*/ 17351 w 98733"/>
                  <a:gd name="connsiteY23" fmla="*/ 70710 h 96660"/>
                  <a:gd name="connsiteX24" fmla="*/ 95817 w 98733"/>
                  <a:gd name="connsiteY24" fmla="*/ 12284 h 96660"/>
                  <a:gd name="connsiteX25" fmla="*/ 95817 w 98733"/>
                  <a:gd name="connsiteY25" fmla="*/ 29098 h 96660"/>
                  <a:gd name="connsiteX26" fmla="*/ 88676 w 98733"/>
                  <a:gd name="connsiteY26" fmla="*/ 29098 h 96660"/>
                  <a:gd name="connsiteX27" fmla="*/ 88676 w 98733"/>
                  <a:gd name="connsiteY27" fmla="*/ 18503 h 96660"/>
                  <a:gd name="connsiteX28" fmla="*/ 65259 w 98733"/>
                  <a:gd name="connsiteY28" fmla="*/ 18503 h 96660"/>
                  <a:gd name="connsiteX29" fmla="*/ 58119 w 98733"/>
                  <a:gd name="connsiteY29" fmla="*/ 35163 h 96660"/>
                  <a:gd name="connsiteX30" fmla="*/ 56046 w 98733"/>
                  <a:gd name="connsiteY30" fmla="*/ 38772 h 96660"/>
                  <a:gd name="connsiteX31" fmla="*/ 68331 w 98733"/>
                  <a:gd name="connsiteY31" fmla="*/ 38772 h 96660"/>
                  <a:gd name="connsiteX32" fmla="*/ 74856 w 98733"/>
                  <a:gd name="connsiteY32" fmla="*/ 24492 h 96660"/>
                  <a:gd name="connsiteX33" fmla="*/ 81997 w 98733"/>
                  <a:gd name="connsiteY33" fmla="*/ 27332 h 96660"/>
                  <a:gd name="connsiteX34" fmla="*/ 75471 w 98733"/>
                  <a:gd name="connsiteY34" fmla="*/ 38772 h 96660"/>
                  <a:gd name="connsiteX35" fmla="*/ 95817 w 98733"/>
                  <a:gd name="connsiteY35" fmla="*/ 38772 h 96660"/>
                  <a:gd name="connsiteX36" fmla="*/ 95817 w 98733"/>
                  <a:gd name="connsiteY36" fmla="*/ 45374 h 96660"/>
                  <a:gd name="connsiteX37" fmla="*/ 76085 w 98733"/>
                  <a:gd name="connsiteY37" fmla="*/ 45374 h 96660"/>
                  <a:gd name="connsiteX38" fmla="*/ 76085 w 98733"/>
                  <a:gd name="connsiteY38" fmla="*/ 54587 h 96660"/>
                  <a:gd name="connsiteX39" fmla="*/ 93743 w 98733"/>
                  <a:gd name="connsiteY39" fmla="*/ 54587 h 96660"/>
                  <a:gd name="connsiteX40" fmla="*/ 93743 w 98733"/>
                  <a:gd name="connsiteY40" fmla="*/ 60960 h 96660"/>
                  <a:gd name="connsiteX41" fmla="*/ 76085 w 98733"/>
                  <a:gd name="connsiteY41" fmla="*/ 60960 h 96660"/>
                  <a:gd name="connsiteX42" fmla="*/ 76085 w 98733"/>
                  <a:gd name="connsiteY42" fmla="*/ 69789 h 96660"/>
                  <a:gd name="connsiteX43" fmla="*/ 93283 w 98733"/>
                  <a:gd name="connsiteY43" fmla="*/ 69789 h 96660"/>
                  <a:gd name="connsiteX44" fmla="*/ 93283 w 98733"/>
                  <a:gd name="connsiteY44" fmla="*/ 76085 h 96660"/>
                  <a:gd name="connsiteX45" fmla="*/ 76085 w 98733"/>
                  <a:gd name="connsiteY45" fmla="*/ 76085 h 96660"/>
                  <a:gd name="connsiteX46" fmla="*/ 76085 w 98733"/>
                  <a:gd name="connsiteY46" fmla="*/ 85298 h 96660"/>
                  <a:gd name="connsiteX47" fmla="*/ 98734 w 98733"/>
                  <a:gd name="connsiteY47" fmla="*/ 85298 h 96660"/>
                  <a:gd name="connsiteX48" fmla="*/ 98734 w 98733"/>
                  <a:gd name="connsiteY48" fmla="*/ 91594 h 96660"/>
                  <a:gd name="connsiteX49" fmla="*/ 54204 w 98733"/>
                  <a:gd name="connsiteY49" fmla="*/ 91594 h 96660"/>
                  <a:gd name="connsiteX50" fmla="*/ 54204 w 98733"/>
                  <a:gd name="connsiteY50" fmla="*/ 96660 h 96660"/>
                  <a:gd name="connsiteX51" fmla="*/ 46987 w 98733"/>
                  <a:gd name="connsiteY51" fmla="*/ 96660 h 96660"/>
                  <a:gd name="connsiteX52" fmla="*/ 46987 w 98733"/>
                  <a:gd name="connsiteY52" fmla="*/ 51977 h 96660"/>
                  <a:gd name="connsiteX53" fmla="*/ 38618 w 98733"/>
                  <a:gd name="connsiteY53" fmla="*/ 61421 h 96660"/>
                  <a:gd name="connsiteX54" fmla="*/ 33551 w 98733"/>
                  <a:gd name="connsiteY54" fmla="*/ 54204 h 96660"/>
                  <a:gd name="connsiteX55" fmla="*/ 49827 w 98733"/>
                  <a:gd name="connsiteY55" fmla="*/ 34779 h 96660"/>
                  <a:gd name="connsiteX56" fmla="*/ 57812 w 98733"/>
                  <a:gd name="connsiteY56" fmla="*/ 18503 h 96660"/>
                  <a:gd name="connsiteX57" fmla="*/ 47985 w 98733"/>
                  <a:gd name="connsiteY57" fmla="*/ 18503 h 96660"/>
                  <a:gd name="connsiteX58" fmla="*/ 47985 w 98733"/>
                  <a:gd name="connsiteY58" fmla="*/ 29098 h 96660"/>
                  <a:gd name="connsiteX59" fmla="*/ 40845 w 98733"/>
                  <a:gd name="connsiteY59" fmla="*/ 29098 h 96660"/>
                  <a:gd name="connsiteX60" fmla="*/ 40845 w 98733"/>
                  <a:gd name="connsiteY60" fmla="*/ 12284 h 96660"/>
                  <a:gd name="connsiteX61" fmla="*/ 59809 w 98733"/>
                  <a:gd name="connsiteY61" fmla="*/ 12284 h 96660"/>
                  <a:gd name="connsiteX62" fmla="*/ 63033 w 98733"/>
                  <a:gd name="connsiteY62" fmla="*/ 0 h 96660"/>
                  <a:gd name="connsiteX63" fmla="*/ 70096 w 98733"/>
                  <a:gd name="connsiteY63" fmla="*/ 844 h 96660"/>
                  <a:gd name="connsiteX64" fmla="*/ 67333 w 98733"/>
                  <a:gd name="connsiteY64" fmla="*/ 12284 h 96660"/>
                  <a:gd name="connsiteX65" fmla="*/ 95817 w 98733"/>
                  <a:gd name="connsiteY65" fmla="*/ 12284 h 96660"/>
                  <a:gd name="connsiteX66" fmla="*/ 68868 w 98733"/>
                  <a:gd name="connsiteY66" fmla="*/ 45374 h 96660"/>
                  <a:gd name="connsiteX67" fmla="*/ 54281 w 98733"/>
                  <a:gd name="connsiteY67" fmla="*/ 45374 h 96660"/>
                  <a:gd name="connsiteX68" fmla="*/ 54281 w 98733"/>
                  <a:gd name="connsiteY68" fmla="*/ 54587 h 96660"/>
                  <a:gd name="connsiteX69" fmla="*/ 68868 w 98733"/>
                  <a:gd name="connsiteY69" fmla="*/ 54587 h 96660"/>
                  <a:gd name="connsiteX70" fmla="*/ 68868 w 98733"/>
                  <a:gd name="connsiteY70" fmla="*/ 45374 h 96660"/>
                  <a:gd name="connsiteX71" fmla="*/ 68868 w 98733"/>
                  <a:gd name="connsiteY71" fmla="*/ 61036 h 96660"/>
                  <a:gd name="connsiteX72" fmla="*/ 54281 w 98733"/>
                  <a:gd name="connsiteY72" fmla="*/ 61036 h 96660"/>
                  <a:gd name="connsiteX73" fmla="*/ 54281 w 98733"/>
                  <a:gd name="connsiteY73" fmla="*/ 69866 h 96660"/>
                  <a:gd name="connsiteX74" fmla="*/ 68868 w 98733"/>
                  <a:gd name="connsiteY74" fmla="*/ 69866 h 96660"/>
                  <a:gd name="connsiteX75" fmla="*/ 68868 w 98733"/>
                  <a:gd name="connsiteY75" fmla="*/ 61036 h 96660"/>
                  <a:gd name="connsiteX76" fmla="*/ 68868 w 98733"/>
                  <a:gd name="connsiteY76" fmla="*/ 76161 h 96660"/>
                  <a:gd name="connsiteX77" fmla="*/ 54281 w 98733"/>
                  <a:gd name="connsiteY77" fmla="*/ 76161 h 96660"/>
                  <a:gd name="connsiteX78" fmla="*/ 54281 w 98733"/>
                  <a:gd name="connsiteY78" fmla="*/ 85375 h 96660"/>
                  <a:gd name="connsiteX79" fmla="*/ 68868 w 98733"/>
                  <a:gd name="connsiteY79" fmla="*/ 85375 h 96660"/>
                  <a:gd name="connsiteX80" fmla="*/ 68868 w 98733"/>
                  <a:gd name="connsiteY80" fmla="*/ 76161 h 9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98733" h="96660">
                    <a:moveTo>
                      <a:pt x="3455" y="5911"/>
                    </a:moveTo>
                    <a:lnTo>
                      <a:pt x="35778" y="5911"/>
                    </a:lnTo>
                    <a:lnTo>
                      <a:pt x="35778" y="12284"/>
                    </a:lnTo>
                    <a:lnTo>
                      <a:pt x="22111" y="12284"/>
                    </a:lnTo>
                    <a:cubicBezTo>
                      <a:pt x="20730" y="22035"/>
                      <a:pt x="19194" y="29942"/>
                      <a:pt x="17582" y="36084"/>
                    </a:cubicBezTo>
                    <a:lnTo>
                      <a:pt x="33090" y="36084"/>
                    </a:lnTo>
                    <a:lnTo>
                      <a:pt x="33090" y="85298"/>
                    </a:lnTo>
                    <a:lnTo>
                      <a:pt x="26027" y="85298"/>
                    </a:lnTo>
                    <a:lnTo>
                      <a:pt x="26027" y="77236"/>
                    </a:lnTo>
                    <a:lnTo>
                      <a:pt x="17198" y="77236"/>
                    </a:lnTo>
                    <a:lnTo>
                      <a:pt x="17198" y="89520"/>
                    </a:lnTo>
                    <a:lnTo>
                      <a:pt x="9981" y="89520"/>
                    </a:lnTo>
                    <a:lnTo>
                      <a:pt x="9981" y="55278"/>
                    </a:lnTo>
                    <a:cubicBezTo>
                      <a:pt x="8215" y="58656"/>
                      <a:pt x="6296" y="61651"/>
                      <a:pt x="4223" y="64184"/>
                    </a:cubicBezTo>
                    <a:cubicBezTo>
                      <a:pt x="3224" y="61651"/>
                      <a:pt x="1843" y="59501"/>
                      <a:pt x="0" y="57582"/>
                    </a:cubicBezTo>
                    <a:cubicBezTo>
                      <a:pt x="3916" y="53206"/>
                      <a:pt x="7140" y="46833"/>
                      <a:pt x="9751" y="38388"/>
                    </a:cubicBezTo>
                    <a:cubicBezTo>
                      <a:pt x="12054" y="31017"/>
                      <a:pt x="13820" y="22342"/>
                      <a:pt x="14971" y="12284"/>
                    </a:cubicBezTo>
                    <a:lnTo>
                      <a:pt x="3301" y="12284"/>
                    </a:lnTo>
                    <a:lnTo>
                      <a:pt x="3301" y="5911"/>
                    </a:lnTo>
                    <a:close/>
                    <a:moveTo>
                      <a:pt x="17351" y="70710"/>
                    </a:moveTo>
                    <a:lnTo>
                      <a:pt x="26181" y="70710"/>
                    </a:lnTo>
                    <a:lnTo>
                      <a:pt x="26181" y="42994"/>
                    </a:lnTo>
                    <a:lnTo>
                      <a:pt x="17351" y="42994"/>
                    </a:lnTo>
                    <a:lnTo>
                      <a:pt x="17351" y="70710"/>
                    </a:lnTo>
                    <a:close/>
                    <a:moveTo>
                      <a:pt x="95817" y="12284"/>
                    </a:moveTo>
                    <a:lnTo>
                      <a:pt x="95817" y="29098"/>
                    </a:lnTo>
                    <a:lnTo>
                      <a:pt x="88676" y="29098"/>
                    </a:lnTo>
                    <a:lnTo>
                      <a:pt x="88676" y="18503"/>
                    </a:lnTo>
                    <a:lnTo>
                      <a:pt x="65259" y="18503"/>
                    </a:lnTo>
                    <a:cubicBezTo>
                      <a:pt x="63263" y="24492"/>
                      <a:pt x="60806" y="30019"/>
                      <a:pt x="58119" y="35163"/>
                    </a:cubicBezTo>
                    <a:cubicBezTo>
                      <a:pt x="57429" y="36392"/>
                      <a:pt x="56737" y="37543"/>
                      <a:pt x="56046" y="38772"/>
                    </a:cubicBezTo>
                    <a:lnTo>
                      <a:pt x="68331" y="38772"/>
                    </a:lnTo>
                    <a:lnTo>
                      <a:pt x="74856" y="24492"/>
                    </a:lnTo>
                    <a:lnTo>
                      <a:pt x="81997" y="27332"/>
                    </a:lnTo>
                    <a:lnTo>
                      <a:pt x="75471" y="38772"/>
                    </a:lnTo>
                    <a:lnTo>
                      <a:pt x="95817" y="38772"/>
                    </a:lnTo>
                    <a:lnTo>
                      <a:pt x="95817" y="45374"/>
                    </a:lnTo>
                    <a:lnTo>
                      <a:pt x="76085" y="45374"/>
                    </a:lnTo>
                    <a:lnTo>
                      <a:pt x="76085" y="54587"/>
                    </a:lnTo>
                    <a:lnTo>
                      <a:pt x="93743" y="54587"/>
                    </a:lnTo>
                    <a:lnTo>
                      <a:pt x="93743" y="60960"/>
                    </a:lnTo>
                    <a:lnTo>
                      <a:pt x="76085" y="60960"/>
                    </a:lnTo>
                    <a:lnTo>
                      <a:pt x="76085" y="69789"/>
                    </a:lnTo>
                    <a:lnTo>
                      <a:pt x="93283" y="69789"/>
                    </a:lnTo>
                    <a:lnTo>
                      <a:pt x="93283" y="76085"/>
                    </a:lnTo>
                    <a:lnTo>
                      <a:pt x="76085" y="76085"/>
                    </a:lnTo>
                    <a:lnTo>
                      <a:pt x="76085" y="85298"/>
                    </a:lnTo>
                    <a:lnTo>
                      <a:pt x="98734" y="85298"/>
                    </a:lnTo>
                    <a:lnTo>
                      <a:pt x="98734" y="91594"/>
                    </a:lnTo>
                    <a:lnTo>
                      <a:pt x="54204" y="91594"/>
                    </a:lnTo>
                    <a:lnTo>
                      <a:pt x="54204" y="96660"/>
                    </a:lnTo>
                    <a:lnTo>
                      <a:pt x="46987" y="96660"/>
                    </a:lnTo>
                    <a:lnTo>
                      <a:pt x="46987" y="51977"/>
                    </a:lnTo>
                    <a:cubicBezTo>
                      <a:pt x="44223" y="55509"/>
                      <a:pt x="41459" y="58656"/>
                      <a:pt x="38618" y="61421"/>
                    </a:cubicBezTo>
                    <a:cubicBezTo>
                      <a:pt x="37237" y="58580"/>
                      <a:pt x="35547" y="56123"/>
                      <a:pt x="33551" y="54204"/>
                    </a:cubicBezTo>
                    <a:cubicBezTo>
                      <a:pt x="40230" y="48676"/>
                      <a:pt x="45605" y="42227"/>
                      <a:pt x="49827" y="34779"/>
                    </a:cubicBezTo>
                    <a:cubicBezTo>
                      <a:pt x="52822" y="30250"/>
                      <a:pt x="55509" y="24798"/>
                      <a:pt x="57812" y="18503"/>
                    </a:cubicBezTo>
                    <a:lnTo>
                      <a:pt x="47985" y="18503"/>
                    </a:lnTo>
                    <a:lnTo>
                      <a:pt x="47985" y="29098"/>
                    </a:lnTo>
                    <a:lnTo>
                      <a:pt x="40845" y="29098"/>
                    </a:lnTo>
                    <a:lnTo>
                      <a:pt x="40845" y="12284"/>
                    </a:lnTo>
                    <a:lnTo>
                      <a:pt x="59809" y="12284"/>
                    </a:lnTo>
                    <a:cubicBezTo>
                      <a:pt x="61037" y="8522"/>
                      <a:pt x="62112" y="4376"/>
                      <a:pt x="63033" y="0"/>
                    </a:cubicBezTo>
                    <a:lnTo>
                      <a:pt x="70096" y="844"/>
                    </a:lnTo>
                    <a:cubicBezTo>
                      <a:pt x="69252" y="4837"/>
                      <a:pt x="68331" y="8676"/>
                      <a:pt x="67333" y="12284"/>
                    </a:cubicBezTo>
                    <a:lnTo>
                      <a:pt x="95817" y="12284"/>
                    </a:lnTo>
                    <a:close/>
                    <a:moveTo>
                      <a:pt x="68868" y="45374"/>
                    </a:moveTo>
                    <a:lnTo>
                      <a:pt x="54281" y="45374"/>
                    </a:lnTo>
                    <a:lnTo>
                      <a:pt x="54281" y="54587"/>
                    </a:lnTo>
                    <a:lnTo>
                      <a:pt x="68868" y="54587"/>
                    </a:lnTo>
                    <a:lnTo>
                      <a:pt x="68868" y="45374"/>
                    </a:lnTo>
                    <a:close/>
                    <a:moveTo>
                      <a:pt x="68868" y="61036"/>
                    </a:moveTo>
                    <a:lnTo>
                      <a:pt x="54281" y="61036"/>
                    </a:lnTo>
                    <a:lnTo>
                      <a:pt x="54281" y="69866"/>
                    </a:lnTo>
                    <a:lnTo>
                      <a:pt x="68868" y="69866"/>
                    </a:lnTo>
                    <a:lnTo>
                      <a:pt x="68868" y="61036"/>
                    </a:lnTo>
                    <a:close/>
                    <a:moveTo>
                      <a:pt x="68868" y="76161"/>
                    </a:moveTo>
                    <a:lnTo>
                      <a:pt x="54281" y="76161"/>
                    </a:lnTo>
                    <a:lnTo>
                      <a:pt x="54281" y="85375"/>
                    </a:lnTo>
                    <a:lnTo>
                      <a:pt x="68868" y="85375"/>
                    </a:lnTo>
                    <a:lnTo>
                      <a:pt x="68868" y="761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CDA3B8B5-9B23-42AA-AD0D-55A8FC035A19}"/>
                  </a:ext>
                </a:extLst>
              </p:cNvPr>
              <p:cNvSpPr/>
              <p:nvPr/>
            </p:nvSpPr>
            <p:spPr>
              <a:xfrm>
                <a:off x="5192886" y="5132041"/>
                <a:ext cx="98656" cy="91670"/>
              </a:xfrm>
              <a:custGeom>
                <a:avLst/>
                <a:gdLst>
                  <a:gd name="connsiteX0" fmla="*/ 0 w 98656"/>
                  <a:gd name="connsiteY0" fmla="*/ 13820 h 91670"/>
                  <a:gd name="connsiteX1" fmla="*/ 38081 w 98656"/>
                  <a:gd name="connsiteY1" fmla="*/ 13820 h 91670"/>
                  <a:gd name="connsiteX2" fmla="*/ 38081 w 98656"/>
                  <a:gd name="connsiteY2" fmla="*/ 20653 h 91670"/>
                  <a:gd name="connsiteX3" fmla="*/ 0 w 98656"/>
                  <a:gd name="connsiteY3" fmla="*/ 20653 h 91670"/>
                  <a:gd name="connsiteX4" fmla="*/ 0 w 98656"/>
                  <a:gd name="connsiteY4" fmla="*/ 13820 h 91670"/>
                  <a:gd name="connsiteX5" fmla="*/ 4914 w 98656"/>
                  <a:gd name="connsiteY5" fmla="*/ 41536 h 91670"/>
                  <a:gd name="connsiteX6" fmla="*/ 34012 w 98656"/>
                  <a:gd name="connsiteY6" fmla="*/ 41536 h 91670"/>
                  <a:gd name="connsiteX7" fmla="*/ 34012 w 98656"/>
                  <a:gd name="connsiteY7" fmla="*/ 48369 h 91670"/>
                  <a:gd name="connsiteX8" fmla="*/ 4914 w 98656"/>
                  <a:gd name="connsiteY8" fmla="*/ 48369 h 91670"/>
                  <a:gd name="connsiteX9" fmla="*/ 4914 w 98656"/>
                  <a:gd name="connsiteY9" fmla="*/ 41536 h 91670"/>
                  <a:gd name="connsiteX10" fmla="*/ 34395 w 98656"/>
                  <a:gd name="connsiteY10" fmla="*/ 57198 h 91670"/>
                  <a:gd name="connsiteX11" fmla="*/ 34395 w 98656"/>
                  <a:gd name="connsiteY11" fmla="*/ 89981 h 91670"/>
                  <a:gd name="connsiteX12" fmla="*/ 27255 w 98656"/>
                  <a:gd name="connsiteY12" fmla="*/ 89981 h 91670"/>
                  <a:gd name="connsiteX13" fmla="*/ 27255 w 98656"/>
                  <a:gd name="connsiteY13" fmla="*/ 85375 h 91670"/>
                  <a:gd name="connsiteX14" fmla="*/ 12131 w 98656"/>
                  <a:gd name="connsiteY14" fmla="*/ 85375 h 91670"/>
                  <a:gd name="connsiteX15" fmla="*/ 12131 w 98656"/>
                  <a:gd name="connsiteY15" fmla="*/ 91670 h 91670"/>
                  <a:gd name="connsiteX16" fmla="*/ 4914 w 98656"/>
                  <a:gd name="connsiteY16" fmla="*/ 91670 h 91670"/>
                  <a:gd name="connsiteX17" fmla="*/ 4914 w 98656"/>
                  <a:gd name="connsiteY17" fmla="*/ 57275 h 91670"/>
                  <a:gd name="connsiteX18" fmla="*/ 34395 w 98656"/>
                  <a:gd name="connsiteY18" fmla="*/ 57275 h 91670"/>
                  <a:gd name="connsiteX19" fmla="*/ 5374 w 98656"/>
                  <a:gd name="connsiteY19" fmla="*/ 384 h 91670"/>
                  <a:gd name="connsiteX20" fmla="*/ 34012 w 98656"/>
                  <a:gd name="connsiteY20" fmla="*/ 384 h 91670"/>
                  <a:gd name="connsiteX21" fmla="*/ 34012 w 98656"/>
                  <a:gd name="connsiteY21" fmla="*/ 7217 h 91670"/>
                  <a:gd name="connsiteX22" fmla="*/ 5374 w 98656"/>
                  <a:gd name="connsiteY22" fmla="*/ 7217 h 91670"/>
                  <a:gd name="connsiteX23" fmla="*/ 5374 w 98656"/>
                  <a:gd name="connsiteY23" fmla="*/ 384 h 91670"/>
                  <a:gd name="connsiteX24" fmla="*/ 5374 w 98656"/>
                  <a:gd name="connsiteY24" fmla="*/ 28100 h 91670"/>
                  <a:gd name="connsiteX25" fmla="*/ 34012 w 98656"/>
                  <a:gd name="connsiteY25" fmla="*/ 28100 h 91670"/>
                  <a:gd name="connsiteX26" fmla="*/ 34012 w 98656"/>
                  <a:gd name="connsiteY26" fmla="*/ 34933 h 91670"/>
                  <a:gd name="connsiteX27" fmla="*/ 5374 w 98656"/>
                  <a:gd name="connsiteY27" fmla="*/ 34933 h 91670"/>
                  <a:gd name="connsiteX28" fmla="*/ 5374 w 98656"/>
                  <a:gd name="connsiteY28" fmla="*/ 28100 h 91670"/>
                  <a:gd name="connsiteX29" fmla="*/ 12208 w 98656"/>
                  <a:gd name="connsiteY29" fmla="*/ 78618 h 91670"/>
                  <a:gd name="connsiteX30" fmla="*/ 27332 w 98656"/>
                  <a:gd name="connsiteY30" fmla="*/ 78618 h 91670"/>
                  <a:gd name="connsiteX31" fmla="*/ 27332 w 98656"/>
                  <a:gd name="connsiteY31" fmla="*/ 63801 h 91670"/>
                  <a:gd name="connsiteX32" fmla="*/ 12208 w 98656"/>
                  <a:gd name="connsiteY32" fmla="*/ 63801 h 91670"/>
                  <a:gd name="connsiteX33" fmla="*/ 12208 w 98656"/>
                  <a:gd name="connsiteY33" fmla="*/ 78618 h 91670"/>
                  <a:gd name="connsiteX34" fmla="*/ 39847 w 98656"/>
                  <a:gd name="connsiteY34" fmla="*/ 0 h 91670"/>
                  <a:gd name="connsiteX35" fmla="*/ 92362 w 98656"/>
                  <a:gd name="connsiteY35" fmla="*/ 0 h 91670"/>
                  <a:gd name="connsiteX36" fmla="*/ 92362 w 98656"/>
                  <a:gd name="connsiteY36" fmla="*/ 27255 h 91670"/>
                  <a:gd name="connsiteX37" fmla="*/ 90826 w 98656"/>
                  <a:gd name="connsiteY37" fmla="*/ 41459 h 91670"/>
                  <a:gd name="connsiteX38" fmla="*/ 78004 w 98656"/>
                  <a:gd name="connsiteY38" fmla="*/ 47985 h 91670"/>
                  <a:gd name="connsiteX39" fmla="*/ 75163 w 98656"/>
                  <a:gd name="connsiteY39" fmla="*/ 40307 h 91670"/>
                  <a:gd name="connsiteX40" fmla="*/ 81382 w 98656"/>
                  <a:gd name="connsiteY40" fmla="*/ 40307 h 91670"/>
                  <a:gd name="connsiteX41" fmla="*/ 84760 w 98656"/>
                  <a:gd name="connsiteY41" fmla="*/ 37083 h 91670"/>
                  <a:gd name="connsiteX42" fmla="*/ 85298 w 98656"/>
                  <a:gd name="connsiteY42" fmla="*/ 25643 h 91670"/>
                  <a:gd name="connsiteX43" fmla="*/ 85298 w 98656"/>
                  <a:gd name="connsiteY43" fmla="*/ 7294 h 91670"/>
                  <a:gd name="connsiteX44" fmla="*/ 66718 w 98656"/>
                  <a:gd name="connsiteY44" fmla="*/ 7294 h 91670"/>
                  <a:gd name="connsiteX45" fmla="*/ 65336 w 98656"/>
                  <a:gd name="connsiteY45" fmla="*/ 22111 h 91670"/>
                  <a:gd name="connsiteX46" fmla="*/ 78004 w 98656"/>
                  <a:gd name="connsiteY46" fmla="*/ 28714 h 91670"/>
                  <a:gd name="connsiteX47" fmla="*/ 73781 w 98656"/>
                  <a:gd name="connsiteY47" fmla="*/ 34626 h 91670"/>
                  <a:gd name="connsiteX48" fmla="*/ 63494 w 98656"/>
                  <a:gd name="connsiteY48" fmla="*/ 28868 h 91670"/>
                  <a:gd name="connsiteX49" fmla="*/ 61267 w 98656"/>
                  <a:gd name="connsiteY49" fmla="*/ 33551 h 91670"/>
                  <a:gd name="connsiteX50" fmla="*/ 40691 w 98656"/>
                  <a:gd name="connsiteY50" fmla="*/ 50058 h 91670"/>
                  <a:gd name="connsiteX51" fmla="*/ 36392 w 98656"/>
                  <a:gd name="connsiteY51" fmla="*/ 43839 h 91670"/>
                  <a:gd name="connsiteX52" fmla="*/ 54357 w 98656"/>
                  <a:gd name="connsiteY52" fmla="*/ 31325 h 91670"/>
                  <a:gd name="connsiteX53" fmla="*/ 56814 w 98656"/>
                  <a:gd name="connsiteY53" fmla="*/ 25797 h 91670"/>
                  <a:gd name="connsiteX54" fmla="*/ 43685 w 98656"/>
                  <a:gd name="connsiteY54" fmla="*/ 21190 h 91670"/>
                  <a:gd name="connsiteX55" fmla="*/ 46526 w 98656"/>
                  <a:gd name="connsiteY55" fmla="*/ 15278 h 91670"/>
                  <a:gd name="connsiteX56" fmla="*/ 58426 w 98656"/>
                  <a:gd name="connsiteY56" fmla="*/ 19271 h 91670"/>
                  <a:gd name="connsiteX57" fmla="*/ 59578 w 98656"/>
                  <a:gd name="connsiteY57" fmla="*/ 7294 h 91670"/>
                  <a:gd name="connsiteX58" fmla="*/ 39924 w 98656"/>
                  <a:gd name="connsiteY58" fmla="*/ 7294 h 91670"/>
                  <a:gd name="connsiteX59" fmla="*/ 39924 w 98656"/>
                  <a:gd name="connsiteY59" fmla="*/ 0 h 91670"/>
                  <a:gd name="connsiteX60" fmla="*/ 43685 w 98656"/>
                  <a:gd name="connsiteY60" fmla="*/ 61344 h 91670"/>
                  <a:gd name="connsiteX61" fmla="*/ 49981 w 98656"/>
                  <a:gd name="connsiteY61" fmla="*/ 62956 h 91670"/>
                  <a:gd name="connsiteX62" fmla="*/ 44069 w 98656"/>
                  <a:gd name="connsiteY62" fmla="*/ 84453 h 91670"/>
                  <a:gd name="connsiteX63" fmla="*/ 37697 w 98656"/>
                  <a:gd name="connsiteY63" fmla="*/ 81843 h 91670"/>
                  <a:gd name="connsiteX64" fmla="*/ 43685 w 98656"/>
                  <a:gd name="connsiteY64" fmla="*/ 61344 h 91670"/>
                  <a:gd name="connsiteX65" fmla="*/ 55279 w 98656"/>
                  <a:gd name="connsiteY65" fmla="*/ 58733 h 91670"/>
                  <a:gd name="connsiteX66" fmla="*/ 62496 w 98656"/>
                  <a:gd name="connsiteY66" fmla="*/ 58733 h 91670"/>
                  <a:gd name="connsiteX67" fmla="*/ 62496 w 98656"/>
                  <a:gd name="connsiteY67" fmla="*/ 80691 h 91670"/>
                  <a:gd name="connsiteX68" fmla="*/ 63647 w 98656"/>
                  <a:gd name="connsiteY68" fmla="*/ 82764 h 91670"/>
                  <a:gd name="connsiteX69" fmla="*/ 72860 w 98656"/>
                  <a:gd name="connsiteY69" fmla="*/ 82764 h 91670"/>
                  <a:gd name="connsiteX70" fmla="*/ 75701 w 98656"/>
                  <a:gd name="connsiteY70" fmla="*/ 80691 h 91670"/>
                  <a:gd name="connsiteX71" fmla="*/ 76776 w 98656"/>
                  <a:gd name="connsiteY71" fmla="*/ 74396 h 91670"/>
                  <a:gd name="connsiteX72" fmla="*/ 83916 w 98656"/>
                  <a:gd name="connsiteY72" fmla="*/ 76853 h 91670"/>
                  <a:gd name="connsiteX73" fmla="*/ 81306 w 98656"/>
                  <a:gd name="connsiteY73" fmla="*/ 85758 h 91670"/>
                  <a:gd name="connsiteX74" fmla="*/ 74703 w 98656"/>
                  <a:gd name="connsiteY74" fmla="*/ 89520 h 91670"/>
                  <a:gd name="connsiteX75" fmla="*/ 62496 w 98656"/>
                  <a:gd name="connsiteY75" fmla="*/ 89520 h 91670"/>
                  <a:gd name="connsiteX76" fmla="*/ 55279 w 98656"/>
                  <a:gd name="connsiteY76" fmla="*/ 80691 h 91670"/>
                  <a:gd name="connsiteX77" fmla="*/ 55279 w 98656"/>
                  <a:gd name="connsiteY77" fmla="*/ 58733 h 91670"/>
                  <a:gd name="connsiteX78" fmla="*/ 63724 w 98656"/>
                  <a:gd name="connsiteY78" fmla="*/ 43302 h 91670"/>
                  <a:gd name="connsiteX79" fmla="*/ 76853 w 98656"/>
                  <a:gd name="connsiteY79" fmla="*/ 54511 h 91670"/>
                  <a:gd name="connsiteX80" fmla="*/ 71785 w 98656"/>
                  <a:gd name="connsiteY80" fmla="*/ 59117 h 91670"/>
                  <a:gd name="connsiteX81" fmla="*/ 59501 w 98656"/>
                  <a:gd name="connsiteY81" fmla="*/ 47908 h 91670"/>
                  <a:gd name="connsiteX82" fmla="*/ 63724 w 98656"/>
                  <a:gd name="connsiteY82" fmla="*/ 43302 h 91670"/>
                  <a:gd name="connsiteX83" fmla="*/ 89828 w 98656"/>
                  <a:gd name="connsiteY83" fmla="*/ 60499 h 91670"/>
                  <a:gd name="connsiteX84" fmla="*/ 98657 w 98656"/>
                  <a:gd name="connsiteY84" fmla="*/ 78158 h 91670"/>
                  <a:gd name="connsiteX85" fmla="*/ 91824 w 98656"/>
                  <a:gd name="connsiteY85" fmla="*/ 80691 h 91670"/>
                  <a:gd name="connsiteX86" fmla="*/ 83532 w 98656"/>
                  <a:gd name="connsiteY86" fmla="*/ 62956 h 91670"/>
                  <a:gd name="connsiteX87" fmla="*/ 89828 w 98656"/>
                  <a:gd name="connsiteY87" fmla="*/ 60499 h 9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8656" h="91670">
                    <a:moveTo>
                      <a:pt x="0" y="13820"/>
                    </a:moveTo>
                    <a:lnTo>
                      <a:pt x="38081" y="13820"/>
                    </a:lnTo>
                    <a:lnTo>
                      <a:pt x="38081" y="20653"/>
                    </a:lnTo>
                    <a:lnTo>
                      <a:pt x="0" y="20653"/>
                    </a:lnTo>
                    <a:lnTo>
                      <a:pt x="0" y="13820"/>
                    </a:lnTo>
                    <a:close/>
                    <a:moveTo>
                      <a:pt x="4914" y="41536"/>
                    </a:moveTo>
                    <a:lnTo>
                      <a:pt x="34012" y="41536"/>
                    </a:lnTo>
                    <a:lnTo>
                      <a:pt x="34012" y="48369"/>
                    </a:lnTo>
                    <a:lnTo>
                      <a:pt x="4914" y="48369"/>
                    </a:lnTo>
                    <a:lnTo>
                      <a:pt x="4914" y="41536"/>
                    </a:lnTo>
                    <a:close/>
                    <a:moveTo>
                      <a:pt x="34395" y="57198"/>
                    </a:moveTo>
                    <a:lnTo>
                      <a:pt x="34395" y="89981"/>
                    </a:lnTo>
                    <a:lnTo>
                      <a:pt x="27255" y="89981"/>
                    </a:lnTo>
                    <a:lnTo>
                      <a:pt x="27255" y="85375"/>
                    </a:lnTo>
                    <a:lnTo>
                      <a:pt x="12131" y="85375"/>
                    </a:lnTo>
                    <a:lnTo>
                      <a:pt x="12131" y="91670"/>
                    </a:lnTo>
                    <a:lnTo>
                      <a:pt x="4914" y="91670"/>
                    </a:lnTo>
                    <a:lnTo>
                      <a:pt x="4914" y="57275"/>
                    </a:lnTo>
                    <a:lnTo>
                      <a:pt x="34395" y="57275"/>
                    </a:lnTo>
                    <a:close/>
                    <a:moveTo>
                      <a:pt x="5374" y="384"/>
                    </a:moveTo>
                    <a:lnTo>
                      <a:pt x="34012" y="384"/>
                    </a:lnTo>
                    <a:lnTo>
                      <a:pt x="34012" y="7217"/>
                    </a:lnTo>
                    <a:lnTo>
                      <a:pt x="5374" y="7217"/>
                    </a:lnTo>
                    <a:lnTo>
                      <a:pt x="5374" y="384"/>
                    </a:lnTo>
                    <a:close/>
                    <a:moveTo>
                      <a:pt x="5374" y="28100"/>
                    </a:moveTo>
                    <a:lnTo>
                      <a:pt x="34012" y="28100"/>
                    </a:lnTo>
                    <a:lnTo>
                      <a:pt x="34012" y="34933"/>
                    </a:lnTo>
                    <a:lnTo>
                      <a:pt x="5374" y="34933"/>
                    </a:lnTo>
                    <a:lnTo>
                      <a:pt x="5374" y="28100"/>
                    </a:lnTo>
                    <a:close/>
                    <a:moveTo>
                      <a:pt x="12208" y="78618"/>
                    </a:moveTo>
                    <a:lnTo>
                      <a:pt x="27332" y="78618"/>
                    </a:lnTo>
                    <a:lnTo>
                      <a:pt x="27332" y="63801"/>
                    </a:lnTo>
                    <a:lnTo>
                      <a:pt x="12208" y="63801"/>
                    </a:lnTo>
                    <a:lnTo>
                      <a:pt x="12208" y="78618"/>
                    </a:lnTo>
                    <a:close/>
                    <a:moveTo>
                      <a:pt x="39847" y="0"/>
                    </a:moveTo>
                    <a:lnTo>
                      <a:pt x="92362" y="0"/>
                    </a:lnTo>
                    <a:lnTo>
                      <a:pt x="92362" y="27255"/>
                    </a:lnTo>
                    <a:cubicBezTo>
                      <a:pt x="92285" y="34319"/>
                      <a:pt x="91747" y="39079"/>
                      <a:pt x="90826" y="41459"/>
                    </a:cubicBezTo>
                    <a:cubicBezTo>
                      <a:pt x="89982" y="45528"/>
                      <a:pt x="85682" y="47678"/>
                      <a:pt x="78004" y="47985"/>
                    </a:cubicBezTo>
                    <a:cubicBezTo>
                      <a:pt x="77697" y="45067"/>
                      <a:pt x="76699" y="42457"/>
                      <a:pt x="75163" y="40307"/>
                    </a:cubicBezTo>
                    <a:lnTo>
                      <a:pt x="81382" y="40307"/>
                    </a:lnTo>
                    <a:cubicBezTo>
                      <a:pt x="83225" y="40307"/>
                      <a:pt x="84300" y="39232"/>
                      <a:pt x="84760" y="37083"/>
                    </a:cubicBezTo>
                    <a:cubicBezTo>
                      <a:pt x="85068" y="35394"/>
                      <a:pt x="85221" y="31555"/>
                      <a:pt x="85298" y="25643"/>
                    </a:cubicBezTo>
                    <a:lnTo>
                      <a:pt x="85298" y="7294"/>
                    </a:lnTo>
                    <a:lnTo>
                      <a:pt x="66718" y="7294"/>
                    </a:lnTo>
                    <a:cubicBezTo>
                      <a:pt x="66565" y="13052"/>
                      <a:pt x="66104" y="17965"/>
                      <a:pt x="65336" y="22111"/>
                    </a:cubicBezTo>
                    <a:cubicBezTo>
                      <a:pt x="70020" y="24184"/>
                      <a:pt x="74242" y="26411"/>
                      <a:pt x="78004" y="28714"/>
                    </a:cubicBezTo>
                    <a:lnTo>
                      <a:pt x="73781" y="34626"/>
                    </a:lnTo>
                    <a:cubicBezTo>
                      <a:pt x="70711" y="32553"/>
                      <a:pt x="67256" y="30557"/>
                      <a:pt x="63494" y="28868"/>
                    </a:cubicBezTo>
                    <a:cubicBezTo>
                      <a:pt x="62879" y="30633"/>
                      <a:pt x="62112" y="32169"/>
                      <a:pt x="61267" y="33551"/>
                    </a:cubicBezTo>
                    <a:cubicBezTo>
                      <a:pt x="56200" y="41152"/>
                      <a:pt x="49367" y="46680"/>
                      <a:pt x="40691" y="50058"/>
                    </a:cubicBezTo>
                    <a:cubicBezTo>
                      <a:pt x="39617" y="47831"/>
                      <a:pt x="38234" y="45759"/>
                      <a:pt x="36392" y="43839"/>
                    </a:cubicBezTo>
                    <a:cubicBezTo>
                      <a:pt x="44146" y="41152"/>
                      <a:pt x="50135" y="37006"/>
                      <a:pt x="54357" y="31325"/>
                    </a:cubicBezTo>
                    <a:cubicBezTo>
                      <a:pt x="55279" y="29712"/>
                      <a:pt x="56046" y="27870"/>
                      <a:pt x="56814" y="25797"/>
                    </a:cubicBezTo>
                    <a:cubicBezTo>
                      <a:pt x="52668" y="24108"/>
                      <a:pt x="48292" y="22572"/>
                      <a:pt x="43685" y="21190"/>
                    </a:cubicBezTo>
                    <a:lnTo>
                      <a:pt x="46526" y="15278"/>
                    </a:lnTo>
                    <a:cubicBezTo>
                      <a:pt x="50749" y="16507"/>
                      <a:pt x="54664" y="17889"/>
                      <a:pt x="58426" y="19271"/>
                    </a:cubicBezTo>
                    <a:cubicBezTo>
                      <a:pt x="59041" y="15739"/>
                      <a:pt x="59424" y="11746"/>
                      <a:pt x="59578" y="7294"/>
                    </a:cubicBezTo>
                    <a:lnTo>
                      <a:pt x="39924" y="7294"/>
                    </a:lnTo>
                    <a:lnTo>
                      <a:pt x="39924" y="0"/>
                    </a:lnTo>
                    <a:close/>
                    <a:moveTo>
                      <a:pt x="43685" y="61344"/>
                    </a:moveTo>
                    <a:lnTo>
                      <a:pt x="49981" y="62956"/>
                    </a:lnTo>
                    <a:cubicBezTo>
                      <a:pt x="48292" y="71094"/>
                      <a:pt x="46372" y="78235"/>
                      <a:pt x="44069" y="84453"/>
                    </a:cubicBezTo>
                    <a:cubicBezTo>
                      <a:pt x="42073" y="83378"/>
                      <a:pt x="39924" y="82534"/>
                      <a:pt x="37697" y="81843"/>
                    </a:cubicBezTo>
                    <a:cubicBezTo>
                      <a:pt x="40154" y="75317"/>
                      <a:pt x="42150" y="68484"/>
                      <a:pt x="43685" y="61344"/>
                    </a:cubicBezTo>
                    <a:moveTo>
                      <a:pt x="55279" y="58733"/>
                    </a:moveTo>
                    <a:lnTo>
                      <a:pt x="62496" y="58733"/>
                    </a:lnTo>
                    <a:lnTo>
                      <a:pt x="62496" y="80691"/>
                    </a:lnTo>
                    <a:cubicBezTo>
                      <a:pt x="62496" y="82073"/>
                      <a:pt x="62879" y="82764"/>
                      <a:pt x="63647" y="82764"/>
                    </a:cubicBezTo>
                    <a:lnTo>
                      <a:pt x="72860" y="82764"/>
                    </a:lnTo>
                    <a:cubicBezTo>
                      <a:pt x="74166" y="82764"/>
                      <a:pt x="75163" y="82073"/>
                      <a:pt x="75701" y="80691"/>
                    </a:cubicBezTo>
                    <a:cubicBezTo>
                      <a:pt x="76315" y="79693"/>
                      <a:pt x="76699" y="77620"/>
                      <a:pt x="76776" y="74396"/>
                    </a:cubicBezTo>
                    <a:cubicBezTo>
                      <a:pt x="78772" y="75624"/>
                      <a:pt x="81152" y="76469"/>
                      <a:pt x="83916" y="76853"/>
                    </a:cubicBezTo>
                    <a:cubicBezTo>
                      <a:pt x="83686" y="80154"/>
                      <a:pt x="82841" y="83148"/>
                      <a:pt x="81306" y="85758"/>
                    </a:cubicBezTo>
                    <a:cubicBezTo>
                      <a:pt x="80000" y="88292"/>
                      <a:pt x="77774" y="89520"/>
                      <a:pt x="74703" y="89520"/>
                    </a:cubicBezTo>
                    <a:lnTo>
                      <a:pt x="62496" y="89520"/>
                    </a:lnTo>
                    <a:cubicBezTo>
                      <a:pt x="57659" y="89520"/>
                      <a:pt x="55279" y="86603"/>
                      <a:pt x="55279" y="80691"/>
                    </a:cubicBezTo>
                    <a:lnTo>
                      <a:pt x="55279" y="58733"/>
                    </a:lnTo>
                    <a:close/>
                    <a:moveTo>
                      <a:pt x="63724" y="43302"/>
                    </a:moveTo>
                    <a:cubicBezTo>
                      <a:pt x="68791" y="46910"/>
                      <a:pt x="73168" y="50672"/>
                      <a:pt x="76853" y="54511"/>
                    </a:cubicBezTo>
                    <a:lnTo>
                      <a:pt x="71785" y="59117"/>
                    </a:lnTo>
                    <a:cubicBezTo>
                      <a:pt x="68638" y="55509"/>
                      <a:pt x="64569" y="51824"/>
                      <a:pt x="59501" y="47908"/>
                    </a:cubicBezTo>
                    <a:lnTo>
                      <a:pt x="63724" y="43302"/>
                    </a:lnTo>
                    <a:close/>
                    <a:moveTo>
                      <a:pt x="89828" y="60499"/>
                    </a:moveTo>
                    <a:cubicBezTo>
                      <a:pt x="93283" y="66181"/>
                      <a:pt x="96200" y="72016"/>
                      <a:pt x="98657" y="78158"/>
                    </a:cubicBezTo>
                    <a:lnTo>
                      <a:pt x="91824" y="80691"/>
                    </a:lnTo>
                    <a:cubicBezTo>
                      <a:pt x="89828" y="74856"/>
                      <a:pt x="87064" y="68945"/>
                      <a:pt x="83532" y="62956"/>
                    </a:cubicBezTo>
                    <a:lnTo>
                      <a:pt x="89828" y="6049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E256C49C-BA96-4463-8288-2BD2E0F00EB5}"/>
                  </a:ext>
                </a:extLst>
              </p:cNvPr>
              <p:cNvSpPr/>
              <p:nvPr/>
            </p:nvSpPr>
            <p:spPr>
              <a:xfrm>
                <a:off x="5302368" y="5133806"/>
                <a:ext cx="94050" cy="88983"/>
              </a:xfrm>
              <a:custGeom>
                <a:avLst/>
                <a:gdLst>
                  <a:gd name="connsiteX0" fmla="*/ 0 w 94050"/>
                  <a:gd name="connsiteY0" fmla="*/ 0 h 88983"/>
                  <a:gd name="connsiteX1" fmla="*/ 94050 w 94050"/>
                  <a:gd name="connsiteY1" fmla="*/ 0 h 88983"/>
                  <a:gd name="connsiteX2" fmla="*/ 94050 w 94050"/>
                  <a:gd name="connsiteY2" fmla="*/ 6756 h 88983"/>
                  <a:gd name="connsiteX3" fmla="*/ 77774 w 94050"/>
                  <a:gd name="connsiteY3" fmla="*/ 6756 h 88983"/>
                  <a:gd name="connsiteX4" fmla="*/ 77774 w 94050"/>
                  <a:gd name="connsiteY4" fmla="*/ 81920 h 88983"/>
                  <a:gd name="connsiteX5" fmla="*/ 72937 w 94050"/>
                  <a:gd name="connsiteY5" fmla="*/ 87294 h 88983"/>
                  <a:gd name="connsiteX6" fmla="*/ 58349 w 94050"/>
                  <a:gd name="connsiteY6" fmla="*/ 88983 h 88983"/>
                  <a:gd name="connsiteX7" fmla="*/ 55969 w 94050"/>
                  <a:gd name="connsiteY7" fmla="*/ 81075 h 88983"/>
                  <a:gd name="connsiteX8" fmla="*/ 68177 w 94050"/>
                  <a:gd name="connsiteY8" fmla="*/ 81075 h 88983"/>
                  <a:gd name="connsiteX9" fmla="*/ 70711 w 94050"/>
                  <a:gd name="connsiteY9" fmla="*/ 79310 h 88983"/>
                  <a:gd name="connsiteX10" fmla="*/ 70711 w 94050"/>
                  <a:gd name="connsiteY10" fmla="*/ 6756 h 88983"/>
                  <a:gd name="connsiteX11" fmla="*/ 77 w 94050"/>
                  <a:gd name="connsiteY11" fmla="*/ 6756 h 88983"/>
                  <a:gd name="connsiteX12" fmla="*/ 77 w 94050"/>
                  <a:gd name="connsiteY12" fmla="*/ 0 h 88983"/>
                  <a:gd name="connsiteX13" fmla="*/ 50902 w 94050"/>
                  <a:gd name="connsiteY13" fmla="*/ 22111 h 88983"/>
                  <a:gd name="connsiteX14" fmla="*/ 50902 w 94050"/>
                  <a:gd name="connsiteY14" fmla="*/ 65029 h 88983"/>
                  <a:gd name="connsiteX15" fmla="*/ 43685 w 94050"/>
                  <a:gd name="connsiteY15" fmla="*/ 65029 h 88983"/>
                  <a:gd name="connsiteX16" fmla="*/ 43685 w 94050"/>
                  <a:gd name="connsiteY16" fmla="*/ 59117 h 88983"/>
                  <a:gd name="connsiteX17" fmla="*/ 19424 w 94050"/>
                  <a:gd name="connsiteY17" fmla="*/ 59117 h 88983"/>
                  <a:gd name="connsiteX18" fmla="*/ 19424 w 94050"/>
                  <a:gd name="connsiteY18" fmla="*/ 69943 h 88983"/>
                  <a:gd name="connsiteX19" fmla="*/ 12207 w 94050"/>
                  <a:gd name="connsiteY19" fmla="*/ 69943 h 88983"/>
                  <a:gd name="connsiteX20" fmla="*/ 12207 w 94050"/>
                  <a:gd name="connsiteY20" fmla="*/ 22111 h 88983"/>
                  <a:gd name="connsiteX21" fmla="*/ 50902 w 94050"/>
                  <a:gd name="connsiteY21" fmla="*/ 22111 h 88983"/>
                  <a:gd name="connsiteX22" fmla="*/ 19424 w 94050"/>
                  <a:gd name="connsiteY22" fmla="*/ 52361 h 88983"/>
                  <a:gd name="connsiteX23" fmla="*/ 43685 w 94050"/>
                  <a:gd name="connsiteY23" fmla="*/ 52361 h 88983"/>
                  <a:gd name="connsiteX24" fmla="*/ 43685 w 94050"/>
                  <a:gd name="connsiteY24" fmla="*/ 28945 h 88983"/>
                  <a:gd name="connsiteX25" fmla="*/ 19424 w 94050"/>
                  <a:gd name="connsiteY25" fmla="*/ 28945 h 88983"/>
                  <a:gd name="connsiteX26" fmla="*/ 19424 w 94050"/>
                  <a:gd name="connsiteY26" fmla="*/ 52361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050" h="88983">
                    <a:moveTo>
                      <a:pt x="0" y="0"/>
                    </a:moveTo>
                    <a:lnTo>
                      <a:pt x="94050" y="0"/>
                    </a:lnTo>
                    <a:lnTo>
                      <a:pt x="94050" y="6756"/>
                    </a:lnTo>
                    <a:lnTo>
                      <a:pt x="77774" y="6756"/>
                    </a:lnTo>
                    <a:lnTo>
                      <a:pt x="77774" y="81920"/>
                    </a:lnTo>
                    <a:cubicBezTo>
                      <a:pt x="77774" y="84453"/>
                      <a:pt x="76161" y="86220"/>
                      <a:pt x="72937" y="87294"/>
                    </a:cubicBezTo>
                    <a:cubicBezTo>
                      <a:pt x="69636" y="88369"/>
                      <a:pt x="64799" y="88983"/>
                      <a:pt x="58349" y="88983"/>
                    </a:cubicBezTo>
                    <a:cubicBezTo>
                      <a:pt x="58503" y="86527"/>
                      <a:pt x="57736" y="83916"/>
                      <a:pt x="55969" y="81075"/>
                    </a:cubicBezTo>
                    <a:lnTo>
                      <a:pt x="68177" y="81075"/>
                    </a:lnTo>
                    <a:cubicBezTo>
                      <a:pt x="69866" y="81075"/>
                      <a:pt x="70711" y="80461"/>
                      <a:pt x="70711" y="79310"/>
                    </a:cubicBezTo>
                    <a:lnTo>
                      <a:pt x="70711" y="6756"/>
                    </a:lnTo>
                    <a:lnTo>
                      <a:pt x="77" y="6756"/>
                    </a:lnTo>
                    <a:lnTo>
                      <a:pt x="77" y="0"/>
                    </a:lnTo>
                    <a:close/>
                    <a:moveTo>
                      <a:pt x="50902" y="22111"/>
                    </a:moveTo>
                    <a:lnTo>
                      <a:pt x="50902" y="65029"/>
                    </a:lnTo>
                    <a:lnTo>
                      <a:pt x="43685" y="65029"/>
                    </a:lnTo>
                    <a:lnTo>
                      <a:pt x="43685" y="59117"/>
                    </a:lnTo>
                    <a:lnTo>
                      <a:pt x="19424" y="59117"/>
                    </a:lnTo>
                    <a:lnTo>
                      <a:pt x="19424" y="69943"/>
                    </a:lnTo>
                    <a:lnTo>
                      <a:pt x="12207" y="69943"/>
                    </a:lnTo>
                    <a:lnTo>
                      <a:pt x="12207" y="22111"/>
                    </a:lnTo>
                    <a:lnTo>
                      <a:pt x="50902" y="22111"/>
                    </a:lnTo>
                    <a:close/>
                    <a:moveTo>
                      <a:pt x="19424" y="52361"/>
                    </a:moveTo>
                    <a:lnTo>
                      <a:pt x="43685" y="52361"/>
                    </a:lnTo>
                    <a:lnTo>
                      <a:pt x="43685" y="28945"/>
                    </a:lnTo>
                    <a:lnTo>
                      <a:pt x="19424" y="28945"/>
                    </a:lnTo>
                    <a:lnTo>
                      <a:pt x="19424" y="523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5A437EC0-0351-49F0-B62A-D63BF7676F38}"/>
                  </a:ext>
                </a:extLst>
              </p:cNvPr>
              <p:cNvSpPr/>
              <p:nvPr/>
            </p:nvSpPr>
            <p:spPr>
              <a:xfrm>
                <a:off x="5408702" y="5127818"/>
                <a:ext cx="97044" cy="96737"/>
              </a:xfrm>
              <a:custGeom>
                <a:avLst/>
                <a:gdLst>
                  <a:gd name="connsiteX0" fmla="*/ 18810 w 97044"/>
                  <a:gd name="connsiteY0" fmla="*/ 0 h 96737"/>
                  <a:gd name="connsiteX1" fmla="*/ 26795 w 97044"/>
                  <a:gd name="connsiteY1" fmla="*/ 2226 h 96737"/>
                  <a:gd name="connsiteX2" fmla="*/ 17889 w 97044"/>
                  <a:gd name="connsiteY2" fmla="*/ 23110 h 96737"/>
                  <a:gd name="connsiteX3" fmla="*/ 37237 w 97044"/>
                  <a:gd name="connsiteY3" fmla="*/ 21037 h 96737"/>
                  <a:gd name="connsiteX4" fmla="*/ 31171 w 97044"/>
                  <a:gd name="connsiteY4" fmla="*/ 12361 h 96737"/>
                  <a:gd name="connsiteX5" fmla="*/ 36929 w 97044"/>
                  <a:gd name="connsiteY5" fmla="*/ 8138 h 96737"/>
                  <a:gd name="connsiteX6" fmla="*/ 49520 w 97044"/>
                  <a:gd name="connsiteY6" fmla="*/ 27793 h 96737"/>
                  <a:gd name="connsiteX7" fmla="*/ 43762 w 97044"/>
                  <a:gd name="connsiteY7" fmla="*/ 32015 h 96737"/>
                  <a:gd name="connsiteX8" fmla="*/ 41152 w 97044"/>
                  <a:gd name="connsiteY8" fmla="*/ 27409 h 96737"/>
                  <a:gd name="connsiteX9" fmla="*/ 1689 w 97044"/>
                  <a:gd name="connsiteY9" fmla="*/ 32476 h 96737"/>
                  <a:gd name="connsiteX10" fmla="*/ 0 w 97044"/>
                  <a:gd name="connsiteY10" fmla="*/ 24568 h 96737"/>
                  <a:gd name="connsiteX11" fmla="*/ 10288 w 97044"/>
                  <a:gd name="connsiteY11" fmla="*/ 23954 h 96737"/>
                  <a:gd name="connsiteX12" fmla="*/ 18810 w 97044"/>
                  <a:gd name="connsiteY12" fmla="*/ 0 h 96737"/>
                  <a:gd name="connsiteX13" fmla="*/ 7140 w 97044"/>
                  <a:gd name="connsiteY13" fmla="*/ 36084 h 96737"/>
                  <a:gd name="connsiteX14" fmla="*/ 42841 w 97044"/>
                  <a:gd name="connsiteY14" fmla="*/ 36084 h 96737"/>
                  <a:gd name="connsiteX15" fmla="*/ 42841 w 97044"/>
                  <a:gd name="connsiteY15" fmla="*/ 86603 h 96737"/>
                  <a:gd name="connsiteX16" fmla="*/ 39924 w 97044"/>
                  <a:gd name="connsiteY16" fmla="*/ 93513 h 96737"/>
                  <a:gd name="connsiteX17" fmla="*/ 28484 w 97044"/>
                  <a:gd name="connsiteY17" fmla="*/ 95816 h 96737"/>
                  <a:gd name="connsiteX18" fmla="*/ 26027 w 97044"/>
                  <a:gd name="connsiteY18" fmla="*/ 87447 h 96737"/>
                  <a:gd name="connsiteX19" fmla="*/ 34319 w 97044"/>
                  <a:gd name="connsiteY19" fmla="*/ 87447 h 96737"/>
                  <a:gd name="connsiteX20" fmla="*/ 35547 w 97044"/>
                  <a:gd name="connsiteY20" fmla="*/ 85221 h 96737"/>
                  <a:gd name="connsiteX21" fmla="*/ 35547 w 97044"/>
                  <a:gd name="connsiteY21" fmla="*/ 72246 h 96737"/>
                  <a:gd name="connsiteX22" fmla="*/ 14127 w 97044"/>
                  <a:gd name="connsiteY22" fmla="*/ 72246 h 96737"/>
                  <a:gd name="connsiteX23" fmla="*/ 14127 w 97044"/>
                  <a:gd name="connsiteY23" fmla="*/ 96737 h 96737"/>
                  <a:gd name="connsiteX24" fmla="*/ 7064 w 97044"/>
                  <a:gd name="connsiteY24" fmla="*/ 96737 h 96737"/>
                  <a:gd name="connsiteX25" fmla="*/ 7064 w 97044"/>
                  <a:gd name="connsiteY25" fmla="*/ 36084 h 96737"/>
                  <a:gd name="connsiteX26" fmla="*/ 14127 w 97044"/>
                  <a:gd name="connsiteY26" fmla="*/ 50902 h 96737"/>
                  <a:gd name="connsiteX27" fmla="*/ 35547 w 97044"/>
                  <a:gd name="connsiteY27" fmla="*/ 50902 h 96737"/>
                  <a:gd name="connsiteX28" fmla="*/ 35547 w 97044"/>
                  <a:gd name="connsiteY28" fmla="*/ 42917 h 96737"/>
                  <a:gd name="connsiteX29" fmla="*/ 14127 w 97044"/>
                  <a:gd name="connsiteY29" fmla="*/ 42917 h 96737"/>
                  <a:gd name="connsiteX30" fmla="*/ 14127 w 97044"/>
                  <a:gd name="connsiteY30" fmla="*/ 50902 h 96737"/>
                  <a:gd name="connsiteX31" fmla="*/ 14127 w 97044"/>
                  <a:gd name="connsiteY31" fmla="*/ 65566 h 96737"/>
                  <a:gd name="connsiteX32" fmla="*/ 35547 w 97044"/>
                  <a:gd name="connsiteY32" fmla="*/ 65566 h 96737"/>
                  <a:gd name="connsiteX33" fmla="*/ 35547 w 97044"/>
                  <a:gd name="connsiteY33" fmla="*/ 57582 h 96737"/>
                  <a:gd name="connsiteX34" fmla="*/ 14127 w 97044"/>
                  <a:gd name="connsiteY34" fmla="*/ 57582 h 96737"/>
                  <a:gd name="connsiteX35" fmla="*/ 14127 w 97044"/>
                  <a:gd name="connsiteY35" fmla="*/ 65566 h 96737"/>
                  <a:gd name="connsiteX36" fmla="*/ 87755 w 97044"/>
                  <a:gd name="connsiteY36" fmla="*/ 8061 h 96737"/>
                  <a:gd name="connsiteX37" fmla="*/ 91978 w 97044"/>
                  <a:gd name="connsiteY37" fmla="*/ 14664 h 96737"/>
                  <a:gd name="connsiteX38" fmla="*/ 62189 w 97044"/>
                  <a:gd name="connsiteY38" fmla="*/ 22342 h 96737"/>
                  <a:gd name="connsiteX39" fmla="*/ 62189 w 97044"/>
                  <a:gd name="connsiteY39" fmla="*/ 35240 h 96737"/>
                  <a:gd name="connsiteX40" fmla="*/ 63340 w 97044"/>
                  <a:gd name="connsiteY40" fmla="*/ 37467 h 96737"/>
                  <a:gd name="connsiteX41" fmla="*/ 85298 w 97044"/>
                  <a:gd name="connsiteY41" fmla="*/ 37467 h 96737"/>
                  <a:gd name="connsiteX42" fmla="*/ 88369 w 97044"/>
                  <a:gd name="connsiteY42" fmla="*/ 34933 h 96737"/>
                  <a:gd name="connsiteX43" fmla="*/ 89521 w 97044"/>
                  <a:gd name="connsiteY43" fmla="*/ 27255 h 96737"/>
                  <a:gd name="connsiteX44" fmla="*/ 97045 w 97044"/>
                  <a:gd name="connsiteY44" fmla="*/ 29865 h 96737"/>
                  <a:gd name="connsiteX45" fmla="*/ 94204 w 97044"/>
                  <a:gd name="connsiteY45" fmla="*/ 39847 h 96737"/>
                  <a:gd name="connsiteX46" fmla="*/ 86987 w 97044"/>
                  <a:gd name="connsiteY46" fmla="*/ 44146 h 96737"/>
                  <a:gd name="connsiteX47" fmla="*/ 62189 w 97044"/>
                  <a:gd name="connsiteY47" fmla="*/ 44146 h 96737"/>
                  <a:gd name="connsiteX48" fmla="*/ 54972 w 97044"/>
                  <a:gd name="connsiteY48" fmla="*/ 35240 h 96737"/>
                  <a:gd name="connsiteX49" fmla="*/ 54972 w 97044"/>
                  <a:gd name="connsiteY49" fmla="*/ 844 h 96737"/>
                  <a:gd name="connsiteX50" fmla="*/ 62189 w 97044"/>
                  <a:gd name="connsiteY50" fmla="*/ 844 h 96737"/>
                  <a:gd name="connsiteX51" fmla="*/ 62189 w 97044"/>
                  <a:gd name="connsiteY51" fmla="*/ 15201 h 96737"/>
                  <a:gd name="connsiteX52" fmla="*/ 87755 w 97044"/>
                  <a:gd name="connsiteY52" fmla="*/ 8061 h 96737"/>
                  <a:gd name="connsiteX53" fmla="*/ 54895 w 97044"/>
                  <a:gd name="connsiteY53" fmla="*/ 48369 h 96737"/>
                  <a:gd name="connsiteX54" fmla="*/ 62112 w 97044"/>
                  <a:gd name="connsiteY54" fmla="*/ 48369 h 96737"/>
                  <a:gd name="connsiteX55" fmla="*/ 62112 w 97044"/>
                  <a:gd name="connsiteY55" fmla="*/ 63724 h 96737"/>
                  <a:gd name="connsiteX56" fmla="*/ 88139 w 97044"/>
                  <a:gd name="connsiteY56" fmla="*/ 55048 h 96737"/>
                  <a:gd name="connsiteX57" fmla="*/ 92362 w 97044"/>
                  <a:gd name="connsiteY57" fmla="*/ 61881 h 96737"/>
                  <a:gd name="connsiteX58" fmla="*/ 62112 w 97044"/>
                  <a:gd name="connsiteY58" fmla="*/ 71018 h 96737"/>
                  <a:gd name="connsiteX59" fmla="*/ 62112 w 97044"/>
                  <a:gd name="connsiteY59" fmla="*/ 85298 h 96737"/>
                  <a:gd name="connsiteX60" fmla="*/ 63263 w 97044"/>
                  <a:gd name="connsiteY60" fmla="*/ 87524 h 96737"/>
                  <a:gd name="connsiteX61" fmla="*/ 84377 w 97044"/>
                  <a:gd name="connsiteY61" fmla="*/ 87524 h 96737"/>
                  <a:gd name="connsiteX62" fmla="*/ 87908 w 97044"/>
                  <a:gd name="connsiteY62" fmla="*/ 84991 h 96737"/>
                  <a:gd name="connsiteX63" fmla="*/ 89367 w 97044"/>
                  <a:gd name="connsiteY63" fmla="*/ 77313 h 96737"/>
                  <a:gd name="connsiteX64" fmla="*/ 96891 w 97044"/>
                  <a:gd name="connsiteY64" fmla="*/ 79923 h 96737"/>
                  <a:gd name="connsiteX65" fmla="*/ 93820 w 97044"/>
                  <a:gd name="connsiteY65" fmla="*/ 89904 h 96737"/>
                  <a:gd name="connsiteX66" fmla="*/ 85835 w 97044"/>
                  <a:gd name="connsiteY66" fmla="*/ 94204 h 96737"/>
                  <a:gd name="connsiteX67" fmla="*/ 62035 w 97044"/>
                  <a:gd name="connsiteY67" fmla="*/ 94204 h 96737"/>
                  <a:gd name="connsiteX68" fmla="*/ 54818 w 97044"/>
                  <a:gd name="connsiteY68" fmla="*/ 85298 h 96737"/>
                  <a:gd name="connsiteX69" fmla="*/ 54818 w 97044"/>
                  <a:gd name="connsiteY69" fmla="*/ 48369 h 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7044" h="96737">
                    <a:moveTo>
                      <a:pt x="18810" y="0"/>
                    </a:moveTo>
                    <a:lnTo>
                      <a:pt x="26795" y="2226"/>
                    </a:lnTo>
                    <a:lnTo>
                      <a:pt x="17889" y="23110"/>
                    </a:lnTo>
                    <a:cubicBezTo>
                      <a:pt x="24261" y="22572"/>
                      <a:pt x="30710" y="21881"/>
                      <a:pt x="37237" y="21037"/>
                    </a:cubicBezTo>
                    <a:cubicBezTo>
                      <a:pt x="35394" y="18119"/>
                      <a:pt x="33398" y="15201"/>
                      <a:pt x="31171" y="12361"/>
                    </a:cubicBezTo>
                    <a:lnTo>
                      <a:pt x="36929" y="8138"/>
                    </a:lnTo>
                    <a:cubicBezTo>
                      <a:pt x="42764" y="16123"/>
                      <a:pt x="46910" y="22648"/>
                      <a:pt x="49520" y="27793"/>
                    </a:cubicBezTo>
                    <a:lnTo>
                      <a:pt x="43762" y="32015"/>
                    </a:lnTo>
                    <a:cubicBezTo>
                      <a:pt x="42995" y="30480"/>
                      <a:pt x="42150" y="28944"/>
                      <a:pt x="41152" y="27409"/>
                    </a:cubicBezTo>
                    <a:cubicBezTo>
                      <a:pt x="25873" y="29789"/>
                      <a:pt x="12745" y="31478"/>
                      <a:pt x="1689" y="32476"/>
                    </a:cubicBezTo>
                    <a:lnTo>
                      <a:pt x="0" y="24568"/>
                    </a:lnTo>
                    <a:cubicBezTo>
                      <a:pt x="3455" y="24415"/>
                      <a:pt x="6833" y="24261"/>
                      <a:pt x="10288" y="23954"/>
                    </a:cubicBezTo>
                    <a:lnTo>
                      <a:pt x="18810" y="0"/>
                    </a:lnTo>
                    <a:close/>
                    <a:moveTo>
                      <a:pt x="7140" y="36084"/>
                    </a:moveTo>
                    <a:lnTo>
                      <a:pt x="42841" y="36084"/>
                    </a:lnTo>
                    <a:lnTo>
                      <a:pt x="42841" y="86603"/>
                    </a:lnTo>
                    <a:cubicBezTo>
                      <a:pt x="42841" y="90288"/>
                      <a:pt x="41843" y="92592"/>
                      <a:pt x="39924" y="93513"/>
                    </a:cubicBezTo>
                    <a:cubicBezTo>
                      <a:pt x="38081" y="94588"/>
                      <a:pt x="34319" y="95355"/>
                      <a:pt x="28484" y="95816"/>
                    </a:cubicBezTo>
                    <a:cubicBezTo>
                      <a:pt x="28330" y="93052"/>
                      <a:pt x="27563" y="90212"/>
                      <a:pt x="26027" y="87447"/>
                    </a:cubicBezTo>
                    <a:lnTo>
                      <a:pt x="34319" y="87447"/>
                    </a:lnTo>
                    <a:cubicBezTo>
                      <a:pt x="35163" y="87447"/>
                      <a:pt x="35547" y="86680"/>
                      <a:pt x="35547" y="85221"/>
                    </a:cubicBezTo>
                    <a:lnTo>
                      <a:pt x="35547" y="72246"/>
                    </a:lnTo>
                    <a:lnTo>
                      <a:pt x="14127" y="72246"/>
                    </a:lnTo>
                    <a:lnTo>
                      <a:pt x="14127" y="96737"/>
                    </a:lnTo>
                    <a:lnTo>
                      <a:pt x="7064" y="96737"/>
                    </a:lnTo>
                    <a:lnTo>
                      <a:pt x="7064" y="36084"/>
                    </a:lnTo>
                    <a:close/>
                    <a:moveTo>
                      <a:pt x="14127" y="50902"/>
                    </a:moveTo>
                    <a:lnTo>
                      <a:pt x="35547" y="50902"/>
                    </a:lnTo>
                    <a:lnTo>
                      <a:pt x="35547" y="42917"/>
                    </a:lnTo>
                    <a:lnTo>
                      <a:pt x="14127" y="42917"/>
                    </a:lnTo>
                    <a:lnTo>
                      <a:pt x="14127" y="50902"/>
                    </a:lnTo>
                    <a:close/>
                    <a:moveTo>
                      <a:pt x="14127" y="65566"/>
                    </a:moveTo>
                    <a:lnTo>
                      <a:pt x="35547" y="65566"/>
                    </a:lnTo>
                    <a:lnTo>
                      <a:pt x="35547" y="57582"/>
                    </a:lnTo>
                    <a:lnTo>
                      <a:pt x="14127" y="57582"/>
                    </a:lnTo>
                    <a:lnTo>
                      <a:pt x="14127" y="65566"/>
                    </a:lnTo>
                    <a:close/>
                    <a:moveTo>
                      <a:pt x="87755" y="8061"/>
                    </a:moveTo>
                    <a:lnTo>
                      <a:pt x="91978" y="14664"/>
                    </a:lnTo>
                    <a:cubicBezTo>
                      <a:pt x="82918" y="17505"/>
                      <a:pt x="73014" y="20115"/>
                      <a:pt x="62189" y="22342"/>
                    </a:cubicBezTo>
                    <a:lnTo>
                      <a:pt x="62189" y="35240"/>
                    </a:lnTo>
                    <a:cubicBezTo>
                      <a:pt x="62189" y="36699"/>
                      <a:pt x="62572" y="37467"/>
                      <a:pt x="63340" y="37467"/>
                    </a:cubicBezTo>
                    <a:lnTo>
                      <a:pt x="85298" y="37467"/>
                    </a:lnTo>
                    <a:cubicBezTo>
                      <a:pt x="86757" y="37467"/>
                      <a:pt x="87755" y="36622"/>
                      <a:pt x="88369" y="34933"/>
                    </a:cubicBezTo>
                    <a:cubicBezTo>
                      <a:pt x="89060" y="33704"/>
                      <a:pt x="89444" y="31171"/>
                      <a:pt x="89521" y="27255"/>
                    </a:cubicBezTo>
                    <a:cubicBezTo>
                      <a:pt x="91593" y="28637"/>
                      <a:pt x="94127" y="29482"/>
                      <a:pt x="97045" y="29865"/>
                    </a:cubicBezTo>
                    <a:cubicBezTo>
                      <a:pt x="96738" y="33474"/>
                      <a:pt x="95817" y="36852"/>
                      <a:pt x="94204" y="39847"/>
                    </a:cubicBezTo>
                    <a:cubicBezTo>
                      <a:pt x="92745" y="42687"/>
                      <a:pt x="90288" y="44146"/>
                      <a:pt x="86987" y="44146"/>
                    </a:cubicBezTo>
                    <a:lnTo>
                      <a:pt x="62189" y="44146"/>
                    </a:lnTo>
                    <a:cubicBezTo>
                      <a:pt x="57352" y="44146"/>
                      <a:pt x="54972" y="41152"/>
                      <a:pt x="54972" y="35240"/>
                    </a:cubicBezTo>
                    <a:lnTo>
                      <a:pt x="54972" y="844"/>
                    </a:lnTo>
                    <a:lnTo>
                      <a:pt x="62189" y="844"/>
                    </a:lnTo>
                    <a:lnTo>
                      <a:pt x="62189" y="15201"/>
                    </a:lnTo>
                    <a:cubicBezTo>
                      <a:pt x="72169" y="13052"/>
                      <a:pt x="80691" y="10671"/>
                      <a:pt x="87755" y="8061"/>
                    </a:cubicBezTo>
                    <a:moveTo>
                      <a:pt x="54895" y="48369"/>
                    </a:moveTo>
                    <a:lnTo>
                      <a:pt x="62112" y="48369"/>
                    </a:lnTo>
                    <a:lnTo>
                      <a:pt x="62112" y="63724"/>
                    </a:lnTo>
                    <a:cubicBezTo>
                      <a:pt x="72246" y="61113"/>
                      <a:pt x="80922" y="58196"/>
                      <a:pt x="88139" y="55048"/>
                    </a:cubicBezTo>
                    <a:lnTo>
                      <a:pt x="92362" y="61881"/>
                    </a:lnTo>
                    <a:cubicBezTo>
                      <a:pt x="83225" y="65259"/>
                      <a:pt x="73091" y="68253"/>
                      <a:pt x="62112" y="71018"/>
                    </a:cubicBezTo>
                    <a:lnTo>
                      <a:pt x="62112" y="85298"/>
                    </a:lnTo>
                    <a:cubicBezTo>
                      <a:pt x="62112" y="86757"/>
                      <a:pt x="62496" y="87524"/>
                      <a:pt x="63263" y="87524"/>
                    </a:cubicBezTo>
                    <a:lnTo>
                      <a:pt x="84377" y="87524"/>
                    </a:lnTo>
                    <a:cubicBezTo>
                      <a:pt x="86143" y="87524"/>
                      <a:pt x="87294" y="86680"/>
                      <a:pt x="87908" y="84991"/>
                    </a:cubicBezTo>
                    <a:cubicBezTo>
                      <a:pt x="88753" y="83762"/>
                      <a:pt x="89213" y="81228"/>
                      <a:pt x="89367" y="77313"/>
                    </a:cubicBezTo>
                    <a:cubicBezTo>
                      <a:pt x="91440" y="78695"/>
                      <a:pt x="93974" y="79616"/>
                      <a:pt x="96891" y="79923"/>
                    </a:cubicBezTo>
                    <a:cubicBezTo>
                      <a:pt x="96584" y="83532"/>
                      <a:pt x="95586" y="86910"/>
                      <a:pt x="93820" y="89904"/>
                    </a:cubicBezTo>
                    <a:cubicBezTo>
                      <a:pt x="92208" y="92745"/>
                      <a:pt x="89521" y="94204"/>
                      <a:pt x="85835" y="94204"/>
                    </a:cubicBezTo>
                    <a:lnTo>
                      <a:pt x="62035" y="94204"/>
                    </a:lnTo>
                    <a:cubicBezTo>
                      <a:pt x="57198" y="94204"/>
                      <a:pt x="54818" y="91210"/>
                      <a:pt x="54818" y="85298"/>
                    </a:cubicBezTo>
                    <a:lnTo>
                      <a:pt x="54818" y="483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5AA9564C-9C42-4098-9B67-27923D9B2015}"/>
                  </a:ext>
                </a:extLst>
              </p:cNvPr>
              <p:cNvSpPr/>
              <p:nvPr/>
            </p:nvSpPr>
            <p:spPr>
              <a:xfrm>
                <a:off x="5515881" y="5196916"/>
                <a:ext cx="25412" cy="25642"/>
              </a:xfrm>
              <a:custGeom>
                <a:avLst/>
                <a:gdLst>
                  <a:gd name="connsiteX0" fmla="*/ 25413 w 25412"/>
                  <a:gd name="connsiteY0" fmla="*/ 12898 h 25642"/>
                  <a:gd name="connsiteX1" fmla="*/ 21651 w 25412"/>
                  <a:gd name="connsiteY1" fmla="*/ 21958 h 25642"/>
                  <a:gd name="connsiteX2" fmla="*/ 12745 w 25412"/>
                  <a:gd name="connsiteY2" fmla="*/ 25643 h 25642"/>
                  <a:gd name="connsiteX3" fmla="*/ 3685 w 25412"/>
                  <a:gd name="connsiteY3" fmla="*/ 21958 h 25642"/>
                  <a:gd name="connsiteX4" fmla="*/ 0 w 25412"/>
                  <a:gd name="connsiteY4" fmla="*/ 12898 h 25642"/>
                  <a:gd name="connsiteX5" fmla="*/ 3685 w 25412"/>
                  <a:gd name="connsiteY5" fmla="*/ 3685 h 25642"/>
                  <a:gd name="connsiteX6" fmla="*/ 12745 w 25412"/>
                  <a:gd name="connsiteY6" fmla="*/ 0 h 25642"/>
                  <a:gd name="connsiteX7" fmla="*/ 21651 w 25412"/>
                  <a:gd name="connsiteY7" fmla="*/ 3685 h 25642"/>
                  <a:gd name="connsiteX8" fmla="*/ 25413 w 25412"/>
                  <a:gd name="connsiteY8" fmla="*/ 12898 h 25642"/>
                  <a:gd name="connsiteX9" fmla="*/ 20806 w 25412"/>
                  <a:gd name="connsiteY9" fmla="*/ 12898 h 25642"/>
                  <a:gd name="connsiteX10" fmla="*/ 18350 w 25412"/>
                  <a:gd name="connsiteY10" fmla="*/ 6986 h 25642"/>
                  <a:gd name="connsiteX11" fmla="*/ 12668 w 25412"/>
                  <a:gd name="connsiteY11" fmla="*/ 4530 h 25642"/>
                  <a:gd name="connsiteX12" fmla="*/ 6986 w 25412"/>
                  <a:gd name="connsiteY12" fmla="*/ 6986 h 25642"/>
                  <a:gd name="connsiteX13" fmla="*/ 4530 w 25412"/>
                  <a:gd name="connsiteY13" fmla="*/ 12898 h 25642"/>
                  <a:gd name="connsiteX14" fmla="*/ 6986 w 25412"/>
                  <a:gd name="connsiteY14" fmla="*/ 18580 h 25642"/>
                  <a:gd name="connsiteX15" fmla="*/ 12668 w 25412"/>
                  <a:gd name="connsiteY15" fmla="*/ 20883 h 25642"/>
                  <a:gd name="connsiteX16" fmla="*/ 18350 w 25412"/>
                  <a:gd name="connsiteY16" fmla="*/ 18580 h 25642"/>
                  <a:gd name="connsiteX17" fmla="*/ 20806 w 25412"/>
                  <a:gd name="connsiteY17" fmla="*/ 12898 h 2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2" h="25642">
                    <a:moveTo>
                      <a:pt x="25413" y="12898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00" y="25643"/>
                      <a:pt x="12745" y="25643"/>
                    </a:cubicBezTo>
                    <a:cubicBezTo>
                      <a:pt x="9213" y="25643"/>
                      <a:pt x="6219" y="24415"/>
                      <a:pt x="3685" y="21958"/>
                    </a:cubicBezTo>
                    <a:cubicBezTo>
                      <a:pt x="1228" y="19424"/>
                      <a:pt x="0" y="16430"/>
                      <a:pt x="0" y="12898"/>
                    </a:cubicBezTo>
                    <a:cubicBezTo>
                      <a:pt x="0" y="9366"/>
                      <a:pt x="1228" y="6219"/>
                      <a:pt x="3685" y="3685"/>
                    </a:cubicBezTo>
                    <a:cubicBezTo>
                      <a:pt x="6219" y="1228"/>
                      <a:pt x="9213" y="0"/>
                      <a:pt x="12745" y="0"/>
                    </a:cubicBezTo>
                    <a:cubicBezTo>
                      <a:pt x="16276" y="0"/>
                      <a:pt x="19194" y="1228"/>
                      <a:pt x="21651" y="3685"/>
                    </a:cubicBezTo>
                    <a:cubicBezTo>
                      <a:pt x="24108" y="6296"/>
                      <a:pt x="25413" y="9366"/>
                      <a:pt x="25413" y="12898"/>
                    </a:cubicBezTo>
                    <a:moveTo>
                      <a:pt x="20806" y="12898"/>
                    </a:moveTo>
                    <a:cubicBezTo>
                      <a:pt x="20806" y="10671"/>
                      <a:pt x="19962" y="8676"/>
                      <a:pt x="18350" y="6986"/>
                    </a:cubicBezTo>
                    <a:cubicBezTo>
                      <a:pt x="16814" y="5374"/>
                      <a:pt x="14895" y="4530"/>
                      <a:pt x="12668" y="4530"/>
                    </a:cubicBezTo>
                    <a:cubicBezTo>
                      <a:pt x="10441" y="4530"/>
                      <a:pt x="8522" y="5374"/>
                      <a:pt x="6986" y="6986"/>
                    </a:cubicBezTo>
                    <a:cubicBezTo>
                      <a:pt x="5374" y="8676"/>
                      <a:pt x="4530" y="10595"/>
                      <a:pt x="4530" y="12898"/>
                    </a:cubicBezTo>
                    <a:cubicBezTo>
                      <a:pt x="4530" y="15048"/>
                      <a:pt x="5374" y="16967"/>
                      <a:pt x="6986" y="18580"/>
                    </a:cubicBezTo>
                    <a:cubicBezTo>
                      <a:pt x="8522" y="20115"/>
                      <a:pt x="10441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7"/>
                      <a:pt x="20806" y="15048"/>
                      <a:pt x="20806" y="1289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B5C3A77B-DA5E-4055-96A2-353F6FA7F736}"/>
                  </a:ext>
                </a:extLst>
              </p:cNvPr>
              <p:cNvSpPr/>
              <p:nvPr/>
            </p:nvSpPr>
            <p:spPr>
              <a:xfrm>
                <a:off x="5654845" y="5130351"/>
                <a:ext cx="55278" cy="92438"/>
              </a:xfrm>
              <a:custGeom>
                <a:avLst/>
                <a:gdLst>
                  <a:gd name="connsiteX0" fmla="*/ 54895 w 55278"/>
                  <a:gd name="connsiteY0" fmla="*/ 50058 h 92438"/>
                  <a:gd name="connsiteX1" fmla="*/ 50289 w 55278"/>
                  <a:gd name="connsiteY1" fmla="*/ 58043 h 92438"/>
                  <a:gd name="connsiteX2" fmla="*/ 8906 w 55278"/>
                  <a:gd name="connsiteY2" fmla="*/ 38695 h 92438"/>
                  <a:gd name="connsiteX3" fmla="*/ 8906 w 55278"/>
                  <a:gd name="connsiteY3" fmla="*/ 92438 h 92438"/>
                  <a:gd name="connsiteX4" fmla="*/ 0 w 55278"/>
                  <a:gd name="connsiteY4" fmla="*/ 92438 h 92438"/>
                  <a:gd name="connsiteX5" fmla="*/ 0 w 55278"/>
                  <a:gd name="connsiteY5" fmla="*/ 0 h 92438"/>
                  <a:gd name="connsiteX6" fmla="*/ 8906 w 55278"/>
                  <a:gd name="connsiteY6" fmla="*/ 0 h 92438"/>
                  <a:gd name="connsiteX7" fmla="*/ 8906 w 55278"/>
                  <a:gd name="connsiteY7" fmla="*/ 30020 h 92438"/>
                  <a:gd name="connsiteX8" fmla="*/ 54895 w 55278"/>
                  <a:gd name="connsiteY8" fmla="*/ 50058 h 92438"/>
                  <a:gd name="connsiteX9" fmla="*/ 45144 w 55278"/>
                  <a:gd name="connsiteY9" fmla="*/ 21728 h 92438"/>
                  <a:gd name="connsiteX10" fmla="*/ 41075 w 55278"/>
                  <a:gd name="connsiteY10" fmla="*/ 26027 h 92438"/>
                  <a:gd name="connsiteX11" fmla="*/ 30557 w 55278"/>
                  <a:gd name="connsiteY11" fmla="*/ 15816 h 92438"/>
                  <a:gd name="connsiteX12" fmla="*/ 34857 w 55278"/>
                  <a:gd name="connsiteY12" fmla="*/ 11516 h 92438"/>
                  <a:gd name="connsiteX13" fmla="*/ 45144 w 55278"/>
                  <a:gd name="connsiteY13" fmla="*/ 21728 h 92438"/>
                  <a:gd name="connsiteX14" fmla="*/ 55279 w 55278"/>
                  <a:gd name="connsiteY14" fmla="*/ 11977 h 92438"/>
                  <a:gd name="connsiteX15" fmla="*/ 50672 w 55278"/>
                  <a:gd name="connsiteY15" fmla="*/ 16584 h 92438"/>
                  <a:gd name="connsiteX16" fmla="*/ 39463 w 55278"/>
                  <a:gd name="connsiteY16" fmla="*/ 6756 h 92438"/>
                  <a:gd name="connsiteX17" fmla="*/ 43685 w 55278"/>
                  <a:gd name="connsiteY17" fmla="*/ 2073 h 92438"/>
                  <a:gd name="connsiteX18" fmla="*/ 55279 w 55278"/>
                  <a:gd name="connsiteY18" fmla="*/ 11977 h 9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278" h="92438">
                    <a:moveTo>
                      <a:pt x="54895" y="50058"/>
                    </a:moveTo>
                    <a:lnTo>
                      <a:pt x="50289" y="58043"/>
                    </a:lnTo>
                    <a:cubicBezTo>
                      <a:pt x="39386" y="50979"/>
                      <a:pt x="25566" y="44530"/>
                      <a:pt x="8906" y="38695"/>
                    </a:cubicBezTo>
                    <a:lnTo>
                      <a:pt x="8906" y="92438"/>
                    </a:lnTo>
                    <a:lnTo>
                      <a:pt x="0" y="92438"/>
                    </a:lnTo>
                    <a:lnTo>
                      <a:pt x="0" y="0"/>
                    </a:lnTo>
                    <a:lnTo>
                      <a:pt x="8906" y="0"/>
                    </a:lnTo>
                    <a:lnTo>
                      <a:pt x="8906" y="30020"/>
                    </a:lnTo>
                    <a:cubicBezTo>
                      <a:pt x="26718" y="35778"/>
                      <a:pt x="42073" y="42457"/>
                      <a:pt x="54895" y="50058"/>
                    </a:cubicBezTo>
                    <a:moveTo>
                      <a:pt x="45144" y="21728"/>
                    </a:moveTo>
                    <a:lnTo>
                      <a:pt x="41075" y="26027"/>
                    </a:lnTo>
                    <a:cubicBezTo>
                      <a:pt x="37774" y="22419"/>
                      <a:pt x="34319" y="18964"/>
                      <a:pt x="30557" y="15816"/>
                    </a:cubicBezTo>
                    <a:lnTo>
                      <a:pt x="34857" y="11516"/>
                    </a:lnTo>
                    <a:cubicBezTo>
                      <a:pt x="38695" y="14511"/>
                      <a:pt x="42150" y="17966"/>
                      <a:pt x="45144" y="21728"/>
                    </a:cubicBezTo>
                    <a:moveTo>
                      <a:pt x="55279" y="11977"/>
                    </a:moveTo>
                    <a:lnTo>
                      <a:pt x="50672" y="16584"/>
                    </a:lnTo>
                    <a:cubicBezTo>
                      <a:pt x="46987" y="12975"/>
                      <a:pt x="43225" y="9751"/>
                      <a:pt x="39463" y="6756"/>
                    </a:cubicBezTo>
                    <a:lnTo>
                      <a:pt x="43685" y="2073"/>
                    </a:lnTo>
                    <a:cubicBezTo>
                      <a:pt x="47294" y="4530"/>
                      <a:pt x="51210" y="7908"/>
                      <a:pt x="55279" y="1197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A08DDAF8-F3E4-402A-A38F-B5007091C55A}"/>
                  </a:ext>
                </a:extLst>
              </p:cNvPr>
              <p:cNvSpPr/>
              <p:nvPr/>
            </p:nvSpPr>
            <p:spPr>
              <a:xfrm>
                <a:off x="5744059" y="5142713"/>
                <a:ext cx="69943" cy="71708"/>
              </a:xfrm>
              <a:custGeom>
                <a:avLst/>
                <a:gdLst>
                  <a:gd name="connsiteX0" fmla="*/ 69943 w 69943"/>
                  <a:gd name="connsiteY0" fmla="*/ 71708 h 71708"/>
                  <a:gd name="connsiteX1" fmla="*/ 61421 w 69943"/>
                  <a:gd name="connsiteY1" fmla="*/ 71708 h 71708"/>
                  <a:gd name="connsiteX2" fmla="*/ 61421 w 69943"/>
                  <a:gd name="connsiteY2" fmla="*/ 64184 h 71708"/>
                  <a:gd name="connsiteX3" fmla="*/ 8292 w 69943"/>
                  <a:gd name="connsiteY3" fmla="*/ 64184 h 71708"/>
                  <a:gd name="connsiteX4" fmla="*/ 8292 w 69943"/>
                  <a:gd name="connsiteY4" fmla="*/ 71708 h 71708"/>
                  <a:gd name="connsiteX5" fmla="*/ 0 w 69943"/>
                  <a:gd name="connsiteY5" fmla="*/ 71708 h 71708"/>
                  <a:gd name="connsiteX6" fmla="*/ 0 w 69943"/>
                  <a:gd name="connsiteY6" fmla="*/ 0 h 71708"/>
                  <a:gd name="connsiteX7" fmla="*/ 69943 w 69943"/>
                  <a:gd name="connsiteY7" fmla="*/ 0 h 71708"/>
                  <a:gd name="connsiteX8" fmla="*/ 69943 w 69943"/>
                  <a:gd name="connsiteY8" fmla="*/ 71708 h 71708"/>
                  <a:gd name="connsiteX9" fmla="*/ 61421 w 69943"/>
                  <a:gd name="connsiteY9" fmla="*/ 7063 h 71708"/>
                  <a:gd name="connsiteX10" fmla="*/ 8292 w 69943"/>
                  <a:gd name="connsiteY10" fmla="*/ 7063 h 71708"/>
                  <a:gd name="connsiteX11" fmla="*/ 8292 w 69943"/>
                  <a:gd name="connsiteY11" fmla="*/ 56891 h 71708"/>
                  <a:gd name="connsiteX12" fmla="*/ 61421 w 69943"/>
                  <a:gd name="connsiteY12" fmla="*/ 56891 h 71708"/>
                  <a:gd name="connsiteX13" fmla="*/ 61421 w 69943"/>
                  <a:gd name="connsiteY13" fmla="*/ 7063 h 71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943" h="71708">
                    <a:moveTo>
                      <a:pt x="69943" y="71708"/>
                    </a:moveTo>
                    <a:lnTo>
                      <a:pt x="61421" y="71708"/>
                    </a:lnTo>
                    <a:lnTo>
                      <a:pt x="61421" y="64184"/>
                    </a:lnTo>
                    <a:lnTo>
                      <a:pt x="8292" y="64184"/>
                    </a:lnTo>
                    <a:lnTo>
                      <a:pt x="8292" y="71708"/>
                    </a:lnTo>
                    <a:lnTo>
                      <a:pt x="0" y="71708"/>
                    </a:lnTo>
                    <a:lnTo>
                      <a:pt x="0" y="0"/>
                    </a:lnTo>
                    <a:lnTo>
                      <a:pt x="69943" y="0"/>
                    </a:lnTo>
                    <a:lnTo>
                      <a:pt x="69943" y="71708"/>
                    </a:lnTo>
                    <a:close/>
                    <a:moveTo>
                      <a:pt x="61421" y="7063"/>
                    </a:moveTo>
                    <a:lnTo>
                      <a:pt x="8292" y="7063"/>
                    </a:lnTo>
                    <a:lnTo>
                      <a:pt x="8292" y="56891"/>
                    </a:lnTo>
                    <a:lnTo>
                      <a:pt x="61421" y="56891"/>
                    </a:lnTo>
                    <a:lnTo>
                      <a:pt x="61421" y="706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0757F5FB-8EBF-4E3F-9080-9E2CF908BD05}"/>
                  </a:ext>
                </a:extLst>
              </p:cNvPr>
              <p:cNvSpPr/>
              <p:nvPr/>
            </p:nvSpPr>
            <p:spPr>
              <a:xfrm>
                <a:off x="5844943" y="5171734"/>
                <a:ext cx="84683" cy="7447"/>
              </a:xfrm>
              <a:custGeom>
                <a:avLst/>
                <a:gdLst>
                  <a:gd name="connsiteX0" fmla="*/ 0 w 84683"/>
                  <a:gd name="connsiteY0" fmla="*/ 0 h 7447"/>
                  <a:gd name="connsiteX1" fmla="*/ 84684 w 84683"/>
                  <a:gd name="connsiteY1" fmla="*/ 0 h 7447"/>
                  <a:gd name="connsiteX2" fmla="*/ 84684 w 84683"/>
                  <a:gd name="connsiteY2" fmla="*/ 7447 h 7447"/>
                  <a:gd name="connsiteX3" fmla="*/ 0 w 84683"/>
                  <a:gd name="connsiteY3" fmla="*/ 7447 h 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83" h="7447">
                    <a:moveTo>
                      <a:pt x="0" y="0"/>
                    </a:moveTo>
                    <a:lnTo>
                      <a:pt x="84684" y="0"/>
                    </a:lnTo>
                    <a:lnTo>
                      <a:pt x="84684" y="7447"/>
                    </a:lnTo>
                    <a:lnTo>
                      <a:pt x="0" y="744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3B804CB0-ACB8-4B1E-B49B-EA12362FAE6B}"/>
                  </a:ext>
                </a:extLst>
              </p:cNvPr>
              <p:cNvSpPr/>
              <p:nvPr/>
            </p:nvSpPr>
            <p:spPr>
              <a:xfrm>
                <a:off x="5958110" y="5136033"/>
                <a:ext cx="82073" cy="83685"/>
              </a:xfrm>
              <a:custGeom>
                <a:avLst/>
                <a:gdLst>
                  <a:gd name="connsiteX0" fmla="*/ 82073 w 82073"/>
                  <a:gd name="connsiteY0" fmla="*/ 24798 h 83685"/>
                  <a:gd name="connsiteX1" fmla="*/ 4607 w 82073"/>
                  <a:gd name="connsiteY1" fmla="*/ 83685 h 83685"/>
                  <a:gd name="connsiteX2" fmla="*/ 0 w 82073"/>
                  <a:gd name="connsiteY2" fmla="*/ 74242 h 83685"/>
                  <a:gd name="connsiteX3" fmla="*/ 75778 w 82073"/>
                  <a:gd name="connsiteY3" fmla="*/ 19270 h 83685"/>
                  <a:gd name="connsiteX4" fmla="*/ 82073 w 82073"/>
                  <a:gd name="connsiteY4" fmla="*/ 24798 h 83685"/>
                  <a:gd name="connsiteX5" fmla="*/ 30173 w 82073"/>
                  <a:gd name="connsiteY5" fmla="*/ 17965 h 83685"/>
                  <a:gd name="connsiteX6" fmla="*/ 24185 w 82073"/>
                  <a:gd name="connsiteY6" fmla="*/ 24261 h 83685"/>
                  <a:gd name="connsiteX7" fmla="*/ 1229 w 82073"/>
                  <a:gd name="connsiteY7" fmla="*/ 6219 h 83685"/>
                  <a:gd name="connsiteX8" fmla="*/ 5758 w 82073"/>
                  <a:gd name="connsiteY8" fmla="*/ 0 h 83685"/>
                  <a:gd name="connsiteX9" fmla="*/ 30173 w 82073"/>
                  <a:gd name="connsiteY9" fmla="*/ 17965 h 8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073" h="83685">
                    <a:moveTo>
                      <a:pt x="82073" y="24798"/>
                    </a:moveTo>
                    <a:cubicBezTo>
                      <a:pt x="63801" y="49674"/>
                      <a:pt x="38004" y="69328"/>
                      <a:pt x="4607" y="83685"/>
                    </a:cubicBezTo>
                    <a:lnTo>
                      <a:pt x="0" y="74242"/>
                    </a:lnTo>
                    <a:cubicBezTo>
                      <a:pt x="29789" y="64645"/>
                      <a:pt x="55049" y="46296"/>
                      <a:pt x="75778" y="19270"/>
                    </a:cubicBezTo>
                    <a:cubicBezTo>
                      <a:pt x="78235" y="22342"/>
                      <a:pt x="80308" y="24184"/>
                      <a:pt x="82073" y="24798"/>
                    </a:cubicBezTo>
                    <a:moveTo>
                      <a:pt x="30173" y="17965"/>
                    </a:moveTo>
                    <a:lnTo>
                      <a:pt x="24185" y="24261"/>
                    </a:lnTo>
                    <a:cubicBezTo>
                      <a:pt x="16737" y="17121"/>
                      <a:pt x="9136" y="11132"/>
                      <a:pt x="1229" y="6219"/>
                    </a:cubicBezTo>
                    <a:lnTo>
                      <a:pt x="5758" y="0"/>
                    </a:lnTo>
                    <a:cubicBezTo>
                      <a:pt x="14664" y="5144"/>
                      <a:pt x="22803" y="11132"/>
                      <a:pt x="30173" y="17965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D8D0A96C-3F7B-4222-BE79-F29B6089B6CD}"/>
                  </a:ext>
                </a:extLst>
              </p:cNvPr>
              <p:cNvSpPr/>
              <p:nvPr/>
            </p:nvSpPr>
            <p:spPr>
              <a:xfrm>
                <a:off x="6052775" y="5127434"/>
                <a:ext cx="99117" cy="96123"/>
              </a:xfrm>
              <a:custGeom>
                <a:avLst/>
                <a:gdLst>
                  <a:gd name="connsiteX0" fmla="*/ 1536 w 99117"/>
                  <a:gd name="connsiteY0" fmla="*/ 22649 h 96123"/>
                  <a:gd name="connsiteX1" fmla="*/ 14588 w 99117"/>
                  <a:gd name="connsiteY1" fmla="*/ 22649 h 96123"/>
                  <a:gd name="connsiteX2" fmla="*/ 14588 w 99117"/>
                  <a:gd name="connsiteY2" fmla="*/ 0 h 96123"/>
                  <a:gd name="connsiteX3" fmla="*/ 21420 w 99117"/>
                  <a:gd name="connsiteY3" fmla="*/ 0 h 96123"/>
                  <a:gd name="connsiteX4" fmla="*/ 21420 w 99117"/>
                  <a:gd name="connsiteY4" fmla="*/ 22649 h 96123"/>
                  <a:gd name="connsiteX5" fmla="*/ 30633 w 99117"/>
                  <a:gd name="connsiteY5" fmla="*/ 22649 h 96123"/>
                  <a:gd name="connsiteX6" fmla="*/ 30633 w 99117"/>
                  <a:gd name="connsiteY6" fmla="*/ 29021 h 96123"/>
                  <a:gd name="connsiteX7" fmla="*/ 21420 w 99117"/>
                  <a:gd name="connsiteY7" fmla="*/ 29021 h 96123"/>
                  <a:gd name="connsiteX8" fmla="*/ 21420 w 99117"/>
                  <a:gd name="connsiteY8" fmla="*/ 44530 h 96123"/>
                  <a:gd name="connsiteX9" fmla="*/ 30633 w 99117"/>
                  <a:gd name="connsiteY9" fmla="*/ 41075 h 96123"/>
                  <a:gd name="connsiteX10" fmla="*/ 30633 w 99117"/>
                  <a:gd name="connsiteY10" fmla="*/ 48292 h 96123"/>
                  <a:gd name="connsiteX11" fmla="*/ 21420 w 99117"/>
                  <a:gd name="connsiteY11" fmla="*/ 51824 h 96123"/>
                  <a:gd name="connsiteX12" fmla="*/ 21420 w 99117"/>
                  <a:gd name="connsiteY12" fmla="*/ 88600 h 96123"/>
                  <a:gd name="connsiteX13" fmla="*/ 17658 w 99117"/>
                  <a:gd name="connsiteY13" fmla="*/ 93667 h 96123"/>
                  <a:gd name="connsiteX14" fmla="*/ 6219 w 99117"/>
                  <a:gd name="connsiteY14" fmla="*/ 95279 h 96123"/>
                  <a:gd name="connsiteX15" fmla="*/ 3762 w 99117"/>
                  <a:gd name="connsiteY15" fmla="*/ 87832 h 96123"/>
                  <a:gd name="connsiteX16" fmla="*/ 12821 w 99117"/>
                  <a:gd name="connsiteY16" fmla="*/ 87832 h 96123"/>
                  <a:gd name="connsiteX17" fmla="*/ 14588 w 99117"/>
                  <a:gd name="connsiteY17" fmla="*/ 86450 h 96123"/>
                  <a:gd name="connsiteX18" fmla="*/ 14588 w 99117"/>
                  <a:gd name="connsiteY18" fmla="*/ 54357 h 96123"/>
                  <a:gd name="connsiteX19" fmla="*/ 1536 w 99117"/>
                  <a:gd name="connsiteY19" fmla="*/ 58734 h 96123"/>
                  <a:gd name="connsiteX20" fmla="*/ 0 w 99117"/>
                  <a:gd name="connsiteY20" fmla="*/ 51287 h 96123"/>
                  <a:gd name="connsiteX21" fmla="*/ 14588 w 99117"/>
                  <a:gd name="connsiteY21" fmla="*/ 46910 h 96123"/>
                  <a:gd name="connsiteX22" fmla="*/ 14588 w 99117"/>
                  <a:gd name="connsiteY22" fmla="*/ 29021 h 96123"/>
                  <a:gd name="connsiteX23" fmla="*/ 1536 w 99117"/>
                  <a:gd name="connsiteY23" fmla="*/ 29021 h 96123"/>
                  <a:gd name="connsiteX24" fmla="*/ 1536 w 99117"/>
                  <a:gd name="connsiteY24" fmla="*/ 22649 h 96123"/>
                  <a:gd name="connsiteX25" fmla="*/ 30633 w 99117"/>
                  <a:gd name="connsiteY25" fmla="*/ 60499 h 96123"/>
                  <a:gd name="connsiteX26" fmla="*/ 59501 w 99117"/>
                  <a:gd name="connsiteY26" fmla="*/ 60499 h 96123"/>
                  <a:gd name="connsiteX27" fmla="*/ 59501 w 99117"/>
                  <a:gd name="connsiteY27" fmla="*/ 54511 h 96123"/>
                  <a:gd name="connsiteX28" fmla="*/ 66718 w 99117"/>
                  <a:gd name="connsiteY28" fmla="*/ 54511 h 96123"/>
                  <a:gd name="connsiteX29" fmla="*/ 66718 w 99117"/>
                  <a:gd name="connsiteY29" fmla="*/ 60499 h 96123"/>
                  <a:gd name="connsiteX30" fmla="*/ 96047 w 99117"/>
                  <a:gd name="connsiteY30" fmla="*/ 60499 h 96123"/>
                  <a:gd name="connsiteX31" fmla="*/ 96047 w 99117"/>
                  <a:gd name="connsiteY31" fmla="*/ 66795 h 96123"/>
                  <a:gd name="connsiteX32" fmla="*/ 70403 w 99117"/>
                  <a:gd name="connsiteY32" fmla="*/ 66795 h 96123"/>
                  <a:gd name="connsiteX33" fmla="*/ 79770 w 99117"/>
                  <a:gd name="connsiteY33" fmla="*/ 75394 h 96123"/>
                  <a:gd name="connsiteX34" fmla="*/ 99118 w 99117"/>
                  <a:gd name="connsiteY34" fmla="*/ 85221 h 96123"/>
                  <a:gd name="connsiteX35" fmla="*/ 94050 w 99117"/>
                  <a:gd name="connsiteY35" fmla="*/ 91517 h 96123"/>
                  <a:gd name="connsiteX36" fmla="*/ 74549 w 99117"/>
                  <a:gd name="connsiteY36" fmla="*/ 79540 h 96123"/>
                  <a:gd name="connsiteX37" fmla="*/ 66795 w 99117"/>
                  <a:gd name="connsiteY37" fmla="*/ 71709 h 96123"/>
                  <a:gd name="connsiteX38" fmla="*/ 66795 w 99117"/>
                  <a:gd name="connsiteY38" fmla="*/ 96123 h 96123"/>
                  <a:gd name="connsiteX39" fmla="*/ 59578 w 99117"/>
                  <a:gd name="connsiteY39" fmla="*/ 96123 h 96123"/>
                  <a:gd name="connsiteX40" fmla="*/ 59578 w 99117"/>
                  <a:gd name="connsiteY40" fmla="*/ 71786 h 96123"/>
                  <a:gd name="connsiteX41" fmla="*/ 52054 w 99117"/>
                  <a:gd name="connsiteY41" fmla="*/ 78695 h 96123"/>
                  <a:gd name="connsiteX42" fmla="*/ 31171 w 99117"/>
                  <a:gd name="connsiteY42" fmla="*/ 91517 h 96123"/>
                  <a:gd name="connsiteX43" fmla="*/ 26104 w 99117"/>
                  <a:gd name="connsiteY43" fmla="*/ 85528 h 96123"/>
                  <a:gd name="connsiteX44" fmla="*/ 43532 w 99117"/>
                  <a:gd name="connsiteY44" fmla="*/ 76623 h 96123"/>
                  <a:gd name="connsiteX45" fmla="*/ 55279 w 99117"/>
                  <a:gd name="connsiteY45" fmla="*/ 66795 h 96123"/>
                  <a:gd name="connsiteX46" fmla="*/ 30710 w 99117"/>
                  <a:gd name="connsiteY46" fmla="*/ 66795 h 96123"/>
                  <a:gd name="connsiteX47" fmla="*/ 30710 w 99117"/>
                  <a:gd name="connsiteY47" fmla="*/ 60499 h 96123"/>
                  <a:gd name="connsiteX48" fmla="*/ 57966 w 99117"/>
                  <a:gd name="connsiteY48" fmla="*/ 51670 h 96123"/>
                  <a:gd name="connsiteX49" fmla="*/ 34012 w 99117"/>
                  <a:gd name="connsiteY49" fmla="*/ 51670 h 96123"/>
                  <a:gd name="connsiteX50" fmla="*/ 34012 w 99117"/>
                  <a:gd name="connsiteY50" fmla="*/ 31095 h 96123"/>
                  <a:gd name="connsiteX51" fmla="*/ 57966 w 99117"/>
                  <a:gd name="connsiteY51" fmla="*/ 31095 h 96123"/>
                  <a:gd name="connsiteX52" fmla="*/ 57966 w 99117"/>
                  <a:gd name="connsiteY52" fmla="*/ 51670 h 96123"/>
                  <a:gd name="connsiteX53" fmla="*/ 40691 w 99117"/>
                  <a:gd name="connsiteY53" fmla="*/ 45759 h 96123"/>
                  <a:gd name="connsiteX54" fmla="*/ 51056 w 99117"/>
                  <a:gd name="connsiteY54" fmla="*/ 45759 h 96123"/>
                  <a:gd name="connsiteX55" fmla="*/ 51056 w 99117"/>
                  <a:gd name="connsiteY55" fmla="*/ 36930 h 96123"/>
                  <a:gd name="connsiteX56" fmla="*/ 40691 w 99117"/>
                  <a:gd name="connsiteY56" fmla="*/ 36930 h 96123"/>
                  <a:gd name="connsiteX57" fmla="*/ 40691 w 99117"/>
                  <a:gd name="connsiteY57" fmla="*/ 45759 h 96123"/>
                  <a:gd name="connsiteX58" fmla="*/ 83993 w 99117"/>
                  <a:gd name="connsiteY58" fmla="*/ 24799 h 96123"/>
                  <a:gd name="connsiteX59" fmla="*/ 41459 w 99117"/>
                  <a:gd name="connsiteY59" fmla="*/ 24799 h 96123"/>
                  <a:gd name="connsiteX60" fmla="*/ 41459 w 99117"/>
                  <a:gd name="connsiteY60" fmla="*/ 2994 h 96123"/>
                  <a:gd name="connsiteX61" fmla="*/ 83993 w 99117"/>
                  <a:gd name="connsiteY61" fmla="*/ 2994 h 96123"/>
                  <a:gd name="connsiteX62" fmla="*/ 83993 w 99117"/>
                  <a:gd name="connsiteY62" fmla="*/ 24799 h 96123"/>
                  <a:gd name="connsiteX63" fmla="*/ 48676 w 99117"/>
                  <a:gd name="connsiteY63" fmla="*/ 18426 h 96123"/>
                  <a:gd name="connsiteX64" fmla="*/ 76776 w 99117"/>
                  <a:gd name="connsiteY64" fmla="*/ 18426 h 96123"/>
                  <a:gd name="connsiteX65" fmla="*/ 76776 w 99117"/>
                  <a:gd name="connsiteY65" fmla="*/ 9213 h 96123"/>
                  <a:gd name="connsiteX66" fmla="*/ 48676 w 99117"/>
                  <a:gd name="connsiteY66" fmla="*/ 9213 h 96123"/>
                  <a:gd name="connsiteX67" fmla="*/ 48676 w 99117"/>
                  <a:gd name="connsiteY67" fmla="*/ 18426 h 96123"/>
                  <a:gd name="connsiteX68" fmla="*/ 93590 w 99117"/>
                  <a:gd name="connsiteY68" fmla="*/ 52131 h 96123"/>
                  <a:gd name="connsiteX69" fmla="*/ 68714 w 99117"/>
                  <a:gd name="connsiteY69" fmla="*/ 52131 h 96123"/>
                  <a:gd name="connsiteX70" fmla="*/ 68714 w 99117"/>
                  <a:gd name="connsiteY70" fmla="*/ 31171 h 96123"/>
                  <a:gd name="connsiteX71" fmla="*/ 93590 w 99117"/>
                  <a:gd name="connsiteY71" fmla="*/ 31171 h 96123"/>
                  <a:gd name="connsiteX72" fmla="*/ 93590 w 99117"/>
                  <a:gd name="connsiteY72" fmla="*/ 52131 h 96123"/>
                  <a:gd name="connsiteX73" fmla="*/ 75548 w 99117"/>
                  <a:gd name="connsiteY73" fmla="*/ 46142 h 96123"/>
                  <a:gd name="connsiteX74" fmla="*/ 86757 w 99117"/>
                  <a:gd name="connsiteY74" fmla="*/ 46142 h 96123"/>
                  <a:gd name="connsiteX75" fmla="*/ 86757 w 99117"/>
                  <a:gd name="connsiteY75" fmla="*/ 36930 h 96123"/>
                  <a:gd name="connsiteX76" fmla="*/ 75548 w 99117"/>
                  <a:gd name="connsiteY76" fmla="*/ 36930 h 96123"/>
                  <a:gd name="connsiteX77" fmla="*/ 75548 w 99117"/>
                  <a:gd name="connsiteY77" fmla="*/ 46142 h 9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99117" h="96123">
                    <a:moveTo>
                      <a:pt x="1536" y="22649"/>
                    </a:moveTo>
                    <a:lnTo>
                      <a:pt x="14588" y="22649"/>
                    </a:lnTo>
                    <a:lnTo>
                      <a:pt x="14588" y="0"/>
                    </a:lnTo>
                    <a:lnTo>
                      <a:pt x="21420" y="0"/>
                    </a:lnTo>
                    <a:lnTo>
                      <a:pt x="21420" y="22649"/>
                    </a:lnTo>
                    <a:lnTo>
                      <a:pt x="30633" y="22649"/>
                    </a:lnTo>
                    <a:lnTo>
                      <a:pt x="30633" y="29021"/>
                    </a:lnTo>
                    <a:lnTo>
                      <a:pt x="21420" y="29021"/>
                    </a:lnTo>
                    <a:lnTo>
                      <a:pt x="21420" y="44530"/>
                    </a:lnTo>
                    <a:cubicBezTo>
                      <a:pt x="24338" y="43455"/>
                      <a:pt x="27409" y="42304"/>
                      <a:pt x="30633" y="41075"/>
                    </a:cubicBezTo>
                    <a:lnTo>
                      <a:pt x="30633" y="48292"/>
                    </a:lnTo>
                    <a:cubicBezTo>
                      <a:pt x="27486" y="49444"/>
                      <a:pt x="24415" y="50672"/>
                      <a:pt x="21420" y="51824"/>
                    </a:cubicBezTo>
                    <a:lnTo>
                      <a:pt x="21420" y="88600"/>
                    </a:lnTo>
                    <a:cubicBezTo>
                      <a:pt x="21420" y="90980"/>
                      <a:pt x="20192" y="92668"/>
                      <a:pt x="17658" y="93667"/>
                    </a:cubicBezTo>
                    <a:cubicBezTo>
                      <a:pt x="15048" y="94742"/>
                      <a:pt x="11286" y="95279"/>
                      <a:pt x="6219" y="95279"/>
                    </a:cubicBezTo>
                    <a:cubicBezTo>
                      <a:pt x="6373" y="92976"/>
                      <a:pt x="5528" y="90519"/>
                      <a:pt x="3762" y="87832"/>
                    </a:cubicBezTo>
                    <a:lnTo>
                      <a:pt x="12821" y="87832"/>
                    </a:lnTo>
                    <a:cubicBezTo>
                      <a:pt x="14050" y="87832"/>
                      <a:pt x="14588" y="87371"/>
                      <a:pt x="14588" y="86450"/>
                    </a:cubicBezTo>
                    <a:lnTo>
                      <a:pt x="14588" y="54357"/>
                    </a:lnTo>
                    <a:cubicBezTo>
                      <a:pt x="10134" y="55970"/>
                      <a:pt x="5835" y="57429"/>
                      <a:pt x="1536" y="58734"/>
                    </a:cubicBezTo>
                    <a:lnTo>
                      <a:pt x="0" y="51287"/>
                    </a:lnTo>
                    <a:cubicBezTo>
                      <a:pt x="4376" y="50058"/>
                      <a:pt x="9213" y="48522"/>
                      <a:pt x="14588" y="46910"/>
                    </a:cubicBezTo>
                    <a:lnTo>
                      <a:pt x="14588" y="29021"/>
                    </a:lnTo>
                    <a:lnTo>
                      <a:pt x="1536" y="29021"/>
                    </a:lnTo>
                    <a:lnTo>
                      <a:pt x="1536" y="22649"/>
                    </a:lnTo>
                    <a:close/>
                    <a:moveTo>
                      <a:pt x="30633" y="60499"/>
                    </a:moveTo>
                    <a:lnTo>
                      <a:pt x="59501" y="60499"/>
                    </a:lnTo>
                    <a:lnTo>
                      <a:pt x="59501" y="54511"/>
                    </a:lnTo>
                    <a:lnTo>
                      <a:pt x="66718" y="54511"/>
                    </a:lnTo>
                    <a:lnTo>
                      <a:pt x="66718" y="60499"/>
                    </a:lnTo>
                    <a:lnTo>
                      <a:pt x="96047" y="60499"/>
                    </a:lnTo>
                    <a:lnTo>
                      <a:pt x="96047" y="66795"/>
                    </a:lnTo>
                    <a:lnTo>
                      <a:pt x="70403" y="66795"/>
                    </a:lnTo>
                    <a:cubicBezTo>
                      <a:pt x="73321" y="69866"/>
                      <a:pt x="76392" y="72707"/>
                      <a:pt x="79770" y="75394"/>
                    </a:cubicBezTo>
                    <a:cubicBezTo>
                      <a:pt x="84453" y="78926"/>
                      <a:pt x="90903" y="82150"/>
                      <a:pt x="99118" y="85221"/>
                    </a:cubicBezTo>
                    <a:cubicBezTo>
                      <a:pt x="96430" y="87525"/>
                      <a:pt x="94818" y="89675"/>
                      <a:pt x="94050" y="91517"/>
                    </a:cubicBezTo>
                    <a:cubicBezTo>
                      <a:pt x="86680" y="88446"/>
                      <a:pt x="80231" y="84453"/>
                      <a:pt x="74549" y="79540"/>
                    </a:cubicBezTo>
                    <a:cubicBezTo>
                      <a:pt x="71709" y="77083"/>
                      <a:pt x="69098" y="74473"/>
                      <a:pt x="66795" y="71709"/>
                    </a:cubicBezTo>
                    <a:lnTo>
                      <a:pt x="66795" y="96123"/>
                    </a:lnTo>
                    <a:lnTo>
                      <a:pt x="59578" y="96123"/>
                    </a:lnTo>
                    <a:lnTo>
                      <a:pt x="59578" y="71786"/>
                    </a:lnTo>
                    <a:cubicBezTo>
                      <a:pt x="57044" y="74396"/>
                      <a:pt x="54511" y="76699"/>
                      <a:pt x="52054" y="78695"/>
                    </a:cubicBezTo>
                    <a:cubicBezTo>
                      <a:pt x="45759" y="83609"/>
                      <a:pt x="38772" y="87832"/>
                      <a:pt x="31171" y="91517"/>
                    </a:cubicBezTo>
                    <a:cubicBezTo>
                      <a:pt x="29789" y="89137"/>
                      <a:pt x="28100" y="87141"/>
                      <a:pt x="26104" y="85528"/>
                    </a:cubicBezTo>
                    <a:cubicBezTo>
                      <a:pt x="33244" y="82611"/>
                      <a:pt x="39079" y="79617"/>
                      <a:pt x="43532" y="76623"/>
                    </a:cubicBezTo>
                    <a:cubicBezTo>
                      <a:pt x="47524" y="73935"/>
                      <a:pt x="51440" y="70634"/>
                      <a:pt x="55279" y="66795"/>
                    </a:cubicBezTo>
                    <a:lnTo>
                      <a:pt x="30710" y="66795"/>
                    </a:lnTo>
                    <a:lnTo>
                      <a:pt x="30710" y="60499"/>
                    </a:lnTo>
                    <a:close/>
                    <a:moveTo>
                      <a:pt x="57966" y="51670"/>
                    </a:moveTo>
                    <a:lnTo>
                      <a:pt x="34012" y="51670"/>
                    </a:lnTo>
                    <a:lnTo>
                      <a:pt x="34012" y="31095"/>
                    </a:lnTo>
                    <a:lnTo>
                      <a:pt x="57966" y="31095"/>
                    </a:lnTo>
                    <a:lnTo>
                      <a:pt x="57966" y="51670"/>
                    </a:lnTo>
                    <a:close/>
                    <a:moveTo>
                      <a:pt x="40691" y="45759"/>
                    </a:moveTo>
                    <a:lnTo>
                      <a:pt x="51056" y="45759"/>
                    </a:lnTo>
                    <a:lnTo>
                      <a:pt x="51056" y="36930"/>
                    </a:lnTo>
                    <a:lnTo>
                      <a:pt x="40691" y="36930"/>
                    </a:lnTo>
                    <a:lnTo>
                      <a:pt x="40691" y="45759"/>
                    </a:lnTo>
                    <a:close/>
                    <a:moveTo>
                      <a:pt x="83993" y="24799"/>
                    </a:moveTo>
                    <a:lnTo>
                      <a:pt x="41459" y="24799"/>
                    </a:lnTo>
                    <a:lnTo>
                      <a:pt x="41459" y="2994"/>
                    </a:lnTo>
                    <a:lnTo>
                      <a:pt x="83993" y="2994"/>
                    </a:lnTo>
                    <a:lnTo>
                      <a:pt x="83993" y="24799"/>
                    </a:lnTo>
                    <a:close/>
                    <a:moveTo>
                      <a:pt x="48676" y="18426"/>
                    </a:moveTo>
                    <a:lnTo>
                      <a:pt x="76776" y="18426"/>
                    </a:lnTo>
                    <a:lnTo>
                      <a:pt x="76776" y="9213"/>
                    </a:lnTo>
                    <a:lnTo>
                      <a:pt x="48676" y="9213"/>
                    </a:lnTo>
                    <a:lnTo>
                      <a:pt x="48676" y="18426"/>
                    </a:lnTo>
                    <a:close/>
                    <a:moveTo>
                      <a:pt x="93590" y="52131"/>
                    </a:moveTo>
                    <a:lnTo>
                      <a:pt x="68714" y="52131"/>
                    </a:lnTo>
                    <a:lnTo>
                      <a:pt x="68714" y="31171"/>
                    </a:lnTo>
                    <a:lnTo>
                      <a:pt x="93590" y="31171"/>
                    </a:lnTo>
                    <a:lnTo>
                      <a:pt x="93590" y="52131"/>
                    </a:lnTo>
                    <a:close/>
                    <a:moveTo>
                      <a:pt x="75548" y="46142"/>
                    </a:moveTo>
                    <a:lnTo>
                      <a:pt x="86757" y="46142"/>
                    </a:lnTo>
                    <a:lnTo>
                      <a:pt x="86757" y="36930"/>
                    </a:lnTo>
                    <a:lnTo>
                      <a:pt x="75548" y="36930"/>
                    </a:lnTo>
                    <a:lnTo>
                      <a:pt x="75548" y="46142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20D0C54A-0DCE-40E3-9056-60172A4901FD}"/>
                  </a:ext>
                </a:extLst>
              </p:cNvPr>
              <p:cNvSpPr/>
              <p:nvPr/>
            </p:nvSpPr>
            <p:spPr>
              <a:xfrm>
                <a:off x="6158956" y="5126666"/>
                <a:ext cx="98656" cy="98349"/>
              </a:xfrm>
              <a:custGeom>
                <a:avLst/>
                <a:gdLst>
                  <a:gd name="connsiteX0" fmla="*/ 26488 w 98656"/>
                  <a:gd name="connsiteY0" fmla="*/ 1152 h 98349"/>
                  <a:gd name="connsiteX1" fmla="*/ 33935 w 98656"/>
                  <a:gd name="connsiteY1" fmla="*/ 2918 h 98349"/>
                  <a:gd name="connsiteX2" fmla="*/ 24261 w 98656"/>
                  <a:gd name="connsiteY2" fmla="*/ 27409 h 98349"/>
                  <a:gd name="connsiteX3" fmla="*/ 24261 w 98656"/>
                  <a:gd name="connsiteY3" fmla="*/ 98273 h 98349"/>
                  <a:gd name="connsiteX4" fmla="*/ 17121 w 98656"/>
                  <a:gd name="connsiteY4" fmla="*/ 98273 h 98349"/>
                  <a:gd name="connsiteX5" fmla="*/ 17121 w 98656"/>
                  <a:gd name="connsiteY5" fmla="*/ 39924 h 98349"/>
                  <a:gd name="connsiteX6" fmla="*/ 4606 w 98656"/>
                  <a:gd name="connsiteY6" fmla="*/ 55356 h 98349"/>
                  <a:gd name="connsiteX7" fmla="*/ 0 w 98656"/>
                  <a:gd name="connsiteY7" fmla="*/ 48752 h 98349"/>
                  <a:gd name="connsiteX8" fmla="*/ 16046 w 98656"/>
                  <a:gd name="connsiteY8" fmla="*/ 26795 h 98349"/>
                  <a:gd name="connsiteX9" fmla="*/ 26488 w 98656"/>
                  <a:gd name="connsiteY9" fmla="*/ 1152 h 98349"/>
                  <a:gd name="connsiteX10" fmla="*/ 54587 w 98656"/>
                  <a:gd name="connsiteY10" fmla="*/ 0 h 98349"/>
                  <a:gd name="connsiteX11" fmla="*/ 61190 w 98656"/>
                  <a:gd name="connsiteY11" fmla="*/ 3378 h 98349"/>
                  <a:gd name="connsiteX12" fmla="*/ 54434 w 98656"/>
                  <a:gd name="connsiteY12" fmla="*/ 21037 h 98349"/>
                  <a:gd name="connsiteX13" fmla="*/ 98657 w 98656"/>
                  <a:gd name="connsiteY13" fmla="*/ 21037 h 98349"/>
                  <a:gd name="connsiteX14" fmla="*/ 98657 w 98656"/>
                  <a:gd name="connsiteY14" fmla="*/ 27639 h 98349"/>
                  <a:gd name="connsiteX15" fmla="*/ 64952 w 98656"/>
                  <a:gd name="connsiteY15" fmla="*/ 27639 h 98349"/>
                  <a:gd name="connsiteX16" fmla="*/ 64952 w 98656"/>
                  <a:gd name="connsiteY16" fmla="*/ 42764 h 98349"/>
                  <a:gd name="connsiteX17" fmla="*/ 92284 w 98656"/>
                  <a:gd name="connsiteY17" fmla="*/ 42764 h 98349"/>
                  <a:gd name="connsiteX18" fmla="*/ 92284 w 98656"/>
                  <a:gd name="connsiteY18" fmla="*/ 49597 h 98349"/>
                  <a:gd name="connsiteX19" fmla="*/ 64952 w 98656"/>
                  <a:gd name="connsiteY19" fmla="*/ 49597 h 98349"/>
                  <a:gd name="connsiteX20" fmla="*/ 64952 w 98656"/>
                  <a:gd name="connsiteY20" fmla="*/ 65029 h 98349"/>
                  <a:gd name="connsiteX21" fmla="*/ 94434 w 98656"/>
                  <a:gd name="connsiteY21" fmla="*/ 65029 h 98349"/>
                  <a:gd name="connsiteX22" fmla="*/ 94434 w 98656"/>
                  <a:gd name="connsiteY22" fmla="*/ 71862 h 98349"/>
                  <a:gd name="connsiteX23" fmla="*/ 64952 w 98656"/>
                  <a:gd name="connsiteY23" fmla="*/ 71862 h 98349"/>
                  <a:gd name="connsiteX24" fmla="*/ 64952 w 98656"/>
                  <a:gd name="connsiteY24" fmla="*/ 98350 h 98349"/>
                  <a:gd name="connsiteX25" fmla="*/ 57889 w 98656"/>
                  <a:gd name="connsiteY25" fmla="*/ 98350 h 98349"/>
                  <a:gd name="connsiteX26" fmla="*/ 57889 w 98656"/>
                  <a:gd name="connsiteY26" fmla="*/ 27716 h 98349"/>
                  <a:gd name="connsiteX27" fmla="*/ 51363 w 98656"/>
                  <a:gd name="connsiteY27" fmla="*/ 27716 h 98349"/>
                  <a:gd name="connsiteX28" fmla="*/ 49597 w 98656"/>
                  <a:gd name="connsiteY28" fmla="*/ 31402 h 98349"/>
                  <a:gd name="connsiteX29" fmla="*/ 33858 w 98656"/>
                  <a:gd name="connsiteY29" fmla="*/ 52591 h 98349"/>
                  <a:gd name="connsiteX30" fmla="*/ 28484 w 98656"/>
                  <a:gd name="connsiteY30" fmla="*/ 46219 h 98349"/>
                  <a:gd name="connsiteX31" fmla="*/ 43302 w 98656"/>
                  <a:gd name="connsiteY31" fmla="*/ 27332 h 98349"/>
                  <a:gd name="connsiteX32" fmla="*/ 54587 w 98656"/>
                  <a:gd name="connsiteY32" fmla="*/ 0 h 98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656" h="98349">
                    <a:moveTo>
                      <a:pt x="26488" y="1152"/>
                    </a:moveTo>
                    <a:lnTo>
                      <a:pt x="33935" y="2918"/>
                    </a:lnTo>
                    <a:cubicBezTo>
                      <a:pt x="30710" y="12745"/>
                      <a:pt x="27486" y="20883"/>
                      <a:pt x="24261" y="27409"/>
                    </a:cubicBezTo>
                    <a:lnTo>
                      <a:pt x="24261" y="98273"/>
                    </a:lnTo>
                    <a:lnTo>
                      <a:pt x="17121" y="98273"/>
                    </a:lnTo>
                    <a:lnTo>
                      <a:pt x="17121" y="39924"/>
                    </a:lnTo>
                    <a:cubicBezTo>
                      <a:pt x="13513" y="45528"/>
                      <a:pt x="9290" y="50672"/>
                      <a:pt x="4606" y="55356"/>
                    </a:cubicBezTo>
                    <a:cubicBezTo>
                      <a:pt x="3378" y="52668"/>
                      <a:pt x="1843" y="50519"/>
                      <a:pt x="0" y="48752"/>
                    </a:cubicBezTo>
                    <a:cubicBezTo>
                      <a:pt x="6526" y="41997"/>
                      <a:pt x="11823" y="34626"/>
                      <a:pt x="16046" y="26795"/>
                    </a:cubicBezTo>
                    <a:cubicBezTo>
                      <a:pt x="19731" y="20423"/>
                      <a:pt x="23186" y="11823"/>
                      <a:pt x="26488" y="1152"/>
                    </a:cubicBezTo>
                    <a:moveTo>
                      <a:pt x="54587" y="0"/>
                    </a:moveTo>
                    <a:lnTo>
                      <a:pt x="61190" y="3378"/>
                    </a:lnTo>
                    <a:cubicBezTo>
                      <a:pt x="58964" y="9904"/>
                      <a:pt x="56737" y="15739"/>
                      <a:pt x="54434" y="21037"/>
                    </a:cubicBezTo>
                    <a:lnTo>
                      <a:pt x="98657" y="21037"/>
                    </a:lnTo>
                    <a:lnTo>
                      <a:pt x="98657" y="27639"/>
                    </a:lnTo>
                    <a:lnTo>
                      <a:pt x="64952" y="27639"/>
                    </a:lnTo>
                    <a:lnTo>
                      <a:pt x="64952" y="42764"/>
                    </a:lnTo>
                    <a:lnTo>
                      <a:pt x="92284" y="42764"/>
                    </a:lnTo>
                    <a:lnTo>
                      <a:pt x="92284" y="49597"/>
                    </a:lnTo>
                    <a:lnTo>
                      <a:pt x="64952" y="49597"/>
                    </a:lnTo>
                    <a:lnTo>
                      <a:pt x="64952" y="65029"/>
                    </a:lnTo>
                    <a:lnTo>
                      <a:pt x="94434" y="65029"/>
                    </a:lnTo>
                    <a:lnTo>
                      <a:pt x="94434" y="71862"/>
                    </a:lnTo>
                    <a:lnTo>
                      <a:pt x="64952" y="71862"/>
                    </a:lnTo>
                    <a:lnTo>
                      <a:pt x="64952" y="98350"/>
                    </a:lnTo>
                    <a:lnTo>
                      <a:pt x="57889" y="98350"/>
                    </a:lnTo>
                    <a:lnTo>
                      <a:pt x="57889" y="27716"/>
                    </a:lnTo>
                    <a:lnTo>
                      <a:pt x="51363" y="27716"/>
                    </a:lnTo>
                    <a:cubicBezTo>
                      <a:pt x="50749" y="29021"/>
                      <a:pt x="50134" y="30250"/>
                      <a:pt x="49597" y="31402"/>
                    </a:cubicBezTo>
                    <a:cubicBezTo>
                      <a:pt x="45374" y="38925"/>
                      <a:pt x="40154" y="46065"/>
                      <a:pt x="33858" y="52591"/>
                    </a:cubicBezTo>
                    <a:cubicBezTo>
                      <a:pt x="32707" y="50058"/>
                      <a:pt x="30864" y="47908"/>
                      <a:pt x="28484" y="46219"/>
                    </a:cubicBezTo>
                    <a:cubicBezTo>
                      <a:pt x="34242" y="41612"/>
                      <a:pt x="39155" y="35317"/>
                      <a:pt x="43302" y="27332"/>
                    </a:cubicBezTo>
                    <a:cubicBezTo>
                      <a:pt x="47064" y="20960"/>
                      <a:pt x="50749" y="11900"/>
                      <a:pt x="54587" y="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95EED60B-0B8C-4E40-B7DE-3ABD1AE264EC}"/>
                  </a:ext>
                </a:extLst>
              </p:cNvPr>
              <p:cNvSpPr/>
              <p:nvPr/>
            </p:nvSpPr>
            <p:spPr>
              <a:xfrm>
                <a:off x="6280108" y="5130275"/>
                <a:ext cx="74165" cy="90448"/>
              </a:xfrm>
              <a:custGeom>
                <a:avLst/>
                <a:gdLst>
                  <a:gd name="connsiteX0" fmla="*/ 74166 w 74165"/>
                  <a:gd name="connsiteY0" fmla="*/ 88753 h 90448"/>
                  <a:gd name="connsiteX1" fmla="*/ 49367 w 74165"/>
                  <a:gd name="connsiteY1" fmla="*/ 90442 h 90448"/>
                  <a:gd name="connsiteX2" fmla="*/ 7140 w 74165"/>
                  <a:gd name="connsiteY2" fmla="*/ 83685 h 90448"/>
                  <a:gd name="connsiteX3" fmla="*/ 0 w 74165"/>
                  <a:gd name="connsiteY3" fmla="*/ 69866 h 90448"/>
                  <a:gd name="connsiteX4" fmla="*/ 27640 w 74165"/>
                  <a:gd name="connsiteY4" fmla="*/ 41919 h 90448"/>
                  <a:gd name="connsiteX5" fmla="*/ 24722 w 74165"/>
                  <a:gd name="connsiteY5" fmla="*/ 15355 h 90448"/>
                  <a:gd name="connsiteX6" fmla="*/ 25490 w 74165"/>
                  <a:gd name="connsiteY6" fmla="*/ 307 h 90448"/>
                  <a:gd name="connsiteX7" fmla="*/ 34012 w 74165"/>
                  <a:gd name="connsiteY7" fmla="*/ 0 h 90448"/>
                  <a:gd name="connsiteX8" fmla="*/ 32860 w 74165"/>
                  <a:gd name="connsiteY8" fmla="*/ 17121 h 90448"/>
                  <a:gd name="connsiteX9" fmla="*/ 34780 w 74165"/>
                  <a:gd name="connsiteY9" fmla="*/ 38772 h 90448"/>
                  <a:gd name="connsiteX10" fmla="*/ 69252 w 74165"/>
                  <a:gd name="connsiteY10" fmla="*/ 28023 h 90448"/>
                  <a:gd name="connsiteX11" fmla="*/ 71863 w 74165"/>
                  <a:gd name="connsiteY11" fmla="*/ 35470 h 90448"/>
                  <a:gd name="connsiteX12" fmla="*/ 28714 w 74165"/>
                  <a:gd name="connsiteY12" fmla="*/ 48599 h 90448"/>
                  <a:gd name="connsiteX13" fmla="*/ 7601 w 74165"/>
                  <a:gd name="connsiteY13" fmla="*/ 69405 h 90448"/>
                  <a:gd name="connsiteX14" fmla="*/ 15586 w 74165"/>
                  <a:gd name="connsiteY14" fmla="*/ 80461 h 90448"/>
                  <a:gd name="connsiteX15" fmla="*/ 45375 w 74165"/>
                  <a:gd name="connsiteY15" fmla="*/ 83302 h 90448"/>
                  <a:gd name="connsiteX16" fmla="*/ 73782 w 74165"/>
                  <a:gd name="connsiteY16" fmla="*/ 80768 h 90448"/>
                  <a:gd name="connsiteX17" fmla="*/ 74166 w 74165"/>
                  <a:gd name="connsiteY17" fmla="*/ 88753 h 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65" h="90448">
                    <a:moveTo>
                      <a:pt x="74166" y="88753"/>
                    </a:moveTo>
                    <a:cubicBezTo>
                      <a:pt x="62726" y="89981"/>
                      <a:pt x="54511" y="90519"/>
                      <a:pt x="49367" y="90442"/>
                    </a:cubicBezTo>
                    <a:cubicBezTo>
                      <a:pt x="26795" y="90135"/>
                      <a:pt x="12745" y="87908"/>
                      <a:pt x="7140" y="83685"/>
                    </a:cubicBezTo>
                    <a:cubicBezTo>
                      <a:pt x="2380" y="80154"/>
                      <a:pt x="0" y="75547"/>
                      <a:pt x="0" y="69866"/>
                    </a:cubicBezTo>
                    <a:cubicBezTo>
                      <a:pt x="0" y="57889"/>
                      <a:pt x="9213" y="48599"/>
                      <a:pt x="27640" y="41919"/>
                    </a:cubicBezTo>
                    <a:cubicBezTo>
                      <a:pt x="25720" y="31247"/>
                      <a:pt x="24722" y="22418"/>
                      <a:pt x="24722" y="15355"/>
                    </a:cubicBezTo>
                    <a:cubicBezTo>
                      <a:pt x="24722" y="10825"/>
                      <a:pt x="24952" y="5835"/>
                      <a:pt x="25490" y="307"/>
                    </a:cubicBezTo>
                    <a:lnTo>
                      <a:pt x="34012" y="0"/>
                    </a:lnTo>
                    <a:cubicBezTo>
                      <a:pt x="33244" y="5451"/>
                      <a:pt x="32860" y="11132"/>
                      <a:pt x="32860" y="17121"/>
                    </a:cubicBezTo>
                    <a:cubicBezTo>
                      <a:pt x="32860" y="24261"/>
                      <a:pt x="33475" y="31478"/>
                      <a:pt x="34780" y="38772"/>
                    </a:cubicBezTo>
                    <a:cubicBezTo>
                      <a:pt x="45682" y="34856"/>
                      <a:pt x="57198" y="31247"/>
                      <a:pt x="69252" y="28023"/>
                    </a:cubicBezTo>
                    <a:lnTo>
                      <a:pt x="71863" y="35470"/>
                    </a:lnTo>
                    <a:cubicBezTo>
                      <a:pt x="54588" y="39539"/>
                      <a:pt x="40230" y="43916"/>
                      <a:pt x="28714" y="48599"/>
                    </a:cubicBezTo>
                    <a:cubicBezTo>
                      <a:pt x="14664" y="54127"/>
                      <a:pt x="7601" y="61036"/>
                      <a:pt x="7601" y="69405"/>
                    </a:cubicBezTo>
                    <a:cubicBezTo>
                      <a:pt x="7601" y="74472"/>
                      <a:pt x="10288" y="78158"/>
                      <a:pt x="15586" y="80461"/>
                    </a:cubicBezTo>
                    <a:cubicBezTo>
                      <a:pt x="20269" y="82380"/>
                      <a:pt x="30250" y="83302"/>
                      <a:pt x="45375" y="83302"/>
                    </a:cubicBezTo>
                    <a:cubicBezTo>
                      <a:pt x="56277" y="83302"/>
                      <a:pt x="65797" y="82457"/>
                      <a:pt x="73782" y="80768"/>
                    </a:cubicBezTo>
                    <a:lnTo>
                      <a:pt x="74166" y="8875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08F0DC05-6F60-4499-8198-6CA5A474EF49}"/>
                  </a:ext>
                </a:extLst>
              </p:cNvPr>
              <p:cNvSpPr/>
              <p:nvPr/>
            </p:nvSpPr>
            <p:spPr>
              <a:xfrm>
                <a:off x="6380147" y="5126820"/>
                <a:ext cx="93436" cy="97658"/>
              </a:xfrm>
              <a:custGeom>
                <a:avLst/>
                <a:gdLst>
                  <a:gd name="connsiteX0" fmla="*/ 0 w 93436"/>
                  <a:gd name="connsiteY0" fmla="*/ 9366 h 97658"/>
                  <a:gd name="connsiteX1" fmla="*/ 26564 w 93436"/>
                  <a:gd name="connsiteY1" fmla="*/ 9366 h 97658"/>
                  <a:gd name="connsiteX2" fmla="*/ 26564 w 93436"/>
                  <a:gd name="connsiteY2" fmla="*/ 76622 h 97658"/>
                  <a:gd name="connsiteX3" fmla="*/ 7217 w 93436"/>
                  <a:gd name="connsiteY3" fmla="*/ 76622 h 97658"/>
                  <a:gd name="connsiteX4" fmla="*/ 7217 w 93436"/>
                  <a:gd name="connsiteY4" fmla="*/ 86987 h 97658"/>
                  <a:gd name="connsiteX5" fmla="*/ 0 w 93436"/>
                  <a:gd name="connsiteY5" fmla="*/ 86987 h 97658"/>
                  <a:gd name="connsiteX6" fmla="*/ 0 w 93436"/>
                  <a:gd name="connsiteY6" fmla="*/ 9366 h 97658"/>
                  <a:gd name="connsiteX7" fmla="*/ 7217 w 93436"/>
                  <a:gd name="connsiteY7" fmla="*/ 39309 h 97658"/>
                  <a:gd name="connsiteX8" fmla="*/ 19271 w 93436"/>
                  <a:gd name="connsiteY8" fmla="*/ 39309 h 97658"/>
                  <a:gd name="connsiteX9" fmla="*/ 19271 w 93436"/>
                  <a:gd name="connsiteY9" fmla="*/ 16200 h 97658"/>
                  <a:gd name="connsiteX10" fmla="*/ 7217 w 93436"/>
                  <a:gd name="connsiteY10" fmla="*/ 16200 h 97658"/>
                  <a:gd name="connsiteX11" fmla="*/ 7217 w 93436"/>
                  <a:gd name="connsiteY11" fmla="*/ 39309 h 97658"/>
                  <a:gd name="connsiteX12" fmla="*/ 7217 w 93436"/>
                  <a:gd name="connsiteY12" fmla="*/ 69943 h 97658"/>
                  <a:gd name="connsiteX13" fmla="*/ 19271 w 93436"/>
                  <a:gd name="connsiteY13" fmla="*/ 69943 h 97658"/>
                  <a:gd name="connsiteX14" fmla="*/ 19271 w 93436"/>
                  <a:gd name="connsiteY14" fmla="*/ 45912 h 97658"/>
                  <a:gd name="connsiteX15" fmla="*/ 7217 w 93436"/>
                  <a:gd name="connsiteY15" fmla="*/ 45912 h 97658"/>
                  <a:gd name="connsiteX16" fmla="*/ 7217 w 93436"/>
                  <a:gd name="connsiteY16" fmla="*/ 69943 h 97658"/>
                  <a:gd name="connsiteX17" fmla="*/ 83685 w 93436"/>
                  <a:gd name="connsiteY17" fmla="*/ 21267 h 97658"/>
                  <a:gd name="connsiteX18" fmla="*/ 83685 w 93436"/>
                  <a:gd name="connsiteY18" fmla="*/ 52361 h 97658"/>
                  <a:gd name="connsiteX19" fmla="*/ 92515 w 93436"/>
                  <a:gd name="connsiteY19" fmla="*/ 52361 h 97658"/>
                  <a:gd name="connsiteX20" fmla="*/ 92515 w 93436"/>
                  <a:gd name="connsiteY20" fmla="*/ 58964 h 97658"/>
                  <a:gd name="connsiteX21" fmla="*/ 63570 w 93436"/>
                  <a:gd name="connsiteY21" fmla="*/ 58964 h 97658"/>
                  <a:gd name="connsiteX22" fmla="*/ 74088 w 93436"/>
                  <a:gd name="connsiteY22" fmla="*/ 75087 h 97658"/>
                  <a:gd name="connsiteX23" fmla="*/ 93436 w 93436"/>
                  <a:gd name="connsiteY23" fmla="*/ 90825 h 97658"/>
                  <a:gd name="connsiteX24" fmla="*/ 87985 w 93436"/>
                  <a:gd name="connsiteY24" fmla="*/ 97659 h 97658"/>
                  <a:gd name="connsiteX25" fmla="*/ 68330 w 93436"/>
                  <a:gd name="connsiteY25" fmla="*/ 79693 h 97658"/>
                  <a:gd name="connsiteX26" fmla="*/ 59348 w 93436"/>
                  <a:gd name="connsiteY26" fmla="*/ 65720 h 97658"/>
                  <a:gd name="connsiteX27" fmla="*/ 55048 w 93436"/>
                  <a:gd name="connsiteY27" fmla="*/ 74319 h 97658"/>
                  <a:gd name="connsiteX28" fmla="*/ 25873 w 93436"/>
                  <a:gd name="connsiteY28" fmla="*/ 97198 h 97658"/>
                  <a:gd name="connsiteX29" fmla="*/ 21651 w 93436"/>
                  <a:gd name="connsiteY29" fmla="*/ 90442 h 97658"/>
                  <a:gd name="connsiteX30" fmla="*/ 50979 w 93436"/>
                  <a:gd name="connsiteY30" fmla="*/ 65873 h 97658"/>
                  <a:gd name="connsiteX31" fmla="*/ 53666 w 93436"/>
                  <a:gd name="connsiteY31" fmla="*/ 58810 h 97658"/>
                  <a:gd name="connsiteX32" fmla="*/ 29635 w 93436"/>
                  <a:gd name="connsiteY32" fmla="*/ 58810 h 97658"/>
                  <a:gd name="connsiteX33" fmla="*/ 29635 w 93436"/>
                  <a:gd name="connsiteY33" fmla="*/ 52207 h 97658"/>
                  <a:gd name="connsiteX34" fmla="*/ 37927 w 93436"/>
                  <a:gd name="connsiteY34" fmla="*/ 52207 h 97658"/>
                  <a:gd name="connsiteX35" fmla="*/ 37927 w 93436"/>
                  <a:gd name="connsiteY35" fmla="*/ 21113 h 97658"/>
                  <a:gd name="connsiteX36" fmla="*/ 56891 w 93436"/>
                  <a:gd name="connsiteY36" fmla="*/ 21113 h 97658"/>
                  <a:gd name="connsiteX37" fmla="*/ 56891 w 93436"/>
                  <a:gd name="connsiteY37" fmla="*/ 0 h 97658"/>
                  <a:gd name="connsiteX38" fmla="*/ 63954 w 93436"/>
                  <a:gd name="connsiteY38" fmla="*/ 0 h 97658"/>
                  <a:gd name="connsiteX39" fmla="*/ 63954 w 93436"/>
                  <a:gd name="connsiteY39" fmla="*/ 21113 h 97658"/>
                  <a:gd name="connsiteX40" fmla="*/ 83685 w 93436"/>
                  <a:gd name="connsiteY40" fmla="*/ 21113 h 97658"/>
                  <a:gd name="connsiteX41" fmla="*/ 45067 w 93436"/>
                  <a:gd name="connsiteY41" fmla="*/ 52284 h 97658"/>
                  <a:gd name="connsiteX42" fmla="*/ 55048 w 93436"/>
                  <a:gd name="connsiteY42" fmla="*/ 52284 h 97658"/>
                  <a:gd name="connsiteX43" fmla="*/ 56814 w 93436"/>
                  <a:gd name="connsiteY43" fmla="*/ 32860 h 97658"/>
                  <a:gd name="connsiteX44" fmla="*/ 56814 w 93436"/>
                  <a:gd name="connsiteY44" fmla="*/ 27793 h 97658"/>
                  <a:gd name="connsiteX45" fmla="*/ 45067 w 93436"/>
                  <a:gd name="connsiteY45" fmla="*/ 27793 h 97658"/>
                  <a:gd name="connsiteX46" fmla="*/ 45067 w 93436"/>
                  <a:gd name="connsiteY46" fmla="*/ 52284 h 97658"/>
                  <a:gd name="connsiteX47" fmla="*/ 63801 w 93436"/>
                  <a:gd name="connsiteY47" fmla="*/ 27870 h 97658"/>
                  <a:gd name="connsiteX48" fmla="*/ 63801 w 93436"/>
                  <a:gd name="connsiteY48" fmla="*/ 32937 h 97658"/>
                  <a:gd name="connsiteX49" fmla="*/ 62572 w 93436"/>
                  <a:gd name="connsiteY49" fmla="*/ 52361 h 97658"/>
                  <a:gd name="connsiteX50" fmla="*/ 76545 w 93436"/>
                  <a:gd name="connsiteY50" fmla="*/ 52361 h 97658"/>
                  <a:gd name="connsiteX51" fmla="*/ 76545 w 93436"/>
                  <a:gd name="connsiteY51" fmla="*/ 27947 h 97658"/>
                  <a:gd name="connsiteX52" fmla="*/ 63801 w 93436"/>
                  <a:gd name="connsiteY52" fmla="*/ 27947 h 9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3436" h="97658">
                    <a:moveTo>
                      <a:pt x="0" y="9366"/>
                    </a:moveTo>
                    <a:lnTo>
                      <a:pt x="26564" y="9366"/>
                    </a:lnTo>
                    <a:lnTo>
                      <a:pt x="26564" y="76622"/>
                    </a:lnTo>
                    <a:lnTo>
                      <a:pt x="7217" y="76622"/>
                    </a:lnTo>
                    <a:lnTo>
                      <a:pt x="7217" y="86987"/>
                    </a:lnTo>
                    <a:lnTo>
                      <a:pt x="0" y="86987"/>
                    </a:lnTo>
                    <a:lnTo>
                      <a:pt x="0" y="9366"/>
                    </a:lnTo>
                    <a:close/>
                    <a:moveTo>
                      <a:pt x="7217" y="39309"/>
                    </a:moveTo>
                    <a:lnTo>
                      <a:pt x="19271" y="39309"/>
                    </a:lnTo>
                    <a:lnTo>
                      <a:pt x="19271" y="16200"/>
                    </a:lnTo>
                    <a:lnTo>
                      <a:pt x="7217" y="16200"/>
                    </a:lnTo>
                    <a:lnTo>
                      <a:pt x="7217" y="39309"/>
                    </a:lnTo>
                    <a:close/>
                    <a:moveTo>
                      <a:pt x="7217" y="69943"/>
                    </a:moveTo>
                    <a:lnTo>
                      <a:pt x="19271" y="69943"/>
                    </a:lnTo>
                    <a:lnTo>
                      <a:pt x="19271" y="45912"/>
                    </a:lnTo>
                    <a:lnTo>
                      <a:pt x="7217" y="45912"/>
                    </a:lnTo>
                    <a:lnTo>
                      <a:pt x="7217" y="69943"/>
                    </a:lnTo>
                    <a:close/>
                    <a:moveTo>
                      <a:pt x="83685" y="21267"/>
                    </a:moveTo>
                    <a:lnTo>
                      <a:pt x="83685" y="52361"/>
                    </a:lnTo>
                    <a:lnTo>
                      <a:pt x="92515" y="52361"/>
                    </a:lnTo>
                    <a:lnTo>
                      <a:pt x="92515" y="58964"/>
                    </a:lnTo>
                    <a:lnTo>
                      <a:pt x="63570" y="58964"/>
                    </a:lnTo>
                    <a:cubicBezTo>
                      <a:pt x="66641" y="64876"/>
                      <a:pt x="70173" y="70250"/>
                      <a:pt x="74088" y="75087"/>
                    </a:cubicBezTo>
                    <a:cubicBezTo>
                      <a:pt x="78772" y="80691"/>
                      <a:pt x="85221" y="85912"/>
                      <a:pt x="93436" y="90825"/>
                    </a:cubicBezTo>
                    <a:cubicBezTo>
                      <a:pt x="90595" y="93359"/>
                      <a:pt x="88753" y="95586"/>
                      <a:pt x="87985" y="97659"/>
                    </a:cubicBezTo>
                    <a:cubicBezTo>
                      <a:pt x="80691" y="93052"/>
                      <a:pt x="74165" y="87064"/>
                      <a:pt x="68330" y="79693"/>
                    </a:cubicBezTo>
                    <a:cubicBezTo>
                      <a:pt x="64952" y="75394"/>
                      <a:pt x="61958" y="70787"/>
                      <a:pt x="59348" y="65720"/>
                    </a:cubicBezTo>
                    <a:cubicBezTo>
                      <a:pt x="58119" y="69021"/>
                      <a:pt x="56737" y="71862"/>
                      <a:pt x="55048" y="74319"/>
                    </a:cubicBezTo>
                    <a:cubicBezTo>
                      <a:pt x="49367" y="83532"/>
                      <a:pt x="39693" y="91210"/>
                      <a:pt x="25873" y="97198"/>
                    </a:cubicBezTo>
                    <a:cubicBezTo>
                      <a:pt x="24798" y="94511"/>
                      <a:pt x="23417" y="92208"/>
                      <a:pt x="21651" y="90442"/>
                    </a:cubicBezTo>
                    <a:cubicBezTo>
                      <a:pt x="36775" y="84300"/>
                      <a:pt x="46526" y="76085"/>
                      <a:pt x="50979" y="65873"/>
                    </a:cubicBezTo>
                    <a:cubicBezTo>
                      <a:pt x="52054" y="63801"/>
                      <a:pt x="52975" y="61421"/>
                      <a:pt x="53666" y="58810"/>
                    </a:cubicBezTo>
                    <a:lnTo>
                      <a:pt x="29635" y="58810"/>
                    </a:lnTo>
                    <a:lnTo>
                      <a:pt x="29635" y="52207"/>
                    </a:lnTo>
                    <a:lnTo>
                      <a:pt x="37927" y="52207"/>
                    </a:lnTo>
                    <a:lnTo>
                      <a:pt x="37927" y="21113"/>
                    </a:lnTo>
                    <a:lnTo>
                      <a:pt x="56891" y="21113"/>
                    </a:lnTo>
                    <a:lnTo>
                      <a:pt x="56891" y="0"/>
                    </a:lnTo>
                    <a:lnTo>
                      <a:pt x="63954" y="0"/>
                    </a:lnTo>
                    <a:lnTo>
                      <a:pt x="63954" y="21113"/>
                    </a:lnTo>
                    <a:lnTo>
                      <a:pt x="83685" y="21113"/>
                    </a:lnTo>
                    <a:close/>
                    <a:moveTo>
                      <a:pt x="45067" y="52284"/>
                    </a:moveTo>
                    <a:lnTo>
                      <a:pt x="55048" y="52284"/>
                    </a:lnTo>
                    <a:cubicBezTo>
                      <a:pt x="56123" y="46679"/>
                      <a:pt x="56661" y="40230"/>
                      <a:pt x="56814" y="32860"/>
                    </a:cubicBezTo>
                    <a:lnTo>
                      <a:pt x="56814" y="27793"/>
                    </a:lnTo>
                    <a:lnTo>
                      <a:pt x="45067" y="27793"/>
                    </a:lnTo>
                    <a:lnTo>
                      <a:pt x="45067" y="52284"/>
                    </a:lnTo>
                    <a:close/>
                    <a:moveTo>
                      <a:pt x="63801" y="27870"/>
                    </a:moveTo>
                    <a:lnTo>
                      <a:pt x="63801" y="32937"/>
                    </a:lnTo>
                    <a:cubicBezTo>
                      <a:pt x="63801" y="40230"/>
                      <a:pt x="63417" y="46679"/>
                      <a:pt x="62572" y="52361"/>
                    </a:cubicBezTo>
                    <a:lnTo>
                      <a:pt x="76545" y="52361"/>
                    </a:lnTo>
                    <a:lnTo>
                      <a:pt x="76545" y="27947"/>
                    </a:lnTo>
                    <a:lnTo>
                      <a:pt x="63801" y="2794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F8C15B47-8F62-4269-82B8-4952A3B497B0}"/>
                  </a:ext>
                </a:extLst>
              </p:cNvPr>
              <p:cNvSpPr/>
              <p:nvPr/>
            </p:nvSpPr>
            <p:spPr>
              <a:xfrm>
                <a:off x="6481798" y="5125822"/>
                <a:ext cx="99654" cy="99040"/>
              </a:xfrm>
              <a:custGeom>
                <a:avLst/>
                <a:gdLst>
                  <a:gd name="connsiteX0" fmla="*/ 22726 w 99654"/>
                  <a:gd name="connsiteY0" fmla="*/ 0 h 99040"/>
                  <a:gd name="connsiteX1" fmla="*/ 29328 w 99654"/>
                  <a:gd name="connsiteY1" fmla="*/ 3762 h 99040"/>
                  <a:gd name="connsiteX2" fmla="*/ 20499 w 99654"/>
                  <a:gd name="connsiteY2" fmla="*/ 27562 h 99040"/>
                  <a:gd name="connsiteX3" fmla="*/ 20499 w 99654"/>
                  <a:gd name="connsiteY3" fmla="*/ 99041 h 99040"/>
                  <a:gd name="connsiteX4" fmla="*/ 13896 w 99654"/>
                  <a:gd name="connsiteY4" fmla="*/ 99041 h 99040"/>
                  <a:gd name="connsiteX5" fmla="*/ 13896 w 99654"/>
                  <a:gd name="connsiteY5" fmla="*/ 41305 h 99040"/>
                  <a:gd name="connsiteX6" fmla="*/ 5067 w 99654"/>
                  <a:gd name="connsiteY6" fmla="*/ 55662 h 99040"/>
                  <a:gd name="connsiteX7" fmla="*/ 0 w 99654"/>
                  <a:gd name="connsiteY7" fmla="*/ 49904 h 99040"/>
                  <a:gd name="connsiteX8" fmla="*/ 11823 w 99654"/>
                  <a:gd name="connsiteY8" fmla="*/ 29098 h 99040"/>
                  <a:gd name="connsiteX9" fmla="*/ 22726 w 99654"/>
                  <a:gd name="connsiteY9" fmla="*/ 0 h 99040"/>
                  <a:gd name="connsiteX10" fmla="*/ 53436 w 99654"/>
                  <a:gd name="connsiteY10" fmla="*/ 844 h 99040"/>
                  <a:gd name="connsiteX11" fmla="*/ 59348 w 99654"/>
                  <a:gd name="connsiteY11" fmla="*/ 3224 h 99040"/>
                  <a:gd name="connsiteX12" fmla="*/ 54127 w 99654"/>
                  <a:gd name="connsiteY12" fmla="*/ 11209 h 99040"/>
                  <a:gd name="connsiteX13" fmla="*/ 76161 w 99654"/>
                  <a:gd name="connsiteY13" fmla="*/ 11209 h 99040"/>
                  <a:gd name="connsiteX14" fmla="*/ 77851 w 99654"/>
                  <a:gd name="connsiteY14" fmla="*/ 10748 h 99040"/>
                  <a:gd name="connsiteX15" fmla="*/ 82457 w 99654"/>
                  <a:gd name="connsiteY15" fmla="*/ 14971 h 99040"/>
                  <a:gd name="connsiteX16" fmla="*/ 70250 w 99654"/>
                  <a:gd name="connsiteY16" fmla="*/ 26872 h 99040"/>
                  <a:gd name="connsiteX17" fmla="*/ 92822 w 99654"/>
                  <a:gd name="connsiteY17" fmla="*/ 26872 h 99040"/>
                  <a:gd name="connsiteX18" fmla="*/ 92822 w 99654"/>
                  <a:gd name="connsiteY18" fmla="*/ 48292 h 99040"/>
                  <a:gd name="connsiteX19" fmla="*/ 74012 w 99654"/>
                  <a:gd name="connsiteY19" fmla="*/ 48292 h 99040"/>
                  <a:gd name="connsiteX20" fmla="*/ 78542 w 99654"/>
                  <a:gd name="connsiteY20" fmla="*/ 63186 h 99040"/>
                  <a:gd name="connsiteX21" fmla="*/ 92362 w 99654"/>
                  <a:gd name="connsiteY21" fmla="*/ 54587 h 99040"/>
                  <a:gd name="connsiteX22" fmla="*/ 96584 w 99654"/>
                  <a:gd name="connsiteY22" fmla="*/ 59194 h 99040"/>
                  <a:gd name="connsiteX23" fmla="*/ 81229 w 99654"/>
                  <a:gd name="connsiteY23" fmla="*/ 68561 h 99040"/>
                  <a:gd name="connsiteX24" fmla="*/ 82303 w 99654"/>
                  <a:gd name="connsiteY24" fmla="*/ 70326 h 99040"/>
                  <a:gd name="connsiteX25" fmla="*/ 99655 w 99654"/>
                  <a:gd name="connsiteY25" fmla="*/ 87217 h 99040"/>
                  <a:gd name="connsiteX26" fmla="*/ 95049 w 99654"/>
                  <a:gd name="connsiteY26" fmla="*/ 93206 h 99040"/>
                  <a:gd name="connsiteX27" fmla="*/ 76545 w 99654"/>
                  <a:gd name="connsiteY27" fmla="*/ 72706 h 99040"/>
                  <a:gd name="connsiteX28" fmla="*/ 68177 w 99654"/>
                  <a:gd name="connsiteY28" fmla="*/ 48215 h 99040"/>
                  <a:gd name="connsiteX29" fmla="*/ 65566 w 99654"/>
                  <a:gd name="connsiteY29" fmla="*/ 48215 h 99040"/>
                  <a:gd name="connsiteX30" fmla="*/ 59808 w 99654"/>
                  <a:gd name="connsiteY30" fmla="*/ 52438 h 99040"/>
                  <a:gd name="connsiteX31" fmla="*/ 62879 w 99654"/>
                  <a:gd name="connsiteY31" fmla="*/ 56200 h 99040"/>
                  <a:gd name="connsiteX32" fmla="*/ 67409 w 99654"/>
                  <a:gd name="connsiteY32" fmla="*/ 65029 h 99040"/>
                  <a:gd name="connsiteX33" fmla="*/ 69713 w 99654"/>
                  <a:gd name="connsiteY33" fmla="*/ 73858 h 99040"/>
                  <a:gd name="connsiteX34" fmla="*/ 70250 w 99654"/>
                  <a:gd name="connsiteY34" fmla="*/ 85605 h 99040"/>
                  <a:gd name="connsiteX35" fmla="*/ 69175 w 99654"/>
                  <a:gd name="connsiteY35" fmla="*/ 93129 h 99040"/>
                  <a:gd name="connsiteX36" fmla="*/ 67256 w 99654"/>
                  <a:gd name="connsiteY36" fmla="*/ 96047 h 99040"/>
                  <a:gd name="connsiteX37" fmla="*/ 63033 w 99654"/>
                  <a:gd name="connsiteY37" fmla="*/ 97812 h 99040"/>
                  <a:gd name="connsiteX38" fmla="*/ 54357 w 99654"/>
                  <a:gd name="connsiteY38" fmla="*/ 98580 h 99040"/>
                  <a:gd name="connsiteX39" fmla="*/ 52131 w 99654"/>
                  <a:gd name="connsiteY39" fmla="*/ 92208 h 99040"/>
                  <a:gd name="connsiteX40" fmla="*/ 62879 w 99654"/>
                  <a:gd name="connsiteY40" fmla="*/ 90672 h 99040"/>
                  <a:gd name="connsiteX41" fmla="*/ 64031 w 99654"/>
                  <a:gd name="connsiteY41" fmla="*/ 85605 h 99040"/>
                  <a:gd name="connsiteX42" fmla="*/ 63724 w 99654"/>
                  <a:gd name="connsiteY42" fmla="*/ 77697 h 99040"/>
                  <a:gd name="connsiteX43" fmla="*/ 50826 w 99654"/>
                  <a:gd name="connsiteY43" fmla="*/ 84914 h 99040"/>
                  <a:gd name="connsiteX44" fmla="*/ 30864 w 99654"/>
                  <a:gd name="connsiteY44" fmla="*/ 92131 h 99040"/>
                  <a:gd name="connsiteX45" fmla="*/ 27486 w 99654"/>
                  <a:gd name="connsiteY45" fmla="*/ 85912 h 99040"/>
                  <a:gd name="connsiteX46" fmla="*/ 45989 w 99654"/>
                  <a:gd name="connsiteY46" fmla="*/ 80000 h 99040"/>
                  <a:gd name="connsiteX47" fmla="*/ 62572 w 99654"/>
                  <a:gd name="connsiteY47" fmla="*/ 70634 h 99040"/>
                  <a:gd name="connsiteX48" fmla="*/ 61421 w 99654"/>
                  <a:gd name="connsiteY48" fmla="*/ 67256 h 99040"/>
                  <a:gd name="connsiteX49" fmla="*/ 60806 w 99654"/>
                  <a:gd name="connsiteY49" fmla="*/ 65566 h 99040"/>
                  <a:gd name="connsiteX50" fmla="*/ 48983 w 99654"/>
                  <a:gd name="connsiteY50" fmla="*/ 71632 h 99040"/>
                  <a:gd name="connsiteX51" fmla="*/ 30403 w 99654"/>
                  <a:gd name="connsiteY51" fmla="*/ 77697 h 99040"/>
                  <a:gd name="connsiteX52" fmla="*/ 27178 w 99654"/>
                  <a:gd name="connsiteY52" fmla="*/ 71939 h 99040"/>
                  <a:gd name="connsiteX53" fmla="*/ 44377 w 99654"/>
                  <a:gd name="connsiteY53" fmla="*/ 67102 h 99040"/>
                  <a:gd name="connsiteX54" fmla="*/ 58119 w 99654"/>
                  <a:gd name="connsiteY54" fmla="*/ 60499 h 99040"/>
                  <a:gd name="connsiteX55" fmla="*/ 53897 w 99654"/>
                  <a:gd name="connsiteY55" fmla="*/ 55662 h 99040"/>
                  <a:gd name="connsiteX56" fmla="*/ 32630 w 99654"/>
                  <a:gd name="connsiteY56" fmla="*/ 64261 h 99040"/>
                  <a:gd name="connsiteX57" fmla="*/ 27178 w 99654"/>
                  <a:gd name="connsiteY57" fmla="*/ 58043 h 99040"/>
                  <a:gd name="connsiteX58" fmla="*/ 48599 w 99654"/>
                  <a:gd name="connsiteY58" fmla="*/ 51670 h 99040"/>
                  <a:gd name="connsiteX59" fmla="*/ 56814 w 99654"/>
                  <a:gd name="connsiteY59" fmla="*/ 47985 h 99040"/>
                  <a:gd name="connsiteX60" fmla="*/ 36469 w 99654"/>
                  <a:gd name="connsiteY60" fmla="*/ 47985 h 99040"/>
                  <a:gd name="connsiteX61" fmla="*/ 36469 w 99654"/>
                  <a:gd name="connsiteY61" fmla="*/ 29328 h 99040"/>
                  <a:gd name="connsiteX62" fmla="*/ 29252 w 99654"/>
                  <a:gd name="connsiteY62" fmla="*/ 34549 h 99040"/>
                  <a:gd name="connsiteX63" fmla="*/ 26411 w 99654"/>
                  <a:gd name="connsiteY63" fmla="*/ 28177 h 99040"/>
                  <a:gd name="connsiteX64" fmla="*/ 53436 w 99654"/>
                  <a:gd name="connsiteY64" fmla="*/ 844 h 99040"/>
                  <a:gd name="connsiteX65" fmla="*/ 39540 w 99654"/>
                  <a:gd name="connsiteY65" fmla="*/ 26872 h 99040"/>
                  <a:gd name="connsiteX66" fmla="*/ 62112 w 99654"/>
                  <a:gd name="connsiteY66" fmla="*/ 26872 h 99040"/>
                  <a:gd name="connsiteX67" fmla="*/ 71478 w 99654"/>
                  <a:gd name="connsiteY67" fmla="*/ 16660 h 99040"/>
                  <a:gd name="connsiteX68" fmla="*/ 49751 w 99654"/>
                  <a:gd name="connsiteY68" fmla="*/ 16660 h 99040"/>
                  <a:gd name="connsiteX69" fmla="*/ 39540 w 99654"/>
                  <a:gd name="connsiteY69" fmla="*/ 26872 h 99040"/>
                  <a:gd name="connsiteX70" fmla="*/ 43225 w 99654"/>
                  <a:gd name="connsiteY70" fmla="*/ 42304 h 99040"/>
                  <a:gd name="connsiteX71" fmla="*/ 61267 w 99654"/>
                  <a:gd name="connsiteY71" fmla="*/ 42304 h 99040"/>
                  <a:gd name="connsiteX72" fmla="*/ 61267 w 99654"/>
                  <a:gd name="connsiteY72" fmla="*/ 32783 h 99040"/>
                  <a:gd name="connsiteX73" fmla="*/ 43225 w 99654"/>
                  <a:gd name="connsiteY73" fmla="*/ 32783 h 99040"/>
                  <a:gd name="connsiteX74" fmla="*/ 43225 w 99654"/>
                  <a:gd name="connsiteY74" fmla="*/ 42304 h 99040"/>
                  <a:gd name="connsiteX75" fmla="*/ 68100 w 99654"/>
                  <a:gd name="connsiteY75" fmla="*/ 42304 h 99040"/>
                  <a:gd name="connsiteX76" fmla="*/ 85758 w 99654"/>
                  <a:gd name="connsiteY76" fmla="*/ 42304 h 99040"/>
                  <a:gd name="connsiteX77" fmla="*/ 85758 w 99654"/>
                  <a:gd name="connsiteY77" fmla="*/ 32783 h 99040"/>
                  <a:gd name="connsiteX78" fmla="*/ 68100 w 99654"/>
                  <a:gd name="connsiteY78" fmla="*/ 32783 h 99040"/>
                  <a:gd name="connsiteX79" fmla="*/ 68100 w 99654"/>
                  <a:gd name="connsiteY79" fmla="*/ 42304 h 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99654" h="99040">
                    <a:moveTo>
                      <a:pt x="22726" y="0"/>
                    </a:moveTo>
                    <a:lnTo>
                      <a:pt x="29328" y="3762"/>
                    </a:lnTo>
                    <a:cubicBezTo>
                      <a:pt x="26641" y="12361"/>
                      <a:pt x="23647" y="20345"/>
                      <a:pt x="20499" y="27562"/>
                    </a:cubicBezTo>
                    <a:lnTo>
                      <a:pt x="20499" y="99041"/>
                    </a:lnTo>
                    <a:lnTo>
                      <a:pt x="13896" y="99041"/>
                    </a:lnTo>
                    <a:lnTo>
                      <a:pt x="13896" y="41305"/>
                    </a:lnTo>
                    <a:cubicBezTo>
                      <a:pt x="10288" y="47908"/>
                      <a:pt x="7294" y="52668"/>
                      <a:pt x="5067" y="55662"/>
                    </a:cubicBezTo>
                    <a:cubicBezTo>
                      <a:pt x="3378" y="53206"/>
                      <a:pt x="1689" y="51286"/>
                      <a:pt x="0" y="49904"/>
                    </a:cubicBezTo>
                    <a:cubicBezTo>
                      <a:pt x="4376" y="43916"/>
                      <a:pt x="8292" y="36929"/>
                      <a:pt x="11823" y="29098"/>
                    </a:cubicBezTo>
                    <a:cubicBezTo>
                      <a:pt x="15893" y="21574"/>
                      <a:pt x="19425" y="11823"/>
                      <a:pt x="22726" y="0"/>
                    </a:cubicBezTo>
                    <a:moveTo>
                      <a:pt x="53436" y="844"/>
                    </a:moveTo>
                    <a:lnTo>
                      <a:pt x="59348" y="3224"/>
                    </a:lnTo>
                    <a:cubicBezTo>
                      <a:pt x="57736" y="5988"/>
                      <a:pt x="55969" y="8599"/>
                      <a:pt x="54127" y="11209"/>
                    </a:cubicBezTo>
                    <a:lnTo>
                      <a:pt x="76161" y="11209"/>
                    </a:lnTo>
                    <a:lnTo>
                      <a:pt x="77851" y="10748"/>
                    </a:lnTo>
                    <a:lnTo>
                      <a:pt x="82457" y="14971"/>
                    </a:lnTo>
                    <a:lnTo>
                      <a:pt x="70250" y="26872"/>
                    </a:lnTo>
                    <a:lnTo>
                      <a:pt x="92822" y="26872"/>
                    </a:lnTo>
                    <a:lnTo>
                      <a:pt x="92822" y="48292"/>
                    </a:lnTo>
                    <a:lnTo>
                      <a:pt x="74012" y="48292"/>
                    </a:lnTo>
                    <a:cubicBezTo>
                      <a:pt x="74933" y="53359"/>
                      <a:pt x="76392" y="58273"/>
                      <a:pt x="78542" y="63186"/>
                    </a:cubicBezTo>
                    <a:cubicBezTo>
                      <a:pt x="83148" y="60883"/>
                      <a:pt x="87755" y="58043"/>
                      <a:pt x="92362" y="54587"/>
                    </a:cubicBezTo>
                    <a:lnTo>
                      <a:pt x="96584" y="59194"/>
                    </a:lnTo>
                    <a:cubicBezTo>
                      <a:pt x="91900" y="62572"/>
                      <a:pt x="86833" y="65643"/>
                      <a:pt x="81229" y="68561"/>
                    </a:cubicBezTo>
                    <a:cubicBezTo>
                      <a:pt x="81613" y="69175"/>
                      <a:pt x="81920" y="69789"/>
                      <a:pt x="82303" y="70326"/>
                    </a:cubicBezTo>
                    <a:cubicBezTo>
                      <a:pt x="87217" y="78004"/>
                      <a:pt x="92975" y="83685"/>
                      <a:pt x="99655" y="87217"/>
                    </a:cubicBezTo>
                    <a:cubicBezTo>
                      <a:pt x="97966" y="88907"/>
                      <a:pt x="96430" y="90902"/>
                      <a:pt x="95049" y="93206"/>
                    </a:cubicBezTo>
                    <a:cubicBezTo>
                      <a:pt x="87601" y="88215"/>
                      <a:pt x="81382" y="81382"/>
                      <a:pt x="76545" y="72706"/>
                    </a:cubicBezTo>
                    <a:cubicBezTo>
                      <a:pt x="72323" y="65336"/>
                      <a:pt x="69482" y="57198"/>
                      <a:pt x="68177" y="48215"/>
                    </a:cubicBezTo>
                    <a:lnTo>
                      <a:pt x="65566" y="48215"/>
                    </a:lnTo>
                    <a:cubicBezTo>
                      <a:pt x="63878" y="49674"/>
                      <a:pt x="61958" y="51056"/>
                      <a:pt x="59808" y="52438"/>
                    </a:cubicBezTo>
                    <a:cubicBezTo>
                      <a:pt x="60806" y="53589"/>
                      <a:pt x="61804" y="54894"/>
                      <a:pt x="62879" y="56200"/>
                    </a:cubicBezTo>
                    <a:cubicBezTo>
                      <a:pt x="64722" y="58887"/>
                      <a:pt x="66181" y="61804"/>
                      <a:pt x="67409" y="65029"/>
                    </a:cubicBezTo>
                    <a:cubicBezTo>
                      <a:pt x="68484" y="67716"/>
                      <a:pt x="69252" y="70634"/>
                      <a:pt x="69713" y="73858"/>
                    </a:cubicBezTo>
                    <a:cubicBezTo>
                      <a:pt x="70096" y="77160"/>
                      <a:pt x="70250" y="81075"/>
                      <a:pt x="70250" y="85605"/>
                    </a:cubicBezTo>
                    <a:cubicBezTo>
                      <a:pt x="70173" y="88983"/>
                      <a:pt x="69789" y="91517"/>
                      <a:pt x="69175" y="93129"/>
                    </a:cubicBezTo>
                    <a:cubicBezTo>
                      <a:pt x="68714" y="94357"/>
                      <a:pt x="68100" y="95355"/>
                      <a:pt x="67256" y="96047"/>
                    </a:cubicBezTo>
                    <a:cubicBezTo>
                      <a:pt x="65797" y="97045"/>
                      <a:pt x="64415" y="97659"/>
                      <a:pt x="63033" y="97812"/>
                    </a:cubicBezTo>
                    <a:cubicBezTo>
                      <a:pt x="61804" y="98273"/>
                      <a:pt x="58887" y="98580"/>
                      <a:pt x="54357" y="98580"/>
                    </a:cubicBezTo>
                    <a:cubicBezTo>
                      <a:pt x="53897" y="95739"/>
                      <a:pt x="53129" y="93590"/>
                      <a:pt x="52131" y="92208"/>
                    </a:cubicBezTo>
                    <a:cubicBezTo>
                      <a:pt x="59041" y="92208"/>
                      <a:pt x="62572" y="91670"/>
                      <a:pt x="62879" y="90672"/>
                    </a:cubicBezTo>
                    <a:cubicBezTo>
                      <a:pt x="63647" y="89520"/>
                      <a:pt x="64031" y="87908"/>
                      <a:pt x="64031" y="85605"/>
                    </a:cubicBezTo>
                    <a:cubicBezTo>
                      <a:pt x="64031" y="82534"/>
                      <a:pt x="63954" y="79923"/>
                      <a:pt x="63724" y="77697"/>
                    </a:cubicBezTo>
                    <a:cubicBezTo>
                      <a:pt x="60269" y="79847"/>
                      <a:pt x="55969" y="82303"/>
                      <a:pt x="50826" y="84914"/>
                    </a:cubicBezTo>
                    <a:cubicBezTo>
                      <a:pt x="42610" y="88522"/>
                      <a:pt x="36008" y="90979"/>
                      <a:pt x="30864" y="92131"/>
                    </a:cubicBezTo>
                    <a:cubicBezTo>
                      <a:pt x="30250" y="90365"/>
                      <a:pt x="29098" y="88292"/>
                      <a:pt x="27486" y="85912"/>
                    </a:cubicBezTo>
                    <a:cubicBezTo>
                      <a:pt x="33244" y="84914"/>
                      <a:pt x="39386" y="82995"/>
                      <a:pt x="45989" y="80000"/>
                    </a:cubicBezTo>
                    <a:cubicBezTo>
                      <a:pt x="52361" y="77160"/>
                      <a:pt x="57889" y="74012"/>
                      <a:pt x="62572" y="70634"/>
                    </a:cubicBezTo>
                    <a:cubicBezTo>
                      <a:pt x="62342" y="69405"/>
                      <a:pt x="61881" y="68254"/>
                      <a:pt x="61421" y="67256"/>
                    </a:cubicBezTo>
                    <a:cubicBezTo>
                      <a:pt x="61267" y="66795"/>
                      <a:pt x="61114" y="66181"/>
                      <a:pt x="60806" y="65566"/>
                    </a:cubicBezTo>
                    <a:cubicBezTo>
                      <a:pt x="57582" y="67486"/>
                      <a:pt x="53666" y="69482"/>
                      <a:pt x="48983" y="71632"/>
                    </a:cubicBezTo>
                    <a:cubicBezTo>
                      <a:pt x="41382" y="74780"/>
                      <a:pt x="35163" y="76776"/>
                      <a:pt x="30403" y="77697"/>
                    </a:cubicBezTo>
                    <a:cubicBezTo>
                      <a:pt x="29943" y="76085"/>
                      <a:pt x="28791" y="74165"/>
                      <a:pt x="27178" y="71939"/>
                    </a:cubicBezTo>
                    <a:cubicBezTo>
                      <a:pt x="32476" y="71171"/>
                      <a:pt x="38234" y="69559"/>
                      <a:pt x="44377" y="67102"/>
                    </a:cubicBezTo>
                    <a:cubicBezTo>
                      <a:pt x="49597" y="65106"/>
                      <a:pt x="54127" y="62879"/>
                      <a:pt x="58119" y="60499"/>
                    </a:cubicBezTo>
                    <a:cubicBezTo>
                      <a:pt x="57044" y="58964"/>
                      <a:pt x="55662" y="57351"/>
                      <a:pt x="53897" y="55662"/>
                    </a:cubicBezTo>
                    <a:cubicBezTo>
                      <a:pt x="48062" y="58810"/>
                      <a:pt x="40998" y="61651"/>
                      <a:pt x="32630" y="64261"/>
                    </a:cubicBezTo>
                    <a:cubicBezTo>
                      <a:pt x="31094" y="61804"/>
                      <a:pt x="29252" y="59731"/>
                      <a:pt x="27178" y="58043"/>
                    </a:cubicBezTo>
                    <a:cubicBezTo>
                      <a:pt x="35240" y="56277"/>
                      <a:pt x="42380" y="54127"/>
                      <a:pt x="48599" y="51670"/>
                    </a:cubicBezTo>
                    <a:cubicBezTo>
                      <a:pt x="51824" y="50442"/>
                      <a:pt x="54511" y="49290"/>
                      <a:pt x="56814" y="47985"/>
                    </a:cubicBezTo>
                    <a:lnTo>
                      <a:pt x="36469" y="47985"/>
                    </a:lnTo>
                    <a:lnTo>
                      <a:pt x="36469" y="29328"/>
                    </a:lnTo>
                    <a:cubicBezTo>
                      <a:pt x="34165" y="31171"/>
                      <a:pt x="31785" y="32860"/>
                      <a:pt x="29252" y="34549"/>
                    </a:cubicBezTo>
                    <a:cubicBezTo>
                      <a:pt x="28791" y="32322"/>
                      <a:pt x="27793" y="30173"/>
                      <a:pt x="26411" y="28177"/>
                    </a:cubicBezTo>
                    <a:cubicBezTo>
                      <a:pt x="36775" y="21420"/>
                      <a:pt x="45912" y="12207"/>
                      <a:pt x="53436" y="844"/>
                    </a:cubicBezTo>
                    <a:moveTo>
                      <a:pt x="39540" y="26872"/>
                    </a:moveTo>
                    <a:lnTo>
                      <a:pt x="62112" y="26872"/>
                    </a:lnTo>
                    <a:lnTo>
                      <a:pt x="71478" y="16660"/>
                    </a:lnTo>
                    <a:lnTo>
                      <a:pt x="49751" y="16660"/>
                    </a:lnTo>
                    <a:cubicBezTo>
                      <a:pt x="46680" y="20269"/>
                      <a:pt x="43302" y="23647"/>
                      <a:pt x="39540" y="26872"/>
                    </a:cubicBezTo>
                    <a:moveTo>
                      <a:pt x="43225" y="42304"/>
                    </a:moveTo>
                    <a:lnTo>
                      <a:pt x="61267" y="42304"/>
                    </a:lnTo>
                    <a:lnTo>
                      <a:pt x="61267" y="32783"/>
                    </a:lnTo>
                    <a:lnTo>
                      <a:pt x="43225" y="32783"/>
                    </a:lnTo>
                    <a:lnTo>
                      <a:pt x="43225" y="42304"/>
                    </a:lnTo>
                    <a:close/>
                    <a:moveTo>
                      <a:pt x="68100" y="42304"/>
                    </a:moveTo>
                    <a:lnTo>
                      <a:pt x="85758" y="42304"/>
                    </a:lnTo>
                    <a:lnTo>
                      <a:pt x="85758" y="32783"/>
                    </a:lnTo>
                    <a:lnTo>
                      <a:pt x="68100" y="32783"/>
                    </a:lnTo>
                    <a:lnTo>
                      <a:pt x="68100" y="42304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686FEA13-7039-4139-98D1-A255C89231CC}"/>
                  </a:ext>
                </a:extLst>
              </p:cNvPr>
              <p:cNvSpPr/>
              <p:nvPr/>
            </p:nvSpPr>
            <p:spPr>
              <a:xfrm>
                <a:off x="6589668" y="5127358"/>
                <a:ext cx="98733" cy="96660"/>
              </a:xfrm>
              <a:custGeom>
                <a:avLst/>
                <a:gdLst>
                  <a:gd name="connsiteX0" fmla="*/ 3455 w 98733"/>
                  <a:gd name="connsiteY0" fmla="*/ 5911 h 96660"/>
                  <a:gd name="connsiteX1" fmla="*/ 35778 w 98733"/>
                  <a:gd name="connsiteY1" fmla="*/ 5911 h 96660"/>
                  <a:gd name="connsiteX2" fmla="*/ 35778 w 98733"/>
                  <a:gd name="connsiteY2" fmla="*/ 12284 h 96660"/>
                  <a:gd name="connsiteX3" fmla="*/ 22111 w 98733"/>
                  <a:gd name="connsiteY3" fmla="*/ 12284 h 96660"/>
                  <a:gd name="connsiteX4" fmla="*/ 17582 w 98733"/>
                  <a:gd name="connsiteY4" fmla="*/ 36084 h 96660"/>
                  <a:gd name="connsiteX5" fmla="*/ 33090 w 98733"/>
                  <a:gd name="connsiteY5" fmla="*/ 36084 h 96660"/>
                  <a:gd name="connsiteX6" fmla="*/ 33090 w 98733"/>
                  <a:gd name="connsiteY6" fmla="*/ 85298 h 96660"/>
                  <a:gd name="connsiteX7" fmla="*/ 26027 w 98733"/>
                  <a:gd name="connsiteY7" fmla="*/ 85298 h 96660"/>
                  <a:gd name="connsiteX8" fmla="*/ 26027 w 98733"/>
                  <a:gd name="connsiteY8" fmla="*/ 77236 h 96660"/>
                  <a:gd name="connsiteX9" fmla="*/ 17198 w 98733"/>
                  <a:gd name="connsiteY9" fmla="*/ 77236 h 96660"/>
                  <a:gd name="connsiteX10" fmla="*/ 17198 w 98733"/>
                  <a:gd name="connsiteY10" fmla="*/ 89520 h 96660"/>
                  <a:gd name="connsiteX11" fmla="*/ 9981 w 98733"/>
                  <a:gd name="connsiteY11" fmla="*/ 89520 h 96660"/>
                  <a:gd name="connsiteX12" fmla="*/ 9981 w 98733"/>
                  <a:gd name="connsiteY12" fmla="*/ 55278 h 96660"/>
                  <a:gd name="connsiteX13" fmla="*/ 4223 w 98733"/>
                  <a:gd name="connsiteY13" fmla="*/ 64184 h 96660"/>
                  <a:gd name="connsiteX14" fmla="*/ 0 w 98733"/>
                  <a:gd name="connsiteY14" fmla="*/ 57582 h 96660"/>
                  <a:gd name="connsiteX15" fmla="*/ 9751 w 98733"/>
                  <a:gd name="connsiteY15" fmla="*/ 38388 h 96660"/>
                  <a:gd name="connsiteX16" fmla="*/ 14971 w 98733"/>
                  <a:gd name="connsiteY16" fmla="*/ 12284 h 96660"/>
                  <a:gd name="connsiteX17" fmla="*/ 3301 w 98733"/>
                  <a:gd name="connsiteY17" fmla="*/ 12284 h 96660"/>
                  <a:gd name="connsiteX18" fmla="*/ 3301 w 98733"/>
                  <a:gd name="connsiteY18" fmla="*/ 5911 h 96660"/>
                  <a:gd name="connsiteX19" fmla="*/ 17351 w 98733"/>
                  <a:gd name="connsiteY19" fmla="*/ 70710 h 96660"/>
                  <a:gd name="connsiteX20" fmla="*/ 26181 w 98733"/>
                  <a:gd name="connsiteY20" fmla="*/ 70710 h 96660"/>
                  <a:gd name="connsiteX21" fmla="*/ 26181 w 98733"/>
                  <a:gd name="connsiteY21" fmla="*/ 42994 h 96660"/>
                  <a:gd name="connsiteX22" fmla="*/ 17351 w 98733"/>
                  <a:gd name="connsiteY22" fmla="*/ 42994 h 96660"/>
                  <a:gd name="connsiteX23" fmla="*/ 17351 w 98733"/>
                  <a:gd name="connsiteY23" fmla="*/ 70710 h 96660"/>
                  <a:gd name="connsiteX24" fmla="*/ 95817 w 98733"/>
                  <a:gd name="connsiteY24" fmla="*/ 12284 h 96660"/>
                  <a:gd name="connsiteX25" fmla="*/ 95817 w 98733"/>
                  <a:gd name="connsiteY25" fmla="*/ 29098 h 96660"/>
                  <a:gd name="connsiteX26" fmla="*/ 88676 w 98733"/>
                  <a:gd name="connsiteY26" fmla="*/ 29098 h 96660"/>
                  <a:gd name="connsiteX27" fmla="*/ 88676 w 98733"/>
                  <a:gd name="connsiteY27" fmla="*/ 18503 h 96660"/>
                  <a:gd name="connsiteX28" fmla="*/ 65259 w 98733"/>
                  <a:gd name="connsiteY28" fmla="*/ 18503 h 96660"/>
                  <a:gd name="connsiteX29" fmla="*/ 58119 w 98733"/>
                  <a:gd name="connsiteY29" fmla="*/ 35163 h 96660"/>
                  <a:gd name="connsiteX30" fmla="*/ 56046 w 98733"/>
                  <a:gd name="connsiteY30" fmla="*/ 38772 h 96660"/>
                  <a:gd name="connsiteX31" fmla="*/ 68331 w 98733"/>
                  <a:gd name="connsiteY31" fmla="*/ 38772 h 96660"/>
                  <a:gd name="connsiteX32" fmla="*/ 74856 w 98733"/>
                  <a:gd name="connsiteY32" fmla="*/ 24492 h 96660"/>
                  <a:gd name="connsiteX33" fmla="*/ 81997 w 98733"/>
                  <a:gd name="connsiteY33" fmla="*/ 27332 h 96660"/>
                  <a:gd name="connsiteX34" fmla="*/ 75471 w 98733"/>
                  <a:gd name="connsiteY34" fmla="*/ 38772 h 96660"/>
                  <a:gd name="connsiteX35" fmla="*/ 95817 w 98733"/>
                  <a:gd name="connsiteY35" fmla="*/ 38772 h 96660"/>
                  <a:gd name="connsiteX36" fmla="*/ 95817 w 98733"/>
                  <a:gd name="connsiteY36" fmla="*/ 45374 h 96660"/>
                  <a:gd name="connsiteX37" fmla="*/ 76085 w 98733"/>
                  <a:gd name="connsiteY37" fmla="*/ 45374 h 96660"/>
                  <a:gd name="connsiteX38" fmla="*/ 76085 w 98733"/>
                  <a:gd name="connsiteY38" fmla="*/ 54587 h 96660"/>
                  <a:gd name="connsiteX39" fmla="*/ 93743 w 98733"/>
                  <a:gd name="connsiteY39" fmla="*/ 54587 h 96660"/>
                  <a:gd name="connsiteX40" fmla="*/ 93743 w 98733"/>
                  <a:gd name="connsiteY40" fmla="*/ 60960 h 96660"/>
                  <a:gd name="connsiteX41" fmla="*/ 76085 w 98733"/>
                  <a:gd name="connsiteY41" fmla="*/ 60960 h 96660"/>
                  <a:gd name="connsiteX42" fmla="*/ 76085 w 98733"/>
                  <a:gd name="connsiteY42" fmla="*/ 69789 h 96660"/>
                  <a:gd name="connsiteX43" fmla="*/ 93283 w 98733"/>
                  <a:gd name="connsiteY43" fmla="*/ 69789 h 96660"/>
                  <a:gd name="connsiteX44" fmla="*/ 93283 w 98733"/>
                  <a:gd name="connsiteY44" fmla="*/ 76085 h 96660"/>
                  <a:gd name="connsiteX45" fmla="*/ 76085 w 98733"/>
                  <a:gd name="connsiteY45" fmla="*/ 76085 h 96660"/>
                  <a:gd name="connsiteX46" fmla="*/ 76085 w 98733"/>
                  <a:gd name="connsiteY46" fmla="*/ 85298 h 96660"/>
                  <a:gd name="connsiteX47" fmla="*/ 98734 w 98733"/>
                  <a:gd name="connsiteY47" fmla="*/ 85298 h 96660"/>
                  <a:gd name="connsiteX48" fmla="*/ 98734 w 98733"/>
                  <a:gd name="connsiteY48" fmla="*/ 91594 h 96660"/>
                  <a:gd name="connsiteX49" fmla="*/ 54204 w 98733"/>
                  <a:gd name="connsiteY49" fmla="*/ 91594 h 96660"/>
                  <a:gd name="connsiteX50" fmla="*/ 54204 w 98733"/>
                  <a:gd name="connsiteY50" fmla="*/ 96660 h 96660"/>
                  <a:gd name="connsiteX51" fmla="*/ 46987 w 98733"/>
                  <a:gd name="connsiteY51" fmla="*/ 96660 h 96660"/>
                  <a:gd name="connsiteX52" fmla="*/ 46987 w 98733"/>
                  <a:gd name="connsiteY52" fmla="*/ 51977 h 96660"/>
                  <a:gd name="connsiteX53" fmla="*/ 38618 w 98733"/>
                  <a:gd name="connsiteY53" fmla="*/ 61421 h 96660"/>
                  <a:gd name="connsiteX54" fmla="*/ 33551 w 98733"/>
                  <a:gd name="connsiteY54" fmla="*/ 54204 h 96660"/>
                  <a:gd name="connsiteX55" fmla="*/ 49827 w 98733"/>
                  <a:gd name="connsiteY55" fmla="*/ 34779 h 96660"/>
                  <a:gd name="connsiteX56" fmla="*/ 57812 w 98733"/>
                  <a:gd name="connsiteY56" fmla="*/ 18503 h 96660"/>
                  <a:gd name="connsiteX57" fmla="*/ 47985 w 98733"/>
                  <a:gd name="connsiteY57" fmla="*/ 18503 h 96660"/>
                  <a:gd name="connsiteX58" fmla="*/ 47985 w 98733"/>
                  <a:gd name="connsiteY58" fmla="*/ 29098 h 96660"/>
                  <a:gd name="connsiteX59" fmla="*/ 40845 w 98733"/>
                  <a:gd name="connsiteY59" fmla="*/ 29098 h 96660"/>
                  <a:gd name="connsiteX60" fmla="*/ 40845 w 98733"/>
                  <a:gd name="connsiteY60" fmla="*/ 12284 h 96660"/>
                  <a:gd name="connsiteX61" fmla="*/ 59809 w 98733"/>
                  <a:gd name="connsiteY61" fmla="*/ 12284 h 96660"/>
                  <a:gd name="connsiteX62" fmla="*/ 63033 w 98733"/>
                  <a:gd name="connsiteY62" fmla="*/ 0 h 96660"/>
                  <a:gd name="connsiteX63" fmla="*/ 70096 w 98733"/>
                  <a:gd name="connsiteY63" fmla="*/ 844 h 96660"/>
                  <a:gd name="connsiteX64" fmla="*/ 67333 w 98733"/>
                  <a:gd name="connsiteY64" fmla="*/ 12284 h 96660"/>
                  <a:gd name="connsiteX65" fmla="*/ 95817 w 98733"/>
                  <a:gd name="connsiteY65" fmla="*/ 12284 h 96660"/>
                  <a:gd name="connsiteX66" fmla="*/ 68868 w 98733"/>
                  <a:gd name="connsiteY66" fmla="*/ 45374 h 96660"/>
                  <a:gd name="connsiteX67" fmla="*/ 54281 w 98733"/>
                  <a:gd name="connsiteY67" fmla="*/ 45374 h 96660"/>
                  <a:gd name="connsiteX68" fmla="*/ 54281 w 98733"/>
                  <a:gd name="connsiteY68" fmla="*/ 54587 h 96660"/>
                  <a:gd name="connsiteX69" fmla="*/ 68868 w 98733"/>
                  <a:gd name="connsiteY69" fmla="*/ 54587 h 96660"/>
                  <a:gd name="connsiteX70" fmla="*/ 68868 w 98733"/>
                  <a:gd name="connsiteY70" fmla="*/ 45374 h 96660"/>
                  <a:gd name="connsiteX71" fmla="*/ 68868 w 98733"/>
                  <a:gd name="connsiteY71" fmla="*/ 61036 h 96660"/>
                  <a:gd name="connsiteX72" fmla="*/ 54281 w 98733"/>
                  <a:gd name="connsiteY72" fmla="*/ 61036 h 96660"/>
                  <a:gd name="connsiteX73" fmla="*/ 54281 w 98733"/>
                  <a:gd name="connsiteY73" fmla="*/ 69866 h 96660"/>
                  <a:gd name="connsiteX74" fmla="*/ 68868 w 98733"/>
                  <a:gd name="connsiteY74" fmla="*/ 69866 h 96660"/>
                  <a:gd name="connsiteX75" fmla="*/ 68868 w 98733"/>
                  <a:gd name="connsiteY75" fmla="*/ 61036 h 96660"/>
                  <a:gd name="connsiteX76" fmla="*/ 68868 w 98733"/>
                  <a:gd name="connsiteY76" fmla="*/ 76161 h 96660"/>
                  <a:gd name="connsiteX77" fmla="*/ 54281 w 98733"/>
                  <a:gd name="connsiteY77" fmla="*/ 76161 h 96660"/>
                  <a:gd name="connsiteX78" fmla="*/ 54281 w 98733"/>
                  <a:gd name="connsiteY78" fmla="*/ 85375 h 96660"/>
                  <a:gd name="connsiteX79" fmla="*/ 68868 w 98733"/>
                  <a:gd name="connsiteY79" fmla="*/ 85375 h 96660"/>
                  <a:gd name="connsiteX80" fmla="*/ 68868 w 98733"/>
                  <a:gd name="connsiteY80" fmla="*/ 76161 h 9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98733" h="96660">
                    <a:moveTo>
                      <a:pt x="3455" y="5911"/>
                    </a:moveTo>
                    <a:lnTo>
                      <a:pt x="35778" y="5911"/>
                    </a:lnTo>
                    <a:lnTo>
                      <a:pt x="35778" y="12284"/>
                    </a:lnTo>
                    <a:lnTo>
                      <a:pt x="22111" y="12284"/>
                    </a:lnTo>
                    <a:cubicBezTo>
                      <a:pt x="20730" y="22035"/>
                      <a:pt x="19194" y="29942"/>
                      <a:pt x="17582" y="36084"/>
                    </a:cubicBezTo>
                    <a:lnTo>
                      <a:pt x="33090" y="36084"/>
                    </a:lnTo>
                    <a:lnTo>
                      <a:pt x="33090" y="85298"/>
                    </a:lnTo>
                    <a:lnTo>
                      <a:pt x="26027" y="85298"/>
                    </a:lnTo>
                    <a:lnTo>
                      <a:pt x="26027" y="77236"/>
                    </a:lnTo>
                    <a:lnTo>
                      <a:pt x="17198" y="77236"/>
                    </a:lnTo>
                    <a:lnTo>
                      <a:pt x="17198" y="89520"/>
                    </a:lnTo>
                    <a:lnTo>
                      <a:pt x="9981" y="89520"/>
                    </a:lnTo>
                    <a:lnTo>
                      <a:pt x="9981" y="55278"/>
                    </a:lnTo>
                    <a:cubicBezTo>
                      <a:pt x="8215" y="58656"/>
                      <a:pt x="6296" y="61651"/>
                      <a:pt x="4223" y="64184"/>
                    </a:cubicBezTo>
                    <a:cubicBezTo>
                      <a:pt x="3224" y="61651"/>
                      <a:pt x="1843" y="59501"/>
                      <a:pt x="0" y="57582"/>
                    </a:cubicBezTo>
                    <a:cubicBezTo>
                      <a:pt x="3916" y="53206"/>
                      <a:pt x="7217" y="46833"/>
                      <a:pt x="9751" y="38388"/>
                    </a:cubicBezTo>
                    <a:cubicBezTo>
                      <a:pt x="12054" y="31017"/>
                      <a:pt x="13820" y="22342"/>
                      <a:pt x="14971" y="12284"/>
                    </a:cubicBezTo>
                    <a:lnTo>
                      <a:pt x="3301" y="12284"/>
                    </a:lnTo>
                    <a:lnTo>
                      <a:pt x="3301" y="5911"/>
                    </a:lnTo>
                    <a:close/>
                    <a:moveTo>
                      <a:pt x="17351" y="70710"/>
                    </a:moveTo>
                    <a:lnTo>
                      <a:pt x="26181" y="70710"/>
                    </a:lnTo>
                    <a:lnTo>
                      <a:pt x="26181" y="42994"/>
                    </a:lnTo>
                    <a:lnTo>
                      <a:pt x="17351" y="42994"/>
                    </a:lnTo>
                    <a:lnTo>
                      <a:pt x="17351" y="70710"/>
                    </a:lnTo>
                    <a:close/>
                    <a:moveTo>
                      <a:pt x="95817" y="12284"/>
                    </a:moveTo>
                    <a:lnTo>
                      <a:pt x="95817" y="29098"/>
                    </a:lnTo>
                    <a:lnTo>
                      <a:pt x="88676" y="29098"/>
                    </a:lnTo>
                    <a:lnTo>
                      <a:pt x="88676" y="18503"/>
                    </a:lnTo>
                    <a:lnTo>
                      <a:pt x="65259" y="18503"/>
                    </a:lnTo>
                    <a:cubicBezTo>
                      <a:pt x="63263" y="24492"/>
                      <a:pt x="60806" y="30019"/>
                      <a:pt x="58119" y="35163"/>
                    </a:cubicBezTo>
                    <a:cubicBezTo>
                      <a:pt x="57429" y="36392"/>
                      <a:pt x="56737" y="37543"/>
                      <a:pt x="56046" y="38772"/>
                    </a:cubicBezTo>
                    <a:lnTo>
                      <a:pt x="68331" y="38772"/>
                    </a:lnTo>
                    <a:lnTo>
                      <a:pt x="74856" y="24492"/>
                    </a:lnTo>
                    <a:lnTo>
                      <a:pt x="81997" y="27332"/>
                    </a:lnTo>
                    <a:lnTo>
                      <a:pt x="75471" y="38772"/>
                    </a:lnTo>
                    <a:lnTo>
                      <a:pt x="95817" y="38772"/>
                    </a:lnTo>
                    <a:lnTo>
                      <a:pt x="95817" y="45374"/>
                    </a:lnTo>
                    <a:lnTo>
                      <a:pt x="76085" y="45374"/>
                    </a:lnTo>
                    <a:lnTo>
                      <a:pt x="76085" y="54587"/>
                    </a:lnTo>
                    <a:lnTo>
                      <a:pt x="93743" y="54587"/>
                    </a:lnTo>
                    <a:lnTo>
                      <a:pt x="93743" y="60960"/>
                    </a:lnTo>
                    <a:lnTo>
                      <a:pt x="76085" y="60960"/>
                    </a:lnTo>
                    <a:lnTo>
                      <a:pt x="76085" y="69789"/>
                    </a:lnTo>
                    <a:lnTo>
                      <a:pt x="93283" y="69789"/>
                    </a:lnTo>
                    <a:lnTo>
                      <a:pt x="93283" y="76085"/>
                    </a:lnTo>
                    <a:lnTo>
                      <a:pt x="76085" y="76085"/>
                    </a:lnTo>
                    <a:lnTo>
                      <a:pt x="76085" y="85298"/>
                    </a:lnTo>
                    <a:lnTo>
                      <a:pt x="98734" y="85298"/>
                    </a:lnTo>
                    <a:lnTo>
                      <a:pt x="98734" y="91594"/>
                    </a:lnTo>
                    <a:lnTo>
                      <a:pt x="54204" y="91594"/>
                    </a:lnTo>
                    <a:lnTo>
                      <a:pt x="54204" y="96660"/>
                    </a:lnTo>
                    <a:lnTo>
                      <a:pt x="46987" y="96660"/>
                    </a:lnTo>
                    <a:lnTo>
                      <a:pt x="46987" y="51977"/>
                    </a:lnTo>
                    <a:cubicBezTo>
                      <a:pt x="44223" y="55509"/>
                      <a:pt x="41459" y="58656"/>
                      <a:pt x="38618" y="61421"/>
                    </a:cubicBezTo>
                    <a:cubicBezTo>
                      <a:pt x="37237" y="58580"/>
                      <a:pt x="35547" y="56123"/>
                      <a:pt x="33551" y="54204"/>
                    </a:cubicBezTo>
                    <a:cubicBezTo>
                      <a:pt x="40230" y="48676"/>
                      <a:pt x="45605" y="42227"/>
                      <a:pt x="49827" y="34779"/>
                    </a:cubicBezTo>
                    <a:cubicBezTo>
                      <a:pt x="52822" y="30250"/>
                      <a:pt x="55509" y="24798"/>
                      <a:pt x="57812" y="18503"/>
                    </a:cubicBezTo>
                    <a:lnTo>
                      <a:pt x="47985" y="18503"/>
                    </a:lnTo>
                    <a:lnTo>
                      <a:pt x="47985" y="29098"/>
                    </a:lnTo>
                    <a:lnTo>
                      <a:pt x="40845" y="29098"/>
                    </a:lnTo>
                    <a:lnTo>
                      <a:pt x="40845" y="12284"/>
                    </a:lnTo>
                    <a:lnTo>
                      <a:pt x="59809" y="12284"/>
                    </a:lnTo>
                    <a:cubicBezTo>
                      <a:pt x="61037" y="8522"/>
                      <a:pt x="62189" y="4376"/>
                      <a:pt x="63033" y="0"/>
                    </a:cubicBezTo>
                    <a:lnTo>
                      <a:pt x="70096" y="844"/>
                    </a:lnTo>
                    <a:cubicBezTo>
                      <a:pt x="69252" y="4837"/>
                      <a:pt x="68331" y="8676"/>
                      <a:pt x="67333" y="12284"/>
                    </a:cubicBezTo>
                    <a:lnTo>
                      <a:pt x="95817" y="12284"/>
                    </a:lnTo>
                    <a:close/>
                    <a:moveTo>
                      <a:pt x="68868" y="45374"/>
                    </a:moveTo>
                    <a:lnTo>
                      <a:pt x="54281" y="45374"/>
                    </a:lnTo>
                    <a:lnTo>
                      <a:pt x="54281" y="54587"/>
                    </a:lnTo>
                    <a:lnTo>
                      <a:pt x="68868" y="54587"/>
                    </a:lnTo>
                    <a:lnTo>
                      <a:pt x="68868" y="45374"/>
                    </a:lnTo>
                    <a:close/>
                    <a:moveTo>
                      <a:pt x="68868" y="61036"/>
                    </a:moveTo>
                    <a:lnTo>
                      <a:pt x="54281" y="61036"/>
                    </a:lnTo>
                    <a:lnTo>
                      <a:pt x="54281" y="69866"/>
                    </a:lnTo>
                    <a:lnTo>
                      <a:pt x="68868" y="69866"/>
                    </a:lnTo>
                    <a:lnTo>
                      <a:pt x="68868" y="61036"/>
                    </a:lnTo>
                    <a:close/>
                    <a:moveTo>
                      <a:pt x="68868" y="76161"/>
                    </a:moveTo>
                    <a:lnTo>
                      <a:pt x="54281" y="76161"/>
                    </a:lnTo>
                    <a:lnTo>
                      <a:pt x="54281" y="85375"/>
                    </a:lnTo>
                    <a:lnTo>
                      <a:pt x="68868" y="85375"/>
                    </a:lnTo>
                    <a:lnTo>
                      <a:pt x="68868" y="761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2461A07C-CC9A-41F1-884B-DC8AFD31BE2F}"/>
                  </a:ext>
                </a:extLst>
              </p:cNvPr>
              <p:cNvSpPr/>
              <p:nvPr/>
            </p:nvSpPr>
            <p:spPr>
              <a:xfrm>
                <a:off x="6697692" y="5132041"/>
                <a:ext cx="98656" cy="91670"/>
              </a:xfrm>
              <a:custGeom>
                <a:avLst/>
                <a:gdLst>
                  <a:gd name="connsiteX0" fmla="*/ 0 w 98656"/>
                  <a:gd name="connsiteY0" fmla="*/ 13820 h 91670"/>
                  <a:gd name="connsiteX1" fmla="*/ 38081 w 98656"/>
                  <a:gd name="connsiteY1" fmla="*/ 13820 h 91670"/>
                  <a:gd name="connsiteX2" fmla="*/ 38081 w 98656"/>
                  <a:gd name="connsiteY2" fmla="*/ 20653 h 91670"/>
                  <a:gd name="connsiteX3" fmla="*/ 0 w 98656"/>
                  <a:gd name="connsiteY3" fmla="*/ 20653 h 91670"/>
                  <a:gd name="connsiteX4" fmla="*/ 0 w 98656"/>
                  <a:gd name="connsiteY4" fmla="*/ 13820 h 91670"/>
                  <a:gd name="connsiteX5" fmla="*/ 4914 w 98656"/>
                  <a:gd name="connsiteY5" fmla="*/ 41536 h 91670"/>
                  <a:gd name="connsiteX6" fmla="*/ 34012 w 98656"/>
                  <a:gd name="connsiteY6" fmla="*/ 41536 h 91670"/>
                  <a:gd name="connsiteX7" fmla="*/ 34012 w 98656"/>
                  <a:gd name="connsiteY7" fmla="*/ 48369 h 91670"/>
                  <a:gd name="connsiteX8" fmla="*/ 4914 w 98656"/>
                  <a:gd name="connsiteY8" fmla="*/ 48369 h 91670"/>
                  <a:gd name="connsiteX9" fmla="*/ 4914 w 98656"/>
                  <a:gd name="connsiteY9" fmla="*/ 41536 h 91670"/>
                  <a:gd name="connsiteX10" fmla="*/ 34395 w 98656"/>
                  <a:gd name="connsiteY10" fmla="*/ 57198 h 91670"/>
                  <a:gd name="connsiteX11" fmla="*/ 34395 w 98656"/>
                  <a:gd name="connsiteY11" fmla="*/ 89981 h 91670"/>
                  <a:gd name="connsiteX12" fmla="*/ 27255 w 98656"/>
                  <a:gd name="connsiteY12" fmla="*/ 89981 h 91670"/>
                  <a:gd name="connsiteX13" fmla="*/ 27255 w 98656"/>
                  <a:gd name="connsiteY13" fmla="*/ 85375 h 91670"/>
                  <a:gd name="connsiteX14" fmla="*/ 12131 w 98656"/>
                  <a:gd name="connsiteY14" fmla="*/ 85375 h 91670"/>
                  <a:gd name="connsiteX15" fmla="*/ 12131 w 98656"/>
                  <a:gd name="connsiteY15" fmla="*/ 91670 h 91670"/>
                  <a:gd name="connsiteX16" fmla="*/ 4914 w 98656"/>
                  <a:gd name="connsiteY16" fmla="*/ 91670 h 91670"/>
                  <a:gd name="connsiteX17" fmla="*/ 4914 w 98656"/>
                  <a:gd name="connsiteY17" fmla="*/ 57275 h 91670"/>
                  <a:gd name="connsiteX18" fmla="*/ 34395 w 98656"/>
                  <a:gd name="connsiteY18" fmla="*/ 57275 h 91670"/>
                  <a:gd name="connsiteX19" fmla="*/ 5374 w 98656"/>
                  <a:gd name="connsiteY19" fmla="*/ 384 h 91670"/>
                  <a:gd name="connsiteX20" fmla="*/ 34012 w 98656"/>
                  <a:gd name="connsiteY20" fmla="*/ 384 h 91670"/>
                  <a:gd name="connsiteX21" fmla="*/ 34012 w 98656"/>
                  <a:gd name="connsiteY21" fmla="*/ 7217 h 91670"/>
                  <a:gd name="connsiteX22" fmla="*/ 5374 w 98656"/>
                  <a:gd name="connsiteY22" fmla="*/ 7217 h 91670"/>
                  <a:gd name="connsiteX23" fmla="*/ 5374 w 98656"/>
                  <a:gd name="connsiteY23" fmla="*/ 384 h 91670"/>
                  <a:gd name="connsiteX24" fmla="*/ 5374 w 98656"/>
                  <a:gd name="connsiteY24" fmla="*/ 28100 h 91670"/>
                  <a:gd name="connsiteX25" fmla="*/ 34012 w 98656"/>
                  <a:gd name="connsiteY25" fmla="*/ 28100 h 91670"/>
                  <a:gd name="connsiteX26" fmla="*/ 34012 w 98656"/>
                  <a:gd name="connsiteY26" fmla="*/ 34933 h 91670"/>
                  <a:gd name="connsiteX27" fmla="*/ 5374 w 98656"/>
                  <a:gd name="connsiteY27" fmla="*/ 34933 h 91670"/>
                  <a:gd name="connsiteX28" fmla="*/ 5374 w 98656"/>
                  <a:gd name="connsiteY28" fmla="*/ 28100 h 91670"/>
                  <a:gd name="connsiteX29" fmla="*/ 12208 w 98656"/>
                  <a:gd name="connsiteY29" fmla="*/ 78618 h 91670"/>
                  <a:gd name="connsiteX30" fmla="*/ 27332 w 98656"/>
                  <a:gd name="connsiteY30" fmla="*/ 78618 h 91670"/>
                  <a:gd name="connsiteX31" fmla="*/ 27332 w 98656"/>
                  <a:gd name="connsiteY31" fmla="*/ 63801 h 91670"/>
                  <a:gd name="connsiteX32" fmla="*/ 12208 w 98656"/>
                  <a:gd name="connsiteY32" fmla="*/ 63801 h 91670"/>
                  <a:gd name="connsiteX33" fmla="*/ 12208 w 98656"/>
                  <a:gd name="connsiteY33" fmla="*/ 78618 h 91670"/>
                  <a:gd name="connsiteX34" fmla="*/ 39847 w 98656"/>
                  <a:gd name="connsiteY34" fmla="*/ 0 h 91670"/>
                  <a:gd name="connsiteX35" fmla="*/ 92362 w 98656"/>
                  <a:gd name="connsiteY35" fmla="*/ 0 h 91670"/>
                  <a:gd name="connsiteX36" fmla="*/ 92362 w 98656"/>
                  <a:gd name="connsiteY36" fmla="*/ 27255 h 91670"/>
                  <a:gd name="connsiteX37" fmla="*/ 90826 w 98656"/>
                  <a:gd name="connsiteY37" fmla="*/ 41459 h 91670"/>
                  <a:gd name="connsiteX38" fmla="*/ 78004 w 98656"/>
                  <a:gd name="connsiteY38" fmla="*/ 47985 h 91670"/>
                  <a:gd name="connsiteX39" fmla="*/ 75163 w 98656"/>
                  <a:gd name="connsiteY39" fmla="*/ 40307 h 91670"/>
                  <a:gd name="connsiteX40" fmla="*/ 81382 w 98656"/>
                  <a:gd name="connsiteY40" fmla="*/ 40307 h 91670"/>
                  <a:gd name="connsiteX41" fmla="*/ 84760 w 98656"/>
                  <a:gd name="connsiteY41" fmla="*/ 37083 h 91670"/>
                  <a:gd name="connsiteX42" fmla="*/ 85298 w 98656"/>
                  <a:gd name="connsiteY42" fmla="*/ 25643 h 91670"/>
                  <a:gd name="connsiteX43" fmla="*/ 85298 w 98656"/>
                  <a:gd name="connsiteY43" fmla="*/ 7294 h 91670"/>
                  <a:gd name="connsiteX44" fmla="*/ 66718 w 98656"/>
                  <a:gd name="connsiteY44" fmla="*/ 7294 h 91670"/>
                  <a:gd name="connsiteX45" fmla="*/ 65336 w 98656"/>
                  <a:gd name="connsiteY45" fmla="*/ 22111 h 91670"/>
                  <a:gd name="connsiteX46" fmla="*/ 78004 w 98656"/>
                  <a:gd name="connsiteY46" fmla="*/ 28714 h 91670"/>
                  <a:gd name="connsiteX47" fmla="*/ 73781 w 98656"/>
                  <a:gd name="connsiteY47" fmla="*/ 34626 h 91670"/>
                  <a:gd name="connsiteX48" fmla="*/ 63494 w 98656"/>
                  <a:gd name="connsiteY48" fmla="*/ 28868 h 91670"/>
                  <a:gd name="connsiteX49" fmla="*/ 61267 w 98656"/>
                  <a:gd name="connsiteY49" fmla="*/ 33551 h 91670"/>
                  <a:gd name="connsiteX50" fmla="*/ 40691 w 98656"/>
                  <a:gd name="connsiteY50" fmla="*/ 50058 h 91670"/>
                  <a:gd name="connsiteX51" fmla="*/ 36392 w 98656"/>
                  <a:gd name="connsiteY51" fmla="*/ 43839 h 91670"/>
                  <a:gd name="connsiteX52" fmla="*/ 54357 w 98656"/>
                  <a:gd name="connsiteY52" fmla="*/ 31325 h 91670"/>
                  <a:gd name="connsiteX53" fmla="*/ 56814 w 98656"/>
                  <a:gd name="connsiteY53" fmla="*/ 25797 h 91670"/>
                  <a:gd name="connsiteX54" fmla="*/ 43685 w 98656"/>
                  <a:gd name="connsiteY54" fmla="*/ 21190 h 91670"/>
                  <a:gd name="connsiteX55" fmla="*/ 46526 w 98656"/>
                  <a:gd name="connsiteY55" fmla="*/ 15278 h 91670"/>
                  <a:gd name="connsiteX56" fmla="*/ 58426 w 98656"/>
                  <a:gd name="connsiteY56" fmla="*/ 19271 h 91670"/>
                  <a:gd name="connsiteX57" fmla="*/ 59578 w 98656"/>
                  <a:gd name="connsiteY57" fmla="*/ 7294 h 91670"/>
                  <a:gd name="connsiteX58" fmla="*/ 39924 w 98656"/>
                  <a:gd name="connsiteY58" fmla="*/ 7294 h 91670"/>
                  <a:gd name="connsiteX59" fmla="*/ 39924 w 98656"/>
                  <a:gd name="connsiteY59" fmla="*/ 0 h 91670"/>
                  <a:gd name="connsiteX60" fmla="*/ 43685 w 98656"/>
                  <a:gd name="connsiteY60" fmla="*/ 61344 h 91670"/>
                  <a:gd name="connsiteX61" fmla="*/ 49981 w 98656"/>
                  <a:gd name="connsiteY61" fmla="*/ 62956 h 91670"/>
                  <a:gd name="connsiteX62" fmla="*/ 44069 w 98656"/>
                  <a:gd name="connsiteY62" fmla="*/ 84453 h 91670"/>
                  <a:gd name="connsiteX63" fmla="*/ 37697 w 98656"/>
                  <a:gd name="connsiteY63" fmla="*/ 81843 h 91670"/>
                  <a:gd name="connsiteX64" fmla="*/ 43685 w 98656"/>
                  <a:gd name="connsiteY64" fmla="*/ 61344 h 91670"/>
                  <a:gd name="connsiteX65" fmla="*/ 55279 w 98656"/>
                  <a:gd name="connsiteY65" fmla="*/ 58733 h 91670"/>
                  <a:gd name="connsiteX66" fmla="*/ 62496 w 98656"/>
                  <a:gd name="connsiteY66" fmla="*/ 58733 h 91670"/>
                  <a:gd name="connsiteX67" fmla="*/ 62496 w 98656"/>
                  <a:gd name="connsiteY67" fmla="*/ 80691 h 91670"/>
                  <a:gd name="connsiteX68" fmla="*/ 63647 w 98656"/>
                  <a:gd name="connsiteY68" fmla="*/ 82764 h 91670"/>
                  <a:gd name="connsiteX69" fmla="*/ 72860 w 98656"/>
                  <a:gd name="connsiteY69" fmla="*/ 82764 h 91670"/>
                  <a:gd name="connsiteX70" fmla="*/ 75701 w 98656"/>
                  <a:gd name="connsiteY70" fmla="*/ 80691 h 91670"/>
                  <a:gd name="connsiteX71" fmla="*/ 76776 w 98656"/>
                  <a:gd name="connsiteY71" fmla="*/ 74396 h 91670"/>
                  <a:gd name="connsiteX72" fmla="*/ 83916 w 98656"/>
                  <a:gd name="connsiteY72" fmla="*/ 76853 h 91670"/>
                  <a:gd name="connsiteX73" fmla="*/ 81306 w 98656"/>
                  <a:gd name="connsiteY73" fmla="*/ 85758 h 91670"/>
                  <a:gd name="connsiteX74" fmla="*/ 74703 w 98656"/>
                  <a:gd name="connsiteY74" fmla="*/ 89520 h 91670"/>
                  <a:gd name="connsiteX75" fmla="*/ 62496 w 98656"/>
                  <a:gd name="connsiteY75" fmla="*/ 89520 h 91670"/>
                  <a:gd name="connsiteX76" fmla="*/ 55279 w 98656"/>
                  <a:gd name="connsiteY76" fmla="*/ 80691 h 91670"/>
                  <a:gd name="connsiteX77" fmla="*/ 55279 w 98656"/>
                  <a:gd name="connsiteY77" fmla="*/ 58733 h 91670"/>
                  <a:gd name="connsiteX78" fmla="*/ 63724 w 98656"/>
                  <a:gd name="connsiteY78" fmla="*/ 43302 h 91670"/>
                  <a:gd name="connsiteX79" fmla="*/ 76853 w 98656"/>
                  <a:gd name="connsiteY79" fmla="*/ 54511 h 91670"/>
                  <a:gd name="connsiteX80" fmla="*/ 71785 w 98656"/>
                  <a:gd name="connsiteY80" fmla="*/ 59117 h 91670"/>
                  <a:gd name="connsiteX81" fmla="*/ 59501 w 98656"/>
                  <a:gd name="connsiteY81" fmla="*/ 47908 h 91670"/>
                  <a:gd name="connsiteX82" fmla="*/ 63724 w 98656"/>
                  <a:gd name="connsiteY82" fmla="*/ 43302 h 91670"/>
                  <a:gd name="connsiteX83" fmla="*/ 89828 w 98656"/>
                  <a:gd name="connsiteY83" fmla="*/ 60499 h 91670"/>
                  <a:gd name="connsiteX84" fmla="*/ 98657 w 98656"/>
                  <a:gd name="connsiteY84" fmla="*/ 78158 h 91670"/>
                  <a:gd name="connsiteX85" fmla="*/ 91824 w 98656"/>
                  <a:gd name="connsiteY85" fmla="*/ 80691 h 91670"/>
                  <a:gd name="connsiteX86" fmla="*/ 83532 w 98656"/>
                  <a:gd name="connsiteY86" fmla="*/ 62956 h 91670"/>
                  <a:gd name="connsiteX87" fmla="*/ 89828 w 98656"/>
                  <a:gd name="connsiteY87" fmla="*/ 60499 h 9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8656" h="91670">
                    <a:moveTo>
                      <a:pt x="0" y="13820"/>
                    </a:moveTo>
                    <a:lnTo>
                      <a:pt x="38081" y="13820"/>
                    </a:lnTo>
                    <a:lnTo>
                      <a:pt x="38081" y="20653"/>
                    </a:lnTo>
                    <a:lnTo>
                      <a:pt x="0" y="20653"/>
                    </a:lnTo>
                    <a:lnTo>
                      <a:pt x="0" y="13820"/>
                    </a:lnTo>
                    <a:close/>
                    <a:moveTo>
                      <a:pt x="4914" y="41536"/>
                    </a:moveTo>
                    <a:lnTo>
                      <a:pt x="34012" y="41536"/>
                    </a:lnTo>
                    <a:lnTo>
                      <a:pt x="34012" y="48369"/>
                    </a:lnTo>
                    <a:lnTo>
                      <a:pt x="4914" y="48369"/>
                    </a:lnTo>
                    <a:lnTo>
                      <a:pt x="4914" y="41536"/>
                    </a:lnTo>
                    <a:close/>
                    <a:moveTo>
                      <a:pt x="34395" y="57198"/>
                    </a:moveTo>
                    <a:lnTo>
                      <a:pt x="34395" y="89981"/>
                    </a:lnTo>
                    <a:lnTo>
                      <a:pt x="27255" y="89981"/>
                    </a:lnTo>
                    <a:lnTo>
                      <a:pt x="27255" y="85375"/>
                    </a:lnTo>
                    <a:lnTo>
                      <a:pt x="12131" y="85375"/>
                    </a:lnTo>
                    <a:lnTo>
                      <a:pt x="12131" y="91670"/>
                    </a:lnTo>
                    <a:lnTo>
                      <a:pt x="4914" y="91670"/>
                    </a:lnTo>
                    <a:lnTo>
                      <a:pt x="4914" y="57275"/>
                    </a:lnTo>
                    <a:lnTo>
                      <a:pt x="34395" y="57275"/>
                    </a:lnTo>
                    <a:close/>
                    <a:moveTo>
                      <a:pt x="5374" y="384"/>
                    </a:moveTo>
                    <a:lnTo>
                      <a:pt x="34012" y="384"/>
                    </a:lnTo>
                    <a:lnTo>
                      <a:pt x="34012" y="7217"/>
                    </a:lnTo>
                    <a:lnTo>
                      <a:pt x="5374" y="7217"/>
                    </a:lnTo>
                    <a:lnTo>
                      <a:pt x="5374" y="384"/>
                    </a:lnTo>
                    <a:close/>
                    <a:moveTo>
                      <a:pt x="5374" y="28100"/>
                    </a:moveTo>
                    <a:lnTo>
                      <a:pt x="34012" y="28100"/>
                    </a:lnTo>
                    <a:lnTo>
                      <a:pt x="34012" y="34933"/>
                    </a:lnTo>
                    <a:lnTo>
                      <a:pt x="5374" y="34933"/>
                    </a:lnTo>
                    <a:lnTo>
                      <a:pt x="5374" y="28100"/>
                    </a:lnTo>
                    <a:close/>
                    <a:moveTo>
                      <a:pt x="12208" y="78618"/>
                    </a:moveTo>
                    <a:lnTo>
                      <a:pt x="27332" y="78618"/>
                    </a:lnTo>
                    <a:lnTo>
                      <a:pt x="27332" y="63801"/>
                    </a:lnTo>
                    <a:lnTo>
                      <a:pt x="12208" y="63801"/>
                    </a:lnTo>
                    <a:lnTo>
                      <a:pt x="12208" y="78618"/>
                    </a:lnTo>
                    <a:close/>
                    <a:moveTo>
                      <a:pt x="39847" y="0"/>
                    </a:moveTo>
                    <a:lnTo>
                      <a:pt x="92362" y="0"/>
                    </a:lnTo>
                    <a:lnTo>
                      <a:pt x="92362" y="27255"/>
                    </a:lnTo>
                    <a:cubicBezTo>
                      <a:pt x="92285" y="34319"/>
                      <a:pt x="91747" y="39079"/>
                      <a:pt x="90826" y="41459"/>
                    </a:cubicBezTo>
                    <a:cubicBezTo>
                      <a:pt x="89982" y="45528"/>
                      <a:pt x="85758" y="47678"/>
                      <a:pt x="78004" y="47985"/>
                    </a:cubicBezTo>
                    <a:cubicBezTo>
                      <a:pt x="77697" y="45067"/>
                      <a:pt x="76699" y="42457"/>
                      <a:pt x="75163" y="40307"/>
                    </a:cubicBezTo>
                    <a:lnTo>
                      <a:pt x="81382" y="40307"/>
                    </a:lnTo>
                    <a:cubicBezTo>
                      <a:pt x="83225" y="40307"/>
                      <a:pt x="84300" y="39232"/>
                      <a:pt x="84760" y="37083"/>
                    </a:cubicBezTo>
                    <a:cubicBezTo>
                      <a:pt x="85068" y="35394"/>
                      <a:pt x="85221" y="31555"/>
                      <a:pt x="85298" y="25643"/>
                    </a:cubicBezTo>
                    <a:lnTo>
                      <a:pt x="85298" y="7294"/>
                    </a:lnTo>
                    <a:lnTo>
                      <a:pt x="66718" y="7294"/>
                    </a:lnTo>
                    <a:cubicBezTo>
                      <a:pt x="66565" y="13052"/>
                      <a:pt x="66104" y="17965"/>
                      <a:pt x="65336" y="22111"/>
                    </a:cubicBezTo>
                    <a:cubicBezTo>
                      <a:pt x="70020" y="24184"/>
                      <a:pt x="74242" y="26411"/>
                      <a:pt x="78004" y="28714"/>
                    </a:cubicBezTo>
                    <a:lnTo>
                      <a:pt x="73781" y="34626"/>
                    </a:lnTo>
                    <a:cubicBezTo>
                      <a:pt x="70711" y="32553"/>
                      <a:pt x="67256" y="30557"/>
                      <a:pt x="63494" y="28868"/>
                    </a:cubicBezTo>
                    <a:cubicBezTo>
                      <a:pt x="62879" y="30633"/>
                      <a:pt x="62112" y="32169"/>
                      <a:pt x="61267" y="33551"/>
                    </a:cubicBezTo>
                    <a:cubicBezTo>
                      <a:pt x="56200" y="41152"/>
                      <a:pt x="49367" y="46680"/>
                      <a:pt x="40691" y="50058"/>
                    </a:cubicBezTo>
                    <a:cubicBezTo>
                      <a:pt x="39617" y="47831"/>
                      <a:pt x="38234" y="45759"/>
                      <a:pt x="36392" y="43839"/>
                    </a:cubicBezTo>
                    <a:cubicBezTo>
                      <a:pt x="44146" y="41152"/>
                      <a:pt x="50135" y="37006"/>
                      <a:pt x="54357" y="31325"/>
                    </a:cubicBezTo>
                    <a:cubicBezTo>
                      <a:pt x="55279" y="29712"/>
                      <a:pt x="56046" y="27870"/>
                      <a:pt x="56814" y="25797"/>
                    </a:cubicBezTo>
                    <a:cubicBezTo>
                      <a:pt x="52668" y="24108"/>
                      <a:pt x="48292" y="22572"/>
                      <a:pt x="43685" y="21190"/>
                    </a:cubicBezTo>
                    <a:lnTo>
                      <a:pt x="46526" y="15278"/>
                    </a:lnTo>
                    <a:cubicBezTo>
                      <a:pt x="50749" y="16507"/>
                      <a:pt x="54664" y="17889"/>
                      <a:pt x="58426" y="19271"/>
                    </a:cubicBezTo>
                    <a:cubicBezTo>
                      <a:pt x="59041" y="15739"/>
                      <a:pt x="59424" y="11746"/>
                      <a:pt x="59578" y="7294"/>
                    </a:cubicBezTo>
                    <a:lnTo>
                      <a:pt x="39924" y="7294"/>
                    </a:lnTo>
                    <a:lnTo>
                      <a:pt x="39924" y="0"/>
                    </a:lnTo>
                    <a:close/>
                    <a:moveTo>
                      <a:pt x="43685" y="61344"/>
                    </a:moveTo>
                    <a:lnTo>
                      <a:pt x="49981" y="62956"/>
                    </a:lnTo>
                    <a:cubicBezTo>
                      <a:pt x="48292" y="71094"/>
                      <a:pt x="46372" y="78235"/>
                      <a:pt x="44069" y="84453"/>
                    </a:cubicBezTo>
                    <a:cubicBezTo>
                      <a:pt x="42073" y="83378"/>
                      <a:pt x="39924" y="82534"/>
                      <a:pt x="37697" y="81843"/>
                    </a:cubicBezTo>
                    <a:cubicBezTo>
                      <a:pt x="40154" y="75317"/>
                      <a:pt x="42150" y="68484"/>
                      <a:pt x="43685" y="61344"/>
                    </a:cubicBezTo>
                    <a:moveTo>
                      <a:pt x="55279" y="58733"/>
                    </a:moveTo>
                    <a:lnTo>
                      <a:pt x="62496" y="58733"/>
                    </a:lnTo>
                    <a:lnTo>
                      <a:pt x="62496" y="80691"/>
                    </a:lnTo>
                    <a:cubicBezTo>
                      <a:pt x="62496" y="82073"/>
                      <a:pt x="62879" y="82764"/>
                      <a:pt x="63647" y="82764"/>
                    </a:cubicBezTo>
                    <a:lnTo>
                      <a:pt x="72860" y="82764"/>
                    </a:lnTo>
                    <a:cubicBezTo>
                      <a:pt x="74166" y="82764"/>
                      <a:pt x="75163" y="82073"/>
                      <a:pt x="75701" y="80691"/>
                    </a:cubicBezTo>
                    <a:cubicBezTo>
                      <a:pt x="76315" y="79693"/>
                      <a:pt x="76699" y="77620"/>
                      <a:pt x="76776" y="74396"/>
                    </a:cubicBezTo>
                    <a:cubicBezTo>
                      <a:pt x="78772" y="75624"/>
                      <a:pt x="81152" y="76469"/>
                      <a:pt x="83916" y="76853"/>
                    </a:cubicBezTo>
                    <a:cubicBezTo>
                      <a:pt x="83686" y="80154"/>
                      <a:pt x="82841" y="83148"/>
                      <a:pt x="81306" y="85758"/>
                    </a:cubicBezTo>
                    <a:cubicBezTo>
                      <a:pt x="80000" y="88292"/>
                      <a:pt x="77774" y="89520"/>
                      <a:pt x="74703" y="89520"/>
                    </a:cubicBezTo>
                    <a:lnTo>
                      <a:pt x="62496" y="89520"/>
                    </a:lnTo>
                    <a:cubicBezTo>
                      <a:pt x="57659" y="89520"/>
                      <a:pt x="55279" y="86603"/>
                      <a:pt x="55279" y="80691"/>
                    </a:cubicBezTo>
                    <a:lnTo>
                      <a:pt x="55279" y="58733"/>
                    </a:lnTo>
                    <a:close/>
                    <a:moveTo>
                      <a:pt x="63724" y="43302"/>
                    </a:moveTo>
                    <a:cubicBezTo>
                      <a:pt x="68791" y="46910"/>
                      <a:pt x="73168" y="50672"/>
                      <a:pt x="76853" y="54511"/>
                    </a:cubicBezTo>
                    <a:lnTo>
                      <a:pt x="71785" y="59117"/>
                    </a:lnTo>
                    <a:cubicBezTo>
                      <a:pt x="68638" y="55509"/>
                      <a:pt x="64569" y="51824"/>
                      <a:pt x="59501" y="47908"/>
                    </a:cubicBezTo>
                    <a:lnTo>
                      <a:pt x="63724" y="43302"/>
                    </a:lnTo>
                    <a:close/>
                    <a:moveTo>
                      <a:pt x="89828" y="60499"/>
                    </a:moveTo>
                    <a:cubicBezTo>
                      <a:pt x="93283" y="66181"/>
                      <a:pt x="96200" y="72016"/>
                      <a:pt x="98657" y="78158"/>
                    </a:cubicBezTo>
                    <a:lnTo>
                      <a:pt x="91824" y="80691"/>
                    </a:lnTo>
                    <a:cubicBezTo>
                      <a:pt x="89828" y="74856"/>
                      <a:pt x="87064" y="68945"/>
                      <a:pt x="83532" y="62956"/>
                    </a:cubicBezTo>
                    <a:lnTo>
                      <a:pt x="89828" y="6049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C1EFE0BF-6560-4394-BF04-C6ADB9E5A6C8}"/>
                  </a:ext>
                </a:extLst>
              </p:cNvPr>
              <p:cNvSpPr/>
              <p:nvPr/>
            </p:nvSpPr>
            <p:spPr>
              <a:xfrm>
                <a:off x="6807174" y="5129353"/>
                <a:ext cx="96660" cy="90902"/>
              </a:xfrm>
              <a:custGeom>
                <a:avLst/>
                <a:gdLst>
                  <a:gd name="connsiteX0" fmla="*/ 61114 w 96660"/>
                  <a:gd name="connsiteY0" fmla="*/ 40615 h 90902"/>
                  <a:gd name="connsiteX1" fmla="*/ 53897 w 96660"/>
                  <a:gd name="connsiteY1" fmla="*/ 74089 h 90902"/>
                  <a:gd name="connsiteX2" fmla="*/ 39847 w 96660"/>
                  <a:gd name="connsiteY2" fmla="*/ 90903 h 90902"/>
                  <a:gd name="connsiteX3" fmla="*/ 24415 w 96660"/>
                  <a:gd name="connsiteY3" fmla="*/ 78695 h 90902"/>
                  <a:gd name="connsiteX4" fmla="*/ 28945 w 96660"/>
                  <a:gd name="connsiteY4" fmla="*/ 73628 h 90902"/>
                  <a:gd name="connsiteX5" fmla="*/ 39002 w 96660"/>
                  <a:gd name="connsiteY5" fmla="*/ 82381 h 90902"/>
                  <a:gd name="connsiteX6" fmla="*/ 47294 w 96660"/>
                  <a:gd name="connsiteY6" fmla="*/ 70711 h 90902"/>
                  <a:gd name="connsiteX7" fmla="*/ 53589 w 96660"/>
                  <a:gd name="connsiteY7" fmla="*/ 37237 h 90902"/>
                  <a:gd name="connsiteX8" fmla="*/ 43225 w 96660"/>
                  <a:gd name="connsiteY8" fmla="*/ 27179 h 90902"/>
                  <a:gd name="connsiteX9" fmla="*/ 33474 w 96660"/>
                  <a:gd name="connsiteY9" fmla="*/ 28100 h 90902"/>
                  <a:gd name="connsiteX10" fmla="*/ 7524 w 96660"/>
                  <a:gd name="connsiteY10" fmla="*/ 89060 h 90902"/>
                  <a:gd name="connsiteX11" fmla="*/ 0 w 96660"/>
                  <a:gd name="connsiteY11" fmla="*/ 85452 h 90902"/>
                  <a:gd name="connsiteX12" fmla="*/ 25106 w 96660"/>
                  <a:gd name="connsiteY12" fmla="*/ 29175 h 90902"/>
                  <a:gd name="connsiteX13" fmla="*/ 6296 w 96660"/>
                  <a:gd name="connsiteY13" fmla="*/ 33475 h 90902"/>
                  <a:gd name="connsiteX14" fmla="*/ 5221 w 96660"/>
                  <a:gd name="connsiteY14" fmla="*/ 25797 h 90902"/>
                  <a:gd name="connsiteX15" fmla="*/ 26718 w 96660"/>
                  <a:gd name="connsiteY15" fmla="*/ 22956 h 90902"/>
                  <a:gd name="connsiteX16" fmla="*/ 33090 w 96660"/>
                  <a:gd name="connsiteY16" fmla="*/ 1996 h 90902"/>
                  <a:gd name="connsiteX17" fmla="*/ 41382 w 96660"/>
                  <a:gd name="connsiteY17" fmla="*/ 4530 h 90902"/>
                  <a:gd name="connsiteX18" fmla="*/ 35087 w 96660"/>
                  <a:gd name="connsiteY18" fmla="*/ 22265 h 90902"/>
                  <a:gd name="connsiteX19" fmla="*/ 44300 w 96660"/>
                  <a:gd name="connsiteY19" fmla="*/ 21190 h 90902"/>
                  <a:gd name="connsiteX20" fmla="*/ 56353 w 96660"/>
                  <a:gd name="connsiteY20" fmla="*/ 25490 h 90902"/>
                  <a:gd name="connsiteX21" fmla="*/ 61114 w 96660"/>
                  <a:gd name="connsiteY21" fmla="*/ 40615 h 90902"/>
                  <a:gd name="connsiteX22" fmla="*/ 90749 w 96660"/>
                  <a:gd name="connsiteY22" fmla="*/ 55202 h 90902"/>
                  <a:gd name="connsiteX23" fmla="*/ 88215 w 96660"/>
                  <a:gd name="connsiteY23" fmla="*/ 62879 h 90902"/>
                  <a:gd name="connsiteX24" fmla="*/ 79693 w 96660"/>
                  <a:gd name="connsiteY24" fmla="*/ 65413 h 90902"/>
                  <a:gd name="connsiteX25" fmla="*/ 74012 w 96660"/>
                  <a:gd name="connsiteY25" fmla="*/ 65029 h 90902"/>
                  <a:gd name="connsiteX26" fmla="*/ 73628 w 96660"/>
                  <a:gd name="connsiteY26" fmla="*/ 57812 h 90902"/>
                  <a:gd name="connsiteX27" fmla="*/ 77851 w 96660"/>
                  <a:gd name="connsiteY27" fmla="*/ 58427 h 90902"/>
                  <a:gd name="connsiteX28" fmla="*/ 82380 w 96660"/>
                  <a:gd name="connsiteY28" fmla="*/ 54204 h 90902"/>
                  <a:gd name="connsiteX29" fmla="*/ 63570 w 96660"/>
                  <a:gd name="connsiteY29" fmla="*/ 21805 h 90902"/>
                  <a:gd name="connsiteX30" fmla="*/ 68484 w 96660"/>
                  <a:gd name="connsiteY30" fmla="*/ 17582 h 90902"/>
                  <a:gd name="connsiteX31" fmla="*/ 90749 w 96660"/>
                  <a:gd name="connsiteY31" fmla="*/ 55202 h 90902"/>
                  <a:gd name="connsiteX32" fmla="*/ 88292 w 96660"/>
                  <a:gd name="connsiteY32" fmla="*/ 19731 h 90902"/>
                  <a:gd name="connsiteX33" fmla="*/ 84070 w 96660"/>
                  <a:gd name="connsiteY33" fmla="*/ 23801 h 90902"/>
                  <a:gd name="connsiteX34" fmla="*/ 72400 w 96660"/>
                  <a:gd name="connsiteY34" fmla="*/ 13436 h 90902"/>
                  <a:gd name="connsiteX35" fmla="*/ 76085 w 96660"/>
                  <a:gd name="connsiteY35" fmla="*/ 9213 h 90902"/>
                  <a:gd name="connsiteX36" fmla="*/ 88292 w 96660"/>
                  <a:gd name="connsiteY36" fmla="*/ 19731 h 90902"/>
                  <a:gd name="connsiteX37" fmla="*/ 96660 w 96660"/>
                  <a:gd name="connsiteY37" fmla="*/ 10058 h 90902"/>
                  <a:gd name="connsiteX38" fmla="*/ 92438 w 96660"/>
                  <a:gd name="connsiteY38" fmla="*/ 14664 h 90902"/>
                  <a:gd name="connsiteX39" fmla="*/ 80691 w 96660"/>
                  <a:gd name="connsiteY39" fmla="*/ 4376 h 90902"/>
                  <a:gd name="connsiteX40" fmla="*/ 84453 w 96660"/>
                  <a:gd name="connsiteY40" fmla="*/ 0 h 90902"/>
                  <a:gd name="connsiteX41" fmla="*/ 96660 w 96660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60" h="90902">
                    <a:moveTo>
                      <a:pt x="61114" y="40615"/>
                    </a:moveTo>
                    <a:cubicBezTo>
                      <a:pt x="61114" y="50058"/>
                      <a:pt x="58657" y="61191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4"/>
                      <a:pt x="24415" y="78695"/>
                    </a:cubicBezTo>
                    <a:cubicBezTo>
                      <a:pt x="26641" y="76623"/>
                      <a:pt x="28177" y="74933"/>
                      <a:pt x="28945" y="73628"/>
                    </a:cubicBezTo>
                    <a:cubicBezTo>
                      <a:pt x="32783" y="79310"/>
                      <a:pt x="36162" y="82227"/>
                      <a:pt x="39002" y="82381"/>
                    </a:cubicBezTo>
                    <a:cubicBezTo>
                      <a:pt x="41689" y="82227"/>
                      <a:pt x="44453" y="78311"/>
                      <a:pt x="47294" y="70711"/>
                    </a:cubicBezTo>
                    <a:cubicBezTo>
                      <a:pt x="51132" y="60499"/>
                      <a:pt x="53282" y="49367"/>
                      <a:pt x="53589" y="37237"/>
                    </a:cubicBezTo>
                    <a:cubicBezTo>
                      <a:pt x="53666" y="30480"/>
                      <a:pt x="50211" y="27179"/>
                      <a:pt x="43225" y="27179"/>
                    </a:cubicBezTo>
                    <a:cubicBezTo>
                      <a:pt x="40998" y="27179"/>
                      <a:pt x="37697" y="27486"/>
                      <a:pt x="33474" y="28100"/>
                    </a:cubicBezTo>
                    <a:cubicBezTo>
                      <a:pt x="21113" y="59348"/>
                      <a:pt x="12438" y="79693"/>
                      <a:pt x="7524" y="89060"/>
                    </a:cubicBezTo>
                    <a:lnTo>
                      <a:pt x="0" y="85452"/>
                    </a:lnTo>
                    <a:cubicBezTo>
                      <a:pt x="8676" y="71094"/>
                      <a:pt x="17044" y="52361"/>
                      <a:pt x="25106" y="29175"/>
                    </a:cubicBezTo>
                    <a:cubicBezTo>
                      <a:pt x="15278" y="30941"/>
                      <a:pt x="9059" y="32400"/>
                      <a:pt x="6296" y="33475"/>
                    </a:cubicBezTo>
                    <a:lnTo>
                      <a:pt x="5221" y="25797"/>
                    </a:lnTo>
                    <a:lnTo>
                      <a:pt x="26718" y="22956"/>
                    </a:lnTo>
                    <a:cubicBezTo>
                      <a:pt x="28253" y="18043"/>
                      <a:pt x="30403" y="11056"/>
                      <a:pt x="33090" y="1996"/>
                    </a:cubicBezTo>
                    <a:lnTo>
                      <a:pt x="41382" y="4530"/>
                    </a:lnTo>
                    <a:cubicBezTo>
                      <a:pt x="40614" y="6526"/>
                      <a:pt x="38542" y="12438"/>
                      <a:pt x="35087" y="22265"/>
                    </a:cubicBezTo>
                    <a:cubicBezTo>
                      <a:pt x="38695" y="21574"/>
                      <a:pt x="41843" y="21190"/>
                      <a:pt x="44300" y="21190"/>
                    </a:cubicBezTo>
                    <a:cubicBezTo>
                      <a:pt x="49597" y="21190"/>
                      <a:pt x="53666" y="22649"/>
                      <a:pt x="56353" y="25490"/>
                    </a:cubicBezTo>
                    <a:cubicBezTo>
                      <a:pt x="59501" y="28638"/>
                      <a:pt x="61114" y="33705"/>
                      <a:pt x="61114" y="40615"/>
                    </a:cubicBezTo>
                    <a:moveTo>
                      <a:pt x="90749" y="55202"/>
                    </a:moveTo>
                    <a:cubicBezTo>
                      <a:pt x="90826" y="58273"/>
                      <a:pt x="89981" y="60807"/>
                      <a:pt x="88215" y="62879"/>
                    </a:cubicBezTo>
                    <a:cubicBezTo>
                      <a:pt x="86296" y="64569"/>
                      <a:pt x="83455" y="65413"/>
                      <a:pt x="79693" y="65413"/>
                    </a:cubicBezTo>
                    <a:cubicBezTo>
                      <a:pt x="77774" y="65413"/>
                      <a:pt x="75855" y="65259"/>
                      <a:pt x="74012" y="65029"/>
                    </a:cubicBezTo>
                    <a:cubicBezTo>
                      <a:pt x="74012" y="63494"/>
                      <a:pt x="73858" y="61114"/>
                      <a:pt x="73628" y="57812"/>
                    </a:cubicBezTo>
                    <a:cubicBezTo>
                      <a:pt x="75087" y="58196"/>
                      <a:pt x="76545" y="58427"/>
                      <a:pt x="77851" y="58427"/>
                    </a:cubicBezTo>
                    <a:cubicBezTo>
                      <a:pt x="80691" y="58427"/>
                      <a:pt x="82150" y="57045"/>
                      <a:pt x="82380" y="54204"/>
                    </a:cubicBezTo>
                    <a:cubicBezTo>
                      <a:pt x="82150" y="44530"/>
                      <a:pt x="75931" y="33705"/>
                      <a:pt x="63570" y="21805"/>
                    </a:cubicBezTo>
                    <a:lnTo>
                      <a:pt x="68484" y="17582"/>
                    </a:lnTo>
                    <a:cubicBezTo>
                      <a:pt x="83225" y="30941"/>
                      <a:pt x="90672" y="43532"/>
                      <a:pt x="90749" y="55202"/>
                    </a:cubicBezTo>
                    <a:moveTo>
                      <a:pt x="88292" y="19731"/>
                    </a:moveTo>
                    <a:lnTo>
                      <a:pt x="84070" y="23801"/>
                    </a:lnTo>
                    <a:cubicBezTo>
                      <a:pt x="80538" y="20499"/>
                      <a:pt x="76622" y="17044"/>
                      <a:pt x="72400" y="13436"/>
                    </a:cubicBezTo>
                    <a:lnTo>
                      <a:pt x="76085" y="9213"/>
                    </a:lnTo>
                    <a:cubicBezTo>
                      <a:pt x="80998" y="12745"/>
                      <a:pt x="85068" y="16277"/>
                      <a:pt x="88292" y="19731"/>
                    </a:cubicBezTo>
                    <a:moveTo>
                      <a:pt x="96660" y="10058"/>
                    </a:moveTo>
                    <a:lnTo>
                      <a:pt x="92438" y="14664"/>
                    </a:lnTo>
                    <a:cubicBezTo>
                      <a:pt x="89751" y="11516"/>
                      <a:pt x="85835" y="8062"/>
                      <a:pt x="80691" y="4376"/>
                    </a:cubicBezTo>
                    <a:lnTo>
                      <a:pt x="84453" y="0"/>
                    </a:lnTo>
                    <a:cubicBezTo>
                      <a:pt x="89597" y="3378"/>
                      <a:pt x="93667" y="6756"/>
                      <a:pt x="96660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6319E9B3-0976-4066-AD86-3EB17C3F503C}"/>
                  </a:ext>
                </a:extLst>
              </p:cNvPr>
              <p:cNvSpPr/>
              <p:nvPr/>
            </p:nvSpPr>
            <p:spPr>
              <a:xfrm>
                <a:off x="6916579" y="5140640"/>
                <a:ext cx="87908" cy="77773"/>
              </a:xfrm>
              <a:custGeom>
                <a:avLst/>
                <a:gdLst>
                  <a:gd name="connsiteX0" fmla="*/ 87908 w 87908"/>
                  <a:gd name="connsiteY0" fmla="*/ 72860 h 77773"/>
                  <a:gd name="connsiteX1" fmla="*/ 81152 w 87908"/>
                  <a:gd name="connsiteY1" fmla="*/ 77774 h 77773"/>
                  <a:gd name="connsiteX2" fmla="*/ 50288 w 87908"/>
                  <a:gd name="connsiteY2" fmla="*/ 42841 h 77773"/>
                  <a:gd name="connsiteX3" fmla="*/ 5451 w 87908"/>
                  <a:gd name="connsiteY3" fmla="*/ 77774 h 77773"/>
                  <a:gd name="connsiteX4" fmla="*/ 0 w 87908"/>
                  <a:gd name="connsiteY4" fmla="*/ 70326 h 77773"/>
                  <a:gd name="connsiteX5" fmla="*/ 64108 w 87908"/>
                  <a:gd name="connsiteY5" fmla="*/ 7985 h 77773"/>
                  <a:gd name="connsiteX6" fmla="*/ 10058 w 87908"/>
                  <a:gd name="connsiteY6" fmla="*/ 7985 h 77773"/>
                  <a:gd name="connsiteX7" fmla="*/ 10058 w 87908"/>
                  <a:gd name="connsiteY7" fmla="*/ 844 h 77773"/>
                  <a:gd name="connsiteX8" fmla="*/ 67025 w 87908"/>
                  <a:gd name="connsiteY8" fmla="*/ 844 h 77773"/>
                  <a:gd name="connsiteX9" fmla="*/ 68254 w 87908"/>
                  <a:gd name="connsiteY9" fmla="*/ 0 h 77773"/>
                  <a:gd name="connsiteX10" fmla="*/ 73628 w 87908"/>
                  <a:gd name="connsiteY10" fmla="*/ 6219 h 77773"/>
                  <a:gd name="connsiteX11" fmla="*/ 55125 w 87908"/>
                  <a:gd name="connsiteY11" fmla="*/ 36315 h 77773"/>
                  <a:gd name="connsiteX12" fmla="*/ 87908 w 87908"/>
                  <a:gd name="connsiteY12" fmla="*/ 72860 h 7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08" h="77773">
                    <a:moveTo>
                      <a:pt x="87908" y="72860"/>
                    </a:moveTo>
                    <a:lnTo>
                      <a:pt x="81152" y="77774"/>
                    </a:lnTo>
                    <a:cubicBezTo>
                      <a:pt x="71785" y="65413"/>
                      <a:pt x="61498" y="53743"/>
                      <a:pt x="50288" y="42841"/>
                    </a:cubicBezTo>
                    <a:cubicBezTo>
                      <a:pt x="39309" y="55893"/>
                      <a:pt x="24338" y="67486"/>
                      <a:pt x="5451" y="77774"/>
                    </a:cubicBezTo>
                    <a:cubicBezTo>
                      <a:pt x="3532" y="74396"/>
                      <a:pt x="1766" y="71939"/>
                      <a:pt x="0" y="70326"/>
                    </a:cubicBezTo>
                    <a:cubicBezTo>
                      <a:pt x="26872" y="59424"/>
                      <a:pt x="48292" y="38618"/>
                      <a:pt x="64108" y="7985"/>
                    </a:cubicBezTo>
                    <a:lnTo>
                      <a:pt x="10058" y="7985"/>
                    </a:lnTo>
                    <a:lnTo>
                      <a:pt x="10058" y="844"/>
                    </a:lnTo>
                    <a:lnTo>
                      <a:pt x="67025" y="844"/>
                    </a:lnTo>
                    <a:lnTo>
                      <a:pt x="68254" y="0"/>
                    </a:lnTo>
                    <a:lnTo>
                      <a:pt x="73628" y="6219"/>
                    </a:lnTo>
                    <a:cubicBezTo>
                      <a:pt x="68561" y="16430"/>
                      <a:pt x="62419" y="26488"/>
                      <a:pt x="55125" y="36315"/>
                    </a:cubicBezTo>
                    <a:cubicBezTo>
                      <a:pt x="68254" y="48522"/>
                      <a:pt x="79156" y="60729"/>
                      <a:pt x="87908" y="7286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8FE18A2F-2BE8-4BA6-B9F9-E6FD572E2D11}"/>
                  </a:ext>
                </a:extLst>
              </p:cNvPr>
              <p:cNvSpPr/>
              <p:nvPr/>
            </p:nvSpPr>
            <p:spPr>
              <a:xfrm>
                <a:off x="7025448" y="5134421"/>
                <a:ext cx="87831" cy="82917"/>
              </a:xfrm>
              <a:custGeom>
                <a:avLst/>
                <a:gdLst>
                  <a:gd name="connsiteX0" fmla="*/ 87832 w 87831"/>
                  <a:gd name="connsiteY0" fmla="*/ 78695 h 82917"/>
                  <a:gd name="connsiteX1" fmla="*/ 79540 w 87831"/>
                  <a:gd name="connsiteY1" fmla="*/ 82918 h 82917"/>
                  <a:gd name="connsiteX2" fmla="*/ 73168 w 87831"/>
                  <a:gd name="connsiteY2" fmla="*/ 71248 h 82917"/>
                  <a:gd name="connsiteX3" fmla="*/ 1919 w 87831"/>
                  <a:gd name="connsiteY3" fmla="*/ 80768 h 82917"/>
                  <a:gd name="connsiteX4" fmla="*/ 0 w 87831"/>
                  <a:gd name="connsiteY4" fmla="*/ 71248 h 82917"/>
                  <a:gd name="connsiteX5" fmla="*/ 11900 w 87831"/>
                  <a:gd name="connsiteY5" fmla="*/ 70634 h 82917"/>
                  <a:gd name="connsiteX6" fmla="*/ 41843 w 87831"/>
                  <a:gd name="connsiteY6" fmla="*/ 0 h 82917"/>
                  <a:gd name="connsiteX7" fmla="*/ 50672 w 87831"/>
                  <a:gd name="connsiteY7" fmla="*/ 3224 h 82917"/>
                  <a:gd name="connsiteX8" fmla="*/ 21190 w 87831"/>
                  <a:gd name="connsiteY8" fmla="*/ 70326 h 82917"/>
                  <a:gd name="connsiteX9" fmla="*/ 70557 w 87831"/>
                  <a:gd name="connsiteY9" fmla="*/ 65259 h 82917"/>
                  <a:gd name="connsiteX10" fmla="*/ 51747 w 87831"/>
                  <a:gd name="connsiteY10" fmla="*/ 38004 h 82917"/>
                  <a:gd name="connsiteX11" fmla="*/ 58349 w 87831"/>
                  <a:gd name="connsiteY11" fmla="*/ 34012 h 82917"/>
                  <a:gd name="connsiteX12" fmla="*/ 87832 w 87831"/>
                  <a:gd name="connsiteY12" fmla="*/ 78695 h 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831" h="82917">
                    <a:moveTo>
                      <a:pt x="87832" y="78695"/>
                    </a:moveTo>
                    <a:lnTo>
                      <a:pt x="79540" y="82918"/>
                    </a:lnTo>
                    <a:cubicBezTo>
                      <a:pt x="77313" y="78465"/>
                      <a:pt x="75163" y="74549"/>
                      <a:pt x="73168" y="71248"/>
                    </a:cubicBezTo>
                    <a:cubicBezTo>
                      <a:pt x="59041" y="74089"/>
                      <a:pt x="35240" y="77313"/>
                      <a:pt x="1919" y="80768"/>
                    </a:cubicBezTo>
                    <a:lnTo>
                      <a:pt x="0" y="71248"/>
                    </a:lnTo>
                    <a:lnTo>
                      <a:pt x="11900" y="70634"/>
                    </a:lnTo>
                    <a:cubicBezTo>
                      <a:pt x="20883" y="51977"/>
                      <a:pt x="30864" y="28407"/>
                      <a:pt x="41843" y="0"/>
                    </a:cubicBezTo>
                    <a:lnTo>
                      <a:pt x="50672" y="3224"/>
                    </a:lnTo>
                    <a:cubicBezTo>
                      <a:pt x="42610" y="22649"/>
                      <a:pt x="32783" y="45067"/>
                      <a:pt x="21190" y="70326"/>
                    </a:cubicBezTo>
                    <a:cubicBezTo>
                      <a:pt x="35470" y="69405"/>
                      <a:pt x="51901" y="67716"/>
                      <a:pt x="70557" y="65259"/>
                    </a:cubicBezTo>
                    <a:cubicBezTo>
                      <a:pt x="66795" y="58349"/>
                      <a:pt x="60499" y="49213"/>
                      <a:pt x="51747" y="38004"/>
                    </a:cubicBezTo>
                    <a:lnTo>
                      <a:pt x="58349" y="34012"/>
                    </a:lnTo>
                    <a:cubicBezTo>
                      <a:pt x="68407" y="45682"/>
                      <a:pt x="78311" y="60576"/>
                      <a:pt x="87832" y="78695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99E416E2-E054-40F7-A315-8846DA767E5C}"/>
                  </a:ext>
                </a:extLst>
              </p:cNvPr>
              <p:cNvSpPr/>
              <p:nvPr/>
            </p:nvSpPr>
            <p:spPr>
              <a:xfrm>
                <a:off x="7134776" y="5171734"/>
                <a:ext cx="84683" cy="7447"/>
              </a:xfrm>
              <a:custGeom>
                <a:avLst/>
                <a:gdLst>
                  <a:gd name="connsiteX0" fmla="*/ 0 w 84683"/>
                  <a:gd name="connsiteY0" fmla="*/ 0 h 7447"/>
                  <a:gd name="connsiteX1" fmla="*/ 84684 w 84683"/>
                  <a:gd name="connsiteY1" fmla="*/ 0 h 7447"/>
                  <a:gd name="connsiteX2" fmla="*/ 84684 w 84683"/>
                  <a:gd name="connsiteY2" fmla="*/ 7447 h 7447"/>
                  <a:gd name="connsiteX3" fmla="*/ 0 w 84683"/>
                  <a:gd name="connsiteY3" fmla="*/ 7447 h 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83" h="7447">
                    <a:moveTo>
                      <a:pt x="0" y="0"/>
                    </a:moveTo>
                    <a:lnTo>
                      <a:pt x="84684" y="0"/>
                    </a:lnTo>
                    <a:lnTo>
                      <a:pt x="84684" y="7447"/>
                    </a:lnTo>
                    <a:lnTo>
                      <a:pt x="0" y="744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2413C5B5-806E-4713-B78F-3A86D634F0F5}"/>
                  </a:ext>
                </a:extLst>
              </p:cNvPr>
              <p:cNvSpPr/>
              <p:nvPr/>
            </p:nvSpPr>
            <p:spPr>
              <a:xfrm>
                <a:off x="7238270" y="5125668"/>
                <a:ext cx="94280" cy="94664"/>
              </a:xfrm>
              <a:custGeom>
                <a:avLst/>
                <a:gdLst>
                  <a:gd name="connsiteX0" fmla="*/ 87985 w 94280"/>
                  <a:gd name="connsiteY0" fmla="*/ 89597 h 94664"/>
                  <a:gd name="connsiteX1" fmla="*/ 81228 w 94280"/>
                  <a:gd name="connsiteY1" fmla="*/ 94665 h 94664"/>
                  <a:gd name="connsiteX2" fmla="*/ 50288 w 94280"/>
                  <a:gd name="connsiteY2" fmla="*/ 59424 h 94664"/>
                  <a:gd name="connsiteX3" fmla="*/ 5451 w 94280"/>
                  <a:gd name="connsiteY3" fmla="*/ 94665 h 94664"/>
                  <a:gd name="connsiteX4" fmla="*/ 0 w 94280"/>
                  <a:gd name="connsiteY4" fmla="*/ 87141 h 94664"/>
                  <a:gd name="connsiteX5" fmla="*/ 64031 w 94280"/>
                  <a:gd name="connsiteY5" fmla="*/ 24722 h 94664"/>
                  <a:gd name="connsiteX6" fmla="*/ 10058 w 94280"/>
                  <a:gd name="connsiteY6" fmla="*/ 24722 h 94664"/>
                  <a:gd name="connsiteX7" fmla="*/ 10058 w 94280"/>
                  <a:gd name="connsiteY7" fmla="*/ 17658 h 94664"/>
                  <a:gd name="connsiteX8" fmla="*/ 67025 w 94280"/>
                  <a:gd name="connsiteY8" fmla="*/ 17658 h 94664"/>
                  <a:gd name="connsiteX9" fmla="*/ 68253 w 94280"/>
                  <a:gd name="connsiteY9" fmla="*/ 16737 h 94664"/>
                  <a:gd name="connsiteX10" fmla="*/ 73628 w 94280"/>
                  <a:gd name="connsiteY10" fmla="*/ 23110 h 94664"/>
                  <a:gd name="connsiteX11" fmla="*/ 55125 w 94280"/>
                  <a:gd name="connsiteY11" fmla="*/ 53359 h 94664"/>
                  <a:gd name="connsiteX12" fmla="*/ 87985 w 94280"/>
                  <a:gd name="connsiteY12" fmla="*/ 89597 h 94664"/>
                  <a:gd name="connsiteX13" fmla="*/ 85451 w 94280"/>
                  <a:gd name="connsiteY13" fmla="*/ 18426 h 94664"/>
                  <a:gd name="connsiteX14" fmla="*/ 80922 w 94280"/>
                  <a:gd name="connsiteY14" fmla="*/ 23493 h 94664"/>
                  <a:gd name="connsiteX15" fmla="*/ 70633 w 94280"/>
                  <a:gd name="connsiteY15" fmla="*/ 13820 h 94664"/>
                  <a:gd name="connsiteX16" fmla="*/ 74933 w 94280"/>
                  <a:gd name="connsiteY16" fmla="*/ 9213 h 94664"/>
                  <a:gd name="connsiteX17" fmla="*/ 85451 w 94280"/>
                  <a:gd name="connsiteY17" fmla="*/ 18426 h 94664"/>
                  <a:gd name="connsiteX18" fmla="*/ 94280 w 94280"/>
                  <a:gd name="connsiteY18" fmla="*/ 9136 h 94664"/>
                  <a:gd name="connsiteX19" fmla="*/ 89981 w 94280"/>
                  <a:gd name="connsiteY19" fmla="*/ 13743 h 94664"/>
                  <a:gd name="connsiteX20" fmla="*/ 80154 w 94280"/>
                  <a:gd name="connsiteY20" fmla="*/ 4607 h 94664"/>
                  <a:gd name="connsiteX21" fmla="*/ 84223 w 94280"/>
                  <a:gd name="connsiteY21" fmla="*/ 0 h 94664"/>
                  <a:gd name="connsiteX22" fmla="*/ 94280 w 94280"/>
                  <a:gd name="connsiteY22" fmla="*/ 9136 h 9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280" h="94664">
                    <a:moveTo>
                      <a:pt x="87985" y="89597"/>
                    </a:moveTo>
                    <a:lnTo>
                      <a:pt x="81228" y="94665"/>
                    </a:lnTo>
                    <a:cubicBezTo>
                      <a:pt x="71939" y="82227"/>
                      <a:pt x="61574" y="70480"/>
                      <a:pt x="50288" y="59424"/>
                    </a:cubicBezTo>
                    <a:cubicBezTo>
                      <a:pt x="39386" y="72476"/>
                      <a:pt x="24415" y="84223"/>
                      <a:pt x="5451" y="94665"/>
                    </a:cubicBezTo>
                    <a:cubicBezTo>
                      <a:pt x="3685" y="91287"/>
                      <a:pt x="1843" y="88753"/>
                      <a:pt x="0" y="87141"/>
                    </a:cubicBezTo>
                    <a:cubicBezTo>
                      <a:pt x="26795" y="76085"/>
                      <a:pt x="48138" y="55279"/>
                      <a:pt x="64031" y="24722"/>
                    </a:cubicBezTo>
                    <a:lnTo>
                      <a:pt x="10058" y="24722"/>
                    </a:lnTo>
                    <a:lnTo>
                      <a:pt x="10058" y="17658"/>
                    </a:lnTo>
                    <a:lnTo>
                      <a:pt x="67025" y="17658"/>
                    </a:lnTo>
                    <a:lnTo>
                      <a:pt x="68253" y="16737"/>
                    </a:lnTo>
                    <a:lnTo>
                      <a:pt x="73628" y="23110"/>
                    </a:lnTo>
                    <a:cubicBezTo>
                      <a:pt x="68561" y="33321"/>
                      <a:pt x="62342" y="43379"/>
                      <a:pt x="55125" y="53359"/>
                    </a:cubicBezTo>
                    <a:cubicBezTo>
                      <a:pt x="68330" y="65413"/>
                      <a:pt x="79232" y="77544"/>
                      <a:pt x="87985" y="89597"/>
                    </a:cubicBezTo>
                    <a:moveTo>
                      <a:pt x="85451" y="18426"/>
                    </a:moveTo>
                    <a:lnTo>
                      <a:pt x="80922" y="23493"/>
                    </a:lnTo>
                    <a:cubicBezTo>
                      <a:pt x="77927" y="19962"/>
                      <a:pt x="74472" y="16737"/>
                      <a:pt x="70633" y="13820"/>
                    </a:cubicBezTo>
                    <a:lnTo>
                      <a:pt x="74933" y="9213"/>
                    </a:lnTo>
                    <a:cubicBezTo>
                      <a:pt x="78772" y="11977"/>
                      <a:pt x="82303" y="15048"/>
                      <a:pt x="85451" y="18426"/>
                    </a:cubicBezTo>
                    <a:moveTo>
                      <a:pt x="94280" y="9136"/>
                    </a:moveTo>
                    <a:lnTo>
                      <a:pt x="89981" y="13743"/>
                    </a:lnTo>
                    <a:cubicBezTo>
                      <a:pt x="86449" y="10134"/>
                      <a:pt x="83148" y="7063"/>
                      <a:pt x="80154" y="4607"/>
                    </a:cubicBezTo>
                    <a:lnTo>
                      <a:pt x="84223" y="0"/>
                    </a:lnTo>
                    <a:cubicBezTo>
                      <a:pt x="88062" y="3224"/>
                      <a:pt x="91363" y="6219"/>
                      <a:pt x="94280" y="913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F04B5448-C5B1-444C-B1BA-CFCAFEBE060B}"/>
                  </a:ext>
                </a:extLst>
              </p:cNvPr>
              <p:cNvSpPr/>
              <p:nvPr/>
            </p:nvSpPr>
            <p:spPr>
              <a:xfrm>
                <a:off x="7355353" y="5134267"/>
                <a:ext cx="80384" cy="85912"/>
              </a:xfrm>
              <a:custGeom>
                <a:avLst/>
                <a:gdLst>
                  <a:gd name="connsiteX0" fmla="*/ 14126 w 80384"/>
                  <a:gd name="connsiteY0" fmla="*/ 2380 h 85912"/>
                  <a:gd name="connsiteX1" fmla="*/ 7908 w 80384"/>
                  <a:gd name="connsiteY1" fmla="*/ 53359 h 85912"/>
                  <a:gd name="connsiteX2" fmla="*/ 10518 w 80384"/>
                  <a:gd name="connsiteY2" fmla="*/ 83916 h 85912"/>
                  <a:gd name="connsiteX3" fmla="*/ 2456 w 80384"/>
                  <a:gd name="connsiteY3" fmla="*/ 85912 h 85912"/>
                  <a:gd name="connsiteX4" fmla="*/ 0 w 80384"/>
                  <a:gd name="connsiteY4" fmla="*/ 53359 h 85912"/>
                  <a:gd name="connsiteX5" fmla="*/ 5604 w 80384"/>
                  <a:gd name="connsiteY5" fmla="*/ 0 h 85912"/>
                  <a:gd name="connsiteX6" fmla="*/ 14126 w 80384"/>
                  <a:gd name="connsiteY6" fmla="*/ 2380 h 85912"/>
                  <a:gd name="connsiteX7" fmla="*/ 80384 w 80384"/>
                  <a:gd name="connsiteY7" fmla="*/ 78542 h 85912"/>
                  <a:gd name="connsiteX8" fmla="*/ 60729 w 80384"/>
                  <a:gd name="connsiteY8" fmla="*/ 79310 h 85912"/>
                  <a:gd name="connsiteX9" fmla="*/ 35777 w 80384"/>
                  <a:gd name="connsiteY9" fmla="*/ 75240 h 85912"/>
                  <a:gd name="connsiteX10" fmla="*/ 26027 w 80384"/>
                  <a:gd name="connsiteY10" fmla="*/ 64953 h 85912"/>
                  <a:gd name="connsiteX11" fmla="*/ 24875 w 80384"/>
                  <a:gd name="connsiteY11" fmla="*/ 54972 h 85912"/>
                  <a:gd name="connsiteX12" fmla="*/ 32015 w 80384"/>
                  <a:gd name="connsiteY12" fmla="*/ 55509 h 85912"/>
                  <a:gd name="connsiteX13" fmla="*/ 36929 w 80384"/>
                  <a:gd name="connsiteY13" fmla="*/ 67870 h 85912"/>
                  <a:gd name="connsiteX14" fmla="*/ 60729 w 80384"/>
                  <a:gd name="connsiteY14" fmla="*/ 71786 h 85912"/>
                  <a:gd name="connsiteX15" fmla="*/ 80154 w 80384"/>
                  <a:gd name="connsiteY15" fmla="*/ 70020 h 85912"/>
                  <a:gd name="connsiteX16" fmla="*/ 80384 w 80384"/>
                  <a:gd name="connsiteY16" fmla="*/ 78542 h 85912"/>
                  <a:gd name="connsiteX17" fmla="*/ 74165 w 80384"/>
                  <a:gd name="connsiteY17" fmla="*/ 11363 h 85912"/>
                  <a:gd name="connsiteX18" fmla="*/ 73551 w 80384"/>
                  <a:gd name="connsiteY18" fmla="*/ 19271 h 85912"/>
                  <a:gd name="connsiteX19" fmla="*/ 59885 w 80384"/>
                  <a:gd name="connsiteY19" fmla="*/ 18503 h 85912"/>
                  <a:gd name="connsiteX20" fmla="*/ 28791 w 80384"/>
                  <a:gd name="connsiteY20" fmla="*/ 22188 h 85912"/>
                  <a:gd name="connsiteX21" fmla="*/ 28177 w 80384"/>
                  <a:gd name="connsiteY21" fmla="*/ 14434 h 85912"/>
                  <a:gd name="connsiteX22" fmla="*/ 59885 w 80384"/>
                  <a:gd name="connsiteY22" fmla="*/ 10749 h 85912"/>
                  <a:gd name="connsiteX23" fmla="*/ 74165 w 80384"/>
                  <a:gd name="connsiteY23" fmla="*/ 11363 h 8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384" h="85912">
                    <a:moveTo>
                      <a:pt x="14126" y="2380"/>
                    </a:moveTo>
                    <a:cubicBezTo>
                      <a:pt x="9981" y="18580"/>
                      <a:pt x="7908" y="35624"/>
                      <a:pt x="7908" y="53359"/>
                    </a:cubicBezTo>
                    <a:cubicBezTo>
                      <a:pt x="7908" y="66565"/>
                      <a:pt x="8752" y="76776"/>
                      <a:pt x="10518" y="83916"/>
                    </a:cubicBezTo>
                    <a:lnTo>
                      <a:pt x="2456" y="85912"/>
                    </a:lnTo>
                    <a:cubicBezTo>
                      <a:pt x="844" y="76238"/>
                      <a:pt x="0" y="65413"/>
                      <a:pt x="0" y="53359"/>
                    </a:cubicBezTo>
                    <a:cubicBezTo>
                      <a:pt x="0" y="35855"/>
                      <a:pt x="1843" y="18119"/>
                      <a:pt x="5604" y="0"/>
                    </a:cubicBezTo>
                    <a:lnTo>
                      <a:pt x="14126" y="2380"/>
                    </a:lnTo>
                    <a:close/>
                    <a:moveTo>
                      <a:pt x="80384" y="78542"/>
                    </a:moveTo>
                    <a:cubicBezTo>
                      <a:pt x="71555" y="79003"/>
                      <a:pt x="65029" y="79310"/>
                      <a:pt x="60729" y="79310"/>
                    </a:cubicBezTo>
                    <a:cubicBezTo>
                      <a:pt x="50595" y="79310"/>
                      <a:pt x="42227" y="77928"/>
                      <a:pt x="35777" y="75240"/>
                    </a:cubicBezTo>
                    <a:cubicBezTo>
                      <a:pt x="30633" y="73091"/>
                      <a:pt x="27332" y="69636"/>
                      <a:pt x="26027" y="64953"/>
                    </a:cubicBezTo>
                    <a:cubicBezTo>
                      <a:pt x="25259" y="62419"/>
                      <a:pt x="24875" y="59117"/>
                      <a:pt x="24875" y="54972"/>
                    </a:cubicBezTo>
                    <a:lnTo>
                      <a:pt x="32015" y="55509"/>
                    </a:lnTo>
                    <a:cubicBezTo>
                      <a:pt x="32015" y="61881"/>
                      <a:pt x="33704" y="66027"/>
                      <a:pt x="36929" y="67870"/>
                    </a:cubicBezTo>
                    <a:cubicBezTo>
                      <a:pt x="41382" y="70327"/>
                      <a:pt x="49367" y="71632"/>
                      <a:pt x="60729" y="71786"/>
                    </a:cubicBezTo>
                    <a:cubicBezTo>
                      <a:pt x="68868" y="71862"/>
                      <a:pt x="75317" y="71248"/>
                      <a:pt x="80154" y="70020"/>
                    </a:cubicBezTo>
                    <a:lnTo>
                      <a:pt x="80384" y="78542"/>
                    </a:lnTo>
                    <a:close/>
                    <a:moveTo>
                      <a:pt x="74165" y="11363"/>
                    </a:moveTo>
                    <a:lnTo>
                      <a:pt x="73551" y="19271"/>
                    </a:lnTo>
                    <a:cubicBezTo>
                      <a:pt x="69482" y="18810"/>
                      <a:pt x="64952" y="18503"/>
                      <a:pt x="59885" y="18503"/>
                    </a:cubicBezTo>
                    <a:cubicBezTo>
                      <a:pt x="47908" y="18503"/>
                      <a:pt x="37543" y="19731"/>
                      <a:pt x="28791" y="22188"/>
                    </a:cubicBezTo>
                    <a:lnTo>
                      <a:pt x="28177" y="14434"/>
                    </a:lnTo>
                    <a:cubicBezTo>
                      <a:pt x="37006" y="11977"/>
                      <a:pt x="47601" y="10749"/>
                      <a:pt x="59885" y="10749"/>
                    </a:cubicBezTo>
                    <a:cubicBezTo>
                      <a:pt x="65106" y="10672"/>
                      <a:pt x="69866" y="10903"/>
                      <a:pt x="74165" y="1136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1A8C7EF9-CC6B-4F94-8A5C-EFCAC64BCF09}"/>
                  </a:ext>
                </a:extLst>
              </p:cNvPr>
              <p:cNvSpPr/>
              <p:nvPr/>
            </p:nvSpPr>
            <p:spPr>
              <a:xfrm>
                <a:off x="7450018" y="5129046"/>
                <a:ext cx="97428" cy="94587"/>
              </a:xfrm>
              <a:custGeom>
                <a:avLst/>
                <a:gdLst>
                  <a:gd name="connsiteX0" fmla="*/ 28945 w 97428"/>
                  <a:gd name="connsiteY0" fmla="*/ 20576 h 94587"/>
                  <a:gd name="connsiteX1" fmla="*/ 34933 w 97428"/>
                  <a:gd name="connsiteY1" fmla="*/ 26027 h 94587"/>
                  <a:gd name="connsiteX2" fmla="*/ 24722 w 97428"/>
                  <a:gd name="connsiteY2" fmla="*/ 40538 h 94587"/>
                  <a:gd name="connsiteX3" fmla="*/ 24722 w 97428"/>
                  <a:gd name="connsiteY3" fmla="*/ 94588 h 94587"/>
                  <a:gd name="connsiteX4" fmla="*/ 17658 w 97428"/>
                  <a:gd name="connsiteY4" fmla="*/ 94588 h 94587"/>
                  <a:gd name="connsiteX5" fmla="*/ 17658 w 97428"/>
                  <a:gd name="connsiteY5" fmla="*/ 48753 h 94587"/>
                  <a:gd name="connsiteX6" fmla="*/ 5374 w 97428"/>
                  <a:gd name="connsiteY6" fmla="*/ 60192 h 94587"/>
                  <a:gd name="connsiteX7" fmla="*/ 0 w 97428"/>
                  <a:gd name="connsiteY7" fmla="*/ 53359 h 94587"/>
                  <a:gd name="connsiteX8" fmla="*/ 28945 w 97428"/>
                  <a:gd name="connsiteY8" fmla="*/ 20576 h 94587"/>
                  <a:gd name="connsiteX9" fmla="*/ 28484 w 97428"/>
                  <a:gd name="connsiteY9" fmla="*/ 0 h 94587"/>
                  <a:gd name="connsiteX10" fmla="*/ 33551 w 97428"/>
                  <a:gd name="connsiteY10" fmla="*/ 5604 h 94587"/>
                  <a:gd name="connsiteX11" fmla="*/ 6296 w 97428"/>
                  <a:gd name="connsiteY11" fmla="*/ 26104 h 94587"/>
                  <a:gd name="connsiteX12" fmla="*/ 1689 w 97428"/>
                  <a:gd name="connsiteY12" fmla="*/ 19885 h 94587"/>
                  <a:gd name="connsiteX13" fmla="*/ 28484 w 97428"/>
                  <a:gd name="connsiteY13" fmla="*/ 0 h 94587"/>
                  <a:gd name="connsiteX14" fmla="*/ 36469 w 97428"/>
                  <a:gd name="connsiteY14" fmla="*/ 32476 h 94587"/>
                  <a:gd name="connsiteX15" fmla="*/ 97429 w 97428"/>
                  <a:gd name="connsiteY15" fmla="*/ 32476 h 94587"/>
                  <a:gd name="connsiteX16" fmla="*/ 97429 w 97428"/>
                  <a:gd name="connsiteY16" fmla="*/ 39079 h 94587"/>
                  <a:gd name="connsiteX17" fmla="*/ 81075 w 97428"/>
                  <a:gd name="connsiteY17" fmla="*/ 39079 h 94587"/>
                  <a:gd name="connsiteX18" fmla="*/ 81075 w 97428"/>
                  <a:gd name="connsiteY18" fmla="*/ 87448 h 94587"/>
                  <a:gd name="connsiteX19" fmla="*/ 77006 w 97428"/>
                  <a:gd name="connsiteY19" fmla="*/ 92822 h 94587"/>
                  <a:gd name="connsiteX20" fmla="*/ 64646 w 97428"/>
                  <a:gd name="connsiteY20" fmla="*/ 94588 h 94587"/>
                  <a:gd name="connsiteX21" fmla="*/ 62265 w 97428"/>
                  <a:gd name="connsiteY21" fmla="*/ 86603 h 94587"/>
                  <a:gd name="connsiteX22" fmla="*/ 71939 w 97428"/>
                  <a:gd name="connsiteY22" fmla="*/ 86603 h 94587"/>
                  <a:gd name="connsiteX23" fmla="*/ 73935 w 97428"/>
                  <a:gd name="connsiteY23" fmla="*/ 84837 h 94587"/>
                  <a:gd name="connsiteX24" fmla="*/ 73935 w 97428"/>
                  <a:gd name="connsiteY24" fmla="*/ 39079 h 94587"/>
                  <a:gd name="connsiteX25" fmla="*/ 36545 w 97428"/>
                  <a:gd name="connsiteY25" fmla="*/ 39079 h 94587"/>
                  <a:gd name="connsiteX26" fmla="*/ 36545 w 97428"/>
                  <a:gd name="connsiteY26" fmla="*/ 32476 h 94587"/>
                  <a:gd name="connsiteX27" fmla="*/ 42764 w 97428"/>
                  <a:gd name="connsiteY27" fmla="*/ 4223 h 94587"/>
                  <a:gd name="connsiteX28" fmla="*/ 90749 w 97428"/>
                  <a:gd name="connsiteY28" fmla="*/ 4223 h 94587"/>
                  <a:gd name="connsiteX29" fmla="*/ 90749 w 97428"/>
                  <a:gd name="connsiteY29" fmla="*/ 11056 h 94587"/>
                  <a:gd name="connsiteX30" fmla="*/ 42764 w 97428"/>
                  <a:gd name="connsiteY30" fmla="*/ 11056 h 94587"/>
                  <a:gd name="connsiteX31" fmla="*/ 42764 w 97428"/>
                  <a:gd name="connsiteY31" fmla="*/ 4223 h 9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7428" h="94587">
                    <a:moveTo>
                      <a:pt x="28945" y="20576"/>
                    </a:moveTo>
                    <a:lnTo>
                      <a:pt x="34933" y="26027"/>
                    </a:lnTo>
                    <a:cubicBezTo>
                      <a:pt x="31785" y="31171"/>
                      <a:pt x="28407" y="36008"/>
                      <a:pt x="24722" y="40538"/>
                    </a:cubicBezTo>
                    <a:lnTo>
                      <a:pt x="24722" y="94588"/>
                    </a:lnTo>
                    <a:lnTo>
                      <a:pt x="17658" y="94588"/>
                    </a:lnTo>
                    <a:lnTo>
                      <a:pt x="17658" y="48753"/>
                    </a:lnTo>
                    <a:cubicBezTo>
                      <a:pt x="13820" y="52976"/>
                      <a:pt x="9751" y="56737"/>
                      <a:pt x="5374" y="60192"/>
                    </a:cubicBezTo>
                    <a:cubicBezTo>
                      <a:pt x="4299" y="57812"/>
                      <a:pt x="2457" y="55509"/>
                      <a:pt x="0" y="53359"/>
                    </a:cubicBezTo>
                    <a:cubicBezTo>
                      <a:pt x="11440" y="45835"/>
                      <a:pt x="21113" y="34933"/>
                      <a:pt x="28945" y="20576"/>
                    </a:cubicBezTo>
                    <a:moveTo>
                      <a:pt x="28484" y="0"/>
                    </a:moveTo>
                    <a:lnTo>
                      <a:pt x="33551" y="5604"/>
                    </a:lnTo>
                    <a:cubicBezTo>
                      <a:pt x="25336" y="13052"/>
                      <a:pt x="16200" y="19808"/>
                      <a:pt x="6296" y="26104"/>
                    </a:cubicBezTo>
                    <a:cubicBezTo>
                      <a:pt x="5221" y="23954"/>
                      <a:pt x="3686" y="21881"/>
                      <a:pt x="1689" y="19885"/>
                    </a:cubicBezTo>
                    <a:cubicBezTo>
                      <a:pt x="10441" y="15278"/>
                      <a:pt x="19425" y="8599"/>
                      <a:pt x="28484" y="0"/>
                    </a:cubicBezTo>
                    <a:moveTo>
                      <a:pt x="36469" y="32476"/>
                    </a:moveTo>
                    <a:lnTo>
                      <a:pt x="97429" y="32476"/>
                    </a:lnTo>
                    <a:lnTo>
                      <a:pt x="97429" y="39079"/>
                    </a:lnTo>
                    <a:lnTo>
                      <a:pt x="81075" y="39079"/>
                    </a:lnTo>
                    <a:lnTo>
                      <a:pt x="81075" y="87448"/>
                    </a:lnTo>
                    <a:cubicBezTo>
                      <a:pt x="81075" y="89982"/>
                      <a:pt x="79693" y="91747"/>
                      <a:pt x="77006" y="92822"/>
                    </a:cubicBezTo>
                    <a:cubicBezTo>
                      <a:pt x="74243" y="93974"/>
                      <a:pt x="70096" y="94588"/>
                      <a:pt x="64646" y="94588"/>
                    </a:cubicBezTo>
                    <a:cubicBezTo>
                      <a:pt x="64799" y="92054"/>
                      <a:pt x="63954" y="89444"/>
                      <a:pt x="62265" y="86603"/>
                    </a:cubicBezTo>
                    <a:lnTo>
                      <a:pt x="71939" y="86603"/>
                    </a:lnTo>
                    <a:cubicBezTo>
                      <a:pt x="73244" y="86603"/>
                      <a:pt x="73935" y="85989"/>
                      <a:pt x="73935" y="84837"/>
                    </a:cubicBezTo>
                    <a:lnTo>
                      <a:pt x="73935" y="39079"/>
                    </a:lnTo>
                    <a:lnTo>
                      <a:pt x="36545" y="39079"/>
                    </a:lnTo>
                    <a:lnTo>
                      <a:pt x="36545" y="32476"/>
                    </a:lnTo>
                    <a:close/>
                    <a:moveTo>
                      <a:pt x="42764" y="4223"/>
                    </a:moveTo>
                    <a:lnTo>
                      <a:pt x="90749" y="4223"/>
                    </a:lnTo>
                    <a:lnTo>
                      <a:pt x="90749" y="11056"/>
                    </a:lnTo>
                    <a:lnTo>
                      <a:pt x="42764" y="11056"/>
                    </a:lnTo>
                    <a:lnTo>
                      <a:pt x="42764" y="4223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2E5D773C-BB23-424A-85CB-29905124A55B}"/>
                  </a:ext>
                </a:extLst>
              </p:cNvPr>
              <p:cNvSpPr/>
              <p:nvPr/>
            </p:nvSpPr>
            <p:spPr>
              <a:xfrm>
                <a:off x="7561650" y="5131426"/>
                <a:ext cx="88445" cy="89213"/>
              </a:xfrm>
              <a:custGeom>
                <a:avLst/>
                <a:gdLst>
                  <a:gd name="connsiteX0" fmla="*/ 88292 w 88445"/>
                  <a:gd name="connsiteY0" fmla="*/ 87985 h 89213"/>
                  <a:gd name="connsiteX1" fmla="*/ 76929 w 88445"/>
                  <a:gd name="connsiteY1" fmla="*/ 88292 h 89213"/>
                  <a:gd name="connsiteX2" fmla="*/ 55125 w 88445"/>
                  <a:gd name="connsiteY2" fmla="*/ 84607 h 89213"/>
                  <a:gd name="connsiteX3" fmla="*/ 50902 w 88445"/>
                  <a:gd name="connsiteY3" fmla="*/ 76238 h 89213"/>
                  <a:gd name="connsiteX4" fmla="*/ 50211 w 88445"/>
                  <a:gd name="connsiteY4" fmla="*/ 63340 h 89213"/>
                  <a:gd name="connsiteX5" fmla="*/ 44837 w 88445"/>
                  <a:gd name="connsiteY5" fmla="*/ 57428 h 89213"/>
                  <a:gd name="connsiteX6" fmla="*/ 25029 w 88445"/>
                  <a:gd name="connsiteY6" fmla="*/ 68254 h 89213"/>
                  <a:gd name="connsiteX7" fmla="*/ 5835 w 88445"/>
                  <a:gd name="connsiteY7" fmla="*/ 89213 h 89213"/>
                  <a:gd name="connsiteX8" fmla="*/ 0 w 88445"/>
                  <a:gd name="connsiteY8" fmla="*/ 82995 h 89213"/>
                  <a:gd name="connsiteX9" fmla="*/ 53666 w 88445"/>
                  <a:gd name="connsiteY9" fmla="*/ 28100 h 89213"/>
                  <a:gd name="connsiteX10" fmla="*/ 13896 w 88445"/>
                  <a:gd name="connsiteY10" fmla="*/ 33551 h 89213"/>
                  <a:gd name="connsiteX11" fmla="*/ 13512 w 88445"/>
                  <a:gd name="connsiteY11" fmla="*/ 26334 h 89213"/>
                  <a:gd name="connsiteX12" fmla="*/ 63263 w 88445"/>
                  <a:gd name="connsiteY12" fmla="*/ 19194 h 89213"/>
                  <a:gd name="connsiteX13" fmla="*/ 68407 w 88445"/>
                  <a:gd name="connsiteY13" fmla="*/ 26027 h 89213"/>
                  <a:gd name="connsiteX14" fmla="*/ 39462 w 88445"/>
                  <a:gd name="connsiteY14" fmla="*/ 52822 h 89213"/>
                  <a:gd name="connsiteX15" fmla="*/ 47985 w 88445"/>
                  <a:gd name="connsiteY15" fmla="*/ 51670 h 89213"/>
                  <a:gd name="connsiteX16" fmla="*/ 54511 w 88445"/>
                  <a:gd name="connsiteY16" fmla="*/ 53589 h 89213"/>
                  <a:gd name="connsiteX17" fmla="*/ 56584 w 88445"/>
                  <a:gd name="connsiteY17" fmla="*/ 59962 h 89213"/>
                  <a:gd name="connsiteX18" fmla="*/ 57505 w 88445"/>
                  <a:gd name="connsiteY18" fmla="*/ 73628 h 89213"/>
                  <a:gd name="connsiteX19" fmla="*/ 60423 w 88445"/>
                  <a:gd name="connsiteY19" fmla="*/ 79310 h 89213"/>
                  <a:gd name="connsiteX20" fmla="*/ 72169 w 88445"/>
                  <a:gd name="connsiteY20" fmla="*/ 81306 h 89213"/>
                  <a:gd name="connsiteX21" fmla="*/ 88445 w 88445"/>
                  <a:gd name="connsiteY21" fmla="*/ 80077 h 89213"/>
                  <a:gd name="connsiteX22" fmla="*/ 88445 w 88445"/>
                  <a:gd name="connsiteY22" fmla="*/ 87985 h 89213"/>
                  <a:gd name="connsiteX23" fmla="*/ 59424 w 88445"/>
                  <a:gd name="connsiteY23" fmla="*/ 4607 h 89213"/>
                  <a:gd name="connsiteX24" fmla="*/ 58503 w 88445"/>
                  <a:gd name="connsiteY24" fmla="*/ 10826 h 89213"/>
                  <a:gd name="connsiteX25" fmla="*/ 23340 w 88445"/>
                  <a:gd name="connsiteY25" fmla="*/ 6833 h 89213"/>
                  <a:gd name="connsiteX26" fmla="*/ 25029 w 88445"/>
                  <a:gd name="connsiteY26" fmla="*/ 0 h 89213"/>
                  <a:gd name="connsiteX27" fmla="*/ 59424 w 88445"/>
                  <a:gd name="connsiteY27" fmla="*/ 4607 h 8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8445" h="89213">
                    <a:moveTo>
                      <a:pt x="88292" y="87985"/>
                    </a:moveTo>
                    <a:cubicBezTo>
                      <a:pt x="81152" y="88215"/>
                      <a:pt x="77390" y="88292"/>
                      <a:pt x="76929" y="88292"/>
                    </a:cubicBezTo>
                    <a:cubicBezTo>
                      <a:pt x="65950" y="88215"/>
                      <a:pt x="58656" y="86987"/>
                      <a:pt x="55125" y="84607"/>
                    </a:cubicBezTo>
                    <a:cubicBezTo>
                      <a:pt x="52668" y="82841"/>
                      <a:pt x="51286" y="80077"/>
                      <a:pt x="50902" y="76238"/>
                    </a:cubicBezTo>
                    <a:lnTo>
                      <a:pt x="50211" y="63340"/>
                    </a:lnTo>
                    <a:cubicBezTo>
                      <a:pt x="49827" y="59424"/>
                      <a:pt x="48061" y="57428"/>
                      <a:pt x="44837" y="57428"/>
                    </a:cubicBezTo>
                    <a:cubicBezTo>
                      <a:pt x="38925" y="57428"/>
                      <a:pt x="32322" y="61037"/>
                      <a:pt x="25029" y="68254"/>
                    </a:cubicBezTo>
                    <a:cubicBezTo>
                      <a:pt x="15739" y="77467"/>
                      <a:pt x="9366" y="84453"/>
                      <a:pt x="5835" y="89213"/>
                    </a:cubicBezTo>
                    <a:lnTo>
                      <a:pt x="0" y="82995"/>
                    </a:lnTo>
                    <a:cubicBezTo>
                      <a:pt x="16353" y="67563"/>
                      <a:pt x="34242" y="49290"/>
                      <a:pt x="53666" y="28100"/>
                    </a:cubicBezTo>
                    <a:cubicBezTo>
                      <a:pt x="39386" y="31171"/>
                      <a:pt x="26103" y="33014"/>
                      <a:pt x="13896" y="33551"/>
                    </a:cubicBezTo>
                    <a:lnTo>
                      <a:pt x="13512" y="26334"/>
                    </a:lnTo>
                    <a:cubicBezTo>
                      <a:pt x="34472" y="25950"/>
                      <a:pt x="51056" y="23647"/>
                      <a:pt x="63263" y="19194"/>
                    </a:cubicBezTo>
                    <a:lnTo>
                      <a:pt x="68407" y="26027"/>
                    </a:lnTo>
                    <a:cubicBezTo>
                      <a:pt x="65336" y="26795"/>
                      <a:pt x="55662" y="35701"/>
                      <a:pt x="39462" y="52822"/>
                    </a:cubicBezTo>
                    <a:cubicBezTo>
                      <a:pt x="42227" y="52054"/>
                      <a:pt x="45067" y="51670"/>
                      <a:pt x="47985" y="51670"/>
                    </a:cubicBezTo>
                    <a:cubicBezTo>
                      <a:pt x="50595" y="51670"/>
                      <a:pt x="52745" y="52284"/>
                      <a:pt x="54511" y="53589"/>
                    </a:cubicBezTo>
                    <a:cubicBezTo>
                      <a:pt x="55739" y="54818"/>
                      <a:pt x="56507" y="56968"/>
                      <a:pt x="56584" y="59962"/>
                    </a:cubicBezTo>
                    <a:lnTo>
                      <a:pt x="57505" y="73628"/>
                    </a:lnTo>
                    <a:cubicBezTo>
                      <a:pt x="57582" y="75778"/>
                      <a:pt x="58580" y="77697"/>
                      <a:pt x="60423" y="79310"/>
                    </a:cubicBezTo>
                    <a:cubicBezTo>
                      <a:pt x="62111" y="80615"/>
                      <a:pt x="66027" y="81306"/>
                      <a:pt x="72169" y="81306"/>
                    </a:cubicBezTo>
                    <a:cubicBezTo>
                      <a:pt x="78081" y="81306"/>
                      <a:pt x="83455" y="80922"/>
                      <a:pt x="88445" y="80077"/>
                    </a:cubicBezTo>
                    <a:lnTo>
                      <a:pt x="88445" y="87985"/>
                    </a:lnTo>
                    <a:close/>
                    <a:moveTo>
                      <a:pt x="59424" y="4607"/>
                    </a:moveTo>
                    <a:lnTo>
                      <a:pt x="58503" y="10826"/>
                    </a:lnTo>
                    <a:cubicBezTo>
                      <a:pt x="44760" y="10826"/>
                      <a:pt x="33090" y="9520"/>
                      <a:pt x="23340" y="6833"/>
                    </a:cubicBezTo>
                    <a:lnTo>
                      <a:pt x="25029" y="0"/>
                    </a:lnTo>
                    <a:cubicBezTo>
                      <a:pt x="35470" y="2918"/>
                      <a:pt x="46987" y="4453"/>
                      <a:pt x="59424" y="460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54DEF798-9FB8-4321-9D22-DE23A09CE502}"/>
                  </a:ext>
                </a:extLst>
              </p:cNvPr>
              <p:cNvSpPr/>
              <p:nvPr/>
            </p:nvSpPr>
            <p:spPr>
              <a:xfrm>
                <a:off x="7673589" y="5130351"/>
                <a:ext cx="81766" cy="91604"/>
              </a:xfrm>
              <a:custGeom>
                <a:avLst/>
                <a:gdLst>
                  <a:gd name="connsiteX0" fmla="*/ 81766 w 81766"/>
                  <a:gd name="connsiteY0" fmla="*/ 80385 h 91604"/>
                  <a:gd name="connsiteX1" fmla="*/ 76623 w 81766"/>
                  <a:gd name="connsiteY1" fmla="*/ 86987 h 91604"/>
                  <a:gd name="connsiteX2" fmla="*/ 45221 w 81766"/>
                  <a:gd name="connsiteY2" fmla="*/ 70711 h 91604"/>
                  <a:gd name="connsiteX3" fmla="*/ 45221 w 81766"/>
                  <a:gd name="connsiteY3" fmla="*/ 74703 h 91604"/>
                  <a:gd name="connsiteX4" fmla="*/ 41843 w 81766"/>
                  <a:gd name="connsiteY4" fmla="*/ 86987 h 91604"/>
                  <a:gd name="connsiteX5" fmla="*/ 25950 w 81766"/>
                  <a:gd name="connsiteY5" fmla="*/ 91594 h 91604"/>
                  <a:gd name="connsiteX6" fmla="*/ 7064 w 81766"/>
                  <a:gd name="connsiteY6" fmla="*/ 85682 h 91604"/>
                  <a:gd name="connsiteX7" fmla="*/ 3071 w 81766"/>
                  <a:gd name="connsiteY7" fmla="*/ 76162 h 91604"/>
                  <a:gd name="connsiteX8" fmla="*/ 9828 w 81766"/>
                  <a:gd name="connsiteY8" fmla="*/ 65259 h 91604"/>
                  <a:gd name="connsiteX9" fmla="*/ 25643 w 81766"/>
                  <a:gd name="connsiteY9" fmla="*/ 61267 h 91604"/>
                  <a:gd name="connsiteX10" fmla="*/ 37697 w 81766"/>
                  <a:gd name="connsiteY10" fmla="*/ 62189 h 91604"/>
                  <a:gd name="connsiteX11" fmla="*/ 37697 w 81766"/>
                  <a:gd name="connsiteY11" fmla="*/ 47217 h 91604"/>
                  <a:gd name="connsiteX12" fmla="*/ 21344 w 81766"/>
                  <a:gd name="connsiteY12" fmla="*/ 47217 h 91604"/>
                  <a:gd name="connsiteX13" fmla="*/ 9290 w 81766"/>
                  <a:gd name="connsiteY13" fmla="*/ 43302 h 91604"/>
                  <a:gd name="connsiteX14" fmla="*/ 5912 w 81766"/>
                  <a:gd name="connsiteY14" fmla="*/ 33321 h 91604"/>
                  <a:gd name="connsiteX15" fmla="*/ 13436 w 81766"/>
                  <a:gd name="connsiteY15" fmla="*/ 32937 h 91604"/>
                  <a:gd name="connsiteX16" fmla="*/ 21113 w 81766"/>
                  <a:gd name="connsiteY16" fmla="*/ 40615 h 91604"/>
                  <a:gd name="connsiteX17" fmla="*/ 37697 w 81766"/>
                  <a:gd name="connsiteY17" fmla="*/ 40615 h 91604"/>
                  <a:gd name="connsiteX18" fmla="*/ 37697 w 81766"/>
                  <a:gd name="connsiteY18" fmla="*/ 24108 h 91604"/>
                  <a:gd name="connsiteX19" fmla="*/ 23110 w 81766"/>
                  <a:gd name="connsiteY19" fmla="*/ 24108 h 91604"/>
                  <a:gd name="connsiteX20" fmla="*/ 0 w 81766"/>
                  <a:gd name="connsiteY20" fmla="*/ 22111 h 91604"/>
                  <a:gd name="connsiteX21" fmla="*/ 1229 w 81766"/>
                  <a:gd name="connsiteY21" fmla="*/ 14664 h 91604"/>
                  <a:gd name="connsiteX22" fmla="*/ 26411 w 81766"/>
                  <a:gd name="connsiteY22" fmla="*/ 17505 h 91604"/>
                  <a:gd name="connsiteX23" fmla="*/ 37620 w 81766"/>
                  <a:gd name="connsiteY23" fmla="*/ 17505 h 91604"/>
                  <a:gd name="connsiteX24" fmla="*/ 37083 w 81766"/>
                  <a:gd name="connsiteY24" fmla="*/ 0 h 91604"/>
                  <a:gd name="connsiteX25" fmla="*/ 46296 w 81766"/>
                  <a:gd name="connsiteY25" fmla="*/ 307 h 91604"/>
                  <a:gd name="connsiteX26" fmla="*/ 45067 w 81766"/>
                  <a:gd name="connsiteY26" fmla="*/ 17121 h 91604"/>
                  <a:gd name="connsiteX27" fmla="*/ 78235 w 81766"/>
                  <a:gd name="connsiteY27" fmla="*/ 12514 h 91604"/>
                  <a:gd name="connsiteX28" fmla="*/ 78235 w 81766"/>
                  <a:gd name="connsiteY28" fmla="*/ 19962 h 91604"/>
                  <a:gd name="connsiteX29" fmla="*/ 45067 w 81766"/>
                  <a:gd name="connsiteY29" fmla="*/ 24185 h 91604"/>
                  <a:gd name="connsiteX30" fmla="*/ 45067 w 81766"/>
                  <a:gd name="connsiteY30" fmla="*/ 40154 h 91604"/>
                  <a:gd name="connsiteX31" fmla="*/ 73091 w 81766"/>
                  <a:gd name="connsiteY31" fmla="*/ 37313 h 91604"/>
                  <a:gd name="connsiteX32" fmla="*/ 73628 w 81766"/>
                  <a:gd name="connsiteY32" fmla="*/ 44837 h 91604"/>
                  <a:gd name="connsiteX33" fmla="*/ 45067 w 81766"/>
                  <a:gd name="connsiteY33" fmla="*/ 46757 h 91604"/>
                  <a:gd name="connsiteX34" fmla="*/ 45067 w 81766"/>
                  <a:gd name="connsiteY34" fmla="*/ 63571 h 91604"/>
                  <a:gd name="connsiteX35" fmla="*/ 81766 w 81766"/>
                  <a:gd name="connsiteY35" fmla="*/ 80385 h 91604"/>
                  <a:gd name="connsiteX36" fmla="*/ 38081 w 81766"/>
                  <a:gd name="connsiteY36" fmla="*/ 74703 h 91604"/>
                  <a:gd name="connsiteX37" fmla="*/ 38081 w 81766"/>
                  <a:gd name="connsiteY37" fmla="*/ 69329 h 91604"/>
                  <a:gd name="connsiteX38" fmla="*/ 25720 w 81766"/>
                  <a:gd name="connsiteY38" fmla="*/ 68100 h 91604"/>
                  <a:gd name="connsiteX39" fmla="*/ 10518 w 81766"/>
                  <a:gd name="connsiteY39" fmla="*/ 76623 h 91604"/>
                  <a:gd name="connsiteX40" fmla="*/ 15970 w 81766"/>
                  <a:gd name="connsiteY40" fmla="*/ 83686 h 91604"/>
                  <a:gd name="connsiteX41" fmla="*/ 25720 w 81766"/>
                  <a:gd name="connsiteY41" fmla="*/ 85375 h 91604"/>
                  <a:gd name="connsiteX42" fmla="*/ 38081 w 81766"/>
                  <a:gd name="connsiteY42" fmla="*/ 74703 h 9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1766" h="91604">
                    <a:moveTo>
                      <a:pt x="81766" y="80385"/>
                    </a:moveTo>
                    <a:lnTo>
                      <a:pt x="76623" y="86987"/>
                    </a:lnTo>
                    <a:cubicBezTo>
                      <a:pt x="67563" y="79616"/>
                      <a:pt x="57121" y="74243"/>
                      <a:pt x="45221" y="70711"/>
                    </a:cubicBezTo>
                    <a:lnTo>
                      <a:pt x="45221" y="74703"/>
                    </a:lnTo>
                    <a:cubicBezTo>
                      <a:pt x="45221" y="80308"/>
                      <a:pt x="44146" y="84377"/>
                      <a:pt x="41843" y="86987"/>
                    </a:cubicBezTo>
                    <a:cubicBezTo>
                      <a:pt x="38465" y="90212"/>
                      <a:pt x="33167" y="91747"/>
                      <a:pt x="25950" y="91594"/>
                    </a:cubicBezTo>
                    <a:cubicBezTo>
                      <a:pt x="17198" y="91440"/>
                      <a:pt x="10903" y="89521"/>
                      <a:pt x="7064" y="85682"/>
                    </a:cubicBezTo>
                    <a:cubicBezTo>
                      <a:pt x="4376" y="82918"/>
                      <a:pt x="3071" y="79693"/>
                      <a:pt x="3071" y="76162"/>
                    </a:cubicBezTo>
                    <a:cubicBezTo>
                      <a:pt x="3071" y="71709"/>
                      <a:pt x="5298" y="68024"/>
                      <a:pt x="9828" y="65259"/>
                    </a:cubicBezTo>
                    <a:cubicBezTo>
                      <a:pt x="13896" y="62572"/>
                      <a:pt x="19194" y="61267"/>
                      <a:pt x="25643" y="61267"/>
                    </a:cubicBezTo>
                    <a:cubicBezTo>
                      <a:pt x="30403" y="61267"/>
                      <a:pt x="34472" y="61574"/>
                      <a:pt x="37697" y="62189"/>
                    </a:cubicBezTo>
                    <a:lnTo>
                      <a:pt x="37697" y="47217"/>
                    </a:lnTo>
                    <a:lnTo>
                      <a:pt x="21344" y="47217"/>
                    </a:lnTo>
                    <a:cubicBezTo>
                      <a:pt x="15893" y="47217"/>
                      <a:pt x="11901" y="45912"/>
                      <a:pt x="9290" y="43302"/>
                    </a:cubicBezTo>
                    <a:cubicBezTo>
                      <a:pt x="7064" y="41152"/>
                      <a:pt x="5912" y="37774"/>
                      <a:pt x="5912" y="33321"/>
                    </a:cubicBezTo>
                    <a:lnTo>
                      <a:pt x="13436" y="32937"/>
                    </a:lnTo>
                    <a:cubicBezTo>
                      <a:pt x="13436" y="38081"/>
                      <a:pt x="15970" y="40615"/>
                      <a:pt x="21113" y="40615"/>
                    </a:cubicBezTo>
                    <a:lnTo>
                      <a:pt x="37697" y="40615"/>
                    </a:lnTo>
                    <a:lnTo>
                      <a:pt x="37697" y="24108"/>
                    </a:lnTo>
                    <a:lnTo>
                      <a:pt x="23110" y="24108"/>
                    </a:lnTo>
                    <a:cubicBezTo>
                      <a:pt x="14971" y="24108"/>
                      <a:pt x="7294" y="23417"/>
                      <a:pt x="0" y="22111"/>
                    </a:cubicBezTo>
                    <a:lnTo>
                      <a:pt x="1229" y="14664"/>
                    </a:lnTo>
                    <a:cubicBezTo>
                      <a:pt x="6449" y="16584"/>
                      <a:pt x="14818" y="17505"/>
                      <a:pt x="26411" y="17505"/>
                    </a:cubicBezTo>
                    <a:lnTo>
                      <a:pt x="37620" y="17505"/>
                    </a:lnTo>
                    <a:cubicBezTo>
                      <a:pt x="37620" y="9060"/>
                      <a:pt x="37467" y="3225"/>
                      <a:pt x="37083" y="0"/>
                    </a:cubicBezTo>
                    <a:lnTo>
                      <a:pt x="46296" y="307"/>
                    </a:lnTo>
                    <a:cubicBezTo>
                      <a:pt x="45452" y="6142"/>
                      <a:pt x="45067" y="11747"/>
                      <a:pt x="45067" y="17121"/>
                    </a:cubicBezTo>
                    <a:cubicBezTo>
                      <a:pt x="56354" y="17121"/>
                      <a:pt x="67409" y="15586"/>
                      <a:pt x="78235" y="12514"/>
                    </a:cubicBezTo>
                    <a:lnTo>
                      <a:pt x="78235" y="19962"/>
                    </a:lnTo>
                    <a:cubicBezTo>
                      <a:pt x="69866" y="22726"/>
                      <a:pt x="58811" y="24185"/>
                      <a:pt x="45067" y="24185"/>
                    </a:cubicBezTo>
                    <a:lnTo>
                      <a:pt x="45067" y="40154"/>
                    </a:lnTo>
                    <a:cubicBezTo>
                      <a:pt x="54741" y="39924"/>
                      <a:pt x="64031" y="39002"/>
                      <a:pt x="73091" y="37313"/>
                    </a:cubicBezTo>
                    <a:lnTo>
                      <a:pt x="73628" y="44837"/>
                    </a:lnTo>
                    <a:cubicBezTo>
                      <a:pt x="63187" y="45912"/>
                      <a:pt x="53666" y="46526"/>
                      <a:pt x="45067" y="46757"/>
                    </a:cubicBezTo>
                    <a:lnTo>
                      <a:pt x="45067" y="63571"/>
                    </a:lnTo>
                    <a:cubicBezTo>
                      <a:pt x="58503" y="67026"/>
                      <a:pt x="70711" y="72707"/>
                      <a:pt x="81766" y="80385"/>
                    </a:cubicBezTo>
                    <a:moveTo>
                      <a:pt x="38081" y="74703"/>
                    </a:moveTo>
                    <a:lnTo>
                      <a:pt x="38081" y="69329"/>
                    </a:lnTo>
                    <a:cubicBezTo>
                      <a:pt x="34549" y="68484"/>
                      <a:pt x="30403" y="68100"/>
                      <a:pt x="25720" y="68100"/>
                    </a:cubicBezTo>
                    <a:cubicBezTo>
                      <a:pt x="15586" y="68100"/>
                      <a:pt x="10518" y="70941"/>
                      <a:pt x="10518" y="76623"/>
                    </a:cubicBezTo>
                    <a:cubicBezTo>
                      <a:pt x="10518" y="79847"/>
                      <a:pt x="12361" y="82150"/>
                      <a:pt x="15970" y="83686"/>
                    </a:cubicBezTo>
                    <a:cubicBezTo>
                      <a:pt x="18656" y="84914"/>
                      <a:pt x="21958" y="85452"/>
                      <a:pt x="25720" y="85375"/>
                    </a:cubicBezTo>
                    <a:cubicBezTo>
                      <a:pt x="33935" y="85145"/>
                      <a:pt x="38081" y="81613"/>
                      <a:pt x="38081" y="74703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38C3E545-2E04-454D-BE6B-4C5AD5DD2E85}"/>
                  </a:ext>
                </a:extLst>
              </p:cNvPr>
              <p:cNvSpPr/>
              <p:nvPr/>
            </p:nvSpPr>
            <p:spPr>
              <a:xfrm>
                <a:off x="7776238" y="5128048"/>
                <a:ext cx="91593" cy="95969"/>
              </a:xfrm>
              <a:custGeom>
                <a:avLst/>
                <a:gdLst>
                  <a:gd name="connsiteX0" fmla="*/ 91594 w 91593"/>
                  <a:gd name="connsiteY0" fmla="*/ 24875 h 95969"/>
                  <a:gd name="connsiteX1" fmla="*/ 55202 w 91593"/>
                  <a:gd name="connsiteY1" fmla="*/ 25490 h 95969"/>
                  <a:gd name="connsiteX2" fmla="*/ 54664 w 91593"/>
                  <a:gd name="connsiteY2" fmla="*/ 41536 h 95969"/>
                  <a:gd name="connsiteX3" fmla="*/ 54664 w 91593"/>
                  <a:gd name="connsiteY3" fmla="*/ 55586 h 95969"/>
                  <a:gd name="connsiteX4" fmla="*/ 55202 w 91593"/>
                  <a:gd name="connsiteY4" fmla="*/ 64415 h 95969"/>
                  <a:gd name="connsiteX5" fmla="*/ 48599 w 91593"/>
                  <a:gd name="connsiteY5" fmla="*/ 82918 h 95969"/>
                  <a:gd name="connsiteX6" fmla="*/ 23340 w 91593"/>
                  <a:gd name="connsiteY6" fmla="*/ 95970 h 95969"/>
                  <a:gd name="connsiteX7" fmla="*/ 19962 w 91593"/>
                  <a:gd name="connsiteY7" fmla="*/ 88830 h 95969"/>
                  <a:gd name="connsiteX8" fmla="*/ 45221 w 91593"/>
                  <a:gd name="connsiteY8" fmla="*/ 75701 h 95969"/>
                  <a:gd name="connsiteX9" fmla="*/ 48139 w 91593"/>
                  <a:gd name="connsiteY9" fmla="*/ 63494 h 95969"/>
                  <a:gd name="connsiteX10" fmla="*/ 35931 w 91593"/>
                  <a:gd name="connsiteY10" fmla="*/ 69559 h 95969"/>
                  <a:gd name="connsiteX11" fmla="*/ 25260 w 91593"/>
                  <a:gd name="connsiteY11" fmla="*/ 64031 h 95969"/>
                  <a:gd name="connsiteX12" fmla="*/ 21651 w 91593"/>
                  <a:gd name="connsiteY12" fmla="*/ 52284 h 95969"/>
                  <a:gd name="connsiteX13" fmla="*/ 26181 w 91593"/>
                  <a:gd name="connsiteY13" fmla="*/ 39463 h 95969"/>
                  <a:gd name="connsiteX14" fmla="*/ 36699 w 91593"/>
                  <a:gd name="connsiteY14" fmla="*/ 34857 h 95969"/>
                  <a:gd name="connsiteX15" fmla="*/ 47524 w 91593"/>
                  <a:gd name="connsiteY15" fmla="*/ 39463 h 95969"/>
                  <a:gd name="connsiteX16" fmla="*/ 47524 w 91593"/>
                  <a:gd name="connsiteY16" fmla="*/ 25950 h 95969"/>
                  <a:gd name="connsiteX17" fmla="*/ 307 w 91593"/>
                  <a:gd name="connsiteY17" fmla="*/ 28868 h 95969"/>
                  <a:gd name="connsiteX18" fmla="*/ 0 w 91593"/>
                  <a:gd name="connsiteY18" fmla="*/ 21421 h 95969"/>
                  <a:gd name="connsiteX19" fmla="*/ 47524 w 91593"/>
                  <a:gd name="connsiteY19" fmla="*/ 19348 h 95969"/>
                  <a:gd name="connsiteX20" fmla="*/ 47217 w 91593"/>
                  <a:gd name="connsiteY20" fmla="*/ 0 h 95969"/>
                  <a:gd name="connsiteX21" fmla="*/ 55509 w 91593"/>
                  <a:gd name="connsiteY21" fmla="*/ 0 h 95969"/>
                  <a:gd name="connsiteX22" fmla="*/ 55202 w 91593"/>
                  <a:gd name="connsiteY22" fmla="*/ 18810 h 95969"/>
                  <a:gd name="connsiteX23" fmla="*/ 91594 w 91593"/>
                  <a:gd name="connsiteY23" fmla="*/ 17582 h 95969"/>
                  <a:gd name="connsiteX24" fmla="*/ 91594 w 91593"/>
                  <a:gd name="connsiteY24" fmla="*/ 24875 h 95969"/>
                  <a:gd name="connsiteX25" fmla="*/ 47524 w 91593"/>
                  <a:gd name="connsiteY25" fmla="*/ 52284 h 95969"/>
                  <a:gd name="connsiteX26" fmla="*/ 44300 w 91593"/>
                  <a:gd name="connsiteY26" fmla="*/ 43685 h 95969"/>
                  <a:gd name="connsiteX27" fmla="*/ 37543 w 91593"/>
                  <a:gd name="connsiteY27" fmla="*/ 40615 h 95969"/>
                  <a:gd name="connsiteX28" fmla="*/ 31632 w 91593"/>
                  <a:gd name="connsiteY28" fmla="*/ 43148 h 95969"/>
                  <a:gd name="connsiteX29" fmla="*/ 28254 w 91593"/>
                  <a:gd name="connsiteY29" fmla="*/ 52284 h 95969"/>
                  <a:gd name="connsiteX30" fmla="*/ 30787 w 91593"/>
                  <a:gd name="connsiteY30" fmla="*/ 60499 h 95969"/>
                  <a:gd name="connsiteX31" fmla="*/ 37543 w 91593"/>
                  <a:gd name="connsiteY31" fmla="*/ 63571 h 95969"/>
                  <a:gd name="connsiteX32" fmla="*/ 44300 w 91593"/>
                  <a:gd name="connsiteY32" fmla="*/ 60806 h 95969"/>
                  <a:gd name="connsiteX33" fmla="*/ 47524 w 91593"/>
                  <a:gd name="connsiteY33" fmla="*/ 52284 h 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93" h="95969">
                    <a:moveTo>
                      <a:pt x="91594" y="24875"/>
                    </a:moveTo>
                    <a:cubicBezTo>
                      <a:pt x="83148" y="24875"/>
                      <a:pt x="71018" y="25106"/>
                      <a:pt x="55202" y="25490"/>
                    </a:cubicBezTo>
                    <a:cubicBezTo>
                      <a:pt x="55202" y="29943"/>
                      <a:pt x="55049" y="35317"/>
                      <a:pt x="54664" y="41536"/>
                    </a:cubicBezTo>
                    <a:cubicBezTo>
                      <a:pt x="54357" y="46834"/>
                      <a:pt x="54357" y="51517"/>
                      <a:pt x="54664" y="55586"/>
                    </a:cubicBezTo>
                    <a:cubicBezTo>
                      <a:pt x="55049" y="60653"/>
                      <a:pt x="55202" y="63571"/>
                      <a:pt x="55202" y="64415"/>
                    </a:cubicBezTo>
                    <a:cubicBezTo>
                      <a:pt x="54818" y="72476"/>
                      <a:pt x="52669" y="78618"/>
                      <a:pt x="48599" y="82918"/>
                    </a:cubicBezTo>
                    <a:cubicBezTo>
                      <a:pt x="43609" y="87832"/>
                      <a:pt x="35240" y="92131"/>
                      <a:pt x="23340" y="95970"/>
                    </a:cubicBezTo>
                    <a:cubicBezTo>
                      <a:pt x="22496" y="92668"/>
                      <a:pt x="21421" y="90288"/>
                      <a:pt x="19962" y="88830"/>
                    </a:cubicBezTo>
                    <a:cubicBezTo>
                      <a:pt x="32323" y="86450"/>
                      <a:pt x="40692" y="82073"/>
                      <a:pt x="45221" y="75701"/>
                    </a:cubicBezTo>
                    <a:cubicBezTo>
                      <a:pt x="47217" y="72016"/>
                      <a:pt x="48139" y="67947"/>
                      <a:pt x="48139" y="63494"/>
                    </a:cubicBezTo>
                    <a:cubicBezTo>
                      <a:pt x="44914" y="67256"/>
                      <a:pt x="40845" y="69329"/>
                      <a:pt x="35931" y="69559"/>
                    </a:cubicBezTo>
                    <a:cubicBezTo>
                      <a:pt x="31555" y="69252"/>
                      <a:pt x="27947" y="67409"/>
                      <a:pt x="25260" y="64031"/>
                    </a:cubicBezTo>
                    <a:cubicBezTo>
                      <a:pt x="22880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1" y="39463"/>
                    </a:cubicBezTo>
                    <a:cubicBezTo>
                      <a:pt x="28868" y="36392"/>
                      <a:pt x="32400" y="34857"/>
                      <a:pt x="36699" y="34857"/>
                    </a:cubicBezTo>
                    <a:cubicBezTo>
                      <a:pt x="40231" y="34857"/>
                      <a:pt x="43839" y="36392"/>
                      <a:pt x="47524" y="39463"/>
                    </a:cubicBezTo>
                    <a:lnTo>
                      <a:pt x="47524" y="25950"/>
                    </a:lnTo>
                    <a:cubicBezTo>
                      <a:pt x="32400" y="26565"/>
                      <a:pt x="16661" y="27563"/>
                      <a:pt x="307" y="28868"/>
                    </a:cubicBezTo>
                    <a:lnTo>
                      <a:pt x="0" y="21421"/>
                    </a:lnTo>
                    <a:lnTo>
                      <a:pt x="47524" y="19348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4" y="17582"/>
                    </a:cubicBezTo>
                    <a:lnTo>
                      <a:pt x="91594" y="24875"/>
                    </a:lnTo>
                    <a:close/>
                    <a:moveTo>
                      <a:pt x="47524" y="52284"/>
                    </a:moveTo>
                    <a:cubicBezTo>
                      <a:pt x="47217" y="48599"/>
                      <a:pt x="46142" y="45682"/>
                      <a:pt x="44300" y="43685"/>
                    </a:cubicBezTo>
                    <a:cubicBezTo>
                      <a:pt x="42073" y="41689"/>
                      <a:pt x="39847" y="40615"/>
                      <a:pt x="37543" y="40615"/>
                    </a:cubicBezTo>
                    <a:cubicBezTo>
                      <a:pt x="35087" y="40615"/>
                      <a:pt x="33167" y="41459"/>
                      <a:pt x="31632" y="43148"/>
                    </a:cubicBezTo>
                    <a:cubicBezTo>
                      <a:pt x="29405" y="45298"/>
                      <a:pt x="28254" y="48369"/>
                      <a:pt x="28254" y="52284"/>
                    </a:cubicBezTo>
                    <a:cubicBezTo>
                      <a:pt x="28254" y="55816"/>
                      <a:pt x="29098" y="58503"/>
                      <a:pt x="30787" y="60499"/>
                    </a:cubicBezTo>
                    <a:cubicBezTo>
                      <a:pt x="32476" y="62419"/>
                      <a:pt x="34703" y="63417"/>
                      <a:pt x="37543" y="63571"/>
                    </a:cubicBezTo>
                    <a:cubicBezTo>
                      <a:pt x="39847" y="63417"/>
                      <a:pt x="42073" y="62496"/>
                      <a:pt x="44300" y="60806"/>
                    </a:cubicBezTo>
                    <a:cubicBezTo>
                      <a:pt x="46142" y="58503"/>
                      <a:pt x="47294" y="55662"/>
                      <a:pt x="47524" y="52284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5A8F57D9-2136-4722-AA2B-CE7374443A08}"/>
                  </a:ext>
                </a:extLst>
              </p:cNvPr>
              <p:cNvSpPr/>
              <p:nvPr/>
            </p:nvSpPr>
            <p:spPr>
              <a:xfrm>
                <a:off x="7880576" y="5196916"/>
                <a:ext cx="25413" cy="25642"/>
              </a:xfrm>
              <a:custGeom>
                <a:avLst/>
                <a:gdLst>
                  <a:gd name="connsiteX0" fmla="*/ 25413 w 25413"/>
                  <a:gd name="connsiteY0" fmla="*/ 12898 h 25642"/>
                  <a:gd name="connsiteX1" fmla="*/ 21651 w 25413"/>
                  <a:gd name="connsiteY1" fmla="*/ 21958 h 25642"/>
                  <a:gd name="connsiteX2" fmla="*/ 12745 w 25413"/>
                  <a:gd name="connsiteY2" fmla="*/ 25643 h 25642"/>
                  <a:gd name="connsiteX3" fmla="*/ 3686 w 25413"/>
                  <a:gd name="connsiteY3" fmla="*/ 21958 h 25642"/>
                  <a:gd name="connsiteX4" fmla="*/ 0 w 25413"/>
                  <a:gd name="connsiteY4" fmla="*/ 12898 h 25642"/>
                  <a:gd name="connsiteX5" fmla="*/ 3686 w 25413"/>
                  <a:gd name="connsiteY5" fmla="*/ 3685 h 25642"/>
                  <a:gd name="connsiteX6" fmla="*/ 12745 w 25413"/>
                  <a:gd name="connsiteY6" fmla="*/ 0 h 25642"/>
                  <a:gd name="connsiteX7" fmla="*/ 21651 w 25413"/>
                  <a:gd name="connsiteY7" fmla="*/ 3685 h 25642"/>
                  <a:gd name="connsiteX8" fmla="*/ 25413 w 25413"/>
                  <a:gd name="connsiteY8" fmla="*/ 12898 h 25642"/>
                  <a:gd name="connsiteX9" fmla="*/ 20807 w 25413"/>
                  <a:gd name="connsiteY9" fmla="*/ 12898 h 25642"/>
                  <a:gd name="connsiteX10" fmla="*/ 18350 w 25413"/>
                  <a:gd name="connsiteY10" fmla="*/ 6986 h 25642"/>
                  <a:gd name="connsiteX11" fmla="*/ 12668 w 25413"/>
                  <a:gd name="connsiteY11" fmla="*/ 4530 h 25642"/>
                  <a:gd name="connsiteX12" fmla="*/ 6987 w 25413"/>
                  <a:gd name="connsiteY12" fmla="*/ 6986 h 25642"/>
                  <a:gd name="connsiteX13" fmla="*/ 4530 w 25413"/>
                  <a:gd name="connsiteY13" fmla="*/ 12898 h 25642"/>
                  <a:gd name="connsiteX14" fmla="*/ 6987 w 25413"/>
                  <a:gd name="connsiteY14" fmla="*/ 18580 h 25642"/>
                  <a:gd name="connsiteX15" fmla="*/ 12668 w 25413"/>
                  <a:gd name="connsiteY15" fmla="*/ 20883 h 25642"/>
                  <a:gd name="connsiteX16" fmla="*/ 18350 w 25413"/>
                  <a:gd name="connsiteY16" fmla="*/ 18580 h 25642"/>
                  <a:gd name="connsiteX17" fmla="*/ 20807 w 25413"/>
                  <a:gd name="connsiteY17" fmla="*/ 12898 h 2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3" h="25642">
                    <a:moveTo>
                      <a:pt x="25413" y="12898"/>
                    </a:moveTo>
                    <a:cubicBezTo>
                      <a:pt x="25413" y="16430"/>
                      <a:pt x="24185" y="19424"/>
                      <a:pt x="21651" y="21958"/>
                    </a:cubicBezTo>
                    <a:cubicBezTo>
                      <a:pt x="19194" y="24415"/>
                      <a:pt x="16277" y="25643"/>
                      <a:pt x="12745" y="25643"/>
                    </a:cubicBezTo>
                    <a:cubicBezTo>
                      <a:pt x="9291" y="25643"/>
                      <a:pt x="6219" y="24415"/>
                      <a:pt x="3686" y="21958"/>
                    </a:cubicBezTo>
                    <a:cubicBezTo>
                      <a:pt x="1229" y="19424"/>
                      <a:pt x="0" y="16430"/>
                      <a:pt x="0" y="12898"/>
                    </a:cubicBezTo>
                    <a:cubicBezTo>
                      <a:pt x="0" y="9366"/>
                      <a:pt x="1229" y="6219"/>
                      <a:pt x="3686" y="3685"/>
                    </a:cubicBezTo>
                    <a:cubicBezTo>
                      <a:pt x="6219" y="1228"/>
                      <a:pt x="9214" y="0"/>
                      <a:pt x="12745" y="0"/>
                    </a:cubicBezTo>
                    <a:cubicBezTo>
                      <a:pt x="16277" y="0"/>
                      <a:pt x="19194" y="1228"/>
                      <a:pt x="21651" y="3685"/>
                    </a:cubicBezTo>
                    <a:cubicBezTo>
                      <a:pt x="24108" y="6296"/>
                      <a:pt x="25413" y="9366"/>
                      <a:pt x="25413" y="12898"/>
                    </a:cubicBezTo>
                    <a:moveTo>
                      <a:pt x="20807" y="12898"/>
                    </a:moveTo>
                    <a:cubicBezTo>
                      <a:pt x="20807" y="10671"/>
                      <a:pt x="20039" y="8676"/>
                      <a:pt x="18350" y="6986"/>
                    </a:cubicBezTo>
                    <a:cubicBezTo>
                      <a:pt x="16814" y="5374"/>
                      <a:pt x="14972" y="4530"/>
                      <a:pt x="12668" y="4530"/>
                    </a:cubicBezTo>
                    <a:cubicBezTo>
                      <a:pt x="10442" y="4530"/>
                      <a:pt x="8523" y="5374"/>
                      <a:pt x="6987" y="6986"/>
                    </a:cubicBezTo>
                    <a:cubicBezTo>
                      <a:pt x="5375" y="8676"/>
                      <a:pt x="4530" y="10595"/>
                      <a:pt x="4530" y="12898"/>
                    </a:cubicBezTo>
                    <a:cubicBezTo>
                      <a:pt x="4530" y="15048"/>
                      <a:pt x="5375" y="16967"/>
                      <a:pt x="6987" y="18580"/>
                    </a:cubicBezTo>
                    <a:cubicBezTo>
                      <a:pt x="8523" y="20115"/>
                      <a:pt x="10442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7"/>
                      <a:pt x="20807" y="15048"/>
                      <a:pt x="20807" y="1289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pic>
            <p:nvPicPr>
              <p:cNvPr id="335" name="図 334">
                <a:extLst>
                  <a:ext uri="{FF2B5EF4-FFF2-40B4-BE49-F238E27FC236}">
                    <a16:creationId xmlns:a16="http://schemas.microsoft.com/office/drawing/2014/main" id="{27962E2B-D191-4210-9C4B-5E322252D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1789014" y="4468398"/>
                <a:ext cx="1804231" cy="1113249"/>
              </a:xfrm>
              <a:custGeom>
                <a:avLst/>
                <a:gdLst>
                  <a:gd name="connsiteX0" fmla="*/ 116 w 1804231"/>
                  <a:gd name="connsiteY0" fmla="*/ 484 h 1113249"/>
                  <a:gd name="connsiteX1" fmla="*/ 1804347 w 1804231"/>
                  <a:gd name="connsiteY1" fmla="*/ 484 h 1113249"/>
                  <a:gd name="connsiteX2" fmla="*/ 1804347 w 1804231"/>
                  <a:gd name="connsiteY2" fmla="*/ 1113733 h 1113249"/>
                  <a:gd name="connsiteX3" fmla="*/ 116 w 1804231"/>
                  <a:gd name="connsiteY3" fmla="*/ 1113733 h 111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4231" h="1113249">
                    <a:moveTo>
                      <a:pt x="116" y="484"/>
                    </a:moveTo>
                    <a:lnTo>
                      <a:pt x="1804347" y="484"/>
                    </a:lnTo>
                    <a:lnTo>
                      <a:pt x="1804347" y="1113733"/>
                    </a:lnTo>
                    <a:lnTo>
                      <a:pt x="116" y="1113733"/>
                    </a:lnTo>
                    <a:close/>
                  </a:path>
                </a:pathLst>
              </a:custGeom>
            </p:spPr>
          </p:pic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8F2D9064-B577-46FC-A7EC-F6AF60A6CF0E}"/>
                  </a:ext>
                </a:extLst>
              </p:cNvPr>
              <p:cNvSpPr/>
              <p:nvPr/>
            </p:nvSpPr>
            <p:spPr>
              <a:xfrm>
                <a:off x="4938681" y="2824236"/>
                <a:ext cx="123839" cy="123762"/>
              </a:xfrm>
              <a:custGeom>
                <a:avLst/>
                <a:gdLst>
                  <a:gd name="connsiteX0" fmla="*/ 123839 w 123839"/>
                  <a:gd name="connsiteY0" fmla="*/ 61958 h 123762"/>
                  <a:gd name="connsiteX1" fmla="*/ 105720 w 123839"/>
                  <a:gd name="connsiteY1" fmla="*/ 105567 h 123762"/>
                  <a:gd name="connsiteX2" fmla="*/ 61958 w 123839"/>
                  <a:gd name="connsiteY2" fmla="*/ 123763 h 123762"/>
                  <a:gd name="connsiteX3" fmla="*/ 18119 w 123839"/>
                  <a:gd name="connsiteY3" fmla="*/ 105567 h 123762"/>
                  <a:gd name="connsiteX4" fmla="*/ 0 w 123839"/>
                  <a:gd name="connsiteY4" fmla="*/ 61958 h 123762"/>
                  <a:gd name="connsiteX5" fmla="*/ 18119 w 123839"/>
                  <a:gd name="connsiteY5" fmla="*/ 18196 h 123762"/>
                  <a:gd name="connsiteX6" fmla="*/ 61958 w 123839"/>
                  <a:gd name="connsiteY6" fmla="*/ 0 h 123762"/>
                  <a:gd name="connsiteX7" fmla="*/ 105720 w 123839"/>
                  <a:gd name="connsiteY7" fmla="*/ 18196 h 123762"/>
                  <a:gd name="connsiteX8" fmla="*/ 123839 w 123839"/>
                  <a:gd name="connsiteY8" fmla="*/ 61958 h 12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9" h="123762">
                    <a:moveTo>
                      <a:pt x="123839" y="61958"/>
                    </a:moveTo>
                    <a:cubicBezTo>
                      <a:pt x="123839" y="78926"/>
                      <a:pt x="117774" y="93513"/>
                      <a:pt x="105720" y="105567"/>
                    </a:cubicBezTo>
                    <a:cubicBezTo>
                      <a:pt x="93513" y="117697"/>
                      <a:pt x="78925" y="123763"/>
                      <a:pt x="61958" y="123763"/>
                    </a:cubicBezTo>
                    <a:cubicBezTo>
                      <a:pt x="44914" y="123763"/>
                      <a:pt x="30327" y="117697"/>
                      <a:pt x="18119" y="105567"/>
                    </a:cubicBezTo>
                    <a:cubicBezTo>
                      <a:pt x="6065" y="93513"/>
                      <a:pt x="0" y="79002"/>
                      <a:pt x="0" y="61958"/>
                    </a:cubicBezTo>
                    <a:cubicBezTo>
                      <a:pt x="0" y="44760"/>
                      <a:pt x="6065" y="30173"/>
                      <a:pt x="18119" y="18196"/>
                    </a:cubicBezTo>
                    <a:cubicBezTo>
                      <a:pt x="30327" y="6065"/>
                      <a:pt x="44991" y="0"/>
                      <a:pt x="61958" y="0"/>
                    </a:cubicBezTo>
                    <a:cubicBezTo>
                      <a:pt x="78849" y="0"/>
                      <a:pt x="93436" y="6065"/>
                      <a:pt x="105720" y="18196"/>
                    </a:cubicBezTo>
                    <a:cubicBezTo>
                      <a:pt x="117851" y="30173"/>
                      <a:pt x="123839" y="44760"/>
                      <a:pt x="123839" y="61958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305C3426-5D7A-4EC7-9266-3DE892A49640}"/>
                  </a:ext>
                </a:extLst>
              </p:cNvPr>
              <p:cNvSpPr/>
              <p:nvPr/>
            </p:nvSpPr>
            <p:spPr>
              <a:xfrm>
                <a:off x="5123634" y="2825158"/>
                <a:ext cx="120231" cy="123916"/>
              </a:xfrm>
              <a:custGeom>
                <a:avLst/>
                <a:gdLst>
                  <a:gd name="connsiteX0" fmla="*/ 120154 w 120231"/>
                  <a:gd name="connsiteY0" fmla="*/ 61958 h 123916"/>
                  <a:gd name="connsiteX1" fmla="*/ 70634 w 120231"/>
                  <a:gd name="connsiteY1" fmla="*/ 61958 h 123916"/>
                  <a:gd name="connsiteX2" fmla="*/ 19501 w 120231"/>
                  <a:gd name="connsiteY2" fmla="*/ 123916 h 123916"/>
                  <a:gd name="connsiteX3" fmla="*/ 8138 w 120231"/>
                  <a:gd name="connsiteY3" fmla="*/ 106258 h 123916"/>
                  <a:gd name="connsiteX4" fmla="*/ 51056 w 120231"/>
                  <a:gd name="connsiteY4" fmla="*/ 61958 h 123916"/>
                  <a:gd name="connsiteX5" fmla="*/ 0 w 120231"/>
                  <a:gd name="connsiteY5" fmla="*/ 61958 h 123916"/>
                  <a:gd name="connsiteX6" fmla="*/ 0 w 120231"/>
                  <a:gd name="connsiteY6" fmla="*/ 44837 h 123916"/>
                  <a:gd name="connsiteX7" fmla="*/ 51824 w 120231"/>
                  <a:gd name="connsiteY7" fmla="*/ 44837 h 123916"/>
                  <a:gd name="connsiteX8" fmla="*/ 51824 w 120231"/>
                  <a:gd name="connsiteY8" fmla="*/ 27562 h 123916"/>
                  <a:gd name="connsiteX9" fmla="*/ 15663 w 120231"/>
                  <a:gd name="connsiteY9" fmla="*/ 32015 h 123916"/>
                  <a:gd name="connsiteX10" fmla="*/ 9213 w 120231"/>
                  <a:gd name="connsiteY10" fmla="*/ 14587 h 123916"/>
                  <a:gd name="connsiteX11" fmla="*/ 91440 w 120231"/>
                  <a:gd name="connsiteY11" fmla="*/ 0 h 123916"/>
                  <a:gd name="connsiteX12" fmla="*/ 101728 w 120231"/>
                  <a:gd name="connsiteY12" fmla="*/ 16200 h 123916"/>
                  <a:gd name="connsiteX13" fmla="*/ 71094 w 120231"/>
                  <a:gd name="connsiteY13" fmla="*/ 24184 h 123916"/>
                  <a:gd name="connsiteX14" fmla="*/ 71094 w 120231"/>
                  <a:gd name="connsiteY14" fmla="*/ 44837 h 123916"/>
                  <a:gd name="connsiteX15" fmla="*/ 120231 w 120231"/>
                  <a:gd name="connsiteY15" fmla="*/ 44837 h 123916"/>
                  <a:gd name="connsiteX16" fmla="*/ 120231 w 120231"/>
                  <a:gd name="connsiteY16" fmla="*/ 61958 h 12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231" h="123916">
                    <a:moveTo>
                      <a:pt x="120154" y="61958"/>
                    </a:moveTo>
                    <a:lnTo>
                      <a:pt x="70634" y="61958"/>
                    </a:lnTo>
                    <a:cubicBezTo>
                      <a:pt x="70250" y="92208"/>
                      <a:pt x="53206" y="112860"/>
                      <a:pt x="19501" y="123916"/>
                    </a:cubicBezTo>
                    <a:cubicBezTo>
                      <a:pt x="17582" y="118158"/>
                      <a:pt x="13820" y="112246"/>
                      <a:pt x="8138" y="106258"/>
                    </a:cubicBezTo>
                    <a:cubicBezTo>
                      <a:pt x="36469" y="100960"/>
                      <a:pt x="50749" y="86219"/>
                      <a:pt x="51056" y="61958"/>
                    </a:cubicBezTo>
                    <a:lnTo>
                      <a:pt x="0" y="61958"/>
                    </a:lnTo>
                    <a:lnTo>
                      <a:pt x="0" y="44837"/>
                    </a:lnTo>
                    <a:lnTo>
                      <a:pt x="51824" y="44837"/>
                    </a:lnTo>
                    <a:lnTo>
                      <a:pt x="51824" y="27562"/>
                    </a:lnTo>
                    <a:cubicBezTo>
                      <a:pt x="42611" y="29328"/>
                      <a:pt x="30557" y="30864"/>
                      <a:pt x="15663" y="32015"/>
                    </a:cubicBezTo>
                    <a:cubicBezTo>
                      <a:pt x="14741" y="24492"/>
                      <a:pt x="12591" y="18656"/>
                      <a:pt x="9213" y="14587"/>
                    </a:cubicBezTo>
                    <a:cubicBezTo>
                      <a:pt x="41536" y="12591"/>
                      <a:pt x="68945" y="7754"/>
                      <a:pt x="91440" y="0"/>
                    </a:cubicBezTo>
                    <a:lnTo>
                      <a:pt x="101728" y="16200"/>
                    </a:lnTo>
                    <a:cubicBezTo>
                      <a:pt x="93206" y="18810"/>
                      <a:pt x="82995" y="21421"/>
                      <a:pt x="71094" y="24184"/>
                    </a:cubicBezTo>
                    <a:lnTo>
                      <a:pt x="71094" y="44837"/>
                    </a:lnTo>
                    <a:lnTo>
                      <a:pt x="120231" y="44837"/>
                    </a:lnTo>
                    <a:lnTo>
                      <a:pt x="120231" y="61958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ADE8DB41-D699-4701-8C65-DAFDBE70A6A7}"/>
                  </a:ext>
                </a:extLst>
              </p:cNvPr>
              <p:cNvSpPr/>
              <p:nvPr/>
            </p:nvSpPr>
            <p:spPr>
              <a:xfrm>
                <a:off x="5272502" y="2852720"/>
                <a:ext cx="97582" cy="97966"/>
              </a:xfrm>
              <a:custGeom>
                <a:avLst/>
                <a:gdLst>
                  <a:gd name="connsiteX0" fmla="*/ 97582 w 97582"/>
                  <a:gd name="connsiteY0" fmla="*/ 24722 h 97966"/>
                  <a:gd name="connsiteX1" fmla="*/ 67870 w 97582"/>
                  <a:gd name="connsiteY1" fmla="*/ 64031 h 97966"/>
                  <a:gd name="connsiteX2" fmla="*/ 55586 w 97582"/>
                  <a:gd name="connsiteY2" fmla="*/ 52668 h 97966"/>
                  <a:gd name="connsiteX3" fmla="*/ 71248 w 97582"/>
                  <a:gd name="connsiteY3" fmla="*/ 32937 h 97966"/>
                  <a:gd name="connsiteX4" fmla="*/ 47064 w 97582"/>
                  <a:gd name="connsiteY4" fmla="*/ 37774 h 97966"/>
                  <a:gd name="connsiteX5" fmla="*/ 58426 w 97582"/>
                  <a:gd name="connsiteY5" fmla="*/ 94204 h 97966"/>
                  <a:gd name="connsiteX6" fmla="*/ 40384 w 97582"/>
                  <a:gd name="connsiteY6" fmla="*/ 97966 h 97966"/>
                  <a:gd name="connsiteX7" fmla="*/ 29175 w 97582"/>
                  <a:gd name="connsiteY7" fmla="*/ 41305 h 97966"/>
                  <a:gd name="connsiteX8" fmla="*/ 2841 w 97582"/>
                  <a:gd name="connsiteY8" fmla="*/ 46296 h 97966"/>
                  <a:gd name="connsiteX9" fmla="*/ 0 w 97582"/>
                  <a:gd name="connsiteY9" fmla="*/ 30096 h 97966"/>
                  <a:gd name="connsiteX10" fmla="*/ 26565 w 97582"/>
                  <a:gd name="connsiteY10" fmla="*/ 25106 h 97966"/>
                  <a:gd name="connsiteX11" fmla="*/ 22265 w 97582"/>
                  <a:gd name="connsiteY11" fmla="*/ 3224 h 97966"/>
                  <a:gd name="connsiteX12" fmla="*/ 39924 w 97582"/>
                  <a:gd name="connsiteY12" fmla="*/ 0 h 97966"/>
                  <a:gd name="connsiteX13" fmla="*/ 44377 w 97582"/>
                  <a:gd name="connsiteY13" fmla="*/ 22035 h 97966"/>
                  <a:gd name="connsiteX14" fmla="*/ 81997 w 97582"/>
                  <a:gd name="connsiteY14" fmla="*/ 14971 h 97966"/>
                  <a:gd name="connsiteX15" fmla="*/ 83993 w 97582"/>
                  <a:gd name="connsiteY15" fmla="*/ 13359 h 97966"/>
                  <a:gd name="connsiteX16" fmla="*/ 97582 w 97582"/>
                  <a:gd name="connsiteY16" fmla="*/ 24722 h 97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582" h="97966">
                    <a:moveTo>
                      <a:pt x="97582" y="24722"/>
                    </a:moveTo>
                    <a:cubicBezTo>
                      <a:pt x="88907" y="36929"/>
                      <a:pt x="79079" y="50058"/>
                      <a:pt x="67870" y="64031"/>
                    </a:cubicBezTo>
                    <a:lnTo>
                      <a:pt x="55586" y="52668"/>
                    </a:lnTo>
                    <a:cubicBezTo>
                      <a:pt x="61651" y="45758"/>
                      <a:pt x="66872" y="39156"/>
                      <a:pt x="71248" y="32937"/>
                    </a:cubicBezTo>
                    <a:cubicBezTo>
                      <a:pt x="68100" y="33474"/>
                      <a:pt x="60039" y="35087"/>
                      <a:pt x="47064" y="37774"/>
                    </a:cubicBezTo>
                    <a:cubicBezTo>
                      <a:pt x="51056" y="58887"/>
                      <a:pt x="54818" y="77697"/>
                      <a:pt x="58426" y="94204"/>
                    </a:cubicBezTo>
                    <a:lnTo>
                      <a:pt x="40384" y="97966"/>
                    </a:lnTo>
                    <a:cubicBezTo>
                      <a:pt x="35701" y="75471"/>
                      <a:pt x="31939" y="56584"/>
                      <a:pt x="29175" y="41305"/>
                    </a:cubicBezTo>
                    <a:cubicBezTo>
                      <a:pt x="17966" y="43378"/>
                      <a:pt x="9136" y="45067"/>
                      <a:pt x="2841" y="46296"/>
                    </a:cubicBezTo>
                    <a:lnTo>
                      <a:pt x="0" y="30096"/>
                    </a:lnTo>
                    <a:lnTo>
                      <a:pt x="26565" y="25106"/>
                    </a:lnTo>
                    <a:cubicBezTo>
                      <a:pt x="25106" y="18656"/>
                      <a:pt x="23647" y="11363"/>
                      <a:pt x="22265" y="3224"/>
                    </a:cubicBezTo>
                    <a:lnTo>
                      <a:pt x="39924" y="0"/>
                    </a:lnTo>
                    <a:cubicBezTo>
                      <a:pt x="40998" y="6603"/>
                      <a:pt x="42457" y="13896"/>
                      <a:pt x="44377" y="22035"/>
                    </a:cubicBezTo>
                    <a:cubicBezTo>
                      <a:pt x="56814" y="19731"/>
                      <a:pt x="69329" y="17351"/>
                      <a:pt x="81997" y="14971"/>
                    </a:cubicBezTo>
                    <a:lnTo>
                      <a:pt x="83993" y="13359"/>
                    </a:lnTo>
                    <a:lnTo>
                      <a:pt x="97582" y="24722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59A41BDD-DD0C-43D9-947F-0A6C7C06C7BE}"/>
                  </a:ext>
                </a:extLst>
              </p:cNvPr>
              <p:cNvSpPr/>
              <p:nvPr/>
            </p:nvSpPr>
            <p:spPr>
              <a:xfrm>
                <a:off x="5413002" y="2860167"/>
                <a:ext cx="94741" cy="91977"/>
              </a:xfrm>
              <a:custGeom>
                <a:avLst/>
                <a:gdLst>
                  <a:gd name="connsiteX0" fmla="*/ 29021 w 94741"/>
                  <a:gd name="connsiteY0" fmla="*/ 32937 h 91977"/>
                  <a:gd name="connsiteX1" fmla="*/ 14434 w 94741"/>
                  <a:gd name="connsiteY1" fmla="*/ 40921 h 91977"/>
                  <a:gd name="connsiteX2" fmla="*/ 0 w 94741"/>
                  <a:gd name="connsiteY2" fmla="*/ 15125 h 91977"/>
                  <a:gd name="connsiteX3" fmla="*/ 14434 w 94741"/>
                  <a:gd name="connsiteY3" fmla="*/ 7140 h 91977"/>
                  <a:gd name="connsiteX4" fmla="*/ 29021 w 94741"/>
                  <a:gd name="connsiteY4" fmla="*/ 32937 h 91977"/>
                  <a:gd name="connsiteX5" fmla="*/ 94742 w 94741"/>
                  <a:gd name="connsiteY5" fmla="*/ 9827 h 91977"/>
                  <a:gd name="connsiteX6" fmla="*/ 22572 w 94741"/>
                  <a:gd name="connsiteY6" fmla="*/ 91978 h 91977"/>
                  <a:gd name="connsiteX7" fmla="*/ 14511 w 94741"/>
                  <a:gd name="connsiteY7" fmla="*/ 75394 h 91977"/>
                  <a:gd name="connsiteX8" fmla="*/ 77006 w 94741"/>
                  <a:gd name="connsiteY8" fmla="*/ 4299 h 91977"/>
                  <a:gd name="connsiteX9" fmla="*/ 94742 w 94741"/>
                  <a:gd name="connsiteY9" fmla="*/ 9827 h 91977"/>
                  <a:gd name="connsiteX10" fmla="*/ 56200 w 94741"/>
                  <a:gd name="connsiteY10" fmla="*/ 26027 h 91977"/>
                  <a:gd name="connsiteX11" fmla="*/ 40922 w 94741"/>
                  <a:gd name="connsiteY11" fmla="*/ 33321 h 91977"/>
                  <a:gd name="connsiteX12" fmla="*/ 28638 w 94741"/>
                  <a:gd name="connsiteY12" fmla="*/ 7140 h 91977"/>
                  <a:gd name="connsiteX13" fmla="*/ 43072 w 94741"/>
                  <a:gd name="connsiteY13" fmla="*/ 0 h 91977"/>
                  <a:gd name="connsiteX14" fmla="*/ 56200 w 94741"/>
                  <a:gd name="connsiteY14" fmla="*/ 26027 h 91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741" h="91977">
                    <a:moveTo>
                      <a:pt x="29021" y="32937"/>
                    </a:moveTo>
                    <a:lnTo>
                      <a:pt x="14434" y="40921"/>
                    </a:lnTo>
                    <a:cubicBezTo>
                      <a:pt x="10442" y="32860"/>
                      <a:pt x="5682" y="24261"/>
                      <a:pt x="0" y="15125"/>
                    </a:cubicBezTo>
                    <a:lnTo>
                      <a:pt x="14434" y="7140"/>
                    </a:lnTo>
                    <a:cubicBezTo>
                      <a:pt x="18350" y="13436"/>
                      <a:pt x="23186" y="22035"/>
                      <a:pt x="29021" y="32937"/>
                    </a:cubicBezTo>
                    <a:moveTo>
                      <a:pt x="94742" y="9827"/>
                    </a:moveTo>
                    <a:cubicBezTo>
                      <a:pt x="84838" y="54434"/>
                      <a:pt x="60807" y="81843"/>
                      <a:pt x="22572" y="91978"/>
                    </a:cubicBezTo>
                    <a:cubicBezTo>
                      <a:pt x="21958" y="87141"/>
                      <a:pt x="19271" y="81613"/>
                      <a:pt x="14511" y="75394"/>
                    </a:cubicBezTo>
                    <a:cubicBezTo>
                      <a:pt x="48062" y="69252"/>
                      <a:pt x="68868" y="45528"/>
                      <a:pt x="77006" y="4299"/>
                    </a:cubicBezTo>
                    <a:lnTo>
                      <a:pt x="94742" y="9827"/>
                    </a:lnTo>
                    <a:close/>
                    <a:moveTo>
                      <a:pt x="56200" y="26027"/>
                    </a:moveTo>
                    <a:lnTo>
                      <a:pt x="40922" y="33321"/>
                    </a:lnTo>
                    <a:cubicBezTo>
                      <a:pt x="37850" y="24492"/>
                      <a:pt x="33782" y="15739"/>
                      <a:pt x="28638" y="7140"/>
                    </a:cubicBezTo>
                    <a:lnTo>
                      <a:pt x="43072" y="0"/>
                    </a:lnTo>
                    <a:cubicBezTo>
                      <a:pt x="47601" y="7447"/>
                      <a:pt x="51977" y="16123"/>
                      <a:pt x="56200" y="26027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DDFC8FCD-C409-4706-A37D-82515F394988}"/>
                  </a:ext>
                </a:extLst>
              </p:cNvPr>
              <p:cNvSpPr/>
              <p:nvPr/>
            </p:nvSpPr>
            <p:spPr>
              <a:xfrm>
                <a:off x="5572926" y="2827384"/>
                <a:ext cx="77927" cy="119539"/>
              </a:xfrm>
              <a:custGeom>
                <a:avLst/>
                <a:gdLst>
                  <a:gd name="connsiteX0" fmla="*/ 77928 w 77927"/>
                  <a:gd name="connsiteY0" fmla="*/ 62572 h 119539"/>
                  <a:gd name="connsiteX1" fmla="*/ 67639 w 77927"/>
                  <a:gd name="connsiteY1" fmla="*/ 79463 h 119539"/>
                  <a:gd name="connsiteX2" fmla="*/ 19194 w 77927"/>
                  <a:gd name="connsiteY2" fmla="*/ 55432 h 119539"/>
                  <a:gd name="connsiteX3" fmla="*/ 19194 w 77927"/>
                  <a:gd name="connsiteY3" fmla="*/ 119540 h 119539"/>
                  <a:gd name="connsiteX4" fmla="*/ 0 w 77927"/>
                  <a:gd name="connsiteY4" fmla="*/ 119540 h 119539"/>
                  <a:gd name="connsiteX5" fmla="*/ 0 w 77927"/>
                  <a:gd name="connsiteY5" fmla="*/ 0 h 119539"/>
                  <a:gd name="connsiteX6" fmla="*/ 19194 w 77927"/>
                  <a:gd name="connsiteY6" fmla="*/ 0 h 119539"/>
                  <a:gd name="connsiteX7" fmla="*/ 19194 w 77927"/>
                  <a:gd name="connsiteY7" fmla="*/ 36699 h 119539"/>
                  <a:gd name="connsiteX8" fmla="*/ 77928 w 77927"/>
                  <a:gd name="connsiteY8" fmla="*/ 62572 h 11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927" h="119539">
                    <a:moveTo>
                      <a:pt x="77928" y="62572"/>
                    </a:moveTo>
                    <a:lnTo>
                      <a:pt x="67639" y="79463"/>
                    </a:lnTo>
                    <a:cubicBezTo>
                      <a:pt x="51901" y="69559"/>
                      <a:pt x="35778" y="61574"/>
                      <a:pt x="19194" y="55432"/>
                    </a:cubicBezTo>
                    <a:lnTo>
                      <a:pt x="19194" y="119540"/>
                    </a:lnTo>
                    <a:lnTo>
                      <a:pt x="0" y="119540"/>
                    </a:lnTo>
                    <a:lnTo>
                      <a:pt x="0" y="0"/>
                    </a:lnTo>
                    <a:lnTo>
                      <a:pt x="19194" y="0"/>
                    </a:lnTo>
                    <a:lnTo>
                      <a:pt x="19194" y="36699"/>
                    </a:lnTo>
                    <a:cubicBezTo>
                      <a:pt x="39002" y="42918"/>
                      <a:pt x="58580" y="51517"/>
                      <a:pt x="77928" y="62572"/>
                    </a:cubicBezTo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3B57981A-2BF9-4872-A1E6-E26CFE116672}"/>
                  </a:ext>
                </a:extLst>
              </p:cNvPr>
              <p:cNvSpPr/>
              <p:nvPr/>
            </p:nvSpPr>
            <p:spPr>
              <a:xfrm>
                <a:off x="5669587" y="2823699"/>
                <a:ext cx="132822" cy="127908"/>
              </a:xfrm>
              <a:custGeom>
                <a:avLst/>
                <a:gdLst>
                  <a:gd name="connsiteX0" fmla="*/ 5911 w 132822"/>
                  <a:gd name="connsiteY0" fmla="*/ 26641 h 127908"/>
                  <a:gd name="connsiteX1" fmla="*/ 16737 w 132822"/>
                  <a:gd name="connsiteY1" fmla="*/ 26641 h 127908"/>
                  <a:gd name="connsiteX2" fmla="*/ 16737 w 132822"/>
                  <a:gd name="connsiteY2" fmla="*/ 1689 h 127908"/>
                  <a:gd name="connsiteX3" fmla="*/ 32553 w 132822"/>
                  <a:gd name="connsiteY3" fmla="*/ 1689 h 127908"/>
                  <a:gd name="connsiteX4" fmla="*/ 32553 w 132822"/>
                  <a:gd name="connsiteY4" fmla="*/ 26641 h 127908"/>
                  <a:gd name="connsiteX5" fmla="*/ 38234 w 132822"/>
                  <a:gd name="connsiteY5" fmla="*/ 26641 h 127908"/>
                  <a:gd name="connsiteX6" fmla="*/ 44453 w 132822"/>
                  <a:gd name="connsiteY6" fmla="*/ 15816 h 127908"/>
                  <a:gd name="connsiteX7" fmla="*/ 47985 w 132822"/>
                  <a:gd name="connsiteY7" fmla="*/ 18273 h 127908"/>
                  <a:gd name="connsiteX8" fmla="*/ 57274 w 132822"/>
                  <a:gd name="connsiteY8" fmla="*/ 77 h 127908"/>
                  <a:gd name="connsiteX9" fmla="*/ 69175 w 132822"/>
                  <a:gd name="connsiteY9" fmla="*/ 6526 h 127908"/>
                  <a:gd name="connsiteX10" fmla="*/ 57966 w 132822"/>
                  <a:gd name="connsiteY10" fmla="*/ 26334 h 127908"/>
                  <a:gd name="connsiteX11" fmla="*/ 61344 w 132822"/>
                  <a:gd name="connsiteY11" fmla="*/ 29328 h 127908"/>
                  <a:gd name="connsiteX12" fmla="*/ 67179 w 132822"/>
                  <a:gd name="connsiteY12" fmla="*/ 18426 h 127908"/>
                  <a:gd name="connsiteX13" fmla="*/ 76085 w 132822"/>
                  <a:gd name="connsiteY13" fmla="*/ 23110 h 127908"/>
                  <a:gd name="connsiteX14" fmla="*/ 75701 w 132822"/>
                  <a:gd name="connsiteY14" fmla="*/ 1152 h 127908"/>
                  <a:gd name="connsiteX15" fmla="*/ 92438 w 132822"/>
                  <a:gd name="connsiteY15" fmla="*/ 1152 h 127908"/>
                  <a:gd name="connsiteX16" fmla="*/ 92592 w 132822"/>
                  <a:gd name="connsiteY16" fmla="*/ 18119 h 127908"/>
                  <a:gd name="connsiteX17" fmla="*/ 93666 w 132822"/>
                  <a:gd name="connsiteY17" fmla="*/ 16353 h 127908"/>
                  <a:gd name="connsiteX18" fmla="*/ 96737 w 132822"/>
                  <a:gd name="connsiteY18" fmla="*/ 18349 h 127908"/>
                  <a:gd name="connsiteX19" fmla="*/ 104952 w 132822"/>
                  <a:gd name="connsiteY19" fmla="*/ 0 h 127908"/>
                  <a:gd name="connsiteX20" fmla="*/ 117390 w 132822"/>
                  <a:gd name="connsiteY20" fmla="*/ 6987 h 127908"/>
                  <a:gd name="connsiteX21" fmla="*/ 106027 w 132822"/>
                  <a:gd name="connsiteY21" fmla="*/ 25720 h 127908"/>
                  <a:gd name="connsiteX22" fmla="*/ 109789 w 132822"/>
                  <a:gd name="connsiteY22" fmla="*/ 29098 h 127908"/>
                  <a:gd name="connsiteX23" fmla="*/ 116776 w 132822"/>
                  <a:gd name="connsiteY23" fmla="*/ 15202 h 127908"/>
                  <a:gd name="connsiteX24" fmla="*/ 128139 w 132822"/>
                  <a:gd name="connsiteY24" fmla="*/ 21113 h 127908"/>
                  <a:gd name="connsiteX25" fmla="*/ 116238 w 132822"/>
                  <a:gd name="connsiteY25" fmla="*/ 41459 h 127908"/>
                  <a:gd name="connsiteX26" fmla="*/ 123763 w 132822"/>
                  <a:gd name="connsiteY26" fmla="*/ 38925 h 127908"/>
                  <a:gd name="connsiteX27" fmla="*/ 132285 w 132822"/>
                  <a:gd name="connsiteY27" fmla="*/ 58733 h 127908"/>
                  <a:gd name="connsiteX28" fmla="*/ 120922 w 132822"/>
                  <a:gd name="connsiteY28" fmla="*/ 62649 h 127908"/>
                  <a:gd name="connsiteX29" fmla="*/ 119540 w 132822"/>
                  <a:gd name="connsiteY29" fmla="*/ 58043 h 127908"/>
                  <a:gd name="connsiteX30" fmla="*/ 114012 w 132822"/>
                  <a:gd name="connsiteY30" fmla="*/ 59117 h 127908"/>
                  <a:gd name="connsiteX31" fmla="*/ 117006 w 132822"/>
                  <a:gd name="connsiteY31" fmla="*/ 66949 h 127908"/>
                  <a:gd name="connsiteX32" fmla="*/ 129137 w 132822"/>
                  <a:gd name="connsiteY32" fmla="*/ 66949 h 127908"/>
                  <a:gd name="connsiteX33" fmla="*/ 129137 w 132822"/>
                  <a:gd name="connsiteY33" fmla="*/ 81382 h 127908"/>
                  <a:gd name="connsiteX34" fmla="*/ 97275 w 132822"/>
                  <a:gd name="connsiteY34" fmla="*/ 81382 h 127908"/>
                  <a:gd name="connsiteX35" fmla="*/ 101190 w 132822"/>
                  <a:gd name="connsiteY35" fmla="*/ 92592 h 127908"/>
                  <a:gd name="connsiteX36" fmla="*/ 111862 w 132822"/>
                  <a:gd name="connsiteY36" fmla="*/ 81382 h 127908"/>
                  <a:gd name="connsiteX37" fmla="*/ 124300 w 132822"/>
                  <a:gd name="connsiteY37" fmla="*/ 89597 h 127908"/>
                  <a:gd name="connsiteX38" fmla="*/ 109175 w 132822"/>
                  <a:gd name="connsiteY38" fmla="*/ 105567 h 127908"/>
                  <a:gd name="connsiteX39" fmla="*/ 115010 w 132822"/>
                  <a:gd name="connsiteY39" fmla="*/ 109636 h 127908"/>
                  <a:gd name="connsiteX40" fmla="*/ 118926 w 132822"/>
                  <a:gd name="connsiteY40" fmla="*/ 100346 h 127908"/>
                  <a:gd name="connsiteX41" fmla="*/ 132822 w 132822"/>
                  <a:gd name="connsiteY41" fmla="*/ 106949 h 127908"/>
                  <a:gd name="connsiteX42" fmla="*/ 125912 w 132822"/>
                  <a:gd name="connsiteY42" fmla="*/ 124530 h 127908"/>
                  <a:gd name="connsiteX43" fmla="*/ 118388 w 132822"/>
                  <a:gd name="connsiteY43" fmla="*/ 127909 h 127908"/>
                  <a:gd name="connsiteX44" fmla="*/ 102342 w 132822"/>
                  <a:gd name="connsiteY44" fmla="*/ 120077 h 127908"/>
                  <a:gd name="connsiteX45" fmla="*/ 97198 w 132822"/>
                  <a:gd name="connsiteY45" fmla="*/ 114780 h 127908"/>
                  <a:gd name="connsiteX46" fmla="*/ 70864 w 132822"/>
                  <a:gd name="connsiteY46" fmla="*/ 126910 h 127908"/>
                  <a:gd name="connsiteX47" fmla="*/ 63186 w 132822"/>
                  <a:gd name="connsiteY47" fmla="*/ 113398 h 127908"/>
                  <a:gd name="connsiteX48" fmla="*/ 74549 w 132822"/>
                  <a:gd name="connsiteY48" fmla="*/ 109329 h 127908"/>
                  <a:gd name="connsiteX49" fmla="*/ 60499 w 132822"/>
                  <a:gd name="connsiteY49" fmla="*/ 101805 h 127908"/>
                  <a:gd name="connsiteX50" fmla="*/ 46449 w 132822"/>
                  <a:gd name="connsiteY50" fmla="*/ 125835 h 127908"/>
                  <a:gd name="connsiteX51" fmla="*/ 34012 w 132822"/>
                  <a:gd name="connsiteY51" fmla="*/ 115548 h 127908"/>
                  <a:gd name="connsiteX52" fmla="*/ 51439 w 132822"/>
                  <a:gd name="connsiteY52" fmla="*/ 81382 h 127908"/>
                  <a:gd name="connsiteX53" fmla="*/ 41689 w 132822"/>
                  <a:gd name="connsiteY53" fmla="*/ 81382 h 127908"/>
                  <a:gd name="connsiteX54" fmla="*/ 41689 w 132822"/>
                  <a:gd name="connsiteY54" fmla="*/ 68945 h 127908"/>
                  <a:gd name="connsiteX55" fmla="*/ 37927 w 132822"/>
                  <a:gd name="connsiteY55" fmla="*/ 77006 h 127908"/>
                  <a:gd name="connsiteX56" fmla="*/ 32553 w 132822"/>
                  <a:gd name="connsiteY56" fmla="*/ 71171 h 127908"/>
                  <a:gd name="connsiteX57" fmla="*/ 32553 w 132822"/>
                  <a:gd name="connsiteY57" fmla="*/ 125144 h 127908"/>
                  <a:gd name="connsiteX58" fmla="*/ 16737 w 132822"/>
                  <a:gd name="connsiteY58" fmla="*/ 125144 h 127908"/>
                  <a:gd name="connsiteX59" fmla="*/ 16737 w 132822"/>
                  <a:gd name="connsiteY59" fmla="*/ 79693 h 127908"/>
                  <a:gd name="connsiteX60" fmla="*/ 8215 w 132822"/>
                  <a:gd name="connsiteY60" fmla="*/ 95509 h 127908"/>
                  <a:gd name="connsiteX61" fmla="*/ 0 w 132822"/>
                  <a:gd name="connsiteY61" fmla="*/ 79309 h 127908"/>
                  <a:gd name="connsiteX62" fmla="*/ 16737 w 132822"/>
                  <a:gd name="connsiteY62" fmla="*/ 42227 h 127908"/>
                  <a:gd name="connsiteX63" fmla="*/ 16737 w 132822"/>
                  <a:gd name="connsiteY63" fmla="*/ 41382 h 127908"/>
                  <a:gd name="connsiteX64" fmla="*/ 5911 w 132822"/>
                  <a:gd name="connsiteY64" fmla="*/ 41382 h 127908"/>
                  <a:gd name="connsiteX65" fmla="*/ 5911 w 132822"/>
                  <a:gd name="connsiteY65" fmla="*/ 26641 h 127908"/>
                  <a:gd name="connsiteX66" fmla="*/ 42764 w 132822"/>
                  <a:gd name="connsiteY66" fmla="*/ 62112 h 127908"/>
                  <a:gd name="connsiteX67" fmla="*/ 40998 w 132822"/>
                  <a:gd name="connsiteY67" fmla="*/ 51977 h 127908"/>
                  <a:gd name="connsiteX68" fmla="*/ 45989 w 132822"/>
                  <a:gd name="connsiteY68" fmla="*/ 51824 h 127908"/>
                  <a:gd name="connsiteX69" fmla="*/ 53819 w 132822"/>
                  <a:gd name="connsiteY69" fmla="*/ 41152 h 127908"/>
                  <a:gd name="connsiteX70" fmla="*/ 41689 w 132822"/>
                  <a:gd name="connsiteY70" fmla="*/ 31017 h 127908"/>
                  <a:gd name="connsiteX71" fmla="*/ 41689 w 132822"/>
                  <a:gd name="connsiteY71" fmla="*/ 41536 h 127908"/>
                  <a:gd name="connsiteX72" fmla="*/ 32476 w 132822"/>
                  <a:gd name="connsiteY72" fmla="*/ 41536 h 127908"/>
                  <a:gd name="connsiteX73" fmla="*/ 32476 w 132822"/>
                  <a:gd name="connsiteY73" fmla="*/ 52515 h 127908"/>
                  <a:gd name="connsiteX74" fmla="*/ 42764 w 132822"/>
                  <a:gd name="connsiteY74" fmla="*/ 62112 h 127908"/>
                  <a:gd name="connsiteX75" fmla="*/ 79079 w 132822"/>
                  <a:gd name="connsiteY75" fmla="*/ 67102 h 127908"/>
                  <a:gd name="connsiteX76" fmla="*/ 78388 w 132822"/>
                  <a:gd name="connsiteY76" fmla="*/ 61958 h 127908"/>
                  <a:gd name="connsiteX77" fmla="*/ 71401 w 132822"/>
                  <a:gd name="connsiteY77" fmla="*/ 64261 h 127908"/>
                  <a:gd name="connsiteX78" fmla="*/ 70173 w 132822"/>
                  <a:gd name="connsiteY78" fmla="*/ 60192 h 127908"/>
                  <a:gd name="connsiteX79" fmla="*/ 44222 w 132822"/>
                  <a:gd name="connsiteY79" fmla="*/ 64645 h 127908"/>
                  <a:gd name="connsiteX80" fmla="*/ 42841 w 132822"/>
                  <a:gd name="connsiteY80" fmla="*/ 67102 h 127908"/>
                  <a:gd name="connsiteX81" fmla="*/ 79079 w 132822"/>
                  <a:gd name="connsiteY81" fmla="*/ 67102 h 127908"/>
                  <a:gd name="connsiteX82" fmla="*/ 66411 w 132822"/>
                  <a:gd name="connsiteY82" fmla="*/ 50749 h 127908"/>
                  <a:gd name="connsiteX83" fmla="*/ 64415 w 132822"/>
                  <a:gd name="connsiteY83" fmla="*/ 45912 h 127908"/>
                  <a:gd name="connsiteX84" fmla="*/ 60499 w 132822"/>
                  <a:gd name="connsiteY84" fmla="*/ 51133 h 127908"/>
                  <a:gd name="connsiteX85" fmla="*/ 66411 w 132822"/>
                  <a:gd name="connsiteY85" fmla="*/ 50749 h 127908"/>
                  <a:gd name="connsiteX86" fmla="*/ 77313 w 132822"/>
                  <a:gd name="connsiteY86" fmla="*/ 50211 h 127908"/>
                  <a:gd name="connsiteX87" fmla="*/ 76085 w 132822"/>
                  <a:gd name="connsiteY87" fmla="*/ 28177 h 127908"/>
                  <a:gd name="connsiteX88" fmla="*/ 65413 w 132822"/>
                  <a:gd name="connsiteY88" fmla="*/ 44376 h 127908"/>
                  <a:gd name="connsiteX89" fmla="*/ 73475 w 132822"/>
                  <a:gd name="connsiteY89" fmla="*/ 41536 h 127908"/>
                  <a:gd name="connsiteX90" fmla="*/ 77313 w 132822"/>
                  <a:gd name="connsiteY90" fmla="*/ 50211 h 127908"/>
                  <a:gd name="connsiteX91" fmla="*/ 76545 w 132822"/>
                  <a:gd name="connsiteY91" fmla="*/ 108638 h 127908"/>
                  <a:gd name="connsiteX92" fmla="*/ 88983 w 132822"/>
                  <a:gd name="connsiteY92" fmla="*/ 102265 h 127908"/>
                  <a:gd name="connsiteX93" fmla="*/ 87908 w 132822"/>
                  <a:gd name="connsiteY93" fmla="*/ 99732 h 127908"/>
                  <a:gd name="connsiteX94" fmla="*/ 81843 w 132822"/>
                  <a:gd name="connsiteY94" fmla="*/ 81536 h 127908"/>
                  <a:gd name="connsiteX95" fmla="*/ 67563 w 132822"/>
                  <a:gd name="connsiteY95" fmla="*/ 81536 h 127908"/>
                  <a:gd name="connsiteX96" fmla="*/ 65643 w 132822"/>
                  <a:gd name="connsiteY96" fmla="*/ 88139 h 127908"/>
                  <a:gd name="connsiteX97" fmla="*/ 82227 w 132822"/>
                  <a:gd name="connsiteY97" fmla="*/ 96814 h 127908"/>
                  <a:gd name="connsiteX98" fmla="*/ 76545 w 132822"/>
                  <a:gd name="connsiteY98" fmla="*/ 108638 h 127908"/>
                  <a:gd name="connsiteX99" fmla="*/ 102572 w 132822"/>
                  <a:gd name="connsiteY99" fmla="*/ 67102 h 127908"/>
                  <a:gd name="connsiteX100" fmla="*/ 100269 w 132822"/>
                  <a:gd name="connsiteY100" fmla="*/ 61574 h 127908"/>
                  <a:gd name="connsiteX101" fmla="*/ 95125 w 132822"/>
                  <a:gd name="connsiteY101" fmla="*/ 62265 h 127908"/>
                  <a:gd name="connsiteX102" fmla="*/ 93513 w 132822"/>
                  <a:gd name="connsiteY102" fmla="*/ 50902 h 127908"/>
                  <a:gd name="connsiteX103" fmla="*/ 96200 w 132822"/>
                  <a:gd name="connsiteY103" fmla="*/ 50749 h 127908"/>
                  <a:gd name="connsiteX104" fmla="*/ 102956 w 132822"/>
                  <a:gd name="connsiteY104" fmla="*/ 40614 h 127908"/>
                  <a:gd name="connsiteX105" fmla="*/ 92592 w 132822"/>
                  <a:gd name="connsiteY105" fmla="*/ 31324 h 127908"/>
                  <a:gd name="connsiteX106" fmla="*/ 94588 w 132822"/>
                  <a:gd name="connsiteY106" fmla="*/ 67102 h 127908"/>
                  <a:gd name="connsiteX107" fmla="*/ 102572 w 132822"/>
                  <a:gd name="connsiteY107" fmla="*/ 67102 h 127908"/>
                  <a:gd name="connsiteX108" fmla="*/ 115778 w 132822"/>
                  <a:gd name="connsiteY108" fmla="*/ 49136 h 127908"/>
                  <a:gd name="connsiteX109" fmla="*/ 114012 w 132822"/>
                  <a:gd name="connsiteY109" fmla="*/ 44991 h 127908"/>
                  <a:gd name="connsiteX110" fmla="*/ 110941 w 132822"/>
                  <a:gd name="connsiteY110" fmla="*/ 49751 h 127908"/>
                  <a:gd name="connsiteX111" fmla="*/ 115778 w 132822"/>
                  <a:gd name="connsiteY111" fmla="*/ 49136 h 12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32822" h="127908">
                    <a:moveTo>
                      <a:pt x="5911" y="26641"/>
                    </a:moveTo>
                    <a:lnTo>
                      <a:pt x="16737" y="26641"/>
                    </a:lnTo>
                    <a:lnTo>
                      <a:pt x="16737" y="1689"/>
                    </a:lnTo>
                    <a:lnTo>
                      <a:pt x="32553" y="1689"/>
                    </a:lnTo>
                    <a:lnTo>
                      <a:pt x="32553" y="26641"/>
                    </a:lnTo>
                    <a:lnTo>
                      <a:pt x="38234" y="26641"/>
                    </a:lnTo>
                    <a:lnTo>
                      <a:pt x="44453" y="15816"/>
                    </a:lnTo>
                    <a:lnTo>
                      <a:pt x="47985" y="18273"/>
                    </a:lnTo>
                    <a:cubicBezTo>
                      <a:pt x="51516" y="12668"/>
                      <a:pt x="54587" y="6603"/>
                      <a:pt x="57274" y="77"/>
                    </a:cubicBezTo>
                    <a:lnTo>
                      <a:pt x="69175" y="6526"/>
                    </a:lnTo>
                    <a:cubicBezTo>
                      <a:pt x="66027" y="13282"/>
                      <a:pt x="62265" y="19885"/>
                      <a:pt x="57966" y="26334"/>
                    </a:cubicBezTo>
                    <a:cubicBezTo>
                      <a:pt x="59194" y="27332"/>
                      <a:pt x="60346" y="28330"/>
                      <a:pt x="61344" y="29328"/>
                    </a:cubicBezTo>
                    <a:cubicBezTo>
                      <a:pt x="63416" y="25797"/>
                      <a:pt x="65336" y="22188"/>
                      <a:pt x="67179" y="18426"/>
                    </a:cubicBezTo>
                    <a:lnTo>
                      <a:pt x="76085" y="23110"/>
                    </a:lnTo>
                    <a:cubicBezTo>
                      <a:pt x="75855" y="16276"/>
                      <a:pt x="75701" y="8906"/>
                      <a:pt x="75701" y="1152"/>
                    </a:cubicBezTo>
                    <a:lnTo>
                      <a:pt x="92438" y="1152"/>
                    </a:lnTo>
                    <a:cubicBezTo>
                      <a:pt x="92438" y="7294"/>
                      <a:pt x="92515" y="12975"/>
                      <a:pt x="92592" y="18119"/>
                    </a:cubicBezTo>
                    <a:lnTo>
                      <a:pt x="93666" y="16353"/>
                    </a:lnTo>
                    <a:cubicBezTo>
                      <a:pt x="94741" y="17044"/>
                      <a:pt x="95816" y="17735"/>
                      <a:pt x="96737" y="18349"/>
                    </a:cubicBezTo>
                    <a:cubicBezTo>
                      <a:pt x="99809" y="12745"/>
                      <a:pt x="102572" y="6679"/>
                      <a:pt x="104952" y="0"/>
                    </a:cubicBezTo>
                    <a:lnTo>
                      <a:pt x="117390" y="6987"/>
                    </a:lnTo>
                    <a:cubicBezTo>
                      <a:pt x="114166" y="13359"/>
                      <a:pt x="110404" y="19655"/>
                      <a:pt x="106027" y="25720"/>
                    </a:cubicBezTo>
                    <a:cubicBezTo>
                      <a:pt x="107409" y="26872"/>
                      <a:pt x="108638" y="28023"/>
                      <a:pt x="109789" y="29098"/>
                    </a:cubicBezTo>
                    <a:cubicBezTo>
                      <a:pt x="112323" y="24568"/>
                      <a:pt x="114626" y="19962"/>
                      <a:pt x="116776" y="15202"/>
                    </a:cubicBezTo>
                    <a:lnTo>
                      <a:pt x="128139" y="21113"/>
                    </a:lnTo>
                    <a:cubicBezTo>
                      <a:pt x="124530" y="27946"/>
                      <a:pt x="120615" y="34703"/>
                      <a:pt x="116238" y="41459"/>
                    </a:cubicBezTo>
                    <a:lnTo>
                      <a:pt x="123763" y="38925"/>
                    </a:lnTo>
                    <a:cubicBezTo>
                      <a:pt x="126987" y="44760"/>
                      <a:pt x="129828" y="51363"/>
                      <a:pt x="132285" y="58733"/>
                    </a:cubicBezTo>
                    <a:lnTo>
                      <a:pt x="120922" y="62649"/>
                    </a:lnTo>
                    <a:cubicBezTo>
                      <a:pt x="120461" y="61037"/>
                      <a:pt x="120001" y="59501"/>
                      <a:pt x="119540" y="58043"/>
                    </a:cubicBezTo>
                    <a:cubicBezTo>
                      <a:pt x="117774" y="58503"/>
                      <a:pt x="115931" y="58887"/>
                      <a:pt x="114012" y="59117"/>
                    </a:cubicBezTo>
                    <a:cubicBezTo>
                      <a:pt x="115010" y="61651"/>
                      <a:pt x="116008" y="64261"/>
                      <a:pt x="117006" y="66949"/>
                    </a:cubicBezTo>
                    <a:lnTo>
                      <a:pt x="129137" y="66949"/>
                    </a:lnTo>
                    <a:lnTo>
                      <a:pt x="129137" y="81382"/>
                    </a:lnTo>
                    <a:lnTo>
                      <a:pt x="97275" y="81382"/>
                    </a:lnTo>
                    <a:cubicBezTo>
                      <a:pt x="98427" y="85528"/>
                      <a:pt x="99732" y="89290"/>
                      <a:pt x="101190" y="92592"/>
                    </a:cubicBezTo>
                    <a:cubicBezTo>
                      <a:pt x="104492" y="89444"/>
                      <a:pt x="108100" y="85682"/>
                      <a:pt x="111862" y="81382"/>
                    </a:cubicBezTo>
                    <a:lnTo>
                      <a:pt x="124300" y="89597"/>
                    </a:lnTo>
                    <a:cubicBezTo>
                      <a:pt x="119156" y="95816"/>
                      <a:pt x="114166" y="101114"/>
                      <a:pt x="109175" y="105567"/>
                    </a:cubicBezTo>
                    <a:cubicBezTo>
                      <a:pt x="111094" y="107563"/>
                      <a:pt x="113014" y="108868"/>
                      <a:pt x="115010" y="109636"/>
                    </a:cubicBezTo>
                    <a:cubicBezTo>
                      <a:pt x="116008" y="109636"/>
                      <a:pt x="117313" y="106565"/>
                      <a:pt x="118926" y="100346"/>
                    </a:cubicBezTo>
                    <a:cubicBezTo>
                      <a:pt x="124070" y="103571"/>
                      <a:pt x="128676" y="105797"/>
                      <a:pt x="132822" y="106949"/>
                    </a:cubicBezTo>
                    <a:cubicBezTo>
                      <a:pt x="131133" y="115241"/>
                      <a:pt x="128830" y="121075"/>
                      <a:pt x="125912" y="124530"/>
                    </a:cubicBezTo>
                    <a:cubicBezTo>
                      <a:pt x="123839" y="126757"/>
                      <a:pt x="121306" y="127909"/>
                      <a:pt x="118388" y="127909"/>
                    </a:cubicBezTo>
                    <a:cubicBezTo>
                      <a:pt x="112707" y="127294"/>
                      <a:pt x="107332" y="124684"/>
                      <a:pt x="102342" y="120077"/>
                    </a:cubicBezTo>
                    <a:cubicBezTo>
                      <a:pt x="100576" y="118465"/>
                      <a:pt x="98810" y="116699"/>
                      <a:pt x="97198" y="114780"/>
                    </a:cubicBezTo>
                    <a:cubicBezTo>
                      <a:pt x="88215" y="120461"/>
                      <a:pt x="79463" y="124530"/>
                      <a:pt x="70864" y="126910"/>
                    </a:cubicBezTo>
                    <a:cubicBezTo>
                      <a:pt x="69098" y="121766"/>
                      <a:pt x="66488" y="117313"/>
                      <a:pt x="63186" y="113398"/>
                    </a:cubicBezTo>
                    <a:cubicBezTo>
                      <a:pt x="67255" y="112016"/>
                      <a:pt x="71018" y="110711"/>
                      <a:pt x="74549" y="109329"/>
                    </a:cubicBezTo>
                    <a:cubicBezTo>
                      <a:pt x="70403" y="106565"/>
                      <a:pt x="65720" y="104031"/>
                      <a:pt x="60499" y="101805"/>
                    </a:cubicBezTo>
                    <a:cubicBezTo>
                      <a:pt x="56661" y="110787"/>
                      <a:pt x="51977" y="118772"/>
                      <a:pt x="46449" y="125835"/>
                    </a:cubicBezTo>
                    <a:cubicBezTo>
                      <a:pt x="42764" y="122227"/>
                      <a:pt x="38618" y="118849"/>
                      <a:pt x="34012" y="115548"/>
                    </a:cubicBezTo>
                    <a:cubicBezTo>
                      <a:pt x="41919" y="106565"/>
                      <a:pt x="47754" y="95202"/>
                      <a:pt x="51439" y="81382"/>
                    </a:cubicBezTo>
                    <a:lnTo>
                      <a:pt x="41689" y="81382"/>
                    </a:lnTo>
                    <a:lnTo>
                      <a:pt x="41689" y="68945"/>
                    </a:lnTo>
                    <a:cubicBezTo>
                      <a:pt x="40000" y="71862"/>
                      <a:pt x="38695" y="74549"/>
                      <a:pt x="37927" y="77006"/>
                    </a:cubicBezTo>
                    <a:cubicBezTo>
                      <a:pt x="36161" y="75317"/>
                      <a:pt x="34319" y="73321"/>
                      <a:pt x="32553" y="71171"/>
                    </a:cubicBezTo>
                    <a:lnTo>
                      <a:pt x="32553" y="125144"/>
                    </a:lnTo>
                    <a:lnTo>
                      <a:pt x="16737" y="125144"/>
                    </a:lnTo>
                    <a:lnTo>
                      <a:pt x="16737" y="79693"/>
                    </a:lnTo>
                    <a:cubicBezTo>
                      <a:pt x="13973" y="85835"/>
                      <a:pt x="11132" y="91056"/>
                      <a:pt x="8215" y="95509"/>
                    </a:cubicBezTo>
                    <a:cubicBezTo>
                      <a:pt x="7063" y="89828"/>
                      <a:pt x="4299" y="84453"/>
                      <a:pt x="0" y="79309"/>
                    </a:cubicBezTo>
                    <a:cubicBezTo>
                      <a:pt x="5374" y="72092"/>
                      <a:pt x="10979" y="59732"/>
                      <a:pt x="16737" y="42227"/>
                    </a:cubicBezTo>
                    <a:lnTo>
                      <a:pt x="16737" y="41382"/>
                    </a:lnTo>
                    <a:lnTo>
                      <a:pt x="5911" y="41382"/>
                    </a:lnTo>
                    <a:lnTo>
                      <a:pt x="5911" y="26641"/>
                    </a:lnTo>
                    <a:close/>
                    <a:moveTo>
                      <a:pt x="42764" y="62112"/>
                    </a:moveTo>
                    <a:lnTo>
                      <a:pt x="40998" y="51977"/>
                    </a:lnTo>
                    <a:cubicBezTo>
                      <a:pt x="42610" y="51901"/>
                      <a:pt x="44299" y="51824"/>
                      <a:pt x="45989" y="51824"/>
                    </a:cubicBezTo>
                    <a:cubicBezTo>
                      <a:pt x="48676" y="48369"/>
                      <a:pt x="51286" y="44837"/>
                      <a:pt x="53819" y="41152"/>
                    </a:cubicBezTo>
                    <a:cubicBezTo>
                      <a:pt x="50211" y="37620"/>
                      <a:pt x="46142" y="34242"/>
                      <a:pt x="41689" y="31017"/>
                    </a:cubicBezTo>
                    <a:lnTo>
                      <a:pt x="41689" y="41536"/>
                    </a:lnTo>
                    <a:lnTo>
                      <a:pt x="32476" y="41536"/>
                    </a:lnTo>
                    <a:lnTo>
                      <a:pt x="32476" y="52515"/>
                    </a:lnTo>
                    <a:cubicBezTo>
                      <a:pt x="36238" y="56277"/>
                      <a:pt x="39616" y="59501"/>
                      <a:pt x="42764" y="62112"/>
                    </a:cubicBezTo>
                    <a:moveTo>
                      <a:pt x="79079" y="67102"/>
                    </a:moveTo>
                    <a:cubicBezTo>
                      <a:pt x="78772" y="65413"/>
                      <a:pt x="78542" y="63647"/>
                      <a:pt x="78388" y="61958"/>
                    </a:cubicBezTo>
                    <a:lnTo>
                      <a:pt x="71401" y="64261"/>
                    </a:lnTo>
                    <a:cubicBezTo>
                      <a:pt x="70941" y="63033"/>
                      <a:pt x="70557" y="61651"/>
                      <a:pt x="70173" y="60192"/>
                    </a:cubicBezTo>
                    <a:cubicBezTo>
                      <a:pt x="61881" y="62188"/>
                      <a:pt x="53282" y="63647"/>
                      <a:pt x="44222" y="64645"/>
                    </a:cubicBezTo>
                    <a:cubicBezTo>
                      <a:pt x="43685" y="65490"/>
                      <a:pt x="43225" y="66258"/>
                      <a:pt x="42841" y="67102"/>
                    </a:cubicBezTo>
                    <a:lnTo>
                      <a:pt x="79079" y="67102"/>
                    </a:lnTo>
                    <a:close/>
                    <a:moveTo>
                      <a:pt x="66411" y="50749"/>
                    </a:moveTo>
                    <a:cubicBezTo>
                      <a:pt x="65797" y="49060"/>
                      <a:pt x="65106" y="47447"/>
                      <a:pt x="64415" y="45912"/>
                    </a:cubicBezTo>
                    <a:cubicBezTo>
                      <a:pt x="63033" y="47601"/>
                      <a:pt x="61728" y="49367"/>
                      <a:pt x="60499" y="51133"/>
                    </a:cubicBezTo>
                    <a:cubicBezTo>
                      <a:pt x="62342" y="51056"/>
                      <a:pt x="64338" y="50979"/>
                      <a:pt x="66411" y="50749"/>
                    </a:cubicBezTo>
                    <a:moveTo>
                      <a:pt x="77313" y="50211"/>
                    </a:moveTo>
                    <a:cubicBezTo>
                      <a:pt x="76776" y="43532"/>
                      <a:pt x="76392" y="36238"/>
                      <a:pt x="76085" y="28177"/>
                    </a:cubicBezTo>
                    <a:cubicBezTo>
                      <a:pt x="72783" y="33551"/>
                      <a:pt x="69175" y="39002"/>
                      <a:pt x="65413" y="44376"/>
                    </a:cubicBezTo>
                    <a:lnTo>
                      <a:pt x="73475" y="41536"/>
                    </a:lnTo>
                    <a:cubicBezTo>
                      <a:pt x="74780" y="44300"/>
                      <a:pt x="76085" y="47140"/>
                      <a:pt x="77313" y="50211"/>
                    </a:cubicBezTo>
                    <a:moveTo>
                      <a:pt x="76545" y="108638"/>
                    </a:moveTo>
                    <a:cubicBezTo>
                      <a:pt x="81382" y="106565"/>
                      <a:pt x="85528" y="104415"/>
                      <a:pt x="88983" y="102265"/>
                    </a:cubicBezTo>
                    <a:cubicBezTo>
                      <a:pt x="88599" y="101421"/>
                      <a:pt x="88292" y="100576"/>
                      <a:pt x="87908" y="99732"/>
                    </a:cubicBezTo>
                    <a:cubicBezTo>
                      <a:pt x="85375" y="94511"/>
                      <a:pt x="83378" y="88446"/>
                      <a:pt x="81843" y="81536"/>
                    </a:cubicBezTo>
                    <a:lnTo>
                      <a:pt x="67563" y="81536"/>
                    </a:lnTo>
                    <a:cubicBezTo>
                      <a:pt x="67025" y="83839"/>
                      <a:pt x="66411" y="86066"/>
                      <a:pt x="65643" y="88139"/>
                    </a:cubicBezTo>
                    <a:cubicBezTo>
                      <a:pt x="71325" y="90442"/>
                      <a:pt x="76852" y="93359"/>
                      <a:pt x="82227" y="96814"/>
                    </a:cubicBezTo>
                    <a:lnTo>
                      <a:pt x="76545" y="108638"/>
                    </a:lnTo>
                    <a:close/>
                    <a:moveTo>
                      <a:pt x="102572" y="67102"/>
                    </a:moveTo>
                    <a:cubicBezTo>
                      <a:pt x="101881" y="65183"/>
                      <a:pt x="101114" y="63340"/>
                      <a:pt x="100269" y="61574"/>
                    </a:cubicBezTo>
                    <a:cubicBezTo>
                      <a:pt x="98503" y="61881"/>
                      <a:pt x="96737" y="62035"/>
                      <a:pt x="95125" y="62265"/>
                    </a:cubicBezTo>
                    <a:lnTo>
                      <a:pt x="93513" y="50902"/>
                    </a:lnTo>
                    <a:cubicBezTo>
                      <a:pt x="94434" y="50826"/>
                      <a:pt x="95279" y="50749"/>
                      <a:pt x="96200" y="50749"/>
                    </a:cubicBezTo>
                    <a:cubicBezTo>
                      <a:pt x="98657" y="47447"/>
                      <a:pt x="100883" y="44069"/>
                      <a:pt x="102956" y="40614"/>
                    </a:cubicBezTo>
                    <a:cubicBezTo>
                      <a:pt x="99809" y="37390"/>
                      <a:pt x="96354" y="34242"/>
                      <a:pt x="92592" y="31324"/>
                    </a:cubicBezTo>
                    <a:cubicBezTo>
                      <a:pt x="93052" y="46680"/>
                      <a:pt x="93743" y="58657"/>
                      <a:pt x="94588" y="67102"/>
                    </a:cubicBezTo>
                    <a:lnTo>
                      <a:pt x="102572" y="67102"/>
                    </a:lnTo>
                    <a:close/>
                    <a:moveTo>
                      <a:pt x="115778" y="49136"/>
                    </a:moveTo>
                    <a:cubicBezTo>
                      <a:pt x="115164" y="47678"/>
                      <a:pt x="114549" y="46296"/>
                      <a:pt x="114012" y="44991"/>
                    </a:cubicBezTo>
                    <a:cubicBezTo>
                      <a:pt x="113014" y="46526"/>
                      <a:pt x="112016" y="48062"/>
                      <a:pt x="110941" y="49751"/>
                    </a:cubicBezTo>
                    <a:lnTo>
                      <a:pt x="115778" y="491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E8151F95-558E-41A5-B9AA-7CDF7415647E}"/>
                  </a:ext>
                </a:extLst>
              </p:cNvPr>
              <p:cNvSpPr/>
              <p:nvPr/>
            </p:nvSpPr>
            <p:spPr>
              <a:xfrm>
                <a:off x="5810086" y="2821165"/>
                <a:ext cx="130058" cy="128522"/>
              </a:xfrm>
              <a:custGeom>
                <a:avLst/>
                <a:gdLst>
                  <a:gd name="connsiteX0" fmla="*/ 22649 w 130058"/>
                  <a:gd name="connsiteY0" fmla="*/ 0 h 128522"/>
                  <a:gd name="connsiteX1" fmla="*/ 38157 w 130058"/>
                  <a:gd name="connsiteY1" fmla="*/ 5912 h 128522"/>
                  <a:gd name="connsiteX2" fmla="*/ 27639 w 130058"/>
                  <a:gd name="connsiteY2" fmla="*/ 30327 h 128522"/>
                  <a:gd name="connsiteX3" fmla="*/ 44760 w 130058"/>
                  <a:gd name="connsiteY3" fmla="*/ 28945 h 128522"/>
                  <a:gd name="connsiteX4" fmla="*/ 37083 w 130058"/>
                  <a:gd name="connsiteY4" fmla="*/ 19885 h 128522"/>
                  <a:gd name="connsiteX5" fmla="*/ 49520 w 130058"/>
                  <a:gd name="connsiteY5" fmla="*/ 11747 h 128522"/>
                  <a:gd name="connsiteX6" fmla="*/ 67333 w 130058"/>
                  <a:gd name="connsiteY6" fmla="*/ 38081 h 128522"/>
                  <a:gd name="connsiteX7" fmla="*/ 55432 w 130058"/>
                  <a:gd name="connsiteY7" fmla="*/ 46833 h 128522"/>
                  <a:gd name="connsiteX8" fmla="*/ 52207 w 130058"/>
                  <a:gd name="connsiteY8" fmla="*/ 40461 h 128522"/>
                  <a:gd name="connsiteX9" fmla="*/ 1996 w 130058"/>
                  <a:gd name="connsiteY9" fmla="*/ 46833 h 128522"/>
                  <a:gd name="connsiteX10" fmla="*/ 0 w 130058"/>
                  <a:gd name="connsiteY10" fmla="*/ 31555 h 128522"/>
                  <a:gd name="connsiteX11" fmla="*/ 11900 w 130058"/>
                  <a:gd name="connsiteY11" fmla="*/ 31171 h 128522"/>
                  <a:gd name="connsiteX12" fmla="*/ 22649 w 130058"/>
                  <a:gd name="connsiteY12" fmla="*/ 0 h 128522"/>
                  <a:gd name="connsiteX13" fmla="*/ 28023 w 130058"/>
                  <a:gd name="connsiteY13" fmla="*/ 48599 h 128522"/>
                  <a:gd name="connsiteX14" fmla="*/ 59348 w 130058"/>
                  <a:gd name="connsiteY14" fmla="*/ 48599 h 128522"/>
                  <a:gd name="connsiteX15" fmla="*/ 59348 w 130058"/>
                  <a:gd name="connsiteY15" fmla="*/ 93436 h 128522"/>
                  <a:gd name="connsiteX16" fmla="*/ 56277 w 130058"/>
                  <a:gd name="connsiteY16" fmla="*/ 121920 h 128522"/>
                  <a:gd name="connsiteX17" fmla="*/ 38157 w 130058"/>
                  <a:gd name="connsiteY17" fmla="*/ 128523 h 128522"/>
                  <a:gd name="connsiteX18" fmla="*/ 32783 w 130058"/>
                  <a:gd name="connsiteY18" fmla="*/ 112861 h 128522"/>
                  <a:gd name="connsiteX19" fmla="*/ 41536 w 130058"/>
                  <a:gd name="connsiteY19" fmla="*/ 112861 h 128522"/>
                  <a:gd name="connsiteX20" fmla="*/ 44069 w 130058"/>
                  <a:gd name="connsiteY20" fmla="*/ 108408 h 128522"/>
                  <a:gd name="connsiteX21" fmla="*/ 44069 w 130058"/>
                  <a:gd name="connsiteY21" fmla="*/ 99885 h 128522"/>
                  <a:gd name="connsiteX22" fmla="*/ 22649 w 130058"/>
                  <a:gd name="connsiteY22" fmla="*/ 99885 h 128522"/>
                  <a:gd name="connsiteX23" fmla="*/ 22649 w 130058"/>
                  <a:gd name="connsiteY23" fmla="*/ 128523 h 128522"/>
                  <a:gd name="connsiteX24" fmla="*/ 7908 w 130058"/>
                  <a:gd name="connsiteY24" fmla="*/ 128523 h 128522"/>
                  <a:gd name="connsiteX25" fmla="*/ 7908 w 130058"/>
                  <a:gd name="connsiteY25" fmla="*/ 48599 h 128522"/>
                  <a:gd name="connsiteX26" fmla="*/ 28023 w 130058"/>
                  <a:gd name="connsiteY26" fmla="*/ 48599 h 128522"/>
                  <a:gd name="connsiteX27" fmla="*/ 22649 w 130058"/>
                  <a:gd name="connsiteY27" fmla="*/ 68407 h 128522"/>
                  <a:gd name="connsiteX28" fmla="*/ 44069 w 130058"/>
                  <a:gd name="connsiteY28" fmla="*/ 68407 h 128522"/>
                  <a:gd name="connsiteX29" fmla="*/ 44069 w 130058"/>
                  <a:gd name="connsiteY29" fmla="*/ 61421 h 128522"/>
                  <a:gd name="connsiteX30" fmla="*/ 22649 w 130058"/>
                  <a:gd name="connsiteY30" fmla="*/ 61421 h 128522"/>
                  <a:gd name="connsiteX31" fmla="*/ 22649 w 130058"/>
                  <a:gd name="connsiteY31" fmla="*/ 68407 h 128522"/>
                  <a:gd name="connsiteX32" fmla="*/ 22649 w 130058"/>
                  <a:gd name="connsiteY32" fmla="*/ 87985 h 128522"/>
                  <a:gd name="connsiteX33" fmla="*/ 44069 w 130058"/>
                  <a:gd name="connsiteY33" fmla="*/ 87985 h 128522"/>
                  <a:gd name="connsiteX34" fmla="*/ 44069 w 130058"/>
                  <a:gd name="connsiteY34" fmla="*/ 80461 h 128522"/>
                  <a:gd name="connsiteX35" fmla="*/ 22649 w 130058"/>
                  <a:gd name="connsiteY35" fmla="*/ 80461 h 128522"/>
                  <a:gd name="connsiteX36" fmla="*/ 22649 w 130058"/>
                  <a:gd name="connsiteY36" fmla="*/ 87985 h 128522"/>
                  <a:gd name="connsiteX37" fmla="*/ 68561 w 130058"/>
                  <a:gd name="connsiteY37" fmla="*/ 3608 h 128522"/>
                  <a:gd name="connsiteX38" fmla="*/ 84070 w 130058"/>
                  <a:gd name="connsiteY38" fmla="*/ 3608 h 128522"/>
                  <a:gd name="connsiteX39" fmla="*/ 84070 w 130058"/>
                  <a:gd name="connsiteY39" fmla="*/ 19962 h 128522"/>
                  <a:gd name="connsiteX40" fmla="*/ 113244 w 130058"/>
                  <a:gd name="connsiteY40" fmla="*/ 11286 h 128522"/>
                  <a:gd name="connsiteX41" fmla="*/ 122534 w 130058"/>
                  <a:gd name="connsiteY41" fmla="*/ 24799 h 128522"/>
                  <a:gd name="connsiteX42" fmla="*/ 84070 w 130058"/>
                  <a:gd name="connsiteY42" fmla="*/ 34242 h 128522"/>
                  <a:gd name="connsiteX43" fmla="*/ 84070 w 130058"/>
                  <a:gd name="connsiteY43" fmla="*/ 46373 h 128522"/>
                  <a:gd name="connsiteX44" fmla="*/ 88522 w 130058"/>
                  <a:gd name="connsiteY44" fmla="*/ 48906 h 128522"/>
                  <a:gd name="connsiteX45" fmla="*/ 105259 w 130058"/>
                  <a:gd name="connsiteY45" fmla="*/ 48906 h 128522"/>
                  <a:gd name="connsiteX46" fmla="*/ 111094 w 130058"/>
                  <a:gd name="connsiteY46" fmla="*/ 45912 h 128522"/>
                  <a:gd name="connsiteX47" fmla="*/ 113244 w 130058"/>
                  <a:gd name="connsiteY47" fmla="*/ 35547 h 128522"/>
                  <a:gd name="connsiteX48" fmla="*/ 129981 w 130058"/>
                  <a:gd name="connsiteY48" fmla="*/ 41459 h 128522"/>
                  <a:gd name="connsiteX49" fmla="*/ 122458 w 130058"/>
                  <a:gd name="connsiteY49" fmla="*/ 57812 h 128522"/>
                  <a:gd name="connsiteX50" fmla="*/ 110173 w 130058"/>
                  <a:gd name="connsiteY50" fmla="*/ 61882 h 128522"/>
                  <a:gd name="connsiteX51" fmla="*/ 83609 w 130058"/>
                  <a:gd name="connsiteY51" fmla="*/ 61882 h 128522"/>
                  <a:gd name="connsiteX52" fmla="*/ 72553 w 130058"/>
                  <a:gd name="connsiteY52" fmla="*/ 58350 h 128522"/>
                  <a:gd name="connsiteX53" fmla="*/ 68638 w 130058"/>
                  <a:gd name="connsiteY53" fmla="*/ 46373 h 128522"/>
                  <a:gd name="connsiteX54" fmla="*/ 68638 w 130058"/>
                  <a:gd name="connsiteY54" fmla="*/ 3608 h 128522"/>
                  <a:gd name="connsiteX55" fmla="*/ 68561 w 130058"/>
                  <a:gd name="connsiteY55" fmla="*/ 65336 h 128522"/>
                  <a:gd name="connsiteX56" fmla="*/ 84070 w 130058"/>
                  <a:gd name="connsiteY56" fmla="*/ 65336 h 128522"/>
                  <a:gd name="connsiteX57" fmla="*/ 84070 w 130058"/>
                  <a:gd name="connsiteY57" fmla="*/ 81920 h 128522"/>
                  <a:gd name="connsiteX58" fmla="*/ 114473 w 130058"/>
                  <a:gd name="connsiteY58" fmla="*/ 71785 h 128522"/>
                  <a:gd name="connsiteX59" fmla="*/ 123148 w 130058"/>
                  <a:gd name="connsiteY59" fmla="*/ 84607 h 128522"/>
                  <a:gd name="connsiteX60" fmla="*/ 84146 w 130058"/>
                  <a:gd name="connsiteY60" fmla="*/ 97045 h 128522"/>
                  <a:gd name="connsiteX61" fmla="*/ 84146 w 130058"/>
                  <a:gd name="connsiteY61" fmla="*/ 109559 h 128522"/>
                  <a:gd name="connsiteX62" fmla="*/ 88599 w 130058"/>
                  <a:gd name="connsiteY62" fmla="*/ 112246 h 128522"/>
                  <a:gd name="connsiteX63" fmla="*/ 105336 w 130058"/>
                  <a:gd name="connsiteY63" fmla="*/ 112246 h 128522"/>
                  <a:gd name="connsiteX64" fmla="*/ 111171 w 130058"/>
                  <a:gd name="connsiteY64" fmla="*/ 109559 h 128522"/>
                  <a:gd name="connsiteX65" fmla="*/ 113321 w 130058"/>
                  <a:gd name="connsiteY65" fmla="*/ 100346 h 128522"/>
                  <a:gd name="connsiteX66" fmla="*/ 130058 w 130058"/>
                  <a:gd name="connsiteY66" fmla="*/ 106258 h 128522"/>
                  <a:gd name="connsiteX67" fmla="*/ 122764 w 130058"/>
                  <a:gd name="connsiteY67" fmla="*/ 122150 h 128522"/>
                  <a:gd name="connsiteX68" fmla="*/ 110787 w 130058"/>
                  <a:gd name="connsiteY68" fmla="*/ 126066 h 128522"/>
                  <a:gd name="connsiteX69" fmla="*/ 83685 w 130058"/>
                  <a:gd name="connsiteY69" fmla="*/ 126066 h 128522"/>
                  <a:gd name="connsiteX70" fmla="*/ 72630 w 130058"/>
                  <a:gd name="connsiteY70" fmla="*/ 122304 h 128522"/>
                  <a:gd name="connsiteX71" fmla="*/ 68714 w 130058"/>
                  <a:gd name="connsiteY71" fmla="*/ 109482 h 128522"/>
                  <a:gd name="connsiteX72" fmla="*/ 68714 w 130058"/>
                  <a:gd name="connsiteY72" fmla="*/ 65336 h 12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30058" h="128522">
                    <a:moveTo>
                      <a:pt x="22649" y="0"/>
                    </a:moveTo>
                    <a:lnTo>
                      <a:pt x="38157" y="5912"/>
                    </a:lnTo>
                    <a:lnTo>
                      <a:pt x="27639" y="30327"/>
                    </a:lnTo>
                    <a:cubicBezTo>
                      <a:pt x="33014" y="29943"/>
                      <a:pt x="38772" y="29482"/>
                      <a:pt x="44760" y="28945"/>
                    </a:cubicBezTo>
                    <a:cubicBezTo>
                      <a:pt x="42304" y="25720"/>
                      <a:pt x="39770" y="22726"/>
                      <a:pt x="37083" y="19885"/>
                    </a:cubicBezTo>
                    <a:lnTo>
                      <a:pt x="49520" y="11747"/>
                    </a:lnTo>
                    <a:cubicBezTo>
                      <a:pt x="56507" y="19194"/>
                      <a:pt x="62496" y="28023"/>
                      <a:pt x="67333" y="38081"/>
                    </a:cubicBezTo>
                    <a:lnTo>
                      <a:pt x="55432" y="46833"/>
                    </a:lnTo>
                    <a:cubicBezTo>
                      <a:pt x="54357" y="44607"/>
                      <a:pt x="53282" y="42457"/>
                      <a:pt x="52207" y="40461"/>
                    </a:cubicBezTo>
                    <a:cubicBezTo>
                      <a:pt x="36469" y="43148"/>
                      <a:pt x="19731" y="45298"/>
                      <a:pt x="1996" y="46833"/>
                    </a:cubicBezTo>
                    <a:lnTo>
                      <a:pt x="0" y="31555"/>
                    </a:lnTo>
                    <a:cubicBezTo>
                      <a:pt x="3762" y="31478"/>
                      <a:pt x="7754" y="31325"/>
                      <a:pt x="11900" y="31171"/>
                    </a:cubicBezTo>
                    <a:lnTo>
                      <a:pt x="22649" y="0"/>
                    </a:lnTo>
                    <a:close/>
                    <a:moveTo>
                      <a:pt x="28023" y="48599"/>
                    </a:moveTo>
                    <a:lnTo>
                      <a:pt x="59348" y="48599"/>
                    </a:lnTo>
                    <a:lnTo>
                      <a:pt x="59348" y="93436"/>
                    </a:lnTo>
                    <a:cubicBezTo>
                      <a:pt x="59808" y="109329"/>
                      <a:pt x="58733" y="118849"/>
                      <a:pt x="56277" y="121920"/>
                    </a:cubicBezTo>
                    <a:cubicBezTo>
                      <a:pt x="54204" y="125145"/>
                      <a:pt x="48215" y="127371"/>
                      <a:pt x="38157" y="128523"/>
                    </a:cubicBezTo>
                    <a:cubicBezTo>
                      <a:pt x="38004" y="123916"/>
                      <a:pt x="36161" y="118696"/>
                      <a:pt x="32783" y="112861"/>
                    </a:cubicBezTo>
                    <a:lnTo>
                      <a:pt x="41536" y="112861"/>
                    </a:lnTo>
                    <a:cubicBezTo>
                      <a:pt x="43685" y="112707"/>
                      <a:pt x="44530" y="111171"/>
                      <a:pt x="44069" y="108408"/>
                    </a:cubicBezTo>
                    <a:lnTo>
                      <a:pt x="44069" y="99885"/>
                    </a:lnTo>
                    <a:lnTo>
                      <a:pt x="22649" y="99885"/>
                    </a:lnTo>
                    <a:lnTo>
                      <a:pt x="22649" y="128523"/>
                    </a:lnTo>
                    <a:lnTo>
                      <a:pt x="7908" y="128523"/>
                    </a:lnTo>
                    <a:lnTo>
                      <a:pt x="7908" y="48599"/>
                    </a:lnTo>
                    <a:lnTo>
                      <a:pt x="28023" y="48599"/>
                    </a:lnTo>
                    <a:close/>
                    <a:moveTo>
                      <a:pt x="22649" y="68407"/>
                    </a:moveTo>
                    <a:lnTo>
                      <a:pt x="44069" y="68407"/>
                    </a:lnTo>
                    <a:lnTo>
                      <a:pt x="44069" y="61421"/>
                    </a:lnTo>
                    <a:lnTo>
                      <a:pt x="22649" y="61421"/>
                    </a:lnTo>
                    <a:lnTo>
                      <a:pt x="22649" y="68407"/>
                    </a:lnTo>
                    <a:close/>
                    <a:moveTo>
                      <a:pt x="22649" y="87985"/>
                    </a:moveTo>
                    <a:lnTo>
                      <a:pt x="44069" y="87985"/>
                    </a:lnTo>
                    <a:lnTo>
                      <a:pt x="44069" y="80461"/>
                    </a:lnTo>
                    <a:lnTo>
                      <a:pt x="22649" y="80461"/>
                    </a:lnTo>
                    <a:lnTo>
                      <a:pt x="22649" y="87985"/>
                    </a:lnTo>
                    <a:close/>
                    <a:moveTo>
                      <a:pt x="68561" y="3608"/>
                    </a:moveTo>
                    <a:lnTo>
                      <a:pt x="84070" y="3608"/>
                    </a:lnTo>
                    <a:lnTo>
                      <a:pt x="84070" y="19962"/>
                    </a:lnTo>
                    <a:cubicBezTo>
                      <a:pt x="93974" y="17428"/>
                      <a:pt x="103647" y="14588"/>
                      <a:pt x="113244" y="11286"/>
                    </a:cubicBezTo>
                    <a:lnTo>
                      <a:pt x="122534" y="24799"/>
                    </a:lnTo>
                    <a:cubicBezTo>
                      <a:pt x="110634" y="28100"/>
                      <a:pt x="97812" y="31248"/>
                      <a:pt x="84070" y="34242"/>
                    </a:cubicBezTo>
                    <a:lnTo>
                      <a:pt x="84070" y="46373"/>
                    </a:lnTo>
                    <a:cubicBezTo>
                      <a:pt x="84300" y="48062"/>
                      <a:pt x="85835" y="48906"/>
                      <a:pt x="88522" y="48906"/>
                    </a:cubicBezTo>
                    <a:lnTo>
                      <a:pt x="105259" y="48906"/>
                    </a:lnTo>
                    <a:cubicBezTo>
                      <a:pt x="107947" y="48906"/>
                      <a:pt x="109866" y="47908"/>
                      <a:pt x="111094" y="45912"/>
                    </a:cubicBezTo>
                    <a:cubicBezTo>
                      <a:pt x="112553" y="43762"/>
                      <a:pt x="113244" y="40307"/>
                      <a:pt x="113244" y="35547"/>
                    </a:cubicBezTo>
                    <a:cubicBezTo>
                      <a:pt x="117544" y="38081"/>
                      <a:pt x="123148" y="40077"/>
                      <a:pt x="129981" y="41459"/>
                    </a:cubicBezTo>
                    <a:cubicBezTo>
                      <a:pt x="129367" y="47294"/>
                      <a:pt x="126834" y="52745"/>
                      <a:pt x="122458" y="57812"/>
                    </a:cubicBezTo>
                    <a:cubicBezTo>
                      <a:pt x="119540" y="60499"/>
                      <a:pt x="115471" y="61882"/>
                      <a:pt x="110173" y="61882"/>
                    </a:cubicBezTo>
                    <a:lnTo>
                      <a:pt x="83609" y="61882"/>
                    </a:lnTo>
                    <a:cubicBezTo>
                      <a:pt x="79310" y="61882"/>
                      <a:pt x="75624" y="60730"/>
                      <a:pt x="72553" y="58350"/>
                    </a:cubicBezTo>
                    <a:cubicBezTo>
                      <a:pt x="69943" y="56430"/>
                      <a:pt x="68638" y="52438"/>
                      <a:pt x="68638" y="46373"/>
                    </a:cubicBezTo>
                    <a:lnTo>
                      <a:pt x="68638" y="3608"/>
                    </a:lnTo>
                    <a:close/>
                    <a:moveTo>
                      <a:pt x="68561" y="65336"/>
                    </a:moveTo>
                    <a:lnTo>
                      <a:pt x="84070" y="65336"/>
                    </a:lnTo>
                    <a:lnTo>
                      <a:pt x="84070" y="81920"/>
                    </a:lnTo>
                    <a:cubicBezTo>
                      <a:pt x="94357" y="79002"/>
                      <a:pt x="104415" y="75624"/>
                      <a:pt x="114473" y="71785"/>
                    </a:cubicBezTo>
                    <a:lnTo>
                      <a:pt x="123148" y="84607"/>
                    </a:lnTo>
                    <a:cubicBezTo>
                      <a:pt x="111171" y="89060"/>
                      <a:pt x="98196" y="93129"/>
                      <a:pt x="84146" y="97045"/>
                    </a:cubicBezTo>
                    <a:lnTo>
                      <a:pt x="84146" y="109559"/>
                    </a:lnTo>
                    <a:cubicBezTo>
                      <a:pt x="84377" y="111325"/>
                      <a:pt x="85912" y="112246"/>
                      <a:pt x="88599" y="112246"/>
                    </a:cubicBezTo>
                    <a:lnTo>
                      <a:pt x="105336" y="112246"/>
                    </a:lnTo>
                    <a:cubicBezTo>
                      <a:pt x="108024" y="112246"/>
                      <a:pt x="109943" y="111325"/>
                      <a:pt x="111171" y="109559"/>
                    </a:cubicBezTo>
                    <a:cubicBezTo>
                      <a:pt x="112630" y="107640"/>
                      <a:pt x="113321" y="104645"/>
                      <a:pt x="113321" y="100346"/>
                    </a:cubicBezTo>
                    <a:cubicBezTo>
                      <a:pt x="117621" y="102956"/>
                      <a:pt x="123225" y="104953"/>
                      <a:pt x="130058" y="106258"/>
                    </a:cubicBezTo>
                    <a:cubicBezTo>
                      <a:pt x="129444" y="112016"/>
                      <a:pt x="126987" y="117313"/>
                      <a:pt x="122764" y="122150"/>
                    </a:cubicBezTo>
                    <a:cubicBezTo>
                      <a:pt x="120001" y="124761"/>
                      <a:pt x="116008" y="126066"/>
                      <a:pt x="110787" y="126066"/>
                    </a:cubicBezTo>
                    <a:lnTo>
                      <a:pt x="83685" y="126066"/>
                    </a:lnTo>
                    <a:cubicBezTo>
                      <a:pt x="79386" y="126066"/>
                      <a:pt x="75701" y="124761"/>
                      <a:pt x="72630" y="122304"/>
                    </a:cubicBezTo>
                    <a:cubicBezTo>
                      <a:pt x="70020" y="120308"/>
                      <a:pt x="68714" y="116085"/>
                      <a:pt x="68714" y="109482"/>
                    </a:cubicBezTo>
                    <a:lnTo>
                      <a:pt x="68714" y="65336"/>
                    </a:lnTo>
                    <a:close/>
                  </a:path>
                </a:pathLst>
              </a:custGeom>
              <a:solidFill>
                <a:srgbClr val="164299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41E20E9E-1ECD-4741-AF86-4EB145FB0859}"/>
                  </a:ext>
                </a:extLst>
              </p:cNvPr>
              <p:cNvSpPr/>
              <p:nvPr/>
            </p:nvSpPr>
            <p:spPr>
              <a:xfrm>
                <a:off x="5091388" y="2559513"/>
                <a:ext cx="92284" cy="93973"/>
              </a:xfrm>
              <a:custGeom>
                <a:avLst/>
                <a:gdLst>
                  <a:gd name="connsiteX0" fmla="*/ 76699 w 92284"/>
                  <a:gd name="connsiteY0" fmla="*/ 28100 h 93973"/>
                  <a:gd name="connsiteX1" fmla="*/ 72400 w 92284"/>
                  <a:gd name="connsiteY1" fmla="*/ 36622 h 93973"/>
                  <a:gd name="connsiteX2" fmla="*/ 49827 w 92284"/>
                  <a:gd name="connsiteY2" fmla="*/ 72553 h 93973"/>
                  <a:gd name="connsiteX3" fmla="*/ 11056 w 92284"/>
                  <a:gd name="connsiteY3" fmla="*/ 93974 h 93973"/>
                  <a:gd name="connsiteX4" fmla="*/ 6295 w 92284"/>
                  <a:gd name="connsiteY4" fmla="*/ 85989 h 93973"/>
                  <a:gd name="connsiteX5" fmla="*/ 45144 w 92284"/>
                  <a:gd name="connsiteY5" fmla="*/ 66258 h 93973"/>
                  <a:gd name="connsiteX6" fmla="*/ 66565 w 92284"/>
                  <a:gd name="connsiteY6" fmla="*/ 29021 h 93973"/>
                  <a:gd name="connsiteX7" fmla="*/ 31708 w 92284"/>
                  <a:gd name="connsiteY7" fmla="*/ 29021 h 93973"/>
                  <a:gd name="connsiteX8" fmla="*/ 6295 w 92284"/>
                  <a:gd name="connsiteY8" fmla="*/ 59271 h 93973"/>
                  <a:gd name="connsiteX9" fmla="*/ 0 w 92284"/>
                  <a:gd name="connsiteY9" fmla="*/ 53743 h 93973"/>
                  <a:gd name="connsiteX10" fmla="*/ 34319 w 92284"/>
                  <a:gd name="connsiteY10" fmla="*/ 5221 h 93973"/>
                  <a:gd name="connsiteX11" fmla="*/ 42841 w 92284"/>
                  <a:gd name="connsiteY11" fmla="*/ 8138 h 93973"/>
                  <a:gd name="connsiteX12" fmla="*/ 35163 w 92284"/>
                  <a:gd name="connsiteY12" fmla="*/ 22726 h 93973"/>
                  <a:gd name="connsiteX13" fmla="*/ 70020 w 92284"/>
                  <a:gd name="connsiteY13" fmla="*/ 22726 h 93973"/>
                  <a:gd name="connsiteX14" fmla="*/ 70787 w 92284"/>
                  <a:gd name="connsiteY14" fmla="*/ 21958 h 93973"/>
                  <a:gd name="connsiteX15" fmla="*/ 76699 w 92284"/>
                  <a:gd name="connsiteY15" fmla="*/ 28100 h 93973"/>
                  <a:gd name="connsiteX16" fmla="*/ 82995 w 92284"/>
                  <a:gd name="connsiteY16" fmla="*/ 18887 h 93973"/>
                  <a:gd name="connsiteX17" fmla="*/ 78772 w 92284"/>
                  <a:gd name="connsiteY17" fmla="*/ 23110 h 93973"/>
                  <a:gd name="connsiteX18" fmla="*/ 68407 w 92284"/>
                  <a:gd name="connsiteY18" fmla="*/ 13589 h 93973"/>
                  <a:gd name="connsiteX19" fmla="*/ 72092 w 92284"/>
                  <a:gd name="connsiteY19" fmla="*/ 9520 h 93973"/>
                  <a:gd name="connsiteX20" fmla="*/ 82995 w 92284"/>
                  <a:gd name="connsiteY20" fmla="*/ 18887 h 93973"/>
                  <a:gd name="connsiteX21" fmla="*/ 92284 w 92284"/>
                  <a:gd name="connsiteY21" fmla="*/ 9597 h 93973"/>
                  <a:gd name="connsiteX22" fmla="*/ 88062 w 92284"/>
                  <a:gd name="connsiteY22" fmla="*/ 13896 h 93973"/>
                  <a:gd name="connsiteX23" fmla="*/ 77236 w 92284"/>
                  <a:gd name="connsiteY23" fmla="*/ 4223 h 93973"/>
                  <a:gd name="connsiteX24" fmla="*/ 80922 w 92284"/>
                  <a:gd name="connsiteY24" fmla="*/ 0 h 93973"/>
                  <a:gd name="connsiteX25" fmla="*/ 92284 w 92284"/>
                  <a:gd name="connsiteY25" fmla="*/ 9597 h 9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284" h="93973">
                    <a:moveTo>
                      <a:pt x="76699" y="28100"/>
                    </a:moveTo>
                    <a:cubicBezTo>
                      <a:pt x="75470" y="29252"/>
                      <a:pt x="74088" y="32092"/>
                      <a:pt x="72400" y="36622"/>
                    </a:cubicBezTo>
                    <a:cubicBezTo>
                      <a:pt x="67179" y="51670"/>
                      <a:pt x="59654" y="63647"/>
                      <a:pt x="49827" y="72553"/>
                    </a:cubicBezTo>
                    <a:cubicBezTo>
                      <a:pt x="39923" y="81613"/>
                      <a:pt x="27025" y="88753"/>
                      <a:pt x="11056" y="93974"/>
                    </a:cubicBezTo>
                    <a:cubicBezTo>
                      <a:pt x="9750" y="90826"/>
                      <a:pt x="8138" y="88139"/>
                      <a:pt x="6295" y="85989"/>
                    </a:cubicBezTo>
                    <a:cubicBezTo>
                      <a:pt x="21727" y="82611"/>
                      <a:pt x="34626" y="76085"/>
                      <a:pt x="45144" y="66258"/>
                    </a:cubicBezTo>
                    <a:cubicBezTo>
                      <a:pt x="54127" y="57966"/>
                      <a:pt x="61267" y="45605"/>
                      <a:pt x="66565" y="29021"/>
                    </a:cubicBezTo>
                    <a:lnTo>
                      <a:pt x="31708" y="29021"/>
                    </a:lnTo>
                    <a:cubicBezTo>
                      <a:pt x="26334" y="38772"/>
                      <a:pt x="17812" y="48829"/>
                      <a:pt x="6295" y="59271"/>
                    </a:cubicBezTo>
                    <a:cubicBezTo>
                      <a:pt x="4606" y="56968"/>
                      <a:pt x="2533" y="55125"/>
                      <a:pt x="0" y="53743"/>
                    </a:cubicBezTo>
                    <a:cubicBezTo>
                      <a:pt x="15816" y="41536"/>
                      <a:pt x="27255" y="25336"/>
                      <a:pt x="34319" y="5221"/>
                    </a:cubicBezTo>
                    <a:lnTo>
                      <a:pt x="42841" y="8138"/>
                    </a:lnTo>
                    <a:cubicBezTo>
                      <a:pt x="40077" y="13589"/>
                      <a:pt x="37467" y="18426"/>
                      <a:pt x="35163" y="22726"/>
                    </a:cubicBezTo>
                    <a:lnTo>
                      <a:pt x="70020" y="22726"/>
                    </a:lnTo>
                    <a:lnTo>
                      <a:pt x="70787" y="21958"/>
                    </a:lnTo>
                    <a:lnTo>
                      <a:pt x="76699" y="28100"/>
                    </a:lnTo>
                    <a:close/>
                    <a:moveTo>
                      <a:pt x="82995" y="18887"/>
                    </a:moveTo>
                    <a:lnTo>
                      <a:pt x="78772" y="23110"/>
                    </a:lnTo>
                    <a:cubicBezTo>
                      <a:pt x="75624" y="19578"/>
                      <a:pt x="72169" y="16353"/>
                      <a:pt x="68407" y="13589"/>
                    </a:cubicBezTo>
                    <a:lnTo>
                      <a:pt x="72092" y="9520"/>
                    </a:lnTo>
                    <a:cubicBezTo>
                      <a:pt x="76085" y="12284"/>
                      <a:pt x="79693" y="15432"/>
                      <a:pt x="82995" y="18887"/>
                    </a:cubicBezTo>
                    <a:moveTo>
                      <a:pt x="92284" y="9597"/>
                    </a:moveTo>
                    <a:lnTo>
                      <a:pt x="88062" y="13896"/>
                    </a:lnTo>
                    <a:cubicBezTo>
                      <a:pt x="84300" y="9827"/>
                      <a:pt x="80691" y="6603"/>
                      <a:pt x="77236" y="4223"/>
                    </a:cubicBezTo>
                    <a:lnTo>
                      <a:pt x="80922" y="0"/>
                    </a:lnTo>
                    <a:cubicBezTo>
                      <a:pt x="85221" y="2687"/>
                      <a:pt x="88983" y="5912"/>
                      <a:pt x="92284" y="9597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A3B1A6F1-6D9A-4093-8933-671BB66B5C7E}"/>
                  </a:ext>
                </a:extLst>
              </p:cNvPr>
              <p:cNvSpPr/>
              <p:nvPr/>
            </p:nvSpPr>
            <p:spPr>
              <a:xfrm>
                <a:off x="5202713" y="2567575"/>
                <a:ext cx="80000" cy="87370"/>
              </a:xfrm>
              <a:custGeom>
                <a:avLst/>
                <a:gdLst>
                  <a:gd name="connsiteX0" fmla="*/ 80000 w 80000"/>
                  <a:gd name="connsiteY0" fmla="*/ 28561 h 87370"/>
                  <a:gd name="connsiteX1" fmla="*/ 76238 w 80000"/>
                  <a:gd name="connsiteY1" fmla="*/ 36776 h 87370"/>
                  <a:gd name="connsiteX2" fmla="*/ 51286 w 80000"/>
                  <a:gd name="connsiteY2" fmla="*/ 70480 h 87370"/>
                  <a:gd name="connsiteX3" fmla="*/ 13820 w 80000"/>
                  <a:gd name="connsiteY3" fmla="*/ 87371 h 87370"/>
                  <a:gd name="connsiteX4" fmla="*/ 10441 w 80000"/>
                  <a:gd name="connsiteY4" fmla="*/ 79310 h 87370"/>
                  <a:gd name="connsiteX5" fmla="*/ 49367 w 80000"/>
                  <a:gd name="connsiteY5" fmla="*/ 61574 h 87370"/>
                  <a:gd name="connsiteX6" fmla="*/ 69175 w 80000"/>
                  <a:gd name="connsiteY6" fmla="*/ 31939 h 87370"/>
                  <a:gd name="connsiteX7" fmla="*/ 0 w 80000"/>
                  <a:gd name="connsiteY7" fmla="*/ 31939 h 87370"/>
                  <a:gd name="connsiteX8" fmla="*/ 0 w 80000"/>
                  <a:gd name="connsiteY8" fmla="*/ 24722 h 87370"/>
                  <a:gd name="connsiteX9" fmla="*/ 72860 w 80000"/>
                  <a:gd name="connsiteY9" fmla="*/ 24722 h 87370"/>
                  <a:gd name="connsiteX10" fmla="*/ 74549 w 80000"/>
                  <a:gd name="connsiteY10" fmla="*/ 23954 h 87370"/>
                  <a:gd name="connsiteX11" fmla="*/ 80000 w 80000"/>
                  <a:gd name="connsiteY11" fmla="*/ 28561 h 87370"/>
                  <a:gd name="connsiteX12" fmla="*/ 67025 w 80000"/>
                  <a:gd name="connsiteY12" fmla="*/ 7140 h 87370"/>
                  <a:gd name="connsiteX13" fmla="*/ 10441 w 80000"/>
                  <a:gd name="connsiteY13" fmla="*/ 7140 h 87370"/>
                  <a:gd name="connsiteX14" fmla="*/ 10441 w 80000"/>
                  <a:gd name="connsiteY14" fmla="*/ 0 h 87370"/>
                  <a:gd name="connsiteX15" fmla="*/ 67025 w 80000"/>
                  <a:gd name="connsiteY15" fmla="*/ 0 h 87370"/>
                  <a:gd name="connsiteX16" fmla="*/ 67025 w 80000"/>
                  <a:gd name="connsiteY16" fmla="*/ 7140 h 8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00" h="87370">
                    <a:moveTo>
                      <a:pt x="80000" y="28561"/>
                    </a:moveTo>
                    <a:cubicBezTo>
                      <a:pt x="79463" y="29559"/>
                      <a:pt x="78158" y="32246"/>
                      <a:pt x="76238" y="36776"/>
                    </a:cubicBezTo>
                    <a:cubicBezTo>
                      <a:pt x="70020" y="51286"/>
                      <a:pt x="61651" y="62496"/>
                      <a:pt x="51286" y="70480"/>
                    </a:cubicBezTo>
                    <a:cubicBezTo>
                      <a:pt x="43148" y="76546"/>
                      <a:pt x="30710" y="82227"/>
                      <a:pt x="13820" y="87371"/>
                    </a:cubicBezTo>
                    <a:cubicBezTo>
                      <a:pt x="13052" y="83916"/>
                      <a:pt x="11900" y="81152"/>
                      <a:pt x="10441" y="79310"/>
                    </a:cubicBezTo>
                    <a:cubicBezTo>
                      <a:pt x="27870" y="75394"/>
                      <a:pt x="40844" y="69482"/>
                      <a:pt x="49367" y="61574"/>
                    </a:cubicBezTo>
                    <a:cubicBezTo>
                      <a:pt x="57198" y="54511"/>
                      <a:pt x="63801" y="44607"/>
                      <a:pt x="69175" y="31939"/>
                    </a:cubicBezTo>
                    <a:lnTo>
                      <a:pt x="0" y="31939"/>
                    </a:lnTo>
                    <a:lnTo>
                      <a:pt x="0" y="24722"/>
                    </a:lnTo>
                    <a:lnTo>
                      <a:pt x="72860" y="24722"/>
                    </a:lnTo>
                    <a:lnTo>
                      <a:pt x="74549" y="23954"/>
                    </a:lnTo>
                    <a:lnTo>
                      <a:pt x="80000" y="28561"/>
                    </a:lnTo>
                    <a:close/>
                    <a:moveTo>
                      <a:pt x="67025" y="7140"/>
                    </a:moveTo>
                    <a:lnTo>
                      <a:pt x="10441" y="7140"/>
                    </a:lnTo>
                    <a:lnTo>
                      <a:pt x="10441" y="0"/>
                    </a:lnTo>
                    <a:lnTo>
                      <a:pt x="67025" y="0"/>
                    </a:lnTo>
                    <a:lnTo>
                      <a:pt x="67025" y="714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082B17D6-26BE-49F6-BA57-8DD6C700BD6F}"/>
                  </a:ext>
                </a:extLst>
              </p:cNvPr>
              <p:cNvSpPr/>
              <p:nvPr/>
            </p:nvSpPr>
            <p:spPr>
              <a:xfrm>
                <a:off x="5304287" y="2572565"/>
                <a:ext cx="87908" cy="77773"/>
              </a:xfrm>
              <a:custGeom>
                <a:avLst/>
                <a:gdLst>
                  <a:gd name="connsiteX0" fmla="*/ 87908 w 87908"/>
                  <a:gd name="connsiteY0" fmla="*/ 72860 h 77773"/>
                  <a:gd name="connsiteX1" fmla="*/ 81152 w 87908"/>
                  <a:gd name="connsiteY1" fmla="*/ 77774 h 77773"/>
                  <a:gd name="connsiteX2" fmla="*/ 50288 w 87908"/>
                  <a:gd name="connsiteY2" fmla="*/ 42841 h 77773"/>
                  <a:gd name="connsiteX3" fmla="*/ 5451 w 87908"/>
                  <a:gd name="connsiteY3" fmla="*/ 77774 h 77773"/>
                  <a:gd name="connsiteX4" fmla="*/ 0 w 87908"/>
                  <a:gd name="connsiteY4" fmla="*/ 70326 h 77773"/>
                  <a:gd name="connsiteX5" fmla="*/ 64108 w 87908"/>
                  <a:gd name="connsiteY5" fmla="*/ 7985 h 77773"/>
                  <a:gd name="connsiteX6" fmla="*/ 10058 w 87908"/>
                  <a:gd name="connsiteY6" fmla="*/ 7985 h 77773"/>
                  <a:gd name="connsiteX7" fmla="*/ 10058 w 87908"/>
                  <a:gd name="connsiteY7" fmla="*/ 844 h 77773"/>
                  <a:gd name="connsiteX8" fmla="*/ 67025 w 87908"/>
                  <a:gd name="connsiteY8" fmla="*/ 844 h 77773"/>
                  <a:gd name="connsiteX9" fmla="*/ 68254 w 87908"/>
                  <a:gd name="connsiteY9" fmla="*/ 0 h 77773"/>
                  <a:gd name="connsiteX10" fmla="*/ 73628 w 87908"/>
                  <a:gd name="connsiteY10" fmla="*/ 6219 h 77773"/>
                  <a:gd name="connsiteX11" fmla="*/ 55125 w 87908"/>
                  <a:gd name="connsiteY11" fmla="*/ 36315 h 77773"/>
                  <a:gd name="connsiteX12" fmla="*/ 87908 w 87908"/>
                  <a:gd name="connsiteY12" fmla="*/ 72860 h 7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08" h="77773">
                    <a:moveTo>
                      <a:pt x="87908" y="72860"/>
                    </a:moveTo>
                    <a:lnTo>
                      <a:pt x="81152" y="77774"/>
                    </a:lnTo>
                    <a:cubicBezTo>
                      <a:pt x="71785" y="65413"/>
                      <a:pt x="61498" y="53743"/>
                      <a:pt x="50288" y="42841"/>
                    </a:cubicBezTo>
                    <a:cubicBezTo>
                      <a:pt x="39309" y="55893"/>
                      <a:pt x="24338" y="67486"/>
                      <a:pt x="5451" y="77774"/>
                    </a:cubicBezTo>
                    <a:cubicBezTo>
                      <a:pt x="3532" y="74396"/>
                      <a:pt x="1766" y="71939"/>
                      <a:pt x="0" y="70326"/>
                    </a:cubicBezTo>
                    <a:cubicBezTo>
                      <a:pt x="26872" y="59424"/>
                      <a:pt x="48292" y="38618"/>
                      <a:pt x="64108" y="7985"/>
                    </a:cubicBezTo>
                    <a:lnTo>
                      <a:pt x="10058" y="7985"/>
                    </a:lnTo>
                    <a:lnTo>
                      <a:pt x="10058" y="844"/>
                    </a:lnTo>
                    <a:lnTo>
                      <a:pt x="67025" y="844"/>
                    </a:lnTo>
                    <a:lnTo>
                      <a:pt x="68254" y="0"/>
                    </a:lnTo>
                    <a:lnTo>
                      <a:pt x="73628" y="6219"/>
                    </a:lnTo>
                    <a:cubicBezTo>
                      <a:pt x="68561" y="16430"/>
                      <a:pt x="62419" y="26488"/>
                      <a:pt x="55125" y="36315"/>
                    </a:cubicBezTo>
                    <a:cubicBezTo>
                      <a:pt x="68254" y="48522"/>
                      <a:pt x="79156" y="60729"/>
                      <a:pt x="87908" y="7286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E0EBE7B1-AADC-47F4-8762-DD6157F34CFA}"/>
                  </a:ext>
                </a:extLst>
              </p:cNvPr>
              <p:cNvSpPr/>
              <p:nvPr/>
            </p:nvSpPr>
            <p:spPr>
              <a:xfrm>
                <a:off x="5443712" y="2574945"/>
                <a:ext cx="97198" cy="66103"/>
              </a:xfrm>
              <a:custGeom>
                <a:avLst/>
                <a:gdLst>
                  <a:gd name="connsiteX0" fmla="*/ 97198 w 97198"/>
                  <a:gd name="connsiteY0" fmla="*/ 33167 h 66103"/>
                  <a:gd name="connsiteX1" fmla="*/ 64031 w 97198"/>
                  <a:gd name="connsiteY1" fmla="*/ 66104 h 66103"/>
                  <a:gd name="connsiteX2" fmla="*/ 60039 w 97198"/>
                  <a:gd name="connsiteY2" fmla="*/ 62419 h 66103"/>
                  <a:gd name="connsiteX3" fmla="*/ 74626 w 97198"/>
                  <a:gd name="connsiteY3" fmla="*/ 47755 h 66103"/>
                  <a:gd name="connsiteX4" fmla="*/ 22572 w 97198"/>
                  <a:gd name="connsiteY4" fmla="*/ 47755 h 66103"/>
                  <a:gd name="connsiteX5" fmla="*/ 37160 w 97198"/>
                  <a:gd name="connsiteY5" fmla="*/ 62419 h 66103"/>
                  <a:gd name="connsiteX6" fmla="*/ 33244 w 97198"/>
                  <a:gd name="connsiteY6" fmla="*/ 66104 h 66103"/>
                  <a:gd name="connsiteX7" fmla="*/ 0 w 97198"/>
                  <a:gd name="connsiteY7" fmla="*/ 33167 h 66103"/>
                  <a:gd name="connsiteX8" fmla="*/ 33244 w 97198"/>
                  <a:gd name="connsiteY8" fmla="*/ 0 h 66103"/>
                  <a:gd name="connsiteX9" fmla="*/ 37160 w 97198"/>
                  <a:gd name="connsiteY9" fmla="*/ 3685 h 66103"/>
                  <a:gd name="connsiteX10" fmla="*/ 22572 w 97198"/>
                  <a:gd name="connsiteY10" fmla="*/ 18349 h 66103"/>
                  <a:gd name="connsiteX11" fmla="*/ 74626 w 97198"/>
                  <a:gd name="connsiteY11" fmla="*/ 18349 h 66103"/>
                  <a:gd name="connsiteX12" fmla="*/ 60039 w 97198"/>
                  <a:gd name="connsiteY12" fmla="*/ 3685 h 66103"/>
                  <a:gd name="connsiteX13" fmla="*/ 64031 w 97198"/>
                  <a:gd name="connsiteY13" fmla="*/ 0 h 66103"/>
                  <a:gd name="connsiteX14" fmla="*/ 97198 w 97198"/>
                  <a:gd name="connsiteY14" fmla="*/ 33167 h 66103"/>
                  <a:gd name="connsiteX15" fmla="*/ 89674 w 97198"/>
                  <a:gd name="connsiteY15" fmla="*/ 33167 h 66103"/>
                  <a:gd name="connsiteX16" fmla="*/ 80001 w 97198"/>
                  <a:gd name="connsiteY16" fmla="*/ 23493 h 66103"/>
                  <a:gd name="connsiteX17" fmla="*/ 17659 w 97198"/>
                  <a:gd name="connsiteY17" fmla="*/ 23493 h 66103"/>
                  <a:gd name="connsiteX18" fmla="*/ 7985 w 97198"/>
                  <a:gd name="connsiteY18" fmla="*/ 33167 h 66103"/>
                  <a:gd name="connsiteX19" fmla="*/ 17659 w 97198"/>
                  <a:gd name="connsiteY19" fmla="*/ 42764 h 66103"/>
                  <a:gd name="connsiteX20" fmla="*/ 80001 w 97198"/>
                  <a:gd name="connsiteY20" fmla="*/ 42764 h 66103"/>
                  <a:gd name="connsiteX21" fmla="*/ 89674 w 97198"/>
                  <a:gd name="connsiteY21" fmla="*/ 33167 h 6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198" h="66103">
                    <a:moveTo>
                      <a:pt x="97198" y="33167"/>
                    </a:moveTo>
                    <a:lnTo>
                      <a:pt x="64031" y="66104"/>
                    </a:lnTo>
                    <a:lnTo>
                      <a:pt x="60039" y="62419"/>
                    </a:lnTo>
                    <a:lnTo>
                      <a:pt x="74626" y="47755"/>
                    </a:lnTo>
                    <a:lnTo>
                      <a:pt x="22572" y="47755"/>
                    </a:lnTo>
                    <a:lnTo>
                      <a:pt x="37160" y="62419"/>
                    </a:lnTo>
                    <a:lnTo>
                      <a:pt x="33244" y="66104"/>
                    </a:lnTo>
                    <a:lnTo>
                      <a:pt x="0" y="33167"/>
                    </a:lnTo>
                    <a:lnTo>
                      <a:pt x="33244" y="0"/>
                    </a:lnTo>
                    <a:lnTo>
                      <a:pt x="37160" y="3685"/>
                    </a:lnTo>
                    <a:lnTo>
                      <a:pt x="22572" y="18349"/>
                    </a:lnTo>
                    <a:lnTo>
                      <a:pt x="74626" y="18349"/>
                    </a:lnTo>
                    <a:lnTo>
                      <a:pt x="60039" y="3685"/>
                    </a:lnTo>
                    <a:lnTo>
                      <a:pt x="64031" y="0"/>
                    </a:lnTo>
                    <a:lnTo>
                      <a:pt x="97198" y="33167"/>
                    </a:lnTo>
                    <a:close/>
                    <a:moveTo>
                      <a:pt x="89674" y="33167"/>
                    </a:moveTo>
                    <a:lnTo>
                      <a:pt x="80001" y="23493"/>
                    </a:lnTo>
                    <a:lnTo>
                      <a:pt x="17659" y="23493"/>
                    </a:lnTo>
                    <a:lnTo>
                      <a:pt x="7985" y="33167"/>
                    </a:lnTo>
                    <a:lnTo>
                      <a:pt x="17659" y="42764"/>
                    </a:lnTo>
                    <a:lnTo>
                      <a:pt x="80001" y="42764"/>
                    </a:lnTo>
                    <a:lnTo>
                      <a:pt x="89674" y="33167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F76E8443-D3DF-422C-806A-D0A1902BAEEF}"/>
                  </a:ext>
                </a:extLst>
              </p:cNvPr>
              <p:cNvSpPr/>
              <p:nvPr/>
            </p:nvSpPr>
            <p:spPr>
              <a:xfrm>
                <a:off x="5584288" y="2570262"/>
                <a:ext cx="53129" cy="75240"/>
              </a:xfrm>
              <a:custGeom>
                <a:avLst/>
                <a:gdLst>
                  <a:gd name="connsiteX0" fmla="*/ 53129 w 53129"/>
                  <a:gd name="connsiteY0" fmla="*/ 21190 h 75240"/>
                  <a:gd name="connsiteX1" fmla="*/ 46834 w 53129"/>
                  <a:gd name="connsiteY1" fmla="*/ 36929 h 75240"/>
                  <a:gd name="connsiteX2" fmla="*/ 26795 w 53129"/>
                  <a:gd name="connsiteY2" fmla="*/ 43148 h 75240"/>
                  <a:gd name="connsiteX3" fmla="*/ 7064 w 53129"/>
                  <a:gd name="connsiteY3" fmla="*/ 43148 h 75240"/>
                  <a:gd name="connsiteX4" fmla="*/ 7064 w 53129"/>
                  <a:gd name="connsiteY4" fmla="*/ 75240 h 75240"/>
                  <a:gd name="connsiteX5" fmla="*/ 0 w 53129"/>
                  <a:gd name="connsiteY5" fmla="*/ 75240 h 75240"/>
                  <a:gd name="connsiteX6" fmla="*/ 0 w 53129"/>
                  <a:gd name="connsiteY6" fmla="*/ 0 h 75240"/>
                  <a:gd name="connsiteX7" fmla="*/ 26795 w 53129"/>
                  <a:gd name="connsiteY7" fmla="*/ 0 h 75240"/>
                  <a:gd name="connsiteX8" fmla="*/ 45298 w 53129"/>
                  <a:gd name="connsiteY8" fmla="*/ 4683 h 75240"/>
                  <a:gd name="connsiteX9" fmla="*/ 53129 w 53129"/>
                  <a:gd name="connsiteY9" fmla="*/ 21190 h 75240"/>
                  <a:gd name="connsiteX10" fmla="*/ 45144 w 53129"/>
                  <a:gd name="connsiteY10" fmla="*/ 21190 h 75240"/>
                  <a:gd name="connsiteX11" fmla="*/ 40922 w 53129"/>
                  <a:gd name="connsiteY11" fmla="*/ 10365 h 75240"/>
                  <a:gd name="connsiteX12" fmla="*/ 26718 w 53129"/>
                  <a:gd name="connsiteY12" fmla="*/ 6296 h 75240"/>
                  <a:gd name="connsiteX13" fmla="*/ 7371 w 53129"/>
                  <a:gd name="connsiteY13" fmla="*/ 6296 h 75240"/>
                  <a:gd name="connsiteX14" fmla="*/ 7371 w 53129"/>
                  <a:gd name="connsiteY14" fmla="*/ 36929 h 75240"/>
                  <a:gd name="connsiteX15" fmla="*/ 26718 w 53129"/>
                  <a:gd name="connsiteY15" fmla="*/ 36929 h 75240"/>
                  <a:gd name="connsiteX16" fmla="*/ 41382 w 53129"/>
                  <a:gd name="connsiteY16" fmla="*/ 31862 h 75240"/>
                  <a:gd name="connsiteX17" fmla="*/ 45144 w 53129"/>
                  <a:gd name="connsiteY17" fmla="*/ 21190 h 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129" h="75240">
                    <a:moveTo>
                      <a:pt x="53129" y="21190"/>
                    </a:moveTo>
                    <a:cubicBezTo>
                      <a:pt x="53129" y="27486"/>
                      <a:pt x="51056" y="32707"/>
                      <a:pt x="46834" y="36929"/>
                    </a:cubicBezTo>
                    <a:cubicBezTo>
                      <a:pt x="42687" y="41075"/>
                      <a:pt x="36008" y="43148"/>
                      <a:pt x="26795" y="43148"/>
                    </a:cubicBezTo>
                    <a:lnTo>
                      <a:pt x="7064" y="43148"/>
                    </a:lnTo>
                    <a:lnTo>
                      <a:pt x="7064" y="75240"/>
                    </a:lnTo>
                    <a:lnTo>
                      <a:pt x="0" y="75240"/>
                    </a:lnTo>
                    <a:lnTo>
                      <a:pt x="0" y="0"/>
                    </a:lnTo>
                    <a:lnTo>
                      <a:pt x="26795" y="0"/>
                    </a:lnTo>
                    <a:cubicBezTo>
                      <a:pt x="34549" y="0"/>
                      <a:pt x="40692" y="1612"/>
                      <a:pt x="45298" y="4683"/>
                    </a:cubicBezTo>
                    <a:cubicBezTo>
                      <a:pt x="50519" y="8292"/>
                      <a:pt x="53129" y="13743"/>
                      <a:pt x="53129" y="21190"/>
                    </a:cubicBezTo>
                    <a:moveTo>
                      <a:pt x="45144" y="21190"/>
                    </a:moveTo>
                    <a:cubicBezTo>
                      <a:pt x="45144" y="16814"/>
                      <a:pt x="43762" y="13205"/>
                      <a:pt x="40922" y="10365"/>
                    </a:cubicBezTo>
                    <a:cubicBezTo>
                      <a:pt x="38158" y="7678"/>
                      <a:pt x="33475" y="6296"/>
                      <a:pt x="26718" y="6296"/>
                    </a:cubicBezTo>
                    <a:lnTo>
                      <a:pt x="7371" y="6296"/>
                    </a:lnTo>
                    <a:lnTo>
                      <a:pt x="7371" y="36929"/>
                    </a:lnTo>
                    <a:lnTo>
                      <a:pt x="26718" y="36929"/>
                    </a:lnTo>
                    <a:cubicBezTo>
                      <a:pt x="33321" y="36929"/>
                      <a:pt x="38158" y="35240"/>
                      <a:pt x="41382" y="31862"/>
                    </a:cubicBezTo>
                    <a:cubicBezTo>
                      <a:pt x="43916" y="29405"/>
                      <a:pt x="45144" y="25797"/>
                      <a:pt x="45144" y="21190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93BA54A2-CC79-4C8D-95C5-56F4490CCD7D}"/>
                  </a:ext>
                </a:extLst>
              </p:cNvPr>
              <p:cNvSpPr/>
              <p:nvPr/>
            </p:nvSpPr>
            <p:spPr>
              <a:xfrm>
                <a:off x="5643022" y="2568957"/>
                <a:ext cx="66103" cy="77929"/>
              </a:xfrm>
              <a:custGeom>
                <a:avLst/>
                <a:gdLst>
                  <a:gd name="connsiteX0" fmla="*/ 66104 w 66103"/>
                  <a:gd name="connsiteY0" fmla="*/ 55662 h 77929"/>
                  <a:gd name="connsiteX1" fmla="*/ 54357 w 66103"/>
                  <a:gd name="connsiteY1" fmla="*/ 72860 h 77929"/>
                  <a:gd name="connsiteX2" fmla="*/ 36315 w 66103"/>
                  <a:gd name="connsiteY2" fmla="*/ 77927 h 77929"/>
                  <a:gd name="connsiteX3" fmla="*/ 10518 w 66103"/>
                  <a:gd name="connsiteY3" fmla="*/ 67025 h 77929"/>
                  <a:gd name="connsiteX4" fmla="*/ 0 w 66103"/>
                  <a:gd name="connsiteY4" fmla="*/ 39002 h 77929"/>
                  <a:gd name="connsiteX5" fmla="*/ 9520 w 66103"/>
                  <a:gd name="connsiteY5" fmla="*/ 11363 h 77929"/>
                  <a:gd name="connsiteX6" fmla="*/ 36008 w 66103"/>
                  <a:gd name="connsiteY6" fmla="*/ 0 h 77929"/>
                  <a:gd name="connsiteX7" fmla="*/ 65720 w 66103"/>
                  <a:gd name="connsiteY7" fmla="*/ 20038 h 77929"/>
                  <a:gd name="connsiteX8" fmla="*/ 56891 w 66103"/>
                  <a:gd name="connsiteY8" fmla="*/ 20038 h 77929"/>
                  <a:gd name="connsiteX9" fmla="*/ 36315 w 66103"/>
                  <a:gd name="connsiteY9" fmla="*/ 6679 h 77929"/>
                  <a:gd name="connsiteX10" fmla="*/ 15432 w 66103"/>
                  <a:gd name="connsiteY10" fmla="*/ 16430 h 77929"/>
                  <a:gd name="connsiteX11" fmla="*/ 8369 w 66103"/>
                  <a:gd name="connsiteY11" fmla="*/ 38925 h 77929"/>
                  <a:gd name="connsiteX12" fmla="*/ 17121 w 66103"/>
                  <a:gd name="connsiteY12" fmla="*/ 63033 h 77929"/>
                  <a:gd name="connsiteX13" fmla="*/ 36775 w 66103"/>
                  <a:gd name="connsiteY13" fmla="*/ 71018 h 77929"/>
                  <a:gd name="connsiteX14" fmla="*/ 57351 w 66103"/>
                  <a:gd name="connsiteY14" fmla="*/ 55586 h 77929"/>
                  <a:gd name="connsiteX15" fmla="*/ 66104 w 66103"/>
                  <a:gd name="connsiteY15" fmla="*/ 55586 h 7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103" h="77929">
                    <a:moveTo>
                      <a:pt x="66104" y="55662"/>
                    </a:moveTo>
                    <a:cubicBezTo>
                      <a:pt x="63878" y="63033"/>
                      <a:pt x="59962" y="68714"/>
                      <a:pt x="54357" y="72860"/>
                    </a:cubicBezTo>
                    <a:cubicBezTo>
                      <a:pt x="49674" y="76315"/>
                      <a:pt x="43685" y="78004"/>
                      <a:pt x="36315" y="77927"/>
                    </a:cubicBezTo>
                    <a:cubicBezTo>
                      <a:pt x="26180" y="77774"/>
                      <a:pt x="17581" y="74165"/>
                      <a:pt x="10518" y="67025"/>
                    </a:cubicBezTo>
                    <a:cubicBezTo>
                      <a:pt x="3532" y="59962"/>
                      <a:pt x="0" y="50595"/>
                      <a:pt x="0" y="39002"/>
                    </a:cubicBezTo>
                    <a:cubicBezTo>
                      <a:pt x="0" y="27793"/>
                      <a:pt x="3148" y="18580"/>
                      <a:pt x="9520" y="11363"/>
                    </a:cubicBezTo>
                    <a:cubicBezTo>
                      <a:pt x="16200" y="3839"/>
                      <a:pt x="25029" y="0"/>
                      <a:pt x="36008" y="0"/>
                    </a:cubicBezTo>
                    <a:cubicBezTo>
                      <a:pt x="50826" y="0"/>
                      <a:pt x="60729" y="6679"/>
                      <a:pt x="65720" y="20038"/>
                    </a:cubicBezTo>
                    <a:lnTo>
                      <a:pt x="56891" y="20038"/>
                    </a:lnTo>
                    <a:cubicBezTo>
                      <a:pt x="52976" y="11132"/>
                      <a:pt x="46142" y="6679"/>
                      <a:pt x="36315" y="6679"/>
                    </a:cubicBezTo>
                    <a:cubicBezTo>
                      <a:pt x="27563" y="6679"/>
                      <a:pt x="20576" y="9904"/>
                      <a:pt x="15432" y="16430"/>
                    </a:cubicBezTo>
                    <a:cubicBezTo>
                      <a:pt x="10749" y="22418"/>
                      <a:pt x="8369" y="29866"/>
                      <a:pt x="8369" y="38925"/>
                    </a:cubicBezTo>
                    <a:cubicBezTo>
                      <a:pt x="8369" y="49060"/>
                      <a:pt x="11286" y="57121"/>
                      <a:pt x="17121" y="63033"/>
                    </a:cubicBezTo>
                    <a:cubicBezTo>
                      <a:pt x="22342" y="68330"/>
                      <a:pt x="28945" y="71018"/>
                      <a:pt x="36775" y="71018"/>
                    </a:cubicBezTo>
                    <a:cubicBezTo>
                      <a:pt x="47217" y="71018"/>
                      <a:pt x="54050" y="65874"/>
                      <a:pt x="57351" y="55586"/>
                    </a:cubicBezTo>
                    <a:lnTo>
                      <a:pt x="66104" y="55586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4B7D6DC3-4675-491D-B9BF-7AF896A16AB7}"/>
                  </a:ext>
                </a:extLst>
              </p:cNvPr>
              <p:cNvSpPr/>
              <p:nvPr/>
            </p:nvSpPr>
            <p:spPr>
              <a:xfrm>
                <a:off x="5748819" y="2562815"/>
                <a:ext cx="83531" cy="92745"/>
              </a:xfrm>
              <a:custGeom>
                <a:avLst/>
                <a:gdLst>
                  <a:gd name="connsiteX0" fmla="*/ 0 w 83531"/>
                  <a:gd name="connsiteY0" fmla="*/ 0 h 92745"/>
                  <a:gd name="connsiteX1" fmla="*/ 36929 w 83531"/>
                  <a:gd name="connsiteY1" fmla="*/ 0 h 92745"/>
                  <a:gd name="connsiteX2" fmla="*/ 36929 w 83531"/>
                  <a:gd name="connsiteY2" fmla="*/ 32630 h 92745"/>
                  <a:gd name="connsiteX3" fmla="*/ 7447 w 83531"/>
                  <a:gd name="connsiteY3" fmla="*/ 32630 h 92745"/>
                  <a:gd name="connsiteX4" fmla="*/ 7447 w 83531"/>
                  <a:gd name="connsiteY4" fmla="*/ 92745 h 92745"/>
                  <a:gd name="connsiteX5" fmla="*/ 0 w 83531"/>
                  <a:gd name="connsiteY5" fmla="*/ 92745 h 92745"/>
                  <a:gd name="connsiteX6" fmla="*/ 0 w 83531"/>
                  <a:gd name="connsiteY6" fmla="*/ 0 h 92745"/>
                  <a:gd name="connsiteX7" fmla="*/ 7447 w 83531"/>
                  <a:gd name="connsiteY7" fmla="*/ 13436 h 92745"/>
                  <a:gd name="connsiteX8" fmla="*/ 29252 w 83531"/>
                  <a:gd name="connsiteY8" fmla="*/ 13436 h 92745"/>
                  <a:gd name="connsiteX9" fmla="*/ 29252 w 83531"/>
                  <a:gd name="connsiteY9" fmla="*/ 7063 h 92745"/>
                  <a:gd name="connsiteX10" fmla="*/ 7447 w 83531"/>
                  <a:gd name="connsiteY10" fmla="*/ 7063 h 92745"/>
                  <a:gd name="connsiteX11" fmla="*/ 7447 w 83531"/>
                  <a:gd name="connsiteY11" fmla="*/ 13436 h 92745"/>
                  <a:gd name="connsiteX12" fmla="*/ 7447 w 83531"/>
                  <a:gd name="connsiteY12" fmla="*/ 25566 h 92745"/>
                  <a:gd name="connsiteX13" fmla="*/ 29252 w 83531"/>
                  <a:gd name="connsiteY13" fmla="*/ 25566 h 92745"/>
                  <a:gd name="connsiteX14" fmla="*/ 29252 w 83531"/>
                  <a:gd name="connsiteY14" fmla="*/ 19578 h 92745"/>
                  <a:gd name="connsiteX15" fmla="*/ 7447 w 83531"/>
                  <a:gd name="connsiteY15" fmla="*/ 19578 h 92745"/>
                  <a:gd name="connsiteX16" fmla="*/ 7447 w 83531"/>
                  <a:gd name="connsiteY16" fmla="*/ 25566 h 92745"/>
                  <a:gd name="connsiteX17" fmla="*/ 22648 w 83531"/>
                  <a:gd name="connsiteY17" fmla="*/ 41152 h 92745"/>
                  <a:gd name="connsiteX18" fmla="*/ 59578 w 83531"/>
                  <a:gd name="connsiteY18" fmla="*/ 41152 h 92745"/>
                  <a:gd name="connsiteX19" fmla="*/ 59578 w 83531"/>
                  <a:gd name="connsiteY19" fmla="*/ 80231 h 92745"/>
                  <a:gd name="connsiteX20" fmla="*/ 29252 w 83531"/>
                  <a:gd name="connsiteY20" fmla="*/ 80231 h 92745"/>
                  <a:gd name="connsiteX21" fmla="*/ 29252 w 83531"/>
                  <a:gd name="connsiteY21" fmla="*/ 84837 h 92745"/>
                  <a:gd name="connsiteX22" fmla="*/ 22648 w 83531"/>
                  <a:gd name="connsiteY22" fmla="*/ 84837 h 92745"/>
                  <a:gd name="connsiteX23" fmla="*/ 22648 w 83531"/>
                  <a:gd name="connsiteY23" fmla="*/ 41152 h 92745"/>
                  <a:gd name="connsiteX24" fmla="*/ 29252 w 83531"/>
                  <a:gd name="connsiteY24" fmla="*/ 57505 h 92745"/>
                  <a:gd name="connsiteX25" fmla="*/ 52745 w 83531"/>
                  <a:gd name="connsiteY25" fmla="*/ 57505 h 92745"/>
                  <a:gd name="connsiteX26" fmla="*/ 52745 w 83531"/>
                  <a:gd name="connsiteY26" fmla="*/ 47831 h 92745"/>
                  <a:gd name="connsiteX27" fmla="*/ 29252 w 83531"/>
                  <a:gd name="connsiteY27" fmla="*/ 47831 h 92745"/>
                  <a:gd name="connsiteX28" fmla="*/ 29252 w 83531"/>
                  <a:gd name="connsiteY28" fmla="*/ 57505 h 92745"/>
                  <a:gd name="connsiteX29" fmla="*/ 29252 w 83531"/>
                  <a:gd name="connsiteY29" fmla="*/ 73321 h 92745"/>
                  <a:gd name="connsiteX30" fmla="*/ 52745 w 83531"/>
                  <a:gd name="connsiteY30" fmla="*/ 73321 h 92745"/>
                  <a:gd name="connsiteX31" fmla="*/ 52745 w 83531"/>
                  <a:gd name="connsiteY31" fmla="*/ 63801 h 92745"/>
                  <a:gd name="connsiteX32" fmla="*/ 29252 w 83531"/>
                  <a:gd name="connsiteY32" fmla="*/ 63801 h 92745"/>
                  <a:gd name="connsiteX33" fmla="*/ 29252 w 83531"/>
                  <a:gd name="connsiteY33" fmla="*/ 73321 h 92745"/>
                  <a:gd name="connsiteX34" fmla="*/ 56968 w 83531"/>
                  <a:gd name="connsiteY34" fmla="*/ 0 h 92745"/>
                  <a:gd name="connsiteX35" fmla="*/ 83532 w 83531"/>
                  <a:gd name="connsiteY35" fmla="*/ 0 h 92745"/>
                  <a:gd name="connsiteX36" fmla="*/ 83532 w 83531"/>
                  <a:gd name="connsiteY36" fmla="*/ 82227 h 92745"/>
                  <a:gd name="connsiteX37" fmla="*/ 80384 w 83531"/>
                  <a:gd name="connsiteY37" fmla="*/ 89597 h 92745"/>
                  <a:gd name="connsiteX38" fmla="*/ 68407 w 83531"/>
                  <a:gd name="connsiteY38" fmla="*/ 91901 h 92745"/>
                  <a:gd name="connsiteX39" fmla="*/ 65490 w 83531"/>
                  <a:gd name="connsiteY39" fmla="*/ 83071 h 92745"/>
                  <a:gd name="connsiteX40" fmla="*/ 74472 w 83531"/>
                  <a:gd name="connsiteY40" fmla="*/ 83071 h 92745"/>
                  <a:gd name="connsiteX41" fmla="*/ 75854 w 83531"/>
                  <a:gd name="connsiteY41" fmla="*/ 81075 h 92745"/>
                  <a:gd name="connsiteX42" fmla="*/ 75854 w 83531"/>
                  <a:gd name="connsiteY42" fmla="*/ 33090 h 92745"/>
                  <a:gd name="connsiteX43" fmla="*/ 46987 w 83531"/>
                  <a:gd name="connsiteY43" fmla="*/ 33090 h 92745"/>
                  <a:gd name="connsiteX44" fmla="*/ 46987 w 83531"/>
                  <a:gd name="connsiteY44" fmla="*/ 0 h 92745"/>
                  <a:gd name="connsiteX45" fmla="*/ 56968 w 83531"/>
                  <a:gd name="connsiteY45" fmla="*/ 0 h 92745"/>
                  <a:gd name="connsiteX46" fmla="*/ 75854 w 83531"/>
                  <a:gd name="connsiteY46" fmla="*/ 6987 h 92745"/>
                  <a:gd name="connsiteX47" fmla="*/ 54511 w 83531"/>
                  <a:gd name="connsiteY47" fmla="*/ 6987 h 92745"/>
                  <a:gd name="connsiteX48" fmla="*/ 54511 w 83531"/>
                  <a:gd name="connsiteY48" fmla="*/ 13359 h 92745"/>
                  <a:gd name="connsiteX49" fmla="*/ 75854 w 83531"/>
                  <a:gd name="connsiteY49" fmla="*/ 13359 h 92745"/>
                  <a:gd name="connsiteX50" fmla="*/ 75854 w 83531"/>
                  <a:gd name="connsiteY50" fmla="*/ 6987 h 92745"/>
                  <a:gd name="connsiteX51" fmla="*/ 75854 w 83531"/>
                  <a:gd name="connsiteY51" fmla="*/ 19578 h 92745"/>
                  <a:gd name="connsiteX52" fmla="*/ 54511 w 83531"/>
                  <a:gd name="connsiteY52" fmla="*/ 19578 h 92745"/>
                  <a:gd name="connsiteX53" fmla="*/ 54511 w 83531"/>
                  <a:gd name="connsiteY53" fmla="*/ 25950 h 92745"/>
                  <a:gd name="connsiteX54" fmla="*/ 75854 w 83531"/>
                  <a:gd name="connsiteY54" fmla="*/ 25950 h 92745"/>
                  <a:gd name="connsiteX55" fmla="*/ 75854 w 83531"/>
                  <a:gd name="connsiteY55" fmla="*/ 19578 h 9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83531" h="92745">
                    <a:moveTo>
                      <a:pt x="0" y="0"/>
                    </a:moveTo>
                    <a:lnTo>
                      <a:pt x="36929" y="0"/>
                    </a:lnTo>
                    <a:lnTo>
                      <a:pt x="36929" y="32630"/>
                    </a:lnTo>
                    <a:lnTo>
                      <a:pt x="7447" y="32630"/>
                    </a:lnTo>
                    <a:lnTo>
                      <a:pt x="7447" y="92745"/>
                    </a:lnTo>
                    <a:lnTo>
                      <a:pt x="0" y="92745"/>
                    </a:lnTo>
                    <a:lnTo>
                      <a:pt x="0" y="0"/>
                    </a:lnTo>
                    <a:close/>
                    <a:moveTo>
                      <a:pt x="7447" y="13436"/>
                    </a:moveTo>
                    <a:lnTo>
                      <a:pt x="29252" y="13436"/>
                    </a:lnTo>
                    <a:lnTo>
                      <a:pt x="29252" y="7063"/>
                    </a:lnTo>
                    <a:lnTo>
                      <a:pt x="7447" y="7063"/>
                    </a:lnTo>
                    <a:lnTo>
                      <a:pt x="7447" y="13436"/>
                    </a:lnTo>
                    <a:close/>
                    <a:moveTo>
                      <a:pt x="7447" y="25566"/>
                    </a:moveTo>
                    <a:lnTo>
                      <a:pt x="29252" y="25566"/>
                    </a:lnTo>
                    <a:lnTo>
                      <a:pt x="29252" y="19578"/>
                    </a:lnTo>
                    <a:lnTo>
                      <a:pt x="7447" y="19578"/>
                    </a:lnTo>
                    <a:lnTo>
                      <a:pt x="7447" y="25566"/>
                    </a:lnTo>
                    <a:close/>
                    <a:moveTo>
                      <a:pt x="22648" y="41152"/>
                    </a:moveTo>
                    <a:lnTo>
                      <a:pt x="59578" y="41152"/>
                    </a:lnTo>
                    <a:lnTo>
                      <a:pt x="59578" y="80231"/>
                    </a:lnTo>
                    <a:lnTo>
                      <a:pt x="29252" y="80231"/>
                    </a:lnTo>
                    <a:lnTo>
                      <a:pt x="29252" y="84837"/>
                    </a:lnTo>
                    <a:lnTo>
                      <a:pt x="22648" y="84837"/>
                    </a:lnTo>
                    <a:lnTo>
                      <a:pt x="22648" y="41152"/>
                    </a:lnTo>
                    <a:close/>
                    <a:moveTo>
                      <a:pt x="29252" y="57505"/>
                    </a:moveTo>
                    <a:lnTo>
                      <a:pt x="52745" y="57505"/>
                    </a:lnTo>
                    <a:lnTo>
                      <a:pt x="52745" y="47831"/>
                    </a:lnTo>
                    <a:lnTo>
                      <a:pt x="29252" y="47831"/>
                    </a:lnTo>
                    <a:lnTo>
                      <a:pt x="29252" y="57505"/>
                    </a:lnTo>
                    <a:close/>
                    <a:moveTo>
                      <a:pt x="29252" y="73321"/>
                    </a:moveTo>
                    <a:lnTo>
                      <a:pt x="52745" y="73321"/>
                    </a:lnTo>
                    <a:lnTo>
                      <a:pt x="52745" y="63801"/>
                    </a:lnTo>
                    <a:lnTo>
                      <a:pt x="29252" y="63801"/>
                    </a:lnTo>
                    <a:lnTo>
                      <a:pt x="29252" y="73321"/>
                    </a:lnTo>
                    <a:close/>
                    <a:moveTo>
                      <a:pt x="56968" y="0"/>
                    </a:moveTo>
                    <a:lnTo>
                      <a:pt x="83532" y="0"/>
                    </a:lnTo>
                    <a:lnTo>
                      <a:pt x="83532" y="82227"/>
                    </a:lnTo>
                    <a:cubicBezTo>
                      <a:pt x="83532" y="86142"/>
                      <a:pt x="82457" y="88599"/>
                      <a:pt x="80384" y="89597"/>
                    </a:cubicBezTo>
                    <a:cubicBezTo>
                      <a:pt x="78542" y="90749"/>
                      <a:pt x="74549" y="91517"/>
                      <a:pt x="68407" y="91901"/>
                    </a:cubicBezTo>
                    <a:cubicBezTo>
                      <a:pt x="68176" y="88983"/>
                      <a:pt x="67255" y="85989"/>
                      <a:pt x="65490" y="83071"/>
                    </a:cubicBezTo>
                    <a:lnTo>
                      <a:pt x="74472" y="83071"/>
                    </a:lnTo>
                    <a:cubicBezTo>
                      <a:pt x="75393" y="83071"/>
                      <a:pt x="75854" y="82381"/>
                      <a:pt x="75854" y="81075"/>
                    </a:cubicBezTo>
                    <a:lnTo>
                      <a:pt x="75854" y="33090"/>
                    </a:lnTo>
                    <a:lnTo>
                      <a:pt x="46987" y="33090"/>
                    </a:lnTo>
                    <a:lnTo>
                      <a:pt x="46987" y="0"/>
                    </a:lnTo>
                    <a:lnTo>
                      <a:pt x="56968" y="0"/>
                    </a:lnTo>
                    <a:close/>
                    <a:moveTo>
                      <a:pt x="75854" y="6987"/>
                    </a:moveTo>
                    <a:lnTo>
                      <a:pt x="54511" y="6987"/>
                    </a:lnTo>
                    <a:lnTo>
                      <a:pt x="54511" y="13359"/>
                    </a:lnTo>
                    <a:lnTo>
                      <a:pt x="75854" y="13359"/>
                    </a:lnTo>
                    <a:lnTo>
                      <a:pt x="75854" y="6987"/>
                    </a:lnTo>
                    <a:close/>
                    <a:moveTo>
                      <a:pt x="75854" y="19578"/>
                    </a:moveTo>
                    <a:lnTo>
                      <a:pt x="54511" y="19578"/>
                    </a:lnTo>
                    <a:lnTo>
                      <a:pt x="54511" y="25950"/>
                    </a:lnTo>
                    <a:lnTo>
                      <a:pt x="75854" y="25950"/>
                    </a:lnTo>
                    <a:lnTo>
                      <a:pt x="75854" y="19578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FA039ABD-8D99-4C81-9508-2BBA0C717A44}"/>
                  </a:ext>
                </a:extLst>
              </p:cNvPr>
              <p:cNvSpPr/>
              <p:nvPr/>
            </p:nvSpPr>
            <p:spPr>
              <a:xfrm>
                <a:off x="5850778" y="2569648"/>
                <a:ext cx="94741" cy="81766"/>
              </a:xfrm>
              <a:custGeom>
                <a:avLst/>
                <a:gdLst>
                  <a:gd name="connsiteX0" fmla="*/ 91133 w 94741"/>
                  <a:gd name="connsiteY0" fmla="*/ 7524 h 81766"/>
                  <a:gd name="connsiteX1" fmla="*/ 67333 w 94741"/>
                  <a:gd name="connsiteY1" fmla="*/ 9750 h 81766"/>
                  <a:gd name="connsiteX2" fmla="*/ 50672 w 94741"/>
                  <a:gd name="connsiteY2" fmla="*/ 20960 h 81766"/>
                  <a:gd name="connsiteX3" fmla="*/ 39693 w 94741"/>
                  <a:gd name="connsiteY3" fmla="*/ 45835 h 81766"/>
                  <a:gd name="connsiteX4" fmla="*/ 48829 w 94741"/>
                  <a:gd name="connsiteY4" fmla="*/ 65797 h 81766"/>
                  <a:gd name="connsiteX5" fmla="*/ 75624 w 94741"/>
                  <a:gd name="connsiteY5" fmla="*/ 73014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3 w 94741"/>
                  <a:gd name="connsiteY12" fmla="*/ 0 h 81766"/>
                  <a:gd name="connsiteX13" fmla="*/ 91133 w 94741"/>
                  <a:gd name="connsiteY13" fmla="*/ 7524 h 81766"/>
                  <a:gd name="connsiteX14" fmla="*/ 83993 w 94741"/>
                  <a:gd name="connsiteY14" fmla="*/ 32323 h 81766"/>
                  <a:gd name="connsiteX15" fmla="*/ 78618 w 94741"/>
                  <a:gd name="connsiteY15" fmla="*/ 35547 h 81766"/>
                  <a:gd name="connsiteX16" fmla="*/ 70634 w 94741"/>
                  <a:gd name="connsiteY16" fmla="*/ 24338 h 81766"/>
                  <a:gd name="connsiteX17" fmla="*/ 75471 w 94741"/>
                  <a:gd name="connsiteY17" fmla="*/ 20960 h 81766"/>
                  <a:gd name="connsiteX18" fmla="*/ 83993 w 94741"/>
                  <a:gd name="connsiteY18" fmla="*/ 32323 h 81766"/>
                  <a:gd name="connsiteX19" fmla="*/ 94742 w 94741"/>
                  <a:gd name="connsiteY19" fmla="*/ 25566 h 81766"/>
                  <a:gd name="connsiteX20" fmla="*/ 89905 w 94741"/>
                  <a:gd name="connsiteY20" fmla="*/ 29328 h 81766"/>
                  <a:gd name="connsiteX21" fmla="*/ 81613 w 94741"/>
                  <a:gd name="connsiteY21" fmla="*/ 17581 h 81766"/>
                  <a:gd name="connsiteX22" fmla="*/ 86219 w 94741"/>
                  <a:gd name="connsiteY22" fmla="*/ 14357 h 81766"/>
                  <a:gd name="connsiteX23" fmla="*/ 94742 w 94741"/>
                  <a:gd name="connsiteY23" fmla="*/ 25566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133" y="7524"/>
                    </a:moveTo>
                    <a:lnTo>
                      <a:pt x="67333" y="9750"/>
                    </a:lnTo>
                    <a:cubicBezTo>
                      <a:pt x="62649" y="10134"/>
                      <a:pt x="57121" y="13896"/>
                      <a:pt x="50672" y="20960"/>
                    </a:cubicBezTo>
                    <a:cubicBezTo>
                      <a:pt x="43302" y="29021"/>
                      <a:pt x="39693" y="37313"/>
                      <a:pt x="39693" y="45835"/>
                    </a:cubicBezTo>
                    <a:cubicBezTo>
                      <a:pt x="39693" y="54127"/>
                      <a:pt x="42764" y="60730"/>
                      <a:pt x="48829" y="65797"/>
                    </a:cubicBezTo>
                    <a:cubicBezTo>
                      <a:pt x="54587" y="70403"/>
                      <a:pt x="63494" y="72860"/>
                      <a:pt x="75624" y="73014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5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79"/>
                      <a:pt x="61344" y="3762"/>
                      <a:pt x="90903" y="0"/>
                    </a:cubicBezTo>
                    <a:lnTo>
                      <a:pt x="91133" y="7524"/>
                    </a:lnTo>
                    <a:close/>
                    <a:moveTo>
                      <a:pt x="83993" y="32323"/>
                    </a:moveTo>
                    <a:lnTo>
                      <a:pt x="78618" y="35547"/>
                    </a:lnTo>
                    <a:cubicBezTo>
                      <a:pt x="76776" y="33090"/>
                      <a:pt x="74165" y="29328"/>
                      <a:pt x="70634" y="24338"/>
                    </a:cubicBezTo>
                    <a:lnTo>
                      <a:pt x="75471" y="20960"/>
                    </a:lnTo>
                    <a:cubicBezTo>
                      <a:pt x="78542" y="25029"/>
                      <a:pt x="81382" y="28791"/>
                      <a:pt x="83993" y="32323"/>
                    </a:cubicBezTo>
                    <a:moveTo>
                      <a:pt x="94742" y="25566"/>
                    </a:moveTo>
                    <a:lnTo>
                      <a:pt x="89905" y="29328"/>
                    </a:lnTo>
                    <a:cubicBezTo>
                      <a:pt x="86603" y="24415"/>
                      <a:pt x="83839" y="20499"/>
                      <a:pt x="81613" y="17581"/>
                    </a:cubicBezTo>
                    <a:lnTo>
                      <a:pt x="86219" y="14357"/>
                    </a:lnTo>
                    <a:cubicBezTo>
                      <a:pt x="88907" y="17581"/>
                      <a:pt x="91670" y="21344"/>
                      <a:pt x="94742" y="2556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EDA7FD15-536A-4FDC-AD32-F26CE3CFB4C2}"/>
                  </a:ext>
                </a:extLst>
              </p:cNvPr>
              <p:cNvSpPr/>
              <p:nvPr/>
            </p:nvSpPr>
            <p:spPr>
              <a:xfrm>
                <a:off x="5960797" y="2570185"/>
                <a:ext cx="88215" cy="81535"/>
              </a:xfrm>
              <a:custGeom>
                <a:avLst/>
                <a:gdLst>
                  <a:gd name="connsiteX0" fmla="*/ 88215 w 88215"/>
                  <a:gd name="connsiteY0" fmla="*/ 38772 h 81535"/>
                  <a:gd name="connsiteX1" fmla="*/ 78542 w 88215"/>
                  <a:gd name="connsiteY1" fmla="*/ 66488 h 81535"/>
                  <a:gd name="connsiteX2" fmla="*/ 48446 w 88215"/>
                  <a:gd name="connsiteY2" fmla="*/ 81536 h 81535"/>
                  <a:gd name="connsiteX3" fmla="*/ 44760 w 88215"/>
                  <a:gd name="connsiteY3" fmla="*/ 74089 h 81535"/>
                  <a:gd name="connsiteX4" fmla="*/ 73935 w 88215"/>
                  <a:gd name="connsiteY4" fmla="*/ 59885 h 81535"/>
                  <a:gd name="connsiteX5" fmla="*/ 80691 w 88215"/>
                  <a:gd name="connsiteY5" fmla="*/ 38772 h 81535"/>
                  <a:gd name="connsiteX6" fmla="*/ 70326 w 88215"/>
                  <a:gd name="connsiteY6" fmla="*/ 13512 h 81535"/>
                  <a:gd name="connsiteX7" fmla="*/ 48522 w 88215"/>
                  <a:gd name="connsiteY7" fmla="*/ 6756 h 81535"/>
                  <a:gd name="connsiteX8" fmla="*/ 34702 w 88215"/>
                  <a:gd name="connsiteY8" fmla="*/ 54280 h 81535"/>
                  <a:gd name="connsiteX9" fmla="*/ 17198 w 88215"/>
                  <a:gd name="connsiteY9" fmla="*/ 72783 h 81535"/>
                  <a:gd name="connsiteX10" fmla="*/ 4606 w 88215"/>
                  <a:gd name="connsiteY10" fmla="*/ 64108 h 81535"/>
                  <a:gd name="connsiteX11" fmla="*/ 0 w 88215"/>
                  <a:gd name="connsiteY11" fmla="*/ 43916 h 81535"/>
                  <a:gd name="connsiteX12" fmla="*/ 13128 w 88215"/>
                  <a:gd name="connsiteY12" fmla="*/ 11977 h 81535"/>
                  <a:gd name="connsiteX13" fmla="*/ 41612 w 88215"/>
                  <a:gd name="connsiteY13" fmla="*/ 307 h 81535"/>
                  <a:gd name="connsiteX14" fmla="*/ 47294 w 88215"/>
                  <a:gd name="connsiteY14" fmla="*/ 0 h 81535"/>
                  <a:gd name="connsiteX15" fmla="*/ 75087 w 88215"/>
                  <a:gd name="connsiteY15" fmla="*/ 7908 h 81535"/>
                  <a:gd name="connsiteX16" fmla="*/ 88215 w 88215"/>
                  <a:gd name="connsiteY16" fmla="*/ 38772 h 81535"/>
                  <a:gd name="connsiteX17" fmla="*/ 41382 w 88215"/>
                  <a:gd name="connsiteY17" fmla="*/ 6986 h 81535"/>
                  <a:gd name="connsiteX18" fmla="*/ 17044 w 88215"/>
                  <a:gd name="connsiteY18" fmla="*/ 18119 h 81535"/>
                  <a:gd name="connsiteX19" fmla="*/ 7524 w 88215"/>
                  <a:gd name="connsiteY19" fmla="*/ 42687 h 81535"/>
                  <a:gd name="connsiteX20" fmla="*/ 17581 w 88215"/>
                  <a:gd name="connsiteY20" fmla="*/ 64492 h 81535"/>
                  <a:gd name="connsiteX21" fmla="*/ 32937 w 88215"/>
                  <a:gd name="connsiteY21" fmla="*/ 40230 h 81535"/>
                  <a:gd name="connsiteX22" fmla="*/ 41382 w 88215"/>
                  <a:gd name="connsiteY22" fmla="*/ 6986 h 8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215" h="81535">
                    <a:moveTo>
                      <a:pt x="88215" y="38772"/>
                    </a:moveTo>
                    <a:cubicBezTo>
                      <a:pt x="88215" y="50749"/>
                      <a:pt x="84991" y="59962"/>
                      <a:pt x="78542" y="66488"/>
                    </a:cubicBezTo>
                    <a:cubicBezTo>
                      <a:pt x="71939" y="73244"/>
                      <a:pt x="61881" y="78234"/>
                      <a:pt x="48446" y="81536"/>
                    </a:cubicBezTo>
                    <a:cubicBezTo>
                      <a:pt x="47524" y="78542"/>
                      <a:pt x="46296" y="76008"/>
                      <a:pt x="44760" y="74089"/>
                    </a:cubicBezTo>
                    <a:cubicBezTo>
                      <a:pt x="58733" y="71094"/>
                      <a:pt x="68484" y="66334"/>
                      <a:pt x="73935" y="59885"/>
                    </a:cubicBezTo>
                    <a:cubicBezTo>
                      <a:pt x="78388" y="54664"/>
                      <a:pt x="80691" y="47601"/>
                      <a:pt x="80691" y="38772"/>
                    </a:cubicBezTo>
                    <a:cubicBezTo>
                      <a:pt x="80691" y="26718"/>
                      <a:pt x="77236" y="18272"/>
                      <a:pt x="70326" y="13512"/>
                    </a:cubicBezTo>
                    <a:cubicBezTo>
                      <a:pt x="63878" y="9059"/>
                      <a:pt x="56584" y="6756"/>
                      <a:pt x="48522" y="6756"/>
                    </a:cubicBezTo>
                    <a:cubicBezTo>
                      <a:pt x="45528" y="23954"/>
                      <a:pt x="40921" y="39846"/>
                      <a:pt x="34702" y="54280"/>
                    </a:cubicBezTo>
                    <a:cubicBezTo>
                      <a:pt x="29482" y="66565"/>
                      <a:pt x="23570" y="72783"/>
                      <a:pt x="17198" y="72783"/>
                    </a:cubicBezTo>
                    <a:cubicBezTo>
                      <a:pt x="12284" y="72783"/>
                      <a:pt x="8138" y="69866"/>
                      <a:pt x="4606" y="64108"/>
                    </a:cubicBezTo>
                    <a:cubicBezTo>
                      <a:pt x="1536" y="59040"/>
                      <a:pt x="0" y="52361"/>
                      <a:pt x="0" y="43916"/>
                    </a:cubicBezTo>
                    <a:cubicBezTo>
                      <a:pt x="0" y="31171"/>
                      <a:pt x="4376" y="20499"/>
                      <a:pt x="13128" y="11977"/>
                    </a:cubicBezTo>
                    <a:cubicBezTo>
                      <a:pt x="19962" y="5144"/>
                      <a:pt x="29482" y="1228"/>
                      <a:pt x="41612" y="307"/>
                    </a:cubicBezTo>
                    <a:cubicBezTo>
                      <a:pt x="45144" y="77"/>
                      <a:pt x="47064" y="0"/>
                      <a:pt x="47294" y="0"/>
                    </a:cubicBezTo>
                    <a:cubicBezTo>
                      <a:pt x="58733" y="0"/>
                      <a:pt x="67946" y="2610"/>
                      <a:pt x="75087" y="7908"/>
                    </a:cubicBezTo>
                    <a:cubicBezTo>
                      <a:pt x="83762" y="14741"/>
                      <a:pt x="88215" y="25029"/>
                      <a:pt x="88215" y="38772"/>
                    </a:cubicBezTo>
                    <a:moveTo>
                      <a:pt x="41382" y="6986"/>
                    </a:moveTo>
                    <a:cubicBezTo>
                      <a:pt x="31401" y="7601"/>
                      <a:pt x="23263" y="11363"/>
                      <a:pt x="17044" y="18119"/>
                    </a:cubicBezTo>
                    <a:cubicBezTo>
                      <a:pt x="10672" y="25029"/>
                      <a:pt x="7524" y="33244"/>
                      <a:pt x="7524" y="42687"/>
                    </a:cubicBezTo>
                    <a:cubicBezTo>
                      <a:pt x="7524" y="57275"/>
                      <a:pt x="10902" y="64492"/>
                      <a:pt x="17581" y="64492"/>
                    </a:cubicBezTo>
                    <a:cubicBezTo>
                      <a:pt x="22265" y="64492"/>
                      <a:pt x="27409" y="56430"/>
                      <a:pt x="32937" y="40230"/>
                    </a:cubicBezTo>
                    <a:cubicBezTo>
                      <a:pt x="37467" y="26872"/>
                      <a:pt x="40307" y="15816"/>
                      <a:pt x="41382" y="698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D7BE74F5-A14D-4A0A-9BC7-51B4E43A7136}"/>
                  </a:ext>
                </a:extLst>
              </p:cNvPr>
              <p:cNvSpPr/>
              <p:nvPr/>
            </p:nvSpPr>
            <p:spPr>
              <a:xfrm>
                <a:off x="6066057" y="2559744"/>
                <a:ext cx="94127" cy="97966"/>
              </a:xfrm>
              <a:custGeom>
                <a:avLst/>
                <a:gdLst>
                  <a:gd name="connsiteX0" fmla="*/ 44146 w 94127"/>
                  <a:gd name="connsiteY0" fmla="*/ 0 h 97966"/>
                  <a:gd name="connsiteX1" fmla="*/ 51363 w 94127"/>
                  <a:gd name="connsiteY1" fmla="*/ 0 h 97966"/>
                  <a:gd name="connsiteX2" fmla="*/ 51363 w 94127"/>
                  <a:gd name="connsiteY2" fmla="*/ 10595 h 97966"/>
                  <a:gd name="connsiteX3" fmla="*/ 88292 w 94127"/>
                  <a:gd name="connsiteY3" fmla="*/ 10595 h 97966"/>
                  <a:gd name="connsiteX4" fmla="*/ 88292 w 94127"/>
                  <a:gd name="connsiteY4" fmla="*/ 17198 h 97966"/>
                  <a:gd name="connsiteX5" fmla="*/ 71094 w 94127"/>
                  <a:gd name="connsiteY5" fmla="*/ 17198 h 97966"/>
                  <a:gd name="connsiteX6" fmla="*/ 65567 w 94127"/>
                  <a:gd name="connsiteY6" fmla="*/ 33705 h 97966"/>
                  <a:gd name="connsiteX7" fmla="*/ 94127 w 94127"/>
                  <a:gd name="connsiteY7" fmla="*/ 33705 h 97966"/>
                  <a:gd name="connsiteX8" fmla="*/ 94127 w 94127"/>
                  <a:gd name="connsiteY8" fmla="*/ 40307 h 97966"/>
                  <a:gd name="connsiteX9" fmla="*/ 0 w 94127"/>
                  <a:gd name="connsiteY9" fmla="*/ 40307 h 97966"/>
                  <a:gd name="connsiteX10" fmla="*/ 0 w 94127"/>
                  <a:gd name="connsiteY10" fmla="*/ 33705 h 97966"/>
                  <a:gd name="connsiteX11" fmla="*/ 28791 w 94127"/>
                  <a:gd name="connsiteY11" fmla="*/ 33705 h 97966"/>
                  <a:gd name="connsiteX12" fmla="*/ 23110 w 94127"/>
                  <a:gd name="connsiteY12" fmla="*/ 17198 h 97966"/>
                  <a:gd name="connsiteX13" fmla="*/ 5144 w 94127"/>
                  <a:gd name="connsiteY13" fmla="*/ 17198 h 97966"/>
                  <a:gd name="connsiteX14" fmla="*/ 5144 w 94127"/>
                  <a:gd name="connsiteY14" fmla="*/ 10595 h 97966"/>
                  <a:gd name="connsiteX15" fmla="*/ 44070 w 94127"/>
                  <a:gd name="connsiteY15" fmla="*/ 10595 h 97966"/>
                  <a:gd name="connsiteX16" fmla="*/ 44070 w 94127"/>
                  <a:gd name="connsiteY16" fmla="*/ 0 h 97966"/>
                  <a:gd name="connsiteX17" fmla="*/ 77851 w 94127"/>
                  <a:gd name="connsiteY17" fmla="*/ 49136 h 97966"/>
                  <a:gd name="connsiteX18" fmla="*/ 77851 w 94127"/>
                  <a:gd name="connsiteY18" fmla="*/ 97121 h 97966"/>
                  <a:gd name="connsiteX19" fmla="*/ 70711 w 94127"/>
                  <a:gd name="connsiteY19" fmla="*/ 97121 h 97966"/>
                  <a:gd name="connsiteX20" fmla="*/ 70711 w 94127"/>
                  <a:gd name="connsiteY20" fmla="*/ 90288 h 97966"/>
                  <a:gd name="connsiteX21" fmla="*/ 23647 w 94127"/>
                  <a:gd name="connsiteY21" fmla="*/ 90288 h 97966"/>
                  <a:gd name="connsiteX22" fmla="*/ 23647 w 94127"/>
                  <a:gd name="connsiteY22" fmla="*/ 97966 h 97966"/>
                  <a:gd name="connsiteX23" fmla="*/ 16430 w 94127"/>
                  <a:gd name="connsiteY23" fmla="*/ 97966 h 97966"/>
                  <a:gd name="connsiteX24" fmla="*/ 16430 w 94127"/>
                  <a:gd name="connsiteY24" fmla="*/ 49136 h 97966"/>
                  <a:gd name="connsiteX25" fmla="*/ 77851 w 94127"/>
                  <a:gd name="connsiteY25" fmla="*/ 49136 h 97966"/>
                  <a:gd name="connsiteX26" fmla="*/ 23647 w 94127"/>
                  <a:gd name="connsiteY26" fmla="*/ 66411 h 97966"/>
                  <a:gd name="connsiteX27" fmla="*/ 70711 w 94127"/>
                  <a:gd name="connsiteY27" fmla="*/ 66411 h 97966"/>
                  <a:gd name="connsiteX28" fmla="*/ 70711 w 94127"/>
                  <a:gd name="connsiteY28" fmla="*/ 55893 h 97966"/>
                  <a:gd name="connsiteX29" fmla="*/ 23647 w 94127"/>
                  <a:gd name="connsiteY29" fmla="*/ 55893 h 97966"/>
                  <a:gd name="connsiteX30" fmla="*/ 23647 w 94127"/>
                  <a:gd name="connsiteY30" fmla="*/ 66411 h 97966"/>
                  <a:gd name="connsiteX31" fmla="*/ 23647 w 94127"/>
                  <a:gd name="connsiteY31" fmla="*/ 83686 h 97966"/>
                  <a:gd name="connsiteX32" fmla="*/ 70711 w 94127"/>
                  <a:gd name="connsiteY32" fmla="*/ 83686 h 97966"/>
                  <a:gd name="connsiteX33" fmla="*/ 70711 w 94127"/>
                  <a:gd name="connsiteY33" fmla="*/ 73167 h 97966"/>
                  <a:gd name="connsiteX34" fmla="*/ 23647 w 94127"/>
                  <a:gd name="connsiteY34" fmla="*/ 73167 h 97966"/>
                  <a:gd name="connsiteX35" fmla="*/ 23647 w 94127"/>
                  <a:gd name="connsiteY35" fmla="*/ 83686 h 97966"/>
                  <a:gd name="connsiteX36" fmla="*/ 35855 w 94127"/>
                  <a:gd name="connsiteY36" fmla="*/ 33705 h 97966"/>
                  <a:gd name="connsiteX37" fmla="*/ 58273 w 94127"/>
                  <a:gd name="connsiteY37" fmla="*/ 33705 h 97966"/>
                  <a:gd name="connsiteX38" fmla="*/ 64031 w 94127"/>
                  <a:gd name="connsiteY38" fmla="*/ 17198 h 97966"/>
                  <a:gd name="connsiteX39" fmla="*/ 30096 w 94127"/>
                  <a:gd name="connsiteY39" fmla="*/ 17198 h 97966"/>
                  <a:gd name="connsiteX40" fmla="*/ 35855 w 94127"/>
                  <a:gd name="connsiteY40" fmla="*/ 33705 h 97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127" h="97966">
                    <a:moveTo>
                      <a:pt x="44146" y="0"/>
                    </a:moveTo>
                    <a:lnTo>
                      <a:pt x="51363" y="0"/>
                    </a:lnTo>
                    <a:lnTo>
                      <a:pt x="51363" y="10595"/>
                    </a:lnTo>
                    <a:lnTo>
                      <a:pt x="88292" y="10595"/>
                    </a:lnTo>
                    <a:lnTo>
                      <a:pt x="88292" y="17198"/>
                    </a:lnTo>
                    <a:lnTo>
                      <a:pt x="71094" y="17198"/>
                    </a:lnTo>
                    <a:lnTo>
                      <a:pt x="65567" y="33705"/>
                    </a:lnTo>
                    <a:lnTo>
                      <a:pt x="94127" y="33705"/>
                    </a:lnTo>
                    <a:lnTo>
                      <a:pt x="94127" y="40307"/>
                    </a:lnTo>
                    <a:lnTo>
                      <a:pt x="0" y="40307"/>
                    </a:lnTo>
                    <a:lnTo>
                      <a:pt x="0" y="33705"/>
                    </a:lnTo>
                    <a:lnTo>
                      <a:pt x="28791" y="33705"/>
                    </a:lnTo>
                    <a:lnTo>
                      <a:pt x="23110" y="17198"/>
                    </a:lnTo>
                    <a:lnTo>
                      <a:pt x="5144" y="17198"/>
                    </a:lnTo>
                    <a:lnTo>
                      <a:pt x="5144" y="10595"/>
                    </a:lnTo>
                    <a:lnTo>
                      <a:pt x="44070" y="10595"/>
                    </a:lnTo>
                    <a:lnTo>
                      <a:pt x="44070" y="0"/>
                    </a:lnTo>
                    <a:close/>
                    <a:moveTo>
                      <a:pt x="77851" y="49136"/>
                    </a:moveTo>
                    <a:lnTo>
                      <a:pt x="77851" y="97121"/>
                    </a:lnTo>
                    <a:lnTo>
                      <a:pt x="70711" y="97121"/>
                    </a:lnTo>
                    <a:lnTo>
                      <a:pt x="70711" y="90288"/>
                    </a:lnTo>
                    <a:lnTo>
                      <a:pt x="23647" y="90288"/>
                    </a:lnTo>
                    <a:lnTo>
                      <a:pt x="23647" y="97966"/>
                    </a:lnTo>
                    <a:lnTo>
                      <a:pt x="16430" y="97966"/>
                    </a:lnTo>
                    <a:lnTo>
                      <a:pt x="16430" y="49136"/>
                    </a:lnTo>
                    <a:lnTo>
                      <a:pt x="77851" y="49136"/>
                    </a:lnTo>
                    <a:close/>
                    <a:moveTo>
                      <a:pt x="23647" y="66411"/>
                    </a:moveTo>
                    <a:lnTo>
                      <a:pt x="70711" y="66411"/>
                    </a:lnTo>
                    <a:lnTo>
                      <a:pt x="70711" y="55893"/>
                    </a:lnTo>
                    <a:lnTo>
                      <a:pt x="23647" y="55893"/>
                    </a:lnTo>
                    <a:lnTo>
                      <a:pt x="23647" y="66411"/>
                    </a:lnTo>
                    <a:close/>
                    <a:moveTo>
                      <a:pt x="23647" y="83686"/>
                    </a:moveTo>
                    <a:lnTo>
                      <a:pt x="70711" y="83686"/>
                    </a:lnTo>
                    <a:lnTo>
                      <a:pt x="70711" y="73167"/>
                    </a:lnTo>
                    <a:lnTo>
                      <a:pt x="23647" y="73167"/>
                    </a:lnTo>
                    <a:lnTo>
                      <a:pt x="23647" y="83686"/>
                    </a:lnTo>
                    <a:close/>
                    <a:moveTo>
                      <a:pt x="35855" y="33705"/>
                    </a:moveTo>
                    <a:lnTo>
                      <a:pt x="58273" y="33705"/>
                    </a:lnTo>
                    <a:lnTo>
                      <a:pt x="64031" y="17198"/>
                    </a:lnTo>
                    <a:lnTo>
                      <a:pt x="30096" y="17198"/>
                    </a:lnTo>
                    <a:lnTo>
                      <a:pt x="35855" y="3370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C47A0728-61CD-421C-91FC-CA268E6CAC4F}"/>
                  </a:ext>
                </a:extLst>
              </p:cNvPr>
              <p:cNvSpPr/>
              <p:nvPr/>
            </p:nvSpPr>
            <p:spPr>
              <a:xfrm>
                <a:off x="6172775" y="2560972"/>
                <a:ext cx="95278" cy="96737"/>
              </a:xfrm>
              <a:custGeom>
                <a:avLst/>
                <a:gdLst>
                  <a:gd name="connsiteX0" fmla="*/ 79847 w 95278"/>
                  <a:gd name="connsiteY0" fmla="*/ 70250 h 96737"/>
                  <a:gd name="connsiteX1" fmla="*/ 17505 w 95278"/>
                  <a:gd name="connsiteY1" fmla="*/ 70250 h 96737"/>
                  <a:gd name="connsiteX2" fmla="*/ 6373 w 95278"/>
                  <a:gd name="connsiteY2" fmla="*/ 96738 h 96737"/>
                  <a:gd name="connsiteX3" fmla="*/ 0 w 95278"/>
                  <a:gd name="connsiteY3" fmla="*/ 89981 h 96737"/>
                  <a:gd name="connsiteX4" fmla="*/ 10595 w 95278"/>
                  <a:gd name="connsiteY4" fmla="*/ 61728 h 96737"/>
                  <a:gd name="connsiteX5" fmla="*/ 10595 w 95278"/>
                  <a:gd name="connsiteY5" fmla="*/ 42918 h 96737"/>
                  <a:gd name="connsiteX6" fmla="*/ 86987 w 95278"/>
                  <a:gd name="connsiteY6" fmla="*/ 42918 h 96737"/>
                  <a:gd name="connsiteX7" fmla="*/ 86987 w 95278"/>
                  <a:gd name="connsiteY7" fmla="*/ 74012 h 96737"/>
                  <a:gd name="connsiteX8" fmla="*/ 79847 w 95278"/>
                  <a:gd name="connsiteY8" fmla="*/ 74012 h 96737"/>
                  <a:gd name="connsiteX9" fmla="*/ 79847 w 95278"/>
                  <a:gd name="connsiteY9" fmla="*/ 70250 h 96737"/>
                  <a:gd name="connsiteX10" fmla="*/ 1766 w 95278"/>
                  <a:gd name="connsiteY10" fmla="*/ 11440 h 96737"/>
                  <a:gd name="connsiteX11" fmla="*/ 44453 w 95278"/>
                  <a:gd name="connsiteY11" fmla="*/ 11440 h 96737"/>
                  <a:gd name="connsiteX12" fmla="*/ 44453 w 95278"/>
                  <a:gd name="connsiteY12" fmla="*/ 0 h 96737"/>
                  <a:gd name="connsiteX13" fmla="*/ 52131 w 95278"/>
                  <a:gd name="connsiteY13" fmla="*/ 0 h 96737"/>
                  <a:gd name="connsiteX14" fmla="*/ 52131 w 95278"/>
                  <a:gd name="connsiteY14" fmla="*/ 11440 h 96737"/>
                  <a:gd name="connsiteX15" fmla="*/ 95279 w 95278"/>
                  <a:gd name="connsiteY15" fmla="*/ 11440 h 96737"/>
                  <a:gd name="connsiteX16" fmla="*/ 95279 w 95278"/>
                  <a:gd name="connsiteY16" fmla="*/ 17658 h 96737"/>
                  <a:gd name="connsiteX17" fmla="*/ 52131 w 95278"/>
                  <a:gd name="connsiteY17" fmla="*/ 17658 h 96737"/>
                  <a:gd name="connsiteX18" fmla="*/ 52131 w 95278"/>
                  <a:gd name="connsiteY18" fmla="*/ 27870 h 96737"/>
                  <a:gd name="connsiteX19" fmla="*/ 86987 w 95278"/>
                  <a:gd name="connsiteY19" fmla="*/ 27870 h 96737"/>
                  <a:gd name="connsiteX20" fmla="*/ 86987 w 95278"/>
                  <a:gd name="connsiteY20" fmla="*/ 34472 h 96737"/>
                  <a:gd name="connsiteX21" fmla="*/ 11823 w 95278"/>
                  <a:gd name="connsiteY21" fmla="*/ 34472 h 96737"/>
                  <a:gd name="connsiteX22" fmla="*/ 11823 w 95278"/>
                  <a:gd name="connsiteY22" fmla="*/ 27870 h 96737"/>
                  <a:gd name="connsiteX23" fmla="*/ 44453 w 95278"/>
                  <a:gd name="connsiteY23" fmla="*/ 27870 h 96737"/>
                  <a:gd name="connsiteX24" fmla="*/ 44453 w 95278"/>
                  <a:gd name="connsiteY24" fmla="*/ 17658 h 96737"/>
                  <a:gd name="connsiteX25" fmla="*/ 1766 w 95278"/>
                  <a:gd name="connsiteY25" fmla="*/ 17658 h 96737"/>
                  <a:gd name="connsiteX26" fmla="*/ 1766 w 95278"/>
                  <a:gd name="connsiteY26" fmla="*/ 11440 h 96737"/>
                  <a:gd name="connsiteX27" fmla="*/ 18042 w 95278"/>
                  <a:gd name="connsiteY27" fmla="*/ 49674 h 96737"/>
                  <a:gd name="connsiteX28" fmla="*/ 18042 w 95278"/>
                  <a:gd name="connsiteY28" fmla="*/ 61728 h 96737"/>
                  <a:gd name="connsiteX29" fmla="*/ 18042 w 95278"/>
                  <a:gd name="connsiteY29" fmla="*/ 63494 h 96737"/>
                  <a:gd name="connsiteX30" fmla="*/ 45298 w 95278"/>
                  <a:gd name="connsiteY30" fmla="*/ 63494 h 96737"/>
                  <a:gd name="connsiteX31" fmla="*/ 45298 w 95278"/>
                  <a:gd name="connsiteY31" fmla="*/ 49674 h 96737"/>
                  <a:gd name="connsiteX32" fmla="*/ 18042 w 95278"/>
                  <a:gd name="connsiteY32" fmla="*/ 49674 h 96737"/>
                  <a:gd name="connsiteX33" fmla="*/ 52591 w 95278"/>
                  <a:gd name="connsiteY33" fmla="*/ 63570 h 96737"/>
                  <a:gd name="connsiteX34" fmla="*/ 79847 w 95278"/>
                  <a:gd name="connsiteY34" fmla="*/ 63570 h 96737"/>
                  <a:gd name="connsiteX35" fmla="*/ 79847 w 95278"/>
                  <a:gd name="connsiteY35" fmla="*/ 49751 h 96737"/>
                  <a:gd name="connsiteX36" fmla="*/ 52591 w 95278"/>
                  <a:gd name="connsiteY36" fmla="*/ 49751 h 96737"/>
                  <a:gd name="connsiteX37" fmla="*/ 52591 w 95278"/>
                  <a:gd name="connsiteY37" fmla="*/ 63570 h 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5278" h="96737">
                    <a:moveTo>
                      <a:pt x="79847" y="70250"/>
                    </a:moveTo>
                    <a:lnTo>
                      <a:pt x="17505" y="70250"/>
                    </a:lnTo>
                    <a:cubicBezTo>
                      <a:pt x="16276" y="80461"/>
                      <a:pt x="12514" y="89290"/>
                      <a:pt x="6373" y="96738"/>
                    </a:cubicBezTo>
                    <a:cubicBezTo>
                      <a:pt x="4376" y="93513"/>
                      <a:pt x="2226" y="91286"/>
                      <a:pt x="0" y="89981"/>
                    </a:cubicBezTo>
                    <a:cubicBezTo>
                      <a:pt x="7063" y="82995"/>
                      <a:pt x="10595" y="73551"/>
                      <a:pt x="10595" y="61728"/>
                    </a:cubicBezTo>
                    <a:lnTo>
                      <a:pt x="10595" y="42918"/>
                    </a:lnTo>
                    <a:lnTo>
                      <a:pt x="86987" y="42918"/>
                    </a:lnTo>
                    <a:lnTo>
                      <a:pt x="86987" y="74012"/>
                    </a:lnTo>
                    <a:lnTo>
                      <a:pt x="79847" y="74012"/>
                    </a:lnTo>
                    <a:lnTo>
                      <a:pt x="79847" y="70250"/>
                    </a:lnTo>
                    <a:close/>
                    <a:moveTo>
                      <a:pt x="1766" y="11440"/>
                    </a:moveTo>
                    <a:lnTo>
                      <a:pt x="44453" y="11440"/>
                    </a:lnTo>
                    <a:lnTo>
                      <a:pt x="44453" y="0"/>
                    </a:lnTo>
                    <a:lnTo>
                      <a:pt x="52131" y="0"/>
                    </a:lnTo>
                    <a:lnTo>
                      <a:pt x="52131" y="11440"/>
                    </a:lnTo>
                    <a:lnTo>
                      <a:pt x="95279" y="11440"/>
                    </a:lnTo>
                    <a:lnTo>
                      <a:pt x="95279" y="17658"/>
                    </a:lnTo>
                    <a:lnTo>
                      <a:pt x="52131" y="17658"/>
                    </a:lnTo>
                    <a:lnTo>
                      <a:pt x="52131" y="27870"/>
                    </a:lnTo>
                    <a:lnTo>
                      <a:pt x="86987" y="27870"/>
                    </a:lnTo>
                    <a:lnTo>
                      <a:pt x="86987" y="34472"/>
                    </a:lnTo>
                    <a:lnTo>
                      <a:pt x="11823" y="34472"/>
                    </a:lnTo>
                    <a:lnTo>
                      <a:pt x="11823" y="27870"/>
                    </a:lnTo>
                    <a:lnTo>
                      <a:pt x="44453" y="27870"/>
                    </a:lnTo>
                    <a:lnTo>
                      <a:pt x="44453" y="17658"/>
                    </a:lnTo>
                    <a:lnTo>
                      <a:pt x="1766" y="17658"/>
                    </a:lnTo>
                    <a:lnTo>
                      <a:pt x="1766" y="11440"/>
                    </a:lnTo>
                    <a:close/>
                    <a:moveTo>
                      <a:pt x="18042" y="49674"/>
                    </a:moveTo>
                    <a:lnTo>
                      <a:pt x="18042" y="61728"/>
                    </a:lnTo>
                    <a:lnTo>
                      <a:pt x="18042" y="63494"/>
                    </a:lnTo>
                    <a:lnTo>
                      <a:pt x="45298" y="63494"/>
                    </a:lnTo>
                    <a:lnTo>
                      <a:pt x="45298" y="49674"/>
                    </a:lnTo>
                    <a:lnTo>
                      <a:pt x="18042" y="49674"/>
                    </a:lnTo>
                    <a:close/>
                    <a:moveTo>
                      <a:pt x="52591" y="63570"/>
                    </a:moveTo>
                    <a:lnTo>
                      <a:pt x="79847" y="63570"/>
                    </a:lnTo>
                    <a:lnTo>
                      <a:pt x="79847" y="49751"/>
                    </a:lnTo>
                    <a:lnTo>
                      <a:pt x="52591" y="49751"/>
                    </a:lnTo>
                    <a:lnTo>
                      <a:pt x="52591" y="63570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83718735-6527-40F3-ADBE-225FDE71F337}"/>
                  </a:ext>
                </a:extLst>
              </p:cNvPr>
              <p:cNvSpPr/>
              <p:nvPr/>
            </p:nvSpPr>
            <p:spPr>
              <a:xfrm>
                <a:off x="6279110" y="2562354"/>
                <a:ext cx="98657" cy="93666"/>
              </a:xfrm>
              <a:custGeom>
                <a:avLst/>
                <a:gdLst>
                  <a:gd name="connsiteX0" fmla="*/ 2380 w 98657"/>
                  <a:gd name="connsiteY0" fmla="*/ 37697 h 93666"/>
                  <a:gd name="connsiteX1" fmla="*/ 22649 w 98657"/>
                  <a:gd name="connsiteY1" fmla="*/ 37697 h 93666"/>
                  <a:gd name="connsiteX2" fmla="*/ 22649 w 98657"/>
                  <a:gd name="connsiteY2" fmla="*/ 73244 h 93666"/>
                  <a:gd name="connsiteX3" fmla="*/ 35547 w 98657"/>
                  <a:gd name="connsiteY3" fmla="*/ 81536 h 93666"/>
                  <a:gd name="connsiteX4" fmla="*/ 53282 w 98657"/>
                  <a:gd name="connsiteY4" fmla="*/ 84761 h 93666"/>
                  <a:gd name="connsiteX5" fmla="*/ 98657 w 98657"/>
                  <a:gd name="connsiteY5" fmla="*/ 84761 h 93666"/>
                  <a:gd name="connsiteX6" fmla="*/ 96430 w 98657"/>
                  <a:gd name="connsiteY6" fmla="*/ 91517 h 93666"/>
                  <a:gd name="connsiteX7" fmla="*/ 53282 w 98657"/>
                  <a:gd name="connsiteY7" fmla="*/ 91517 h 93666"/>
                  <a:gd name="connsiteX8" fmla="*/ 34626 w 98657"/>
                  <a:gd name="connsiteY8" fmla="*/ 88599 h 93666"/>
                  <a:gd name="connsiteX9" fmla="*/ 20576 w 98657"/>
                  <a:gd name="connsiteY9" fmla="*/ 80231 h 93666"/>
                  <a:gd name="connsiteX10" fmla="*/ 4223 w 98657"/>
                  <a:gd name="connsiteY10" fmla="*/ 93667 h 93666"/>
                  <a:gd name="connsiteX11" fmla="*/ 0 w 98657"/>
                  <a:gd name="connsiteY11" fmla="*/ 86910 h 93666"/>
                  <a:gd name="connsiteX12" fmla="*/ 15432 w 98657"/>
                  <a:gd name="connsiteY12" fmla="*/ 76162 h 93666"/>
                  <a:gd name="connsiteX13" fmla="*/ 15432 w 98657"/>
                  <a:gd name="connsiteY13" fmla="*/ 44453 h 93666"/>
                  <a:gd name="connsiteX14" fmla="*/ 2380 w 98657"/>
                  <a:gd name="connsiteY14" fmla="*/ 44453 h 93666"/>
                  <a:gd name="connsiteX15" fmla="*/ 2380 w 98657"/>
                  <a:gd name="connsiteY15" fmla="*/ 37697 h 93666"/>
                  <a:gd name="connsiteX16" fmla="*/ 10749 w 98657"/>
                  <a:gd name="connsiteY16" fmla="*/ 0 h 93666"/>
                  <a:gd name="connsiteX17" fmla="*/ 26411 w 98657"/>
                  <a:gd name="connsiteY17" fmla="*/ 10825 h 93666"/>
                  <a:gd name="connsiteX18" fmla="*/ 22188 w 98657"/>
                  <a:gd name="connsiteY18" fmla="*/ 16814 h 93666"/>
                  <a:gd name="connsiteX19" fmla="*/ 6526 w 98657"/>
                  <a:gd name="connsiteY19" fmla="*/ 5451 h 93666"/>
                  <a:gd name="connsiteX20" fmla="*/ 10749 w 98657"/>
                  <a:gd name="connsiteY20" fmla="*/ 0 h 93666"/>
                  <a:gd name="connsiteX21" fmla="*/ 81460 w 98657"/>
                  <a:gd name="connsiteY21" fmla="*/ 1152 h 93666"/>
                  <a:gd name="connsiteX22" fmla="*/ 86833 w 98657"/>
                  <a:gd name="connsiteY22" fmla="*/ 5758 h 93666"/>
                  <a:gd name="connsiteX23" fmla="*/ 67947 w 98657"/>
                  <a:gd name="connsiteY23" fmla="*/ 19731 h 93666"/>
                  <a:gd name="connsiteX24" fmla="*/ 71402 w 98657"/>
                  <a:gd name="connsiteY24" fmla="*/ 22649 h 93666"/>
                  <a:gd name="connsiteX25" fmla="*/ 69789 w 98657"/>
                  <a:gd name="connsiteY25" fmla="*/ 24645 h 93666"/>
                  <a:gd name="connsiteX26" fmla="*/ 89828 w 98657"/>
                  <a:gd name="connsiteY26" fmla="*/ 24645 h 93666"/>
                  <a:gd name="connsiteX27" fmla="*/ 89828 w 98657"/>
                  <a:gd name="connsiteY27" fmla="*/ 73014 h 93666"/>
                  <a:gd name="connsiteX28" fmla="*/ 88216 w 98657"/>
                  <a:gd name="connsiteY28" fmla="*/ 76930 h 93666"/>
                  <a:gd name="connsiteX29" fmla="*/ 76392 w 98657"/>
                  <a:gd name="connsiteY29" fmla="*/ 78849 h 93666"/>
                  <a:gd name="connsiteX30" fmla="*/ 74319 w 98657"/>
                  <a:gd name="connsiteY30" fmla="*/ 71402 h 93666"/>
                  <a:gd name="connsiteX31" fmla="*/ 82611 w 98657"/>
                  <a:gd name="connsiteY31" fmla="*/ 71402 h 93666"/>
                  <a:gd name="connsiteX32" fmla="*/ 82611 w 98657"/>
                  <a:gd name="connsiteY32" fmla="*/ 59962 h 93666"/>
                  <a:gd name="connsiteX33" fmla="*/ 65490 w 98657"/>
                  <a:gd name="connsiteY33" fmla="*/ 59962 h 93666"/>
                  <a:gd name="connsiteX34" fmla="*/ 65490 w 98657"/>
                  <a:gd name="connsiteY34" fmla="*/ 76853 h 93666"/>
                  <a:gd name="connsiteX35" fmla="*/ 58734 w 98657"/>
                  <a:gd name="connsiteY35" fmla="*/ 76853 h 93666"/>
                  <a:gd name="connsiteX36" fmla="*/ 58734 w 98657"/>
                  <a:gd name="connsiteY36" fmla="*/ 59962 h 93666"/>
                  <a:gd name="connsiteX37" fmla="*/ 43609 w 98657"/>
                  <a:gd name="connsiteY37" fmla="*/ 59962 h 93666"/>
                  <a:gd name="connsiteX38" fmla="*/ 43609 w 98657"/>
                  <a:gd name="connsiteY38" fmla="*/ 77697 h 93666"/>
                  <a:gd name="connsiteX39" fmla="*/ 36392 w 98657"/>
                  <a:gd name="connsiteY39" fmla="*/ 77697 h 93666"/>
                  <a:gd name="connsiteX40" fmla="*/ 36392 w 98657"/>
                  <a:gd name="connsiteY40" fmla="*/ 24645 h 93666"/>
                  <a:gd name="connsiteX41" fmla="*/ 64108 w 98657"/>
                  <a:gd name="connsiteY41" fmla="*/ 24645 h 93666"/>
                  <a:gd name="connsiteX42" fmla="*/ 48292 w 98657"/>
                  <a:gd name="connsiteY42" fmla="*/ 13820 h 93666"/>
                  <a:gd name="connsiteX43" fmla="*/ 51517 w 98657"/>
                  <a:gd name="connsiteY43" fmla="*/ 9213 h 93666"/>
                  <a:gd name="connsiteX44" fmla="*/ 62649 w 98657"/>
                  <a:gd name="connsiteY44" fmla="*/ 15739 h 93666"/>
                  <a:gd name="connsiteX45" fmla="*/ 74319 w 98657"/>
                  <a:gd name="connsiteY45" fmla="*/ 7447 h 93666"/>
                  <a:gd name="connsiteX46" fmla="*/ 33475 w 98657"/>
                  <a:gd name="connsiteY46" fmla="*/ 7447 h 93666"/>
                  <a:gd name="connsiteX47" fmla="*/ 33475 w 98657"/>
                  <a:gd name="connsiteY47" fmla="*/ 1536 h 93666"/>
                  <a:gd name="connsiteX48" fmla="*/ 79770 w 98657"/>
                  <a:gd name="connsiteY48" fmla="*/ 1536 h 93666"/>
                  <a:gd name="connsiteX49" fmla="*/ 81460 w 98657"/>
                  <a:gd name="connsiteY49" fmla="*/ 1152 h 93666"/>
                  <a:gd name="connsiteX50" fmla="*/ 43609 w 98657"/>
                  <a:gd name="connsiteY50" fmla="*/ 39463 h 93666"/>
                  <a:gd name="connsiteX51" fmla="*/ 58734 w 98657"/>
                  <a:gd name="connsiteY51" fmla="*/ 39463 h 93666"/>
                  <a:gd name="connsiteX52" fmla="*/ 58734 w 98657"/>
                  <a:gd name="connsiteY52" fmla="*/ 30633 h 93666"/>
                  <a:gd name="connsiteX53" fmla="*/ 43609 w 98657"/>
                  <a:gd name="connsiteY53" fmla="*/ 30633 h 93666"/>
                  <a:gd name="connsiteX54" fmla="*/ 43609 w 98657"/>
                  <a:gd name="connsiteY54" fmla="*/ 39463 h 93666"/>
                  <a:gd name="connsiteX55" fmla="*/ 43609 w 98657"/>
                  <a:gd name="connsiteY55" fmla="*/ 54204 h 93666"/>
                  <a:gd name="connsiteX56" fmla="*/ 58734 w 98657"/>
                  <a:gd name="connsiteY56" fmla="*/ 54204 h 93666"/>
                  <a:gd name="connsiteX57" fmla="*/ 58734 w 98657"/>
                  <a:gd name="connsiteY57" fmla="*/ 44991 h 93666"/>
                  <a:gd name="connsiteX58" fmla="*/ 43609 w 98657"/>
                  <a:gd name="connsiteY58" fmla="*/ 44991 h 93666"/>
                  <a:gd name="connsiteX59" fmla="*/ 43609 w 98657"/>
                  <a:gd name="connsiteY59" fmla="*/ 54204 h 93666"/>
                  <a:gd name="connsiteX60" fmla="*/ 65490 w 98657"/>
                  <a:gd name="connsiteY60" fmla="*/ 39463 h 93666"/>
                  <a:gd name="connsiteX61" fmla="*/ 82611 w 98657"/>
                  <a:gd name="connsiteY61" fmla="*/ 39463 h 93666"/>
                  <a:gd name="connsiteX62" fmla="*/ 82611 w 98657"/>
                  <a:gd name="connsiteY62" fmla="*/ 30633 h 93666"/>
                  <a:gd name="connsiteX63" fmla="*/ 65490 w 98657"/>
                  <a:gd name="connsiteY63" fmla="*/ 30633 h 93666"/>
                  <a:gd name="connsiteX64" fmla="*/ 65490 w 98657"/>
                  <a:gd name="connsiteY64" fmla="*/ 39463 h 93666"/>
                  <a:gd name="connsiteX65" fmla="*/ 65490 w 98657"/>
                  <a:gd name="connsiteY65" fmla="*/ 54204 h 93666"/>
                  <a:gd name="connsiteX66" fmla="*/ 82611 w 98657"/>
                  <a:gd name="connsiteY66" fmla="*/ 54204 h 93666"/>
                  <a:gd name="connsiteX67" fmla="*/ 82611 w 98657"/>
                  <a:gd name="connsiteY67" fmla="*/ 44991 h 93666"/>
                  <a:gd name="connsiteX68" fmla="*/ 65490 w 98657"/>
                  <a:gd name="connsiteY68" fmla="*/ 44991 h 93666"/>
                  <a:gd name="connsiteX69" fmla="*/ 65490 w 98657"/>
                  <a:gd name="connsiteY69" fmla="*/ 54204 h 9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8657" h="93666">
                    <a:moveTo>
                      <a:pt x="2380" y="37697"/>
                    </a:moveTo>
                    <a:lnTo>
                      <a:pt x="22649" y="37697"/>
                    </a:lnTo>
                    <a:lnTo>
                      <a:pt x="22649" y="73244"/>
                    </a:lnTo>
                    <a:cubicBezTo>
                      <a:pt x="25643" y="76699"/>
                      <a:pt x="29943" y="79463"/>
                      <a:pt x="35547" y="81536"/>
                    </a:cubicBezTo>
                    <a:cubicBezTo>
                      <a:pt x="41305" y="83686"/>
                      <a:pt x="47217" y="84761"/>
                      <a:pt x="53282" y="84761"/>
                    </a:cubicBezTo>
                    <a:lnTo>
                      <a:pt x="98657" y="84761"/>
                    </a:lnTo>
                    <a:cubicBezTo>
                      <a:pt x="97813" y="86527"/>
                      <a:pt x="97045" y="88753"/>
                      <a:pt x="96430" y="91517"/>
                    </a:cubicBezTo>
                    <a:lnTo>
                      <a:pt x="53282" y="91517"/>
                    </a:lnTo>
                    <a:cubicBezTo>
                      <a:pt x="47832" y="91517"/>
                      <a:pt x="41613" y="90519"/>
                      <a:pt x="34626" y="88599"/>
                    </a:cubicBezTo>
                    <a:cubicBezTo>
                      <a:pt x="28715" y="86373"/>
                      <a:pt x="24031" y="83532"/>
                      <a:pt x="20576" y="80231"/>
                    </a:cubicBezTo>
                    <a:cubicBezTo>
                      <a:pt x="14895" y="85835"/>
                      <a:pt x="9444" y="90288"/>
                      <a:pt x="4223" y="93667"/>
                    </a:cubicBezTo>
                    <a:lnTo>
                      <a:pt x="0" y="86910"/>
                    </a:lnTo>
                    <a:cubicBezTo>
                      <a:pt x="5912" y="82995"/>
                      <a:pt x="11133" y="79463"/>
                      <a:pt x="15432" y="76162"/>
                    </a:cubicBezTo>
                    <a:lnTo>
                      <a:pt x="15432" y="44453"/>
                    </a:lnTo>
                    <a:lnTo>
                      <a:pt x="2380" y="44453"/>
                    </a:lnTo>
                    <a:lnTo>
                      <a:pt x="2380" y="37697"/>
                    </a:lnTo>
                    <a:close/>
                    <a:moveTo>
                      <a:pt x="10749" y="0"/>
                    </a:moveTo>
                    <a:cubicBezTo>
                      <a:pt x="16507" y="2994"/>
                      <a:pt x="21728" y="6603"/>
                      <a:pt x="26411" y="10825"/>
                    </a:cubicBezTo>
                    <a:lnTo>
                      <a:pt x="22188" y="16814"/>
                    </a:lnTo>
                    <a:cubicBezTo>
                      <a:pt x="17275" y="12361"/>
                      <a:pt x="12054" y="8522"/>
                      <a:pt x="6526" y="5451"/>
                    </a:cubicBezTo>
                    <a:lnTo>
                      <a:pt x="10749" y="0"/>
                    </a:lnTo>
                    <a:close/>
                    <a:moveTo>
                      <a:pt x="81460" y="1152"/>
                    </a:moveTo>
                    <a:lnTo>
                      <a:pt x="86833" y="5758"/>
                    </a:lnTo>
                    <a:lnTo>
                      <a:pt x="67947" y="19731"/>
                    </a:lnTo>
                    <a:cubicBezTo>
                      <a:pt x="69098" y="20730"/>
                      <a:pt x="70250" y="21728"/>
                      <a:pt x="71402" y="22649"/>
                    </a:cubicBezTo>
                    <a:lnTo>
                      <a:pt x="69789" y="24645"/>
                    </a:lnTo>
                    <a:lnTo>
                      <a:pt x="89828" y="24645"/>
                    </a:lnTo>
                    <a:lnTo>
                      <a:pt x="89828" y="73014"/>
                    </a:lnTo>
                    <a:cubicBezTo>
                      <a:pt x="89828" y="74780"/>
                      <a:pt x="89290" y="76085"/>
                      <a:pt x="88216" y="76930"/>
                    </a:cubicBezTo>
                    <a:cubicBezTo>
                      <a:pt x="86680" y="77927"/>
                      <a:pt x="82765" y="78542"/>
                      <a:pt x="76392" y="78849"/>
                    </a:cubicBezTo>
                    <a:cubicBezTo>
                      <a:pt x="76162" y="75624"/>
                      <a:pt x="75471" y="73167"/>
                      <a:pt x="74319" y="71402"/>
                    </a:cubicBezTo>
                    <a:lnTo>
                      <a:pt x="82611" y="71402"/>
                    </a:lnTo>
                    <a:lnTo>
                      <a:pt x="82611" y="59962"/>
                    </a:lnTo>
                    <a:lnTo>
                      <a:pt x="65490" y="59962"/>
                    </a:lnTo>
                    <a:lnTo>
                      <a:pt x="65490" y="76853"/>
                    </a:lnTo>
                    <a:lnTo>
                      <a:pt x="58734" y="76853"/>
                    </a:lnTo>
                    <a:lnTo>
                      <a:pt x="58734" y="59962"/>
                    </a:lnTo>
                    <a:lnTo>
                      <a:pt x="43609" y="59962"/>
                    </a:lnTo>
                    <a:lnTo>
                      <a:pt x="43609" y="77697"/>
                    </a:lnTo>
                    <a:lnTo>
                      <a:pt x="36392" y="77697"/>
                    </a:lnTo>
                    <a:lnTo>
                      <a:pt x="36392" y="24645"/>
                    </a:lnTo>
                    <a:lnTo>
                      <a:pt x="64108" y="24645"/>
                    </a:lnTo>
                    <a:cubicBezTo>
                      <a:pt x="59117" y="20499"/>
                      <a:pt x="53897" y="16891"/>
                      <a:pt x="48292" y="13820"/>
                    </a:cubicBezTo>
                    <a:lnTo>
                      <a:pt x="51517" y="9213"/>
                    </a:lnTo>
                    <a:cubicBezTo>
                      <a:pt x="55432" y="11209"/>
                      <a:pt x="59117" y="13436"/>
                      <a:pt x="62649" y="15739"/>
                    </a:cubicBezTo>
                    <a:lnTo>
                      <a:pt x="74319" y="7447"/>
                    </a:lnTo>
                    <a:lnTo>
                      <a:pt x="33475" y="7447"/>
                    </a:lnTo>
                    <a:lnTo>
                      <a:pt x="33475" y="1536"/>
                    </a:lnTo>
                    <a:lnTo>
                      <a:pt x="79770" y="1536"/>
                    </a:lnTo>
                    <a:lnTo>
                      <a:pt x="81460" y="1152"/>
                    </a:lnTo>
                    <a:close/>
                    <a:moveTo>
                      <a:pt x="43609" y="39463"/>
                    </a:moveTo>
                    <a:lnTo>
                      <a:pt x="58734" y="39463"/>
                    </a:lnTo>
                    <a:lnTo>
                      <a:pt x="58734" y="30633"/>
                    </a:lnTo>
                    <a:lnTo>
                      <a:pt x="43609" y="30633"/>
                    </a:lnTo>
                    <a:lnTo>
                      <a:pt x="43609" y="39463"/>
                    </a:lnTo>
                    <a:close/>
                    <a:moveTo>
                      <a:pt x="43609" y="54204"/>
                    </a:moveTo>
                    <a:lnTo>
                      <a:pt x="58734" y="54204"/>
                    </a:lnTo>
                    <a:lnTo>
                      <a:pt x="58734" y="44991"/>
                    </a:lnTo>
                    <a:lnTo>
                      <a:pt x="43609" y="44991"/>
                    </a:lnTo>
                    <a:lnTo>
                      <a:pt x="43609" y="54204"/>
                    </a:lnTo>
                    <a:close/>
                    <a:moveTo>
                      <a:pt x="65490" y="39463"/>
                    </a:moveTo>
                    <a:lnTo>
                      <a:pt x="82611" y="39463"/>
                    </a:lnTo>
                    <a:lnTo>
                      <a:pt x="82611" y="30633"/>
                    </a:lnTo>
                    <a:lnTo>
                      <a:pt x="65490" y="30633"/>
                    </a:lnTo>
                    <a:lnTo>
                      <a:pt x="65490" y="39463"/>
                    </a:lnTo>
                    <a:close/>
                    <a:moveTo>
                      <a:pt x="65490" y="54204"/>
                    </a:moveTo>
                    <a:lnTo>
                      <a:pt x="82611" y="54204"/>
                    </a:lnTo>
                    <a:lnTo>
                      <a:pt x="82611" y="44991"/>
                    </a:lnTo>
                    <a:lnTo>
                      <a:pt x="65490" y="44991"/>
                    </a:lnTo>
                    <a:lnTo>
                      <a:pt x="65490" y="54204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9AF9FFAA-7164-4322-9CAA-2F9615939D45}"/>
                  </a:ext>
                </a:extLst>
              </p:cNvPr>
              <p:cNvSpPr/>
              <p:nvPr/>
            </p:nvSpPr>
            <p:spPr>
              <a:xfrm>
                <a:off x="6386903" y="2561510"/>
                <a:ext cx="96660" cy="94511"/>
              </a:xfrm>
              <a:custGeom>
                <a:avLst/>
                <a:gdLst>
                  <a:gd name="connsiteX0" fmla="*/ 0 w 96660"/>
                  <a:gd name="connsiteY0" fmla="*/ 15432 h 94511"/>
                  <a:gd name="connsiteX1" fmla="*/ 42380 w 96660"/>
                  <a:gd name="connsiteY1" fmla="*/ 15432 h 94511"/>
                  <a:gd name="connsiteX2" fmla="*/ 42380 w 96660"/>
                  <a:gd name="connsiteY2" fmla="*/ 22265 h 94511"/>
                  <a:gd name="connsiteX3" fmla="*/ 0 w 96660"/>
                  <a:gd name="connsiteY3" fmla="*/ 22265 h 94511"/>
                  <a:gd name="connsiteX4" fmla="*/ 0 w 96660"/>
                  <a:gd name="connsiteY4" fmla="*/ 15432 h 94511"/>
                  <a:gd name="connsiteX5" fmla="*/ 36085 w 96660"/>
                  <a:gd name="connsiteY5" fmla="*/ 58349 h 94511"/>
                  <a:gd name="connsiteX6" fmla="*/ 36085 w 96660"/>
                  <a:gd name="connsiteY6" fmla="*/ 90288 h 94511"/>
                  <a:gd name="connsiteX7" fmla="*/ 28944 w 96660"/>
                  <a:gd name="connsiteY7" fmla="*/ 90288 h 94511"/>
                  <a:gd name="connsiteX8" fmla="*/ 28944 w 96660"/>
                  <a:gd name="connsiteY8" fmla="*/ 87371 h 94511"/>
                  <a:gd name="connsiteX9" fmla="*/ 12284 w 96660"/>
                  <a:gd name="connsiteY9" fmla="*/ 87371 h 94511"/>
                  <a:gd name="connsiteX10" fmla="*/ 12284 w 96660"/>
                  <a:gd name="connsiteY10" fmla="*/ 93590 h 94511"/>
                  <a:gd name="connsiteX11" fmla="*/ 5067 w 96660"/>
                  <a:gd name="connsiteY11" fmla="*/ 93590 h 94511"/>
                  <a:gd name="connsiteX12" fmla="*/ 5067 w 96660"/>
                  <a:gd name="connsiteY12" fmla="*/ 58426 h 94511"/>
                  <a:gd name="connsiteX13" fmla="*/ 36085 w 96660"/>
                  <a:gd name="connsiteY13" fmla="*/ 58426 h 94511"/>
                  <a:gd name="connsiteX14" fmla="*/ 5835 w 96660"/>
                  <a:gd name="connsiteY14" fmla="*/ 1996 h 94511"/>
                  <a:gd name="connsiteX15" fmla="*/ 36469 w 96660"/>
                  <a:gd name="connsiteY15" fmla="*/ 1996 h 94511"/>
                  <a:gd name="connsiteX16" fmla="*/ 36469 w 96660"/>
                  <a:gd name="connsiteY16" fmla="*/ 8292 h 94511"/>
                  <a:gd name="connsiteX17" fmla="*/ 5835 w 96660"/>
                  <a:gd name="connsiteY17" fmla="*/ 8292 h 94511"/>
                  <a:gd name="connsiteX18" fmla="*/ 5835 w 96660"/>
                  <a:gd name="connsiteY18" fmla="*/ 1996 h 94511"/>
                  <a:gd name="connsiteX19" fmla="*/ 5835 w 96660"/>
                  <a:gd name="connsiteY19" fmla="*/ 29712 h 94511"/>
                  <a:gd name="connsiteX20" fmla="*/ 36469 w 96660"/>
                  <a:gd name="connsiteY20" fmla="*/ 29712 h 94511"/>
                  <a:gd name="connsiteX21" fmla="*/ 36469 w 96660"/>
                  <a:gd name="connsiteY21" fmla="*/ 35701 h 94511"/>
                  <a:gd name="connsiteX22" fmla="*/ 5835 w 96660"/>
                  <a:gd name="connsiteY22" fmla="*/ 35701 h 94511"/>
                  <a:gd name="connsiteX23" fmla="*/ 5835 w 96660"/>
                  <a:gd name="connsiteY23" fmla="*/ 29712 h 94511"/>
                  <a:gd name="connsiteX24" fmla="*/ 5835 w 96660"/>
                  <a:gd name="connsiteY24" fmla="*/ 43148 h 94511"/>
                  <a:gd name="connsiteX25" fmla="*/ 36085 w 96660"/>
                  <a:gd name="connsiteY25" fmla="*/ 43148 h 94511"/>
                  <a:gd name="connsiteX26" fmla="*/ 36085 w 96660"/>
                  <a:gd name="connsiteY26" fmla="*/ 49520 h 94511"/>
                  <a:gd name="connsiteX27" fmla="*/ 5835 w 96660"/>
                  <a:gd name="connsiteY27" fmla="*/ 49520 h 94511"/>
                  <a:gd name="connsiteX28" fmla="*/ 5835 w 96660"/>
                  <a:gd name="connsiteY28" fmla="*/ 43148 h 94511"/>
                  <a:gd name="connsiteX29" fmla="*/ 12284 w 96660"/>
                  <a:gd name="connsiteY29" fmla="*/ 80615 h 94511"/>
                  <a:gd name="connsiteX30" fmla="*/ 28944 w 96660"/>
                  <a:gd name="connsiteY30" fmla="*/ 80615 h 94511"/>
                  <a:gd name="connsiteX31" fmla="*/ 28944 w 96660"/>
                  <a:gd name="connsiteY31" fmla="*/ 65106 h 94511"/>
                  <a:gd name="connsiteX32" fmla="*/ 12284 w 96660"/>
                  <a:gd name="connsiteY32" fmla="*/ 65106 h 94511"/>
                  <a:gd name="connsiteX33" fmla="*/ 12284 w 96660"/>
                  <a:gd name="connsiteY33" fmla="*/ 80615 h 94511"/>
                  <a:gd name="connsiteX34" fmla="*/ 87832 w 96660"/>
                  <a:gd name="connsiteY34" fmla="*/ 0 h 94511"/>
                  <a:gd name="connsiteX35" fmla="*/ 92054 w 96660"/>
                  <a:gd name="connsiteY35" fmla="*/ 6603 h 94511"/>
                  <a:gd name="connsiteX36" fmla="*/ 71862 w 96660"/>
                  <a:gd name="connsiteY36" fmla="*/ 10595 h 94511"/>
                  <a:gd name="connsiteX37" fmla="*/ 71862 w 96660"/>
                  <a:gd name="connsiteY37" fmla="*/ 28100 h 94511"/>
                  <a:gd name="connsiteX38" fmla="*/ 96660 w 96660"/>
                  <a:gd name="connsiteY38" fmla="*/ 28100 h 94511"/>
                  <a:gd name="connsiteX39" fmla="*/ 96660 w 96660"/>
                  <a:gd name="connsiteY39" fmla="*/ 34703 h 94511"/>
                  <a:gd name="connsiteX40" fmla="*/ 71862 w 96660"/>
                  <a:gd name="connsiteY40" fmla="*/ 34703 h 94511"/>
                  <a:gd name="connsiteX41" fmla="*/ 71862 w 96660"/>
                  <a:gd name="connsiteY41" fmla="*/ 52361 h 94511"/>
                  <a:gd name="connsiteX42" fmla="*/ 90672 w 96660"/>
                  <a:gd name="connsiteY42" fmla="*/ 52361 h 94511"/>
                  <a:gd name="connsiteX43" fmla="*/ 90672 w 96660"/>
                  <a:gd name="connsiteY43" fmla="*/ 94050 h 94511"/>
                  <a:gd name="connsiteX44" fmla="*/ 83609 w 96660"/>
                  <a:gd name="connsiteY44" fmla="*/ 94050 h 94511"/>
                  <a:gd name="connsiteX45" fmla="*/ 83609 w 96660"/>
                  <a:gd name="connsiteY45" fmla="*/ 87755 h 94511"/>
                  <a:gd name="connsiteX46" fmla="*/ 52975 w 96660"/>
                  <a:gd name="connsiteY46" fmla="*/ 87755 h 94511"/>
                  <a:gd name="connsiteX47" fmla="*/ 52975 w 96660"/>
                  <a:gd name="connsiteY47" fmla="*/ 94511 h 94511"/>
                  <a:gd name="connsiteX48" fmla="*/ 45758 w 96660"/>
                  <a:gd name="connsiteY48" fmla="*/ 94511 h 94511"/>
                  <a:gd name="connsiteX49" fmla="*/ 45758 w 96660"/>
                  <a:gd name="connsiteY49" fmla="*/ 52438 h 94511"/>
                  <a:gd name="connsiteX50" fmla="*/ 64261 w 96660"/>
                  <a:gd name="connsiteY50" fmla="*/ 52438 h 94511"/>
                  <a:gd name="connsiteX51" fmla="*/ 64261 w 96660"/>
                  <a:gd name="connsiteY51" fmla="*/ 34779 h 94511"/>
                  <a:gd name="connsiteX52" fmla="*/ 40000 w 96660"/>
                  <a:gd name="connsiteY52" fmla="*/ 34779 h 94511"/>
                  <a:gd name="connsiteX53" fmla="*/ 40000 w 96660"/>
                  <a:gd name="connsiteY53" fmla="*/ 28177 h 94511"/>
                  <a:gd name="connsiteX54" fmla="*/ 64261 w 96660"/>
                  <a:gd name="connsiteY54" fmla="*/ 28177 h 94511"/>
                  <a:gd name="connsiteX55" fmla="*/ 64261 w 96660"/>
                  <a:gd name="connsiteY55" fmla="*/ 11823 h 94511"/>
                  <a:gd name="connsiteX56" fmla="*/ 45067 w 96660"/>
                  <a:gd name="connsiteY56" fmla="*/ 13896 h 94511"/>
                  <a:gd name="connsiteX57" fmla="*/ 41996 w 96660"/>
                  <a:gd name="connsiteY57" fmla="*/ 6679 h 94511"/>
                  <a:gd name="connsiteX58" fmla="*/ 87832 w 96660"/>
                  <a:gd name="connsiteY58" fmla="*/ 0 h 94511"/>
                  <a:gd name="connsiteX59" fmla="*/ 52975 w 96660"/>
                  <a:gd name="connsiteY59" fmla="*/ 81075 h 94511"/>
                  <a:gd name="connsiteX60" fmla="*/ 83609 w 96660"/>
                  <a:gd name="connsiteY60" fmla="*/ 81075 h 94511"/>
                  <a:gd name="connsiteX61" fmla="*/ 83609 w 96660"/>
                  <a:gd name="connsiteY61" fmla="*/ 58810 h 94511"/>
                  <a:gd name="connsiteX62" fmla="*/ 52975 w 96660"/>
                  <a:gd name="connsiteY62" fmla="*/ 58810 h 94511"/>
                  <a:gd name="connsiteX63" fmla="*/ 52975 w 96660"/>
                  <a:gd name="connsiteY63" fmla="*/ 81075 h 9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96660" h="94511">
                    <a:moveTo>
                      <a:pt x="0" y="15432"/>
                    </a:moveTo>
                    <a:lnTo>
                      <a:pt x="42380" y="15432"/>
                    </a:lnTo>
                    <a:lnTo>
                      <a:pt x="42380" y="22265"/>
                    </a:lnTo>
                    <a:lnTo>
                      <a:pt x="0" y="22265"/>
                    </a:lnTo>
                    <a:lnTo>
                      <a:pt x="0" y="15432"/>
                    </a:lnTo>
                    <a:close/>
                    <a:moveTo>
                      <a:pt x="36085" y="58349"/>
                    </a:moveTo>
                    <a:lnTo>
                      <a:pt x="36085" y="90288"/>
                    </a:lnTo>
                    <a:lnTo>
                      <a:pt x="28944" y="90288"/>
                    </a:lnTo>
                    <a:lnTo>
                      <a:pt x="28944" y="87371"/>
                    </a:lnTo>
                    <a:lnTo>
                      <a:pt x="12284" y="87371"/>
                    </a:lnTo>
                    <a:lnTo>
                      <a:pt x="12284" y="93590"/>
                    </a:lnTo>
                    <a:lnTo>
                      <a:pt x="5067" y="93590"/>
                    </a:lnTo>
                    <a:lnTo>
                      <a:pt x="5067" y="58426"/>
                    </a:lnTo>
                    <a:lnTo>
                      <a:pt x="36085" y="58426"/>
                    </a:lnTo>
                    <a:close/>
                    <a:moveTo>
                      <a:pt x="5835" y="1996"/>
                    </a:moveTo>
                    <a:lnTo>
                      <a:pt x="36469" y="1996"/>
                    </a:lnTo>
                    <a:lnTo>
                      <a:pt x="36469" y="8292"/>
                    </a:lnTo>
                    <a:lnTo>
                      <a:pt x="5835" y="8292"/>
                    </a:lnTo>
                    <a:lnTo>
                      <a:pt x="5835" y="1996"/>
                    </a:lnTo>
                    <a:close/>
                    <a:moveTo>
                      <a:pt x="5835" y="29712"/>
                    </a:moveTo>
                    <a:lnTo>
                      <a:pt x="36469" y="29712"/>
                    </a:lnTo>
                    <a:lnTo>
                      <a:pt x="36469" y="35701"/>
                    </a:lnTo>
                    <a:lnTo>
                      <a:pt x="5835" y="35701"/>
                    </a:lnTo>
                    <a:lnTo>
                      <a:pt x="5835" y="29712"/>
                    </a:lnTo>
                    <a:close/>
                    <a:moveTo>
                      <a:pt x="5835" y="43148"/>
                    </a:moveTo>
                    <a:lnTo>
                      <a:pt x="36085" y="43148"/>
                    </a:lnTo>
                    <a:lnTo>
                      <a:pt x="36085" y="49520"/>
                    </a:lnTo>
                    <a:lnTo>
                      <a:pt x="5835" y="49520"/>
                    </a:lnTo>
                    <a:lnTo>
                      <a:pt x="5835" y="43148"/>
                    </a:lnTo>
                    <a:close/>
                    <a:moveTo>
                      <a:pt x="12284" y="80615"/>
                    </a:moveTo>
                    <a:lnTo>
                      <a:pt x="28944" y="80615"/>
                    </a:lnTo>
                    <a:lnTo>
                      <a:pt x="28944" y="65106"/>
                    </a:lnTo>
                    <a:lnTo>
                      <a:pt x="12284" y="65106"/>
                    </a:lnTo>
                    <a:lnTo>
                      <a:pt x="12284" y="80615"/>
                    </a:lnTo>
                    <a:close/>
                    <a:moveTo>
                      <a:pt x="87832" y="0"/>
                    </a:moveTo>
                    <a:lnTo>
                      <a:pt x="92054" y="6603"/>
                    </a:lnTo>
                    <a:cubicBezTo>
                      <a:pt x="85067" y="8215"/>
                      <a:pt x="78311" y="9520"/>
                      <a:pt x="71862" y="10595"/>
                    </a:cubicBezTo>
                    <a:lnTo>
                      <a:pt x="71862" y="28100"/>
                    </a:lnTo>
                    <a:lnTo>
                      <a:pt x="96660" y="28100"/>
                    </a:lnTo>
                    <a:lnTo>
                      <a:pt x="96660" y="34703"/>
                    </a:lnTo>
                    <a:lnTo>
                      <a:pt x="71862" y="34703"/>
                    </a:lnTo>
                    <a:lnTo>
                      <a:pt x="71862" y="52361"/>
                    </a:lnTo>
                    <a:lnTo>
                      <a:pt x="90672" y="52361"/>
                    </a:lnTo>
                    <a:lnTo>
                      <a:pt x="90672" y="94050"/>
                    </a:lnTo>
                    <a:lnTo>
                      <a:pt x="83609" y="94050"/>
                    </a:lnTo>
                    <a:lnTo>
                      <a:pt x="83609" y="87755"/>
                    </a:lnTo>
                    <a:lnTo>
                      <a:pt x="52975" y="87755"/>
                    </a:lnTo>
                    <a:lnTo>
                      <a:pt x="52975" y="94511"/>
                    </a:lnTo>
                    <a:lnTo>
                      <a:pt x="45758" y="94511"/>
                    </a:lnTo>
                    <a:lnTo>
                      <a:pt x="45758" y="52438"/>
                    </a:lnTo>
                    <a:lnTo>
                      <a:pt x="64261" y="52438"/>
                    </a:lnTo>
                    <a:lnTo>
                      <a:pt x="64261" y="34779"/>
                    </a:lnTo>
                    <a:lnTo>
                      <a:pt x="40000" y="34779"/>
                    </a:lnTo>
                    <a:lnTo>
                      <a:pt x="40000" y="28177"/>
                    </a:lnTo>
                    <a:lnTo>
                      <a:pt x="64261" y="28177"/>
                    </a:lnTo>
                    <a:lnTo>
                      <a:pt x="64261" y="11823"/>
                    </a:lnTo>
                    <a:cubicBezTo>
                      <a:pt x="57582" y="12821"/>
                      <a:pt x="51209" y="13512"/>
                      <a:pt x="45067" y="13896"/>
                    </a:cubicBezTo>
                    <a:cubicBezTo>
                      <a:pt x="44760" y="11900"/>
                      <a:pt x="43762" y="9520"/>
                      <a:pt x="41996" y="6679"/>
                    </a:cubicBezTo>
                    <a:cubicBezTo>
                      <a:pt x="57812" y="5835"/>
                      <a:pt x="73090" y="3685"/>
                      <a:pt x="87832" y="0"/>
                    </a:cubicBezTo>
                    <a:moveTo>
                      <a:pt x="52975" y="81075"/>
                    </a:moveTo>
                    <a:lnTo>
                      <a:pt x="83609" y="81075"/>
                    </a:lnTo>
                    <a:lnTo>
                      <a:pt x="83609" y="58810"/>
                    </a:lnTo>
                    <a:lnTo>
                      <a:pt x="52975" y="58810"/>
                    </a:lnTo>
                    <a:lnTo>
                      <a:pt x="52975" y="81075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DE6A4126-958D-4D01-9A52-C2F086F6915B}"/>
                  </a:ext>
                </a:extLst>
              </p:cNvPr>
              <p:cNvSpPr/>
              <p:nvPr/>
            </p:nvSpPr>
            <p:spPr>
              <a:xfrm>
                <a:off x="6496001" y="2561279"/>
                <a:ext cx="96737" cy="90902"/>
              </a:xfrm>
              <a:custGeom>
                <a:avLst/>
                <a:gdLst>
                  <a:gd name="connsiteX0" fmla="*/ 61114 w 96737"/>
                  <a:gd name="connsiteY0" fmla="*/ 40614 h 90902"/>
                  <a:gd name="connsiteX1" fmla="*/ 53897 w 96737"/>
                  <a:gd name="connsiteY1" fmla="*/ 74089 h 90902"/>
                  <a:gd name="connsiteX2" fmla="*/ 39847 w 96737"/>
                  <a:gd name="connsiteY2" fmla="*/ 90903 h 90902"/>
                  <a:gd name="connsiteX3" fmla="*/ 24415 w 96737"/>
                  <a:gd name="connsiteY3" fmla="*/ 78695 h 90902"/>
                  <a:gd name="connsiteX4" fmla="*/ 28945 w 96737"/>
                  <a:gd name="connsiteY4" fmla="*/ 73628 h 90902"/>
                  <a:gd name="connsiteX5" fmla="*/ 39002 w 96737"/>
                  <a:gd name="connsiteY5" fmla="*/ 82304 h 90902"/>
                  <a:gd name="connsiteX6" fmla="*/ 47294 w 96737"/>
                  <a:gd name="connsiteY6" fmla="*/ 70634 h 90902"/>
                  <a:gd name="connsiteX7" fmla="*/ 53590 w 96737"/>
                  <a:gd name="connsiteY7" fmla="*/ 37159 h 90902"/>
                  <a:gd name="connsiteX8" fmla="*/ 43225 w 96737"/>
                  <a:gd name="connsiteY8" fmla="*/ 27102 h 90902"/>
                  <a:gd name="connsiteX9" fmla="*/ 33475 w 96737"/>
                  <a:gd name="connsiteY9" fmla="*/ 28023 h 90902"/>
                  <a:gd name="connsiteX10" fmla="*/ 7524 w 96737"/>
                  <a:gd name="connsiteY10" fmla="*/ 88983 h 90902"/>
                  <a:gd name="connsiteX11" fmla="*/ 0 w 96737"/>
                  <a:gd name="connsiteY11" fmla="*/ 85375 h 90902"/>
                  <a:gd name="connsiteX12" fmla="*/ 25106 w 96737"/>
                  <a:gd name="connsiteY12" fmla="*/ 29098 h 90902"/>
                  <a:gd name="connsiteX13" fmla="*/ 6296 w 96737"/>
                  <a:gd name="connsiteY13" fmla="*/ 33397 h 90902"/>
                  <a:gd name="connsiteX14" fmla="*/ 5221 w 96737"/>
                  <a:gd name="connsiteY14" fmla="*/ 25720 h 90902"/>
                  <a:gd name="connsiteX15" fmla="*/ 26718 w 96737"/>
                  <a:gd name="connsiteY15" fmla="*/ 22879 h 90902"/>
                  <a:gd name="connsiteX16" fmla="*/ 33090 w 96737"/>
                  <a:gd name="connsiteY16" fmla="*/ 1919 h 90902"/>
                  <a:gd name="connsiteX17" fmla="*/ 41382 w 96737"/>
                  <a:gd name="connsiteY17" fmla="*/ 4453 h 90902"/>
                  <a:gd name="connsiteX18" fmla="*/ 35087 w 96737"/>
                  <a:gd name="connsiteY18" fmla="*/ 22188 h 90902"/>
                  <a:gd name="connsiteX19" fmla="*/ 44300 w 96737"/>
                  <a:gd name="connsiteY19" fmla="*/ 21113 h 90902"/>
                  <a:gd name="connsiteX20" fmla="*/ 56354 w 96737"/>
                  <a:gd name="connsiteY20" fmla="*/ 25413 h 90902"/>
                  <a:gd name="connsiteX21" fmla="*/ 61114 w 96737"/>
                  <a:gd name="connsiteY21" fmla="*/ 40614 h 90902"/>
                  <a:gd name="connsiteX22" fmla="*/ 90826 w 96737"/>
                  <a:gd name="connsiteY22" fmla="*/ 55202 h 90902"/>
                  <a:gd name="connsiteX23" fmla="*/ 88292 w 96737"/>
                  <a:gd name="connsiteY23" fmla="*/ 62879 h 90902"/>
                  <a:gd name="connsiteX24" fmla="*/ 79770 w 96737"/>
                  <a:gd name="connsiteY24" fmla="*/ 65413 h 90902"/>
                  <a:gd name="connsiteX25" fmla="*/ 74089 w 96737"/>
                  <a:gd name="connsiteY25" fmla="*/ 65029 h 90902"/>
                  <a:gd name="connsiteX26" fmla="*/ 73705 w 96737"/>
                  <a:gd name="connsiteY26" fmla="*/ 57812 h 90902"/>
                  <a:gd name="connsiteX27" fmla="*/ 77928 w 96737"/>
                  <a:gd name="connsiteY27" fmla="*/ 58426 h 90902"/>
                  <a:gd name="connsiteX28" fmla="*/ 82458 w 96737"/>
                  <a:gd name="connsiteY28" fmla="*/ 54204 h 90902"/>
                  <a:gd name="connsiteX29" fmla="*/ 63647 w 96737"/>
                  <a:gd name="connsiteY29" fmla="*/ 21727 h 90902"/>
                  <a:gd name="connsiteX30" fmla="*/ 68561 w 96737"/>
                  <a:gd name="connsiteY30" fmla="*/ 17505 h 90902"/>
                  <a:gd name="connsiteX31" fmla="*/ 90826 w 96737"/>
                  <a:gd name="connsiteY31" fmla="*/ 55202 h 90902"/>
                  <a:gd name="connsiteX32" fmla="*/ 88292 w 96737"/>
                  <a:gd name="connsiteY32" fmla="*/ 19731 h 90902"/>
                  <a:gd name="connsiteX33" fmla="*/ 84070 w 96737"/>
                  <a:gd name="connsiteY33" fmla="*/ 23800 h 90902"/>
                  <a:gd name="connsiteX34" fmla="*/ 72400 w 96737"/>
                  <a:gd name="connsiteY34" fmla="*/ 13436 h 90902"/>
                  <a:gd name="connsiteX35" fmla="*/ 76085 w 96737"/>
                  <a:gd name="connsiteY35" fmla="*/ 9213 h 90902"/>
                  <a:gd name="connsiteX36" fmla="*/ 88292 w 96737"/>
                  <a:gd name="connsiteY36" fmla="*/ 19731 h 90902"/>
                  <a:gd name="connsiteX37" fmla="*/ 96738 w 96737"/>
                  <a:gd name="connsiteY37" fmla="*/ 10058 h 90902"/>
                  <a:gd name="connsiteX38" fmla="*/ 92515 w 96737"/>
                  <a:gd name="connsiteY38" fmla="*/ 14664 h 90902"/>
                  <a:gd name="connsiteX39" fmla="*/ 80768 w 96737"/>
                  <a:gd name="connsiteY39" fmla="*/ 4376 h 90902"/>
                  <a:gd name="connsiteX40" fmla="*/ 84530 w 96737"/>
                  <a:gd name="connsiteY40" fmla="*/ 0 h 90902"/>
                  <a:gd name="connsiteX41" fmla="*/ 96738 w 96737"/>
                  <a:gd name="connsiteY41" fmla="*/ 10058 h 9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737" h="90902">
                    <a:moveTo>
                      <a:pt x="61114" y="40614"/>
                    </a:moveTo>
                    <a:cubicBezTo>
                      <a:pt x="61114" y="50058"/>
                      <a:pt x="58657" y="61190"/>
                      <a:pt x="53897" y="74089"/>
                    </a:cubicBezTo>
                    <a:cubicBezTo>
                      <a:pt x="49904" y="85298"/>
                      <a:pt x="45221" y="90903"/>
                      <a:pt x="39847" y="90903"/>
                    </a:cubicBezTo>
                    <a:cubicBezTo>
                      <a:pt x="35010" y="90903"/>
                      <a:pt x="29866" y="86833"/>
                      <a:pt x="24415" y="78695"/>
                    </a:cubicBezTo>
                    <a:cubicBezTo>
                      <a:pt x="26641" y="76622"/>
                      <a:pt x="28177" y="74933"/>
                      <a:pt x="28945" y="73628"/>
                    </a:cubicBezTo>
                    <a:cubicBezTo>
                      <a:pt x="32783" y="79309"/>
                      <a:pt x="36162" y="82227"/>
                      <a:pt x="39002" y="82304"/>
                    </a:cubicBezTo>
                    <a:cubicBezTo>
                      <a:pt x="41690" y="82150"/>
                      <a:pt x="44454" y="78311"/>
                      <a:pt x="47294" y="70634"/>
                    </a:cubicBezTo>
                    <a:cubicBezTo>
                      <a:pt x="51133" y="60423"/>
                      <a:pt x="53282" y="49290"/>
                      <a:pt x="53590" y="37159"/>
                    </a:cubicBezTo>
                    <a:cubicBezTo>
                      <a:pt x="53667" y="30403"/>
                      <a:pt x="50212" y="27102"/>
                      <a:pt x="43225" y="27102"/>
                    </a:cubicBezTo>
                    <a:cubicBezTo>
                      <a:pt x="40998" y="27102"/>
                      <a:pt x="37774" y="27409"/>
                      <a:pt x="33475" y="28023"/>
                    </a:cubicBezTo>
                    <a:cubicBezTo>
                      <a:pt x="21113" y="59271"/>
                      <a:pt x="12438" y="79616"/>
                      <a:pt x="7524" y="88983"/>
                    </a:cubicBezTo>
                    <a:lnTo>
                      <a:pt x="0" y="85375"/>
                    </a:lnTo>
                    <a:cubicBezTo>
                      <a:pt x="8676" y="71018"/>
                      <a:pt x="17044" y="52284"/>
                      <a:pt x="25106" y="29098"/>
                    </a:cubicBezTo>
                    <a:cubicBezTo>
                      <a:pt x="15279" y="30864"/>
                      <a:pt x="9060" y="32323"/>
                      <a:pt x="6296" y="33397"/>
                    </a:cubicBezTo>
                    <a:lnTo>
                      <a:pt x="5221" y="25720"/>
                    </a:lnTo>
                    <a:lnTo>
                      <a:pt x="26718" y="22879"/>
                    </a:lnTo>
                    <a:cubicBezTo>
                      <a:pt x="28254" y="17966"/>
                      <a:pt x="30403" y="10979"/>
                      <a:pt x="33090" y="1919"/>
                    </a:cubicBezTo>
                    <a:lnTo>
                      <a:pt x="41382" y="4453"/>
                    </a:lnTo>
                    <a:cubicBezTo>
                      <a:pt x="40615" y="6526"/>
                      <a:pt x="38542" y="12438"/>
                      <a:pt x="35087" y="22188"/>
                    </a:cubicBezTo>
                    <a:cubicBezTo>
                      <a:pt x="38695" y="21497"/>
                      <a:pt x="41843" y="21113"/>
                      <a:pt x="44300" y="21113"/>
                    </a:cubicBezTo>
                    <a:cubicBezTo>
                      <a:pt x="49597" y="21113"/>
                      <a:pt x="53667" y="22572"/>
                      <a:pt x="56354" y="25413"/>
                    </a:cubicBezTo>
                    <a:cubicBezTo>
                      <a:pt x="59578" y="28637"/>
                      <a:pt x="61114" y="33704"/>
                      <a:pt x="61114" y="40614"/>
                    </a:cubicBezTo>
                    <a:moveTo>
                      <a:pt x="90826" y="55202"/>
                    </a:moveTo>
                    <a:cubicBezTo>
                      <a:pt x="90903" y="58273"/>
                      <a:pt x="90058" y="60806"/>
                      <a:pt x="88292" y="62879"/>
                    </a:cubicBezTo>
                    <a:cubicBezTo>
                      <a:pt x="86296" y="64568"/>
                      <a:pt x="83455" y="65413"/>
                      <a:pt x="79770" y="65413"/>
                    </a:cubicBezTo>
                    <a:cubicBezTo>
                      <a:pt x="77774" y="65413"/>
                      <a:pt x="75931" y="65259"/>
                      <a:pt x="74089" y="65029"/>
                    </a:cubicBezTo>
                    <a:cubicBezTo>
                      <a:pt x="74089" y="63494"/>
                      <a:pt x="73935" y="61113"/>
                      <a:pt x="73705" y="57812"/>
                    </a:cubicBezTo>
                    <a:cubicBezTo>
                      <a:pt x="75164" y="58196"/>
                      <a:pt x="76546" y="58426"/>
                      <a:pt x="77928" y="58426"/>
                    </a:cubicBezTo>
                    <a:cubicBezTo>
                      <a:pt x="80691" y="58426"/>
                      <a:pt x="82227" y="57044"/>
                      <a:pt x="82458" y="54204"/>
                    </a:cubicBezTo>
                    <a:cubicBezTo>
                      <a:pt x="82227" y="44530"/>
                      <a:pt x="76008" y="33704"/>
                      <a:pt x="63647" y="21727"/>
                    </a:cubicBezTo>
                    <a:lnTo>
                      <a:pt x="68561" y="17505"/>
                    </a:lnTo>
                    <a:cubicBezTo>
                      <a:pt x="83302" y="30941"/>
                      <a:pt x="90672" y="43532"/>
                      <a:pt x="90826" y="55202"/>
                    </a:cubicBezTo>
                    <a:moveTo>
                      <a:pt x="88292" y="19731"/>
                    </a:moveTo>
                    <a:lnTo>
                      <a:pt x="84070" y="23800"/>
                    </a:lnTo>
                    <a:cubicBezTo>
                      <a:pt x="80461" y="20499"/>
                      <a:pt x="76623" y="17044"/>
                      <a:pt x="72400" y="13436"/>
                    </a:cubicBezTo>
                    <a:lnTo>
                      <a:pt x="76085" y="9213"/>
                    </a:lnTo>
                    <a:cubicBezTo>
                      <a:pt x="81075" y="12821"/>
                      <a:pt x="85068" y="16276"/>
                      <a:pt x="88292" y="19731"/>
                    </a:cubicBezTo>
                    <a:moveTo>
                      <a:pt x="96738" y="10058"/>
                    </a:moveTo>
                    <a:lnTo>
                      <a:pt x="92515" y="14664"/>
                    </a:lnTo>
                    <a:cubicBezTo>
                      <a:pt x="89905" y="11516"/>
                      <a:pt x="85912" y="8061"/>
                      <a:pt x="80768" y="4376"/>
                    </a:cubicBezTo>
                    <a:lnTo>
                      <a:pt x="84530" y="0"/>
                    </a:lnTo>
                    <a:cubicBezTo>
                      <a:pt x="89675" y="3378"/>
                      <a:pt x="93743" y="6756"/>
                      <a:pt x="96738" y="1005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2E389FA9-23EC-41CE-9461-14E7996BC16D}"/>
                  </a:ext>
                </a:extLst>
              </p:cNvPr>
              <p:cNvSpPr/>
              <p:nvPr/>
            </p:nvSpPr>
            <p:spPr>
              <a:xfrm>
                <a:off x="6603487" y="2565732"/>
                <a:ext cx="94050" cy="88983"/>
              </a:xfrm>
              <a:custGeom>
                <a:avLst/>
                <a:gdLst>
                  <a:gd name="connsiteX0" fmla="*/ 0 w 94050"/>
                  <a:gd name="connsiteY0" fmla="*/ 0 h 88983"/>
                  <a:gd name="connsiteX1" fmla="*/ 94050 w 94050"/>
                  <a:gd name="connsiteY1" fmla="*/ 0 h 88983"/>
                  <a:gd name="connsiteX2" fmla="*/ 94050 w 94050"/>
                  <a:gd name="connsiteY2" fmla="*/ 6756 h 88983"/>
                  <a:gd name="connsiteX3" fmla="*/ 77774 w 94050"/>
                  <a:gd name="connsiteY3" fmla="*/ 6756 h 88983"/>
                  <a:gd name="connsiteX4" fmla="*/ 77774 w 94050"/>
                  <a:gd name="connsiteY4" fmla="*/ 81920 h 88983"/>
                  <a:gd name="connsiteX5" fmla="*/ 72937 w 94050"/>
                  <a:gd name="connsiteY5" fmla="*/ 87294 h 88983"/>
                  <a:gd name="connsiteX6" fmla="*/ 58350 w 94050"/>
                  <a:gd name="connsiteY6" fmla="*/ 88983 h 88983"/>
                  <a:gd name="connsiteX7" fmla="*/ 55970 w 94050"/>
                  <a:gd name="connsiteY7" fmla="*/ 81075 h 88983"/>
                  <a:gd name="connsiteX8" fmla="*/ 68177 w 94050"/>
                  <a:gd name="connsiteY8" fmla="*/ 81075 h 88983"/>
                  <a:gd name="connsiteX9" fmla="*/ 70711 w 94050"/>
                  <a:gd name="connsiteY9" fmla="*/ 79310 h 88983"/>
                  <a:gd name="connsiteX10" fmla="*/ 70711 w 94050"/>
                  <a:gd name="connsiteY10" fmla="*/ 6756 h 88983"/>
                  <a:gd name="connsiteX11" fmla="*/ 77 w 94050"/>
                  <a:gd name="connsiteY11" fmla="*/ 6756 h 88983"/>
                  <a:gd name="connsiteX12" fmla="*/ 77 w 94050"/>
                  <a:gd name="connsiteY12" fmla="*/ 0 h 88983"/>
                  <a:gd name="connsiteX13" fmla="*/ 50979 w 94050"/>
                  <a:gd name="connsiteY13" fmla="*/ 22111 h 88983"/>
                  <a:gd name="connsiteX14" fmla="*/ 50979 w 94050"/>
                  <a:gd name="connsiteY14" fmla="*/ 65029 h 88983"/>
                  <a:gd name="connsiteX15" fmla="*/ 43762 w 94050"/>
                  <a:gd name="connsiteY15" fmla="*/ 65029 h 88983"/>
                  <a:gd name="connsiteX16" fmla="*/ 43762 w 94050"/>
                  <a:gd name="connsiteY16" fmla="*/ 59117 h 88983"/>
                  <a:gd name="connsiteX17" fmla="*/ 19501 w 94050"/>
                  <a:gd name="connsiteY17" fmla="*/ 59117 h 88983"/>
                  <a:gd name="connsiteX18" fmla="*/ 19501 w 94050"/>
                  <a:gd name="connsiteY18" fmla="*/ 69943 h 88983"/>
                  <a:gd name="connsiteX19" fmla="*/ 12284 w 94050"/>
                  <a:gd name="connsiteY19" fmla="*/ 69943 h 88983"/>
                  <a:gd name="connsiteX20" fmla="*/ 12284 w 94050"/>
                  <a:gd name="connsiteY20" fmla="*/ 22111 h 88983"/>
                  <a:gd name="connsiteX21" fmla="*/ 50979 w 94050"/>
                  <a:gd name="connsiteY21" fmla="*/ 22111 h 88983"/>
                  <a:gd name="connsiteX22" fmla="*/ 19501 w 94050"/>
                  <a:gd name="connsiteY22" fmla="*/ 52361 h 88983"/>
                  <a:gd name="connsiteX23" fmla="*/ 43762 w 94050"/>
                  <a:gd name="connsiteY23" fmla="*/ 52361 h 88983"/>
                  <a:gd name="connsiteX24" fmla="*/ 43762 w 94050"/>
                  <a:gd name="connsiteY24" fmla="*/ 28944 h 88983"/>
                  <a:gd name="connsiteX25" fmla="*/ 19501 w 94050"/>
                  <a:gd name="connsiteY25" fmla="*/ 28944 h 88983"/>
                  <a:gd name="connsiteX26" fmla="*/ 19501 w 94050"/>
                  <a:gd name="connsiteY26" fmla="*/ 52361 h 8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050" h="88983">
                    <a:moveTo>
                      <a:pt x="0" y="0"/>
                    </a:moveTo>
                    <a:lnTo>
                      <a:pt x="94050" y="0"/>
                    </a:lnTo>
                    <a:lnTo>
                      <a:pt x="94050" y="6756"/>
                    </a:lnTo>
                    <a:lnTo>
                      <a:pt x="77774" y="6756"/>
                    </a:lnTo>
                    <a:lnTo>
                      <a:pt x="77774" y="81920"/>
                    </a:lnTo>
                    <a:cubicBezTo>
                      <a:pt x="77774" y="84453"/>
                      <a:pt x="76162" y="86219"/>
                      <a:pt x="72937" y="87294"/>
                    </a:cubicBezTo>
                    <a:cubicBezTo>
                      <a:pt x="69636" y="88446"/>
                      <a:pt x="64799" y="88983"/>
                      <a:pt x="58350" y="88983"/>
                    </a:cubicBezTo>
                    <a:cubicBezTo>
                      <a:pt x="58503" y="86526"/>
                      <a:pt x="57659" y="83916"/>
                      <a:pt x="55970" y="81075"/>
                    </a:cubicBezTo>
                    <a:lnTo>
                      <a:pt x="68177" y="81075"/>
                    </a:lnTo>
                    <a:cubicBezTo>
                      <a:pt x="69866" y="81075"/>
                      <a:pt x="70711" y="80461"/>
                      <a:pt x="70711" y="79310"/>
                    </a:cubicBezTo>
                    <a:lnTo>
                      <a:pt x="70711" y="6756"/>
                    </a:lnTo>
                    <a:lnTo>
                      <a:pt x="77" y="6756"/>
                    </a:lnTo>
                    <a:lnTo>
                      <a:pt x="77" y="0"/>
                    </a:lnTo>
                    <a:close/>
                    <a:moveTo>
                      <a:pt x="50979" y="22111"/>
                    </a:moveTo>
                    <a:lnTo>
                      <a:pt x="50979" y="65029"/>
                    </a:lnTo>
                    <a:lnTo>
                      <a:pt x="43762" y="65029"/>
                    </a:lnTo>
                    <a:lnTo>
                      <a:pt x="43762" y="59117"/>
                    </a:lnTo>
                    <a:lnTo>
                      <a:pt x="19501" y="59117"/>
                    </a:lnTo>
                    <a:lnTo>
                      <a:pt x="19501" y="69943"/>
                    </a:lnTo>
                    <a:lnTo>
                      <a:pt x="12284" y="69943"/>
                    </a:lnTo>
                    <a:lnTo>
                      <a:pt x="12284" y="22111"/>
                    </a:lnTo>
                    <a:lnTo>
                      <a:pt x="50979" y="22111"/>
                    </a:lnTo>
                    <a:close/>
                    <a:moveTo>
                      <a:pt x="19501" y="52361"/>
                    </a:moveTo>
                    <a:lnTo>
                      <a:pt x="43762" y="52361"/>
                    </a:lnTo>
                    <a:lnTo>
                      <a:pt x="43762" y="28944"/>
                    </a:lnTo>
                    <a:lnTo>
                      <a:pt x="19501" y="28944"/>
                    </a:lnTo>
                    <a:lnTo>
                      <a:pt x="19501" y="52361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2B78C93A-A9D9-4227-A320-09AB9E56AADA}"/>
                  </a:ext>
                </a:extLst>
              </p:cNvPr>
              <p:cNvSpPr/>
              <p:nvPr/>
            </p:nvSpPr>
            <p:spPr>
              <a:xfrm>
                <a:off x="6709822" y="2559744"/>
                <a:ext cx="97044" cy="96583"/>
              </a:xfrm>
              <a:custGeom>
                <a:avLst/>
                <a:gdLst>
                  <a:gd name="connsiteX0" fmla="*/ 18810 w 97044"/>
                  <a:gd name="connsiteY0" fmla="*/ 0 h 96583"/>
                  <a:gd name="connsiteX1" fmla="*/ 26795 w 97044"/>
                  <a:gd name="connsiteY1" fmla="*/ 2227 h 96583"/>
                  <a:gd name="connsiteX2" fmla="*/ 17889 w 97044"/>
                  <a:gd name="connsiteY2" fmla="*/ 23110 h 96583"/>
                  <a:gd name="connsiteX3" fmla="*/ 37236 w 97044"/>
                  <a:gd name="connsiteY3" fmla="*/ 21037 h 96583"/>
                  <a:gd name="connsiteX4" fmla="*/ 31171 w 97044"/>
                  <a:gd name="connsiteY4" fmla="*/ 12361 h 96583"/>
                  <a:gd name="connsiteX5" fmla="*/ 36929 w 97044"/>
                  <a:gd name="connsiteY5" fmla="*/ 8138 h 96583"/>
                  <a:gd name="connsiteX6" fmla="*/ 49520 w 97044"/>
                  <a:gd name="connsiteY6" fmla="*/ 27793 h 96583"/>
                  <a:gd name="connsiteX7" fmla="*/ 43762 w 97044"/>
                  <a:gd name="connsiteY7" fmla="*/ 32016 h 96583"/>
                  <a:gd name="connsiteX8" fmla="*/ 41152 w 97044"/>
                  <a:gd name="connsiteY8" fmla="*/ 27409 h 96583"/>
                  <a:gd name="connsiteX9" fmla="*/ 1689 w 97044"/>
                  <a:gd name="connsiteY9" fmla="*/ 32476 h 96583"/>
                  <a:gd name="connsiteX10" fmla="*/ 0 w 97044"/>
                  <a:gd name="connsiteY10" fmla="*/ 24568 h 96583"/>
                  <a:gd name="connsiteX11" fmla="*/ 10288 w 97044"/>
                  <a:gd name="connsiteY11" fmla="*/ 23954 h 96583"/>
                  <a:gd name="connsiteX12" fmla="*/ 18810 w 97044"/>
                  <a:gd name="connsiteY12" fmla="*/ 0 h 96583"/>
                  <a:gd name="connsiteX13" fmla="*/ 7140 w 97044"/>
                  <a:gd name="connsiteY13" fmla="*/ 36085 h 96583"/>
                  <a:gd name="connsiteX14" fmla="*/ 42841 w 97044"/>
                  <a:gd name="connsiteY14" fmla="*/ 36085 h 96583"/>
                  <a:gd name="connsiteX15" fmla="*/ 42841 w 97044"/>
                  <a:gd name="connsiteY15" fmla="*/ 86603 h 96583"/>
                  <a:gd name="connsiteX16" fmla="*/ 39924 w 97044"/>
                  <a:gd name="connsiteY16" fmla="*/ 93513 h 96583"/>
                  <a:gd name="connsiteX17" fmla="*/ 28484 w 97044"/>
                  <a:gd name="connsiteY17" fmla="*/ 95816 h 96583"/>
                  <a:gd name="connsiteX18" fmla="*/ 26103 w 97044"/>
                  <a:gd name="connsiteY18" fmla="*/ 87448 h 96583"/>
                  <a:gd name="connsiteX19" fmla="*/ 34395 w 97044"/>
                  <a:gd name="connsiteY19" fmla="*/ 87448 h 96583"/>
                  <a:gd name="connsiteX20" fmla="*/ 35624 w 97044"/>
                  <a:gd name="connsiteY20" fmla="*/ 85221 h 96583"/>
                  <a:gd name="connsiteX21" fmla="*/ 35624 w 97044"/>
                  <a:gd name="connsiteY21" fmla="*/ 72169 h 96583"/>
                  <a:gd name="connsiteX22" fmla="*/ 14203 w 97044"/>
                  <a:gd name="connsiteY22" fmla="*/ 72169 h 96583"/>
                  <a:gd name="connsiteX23" fmla="*/ 14203 w 97044"/>
                  <a:gd name="connsiteY23" fmla="*/ 96584 h 96583"/>
                  <a:gd name="connsiteX24" fmla="*/ 7140 w 97044"/>
                  <a:gd name="connsiteY24" fmla="*/ 96584 h 96583"/>
                  <a:gd name="connsiteX25" fmla="*/ 7140 w 97044"/>
                  <a:gd name="connsiteY25" fmla="*/ 36085 h 96583"/>
                  <a:gd name="connsiteX26" fmla="*/ 14203 w 97044"/>
                  <a:gd name="connsiteY26" fmla="*/ 50902 h 96583"/>
                  <a:gd name="connsiteX27" fmla="*/ 35624 w 97044"/>
                  <a:gd name="connsiteY27" fmla="*/ 50902 h 96583"/>
                  <a:gd name="connsiteX28" fmla="*/ 35624 w 97044"/>
                  <a:gd name="connsiteY28" fmla="*/ 42918 h 96583"/>
                  <a:gd name="connsiteX29" fmla="*/ 14203 w 97044"/>
                  <a:gd name="connsiteY29" fmla="*/ 42918 h 96583"/>
                  <a:gd name="connsiteX30" fmla="*/ 14203 w 97044"/>
                  <a:gd name="connsiteY30" fmla="*/ 50902 h 96583"/>
                  <a:gd name="connsiteX31" fmla="*/ 14203 w 97044"/>
                  <a:gd name="connsiteY31" fmla="*/ 65643 h 96583"/>
                  <a:gd name="connsiteX32" fmla="*/ 35624 w 97044"/>
                  <a:gd name="connsiteY32" fmla="*/ 65643 h 96583"/>
                  <a:gd name="connsiteX33" fmla="*/ 35624 w 97044"/>
                  <a:gd name="connsiteY33" fmla="*/ 57659 h 96583"/>
                  <a:gd name="connsiteX34" fmla="*/ 14203 w 97044"/>
                  <a:gd name="connsiteY34" fmla="*/ 57659 h 96583"/>
                  <a:gd name="connsiteX35" fmla="*/ 14203 w 97044"/>
                  <a:gd name="connsiteY35" fmla="*/ 65643 h 96583"/>
                  <a:gd name="connsiteX36" fmla="*/ 87755 w 97044"/>
                  <a:gd name="connsiteY36" fmla="*/ 8061 h 96583"/>
                  <a:gd name="connsiteX37" fmla="*/ 91977 w 97044"/>
                  <a:gd name="connsiteY37" fmla="*/ 14664 h 96583"/>
                  <a:gd name="connsiteX38" fmla="*/ 62188 w 97044"/>
                  <a:gd name="connsiteY38" fmla="*/ 22342 h 96583"/>
                  <a:gd name="connsiteX39" fmla="*/ 62188 w 97044"/>
                  <a:gd name="connsiteY39" fmla="*/ 35240 h 96583"/>
                  <a:gd name="connsiteX40" fmla="*/ 63340 w 97044"/>
                  <a:gd name="connsiteY40" fmla="*/ 37467 h 96583"/>
                  <a:gd name="connsiteX41" fmla="*/ 85298 w 97044"/>
                  <a:gd name="connsiteY41" fmla="*/ 37467 h 96583"/>
                  <a:gd name="connsiteX42" fmla="*/ 88369 w 97044"/>
                  <a:gd name="connsiteY42" fmla="*/ 34933 h 96583"/>
                  <a:gd name="connsiteX43" fmla="*/ 89520 w 97044"/>
                  <a:gd name="connsiteY43" fmla="*/ 27255 h 96583"/>
                  <a:gd name="connsiteX44" fmla="*/ 97045 w 97044"/>
                  <a:gd name="connsiteY44" fmla="*/ 29866 h 96583"/>
                  <a:gd name="connsiteX45" fmla="*/ 94204 w 97044"/>
                  <a:gd name="connsiteY45" fmla="*/ 39847 h 96583"/>
                  <a:gd name="connsiteX46" fmla="*/ 86987 w 97044"/>
                  <a:gd name="connsiteY46" fmla="*/ 44146 h 96583"/>
                  <a:gd name="connsiteX47" fmla="*/ 62188 w 97044"/>
                  <a:gd name="connsiteY47" fmla="*/ 44146 h 96583"/>
                  <a:gd name="connsiteX48" fmla="*/ 54971 w 97044"/>
                  <a:gd name="connsiteY48" fmla="*/ 35240 h 96583"/>
                  <a:gd name="connsiteX49" fmla="*/ 54971 w 97044"/>
                  <a:gd name="connsiteY49" fmla="*/ 845 h 96583"/>
                  <a:gd name="connsiteX50" fmla="*/ 62188 w 97044"/>
                  <a:gd name="connsiteY50" fmla="*/ 845 h 96583"/>
                  <a:gd name="connsiteX51" fmla="*/ 62188 w 97044"/>
                  <a:gd name="connsiteY51" fmla="*/ 15202 h 96583"/>
                  <a:gd name="connsiteX52" fmla="*/ 87755 w 97044"/>
                  <a:gd name="connsiteY52" fmla="*/ 8061 h 96583"/>
                  <a:gd name="connsiteX53" fmla="*/ 54894 w 97044"/>
                  <a:gd name="connsiteY53" fmla="*/ 48369 h 96583"/>
                  <a:gd name="connsiteX54" fmla="*/ 62111 w 97044"/>
                  <a:gd name="connsiteY54" fmla="*/ 48369 h 96583"/>
                  <a:gd name="connsiteX55" fmla="*/ 62111 w 97044"/>
                  <a:gd name="connsiteY55" fmla="*/ 63724 h 96583"/>
                  <a:gd name="connsiteX56" fmla="*/ 88138 w 97044"/>
                  <a:gd name="connsiteY56" fmla="*/ 55048 h 96583"/>
                  <a:gd name="connsiteX57" fmla="*/ 92361 w 97044"/>
                  <a:gd name="connsiteY57" fmla="*/ 61881 h 96583"/>
                  <a:gd name="connsiteX58" fmla="*/ 62111 w 97044"/>
                  <a:gd name="connsiteY58" fmla="*/ 71018 h 96583"/>
                  <a:gd name="connsiteX59" fmla="*/ 62111 w 97044"/>
                  <a:gd name="connsiteY59" fmla="*/ 85298 h 96583"/>
                  <a:gd name="connsiteX60" fmla="*/ 63263 w 97044"/>
                  <a:gd name="connsiteY60" fmla="*/ 87524 h 96583"/>
                  <a:gd name="connsiteX61" fmla="*/ 84377 w 97044"/>
                  <a:gd name="connsiteY61" fmla="*/ 87524 h 96583"/>
                  <a:gd name="connsiteX62" fmla="*/ 87908 w 97044"/>
                  <a:gd name="connsiteY62" fmla="*/ 84991 h 96583"/>
                  <a:gd name="connsiteX63" fmla="*/ 89367 w 97044"/>
                  <a:gd name="connsiteY63" fmla="*/ 77313 h 96583"/>
                  <a:gd name="connsiteX64" fmla="*/ 96891 w 97044"/>
                  <a:gd name="connsiteY64" fmla="*/ 79924 h 96583"/>
                  <a:gd name="connsiteX65" fmla="*/ 93820 w 97044"/>
                  <a:gd name="connsiteY65" fmla="*/ 89904 h 96583"/>
                  <a:gd name="connsiteX66" fmla="*/ 85835 w 97044"/>
                  <a:gd name="connsiteY66" fmla="*/ 94204 h 96583"/>
                  <a:gd name="connsiteX67" fmla="*/ 62035 w 97044"/>
                  <a:gd name="connsiteY67" fmla="*/ 94204 h 96583"/>
                  <a:gd name="connsiteX68" fmla="*/ 54818 w 97044"/>
                  <a:gd name="connsiteY68" fmla="*/ 85298 h 96583"/>
                  <a:gd name="connsiteX69" fmla="*/ 54818 w 97044"/>
                  <a:gd name="connsiteY69" fmla="*/ 48369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7044" h="96583">
                    <a:moveTo>
                      <a:pt x="18810" y="0"/>
                    </a:moveTo>
                    <a:lnTo>
                      <a:pt x="26795" y="2227"/>
                    </a:lnTo>
                    <a:lnTo>
                      <a:pt x="17889" y="23110"/>
                    </a:lnTo>
                    <a:cubicBezTo>
                      <a:pt x="24261" y="22572"/>
                      <a:pt x="30710" y="21881"/>
                      <a:pt x="37236" y="21037"/>
                    </a:cubicBezTo>
                    <a:cubicBezTo>
                      <a:pt x="35394" y="18119"/>
                      <a:pt x="33397" y="15202"/>
                      <a:pt x="31171" y="12361"/>
                    </a:cubicBezTo>
                    <a:lnTo>
                      <a:pt x="36929" y="8138"/>
                    </a:lnTo>
                    <a:cubicBezTo>
                      <a:pt x="42764" y="16123"/>
                      <a:pt x="46910" y="22649"/>
                      <a:pt x="49520" y="27793"/>
                    </a:cubicBezTo>
                    <a:lnTo>
                      <a:pt x="43762" y="32016"/>
                    </a:lnTo>
                    <a:cubicBezTo>
                      <a:pt x="42994" y="30480"/>
                      <a:pt x="42150" y="28944"/>
                      <a:pt x="41152" y="27409"/>
                    </a:cubicBezTo>
                    <a:cubicBezTo>
                      <a:pt x="25873" y="29789"/>
                      <a:pt x="12745" y="31478"/>
                      <a:pt x="1689" y="32476"/>
                    </a:cubicBezTo>
                    <a:lnTo>
                      <a:pt x="0" y="24568"/>
                    </a:lnTo>
                    <a:cubicBezTo>
                      <a:pt x="3455" y="24415"/>
                      <a:pt x="6833" y="24184"/>
                      <a:pt x="10288" y="23954"/>
                    </a:cubicBezTo>
                    <a:lnTo>
                      <a:pt x="18810" y="0"/>
                    </a:lnTo>
                    <a:close/>
                    <a:moveTo>
                      <a:pt x="7140" y="36085"/>
                    </a:moveTo>
                    <a:lnTo>
                      <a:pt x="42841" y="36085"/>
                    </a:lnTo>
                    <a:lnTo>
                      <a:pt x="42841" y="86603"/>
                    </a:lnTo>
                    <a:cubicBezTo>
                      <a:pt x="42841" y="90288"/>
                      <a:pt x="41843" y="92592"/>
                      <a:pt x="39924" y="93513"/>
                    </a:cubicBezTo>
                    <a:cubicBezTo>
                      <a:pt x="38081" y="94588"/>
                      <a:pt x="34319" y="95356"/>
                      <a:pt x="28484" y="95816"/>
                    </a:cubicBezTo>
                    <a:cubicBezTo>
                      <a:pt x="28330" y="92976"/>
                      <a:pt x="27562" y="90212"/>
                      <a:pt x="26103" y="87448"/>
                    </a:cubicBezTo>
                    <a:lnTo>
                      <a:pt x="34395" y="87448"/>
                    </a:lnTo>
                    <a:cubicBezTo>
                      <a:pt x="35240" y="87448"/>
                      <a:pt x="35624" y="86680"/>
                      <a:pt x="35624" y="85221"/>
                    </a:cubicBezTo>
                    <a:lnTo>
                      <a:pt x="35624" y="72169"/>
                    </a:lnTo>
                    <a:lnTo>
                      <a:pt x="14203" y="72169"/>
                    </a:lnTo>
                    <a:lnTo>
                      <a:pt x="14203" y="96584"/>
                    </a:lnTo>
                    <a:lnTo>
                      <a:pt x="7140" y="96584"/>
                    </a:lnTo>
                    <a:lnTo>
                      <a:pt x="7140" y="36085"/>
                    </a:lnTo>
                    <a:close/>
                    <a:moveTo>
                      <a:pt x="14203" y="50902"/>
                    </a:moveTo>
                    <a:lnTo>
                      <a:pt x="35624" y="50902"/>
                    </a:lnTo>
                    <a:lnTo>
                      <a:pt x="35624" y="42918"/>
                    </a:lnTo>
                    <a:lnTo>
                      <a:pt x="14203" y="42918"/>
                    </a:lnTo>
                    <a:lnTo>
                      <a:pt x="14203" y="50902"/>
                    </a:lnTo>
                    <a:close/>
                    <a:moveTo>
                      <a:pt x="14203" y="65643"/>
                    </a:moveTo>
                    <a:lnTo>
                      <a:pt x="35624" y="65643"/>
                    </a:lnTo>
                    <a:lnTo>
                      <a:pt x="35624" y="57659"/>
                    </a:lnTo>
                    <a:lnTo>
                      <a:pt x="14203" y="57659"/>
                    </a:lnTo>
                    <a:lnTo>
                      <a:pt x="14203" y="65643"/>
                    </a:lnTo>
                    <a:close/>
                    <a:moveTo>
                      <a:pt x="87755" y="8061"/>
                    </a:moveTo>
                    <a:lnTo>
                      <a:pt x="91977" y="14664"/>
                    </a:lnTo>
                    <a:cubicBezTo>
                      <a:pt x="82918" y="17505"/>
                      <a:pt x="73014" y="20115"/>
                      <a:pt x="62188" y="22342"/>
                    </a:cubicBezTo>
                    <a:lnTo>
                      <a:pt x="62188" y="35240"/>
                    </a:lnTo>
                    <a:cubicBezTo>
                      <a:pt x="62188" y="36699"/>
                      <a:pt x="62572" y="37467"/>
                      <a:pt x="63340" y="37467"/>
                    </a:cubicBezTo>
                    <a:lnTo>
                      <a:pt x="85298" y="37467"/>
                    </a:lnTo>
                    <a:cubicBezTo>
                      <a:pt x="86757" y="37467"/>
                      <a:pt x="87755" y="36622"/>
                      <a:pt x="88369" y="34933"/>
                    </a:cubicBezTo>
                    <a:cubicBezTo>
                      <a:pt x="89060" y="33781"/>
                      <a:pt x="89444" y="31171"/>
                      <a:pt x="89520" y="27255"/>
                    </a:cubicBezTo>
                    <a:cubicBezTo>
                      <a:pt x="91593" y="28637"/>
                      <a:pt x="94127" y="29559"/>
                      <a:pt x="97045" y="29866"/>
                    </a:cubicBezTo>
                    <a:cubicBezTo>
                      <a:pt x="96814" y="33474"/>
                      <a:pt x="95816" y="36852"/>
                      <a:pt x="94204" y="39847"/>
                    </a:cubicBezTo>
                    <a:cubicBezTo>
                      <a:pt x="92745" y="42687"/>
                      <a:pt x="90288" y="44146"/>
                      <a:pt x="86987" y="44146"/>
                    </a:cubicBezTo>
                    <a:lnTo>
                      <a:pt x="62188" y="44146"/>
                    </a:lnTo>
                    <a:cubicBezTo>
                      <a:pt x="57351" y="44146"/>
                      <a:pt x="54971" y="41152"/>
                      <a:pt x="54971" y="35240"/>
                    </a:cubicBezTo>
                    <a:lnTo>
                      <a:pt x="54971" y="845"/>
                    </a:lnTo>
                    <a:lnTo>
                      <a:pt x="62188" y="845"/>
                    </a:lnTo>
                    <a:lnTo>
                      <a:pt x="62188" y="15202"/>
                    </a:lnTo>
                    <a:cubicBezTo>
                      <a:pt x="72169" y="13052"/>
                      <a:pt x="80691" y="10672"/>
                      <a:pt x="87755" y="8061"/>
                    </a:cubicBezTo>
                    <a:moveTo>
                      <a:pt x="54894" y="48369"/>
                    </a:moveTo>
                    <a:lnTo>
                      <a:pt x="62111" y="48369"/>
                    </a:lnTo>
                    <a:lnTo>
                      <a:pt x="62111" y="63724"/>
                    </a:lnTo>
                    <a:cubicBezTo>
                      <a:pt x="72246" y="61113"/>
                      <a:pt x="80922" y="58196"/>
                      <a:pt x="88138" y="55048"/>
                    </a:cubicBezTo>
                    <a:lnTo>
                      <a:pt x="92361" y="61881"/>
                    </a:lnTo>
                    <a:cubicBezTo>
                      <a:pt x="83225" y="65259"/>
                      <a:pt x="73090" y="68254"/>
                      <a:pt x="62111" y="71018"/>
                    </a:cubicBezTo>
                    <a:lnTo>
                      <a:pt x="62111" y="85298"/>
                    </a:lnTo>
                    <a:cubicBezTo>
                      <a:pt x="62111" y="86757"/>
                      <a:pt x="62496" y="87524"/>
                      <a:pt x="63263" y="87524"/>
                    </a:cubicBezTo>
                    <a:lnTo>
                      <a:pt x="84377" y="87524"/>
                    </a:lnTo>
                    <a:cubicBezTo>
                      <a:pt x="86142" y="87524"/>
                      <a:pt x="87294" y="86680"/>
                      <a:pt x="87908" y="84991"/>
                    </a:cubicBezTo>
                    <a:cubicBezTo>
                      <a:pt x="88753" y="83762"/>
                      <a:pt x="89213" y="81229"/>
                      <a:pt x="89367" y="77313"/>
                    </a:cubicBezTo>
                    <a:cubicBezTo>
                      <a:pt x="91440" y="78695"/>
                      <a:pt x="93974" y="79616"/>
                      <a:pt x="96891" y="79924"/>
                    </a:cubicBezTo>
                    <a:cubicBezTo>
                      <a:pt x="96660" y="83532"/>
                      <a:pt x="95586" y="86910"/>
                      <a:pt x="93820" y="89904"/>
                    </a:cubicBezTo>
                    <a:cubicBezTo>
                      <a:pt x="92208" y="92745"/>
                      <a:pt x="89597" y="94204"/>
                      <a:pt x="85835" y="94204"/>
                    </a:cubicBezTo>
                    <a:lnTo>
                      <a:pt x="62035" y="94204"/>
                    </a:lnTo>
                    <a:cubicBezTo>
                      <a:pt x="57198" y="94204"/>
                      <a:pt x="54818" y="91210"/>
                      <a:pt x="54818" y="85298"/>
                    </a:cubicBezTo>
                    <a:lnTo>
                      <a:pt x="54818" y="48369"/>
                    </a:lnTo>
                    <a:close/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35CC9BDD-72D5-4D89-A1E1-1D3201241ABE}"/>
                  </a:ext>
                </a:extLst>
              </p:cNvPr>
              <p:cNvSpPr/>
              <p:nvPr/>
            </p:nvSpPr>
            <p:spPr>
              <a:xfrm>
                <a:off x="6818153" y="2569648"/>
                <a:ext cx="94741" cy="81766"/>
              </a:xfrm>
              <a:custGeom>
                <a:avLst/>
                <a:gdLst>
                  <a:gd name="connsiteX0" fmla="*/ 91133 w 94741"/>
                  <a:gd name="connsiteY0" fmla="*/ 7524 h 81766"/>
                  <a:gd name="connsiteX1" fmla="*/ 67333 w 94741"/>
                  <a:gd name="connsiteY1" fmla="*/ 9750 h 81766"/>
                  <a:gd name="connsiteX2" fmla="*/ 50672 w 94741"/>
                  <a:gd name="connsiteY2" fmla="*/ 20960 h 81766"/>
                  <a:gd name="connsiteX3" fmla="*/ 39693 w 94741"/>
                  <a:gd name="connsiteY3" fmla="*/ 45835 h 81766"/>
                  <a:gd name="connsiteX4" fmla="*/ 48829 w 94741"/>
                  <a:gd name="connsiteY4" fmla="*/ 65797 h 81766"/>
                  <a:gd name="connsiteX5" fmla="*/ 75624 w 94741"/>
                  <a:gd name="connsiteY5" fmla="*/ 73014 h 81766"/>
                  <a:gd name="connsiteX6" fmla="*/ 74856 w 94741"/>
                  <a:gd name="connsiteY6" fmla="*/ 81766 h 81766"/>
                  <a:gd name="connsiteX7" fmla="*/ 44760 w 94741"/>
                  <a:gd name="connsiteY7" fmla="*/ 71709 h 81766"/>
                  <a:gd name="connsiteX8" fmla="*/ 32707 w 94741"/>
                  <a:gd name="connsiteY8" fmla="*/ 47908 h 81766"/>
                  <a:gd name="connsiteX9" fmla="*/ 53513 w 94741"/>
                  <a:gd name="connsiteY9" fmla="*/ 10749 h 81766"/>
                  <a:gd name="connsiteX10" fmla="*/ 384 w 94741"/>
                  <a:gd name="connsiteY10" fmla="*/ 17351 h 81766"/>
                  <a:gd name="connsiteX11" fmla="*/ 0 w 94741"/>
                  <a:gd name="connsiteY11" fmla="*/ 8829 h 81766"/>
                  <a:gd name="connsiteX12" fmla="*/ 90903 w 94741"/>
                  <a:gd name="connsiteY12" fmla="*/ 0 h 81766"/>
                  <a:gd name="connsiteX13" fmla="*/ 91133 w 94741"/>
                  <a:gd name="connsiteY13" fmla="*/ 7524 h 81766"/>
                  <a:gd name="connsiteX14" fmla="*/ 83993 w 94741"/>
                  <a:gd name="connsiteY14" fmla="*/ 32323 h 81766"/>
                  <a:gd name="connsiteX15" fmla="*/ 78618 w 94741"/>
                  <a:gd name="connsiteY15" fmla="*/ 35547 h 81766"/>
                  <a:gd name="connsiteX16" fmla="*/ 70634 w 94741"/>
                  <a:gd name="connsiteY16" fmla="*/ 24338 h 81766"/>
                  <a:gd name="connsiteX17" fmla="*/ 75471 w 94741"/>
                  <a:gd name="connsiteY17" fmla="*/ 20960 h 81766"/>
                  <a:gd name="connsiteX18" fmla="*/ 83993 w 94741"/>
                  <a:gd name="connsiteY18" fmla="*/ 32323 h 81766"/>
                  <a:gd name="connsiteX19" fmla="*/ 94742 w 94741"/>
                  <a:gd name="connsiteY19" fmla="*/ 25566 h 81766"/>
                  <a:gd name="connsiteX20" fmla="*/ 89905 w 94741"/>
                  <a:gd name="connsiteY20" fmla="*/ 29328 h 81766"/>
                  <a:gd name="connsiteX21" fmla="*/ 81613 w 94741"/>
                  <a:gd name="connsiteY21" fmla="*/ 17581 h 81766"/>
                  <a:gd name="connsiteX22" fmla="*/ 86219 w 94741"/>
                  <a:gd name="connsiteY22" fmla="*/ 14357 h 81766"/>
                  <a:gd name="connsiteX23" fmla="*/ 94742 w 94741"/>
                  <a:gd name="connsiteY23" fmla="*/ 25566 h 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41" h="81766">
                    <a:moveTo>
                      <a:pt x="91133" y="7524"/>
                    </a:moveTo>
                    <a:lnTo>
                      <a:pt x="67333" y="9750"/>
                    </a:lnTo>
                    <a:cubicBezTo>
                      <a:pt x="62649" y="10134"/>
                      <a:pt x="57121" y="13896"/>
                      <a:pt x="50672" y="20960"/>
                    </a:cubicBezTo>
                    <a:cubicBezTo>
                      <a:pt x="43302" y="29021"/>
                      <a:pt x="39693" y="37313"/>
                      <a:pt x="39693" y="45835"/>
                    </a:cubicBezTo>
                    <a:cubicBezTo>
                      <a:pt x="39693" y="54127"/>
                      <a:pt x="42764" y="60730"/>
                      <a:pt x="48829" y="65797"/>
                    </a:cubicBezTo>
                    <a:cubicBezTo>
                      <a:pt x="54587" y="70403"/>
                      <a:pt x="63494" y="72860"/>
                      <a:pt x="75624" y="73014"/>
                    </a:cubicBezTo>
                    <a:lnTo>
                      <a:pt x="74856" y="81766"/>
                    </a:lnTo>
                    <a:cubicBezTo>
                      <a:pt x="62342" y="80615"/>
                      <a:pt x="52284" y="77313"/>
                      <a:pt x="44760" y="71709"/>
                    </a:cubicBezTo>
                    <a:cubicBezTo>
                      <a:pt x="36699" y="65720"/>
                      <a:pt x="32707" y="57735"/>
                      <a:pt x="32707" y="47908"/>
                    </a:cubicBezTo>
                    <a:cubicBezTo>
                      <a:pt x="32707" y="33244"/>
                      <a:pt x="39616" y="20806"/>
                      <a:pt x="53513" y="10749"/>
                    </a:cubicBezTo>
                    <a:cubicBezTo>
                      <a:pt x="35010" y="12438"/>
                      <a:pt x="17275" y="14664"/>
                      <a:pt x="384" y="17351"/>
                    </a:cubicBezTo>
                    <a:lnTo>
                      <a:pt x="0" y="8829"/>
                    </a:lnTo>
                    <a:cubicBezTo>
                      <a:pt x="31094" y="6679"/>
                      <a:pt x="61344" y="3762"/>
                      <a:pt x="90903" y="0"/>
                    </a:cubicBezTo>
                    <a:lnTo>
                      <a:pt x="91133" y="7524"/>
                    </a:lnTo>
                    <a:close/>
                    <a:moveTo>
                      <a:pt x="83993" y="32323"/>
                    </a:moveTo>
                    <a:lnTo>
                      <a:pt x="78618" y="35547"/>
                    </a:lnTo>
                    <a:cubicBezTo>
                      <a:pt x="76776" y="33090"/>
                      <a:pt x="74165" y="29328"/>
                      <a:pt x="70634" y="24338"/>
                    </a:cubicBezTo>
                    <a:lnTo>
                      <a:pt x="75471" y="20960"/>
                    </a:lnTo>
                    <a:cubicBezTo>
                      <a:pt x="78542" y="25029"/>
                      <a:pt x="81382" y="28791"/>
                      <a:pt x="83993" y="32323"/>
                    </a:cubicBezTo>
                    <a:moveTo>
                      <a:pt x="94742" y="25566"/>
                    </a:moveTo>
                    <a:lnTo>
                      <a:pt x="89905" y="29328"/>
                    </a:lnTo>
                    <a:cubicBezTo>
                      <a:pt x="86603" y="24415"/>
                      <a:pt x="83839" y="20499"/>
                      <a:pt x="81613" y="17581"/>
                    </a:cubicBezTo>
                    <a:lnTo>
                      <a:pt x="86219" y="14357"/>
                    </a:lnTo>
                    <a:cubicBezTo>
                      <a:pt x="88907" y="17581"/>
                      <a:pt x="91747" y="21344"/>
                      <a:pt x="94742" y="25566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660F8919-9A31-4CD3-9769-1EC81B135581}"/>
                  </a:ext>
                </a:extLst>
              </p:cNvPr>
              <p:cNvSpPr/>
              <p:nvPr/>
            </p:nvSpPr>
            <p:spPr>
              <a:xfrm>
                <a:off x="6927635" y="2559974"/>
                <a:ext cx="91670" cy="95969"/>
              </a:xfrm>
              <a:custGeom>
                <a:avLst/>
                <a:gdLst>
                  <a:gd name="connsiteX0" fmla="*/ 91670 w 91670"/>
                  <a:gd name="connsiteY0" fmla="*/ 24875 h 95969"/>
                  <a:gd name="connsiteX1" fmla="*/ 55279 w 91670"/>
                  <a:gd name="connsiteY1" fmla="*/ 25490 h 95969"/>
                  <a:gd name="connsiteX2" fmla="*/ 54741 w 91670"/>
                  <a:gd name="connsiteY2" fmla="*/ 41536 h 95969"/>
                  <a:gd name="connsiteX3" fmla="*/ 54741 w 91670"/>
                  <a:gd name="connsiteY3" fmla="*/ 55586 h 95969"/>
                  <a:gd name="connsiteX4" fmla="*/ 55279 w 91670"/>
                  <a:gd name="connsiteY4" fmla="*/ 64415 h 95969"/>
                  <a:gd name="connsiteX5" fmla="*/ 48676 w 91670"/>
                  <a:gd name="connsiteY5" fmla="*/ 82918 h 95969"/>
                  <a:gd name="connsiteX6" fmla="*/ 23340 w 91670"/>
                  <a:gd name="connsiteY6" fmla="*/ 95970 h 95969"/>
                  <a:gd name="connsiteX7" fmla="*/ 19962 w 91670"/>
                  <a:gd name="connsiteY7" fmla="*/ 88830 h 95969"/>
                  <a:gd name="connsiteX8" fmla="*/ 45221 w 91670"/>
                  <a:gd name="connsiteY8" fmla="*/ 75701 h 95969"/>
                  <a:gd name="connsiteX9" fmla="*/ 48139 w 91670"/>
                  <a:gd name="connsiteY9" fmla="*/ 63494 h 95969"/>
                  <a:gd name="connsiteX10" fmla="*/ 35931 w 91670"/>
                  <a:gd name="connsiteY10" fmla="*/ 69559 h 95969"/>
                  <a:gd name="connsiteX11" fmla="*/ 25182 w 91670"/>
                  <a:gd name="connsiteY11" fmla="*/ 64031 h 95969"/>
                  <a:gd name="connsiteX12" fmla="*/ 21651 w 91670"/>
                  <a:gd name="connsiteY12" fmla="*/ 52284 h 95969"/>
                  <a:gd name="connsiteX13" fmla="*/ 26180 w 91670"/>
                  <a:gd name="connsiteY13" fmla="*/ 39463 h 95969"/>
                  <a:gd name="connsiteX14" fmla="*/ 36699 w 91670"/>
                  <a:gd name="connsiteY14" fmla="*/ 34856 h 95969"/>
                  <a:gd name="connsiteX15" fmla="*/ 47524 w 91670"/>
                  <a:gd name="connsiteY15" fmla="*/ 39463 h 95969"/>
                  <a:gd name="connsiteX16" fmla="*/ 47524 w 91670"/>
                  <a:gd name="connsiteY16" fmla="*/ 25950 h 95969"/>
                  <a:gd name="connsiteX17" fmla="*/ 307 w 91670"/>
                  <a:gd name="connsiteY17" fmla="*/ 28868 h 95969"/>
                  <a:gd name="connsiteX18" fmla="*/ 0 w 91670"/>
                  <a:gd name="connsiteY18" fmla="*/ 21421 h 95969"/>
                  <a:gd name="connsiteX19" fmla="*/ 47524 w 91670"/>
                  <a:gd name="connsiteY19" fmla="*/ 19347 h 95969"/>
                  <a:gd name="connsiteX20" fmla="*/ 47217 w 91670"/>
                  <a:gd name="connsiteY20" fmla="*/ 0 h 95969"/>
                  <a:gd name="connsiteX21" fmla="*/ 55509 w 91670"/>
                  <a:gd name="connsiteY21" fmla="*/ 0 h 95969"/>
                  <a:gd name="connsiteX22" fmla="*/ 55202 w 91670"/>
                  <a:gd name="connsiteY22" fmla="*/ 18810 h 95969"/>
                  <a:gd name="connsiteX23" fmla="*/ 91593 w 91670"/>
                  <a:gd name="connsiteY23" fmla="*/ 17582 h 95969"/>
                  <a:gd name="connsiteX24" fmla="*/ 91593 w 91670"/>
                  <a:gd name="connsiteY24" fmla="*/ 24875 h 95969"/>
                  <a:gd name="connsiteX25" fmla="*/ 47601 w 91670"/>
                  <a:gd name="connsiteY25" fmla="*/ 52284 h 95969"/>
                  <a:gd name="connsiteX26" fmla="*/ 44376 w 91670"/>
                  <a:gd name="connsiteY26" fmla="*/ 43685 h 95969"/>
                  <a:gd name="connsiteX27" fmla="*/ 37620 w 91670"/>
                  <a:gd name="connsiteY27" fmla="*/ 40614 h 95969"/>
                  <a:gd name="connsiteX28" fmla="*/ 31708 w 91670"/>
                  <a:gd name="connsiteY28" fmla="*/ 43148 h 95969"/>
                  <a:gd name="connsiteX29" fmla="*/ 28330 w 91670"/>
                  <a:gd name="connsiteY29" fmla="*/ 52284 h 95969"/>
                  <a:gd name="connsiteX30" fmla="*/ 30864 w 91670"/>
                  <a:gd name="connsiteY30" fmla="*/ 60499 h 95969"/>
                  <a:gd name="connsiteX31" fmla="*/ 37620 w 91670"/>
                  <a:gd name="connsiteY31" fmla="*/ 63570 h 95969"/>
                  <a:gd name="connsiteX32" fmla="*/ 44376 w 91670"/>
                  <a:gd name="connsiteY32" fmla="*/ 60883 h 95969"/>
                  <a:gd name="connsiteX33" fmla="*/ 47601 w 91670"/>
                  <a:gd name="connsiteY33" fmla="*/ 52284 h 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670" h="95969">
                    <a:moveTo>
                      <a:pt x="91670" y="24875"/>
                    </a:moveTo>
                    <a:cubicBezTo>
                      <a:pt x="83225" y="24875"/>
                      <a:pt x="71094" y="25106"/>
                      <a:pt x="55279" y="25490"/>
                    </a:cubicBezTo>
                    <a:cubicBezTo>
                      <a:pt x="55279" y="29943"/>
                      <a:pt x="55125" y="35317"/>
                      <a:pt x="54741" y="41536"/>
                    </a:cubicBezTo>
                    <a:cubicBezTo>
                      <a:pt x="54511" y="46833"/>
                      <a:pt x="54511" y="51517"/>
                      <a:pt x="54741" y="55586"/>
                    </a:cubicBezTo>
                    <a:cubicBezTo>
                      <a:pt x="55125" y="60653"/>
                      <a:pt x="55279" y="63570"/>
                      <a:pt x="55279" y="64415"/>
                    </a:cubicBezTo>
                    <a:cubicBezTo>
                      <a:pt x="54894" y="72476"/>
                      <a:pt x="52745" y="78618"/>
                      <a:pt x="48676" y="82918"/>
                    </a:cubicBezTo>
                    <a:cubicBezTo>
                      <a:pt x="43685" y="87832"/>
                      <a:pt x="35317" y="92131"/>
                      <a:pt x="23340" y="95970"/>
                    </a:cubicBezTo>
                    <a:cubicBezTo>
                      <a:pt x="22495" y="92668"/>
                      <a:pt x="21420" y="90288"/>
                      <a:pt x="19962" y="88830"/>
                    </a:cubicBezTo>
                    <a:cubicBezTo>
                      <a:pt x="32246" y="86450"/>
                      <a:pt x="40691" y="82073"/>
                      <a:pt x="45221" y="75701"/>
                    </a:cubicBezTo>
                    <a:cubicBezTo>
                      <a:pt x="47217" y="72016"/>
                      <a:pt x="48139" y="67947"/>
                      <a:pt x="48139" y="63494"/>
                    </a:cubicBezTo>
                    <a:cubicBezTo>
                      <a:pt x="44914" y="67256"/>
                      <a:pt x="40845" y="69329"/>
                      <a:pt x="35931" y="69559"/>
                    </a:cubicBezTo>
                    <a:cubicBezTo>
                      <a:pt x="31478" y="69252"/>
                      <a:pt x="27947" y="67409"/>
                      <a:pt x="25182" y="64031"/>
                    </a:cubicBezTo>
                    <a:cubicBezTo>
                      <a:pt x="22802" y="60576"/>
                      <a:pt x="21651" y="56661"/>
                      <a:pt x="21651" y="52284"/>
                    </a:cubicBezTo>
                    <a:cubicBezTo>
                      <a:pt x="21651" y="47140"/>
                      <a:pt x="23186" y="42841"/>
                      <a:pt x="26180" y="39463"/>
                    </a:cubicBezTo>
                    <a:cubicBezTo>
                      <a:pt x="28945" y="36392"/>
                      <a:pt x="32399" y="34856"/>
                      <a:pt x="36699" y="34856"/>
                    </a:cubicBezTo>
                    <a:cubicBezTo>
                      <a:pt x="40307" y="34856"/>
                      <a:pt x="43916" y="36392"/>
                      <a:pt x="47524" y="39463"/>
                    </a:cubicBezTo>
                    <a:lnTo>
                      <a:pt x="47524" y="25950"/>
                    </a:lnTo>
                    <a:cubicBezTo>
                      <a:pt x="32399" y="26564"/>
                      <a:pt x="16660" y="27562"/>
                      <a:pt x="307" y="28868"/>
                    </a:cubicBezTo>
                    <a:lnTo>
                      <a:pt x="0" y="21421"/>
                    </a:lnTo>
                    <a:lnTo>
                      <a:pt x="47524" y="19347"/>
                    </a:lnTo>
                    <a:cubicBezTo>
                      <a:pt x="47294" y="9904"/>
                      <a:pt x="47217" y="3455"/>
                      <a:pt x="47217" y="0"/>
                    </a:cubicBezTo>
                    <a:lnTo>
                      <a:pt x="55509" y="0"/>
                    </a:lnTo>
                    <a:cubicBezTo>
                      <a:pt x="55279" y="5374"/>
                      <a:pt x="55202" y="11670"/>
                      <a:pt x="55202" y="18810"/>
                    </a:cubicBezTo>
                    <a:cubicBezTo>
                      <a:pt x="66334" y="18810"/>
                      <a:pt x="78465" y="18426"/>
                      <a:pt x="91593" y="17582"/>
                    </a:cubicBezTo>
                    <a:lnTo>
                      <a:pt x="91593" y="24875"/>
                    </a:lnTo>
                    <a:close/>
                    <a:moveTo>
                      <a:pt x="47601" y="52284"/>
                    </a:moveTo>
                    <a:cubicBezTo>
                      <a:pt x="47294" y="48599"/>
                      <a:pt x="46219" y="45682"/>
                      <a:pt x="44376" y="43685"/>
                    </a:cubicBezTo>
                    <a:cubicBezTo>
                      <a:pt x="42150" y="41689"/>
                      <a:pt x="39924" y="40614"/>
                      <a:pt x="37620" y="40614"/>
                    </a:cubicBezTo>
                    <a:cubicBezTo>
                      <a:pt x="35163" y="40614"/>
                      <a:pt x="33244" y="41459"/>
                      <a:pt x="31708" y="43148"/>
                    </a:cubicBezTo>
                    <a:cubicBezTo>
                      <a:pt x="29482" y="45298"/>
                      <a:pt x="28330" y="48369"/>
                      <a:pt x="28330" y="52284"/>
                    </a:cubicBezTo>
                    <a:cubicBezTo>
                      <a:pt x="28330" y="55816"/>
                      <a:pt x="29175" y="58503"/>
                      <a:pt x="30864" y="60499"/>
                    </a:cubicBezTo>
                    <a:cubicBezTo>
                      <a:pt x="32553" y="62419"/>
                      <a:pt x="34779" y="63417"/>
                      <a:pt x="37620" y="63570"/>
                    </a:cubicBezTo>
                    <a:cubicBezTo>
                      <a:pt x="39924" y="63417"/>
                      <a:pt x="42150" y="62496"/>
                      <a:pt x="44376" y="60883"/>
                    </a:cubicBezTo>
                    <a:cubicBezTo>
                      <a:pt x="46219" y="58503"/>
                      <a:pt x="47294" y="55662"/>
                      <a:pt x="47601" y="52284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F77CED99-2F3E-479B-B6E2-4C7A5E6C99FB}"/>
                  </a:ext>
                </a:extLst>
              </p:cNvPr>
              <p:cNvSpPr/>
              <p:nvPr/>
            </p:nvSpPr>
            <p:spPr>
              <a:xfrm>
                <a:off x="7032050" y="2628842"/>
                <a:ext cx="25335" cy="25643"/>
              </a:xfrm>
              <a:custGeom>
                <a:avLst/>
                <a:gdLst>
                  <a:gd name="connsiteX0" fmla="*/ 25336 w 25335"/>
                  <a:gd name="connsiteY0" fmla="*/ 12898 h 25643"/>
                  <a:gd name="connsiteX1" fmla="*/ 21574 w 25335"/>
                  <a:gd name="connsiteY1" fmla="*/ 21958 h 25643"/>
                  <a:gd name="connsiteX2" fmla="*/ 12668 w 25335"/>
                  <a:gd name="connsiteY2" fmla="*/ 25643 h 25643"/>
                  <a:gd name="connsiteX3" fmla="*/ 3686 w 25335"/>
                  <a:gd name="connsiteY3" fmla="*/ 21958 h 25643"/>
                  <a:gd name="connsiteX4" fmla="*/ 0 w 25335"/>
                  <a:gd name="connsiteY4" fmla="*/ 12898 h 25643"/>
                  <a:gd name="connsiteX5" fmla="*/ 3686 w 25335"/>
                  <a:gd name="connsiteY5" fmla="*/ 3685 h 25643"/>
                  <a:gd name="connsiteX6" fmla="*/ 12668 w 25335"/>
                  <a:gd name="connsiteY6" fmla="*/ 0 h 25643"/>
                  <a:gd name="connsiteX7" fmla="*/ 21574 w 25335"/>
                  <a:gd name="connsiteY7" fmla="*/ 3685 h 25643"/>
                  <a:gd name="connsiteX8" fmla="*/ 25336 w 25335"/>
                  <a:gd name="connsiteY8" fmla="*/ 12898 h 25643"/>
                  <a:gd name="connsiteX9" fmla="*/ 20730 w 25335"/>
                  <a:gd name="connsiteY9" fmla="*/ 12898 h 25643"/>
                  <a:gd name="connsiteX10" fmla="*/ 18350 w 25335"/>
                  <a:gd name="connsiteY10" fmla="*/ 7063 h 25643"/>
                  <a:gd name="connsiteX11" fmla="*/ 12668 w 25335"/>
                  <a:gd name="connsiteY11" fmla="*/ 4607 h 25643"/>
                  <a:gd name="connsiteX12" fmla="*/ 6987 w 25335"/>
                  <a:gd name="connsiteY12" fmla="*/ 7063 h 25643"/>
                  <a:gd name="connsiteX13" fmla="*/ 4607 w 25335"/>
                  <a:gd name="connsiteY13" fmla="*/ 12898 h 25643"/>
                  <a:gd name="connsiteX14" fmla="*/ 6987 w 25335"/>
                  <a:gd name="connsiteY14" fmla="*/ 18580 h 25643"/>
                  <a:gd name="connsiteX15" fmla="*/ 12668 w 25335"/>
                  <a:gd name="connsiteY15" fmla="*/ 20883 h 25643"/>
                  <a:gd name="connsiteX16" fmla="*/ 18350 w 25335"/>
                  <a:gd name="connsiteY16" fmla="*/ 18580 h 25643"/>
                  <a:gd name="connsiteX17" fmla="*/ 20730 w 25335"/>
                  <a:gd name="connsiteY17" fmla="*/ 12898 h 2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335" h="25643">
                    <a:moveTo>
                      <a:pt x="25336" y="12898"/>
                    </a:moveTo>
                    <a:cubicBezTo>
                      <a:pt x="25336" y="16430"/>
                      <a:pt x="24108" y="19424"/>
                      <a:pt x="21574" y="21958"/>
                    </a:cubicBezTo>
                    <a:cubicBezTo>
                      <a:pt x="19117" y="24415"/>
                      <a:pt x="16200" y="25643"/>
                      <a:pt x="12668" y="25643"/>
                    </a:cubicBezTo>
                    <a:cubicBezTo>
                      <a:pt x="9136" y="25643"/>
                      <a:pt x="6142" y="24415"/>
                      <a:pt x="3686" y="21958"/>
                    </a:cubicBezTo>
                    <a:cubicBezTo>
                      <a:pt x="1229" y="19424"/>
                      <a:pt x="0" y="16430"/>
                      <a:pt x="0" y="12898"/>
                    </a:cubicBezTo>
                    <a:cubicBezTo>
                      <a:pt x="0" y="9367"/>
                      <a:pt x="1229" y="6296"/>
                      <a:pt x="3686" y="3685"/>
                    </a:cubicBezTo>
                    <a:cubicBezTo>
                      <a:pt x="6219" y="1228"/>
                      <a:pt x="9213" y="0"/>
                      <a:pt x="12668" y="0"/>
                    </a:cubicBezTo>
                    <a:cubicBezTo>
                      <a:pt x="16200" y="0"/>
                      <a:pt x="19117" y="1228"/>
                      <a:pt x="21574" y="3685"/>
                    </a:cubicBezTo>
                    <a:cubicBezTo>
                      <a:pt x="24108" y="6296"/>
                      <a:pt x="25336" y="9367"/>
                      <a:pt x="25336" y="12898"/>
                    </a:cubicBezTo>
                    <a:moveTo>
                      <a:pt x="20730" y="12898"/>
                    </a:moveTo>
                    <a:cubicBezTo>
                      <a:pt x="20730" y="10672"/>
                      <a:pt x="19962" y="8676"/>
                      <a:pt x="18350" y="7063"/>
                    </a:cubicBezTo>
                    <a:cubicBezTo>
                      <a:pt x="16814" y="5451"/>
                      <a:pt x="14895" y="4607"/>
                      <a:pt x="12668" y="4607"/>
                    </a:cubicBezTo>
                    <a:cubicBezTo>
                      <a:pt x="10442" y="4607"/>
                      <a:pt x="8522" y="5374"/>
                      <a:pt x="6987" y="7063"/>
                    </a:cubicBezTo>
                    <a:cubicBezTo>
                      <a:pt x="5374" y="8753"/>
                      <a:pt x="4607" y="10672"/>
                      <a:pt x="4607" y="12898"/>
                    </a:cubicBezTo>
                    <a:cubicBezTo>
                      <a:pt x="4607" y="15048"/>
                      <a:pt x="5451" y="16967"/>
                      <a:pt x="6987" y="18580"/>
                    </a:cubicBezTo>
                    <a:cubicBezTo>
                      <a:pt x="8522" y="20115"/>
                      <a:pt x="10442" y="20883"/>
                      <a:pt x="12668" y="20883"/>
                    </a:cubicBezTo>
                    <a:cubicBezTo>
                      <a:pt x="14895" y="20883"/>
                      <a:pt x="16814" y="20115"/>
                      <a:pt x="18350" y="18580"/>
                    </a:cubicBezTo>
                    <a:cubicBezTo>
                      <a:pt x="19962" y="16967"/>
                      <a:pt x="20730" y="15125"/>
                      <a:pt x="20730" y="12898"/>
                    </a:cubicBezTo>
                  </a:path>
                </a:pathLst>
              </a:custGeom>
              <a:solidFill>
                <a:srgbClr val="00000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6024FE7E-1DB1-4D28-BC1A-2958CA5DA682}"/>
                </a:ext>
              </a:extLst>
            </p:cNvPr>
            <p:cNvSpPr/>
            <p:nvPr/>
          </p:nvSpPr>
          <p:spPr>
            <a:xfrm>
              <a:off x="0" y="196738"/>
              <a:ext cx="9140545" cy="6463679"/>
            </a:xfrm>
            <a:custGeom>
              <a:avLst/>
              <a:gdLst>
                <a:gd name="connsiteX0" fmla="*/ 0 w 9140545"/>
                <a:gd name="connsiteY0" fmla="*/ 0 h 6463679"/>
                <a:gd name="connsiteX1" fmla="*/ 9140545 w 9140545"/>
                <a:gd name="connsiteY1" fmla="*/ 0 h 6463679"/>
                <a:gd name="connsiteX2" fmla="*/ 9140545 w 9140545"/>
                <a:gd name="connsiteY2" fmla="*/ 6463680 h 6463679"/>
                <a:gd name="connsiteX3" fmla="*/ 0 w 9140545"/>
                <a:gd name="connsiteY3" fmla="*/ 6463680 h 64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0545" h="6463679">
                  <a:moveTo>
                    <a:pt x="0" y="0"/>
                  </a:moveTo>
                  <a:lnTo>
                    <a:pt x="9140545" y="0"/>
                  </a:lnTo>
                  <a:lnTo>
                    <a:pt x="9140545" y="6463680"/>
                  </a:lnTo>
                  <a:lnTo>
                    <a:pt x="0" y="6463680"/>
                  </a:lnTo>
                  <a:close/>
                </a:path>
              </a:pathLst>
            </a:custGeom>
            <a:noFill/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855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25</Words>
  <Application>Microsoft Office PowerPoint</Application>
  <PresentationFormat>画面に合わせる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Office Theme</vt:lpstr>
      <vt:lpstr>AtlasDriveを用いた 建設現場における遠隔臨場の促進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AtlasDriveを用いた建設現場の遠隔臨場</dc:title>
  <dc:creator>亀田 里江</dc:creator>
  <cp:lastModifiedBy>亀田 里江</cp:lastModifiedBy>
  <cp:revision>1</cp:revision>
  <dcterms:created xsi:type="dcterms:W3CDTF">2020-09-26T04:55:00Z</dcterms:created>
  <dcterms:modified xsi:type="dcterms:W3CDTF">2020-09-29T02:22:55Z</dcterms:modified>
</cp:coreProperties>
</file>